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handoutMasterIdLst>
    <p:handoutMasterId r:id="rId15"/>
  </p:handoutMasterIdLst>
  <p:sldIdLst>
    <p:sldId id="257" r:id="rId2"/>
    <p:sldId id="313" r:id="rId3"/>
    <p:sldId id="298" r:id="rId4"/>
    <p:sldId id="321" r:id="rId5"/>
    <p:sldId id="307" r:id="rId6"/>
    <p:sldId id="309" r:id="rId7"/>
    <p:sldId id="311" r:id="rId8"/>
    <p:sldId id="296" r:id="rId9"/>
    <p:sldId id="308" r:id="rId10"/>
    <p:sldId id="322" r:id="rId11"/>
    <p:sldId id="323" r:id="rId12"/>
    <p:sldId id="293" r:id="rId13"/>
  </p:sldIdLst>
  <p:sldSz cx="9144000" cy="6858000" type="screen4x3"/>
  <p:notesSz cx="6797675" cy="9928225"/>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00"/>
    <a:srgbClr val="CC0000"/>
    <a:srgbClr val="FFFF00"/>
    <a:srgbClr val="0000FF"/>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rednji slog 2 – poudarek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2280" autoAdjust="0"/>
  </p:normalViewPr>
  <p:slideViewPr>
    <p:cSldViewPr>
      <p:cViewPr>
        <p:scale>
          <a:sx n="100" d="100"/>
          <a:sy n="100" d="100"/>
        </p:scale>
        <p:origin x="-690" y="34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0114"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cs typeface="+mn-cs"/>
              </a:defRPr>
            </a:lvl1pPr>
          </a:lstStyle>
          <a:p>
            <a:pPr>
              <a:defRPr/>
            </a:pPr>
            <a:endParaRPr lang="en-US"/>
          </a:p>
        </p:txBody>
      </p:sp>
      <p:sp>
        <p:nvSpPr>
          <p:cNvPr id="90115" name="Rectangle 3"/>
          <p:cNvSpPr>
            <a:spLocks noGrp="1" noChangeArrowheads="1"/>
          </p:cNvSpPr>
          <p:nvPr>
            <p:ph type="dt" sz="quarter"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cs typeface="+mn-cs"/>
              </a:defRPr>
            </a:lvl1pPr>
          </a:lstStyle>
          <a:p>
            <a:pPr>
              <a:defRPr/>
            </a:pPr>
            <a:endParaRPr lang="en-US"/>
          </a:p>
        </p:txBody>
      </p:sp>
      <p:sp>
        <p:nvSpPr>
          <p:cNvPr id="90116" name="Rectangle 4"/>
          <p:cNvSpPr>
            <a:spLocks noGrp="1" noChangeArrowheads="1"/>
          </p:cNvSpPr>
          <p:nvPr>
            <p:ph type="ftr" sz="quarter" idx="2"/>
          </p:nvPr>
        </p:nvSpPr>
        <p:spPr bwMode="auto">
          <a:xfrm>
            <a:off x="0" y="9429750"/>
            <a:ext cx="2946400"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cs typeface="+mn-cs"/>
              </a:defRPr>
            </a:lvl1pPr>
          </a:lstStyle>
          <a:p>
            <a:pPr>
              <a:defRPr/>
            </a:pPr>
            <a:endParaRPr lang="en-US"/>
          </a:p>
        </p:txBody>
      </p:sp>
      <p:sp>
        <p:nvSpPr>
          <p:cNvPr id="90117" name="Rectangle 5"/>
          <p:cNvSpPr>
            <a:spLocks noGrp="1" noChangeArrowheads="1"/>
          </p:cNvSpPr>
          <p:nvPr>
            <p:ph type="sldNum" sz="quarter" idx="3"/>
          </p:nvPr>
        </p:nvSpPr>
        <p:spPr bwMode="auto">
          <a:xfrm>
            <a:off x="3849688" y="9429750"/>
            <a:ext cx="2946400"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cs typeface="+mn-cs"/>
              </a:defRPr>
            </a:lvl1pPr>
          </a:lstStyle>
          <a:p>
            <a:pPr>
              <a:defRPr/>
            </a:pPr>
            <a:fld id="{C18CEFFF-578C-4688-B09A-458955B2D0A1}" type="slidenum">
              <a:rPr lang="en-US"/>
              <a:pPr>
                <a:defRPr/>
              </a:pPr>
              <a:t>‹#›</a:t>
            </a:fld>
            <a:endParaRPr lang="en-US"/>
          </a:p>
        </p:txBody>
      </p:sp>
    </p:spTree>
    <p:extLst>
      <p:ext uri="{BB962C8B-B14F-4D97-AF65-F5344CB8AC3E}">
        <p14:creationId xmlns:p14="http://schemas.microsoft.com/office/powerpoint/2010/main" val="21457060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cs typeface="+mn-cs"/>
              </a:defRPr>
            </a:lvl1pPr>
          </a:lstStyle>
          <a:p>
            <a:pPr>
              <a:defRPr/>
            </a:pPr>
            <a:endParaRPr lang="en-US"/>
          </a:p>
        </p:txBody>
      </p:sp>
      <p:sp>
        <p:nvSpPr>
          <p:cNvPr id="4099" name="Rectangle 3"/>
          <p:cNvSpPr>
            <a:spLocks noGrp="1" noChangeArrowheads="1"/>
          </p:cNvSpPr>
          <p:nvPr>
            <p:ph type="dt"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cs typeface="+mn-cs"/>
              </a:defRPr>
            </a:lvl1pPr>
          </a:lstStyle>
          <a:p>
            <a:pPr>
              <a:defRPr/>
            </a:pPr>
            <a:endParaRPr lang="en-US"/>
          </a:p>
        </p:txBody>
      </p:sp>
      <p:sp>
        <p:nvSpPr>
          <p:cNvPr id="16388"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01" name="Rectangle 5"/>
          <p:cNvSpPr>
            <a:spLocks noGrp="1" noChangeArrowheads="1"/>
          </p:cNvSpPr>
          <p:nvPr>
            <p:ph type="body" sz="quarter" idx="3"/>
          </p:nvPr>
        </p:nvSpPr>
        <p:spPr bwMode="auto">
          <a:xfrm>
            <a:off x="679450" y="4716463"/>
            <a:ext cx="5438775" cy="44672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Kliknite, če želite urediti sloge besedila matrice</a:t>
            </a:r>
          </a:p>
          <a:p>
            <a:pPr lvl="1"/>
            <a:r>
              <a:rPr lang="en-US" noProof="0" smtClean="0"/>
              <a:t>Druga raven</a:t>
            </a:r>
          </a:p>
          <a:p>
            <a:pPr lvl="2"/>
            <a:r>
              <a:rPr lang="en-US" noProof="0" smtClean="0"/>
              <a:t>Tretja raven</a:t>
            </a:r>
          </a:p>
          <a:p>
            <a:pPr lvl="3"/>
            <a:r>
              <a:rPr lang="en-US" noProof="0" smtClean="0"/>
              <a:t>Četrta raven</a:t>
            </a:r>
          </a:p>
          <a:p>
            <a:pPr lvl="4"/>
            <a:r>
              <a:rPr lang="en-US" noProof="0" smtClean="0"/>
              <a:t>Peta raven</a:t>
            </a:r>
          </a:p>
        </p:txBody>
      </p:sp>
      <p:sp>
        <p:nvSpPr>
          <p:cNvPr id="4102" name="Rectangle 6"/>
          <p:cNvSpPr>
            <a:spLocks noGrp="1" noChangeArrowheads="1"/>
          </p:cNvSpPr>
          <p:nvPr>
            <p:ph type="ftr" sz="quarter" idx="4"/>
          </p:nvPr>
        </p:nvSpPr>
        <p:spPr bwMode="auto">
          <a:xfrm>
            <a:off x="0" y="9429750"/>
            <a:ext cx="2946400"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cs typeface="+mn-cs"/>
              </a:defRPr>
            </a:lvl1pPr>
          </a:lstStyle>
          <a:p>
            <a:pPr>
              <a:defRPr/>
            </a:pPr>
            <a:endParaRPr lang="en-US"/>
          </a:p>
        </p:txBody>
      </p:sp>
      <p:sp>
        <p:nvSpPr>
          <p:cNvPr id="4103" name="Rectangle 7"/>
          <p:cNvSpPr>
            <a:spLocks noGrp="1" noChangeArrowheads="1"/>
          </p:cNvSpPr>
          <p:nvPr>
            <p:ph type="sldNum" sz="quarter" idx="5"/>
          </p:nvPr>
        </p:nvSpPr>
        <p:spPr bwMode="auto">
          <a:xfrm>
            <a:off x="3849688" y="9429750"/>
            <a:ext cx="2946400"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cs typeface="+mn-cs"/>
              </a:defRPr>
            </a:lvl1pPr>
          </a:lstStyle>
          <a:p>
            <a:pPr>
              <a:defRPr/>
            </a:pPr>
            <a:fld id="{C4F10A2C-FF61-4BA2-AD87-43BDAB1FF81F}" type="slidenum">
              <a:rPr lang="en-US"/>
              <a:pPr>
                <a:defRPr/>
              </a:pPr>
              <a:t>‹#›</a:t>
            </a:fld>
            <a:endParaRPr lang="en-US"/>
          </a:p>
        </p:txBody>
      </p:sp>
    </p:spTree>
    <p:extLst>
      <p:ext uri="{BB962C8B-B14F-4D97-AF65-F5344CB8AC3E}">
        <p14:creationId xmlns:p14="http://schemas.microsoft.com/office/powerpoint/2010/main" val="14571019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fld id="{15B9850F-D06D-4422-A3C0-E61A83C238ED}" type="slidenum">
              <a:rPr lang="en-US" smtClean="0"/>
              <a:pPr eaLnBrk="1" hangingPunct="1">
                <a:defRPr/>
              </a:pPr>
              <a:t>1</a:t>
            </a:fld>
            <a:endParaRPr lang="en-US" smtClean="0"/>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sl-SI"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txBox="1">
            <a:spLocks noGrp="1" noChangeArrowheads="1"/>
          </p:cNvSpPr>
          <p:nvPr/>
        </p:nvSpPr>
        <p:spPr bwMode="auto">
          <a:xfrm>
            <a:off x="3849688" y="9429750"/>
            <a:ext cx="2946400" cy="496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fld id="{0386B483-830D-479A-86AC-BAB3FEC3AE60}" type="slidenum">
              <a:rPr lang="en-US" sz="1200"/>
              <a:pPr algn="r" eaLnBrk="1" hangingPunct="1"/>
              <a:t>10</a:t>
            </a:fld>
            <a:endParaRPr lang="en-US" sz="1200"/>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sl-SI"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txBox="1">
            <a:spLocks noGrp="1" noChangeArrowheads="1"/>
          </p:cNvSpPr>
          <p:nvPr/>
        </p:nvSpPr>
        <p:spPr bwMode="auto">
          <a:xfrm>
            <a:off x="3849688" y="9429750"/>
            <a:ext cx="2946400" cy="496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fld id="{0386B483-830D-479A-86AC-BAB3FEC3AE60}" type="slidenum">
              <a:rPr lang="en-US" sz="1200"/>
              <a:pPr algn="r" eaLnBrk="1" hangingPunct="1"/>
              <a:t>11</a:t>
            </a:fld>
            <a:endParaRPr lang="en-US" sz="1200"/>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sl-SI"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fld id="{B48054F4-97E1-4752-A89C-D278B937DE07}" type="slidenum">
              <a:rPr lang="en-US" smtClean="0"/>
              <a:pPr eaLnBrk="1" hangingPunct="1">
                <a:defRPr/>
              </a:pPr>
              <a:t>12</a:t>
            </a:fld>
            <a:endParaRPr lang="en-US" smtClean="0"/>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sl-SI"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txBox="1">
            <a:spLocks noGrp="1" noChangeArrowheads="1"/>
          </p:cNvSpPr>
          <p:nvPr/>
        </p:nvSpPr>
        <p:spPr bwMode="auto">
          <a:xfrm>
            <a:off x="3849688" y="9429750"/>
            <a:ext cx="2946400" cy="496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fld id="{2DDCA7E2-6D1A-4021-94F8-E604F535C2D9}" type="slidenum">
              <a:rPr lang="en-US" sz="1200"/>
              <a:pPr algn="r" eaLnBrk="1" hangingPunct="1"/>
              <a:t>2</a:t>
            </a:fld>
            <a:endParaRPr lang="en-US" sz="1200"/>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sl-SI"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txBox="1">
            <a:spLocks noGrp="1" noChangeArrowheads="1"/>
          </p:cNvSpPr>
          <p:nvPr/>
        </p:nvSpPr>
        <p:spPr bwMode="auto">
          <a:xfrm>
            <a:off x="3849688" y="9429750"/>
            <a:ext cx="2946400" cy="496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fld id="{7285AA34-5012-4EC9-B7D1-71FA91A9E11D}" type="slidenum">
              <a:rPr lang="en-US" sz="1200"/>
              <a:pPr algn="r" eaLnBrk="1" hangingPunct="1"/>
              <a:t>3</a:t>
            </a:fld>
            <a:endParaRPr lang="en-US" sz="120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sl-SI"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txBox="1">
            <a:spLocks noGrp="1" noChangeArrowheads="1"/>
          </p:cNvSpPr>
          <p:nvPr/>
        </p:nvSpPr>
        <p:spPr bwMode="auto">
          <a:xfrm>
            <a:off x="3849688" y="9429750"/>
            <a:ext cx="2946400" cy="496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fld id="{2DDCA7E2-6D1A-4021-94F8-E604F535C2D9}" type="slidenum">
              <a:rPr lang="en-US" sz="1200"/>
              <a:pPr algn="r" eaLnBrk="1" hangingPunct="1"/>
              <a:t>4</a:t>
            </a:fld>
            <a:endParaRPr lang="en-US" sz="1200"/>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sl-SI"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txBox="1">
            <a:spLocks noGrp="1" noChangeArrowheads="1"/>
          </p:cNvSpPr>
          <p:nvPr/>
        </p:nvSpPr>
        <p:spPr bwMode="auto">
          <a:xfrm>
            <a:off x="3849688" y="9429750"/>
            <a:ext cx="2946400" cy="496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fld id="{D394C105-CEA7-4D9E-88EB-EBE708BE0E62}" type="slidenum">
              <a:rPr lang="en-US" sz="1200"/>
              <a:pPr algn="r" eaLnBrk="1" hangingPunct="1"/>
              <a:t>5</a:t>
            </a:fld>
            <a:endParaRPr lang="en-US" sz="1200"/>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sl-SI"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49688" y="9429750"/>
            <a:ext cx="2946400" cy="496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fld id="{71498E81-167D-4B6D-9CAF-D2A7DCAF84F1}" type="slidenum">
              <a:rPr lang="en-US" sz="1200"/>
              <a:pPr algn="r" eaLnBrk="1" hangingPunct="1"/>
              <a:t>6</a:t>
            </a:fld>
            <a:endParaRPr lang="en-US"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sl-SI"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txBox="1">
            <a:spLocks noGrp="1" noChangeArrowheads="1"/>
          </p:cNvSpPr>
          <p:nvPr/>
        </p:nvSpPr>
        <p:spPr bwMode="auto">
          <a:xfrm>
            <a:off x="3849688" y="9429750"/>
            <a:ext cx="2946400" cy="496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fld id="{D1F60D7B-98D3-462E-9871-DFAAB32A5F72}" type="slidenum">
              <a:rPr lang="en-US" sz="1200"/>
              <a:pPr algn="r" eaLnBrk="1" hangingPunct="1"/>
              <a:t>7</a:t>
            </a:fld>
            <a:endParaRPr lang="en-US" sz="120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sl-SI"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txBox="1">
            <a:spLocks noGrp="1" noChangeArrowheads="1"/>
          </p:cNvSpPr>
          <p:nvPr/>
        </p:nvSpPr>
        <p:spPr bwMode="auto">
          <a:xfrm>
            <a:off x="3849688" y="9429750"/>
            <a:ext cx="2946400" cy="496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fld id="{571A67D9-6D24-4956-8E0C-F2A3C8E886CE}" type="slidenum">
              <a:rPr lang="en-US" sz="1200"/>
              <a:pPr algn="r" eaLnBrk="1" hangingPunct="1"/>
              <a:t>8</a:t>
            </a:fld>
            <a:endParaRPr lang="en-US" sz="120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sl-SI"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txBox="1">
            <a:spLocks noGrp="1" noChangeArrowheads="1"/>
          </p:cNvSpPr>
          <p:nvPr/>
        </p:nvSpPr>
        <p:spPr bwMode="auto">
          <a:xfrm>
            <a:off x="3849688" y="9429750"/>
            <a:ext cx="2946400" cy="496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fld id="{0386B483-830D-479A-86AC-BAB3FEC3AE60}" type="slidenum">
              <a:rPr lang="en-US" sz="1200"/>
              <a:pPr algn="r" eaLnBrk="1" hangingPunct="1"/>
              <a:t>9</a:t>
            </a:fld>
            <a:endParaRPr lang="en-US" sz="1200"/>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sl-SI"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Naslovni diapozitiv">
    <p:spTree>
      <p:nvGrpSpPr>
        <p:cNvPr id="1" name=""/>
        <p:cNvGrpSpPr/>
        <p:nvPr/>
      </p:nvGrpSpPr>
      <p:grpSpPr>
        <a:xfrm>
          <a:off x="0" y="0"/>
          <a:ext cx="0" cy="0"/>
          <a:chOff x="0" y="0"/>
          <a:chExt cx="0" cy="0"/>
        </a:xfrm>
      </p:grpSpPr>
      <p:sp>
        <p:nvSpPr>
          <p:cNvPr id="2" name="Naslov 1"/>
          <p:cNvSpPr>
            <a:spLocks noGrp="1"/>
          </p:cNvSpPr>
          <p:nvPr>
            <p:ph type="ctrTitle"/>
          </p:nvPr>
        </p:nvSpPr>
        <p:spPr>
          <a:xfrm>
            <a:off x="685800" y="2130425"/>
            <a:ext cx="7772400" cy="1470025"/>
          </a:xfrm>
        </p:spPr>
        <p:txBody>
          <a:bodyPr/>
          <a:lstStyle/>
          <a:p>
            <a:r>
              <a:rPr lang="sl-SI" smtClean="0"/>
              <a:t>Kliknite, če želite urediti slog naslova matrice</a:t>
            </a:r>
            <a:endParaRPr lang="sl-SI"/>
          </a:p>
        </p:txBody>
      </p:sp>
      <p:sp>
        <p:nvSpPr>
          <p:cNvPr id="3" name="Podnaslov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sl-SI" smtClean="0"/>
              <a:t>Kliknite, če želite urediti slog podnaslova matrice</a:t>
            </a:r>
            <a:endParaRPr lang="sl-SI"/>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67CB8B9-F626-4744-9159-30E2F136323F}" type="slidenum">
              <a:rPr lang="en-US"/>
              <a:pPr>
                <a:defRPr/>
              </a:pPr>
              <a:t>‹#›</a:t>
            </a:fld>
            <a:endParaRPr lang="en-US"/>
          </a:p>
        </p:txBody>
      </p:sp>
    </p:spTree>
    <p:extLst>
      <p:ext uri="{BB962C8B-B14F-4D97-AF65-F5344CB8AC3E}">
        <p14:creationId xmlns:p14="http://schemas.microsoft.com/office/powerpoint/2010/main" val="18329339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slov in navpično besedilo">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l-SI" smtClean="0"/>
              <a:t>Kliknite, če želite urediti slog naslova matrice</a:t>
            </a:r>
            <a:endParaRPr lang="sl-SI"/>
          </a:p>
        </p:txBody>
      </p:sp>
      <p:sp>
        <p:nvSpPr>
          <p:cNvPr id="3" name="Ograda navpičnega besedila 2"/>
          <p:cNvSpPr>
            <a:spLocks noGrp="1"/>
          </p:cNvSpPr>
          <p:nvPr>
            <p:ph type="body" orient="vert" idx="1"/>
          </p:nvPr>
        </p:nvSpPr>
        <p:spPr/>
        <p:txBody>
          <a:bodyPr vert="eaVert"/>
          <a:lstStyle/>
          <a:p>
            <a:pPr lvl="0"/>
            <a:r>
              <a:rPr lang="sl-SI" smtClean="0"/>
              <a:t>Kliknite, če želite urediti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sl-SI"/>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594BC23-287F-449B-A19E-8DA681346AC0}" type="slidenum">
              <a:rPr lang="en-US"/>
              <a:pPr>
                <a:defRPr/>
              </a:pPr>
              <a:t>‹#›</a:t>
            </a:fld>
            <a:endParaRPr lang="en-US"/>
          </a:p>
        </p:txBody>
      </p:sp>
    </p:spTree>
    <p:extLst>
      <p:ext uri="{BB962C8B-B14F-4D97-AF65-F5344CB8AC3E}">
        <p14:creationId xmlns:p14="http://schemas.microsoft.com/office/powerpoint/2010/main" val="38065830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Navpični naslov in besedilo">
    <p:spTree>
      <p:nvGrpSpPr>
        <p:cNvPr id="1" name=""/>
        <p:cNvGrpSpPr/>
        <p:nvPr/>
      </p:nvGrpSpPr>
      <p:grpSpPr>
        <a:xfrm>
          <a:off x="0" y="0"/>
          <a:ext cx="0" cy="0"/>
          <a:chOff x="0" y="0"/>
          <a:chExt cx="0" cy="0"/>
        </a:xfrm>
      </p:grpSpPr>
      <p:sp>
        <p:nvSpPr>
          <p:cNvPr id="2" name="Navpični naslov 1"/>
          <p:cNvSpPr>
            <a:spLocks noGrp="1"/>
          </p:cNvSpPr>
          <p:nvPr>
            <p:ph type="title" orient="vert"/>
          </p:nvPr>
        </p:nvSpPr>
        <p:spPr>
          <a:xfrm>
            <a:off x="6629400" y="274638"/>
            <a:ext cx="2057400" cy="5851525"/>
          </a:xfrm>
        </p:spPr>
        <p:txBody>
          <a:bodyPr vert="eaVert"/>
          <a:lstStyle/>
          <a:p>
            <a:r>
              <a:rPr lang="sl-SI" smtClean="0"/>
              <a:t>Kliknite, če želite urediti slog naslova matrice</a:t>
            </a:r>
            <a:endParaRPr lang="sl-SI"/>
          </a:p>
        </p:txBody>
      </p:sp>
      <p:sp>
        <p:nvSpPr>
          <p:cNvPr id="3" name="Ograda navpičnega besedila 2"/>
          <p:cNvSpPr>
            <a:spLocks noGrp="1"/>
          </p:cNvSpPr>
          <p:nvPr>
            <p:ph type="body" orient="vert" idx="1"/>
          </p:nvPr>
        </p:nvSpPr>
        <p:spPr>
          <a:xfrm>
            <a:off x="457200" y="274638"/>
            <a:ext cx="6019800" cy="5851525"/>
          </a:xfrm>
        </p:spPr>
        <p:txBody>
          <a:bodyPr vert="eaVert"/>
          <a:lstStyle/>
          <a:p>
            <a:pPr lvl="0"/>
            <a:r>
              <a:rPr lang="sl-SI" smtClean="0"/>
              <a:t>Kliknite, če želite urediti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sl-SI"/>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3185B0E-8833-4EBF-97F5-E602BA925A21}" type="slidenum">
              <a:rPr lang="en-US"/>
              <a:pPr>
                <a:defRPr/>
              </a:pPr>
              <a:t>‹#›</a:t>
            </a:fld>
            <a:endParaRPr lang="en-US"/>
          </a:p>
        </p:txBody>
      </p:sp>
    </p:spTree>
    <p:extLst>
      <p:ext uri="{BB962C8B-B14F-4D97-AF65-F5344CB8AC3E}">
        <p14:creationId xmlns:p14="http://schemas.microsoft.com/office/powerpoint/2010/main" val="31634062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slov in vsebina">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l-SI" smtClean="0"/>
              <a:t>Kliknite, če želite urediti slog naslova matrice</a:t>
            </a:r>
            <a:endParaRPr lang="sl-SI"/>
          </a:p>
        </p:txBody>
      </p:sp>
      <p:sp>
        <p:nvSpPr>
          <p:cNvPr id="3" name="Ograda vsebine 2"/>
          <p:cNvSpPr>
            <a:spLocks noGrp="1"/>
          </p:cNvSpPr>
          <p:nvPr>
            <p:ph idx="1"/>
          </p:nvPr>
        </p:nvSpPr>
        <p:spPr/>
        <p:txBody>
          <a:bodyPr/>
          <a:lstStyle/>
          <a:p>
            <a:pPr lvl="0"/>
            <a:r>
              <a:rPr lang="sl-SI" smtClean="0"/>
              <a:t>Kliknite, če želite urediti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sl-SI"/>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A6101A2-B97D-4511-9AAD-85354E8E87EE}" type="slidenum">
              <a:rPr lang="en-US"/>
              <a:pPr>
                <a:defRPr/>
              </a:pPr>
              <a:t>‹#›</a:t>
            </a:fld>
            <a:endParaRPr lang="en-US"/>
          </a:p>
        </p:txBody>
      </p:sp>
    </p:spTree>
    <p:extLst>
      <p:ext uri="{BB962C8B-B14F-4D97-AF65-F5344CB8AC3E}">
        <p14:creationId xmlns:p14="http://schemas.microsoft.com/office/powerpoint/2010/main" val="5826282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Glava odseka">
    <p:spTree>
      <p:nvGrpSpPr>
        <p:cNvPr id="1" name=""/>
        <p:cNvGrpSpPr/>
        <p:nvPr/>
      </p:nvGrpSpPr>
      <p:grpSpPr>
        <a:xfrm>
          <a:off x="0" y="0"/>
          <a:ext cx="0" cy="0"/>
          <a:chOff x="0" y="0"/>
          <a:chExt cx="0" cy="0"/>
        </a:xfrm>
      </p:grpSpPr>
      <p:sp>
        <p:nvSpPr>
          <p:cNvPr id="2" name="Naslov 1"/>
          <p:cNvSpPr>
            <a:spLocks noGrp="1"/>
          </p:cNvSpPr>
          <p:nvPr>
            <p:ph type="title"/>
          </p:nvPr>
        </p:nvSpPr>
        <p:spPr>
          <a:xfrm>
            <a:off x="722313" y="4406900"/>
            <a:ext cx="7772400" cy="1362075"/>
          </a:xfrm>
        </p:spPr>
        <p:txBody>
          <a:bodyPr anchor="t"/>
          <a:lstStyle>
            <a:lvl1pPr algn="l">
              <a:defRPr sz="4000" b="1" cap="all"/>
            </a:lvl1pPr>
          </a:lstStyle>
          <a:p>
            <a:r>
              <a:rPr lang="sl-SI" smtClean="0"/>
              <a:t>Kliknite, če želite urediti slog naslova matrice</a:t>
            </a:r>
            <a:endParaRPr lang="sl-SI"/>
          </a:p>
        </p:txBody>
      </p:sp>
      <p:sp>
        <p:nvSpPr>
          <p:cNvPr id="3" name="Ograda besedila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sl-SI" smtClean="0"/>
              <a:t>Kliknite, če želite urediti sloge besedila matrice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2DF06A3-D8B4-4D71-931D-BF890E6DDAB4}" type="slidenum">
              <a:rPr lang="en-US"/>
              <a:pPr>
                <a:defRPr/>
              </a:pPr>
              <a:t>‹#›</a:t>
            </a:fld>
            <a:endParaRPr lang="en-US"/>
          </a:p>
        </p:txBody>
      </p:sp>
    </p:spTree>
    <p:extLst>
      <p:ext uri="{BB962C8B-B14F-4D97-AF65-F5344CB8AC3E}">
        <p14:creationId xmlns:p14="http://schemas.microsoft.com/office/powerpoint/2010/main" val="13193420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e vsebini">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l-SI" smtClean="0"/>
              <a:t>Kliknite, če želite urediti slog naslova matrice</a:t>
            </a:r>
            <a:endParaRPr lang="sl-SI"/>
          </a:p>
        </p:txBody>
      </p:sp>
      <p:sp>
        <p:nvSpPr>
          <p:cNvPr id="3" name="Ograda vsebine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l-SI" smtClean="0"/>
              <a:t>Kliknite, če želite urediti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sl-SI"/>
          </a:p>
        </p:txBody>
      </p:sp>
      <p:sp>
        <p:nvSpPr>
          <p:cNvPr id="4" name="Ograda vsebine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l-SI" smtClean="0"/>
              <a:t>Kliknite, če želite urediti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sl-SI"/>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D834E5BC-8224-4B3C-8EE6-3D3CE5AE8525}" type="slidenum">
              <a:rPr lang="en-US"/>
              <a:pPr>
                <a:defRPr/>
              </a:pPr>
              <a:t>‹#›</a:t>
            </a:fld>
            <a:endParaRPr lang="en-US"/>
          </a:p>
        </p:txBody>
      </p:sp>
    </p:spTree>
    <p:extLst>
      <p:ext uri="{BB962C8B-B14F-4D97-AF65-F5344CB8AC3E}">
        <p14:creationId xmlns:p14="http://schemas.microsoft.com/office/powerpoint/2010/main" val="20174464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rimerjava">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lvl1pPr>
              <a:defRPr/>
            </a:lvl1pPr>
          </a:lstStyle>
          <a:p>
            <a:r>
              <a:rPr lang="sl-SI" smtClean="0"/>
              <a:t>Kliknite, če želite urediti slog naslova matrice</a:t>
            </a:r>
            <a:endParaRPr lang="sl-SI"/>
          </a:p>
        </p:txBody>
      </p:sp>
      <p:sp>
        <p:nvSpPr>
          <p:cNvPr id="3" name="Ograda besedila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l-SI" smtClean="0"/>
              <a:t>Kliknite, če želite urediti sloge besedila matrice</a:t>
            </a:r>
          </a:p>
        </p:txBody>
      </p:sp>
      <p:sp>
        <p:nvSpPr>
          <p:cNvPr id="4" name="Ograda vsebine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l-SI" smtClean="0"/>
              <a:t>Kliknite, če želite urediti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sl-SI"/>
          </a:p>
        </p:txBody>
      </p:sp>
      <p:sp>
        <p:nvSpPr>
          <p:cNvPr id="5" name="Ograda besedila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l-SI" smtClean="0"/>
              <a:t>Kliknite, če želite urediti sloge besedila matrice</a:t>
            </a:r>
          </a:p>
        </p:txBody>
      </p:sp>
      <p:sp>
        <p:nvSpPr>
          <p:cNvPr id="6" name="Ograda vsebine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l-SI" smtClean="0"/>
              <a:t>Kliknite, če želite urediti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sl-SI"/>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083382BE-E259-42BA-8E68-6D962DB4A403}" type="slidenum">
              <a:rPr lang="en-US"/>
              <a:pPr>
                <a:defRPr/>
              </a:pPr>
              <a:t>‹#›</a:t>
            </a:fld>
            <a:endParaRPr lang="en-US"/>
          </a:p>
        </p:txBody>
      </p:sp>
    </p:spTree>
    <p:extLst>
      <p:ext uri="{BB962C8B-B14F-4D97-AF65-F5344CB8AC3E}">
        <p14:creationId xmlns:p14="http://schemas.microsoft.com/office/powerpoint/2010/main" val="33716033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amo naslov">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l-SI" smtClean="0"/>
              <a:t>Kliknite, če želite urediti slog naslova matrice</a:t>
            </a:r>
            <a:endParaRPr lang="sl-SI"/>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6A13F288-4098-49B0-8FE4-3869E807EADF}" type="slidenum">
              <a:rPr lang="en-US"/>
              <a:pPr>
                <a:defRPr/>
              </a:pPr>
              <a:t>‹#›</a:t>
            </a:fld>
            <a:endParaRPr lang="en-US"/>
          </a:p>
        </p:txBody>
      </p:sp>
    </p:spTree>
    <p:extLst>
      <p:ext uri="{BB962C8B-B14F-4D97-AF65-F5344CB8AC3E}">
        <p14:creationId xmlns:p14="http://schemas.microsoft.com/office/powerpoint/2010/main" val="40136365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azen">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4340C720-C80E-43C2-92F0-8A90B267FCBB}" type="slidenum">
              <a:rPr lang="en-US"/>
              <a:pPr>
                <a:defRPr/>
              </a:pPr>
              <a:t>‹#›</a:t>
            </a:fld>
            <a:endParaRPr lang="en-US"/>
          </a:p>
        </p:txBody>
      </p:sp>
    </p:spTree>
    <p:extLst>
      <p:ext uri="{BB962C8B-B14F-4D97-AF65-F5344CB8AC3E}">
        <p14:creationId xmlns:p14="http://schemas.microsoft.com/office/powerpoint/2010/main" val="14184015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1_Naslov in vsebina">
    <p:spTree>
      <p:nvGrpSpPr>
        <p:cNvPr id="1" name=""/>
        <p:cNvGrpSpPr/>
        <p:nvPr/>
      </p:nvGrpSpPr>
      <p:grpSpPr>
        <a:xfrm>
          <a:off x="0" y="0"/>
          <a:ext cx="0" cy="0"/>
          <a:chOff x="0" y="0"/>
          <a:chExt cx="0" cy="0"/>
        </a:xfrm>
      </p:grpSpPr>
      <p:sp>
        <p:nvSpPr>
          <p:cNvPr id="2" name="Naslov 1"/>
          <p:cNvSpPr>
            <a:spLocks noGrp="1"/>
          </p:cNvSpPr>
          <p:nvPr>
            <p:ph type="title"/>
          </p:nvPr>
        </p:nvSpPr>
        <p:spPr>
          <a:xfrm>
            <a:off x="457200" y="273050"/>
            <a:ext cx="3008313" cy="1162050"/>
          </a:xfrm>
        </p:spPr>
        <p:txBody>
          <a:bodyPr anchor="b"/>
          <a:lstStyle>
            <a:lvl1pPr algn="l">
              <a:defRPr sz="2000" b="1"/>
            </a:lvl1pPr>
          </a:lstStyle>
          <a:p>
            <a:r>
              <a:rPr lang="sl-SI" smtClean="0"/>
              <a:t>Kliknite, če želite urediti slog naslova matrice</a:t>
            </a:r>
            <a:endParaRPr lang="sl-SI"/>
          </a:p>
        </p:txBody>
      </p:sp>
      <p:sp>
        <p:nvSpPr>
          <p:cNvPr id="3" name="Ograda vsebine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l-SI" smtClean="0"/>
              <a:t>Kliknite, če želite urediti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sl-SI"/>
          </a:p>
        </p:txBody>
      </p:sp>
      <p:sp>
        <p:nvSpPr>
          <p:cNvPr id="4" name="Ograda besedila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l-SI" smtClean="0"/>
              <a:t>Kliknite, če želite urediti sloge besedila matrice</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41EFC28-74BC-4D45-B2C7-5BD6E71FB511}" type="slidenum">
              <a:rPr lang="en-US"/>
              <a:pPr>
                <a:defRPr/>
              </a:pPr>
              <a:t>‹#›</a:t>
            </a:fld>
            <a:endParaRPr lang="en-US"/>
          </a:p>
        </p:txBody>
      </p:sp>
    </p:spTree>
    <p:extLst>
      <p:ext uri="{BB962C8B-B14F-4D97-AF65-F5344CB8AC3E}">
        <p14:creationId xmlns:p14="http://schemas.microsoft.com/office/powerpoint/2010/main" val="4549157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Naslov in slika">
    <p:spTree>
      <p:nvGrpSpPr>
        <p:cNvPr id="1" name=""/>
        <p:cNvGrpSpPr/>
        <p:nvPr/>
      </p:nvGrpSpPr>
      <p:grpSpPr>
        <a:xfrm>
          <a:off x="0" y="0"/>
          <a:ext cx="0" cy="0"/>
          <a:chOff x="0" y="0"/>
          <a:chExt cx="0" cy="0"/>
        </a:xfrm>
      </p:grpSpPr>
      <p:sp>
        <p:nvSpPr>
          <p:cNvPr id="2" name="Naslov 1"/>
          <p:cNvSpPr>
            <a:spLocks noGrp="1"/>
          </p:cNvSpPr>
          <p:nvPr>
            <p:ph type="title"/>
          </p:nvPr>
        </p:nvSpPr>
        <p:spPr>
          <a:xfrm>
            <a:off x="1792288" y="4800600"/>
            <a:ext cx="5486400" cy="566738"/>
          </a:xfrm>
        </p:spPr>
        <p:txBody>
          <a:bodyPr anchor="b"/>
          <a:lstStyle>
            <a:lvl1pPr algn="l">
              <a:defRPr sz="2000" b="1"/>
            </a:lvl1pPr>
          </a:lstStyle>
          <a:p>
            <a:r>
              <a:rPr lang="sl-SI" smtClean="0"/>
              <a:t>Kliknite, če želite urediti slog naslova matrice</a:t>
            </a:r>
            <a:endParaRPr lang="sl-SI"/>
          </a:p>
        </p:txBody>
      </p:sp>
      <p:sp>
        <p:nvSpPr>
          <p:cNvPr id="3" name="Ograda slik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sl-SI" noProof="0" smtClean="0"/>
          </a:p>
        </p:txBody>
      </p:sp>
      <p:sp>
        <p:nvSpPr>
          <p:cNvPr id="4" name="Ograda besedila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l-SI" smtClean="0"/>
              <a:t>Kliknite, če želite urediti sloge besedila matrice</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585BE002-D5DC-492B-BF3B-186597839FCC}" type="slidenum">
              <a:rPr lang="en-US"/>
              <a:pPr>
                <a:defRPr/>
              </a:pPr>
              <a:t>‹#›</a:t>
            </a:fld>
            <a:endParaRPr lang="en-US"/>
          </a:p>
        </p:txBody>
      </p:sp>
    </p:spTree>
    <p:extLst>
      <p:ext uri="{BB962C8B-B14F-4D97-AF65-F5344CB8AC3E}">
        <p14:creationId xmlns:p14="http://schemas.microsoft.com/office/powerpoint/2010/main" val="9197966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Kliknite, če želite urediti slog naslova matrice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Kliknite, če želite urediti sloge besedila matrice</a:t>
            </a:r>
          </a:p>
          <a:p>
            <a:pPr lvl="1"/>
            <a:r>
              <a:rPr lang="en-US" smtClean="0"/>
              <a:t>Druga raven</a:t>
            </a:r>
          </a:p>
          <a:p>
            <a:pPr lvl="2"/>
            <a:r>
              <a:rPr lang="en-US" smtClean="0"/>
              <a:t>Tretja raven</a:t>
            </a:r>
          </a:p>
          <a:p>
            <a:pPr lvl="3"/>
            <a:r>
              <a:rPr lang="en-US" smtClean="0"/>
              <a:t>Četrta raven</a:t>
            </a:r>
          </a:p>
          <a:p>
            <a:pPr lvl="4"/>
            <a:r>
              <a:rPr lang="en-US" smtClean="0"/>
              <a:t>Peta raven</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cs typeface="+mn-cs"/>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cs typeface="+mn-cs"/>
              </a:defRPr>
            </a:lvl1pPr>
          </a:lstStyle>
          <a:p>
            <a:pPr>
              <a:defRPr/>
            </a:pPr>
            <a:fld id="{E65DC7DF-251C-4E47-A025-8F0DF1B32DE1}"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sl-S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9.tmp"/><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40"/>
          <p:cNvSpPr>
            <a:spLocks noChangeArrowheads="1"/>
          </p:cNvSpPr>
          <p:nvPr/>
        </p:nvSpPr>
        <p:spPr bwMode="auto">
          <a:xfrm>
            <a:off x="244475" y="2705100"/>
            <a:ext cx="86614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sl-SI"/>
          </a:p>
        </p:txBody>
      </p:sp>
      <p:sp>
        <p:nvSpPr>
          <p:cNvPr id="2051" name="Rectangle 41"/>
          <p:cNvSpPr>
            <a:spLocks noChangeArrowheads="1"/>
          </p:cNvSpPr>
          <p:nvPr/>
        </p:nvSpPr>
        <p:spPr bwMode="auto">
          <a:xfrm>
            <a:off x="244475" y="2705100"/>
            <a:ext cx="86614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endParaRPr lang="sl-SI"/>
          </a:p>
        </p:txBody>
      </p:sp>
      <p:sp>
        <p:nvSpPr>
          <p:cNvPr id="2087" name="AutoShape 3"/>
          <p:cNvSpPr>
            <a:spLocks noChangeAspect="1" noChangeArrowheads="1" noTextEdit="1"/>
          </p:cNvSpPr>
          <p:nvPr/>
        </p:nvSpPr>
        <p:spPr bwMode="auto">
          <a:xfrm>
            <a:off x="339207" y="1830553"/>
            <a:ext cx="8553968" cy="28888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sl-SI"/>
          </a:p>
        </p:txBody>
      </p:sp>
      <p:grpSp>
        <p:nvGrpSpPr>
          <p:cNvPr id="2" name="Skupina 1"/>
          <p:cNvGrpSpPr/>
          <p:nvPr/>
        </p:nvGrpSpPr>
        <p:grpSpPr>
          <a:xfrm>
            <a:off x="107950" y="1163638"/>
            <a:ext cx="4857668" cy="4608512"/>
            <a:chOff x="107950" y="1163638"/>
            <a:chExt cx="4857668" cy="4608512"/>
          </a:xfrm>
        </p:grpSpPr>
        <p:grpSp>
          <p:nvGrpSpPr>
            <p:cNvPr id="2088" name="Group 4"/>
            <p:cNvGrpSpPr>
              <a:grpSpLocks/>
            </p:cNvGrpSpPr>
            <p:nvPr/>
          </p:nvGrpSpPr>
          <p:grpSpPr bwMode="auto">
            <a:xfrm>
              <a:off x="137175" y="1163638"/>
              <a:ext cx="4828443" cy="4608512"/>
              <a:chOff x="-454" y="84"/>
              <a:chExt cx="3800" cy="4001"/>
            </a:xfrm>
          </p:grpSpPr>
          <p:sp>
            <p:nvSpPr>
              <p:cNvPr id="2090" name="Freeform 5"/>
              <p:cNvSpPr>
                <a:spLocks/>
              </p:cNvSpPr>
              <p:nvPr/>
            </p:nvSpPr>
            <p:spPr bwMode="auto">
              <a:xfrm>
                <a:off x="-454" y="514"/>
                <a:ext cx="1941" cy="1953"/>
              </a:xfrm>
              <a:custGeom>
                <a:avLst/>
                <a:gdLst>
                  <a:gd name="T0" fmla="*/ 455479 w 890"/>
                  <a:gd name="T1" fmla="*/ 241563 h 889"/>
                  <a:gd name="T2" fmla="*/ 453854 w 890"/>
                  <a:gd name="T3" fmla="*/ 208973 h 889"/>
                  <a:gd name="T4" fmla="*/ 447298 w 890"/>
                  <a:gd name="T5" fmla="*/ 178066 h 889"/>
                  <a:gd name="T6" fmla="*/ 437630 w 890"/>
                  <a:gd name="T7" fmla="*/ 148134 h 889"/>
                  <a:gd name="T8" fmla="*/ 424268 w 890"/>
                  <a:gd name="T9" fmla="*/ 120051 h 889"/>
                  <a:gd name="T10" fmla="*/ 407817 w 890"/>
                  <a:gd name="T11" fmla="*/ 94309 h 889"/>
                  <a:gd name="T12" fmla="*/ 388887 w 890"/>
                  <a:gd name="T13" fmla="*/ 71187 h 889"/>
                  <a:gd name="T14" fmla="*/ 367030 w 890"/>
                  <a:gd name="T15" fmla="*/ 51167 h 889"/>
                  <a:gd name="T16" fmla="*/ 342392 w 890"/>
                  <a:gd name="T17" fmla="*/ 33610 h 889"/>
                  <a:gd name="T18" fmla="*/ 316357 w 890"/>
                  <a:gd name="T19" fmla="*/ 19541 h 889"/>
                  <a:gd name="T20" fmla="*/ 288662 w 890"/>
                  <a:gd name="T21" fmla="*/ 9106 h 889"/>
                  <a:gd name="T22" fmla="*/ 259119 w 890"/>
                  <a:gd name="T23" fmla="*/ 2258 h 889"/>
                  <a:gd name="T24" fmla="*/ 227895 w 890"/>
                  <a:gd name="T25" fmla="*/ 0 h 889"/>
                  <a:gd name="T26" fmla="*/ 197107 w 890"/>
                  <a:gd name="T27" fmla="*/ 2258 h 889"/>
                  <a:gd name="T28" fmla="*/ 167742 w 890"/>
                  <a:gd name="T29" fmla="*/ 9106 h 889"/>
                  <a:gd name="T30" fmla="*/ 139673 w 890"/>
                  <a:gd name="T31" fmla="*/ 19541 h 889"/>
                  <a:gd name="T32" fmla="*/ 113086 w 890"/>
                  <a:gd name="T33" fmla="*/ 33610 h 889"/>
                  <a:gd name="T34" fmla="*/ 89000 w 890"/>
                  <a:gd name="T35" fmla="*/ 51167 h 889"/>
                  <a:gd name="T36" fmla="*/ 67146 w 890"/>
                  <a:gd name="T37" fmla="*/ 71187 h 889"/>
                  <a:gd name="T38" fmla="*/ 48100 w 890"/>
                  <a:gd name="T39" fmla="*/ 94309 h 889"/>
                  <a:gd name="T40" fmla="*/ 31630 w 890"/>
                  <a:gd name="T41" fmla="*/ 120051 h 889"/>
                  <a:gd name="T42" fmla="*/ 18507 w 890"/>
                  <a:gd name="T43" fmla="*/ 148134 h 889"/>
                  <a:gd name="T44" fmla="*/ 8732 w 890"/>
                  <a:gd name="T45" fmla="*/ 178066 h 889"/>
                  <a:gd name="T46" fmla="*/ 2168 w 890"/>
                  <a:gd name="T47" fmla="*/ 208973 h 889"/>
                  <a:gd name="T48" fmla="*/ 0 w 890"/>
                  <a:gd name="T49" fmla="*/ 241563 h 889"/>
                  <a:gd name="T50" fmla="*/ 2168 w 890"/>
                  <a:gd name="T51" fmla="*/ 274613 h 889"/>
                  <a:gd name="T52" fmla="*/ 8732 w 890"/>
                  <a:gd name="T53" fmla="*/ 305514 h 889"/>
                  <a:gd name="T54" fmla="*/ 18507 w 890"/>
                  <a:gd name="T55" fmla="*/ 335312 h 889"/>
                  <a:gd name="T56" fmla="*/ 31630 w 890"/>
                  <a:gd name="T57" fmla="*/ 362979 h 889"/>
                  <a:gd name="T58" fmla="*/ 48100 w 890"/>
                  <a:gd name="T59" fmla="*/ 388456 h 889"/>
                  <a:gd name="T60" fmla="*/ 67146 w 890"/>
                  <a:gd name="T61" fmla="*/ 411657 h 889"/>
                  <a:gd name="T62" fmla="*/ 89000 w 890"/>
                  <a:gd name="T63" fmla="*/ 431855 h 889"/>
                  <a:gd name="T64" fmla="*/ 113086 w 890"/>
                  <a:gd name="T65" fmla="*/ 449199 h 889"/>
                  <a:gd name="T66" fmla="*/ 139673 w 890"/>
                  <a:gd name="T67" fmla="*/ 462760 h 889"/>
                  <a:gd name="T68" fmla="*/ 167742 w 890"/>
                  <a:gd name="T69" fmla="*/ 473151 h 889"/>
                  <a:gd name="T70" fmla="*/ 197107 w 890"/>
                  <a:gd name="T71" fmla="*/ 480115 h 889"/>
                  <a:gd name="T72" fmla="*/ 227895 w 890"/>
                  <a:gd name="T73" fmla="*/ 482204 h 889"/>
                  <a:gd name="T74" fmla="*/ 259119 w 890"/>
                  <a:gd name="T75" fmla="*/ 480115 h 889"/>
                  <a:gd name="T76" fmla="*/ 288662 w 890"/>
                  <a:gd name="T77" fmla="*/ 473151 h 889"/>
                  <a:gd name="T78" fmla="*/ 316357 w 890"/>
                  <a:gd name="T79" fmla="*/ 462760 h 889"/>
                  <a:gd name="T80" fmla="*/ 342392 w 890"/>
                  <a:gd name="T81" fmla="*/ 448746 h 889"/>
                  <a:gd name="T82" fmla="*/ 367030 w 890"/>
                  <a:gd name="T83" fmla="*/ 431855 h 889"/>
                  <a:gd name="T84" fmla="*/ 388887 w 890"/>
                  <a:gd name="T85" fmla="*/ 411657 h 889"/>
                  <a:gd name="T86" fmla="*/ 407817 w 890"/>
                  <a:gd name="T87" fmla="*/ 388456 h 889"/>
                  <a:gd name="T88" fmla="*/ 424268 w 890"/>
                  <a:gd name="T89" fmla="*/ 362979 h 889"/>
                  <a:gd name="T90" fmla="*/ 437630 w 890"/>
                  <a:gd name="T91" fmla="*/ 335312 h 889"/>
                  <a:gd name="T92" fmla="*/ 447298 w 890"/>
                  <a:gd name="T93" fmla="*/ 305514 h 889"/>
                  <a:gd name="T94" fmla="*/ 453854 w 890"/>
                  <a:gd name="T95" fmla="*/ 274613 h 889"/>
                  <a:gd name="T96" fmla="*/ 455479 w 890"/>
                  <a:gd name="T97" fmla="*/ 241563 h 889"/>
                  <a:gd name="T98" fmla="*/ 455479 w 890"/>
                  <a:gd name="T99" fmla="*/ 241563 h 88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890"/>
                  <a:gd name="T151" fmla="*/ 0 h 889"/>
                  <a:gd name="T152" fmla="*/ 890 w 890"/>
                  <a:gd name="T153" fmla="*/ 889 h 88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890" h="889">
                    <a:moveTo>
                      <a:pt x="890" y="445"/>
                    </a:moveTo>
                    <a:lnTo>
                      <a:pt x="887" y="385"/>
                    </a:lnTo>
                    <a:lnTo>
                      <a:pt x="874" y="328"/>
                    </a:lnTo>
                    <a:lnTo>
                      <a:pt x="855" y="273"/>
                    </a:lnTo>
                    <a:lnTo>
                      <a:pt x="829" y="221"/>
                    </a:lnTo>
                    <a:lnTo>
                      <a:pt x="797" y="174"/>
                    </a:lnTo>
                    <a:lnTo>
                      <a:pt x="760" y="131"/>
                    </a:lnTo>
                    <a:lnTo>
                      <a:pt x="717" y="94"/>
                    </a:lnTo>
                    <a:lnTo>
                      <a:pt x="669" y="62"/>
                    </a:lnTo>
                    <a:lnTo>
                      <a:pt x="618" y="36"/>
                    </a:lnTo>
                    <a:lnTo>
                      <a:pt x="564" y="17"/>
                    </a:lnTo>
                    <a:lnTo>
                      <a:pt x="506" y="4"/>
                    </a:lnTo>
                    <a:lnTo>
                      <a:pt x="445" y="0"/>
                    </a:lnTo>
                    <a:lnTo>
                      <a:pt x="385" y="4"/>
                    </a:lnTo>
                    <a:lnTo>
                      <a:pt x="328" y="17"/>
                    </a:lnTo>
                    <a:lnTo>
                      <a:pt x="273" y="36"/>
                    </a:lnTo>
                    <a:lnTo>
                      <a:pt x="221" y="62"/>
                    </a:lnTo>
                    <a:lnTo>
                      <a:pt x="174" y="94"/>
                    </a:lnTo>
                    <a:lnTo>
                      <a:pt x="131" y="131"/>
                    </a:lnTo>
                    <a:lnTo>
                      <a:pt x="94" y="174"/>
                    </a:lnTo>
                    <a:lnTo>
                      <a:pt x="62" y="221"/>
                    </a:lnTo>
                    <a:lnTo>
                      <a:pt x="36" y="273"/>
                    </a:lnTo>
                    <a:lnTo>
                      <a:pt x="17" y="328"/>
                    </a:lnTo>
                    <a:lnTo>
                      <a:pt x="4" y="385"/>
                    </a:lnTo>
                    <a:lnTo>
                      <a:pt x="0" y="445"/>
                    </a:lnTo>
                    <a:lnTo>
                      <a:pt x="4" y="506"/>
                    </a:lnTo>
                    <a:lnTo>
                      <a:pt x="17" y="563"/>
                    </a:lnTo>
                    <a:lnTo>
                      <a:pt x="36" y="618"/>
                    </a:lnTo>
                    <a:lnTo>
                      <a:pt x="62" y="669"/>
                    </a:lnTo>
                    <a:lnTo>
                      <a:pt x="94" y="716"/>
                    </a:lnTo>
                    <a:lnTo>
                      <a:pt x="131" y="759"/>
                    </a:lnTo>
                    <a:lnTo>
                      <a:pt x="174" y="796"/>
                    </a:lnTo>
                    <a:lnTo>
                      <a:pt x="221" y="828"/>
                    </a:lnTo>
                    <a:lnTo>
                      <a:pt x="273" y="853"/>
                    </a:lnTo>
                    <a:lnTo>
                      <a:pt x="328" y="872"/>
                    </a:lnTo>
                    <a:lnTo>
                      <a:pt x="385" y="885"/>
                    </a:lnTo>
                    <a:lnTo>
                      <a:pt x="445" y="889"/>
                    </a:lnTo>
                    <a:lnTo>
                      <a:pt x="506" y="885"/>
                    </a:lnTo>
                    <a:lnTo>
                      <a:pt x="564" y="872"/>
                    </a:lnTo>
                    <a:lnTo>
                      <a:pt x="618" y="853"/>
                    </a:lnTo>
                    <a:lnTo>
                      <a:pt x="669" y="827"/>
                    </a:lnTo>
                    <a:lnTo>
                      <a:pt x="717" y="796"/>
                    </a:lnTo>
                    <a:lnTo>
                      <a:pt x="760" y="759"/>
                    </a:lnTo>
                    <a:lnTo>
                      <a:pt x="797" y="716"/>
                    </a:lnTo>
                    <a:lnTo>
                      <a:pt x="829" y="669"/>
                    </a:lnTo>
                    <a:lnTo>
                      <a:pt x="855" y="618"/>
                    </a:lnTo>
                    <a:lnTo>
                      <a:pt x="874" y="563"/>
                    </a:lnTo>
                    <a:lnTo>
                      <a:pt x="887" y="506"/>
                    </a:lnTo>
                    <a:lnTo>
                      <a:pt x="890" y="445"/>
                    </a:lnTo>
                    <a:close/>
                  </a:path>
                </a:pathLst>
              </a:custGeom>
              <a:solidFill>
                <a:srgbClr val="7FFF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2091" name="Freeform 6"/>
              <p:cNvSpPr>
                <a:spLocks/>
              </p:cNvSpPr>
              <p:nvPr/>
            </p:nvSpPr>
            <p:spPr bwMode="auto">
              <a:xfrm>
                <a:off x="-402" y="541"/>
                <a:ext cx="1854" cy="1862"/>
              </a:xfrm>
              <a:custGeom>
                <a:avLst/>
                <a:gdLst>
                  <a:gd name="T0" fmla="*/ 217718 w 850"/>
                  <a:gd name="T1" fmla="*/ 0 h 848"/>
                  <a:gd name="T2" fmla="*/ 246807 w 850"/>
                  <a:gd name="T3" fmla="*/ 2257 h 848"/>
                  <a:gd name="T4" fmla="*/ 275570 w 850"/>
                  <a:gd name="T5" fmla="*/ 8629 h 848"/>
                  <a:gd name="T6" fmla="*/ 302285 w 850"/>
                  <a:gd name="T7" fmla="*/ 18486 h 848"/>
                  <a:gd name="T8" fmla="*/ 327467 w 850"/>
                  <a:gd name="T9" fmla="*/ 31961 h 848"/>
                  <a:gd name="T10" fmla="*/ 350421 w 850"/>
                  <a:gd name="T11" fmla="*/ 47977 h 848"/>
                  <a:gd name="T12" fmla="*/ 371310 w 850"/>
                  <a:gd name="T13" fmla="*/ 67480 h 848"/>
                  <a:gd name="T14" fmla="*/ 390374 w 850"/>
                  <a:gd name="T15" fmla="*/ 89519 h 848"/>
                  <a:gd name="T16" fmla="*/ 405627 w 850"/>
                  <a:gd name="T17" fmla="*/ 113971 h 848"/>
                  <a:gd name="T18" fmla="*/ 418548 w 850"/>
                  <a:gd name="T19" fmla="*/ 140513 h 848"/>
                  <a:gd name="T20" fmla="*/ 427740 w 850"/>
                  <a:gd name="T21" fmla="*/ 168524 h 848"/>
                  <a:gd name="T22" fmla="*/ 433853 w 850"/>
                  <a:gd name="T23" fmla="*/ 198349 h 848"/>
                  <a:gd name="T24" fmla="*/ 435481 w 850"/>
                  <a:gd name="T25" fmla="*/ 229081 h 848"/>
                  <a:gd name="T26" fmla="*/ 433853 w 850"/>
                  <a:gd name="T27" fmla="*/ 259909 h 848"/>
                  <a:gd name="T28" fmla="*/ 427740 w 850"/>
                  <a:gd name="T29" fmla="*/ 290178 h 848"/>
                  <a:gd name="T30" fmla="*/ 418548 w 850"/>
                  <a:gd name="T31" fmla="*/ 318174 h 848"/>
                  <a:gd name="T32" fmla="*/ 405627 w 850"/>
                  <a:gd name="T33" fmla="*/ 344264 h 848"/>
                  <a:gd name="T34" fmla="*/ 390374 w 850"/>
                  <a:gd name="T35" fmla="*/ 369185 h 848"/>
                  <a:gd name="T36" fmla="*/ 371310 w 850"/>
                  <a:gd name="T37" fmla="*/ 390822 h 848"/>
                  <a:gd name="T38" fmla="*/ 350421 w 850"/>
                  <a:gd name="T39" fmla="*/ 410160 h 848"/>
                  <a:gd name="T40" fmla="*/ 327467 w 850"/>
                  <a:gd name="T41" fmla="*/ 427017 h 848"/>
                  <a:gd name="T42" fmla="*/ 302285 w 850"/>
                  <a:gd name="T43" fmla="*/ 439775 h 848"/>
                  <a:gd name="T44" fmla="*/ 275570 w 850"/>
                  <a:gd name="T45" fmla="*/ 450073 h 848"/>
                  <a:gd name="T46" fmla="*/ 246807 w 850"/>
                  <a:gd name="T47" fmla="*/ 456056 h 848"/>
                  <a:gd name="T48" fmla="*/ 217718 w 850"/>
                  <a:gd name="T49" fmla="*/ 458138 h 848"/>
                  <a:gd name="T50" fmla="*/ 188541 w 850"/>
                  <a:gd name="T51" fmla="*/ 456056 h 848"/>
                  <a:gd name="T52" fmla="*/ 160447 w 850"/>
                  <a:gd name="T53" fmla="*/ 450073 h 848"/>
                  <a:gd name="T54" fmla="*/ 133634 w 850"/>
                  <a:gd name="T55" fmla="*/ 439775 h 848"/>
                  <a:gd name="T56" fmla="*/ 108553 w 850"/>
                  <a:gd name="T57" fmla="*/ 427017 h 848"/>
                  <a:gd name="T58" fmla="*/ 85506 w 850"/>
                  <a:gd name="T59" fmla="*/ 410160 h 848"/>
                  <a:gd name="T60" fmla="*/ 64617 w 850"/>
                  <a:gd name="T61" fmla="*/ 390822 h 848"/>
                  <a:gd name="T62" fmla="*/ 46106 w 850"/>
                  <a:gd name="T63" fmla="*/ 369185 h 848"/>
                  <a:gd name="T64" fmla="*/ 30257 w 850"/>
                  <a:gd name="T65" fmla="*/ 344264 h 848"/>
                  <a:gd name="T66" fmla="*/ 17340 w 850"/>
                  <a:gd name="T67" fmla="*/ 318174 h 848"/>
                  <a:gd name="T68" fmla="*/ 8197 w 850"/>
                  <a:gd name="T69" fmla="*/ 290178 h 848"/>
                  <a:gd name="T70" fmla="*/ 2170 w 850"/>
                  <a:gd name="T71" fmla="*/ 259909 h 848"/>
                  <a:gd name="T72" fmla="*/ 0 w 850"/>
                  <a:gd name="T73" fmla="*/ 229081 h 848"/>
                  <a:gd name="T74" fmla="*/ 2170 w 850"/>
                  <a:gd name="T75" fmla="*/ 198349 h 848"/>
                  <a:gd name="T76" fmla="*/ 8197 w 850"/>
                  <a:gd name="T77" fmla="*/ 168524 h 848"/>
                  <a:gd name="T78" fmla="*/ 17340 w 850"/>
                  <a:gd name="T79" fmla="*/ 140513 h 848"/>
                  <a:gd name="T80" fmla="*/ 30257 w 850"/>
                  <a:gd name="T81" fmla="*/ 113971 h 848"/>
                  <a:gd name="T82" fmla="*/ 46106 w 850"/>
                  <a:gd name="T83" fmla="*/ 89519 h 848"/>
                  <a:gd name="T84" fmla="*/ 64617 w 850"/>
                  <a:gd name="T85" fmla="*/ 67480 h 848"/>
                  <a:gd name="T86" fmla="*/ 85506 w 850"/>
                  <a:gd name="T87" fmla="*/ 47977 h 848"/>
                  <a:gd name="T88" fmla="*/ 108553 w 850"/>
                  <a:gd name="T89" fmla="*/ 31961 h 848"/>
                  <a:gd name="T90" fmla="*/ 133634 w 850"/>
                  <a:gd name="T91" fmla="*/ 18486 h 848"/>
                  <a:gd name="T92" fmla="*/ 160447 w 850"/>
                  <a:gd name="T93" fmla="*/ 8629 h 848"/>
                  <a:gd name="T94" fmla="*/ 188541 w 850"/>
                  <a:gd name="T95" fmla="*/ 2257 h 848"/>
                  <a:gd name="T96" fmla="*/ 217718 w 850"/>
                  <a:gd name="T97" fmla="*/ 0 h 848"/>
                  <a:gd name="T98" fmla="*/ 217718 w 850"/>
                  <a:gd name="T99" fmla="*/ 0 h 84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850"/>
                  <a:gd name="T151" fmla="*/ 0 h 848"/>
                  <a:gd name="T152" fmla="*/ 850 w 850"/>
                  <a:gd name="T153" fmla="*/ 848 h 84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850" h="848">
                    <a:moveTo>
                      <a:pt x="425" y="0"/>
                    </a:moveTo>
                    <a:lnTo>
                      <a:pt x="482" y="4"/>
                    </a:lnTo>
                    <a:lnTo>
                      <a:pt x="538" y="16"/>
                    </a:lnTo>
                    <a:lnTo>
                      <a:pt x="590" y="34"/>
                    </a:lnTo>
                    <a:lnTo>
                      <a:pt x="639" y="59"/>
                    </a:lnTo>
                    <a:lnTo>
                      <a:pt x="684" y="89"/>
                    </a:lnTo>
                    <a:lnTo>
                      <a:pt x="725" y="125"/>
                    </a:lnTo>
                    <a:lnTo>
                      <a:pt x="762" y="166"/>
                    </a:lnTo>
                    <a:lnTo>
                      <a:pt x="792" y="211"/>
                    </a:lnTo>
                    <a:lnTo>
                      <a:pt x="817" y="260"/>
                    </a:lnTo>
                    <a:lnTo>
                      <a:pt x="835" y="312"/>
                    </a:lnTo>
                    <a:lnTo>
                      <a:pt x="847" y="367"/>
                    </a:lnTo>
                    <a:lnTo>
                      <a:pt x="850" y="424"/>
                    </a:lnTo>
                    <a:lnTo>
                      <a:pt x="847" y="481"/>
                    </a:lnTo>
                    <a:lnTo>
                      <a:pt x="835" y="537"/>
                    </a:lnTo>
                    <a:lnTo>
                      <a:pt x="817" y="589"/>
                    </a:lnTo>
                    <a:lnTo>
                      <a:pt x="792" y="637"/>
                    </a:lnTo>
                    <a:lnTo>
                      <a:pt x="762" y="683"/>
                    </a:lnTo>
                    <a:lnTo>
                      <a:pt x="725" y="723"/>
                    </a:lnTo>
                    <a:lnTo>
                      <a:pt x="684" y="759"/>
                    </a:lnTo>
                    <a:lnTo>
                      <a:pt x="639" y="790"/>
                    </a:lnTo>
                    <a:lnTo>
                      <a:pt x="590" y="814"/>
                    </a:lnTo>
                    <a:lnTo>
                      <a:pt x="538" y="833"/>
                    </a:lnTo>
                    <a:lnTo>
                      <a:pt x="482" y="844"/>
                    </a:lnTo>
                    <a:lnTo>
                      <a:pt x="425" y="848"/>
                    </a:lnTo>
                    <a:lnTo>
                      <a:pt x="368" y="844"/>
                    </a:lnTo>
                    <a:lnTo>
                      <a:pt x="313" y="833"/>
                    </a:lnTo>
                    <a:lnTo>
                      <a:pt x="261" y="814"/>
                    </a:lnTo>
                    <a:lnTo>
                      <a:pt x="212" y="790"/>
                    </a:lnTo>
                    <a:lnTo>
                      <a:pt x="167" y="759"/>
                    </a:lnTo>
                    <a:lnTo>
                      <a:pt x="126" y="723"/>
                    </a:lnTo>
                    <a:lnTo>
                      <a:pt x="90" y="683"/>
                    </a:lnTo>
                    <a:lnTo>
                      <a:pt x="59" y="637"/>
                    </a:lnTo>
                    <a:lnTo>
                      <a:pt x="34" y="589"/>
                    </a:lnTo>
                    <a:lnTo>
                      <a:pt x="16" y="537"/>
                    </a:lnTo>
                    <a:lnTo>
                      <a:pt x="4" y="481"/>
                    </a:lnTo>
                    <a:lnTo>
                      <a:pt x="0" y="424"/>
                    </a:lnTo>
                    <a:lnTo>
                      <a:pt x="4" y="367"/>
                    </a:lnTo>
                    <a:lnTo>
                      <a:pt x="16" y="312"/>
                    </a:lnTo>
                    <a:lnTo>
                      <a:pt x="34" y="260"/>
                    </a:lnTo>
                    <a:lnTo>
                      <a:pt x="59" y="211"/>
                    </a:lnTo>
                    <a:lnTo>
                      <a:pt x="90" y="166"/>
                    </a:lnTo>
                    <a:lnTo>
                      <a:pt x="126" y="125"/>
                    </a:lnTo>
                    <a:lnTo>
                      <a:pt x="167" y="89"/>
                    </a:lnTo>
                    <a:lnTo>
                      <a:pt x="212" y="59"/>
                    </a:lnTo>
                    <a:lnTo>
                      <a:pt x="261" y="34"/>
                    </a:lnTo>
                    <a:lnTo>
                      <a:pt x="313" y="16"/>
                    </a:lnTo>
                    <a:lnTo>
                      <a:pt x="368" y="4"/>
                    </a:lnTo>
                    <a:lnTo>
                      <a:pt x="425" y="0"/>
                    </a:lnTo>
                    <a:close/>
                  </a:path>
                </a:pathLst>
              </a:custGeom>
              <a:solidFill>
                <a:srgbClr val="85FFC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2092" name="Freeform 7"/>
              <p:cNvSpPr>
                <a:spLocks/>
              </p:cNvSpPr>
              <p:nvPr/>
            </p:nvSpPr>
            <p:spPr bwMode="auto">
              <a:xfrm>
                <a:off x="-347" y="567"/>
                <a:ext cx="1762" cy="1770"/>
              </a:xfrm>
              <a:custGeom>
                <a:avLst/>
                <a:gdLst>
                  <a:gd name="T0" fmla="*/ 206586 w 808"/>
                  <a:gd name="T1" fmla="*/ 0 h 806"/>
                  <a:gd name="T2" fmla="*/ 234736 w 808"/>
                  <a:gd name="T3" fmla="*/ 2258 h 806"/>
                  <a:gd name="T4" fmla="*/ 261210 w 808"/>
                  <a:gd name="T5" fmla="*/ 8068 h 806"/>
                  <a:gd name="T6" fmla="*/ 286818 w 808"/>
                  <a:gd name="T7" fmla="*/ 17250 h 806"/>
                  <a:gd name="T8" fmla="*/ 311032 w 808"/>
                  <a:gd name="T9" fmla="*/ 29813 h 806"/>
                  <a:gd name="T10" fmla="*/ 333055 w 808"/>
                  <a:gd name="T11" fmla="*/ 45308 h 806"/>
                  <a:gd name="T12" fmla="*/ 352210 w 808"/>
                  <a:gd name="T13" fmla="*/ 63841 h 806"/>
                  <a:gd name="T14" fmla="*/ 370253 w 808"/>
                  <a:gd name="T15" fmla="*/ 85030 h 806"/>
                  <a:gd name="T16" fmla="*/ 384557 w 808"/>
                  <a:gd name="T17" fmla="*/ 108117 h 806"/>
                  <a:gd name="T18" fmla="*/ 396836 w 808"/>
                  <a:gd name="T19" fmla="*/ 132987 h 806"/>
                  <a:gd name="T20" fmla="*/ 405400 w 808"/>
                  <a:gd name="T21" fmla="*/ 160055 h 806"/>
                  <a:gd name="T22" fmla="*/ 411126 w 808"/>
                  <a:gd name="T23" fmla="*/ 188659 h 806"/>
                  <a:gd name="T24" fmla="*/ 413156 w 808"/>
                  <a:gd name="T25" fmla="*/ 217921 h 806"/>
                  <a:gd name="T26" fmla="*/ 411126 w 808"/>
                  <a:gd name="T27" fmla="*/ 247754 h 806"/>
                  <a:gd name="T28" fmla="*/ 405400 w 808"/>
                  <a:gd name="T29" fmla="*/ 275903 h 806"/>
                  <a:gd name="T30" fmla="*/ 396836 w 808"/>
                  <a:gd name="T31" fmla="*/ 302918 h 806"/>
                  <a:gd name="T32" fmla="*/ 385095 w 808"/>
                  <a:gd name="T33" fmla="*/ 327828 h 806"/>
                  <a:gd name="T34" fmla="*/ 370253 w 808"/>
                  <a:gd name="T35" fmla="*/ 350928 h 806"/>
                  <a:gd name="T36" fmla="*/ 352210 w 808"/>
                  <a:gd name="T37" fmla="*/ 372108 h 806"/>
                  <a:gd name="T38" fmla="*/ 333055 w 808"/>
                  <a:gd name="T39" fmla="*/ 389835 h 806"/>
                  <a:gd name="T40" fmla="*/ 311032 w 808"/>
                  <a:gd name="T41" fmla="*/ 405668 h 806"/>
                  <a:gd name="T42" fmla="*/ 286818 w 808"/>
                  <a:gd name="T43" fmla="*/ 418225 h 806"/>
                  <a:gd name="T44" fmla="*/ 261210 w 808"/>
                  <a:gd name="T45" fmla="*/ 427885 h 806"/>
                  <a:gd name="T46" fmla="*/ 234736 w 808"/>
                  <a:gd name="T47" fmla="*/ 433257 h 806"/>
                  <a:gd name="T48" fmla="*/ 206586 w 808"/>
                  <a:gd name="T49" fmla="*/ 435958 h 806"/>
                  <a:gd name="T50" fmla="*/ 178965 w 808"/>
                  <a:gd name="T51" fmla="*/ 433257 h 806"/>
                  <a:gd name="T52" fmla="*/ 151946 w 808"/>
                  <a:gd name="T53" fmla="*/ 427885 h 806"/>
                  <a:gd name="T54" fmla="*/ 126888 w 808"/>
                  <a:gd name="T55" fmla="*/ 418225 h 806"/>
                  <a:gd name="T56" fmla="*/ 102717 w 808"/>
                  <a:gd name="T57" fmla="*/ 405668 h 806"/>
                  <a:gd name="T58" fmla="*/ 80867 w 808"/>
                  <a:gd name="T59" fmla="*/ 389835 h 806"/>
                  <a:gd name="T60" fmla="*/ 60946 w 808"/>
                  <a:gd name="T61" fmla="*/ 372108 h 806"/>
                  <a:gd name="T62" fmla="*/ 42903 w 808"/>
                  <a:gd name="T63" fmla="*/ 350928 h 806"/>
                  <a:gd name="T64" fmla="*/ 28613 w 808"/>
                  <a:gd name="T65" fmla="*/ 327828 h 806"/>
                  <a:gd name="T66" fmla="*/ 16469 w 808"/>
                  <a:gd name="T67" fmla="*/ 302918 h 806"/>
                  <a:gd name="T68" fmla="*/ 7737 w 808"/>
                  <a:gd name="T69" fmla="*/ 275903 h 806"/>
                  <a:gd name="T70" fmla="*/ 2168 w 808"/>
                  <a:gd name="T71" fmla="*/ 247754 h 806"/>
                  <a:gd name="T72" fmla="*/ 0 w 808"/>
                  <a:gd name="T73" fmla="*/ 217921 h 806"/>
                  <a:gd name="T74" fmla="*/ 2168 w 808"/>
                  <a:gd name="T75" fmla="*/ 188659 h 806"/>
                  <a:gd name="T76" fmla="*/ 7737 w 808"/>
                  <a:gd name="T77" fmla="*/ 160055 h 806"/>
                  <a:gd name="T78" fmla="*/ 16469 w 808"/>
                  <a:gd name="T79" fmla="*/ 132987 h 806"/>
                  <a:gd name="T80" fmla="*/ 28613 w 808"/>
                  <a:gd name="T81" fmla="*/ 108117 h 806"/>
                  <a:gd name="T82" fmla="*/ 42903 w 808"/>
                  <a:gd name="T83" fmla="*/ 85030 h 806"/>
                  <a:gd name="T84" fmla="*/ 60946 w 808"/>
                  <a:gd name="T85" fmla="*/ 63841 h 806"/>
                  <a:gd name="T86" fmla="*/ 80867 w 808"/>
                  <a:gd name="T87" fmla="*/ 45308 h 806"/>
                  <a:gd name="T88" fmla="*/ 102717 w 808"/>
                  <a:gd name="T89" fmla="*/ 29813 h 806"/>
                  <a:gd name="T90" fmla="*/ 126888 w 808"/>
                  <a:gd name="T91" fmla="*/ 17250 h 806"/>
                  <a:gd name="T92" fmla="*/ 151946 w 808"/>
                  <a:gd name="T93" fmla="*/ 8068 h 806"/>
                  <a:gd name="T94" fmla="*/ 178965 w 808"/>
                  <a:gd name="T95" fmla="*/ 2258 h 806"/>
                  <a:gd name="T96" fmla="*/ 206586 w 808"/>
                  <a:gd name="T97" fmla="*/ 0 h 806"/>
                  <a:gd name="T98" fmla="*/ 206586 w 808"/>
                  <a:gd name="T99" fmla="*/ 0 h 80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808"/>
                  <a:gd name="T151" fmla="*/ 0 h 806"/>
                  <a:gd name="T152" fmla="*/ 808 w 808"/>
                  <a:gd name="T153" fmla="*/ 806 h 80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808" h="806">
                    <a:moveTo>
                      <a:pt x="404" y="0"/>
                    </a:moveTo>
                    <a:lnTo>
                      <a:pt x="459" y="4"/>
                    </a:lnTo>
                    <a:lnTo>
                      <a:pt x="511" y="15"/>
                    </a:lnTo>
                    <a:lnTo>
                      <a:pt x="561" y="32"/>
                    </a:lnTo>
                    <a:lnTo>
                      <a:pt x="608" y="55"/>
                    </a:lnTo>
                    <a:lnTo>
                      <a:pt x="651" y="84"/>
                    </a:lnTo>
                    <a:lnTo>
                      <a:pt x="689" y="118"/>
                    </a:lnTo>
                    <a:lnTo>
                      <a:pt x="724" y="157"/>
                    </a:lnTo>
                    <a:lnTo>
                      <a:pt x="752" y="200"/>
                    </a:lnTo>
                    <a:lnTo>
                      <a:pt x="776" y="246"/>
                    </a:lnTo>
                    <a:lnTo>
                      <a:pt x="793" y="296"/>
                    </a:lnTo>
                    <a:lnTo>
                      <a:pt x="804" y="349"/>
                    </a:lnTo>
                    <a:lnTo>
                      <a:pt x="808" y="403"/>
                    </a:lnTo>
                    <a:lnTo>
                      <a:pt x="804" y="458"/>
                    </a:lnTo>
                    <a:lnTo>
                      <a:pt x="793" y="510"/>
                    </a:lnTo>
                    <a:lnTo>
                      <a:pt x="776" y="560"/>
                    </a:lnTo>
                    <a:lnTo>
                      <a:pt x="753" y="606"/>
                    </a:lnTo>
                    <a:lnTo>
                      <a:pt x="724" y="649"/>
                    </a:lnTo>
                    <a:lnTo>
                      <a:pt x="689" y="688"/>
                    </a:lnTo>
                    <a:lnTo>
                      <a:pt x="651" y="721"/>
                    </a:lnTo>
                    <a:lnTo>
                      <a:pt x="608" y="750"/>
                    </a:lnTo>
                    <a:lnTo>
                      <a:pt x="561" y="773"/>
                    </a:lnTo>
                    <a:lnTo>
                      <a:pt x="511" y="791"/>
                    </a:lnTo>
                    <a:lnTo>
                      <a:pt x="459" y="801"/>
                    </a:lnTo>
                    <a:lnTo>
                      <a:pt x="404" y="806"/>
                    </a:lnTo>
                    <a:lnTo>
                      <a:pt x="350" y="801"/>
                    </a:lnTo>
                    <a:lnTo>
                      <a:pt x="297" y="791"/>
                    </a:lnTo>
                    <a:lnTo>
                      <a:pt x="248" y="773"/>
                    </a:lnTo>
                    <a:lnTo>
                      <a:pt x="201" y="750"/>
                    </a:lnTo>
                    <a:lnTo>
                      <a:pt x="158" y="721"/>
                    </a:lnTo>
                    <a:lnTo>
                      <a:pt x="119" y="688"/>
                    </a:lnTo>
                    <a:lnTo>
                      <a:pt x="84" y="649"/>
                    </a:lnTo>
                    <a:lnTo>
                      <a:pt x="56" y="606"/>
                    </a:lnTo>
                    <a:lnTo>
                      <a:pt x="32" y="560"/>
                    </a:lnTo>
                    <a:lnTo>
                      <a:pt x="15" y="510"/>
                    </a:lnTo>
                    <a:lnTo>
                      <a:pt x="4" y="458"/>
                    </a:lnTo>
                    <a:lnTo>
                      <a:pt x="0" y="403"/>
                    </a:lnTo>
                    <a:lnTo>
                      <a:pt x="4" y="349"/>
                    </a:lnTo>
                    <a:lnTo>
                      <a:pt x="15" y="296"/>
                    </a:lnTo>
                    <a:lnTo>
                      <a:pt x="32" y="246"/>
                    </a:lnTo>
                    <a:lnTo>
                      <a:pt x="56" y="200"/>
                    </a:lnTo>
                    <a:lnTo>
                      <a:pt x="84" y="157"/>
                    </a:lnTo>
                    <a:lnTo>
                      <a:pt x="119" y="118"/>
                    </a:lnTo>
                    <a:lnTo>
                      <a:pt x="158" y="84"/>
                    </a:lnTo>
                    <a:lnTo>
                      <a:pt x="201" y="55"/>
                    </a:lnTo>
                    <a:lnTo>
                      <a:pt x="248" y="32"/>
                    </a:lnTo>
                    <a:lnTo>
                      <a:pt x="297" y="15"/>
                    </a:lnTo>
                    <a:lnTo>
                      <a:pt x="350" y="4"/>
                    </a:lnTo>
                    <a:lnTo>
                      <a:pt x="404" y="0"/>
                    </a:lnTo>
                    <a:close/>
                  </a:path>
                </a:pathLst>
              </a:custGeom>
              <a:solidFill>
                <a:srgbClr val="8CFFD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2093" name="Freeform 8"/>
              <p:cNvSpPr>
                <a:spLocks/>
              </p:cNvSpPr>
              <p:nvPr/>
            </p:nvSpPr>
            <p:spPr bwMode="auto">
              <a:xfrm>
                <a:off x="-299" y="587"/>
                <a:ext cx="1681" cy="1689"/>
              </a:xfrm>
              <a:custGeom>
                <a:avLst/>
                <a:gdLst>
                  <a:gd name="T0" fmla="*/ 196487 w 771"/>
                  <a:gd name="T1" fmla="*/ 0 h 769"/>
                  <a:gd name="T2" fmla="*/ 223621 w 771"/>
                  <a:gd name="T3" fmla="*/ 2258 h 769"/>
                  <a:gd name="T4" fmla="*/ 249200 w 771"/>
                  <a:gd name="T5" fmla="*/ 7608 h 769"/>
                  <a:gd name="T6" fmla="*/ 273035 w 771"/>
                  <a:gd name="T7" fmla="*/ 16710 h 769"/>
                  <a:gd name="T8" fmla="*/ 296253 w 771"/>
                  <a:gd name="T9" fmla="*/ 28630 h 769"/>
                  <a:gd name="T10" fmla="*/ 317088 w 771"/>
                  <a:gd name="T11" fmla="*/ 43918 h 769"/>
                  <a:gd name="T12" fmla="*/ 336115 w 771"/>
                  <a:gd name="T13" fmla="*/ 61177 h 769"/>
                  <a:gd name="T14" fmla="*/ 352969 w 771"/>
                  <a:gd name="T15" fmla="*/ 81169 h 769"/>
                  <a:gd name="T16" fmla="*/ 366502 w 771"/>
                  <a:gd name="T17" fmla="*/ 104068 h 769"/>
                  <a:gd name="T18" fmla="*/ 378432 w 771"/>
                  <a:gd name="T19" fmla="*/ 127734 h 769"/>
                  <a:gd name="T20" fmla="*/ 386371 w 771"/>
                  <a:gd name="T21" fmla="*/ 153334 h 769"/>
                  <a:gd name="T22" fmla="*/ 391544 w 771"/>
                  <a:gd name="T23" fmla="*/ 180277 h 769"/>
                  <a:gd name="T24" fmla="*/ 393707 w 771"/>
                  <a:gd name="T25" fmla="*/ 208579 h 769"/>
                  <a:gd name="T26" fmla="*/ 391544 w 771"/>
                  <a:gd name="T27" fmla="*/ 236761 h 769"/>
                  <a:gd name="T28" fmla="*/ 386371 w 771"/>
                  <a:gd name="T29" fmla="*/ 263781 h 769"/>
                  <a:gd name="T30" fmla="*/ 378432 w 771"/>
                  <a:gd name="T31" fmla="*/ 289184 h 769"/>
                  <a:gd name="T32" fmla="*/ 366502 w 771"/>
                  <a:gd name="T33" fmla="*/ 312856 h 769"/>
                  <a:gd name="T34" fmla="*/ 352969 w 771"/>
                  <a:gd name="T35" fmla="*/ 335340 h 769"/>
                  <a:gd name="T36" fmla="*/ 336115 w 771"/>
                  <a:gd name="T37" fmla="*/ 355276 h 769"/>
                  <a:gd name="T38" fmla="*/ 317088 w 771"/>
                  <a:gd name="T39" fmla="*/ 373058 h 769"/>
                  <a:gd name="T40" fmla="*/ 295610 w 771"/>
                  <a:gd name="T41" fmla="*/ 387062 h 769"/>
                  <a:gd name="T42" fmla="*/ 273035 w 771"/>
                  <a:gd name="T43" fmla="*/ 399630 h 769"/>
                  <a:gd name="T44" fmla="*/ 249200 w 771"/>
                  <a:gd name="T45" fmla="*/ 408288 h 769"/>
                  <a:gd name="T46" fmla="*/ 223621 w 771"/>
                  <a:gd name="T47" fmla="*/ 413691 h 769"/>
                  <a:gd name="T48" fmla="*/ 196487 w 771"/>
                  <a:gd name="T49" fmla="*/ 416456 h 769"/>
                  <a:gd name="T50" fmla="*/ 170014 w 771"/>
                  <a:gd name="T51" fmla="*/ 413691 h 769"/>
                  <a:gd name="T52" fmla="*/ 145004 w 771"/>
                  <a:gd name="T53" fmla="*/ 408288 h 769"/>
                  <a:gd name="T54" fmla="*/ 120600 w 771"/>
                  <a:gd name="T55" fmla="*/ 399630 h 769"/>
                  <a:gd name="T56" fmla="*/ 98183 w 771"/>
                  <a:gd name="T57" fmla="*/ 387062 h 769"/>
                  <a:gd name="T58" fmla="*/ 76600 w 771"/>
                  <a:gd name="T59" fmla="*/ 373058 h 769"/>
                  <a:gd name="T60" fmla="*/ 58318 w 771"/>
                  <a:gd name="T61" fmla="*/ 355276 h 769"/>
                  <a:gd name="T62" fmla="*/ 41491 w 771"/>
                  <a:gd name="T63" fmla="*/ 335340 h 769"/>
                  <a:gd name="T64" fmla="*/ 27206 w 771"/>
                  <a:gd name="T65" fmla="*/ 312856 h 769"/>
                  <a:gd name="T66" fmla="*/ 15910 w 771"/>
                  <a:gd name="T67" fmla="*/ 289184 h 769"/>
                  <a:gd name="T68" fmla="*/ 7729 w 771"/>
                  <a:gd name="T69" fmla="*/ 263781 h 769"/>
                  <a:gd name="T70" fmla="*/ 2167 w 771"/>
                  <a:gd name="T71" fmla="*/ 236761 h 769"/>
                  <a:gd name="T72" fmla="*/ 0 w 771"/>
                  <a:gd name="T73" fmla="*/ 208579 h 769"/>
                  <a:gd name="T74" fmla="*/ 2167 w 771"/>
                  <a:gd name="T75" fmla="*/ 180277 h 769"/>
                  <a:gd name="T76" fmla="*/ 7729 w 771"/>
                  <a:gd name="T77" fmla="*/ 153334 h 769"/>
                  <a:gd name="T78" fmla="*/ 15910 w 771"/>
                  <a:gd name="T79" fmla="*/ 127734 h 769"/>
                  <a:gd name="T80" fmla="*/ 27206 w 771"/>
                  <a:gd name="T81" fmla="*/ 103503 h 769"/>
                  <a:gd name="T82" fmla="*/ 41491 w 771"/>
                  <a:gd name="T83" fmla="*/ 81169 h 769"/>
                  <a:gd name="T84" fmla="*/ 58318 w 771"/>
                  <a:gd name="T85" fmla="*/ 61177 h 769"/>
                  <a:gd name="T86" fmla="*/ 76600 w 771"/>
                  <a:gd name="T87" fmla="*/ 43918 h 769"/>
                  <a:gd name="T88" fmla="*/ 97463 w 771"/>
                  <a:gd name="T89" fmla="*/ 28630 h 769"/>
                  <a:gd name="T90" fmla="*/ 120600 w 771"/>
                  <a:gd name="T91" fmla="*/ 16710 h 769"/>
                  <a:gd name="T92" fmla="*/ 145004 w 771"/>
                  <a:gd name="T93" fmla="*/ 7608 h 769"/>
                  <a:gd name="T94" fmla="*/ 170014 w 771"/>
                  <a:gd name="T95" fmla="*/ 2258 h 769"/>
                  <a:gd name="T96" fmla="*/ 196487 w 771"/>
                  <a:gd name="T97" fmla="*/ 0 h 769"/>
                  <a:gd name="T98" fmla="*/ 196487 w 771"/>
                  <a:gd name="T99" fmla="*/ 0 h 76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771"/>
                  <a:gd name="T151" fmla="*/ 0 h 769"/>
                  <a:gd name="T152" fmla="*/ 771 w 771"/>
                  <a:gd name="T153" fmla="*/ 769 h 76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771" h="769">
                    <a:moveTo>
                      <a:pt x="385" y="0"/>
                    </a:moveTo>
                    <a:lnTo>
                      <a:pt x="438" y="4"/>
                    </a:lnTo>
                    <a:lnTo>
                      <a:pt x="488" y="14"/>
                    </a:lnTo>
                    <a:lnTo>
                      <a:pt x="535" y="31"/>
                    </a:lnTo>
                    <a:lnTo>
                      <a:pt x="580" y="53"/>
                    </a:lnTo>
                    <a:lnTo>
                      <a:pt x="621" y="81"/>
                    </a:lnTo>
                    <a:lnTo>
                      <a:pt x="658" y="113"/>
                    </a:lnTo>
                    <a:lnTo>
                      <a:pt x="691" y="150"/>
                    </a:lnTo>
                    <a:lnTo>
                      <a:pt x="718" y="192"/>
                    </a:lnTo>
                    <a:lnTo>
                      <a:pt x="741" y="236"/>
                    </a:lnTo>
                    <a:lnTo>
                      <a:pt x="757" y="283"/>
                    </a:lnTo>
                    <a:lnTo>
                      <a:pt x="767" y="333"/>
                    </a:lnTo>
                    <a:lnTo>
                      <a:pt x="771" y="385"/>
                    </a:lnTo>
                    <a:lnTo>
                      <a:pt x="767" y="437"/>
                    </a:lnTo>
                    <a:lnTo>
                      <a:pt x="757" y="487"/>
                    </a:lnTo>
                    <a:lnTo>
                      <a:pt x="741" y="534"/>
                    </a:lnTo>
                    <a:lnTo>
                      <a:pt x="718" y="578"/>
                    </a:lnTo>
                    <a:lnTo>
                      <a:pt x="691" y="619"/>
                    </a:lnTo>
                    <a:lnTo>
                      <a:pt x="658" y="656"/>
                    </a:lnTo>
                    <a:lnTo>
                      <a:pt x="621" y="689"/>
                    </a:lnTo>
                    <a:lnTo>
                      <a:pt x="579" y="715"/>
                    </a:lnTo>
                    <a:lnTo>
                      <a:pt x="535" y="738"/>
                    </a:lnTo>
                    <a:lnTo>
                      <a:pt x="488" y="754"/>
                    </a:lnTo>
                    <a:lnTo>
                      <a:pt x="438" y="764"/>
                    </a:lnTo>
                    <a:lnTo>
                      <a:pt x="385" y="769"/>
                    </a:lnTo>
                    <a:lnTo>
                      <a:pt x="333" y="764"/>
                    </a:lnTo>
                    <a:lnTo>
                      <a:pt x="284" y="754"/>
                    </a:lnTo>
                    <a:lnTo>
                      <a:pt x="236" y="738"/>
                    </a:lnTo>
                    <a:lnTo>
                      <a:pt x="192" y="715"/>
                    </a:lnTo>
                    <a:lnTo>
                      <a:pt x="150" y="689"/>
                    </a:lnTo>
                    <a:lnTo>
                      <a:pt x="114" y="656"/>
                    </a:lnTo>
                    <a:lnTo>
                      <a:pt x="81" y="619"/>
                    </a:lnTo>
                    <a:lnTo>
                      <a:pt x="53" y="578"/>
                    </a:lnTo>
                    <a:lnTo>
                      <a:pt x="31" y="534"/>
                    </a:lnTo>
                    <a:lnTo>
                      <a:pt x="15" y="487"/>
                    </a:lnTo>
                    <a:lnTo>
                      <a:pt x="4" y="437"/>
                    </a:lnTo>
                    <a:lnTo>
                      <a:pt x="0" y="385"/>
                    </a:lnTo>
                    <a:lnTo>
                      <a:pt x="4" y="333"/>
                    </a:lnTo>
                    <a:lnTo>
                      <a:pt x="15" y="283"/>
                    </a:lnTo>
                    <a:lnTo>
                      <a:pt x="31" y="236"/>
                    </a:lnTo>
                    <a:lnTo>
                      <a:pt x="53" y="191"/>
                    </a:lnTo>
                    <a:lnTo>
                      <a:pt x="81" y="150"/>
                    </a:lnTo>
                    <a:lnTo>
                      <a:pt x="114" y="113"/>
                    </a:lnTo>
                    <a:lnTo>
                      <a:pt x="150" y="81"/>
                    </a:lnTo>
                    <a:lnTo>
                      <a:pt x="191" y="53"/>
                    </a:lnTo>
                    <a:lnTo>
                      <a:pt x="236" y="31"/>
                    </a:lnTo>
                    <a:lnTo>
                      <a:pt x="284" y="14"/>
                    </a:lnTo>
                    <a:lnTo>
                      <a:pt x="333" y="4"/>
                    </a:lnTo>
                    <a:lnTo>
                      <a:pt x="385" y="0"/>
                    </a:lnTo>
                    <a:close/>
                  </a:path>
                </a:pathLst>
              </a:custGeom>
              <a:solidFill>
                <a:srgbClr val="91FFD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2094" name="Freeform 9"/>
              <p:cNvSpPr>
                <a:spLocks/>
              </p:cNvSpPr>
              <p:nvPr/>
            </p:nvSpPr>
            <p:spPr bwMode="auto">
              <a:xfrm>
                <a:off x="-245" y="613"/>
                <a:ext cx="1588" cy="1595"/>
              </a:xfrm>
              <a:custGeom>
                <a:avLst/>
                <a:gdLst>
                  <a:gd name="T0" fmla="*/ 186573 w 728"/>
                  <a:gd name="T1" fmla="*/ 0 h 726"/>
                  <a:gd name="T2" fmla="*/ 212199 w 728"/>
                  <a:gd name="T3" fmla="*/ 2258 h 726"/>
                  <a:gd name="T4" fmla="*/ 236361 w 728"/>
                  <a:gd name="T5" fmla="*/ 7221 h 726"/>
                  <a:gd name="T6" fmla="*/ 259413 w 728"/>
                  <a:gd name="T7" fmla="*/ 15864 h 726"/>
                  <a:gd name="T8" fmla="*/ 280845 w 728"/>
                  <a:gd name="T9" fmla="*/ 27231 h 726"/>
                  <a:gd name="T10" fmla="*/ 300368 w 728"/>
                  <a:gd name="T11" fmla="*/ 41259 h 726"/>
                  <a:gd name="T12" fmla="*/ 318887 w 728"/>
                  <a:gd name="T13" fmla="*/ 58035 h 726"/>
                  <a:gd name="T14" fmla="*/ 334579 w 728"/>
                  <a:gd name="T15" fmla="*/ 77019 h 726"/>
                  <a:gd name="T16" fmla="*/ 348073 w 728"/>
                  <a:gd name="T17" fmla="*/ 97609 h 726"/>
                  <a:gd name="T18" fmla="*/ 358827 w 728"/>
                  <a:gd name="T19" fmla="*/ 121097 h 726"/>
                  <a:gd name="T20" fmla="*/ 367044 w 728"/>
                  <a:gd name="T21" fmla="*/ 145510 h 726"/>
                  <a:gd name="T22" fmla="*/ 371516 w 728"/>
                  <a:gd name="T23" fmla="*/ 170909 h 726"/>
                  <a:gd name="T24" fmla="*/ 373149 w 728"/>
                  <a:gd name="T25" fmla="*/ 197672 h 726"/>
                  <a:gd name="T26" fmla="*/ 371516 w 728"/>
                  <a:gd name="T27" fmla="*/ 224798 h 726"/>
                  <a:gd name="T28" fmla="*/ 367044 w 728"/>
                  <a:gd name="T29" fmla="*/ 250277 h 726"/>
                  <a:gd name="T30" fmla="*/ 358827 w 728"/>
                  <a:gd name="T31" fmla="*/ 274687 h 726"/>
                  <a:gd name="T32" fmla="*/ 348073 w 728"/>
                  <a:gd name="T33" fmla="*/ 296967 h 726"/>
                  <a:gd name="T34" fmla="*/ 334579 w 728"/>
                  <a:gd name="T35" fmla="*/ 317440 h 726"/>
                  <a:gd name="T36" fmla="*/ 318887 w 728"/>
                  <a:gd name="T37" fmla="*/ 336424 h 726"/>
                  <a:gd name="T38" fmla="*/ 300368 w 728"/>
                  <a:gd name="T39" fmla="*/ 353317 h 726"/>
                  <a:gd name="T40" fmla="*/ 280845 w 728"/>
                  <a:gd name="T41" fmla="*/ 367344 h 726"/>
                  <a:gd name="T42" fmla="*/ 259413 w 728"/>
                  <a:gd name="T43" fmla="*/ 378292 h 726"/>
                  <a:gd name="T44" fmla="*/ 236361 w 728"/>
                  <a:gd name="T45" fmla="*/ 386849 h 726"/>
                  <a:gd name="T46" fmla="*/ 212199 w 728"/>
                  <a:gd name="T47" fmla="*/ 391757 h 726"/>
                  <a:gd name="T48" fmla="*/ 186573 w 728"/>
                  <a:gd name="T49" fmla="*/ 393991 h 726"/>
                  <a:gd name="T50" fmla="*/ 161487 w 728"/>
                  <a:gd name="T51" fmla="*/ 391757 h 726"/>
                  <a:gd name="T52" fmla="*/ 136797 w 728"/>
                  <a:gd name="T53" fmla="*/ 386849 h 726"/>
                  <a:gd name="T54" fmla="*/ 113743 w 728"/>
                  <a:gd name="T55" fmla="*/ 378292 h 726"/>
                  <a:gd name="T56" fmla="*/ 92850 w 728"/>
                  <a:gd name="T57" fmla="*/ 367344 h 726"/>
                  <a:gd name="T58" fmla="*/ 72828 w 728"/>
                  <a:gd name="T59" fmla="*/ 353317 h 726"/>
                  <a:gd name="T60" fmla="*/ 54718 w 728"/>
                  <a:gd name="T61" fmla="*/ 336424 h 726"/>
                  <a:gd name="T62" fmla="*/ 39002 w 728"/>
                  <a:gd name="T63" fmla="*/ 317440 h 726"/>
                  <a:gd name="T64" fmla="*/ 25628 w 728"/>
                  <a:gd name="T65" fmla="*/ 296967 h 726"/>
                  <a:gd name="T66" fmla="*/ 14759 w 728"/>
                  <a:gd name="T67" fmla="*/ 273923 h 726"/>
                  <a:gd name="T68" fmla="*/ 6570 w 728"/>
                  <a:gd name="T69" fmla="*/ 250277 h 726"/>
                  <a:gd name="T70" fmla="*/ 2170 w 728"/>
                  <a:gd name="T71" fmla="*/ 224798 h 726"/>
                  <a:gd name="T72" fmla="*/ 0 w 728"/>
                  <a:gd name="T73" fmla="*/ 197672 h 726"/>
                  <a:gd name="T74" fmla="*/ 2170 w 728"/>
                  <a:gd name="T75" fmla="*/ 170909 h 726"/>
                  <a:gd name="T76" fmla="*/ 6570 w 728"/>
                  <a:gd name="T77" fmla="*/ 145510 h 726"/>
                  <a:gd name="T78" fmla="*/ 14759 w 728"/>
                  <a:gd name="T79" fmla="*/ 121097 h 726"/>
                  <a:gd name="T80" fmla="*/ 25628 w 728"/>
                  <a:gd name="T81" fmla="*/ 97609 h 726"/>
                  <a:gd name="T82" fmla="*/ 39002 w 728"/>
                  <a:gd name="T83" fmla="*/ 77019 h 726"/>
                  <a:gd name="T84" fmla="*/ 54718 w 728"/>
                  <a:gd name="T85" fmla="*/ 58035 h 726"/>
                  <a:gd name="T86" fmla="*/ 72828 w 728"/>
                  <a:gd name="T87" fmla="*/ 41259 h 726"/>
                  <a:gd name="T88" fmla="*/ 92850 w 728"/>
                  <a:gd name="T89" fmla="*/ 27231 h 726"/>
                  <a:gd name="T90" fmla="*/ 113743 w 728"/>
                  <a:gd name="T91" fmla="*/ 15864 h 726"/>
                  <a:gd name="T92" fmla="*/ 136797 w 728"/>
                  <a:gd name="T93" fmla="*/ 7221 h 726"/>
                  <a:gd name="T94" fmla="*/ 161487 w 728"/>
                  <a:gd name="T95" fmla="*/ 2258 h 726"/>
                  <a:gd name="T96" fmla="*/ 186573 w 728"/>
                  <a:gd name="T97" fmla="*/ 0 h 726"/>
                  <a:gd name="T98" fmla="*/ 186573 w 728"/>
                  <a:gd name="T99" fmla="*/ 0 h 72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728"/>
                  <a:gd name="T151" fmla="*/ 0 h 726"/>
                  <a:gd name="T152" fmla="*/ 728 w 728"/>
                  <a:gd name="T153" fmla="*/ 726 h 72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728" h="726">
                    <a:moveTo>
                      <a:pt x="364" y="0"/>
                    </a:moveTo>
                    <a:lnTo>
                      <a:pt x="414" y="4"/>
                    </a:lnTo>
                    <a:lnTo>
                      <a:pt x="461" y="13"/>
                    </a:lnTo>
                    <a:lnTo>
                      <a:pt x="506" y="29"/>
                    </a:lnTo>
                    <a:lnTo>
                      <a:pt x="548" y="50"/>
                    </a:lnTo>
                    <a:lnTo>
                      <a:pt x="586" y="76"/>
                    </a:lnTo>
                    <a:lnTo>
                      <a:pt x="622" y="107"/>
                    </a:lnTo>
                    <a:lnTo>
                      <a:pt x="653" y="142"/>
                    </a:lnTo>
                    <a:lnTo>
                      <a:pt x="679" y="180"/>
                    </a:lnTo>
                    <a:lnTo>
                      <a:pt x="700" y="223"/>
                    </a:lnTo>
                    <a:lnTo>
                      <a:pt x="716" y="268"/>
                    </a:lnTo>
                    <a:lnTo>
                      <a:pt x="725" y="315"/>
                    </a:lnTo>
                    <a:lnTo>
                      <a:pt x="728" y="364"/>
                    </a:lnTo>
                    <a:lnTo>
                      <a:pt x="725" y="414"/>
                    </a:lnTo>
                    <a:lnTo>
                      <a:pt x="716" y="461"/>
                    </a:lnTo>
                    <a:lnTo>
                      <a:pt x="700" y="506"/>
                    </a:lnTo>
                    <a:lnTo>
                      <a:pt x="679" y="547"/>
                    </a:lnTo>
                    <a:lnTo>
                      <a:pt x="653" y="585"/>
                    </a:lnTo>
                    <a:lnTo>
                      <a:pt x="622" y="620"/>
                    </a:lnTo>
                    <a:lnTo>
                      <a:pt x="586" y="651"/>
                    </a:lnTo>
                    <a:lnTo>
                      <a:pt x="548" y="677"/>
                    </a:lnTo>
                    <a:lnTo>
                      <a:pt x="506" y="697"/>
                    </a:lnTo>
                    <a:lnTo>
                      <a:pt x="461" y="713"/>
                    </a:lnTo>
                    <a:lnTo>
                      <a:pt x="414" y="722"/>
                    </a:lnTo>
                    <a:lnTo>
                      <a:pt x="364" y="726"/>
                    </a:lnTo>
                    <a:lnTo>
                      <a:pt x="315" y="722"/>
                    </a:lnTo>
                    <a:lnTo>
                      <a:pt x="267" y="713"/>
                    </a:lnTo>
                    <a:lnTo>
                      <a:pt x="222" y="697"/>
                    </a:lnTo>
                    <a:lnTo>
                      <a:pt x="181" y="677"/>
                    </a:lnTo>
                    <a:lnTo>
                      <a:pt x="142" y="651"/>
                    </a:lnTo>
                    <a:lnTo>
                      <a:pt x="107" y="620"/>
                    </a:lnTo>
                    <a:lnTo>
                      <a:pt x="76" y="585"/>
                    </a:lnTo>
                    <a:lnTo>
                      <a:pt x="50" y="547"/>
                    </a:lnTo>
                    <a:lnTo>
                      <a:pt x="29" y="505"/>
                    </a:lnTo>
                    <a:lnTo>
                      <a:pt x="13" y="461"/>
                    </a:lnTo>
                    <a:lnTo>
                      <a:pt x="4" y="414"/>
                    </a:lnTo>
                    <a:lnTo>
                      <a:pt x="0" y="364"/>
                    </a:lnTo>
                    <a:lnTo>
                      <a:pt x="4" y="315"/>
                    </a:lnTo>
                    <a:lnTo>
                      <a:pt x="13" y="268"/>
                    </a:lnTo>
                    <a:lnTo>
                      <a:pt x="29" y="223"/>
                    </a:lnTo>
                    <a:lnTo>
                      <a:pt x="50" y="180"/>
                    </a:lnTo>
                    <a:lnTo>
                      <a:pt x="76" y="142"/>
                    </a:lnTo>
                    <a:lnTo>
                      <a:pt x="107" y="107"/>
                    </a:lnTo>
                    <a:lnTo>
                      <a:pt x="142" y="76"/>
                    </a:lnTo>
                    <a:lnTo>
                      <a:pt x="181" y="50"/>
                    </a:lnTo>
                    <a:lnTo>
                      <a:pt x="222" y="29"/>
                    </a:lnTo>
                    <a:lnTo>
                      <a:pt x="267" y="13"/>
                    </a:lnTo>
                    <a:lnTo>
                      <a:pt x="315" y="4"/>
                    </a:lnTo>
                    <a:lnTo>
                      <a:pt x="364" y="0"/>
                    </a:lnTo>
                    <a:close/>
                  </a:path>
                </a:pathLst>
              </a:custGeom>
              <a:solidFill>
                <a:srgbClr val="99FFD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2095" name="Freeform 10"/>
              <p:cNvSpPr>
                <a:spLocks/>
              </p:cNvSpPr>
              <p:nvPr/>
            </p:nvSpPr>
            <p:spPr bwMode="auto">
              <a:xfrm>
                <a:off x="-195" y="635"/>
                <a:ext cx="1505" cy="1511"/>
              </a:xfrm>
              <a:custGeom>
                <a:avLst/>
                <a:gdLst>
                  <a:gd name="T0" fmla="*/ 176787 w 690"/>
                  <a:gd name="T1" fmla="*/ 0 h 688"/>
                  <a:gd name="T2" fmla="*/ 200822 w 690"/>
                  <a:gd name="T3" fmla="*/ 1674 h 688"/>
                  <a:gd name="T4" fmla="*/ 223892 w 690"/>
                  <a:gd name="T5" fmla="*/ 7217 h 688"/>
                  <a:gd name="T6" fmla="*/ 245409 w 690"/>
                  <a:gd name="T7" fmla="*/ 14609 h 688"/>
                  <a:gd name="T8" fmla="*/ 265851 w 690"/>
                  <a:gd name="T9" fmla="*/ 25338 h 688"/>
                  <a:gd name="T10" fmla="*/ 284886 w 690"/>
                  <a:gd name="T11" fmla="*/ 38939 h 688"/>
                  <a:gd name="T12" fmla="*/ 301842 w 690"/>
                  <a:gd name="T13" fmla="*/ 54765 h 688"/>
                  <a:gd name="T14" fmla="*/ 316595 w 690"/>
                  <a:gd name="T15" fmla="*/ 72491 h 688"/>
                  <a:gd name="T16" fmla="*/ 329279 w 690"/>
                  <a:gd name="T17" fmla="*/ 92692 h 688"/>
                  <a:gd name="T18" fmla="*/ 339591 w 690"/>
                  <a:gd name="T19" fmla="*/ 114140 h 688"/>
                  <a:gd name="T20" fmla="*/ 347352 w 690"/>
                  <a:gd name="T21" fmla="*/ 137033 h 688"/>
                  <a:gd name="T22" fmla="*/ 351795 w 690"/>
                  <a:gd name="T23" fmla="*/ 161154 h 688"/>
                  <a:gd name="T24" fmla="*/ 353518 w 690"/>
                  <a:gd name="T25" fmla="*/ 186029 h 688"/>
                  <a:gd name="T26" fmla="*/ 351795 w 690"/>
                  <a:gd name="T27" fmla="*/ 211738 h 688"/>
                  <a:gd name="T28" fmla="*/ 347352 w 690"/>
                  <a:gd name="T29" fmla="*/ 236114 h 688"/>
                  <a:gd name="T30" fmla="*/ 339591 w 690"/>
                  <a:gd name="T31" fmla="*/ 259194 h 688"/>
                  <a:gd name="T32" fmla="*/ 329279 w 690"/>
                  <a:gd name="T33" fmla="*/ 280411 h 688"/>
                  <a:gd name="T34" fmla="*/ 316595 w 690"/>
                  <a:gd name="T35" fmla="*/ 300401 h 688"/>
                  <a:gd name="T36" fmla="*/ 301842 w 690"/>
                  <a:gd name="T37" fmla="*/ 318127 h 688"/>
                  <a:gd name="T38" fmla="*/ 284886 w 690"/>
                  <a:gd name="T39" fmla="*/ 333953 h 688"/>
                  <a:gd name="T40" fmla="*/ 265851 w 690"/>
                  <a:gd name="T41" fmla="*/ 347554 h 688"/>
                  <a:gd name="T42" fmla="*/ 245409 w 690"/>
                  <a:gd name="T43" fmla="*/ 357861 h 688"/>
                  <a:gd name="T44" fmla="*/ 223892 w 690"/>
                  <a:gd name="T45" fmla="*/ 365930 h 688"/>
                  <a:gd name="T46" fmla="*/ 200822 w 690"/>
                  <a:gd name="T47" fmla="*/ 370634 h 688"/>
                  <a:gd name="T48" fmla="*/ 176787 w 690"/>
                  <a:gd name="T49" fmla="*/ 372332 h 688"/>
                  <a:gd name="T50" fmla="*/ 152686 w 690"/>
                  <a:gd name="T51" fmla="*/ 370634 h 688"/>
                  <a:gd name="T52" fmla="*/ 129646 w 690"/>
                  <a:gd name="T53" fmla="*/ 365930 h 688"/>
                  <a:gd name="T54" fmla="*/ 108004 w 690"/>
                  <a:gd name="T55" fmla="*/ 357861 h 688"/>
                  <a:gd name="T56" fmla="*/ 87632 w 690"/>
                  <a:gd name="T57" fmla="*/ 347554 h 688"/>
                  <a:gd name="T58" fmla="*/ 69008 w 690"/>
                  <a:gd name="T59" fmla="*/ 333953 h 688"/>
                  <a:gd name="T60" fmla="*/ 51700 w 690"/>
                  <a:gd name="T61" fmla="*/ 318127 h 688"/>
                  <a:gd name="T62" fmla="*/ 36827 w 690"/>
                  <a:gd name="T63" fmla="*/ 300401 h 688"/>
                  <a:gd name="T64" fmla="*/ 24239 w 690"/>
                  <a:gd name="T65" fmla="*/ 280411 h 688"/>
                  <a:gd name="T66" fmla="*/ 13872 w 690"/>
                  <a:gd name="T67" fmla="*/ 259194 h 688"/>
                  <a:gd name="T68" fmla="*/ 6570 w 690"/>
                  <a:gd name="T69" fmla="*/ 236114 h 688"/>
                  <a:gd name="T70" fmla="*/ 1627 w 690"/>
                  <a:gd name="T71" fmla="*/ 211738 h 688"/>
                  <a:gd name="T72" fmla="*/ 0 w 690"/>
                  <a:gd name="T73" fmla="*/ 186029 h 688"/>
                  <a:gd name="T74" fmla="*/ 1627 w 690"/>
                  <a:gd name="T75" fmla="*/ 161154 h 688"/>
                  <a:gd name="T76" fmla="*/ 6570 w 690"/>
                  <a:gd name="T77" fmla="*/ 137033 h 688"/>
                  <a:gd name="T78" fmla="*/ 13872 w 690"/>
                  <a:gd name="T79" fmla="*/ 114140 h 688"/>
                  <a:gd name="T80" fmla="*/ 24239 w 690"/>
                  <a:gd name="T81" fmla="*/ 92692 h 688"/>
                  <a:gd name="T82" fmla="*/ 36827 w 690"/>
                  <a:gd name="T83" fmla="*/ 72491 h 688"/>
                  <a:gd name="T84" fmla="*/ 51700 w 690"/>
                  <a:gd name="T85" fmla="*/ 54765 h 688"/>
                  <a:gd name="T86" fmla="*/ 69008 w 690"/>
                  <a:gd name="T87" fmla="*/ 38939 h 688"/>
                  <a:gd name="T88" fmla="*/ 87632 w 690"/>
                  <a:gd name="T89" fmla="*/ 25338 h 688"/>
                  <a:gd name="T90" fmla="*/ 108004 w 690"/>
                  <a:gd name="T91" fmla="*/ 14609 h 688"/>
                  <a:gd name="T92" fmla="*/ 129646 w 690"/>
                  <a:gd name="T93" fmla="*/ 7217 h 688"/>
                  <a:gd name="T94" fmla="*/ 152686 w 690"/>
                  <a:gd name="T95" fmla="*/ 1674 h 688"/>
                  <a:gd name="T96" fmla="*/ 176787 w 690"/>
                  <a:gd name="T97" fmla="*/ 0 h 688"/>
                  <a:gd name="T98" fmla="*/ 176787 w 690"/>
                  <a:gd name="T99" fmla="*/ 0 h 68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90"/>
                  <a:gd name="T151" fmla="*/ 0 h 688"/>
                  <a:gd name="T152" fmla="*/ 690 w 690"/>
                  <a:gd name="T153" fmla="*/ 688 h 68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90" h="688">
                    <a:moveTo>
                      <a:pt x="345" y="0"/>
                    </a:moveTo>
                    <a:lnTo>
                      <a:pt x="392" y="3"/>
                    </a:lnTo>
                    <a:lnTo>
                      <a:pt x="437" y="13"/>
                    </a:lnTo>
                    <a:lnTo>
                      <a:pt x="479" y="27"/>
                    </a:lnTo>
                    <a:lnTo>
                      <a:pt x="519" y="47"/>
                    </a:lnTo>
                    <a:lnTo>
                      <a:pt x="556" y="72"/>
                    </a:lnTo>
                    <a:lnTo>
                      <a:pt x="589" y="101"/>
                    </a:lnTo>
                    <a:lnTo>
                      <a:pt x="618" y="134"/>
                    </a:lnTo>
                    <a:lnTo>
                      <a:pt x="643" y="171"/>
                    </a:lnTo>
                    <a:lnTo>
                      <a:pt x="663" y="211"/>
                    </a:lnTo>
                    <a:lnTo>
                      <a:pt x="678" y="253"/>
                    </a:lnTo>
                    <a:lnTo>
                      <a:pt x="687" y="298"/>
                    </a:lnTo>
                    <a:lnTo>
                      <a:pt x="690" y="344"/>
                    </a:lnTo>
                    <a:lnTo>
                      <a:pt x="687" y="391"/>
                    </a:lnTo>
                    <a:lnTo>
                      <a:pt x="678" y="436"/>
                    </a:lnTo>
                    <a:lnTo>
                      <a:pt x="663" y="479"/>
                    </a:lnTo>
                    <a:lnTo>
                      <a:pt x="643" y="518"/>
                    </a:lnTo>
                    <a:lnTo>
                      <a:pt x="618" y="555"/>
                    </a:lnTo>
                    <a:lnTo>
                      <a:pt x="589" y="588"/>
                    </a:lnTo>
                    <a:lnTo>
                      <a:pt x="556" y="617"/>
                    </a:lnTo>
                    <a:lnTo>
                      <a:pt x="519" y="642"/>
                    </a:lnTo>
                    <a:lnTo>
                      <a:pt x="479" y="661"/>
                    </a:lnTo>
                    <a:lnTo>
                      <a:pt x="437" y="676"/>
                    </a:lnTo>
                    <a:lnTo>
                      <a:pt x="392" y="685"/>
                    </a:lnTo>
                    <a:lnTo>
                      <a:pt x="345" y="688"/>
                    </a:lnTo>
                    <a:lnTo>
                      <a:pt x="298" y="685"/>
                    </a:lnTo>
                    <a:lnTo>
                      <a:pt x="253" y="676"/>
                    </a:lnTo>
                    <a:lnTo>
                      <a:pt x="211" y="661"/>
                    </a:lnTo>
                    <a:lnTo>
                      <a:pt x="171" y="642"/>
                    </a:lnTo>
                    <a:lnTo>
                      <a:pt x="135" y="617"/>
                    </a:lnTo>
                    <a:lnTo>
                      <a:pt x="101" y="588"/>
                    </a:lnTo>
                    <a:lnTo>
                      <a:pt x="72" y="555"/>
                    </a:lnTo>
                    <a:lnTo>
                      <a:pt x="47" y="518"/>
                    </a:lnTo>
                    <a:lnTo>
                      <a:pt x="27" y="479"/>
                    </a:lnTo>
                    <a:lnTo>
                      <a:pt x="13" y="436"/>
                    </a:lnTo>
                    <a:lnTo>
                      <a:pt x="3" y="391"/>
                    </a:lnTo>
                    <a:lnTo>
                      <a:pt x="0" y="344"/>
                    </a:lnTo>
                    <a:lnTo>
                      <a:pt x="3" y="298"/>
                    </a:lnTo>
                    <a:lnTo>
                      <a:pt x="13" y="253"/>
                    </a:lnTo>
                    <a:lnTo>
                      <a:pt x="27" y="211"/>
                    </a:lnTo>
                    <a:lnTo>
                      <a:pt x="47" y="171"/>
                    </a:lnTo>
                    <a:lnTo>
                      <a:pt x="72" y="134"/>
                    </a:lnTo>
                    <a:lnTo>
                      <a:pt x="101" y="101"/>
                    </a:lnTo>
                    <a:lnTo>
                      <a:pt x="135" y="72"/>
                    </a:lnTo>
                    <a:lnTo>
                      <a:pt x="171" y="47"/>
                    </a:lnTo>
                    <a:lnTo>
                      <a:pt x="211" y="27"/>
                    </a:lnTo>
                    <a:lnTo>
                      <a:pt x="253" y="13"/>
                    </a:lnTo>
                    <a:lnTo>
                      <a:pt x="298" y="3"/>
                    </a:lnTo>
                    <a:lnTo>
                      <a:pt x="345" y="0"/>
                    </a:lnTo>
                    <a:close/>
                  </a:path>
                </a:pathLst>
              </a:custGeom>
              <a:solidFill>
                <a:srgbClr val="9EFF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2096" name="Freeform 11"/>
              <p:cNvSpPr>
                <a:spLocks/>
              </p:cNvSpPr>
              <p:nvPr/>
            </p:nvSpPr>
            <p:spPr bwMode="auto">
              <a:xfrm>
                <a:off x="-144" y="657"/>
                <a:ext cx="1419" cy="1428"/>
              </a:xfrm>
              <a:custGeom>
                <a:avLst/>
                <a:gdLst>
                  <a:gd name="T0" fmla="*/ 165461 w 651"/>
                  <a:gd name="T1" fmla="*/ 0 h 650"/>
                  <a:gd name="T2" fmla="*/ 188441 w 651"/>
                  <a:gd name="T3" fmla="*/ 2258 h 650"/>
                  <a:gd name="T4" fmla="*/ 209465 w 651"/>
                  <a:gd name="T5" fmla="*/ 6404 h 650"/>
                  <a:gd name="T6" fmla="*/ 230270 w 651"/>
                  <a:gd name="T7" fmla="*/ 14069 h 650"/>
                  <a:gd name="T8" fmla="*/ 249267 w 651"/>
                  <a:gd name="T9" fmla="*/ 24408 h 650"/>
                  <a:gd name="T10" fmla="*/ 266931 w 651"/>
                  <a:gd name="T11" fmla="*/ 37578 h 650"/>
                  <a:gd name="T12" fmla="*/ 282830 w 651"/>
                  <a:gd name="T13" fmla="*/ 52159 h 650"/>
                  <a:gd name="T14" fmla="*/ 297092 w 651"/>
                  <a:gd name="T15" fmla="*/ 69401 h 650"/>
                  <a:gd name="T16" fmla="*/ 309311 w 651"/>
                  <a:gd name="T17" fmla="*/ 87914 h 650"/>
                  <a:gd name="T18" fmla="*/ 319109 w 651"/>
                  <a:gd name="T19" fmla="*/ 107919 h 650"/>
                  <a:gd name="T20" fmla="*/ 325633 w 651"/>
                  <a:gd name="T21" fmla="*/ 129638 h 650"/>
                  <a:gd name="T22" fmla="*/ 330117 w 651"/>
                  <a:gd name="T23" fmla="*/ 153115 h 650"/>
                  <a:gd name="T24" fmla="*/ 331743 w 651"/>
                  <a:gd name="T25" fmla="*/ 176409 h 650"/>
                  <a:gd name="T26" fmla="*/ 330117 w 651"/>
                  <a:gd name="T27" fmla="*/ 200362 h 650"/>
                  <a:gd name="T28" fmla="*/ 325633 w 651"/>
                  <a:gd name="T29" fmla="*/ 223076 h 650"/>
                  <a:gd name="T30" fmla="*/ 319109 w 651"/>
                  <a:gd name="T31" fmla="*/ 244779 h 650"/>
                  <a:gd name="T32" fmla="*/ 309311 w 651"/>
                  <a:gd name="T33" fmla="*/ 264791 h 650"/>
                  <a:gd name="T34" fmla="*/ 297092 w 651"/>
                  <a:gd name="T35" fmla="*/ 283777 h 650"/>
                  <a:gd name="T36" fmla="*/ 282830 w 651"/>
                  <a:gd name="T37" fmla="*/ 300671 h 650"/>
                  <a:gd name="T38" fmla="*/ 266931 w 651"/>
                  <a:gd name="T39" fmla="*/ 315926 h 650"/>
                  <a:gd name="T40" fmla="*/ 249267 w 651"/>
                  <a:gd name="T41" fmla="*/ 328761 h 650"/>
                  <a:gd name="T42" fmla="*/ 230270 w 651"/>
                  <a:gd name="T43" fmla="*/ 339108 h 650"/>
                  <a:gd name="T44" fmla="*/ 209465 w 651"/>
                  <a:gd name="T45" fmla="*/ 346327 h 650"/>
                  <a:gd name="T46" fmla="*/ 188441 w 651"/>
                  <a:gd name="T47" fmla="*/ 351024 h 650"/>
                  <a:gd name="T48" fmla="*/ 165461 w 651"/>
                  <a:gd name="T49" fmla="*/ 352709 h 650"/>
                  <a:gd name="T50" fmla="*/ 143818 w 651"/>
                  <a:gd name="T51" fmla="*/ 351024 h 650"/>
                  <a:gd name="T52" fmla="*/ 122287 w 651"/>
                  <a:gd name="T53" fmla="*/ 346327 h 650"/>
                  <a:gd name="T54" fmla="*/ 101893 w 651"/>
                  <a:gd name="T55" fmla="*/ 339108 h 650"/>
                  <a:gd name="T56" fmla="*/ 82465 w 651"/>
                  <a:gd name="T57" fmla="*/ 328761 h 650"/>
                  <a:gd name="T58" fmla="*/ 64812 w 651"/>
                  <a:gd name="T59" fmla="*/ 315926 h 650"/>
                  <a:gd name="T60" fmla="*/ 48913 w 651"/>
                  <a:gd name="T61" fmla="*/ 300671 h 650"/>
                  <a:gd name="T62" fmla="*/ 34651 w 651"/>
                  <a:gd name="T63" fmla="*/ 283777 h 650"/>
                  <a:gd name="T64" fmla="*/ 22939 w 651"/>
                  <a:gd name="T65" fmla="*/ 264791 h 650"/>
                  <a:gd name="T66" fmla="*/ 12642 w 651"/>
                  <a:gd name="T67" fmla="*/ 244779 h 650"/>
                  <a:gd name="T68" fmla="*/ 6101 w 651"/>
                  <a:gd name="T69" fmla="*/ 223076 h 650"/>
                  <a:gd name="T70" fmla="*/ 1624 w 651"/>
                  <a:gd name="T71" fmla="*/ 200362 h 650"/>
                  <a:gd name="T72" fmla="*/ 0 w 651"/>
                  <a:gd name="T73" fmla="*/ 176409 h 650"/>
                  <a:gd name="T74" fmla="*/ 1624 w 651"/>
                  <a:gd name="T75" fmla="*/ 153115 h 650"/>
                  <a:gd name="T76" fmla="*/ 6101 w 651"/>
                  <a:gd name="T77" fmla="*/ 129638 h 650"/>
                  <a:gd name="T78" fmla="*/ 12642 w 651"/>
                  <a:gd name="T79" fmla="*/ 107919 h 650"/>
                  <a:gd name="T80" fmla="*/ 22939 w 651"/>
                  <a:gd name="T81" fmla="*/ 87914 h 650"/>
                  <a:gd name="T82" fmla="*/ 34651 w 651"/>
                  <a:gd name="T83" fmla="*/ 69401 h 650"/>
                  <a:gd name="T84" fmla="*/ 48913 w 651"/>
                  <a:gd name="T85" fmla="*/ 52159 h 650"/>
                  <a:gd name="T86" fmla="*/ 64812 w 651"/>
                  <a:gd name="T87" fmla="*/ 37578 h 650"/>
                  <a:gd name="T88" fmla="*/ 82465 w 651"/>
                  <a:gd name="T89" fmla="*/ 24408 h 650"/>
                  <a:gd name="T90" fmla="*/ 101893 w 651"/>
                  <a:gd name="T91" fmla="*/ 14069 h 650"/>
                  <a:gd name="T92" fmla="*/ 122287 w 651"/>
                  <a:gd name="T93" fmla="*/ 6404 h 650"/>
                  <a:gd name="T94" fmla="*/ 143818 w 651"/>
                  <a:gd name="T95" fmla="*/ 2258 h 650"/>
                  <a:gd name="T96" fmla="*/ 165461 w 651"/>
                  <a:gd name="T97" fmla="*/ 0 h 650"/>
                  <a:gd name="T98" fmla="*/ 165461 w 651"/>
                  <a:gd name="T99" fmla="*/ 0 h 65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51"/>
                  <a:gd name="T151" fmla="*/ 0 h 650"/>
                  <a:gd name="T152" fmla="*/ 651 w 651"/>
                  <a:gd name="T153" fmla="*/ 650 h 65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51" h="650">
                    <a:moveTo>
                      <a:pt x="325" y="0"/>
                    </a:moveTo>
                    <a:lnTo>
                      <a:pt x="370" y="4"/>
                    </a:lnTo>
                    <a:lnTo>
                      <a:pt x="411" y="12"/>
                    </a:lnTo>
                    <a:lnTo>
                      <a:pt x="452" y="26"/>
                    </a:lnTo>
                    <a:lnTo>
                      <a:pt x="489" y="45"/>
                    </a:lnTo>
                    <a:lnTo>
                      <a:pt x="524" y="69"/>
                    </a:lnTo>
                    <a:lnTo>
                      <a:pt x="555" y="96"/>
                    </a:lnTo>
                    <a:lnTo>
                      <a:pt x="583" y="128"/>
                    </a:lnTo>
                    <a:lnTo>
                      <a:pt x="607" y="162"/>
                    </a:lnTo>
                    <a:lnTo>
                      <a:pt x="626" y="199"/>
                    </a:lnTo>
                    <a:lnTo>
                      <a:pt x="639" y="239"/>
                    </a:lnTo>
                    <a:lnTo>
                      <a:pt x="648" y="282"/>
                    </a:lnTo>
                    <a:lnTo>
                      <a:pt x="651" y="325"/>
                    </a:lnTo>
                    <a:lnTo>
                      <a:pt x="648" y="369"/>
                    </a:lnTo>
                    <a:lnTo>
                      <a:pt x="639" y="411"/>
                    </a:lnTo>
                    <a:lnTo>
                      <a:pt x="626" y="451"/>
                    </a:lnTo>
                    <a:lnTo>
                      <a:pt x="607" y="488"/>
                    </a:lnTo>
                    <a:lnTo>
                      <a:pt x="583" y="523"/>
                    </a:lnTo>
                    <a:lnTo>
                      <a:pt x="555" y="554"/>
                    </a:lnTo>
                    <a:lnTo>
                      <a:pt x="524" y="582"/>
                    </a:lnTo>
                    <a:lnTo>
                      <a:pt x="489" y="606"/>
                    </a:lnTo>
                    <a:lnTo>
                      <a:pt x="452" y="625"/>
                    </a:lnTo>
                    <a:lnTo>
                      <a:pt x="411" y="638"/>
                    </a:lnTo>
                    <a:lnTo>
                      <a:pt x="370" y="647"/>
                    </a:lnTo>
                    <a:lnTo>
                      <a:pt x="325" y="650"/>
                    </a:lnTo>
                    <a:lnTo>
                      <a:pt x="282" y="647"/>
                    </a:lnTo>
                    <a:lnTo>
                      <a:pt x="240" y="638"/>
                    </a:lnTo>
                    <a:lnTo>
                      <a:pt x="200" y="625"/>
                    </a:lnTo>
                    <a:lnTo>
                      <a:pt x="162" y="606"/>
                    </a:lnTo>
                    <a:lnTo>
                      <a:pt x="127" y="582"/>
                    </a:lnTo>
                    <a:lnTo>
                      <a:pt x="96" y="554"/>
                    </a:lnTo>
                    <a:lnTo>
                      <a:pt x="68" y="523"/>
                    </a:lnTo>
                    <a:lnTo>
                      <a:pt x="45" y="488"/>
                    </a:lnTo>
                    <a:lnTo>
                      <a:pt x="25" y="451"/>
                    </a:lnTo>
                    <a:lnTo>
                      <a:pt x="12" y="411"/>
                    </a:lnTo>
                    <a:lnTo>
                      <a:pt x="3" y="369"/>
                    </a:lnTo>
                    <a:lnTo>
                      <a:pt x="0" y="325"/>
                    </a:lnTo>
                    <a:lnTo>
                      <a:pt x="3" y="282"/>
                    </a:lnTo>
                    <a:lnTo>
                      <a:pt x="12" y="239"/>
                    </a:lnTo>
                    <a:lnTo>
                      <a:pt x="25" y="199"/>
                    </a:lnTo>
                    <a:lnTo>
                      <a:pt x="45" y="162"/>
                    </a:lnTo>
                    <a:lnTo>
                      <a:pt x="68" y="128"/>
                    </a:lnTo>
                    <a:lnTo>
                      <a:pt x="96" y="96"/>
                    </a:lnTo>
                    <a:lnTo>
                      <a:pt x="127" y="69"/>
                    </a:lnTo>
                    <a:lnTo>
                      <a:pt x="162" y="45"/>
                    </a:lnTo>
                    <a:lnTo>
                      <a:pt x="200" y="26"/>
                    </a:lnTo>
                    <a:lnTo>
                      <a:pt x="240" y="12"/>
                    </a:lnTo>
                    <a:lnTo>
                      <a:pt x="282" y="4"/>
                    </a:lnTo>
                    <a:lnTo>
                      <a:pt x="325" y="0"/>
                    </a:lnTo>
                    <a:close/>
                  </a:path>
                </a:pathLst>
              </a:custGeom>
              <a:solidFill>
                <a:srgbClr val="A3FFD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2097" name="Freeform 12"/>
              <p:cNvSpPr>
                <a:spLocks/>
              </p:cNvSpPr>
              <p:nvPr/>
            </p:nvSpPr>
            <p:spPr bwMode="auto">
              <a:xfrm>
                <a:off x="-90" y="684"/>
                <a:ext cx="1328" cy="1335"/>
              </a:xfrm>
              <a:custGeom>
                <a:avLst/>
                <a:gdLst>
                  <a:gd name="T0" fmla="*/ 155474 w 609"/>
                  <a:gd name="T1" fmla="*/ 0 h 608"/>
                  <a:gd name="T2" fmla="*/ 176772 w 609"/>
                  <a:gd name="T3" fmla="*/ 1673 h 608"/>
                  <a:gd name="T4" fmla="*/ 196991 w 609"/>
                  <a:gd name="T5" fmla="*/ 5931 h 608"/>
                  <a:gd name="T6" fmla="*/ 216207 w 609"/>
                  <a:gd name="T7" fmla="*/ 13023 h 608"/>
                  <a:gd name="T8" fmla="*/ 234166 w 609"/>
                  <a:gd name="T9" fmla="*/ 22664 h 608"/>
                  <a:gd name="T10" fmla="*/ 250623 w 609"/>
                  <a:gd name="T11" fmla="*/ 34756 h 608"/>
                  <a:gd name="T12" fmla="*/ 265905 w 609"/>
                  <a:gd name="T13" fmla="*/ 48738 h 608"/>
                  <a:gd name="T14" fmla="*/ 279231 w 609"/>
                  <a:gd name="T15" fmla="*/ 64203 h 608"/>
                  <a:gd name="T16" fmla="*/ 289787 w 609"/>
                  <a:gd name="T17" fmla="*/ 81705 h 608"/>
                  <a:gd name="T18" fmla="*/ 299097 w 609"/>
                  <a:gd name="T19" fmla="*/ 100386 h 608"/>
                  <a:gd name="T20" fmla="*/ 305798 w 609"/>
                  <a:gd name="T21" fmla="*/ 120583 h 608"/>
                  <a:gd name="T22" fmla="*/ 309749 w 609"/>
                  <a:gd name="T23" fmla="*/ 142000 h 608"/>
                  <a:gd name="T24" fmla="*/ 311376 w 609"/>
                  <a:gd name="T25" fmla="*/ 164201 h 608"/>
                  <a:gd name="T26" fmla="*/ 309749 w 609"/>
                  <a:gd name="T27" fmla="*/ 186485 h 608"/>
                  <a:gd name="T28" fmla="*/ 305798 w 609"/>
                  <a:gd name="T29" fmla="*/ 207867 h 608"/>
                  <a:gd name="T30" fmla="*/ 299097 w 609"/>
                  <a:gd name="T31" fmla="*/ 228024 h 608"/>
                  <a:gd name="T32" fmla="*/ 289787 w 609"/>
                  <a:gd name="T33" fmla="*/ 246760 h 608"/>
                  <a:gd name="T34" fmla="*/ 279231 w 609"/>
                  <a:gd name="T35" fmla="*/ 264260 h 608"/>
                  <a:gd name="T36" fmla="*/ 265905 w 609"/>
                  <a:gd name="T37" fmla="*/ 280508 h 608"/>
                  <a:gd name="T38" fmla="*/ 250623 w 609"/>
                  <a:gd name="T39" fmla="*/ 294484 h 608"/>
                  <a:gd name="T40" fmla="*/ 234166 w 609"/>
                  <a:gd name="T41" fmla="*/ 305818 h 608"/>
                  <a:gd name="T42" fmla="*/ 216207 w 609"/>
                  <a:gd name="T43" fmla="*/ 315466 h 608"/>
                  <a:gd name="T44" fmla="*/ 196991 w 609"/>
                  <a:gd name="T45" fmla="*/ 322596 h 608"/>
                  <a:gd name="T46" fmla="*/ 176772 w 609"/>
                  <a:gd name="T47" fmla="*/ 326792 h 608"/>
                  <a:gd name="T48" fmla="*/ 155474 w 609"/>
                  <a:gd name="T49" fmla="*/ 328482 h 608"/>
                  <a:gd name="T50" fmla="*/ 134603 w 609"/>
                  <a:gd name="T51" fmla="*/ 326792 h 608"/>
                  <a:gd name="T52" fmla="*/ 114393 w 609"/>
                  <a:gd name="T53" fmla="*/ 322596 h 608"/>
                  <a:gd name="T54" fmla="*/ 95169 w 609"/>
                  <a:gd name="T55" fmla="*/ 315466 h 608"/>
                  <a:gd name="T56" fmla="*/ 77105 w 609"/>
                  <a:gd name="T57" fmla="*/ 305818 h 608"/>
                  <a:gd name="T58" fmla="*/ 60752 w 609"/>
                  <a:gd name="T59" fmla="*/ 294484 h 608"/>
                  <a:gd name="T60" fmla="*/ 45906 w 609"/>
                  <a:gd name="T61" fmla="*/ 280508 h 608"/>
                  <a:gd name="T62" fmla="*/ 32786 w 609"/>
                  <a:gd name="T63" fmla="*/ 264260 h 608"/>
                  <a:gd name="T64" fmla="*/ 21588 w 609"/>
                  <a:gd name="T65" fmla="*/ 246760 h 608"/>
                  <a:gd name="T66" fmla="*/ 12120 w 609"/>
                  <a:gd name="T67" fmla="*/ 228024 h 608"/>
                  <a:gd name="T68" fmla="*/ 5558 w 609"/>
                  <a:gd name="T69" fmla="*/ 207867 h 608"/>
                  <a:gd name="T70" fmla="*/ 1627 w 609"/>
                  <a:gd name="T71" fmla="*/ 186485 h 608"/>
                  <a:gd name="T72" fmla="*/ 0 w 609"/>
                  <a:gd name="T73" fmla="*/ 164201 h 608"/>
                  <a:gd name="T74" fmla="*/ 1627 w 609"/>
                  <a:gd name="T75" fmla="*/ 142000 h 608"/>
                  <a:gd name="T76" fmla="*/ 5558 w 609"/>
                  <a:gd name="T77" fmla="*/ 120583 h 608"/>
                  <a:gd name="T78" fmla="*/ 12120 w 609"/>
                  <a:gd name="T79" fmla="*/ 100386 h 608"/>
                  <a:gd name="T80" fmla="*/ 21588 w 609"/>
                  <a:gd name="T81" fmla="*/ 81705 h 608"/>
                  <a:gd name="T82" fmla="*/ 32786 w 609"/>
                  <a:gd name="T83" fmla="*/ 64203 h 608"/>
                  <a:gd name="T84" fmla="*/ 45906 w 609"/>
                  <a:gd name="T85" fmla="*/ 48738 h 608"/>
                  <a:gd name="T86" fmla="*/ 60752 w 609"/>
                  <a:gd name="T87" fmla="*/ 34756 h 608"/>
                  <a:gd name="T88" fmla="*/ 77105 w 609"/>
                  <a:gd name="T89" fmla="*/ 22664 h 608"/>
                  <a:gd name="T90" fmla="*/ 95169 w 609"/>
                  <a:gd name="T91" fmla="*/ 13023 h 608"/>
                  <a:gd name="T92" fmla="*/ 114393 w 609"/>
                  <a:gd name="T93" fmla="*/ 5931 h 608"/>
                  <a:gd name="T94" fmla="*/ 134603 w 609"/>
                  <a:gd name="T95" fmla="*/ 1673 h 608"/>
                  <a:gd name="T96" fmla="*/ 155474 w 609"/>
                  <a:gd name="T97" fmla="*/ 0 h 608"/>
                  <a:gd name="T98" fmla="*/ 155474 w 609"/>
                  <a:gd name="T99" fmla="*/ 0 h 60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09"/>
                  <a:gd name="T151" fmla="*/ 0 h 608"/>
                  <a:gd name="T152" fmla="*/ 609 w 609"/>
                  <a:gd name="T153" fmla="*/ 608 h 60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09" h="608">
                    <a:moveTo>
                      <a:pt x="304" y="0"/>
                    </a:moveTo>
                    <a:lnTo>
                      <a:pt x="346" y="3"/>
                    </a:lnTo>
                    <a:lnTo>
                      <a:pt x="385" y="11"/>
                    </a:lnTo>
                    <a:lnTo>
                      <a:pt x="423" y="24"/>
                    </a:lnTo>
                    <a:lnTo>
                      <a:pt x="458" y="42"/>
                    </a:lnTo>
                    <a:lnTo>
                      <a:pt x="490" y="64"/>
                    </a:lnTo>
                    <a:lnTo>
                      <a:pt x="520" y="90"/>
                    </a:lnTo>
                    <a:lnTo>
                      <a:pt x="546" y="119"/>
                    </a:lnTo>
                    <a:lnTo>
                      <a:pt x="567" y="151"/>
                    </a:lnTo>
                    <a:lnTo>
                      <a:pt x="585" y="186"/>
                    </a:lnTo>
                    <a:lnTo>
                      <a:pt x="598" y="223"/>
                    </a:lnTo>
                    <a:lnTo>
                      <a:pt x="606" y="263"/>
                    </a:lnTo>
                    <a:lnTo>
                      <a:pt x="609" y="304"/>
                    </a:lnTo>
                    <a:lnTo>
                      <a:pt x="606" y="345"/>
                    </a:lnTo>
                    <a:lnTo>
                      <a:pt x="598" y="385"/>
                    </a:lnTo>
                    <a:lnTo>
                      <a:pt x="585" y="422"/>
                    </a:lnTo>
                    <a:lnTo>
                      <a:pt x="567" y="457"/>
                    </a:lnTo>
                    <a:lnTo>
                      <a:pt x="546" y="489"/>
                    </a:lnTo>
                    <a:lnTo>
                      <a:pt x="520" y="519"/>
                    </a:lnTo>
                    <a:lnTo>
                      <a:pt x="490" y="545"/>
                    </a:lnTo>
                    <a:lnTo>
                      <a:pt x="458" y="566"/>
                    </a:lnTo>
                    <a:lnTo>
                      <a:pt x="423" y="584"/>
                    </a:lnTo>
                    <a:lnTo>
                      <a:pt x="385" y="597"/>
                    </a:lnTo>
                    <a:lnTo>
                      <a:pt x="346" y="605"/>
                    </a:lnTo>
                    <a:lnTo>
                      <a:pt x="304" y="608"/>
                    </a:lnTo>
                    <a:lnTo>
                      <a:pt x="263" y="605"/>
                    </a:lnTo>
                    <a:lnTo>
                      <a:pt x="224" y="597"/>
                    </a:lnTo>
                    <a:lnTo>
                      <a:pt x="186" y="584"/>
                    </a:lnTo>
                    <a:lnTo>
                      <a:pt x="151" y="566"/>
                    </a:lnTo>
                    <a:lnTo>
                      <a:pt x="119" y="545"/>
                    </a:lnTo>
                    <a:lnTo>
                      <a:pt x="90" y="519"/>
                    </a:lnTo>
                    <a:lnTo>
                      <a:pt x="64" y="489"/>
                    </a:lnTo>
                    <a:lnTo>
                      <a:pt x="42" y="457"/>
                    </a:lnTo>
                    <a:lnTo>
                      <a:pt x="24" y="422"/>
                    </a:lnTo>
                    <a:lnTo>
                      <a:pt x="11" y="385"/>
                    </a:lnTo>
                    <a:lnTo>
                      <a:pt x="3" y="345"/>
                    </a:lnTo>
                    <a:lnTo>
                      <a:pt x="0" y="304"/>
                    </a:lnTo>
                    <a:lnTo>
                      <a:pt x="3" y="263"/>
                    </a:lnTo>
                    <a:lnTo>
                      <a:pt x="11" y="223"/>
                    </a:lnTo>
                    <a:lnTo>
                      <a:pt x="24" y="186"/>
                    </a:lnTo>
                    <a:lnTo>
                      <a:pt x="42" y="151"/>
                    </a:lnTo>
                    <a:lnTo>
                      <a:pt x="64" y="119"/>
                    </a:lnTo>
                    <a:lnTo>
                      <a:pt x="90" y="90"/>
                    </a:lnTo>
                    <a:lnTo>
                      <a:pt x="119" y="64"/>
                    </a:lnTo>
                    <a:lnTo>
                      <a:pt x="151" y="42"/>
                    </a:lnTo>
                    <a:lnTo>
                      <a:pt x="186" y="24"/>
                    </a:lnTo>
                    <a:lnTo>
                      <a:pt x="224" y="11"/>
                    </a:lnTo>
                    <a:lnTo>
                      <a:pt x="263" y="3"/>
                    </a:lnTo>
                    <a:lnTo>
                      <a:pt x="304" y="0"/>
                    </a:lnTo>
                    <a:close/>
                  </a:path>
                </a:pathLst>
              </a:custGeom>
              <a:solidFill>
                <a:srgbClr val="ABFFD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2098" name="Freeform 13"/>
              <p:cNvSpPr>
                <a:spLocks/>
              </p:cNvSpPr>
              <p:nvPr/>
            </p:nvSpPr>
            <p:spPr bwMode="auto">
              <a:xfrm>
                <a:off x="-42" y="703"/>
                <a:ext cx="1245" cy="1254"/>
              </a:xfrm>
              <a:custGeom>
                <a:avLst/>
                <a:gdLst>
                  <a:gd name="T0" fmla="*/ 146249 w 571"/>
                  <a:gd name="T1" fmla="*/ 0 h 571"/>
                  <a:gd name="T2" fmla="*/ 166121 w 571"/>
                  <a:gd name="T3" fmla="*/ 1673 h 571"/>
                  <a:gd name="T4" fmla="*/ 184792 w 571"/>
                  <a:gd name="T5" fmla="*/ 5932 h 571"/>
                  <a:gd name="T6" fmla="*/ 202196 w 571"/>
                  <a:gd name="T7" fmla="*/ 12564 h 571"/>
                  <a:gd name="T8" fmla="*/ 219733 w 571"/>
                  <a:gd name="T9" fmla="*/ 21661 h 571"/>
                  <a:gd name="T10" fmla="*/ 235013 w 571"/>
                  <a:gd name="T11" fmla="*/ 32540 h 571"/>
                  <a:gd name="T12" fmla="*/ 248863 w 571"/>
                  <a:gd name="T13" fmla="*/ 46128 h 571"/>
                  <a:gd name="T14" fmla="*/ 261433 w 571"/>
                  <a:gd name="T15" fmla="*/ 60596 h 571"/>
                  <a:gd name="T16" fmla="*/ 271739 w 571"/>
                  <a:gd name="T17" fmla="*/ 76837 h 571"/>
                  <a:gd name="T18" fmla="*/ 280456 w 571"/>
                  <a:gd name="T19" fmla="*/ 95372 h 571"/>
                  <a:gd name="T20" fmla="*/ 286561 w 571"/>
                  <a:gd name="T21" fmla="*/ 113569 h 571"/>
                  <a:gd name="T22" fmla="*/ 290735 w 571"/>
                  <a:gd name="T23" fmla="*/ 133502 h 571"/>
                  <a:gd name="T24" fmla="*/ 291733 w 571"/>
                  <a:gd name="T25" fmla="*/ 154275 h 571"/>
                  <a:gd name="T26" fmla="*/ 290735 w 571"/>
                  <a:gd name="T27" fmla="*/ 175492 h 571"/>
                  <a:gd name="T28" fmla="*/ 286561 w 571"/>
                  <a:gd name="T29" fmla="*/ 195444 h 571"/>
                  <a:gd name="T30" fmla="*/ 280456 w 571"/>
                  <a:gd name="T31" fmla="*/ 214405 h 571"/>
                  <a:gd name="T32" fmla="*/ 271739 w 571"/>
                  <a:gd name="T33" fmla="*/ 232128 h 571"/>
                  <a:gd name="T34" fmla="*/ 261433 w 571"/>
                  <a:gd name="T35" fmla="*/ 248832 h 571"/>
                  <a:gd name="T36" fmla="*/ 248863 w 571"/>
                  <a:gd name="T37" fmla="*/ 263647 h 571"/>
                  <a:gd name="T38" fmla="*/ 235013 w 571"/>
                  <a:gd name="T39" fmla="*/ 276888 h 571"/>
                  <a:gd name="T40" fmla="*/ 219733 w 571"/>
                  <a:gd name="T41" fmla="*/ 287779 h 571"/>
                  <a:gd name="T42" fmla="*/ 202196 w 571"/>
                  <a:gd name="T43" fmla="*/ 296401 h 571"/>
                  <a:gd name="T44" fmla="*/ 184792 w 571"/>
                  <a:gd name="T45" fmla="*/ 303611 h 571"/>
                  <a:gd name="T46" fmla="*/ 166121 w 571"/>
                  <a:gd name="T47" fmla="*/ 307948 h 571"/>
                  <a:gd name="T48" fmla="*/ 146249 w 571"/>
                  <a:gd name="T49" fmla="*/ 308961 h 571"/>
                  <a:gd name="T50" fmla="*/ 126792 w 571"/>
                  <a:gd name="T51" fmla="*/ 307948 h 571"/>
                  <a:gd name="T52" fmla="*/ 107785 w 571"/>
                  <a:gd name="T53" fmla="*/ 303611 h 571"/>
                  <a:gd name="T54" fmla="*/ 89932 w 571"/>
                  <a:gd name="T55" fmla="*/ 296401 h 571"/>
                  <a:gd name="T56" fmla="*/ 72642 w 571"/>
                  <a:gd name="T57" fmla="*/ 287779 h 571"/>
                  <a:gd name="T58" fmla="*/ 57159 w 571"/>
                  <a:gd name="T59" fmla="*/ 276888 h 571"/>
                  <a:gd name="T60" fmla="*/ 43329 w 571"/>
                  <a:gd name="T61" fmla="*/ 263647 h 571"/>
                  <a:gd name="T62" fmla="*/ 30763 w 571"/>
                  <a:gd name="T63" fmla="*/ 248832 h 571"/>
                  <a:gd name="T64" fmla="*/ 20408 w 571"/>
                  <a:gd name="T65" fmla="*/ 232128 h 571"/>
                  <a:gd name="T66" fmla="*/ 12119 w 571"/>
                  <a:gd name="T67" fmla="*/ 214405 h 571"/>
                  <a:gd name="T68" fmla="*/ 5558 w 571"/>
                  <a:gd name="T69" fmla="*/ 195444 h 571"/>
                  <a:gd name="T70" fmla="*/ 1627 w 571"/>
                  <a:gd name="T71" fmla="*/ 175492 h 571"/>
                  <a:gd name="T72" fmla="*/ 0 w 571"/>
                  <a:gd name="T73" fmla="*/ 154275 h 571"/>
                  <a:gd name="T74" fmla="*/ 1627 w 571"/>
                  <a:gd name="T75" fmla="*/ 133502 h 571"/>
                  <a:gd name="T76" fmla="*/ 5558 w 571"/>
                  <a:gd name="T77" fmla="*/ 113569 h 571"/>
                  <a:gd name="T78" fmla="*/ 12119 w 571"/>
                  <a:gd name="T79" fmla="*/ 95372 h 571"/>
                  <a:gd name="T80" fmla="*/ 20408 w 571"/>
                  <a:gd name="T81" fmla="*/ 76837 h 571"/>
                  <a:gd name="T82" fmla="*/ 30763 w 571"/>
                  <a:gd name="T83" fmla="*/ 60596 h 571"/>
                  <a:gd name="T84" fmla="*/ 43329 w 571"/>
                  <a:gd name="T85" fmla="*/ 46128 h 571"/>
                  <a:gd name="T86" fmla="*/ 57159 w 571"/>
                  <a:gd name="T87" fmla="*/ 32540 h 571"/>
                  <a:gd name="T88" fmla="*/ 72642 w 571"/>
                  <a:gd name="T89" fmla="*/ 21661 h 571"/>
                  <a:gd name="T90" fmla="*/ 89932 w 571"/>
                  <a:gd name="T91" fmla="*/ 12564 h 571"/>
                  <a:gd name="T92" fmla="*/ 107785 w 571"/>
                  <a:gd name="T93" fmla="*/ 5932 h 571"/>
                  <a:gd name="T94" fmla="*/ 126792 w 571"/>
                  <a:gd name="T95" fmla="*/ 1673 h 571"/>
                  <a:gd name="T96" fmla="*/ 146249 w 571"/>
                  <a:gd name="T97" fmla="*/ 0 h 571"/>
                  <a:gd name="T98" fmla="*/ 146249 w 571"/>
                  <a:gd name="T99" fmla="*/ 0 h 57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571"/>
                  <a:gd name="T151" fmla="*/ 0 h 571"/>
                  <a:gd name="T152" fmla="*/ 571 w 571"/>
                  <a:gd name="T153" fmla="*/ 571 h 57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571" h="571">
                    <a:moveTo>
                      <a:pt x="286" y="0"/>
                    </a:moveTo>
                    <a:lnTo>
                      <a:pt x="325" y="3"/>
                    </a:lnTo>
                    <a:lnTo>
                      <a:pt x="362" y="11"/>
                    </a:lnTo>
                    <a:lnTo>
                      <a:pt x="396" y="23"/>
                    </a:lnTo>
                    <a:lnTo>
                      <a:pt x="430" y="40"/>
                    </a:lnTo>
                    <a:lnTo>
                      <a:pt x="460" y="60"/>
                    </a:lnTo>
                    <a:lnTo>
                      <a:pt x="487" y="85"/>
                    </a:lnTo>
                    <a:lnTo>
                      <a:pt x="512" y="112"/>
                    </a:lnTo>
                    <a:lnTo>
                      <a:pt x="532" y="142"/>
                    </a:lnTo>
                    <a:lnTo>
                      <a:pt x="549" y="176"/>
                    </a:lnTo>
                    <a:lnTo>
                      <a:pt x="561" y="210"/>
                    </a:lnTo>
                    <a:lnTo>
                      <a:pt x="569" y="247"/>
                    </a:lnTo>
                    <a:lnTo>
                      <a:pt x="571" y="285"/>
                    </a:lnTo>
                    <a:lnTo>
                      <a:pt x="569" y="324"/>
                    </a:lnTo>
                    <a:lnTo>
                      <a:pt x="561" y="361"/>
                    </a:lnTo>
                    <a:lnTo>
                      <a:pt x="549" y="396"/>
                    </a:lnTo>
                    <a:lnTo>
                      <a:pt x="532" y="429"/>
                    </a:lnTo>
                    <a:lnTo>
                      <a:pt x="512" y="460"/>
                    </a:lnTo>
                    <a:lnTo>
                      <a:pt x="487" y="487"/>
                    </a:lnTo>
                    <a:lnTo>
                      <a:pt x="460" y="512"/>
                    </a:lnTo>
                    <a:lnTo>
                      <a:pt x="430" y="532"/>
                    </a:lnTo>
                    <a:lnTo>
                      <a:pt x="396" y="548"/>
                    </a:lnTo>
                    <a:lnTo>
                      <a:pt x="362" y="561"/>
                    </a:lnTo>
                    <a:lnTo>
                      <a:pt x="325" y="569"/>
                    </a:lnTo>
                    <a:lnTo>
                      <a:pt x="286" y="571"/>
                    </a:lnTo>
                    <a:lnTo>
                      <a:pt x="248" y="569"/>
                    </a:lnTo>
                    <a:lnTo>
                      <a:pt x="211" y="561"/>
                    </a:lnTo>
                    <a:lnTo>
                      <a:pt x="176" y="548"/>
                    </a:lnTo>
                    <a:lnTo>
                      <a:pt x="142" y="532"/>
                    </a:lnTo>
                    <a:lnTo>
                      <a:pt x="112" y="512"/>
                    </a:lnTo>
                    <a:lnTo>
                      <a:pt x="85" y="487"/>
                    </a:lnTo>
                    <a:lnTo>
                      <a:pt x="60" y="460"/>
                    </a:lnTo>
                    <a:lnTo>
                      <a:pt x="40" y="429"/>
                    </a:lnTo>
                    <a:lnTo>
                      <a:pt x="24" y="396"/>
                    </a:lnTo>
                    <a:lnTo>
                      <a:pt x="11" y="361"/>
                    </a:lnTo>
                    <a:lnTo>
                      <a:pt x="3" y="324"/>
                    </a:lnTo>
                    <a:lnTo>
                      <a:pt x="0" y="285"/>
                    </a:lnTo>
                    <a:lnTo>
                      <a:pt x="3" y="247"/>
                    </a:lnTo>
                    <a:lnTo>
                      <a:pt x="11" y="210"/>
                    </a:lnTo>
                    <a:lnTo>
                      <a:pt x="24" y="176"/>
                    </a:lnTo>
                    <a:lnTo>
                      <a:pt x="40" y="142"/>
                    </a:lnTo>
                    <a:lnTo>
                      <a:pt x="60" y="112"/>
                    </a:lnTo>
                    <a:lnTo>
                      <a:pt x="85" y="85"/>
                    </a:lnTo>
                    <a:lnTo>
                      <a:pt x="112" y="60"/>
                    </a:lnTo>
                    <a:lnTo>
                      <a:pt x="142" y="40"/>
                    </a:lnTo>
                    <a:lnTo>
                      <a:pt x="176" y="23"/>
                    </a:lnTo>
                    <a:lnTo>
                      <a:pt x="211" y="11"/>
                    </a:lnTo>
                    <a:lnTo>
                      <a:pt x="248" y="3"/>
                    </a:lnTo>
                    <a:lnTo>
                      <a:pt x="286" y="0"/>
                    </a:lnTo>
                    <a:close/>
                  </a:path>
                </a:pathLst>
              </a:custGeom>
              <a:solidFill>
                <a:srgbClr val="B0FFE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2099" name="Freeform 14"/>
              <p:cNvSpPr>
                <a:spLocks/>
              </p:cNvSpPr>
              <p:nvPr/>
            </p:nvSpPr>
            <p:spPr bwMode="auto">
              <a:xfrm>
                <a:off x="13" y="732"/>
                <a:ext cx="1153" cy="1157"/>
              </a:xfrm>
              <a:custGeom>
                <a:avLst/>
                <a:gdLst>
                  <a:gd name="T0" fmla="*/ 134328 w 529"/>
                  <a:gd name="T1" fmla="*/ 0 h 527"/>
                  <a:gd name="T2" fmla="*/ 152789 w 529"/>
                  <a:gd name="T3" fmla="*/ 1027 h 527"/>
                  <a:gd name="T4" fmla="*/ 170590 w 529"/>
                  <a:gd name="T5" fmla="*/ 4951 h 527"/>
                  <a:gd name="T6" fmla="*/ 186978 w 529"/>
                  <a:gd name="T7" fmla="*/ 11313 h 527"/>
                  <a:gd name="T8" fmla="*/ 202612 w 529"/>
                  <a:gd name="T9" fmla="*/ 19377 h 527"/>
                  <a:gd name="T10" fmla="*/ 217130 w 529"/>
                  <a:gd name="T11" fmla="*/ 29788 h 527"/>
                  <a:gd name="T12" fmla="*/ 229763 w 529"/>
                  <a:gd name="T13" fmla="*/ 41569 h 527"/>
                  <a:gd name="T14" fmla="*/ 241411 w 529"/>
                  <a:gd name="T15" fmla="*/ 55545 h 527"/>
                  <a:gd name="T16" fmla="*/ 251206 w 529"/>
                  <a:gd name="T17" fmla="*/ 70096 h 527"/>
                  <a:gd name="T18" fmla="*/ 258669 w 529"/>
                  <a:gd name="T19" fmla="*/ 86751 h 527"/>
                  <a:gd name="T20" fmla="*/ 264680 w 529"/>
                  <a:gd name="T21" fmla="*/ 104710 h 527"/>
                  <a:gd name="T22" fmla="*/ 268466 w 529"/>
                  <a:gd name="T23" fmla="*/ 123175 h 527"/>
                  <a:gd name="T24" fmla="*/ 269421 w 529"/>
                  <a:gd name="T25" fmla="*/ 141905 h 527"/>
                  <a:gd name="T26" fmla="*/ 268466 w 529"/>
                  <a:gd name="T27" fmla="*/ 162044 h 527"/>
                  <a:gd name="T28" fmla="*/ 264680 w 529"/>
                  <a:gd name="T29" fmla="*/ 180136 h 527"/>
                  <a:gd name="T30" fmla="*/ 258669 w 529"/>
                  <a:gd name="T31" fmla="*/ 197638 h 527"/>
                  <a:gd name="T32" fmla="*/ 251206 w 529"/>
                  <a:gd name="T33" fmla="*/ 214315 h 527"/>
                  <a:gd name="T34" fmla="*/ 241411 w 529"/>
                  <a:gd name="T35" fmla="*/ 229325 h 527"/>
                  <a:gd name="T36" fmla="*/ 229763 w 529"/>
                  <a:gd name="T37" fmla="*/ 242889 h 527"/>
                  <a:gd name="T38" fmla="*/ 217130 w 529"/>
                  <a:gd name="T39" fmla="*/ 255183 h 527"/>
                  <a:gd name="T40" fmla="*/ 202612 w 529"/>
                  <a:gd name="T41" fmla="*/ 265471 h 527"/>
                  <a:gd name="T42" fmla="*/ 186978 w 529"/>
                  <a:gd name="T43" fmla="*/ 273702 h 527"/>
                  <a:gd name="T44" fmla="*/ 170590 w 529"/>
                  <a:gd name="T45" fmla="*/ 279502 h 527"/>
                  <a:gd name="T46" fmla="*/ 152789 w 529"/>
                  <a:gd name="T47" fmla="*/ 283430 h 527"/>
                  <a:gd name="T48" fmla="*/ 134328 w 529"/>
                  <a:gd name="T49" fmla="*/ 284413 h 527"/>
                  <a:gd name="T50" fmla="*/ 116632 w 529"/>
                  <a:gd name="T51" fmla="*/ 283430 h 527"/>
                  <a:gd name="T52" fmla="*/ 99254 w 529"/>
                  <a:gd name="T53" fmla="*/ 279502 h 527"/>
                  <a:gd name="T54" fmla="*/ 82443 w 529"/>
                  <a:gd name="T55" fmla="*/ 273702 h 527"/>
                  <a:gd name="T56" fmla="*/ 67345 w 529"/>
                  <a:gd name="T57" fmla="*/ 265471 h 527"/>
                  <a:gd name="T58" fmla="*/ 52332 w 529"/>
                  <a:gd name="T59" fmla="*/ 255183 h 527"/>
                  <a:gd name="T60" fmla="*/ 39790 w 529"/>
                  <a:gd name="T61" fmla="*/ 242889 h 527"/>
                  <a:gd name="T62" fmla="*/ 28099 w 529"/>
                  <a:gd name="T63" fmla="*/ 229325 h 527"/>
                  <a:gd name="T64" fmla="*/ 18256 w 529"/>
                  <a:gd name="T65" fmla="*/ 214315 h 527"/>
                  <a:gd name="T66" fmla="*/ 10717 w 529"/>
                  <a:gd name="T67" fmla="*/ 197638 h 527"/>
                  <a:gd name="T68" fmla="*/ 4723 w 529"/>
                  <a:gd name="T69" fmla="*/ 180136 h 527"/>
                  <a:gd name="T70" fmla="*/ 1624 w 529"/>
                  <a:gd name="T71" fmla="*/ 162044 h 527"/>
                  <a:gd name="T72" fmla="*/ 0 w 529"/>
                  <a:gd name="T73" fmla="*/ 141905 h 527"/>
                  <a:gd name="T74" fmla="*/ 1624 w 529"/>
                  <a:gd name="T75" fmla="*/ 123175 h 527"/>
                  <a:gd name="T76" fmla="*/ 4723 w 529"/>
                  <a:gd name="T77" fmla="*/ 104710 h 527"/>
                  <a:gd name="T78" fmla="*/ 10717 w 529"/>
                  <a:gd name="T79" fmla="*/ 86751 h 527"/>
                  <a:gd name="T80" fmla="*/ 18978 w 529"/>
                  <a:gd name="T81" fmla="*/ 70096 h 527"/>
                  <a:gd name="T82" fmla="*/ 28099 w 529"/>
                  <a:gd name="T83" fmla="*/ 55545 h 527"/>
                  <a:gd name="T84" fmla="*/ 39790 w 529"/>
                  <a:gd name="T85" fmla="*/ 41569 h 527"/>
                  <a:gd name="T86" fmla="*/ 52332 w 529"/>
                  <a:gd name="T87" fmla="*/ 29788 h 527"/>
                  <a:gd name="T88" fmla="*/ 66806 w 529"/>
                  <a:gd name="T89" fmla="*/ 19377 h 527"/>
                  <a:gd name="T90" fmla="*/ 82443 w 529"/>
                  <a:gd name="T91" fmla="*/ 11313 h 527"/>
                  <a:gd name="T92" fmla="*/ 99254 w 529"/>
                  <a:gd name="T93" fmla="*/ 4951 h 527"/>
                  <a:gd name="T94" fmla="*/ 116632 w 529"/>
                  <a:gd name="T95" fmla="*/ 1027 h 527"/>
                  <a:gd name="T96" fmla="*/ 134328 w 529"/>
                  <a:gd name="T97" fmla="*/ 0 h 527"/>
                  <a:gd name="T98" fmla="*/ 134328 w 529"/>
                  <a:gd name="T99" fmla="*/ 0 h 527"/>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529"/>
                  <a:gd name="T151" fmla="*/ 0 h 527"/>
                  <a:gd name="T152" fmla="*/ 529 w 529"/>
                  <a:gd name="T153" fmla="*/ 527 h 527"/>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529" h="527">
                    <a:moveTo>
                      <a:pt x="264" y="0"/>
                    </a:moveTo>
                    <a:lnTo>
                      <a:pt x="300" y="2"/>
                    </a:lnTo>
                    <a:lnTo>
                      <a:pt x="335" y="9"/>
                    </a:lnTo>
                    <a:lnTo>
                      <a:pt x="367" y="21"/>
                    </a:lnTo>
                    <a:lnTo>
                      <a:pt x="398" y="36"/>
                    </a:lnTo>
                    <a:lnTo>
                      <a:pt x="426" y="55"/>
                    </a:lnTo>
                    <a:lnTo>
                      <a:pt x="451" y="77"/>
                    </a:lnTo>
                    <a:lnTo>
                      <a:pt x="474" y="103"/>
                    </a:lnTo>
                    <a:lnTo>
                      <a:pt x="493" y="130"/>
                    </a:lnTo>
                    <a:lnTo>
                      <a:pt x="508" y="161"/>
                    </a:lnTo>
                    <a:lnTo>
                      <a:pt x="520" y="194"/>
                    </a:lnTo>
                    <a:lnTo>
                      <a:pt x="527" y="228"/>
                    </a:lnTo>
                    <a:lnTo>
                      <a:pt x="529" y="263"/>
                    </a:lnTo>
                    <a:lnTo>
                      <a:pt x="527" y="300"/>
                    </a:lnTo>
                    <a:lnTo>
                      <a:pt x="520" y="334"/>
                    </a:lnTo>
                    <a:lnTo>
                      <a:pt x="508" y="366"/>
                    </a:lnTo>
                    <a:lnTo>
                      <a:pt x="493" y="397"/>
                    </a:lnTo>
                    <a:lnTo>
                      <a:pt x="474" y="425"/>
                    </a:lnTo>
                    <a:lnTo>
                      <a:pt x="451" y="450"/>
                    </a:lnTo>
                    <a:lnTo>
                      <a:pt x="426" y="473"/>
                    </a:lnTo>
                    <a:lnTo>
                      <a:pt x="398" y="492"/>
                    </a:lnTo>
                    <a:lnTo>
                      <a:pt x="367" y="507"/>
                    </a:lnTo>
                    <a:lnTo>
                      <a:pt x="335" y="518"/>
                    </a:lnTo>
                    <a:lnTo>
                      <a:pt x="300" y="525"/>
                    </a:lnTo>
                    <a:lnTo>
                      <a:pt x="264" y="527"/>
                    </a:lnTo>
                    <a:lnTo>
                      <a:pt x="229" y="525"/>
                    </a:lnTo>
                    <a:lnTo>
                      <a:pt x="195" y="518"/>
                    </a:lnTo>
                    <a:lnTo>
                      <a:pt x="162" y="507"/>
                    </a:lnTo>
                    <a:lnTo>
                      <a:pt x="132" y="492"/>
                    </a:lnTo>
                    <a:lnTo>
                      <a:pt x="103" y="473"/>
                    </a:lnTo>
                    <a:lnTo>
                      <a:pt x="78" y="450"/>
                    </a:lnTo>
                    <a:lnTo>
                      <a:pt x="55" y="425"/>
                    </a:lnTo>
                    <a:lnTo>
                      <a:pt x="36" y="397"/>
                    </a:lnTo>
                    <a:lnTo>
                      <a:pt x="21" y="366"/>
                    </a:lnTo>
                    <a:lnTo>
                      <a:pt x="9" y="334"/>
                    </a:lnTo>
                    <a:lnTo>
                      <a:pt x="3" y="300"/>
                    </a:lnTo>
                    <a:lnTo>
                      <a:pt x="0" y="263"/>
                    </a:lnTo>
                    <a:lnTo>
                      <a:pt x="3" y="228"/>
                    </a:lnTo>
                    <a:lnTo>
                      <a:pt x="9" y="194"/>
                    </a:lnTo>
                    <a:lnTo>
                      <a:pt x="21" y="161"/>
                    </a:lnTo>
                    <a:lnTo>
                      <a:pt x="37" y="130"/>
                    </a:lnTo>
                    <a:lnTo>
                      <a:pt x="55" y="103"/>
                    </a:lnTo>
                    <a:lnTo>
                      <a:pt x="78" y="77"/>
                    </a:lnTo>
                    <a:lnTo>
                      <a:pt x="103" y="55"/>
                    </a:lnTo>
                    <a:lnTo>
                      <a:pt x="131" y="36"/>
                    </a:lnTo>
                    <a:lnTo>
                      <a:pt x="162" y="21"/>
                    </a:lnTo>
                    <a:lnTo>
                      <a:pt x="195" y="9"/>
                    </a:lnTo>
                    <a:lnTo>
                      <a:pt x="229" y="2"/>
                    </a:lnTo>
                    <a:lnTo>
                      <a:pt x="264" y="0"/>
                    </a:lnTo>
                    <a:close/>
                  </a:path>
                </a:pathLst>
              </a:custGeom>
              <a:solidFill>
                <a:srgbClr val="B5FF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2100" name="Freeform 15"/>
              <p:cNvSpPr>
                <a:spLocks/>
              </p:cNvSpPr>
              <p:nvPr/>
            </p:nvSpPr>
            <p:spPr bwMode="auto">
              <a:xfrm>
                <a:off x="61" y="752"/>
                <a:ext cx="1072" cy="1076"/>
              </a:xfrm>
              <a:custGeom>
                <a:avLst/>
                <a:gdLst>
                  <a:gd name="T0" fmla="*/ 124977 w 492"/>
                  <a:gd name="T1" fmla="*/ 0 h 490"/>
                  <a:gd name="T2" fmla="*/ 142219 w 492"/>
                  <a:gd name="T3" fmla="*/ 1673 h 490"/>
                  <a:gd name="T4" fmla="*/ 158573 w 492"/>
                  <a:gd name="T5" fmla="*/ 4956 h 490"/>
                  <a:gd name="T6" fmla="*/ 173633 w 492"/>
                  <a:gd name="T7" fmla="*/ 10883 h 490"/>
                  <a:gd name="T8" fmla="*/ 188417 w 492"/>
                  <a:gd name="T9" fmla="*/ 18487 h 490"/>
                  <a:gd name="T10" fmla="*/ 201699 w 492"/>
                  <a:gd name="T11" fmla="*/ 27572 h 490"/>
                  <a:gd name="T12" fmla="*/ 213365 w 492"/>
                  <a:gd name="T13" fmla="*/ 38905 h 490"/>
                  <a:gd name="T14" fmla="*/ 224074 w 492"/>
                  <a:gd name="T15" fmla="*/ 51918 h 490"/>
                  <a:gd name="T16" fmla="*/ 232729 w 492"/>
                  <a:gd name="T17" fmla="*/ 65460 h 490"/>
                  <a:gd name="T18" fmla="*/ 239694 w 492"/>
                  <a:gd name="T19" fmla="*/ 80944 h 490"/>
                  <a:gd name="T20" fmla="*/ 245233 w 492"/>
                  <a:gd name="T21" fmla="*/ 97218 h 490"/>
                  <a:gd name="T22" fmla="*/ 248233 w 492"/>
                  <a:gd name="T23" fmla="*/ 114677 h 490"/>
                  <a:gd name="T24" fmla="*/ 249952 w 492"/>
                  <a:gd name="T25" fmla="*/ 132405 h 490"/>
                  <a:gd name="T26" fmla="*/ 248233 w 492"/>
                  <a:gd name="T27" fmla="*/ 150275 h 490"/>
                  <a:gd name="T28" fmla="*/ 245233 w 492"/>
                  <a:gd name="T29" fmla="*/ 167619 h 490"/>
                  <a:gd name="T30" fmla="*/ 239694 w 492"/>
                  <a:gd name="T31" fmla="*/ 184440 h 490"/>
                  <a:gd name="T32" fmla="*/ 232729 w 492"/>
                  <a:gd name="T33" fmla="*/ 199484 h 490"/>
                  <a:gd name="T34" fmla="*/ 224074 w 492"/>
                  <a:gd name="T35" fmla="*/ 214148 h 490"/>
                  <a:gd name="T36" fmla="*/ 213365 w 492"/>
                  <a:gd name="T37" fmla="*/ 226496 h 490"/>
                  <a:gd name="T38" fmla="*/ 201699 w 492"/>
                  <a:gd name="T39" fmla="*/ 237849 h 490"/>
                  <a:gd name="T40" fmla="*/ 188417 w 492"/>
                  <a:gd name="T41" fmla="*/ 247236 h 490"/>
                  <a:gd name="T42" fmla="*/ 173633 w 492"/>
                  <a:gd name="T43" fmla="*/ 254639 h 490"/>
                  <a:gd name="T44" fmla="*/ 158573 w 492"/>
                  <a:gd name="T45" fmla="*/ 260445 h 490"/>
                  <a:gd name="T46" fmla="*/ 142219 w 492"/>
                  <a:gd name="T47" fmla="*/ 263936 h 490"/>
                  <a:gd name="T48" fmla="*/ 124977 w 492"/>
                  <a:gd name="T49" fmla="*/ 264953 h 490"/>
                  <a:gd name="T50" fmla="*/ 108632 w 492"/>
                  <a:gd name="T51" fmla="*/ 263936 h 490"/>
                  <a:gd name="T52" fmla="*/ 91774 w 492"/>
                  <a:gd name="T53" fmla="*/ 260445 h 490"/>
                  <a:gd name="T54" fmla="*/ 76700 w 492"/>
                  <a:gd name="T55" fmla="*/ 254639 h 490"/>
                  <a:gd name="T56" fmla="*/ 62477 w 492"/>
                  <a:gd name="T57" fmla="*/ 247236 h 490"/>
                  <a:gd name="T58" fmla="*/ 48656 w 492"/>
                  <a:gd name="T59" fmla="*/ 237849 h 490"/>
                  <a:gd name="T60" fmla="*/ 37030 w 492"/>
                  <a:gd name="T61" fmla="*/ 226496 h 490"/>
                  <a:gd name="T62" fmla="*/ 26325 w 492"/>
                  <a:gd name="T63" fmla="*/ 214148 h 490"/>
                  <a:gd name="T64" fmla="*/ 17780 w 492"/>
                  <a:gd name="T65" fmla="*/ 199484 h 490"/>
                  <a:gd name="T66" fmla="*/ 10249 w 492"/>
                  <a:gd name="T67" fmla="*/ 184440 h 490"/>
                  <a:gd name="T68" fmla="*/ 4704 w 492"/>
                  <a:gd name="T69" fmla="*/ 167619 h 490"/>
                  <a:gd name="T70" fmla="*/ 1623 w 492"/>
                  <a:gd name="T71" fmla="*/ 150275 h 490"/>
                  <a:gd name="T72" fmla="*/ 0 w 492"/>
                  <a:gd name="T73" fmla="*/ 132405 h 490"/>
                  <a:gd name="T74" fmla="*/ 1623 w 492"/>
                  <a:gd name="T75" fmla="*/ 114677 h 490"/>
                  <a:gd name="T76" fmla="*/ 4704 w 492"/>
                  <a:gd name="T77" fmla="*/ 97218 h 490"/>
                  <a:gd name="T78" fmla="*/ 10249 w 492"/>
                  <a:gd name="T79" fmla="*/ 80944 h 490"/>
                  <a:gd name="T80" fmla="*/ 17780 w 492"/>
                  <a:gd name="T81" fmla="*/ 65460 h 490"/>
                  <a:gd name="T82" fmla="*/ 26325 w 492"/>
                  <a:gd name="T83" fmla="*/ 51918 h 490"/>
                  <a:gd name="T84" fmla="*/ 37030 w 492"/>
                  <a:gd name="T85" fmla="*/ 38905 h 490"/>
                  <a:gd name="T86" fmla="*/ 48656 w 492"/>
                  <a:gd name="T87" fmla="*/ 27572 h 490"/>
                  <a:gd name="T88" fmla="*/ 62477 w 492"/>
                  <a:gd name="T89" fmla="*/ 18487 h 490"/>
                  <a:gd name="T90" fmla="*/ 76700 w 492"/>
                  <a:gd name="T91" fmla="*/ 10883 h 490"/>
                  <a:gd name="T92" fmla="*/ 91774 w 492"/>
                  <a:gd name="T93" fmla="*/ 4956 h 490"/>
                  <a:gd name="T94" fmla="*/ 108632 w 492"/>
                  <a:gd name="T95" fmla="*/ 1673 h 490"/>
                  <a:gd name="T96" fmla="*/ 124977 w 492"/>
                  <a:gd name="T97" fmla="*/ 0 h 490"/>
                  <a:gd name="T98" fmla="*/ 124977 w 492"/>
                  <a:gd name="T99" fmla="*/ 0 h 49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92"/>
                  <a:gd name="T151" fmla="*/ 0 h 490"/>
                  <a:gd name="T152" fmla="*/ 492 w 492"/>
                  <a:gd name="T153" fmla="*/ 490 h 49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92" h="490">
                    <a:moveTo>
                      <a:pt x="246" y="0"/>
                    </a:moveTo>
                    <a:lnTo>
                      <a:pt x="280" y="3"/>
                    </a:lnTo>
                    <a:lnTo>
                      <a:pt x="312" y="9"/>
                    </a:lnTo>
                    <a:lnTo>
                      <a:pt x="342" y="20"/>
                    </a:lnTo>
                    <a:lnTo>
                      <a:pt x="371" y="34"/>
                    </a:lnTo>
                    <a:lnTo>
                      <a:pt x="397" y="51"/>
                    </a:lnTo>
                    <a:lnTo>
                      <a:pt x="420" y="72"/>
                    </a:lnTo>
                    <a:lnTo>
                      <a:pt x="441" y="96"/>
                    </a:lnTo>
                    <a:lnTo>
                      <a:pt x="458" y="121"/>
                    </a:lnTo>
                    <a:lnTo>
                      <a:pt x="472" y="150"/>
                    </a:lnTo>
                    <a:lnTo>
                      <a:pt x="483" y="180"/>
                    </a:lnTo>
                    <a:lnTo>
                      <a:pt x="489" y="212"/>
                    </a:lnTo>
                    <a:lnTo>
                      <a:pt x="492" y="245"/>
                    </a:lnTo>
                    <a:lnTo>
                      <a:pt x="489" y="278"/>
                    </a:lnTo>
                    <a:lnTo>
                      <a:pt x="483" y="310"/>
                    </a:lnTo>
                    <a:lnTo>
                      <a:pt x="472" y="341"/>
                    </a:lnTo>
                    <a:lnTo>
                      <a:pt x="458" y="369"/>
                    </a:lnTo>
                    <a:lnTo>
                      <a:pt x="441" y="396"/>
                    </a:lnTo>
                    <a:lnTo>
                      <a:pt x="420" y="419"/>
                    </a:lnTo>
                    <a:lnTo>
                      <a:pt x="397" y="440"/>
                    </a:lnTo>
                    <a:lnTo>
                      <a:pt x="371" y="457"/>
                    </a:lnTo>
                    <a:lnTo>
                      <a:pt x="342" y="471"/>
                    </a:lnTo>
                    <a:lnTo>
                      <a:pt x="312" y="482"/>
                    </a:lnTo>
                    <a:lnTo>
                      <a:pt x="280" y="488"/>
                    </a:lnTo>
                    <a:lnTo>
                      <a:pt x="246" y="490"/>
                    </a:lnTo>
                    <a:lnTo>
                      <a:pt x="214" y="488"/>
                    </a:lnTo>
                    <a:lnTo>
                      <a:pt x="181" y="482"/>
                    </a:lnTo>
                    <a:lnTo>
                      <a:pt x="151" y="471"/>
                    </a:lnTo>
                    <a:lnTo>
                      <a:pt x="123" y="457"/>
                    </a:lnTo>
                    <a:lnTo>
                      <a:pt x="96" y="440"/>
                    </a:lnTo>
                    <a:lnTo>
                      <a:pt x="73" y="419"/>
                    </a:lnTo>
                    <a:lnTo>
                      <a:pt x="52" y="396"/>
                    </a:lnTo>
                    <a:lnTo>
                      <a:pt x="35" y="369"/>
                    </a:lnTo>
                    <a:lnTo>
                      <a:pt x="20" y="341"/>
                    </a:lnTo>
                    <a:lnTo>
                      <a:pt x="9" y="310"/>
                    </a:lnTo>
                    <a:lnTo>
                      <a:pt x="3" y="278"/>
                    </a:lnTo>
                    <a:lnTo>
                      <a:pt x="0" y="245"/>
                    </a:lnTo>
                    <a:lnTo>
                      <a:pt x="3" y="212"/>
                    </a:lnTo>
                    <a:lnTo>
                      <a:pt x="9" y="180"/>
                    </a:lnTo>
                    <a:lnTo>
                      <a:pt x="20" y="150"/>
                    </a:lnTo>
                    <a:lnTo>
                      <a:pt x="35" y="121"/>
                    </a:lnTo>
                    <a:lnTo>
                      <a:pt x="52" y="96"/>
                    </a:lnTo>
                    <a:lnTo>
                      <a:pt x="73" y="72"/>
                    </a:lnTo>
                    <a:lnTo>
                      <a:pt x="96" y="51"/>
                    </a:lnTo>
                    <a:lnTo>
                      <a:pt x="123" y="34"/>
                    </a:lnTo>
                    <a:lnTo>
                      <a:pt x="151" y="20"/>
                    </a:lnTo>
                    <a:lnTo>
                      <a:pt x="181" y="9"/>
                    </a:lnTo>
                    <a:lnTo>
                      <a:pt x="214" y="3"/>
                    </a:lnTo>
                    <a:lnTo>
                      <a:pt x="246" y="0"/>
                    </a:lnTo>
                    <a:close/>
                  </a:path>
                </a:pathLst>
              </a:custGeom>
              <a:solidFill>
                <a:srgbClr val="BDFFE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2101" name="Freeform 16"/>
              <p:cNvSpPr>
                <a:spLocks/>
              </p:cNvSpPr>
              <p:nvPr/>
            </p:nvSpPr>
            <p:spPr bwMode="auto">
              <a:xfrm>
                <a:off x="113" y="774"/>
                <a:ext cx="986" cy="992"/>
              </a:xfrm>
              <a:custGeom>
                <a:avLst/>
                <a:gdLst>
                  <a:gd name="T0" fmla="*/ 115824 w 452"/>
                  <a:gd name="T1" fmla="*/ 0 h 452"/>
                  <a:gd name="T2" fmla="*/ 131155 w 452"/>
                  <a:gd name="T3" fmla="*/ 1025 h 452"/>
                  <a:gd name="T4" fmla="*/ 147206 w 452"/>
                  <a:gd name="T5" fmla="*/ 4484 h 452"/>
                  <a:gd name="T6" fmla="*/ 160978 w 452"/>
                  <a:gd name="T7" fmla="*/ 9841 h 452"/>
                  <a:gd name="T8" fmla="*/ 174474 w 452"/>
                  <a:gd name="T9" fmla="*/ 16660 h 452"/>
                  <a:gd name="T10" fmla="*/ 186607 w 452"/>
                  <a:gd name="T11" fmla="*/ 25263 h 452"/>
                  <a:gd name="T12" fmla="*/ 197933 w 452"/>
                  <a:gd name="T13" fmla="*/ 35543 h 452"/>
                  <a:gd name="T14" fmla="*/ 207507 w 452"/>
                  <a:gd name="T15" fmla="*/ 47401 h 452"/>
                  <a:gd name="T16" fmla="*/ 215821 w 452"/>
                  <a:gd name="T17" fmla="*/ 60339 h 452"/>
                  <a:gd name="T18" fmla="*/ 223063 w 452"/>
                  <a:gd name="T19" fmla="*/ 74284 h 452"/>
                  <a:gd name="T20" fmla="*/ 227821 w 452"/>
                  <a:gd name="T21" fmla="*/ 89295 h 452"/>
                  <a:gd name="T22" fmla="*/ 230829 w 452"/>
                  <a:gd name="T23" fmla="*/ 105490 h 452"/>
                  <a:gd name="T24" fmla="*/ 231762 w 452"/>
                  <a:gd name="T25" fmla="*/ 121682 h 452"/>
                  <a:gd name="T26" fmla="*/ 230829 w 452"/>
                  <a:gd name="T27" fmla="*/ 138344 h 452"/>
                  <a:gd name="T28" fmla="*/ 227821 w 452"/>
                  <a:gd name="T29" fmla="*/ 154537 h 452"/>
                  <a:gd name="T30" fmla="*/ 223063 w 452"/>
                  <a:gd name="T31" fmla="*/ 168949 h 452"/>
                  <a:gd name="T32" fmla="*/ 215821 w 452"/>
                  <a:gd name="T33" fmla="*/ 183516 h 452"/>
                  <a:gd name="T34" fmla="*/ 207507 w 452"/>
                  <a:gd name="T35" fmla="*/ 195975 h 452"/>
                  <a:gd name="T36" fmla="*/ 197933 w 452"/>
                  <a:gd name="T37" fmla="*/ 207734 h 452"/>
                  <a:gd name="T38" fmla="*/ 186607 w 452"/>
                  <a:gd name="T39" fmla="*/ 218040 h 452"/>
                  <a:gd name="T40" fmla="*/ 174474 w 452"/>
                  <a:gd name="T41" fmla="*/ 226643 h 452"/>
                  <a:gd name="T42" fmla="*/ 160978 w 452"/>
                  <a:gd name="T43" fmla="*/ 234235 h 452"/>
                  <a:gd name="T44" fmla="*/ 147206 w 452"/>
                  <a:gd name="T45" fmla="*/ 238896 h 452"/>
                  <a:gd name="T46" fmla="*/ 131155 w 452"/>
                  <a:gd name="T47" fmla="*/ 242259 h 452"/>
                  <a:gd name="T48" fmla="*/ 115824 w 452"/>
                  <a:gd name="T49" fmla="*/ 243286 h 452"/>
                  <a:gd name="T50" fmla="*/ 100629 w 452"/>
                  <a:gd name="T51" fmla="*/ 242259 h 452"/>
                  <a:gd name="T52" fmla="*/ 85121 w 452"/>
                  <a:gd name="T53" fmla="*/ 238896 h 452"/>
                  <a:gd name="T54" fmla="*/ 70785 w 452"/>
                  <a:gd name="T55" fmla="*/ 234235 h 452"/>
                  <a:gd name="T56" fmla="*/ 57365 w 452"/>
                  <a:gd name="T57" fmla="*/ 226643 h 452"/>
                  <a:gd name="T58" fmla="*/ 45153 w 452"/>
                  <a:gd name="T59" fmla="*/ 218040 h 452"/>
                  <a:gd name="T60" fmla="*/ 33829 w 452"/>
                  <a:gd name="T61" fmla="*/ 207734 h 452"/>
                  <a:gd name="T62" fmla="*/ 24249 w 452"/>
                  <a:gd name="T63" fmla="*/ 195975 h 452"/>
                  <a:gd name="T64" fmla="*/ 15966 w 452"/>
                  <a:gd name="T65" fmla="*/ 183516 h 452"/>
                  <a:gd name="T66" fmla="*/ 8741 w 452"/>
                  <a:gd name="T67" fmla="*/ 168949 h 452"/>
                  <a:gd name="T68" fmla="*/ 4007 w 452"/>
                  <a:gd name="T69" fmla="*/ 154537 h 452"/>
                  <a:gd name="T70" fmla="*/ 995 w 452"/>
                  <a:gd name="T71" fmla="*/ 138344 h 452"/>
                  <a:gd name="T72" fmla="*/ 0 w 452"/>
                  <a:gd name="T73" fmla="*/ 121682 h 452"/>
                  <a:gd name="T74" fmla="*/ 995 w 452"/>
                  <a:gd name="T75" fmla="*/ 105490 h 452"/>
                  <a:gd name="T76" fmla="*/ 4007 w 452"/>
                  <a:gd name="T77" fmla="*/ 89295 h 452"/>
                  <a:gd name="T78" fmla="*/ 8741 w 452"/>
                  <a:gd name="T79" fmla="*/ 74284 h 452"/>
                  <a:gd name="T80" fmla="*/ 15966 w 452"/>
                  <a:gd name="T81" fmla="*/ 60339 h 452"/>
                  <a:gd name="T82" fmla="*/ 24249 w 452"/>
                  <a:gd name="T83" fmla="*/ 47401 h 452"/>
                  <a:gd name="T84" fmla="*/ 33829 w 452"/>
                  <a:gd name="T85" fmla="*/ 35543 h 452"/>
                  <a:gd name="T86" fmla="*/ 45153 w 452"/>
                  <a:gd name="T87" fmla="*/ 25263 h 452"/>
                  <a:gd name="T88" fmla="*/ 57365 w 452"/>
                  <a:gd name="T89" fmla="*/ 16660 h 452"/>
                  <a:gd name="T90" fmla="*/ 70785 w 452"/>
                  <a:gd name="T91" fmla="*/ 9841 h 452"/>
                  <a:gd name="T92" fmla="*/ 85121 w 452"/>
                  <a:gd name="T93" fmla="*/ 4484 h 452"/>
                  <a:gd name="T94" fmla="*/ 100629 w 452"/>
                  <a:gd name="T95" fmla="*/ 1025 h 452"/>
                  <a:gd name="T96" fmla="*/ 115824 w 452"/>
                  <a:gd name="T97" fmla="*/ 0 h 452"/>
                  <a:gd name="T98" fmla="*/ 115824 w 452"/>
                  <a:gd name="T99" fmla="*/ 0 h 45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52"/>
                  <a:gd name="T151" fmla="*/ 0 h 452"/>
                  <a:gd name="T152" fmla="*/ 452 w 452"/>
                  <a:gd name="T153" fmla="*/ 452 h 452"/>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52" h="452">
                    <a:moveTo>
                      <a:pt x="226" y="0"/>
                    </a:moveTo>
                    <a:lnTo>
                      <a:pt x="256" y="2"/>
                    </a:lnTo>
                    <a:lnTo>
                      <a:pt x="287" y="8"/>
                    </a:lnTo>
                    <a:lnTo>
                      <a:pt x="314" y="18"/>
                    </a:lnTo>
                    <a:lnTo>
                      <a:pt x="340" y="31"/>
                    </a:lnTo>
                    <a:lnTo>
                      <a:pt x="364" y="47"/>
                    </a:lnTo>
                    <a:lnTo>
                      <a:pt x="386" y="66"/>
                    </a:lnTo>
                    <a:lnTo>
                      <a:pt x="405" y="88"/>
                    </a:lnTo>
                    <a:lnTo>
                      <a:pt x="421" y="112"/>
                    </a:lnTo>
                    <a:lnTo>
                      <a:pt x="435" y="138"/>
                    </a:lnTo>
                    <a:lnTo>
                      <a:pt x="444" y="166"/>
                    </a:lnTo>
                    <a:lnTo>
                      <a:pt x="450" y="196"/>
                    </a:lnTo>
                    <a:lnTo>
                      <a:pt x="452" y="226"/>
                    </a:lnTo>
                    <a:lnTo>
                      <a:pt x="450" y="257"/>
                    </a:lnTo>
                    <a:lnTo>
                      <a:pt x="444" y="287"/>
                    </a:lnTo>
                    <a:lnTo>
                      <a:pt x="435" y="314"/>
                    </a:lnTo>
                    <a:lnTo>
                      <a:pt x="421" y="341"/>
                    </a:lnTo>
                    <a:lnTo>
                      <a:pt x="405" y="364"/>
                    </a:lnTo>
                    <a:lnTo>
                      <a:pt x="386" y="386"/>
                    </a:lnTo>
                    <a:lnTo>
                      <a:pt x="364" y="405"/>
                    </a:lnTo>
                    <a:lnTo>
                      <a:pt x="340" y="421"/>
                    </a:lnTo>
                    <a:lnTo>
                      <a:pt x="314" y="435"/>
                    </a:lnTo>
                    <a:lnTo>
                      <a:pt x="287" y="444"/>
                    </a:lnTo>
                    <a:lnTo>
                      <a:pt x="256" y="450"/>
                    </a:lnTo>
                    <a:lnTo>
                      <a:pt x="226" y="452"/>
                    </a:lnTo>
                    <a:lnTo>
                      <a:pt x="196" y="450"/>
                    </a:lnTo>
                    <a:lnTo>
                      <a:pt x="166" y="444"/>
                    </a:lnTo>
                    <a:lnTo>
                      <a:pt x="138" y="435"/>
                    </a:lnTo>
                    <a:lnTo>
                      <a:pt x="112" y="421"/>
                    </a:lnTo>
                    <a:lnTo>
                      <a:pt x="88" y="405"/>
                    </a:lnTo>
                    <a:lnTo>
                      <a:pt x="66" y="386"/>
                    </a:lnTo>
                    <a:lnTo>
                      <a:pt x="47" y="364"/>
                    </a:lnTo>
                    <a:lnTo>
                      <a:pt x="31" y="341"/>
                    </a:lnTo>
                    <a:lnTo>
                      <a:pt x="17" y="314"/>
                    </a:lnTo>
                    <a:lnTo>
                      <a:pt x="8" y="287"/>
                    </a:lnTo>
                    <a:lnTo>
                      <a:pt x="2" y="257"/>
                    </a:lnTo>
                    <a:lnTo>
                      <a:pt x="0" y="226"/>
                    </a:lnTo>
                    <a:lnTo>
                      <a:pt x="2" y="196"/>
                    </a:lnTo>
                    <a:lnTo>
                      <a:pt x="8" y="166"/>
                    </a:lnTo>
                    <a:lnTo>
                      <a:pt x="17" y="138"/>
                    </a:lnTo>
                    <a:lnTo>
                      <a:pt x="31" y="112"/>
                    </a:lnTo>
                    <a:lnTo>
                      <a:pt x="47" y="88"/>
                    </a:lnTo>
                    <a:lnTo>
                      <a:pt x="66" y="66"/>
                    </a:lnTo>
                    <a:lnTo>
                      <a:pt x="88" y="47"/>
                    </a:lnTo>
                    <a:lnTo>
                      <a:pt x="112" y="31"/>
                    </a:lnTo>
                    <a:lnTo>
                      <a:pt x="138" y="18"/>
                    </a:lnTo>
                    <a:lnTo>
                      <a:pt x="166" y="8"/>
                    </a:lnTo>
                    <a:lnTo>
                      <a:pt x="196" y="2"/>
                    </a:lnTo>
                    <a:lnTo>
                      <a:pt x="226" y="0"/>
                    </a:lnTo>
                    <a:close/>
                  </a:path>
                </a:pathLst>
              </a:custGeom>
              <a:solidFill>
                <a:srgbClr val="C2FFE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2102" name="Freeform 17"/>
              <p:cNvSpPr>
                <a:spLocks/>
              </p:cNvSpPr>
              <p:nvPr/>
            </p:nvSpPr>
            <p:spPr bwMode="auto">
              <a:xfrm>
                <a:off x="165" y="800"/>
                <a:ext cx="897" cy="900"/>
              </a:xfrm>
              <a:custGeom>
                <a:avLst/>
                <a:gdLst>
                  <a:gd name="T0" fmla="*/ 105473 w 411"/>
                  <a:gd name="T1" fmla="*/ 0 h 410"/>
                  <a:gd name="T2" fmla="*/ 120091 w 411"/>
                  <a:gd name="T3" fmla="*/ 1027 h 410"/>
                  <a:gd name="T4" fmla="*/ 133699 w 411"/>
                  <a:gd name="T5" fmla="*/ 3672 h 410"/>
                  <a:gd name="T6" fmla="*/ 146765 w 411"/>
                  <a:gd name="T7" fmla="*/ 8611 h 410"/>
                  <a:gd name="T8" fmla="*/ 158948 w 411"/>
                  <a:gd name="T9" fmla="*/ 15656 h 410"/>
                  <a:gd name="T10" fmla="*/ 170343 w 411"/>
                  <a:gd name="T11" fmla="*/ 23841 h 410"/>
                  <a:gd name="T12" fmla="*/ 180688 w 411"/>
                  <a:gd name="T13" fmla="*/ 32872 h 410"/>
                  <a:gd name="T14" fmla="*/ 189453 w 411"/>
                  <a:gd name="T15" fmla="*/ 43165 h 410"/>
                  <a:gd name="T16" fmla="*/ 197227 w 411"/>
                  <a:gd name="T17" fmla="*/ 55056 h 410"/>
                  <a:gd name="T18" fmla="*/ 203265 w 411"/>
                  <a:gd name="T19" fmla="*/ 67219 h 410"/>
                  <a:gd name="T20" fmla="*/ 208030 w 411"/>
                  <a:gd name="T21" fmla="*/ 81338 h 410"/>
                  <a:gd name="T22" fmla="*/ 210636 w 411"/>
                  <a:gd name="T23" fmla="*/ 95567 h 410"/>
                  <a:gd name="T24" fmla="*/ 211592 w 411"/>
                  <a:gd name="T25" fmla="*/ 109984 h 410"/>
                  <a:gd name="T26" fmla="*/ 210636 w 411"/>
                  <a:gd name="T27" fmla="*/ 124960 h 410"/>
                  <a:gd name="T28" fmla="*/ 208030 w 411"/>
                  <a:gd name="T29" fmla="*/ 139748 h 410"/>
                  <a:gd name="T30" fmla="*/ 203265 w 411"/>
                  <a:gd name="T31" fmla="*/ 153053 h 410"/>
                  <a:gd name="T32" fmla="*/ 197227 w 411"/>
                  <a:gd name="T33" fmla="*/ 165600 h 410"/>
                  <a:gd name="T34" fmla="*/ 189453 w 411"/>
                  <a:gd name="T35" fmla="*/ 177318 h 410"/>
                  <a:gd name="T36" fmla="*/ 180688 w 411"/>
                  <a:gd name="T37" fmla="*/ 188063 h 410"/>
                  <a:gd name="T38" fmla="*/ 170343 w 411"/>
                  <a:gd name="T39" fmla="*/ 197912 h 410"/>
                  <a:gd name="T40" fmla="*/ 158948 w 411"/>
                  <a:gd name="T41" fmla="*/ 206065 h 410"/>
                  <a:gd name="T42" fmla="*/ 146765 w 411"/>
                  <a:gd name="T43" fmla="*/ 212479 h 410"/>
                  <a:gd name="T44" fmla="*/ 133699 w 411"/>
                  <a:gd name="T45" fmla="*/ 217374 h 410"/>
                  <a:gd name="T46" fmla="*/ 120091 w 411"/>
                  <a:gd name="T47" fmla="*/ 220092 h 410"/>
                  <a:gd name="T48" fmla="*/ 105473 w 411"/>
                  <a:gd name="T49" fmla="*/ 221086 h 410"/>
                  <a:gd name="T50" fmla="*/ 91544 w 411"/>
                  <a:gd name="T51" fmla="*/ 220092 h 410"/>
                  <a:gd name="T52" fmla="*/ 77803 w 411"/>
                  <a:gd name="T53" fmla="*/ 217374 h 410"/>
                  <a:gd name="T54" fmla="*/ 64818 w 411"/>
                  <a:gd name="T55" fmla="*/ 212479 h 410"/>
                  <a:gd name="T56" fmla="*/ 53091 w 411"/>
                  <a:gd name="T57" fmla="*/ 206065 h 410"/>
                  <a:gd name="T58" fmla="*/ 41696 w 411"/>
                  <a:gd name="T59" fmla="*/ 197912 h 410"/>
                  <a:gd name="T60" fmla="*/ 31351 w 411"/>
                  <a:gd name="T61" fmla="*/ 188063 h 410"/>
                  <a:gd name="T62" fmla="*/ 22683 w 411"/>
                  <a:gd name="T63" fmla="*/ 177318 h 410"/>
                  <a:gd name="T64" fmla="*/ 14815 w 411"/>
                  <a:gd name="T65" fmla="*/ 165600 h 410"/>
                  <a:gd name="T66" fmla="*/ 8754 w 411"/>
                  <a:gd name="T67" fmla="*/ 153053 h 410"/>
                  <a:gd name="T68" fmla="*/ 4011 w 411"/>
                  <a:gd name="T69" fmla="*/ 139748 h 410"/>
                  <a:gd name="T70" fmla="*/ 1000 w 411"/>
                  <a:gd name="T71" fmla="*/ 124960 h 410"/>
                  <a:gd name="T72" fmla="*/ 0 w 411"/>
                  <a:gd name="T73" fmla="*/ 109984 h 410"/>
                  <a:gd name="T74" fmla="*/ 1000 w 411"/>
                  <a:gd name="T75" fmla="*/ 95567 h 410"/>
                  <a:gd name="T76" fmla="*/ 4011 w 411"/>
                  <a:gd name="T77" fmla="*/ 81338 h 410"/>
                  <a:gd name="T78" fmla="*/ 8754 w 411"/>
                  <a:gd name="T79" fmla="*/ 67219 h 410"/>
                  <a:gd name="T80" fmla="*/ 14815 w 411"/>
                  <a:gd name="T81" fmla="*/ 55056 h 410"/>
                  <a:gd name="T82" fmla="*/ 22683 w 411"/>
                  <a:gd name="T83" fmla="*/ 43165 h 410"/>
                  <a:gd name="T84" fmla="*/ 31351 w 411"/>
                  <a:gd name="T85" fmla="*/ 32872 h 410"/>
                  <a:gd name="T86" fmla="*/ 41696 w 411"/>
                  <a:gd name="T87" fmla="*/ 23841 h 410"/>
                  <a:gd name="T88" fmla="*/ 53091 w 411"/>
                  <a:gd name="T89" fmla="*/ 15656 h 410"/>
                  <a:gd name="T90" fmla="*/ 64818 w 411"/>
                  <a:gd name="T91" fmla="*/ 8611 h 410"/>
                  <a:gd name="T92" fmla="*/ 77803 w 411"/>
                  <a:gd name="T93" fmla="*/ 3672 h 410"/>
                  <a:gd name="T94" fmla="*/ 91544 w 411"/>
                  <a:gd name="T95" fmla="*/ 1027 h 410"/>
                  <a:gd name="T96" fmla="*/ 105473 w 411"/>
                  <a:gd name="T97" fmla="*/ 0 h 410"/>
                  <a:gd name="T98" fmla="*/ 105473 w 411"/>
                  <a:gd name="T99" fmla="*/ 0 h 41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11"/>
                  <a:gd name="T151" fmla="*/ 0 h 410"/>
                  <a:gd name="T152" fmla="*/ 411 w 411"/>
                  <a:gd name="T153" fmla="*/ 410 h 41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11" h="410">
                    <a:moveTo>
                      <a:pt x="205" y="0"/>
                    </a:moveTo>
                    <a:lnTo>
                      <a:pt x="233" y="2"/>
                    </a:lnTo>
                    <a:lnTo>
                      <a:pt x="260" y="7"/>
                    </a:lnTo>
                    <a:lnTo>
                      <a:pt x="285" y="16"/>
                    </a:lnTo>
                    <a:lnTo>
                      <a:pt x="309" y="29"/>
                    </a:lnTo>
                    <a:lnTo>
                      <a:pt x="331" y="44"/>
                    </a:lnTo>
                    <a:lnTo>
                      <a:pt x="351" y="61"/>
                    </a:lnTo>
                    <a:lnTo>
                      <a:pt x="368" y="80"/>
                    </a:lnTo>
                    <a:lnTo>
                      <a:pt x="383" y="102"/>
                    </a:lnTo>
                    <a:lnTo>
                      <a:pt x="395" y="125"/>
                    </a:lnTo>
                    <a:lnTo>
                      <a:pt x="404" y="151"/>
                    </a:lnTo>
                    <a:lnTo>
                      <a:pt x="409" y="177"/>
                    </a:lnTo>
                    <a:lnTo>
                      <a:pt x="411" y="204"/>
                    </a:lnTo>
                    <a:lnTo>
                      <a:pt x="409" y="232"/>
                    </a:lnTo>
                    <a:lnTo>
                      <a:pt x="404" y="259"/>
                    </a:lnTo>
                    <a:lnTo>
                      <a:pt x="395" y="284"/>
                    </a:lnTo>
                    <a:lnTo>
                      <a:pt x="383" y="307"/>
                    </a:lnTo>
                    <a:lnTo>
                      <a:pt x="368" y="329"/>
                    </a:lnTo>
                    <a:lnTo>
                      <a:pt x="351" y="349"/>
                    </a:lnTo>
                    <a:lnTo>
                      <a:pt x="331" y="367"/>
                    </a:lnTo>
                    <a:lnTo>
                      <a:pt x="309" y="382"/>
                    </a:lnTo>
                    <a:lnTo>
                      <a:pt x="285" y="394"/>
                    </a:lnTo>
                    <a:lnTo>
                      <a:pt x="260" y="403"/>
                    </a:lnTo>
                    <a:lnTo>
                      <a:pt x="233" y="408"/>
                    </a:lnTo>
                    <a:lnTo>
                      <a:pt x="205" y="410"/>
                    </a:lnTo>
                    <a:lnTo>
                      <a:pt x="178" y="408"/>
                    </a:lnTo>
                    <a:lnTo>
                      <a:pt x="151" y="403"/>
                    </a:lnTo>
                    <a:lnTo>
                      <a:pt x="126" y="394"/>
                    </a:lnTo>
                    <a:lnTo>
                      <a:pt x="103" y="382"/>
                    </a:lnTo>
                    <a:lnTo>
                      <a:pt x="81" y="367"/>
                    </a:lnTo>
                    <a:lnTo>
                      <a:pt x="61" y="349"/>
                    </a:lnTo>
                    <a:lnTo>
                      <a:pt x="44" y="329"/>
                    </a:lnTo>
                    <a:lnTo>
                      <a:pt x="29" y="307"/>
                    </a:lnTo>
                    <a:lnTo>
                      <a:pt x="17" y="284"/>
                    </a:lnTo>
                    <a:lnTo>
                      <a:pt x="8" y="259"/>
                    </a:lnTo>
                    <a:lnTo>
                      <a:pt x="2" y="232"/>
                    </a:lnTo>
                    <a:lnTo>
                      <a:pt x="0" y="204"/>
                    </a:lnTo>
                    <a:lnTo>
                      <a:pt x="2" y="177"/>
                    </a:lnTo>
                    <a:lnTo>
                      <a:pt x="8" y="151"/>
                    </a:lnTo>
                    <a:lnTo>
                      <a:pt x="17" y="125"/>
                    </a:lnTo>
                    <a:lnTo>
                      <a:pt x="29" y="102"/>
                    </a:lnTo>
                    <a:lnTo>
                      <a:pt x="44" y="80"/>
                    </a:lnTo>
                    <a:lnTo>
                      <a:pt x="61" y="61"/>
                    </a:lnTo>
                    <a:lnTo>
                      <a:pt x="81" y="44"/>
                    </a:lnTo>
                    <a:lnTo>
                      <a:pt x="103" y="29"/>
                    </a:lnTo>
                    <a:lnTo>
                      <a:pt x="126" y="16"/>
                    </a:lnTo>
                    <a:lnTo>
                      <a:pt x="151" y="7"/>
                    </a:lnTo>
                    <a:lnTo>
                      <a:pt x="178" y="2"/>
                    </a:lnTo>
                    <a:lnTo>
                      <a:pt x="205" y="0"/>
                    </a:lnTo>
                    <a:close/>
                  </a:path>
                </a:pathLst>
              </a:custGeom>
              <a:solidFill>
                <a:srgbClr val="C9FFE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2103" name="Freeform 18"/>
              <p:cNvSpPr>
                <a:spLocks/>
              </p:cNvSpPr>
              <p:nvPr/>
            </p:nvSpPr>
            <p:spPr bwMode="auto">
              <a:xfrm>
                <a:off x="215" y="820"/>
                <a:ext cx="812" cy="817"/>
              </a:xfrm>
              <a:custGeom>
                <a:avLst/>
                <a:gdLst>
                  <a:gd name="T0" fmla="*/ 95849 w 372"/>
                  <a:gd name="T1" fmla="*/ 0 h 372"/>
                  <a:gd name="T2" fmla="*/ 109358 w 372"/>
                  <a:gd name="T3" fmla="*/ 1674 h 372"/>
                  <a:gd name="T4" fmla="*/ 121163 w 372"/>
                  <a:gd name="T5" fmla="*/ 3677 h 372"/>
                  <a:gd name="T6" fmla="*/ 132932 w 372"/>
                  <a:gd name="T7" fmla="*/ 8076 h 372"/>
                  <a:gd name="T8" fmla="*/ 144292 w 372"/>
                  <a:gd name="T9" fmla="*/ 14056 h 372"/>
                  <a:gd name="T10" fmla="*/ 154660 w 372"/>
                  <a:gd name="T11" fmla="*/ 21661 h 372"/>
                  <a:gd name="T12" fmla="*/ 163312 w 372"/>
                  <a:gd name="T13" fmla="*/ 30297 h 372"/>
                  <a:gd name="T14" fmla="*/ 171644 w 372"/>
                  <a:gd name="T15" fmla="*/ 39387 h 372"/>
                  <a:gd name="T16" fmla="*/ 178686 w 372"/>
                  <a:gd name="T17" fmla="*/ 50742 h 372"/>
                  <a:gd name="T18" fmla="*/ 184429 w 372"/>
                  <a:gd name="T19" fmla="*/ 62397 h 372"/>
                  <a:gd name="T20" fmla="*/ 188650 w 372"/>
                  <a:gd name="T21" fmla="*/ 74608 h 372"/>
                  <a:gd name="T22" fmla="*/ 191217 w 372"/>
                  <a:gd name="T23" fmla="*/ 87733 h 372"/>
                  <a:gd name="T24" fmla="*/ 191665 w 372"/>
                  <a:gd name="T25" fmla="*/ 101326 h 372"/>
                  <a:gd name="T26" fmla="*/ 191217 w 372"/>
                  <a:gd name="T27" fmla="*/ 114813 h 372"/>
                  <a:gd name="T28" fmla="*/ 188650 w 372"/>
                  <a:gd name="T29" fmla="*/ 127683 h 372"/>
                  <a:gd name="T30" fmla="*/ 184429 w 372"/>
                  <a:gd name="T31" fmla="*/ 139707 h 372"/>
                  <a:gd name="T32" fmla="*/ 178686 w 372"/>
                  <a:gd name="T33" fmla="*/ 151602 h 372"/>
                  <a:gd name="T34" fmla="*/ 171644 w 372"/>
                  <a:gd name="T35" fmla="*/ 162396 h 372"/>
                  <a:gd name="T36" fmla="*/ 163312 w 372"/>
                  <a:gd name="T37" fmla="*/ 172049 h 372"/>
                  <a:gd name="T38" fmla="*/ 154660 w 372"/>
                  <a:gd name="T39" fmla="*/ 180122 h 372"/>
                  <a:gd name="T40" fmla="*/ 144292 w 372"/>
                  <a:gd name="T41" fmla="*/ 187897 h 372"/>
                  <a:gd name="T42" fmla="*/ 132932 w 372"/>
                  <a:gd name="T43" fmla="*/ 193710 h 372"/>
                  <a:gd name="T44" fmla="*/ 121163 w 372"/>
                  <a:gd name="T45" fmla="*/ 198206 h 372"/>
                  <a:gd name="T46" fmla="*/ 109358 w 372"/>
                  <a:gd name="T47" fmla="*/ 200852 h 372"/>
                  <a:gd name="T48" fmla="*/ 95849 w 372"/>
                  <a:gd name="T49" fmla="*/ 201316 h 372"/>
                  <a:gd name="T50" fmla="*/ 83586 w 372"/>
                  <a:gd name="T51" fmla="*/ 200852 h 372"/>
                  <a:gd name="T52" fmla="*/ 71054 w 372"/>
                  <a:gd name="T53" fmla="*/ 198206 h 372"/>
                  <a:gd name="T54" fmla="*/ 59272 w 372"/>
                  <a:gd name="T55" fmla="*/ 193710 h 372"/>
                  <a:gd name="T56" fmla="*/ 47923 w 372"/>
                  <a:gd name="T57" fmla="*/ 187897 h 372"/>
                  <a:gd name="T58" fmla="*/ 37503 w 372"/>
                  <a:gd name="T59" fmla="*/ 180122 h 372"/>
                  <a:gd name="T60" fmla="*/ 28350 w 372"/>
                  <a:gd name="T61" fmla="*/ 172049 h 372"/>
                  <a:gd name="T62" fmla="*/ 20117 w 372"/>
                  <a:gd name="T63" fmla="*/ 162396 h 372"/>
                  <a:gd name="T64" fmla="*/ 13435 w 372"/>
                  <a:gd name="T65" fmla="*/ 151602 h 372"/>
                  <a:gd name="T66" fmla="*/ 7790 w 372"/>
                  <a:gd name="T67" fmla="*/ 139707 h 372"/>
                  <a:gd name="T68" fmla="*/ 3569 w 372"/>
                  <a:gd name="T69" fmla="*/ 127683 h 372"/>
                  <a:gd name="T70" fmla="*/ 1000 w 372"/>
                  <a:gd name="T71" fmla="*/ 114813 h 372"/>
                  <a:gd name="T72" fmla="*/ 0 w 372"/>
                  <a:gd name="T73" fmla="*/ 101326 h 372"/>
                  <a:gd name="T74" fmla="*/ 1000 w 372"/>
                  <a:gd name="T75" fmla="*/ 87733 h 372"/>
                  <a:gd name="T76" fmla="*/ 3569 w 372"/>
                  <a:gd name="T77" fmla="*/ 74608 h 372"/>
                  <a:gd name="T78" fmla="*/ 7790 w 372"/>
                  <a:gd name="T79" fmla="*/ 62397 h 372"/>
                  <a:gd name="T80" fmla="*/ 13435 w 372"/>
                  <a:gd name="T81" fmla="*/ 50742 h 372"/>
                  <a:gd name="T82" fmla="*/ 20117 w 372"/>
                  <a:gd name="T83" fmla="*/ 39387 h 372"/>
                  <a:gd name="T84" fmla="*/ 28350 w 372"/>
                  <a:gd name="T85" fmla="*/ 30297 h 372"/>
                  <a:gd name="T86" fmla="*/ 37503 w 372"/>
                  <a:gd name="T87" fmla="*/ 21661 h 372"/>
                  <a:gd name="T88" fmla="*/ 47923 w 372"/>
                  <a:gd name="T89" fmla="*/ 14056 h 372"/>
                  <a:gd name="T90" fmla="*/ 59272 w 372"/>
                  <a:gd name="T91" fmla="*/ 8076 h 372"/>
                  <a:gd name="T92" fmla="*/ 71054 w 372"/>
                  <a:gd name="T93" fmla="*/ 3677 h 372"/>
                  <a:gd name="T94" fmla="*/ 83586 w 372"/>
                  <a:gd name="T95" fmla="*/ 1674 h 372"/>
                  <a:gd name="T96" fmla="*/ 95849 w 372"/>
                  <a:gd name="T97" fmla="*/ 0 h 372"/>
                  <a:gd name="T98" fmla="*/ 95849 w 372"/>
                  <a:gd name="T99" fmla="*/ 0 h 37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72"/>
                  <a:gd name="T151" fmla="*/ 0 h 372"/>
                  <a:gd name="T152" fmla="*/ 372 w 372"/>
                  <a:gd name="T153" fmla="*/ 372 h 372"/>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72" h="372">
                    <a:moveTo>
                      <a:pt x="186" y="0"/>
                    </a:moveTo>
                    <a:lnTo>
                      <a:pt x="212" y="3"/>
                    </a:lnTo>
                    <a:lnTo>
                      <a:pt x="235" y="7"/>
                    </a:lnTo>
                    <a:lnTo>
                      <a:pt x="258" y="15"/>
                    </a:lnTo>
                    <a:lnTo>
                      <a:pt x="280" y="26"/>
                    </a:lnTo>
                    <a:lnTo>
                      <a:pt x="300" y="40"/>
                    </a:lnTo>
                    <a:lnTo>
                      <a:pt x="317" y="56"/>
                    </a:lnTo>
                    <a:lnTo>
                      <a:pt x="333" y="73"/>
                    </a:lnTo>
                    <a:lnTo>
                      <a:pt x="347" y="94"/>
                    </a:lnTo>
                    <a:lnTo>
                      <a:pt x="358" y="115"/>
                    </a:lnTo>
                    <a:lnTo>
                      <a:pt x="366" y="138"/>
                    </a:lnTo>
                    <a:lnTo>
                      <a:pt x="371" y="162"/>
                    </a:lnTo>
                    <a:lnTo>
                      <a:pt x="372" y="187"/>
                    </a:lnTo>
                    <a:lnTo>
                      <a:pt x="371" y="212"/>
                    </a:lnTo>
                    <a:lnTo>
                      <a:pt x="366" y="236"/>
                    </a:lnTo>
                    <a:lnTo>
                      <a:pt x="358" y="258"/>
                    </a:lnTo>
                    <a:lnTo>
                      <a:pt x="347" y="280"/>
                    </a:lnTo>
                    <a:lnTo>
                      <a:pt x="333" y="300"/>
                    </a:lnTo>
                    <a:lnTo>
                      <a:pt x="317" y="318"/>
                    </a:lnTo>
                    <a:lnTo>
                      <a:pt x="300" y="333"/>
                    </a:lnTo>
                    <a:lnTo>
                      <a:pt x="280" y="347"/>
                    </a:lnTo>
                    <a:lnTo>
                      <a:pt x="258" y="358"/>
                    </a:lnTo>
                    <a:lnTo>
                      <a:pt x="235" y="366"/>
                    </a:lnTo>
                    <a:lnTo>
                      <a:pt x="212" y="371"/>
                    </a:lnTo>
                    <a:lnTo>
                      <a:pt x="186" y="372"/>
                    </a:lnTo>
                    <a:lnTo>
                      <a:pt x="162" y="371"/>
                    </a:lnTo>
                    <a:lnTo>
                      <a:pt x="138" y="366"/>
                    </a:lnTo>
                    <a:lnTo>
                      <a:pt x="115" y="358"/>
                    </a:lnTo>
                    <a:lnTo>
                      <a:pt x="93" y="347"/>
                    </a:lnTo>
                    <a:lnTo>
                      <a:pt x="73" y="333"/>
                    </a:lnTo>
                    <a:lnTo>
                      <a:pt x="55" y="318"/>
                    </a:lnTo>
                    <a:lnTo>
                      <a:pt x="39" y="300"/>
                    </a:lnTo>
                    <a:lnTo>
                      <a:pt x="26" y="280"/>
                    </a:lnTo>
                    <a:lnTo>
                      <a:pt x="15" y="258"/>
                    </a:lnTo>
                    <a:lnTo>
                      <a:pt x="7" y="236"/>
                    </a:lnTo>
                    <a:lnTo>
                      <a:pt x="2" y="212"/>
                    </a:lnTo>
                    <a:lnTo>
                      <a:pt x="0" y="187"/>
                    </a:lnTo>
                    <a:lnTo>
                      <a:pt x="2" y="162"/>
                    </a:lnTo>
                    <a:lnTo>
                      <a:pt x="7" y="138"/>
                    </a:lnTo>
                    <a:lnTo>
                      <a:pt x="15" y="115"/>
                    </a:lnTo>
                    <a:lnTo>
                      <a:pt x="26" y="94"/>
                    </a:lnTo>
                    <a:lnTo>
                      <a:pt x="39" y="73"/>
                    </a:lnTo>
                    <a:lnTo>
                      <a:pt x="55" y="56"/>
                    </a:lnTo>
                    <a:lnTo>
                      <a:pt x="73" y="40"/>
                    </a:lnTo>
                    <a:lnTo>
                      <a:pt x="93" y="26"/>
                    </a:lnTo>
                    <a:lnTo>
                      <a:pt x="115" y="15"/>
                    </a:lnTo>
                    <a:lnTo>
                      <a:pt x="138" y="7"/>
                    </a:lnTo>
                    <a:lnTo>
                      <a:pt x="162" y="3"/>
                    </a:lnTo>
                    <a:lnTo>
                      <a:pt x="186" y="0"/>
                    </a:lnTo>
                    <a:close/>
                  </a:path>
                </a:pathLst>
              </a:custGeom>
              <a:solidFill>
                <a:srgbClr val="CFFFE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2104" name="Freeform 19"/>
              <p:cNvSpPr>
                <a:spLocks/>
              </p:cNvSpPr>
              <p:nvPr/>
            </p:nvSpPr>
            <p:spPr bwMode="auto">
              <a:xfrm>
                <a:off x="270" y="848"/>
                <a:ext cx="720" cy="723"/>
              </a:xfrm>
              <a:custGeom>
                <a:avLst/>
                <a:gdLst>
                  <a:gd name="T0" fmla="*/ 84676 w 330"/>
                  <a:gd name="T1" fmla="*/ 0 h 329"/>
                  <a:gd name="T2" fmla="*/ 96011 w 330"/>
                  <a:gd name="T3" fmla="*/ 1028 h 329"/>
                  <a:gd name="T4" fmla="*/ 107341 w 330"/>
                  <a:gd name="T5" fmla="*/ 3290 h 329"/>
                  <a:gd name="T6" fmla="*/ 117676 w 330"/>
                  <a:gd name="T7" fmla="*/ 7230 h 329"/>
                  <a:gd name="T8" fmla="*/ 127305 w 330"/>
                  <a:gd name="T9" fmla="*/ 11840 h 329"/>
                  <a:gd name="T10" fmla="*/ 136464 w 330"/>
                  <a:gd name="T11" fmla="*/ 19009 h 329"/>
                  <a:gd name="T12" fmla="*/ 144214 w 330"/>
                  <a:gd name="T13" fmla="*/ 26019 h 329"/>
                  <a:gd name="T14" fmla="*/ 151983 w 330"/>
                  <a:gd name="T15" fmla="*/ 34915 h 329"/>
                  <a:gd name="T16" fmla="*/ 157715 w 330"/>
                  <a:gd name="T17" fmla="*/ 44593 h 329"/>
                  <a:gd name="T18" fmla="*/ 162908 w 330"/>
                  <a:gd name="T19" fmla="*/ 54944 h 329"/>
                  <a:gd name="T20" fmla="*/ 166874 w 330"/>
                  <a:gd name="T21" fmla="*/ 65356 h 329"/>
                  <a:gd name="T22" fmla="*/ 169045 w 330"/>
                  <a:gd name="T23" fmla="*/ 77293 h 329"/>
                  <a:gd name="T24" fmla="*/ 169481 w 330"/>
                  <a:gd name="T25" fmla="*/ 89072 h 329"/>
                  <a:gd name="T26" fmla="*/ 169045 w 330"/>
                  <a:gd name="T27" fmla="*/ 101681 h 329"/>
                  <a:gd name="T28" fmla="*/ 166874 w 330"/>
                  <a:gd name="T29" fmla="*/ 113069 h 329"/>
                  <a:gd name="T30" fmla="*/ 162908 w 330"/>
                  <a:gd name="T31" fmla="*/ 124031 h 329"/>
                  <a:gd name="T32" fmla="*/ 157715 w 330"/>
                  <a:gd name="T33" fmla="*/ 134381 h 329"/>
                  <a:gd name="T34" fmla="*/ 151983 w 330"/>
                  <a:gd name="T35" fmla="*/ 144057 h 329"/>
                  <a:gd name="T36" fmla="*/ 144214 w 330"/>
                  <a:gd name="T37" fmla="*/ 152949 h 329"/>
                  <a:gd name="T38" fmla="*/ 136464 w 330"/>
                  <a:gd name="T39" fmla="*/ 160357 h 329"/>
                  <a:gd name="T40" fmla="*/ 127305 w 330"/>
                  <a:gd name="T41" fmla="*/ 167035 h 329"/>
                  <a:gd name="T42" fmla="*/ 117676 w 330"/>
                  <a:gd name="T43" fmla="*/ 171744 h 329"/>
                  <a:gd name="T44" fmla="*/ 107341 w 330"/>
                  <a:gd name="T45" fmla="*/ 176245 h 329"/>
                  <a:gd name="T46" fmla="*/ 96011 w 330"/>
                  <a:gd name="T47" fmla="*/ 178410 h 329"/>
                  <a:gd name="T48" fmla="*/ 84676 w 330"/>
                  <a:gd name="T49" fmla="*/ 178974 h 329"/>
                  <a:gd name="T50" fmla="*/ 73462 w 330"/>
                  <a:gd name="T51" fmla="*/ 178410 h 329"/>
                  <a:gd name="T52" fmla="*/ 62160 w 330"/>
                  <a:gd name="T53" fmla="*/ 176245 h 329"/>
                  <a:gd name="T54" fmla="*/ 51755 w 330"/>
                  <a:gd name="T55" fmla="*/ 171744 h 329"/>
                  <a:gd name="T56" fmla="*/ 42168 w 330"/>
                  <a:gd name="T57" fmla="*/ 167035 h 329"/>
                  <a:gd name="T58" fmla="*/ 32884 w 330"/>
                  <a:gd name="T59" fmla="*/ 160357 h 329"/>
                  <a:gd name="T60" fmla="*/ 25102 w 330"/>
                  <a:gd name="T61" fmla="*/ 152949 h 329"/>
                  <a:gd name="T62" fmla="*/ 17904 w 330"/>
                  <a:gd name="T63" fmla="*/ 144057 h 329"/>
                  <a:gd name="T64" fmla="*/ 11758 w 330"/>
                  <a:gd name="T65" fmla="*/ 134381 h 329"/>
                  <a:gd name="T66" fmla="*/ 6574 w 330"/>
                  <a:gd name="T67" fmla="*/ 124031 h 329"/>
                  <a:gd name="T68" fmla="*/ 3013 w 330"/>
                  <a:gd name="T69" fmla="*/ 113069 h 329"/>
                  <a:gd name="T70" fmla="*/ 995 w 330"/>
                  <a:gd name="T71" fmla="*/ 101681 h 329"/>
                  <a:gd name="T72" fmla="*/ 0 w 330"/>
                  <a:gd name="T73" fmla="*/ 89072 h 329"/>
                  <a:gd name="T74" fmla="*/ 995 w 330"/>
                  <a:gd name="T75" fmla="*/ 77293 h 329"/>
                  <a:gd name="T76" fmla="*/ 3013 w 330"/>
                  <a:gd name="T77" fmla="*/ 65356 h 329"/>
                  <a:gd name="T78" fmla="*/ 6574 w 330"/>
                  <a:gd name="T79" fmla="*/ 54944 h 329"/>
                  <a:gd name="T80" fmla="*/ 11758 w 330"/>
                  <a:gd name="T81" fmla="*/ 44593 h 329"/>
                  <a:gd name="T82" fmla="*/ 17904 w 330"/>
                  <a:gd name="T83" fmla="*/ 34915 h 329"/>
                  <a:gd name="T84" fmla="*/ 25102 w 330"/>
                  <a:gd name="T85" fmla="*/ 26019 h 329"/>
                  <a:gd name="T86" fmla="*/ 32884 w 330"/>
                  <a:gd name="T87" fmla="*/ 19009 h 329"/>
                  <a:gd name="T88" fmla="*/ 42168 w 330"/>
                  <a:gd name="T89" fmla="*/ 11840 h 329"/>
                  <a:gd name="T90" fmla="*/ 51755 w 330"/>
                  <a:gd name="T91" fmla="*/ 7230 h 329"/>
                  <a:gd name="T92" fmla="*/ 62160 w 330"/>
                  <a:gd name="T93" fmla="*/ 3290 h 329"/>
                  <a:gd name="T94" fmla="*/ 73462 w 330"/>
                  <a:gd name="T95" fmla="*/ 1028 h 329"/>
                  <a:gd name="T96" fmla="*/ 84676 w 330"/>
                  <a:gd name="T97" fmla="*/ 0 h 329"/>
                  <a:gd name="T98" fmla="*/ 84676 w 330"/>
                  <a:gd name="T99" fmla="*/ 0 h 32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30"/>
                  <a:gd name="T151" fmla="*/ 0 h 329"/>
                  <a:gd name="T152" fmla="*/ 330 w 330"/>
                  <a:gd name="T153" fmla="*/ 329 h 32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30" h="329">
                    <a:moveTo>
                      <a:pt x="165" y="0"/>
                    </a:moveTo>
                    <a:lnTo>
                      <a:pt x="187" y="2"/>
                    </a:lnTo>
                    <a:lnTo>
                      <a:pt x="209" y="6"/>
                    </a:lnTo>
                    <a:lnTo>
                      <a:pt x="229" y="13"/>
                    </a:lnTo>
                    <a:lnTo>
                      <a:pt x="248" y="22"/>
                    </a:lnTo>
                    <a:lnTo>
                      <a:pt x="266" y="35"/>
                    </a:lnTo>
                    <a:lnTo>
                      <a:pt x="281" y="48"/>
                    </a:lnTo>
                    <a:lnTo>
                      <a:pt x="296" y="64"/>
                    </a:lnTo>
                    <a:lnTo>
                      <a:pt x="307" y="82"/>
                    </a:lnTo>
                    <a:lnTo>
                      <a:pt x="317" y="101"/>
                    </a:lnTo>
                    <a:lnTo>
                      <a:pt x="325" y="120"/>
                    </a:lnTo>
                    <a:lnTo>
                      <a:pt x="329" y="142"/>
                    </a:lnTo>
                    <a:lnTo>
                      <a:pt x="330" y="164"/>
                    </a:lnTo>
                    <a:lnTo>
                      <a:pt x="329" y="187"/>
                    </a:lnTo>
                    <a:lnTo>
                      <a:pt x="325" y="208"/>
                    </a:lnTo>
                    <a:lnTo>
                      <a:pt x="317" y="228"/>
                    </a:lnTo>
                    <a:lnTo>
                      <a:pt x="307" y="247"/>
                    </a:lnTo>
                    <a:lnTo>
                      <a:pt x="296" y="265"/>
                    </a:lnTo>
                    <a:lnTo>
                      <a:pt x="281" y="281"/>
                    </a:lnTo>
                    <a:lnTo>
                      <a:pt x="266" y="295"/>
                    </a:lnTo>
                    <a:lnTo>
                      <a:pt x="248" y="307"/>
                    </a:lnTo>
                    <a:lnTo>
                      <a:pt x="229" y="316"/>
                    </a:lnTo>
                    <a:lnTo>
                      <a:pt x="209" y="324"/>
                    </a:lnTo>
                    <a:lnTo>
                      <a:pt x="187" y="328"/>
                    </a:lnTo>
                    <a:lnTo>
                      <a:pt x="165" y="329"/>
                    </a:lnTo>
                    <a:lnTo>
                      <a:pt x="143" y="328"/>
                    </a:lnTo>
                    <a:lnTo>
                      <a:pt x="121" y="324"/>
                    </a:lnTo>
                    <a:lnTo>
                      <a:pt x="101" y="316"/>
                    </a:lnTo>
                    <a:lnTo>
                      <a:pt x="82" y="307"/>
                    </a:lnTo>
                    <a:lnTo>
                      <a:pt x="64" y="295"/>
                    </a:lnTo>
                    <a:lnTo>
                      <a:pt x="49" y="281"/>
                    </a:lnTo>
                    <a:lnTo>
                      <a:pt x="35" y="265"/>
                    </a:lnTo>
                    <a:lnTo>
                      <a:pt x="23" y="247"/>
                    </a:lnTo>
                    <a:lnTo>
                      <a:pt x="13" y="228"/>
                    </a:lnTo>
                    <a:lnTo>
                      <a:pt x="6" y="208"/>
                    </a:lnTo>
                    <a:lnTo>
                      <a:pt x="2" y="187"/>
                    </a:lnTo>
                    <a:lnTo>
                      <a:pt x="0" y="164"/>
                    </a:lnTo>
                    <a:lnTo>
                      <a:pt x="2" y="142"/>
                    </a:lnTo>
                    <a:lnTo>
                      <a:pt x="6" y="120"/>
                    </a:lnTo>
                    <a:lnTo>
                      <a:pt x="13" y="101"/>
                    </a:lnTo>
                    <a:lnTo>
                      <a:pt x="23" y="82"/>
                    </a:lnTo>
                    <a:lnTo>
                      <a:pt x="35" y="64"/>
                    </a:lnTo>
                    <a:lnTo>
                      <a:pt x="49" y="48"/>
                    </a:lnTo>
                    <a:lnTo>
                      <a:pt x="64" y="35"/>
                    </a:lnTo>
                    <a:lnTo>
                      <a:pt x="82" y="22"/>
                    </a:lnTo>
                    <a:lnTo>
                      <a:pt x="101" y="13"/>
                    </a:lnTo>
                    <a:lnTo>
                      <a:pt x="121" y="6"/>
                    </a:lnTo>
                    <a:lnTo>
                      <a:pt x="143" y="2"/>
                    </a:lnTo>
                    <a:lnTo>
                      <a:pt x="165" y="0"/>
                    </a:lnTo>
                    <a:close/>
                  </a:path>
                </a:pathLst>
              </a:custGeom>
              <a:solidFill>
                <a:srgbClr val="D4FFE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2105" name="Freeform 20"/>
              <p:cNvSpPr>
                <a:spLocks/>
              </p:cNvSpPr>
              <p:nvPr/>
            </p:nvSpPr>
            <p:spPr bwMode="auto">
              <a:xfrm>
                <a:off x="320" y="868"/>
                <a:ext cx="635" cy="639"/>
              </a:xfrm>
              <a:custGeom>
                <a:avLst/>
                <a:gdLst>
                  <a:gd name="T0" fmla="*/ 74502 w 291"/>
                  <a:gd name="T1" fmla="*/ 0 h 291"/>
                  <a:gd name="T2" fmla="*/ 84848 w 291"/>
                  <a:gd name="T3" fmla="*/ 1028 h 291"/>
                  <a:gd name="T4" fmla="*/ 94711 w 291"/>
                  <a:gd name="T5" fmla="*/ 3283 h 291"/>
                  <a:gd name="T6" fmla="*/ 103843 w 291"/>
                  <a:gd name="T7" fmla="*/ 6375 h 291"/>
                  <a:gd name="T8" fmla="*/ 112624 w 291"/>
                  <a:gd name="T9" fmla="*/ 11318 h 291"/>
                  <a:gd name="T10" fmla="*/ 120833 w 291"/>
                  <a:gd name="T11" fmla="*/ 16697 h 291"/>
                  <a:gd name="T12" fmla="*/ 127951 w 291"/>
                  <a:gd name="T13" fmla="*/ 23092 h 291"/>
                  <a:gd name="T14" fmla="*/ 134319 w 291"/>
                  <a:gd name="T15" fmla="*/ 31298 h 291"/>
                  <a:gd name="T16" fmla="*/ 139285 w 291"/>
                  <a:gd name="T17" fmla="*/ 39365 h 291"/>
                  <a:gd name="T18" fmla="*/ 143931 w 291"/>
                  <a:gd name="T19" fmla="*/ 48759 h 291"/>
                  <a:gd name="T20" fmla="*/ 147036 w 291"/>
                  <a:gd name="T21" fmla="*/ 58311 h 291"/>
                  <a:gd name="T22" fmla="*/ 149627 w 291"/>
                  <a:gd name="T23" fmla="*/ 68727 h 291"/>
                  <a:gd name="T24" fmla="*/ 149627 w 291"/>
                  <a:gd name="T25" fmla="*/ 79030 h 291"/>
                  <a:gd name="T26" fmla="*/ 149627 w 291"/>
                  <a:gd name="T27" fmla="*/ 89822 h 291"/>
                  <a:gd name="T28" fmla="*/ 147036 w 291"/>
                  <a:gd name="T29" fmla="*/ 100024 h 291"/>
                  <a:gd name="T30" fmla="*/ 143931 w 291"/>
                  <a:gd name="T31" fmla="*/ 109770 h 291"/>
                  <a:gd name="T32" fmla="*/ 139285 w 291"/>
                  <a:gd name="T33" fmla="*/ 118946 h 291"/>
                  <a:gd name="T34" fmla="*/ 134319 w 291"/>
                  <a:gd name="T35" fmla="*/ 127018 h 291"/>
                  <a:gd name="T36" fmla="*/ 127951 w 291"/>
                  <a:gd name="T37" fmla="*/ 134640 h 291"/>
                  <a:gd name="T38" fmla="*/ 120833 w 291"/>
                  <a:gd name="T39" fmla="*/ 141015 h 291"/>
                  <a:gd name="T40" fmla="*/ 112624 w 291"/>
                  <a:gd name="T41" fmla="*/ 146985 h 291"/>
                  <a:gd name="T42" fmla="*/ 103843 w 291"/>
                  <a:gd name="T43" fmla="*/ 151898 h 291"/>
                  <a:gd name="T44" fmla="*/ 94711 w 291"/>
                  <a:gd name="T45" fmla="*/ 155053 h 291"/>
                  <a:gd name="T46" fmla="*/ 84848 w 291"/>
                  <a:gd name="T47" fmla="*/ 157288 h 291"/>
                  <a:gd name="T48" fmla="*/ 74502 w 291"/>
                  <a:gd name="T49" fmla="*/ 157288 h 291"/>
                  <a:gd name="T50" fmla="*/ 64755 w 291"/>
                  <a:gd name="T51" fmla="*/ 157288 h 291"/>
                  <a:gd name="T52" fmla="*/ 54874 w 291"/>
                  <a:gd name="T53" fmla="*/ 155053 h 291"/>
                  <a:gd name="T54" fmla="*/ 45665 w 291"/>
                  <a:gd name="T55" fmla="*/ 151898 h 291"/>
                  <a:gd name="T56" fmla="*/ 37002 w 291"/>
                  <a:gd name="T57" fmla="*/ 146985 h 291"/>
                  <a:gd name="T58" fmla="*/ 29251 w 291"/>
                  <a:gd name="T59" fmla="*/ 141015 h 291"/>
                  <a:gd name="T60" fmla="*/ 22114 w 291"/>
                  <a:gd name="T61" fmla="*/ 134640 h 291"/>
                  <a:gd name="T62" fmla="*/ 15327 w 291"/>
                  <a:gd name="T63" fmla="*/ 127018 h 291"/>
                  <a:gd name="T64" fmla="*/ 10337 w 291"/>
                  <a:gd name="T65" fmla="*/ 118946 h 291"/>
                  <a:gd name="T66" fmla="*/ 5599 w 291"/>
                  <a:gd name="T67" fmla="*/ 109770 h 291"/>
                  <a:gd name="T68" fmla="*/ 2566 w 291"/>
                  <a:gd name="T69" fmla="*/ 100024 h 291"/>
                  <a:gd name="T70" fmla="*/ 456 w 291"/>
                  <a:gd name="T71" fmla="*/ 89822 h 291"/>
                  <a:gd name="T72" fmla="*/ 0 w 291"/>
                  <a:gd name="T73" fmla="*/ 79030 h 291"/>
                  <a:gd name="T74" fmla="*/ 456 w 291"/>
                  <a:gd name="T75" fmla="*/ 68727 h 291"/>
                  <a:gd name="T76" fmla="*/ 2566 w 291"/>
                  <a:gd name="T77" fmla="*/ 58311 h 291"/>
                  <a:gd name="T78" fmla="*/ 5599 w 291"/>
                  <a:gd name="T79" fmla="*/ 48759 h 291"/>
                  <a:gd name="T80" fmla="*/ 10337 w 291"/>
                  <a:gd name="T81" fmla="*/ 39365 h 291"/>
                  <a:gd name="T82" fmla="*/ 15327 w 291"/>
                  <a:gd name="T83" fmla="*/ 31298 h 291"/>
                  <a:gd name="T84" fmla="*/ 22114 w 291"/>
                  <a:gd name="T85" fmla="*/ 23092 h 291"/>
                  <a:gd name="T86" fmla="*/ 29251 w 291"/>
                  <a:gd name="T87" fmla="*/ 16697 h 291"/>
                  <a:gd name="T88" fmla="*/ 37002 w 291"/>
                  <a:gd name="T89" fmla="*/ 11318 h 291"/>
                  <a:gd name="T90" fmla="*/ 45665 w 291"/>
                  <a:gd name="T91" fmla="*/ 6375 h 291"/>
                  <a:gd name="T92" fmla="*/ 54874 w 291"/>
                  <a:gd name="T93" fmla="*/ 3283 h 291"/>
                  <a:gd name="T94" fmla="*/ 64755 w 291"/>
                  <a:gd name="T95" fmla="*/ 1028 h 291"/>
                  <a:gd name="T96" fmla="*/ 74502 w 291"/>
                  <a:gd name="T97" fmla="*/ 0 h 291"/>
                  <a:gd name="T98" fmla="*/ 74502 w 291"/>
                  <a:gd name="T99" fmla="*/ 0 h 29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91"/>
                  <a:gd name="T151" fmla="*/ 0 h 291"/>
                  <a:gd name="T152" fmla="*/ 291 w 291"/>
                  <a:gd name="T153" fmla="*/ 291 h 29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91" h="291">
                    <a:moveTo>
                      <a:pt x="145" y="0"/>
                    </a:moveTo>
                    <a:lnTo>
                      <a:pt x="165" y="2"/>
                    </a:lnTo>
                    <a:lnTo>
                      <a:pt x="184" y="6"/>
                    </a:lnTo>
                    <a:lnTo>
                      <a:pt x="202" y="12"/>
                    </a:lnTo>
                    <a:lnTo>
                      <a:pt x="219" y="21"/>
                    </a:lnTo>
                    <a:lnTo>
                      <a:pt x="235" y="31"/>
                    </a:lnTo>
                    <a:lnTo>
                      <a:pt x="249" y="43"/>
                    </a:lnTo>
                    <a:lnTo>
                      <a:pt x="261" y="58"/>
                    </a:lnTo>
                    <a:lnTo>
                      <a:pt x="271" y="73"/>
                    </a:lnTo>
                    <a:lnTo>
                      <a:pt x="280" y="90"/>
                    </a:lnTo>
                    <a:lnTo>
                      <a:pt x="286" y="108"/>
                    </a:lnTo>
                    <a:lnTo>
                      <a:pt x="291" y="127"/>
                    </a:lnTo>
                    <a:lnTo>
                      <a:pt x="291" y="146"/>
                    </a:lnTo>
                    <a:lnTo>
                      <a:pt x="291" y="166"/>
                    </a:lnTo>
                    <a:lnTo>
                      <a:pt x="286" y="185"/>
                    </a:lnTo>
                    <a:lnTo>
                      <a:pt x="280" y="203"/>
                    </a:lnTo>
                    <a:lnTo>
                      <a:pt x="271" y="220"/>
                    </a:lnTo>
                    <a:lnTo>
                      <a:pt x="261" y="235"/>
                    </a:lnTo>
                    <a:lnTo>
                      <a:pt x="249" y="249"/>
                    </a:lnTo>
                    <a:lnTo>
                      <a:pt x="235" y="261"/>
                    </a:lnTo>
                    <a:lnTo>
                      <a:pt x="219" y="272"/>
                    </a:lnTo>
                    <a:lnTo>
                      <a:pt x="202" y="281"/>
                    </a:lnTo>
                    <a:lnTo>
                      <a:pt x="184" y="287"/>
                    </a:lnTo>
                    <a:lnTo>
                      <a:pt x="165" y="291"/>
                    </a:lnTo>
                    <a:lnTo>
                      <a:pt x="145" y="291"/>
                    </a:lnTo>
                    <a:lnTo>
                      <a:pt x="126" y="291"/>
                    </a:lnTo>
                    <a:lnTo>
                      <a:pt x="107" y="287"/>
                    </a:lnTo>
                    <a:lnTo>
                      <a:pt x="89" y="281"/>
                    </a:lnTo>
                    <a:lnTo>
                      <a:pt x="72" y="272"/>
                    </a:lnTo>
                    <a:lnTo>
                      <a:pt x="57" y="261"/>
                    </a:lnTo>
                    <a:lnTo>
                      <a:pt x="43" y="249"/>
                    </a:lnTo>
                    <a:lnTo>
                      <a:pt x="30" y="235"/>
                    </a:lnTo>
                    <a:lnTo>
                      <a:pt x="20" y="220"/>
                    </a:lnTo>
                    <a:lnTo>
                      <a:pt x="11" y="203"/>
                    </a:lnTo>
                    <a:lnTo>
                      <a:pt x="5" y="185"/>
                    </a:lnTo>
                    <a:lnTo>
                      <a:pt x="1" y="166"/>
                    </a:lnTo>
                    <a:lnTo>
                      <a:pt x="0" y="146"/>
                    </a:lnTo>
                    <a:lnTo>
                      <a:pt x="1" y="127"/>
                    </a:lnTo>
                    <a:lnTo>
                      <a:pt x="5" y="108"/>
                    </a:lnTo>
                    <a:lnTo>
                      <a:pt x="11" y="90"/>
                    </a:lnTo>
                    <a:lnTo>
                      <a:pt x="20" y="73"/>
                    </a:lnTo>
                    <a:lnTo>
                      <a:pt x="30" y="58"/>
                    </a:lnTo>
                    <a:lnTo>
                      <a:pt x="43" y="43"/>
                    </a:lnTo>
                    <a:lnTo>
                      <a:pt x="57" y="31"/>
                    </a:lnTo>
                    <a:lnTo>
                      <a:pt x="72" y="21"/>
                    </a:lnTo>
                    <a:lnTo>
                      <a:pt x="89" y="12"/>
                    </a:lnTo>
                    <a:lnTo>
                      <a:pt x="107" y="6"/>
                    </a:lnTo>
                    <a:lnTo>
                      <a:pt x="126" y="2"/>
                    </a:lnTo>
                    <a:lnTo>
                      <a:pt x="145" y="0"/>
                    </a:lnTo>
                    <a:close/>
                  </a:path>
                </a:pathLst>
              </a:custGeom>
              <a:solidFill>
                <a:srgbClr val="DBFF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2106" name="Freeform 21"/>
              <p:cNvSpPr>
                <a:spLocks/>
              </p:cNvSpPr>
              <p:nvPr/>
            </p:nvSpPr>
            <p:spPr bwMode="auto">
              <a:xfrm>
                <a:off x="368" y="890"/>
                <a:ext cx="554" cy="556"/>
              </a:xfrm>
              <a:custGeom>
                <a:avLst/>
                <a:gdLst>
                  <a:gd name="T0" fmla="*/ 65016 w 254"/>
                  <a:gd name="T1" fmla="*/ 0 h 253"/>
                  <a:gd name="T2" fmla="*/ 74188 w 254"/>
                  <a:gd name="T3" fmla="*/ 468 h 253"/>
                  <a:gd name="T4" fmla="*/ 82489 w 254"/>
                  <a:gd name="T5" fmla="*/ 2705 h 253"/>
                  <a:gd name="T6" fmla="*/ 90634 w 254"/>
                  <a:gd name="T7" fmla="*/ 5391 h 253"/>
                  <a:gd name="T8" fmla="*/ 97971 w 254"/>
                  <a:gd name="T9" fmla="*/ 9892 h 253"/>
                  <a:gd name="T10" fmla="*/ 104983 w 254"/>
                  <a:gd name="T11" fmla="*/ 14082 h 253"/>
                  <a:gd name="T12" fmla="*/ 111114 w 254"/>
                  <a:gd name="T13" fmla="*/ 20038 h 253"/>
                  <a:gd name="T14" fmla="*/ 116689 w 254"/>
                  <a:gd name="T15" fmla="*/ 27268 h 253"/>
                  <a:gd name="T16" fmla="*/ 121442 w 254"/>
                  <a:gd name="T17" fmla="*/ 34145 h 253"/>
                  <a:gd name="T18" fmla="*/ 125424 w 254"/>
                  <a:gd name="T19" fmla="*/ 42335 h 253"/>
                  <a:gd name="T20" fmla="*/ 127998 w 254"/>
                  <a:gd name="T21" fmla="*/ 50497 h 253"/>
                  <a:gd name="T22" fmla="*/ 130061 w 254"/>
                  <a:gd name="T23" fmla="*/ 59925 h 253"/>
                  <a:gd name="T24" fmla="*/ 130061 w 254"/>
                  <a:gd name="T25" fmla="*/ 69043 h 253"/>
                  <a:gd name="T26" fmla="*/ 130061 w 254"/>
                  <a:gd name="T27" fmla="*/ 78156 h 253"/>
                  <a:gd name="T28" fmla="*/ 127998 w 254"/>
                  <a:gd name="T29" fmla="*/ 87657 h 253"/>
                  <a:gd name="T30" fmla="*/ 125424 w 254"/>
                  <a:gd name="T31" fmla="*/ 95746 h 253"/>
                  <a:gd name="T32" fmla="*/ 121442 w 254"/>
                  <a:gd name="T33" fmla="*/ 103961 h 253"/>
                  <a:gd name="T34" fmla="*/ 116689 w 254"/>
                  <a:gd name="T35" fmla="*/ 110974 h 253"/>
                  <a:gd name="T36" fmla="*/ 111114 w 254"/>
                  <a:gd name="T37" fmla="*/ 118043 h 253"/>
                  <a:gd name="T38" fmla="*/ 104983 w 254"/>
                  <a:gd name="T39" fmla="*/ 124043 h 253"/>
                  <a:gd name="T40" fmla="*/ 97971 w 254"/>
                  <a:gd name="T41" fmla="*/ 128500 h 253"/>
                  <a:gd name="T42" fmla="*/ 90634 w 254"/>
                  <a:gd name="T43" fmla="*/ 132721 h 253"/>
                  <a:gd name="T44" fmla="*/ 82489 w 254"/>
                  <a:gd name="T45" fmla="*/ 135422 h 253"/>
                  <a:gd name="T46" fmla="*/ 74188 w 254"/>
                  <a:gd name="T47" fmla="*/ 137690 h 253"/>
                  <a:gd name="T48" fmla="*/ 65016 w 254"/>
                  <a:gd name="T49" fmla="*/ 137690 h 253"/>
                  <a:gd name="T50" fmla="*/ 56329 w 254"/>
                  <a:gd name="T51" fmla="*/ 137690 h 253"/>
                  <a:gd name="T52" fmla="*/ 48133 w 254"/>
                  <a:gd name="T53" fmla="*/ 135422 h 253"/>
                  <a:gd name="T54" fmla="*/ 39947 w 254"/>
                  <a:gd name="T55" fmla="*/ 132721 h 253"/>
                  <a:gd name="T56" fmla="*/ 32819 w 254"/>
                  <a:gd name="T57" fmla="*/ 128500 h 253"/>
                  <a:gd name="T58" fmla="*/ 25617 w 254"/>
                  <a:gd name="T59" fmla="*/ 124043 h 253"/>
                  <a:gd name="T60" fmla="*/ 19506 w 254"/>
                  <a:gd name="T61" fmla="*/ 118043 h 253"/>
                  <a:gd name="T62" fmla="*/ 13872 w 254"/>
                  <a:gd name="T63" fmla="*/ 110974 h 253"/>
                  <a:gd name="T64" fmla="*/ 9143 w 254"/>
                  <a:gd name="T65" fmla="*/ 103961 h 253"/>
                  <a:gd name="T66" fmla="*/ 5176 w 254"/>
                  <a:gd name="T67" fmla="*/ 95746 h 253"/>
                  <a:gd name="T68" fmla="*/ 2554 w 254"/>
                  <a:gd name="T69" fmla="*/ 87657 h 253"/>
                  <a:gd name="T70" fmla="*/ 995 w 254"/>
                  <a:gd name="T71" fmla="*/ 78156 h 253"/>
                  <a:gd name="T72" fmla="*/ 0 w 254"/>
                  <a:gd name="T73" fmla="*/ 69043 h 253"/>
                  <a:gd name="T74" fmla="*/ 995 w 254"/>
                  <a:gd name="T75" fmla="*/ 59925 h 253"/>
                  <a:gd name="T76" fmla="*/ 2554 w 254"/>
                  <a:gd name="T77" fmla="*/ 50497 h 253"/>
                  <a:gd name="T78" fmla="*/ 5176 w 254"/>
                  <a:gd name="T79" fmla="*/ 42335 h 253"/>
                  <a:gd name="T80" fmla="*/ 9143 w 254"/>
                  <a:gd name="T81" fmla="*/ 34145 h 253"/>
                  <a:gd name="T82" fmla="*/ 13872 w 254"/>
                  <a:gd name="T83" fmla="*/ 27268 h 253"/>
                  <a:gd name="T84" fmla="*/ 19506 w 254"/>
                  <a:gd name="T85" fmla="*/ 20038 h 253"/>
                  <a:gd name="T86" fmla="*/ 25617 w 254"/>
                  <a:gd name="T87" fmla="*/ 14082 h 253"/>
                  <a:gd name="T88" fmla="*/ 32819 w 254"/>
                  <a:gd name="T89" fmla="*/ 9892 h 253"/>
                  <a:gd name="T90" fmla="*/ 39947 w 254"/>
                  <a:gd name="T91" fmla="*/ 5391 h 253"/>
                  <a:gd name="T92" fmla="*/ 48133 w 254"/>
                  <a:gd name="T93" fmla="*/ 2705 h 253"/>
                  <a:gd name="T94" fmla="*/ 56329 w 254"/>
                  <a:gd name="T95" fmla="*/ 468 h 253"/>
                  <a:gd name="T96" fmla="*/ 65016 w 254"/>
                  <a:gd name="T97" fmla="*/ 0 h 253"/>
                  <a:gd name="T98" fmla="*/ 65016 w 254"/>
                  <a:gd name="T99" fmla="*/ 0 h 25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54"/>
                  <a:gd name="T151" fmla="*/ 0 h 253"/>
                  <a:gd name="T152" fmla="*/ 254 w 254"/>
                  <a:gd name="T153" fmla="*/ 253 h 253"/>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54" h="253">
                    <a:moveTo>
                      <a:pt x="127" y="0"/>
                    </a:moveTo>
                    <a:lnTo>
                      <a:pt x="145" y="1"/>
                    </a:lnTo>
                    <a:lnTo>
                      <a:pt x="161" y="5"/>
                    </a:lnTo>
                    <a:lnTo>
                      <a:pt x="177" y="10"/>
                    </a:lnTo>
                    <a:lnTo>
                      <a:pt x="191" y="18"/>
                    </a:lnTo>
                    <a:lnTo>
                      <a:pt x="205" y="26"/>
                    </a:lnTo>
                    <a:lnTo>
                      <a:pt x="217" y="37"/>
                    </a:lnTo>
                    <a:lnTo>
                      <a:pt x="228" y="50"/>
                    </a:lnTo>
                    <a:lnTo>
                      <a:pt x="237" y="63"/>
                    </a:lnTo>
                    <a:lnTo>
                      <a:pt x="245" y="78"/>
                    </a:lnTo>
                    <a:lnTo>
                      <a:pt x="250" y="93"/>
                    </a:lnTo>
                    <a:lnTo>
                      <a:pt x="254" y="110"/>
                    </a:lnTo>
                    <a:lnTo>
                      <a:pt x="254" y="127"/>
                    </a:lnTo>
                    <a:lnTo>
                      <a:pt x="254" y="144"/>
                    </a:lnTo>
                    <a:lnTo>
                      <a:pt x="250" y="161"/>
                    </a:lnTo>
                    <a:lnTo>
                      <a:pt x="245" y="176"/>
                    </a:lnTo>
                    <a:lnTo>
                      <a:pt x="237" y="191"/>
                    </a:lnTo>
                    <a:lnTo>
                      <a:pt x="228" y="204"/>
                    </a:lnTo>
                    <a:lnTo>
                      <a:pt x="217" y="217"/>
                    </a:lnTo>
                    <a:lnTo>
                      <a:pt x="205" y="228"/>
                    </a:lnTo>
                    <a:lnTo>
                      <a:pt x="191" y="236"/>
                    </a:lnTo>
                    <a:lnTo>
                      <a:pt x="177" y="244"/>
                    </a:lnTo>
                    <a:lnTo>
                      <a:pt x="161" y="249"/>
                    </a:lnTo>
                    <a:lnTo>
                      <a:pt x="145" y="253"/>
                    </a:lnTo>
                    <a:lnTo>
                      <a:pt x="127" y="253"/>
                    </a:lnTo>
                    <a:lnTo>
                      <a:pt x="110" y="253"/>
                    </a:lnTo>
                    <a:lnTo>
                      <a:pt x="94" y="249"/>
                    </a:lnTo>
                    <a:lnTo>
                      <a:pt x="78" y="244"/>
                    </a:lnTo>
                    <a:lnTo>
                      <a:pt x="64" y="236"/>
                    </a:lnTo>
                    <a:lnTo>
                      <a:pt x="50" y="228"/>
                    </a:lnTo>
                    <a:lnTo>
                      <a:pt x="38" y="217"/>
                    </a:lnTo>
                    <a:lnTo>
                      <a:pt x="27" y="204"/>
                    </a:lnTo>
                    <a:lnTo>
                      <a:pt x="18" y="191"/>
                    </a:lnTo>
                    <a:lnTo>
                      <a:pt x="10" y="176"/>
                    </a:lnTo>
                    <a:lnTo>
                      <a:pt x="5" y="161"/>
                    </a:lnTo>
                    <a:lnTo>
                      <a:pt x="2" y="144"/>
                    </a:lnTo>
                    <a:lnTo>
                      <a:pt x="0" y="127"/>
                    </a:lnTo>
                    <a:lnTo>
                      <a:pt x="2" y="110"/>
                    </a:lnTo>
                    <a:lnTo>
                      <a:pt x="5" y="93"/>
                    </a:lnTo>
                    <a:lnTo>
                      <a:pt x="10" y="78"/>
                    </a:lnTo>
                    <a:lnTo>
                      <a:pt x="18" y="63"/>
                    </a:lnTo>
                    <a:lnTo>
                      <a:pt x="27" y="50"/>
                    </a:lnTo>
                    <a:lnTo>
                      <a:pt x="38" y="37"/>
                    </a:lnTo>
                    <a:lnTo>
                      <a:pt x="50" y="26"/>
                    </a:lnTo>
                    <a:lnTo>
                      <a:pt x="64" y="18"/>
                    </a:lnTo>
                    <a:lnTo>
                      <a:pt x="78" y="10"/>
                    </a:lnTo>
                    <a:lnTo>
                      <a:pt x="94" y="5"/>
                    </a:lnTo>
                    <a:lnTo>
                      <a:pt x="110" y="1"/>
                    </a:lnTo>
                    <a:lnTo>
                      <a:pt x="127" y="0"/>
                    </a:lnTo>
                    <a:close/>
                  </a:path>
                </a:pathLst>
              </a:custGeom>
              <a:solidFill>
                <a:srgbClr val="E0FF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2107" name="Freeform 22"/>
              <p:cNvSpPr>
                <a:spLocks/>
              </p:cNvSpPr>
              <p:nvPr/>
            </p:nvSpPr>
            <p:spPr bwMode="auto">
              <a:xfrm>
                <a:off x="423" y="916"/>
                <a:ext cx="460" cy="464"/>
              </a:xfrm>
              <a:custGeom>
                <a:avLst/>
                <a:gdLst>
                  <a:gd name="T0" fmla="*/ 54130 w 211"/>
                  <a:gd name="T1" fmla="*/ 0 h 211"/>
                  <a:gd name="T2" fmla="*/ 61311 w 211"/>
                  <a:gd name="T3" fmla="*/ 468 h 211"/>
                  <a:gd name="T4" fmla="*/ 68398 w 211"/>
                  <a:gd name="T5" fmla="*/ 2263 h 211"/>
                  <a:gd name="T6" fmla="*/ 74956 w 211"/>
                  <a:gd name="T7" fmla="*/ 4976 h 211"/>
                  <a:gd name="T8" fmla="*/ 81163 w 211"/>
                  <a:gd name="T9" fmla="*/ 8275 h 211"/>
                  <a:gd name="T10" fmla="*/ 86881 w 211"/>
                  <a:gd name="T11" fmla="*/ 12656 h 211"/>
                  <a:gd name="T12" fmla="*/ 91806 w 211"/>
                  <a:gd name="T13" fmla="*/ 16983 h 211"/>
                  <a:gd name="T14" fmla="*/ 96977 w 211"/>
                  <a:gd name="T15" fmla="*/ 22820 h 211"/>
                  <a:gd name="T16" fmla="*/ 100361 w 211"/>
                  <a:gd name="T17" fmla="*/ 29045 h 211"/>
                  <a:gd name="T18" fmla="*/ 103711 w 211"/>
                  <a:gd name="T19" fmla="*/ 36060 h 211"/>
                  <a:gd name="T20" fmla="*/ 106083 w 211"/>
                  <a:gd name="T21" fmla="*/ 43315 h 211"/>
                  <a:gd name="T22" fmla="*/ 107708 w 211"/>
                  <a:gd name="T23" fmla="*/ 50182 h 211"/>
                  <a:gd name="T24" fmla="*/ 107708 w 211"/>
                  <a:gd name="T25" fmla="*/ 57903 h 211"/>
                  <a:gd name="T26" fmla="*/ 107708 w 211"/>
                  <a:gd name="T27" fmla="*/ 65710 h 211"/>
                  <a:gd name="T28" fmla="*/ 106083 w 211"/>
                  <a:gd name="T29" fmla="*/ 73389 h 211"/>
                  <a:gd name="T30" fmla="*/ 103711 w 211"/>
                  <a:gd name="T31" fmla="*/ 80279 h 211"/>
                  <a:gd name="T32" fmla="*/ 100361 w 211"/>
                  <a:gd name="T33" fmla="*/ 86295 h 211"/>
                  <a:gd name="T34" fmla="*/ 96977 w 211"/>
                  <a:gd name="T35" fmla="*/ 92974 h 211"/>
                  <a:gd name="T36" fmla="*/ 91806 w 211"/>
                  <a:gd name="T37" fmla="*/ 98471 h 211"/>
                  <a:gd name="T38" fmla="*/ 86881 w 211"/>
                  <a:gd name="T39" fmla="*/ 103463 h 211"/>
                  <a:gd name="T40" fmla="*/ 81163 w 211"/>
                  <a:gd name="T41" fmla="*/ 107226 h 211"/>
                  <a:gd name="T42" fmla="*/ 74956 w 211"/>
                  <a:gd name="T43" fmla="*/ 110914 h 211"/>
                  <a:gd name="T44" fmla="*/ 68398 w 211"/>
                  <a:gd name="T45" fmla="*/ 113183 h 211"/>
                  <a:gd name="T46" fmla="*/ 61311 w 211"/>
                  <a:gd name="T47" fmla="*/ 114894 h 211"/>
                  <a:gd name="T48" fmla="*/ 54130 w 211"/>
                  <a:gd name="T49" fmla="*/ 115340 h 211"/>
                  <a:gd name="T50" fmla="*/ 47029 w 211"/>
                  <a:gd name="T51" fmla="*/ 114894 h 211"/>
                  <a:gd name="T52" fmla="*/ 39852 w 211"/>
                  <a:gd name="T53" fmla="*/ 113183 h 211"/>
                  <a:gd name="T54" fmla="*/ 33294 w 211"/>
                  <a:gd name="T55" fmla="*/ 110914 h 211"/>
                  <a:gd name="T56" fmla="*/ 27177 w 211"/>
                  <a:gd name="T57" fmla="*/ 107226 h 211"/>
                  <a:gd name="T58" fmla="*/ 21572 w 211"/>
                  <a:gd name="T59" fmla="*/ 103463 h 211"/>
                  <a:gd name="T60" fmla="*/ 16444 w 211"/>
                  <a:gd name="T61" fmla="*/ 98471 h 211"/>
                  <a:gd name="T62" fmla="*/ 11720 w 211"/>
                  <a:gd name="T63" fmla="*/ 92974 h 211"/>
                  <a:gd name="T64" fmla="*/ 7728 w 211"/>
                  <a:gd name="T65" fmla="*/ 86295 h 211"/>
                  <a:gd name="T66" fmla="*/ 4724 w 211"/>
                  <a:gd name="T67" fmla="*/ 80279 h 211"/>
                  <a:gd name="T68" fmla="*/ 2167 w 211"/>
                  <a:gd name="T69" fmla="*/ 73389 h 211"/>
                  <a:gd name="T70" fmla="*/ 456 w 211"/>
                  <a:gd name="T71" fmla="*/ 65710 h 211"/>
                  <a:gd name="T72" fmla="*/ 0 w 211"/>
                  <a:gd name="T73" fmla="*/ 57903 h 211"/>
                  <a:gd name="T74" fmla="*/ 456 w 211"/>
                  <a:gd name="T75" fmla="*/ 50182 h 211"/>
                  <a:gd name="T76" fmla="*/ 2167 w 211"/>
                  <a:gd name="T77" fmla="*/ 43315 h 211"/>
                  <a:gd name="T78" fmla="*/ 4724 w 211"/>
                  <a:gd name="T79" fmla="*/ 36060 h 211"/>
                  <a:gd name="T80" fmla="*/ 7728 w 211"/>
                  <a:gd name="T81" fmla="*/ 29045 h 211"/>
                  <a:gd name="T82" fmla="*/ 11720 w 211"/>
                  <a:gd name="T83" fmla="*/ 22820 h 211"/>
                  <a:gd name="T84" fmla="*/ 16444 w 211"/>
                  <a:gd name="T85" fmla="*/ 16983 h 211"/>
                  <a:gd name="T86" fmla="*/ 21572 w 211"/>
                  <a:gd name="T87" fmla="*/ 12656 h 211"/>
                  <a:gd name="T88" fmla="*/ 27177 w 211"/>
                  <a:gd name="T89" fmla="*/ 8275 h 211"/>
                  <a:gd name="T90" fmla="*/ 33294 w 211"/>
                  <a:gd name="T91" fmla="*/ 4976 h 211"/>
                  <a:gd name="T92" fmla="*/ 39852 w 211"/>
                  <a:gd name="T93" fmla="*/ 2263 h 211"/>
                  <a:gd name="T94" fmla="*/ 47029 w 211"/>
                  <a:gd name="T95" fmla="*/ 468 h 211"/>
                  <a:gd name="T96" fmla="*/ 54130 w 211"/>
                  <a:gd name="T97" fmla="*/ 0 h 211"/>
                  <a:gd name="T98" fmla="*/ 54130 w 211"/>
                  <a:gd name="T99" fmla="*/ 0 h 21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11"/>
                  <a:gd name="T151" fmla="*/ 0 h 211"/>
                  <a:gd name="T152" fmla="*/ 211 w 211"/>
                  <a:gd name="T153" fmla="*/ 211 h 21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11" h="211">
                    <a:moveTo>
                      <a:pt x="106" y="0"/>
                    </a:moveTo>
                    <a:lnTo>
                      <a:pt x="120" y="1"/>
                    </a:lnTo>
                    <a:lnTo>
                      <a:pt x="134" y="4"/>
                    </a:lnTo>
                    <a:lnTo>
                      <a:pt x="147" y="9"/>
                    </a:lnTo>
                    <a:lnTo>
                      <a:pt x="159" y="15"/>
                    </a:lnTo>
                    <a:lnTo>
                      <a:pt x="170" y="23"/>
                    </a:lnTo>
                    <a:lnTo>
                      <a:pt x="180" y="31"/>
                    </a:lnTo>
                    <a:lnTo>
                      <a:pt x="190" y="42"/>
                    </a:lnTo>
                    <a:lnTo>
                      <a:pt x="197" y="53"/>
                    </a:lnTo>
                    <a:lnTo>
                      <a:pt x="203" y="66"/>
                    </a:lnTo>
                    <a:lnTo>
                      <a:pt x="208" y="79"/>
                    </a:lnTo>
                    <a:lnTo>
                      <a:pt x="211" y="92"/>
                    </a:lnTo>
                    <a:lnTo>
                      <a:pt x="211" y="106"/>
                    </a:lnTo>
                    <a:lnTo>
                      <a:pt x="211" y="120"/>
                    </a:lnTo>
                    <a:lnTo>
                      <a:pt x="208" y="134"/>
                    </a:lnTo>
                    <a:lnTo>
                      <a:pt x="203" y="147"/>
                    </a:lnTo>
                    <a:lnTo>
                      <a:pt x="197" y="158"/>
                    </a:lnTo>
                    <a:lnTo>
                      <a:pt x="190" y="170"/>
                    </a:lnTo>
                    <a:lnTo>
                      <a:pt x="180" y="180"/>
                    </a:lnTo>
                    <a:lnTo>
                      <a:pt x="170" y="189"/>
                    </a:lnTo>
                    <a:lnTo>
                      <a:pt x="159" y="196"/>
                    </a:lnTo>
                    <a:lnTo>
                      <a:pt x="147" y="203"/>
                    </a:lnTo>
                    <a:lnTo>
                      <a:pt x="134" y="207"/>
                    </a:lnTo>
                    <a:lnTo>
                      <a:pt x="120" y="210"/>
                    </a:lnTo>
                    <a:lnTo>
                      <a:pt x="106" y="211"/>
                    </a:lnTo>
                    <a:lnTo>
                      <a:pt x="92" y="210"/>
                    </a:lnTo>
                    <a:lnTo>
                      <a:pt x="78" y="207"/>
                    </a:lnTo>
                    <a:lnTo>
                      <a:pt x="65" y="203"/>
                    </a:lnTo>
                    <a:lnTo>
                      <a:pt x="53" y="196"/>
                    </a:lnTo>
                    <a:lnTo>
                      <a:pt x="42" y="189"/>
                    </a:lnTo>
                    <a:lnTo>
                      <a:pt x="32" y="180"/>
                    </a:lnTo>
                    <a:lnTo>
                      <a:pt x="23" y="170"/>
                    </a:lnTo>
                    <a:lnTo>
                      <a:pt x="15" y="158"/>
                    </a:lnTo>
                    <a:lnTo>
                      <a:pt x="9" y="147"/>
                    </a:lnTo>
                    <a:lnTo>
                      <a:pt x="4" y="134"/>
                    </a:lnTo>
                    <a:lnTo>
                      <a:pt x="1" y="120"/>
                    </a:lnTo>
                    <a:lnTo>
                      <a:pt x="0" y="106"/>
                    </a:lnTo>
                    <a:lnTo>
                      <a:pt x="1" y="92"/>
                    </a:lnTo>
                    <a:lnTo>
                      <a:pt x="4" y="79"/>
                    </a:lnTo>
                    <a:lnTo>
                      <a:pt x="9" y="66"/>
                    </a:lnTo>
                    <a:lnTo>
                      <a:pt x="15" y="53"/>
                    </a:lnTo>
                    <a:lnTo>
                      <a:pt x="23" y="42"/>
                    </a:lnTo>
                    <a:lnTo>
                      <a:pt x="32" y="31"/>
                    </a:lnTo>
                    <a:lnTo>
                      <a:pt x="42" y="23"/>
                    </a:lnTo>
                    <a:lnTo>
                      <a:pt x="53" y="15"/>
                    </a:lnTo>
                    <a:lnTo>
                      <a:pt x="65" y="9"/>
                    </a:lnTo>
                    <a:lnTo>
                      <a:pt x="78" y="4"/>
                    </a:lnTo>
                    <a:lnTo>
                      <a:pt x="92" y="1"/>
                    </a:lnTo>
                    <a:lnTo>
                      <a:pt x="106" y="0"/>
                    </a:lnTo>
                    <a:close/>
                  </a:path>
                </a:pathLst>
              </a:custGeom>
              <a:solidFill>
                <a:srgbClr val="E5FFF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2108" name="Freeform 23"/>
              <p:cNvSpPr>
                <a:spLocks/>
              </p:cNvSpPr>
              <p:nvPr/>
            </p:nvSpPr>
            <p:spPr bwMode="auto">
              <a:xfrm>
                <a:off x="473" y="938"/>
                <a:ext cx="377" cy="380"/>
              </a:xfrm>
              <a:custGeom>
                <a:avLst/>
                <a:gdLst>
                  <a:gd name="T0" fmla="*/ 44336 w 173"/>
                  <a:gd name="T1" fmla="*/ 0 h 173"/>
                  <a:gd name="T2" fmla="*/ 49934 w 173"/>
                  <a:gd name="T3" fmla="*/ 468 h 173"/>
                  <a:gd name="T4" fmla="*/ 56018 w 173"/>
                  <a:gd name="T5" fmla="*/ 1674 h 173"/>
                  <a:gd name="T6" fmla="*/ 61142 w 173"/>
                  <a:gd name="T7" fmla="*/ 3677 h 173"/>
                  <a:gd name="T8" fmla="*/ 66095 w 173"/>
                  <a:gd name="T9" fmla="*/ 6403 h 173"/>
                  <a:gd name="T10" fmla="*/ 70682 w 173"/>
                  <a:gd name="T11" fmla="*/ 10335 h 173"/>
                  <a:gd name="T12" fmla="*/ 74648 w 173"/>
                  <a:gd name="T13" fmla="*/ 14064 h 173"/>
                  <a:gd name="T14" fmla="*/ 78930 w 173"/>
                  <a:gd name="T15" fmla="*/ 18504 h 173"/>
                  <a:gd name="T16" fmla="*/ 82356 w 173"/>
                  <a:gd name="T17" fmla="*/ 23116 h 173"/>
                  <a:gd name="T18" fmla="*/ 84934 w 173"/>
                  <a:gd name="T19" fmla="*/ 29302 h 173"/>
                  <a:gd name="T20" fmla="*/ 87094 w 173"/>
                  <a:gd name="T21" fmla="*/ 34826 h 173"/>
                  <a:gd name="T22" fmla="*/ 88015 w 173"/>
                  <a:gd name="T23" fmla="*/ 40645 h 173"/>
                  <a:gd name="T24" fmla="*/ 88015 w 173"/>
                  <a:gd name="T25" fmla="*/ 46630 h 173"/>
                  <a:gd name="T26" fmla="*/ 88015 w 173"/>
                  <a:gd name="T27" fmla="*/ 53029 h 173"/>
                  <a:gd name="T28" fmla="*/ 87094 w 173"/>
                  <a:gd name="T29" fmla="*/ 58968 h 173"/>
                  <a:gd name="T30" fmla="*/ 84934 w 173"/>
                  <a:gd name="T31" fmla="*/ 65134 h 173"/>
                  <a:gd name="T32" fmla="*/ 82356 w 173"/>
                  <a:gd name="T33" fmla="*/ 70509 h 173"/>
                  <a:gd name="T34" fmla="*/ 78930 w 173"/>
                  <a:gd name="T35" fmla="*/ 75258 h 173"/>
                  <a:gd name="T36" fmla="*/ 74648 w 173"/>
                  <a:gd name="T37" fmla="*/ 79609 h 173"/>
                  <a:gd name="T38" fmla="*/ 70682 w 173"/>
                  <a:gd name="T39" fmla="*/ 83343 h 173"/>
                  <a:gd name="T40" fmla="*/ 66095 w 173"/>
                  <a:gd name="T41" fmla="*/ 87391 h 173"/>
                  <a:gd name="T42" fmla="*/ 61142 w 173"/>
                  <a:gd name="T43" fmla="*/ 90093 h 173"/>
                  <a:gd name="T44" fmla="*/ 56018 w 173"/>
                  <a:gd name="T45" fmla="*/ 91997 h 173"/>
                  <a:gd name="T46" fmla="*/ 49934 w 173"/>
                  <a:gd name="T47" fmla="*/ 93205 h 173"/>
                  <a:gd name="T48" fmla="*/ 44336 w 173"/>
                  <a:gd name="T49" fmla="*/ 93770 h 173"/>
                  <a:gd name="T50" fmla="*/ 38766 w 173"/>
                  <a:gd name="T51" fmla="*/ 93205 h 173"/>
                  <a:gd name="T52" fmla="*/ 32435 w 173"/>
                  <a:gd name="T53" fmla="*/ 91997 h 173"/>
                  <a:gd name="T54" fmla="*/ 27514 w 173"/>
                  <a:gd name="T55" fmla="*/ 90093 h 173"/>
                  <a:gd name="T56" fmla="*/ 22372 w 173"/>
                  <a:gd name="T57" fmla="*/ 87391 h 173"/>
                  <a:gd name="T58" fmla="*/ 17253 w 173"/>
                  <a:gd name="T59" fmla="*/ 83343 h 173"/>
                  <a:gd name="T60" fmla="*/ 13258 w 173"/>
                  <a:gd name="T61" fmla="*/ 79609 h 173"/>
                  <a:gd name="T62" fmla="*/ 9085 w 173"/>
                  <a:gd name="T63" fmla="*/ 75258 h 173"/>
                  <a:gd name="T64" fmla="*/ 6084 w 173"/>
                  <a:gd name="T65" fmla="*/ 70509 h 173"/>
                  <a:gd name="T66" fmla="*/ 3537 w 173"/>
                  <a:gd name="T67" fmla="*/ 65134 h 173"/>
                  <a:gd name="T68" fmla="*/ 1623 w 173"/>
                  <a:gd name="T69" fmla="*/ 58968 h 173"/>
                  <a:gd name="T70" fmla="*/ 455 w 173"/>
                  <a:gd name="T71" fmla="*/ 53029 h 173"/>
                  <a:gd name="T72" fmla="*/ 0 w 173"/>
                  <a:gd name="T73" fmla="*/ 46630 h 173"/>
                  <a:gd name="T74" fmla="*/ 455 w 173"/>
                  <a:gd name="T75" fmla="*/ 40645 h 173"/>
                  <a:gd name="T76" fmla="*/ 1623 w 173"/>
                  <a:gd name="T77" fmla="*/ 34826 h 173"/>
                  <a:gd name="T78" fmla="*/ 3537 w 173"/>
                  <a:gd name="T79" fmla="*/ 29302 h 173"/>
                  <a:gd name="T80" fmla="*/ 6084 w 173"/>
                  <a:gd name="T81" fmla="*/ 23116 h 173"/>
                  <a:gd name="T82" fmla="*/ 9085 w 173"/>
                  <a:gd name="T83" fmla="*/ 18504 h 173"/>
                  <a:gd name="T84" fmla="*/ 13258 w 173"/>
                  <a:gd name="T85" fmla="*/ 14064 h 173"/>
                  <a:gd name="T86" fmla="*/ 17253 w 173"/>
                  <a:gd name="T87" fmla="*/ 10335 h 173"/>
                  <a:gd name="T88" fmla="*/ 22372 w 173"/>
                  <a:gd name="T89" fmla="*/ 6403 h 173"/>
                  <a:gd name="T90" fmla="*/ 27514 w 173"/>
                  <a:gd name="T91" fmla="*/ 3677 h 173"/>
                  <a:gd name="T92" fmla="*/ 32435 w 173"/>
                  <a:gd name="T93" fmla="*/ 1674 h 173"/>
                  <a:gd name="T94" fmla="*/ 38766 w 173"/>
                  <a:gd name="T95" fmla="*/ 468 h 173"/>
                  <a:gd name="T96" fmla="*/ 44336 w 173"/>
                  <a:gd name="T97" fmla="*/ 0 h 173"/>
                  <a:gd name="T98" fmla="*/ 44336 w 173"/>
                  <a:gd name="T99" fmla="*/ 0 h 17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73"/>
                  <a:gd name="T151" fmla="*/ 0 h 173"/>
                  <a:gd name="T152" fmla="*/ 173 w 173"/>
                  <a:gd name="T153" fmla="*/ 173 h 173"/>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73" h="173">
                    <a:moveTo>
                      <a:pt x="87" y="0"/>
                    </a:moveTo>
                    <a:lnTo>
                      <a:pt x="98" y="1"/>
                    </a:lnTo>
                    <a:lnTo>
                      <a:pt x="110" y="3"/>
                    </a:lnTo>
                    <a:lnTo>
                      <a:pt x="120" y="7"/>
                    </a:lnTo>
                    <a:lnTo>
                      <a:pt x="130" y="12"/>
                    </a:lnTo>
                    <a:lnTo>
                      <a:pt x="139" y="19"/>
                    </a:lnTo>
                    <a:lnTo>
                      <a:pt x="147" y="26"/>
                    </a:lnTo>
                    <a:lnTo>
                      <a:pt x="155" y="34"/>
                    </a:lnTo>
                    <a:lnTo>
                      <a:pt x="162" y="43"/>
                    </a:lnTo>
                    <a:lnTo>
                      <a:pt x="167" y="54"/>
                    </a:lnTo>
                    <a:lnTo>
                      <a:pt x="171" y="64"/>
                    </a:lnTo>
                    <a:lnTo>
                      <a:pt x="173" y="75"/>
                    </a:lnTo>
                    <a:lnTo>
                      <a:pt x="173" y="86"/>
                    </a:lnTo>
                    <a:lnTo>
                      <a:pt x="173" y="98"/>
                    </a:lnTo>
                    <a:lnTo>
                      <a:pt x="171" y="109"/>
                    </a:lnTo>
                    <a:lnTo>
                      <a:pt x="167" y="120"/>
                    </a:lnTo>
                    <a:lnTo>
                      <a:pt x="162" y="130"/>
                    </a:lnTo>
                    <a:lnTo>
                      <a:pt x="155" y="139"/>
                    </a:lnTo>
                    <a:lnTo>
                      <a:pt x="147" y="147"/>
                    </a:lnTo>
                    <a:lnTo>
                      <a:pt x="139" y="154"/>
                    </a:lnTo>
                    <a:lnTo>
                      <a:pt x="130" y="161"/>
                    </a:lnTo>
                    <a:lnTo>
                      <a:pt x="120" y="166"/>
                    </a:lnTo>
                    <a:lnTo>
                      <a:pt x="110" y="170"/>
                    </a:lnTo>
                    <a:lnTo>
                      <a:pt x="98" y="172"/>
                    </a:lnTo>
                    <a:lnTo>
                      <a:pt x="87" y="173"/>
                    </a:lnTo>
                    <a:lnTo>
                      <a:pt x="76" y="172"/>
                    </a:lnTo>
                    <a:lnTo>
                      <a:pt x="64" y="170"/>
                    </a:lnTo>
                    <a:lnTo>
                      <a:pt x="54" y="166"/>
                    </a:lnTo>
                    <a:lnTo>
                      <a:pt x="44" y="161"/>
                    </a:lnTo>
                    <a:lnTo>
                      <a:pt x="34" y="154"/>
                    </a:lnTo>
                    <a:lnTo>
                      <a:pt x="26" y="147"/>
                    </a:lnTo>
                    <a:lnTo>
                      <a:pt x="18" y="139"/>
                    </a:lnTo>
                    <a:lnTo>
                      <a:pt x="12" y="130"/>
                    </a:lnTo>
                    <a:lnTo>
                      <a:pt x="7" y="120"/>
                    </a:lnTo>
                    <a:lnTo>
                      <a:pt x="3" y="109"/>
                    </a:lnTo>
                    <a:lnTo>
                      <a:pt x="1" y="98"/>
                    </a:lnTo>
                    <a:lnTo>
                      <a:pt x="0" y="86"/>
                    </a:lnTo>
                    <a:lnTo>
                      <a:pt x="1" y="75"/>
                    </a:lnTo>
                    <a:lnTo>
                      <a:pt x="3" y="64"/>
                    </a:lnTo>
                    <a:lnTo>
                      <a:pt x="7" y="54"/>
                    </a:lnTo>
                    <a:lnTo>
                      <a:pt x="12" y="43"/>
                    </a:lnTo>
                    <a:lnTo>
                      <a:pt x="18" y="34"/>
                    </a:lnTo>
                    <a:lnTo>
                      <a:pt x="26" y="26"/>
                    </a:lnTo>
                    <a:lnTo>
                      <a:pt x="34" y="19"/>
                    </a:lnTo>
                    <a:lnTo>
                      <a:pt x="44" y="12"/>
                    </a:lnTo>
                    <a:lnTo>
                      <a:pt x="54" y="7"/>
                    </a:lnTo>
                    <a:lnTo>
                      <a:pt x="64" y="3"/>
                    </a:lnTo>
                    <a:lnTo>
                      <a:pt x="76" y="1"/>
                    </a:lnTo>
                    <a:lnTo>
                      <a:pt x="87" y="0"/>
                    </a:lnTo>
                    <a:close/>
                  </a:path>
                </a:pathLst>
              </a:custGeom>
              <a:solidFill>
                <a:srgbClr val="EDFFF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2109" name="Freeform 24"/>
              <p:cNvSpPr>
                <a:spLocks/>
              </p:cNvSpPr>
              <p:nvPr/>
            </p:nvSpPr>
            <p:spPr bwMode="auto">
              <a:xfrm>
                <a:off x="527" y="965"/>
                <a:ext cx="286" cy="287"/>
              </a:xfrm>
              <a:custGeom>
                <a:avLst/>
                <a:gdLst>
                  <a:gd name="T0" fmla="*/ 33580 w 131"/>
                  <a:gd name="T1" fmla="*/ 0 h 131"/>
                  <a:gd name="T2" fmla="*/ 38785 w 131"/>
                  <a:gd name="T3" fmla="*/ 460 h 131"/>
                  <a:gd name="T4" fmla="*/ 42760 w 131"/>
                  <a:gd name="T5" fmla="*/ 1661 h 131"/>
                  <a:gd name="T6" fmla="*/ 47026 w 131"/>
                  <a:gd name="T7" fmla="*/ 2668 h 131"/>
                  <a:gd name="T8" fmla="*/ 51096 w 131"/>
                  <a:gd name="T9" fmla="*/ 4837 h 131"/>
                  <a:gd name="T10" fmla="*/ 54165 w 131"/>
                  <a:gd name="T11" fmla="*/ 7506 h 131"/>
                  <a:gd name="T12" fmla="*/ 57931 w 131"/>
                  <a:gd name="T13" fmla="*/ 10597 h 131"/>
                  <a:gd name="T14" fmla="*/ 60313 w 131"/>
                  <a:gd name="T15" fmla="*/ 13829 h 131"/>
                  <a:gd name="T16" fmla="*/ 62883 w 131"/>
                  <a:gd name="T17" fmla="*/ 17465 h 131"/>
                  <a:gd name="T18" fmla="*/ 64974 w 131"/>
                  <a:gd name="T19" fmla="*/ 21358 h 131"/>
                  <a:gd name="T20" fmla="*/ 66701 w 131"/>
                  <a:gd name="T21" fmla="*/ 25438 h 131"/>
                  <a:gd name="T22" fmla="*/ 67568 w 131"/>
                  <a:gd name="T23" fmla="*/ 30297 h 131"/>
                  <a:gd name="T24" fmla="*/ 67568 w 131"/>
                  <a:gd name="T25" fmla="*/ 34376 h 131"/>
                  <a:gd name="T26" fmla="*/ 67568 w 131"/>
                  <a:gd name="T27" fmla="*/ 39253 h 131"/>
                  <a:gd name="T28" fmla="*/ 66701 w 131"/>
                  <a:gd name="T29" fmla="*/ 44115 h 131"/>
                  <a:gd name="T30" fmla="*/ 64974 w 131"/>
                  <a:gd name="T31" fmla="*/ 48194 h 131"/>
                  <a:gd name="T32" fmla="*/ 62883 w 131"/>
                  <a:gd name="T33" fmla="*/ 52547 h 131"/>
                  <a:gd name="T34" fmla="*/ 60313 w 131"/>
                  <a:gd name="T35" fmla="*/ 56162 h 131"/>
                  <a:gd name="T36" fmla="*/ 57931 w 131"/>
                  <a:gd name="T37" fmla="*/ 59350 h 131"/>
                  <a:gd name="T38" fmla="*/ 54165 w 131"/>
                  <a:gd name="T39" fmla="*/ 62042 h 131"/>
                  <a:gd name="T40" fmla="*/ 51096 w 131"/>
                  <a:gd name="T41" fmla="*/ 64711 h 131"/>
                  <a:gd name="T42" fmla="*/ 47026 w 131"/>
                  <a:gd name="T43" fmla="*/ 66880 h 131"/>
                  <a:gd name="T44" fmla="*/ 42760 w 131"/>
                  <a:gd name="T45" fmla="*/ 68540 h 131"/>
                  <a:gd name="T46" fmla="*/ 38785 w 131"/>
                  <a:gd name="T47" fmla="*/ 69548 h 131"/>
                  <a:gd name="T48" fmla="*/ 33580 w 131"/>
                  <a:gd name="T49" fmla="*/ 69548 h 131"/>
                  <a:gd name="T50" fmla="*/ 28803 w 131"/>
                  <a:gd name="T51" fmla="*/ 69548 h 131"/>
                  <a:gd name="T52" fmla="*/ 24810 w 131"/>
                  <a:gd name="T53" fmla="*/ 68540 h 131"/>
                  <a:gd name="T54" fmla="*/ 20581 w 131"/>
                  <a:gd name="T55" fmla="*/ 66880 h 131"/>
                  <a:gd name="T56" fmla="*/ 16568 w 131"/>
                  <a:gd name="T57" fmla="*/ 64711 h 131"/>
                  <a:gd name="T58" fmla="*/ 13446 w 131"/>
                  <a:gd name="T59" fmla="*/ 62042 h 131"/>
                  <a:gd name="T60" fmla="*/ 9720 w 131"/>
                  <a:gd name="T61" fmla="*/ 59350 h 131"/>
                  <a:gd name="T62" fmla="*/ 7336 w 131"/>
                  <a:gd name="T63" fmla="*/ 56162 h 131"/>
                  <a:gd name="T64" fmla="*/ 4766 w 131"/>
                  <a:gd name="T65" fmla="*/ 52083 h 131"/>
                  <a:gd name="T66" fmla="*/ 2594 w 131"/>
                  <a:gd name="T67" fmla="*/ 48194 h 131"/>
                  <a:gd name="T68" fmla="*/ 1000 w 131"/>
                  <a:gd name="T69" fmla="*/ 44115 h 131"/>
                  <a:gd name="T70" fmla="*/ 0 w 131"/>
                  <a:gd name="T71" fmla="*/ 39253 h 131"/>
                  <a:gd name="T72" fmla="*/ 0 w 131"/>
                  <a:gd name="T73" fmla="*/ 34376 h 131"/>
                  <a:gd name="T74" fmla="*/ 0 w 131"/>
                  <a:gd name="T75" fmla="*/ 30297 h 131"/>
                  <a:gd name="T76" fmla="*/ 1000 w 131"/>
                  <a:gd name="T77" fmla="*/ 25438 h 131"/>
                  <a:gd name="T78" fmla="*/ 2594 w 131"/>
                  <a:gd name="T79" fmla="*/ 21358 h 131"/>
                  <a:gd name="T80" fmla="*/ 4766 w 131"/>
                  <a:gd name="T81" fmla="*/ 17465 h 131"/>
                  <a:gd name="T82" fmla="*/ 7336 w 131"/>
                  <a:gd name="T83" fmla="*/ 13829 h 131"/>
                  <a:gd name="T84" fmla="*/ 9720 w 131"/>
                  <a:gd name="T85" fmla="*/ 10597 h 131"/>
                  <a:gd name="T86" fmla="*/ 13446 w 131"/>
                  <a:gd name="T87" fmla="*/ 7506 h 131"/>
                  <a:gd name="T88" fmla="*/ 16568 w 131"/>
                  <a:gd name="T89" fmla="*/ 4837 h 131"/>
                  <a:gd name="T90" fmla="*/ 20581 w 131"/>
                  <a:gd name="T91" fmla="*/ 2668 h 131"/>
                  <a:gd name="T92" fmla="*/ 24810 w 131"/>
                  <a:gd name="T93" fmla="*/ 1661 h 131"/>
                  <a:gd name="T94" fmla="*/ 28803 w 131"/>
                  <a:gd name="T95" fmla="*/ 460 h 131"/>
                  <a:gd name="T96" fmla="*/ 33580 w 131"/>
                  <a:gd name="T97" fmla="*/ 0 h 131"/>
                  <a:gd name="T98" fmla="*/ 33580 w 131"/>
                  <a:gd name="T99" fmla="*/ 0 h 13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31"/>
                  <a:gd name="T151" fmla="*/ 0 h 131"/>
                  <a:gd name="T152" fmla="*/ 131 w 131"/>
                  <a:gd name="T153" fmla="*/ 131 h 13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31" h="131">
                    <a:moveTo>
                      <a:pt x="65" y="0"/>
                    </a:moveTo>
                    <a:lnTo>
                      <a:pt x="75" y="1"/>
                    </a:lnTo>
                    <a:lnTo>
                      <a:pt x="83" y="3"/>
                    </a:lnTo>
                    <a:lnTo>
                      <a:pt x="91" y="5"/>
                    </a:lnTo>
                    <a:lnTo>
                      <a:pt x="99" y="9"/>
                    </a:lnTo>
                    <a:lnTo>
                      <a:pt x="105" y="14"/>
                    </a:lnTo>
                    <a:lnTo>
                      <a:pt x="112" y="20"/>
                    </a:lnTo>
                    <a:lnTo>
                      <a:pt x="117" y="26"/>
                    </a:lnTo>
                    <a:lnTo>
                      <a:pt x="122" y="33"/>
                    </a:lnTo>
                    <a:lnTo>
                      <a:pt x="126" y="40"/>
                    </a:lnTo>
                    <a:lnTo>
                      <a:pt x="129" y="48"/>
                    </a:lnTo>
                    <a:lnTo>
                      <a:pt x="131" y="57"/>
                    </a:lnTo>
                    <a:lnTo>
                      <a:pt x="131" y="65"/>
                    </a:lnTo>
                    <a:lnTo>
                      <a:pt x="131" y="74"/>
                    </a:lnTo>
                    <a:lnTo>
                      <a:pt x="129" y="83"/>
                    </a:lnTo>
                    <a:lnTo>
                      <a:pt x="126" y="91"/>
                    </a:lnTo>
                    <a:lnTo>
                      <a:pt x="122" y="99"/>
                    </a:lnTo>
                    <a:lnTo>
                      <a:pt x="117" y="106"/>
                    </a:lnTo>
                    <a:lnTo>
                      <a:pt x="112" y="112"/>
                    </a:lnTo>
                    <a:lnTo>
                      <a:pt x="105" y="117"/>
                    </a:lnTo>
                    <a:lnTo>
                      <a:pt x="99" y="122"/>
                    </a:lnTo>
                    <a:lnTo>
                      <a:pt x="91" y="126"/>
                    </a:lnTo>
                    <a:lnTo>
                      <a:pt x="83" y="129"/>
                    </a:lnTo>
                    <a:lnTo>
                      <a:pt x="75" y="131"/>
                    </a:lnTo>
                    <a:lnTo>
                      <a:pt x="65" y="131"/>
                    </a:lnTo>
                    <a:lnTo>
                      <a:pt x="56" y="131"/>
                    </a:lnTo>
                    <a:lnTo>
                      <a:pt x="48" y="129"/>
                    </a:lnTo>
                    <a:lnTo>
                      <a:pt x="40" y="126"/>
                    </a:lnTo>
                    <a:lnTo>
                      <a:pt x="32" y="122"/>
                    </a:lnTo>
                    <a:lnTo>
                      <a:pt x="26" y="117"/>
                    </a:lnTo>
                    <a:lnTo>
                      <a:pt x="19" y="112"/>
                    </a:lnTo>
                    <a:lnTo>
                      <a:pt x="14" y="106"/>
                    </a:lnTo>
                    <a:lnTo>
                      <a:pt x="9" y="98"/>
                    </a:lnTo>
                    <a:lnTo>
                      <a:pt x="5" y="91"/>
                    </a:lnTo>
                    <a:lnTo>
                      <a:pt x="2" y="83"/>
                    </a:lnTo>
                    <a:lnTo>
                      <a:pt x="0" y="74"/>
                    </a:lnTo>
                    <a:lnTo>
                      <a:pt x="0" y="65"/>
                    </a:lnTo>
                    <a:lnTo>
                      <a:pt x="0" y="57"/>
                    </a:lnTo>
                    <a:lnTo>
                      <a:pt x="2" y="48"/>
                    </a:lnTo>
                    <a:lnTo>
                      <a:pt x="5" y="40"/>
                    </a:lnTo>
                    <a:lnTo>
                      <a:pt x="9" y="33"/>
                    </a:lnTo>
                    <a:lnTo>
                      <a:pt x="14" y="26"/>
                    </a:lnTo>
                    <a:lnTo>
                      <a:pt x="19" y="20"/>
                    </a:lnTo>
                    <a:lnTo>
                      <a:pt x="26" y="14"/>
                    </a:lnTo>
                    <a:lnTo>
                      <a:pt x="32" y="9"/>
                    </a:lnTo>
                    <a:lnTo>
                      <a:pt x="40" y="5"/>
                    </a:lnTo>
                    <a:lnTo>
                      <a:pt x="48" y="3"/>
                    </a:lnTo>
                    <a:lnTo>
                      <a:pt x="56" y="1"/>
                    </a:lnTo>
                    <a:lnTo>
                      <a:pt x="65" y="0"/>
                    </a:lnTo>
                    <a:close/>
                  </a:path>
                </a:pathLst>
              </a:custGeom>
              <a:solidFill>
                <a:srgbClr val="F2FF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2110" name="Freeform 25"/>
              <p:cNvSpPr>
                <a:spLocks/>
              </p:cNvSpPr>
              <p:nvPr/>
            </p:nvSpPr>
            <p:spPr bwMode="auto">
              <a:xfrm>
                <a:off x="575" y="984"/>
                <a:ext cx="203" cy="205"/>
              </a:xfrm>
              <a:custGeom>
                <a:avLst/>
                <a:gdLst>
                  <a:gd name="T0" fmla="*/ 24338 w 93"/>
                  <a:gd name="T1" fmla="*/ 0 h 93"/>
                  <a:gd name="T2" fmla="*/ 27353 w 93"/>
                  <a:gd name="T3" fmla="*/ 472 h 93"/>
                  <a:gd name="T4" fmla="*/ 30917 w 93"/>
                  <a:gd name="T5" fmla="*/ 1726 h 93"/>
                  <a:gd name="T6" fmla="*/ 33552 w 93"/>
                  <a:gd name="T7" fmla="*/ 2764 h 93"/>
                  <a:gd name="T8" fmla="*/ 36121 w 93"/>
                  <a:gd name="T9" fmla="*/ 3805 h 93"/>
                  <a:gd name="T10" fmla="*/ 38708 w 93"/>
                  <a:gd name="T11" fmla="*/ 6093 h 93"/>
                  <a:gd name="T12" fmla="*/ 41318 w 93"/>
                  <a:gd name="T13" fmla="*/ 8387 h 93"/>
                  <a:gd name="T14" fmla="*/ 42724 w 93"/>
                  <a:gd name="T15" fmla="*/ 10664 h 93"/>
                  <a:gd name="T16" fmla="*/ 44907 w 93"/>
                  <a:gd name="T17" fmla="*/ 13431 h 93"/>
                  <a:gd name="T18" fmla="*/ 46293 w 93"/>
                  <a:gd name="T19" fmla="*/ 16195 h 93"/>
                  <a:gd name="T20" fmla="*/ 47465 w 93"/>
                  <a:gd name="T21" fmla="*/ 19523 h 93"/>
                  <a:gd name="T22" fmla="*/ 47923 w 93"/>
                  <a:gd name="T23" fmla="*/ 22687 h 93"/>
                  <a:gd name="T24" fmla="*/ 47923 w 93"/>
                  <a:gd name="T25" fmla="*/ 26273 h 93"/>
                  <a:gd name="T26" fmla="*/ 47923 w 93"/>
                  <a:gd name="T27" fmla="*/ 30078 h 93"/>
                  <a:gd name="T28" fmla="*/ 47465 w 93"/>
                  <a:gd name="T29" fmla="*/ 32934 h 93"/>
                  <a:gd name="T30" fmla="*/ 46293 w 93"/>
                  <a:gd name="T31" fmla="*/ 36126 h 93"/>
                  <a:gd name="T32" fmla="*/ 44907 w 93"/>
                  <a:gd name="T33" fmla="*/ 39717 h 93"/>
                  <a:gd name="T34" fmla="*/ 42724 w 93"/>
                  <a:gd name="T35" fmla="*/ 41738 h 93"/>
                  <a:gd name="T36" fmla="*/ 41318 w 93"/>
                  <a:gd name="T37" fmla="*/ 44503 h 93"/>
                  <a:gd name="T38" fmla="*/ 38708 w 93"/>
                  <a:gd name="T39" fmla="*/ 46797 h 93"/>
                  <a:gd name="T40" fmla="*/ 36121 w 93"/>
                  <a:gd name="T41" fmla="*/ 48497 h 93"/>
                  <a:gd name="T42" fmla="*/ 33552 w 93"/>
                  <a:gd name="T43" fmla="*/ 50009 h 93"/>
                  <a:gd name="T44" fmla="*/ 30917 w 93"/>
                  <a:gd name="T45" fmla="*/ 51261 h 93"/>
                  <a:gd name="T46" fmla="*/ 27353 w 93"/>
                  <a:gd name="T47" fmla="*/ 51817 h 93"/>
                  <a:gd name="T48" fmla="*/ 24338 w 93"/>
                  <a:gd name="T49" fmla="*/ 51817 h 93"/>
                  <a:gd name="T50" fmla="*/ 20573 w 93"/>
                  <a:gd name="T51" fmla="*/ 51817 h 93"/>
                  <a:gd name="T52" fmla="*/ 17929 w 93"/>
                  <a:gd name="T53" fmla="*/ 51261 h 93"/>
                  <a:gd name="T54" fmla="*/ 14913 w 93"/>
                  <a:gd name="T55" fmla="*/ 50009 h 93"/>
                  <a:gd name="T56" fmla="*/ 11802 w 93"/>
                  <a:gd name="T57" fmla="*/ 48497 h 93"/>
                  <a:gd name="T58" fmla="*/ 9600 w 93"/>
                  <a:gd name="T59" fmla="*/ 46797 h 93"/>
                  <a:gd name="T60" fmla="*/ 7332 w 93"/>
                  <a:gd name="T61" fmla="*/ 44503 h 93"/>
                  <a:gd name="T62" fmla="*/ 5197 w 93"/>
                  <a:gd name="T63" fmla="*/ 41738 h 93"/>
                  <a:gd name="T64" fmla="*/ 3569 w 93"/>
                  <a:gd name="T65" fmla="*/ 39717 h 93"/>
                  <a:gd name="T66" fmla="*/ 2183 w 93"/>
                  <a:gd name="T67" fmla="*/ 36126 h 93"/>
                  <a:gd name="T68" fmla="*/ 1000 w 93"/>
                  <a:gd name="T69" fmla="*/ 32934 h 93"/>
                  <a:gd name="T70" fmla="*/ 458 w 93"/>
                  <a:gd name="T71" fmla="*/ 30078 h 93"/>
                  <a:gd name="T72" fmla="*/ 0 w 93"/>
                  <a:gd name="T73" fmla="*/ 26273 h 93"/>
                  <a:gd name="T74" fmla="*/ 458 w 93"/>
                  <a:gd name="T75" fmla="*/ 22687 h 93"/>
                  <a:gd name="T76" fmla="*/ 1000 w 93"/>
                  <a:gd name="T77" fmla="*/ 19523 h 93"/>
                  <a:gd name="T78" fmla="*/ 2183 w 93"/>
                  <a:gd name="T79" fmla="*/ 16195 h 93"/>
                  <a:gd name="T80" fmla="*/ 3569 w 93"/>
                  <a:gd name="T81" fmla="*/ 13431 h 93"/>
                  <a:gd name="T82" fmla="*/ 5197 w 93"/>
                  <a:gd name="T83" fmla="*/ 10664 h 93"/>
                  <a:gd name="T84" fmla="*/ 7332 w 93"/>
                  <a:gd name="T85" fmla="*/ 8387 h 93"/>
                  <a:gd name="T86" fmla="*/ 9600 w 93"/>
                  <a:gd name="T87" fmla="*/ 6093 h 93"/>
                  <a:gd name="T88" fmla="*/ 11802 w 93"/>
                  <a:gd name="T89" fmla="*/ 3805 h 93"/>
                  <a:gd name="T90" fmla="*/ 14913 w 93"/>
                  <a:gd name="T91" fmla="*/ 2764 h 93"/>
                  <a:gd name="T92" fmla="*/ 17929 w 93"/>
                  <a:gd name="T93" fmla="*/ 1726 h 93"/>
                  <a:gd name="T94" fmla="*/ 20573 w 93"/>
                  <a:gd name="T95" fmla="*/ 472 h 93"/>
                  <a:gd name="T96" fmla="*/ 24338 w 93"/>
                  <a:gd name="T97" fmla="*/ 0 h 93"/>
                  <a:gd name="T98" fmla="*/ 24338 w 93"/>
                  <a:gd name="T99" fmla="*/ 0 h 9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93"/>
                  <a:gd name="T151" fmla="*/ 0 h 93"/>
                  <a:gd name="T152" fmla="*/ 93 w 93"/>
                  <a:gd name="T153" fmla="*/ 93 h 93"/>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93" h="93">
                    <a:moveTo>
                      <a:pt x="47" y="0"/>
                    </a:moveTo>
                    <a:lnTo>
                      <a:pt x="53" y="1"/>
                    </a:lnTo>
                    <a:lnTo>
                      <a:pt x="60" y="3"/>
                    </a:lnTo>
                    <a:lnTo>
                      <a:pt x="65" y="5"/>
                    </a:lnTo>
                    <a:lnTo>
                      <a:pt x="70" y="7"/>
                    </a:lnTo>
                    <a:lnTo>
                      <a:pt x="75" y="11"/>
                    </a:lnTo>
                    <a:lnTo>
                      <a:pt x="80" y="15"/>
                    </a:lnTo>
                    <a:lnTo>
                      <a:pt x="83" y="19"/>
                    </a:lnTo>
                    <a:lnTo>
                      <a:pt x="87" y="24"/>
                    </a:lnTo>
                    <a:lnTo>
                      <a:pt x="90" y="29"/>
                    </a:lnTo>
                    <a:lnTo>
                      <a:pt x="92" y="35"/>
                    </a:lnTo>
                    <a:lnTo>
                      <a:pt x="93" y="41"/>
                    </a:lnTo>
                    <a:lnTo>
                      <a:pt x="93" y="47"/>
                    </a:lnTo>
                    <a:lnTo>
                      <a:pt x="93" y="54"/>
                    </a:lnTo>
                    <a:lnTo>
                      <a:pt x="92" y="59"/>
                    </a:lnTo>
                    <a:lnTo>
                      <a:pt x="90" y="65"/>
                    </a:lnTo>
                    <a:lnTo>
                      <a:pt x="87" y="71"/>
                    </a:lnTo>
                    <a:lnTo>
                      <a:pt x="83" y="75"/>
                    </a:lnTo>
                    <a:lnTo>
                      <a:pt x="80" y="80"/>
                    </a:lnTo>
                    <a:lnTo>
                      <a:pt x="75" y="84"/>
                    </a:lnTo>
                    <a:lnTo>
                      <a:pt x="70" y="87"/>
                    </a:lnTo>
                    <a:lnTo>
                      <a:pt x="65" y="90"/>
                    </a:lnTo>
                    <a:lnTo>
                      <a:pt x="60" y="92"/>
                    </a:lnTo>
                    <a:lnTo>
                      <a:pt x="53" y="93"/>
                    </a:lnTo>
                    <a:lnTo>
                      <a:pt x="47" y="93"/>
                    </a:lnTo>
                    <a:lnTo>
                      <a:pt x="40" y="93"/>
                    </a:lnTo>
                    <a:lnTo>
                      <a:pt x="35" y="92"/>
                    </a:lnTo>
                    <a:lnTo>
                      <a:pt x="29" y="90"/>
                    </a:lnTo>
                    <a:lnTo>
                      <a:pt x="23" y="87"/>
                    </a:lnTo>
                    <a:lnTo>
                      <a:pt x="19" y="84"/>
                    </a:lnTo>
                    <a:lnTo>
                      <a:pt x="14" y="80"/>
                    </a:lnTo>
                    <a:lnTo>
                      <a:pt x="10" y="75"/>
                    </a:lnTo>
                    <a:lnTo>
                      <a:pt x="7" y="71"/>
                    </a:lnTo>
                    <a:lnTo>
                      <a:pt x="4" y="65"/>
                    </a:lnTo>
                    <a:lnTo>
                      <a:pt x="2" y="59"/>
                    </a:lnTo>
                    <a:lnTo>
                      <a:pt x="1" y="54"/>
                    </a:lnTo>
                    <a:lnTo>
                      <a:pt x="0" y="47"/>
                    </a:lnTo>
                    <a:lnTo>
                      <a:pt x="1" y="41"/>
                    </a:lnTo>
                    <a:lnTo>
                      <a:pt x="2" y="35"/>
                    </a:lnTo>
                    <a:lnTo>
                      <a:pt x="4" y="29"/>
                    </a:lnTo>
                    <a:lnTo>
                      <a:pt x="7" y="24"/>
                    </a:lnTo>
                    <a:lnTo>
                      <a:pt x="10" y="19"/>
                    </a:lnTo>
                    <a:lnTo>
                      <a:pt x="14" y="15"/>
                    </a:lnTo>
                    <a:lnTo>
                      <a:pt x="19" y="11"/>
                    </a:lnTo>
                    <a:lnTo>
                      <a:pt x="23" y="7"/>
                    </a:lnTo>
                    <a:lnTo>
                      <a:pt x="29" y="5"/>
                    </a:lnTo>
                    <a:lnTo>
                      <a:pt x="35" y="3"/>
                    </a:lnTo>
                    <a:lnTo>
                      <a:pt x="40" y="1"/>
                    </a:lnTo>
                    <a:lnTo>
                      <a:pt x="47" y="0"/>
                    </a:lnTo>
                    <a:close/>
                  </a:path>
                </a:pathLst>
              </a:custGeom>
              <a:solidFill>
                <a:srgbClr val="FAFFF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2111" name="Freeform 26"/>
              <p:cNvSpPr>
                <a:spLocks/>
              </p:cNvSpPr>
              <p:nvPr/>
            </p:nvSpPr>
            <p:spPr bwMode="auto">
              <a:xfrm>
                <a:off x="625" y="1006"/>
                <a:ext cx="120" cy="121"/>
              </a:xfrm>
              <a:custGeom>
                <a:avLst/>
                <a:gdLst>
                  <a:gd name="T0" fmla="*/ 28281 w 55"/>
                  <a:gd name="T1" fmla="*/ 14738 h 55"/>
                  <a:gd name="T2" fmla="*/ 28281 w 55"/>
                  <a:gd name="T3" fmla="*/ 13237 h 55"/>
                  <a:gd name="T4" fmla="*/ 27744 w 55"/>
                  <a:gd name="T5" fmla="*/ 10987 h 55"/>
                  <a:gd name="T6" fmla="*/ 27286 w 55"/>
                  <a:gd name="T7" fmla="*/ 9176 h 55"/>
                  <a:gd name="T8" fmla="*/ 26653 w 55"/>
                  <a:gd name="T9" fmla="*/ 7729 h 55"/>
                  <a:gd name="T10" fmla="*/ 25102 w 55"/>
                  <a:gd name="T11" fmla="*/ 6017 h 55"/>
                  <a:gd name="T12" fmla="*/ 24273 w 55"/>
                  <a:gd name="T13" fmla="*/ 4545 h 55"/>
                  <a:gd name="T14" fmla="*/ 23088 w 55"/>
                  <a:gd name="T15" fmla="*/ 3300 h 55"/>
                  <a:gd name="T16" fmla="*/ 21707 w 55"/>
                  <a:gd name="T17" fmla="*/ 2270 h 55"/>
                  <a:gd name="T18" fmla="*/ 19959 w 55"/>
                  <a:gd name="T19" fmla="*/ 1714 h 55"/>
                  <a:gd name="T20" fmla="*/ 17904 w 55"/>
                  <a:gd name="T21" fmla="*/ 469 h 55"/>
                  <a:gd name="T22" fmla="*/ 16523 w 55"/>
                  <a:gd name="T23" fmla="*/ 469 h 55"/>
                  <a:gd name="T24" fmla="*/ 14343 w 55"/>
                  <a:gd name="T25" fmla="*/ 0 h 55"/>
                  <a:gd name="T26" fmla="*/ 12216 w 55"/>
                  <a:gd name="T27" fmla="*/ 469 h 55"/>
                  <a:gd name="T28" fmla="*/ 10335 w 55"/>
                  <a:gd name="T29" fmla="*/ 469 h 55"/>
                  <a:gd name="T30" fmla="*/ 8745 w 55"/>
                  <a:gd name="T31" fmla="*/ 1714 h 55"/>
                  <a:gd name="T32" fmla="*/ 7322 w 55"/>
                  <a:gd name="T33" fmla="*/ 2270 h 55"/>
                  <a:gd name="T34" fmla="*/ 5599 w 55"/>
                  <a:gd name="T35" fmla="*/ 3300 h 55"/>
                  <a:gd name="T36" fmla="*/ 4008 w 55"/>
                  <a:gd name="T37" fmla="*/ 4545 h 55"/>
                  <a:gd name="T38" fmla="*/ 3013 w 55"/>
                  <a:gd name="T39" fmla="*/ 6017 h 55"/>
                  <a:gd name="T40" fmla="*/ 2171 w 55"/>
                  <a:gd name="T41" fmla="*/ 7729 h 55"/>
                  <a:gd name="T42" fmla="*/ 995 w 55"/>
                  <a:gd name="T43" fmla="*/ 9176 h 55"/>
                  <a:gd name="T44" fmla="*/ 456 w 55"/>
                  <a:gd name="T45" fmla="*/ 10987 h 55"/>
                  <a:gd name="T46" fmla="*/ 0 w 55"/>
                  <a:gd name="T47" fmla="*/ 13237 h 55"/>
                  <a:gd name="T48" fmla="*/ 0 w 55"/>
                  <a:gd name="T49" fmla="*/ 14738 h 55"/>
                  <a:gd name="T50" fmla="*/ 0 w 55"/>
                  <a:gd name="T51" fmla="*/ 17004 h 55"/>
                  <a:gd name="T52" fmla="*/ 456 w 55"/>
                  <a:gd name="T53" fmla="*/ 19166 h 55"/>
                  <a:gd name="T54" fmla="*/ 995 w 55"/>
                  <a:gd name="T55" fmla="*/ 21437 h 55"/>
                  <a:gd name="T56" fmla="*/ 2171 w 55"/>
                  <a:gd name="T57" fmla="*/ 22884 h 55"/>
                  <a:gd name="T58" fmla="*/ 3013 w 55"/>
                  <a:gd name="T59" fmla="*/ 24737 h 55"/>
                  <a:gd name="T60" fmla="*/ 4008 w 55"/>
                  <a:gd name="T61" fmla="*/ 26451 h 55"/>
                  <a:gd name="T62" fmla="*/ 5599 w 55"/>
                  <a:gd name="T63" fmla="*/ 27410 h 55"/>
                  <a:gd name="T64" fmla="*/ 7322 w 55"/>
                  <a:gd name="T65" fmla="*/ 28439 h 55"/>
                  <a:gd name="T66" fmla="*/ 8745 w 55"/>
                  <a:gd name="T67" fmla="*/ 29121 h 55"/>
                  <a:gd name="T68" fmla="*/ 10335 w 55"/>
                  <a:gd name="T69" fmla="*/ 30144 h 55"/>
                  <a:gd name="T70" fmla="*/ 12216 w 55"/>
                  <a:gd name="T71" fmla="*/ 30144 h 55"/>
                  <a:gd name="T72" fmla="*/ 14343 w 55"/>
                  <a:gd name="T73" fmla="*/ 30144 h 55"/>
                  <a:gd name="T74" fmla="*/ 16523 w 55"/>
                  <a:gd name="T75" fmla="*/ 30144 h 55"/>
                  <a:gd name="T76" fmla="*/ 17904 w 55"/>
                  <a:gd name="T77" fmla="*/ 30144 h 55"/>
                  <a:gd name="T78" fmla="*/ 19959 w 55"/>
                  <a:gd name="T79" fmla="*/ 29121 h 55"/>
                  <a:gd name="T80" fmla="*/ 21707 w 55"/>
                  <a:gd name="T81" fmla="*/ 28439 h 55"/>
                  <a:gd name="T82" fmla="*/ 23088 w 55"/>
                  <a:gd name="T83" fmla="*/ 27410 h 55"/>
                  <a:gd name="T84" fmla="*/ 24273 w 55"/>
                  <a:gd name="T85" fmla="*/ 26451 h 55"/>
                  <a:gd name="T86" fmla="*/ 25102 w 55"/>
                  <a:gd name="T87" fmla="*/ 24737 h 55"/>
                  <a:gd name="T88" fmla="*/ 26653 w 55"/>
                  <a:gd name="T89" fmla="*/ 22884 h 55"/>
                  <a:gd name="T90" fmla="*/ 27286 w 55"/>
                  <a:gd name="T91" fmla="*/ 21437 h 55"/>
                  <a:gd name="T92" fmla="*/ 27744 w 55"/>
                  <a:gd name="T93" fmla="*/ 19166 h 55"/>
                  <a:gd name="T94" fmla="*/ 28281 w 55"/>
                  <a:gd name="T95" fmla="*/ 17004 h 55"/>
                  <a:gd name="T96" fmla="*/ 28281 w 55"/>
                  <a:gd name="T97" fmla="*/ 14738 h 55"/>
                  <a:gd name="T98" fmla="*/ 28281 w 55"/>
                  <a:gd name="T99" fmla="*/ 14738 h 5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55"/>
                  <a:gd name="T151" fmla="*/ 0 h 55"/>
                  <a:gd name="T152" fmla="*/ 55 w 55"/>
                  <a:gd name="T153" fmla="*/ 55 h 55"/>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55" h="55">
                    <a:moveTo>
                      <a:pt x="55" y="27"/>
                    </a:moveTo>
                    <a:lnTo>
                      <a:pt x="55" y="24"/>
                    </a:lnTo>
                    <a:lnTo>
                      <a:pt x="54" y="20"/>
                    </a:lnTo>
                    <a:lnTo>
                      <a:pt x="53" y="17"/>
                    </a:lnTo>
                    <a:lnTo>
                      <a:pt x="52" y="14"/>
                    </a:lnTo>
                    <a:lnTo>
                      <a:pt x="49" y="11"/>
                    </a:lnTo>
                    <a:lnTo>
                      <a:pt x="47" y="8"/>
                    </a:lnTo>
                    <a:lnTo>
                      <a:pt x="45" y="6"/>
                    </a:lnTo>
                    <a:lnTo>
                      <a:pt x="42" y="4"/>
                    </a:lnTo>
                    <a:lnTo>
                      <a:pt x="39" y="3"/>
                    </a:lnTo>
                    <a:lnTo>
                      <a:pt x="35" y="1"/>
                    </a:lnTo>
                    <a:lnTo>
                      <a:pt x="32" y="1"/>
                    </a:lnTo>
                    <a:lnTo>
                      <a:pt x="28" y="0"/>
                    </a:lnTo>
                    <a:lnTo>
                      <a:pt x="24" y="1"/>
                    </a:lnTo>
                    <a:lnTo>
                      <a:pt x="20" y="1"/>
                    </a:lnTo>
                    <a:lnTo>
                      <a:pt x="17" y="3"/>
                    </a:lnTo>
                    <a:lnTo>
                      <a:pt x="14" y="4"/>
                    </a:lnTo>
                    <a:lnTo>
                      <a:pt x="11" y="6"/>
                    </a:lnTo>
                    <a:lnTo>
                      <a:pt x="8" y="8"/>
                    </a:lnTo>
                    <a:lnTo>
                      <a:pt x="6" y="11"/>
                    </a:lnTo>
                    <a:lnTo>
                      <a:pt x="4" y="14"/>
                    </a:lnTo>
                    <a:lnTo>
                      <a:pt x="2" y="17"/>
                    </a:lnTo>
                    <a:lnTo>
                      <a:pt x="1" y="20"/>
                    </a:lnTo>
                    <a:lnTo>
                      <a:pt x="0" y="24"/>
                    </a:lnTo>
                    <a:lnTo>
                      <a:pt x="0" y="27"/>
                    </a:lnTo>
                    <a:lnTo>
                      <a:pt x="0" y="31"/>
                    </a:lnTo>
                    <a:lnTo>
                      <a:pt x="1" y="35"/>
                    </a:lnTo>
                    <a:lnTo>
                      <a:pt x="2" y="39"/>
                    </a:lnTo>
                    <a:lnTo>
                      <a:pt x="4" y="42"/>
                    </a:lnTo>
                    <a:lnTo>
                      <a:pt x="6" y="45"/>
                    </a:lnTo>
                    <a:lnTo>
                      <a:pt x="8" y="48"/>
                    </a:lnTo>
                    <a:lnTo>
                      <a:pt x="11" y="50"/>
                    </a:lnTo>
                    <a:lnTo>
                      <a:pt x="14" y="52"/>
                    </a:lnTo>
                    <a:lnTo>
                      <a:pt x="17" y="53"/>
                    </a:lnTo>
                    <a:lnTo>
                      <a:pt x="20" y="55"/>
                    </a:lnTo>
                    <a:lnTo>
                      <a:pt x="24" y="55"/>
                    </a:lnTo>
                    <a:lnTo>
                      <a:pt x="28" y="55"/>
                    </a:lnTo>
                    <a:lnTo>
                      <a:pt x="32" y="55"/>
                    </a:lnTo>
                    <a:lnTo>
                      <a:pt x="35" y="55"/>
                    </a:lnTo>
                    <a:lnTo>
                      <a:pt x="39" y="53"/>
                    </a:lnTo>
                    <a:lnTo>
                      <a:pt x="42" y="52"/>
                    </a:lnTo>
                    <a:lnTo>
                      <a:pt x="45" y="50"/>
                    </a:lnTo>
                    <a:lnTo>
                      <a:pt x="47" y="48"/>
                    </a:lnTo>
                    <a:lnTo>
                      <a:pt x="49" y="45"/>
                    </a:lnTo>
                    <a:lnTo>
                      <a:pt x="52" y="42"/>
                    </a:lnTo>
                    <a:lnTo>
                      <a:pt x="53" y="39"/>
                    </a:lnTo>
                    <a:lnTo>
                      <a:pt x="54" y="35"/>
                    </a:lnTo>
                    <a:lnTo>
                      <a:pt x="55" y="31"/>
                    </a:lnTo>
                    <a:lnTo>
                      <a:pt x="55" y="2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2112" name="Freeform 27"/>
              <p:cNvSpPr>
                <a:spLocks noEditPoints="1"/>
              </p:cNvSpPr>
              <p:nvPr/>
            </p:nvSpPr>
            <p:spPr bwMode="auto">
              <a:xfrm>
                <a:off x="795" y="84"/>
                <a:ext cx="2551" cy="4001"/>
              </a:xfrm>
              <a:custGeom>
                <a:avLst/>
                <a:gdLst>
                  <a:gd name="T0" fmla="*/ 149548 w 1609"/>
                  <a:gd name="T1" fmla="*/ 78803 h 2505"/>
                  <a:gd name="T2" fmla="*/ 139016 w 1609"/>
                  <a:gd name="T3" fmla="*/ 175509 h 2505"/>
                  <a:gd name="T4" fmla="*/ 119277 w 1609"/>
                  <a:gd name="T5" fmla="*/ 250602 h 2505"/>
                  <a:gd name="T6" fmla="*/ 120664 w 1609"/>
                  <a:gd name="T7" fmla="*/ 174079 h 2505"/>
                  <a:gd name="T8" fmla="*/ 132812 w 1609"/>
                  <a:gd name="T9" fmla="*/ 97961 h 2505"/>
                  <a:gd name="T10" fmla="*/ 128964 w 1609"/>
                  <a:gd name="T11" fmla="*/ 70419 h 2505"/>
                  <a:gd name="T12" fmla="*/ 88408 w 1609"/>
                  <a:gd name="T13" fmla="*/ 178398 h 2505"/>
                  <a:gd name="T14" fmla="*/ 104685 w 1609"/>
                  <a:gd name="T15" fmla="*/ 92200 h 2505"/>
                  <a:gd name="T16" fmla="*/ 140849 w 1609"/>
                  <a:gd name="T17" fmla="*/ 10030 h 2505"/>
                  <a:gd name="T18" fmla="*/ 423220 w 1609"/>
                  <a:gd name="T19" fmla="*/ 54139 h 2505"/>
                  <a:gd name="T20" fmla="*/ 405872 w 1609"/>
                  <a:gd name="T21" fmla="*/ 64661 h 2505"/>
                  <a:gd name="T22" fmla="*/ 396965 w 1609"/>
                  <a:gd name="T23" fmla="*/ 87639 h 2505"/>
                  <a:gd name="T24" fmla="*/ 383194 w 1609"/>
                  <a:gd name="T25" fmla="*/ 143217 h 2505"/>
                  <a:gd name="T26" fmla="*/ 356417 w 1609"/>
                  <a:gd name="T27" fmla="*/ 194139 h 2505"/>
                  <a:gd name="T28" fmla="*/ 290457 w 1609"/>
                  <a:gd name="T29" fmla="*/ 251795 h 2505"/>
                  <a:gd name="T30" fmla="*/ 265886 w 1609"/>
                  <a:gd name="T31" fmla="*/ 221930 h 2505"/>
                  <a:gd name="T32" fmla="*/ 230400 w 1609"/>
                  <a:gd name="T33" fmla="*/ 281530 h 2505"/>
                  <a:gd name="T34" fmla="*/ 194478 w 1609"/>
                  <a:gd name="T35" fmla="*/ 364345 h 2505"/>
                  <a:gd name="T36" fmla="*/ 157951 w 1609"/>
                  <a:gd name="T37" fmla="*/ 429658 h 2505"/>
                  <a:gd name="T38" fmla="*/ 151137 w 1609"/>
                  <a:gd name="T39" fmla="*/ 360318 h 2505"/>
                  <a:gd name="T40" fmla="*/ 128723 w 1609"/>
                  <a:gd name="T41" fmla="*/ 406224 h 2505"/>
                  <a:gd name="T42" fmla="*/ 102804 w 1609"/>
                  <a:gd name="T43" fmla="*/ 501507 h 2505"/>
                  <a:gd name="T44" fmla="*/ 77898 w 1609"/>
                  <a:gd name="T45" fmla="*/ 594654 h 2505"/>
                  <a:gd name="T46" fmla="*/ 57890 w 1609"/>
                  <a:gd name="T47" fmla="*/ 679908 h 2505"/>
                  <a:gd name="T48" fmla="*/ 33846 w 1609"/>
                  <a:gd name="T49" fmla="*/ 682293 h 2505"/>
                  <a:gd name="T50" fmla="*/ 42129 w 1609"/>
                  <a:gd name="T51" fmla="*/ 596845 h 2505"/>
                  <a:gd name="T52" fmla="*/ 65202 w 1609"/>
                  <a:gd name="T53" fmla="*/ 479772 h 2505"/>
                  <a:gd name="T54" fmla="*/ 78739 w 1609"/>
                  <a:gd name="T55" fmla="*/ 402410 h 2505"/>
                  <a:gd name="T56" fmla="*/ 108785 w 1609"/>
                  <a:gd name="T57" fmla="*/ 329393 h 2505"/>
                  <a:gd name="T58" fmla="*/ 89559 w 1609"/>
                  <a:gd name="T59" fmla="*/ 413216 h 2505"/>
                  <a:gd name="T60" fmla="*/ 73814 w 1609"/>
                  <a:gd name="T61" fmla="*/ 519264 h 2505"/>
                  <a:gd name="T62" fmla="*/ 90633 w 1609"/>
                  <a:gd name="T63" fmla="*/ 477172 h 2505"/>
                  <a:gd name="T64" fmla="*/ 110600 w 1609"/>
                  <a:gd name="T65" fmla="*/ 392627 h 2505"/>
                  <a:gd name="T66" fmla="*/ 132192 w 1609"/>
                  <a:gd name="T67" fmla="*/ 317937 h 2505"/>
                  <a:gd name="T68" fmla="*/ 164447 w 1609"/>
                  <a:gd name="T69" fmla="*/ 229760 h 2505"/>
                  <a:gd name="T70" fmla="*/ 199538 w 1609"/>
                  <a:gd name="T71" fmla="*/ 137211 h 2505"/>
                  <a:gd name="T72" fmla="*/ 218961 w 1609"/>
                  <a:gd name="T73" fmla="*/ 157505 h 2505"/>
                  <a:gd name="T74" fmla="*/ 201748 w 1609"/>
                  <a:gd name="T75" fmla="*/ 232917 h 2505"/>
                  <a:gd name="T76" fmla="*/ 181448 w 1609"/>
                  <a:gd name="T77" fmla="*/ 310748 h 2505"/>
                  <a:gd name="T78" fmla="*/ 200373 w 1609"/>
                  <a:gd name="T79" fmla="*/ 285874 h 2505"/>
                  <a:gd name="T80" fmla="*/ 255595 w 1609"/>
                  <a:gd name="T81" fmla="*/ 197942 h 2505"/>
                  <a:gd name="T82" fmla="*/ 309143 w 1609"/>
                  <a:gd name="T83" fmla="*/ 142024 h 2505"/>
                  <a:gd name="T84" fmla="*/ 303174 w 1609"/>
                  <a:gd name="T85" fmla="*/ 200432 h 2505"/>
                  <a:gd name="T86" fmla="*/ 303930 w 1609"/>
                  <a:gd name="T87" fmla="*/ 231948 h 2505"/>
                  <a:gd name="T88" fmla="*/ 336450 w 1609"/>
                  <a:gd name="T89" fmla="*/ 178398 h 2505"/>
                  <a:gd name="T90" fmla="*/ 385645 w 1609"/>
                  <a:gd name="T91" fmla="*/ 83072 h 2505"/>
                  <a:gd name="T92" fmla="*/ 405872 w 1609"/>
                  <a:gd name="T93" fmla="*/ 52412 h 2505"/>
                  <a:gd name="T94" fmla="*/ 393501 w 1609"/>
                  <a:gd name="T95" fmla="*/ 92857 h 2505"/>
                  <a:gd name="T96" fmla="*/ 222847 w 1609"/>
                  <a:gd name="T97" fmla="*/ 131204 h 2505"/>
                  <a:gd name="T98" fmla="*/ 349064 w 1609"/>
                  <a:gd name="T99" fmla="*/ 177855 h 2505"/>
                  <a:gd name="T100" fmla="*/ 306930 w 1609"/>
                  <a:gd name="T101" fmla="*/ 197707 h 2505"/>
                  <a:gd name="T102" fmla="*/ 186399 w 1609"/>
                  <a:gd name="T103" fmla="*/ 211654 h 2505"/>
                  <a:gd name="T104" fmla="*/ 197421 w 1609"/>
                  <a:gd name="T105" fmla="*/ 232256 h 2505"/>
                  <a:gd name="T106" fmla="*/ 249857 w 1609"/>
                  <a:gd name="T107" fmla="*/ 248278 h 2505"/>
                  <a:gd name="T108" fmla="*/ 155529 w 1609"/>
                  <a:gd name="T109" fmla="*/ 296151 h 2505"/>
                  <a:gd name="T110" fmla="*/ 174451 w 1609"/>
                  <a:gd name="T111" fmla="*/ 333075 h 2505"/>
                  <a:gd name="T112" fmla="*/ 89794 w 1609"/>
                  <a:gd name="T113" fmla="*/ 383246 h 2505"/>
                  <a:gd name="T114" fmla="*/ 2117 w 1609"/>
                  <a:gd name="T115" fmla="*/ 439035 h 2505"/>
                  <a:gd name="T116" fmla="*/ 125256 w 1609"/>
                  <a:gd name="T117" fmla="*/ 408714 h 2505"/>
                  <a:gd name="T118" fmla="*/ 91148 w 1609"/>
                  <a:gd name="T119" fmla="*/ 469200 h 2505"/>
                  <a:gd name="T120" fmla="*/ 75406 w 1609"/>
                  <a:gd name="T121" fmla="*/ 546265 h 2505"/>
                  <a:gd name="T122" fmla="*/ 59765 w 1609"/>
                  <a:gd name="T123" fmla="*/ 571681 h 2505"/>
                  <a:gd name="T124" fmla="*/ 44640 w 1609"/>
                  <a:gd name="T125" fmla="*/ 659068 h 2505"/>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609"/>
                  <a:gd name="T190" fmla="*/ 0 h 2505"/>
                  <a:gd name="T191" fmla="*/ 1609 w 1609"/>
                  <a:gd name="T192" fmla="*/ 2505 h 2505"/>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609" h="2505">
                    <a:moveTo>
                      <a:pt x="560" y="4"/>
                    </a:moveTo>
                    <a:lnTo>
                      <a:pt x="563" y="7"/>
                    </a:lnTo>
                    <a:lnTo>
                      <a:pt x="566" y="10"/>
                    </a:lnTo>
                    <a:lnTo>
                      <a:pt x="569" y="13"/>
                    </a:lnTo>
                    <a:lnTo>
                      <a:pt x="569" y="18"/>
                    </a:lnTo>
                    <a:lnTo>
                      <a:pt x="572" y="16"/>
                    </a:lnTo>
                    <a:lnTo>
                      <a:pt x="574" y="12"/>
                    </a:lnTo>
                    <a:lnTo>
                      <a:pt x="574" y="9"/>
                    </a:lnTo>
                    <a:lnTo>
                      <a:pt x="578" y="7"/>
                    </a:lnTo>
                    <a:lnTo>
                      <a:pt x="579" y="12"/>
                    </a:lnTo>
                    <a:lnTo>
                      <a:pt x="581" y="16"/>
                    </a:lnTo>
                    <a:lnTo>
                      <a:pt x="583" y="20"/>
                    </a:lnTo>
                    <a:lnTo>
                      <a:pt x="580" y="25"/>
                    </a:lnTo>
                    <a:lnTo>
                      <a:pt x="581" y="29"/>
                    </a:lnTo>
                    <a:lnTo>
                      <a:pt x="582" y="33"/>
                    </a:lnTo>
                    <a:lnTo>
                      <a:pt x="583" y="36"/>
                    </a:lnTo>
                    <a:lnTo>
                      <a:pt x="583" y="40"/>
                    </a:lnTo>
                    <a:lnTo>
                      <a:pt x="583" y="45"/>
                    </a:lnTo>
                    <a:lnTo>
                      <a:pt x="583" y="48"/>
                    </a:lnTo>
                    <a:lnTo>
                      <a:pt x="585" y="53"/>
                    </a:lnTo>
                    <a:lnTo>
                      <a:pt x="586" y="55"/>
                    </a:lnTo>
                    <a:lnTo>
                      <a:pt x="584" y="58"/>
                    </a:lnTo>
                    <a:lnTo>
                      <a:pt x="583" y="61"/>
                    </a:lnTo>
                    <a:lnTo>
                      <a:pt x="583" y="64"/>
                    </a:lnTo>
                    <a:lnTo>
                      <a:pt x="585" y="66"/>
                    </a:lnTo>
                    <a:lnTo>
                      <a:pt x="585" y="70"/>
                    </a:lnTo>
                    <a:lnTo>
                      <a:pt x="586" y="72"/>
                    </a:lnTo>
                    <a:lnTo>
                      <a:pt x="585" y="75"/>
                    </a:lnTo>
                    <a:lnTo>
                      <a:pt x="583" y="78"/>
                    </a:lnTo>
                    <a:lnTo>
                      <a:pt x="583" y="83"/>
                    </a:lnTo>
                    <a:lnTo>
                      <a:pt x="583" y="86"/>
                    </a:lnTo>
                    <a:lnTo>
                      <a:pt x="582" y="90"/>
                    </a:lnTo>
                    <a:lnTo>
                      <a:pt x="581" y="93"/>
                    </a:lnTo>
                    <a:lnTo>
                      <a:pt x="581" y="98"/>
                    </a:lnTo>
                    <a:lnTo>
                      <a:pt x="581" y="101"/>
                    </a:lnTo>
                    <a:lnTo>
                      <a:pt x="583" y="105"/>
                    </a:lnTo>
                    <a:lnTo>
                      <a:pt x="586" y="108"/>
                    </a:lnTo>
                    <a:lnTo>
                      <a:pt x="587" y="113"/>
                    </a:lnTo>
                    <a:lnTo>
                      <a:pt x="585" y="117"/>
                    </a:lnTo>
                    <a:lnTo>
                      <a:pt x="582" y="121"/>
                    </a:lnTo>
                    <a:lnTo>
                      <a:pt x="581" y="126"/>
                    </a:lnTo>
                    <a:lnTo>
                      <a:pt x="578" y="127"/>
                    </a:lnTo>
                    <a:lnTo>
                      <a:pt x="575" y="125"/>
                    </a:lnTo>
                    <a:lnTo>
                      <a:pt x="573" y="125"/>
                    </a:lnTo>
                    <a:lnTo>
                      <a:pt x="571" y="126"/>
                    </a:lnTo>
                    <a:lnTo>
                      <a:pt x="574" y="131"/>
                    </a:lnTo>
                    <a:lnTo>
                      <a:pt x="579" y="134"/>
                    </a:lnTo>
                    <a:lnTo>
                      <a:pt x="583" y="138"/>
                    </a:lnTo>
                    <a:lnTo>
                      <a:pt x="582" y="145"/>
                    </a:lnTo>
                    <a:lnTo>
                      <a:pt x="579" y="145"/>
                    </a:lnTo>
                    <a:lnTo>
                      <a:pt x="576" y="148"/>
                    </a:lnTo>
                    <a:lnTo>
                      <a:pt x="576" y="152"/>
                    </a:lnTo>
                    <a:lnTo>
                      <a:pt x="576" y="155"/>
                    </a:lnTo>
                    <a:lnTo>
                      <a:pt x="577" y="158"/>
                    </a:lnTo>
                    <a:lnTo>
                      <a:pt x="577" y="162"/>
                    </a:lnTo>
                    <a:lnTo>
                      <a:pt x="575" y="165"/>
                    </a:lnTo>
                    <a:lnTo>
                      <a:pt x="572" y="168"/>
                    </a:lnTo>
                    <a:lnTo>
                      <a:pt x="572" y="172"/>
                    </a:lnTo>
                    <a:lnTo>
                      <a:pt x="572" y="175"/>
                    </a:lnTo>
                    <a:lnTo>
                      <a:pt x="573" y="178"/>
                    </a:lnTo>
                    <a:lnTo>
                      <a:pt x="574" y="181"/>
                    </a:lnTo>
                    <a:lnTo>
                      <a:pt x="574" y="183"/>
                    </a:lnTo>
                    <a:lnTo>
                      <a:pt x="574" y="186"/>
                    </a:lnTo>
                    <a:lnTo>
                      <a:pt x="574" y="189"/>
                    </a:lnTo>
                    <a:lnTo>
                      <a:pt x="574" y="192"/>
                    </a:lnTo>
                    <a:lnTo>
                      <a:pt x="575" y="193"/>
                    </a:lnTo>
                    <a:lnTo>
                      <a:pt x="576" y="196"/>
                    </a:lnTo>
                    <a:lnTo>
                      <a:pt x="576" y="198"/>
                    </a:lnTo>
                    <a:lnTo>
                      <a:pt x="576" y="200"/>
                    </a:lnTo>
                    <a:lnTo>
                      <a:pt x="571" y="199"/>
                    </a:lnTo>
                    <a:lnTo>
                      <a:pt x="567" y="201"/>
                    </a:lnTo>
                    <a:lnTo>
                      <a:pt x="566" y="205"/>
                    </a:lnTo>
                    <a:lnTo>
                      <a:pt x="566" y="209"/>
                    </a:lnTo>
                    <a:lnTo>
                      <a:pt x="569" y="212"/>
                    </a:lnTo>
                    <a:lnTo>
                      <a:pt x="569" y="215"/>
                    </a:lnTo>
                    <a:lnTo>
                      <a:pt x="569" y="218"/>
                    </a:lnTo>
                    <a:lnTo>
                      <a:pt x="572" y="220"/>
                    </a:lnTo>
                    <a:lnTo>
                      <a:pt x="572" y="227"/>
                    </a:lnTo>
                    <a:lnTo>
                      <a:pt x="570" y="233"/>
                    </a:lnTo>
                    <a:lnTo>
                      <a:pt x="568" y="239"/>
                    </a:lnTo>
                    <a:lnTo>
                      <a:pt x="566" y="245"/>
                    </a:lnTo>
                    <a:lnTo>
                      <a:pt x="564" y="251"/>
                    </a:lnTo>
                    <a:lnTo>
                      <a:pt x="562" y="256"/>
                    </a:lnTo>
                    <a:lnTo>
                      <a:pt x="560" y="263"/>
                    </a:lnTo>
                    <a:lnTo>
                      <a:pt x="560" y="270"/>
                    </a:lnTo>
                    <a:lnTo>
                      <a:pt x="559" y="271"/>
                    </a:lnTo>
                    <a:lnTo>
                      <a:pt x="558" y="271"/>
                    </a:lnTo>
                    <a:lnTo>
                      <a:pt x="557" y="272"/>
                    </a:lnTo>
                    <a:lnTo>
                      <a:pt x="555" y="271"/>
                    </a:lnTo>
                    <a:lnTo>
                      <a:pt x="554" y="270"/>
                    </a:lnTo>
                    <a:lnTo>
                      <a:pt x="553" y="271"/>
                    </a:lnTo>
                    <a:lnTo>
                      <a:pt x="553" y="273"/>
                    </a:lnTo>
                    <a:lnTo>
                      <a:pt x="553" y="275"/>
                    </a:lnTo>
                    <a:lnTo>
                      <a:pt x="551" y="279"/>
                    </a:lnTo>
                    <a:lnTo>
                      <a:pt x="554" y="282"/>
                    </a:lnTo>
                    <a:lnTo>
                      <a:pt x="556" y="284"/>
                    </a:lnTo>
                    <a:lnTo>
                      <a:pt x="559" y="286"/>
                    </a:lnTo>
                    <a:lnTo>
                      <a:pt x="561" y="288"/>
                    </a:lnTo>
                    <a:lnTo>
                      <a:pt x="563" y="290"/>
                    </a:lnTo>
                    <a:lnTo>
                      <a:pt x="561" y="292"/>
                    </a:lnTo>
                    <a:lnTo>
                      <a:pt x="557" y="295"/>
                    </a:lnTo>
                    <a:lnTo>
                      <a:pt x="559" y="298"/>
                    </a:lnTo>
                    <a:lnTo>
                      <a:pt x="560" y="301"/>
                    </a:lnTo>
                    <a:lnTo>
                      <a:pt x="560" y="305"/>
                    </a:lnTo>
                    <a:lnTo>
                      <a:pt x="558" y="308"/>
                    </a:lnTo>
                    <a:lnTo>
                      <a:pt x="557" y="312"/>
                    </a:lnTo>
                    <a:lnTo>
                      <a:pt x="557" y="316"/>
                    </a:lnTo>
                    <a:lnTo>
                      <a:pt x="558" y="322"/>
                    </a:lnTo>
                    <a:lnTo>
                      <a:pt x="559" y="327"/>
                    </a:lnTo>
                    <a:lnTo>
                      <a:pt x="558" y="331"/>
                    </a:lnTo>
                    <a:lnTo>
                      <a:pt x="557" y="335"/>
                    </a:lnTo>
                    <a:lnTo>
                      <a:pt x="554" y="336"/>
                    </a:lnTo>
                    <a:lnTo>
                      <a:pt x="548" y="337"/>
                    </a:lnTo>
                    <a:lnTo>
                      <a:pt x="548" y="339"/>
                    </a:lnTo>
                    <a:lnTo>
                      <a:pt x="549" y="341"/>
                    </a:lnTo>
                    <a:lnTo>
                      <a:pt x="550" y="342"/>
                    </a:lnTo>
                    <a:lnTo>
                      <a:pt x="553" y="344"/>
                    </a:lnTo>
                    <a:lnTo>
                      <a:pt x="554" y="347"/>
                    </a:lnTo>
                    <a:lnTo>
                      <a:pt x="555" y="352"/>
                    </a:lnTo>
                    <a:lnTo>
                      <a:pt x="555" y="356"/>
                    </a:lnTo>
                    <a:lnTo>
                      <a:pt x="555" y="361"/>
                    </a:lnTo>
                    <a:lnTo>
                      <a:pt x="555" y="365"/>
                    </a:lnTo>
                    <a:lnTo>
                      <a:pt x="555" y="369"/>
                    </a:lnTo>
                    <a:lnTo>
                      <a:pt x="555" y="373"/>
                    </a:lnTo>
                    <a:lnTo>
                      <a:pt x="557" y="377"/>
                    </a:lnTo>
                    <a:lnTo>
                      <a:pt x="555" y="380"/>
                    </a:lnTo>
                    <a:lnTo>
                      <a:pt x="555" y="383"/>
                    </a:lnTo>
                    <a:lnTo>
                      <a:pt x="555" y="387"/>
                    </a:lnTo>
                    <a:lnTo>
                      <a:pt x="554" y="390"/>
                    </a:lnTo>
                    <a:lnTo>
                      <a:pt x="554" y="394"/>
                    </a:lnTo>
                    <a:lnTo>
                      <a:pt x="553" y="398"/>
                    </a:lnTo>
                    <a:lnTo>
                      <a:pt x="550" y="400"/>
                    </a:lnTo>
                    <a:lnTo>
                      <a:pt x="548" y="402"/>
                    </a:lnTo>
                    <a:lnTo>
                      <a:pt x="548" y="408"/>
                    </a:lnTo>
                    <a:lnTo>
                      <a:pt x="548" y="415"/>
                    </a:lnTo>
                    <a:lnTo>
                      <a:pt x="548" y="420"/>
                    </a:lnTo>
                    <a:lnTo>
                      <a:pt x="548" y="426"/>
                    </a:lnTo>
                    <a:lnTo>
                      <a:pt x="546" y="432"/>
                    </a:lnTo>
                    <a:lnTo>
                      <a:pt x="546" y="437"/>
                    </a:lnTo>
                    <a:lnTo>
                      <a:pt x="544" y="443"/>
                    </a:lnTo>
                    <a:lnTo>
                      <a:pt x="542" y="447"/>
                    </a:lnTo>
                    <a:lnTo>
                      <a:pt x="542" y="452"/>
                    </a:lnTo>
                    <a:lnTo>
                      <a:pt x="541" y="455"/>
                    </a:lnTo>
                    <a:lnTo>
                      <a:pt x="540" y="458"/>
                    </a:lnTo>
                    <a:lnTo>
                      <a:pt x="540" y="461"/>
                    </a:lnTo>
                    <a:lnTo>
                      <a:pt x="538" y="462"/>
                    </a:lnTo>
                    <a:lnTo>
                      <a:pt x="535" y="463"/>
                    </a:lnTo>
                    <a:lnTo>
                      <a:pt x="533" y="464"/>
                    </a:lnTo>
                    <a:lnTo>
                      <a:pt x="531" y="468"/>
                    </a:lnTo>
                    <a:lnTo>
                      <a:pt x="535" y="470"/>
                    </a:lnTo>
                    <a:lnTo>
                      <a:pt x="537" y="473"/>
                    </a:lnTo>
                    <a:lnTo>
                      <a:pt x="538" y="477"/>
                    </a:lnTo>
                    <a:lnTo>
                      <a:pt x="537" y="479"/>
                    </a:lnTo>
                    <a:lnTo>
                      <a:pt x="535" y="483"/>
                    </a:lnTo>
                    <a:lnTo>
                      <a:pt x="535" y="487"/>
                    </a:lnTo>
                    <a:lnTo>
                      <a:pt x="534" y="491"/>
                    </a:lnTo>
                    <a:lnTo>
                      <a:pt x="535" y="495"/>
                    </a:lnTo>
                    <a:lnTo>
                      <a:pt x="532" y="496"/>
                    </a:lnTo>
                    <a:lnTo>
                      <a:pt x="529" y="496"/>
                    </a:lnTo>
                    <a:lnTo>
                      <a:pt x="526" y="496"/>
                    </a:lnTo>
                    <a:lnTo>
                      <a:pt x="523" y="497"/>
                    </a:lnTo>
                    <a:lnTo>
                      <a:pt x="526" y="499"/>
                    </a:lnTo>
                    <a:lnTo>
                      <a:pt x="529" y="500"/>
                    </a:lnTo>
                    <a:lnTo>
                      <a:pt x="531" y="503"/>
                    </a:lnTo>
                    <a:lnTo>
                      <a:pt x="531" y="506"/>
                    </a:lnTo>
                    <a:lnTo>
                      <a:pt x="529" y="508"/>
                    </a:lnTo>
                    <a:lnTo>
                      <a:pt x="527" y="508"/>
                    </a:lnTo>
                    <a:lnTo>
                      <a:pt x="525" y="508"/>
                    </a:lnTo>
                    <a:lnTo>
                      <a:pt x="523" y="510"/>
                    </a:lnTo>
                    <a:lnTo>
                      <a:pt x="526" y="518"/>
                    </a:lnTo>
                    <a:lnTo>
                      <a:pt x="527" y="524"/>
                    </a:lnTo>
                    <a:lnTo>
                      <a:pt x="525" y="532"/>
                    </a:lnTo>
                    <a:lnTo>
                      <a:pt x="524" y="539"/>
                    </a:lnTo>
                    <a:lnTo>
                      <a:pt x="522" y="545"/>
                    </a:lnTo>
                    <a:lnTo>
                      <a:pt x="521" y="552"/>
                    </a:lnTo>
                    <a:lnTo>
                      <a:pt x="522" y="559"/>
                    </a:lnTo>
                    <a:lnTo>
                      <a:pt x="524" y="566"/>
                    </a:lnTo>
                    <a:lnTo>
                      <a:pt x="523" y="571"/>
                    </a:lnTo>
                    <a:lnTo>
                      <a:pt x="522" y="576"/>
                    </a:lnTo>
                    <a:lnTo>
                      <a:pt x="520" y="581"/>
                    </a:lnTo>
                    <a:lnTo>
                      <a:pt x="520" y="586"/>
                    </a:lnTo>
                    <a:lnTo>
                      <a:pt x="518" y="591"/>
                    </a:lnTo>
                    <a:lnTo>
                      <a:pt x="518" y="597"/>
                    </a:lnTo>
                    <a:lnTo>
                      <a:pt x="517" y="602"/>
                    </a:lnTo>
                    <a:lnTo>
                      <a:pt x="518" y="608"/>
                    </a:lnTo>
                    <a:lnTo>
                      <a:pt x="514" y="613"/>
                    </a:lnTo>
                    <a:lnTo>
                      <a:pt x="512" y="618"/>
                    </a:lnTo>
                    <a:lnTo>
                      <a:pt x="510" y="623"/>
                    </a:lnTo>
                    <a:lnTo>
                      <a:pt x="505" y="626"/>
                    </a:lnTo>
                    <a:lnTo>
                      <a:pt x="504" y="631"/>
                    </a:lnTo>
                    <a:lnTo>
                      <a:pt x="505" y="635"/>
                    </a:lnTo>
                    <a:lnTo>
                      <a:pt x="506" y="640"/>
                    </a:lnTo>
                    <a:lnTo>
                      <a:pt x="505" y="644"/>
                    </a:lnTo>
                    <a:lnTo>
                      <a:pt x="506" y="648"/>
                    </a:lnTo>
                    <a:lnTo>
                      <a:pt x="505" y="651"/>
                    </a:lnTo>
                    <a:lnTo>
                      <a:pt x="503" y="654"/>
                    </a:lnTo>
                    <a:lnTo>
                      <a:pt x="501" y="657"/>
                    </a:lnTo>
                    <a:lnTo>
                      <a:pt x="501" y="660"/>
                    </a:lnTo>
                    <a:lnTo>
                      <a:pt x="501" y="663"/>
                    </a:lnTo>
                    <a:lnTo>
                      <a:pt x="501" y="666"/>
                    </a:lnTo>
                    <a:lnTo>
                      <a:pt x="501" y="669"/>
                    </a:lnTo>
                    <a:lnTo>
                      <a:pt x="501" y="672"/>
                    </a:lnTo>
                    <a:lnTo>
                      <a:pt x="500" y="675"/>
                    </a:lnTo>
                    <a:lnTo>
                      <a:pt x="499" y="678"/>
                    </a:lnTo>
                    <a:lnTo>
                      <a:pt x="498" y="680"/>
                    </a:lnTo>
                    <a:lnTo>
                      <a:pt x="499" y="685"/>
                    </a:lnTo>
                    <a:lnTo>
                      <a:pt x="498" y="689"/>
                    </a:lnTo>
                    <a:lnTo>
                      <a:pt x="496" y="694"/>
                    </a:lnTo>
                    <a:lnTo>
                      <a:pt x="495" y="699"/>
                    </a:lnTo>
                    <a:lnTo>
                      <a:pt x="492" y="698"/>
                    </a:lnTo>
                    <a:lnTo>
                      <a:pt x="491" y="695"/>
                    </a:lnTo>
                    <a:lnTo>
                      <a:pt x="490" y="690"/>
                    </a:lnTo>
                    <a:lnTo>
                      <a:pt x="489" y="687"/>
                    </a:lnTo>
                    <a:lnTo>
                      <a:pt x="488" y="684"/>
                    </a:lnTo>
                    <a:lnTo>
                      <a:pt x="486" y="682"/>
                    </a:lnTo>
                    <a:lnTo>
                      <a:pt x="485" y="682"/>
                    </a:lnTo>
                    <a:lnTo>
                      <a:pt x="482" y="686"/>
                    </a:lnTo>
                    <a:lnTo>
                      <a:pt x="483" y="690"/>
                    </a:lnTo>
                    <a:lnTo>
                      <a:pt x="483" y="695"/>
                    </a:lnTo>
                    <a:lnTo>
                      <a:pt x="482" y="700"/>
                    </a:lnTo>
                    <a:lnTo>
                      <a:pt x="482" y="704"/>
                    </a:lnTo>
                    <a:lnTo>
                      <a:pt x="481" y="708"/>
                    </a:lnTo>
                    <a:lnTo>
                      <a:pt x="481" y="713"/>
                    </a:lnTo>
                    <a:lnTo>
                      <a:pt x="482" y="716"/>
                    </a:lnTo>
                    <a:lnTo>
                      <a:pt x="486" y="719"/>
                    </a:lnTo>
                    <a:lnTo>
                      <a:pt x="488" y="723"/>
                    </a:lnTo>
                    <a:lnTo>
                      <a:pt x="486" y="727"/>
                    </a:lnTo>
                    <a:lnTo>
                      <a:pt x="484" y="731"/>
                    </a:lnTo>
                    <a:lnTo>
                      <a:pt x="484" y="736"/>
                    </a:lnTo>
                    <a:lnTo>
                      <a:pt x="482" y="738"/>
                    </a:lnTo>
                    <a:lnTo>
                      <a:pt x="482" y="741"/>
                    </a:lnTo>
                    <a:lnTo>
                      <a:pt x="481" y="745"/>
                    </a:lnTo>
                    <a:lnTo>
                      <a:pt x="482" y="748"/>
                    </a:lnTo>
                    <a:lnTo>
                      <a:pt x="481" y="751"/>
                    </a:lnTo>
                    <a:lnTo>
                      <a:pt x="481" y="754"/>
                    </a:lnTo>
                    <a:lnTo>
                      <a:pt x="478" y="758"/>
                    </a:lnTo>
                    <a:lnTo>
                      <a:pt x="475" y="760"/>
                    </a:lnTo>
                    <a:lnTo>
                      <a:pt x="474" y="759"/>
                    </a:lnTo>
                    <a:lnTo>
                      <a:pt x="473" y="759"/>
                    </a:lnTo>
                    <a:lnTo>
                      <a:pt x="473" y="760"/>
                    </a:lnTo>
                    <a:lnTo>
                      <a:pt x="472" y="761"/>
                    </a:lnTo>
                    <a:lnTo>
                      <a:pt x="472" y="765"/>
                    </a:lnTo>
                    <a:lnTo>
                      <a:pt x="474" y="768"/>
                    </a:lnTo>
                    <a:lnTo>
                      <a:pt x="476" y="770"/>
                    </a:lnTo>
                    <a:lnTo>
                      <a:pt x="479" y="771"/>
                    </a:lnTo>
                    <a:lnTo>
                      <a:pt x="480" y="774"/>
                    </a:lnTo>
                    <a:lnTo>
                      <a:pt x="478" y="775"/>
                    </a:lnTo>
                    <a:lnTo>
                      <a:pt x="476" y="777"/>
                    </a:lnTo>
                    <a:lnTo>
                      <a:pt x="475" y="779"/>
                    </a:lnTo>
                    <a:lnTo>
                      <a:pt x="476" y="783"/>
                    </a:lnTo>
                    <a:lnTo>
                      <a:pt x="477" y="786"/>
                    </a:lnTo>
                    <a:lnTo>
                      <a:pt x="477" y="790"/>
                    </a:lnTo>
                    <a:lnTo>
                      <a:pt x="477" y="793"/>
                    </a:lnTo>
                    <a:lnTo>
                      <a:pt x="474" y="800"/>
                    </a:lnTo>
                    <a:lnTo>
                      <a:pt x="473" y="807"/>
                    </a:lnTo>
                    <a:lnTo>
                      <a:pt x="470" y="815"/>
                    </a:lnTo>
                    <a:lnTo>
                      <a:pt x="469" y="822"/>
                    </a:lnTo>
                    <a:lnTo>
                      <a:pt x="469" y="829"/>
                    </a:lnTo>
                    <a:lnTo>
                      <a:pt x="467" y="836"/>
                    </a:lnTo>
                    <a:lnTo>
                      <a:pt x="466" y="843"/>
                    </a:lnTo>
                    <a:lnTo>
                      <a:pt x="466" y="850"/>
                    </a:lnTo>
                    <a:lnTo>
                      <a:pt x="464" y="853"/>
                    </a:lnTo>
                    <a:lnTo>
                      <a:pt x="462" y="856"/>
                    </a:lnTo>
                    <a:lnTo>
                      <a:pt x="462" y="860"/>
                    </a:lnTo>
                    <a:lnTo>
                      <a:pt x="460" y="863"/>
                    </a:lnTo>
                    <a:lnTo>
                      <a:pt x="460" y="868"/>
                    </a:lnTo>
                    <a:lnTo>
                      <a:pt x="460" y="871"/>
                    </a:lnTo>
                    <a:lnTo>
                      <a:pt x="459" y="875"/>
                    </a:lnTo>
                    <a:lnTo>
                      <a:pt x="457" y="877"/>
                    </a:lnTo>
                    <a:lnTo>
                      <a:pt x="456" y="881"/>
                    </a:lnTo>
                    <a:lnTo>
                      <a:pt x="456" y="888"/>
                    </a:lnTo>
                    <a:lnTo>
                      <a:pt x="456" y="893"/>
                    </a:lnTo>
                    <a:lnTo>
                      <a:pt x="450" y="894"/>
                    </a:lnTo>
                    <a:lnTo>
                      <a:pt x="446" y="890"/>
                    </a:lnTo>
                    <a:lnTo>
                      <a:pt x="445" y="884"/>
                    </a:lnTo>
                    <a:lnTo>
                      <a:pt x="443" y="878"/>
                    </a:lnTo>
                    <a:lnTo>
                      <a:pt x="441" y="873"/>
                    </a:lnTo>
                    <a:lnTo>
                      <a:pt x="441" y="875"/>
                    </a:lnTo>
                    <a:lnTo>
                      <a:pt x="440" y="872"/>
                    </a:lnTo>
                    <a:lnTo>
                      <a:pt x="440" y="869"/>
                    </a:lnTo>
                    <a:lnTo>
                      <a:pt x="440" y="867"/>
                    </a:lnTo>
                    <a:lnTo>
                      <a:pt x="439" y="863"/>
                    </a:lnTo>
                    <a:lnTo>
                      <a:pt x="438" y="862"/>
                    </a:lnTo>
                    <a:lnTo>
                      <a:pt x="436" y="863"/>
                    </a:lnTo>
                    <a:lnTo>
                      <a:pt x="437" y="863"/>
                    </a:lnTo>
                    <a:lnTo>
                      <a:pt x="438" y="861"/>
                    </a:lnTo>
                    <a:lnTo>
                      <a:pt x="439" y="860"/>
                    </a:lnTo>
                    <a:lnTo>
                      <a:pt x="438" y="858"/>
                    </a:lnTo>
                    <a:lnTo>
                      <a:pt x="436" y="858"/>
                    </a:lnTo>
                    <a:lnTo>
                      <a:pt x="436" y="856"/>
                    </a:lnTo>
                    <a:lnTo>
                      <a:pt x="435" y="853"/>
                    </a:lnTo>
                    <a:lnTo>
                      <a:pt x="433" y="852"/>
                    </a:lnTo>
                    <a:lnTo>
                      <a:pt x="433" y="856"/>
                    </a:lnTo>
                    <a:lnTo>
                      <a:pt x="432" y="853"/>
                    </a:lnTo>
                    <a:lnTo>
                      <a:pt x="432" y="848"/>
                    </a:lnTo>
                    <a:lnTo>
                      <a:pt x="432" y="845"/>
                    </a:lnTo>
                    <a:lnTo>
                      <a:pt x="432" y="841"/>
                    </a:lnTo>
                    <a:lnTo>
                      <a:pt x="432" y="836"/>
                    </a:lnTo>
                    <a:lnTo>
                      <a:pt x="431" y="832"/>
                    </a:lnTo>
                    <a:lnTo>
                      <a:pt x="430" y="830"/>
                    </a:lnTo>
                    <a:lnTo>
                      <a:pt x="430" y="832"/>
                    </a:lnTo>
                    <a:lnTo>
                      <a:pt x="430" y="833"/>
                    </a:lnTo>
                    <a:lnTo>
                      <a:pt x="429" y="832"/>
                    </a:lnTo>
                    <a:lnTo>
                      <a:pt x="428" y="830"/>
                    </a:lnTo>
                    <a:lnTo>
                      <a:pt x="429" y="825"/>
                    </a:lnTo>
                    <a:lnTo>
                      <a:pt x="428" y="821"/>
                    </a:lnTo>
                    <a:lnTo>
                      <a:pt x="428" y="815"/>
                    </a:lnTo>
                    <a:lnTo>
                      <a:pt x="427" y="811"/>
                    </a:lnTo>
                    <a:lnTo>
                      <a:pt x="426" y="814"/>
                    </a:lnTo>
                    <a:lnTo>
                      <a:pt x="426" y="818"/>
                    </a:lnTo>
                    <a:lnTo>
                      <a:pt x="426" y="821"/>
                    </a:lnTo>
                    <a:lnTo>
                      <a:pt x="426" y="823"/>
                    </a:lnTo>
                    <a:lnTo>
                      <a:pt x="426" y="817"/>
                    </a:lnTo>
                    <a:lnTo>
                      <a:pt x="424" y="811"/>
                    </a:lnTo>
                    <a:lnTo>
                      <a:pt x="422" y="806"/>
                    </a:lnTo>
                    <a:lnTo>
                      <a:pt x="421" y="803"/>
                    </a:lnTo>
                    <a:lnTo>
                      <a:pt x="419" y="803"/>
                    </a:lnTo>
                    <a:lnTo>
                      <a:pt x="419" y="804"/>
                    </a:lnTo>
                    <a:lnTo>
                      <a:pt x="417" y="805"/>
                    </a:lnTo>
                    <a:lnTo>
                      <a:pt x="417" y="803"/>
                    </a:lnTo>
                    <a:lnTo>
                      <a:pt x="418" y="802"/>
                    </a:lnTo>
                    <a:lnTo>
                      <a:pt x="419" y="802"/>
                    </a:lnTo>
                    <a:lnTo>
                      <a:pt x="421" y="802"/>
                    </a:lnTo>
                    <a:lnTo>
                      <a:pt x="421" y="800"/>
                    </a:lnTo>
                    <a:lnTo>
                      <a:pt x="417" y="799"/>
                    </a:lnTo>
                    <a:lnTo>
                      <a:pt x="417" y="796"/>
                    </a:lnTo>
                    <a:lnTo>
                      <a:pt x="418" y="791"/>
                    </a:lnTo>
                    <a:lnTo>
                      <a:pt x="415" y="788"/>
                    </a:lnTo>
                    <a:lnTo>
                      <a:pt x="415" y="784"/>
                    </a:lnTo>
                    <a:lnTo>
                      <a:pt x="417" y="780"/>
                    </a:lnTo>
                    <a:lnTo>
                      <a:pt x="419" y="777"/>
                    </a:lnTo>
                    <a:lnTo>
                      <a:pt x="420" y="773"/>
                    </a:lnTo>
                    <a:lnTo>
                      <a:pt x="421" y="770"/>
                    </a:lnTo>
                    <a:lnTo>
                      <a:pt x="423" y="766"/>
                    </a:lnTo>
                    <a:lnTo>
                      <a:pt x="424" y="763"/>
                    </a:lnTo>
                    <a:lnTo>
                      <a:pt x="426" y="760"/>
                    </a:lnTo>
                    <a:lnTo>
                      <a:pt x="430" y="757"/>
                    </a:lnTo>
                    <a:lnTo>
                      <a:pt x="430" y="752"/>
                    </a:lnTo>
                    <a:lnTo>
                      <a:pt x="429" y="747"/>
                    </a:lnTo>
                    <a:lnTo>
                      <a:pt x="429" y="742"/>
                    </a:lnTo>
                    <a:lnTo>
                      <a:pt x="428" y="738"/>
                    </a:lnTo>
                    <a:lnTo>
                      <a:pt x="428" y="732"/>
                    </a:lnTo>
                    <a:lnTo>
                      <a:pt x="427" y="727"/>
                    </a:lnTo>
                    <a:lnTo>
                      <a:pt x="427" y="722"/>
                    </a:lnTo>
                    <a:lnTo>
                      <a:pt x="427" y="717"/>
                    </a:lnTo>
                    <a:lnTo>
                      <a:pt x="427" y="713"/>
                    </a:lnTo>
                    <a:lnTo>
                      <a:pt x="427" y="707"/>
                    </a:lnTo>
                    <a:lnTo>
                      <a:pt x="426" y="703"/>
                    </a:lnTo>
                    <a:lnTo>
                      <a:pt x="429" y="699"/>
                    </a:lnTo>
                    <a:lnTo>
                      <a:pt x="430" y="695"/>
                    </a:lnTo>
                    <a:lnTo>
                      <a:pt x="430" y="689"/>
                    </a:lnTo>
                    <a:lnTo>
                      <a:pt x="429" y="685"/>
                    </a:lnTo>
                    <a:lnTo>
                      <a:pt x="428" y="680"/>
                    </a:lnTo>
                    <a:lnTo>
                      <a:pt x="429" y="675"/>
                    </a:lnTo>
                    <a:lnTo>
                      <a:pt x="430" y="669"/>
                    </a:lnTo>
                    <a:lnTo>
                      <a:pt x="430" y="663"/>
                    </a:lnTo>
                    <a:lnTo>
                      <a:pt x="430" y="658"/>
                    </a:lnTo>
                    <a:lnTo>
                      <a:pt x="432" y="653"/>
                    </a:lnTo>
                    <a:lnTo>
                      <a:pt x="433" y="648"/>
                    </a:lnTo>
                    <a:lnTo>
                      <a:pt x="430" y="644"/>
                    </a:lnTo>
                    <a:lnTo>
                      <a:pt x="432" y="640"/>
                    </a:lnTo>
                    <a:lnTo>
                      <a:pt x="432" y="633"/>
                    </a:lnTo>
                    <a:lnTo>
                      <a:pt x="432" y="627"/>
                    </a:lnTo>
                    <a:lnTo>
                      <a:pt x="436" y="624"/>
                    </a:lnTo>
                    <a:lnTo>
                      <a:pt x="436" y="620"/>
                    </a:lnTo>
                    <a:lnTo>
                      <a:pt x="436" y="616"/>
                    </a:lnTo>
                    <a:lnTo>
                      <a:pt x="438" y="614"/>
                    </a:lnTo>
                    <a:lnTo>
                      <a:pt x="439" y="610"/>
                    </a:lnTo>
                    <a:lnTo>
                      <a:pt x="441" y="609"/>
                    </a:lnTo>
                    <a:lnTo>
                      <a:pt x="444" y="608"/>
                    </a:lnTo>
                    <a:lnTo>
                      <a:pt x="446" y="608"/>
                    </a:lnTo>
                    <a:lnTo>
                      <a:pt x="447" y="605"/>
                    </a:lnTo>
                    <a:lnTo>
                      <a:pt x="445" y="604"/>
                    </a:lnTo>
                    <a:lnTo>
                      <a:pt x="442" y="603"/>
                    </a:lnTo>
                    <a:lnTo>
                      <a:pt x="440" y="602"/>
                    </a:lnTo>
                    <a:lnTo>
                      <a:pt x="439" y="598"/>
                    </a:lnTo>
                    <a:lnTo>
                      <a:pt x="441" y="595"/>
                    </a:lnTo>
                    <a:lnTo>
                      <a:pt x="444" y="590"/>
                    </a:lnTo>
                    <a:lnTo>
                      <a:pt x="445" y="585"/>
                    </a:lnTo>
                    <a:lnTo>
                      <a:pt x="442" y="580"/>
                    </a:lnTo>
                    <a:lnTo>
                      <a:pt x="444" y="577"/>
                    </a:lnTo>
                    <a:lnTo>
                      <a:pt x="446" y="575"/>
                    </a:lnTo>
                    <a:lnTo>
                      <a:pt x="449" y="575"/>
                    </a:lnTo>
                    <a:lnTo>
                      <a:pt x="450" y="571"/>
                    </a:lnTo>
                    <a:lnTo>
                      <a:pt x="449" y="570"/>
                    </a:lnTo>
                    <a:lnTo>
                      <a:pt x="447" y="568"/>
                    </a:lnTo>
                    <a:lnTo>
                      <a:pt x="447" y="567"/>
                    </a:lnTo>
                    <a:lnTo>
                      <a:pt x="447" y="563"/>
                    </a:lnTo>
                    <a:lnTo>
                      <a:pt x="448" y="561"/>
                    </a:lnTo>
                    <a:lnTo>
                      <a:pt x="450" y="559"/>
                    </a:lnTo>
                    <a:lnTo>
                      <a:pt x="451" y="558"/>
                    </a:lnTo>
                    <a:lnTo>
                      <a:pt x="450" y="555"/>
                    </a:lnTo>
                    <a:lnTo>
                      <a:pt x="451" y="553"/>
                    </a:lnTo>
                    <a:lnTo>
                      <a:pt x="454" y="552"/>
                    </a:lnTo>
                    <a:lnTo>
                      <a:pt x="456" y="552"/>
                    </a:lnTo>
                    <a:lnTo>
                      <a:pt x="458" y="550"/>
                    </a:lnTo>
                    <a:lnTo>
                      <a:pt x="455" y="546"/>
                    </a:lnTo>
                    <a:lnTo>
                      <a:pt x="456" y="543"/>
                    </a:lnTo>
                    <a:lnTo>
                      <a:pt x="458" y="541"/>
                    </a:lnTo>
                    <a:lnTo>
                      <a:pt x="462" y="540"/>
                    </a:lnTo>
                    <a:lnTo>
                      <a:pt x="465" y="539"/>
                    </a:lnTo>
                    <a:lnTo>
                      <a:pt x="466" y="537"/>
                    </a:lnTo>
                    <a:lnTo>
                      <a:pt x="464" y="535"/>
                    </a:lnTo>
                    <a:lnTo>
                      <a:pt x="458" y="534"/>
                    </a:lnTo>
                    <a:lnTo>
                      <a:pt x="459" y="530"/>
                    </a:lnTo>
                    <a:lnTo>
                      <a:pt x="462" y="528"/>
                    </a:lnTo>
                    <a:lnTo>
                      <a:pt x="465" y="526"/>
                    </a:lnTo>
                    <a:lnTo>
                      <a:pt x="467" y="523"/>
                    </a:lnTo>
                    <a:lnTo>
                      <a:pt x="468" y="519"/>
                    </a:lnTo>
                    <a:lnTo>
                      <a:pt x="467" y="516"/>
                    </a:lnTo>
                    <a:lnTo>
                      <a:pt x="466" y="513"/>
                    </a:lnTo>
                    <a:lnTo>
                      <a:pt x="465" y="510"/>
                    </a:lnTo>
                    <a:lnTo>
                      <a:pt x="464" y="508"/>
                    </a:lnTo>
                    <a:lnTo>
                      <a:pt x="464" y="505"/>
                    </a:lnTo>
                    <a:lnTo>
                      <a:pt x="465" y="503"/>
                    </a:lnTo>
                    <a:lnTo>
                      <a:pt x="468" y="500"/>
                    </a:lnTo>
                    <a:lnTo>
                      <a:pt x="469" y="496"/>
                    </a:lnTo>
                    <a:lnTo>
                      <a:pt x="469" y="491"/>
                    </a:lnTo>
                    <a:lnTo>
                      <a:pt x="471" y="488"/>
                    </a:lnTo>
                    <a:lnTo>
                      <a:pt x="473" y="483"/>
                    </a:lnTo>
                    <a:lnTo>
                      <a:pt x="475" y="480"/>
                    </a:lnTo>
                    <a:lnTo>
                      <a:pt x="476" y="477"/>
                    </a:lnTo>
                    <a:lnTo>
                      <a:pt x="476" y="472"/>
                    </a:lnTo>
                    <a:lnTo>
                      <a:pt x="476" y="468"/>
                    </a:lnTo>
                    <a:lnTo>
                      <a:pt x="477" y="465"/>
                    </a:lnTo>
                    <a:lnTo>
                      <a:pt x="478" y="462"/>
                    </a:lnTo>
                    <a:lnTo>
                      <a:pt x="479" y="459"/>
                    </a:lnTo>
                    <a:lnTo>
                      <a:pt x="478" y="455"/>
                    </a:lnTo>
                    <a:lnTo>
                      <a:pt x="477" y="455"/>
                    </a:lnTo>
                    <a:lnTo>
                      <a:pt x="476" y="453"/>
                    </a:lnTo>
                    <a:lnTo>
                      <a:pt x="476" y="451"/>
                    </a:lnTo>
                    <a:lnTo>
                      <a:pt x="477" y="450"/>
                    </a:lnTo>
                    <a:lnTo>
                      <a:pt x="481" y="447"/>
                    </a:lnTo>
                    <a:lnTo>
                      <a:pt x="485" y="446"/>
                    </a:lnTo>
                    <a:lnTo>
                      <a:pt x="488" y="444"/>
                    </a:lnTo>
                    <a:lnTo>
                      <a:pt x="489" y="440"/>
                    </a:lnTo>
                    <a:lnTo>
                      <a:pt x="486" y="436"/>
                    </a:lnTo>
                    <a:lnTo>
                      <a:pt x="482" y="437"/>
                    </a:lnTo>
                    <a:lnTo>
                      <a:pt x="478" y="438"/>
                    </a:lnTo>
                    <a:lnTo>
                      <a:pt x="476" y="436"/>
                    </a:lnTo>
                    <a:lnTo>
                      <a:pt x="484" y="434"/>
                    </a:lnTo>
                    <a:lnTo>
                      <a:pt x="484" y="429"/>
                    </a:lnTo>
                    <a:lnTo>
                      <a:pt x="483" y="423"/>
                    </a:lnTo>
                    <a:lnTo>
                      <a:pt x="489" y="417"/>
                    </a:lnTo>
                    <a:lnTo>
                      <a:pt x="489" y="415"/>
                    </a:lnTo>
                    <a:lnTo>
                      <a:pt x="491" y="413"/>
                    </a:lnTo>
                    <a:lnTo>
                      <a:pt x="494" y="410"/>
                    </a:lnTo>
                    <a:lnTo>
                      <a:pt x="495" y="408"/>
                    </a:lnTo>
                    <a:lnTo>
                      <a:pt x="496" y="402"/>
                    </a:lnTo>
                    <a:lnTo>
                      <a:pt x="496" y="398"/>
                    </a:lnTo>
                    <a:lnTo>
                      <a:pt x="496" y="392"/>
                    </a:lnTo>
                    <a:lnTo>
                      <a:pt x="496" y="387"/>
                    </a:lnTo>
                    <a:lnTo>
                      <a:pt x="496" y="383"/>
                    </a:lnTo>
                    <a:lnTo>
                      <a:pt x="496" y="378"/>
                    </a:lnTo>
                    <a:lnTo>
                      <a:pt x="496" y="372"/>
                    </a:lnTo>
                    <a:lnTo>
                      <a:pt x="497" y="368"/>
                    </a:lnTo>
                    <a:lnTo>
                      <a:pt x="492" y="365"/>
                    </a:lnTo>
                    <a:lnTo>
                      <a:pt x="488" y="363"/>
                    </a:lnTo>
                    <a:lnTo>
                      <a:pt x="486" y="359"/>
                    </a:lnTo>
                    <a:lnTo>
                      <a:pt x="487" y="354"/>
                    </a:lnTo>
                    <a:lnTo>
                      <a:pt x="487" y="350"/>
                    </a:lnTo>
                    <a:lnTo>
                      <a:pt x="489" y="347"/>
                    </a:lnTo>
                    <a:lnTo>
                      <a:pt x="490" y="345"/>
                    </a:lnTo>
                    <a:lnTo>
                      <a:pt x="491" y="342"/>
                    </a:lnTo>
                    <a:lnTo>
                      <a:pt x="492" y="340"/>
                    </a:lnTo>
                    <a:lnTo>
                      <a:pt x="493" y="337"/>
                    </a:lnTo>
                    <a:lnTo>
                      <a:pt x="494" y="335"/>
                    </a:lnTo>
                    <a:lnTo>
                      <a:pt x="494" y="331"/>
                    </a:lnTo>
                    <a:lnTo>
                      <a:pt x="494" y="328"/>
                    </a:lnTo>
                    <a:lnTo>
                      <a:pt x="495" y="325"/>
                    </a:lnTo>
                    <a:lnTo>
                      <a:pt x="494" y="322"/>
                    </a:lnTo>
                    <a:lnTo>
                      <a:pt x="494" y="318"/>
                    </a:lnTo>
                    <a:lnTo>
                      <a:pt x="494" y="315"/>
                    </a:lnTo>
                    <a:lnTo>
                      <a:pt x="493" y="310"/>
                    </a:lnTo>
                    <a:lnTo>
                      <a:pt x="493" y="307"/>
                    </a:lnTo>
                    <a:lnTo>
                      <a:pt x="494" y="303"/>
                    </a:lnTo>
                    <a:lnTo>
                      <a:pt x="494" y="300"/>
                    </a:lnTo>
                    <a:lnTo>
                      <a:pt x="496" y="297"/>
                    </a:lnTo>
                    <a:lnTo>
                      <a:pt x="499" y="295"/>
                    </a:lnTo>
                    <a:lnTo>
                      <a:pt x="500" y="292"/>
                    </a:lnTo>
                    <a:lnTo>
                      <a:pt x="501" y="290"/>
                    </a:lnTo>
                    <a:lnTo>
                      <a:pt x="502" y="287"/>
                    </a:lnTo>
                    <a:lnTo>
                      <a:pt x="501" y="284"/>
                    </a:lnTo>
                    <a:lnTo>
                      <a:pt x="499" y="281"/>
                    </a:lnTo>
                    <a:lnTo>
                      <a:pt x="500" y="278"/>
                    </a:lnTo>
                    <a:lnTo>
                      <a:pt x="500" y="273"/>
                    </a:lnTo>
                    <a:lnTo>
                      <a:pt x="500" y="270"/>
                    </a:lnTo>
                    <a:lnTo>
                      <a:pt x="500" y="266"/>
                    </a:lnTo>
                    <a:lnTo>
                      <a:pt x="500" y="263"/>
                    </a:lnTo>
                    <a:lnTo>
                      <a:pt x="501" y="259"/>
                    </a:lnTo>
                    <a:lnTo>
                      <a:pt x="502" y="256"/>
                    </a:lnTo>
                    <a:lnTo>
                      <a:pt x="505" y="253"/>
                    </a:lnTo>
                    <a:lnTo>
                      <a:pt x="504" y="250"/>
                    </a:lnTo>
                    <a:lnTo>
                      <a:pt x="505" y="248"/>
                    </a:lnTo>
                    <a:lnTo>
                      <a:pt x="507" y="245"/>
                    </a:lnTo>
                    <a:lnTo>
                      <a:pt x="510" y="244"/>
                    </a:lnTo>
                    <a:lnTo>
                      <a:pt x="512" y="243"/>
                    </a:lnTo>
                    <a:lnTo>
                      <a:pt x="513" y="242"/>
                    </a:lnTo>
                    <a:lnTo>
                      <a:pt x="512" y="241"/>
                    </a:lnTo>
                    <a:lnTo>
                      <a:pt x="507" y="239"/>
                    </a:lnTo>
                    <a:lnTo>
                      <a:pt x="508" y="234"/>
                    </a:lnTo>
                    <a:lnTo>
                      <a:pt x="510" y="229"/>
                    </a:lnTo>
                    <a:lnTo>
                      <a:pt x="512" y="225"/>
                    </a:lnTo>
                    <a:lnTo>
                      <a:pt x="514" y="221"/>
                    </a:lnTo>
                    <a:lnTo>
                      <a:pt x="517" y="217"/>
                    </a:lnTo>
                    <a:lnTo>
                      <a:pt x="518" y="213"/>
                    </a:lnTo>
                    <a:lnTo>
                      <a:pt x="516" y="209"/>
                    </a:lnTo>
                    <a:lnTo>
                      <a:pt x="512" y="205"/>
                    </a:lnTo>
                    <a:lnTo>
                      <a:pt x="515" y="202"/>
                    </a:lnTo>
                    <a:lnTo>
                      <a:pt x="517" y="199"/>
                    </a:lnTo>
                    <a:lnTo>
                      <a:pt x="517" y="196"/>
                    </a:lnTo>
                    <a:lnTo>
                      <a:pt x="516" y="192"/>
                    </a:lnTo>
                    <a:lnTo>
                      <a:pt x="516" y="189"/>
                    </a:lnTo>
                    <a:lnTo>
                      <a:pt x="515" y="186"/>
                    </a:lnTo>
                    <a:lnTo>
                      <a:pt x="516" y="182"/>
                    </a:lnTo>
                    <a:lnTo>
                      <a:pt x="518" y="179"/>
                    </a:lnTo>
                    <a:lnTo>
                      <a:pt x="518" y="173"/>
                    </a:lnTo>
                    <a:lnTo>
                      <a:pt x="516" y="168"/>
                    </a:lnTo>
                    <a:lnTo>
                      <a:pt x="514" y="164"/>
                    </a:lnTo>
                    <a:lnTo>
                      <a:pt x="511" y="161"/>
                    </a:lnTo>
                    <a:lnTo>
                      <a:pt x="509" y="165"/>
                    </a:lnTo>
                    <a:lnTo>
                      <a:pt x="510" y="171"/>
                    </a:lnTo>
                    <a:lnTo>
                      <a:pt x="510" y="175"/>
                    </a:lnTo>
                    <a:lnTo>
                      <a:pt x="505" y="175"/>
                    </a:lnTo>
                    <a:lnTo>
                      <a:pt x="504" y="175"/>
                    </a:lnTo>
                    <a:lnTo>
                      <a:pt x="504" y="173"/>
                    </a:lnTo>
                    <a:lnTo>
                      <a:pt x="503" y="173"/>
                    </a:lnTo>
                    <a:lnTo>
                      <a:pt x="502" y="171"/>
                    </a:lnTo>
                    <a:lnTo>
                      <a:pt x="499" y="173"/>
                    </a:lnTo>
                    <a:lnTo>
                      <a:pt x="497" y="176"/>
                    </a:lnTo>
                    <a:lnTo>
                      <a:pt x="496" y="180"/>
                    </a:lnTo>
                    <a:lnTo>
                      <a:pt x="494" y="183"/>
                    </a:lnTo>
                    <a:lnTo>
                      <a:pt x="492" y="180"/>
                    </a:lnTo>
                    <a:lnTo>
                      <a:pt x="491" y="178"/>
                    </a:lnTo>
                    <a:lnTo>
                      <a:pt x="489" y="176"/>
                    </a:lnTo>
                    <a:lnTo>
                      <a:pt x="486" y="176"/>
                    </a:lnTo>
                    <a:lnTo>
                      <a:pt x="484" y="179"/>
                    </a:lnTo>
                    <a:lnTo>
                      <a:pt x="486" y="181"/>
                    </a:lnTo>
                    <a:lnTo>
                      <a:pt x="487" y="184"/>
                    </a:lnTo>
                    <a:lnTo>
                      <a:pt x="487" y="187"/>
                    </a:lnTo>
                    <a:lnTo>
                      <a:pt x="491" y="190"/>
                    </a:lnTo>
                    <a:lnTo>
                      <a:pt x="493" y="191"/>
                    </a:lnTo>
                    <a:lnTo>
                      <a:pt x="495" y="193"/>
                    </a:lnTo>
                    <a:lnTo>
                      <a:pt x="494" y="197"/>
                    </a:lnTo>
                    <a:lnTo>
                      <a:pt x="493" y="200"/>
                    </a:lnTo>
                    <a:lnTo>
                      <a:pt x="492" y="205"/>
                    </a:lnTo>
                    <a:lnTo>
                      <a:pt x="492" y="208"/>
                    </a:lnTo>
                    <a:lnTo>
                      <a:pt x="492" y="211"/>
                    </a:lnTo>
                    <a:lnTo>
                      <a:pt x="492" y="216"/>
                    </a:lnTo>
                    <a:lnTo>
                      <a:pt x="491" y="220"/>
                    </a:lnTo>
                    <a:lnTo>
                      <a:pt x="490" y="223"/>
                    </a:lnTo>
                    <a:lnTo>
                      <a:pt x="486" y="225"/>
                    </a:lnTo>
                    <a:lnTo>
                      <a:pt x="485" y="229"/>
                    </a:lnTo>
                    <a:lnTo>
                      <a:pt x="484" y="234"/>
                    </a:lnTo>
                    <a:lnTo>
                      <a:pt x="482" y="238"/>
                    </a:lnTo>
                    <a:lnTo>
                      <a:pt x="479" y="242"/>
                    </a:lnTo>
                    <a:lnTo>
                      <a:pt x="477" y="246"/>
                    </a:lnTo>
                    <a:lnTo>
                      <a:pt x="474" y="250"/>
                    </a:lnTo>
                    <a:lnTo>
                      <a:pt x="471" y="254"/>
                    </a:lnTo>
                    <a:lnTo>
                      <a:pt x="469" y="257"/>
                    </a:lnTo>
                    <a:lnTo>
                      <a:pt x="468" y="261"/>
                    </a:lnTo>
                    <a:lnTo>
                      <a:pt x="468" y="265"/>
                    </a:lnTo>
                    <a:lnTo>
                      <a:pt x="467" y="270"/>
                    </a:lnTo>
                    <a:lnTo>
                      <a:pt x="466" y="273"/>
                    </a:lnTo>
                    <a:lnTo>
                      <a:pt x="465" y="278"/>
                    </a:lnTo>
                    <a:lnTo>
                      <a:pt x="464" y="281"/>
                    </a:lnTo>
                    <a:lnTo>
                      <a:pt x="462" y="284"/>
                    </a:lnTo>
                    <a:lnTo>
                      <a:pt x="458" y="286"/>
                    </a:lnTo>
                    <a:lnTo>
                      <a:pt x="456" y="290"/>
                    </a:lnTo>
                    <a:lnTo>
                      <a:pt x="455" y="293"/>
                    </a:lnTo>
                    <a:lnTo>
                      <a:pt x="454" y="297"/>
                    </a:lnTo>
                    <a:lnTo>
                      <a:pt x="451" y="301"/>
                    </a:lnTo>
                    <a:lnTo>
                      <a:pt x="450" y="306"/>
                    </a:lnTo>
                    <a:lnTo>
                      <a:pt x="449" y="310"/>
                    </a:lnTo>
                    <a:lnTo>
                      <a:pt x="449" y="315"/>
                    </a:lnTo>
                    <a:lnTo>
                      <a:pt x="449" y="320"/>
                    </a:lnTo>
                    <a:lnTo>
                      <a:pt x="448" y="325"/>
                    </a:lnTo>
                    <a:lnTo>
                      <a:pt x="445" y="329"/>
                    </a:lnTo>
                    <a:lnTo>
                      <a:pt x="442" y="333"/>
                    </a:lnTo>
                    <a:lnTo>
                      <a:pt x="438" y="337"/>
                    </a:lnTo>
                    <a:lnTo>
                      <a:pt x="436" y="341"/>
                    </a:lnTo>
                    <a:lnTo>
                      <a:pt x="432" y="345"/>
                    </a:lnTo>
                    <a:lnTo>
                      <a:pt x="431" y="350"/>
                    </a:lnTo>
                    <a:lnTo>
                      <a:pt x="431" y="355"/>
                    </a:lnTo>
                    <a:lnTo>
                      <a:pt x="428" y="361"/>
                    </a:lnTo>
                    <a:lnTo>
                      <a:pt x="426" y="368"/>
                    </a:lnTo>
                    <a:lnTo>
                      <a:pt x="421" y="372"/>
                    </a:lnTo>
                    <a:lnTo>
                      <a:pt x="415" y="375"/>
                    </a:lnTo>
                    <a:lnTo>
                      <a:pt x="419" y="378"/>
                    </a:lnTo>
                    <a:lnTo>
                      <a:pt x="420" y="382"/>
                    </a:lnTo>
                    <a:lnTo>
                      <a:pt x="419" y="385"/>
                    </a:lnTo>
                    <a:lnTo>
                      <a:pt x="418" y="389"/>
                    </a:lnTo>
                    <a:lnTo>
                      <a:pt x="417" y="391"/>
                    </a:lnTo>
                    <a:lnTo>
                      <a:pt x="414" y="395"/>
                    </a:lnTo>
                    <a:lnTo>
                      <a:pt x="413" y="400"/>
                    </a:lnTo>
                    <a:lnTo>
                      <a:pt x="413" y="404"/>
                    </a:lnTo>
                    <a:lnTo>
                      <a:pt x="410" y="407"/>
                    </a:lnTo>
                    <a:lnTo>
                      <a:pt x="408" y="410"/>
                    </a:lnTo>
                    <a:lnTo>
                      <a:pt x="406" y="414"/>
                    </a:lnTo>
                    <a:lnTo>
                      <a:pt x="404" y="417"/>
                    </a:lnTo>
                    <a:lnTo>
                      <a:pt x="403" y="421"/>
                    </a:lnTo>
                    <a:lnTo>
                      <a:pt x="402" y="425"/>
                    </a:lnTo>
                    <a:lnTo>
                      <a:pt x="400" y="429"/>
                    </a:lnTo>
                    <a:lnTo>
                      <a:pt x="399" y="433"/>
                    </a:lnTo>
                    <a:lnTo>
                      <a:pt x="397" y="436"/>
                    </a:lnTo>
                    <a:lnTo>
                      <a:pt x="395" y="438"/>
                    </a:lnTo>
                    <a:lnTo>
                      <a:pt x="395" y="442"/>
                    </a:lnTo>
                    <a:lnTo>
                      <a:pt x="393" y="445"/>
                    </a:lnTo>
                    <a:lnTo>
                      <a:pt x="392" y="449"/>
                    </a:lnTo>
                    <a:lnTo>
                      <a:pt x="391" y="451"/>
                    </a:lnTo>
                    <a:lnTo>
                      <a:pt x="388" y="454"/>
                    </a:lnTo>
                    <a:lnTo>
                      <a:pt x="385" y="455"/>
                    </a:lnTo>
                    <a:lnTo>
                      <a:pt x="385" y="461"/>
                    </a:lnTo>
                    <a:lnTo>
                      <a:pt x="385" y="466"/>
                    </a:lnTo>
                    <a:lnTo>
                      <a:pt x="383" y="470"/>
                    </a:lnTo>
                    <a:lnTo>
                      <a:pt x="381" y="474"/>
                    </a:lnTo>
                    <a:lnTo>
                      <a:pt x="378" y="479"/>
                    </a:lnTo>
                    <a:lnTo>
                      <a:pt x="376" y="482"/>
                    </a:lnTo>
                    <a:lnTo>
                      <a:pt x="374" y="487"/>
                    </a:lnTo>
                    <a:lnTo>
                      <a:pt x="373" y="491"/>
                    </a:lnTo>
                    <a:lnTo>
                      <a:pt x="370" y="494"/>
                    </a:lnTo>
                    <a:lnTo>
                      <a:pt x="369" y="498"/>
                    </a:lnTo>
                    <a:lnTo>
                      <a:pt x="369" y="503"/>
                    </a:lnTo>
                    <a:lnTo>
                      <a:pt x="367" y="506"/>
                    </a:lnTo>
                    <a:lnTo>
                      <a:pt x="367" y="511"/>
                    </a:lnTo>
                    <a:lnTo>
                      <a:pt x="366" y="516"/>
                    </a:lnTo>
                    <a:lnTo>
                      <a:pt x="364" y="521"/>
                    </a:lnTo>
                    <a:lnTo>
                      <a:pt x="362" y="526"/>
                    </a:lnTo>
                    <a:lnTo>
                      <a:pt x="359" y="530"/>
                    </a:lnTo>
                    <a:lnTo>
                      <a:pt x="358" y="535"/>
                    </a:lnTo>
                    <a:lnTo>
                      <a:pt x="357" y="539"/>
                    </a:lnTo>
                    <a:lnTo>
                      <a:pt x="358" y="544"/>
                    </a:lnTo>
                    <a:lnTo>
                      <a:pt x="354" y="549"/>
                    </a:lnTo>
                    <a:lnTo>
                      <a:pt x="351" y="553"/>
                    </a:lnTo>
                    <a:lnTo>
                      <a:pt x="348" y="558"/>
                    </a:lnTo>
                    <a:lnTo>
                      <a:pt x="347" y="563"/>
                    </a:lnTo>
                    <a:lnTo>
                      <a:pt x="346" y="568"/>
                    </a:lnTo>
                    <a:lnTo>
                      <a:pt x="343" y="573"/>
                    </a:lnTo>
                    <a:lnTo>
                      <a:pt x="341" y="578"/>
                    </a:lnTo>
                    <a:lnTo>
                      <a:pt x="339" y="583"/>
                    </a:lnTo>
                    <a:lnTo>
                      <a:pt x="339" y="587"/>
                    </a:lnTo>
                    <a:lnTo>
                      <a:pt x="338" y="591"/>
                    </a:lnTo>
                    <a:lnTo>
                      <a:pt x="337" y="595"/>
                    </a:lnTo>
                    <a:lnTo>
                      <a:pt x="336" y="599"/>
                    </a:lnTo>
                    <a:lnTo>
                      <a:pt x="334" y="603"/>
                    </a:lnTo>
                    <a:lnTo>
                      <a:pt x="333" y="606"/>
                    </a:lnTo>
                    <a:lnTo>
                      <a:pt x="331" y="610"/>
                    </a:lnTo>
                    <a:lnTo>
                      <a:pt x="331" y="614"/>
                    </a:lnTo>
                    <a:lnTo>
                      <a:pt x="329" y="618"/>
                    </a:lnTo>
                    <a:lnTo>
                      <a:pt x="327" y="623"/>
                    </a:lnTo>
                    <a:lnTo>
                      <a:pt x="324" y="627"/>
                    </a:lnTo>
                    <a:lnTo>
                      <a:pt x="321" y="631"/>
                    </a:lnTo>
                    <a:lnTo>
                      <a:pt x="319" y="629"/>
                    </a:lnTo>
                    <a:lnTo>
                      <a:pt x="316" y="627"/>
                    </a:lnTo>
                    <a:lnTo>
                      <a:pt x="313" y="627"/>
                    </a:lnTo>
                    <a:lnTo>
                      <a:pt x="311" y="625"/>
                    </a:lnTo>
                    <a:lnTo>
                      <a:pt x="310" y="624"/>
                    </a:lnTo>
                    <a:lnTo>
                      <a:pt x="308" y="623"/>
                    </a:lnTo>
                    <a:lnTo>
                      <a:pt x="305" y="623"/>
                    </a:lnTo>
                    <a:lnTo>
                      <a:pt x="305" y="618"/>
                    </a:lnTo>
                    <a:lnTo>
                      <a:pt x="304" y="617"/>
                    </a:lnTo>
                    <a:lnTo>
                      <a:pt x="303" y="618"/>
                    </a:lnTo>
                    <a:lnTo>
                      <a:pt x="303" y="619"/>
                    </a:lnTo>
                    <a:lnTo>
                      <a:pt x="303" y="620"/>
                    </a:lnTo>
                    <a:lnTo>
                      <a:pt x="303" y="622"/>
                    </a:lnTo>
                    <a:lnTo>
                      <a:pt x="303" y="621"/>
                    </a:lnTo>
                    <a:lnTo>
                      <a:pt x="303" y="618"/>
                    </a:lnTo>
                    <a:lnTo>
                      <a:pt x="302" y="617"/>
                    </a:lnTo>
                    <a:lnTo>
                      <a:pt x="301" y="616"/>
                    </a:lnTo>
                    <a:lnTo>
                      <a:pt x="300" y="616"/>
                    </a:lnTo>
                    <a:lnTo>
                      <a:pt x="300" y="617"/>
                    </a:lnTo>
                    <a:lnTo>
                      <a:pt x="300" y="618"/>
                    </a:lnTo>
                    <a:lnTo>
                      <a:pt x="297" y="614"/>
                    </a:lnTo>
                    <a:lnTo>
                      <a:pt x="294" y="609"/>
                    </a:lnTo>
                    <a:lnTo>
                      <a:pt x="292" y="603"/>
                    </a:lnTo>
                    <a:lnTo>
                      <a:pt x="291" y="597"/>
                    </a:lnTo>
                    <a:lnTo>
                      <a:pt x="291" y="593"/>
                    </a:lnTo>
                    <a:lnTo>
                      <a:pt x="291" y="589"/>
                    </a:lnTo>
                    <a:lnTo>
                      <a:pt x="291" y="586"/>
                    </a:lnTo>
                    <a:lnTo>
                      <a:pt x="290" y="582"/>
                    </a:lnTo>
                    <a:lnTo>
                      <a:pt x="290" y="578"/>
                    </a:lnTo>
                    <a:lnTo>
                      <a:pt x="291" y="575"/>
                    </a:lnTo>
                    <a:lnTo>
                      <a:pt x="291" y="571"/>
                    </a:lnTo>
                    <a:lnTo>
                      <a:pt x="292" y="568"/>
                    </a:lnTo>
                    <a:lnTo>
                      <a:pt x="296" y="565"/>
                    </a:lnTo>
                    <a:lnTo>
                      <a:pt x="296" y="560"/>
                    </a:lnTo>
                    <a:lnTo>
                      <a:pt x="296" y="554"/>
                    </a:lnTo>
                    <a:lnTo>
                      <a:pt x="299" y="548"/>
                    </a:lnTo>
                    <a:lnTo>
                      <a:pt x="303" y="543"/>
                    </a:lnTo>
                    <a:lnTo>
                      <a:pt x="307" y="539"/>
                    </a:lnTo>
                    <a:lnTo>
                      <a:pt x="311" y="533"/>
                    </a:lnTo>
                    <a:lnTo>
                      <a:pt x="312" y="526"/>
                    </a:lnTo>
                    <a:lnTo>
                      <a:pt x="311" y="524"/>
                    </a:lnTo>
                    <a:lnTo>
                      <a:pt x="310" y="521"/>
                    </a:lnTo>
                    <a:lnTo>
                      <a:pt x="310" y="518"/>
                    </a:lnTo>
                    <a:lnTo>
                      <a:pt x="310" y="515"/>
                    </a:lnTo>
                    <a:lnTo>
                      <a:pt x="315" y="509"/>
                    </a:lnTo>
                    <a:lnTo>
                      <a:pt x="319" y="505"/>
                    </a:lnTo>
                    <a:lnTo>
                      <a:pt x="320" y="498"/>
                    </a:lnTo>
                    <a:lnTo>
                      <a:pt x="322" y="492"/>
                    </a:lnTo>
                    <a:lnTo>
                      <a:pt x="322" y="487"/>
                    </a:lnTo>
                    <a:lnTo>
                      <a:pt x="323" y="481"/>
                    </a:lnTo>
                    <a:lnTo>
                      <a:pt x="324" y="475"/>
                    </a:lnTo>
                    <a:lnTo>
                      <a:pt x="326" y="469"/>
                    </a:lnTo>
                    <a:lnTo>
                      <a:pt x="326" y="462"/>
                    </a:lnTo>
                    <a:lnTo>
                      <a:pt x="329" y="455"/>
                    </a:lnTo>
                    <a:lnTo>
                      <a:pt x="332" y="449"/>
                    </a:lnTo>
                    <a:lnTo>
                      <a:pt x="336" y="443"/>
                    </a:lnTo>
                    <a:lnTo>
                      <a:pt x="339" y="438"/>
                    </a:lnTo>
                    <a:lnTo>
                      <a:pt x="341" y="432"/>
                    </a:lnTo>
                    <a:lnTo>
                      <a:pt x="342" y="425"/>
                    </a:lnTo>
                    <a:lnTo>
                      <a:pt x="341" y="418"/>
                    </a:lnTo>
                    <a:lnTo>
                      <a:pt x="346" y="415"/>
                    </a:lnTo>
                    <a:lnTo>
                      <a:pt x="348" y="411"/>
                    </a:lnTo>
                    <a:lnTo>
                      <a:pt x="350" y="408"/>
                    </a:lnTo>
                    <a:lnTo>
                      <a:pt x="351" y="404"/>
                    </a:lnTo>
                    <a:lnTo>
                      <a:pt x="352" y="400"/>
                    </a:lnTo>
                    <a:lnTo>
                      <a:pt x="353" y="395"/>
                    </a:lnTo>
                    <a:lnTo>
                      <a:pt x="354" y="391"/>
                    </a:lnTo>
                    <a:lnTo>
                      <a:pt x="354" y="386"/>
                    </a:lnTo>
                    <a:lnTo>
                      <a:pt x="357" y="383"/>
                    </a:lnTo>
                    <a:lnTo>
                      <a:pt x="358" y="378"/>
                    </a:lnTo>
                    <a:lnTo>
                      <a:pt x="359" y="374"/>
                    </a:lnTo>
                    <a:lnTo>
                      <a:pt x="359" y="370"/>
                    </a:lnTo>
                    <a:lnTo>
                      <a:pt x="359" y="365"/>
                    </a:lnTo>
                    <a:lnTo>
                      <a:pt x="362" y="363"/>
                    </a:lnTo>
                    <a:lnTo>
                      <a:pt x="365" y="361"/>
                    </a:lnTo>
                    <a:lnTo>
                      <a:pt x="369" y="360"/>
                    </a:lnTo>
                    <a:lnTo>
                      <a:pt x="369" y="355"/>
                    </a:lnTo>
                    <a:lnTo>
                      <a:pt x="369" y="350"/>
                    </a:lnTo>
                    <a:lnTo>
                      <a:pt x="370" y="345"/>
                    </a:lnTo>
                    <a:lnTo>
                      <a:pt x="373" y="342"/>
                    </a:lnTo>
                    <a:lnTo>
                      <a:pt x="374" y="337"/>
                    </a:lnTo>
                    <a:lnTo>
                      <a:pt x="376" y="333"/>
                    </a:lnTo>
                    <a:lnTo>
                      <a:pt x="378" y="328"/>
                    </a:lnTo>
                    <a:lnTo>
                      <a:pt x="378" y="323"/>
                    </a:lnTo>
                    <a:lnTo>
                      <a:pt x="381" y="323"/>
                    </a:lnTo>
                    <a:lnTo>
                      <a:pt x="385" y="323"/>
                    </a:lnTo>
                    <a:lnTo>
                      <a:pt x="387" y="322"/>
                    </a:lnTo>
                    <a:lnTo>
                      <a:pt x="386" y="318"/>
                    </a:lnTo>
                    <a:lnTo>
                      <a:pt x="385" y="316"/>
                    </a:lnTo>
                    <a:lnTo>
                      <a:pt x="387" y="314"/>
                    </a:lnTo>
                    <a:lnTo>
                      <a:pt x="388" y="314"/>
                    </a:lnTo>
                    <a:lnTo>
                      <a:pt x="389" y="312"/>
                    </a:lnTo>
                    <a:lnTo>
                      <a:pt x="393" y="311"/>
                    </a:lnTo>
                    <a:lnTo>
                      <a:pt x="398" y="312"/>
                    </a:lnTo>
                    <a:lnTo>
                      <a:pt x="402" y="312"/>
                    </a:lnTo>
                    <a:lnTo>
                      <a:pt x="403" y="308"/>
                    </a:lnTo>
                    <a:lnTo>
                      <a:pt x="401" y="305"/>
                    </a:lnTo>
                    <a:lnTo>
                      <a:pt x="398" y="305"/>
                    </a:lnTo>
                    <a:lnTo>
                      <a:pt x="396" y="304"/>
                    </a:lnTo>
                    <a:lnTo>
                      <a:pt x="397" y="300"/>
                    </a:lnTo>
                    <a:lnTo>
                      <a:pt x="400" y="299"/>
                    </a:lnTo>
                    <a:lnTo>
                      <a:pt x="401" y="299"/>
                    </a:lnTo>
                    <a:lnTo>
                      <a:pt x="403" y="298"/>
                    </a:lnTo>
                    <a:lnTo>
                      <a:pt x="404" y="297"/>
                    </a:lnTo>
                    <a:lnTo>
                      <a:pt x="401" y="291"/>
                    </a:lnTo>
                    <a:lnTo>
                      <a:pt x="403" y="287"/>
                    </a:lnTo>
                    <a:lnTo>
                      <a:pt x="406" y="282"/>
                    </a:lnTo>
                    <a:lnTo>
                      <a:pt x="408" y="277"/>
                    </a:lnTo>
                    <a:lnTo>
                      <a:pt x="412" y="274"/>
                    </a:lnTo>
                    <a:lnTo>
                      <a:pt x="413" y="271"/>
                    </a:lnTo>
                    <a:lnTo>
                      <a:pt x="415" y="269"/>
                    </a:lnTo>
                    <a:lnTo>
                      <a:pt x="415" y="265"/>
                    </a:lnTo>
                    <a:lnTo>
                      <a:pt x="415" y="261"/>
                    </a:lnTo>
                    <a:lnTo>
                      <a:pt x="417" y="258"/>
                    </a:lnTo>
                    <a:lnTo>
                      <a:pt x="418" y="254"/>
                    </a:lnTo>
                    <a:lnTo>
                      <a:pt x="421" y="252"/>
                    </a:lnTo>
                    <a:lnTo>
                      <a:pt x="421" y="248"/>
                    </a:lnTo>
                    <a:lnTo>
                      <a:pt x="423" y="245"/>
                    </a:lnTo>
                    <a:lnTo>
                      <a:pt x="427" y="245"/>
                    </a:lnTo>
                    <a:lnTo>
                      <a:pt x="430" y="243"/>
                    </a:lnTo>
                    <a:lnTo>
                      <a:pt x="433" y="245"/>
                    </a:lnTo>
                    <a:lnTo>
                      <a:pt x="433" y="250"/>
                    </a:lnTo>
                    <a:lnTo>
                      <a:pt x="434" y="252"/>
                    </a:lnTo>
                    <a:lnTo>
                      <a:pt x="436" y="250"/>
                    </a:lnTo>
                    <a:lnTo>
                      <a:pt x="437" y="244"/>
                    </a:lnTo>
                    <a:lnTo>
                      <a:pt x="434" y="241"/>
                    </a:lnTo>
                    <a:lnTo>
                      <a:pt x="430" y="238"/>
                    </a:lnTo>
                    <a:lnTo>
                      <a:pt x="427" y="234"/>
                    </a:lnTo>
                    <a:lnTo>
                      <a:pt x="429" y="228"/>
                    </a:lnTo>
                    <a:lnTo>
                      <a:pt x="430" y="221"/>
                    </a:lnTo>
                    <a:lnTo>
                      <a:pt x="432" y="215"/>
                    </a:lnTo>
                    <a:lnTo>
                      <a:pt x="438" y="213"/>
                    </a:lnTo>
                    <a:lnTo>
                      <a:pt x="442" y="209"/>
                    </a:lnTo>
                    <a:lnTo>
                      <a:pt x="444" y="205"/>
                    </a:lnTo>
                    <a:lnTo>
                      <a:pt x="445" y="200"/>
                    </a:lnTo>
                    <a:lnTo>
                      <a:pt x="445" y="194"/>
                    </a:lnTo>
                    <a:lnTo>
                      <a:pt x="445" y="190"/>
                    </a:lnTo>
                    <a:lnTo>
                      <a:pt x="447" y="185"/>
                    </a:lnTo>
                    <a:lnTo>
                      <a:pt x="451" y="183"/>
                    </a:lnTo>
                    <a:lnTo>
                      <a:pt x="458" y="183"/>
                    </a:lnTo>
                    <a:lnTo>
                      <a:pt x="457" y="179"/>
                    </a:lnTo>
                    <a:lnTo>
                      <a:pt x="456" y="173"/>
                    </a:lnTo>
                    <a:lnTo>
                      <a:pt x="455" y="168"/>
                    </a:lnTo>
                    <a:lnTo>
                      <a:pt x="458" y="163"/>
                    </a:lnTo>
                    <a:lnTo>
                      <a:pt x="456" y="158"/>
                    </a:lnTo>
                    <a:lnTo>
                      <a:pt x="457" y="155"/>
                    </a:lnTo>
                    <a:lnTo>
                      <a:pt x="458" y="152"/>
                    </a:lnTo>
                    <a:lnTo>
                      <a:pt x="460" y="148"/>
                    </a:lnTo>
                    <a:lnTo>
                      <a:pt x="464" y="145"/>
                    </a:lnTo>
                    <a:lnTo>
                      <a:pt x="465" y="142"/>
                    </a:lnTo>
                    <a:lnTo>
                      <a:pt x="465" y="138"/>
                    </a:lnTo>
                    <a:lnTo>
                      <a:pt x="464" y="134"/>
                    </a:lnTo>
                    <a:lnTo>
                      <a:pt x="466" y="128"/>
                    </a:lnTo>
                    <a:lnTo>
                      <a:pt x="469" y="123"/>
                    </a:lnTo>
                    <a:lnTo>
                      <a:pt x="471" y="118"/>
                    </a:lnTo>
                    <a:lnTo>
                      <a:pt x="473" y="113"/>
                    </a:lnTo>
                    <a:lnTo>
                      <a:pt x="477" y="109"/>
                    </a:lnTo>
                    <a:lnTo>
                      <a:pt x="480" y="104"/>
                    </a:lnTo>
                    <a:lnTo>
                      <a:pt x="481" y="99"/>
                    </a:lnTo>
                    <a:lnTo>
                      <a:pt x="482" y="93"/>
                    </a:lnTo>
                    <a:lnTo>
                      <a:pt x="482" y="88"/>
                    </a:lnTo>
                    <a:lnTo>
                      <a:pt x="484" y="84"/>
                    </a:lnTo>
                    <a:lnTo>
                      <a:pt x="487" y="81"/>
                    </a:lnTo>
                    <a:lnTo>
                      <a:pt x="494" y="81"/>
                    </a:lnTo>
                    <a:lnTo>
                      <a:pt x="494" y="79"/>
                    </a:lnTo>
                    <a:lnTo>
                      <a:pt x="494" y="76"/>
                    </a:lnTo>
                    <a:lnTo>
                      <a:pt x="492" y="73"/>
                    </a:lnTo>
                    <a:lnTo>
                      <a:pt x="492" y="71"/>
                    </a:lnTo>
                    <a:lnTo>
                      <a:pt x="496" y="71"/>
                    </a:lnTo>
                    <a:lnTo>
                      <a:pt x="499" y="69"/>
                    </a:lnTo>
                    <a:lnTo>
                      <a:pt x="499" y="65"/>
                    </a:lnTo>
                    <a:lnTo>
                      <a:pt x="500" y="62"/>
                    </a:lnTo>
                    <a:lnTo>
                      <a:pt x="501" y="59"/>
                    </a:lnTo>
                    <a:lnTo>
                      <a:pt x="502" y="57"/>
                    </a:lnTo>
                    <a:lnTo>
                      <a:pt x="504" y="55"/>
                    </a:lnTo>
                    <a:lnTo>
                      <a:pt x="509" y="57"/>
                    </a:lnTo>
                    <a:lnTo>
                      <a:pt x="513" y="52"/>
                    </a:lnTo>
                    <a:lnTo>
                      <a:pt x="517" y="46"/>
                    </a:lnTo>
                    <a:lnTo>
                      <a:pt x="519" y="42"/>
                    </a:lnTo>
                    <a:lnTo>
                      <a:pt x="521" y="35"/>
                    </a:lnTo>
                    <a:lnTo>
                      <a:pt x="522" y="29"/>
                    </a:lnTo>
                    <a:lnTo>
                      <a:pt x="525" y="24"/>
                    </a:lnTo>
                    <a:lnTo>
                      <a:pt x="528" y="18"/>
                    </a:lnTo>
                    <a:lnTo>
                      <a:pt x="532" y="13"/>
                    </a:lnTo>
                    <a:lnTo>
                      <a:pt x="535" y="11"/>
                    </a:lnTo>
                    <a:lnTo>
                      <a:pt x="538" y="9"/>
                    </a:lnTo>
                    <a:lnTo>
                      <a:pt x="540" y="7"/>
                    </a:lnTo>
                    <a:lnTo>
                      <a:pt x="544" y="4"/>
                    </a:lnTo>
                    <a:lnTo>
                      <a:pt x="548" y="3"/>
                    </a:lnTo>
                    <a:lnTo>
                      <a:pt x="551" y="1"/>
                    </a:lnTo>
                    <a:lnTo>
                      <a:pt x="555" y="1"/>
                    </a:lnTo>
                    <a:lnTo>
                      <a:pt x="559" y="0"/>
                    </a:lnTo>
                    <a:lnTo>
                      <a:pt x="559" y="1"/>
                    </a:lnTo>
                    <a:lnTo>
                      <a:pt x="560" y="2"/>
                    </a:lnTo>
                    <a:lnTo>
                      <a:pt x="560" y="3"/>
                    </a:lnTo>
                    <a:lnTo>
                      <a:pt x="560" y="4"/>
                    </a:lnTo>
                    <a:close/>
                    <a:moveTo>
                      <a:pt x="1588" y="84"/>
                    </a:moveTo>
                    <a:lnTo>
                      <a:pt x="1588" y="85"/>
                    </a:lnTo>
                    <a:lnTo>
                      <a:pt x="1587" y="86"/>
                    </a:lnTo>
                    <a:lnTo>
                      <a:pt x="1586" y="87"/>
                    </a:lnTo>
                    <a:lnTo>
                      <a:pt x="1585" y="87"/>
                    </a:lnTo>
                    <a:lnTo>
                      <a:pt x="1583" y="86"/>
                    </a:lnTo>
                    <a:lnTo>
                      <a:pt x="1583" y="85"/>
                    </a:lnTo>
                    <a:lnTo>
                      <a:pt x="1583" y="83"/>
                    </a:lnTo>
                    <a:lnTo>
                      <a:pt x="1585" y="83"/>
                    </a:lnTo>
                    <a:lnTo>
                      <a:pt x="1586" y="83"/>
                    </a:lnTo>
                    <a:lnTo>
                      <a:pt x="1587" y="84"/>
                    </a:lnTo>
                    <a:lnTo>
                      <a:pt x="1588" y="84"/>
                    </a:lnTo>
                    <a:close/>
                    <a:moveTo>
                      <a:pt x="1580" y="99"/>
                    </a:moveTo>
                    <a:lnTo>
                      <a:pt x="1583" y="98"/>
                    </a:lnTo>
                    <a:lnTo>
                      <a:pt x="1583" y="100"/>
                    </a:lnTo>
                    <a:lnTo>
                      <a:pt x="1582" y="100"/>
                    </a:lnTo>
                    <a:lnTo>
                      <a:pt x="1580" y="99"/>
                    </a:lnTo>
                    <a:close/>
                    <a:moveTo>
                      <a:pt x="1578" y="109"/>
                    </a:moveTo>
                    <a:lnTo>
                      <a:pt x="1574" y="111"/>
                    </a:lnTo>
                    <a:lnTo>
                      <a:pt x="1570" y="113"/>
                    </a:lnTo>
                    <a:lnTo>
                      <a:pt x="1568" y="116"/>
                    </a:lnTo>
                    <a:lnTo>
                      <a:pt x="1570" y="120"/>
                    </a:lnTo>
                    <a:lnTo>
                      <a:pt x="1571" y="121"/>
                    </a:lnTo>
                    <a:lnTo>
                      <a:pt x="1572" y="122"/>
                    </a:lnTo>
                    <a:lnTo>
                      <a:pt x="1573" y="122"/>
                    </a:lnTo>
                    <a:lnTo>
                      <a:pt x="1574" y="122"/>
                    </a:lnTo>
                    <a:lnTo>
                      <a:pt x="1576" y="119"/>
                    </a:lnTo>
                    <a:lnTo>
                      <a:pt x="1576" y="117"/>
                    </a:lnTo>
                    <a:lnTo>
                      <a:pt x="1577" y="115"/>
                    </a:lnTo>
                    <a:lnTo>
                      <a:pt x="1578" y="112"/>
                    </a:lnTo>
                    <a:lnTo>
                      <a:pt x="1583" y="110"/>
                    </a:lnTo>
                    <a:lnTo>
                      <a:pt x="1586" y="107"/>
                    </a:lnTo>
                    <a:lnTo>
                      <a:pt x="1588" y="105"/>
                    </a:lnTo>
                    <a:lnTo>
                      <a:pt x="1591" y="109"/>
                    </a:lnTo>
                    <a:lnTo>
                      <a:pt x="1590" y="111"/>
                    </a:lnTo>
                    <a:lnTo>
                      <a:pt x="1589" y="114"/>
                    </a:lnTo>
                    <a:lnTo>
                      <a:pt x="1589" y="117"/>
                    </a:lnTo>
                    <a:lnTo>
                      <a:pt x="1591" y="119"/>
                    </a:lnTo>
                    <a:lnTo>
                      <a:pt x="1596" y="117"/>
                    </a:lnTo>
                    <a:lnTo>
                      <a:pt x="1600" y="118"/>
                    </a:lnTo>
                    <a:lnTo>
                      <a:pt x="1605" y="120"/>
                    </a:lnTo>
                    <a:lnTo>
                      <a:pt x="1609" y="122"/>
                    </a:lnTo>
                    <a:lnTo>
                      <a:pt x="1607" y="125"/>
                    </a:lnTo>
                    <a:lnTo>
                      <a:pt x="1605" y="127"/>
                    </a:lnTo>
                    <a:lnTo>
                      <a:pt x="1603" y="129"/>
                    </a:lnTo>
                    <a:lnTo>
                      <a:pt x="1600" y="131"/>
                    </a:lnTo>
                    <a:lnTo>
                      <a:pt x="1598" y="133"/>
                    </a:lnTo>
                    <a:lnTo>
                      <a:pt x="1595" y="134"/>
                    </a:lnTo>
                    <a:lnTo>
                      <a:pt x="1591" y="134"/>
                    </a:lnTo>
                    <a:lnTo>
                      <a:pt x="1587" y="134"/>
                    </a:lnTo>
                    <a:lnTo>
                      <a:pt x="1587" y="130"/>
                    </a:lnTo>
                    <a:lnTo>
                      <a:pt x="1585" y="130"/>
                    </a:lnTo>
                    <a:lnTo>
                      <a:pt x="1580" y="131"/>
                    </a:lnTo>
                    <a:lnTo>
                      <a:pt x="1578" y="134"/>
                    </a:lnTo>
                    <a:lnTo>
                      <a:pt x="1577" y="136"/>
                    </a:lnTo>
                    <a:lnTo>
                      <a:pt x="1576" y="140"/>
                    </a:lnTo>
                    <a:lnTo>
                      <a:pt x="1574" y="143"/>
                    </a:lnTo>
                    <a:lnTo>
                      <a:pt x="1572" y="146"/>
                    </a:lnTo>
                    <a:lnTo>
                      <a:pt x="1571" y="150"/>
                    </a:lnTo>
                    <a:lnTo>
                      <a:pt x="1569" y="153"/>
                    </a:lnTo>
                    <a:lnTo>
                      <a:pt x="1568" y="155"/>
                    </a:lnTo>
                    <a:lnTo>
                      <a:pt x="1565" y="158"/>
                    </a:lnTo>
                    <a:lnTo>
                      <a:pt x="1561" y="162"/>
                    </a:lnTo>
                    <a:lnTo>
                      <a:pt x="1558" y="166"/>
                    </a:lnTo>
                    <a:lnTo>
                      <a:pt x="1558" y="170"/>
                    </a:lnTo>
                    <a:lnTo>
                      <a:pt x="1563" y="173"/>
                    </a:lnTo>
                    <a:lnTo>
                      <a:pt x="1563" y="175"/>
                    </a:lnTo>
                    <a:lnTo>
                      <a:pt x="1561" y="177"/>
                    </a:lnTo>
                    <a:lnTo>
                      <a:pt x="1559" y="179"/>
                    </a:lnTo>
                    <a:lnTo>
                      <a:pt x="1557" y="179"/>
                    </a:lnTo>
                    <a:lnTo>
                      <a:pt x="1559" y="182"/>
                    </a:lnTo>
                    <a:lnTo>
                      <a:pt x="1563" y="186"/>
                    </a:lnTo>
                    <a:lnTo>
                      <a:pt x="1565" y="189"/>
                    </a:lnTo>
                    <a:lnTo>
                      <a:pt x="1562" y="192"/>
                    </a:lnTo>
                    <a:lnTo>
                      <a:pt x="1563" y="194"/>
                    </a:lnTo>
                    <a:lnTo>
                      <a:pt x="1561" y="196"/>
                    </a:lnTo>
                    <a:lnTo>
                      <a:pt x="1559" y="198"/>
                    </a:lnTo>
                    <a:lnTo>
                      <a:pt x="1558" y="200"/>
                    </a:lnTo>
                    <a:lnTo>
                      <a:pt x="1560" y="203"/>
                    </a:lnTo>
                    <a:lnTo>
                      <a:pt x="1563" y="205"/>
                    </a:lnTo>
                    <a:lnTo>
                      <a:pt x="1566" y="205"/>
                    </a:lnTo>
                    <a:lnTo>
                      <a:pt x="1568" y="205"/>
                    </a:lnTo>
                    <a:lnTo>
                      <a:pt x="1564" y="209"/>
                    </a:lnTo>
                    <a:lnTo>
                      <a:pt x="1559" y="211"/>
                    </a:lnTo>
                    <a:lnTo>
                      <a:pt x="1555" y="215"/>
                    </a:lnTo>
                    <a:lnTo>
                      <a:pt x="1552" y="220"/>
                    </a:lnTo>
                    <a:lnTo>
                      <a:pt x="1558" y="222"/>
                    </a:lnTo>
                    <a:lnTo>
                      <a:pt x="1560" y="226"/>
                    </a:lnTo>
                    <a:lnTo>
                      <a:pt x="1562" y="229"/>
                    </a:lnTo>
                    <a:lnTo>
                      <a:pt x="1568" y="226"/>
                    </a:lnTo>
                    <a:lnTo>
                      <a:pt x="1568" y="223"/>
                    </a:lnTo>
                    <a:lnTo>
                      <a:pt x="1570" y="220"/>
                    </a:lnTo>
                    <a:lnTo>
                      <a:pt x="1572" y="217"/>
                    </a:lnTo>
                    <a:lnTo>
                      <a:pt x="1572" y="212"/>
                    </a:lnTo>
                    <a:lnTo>
                      <a:pt x="1573" y="211"/>
                    </a:lnTo>
                    <a:lnTo>
                      <a:pt x="1576" y="210"/>
                    </a:lnTo>
                    <a:lnTo>
                      <a:pt x="1577" y="210"/>
                    </a:lnTo>
                    <a:lnTo>
                      <a:pt x="1580" y="210"/>
                    </a:lnTo>
                    <a:lnTo>
                      <a:pt x="1581" y="214"/>
                    </a:lnTo>
                    <a:lnTo>
                      <a:pt x="1581" y="217"/>
                    </a:lnTo>
                    <a:lnTo>
                      <a:pt x="1582" y="220"/>
                    </a:lnTo>
                    <a:lnTo>
                      <a:pt x="1586" y="221"/>
                    </a:lnTo>
                    <a:lnTo>
                      <a:pt x="1587" y="221"/>
                    </a:lnTo>
                    <a:lnTo>
                      <a:pt x="1589" y="222"/>
                    </a:lnTo>
                    <a:lnTo>
                      <a:pt x="1589" y="221"/>
                    </a:lnTo>
                    <a:lnTo>
                      <a:pt x="1591" y="220"/>
                    </a:lnTo>
                    <a:lnTo>
                      <a:pt x="1592" y="220"/>
                    </a:lnTo>
                    <a:lnTo>
                      <a:pt x="1593" y="220"/>
                    </a:lnTo>
                    <a:lnTo>
                      <a:pt x="1595" y="220"/>
                    </a:lnTo>
                    <a:lnTo>
                      <a:pt x="1593" y="224"/>
                    </a:lnTo>
                    <a:lnTo>
                      <a:pt x="1591" y="226"/>
                    </a:lnTo>
                    <a:lnTo>
                      <a:pt x="1589" y="229"/>
                    </a:lnTo>
                    <a:lnTo>
                      <a:pt x="1588" y="234"/>
                    </a:lnTo>
                    <a:lnTo>
                      <a:pt x="1587" y="235"/>
                    </a:lnTo>
                    <a:lnTo>
                      <a:pt x="1585" y="235"/>
                    </a:lnTo>
                    <a:lnTo>
                      <a:pt x="1583" y="236"/>
                    </a:lnTo>
                    <a:lnTo>
                      <a:pt x="1580" y="236"/>
                    </a:lnTo>
                    <a:lnTo>
                      <a:pt x="1580" y="235"/>
                    </a:lnTo>
                    <a:lnTo>
                      <a:pt x="1580" y="233"/>
                    </a:lnTo>
                    <a:lnTo>
                      <a:pt x="1580" y="230"/>
                    </a:lnTo>
                    <a:lnTo>
                      <a:pt x="1580" y="229"/>
                    </a:lnTo>
                    <a:lnTo>
                      <a:pt x="1578" y="230"/>
                    </a:lnTo>
                    <a:lnTo>
                      <a:pt x="1577" y="230"/>
                    </a:lnTo>
                    <a:lnTo>
                      <a:pt x="1576" y="233"/>
                    </a:lnTo>
                    <a:lnTo>
                      <a:pt x="1574" y="234"/>
                    </a:lnTo>
                    <a:lnTo>
                      <a:pt x="1574" y="236"/>
                    </a:lnTo>
                    <a:lnTo>
                      <a:pt x="1574" y="239"/>
                    </a:lnTo>
                    <a:lnTo>
                      <a:pt x="1573" y="241"/>
                    </a:lnTo>
                    <a:lnTo>
                      <a:pt x="1571" y="242"/>
                    </a:lnTo>
                    <a:lnTo>
                      <a:pt x="1570" y="242"/>
                    </a:lnTo>
                    <a:lnTo>
                      <a:pt x="1568" y="242"/>
                    </a:lnTo>
                    <a:lnTo>
                      <a:pt x="1566" y="243"/>
                    </a:lnTo>
                    <a:lnTo>
                      <a:pt x="1565" y="245"/>
                    </a:lnTo>
                    <a:lnTo>
                      <a:pt x="1562" y="247"/>
                    </a:lnTo>
                    <a:lnTo>
                      <a:pt x="1559" y="250"/>
                    </a:lnTo>
                    <a:lnTo>
                      <a:pt x="1556" y="252"/>
                    </a:lnTo>
                    <a:lnTo>
                      <a:pt x="1553" y="254"/>
                    </a:lnTo>
                    <a:lnTo>
                      <a:pt x="1550" y="257"/>
                    </a:lnTo>
                    <a:lnTo>
                      <a:pt x="1547" y="260"/>
                    </a:lnTo>
                    <a:lnTo>
                      <a:pt x="1544" y="261"/>
                    </a:lnTo>
                    <a:lnTo>
                      <a:pt x="1540" y="262"/>
                    </a:lnTo>
                    <a:lnTo>
                      <a:pt x="1538" y="257"/>
                    </a:lnTo>
                    <a:lnTo>
                      <a:pt x="1540" y="253"/>
                    </a:lnTo>
                    <a:lnTo>
                      <a:pt x="1540" y="248"/>
                    </a:lnTo>
                    <a:lnTo>
                      <a:pt x="1541" y="243"/>
                    </a:lnTo>
                    <a:lnTo>
                      <a:pt x="1541" y="239"/>
                    </a:lnTo>
                    <a:lnTo>
                      <a:pt x="1540" y="235"/>
                    </a:lnTo>
                    <a:lnTo>
                      <a:pt x="1536" y="232"/>
                    </a:lnTo>
                    <a:lnTo>
                      <a:pt x="1531" y="229"/>
                    </a:lnTo>
                    <a:lnTo>
                      <a:pt x="1532" y="226"/>
                    </a:lnTo>
                    <a:lnTo>
                      <a:pt x="1531" y="221"/>
                    </a:lnTo>
                    <a:lnTo>
                      <a:pt x="1532" y="218"/>
                    </a:lnTo>
                    <a:lnTo>
                      <a:pt x="1538" y="218"/>
                    </a:lnTo>
                    <a:lnTo>
                      <a:pt x="1535" y="213"/>
                    </a:lnTo>
                    <a:lnTo>
                      <a:pt x="1535" y="207"/>
                    </a:lnTo>
                    <a:lnTo>
                      <a:pt x="1534" y="201"/>
                    </a:lnTo>
                    <a:lnTo>
                      <a:pt x="1528" y="201"/>
                    </a:lnTo>
                    <a:lnTo>
                      <a:pt x="1524" y="205"/>
                    </a:lnTo>
                    <a:lnTo>
                      <a:pt x="1521" y="210"/>
                    </a:lnTo>
                    <a:lnTo>
                      <a:pt x="1517" y="215"/>
                    </a:lnTo>
                    <a:lnTo>
                      <a:pt x="1513" y="215"/>
                    </a:lnTo>
                    <a:lnTo>
                      <a:pt x="1508" y="216"/>
                    </a:lnTo>
                    <a:lnTo>
                      <a:pt x="1506" y="220"/>
                    </a:lnTo>
                    <a:lnTo>
                      <a:pt x="1504" y="224"/>
                    </a:lnTo>
                    <a:lnTo>
                      <a:pt x="1501" y="226"/>
                    </a:lnTo>
                    <a:lnTo>
                      <a:pt x="1501" y="230"/>
                    </a:lnTo>
                    <a:lnTo>
                      <a:pt x="1505" y="235"/>
                    </a:lnTo>
                    <a:lnTo>
                      <a:pt x="1506" y="239"/>
                    </a:lnTo>
                    <a:lnTo>
                      <a:pt x="1501" y="244"/>
                    </a:lnTo>
                    <a:lnTo>
                      <a:pt x="1506" y="248"/>
                    </a:lnTo>
                    <a:lnTo>
                      <a:pt x="1511" y="254"/>
                    </a:lnTo>
                    <a:lnTo>
                      <a:pt x="1516" y="258"/>
                    </a:lnTo>
                    <a:lnTo>
                      <a:pt x="1522" y="262"/>
                    </a:lnTo>
                    <a:lnTo>
                      <a:pt x="1524" y="258"/>
                    </a:lnTo>
                    <a:lnTo>
                      <a:pt x="1527" y="254"/>
                    </a:lnTo>
                    <a:lnTo>
                      <a:pt x="1529" y="252"/>
                    </a:lnTo>
                    <a:lnTo>
                      <a:pt x="1531" y="250"/>
                    </a:lnTo>
                    <a:lnTo>
                      <a:pt x="1533" y="255"/>
                    </a:lnTo>
                    <a:lnTo>
                      <a:pt x="1533" y="261"/>
                    </a:lnTo>
                    <a:lnTo>
                      <a:pt x="1532" y="266"/>
                    </a:lnTo>
                    <a:lnTo>
                      <a:pt x="1529" y="271"/>
                    </a:lnTo>
                    <a:lnTo>
                      <a:pt x="1527" y="271"/>
                    </a:lnTo>
                    <a:lnTo>
                      <a:pt x="1524" y="271"/>
                    </a:lnTo>
                    <a:lnTo>
                      <a:pt x="1523" y="271"/>
                    </a:lnTo>
                    <a:lnTo>
                      <a:pt x="1522" y="273"/>
                    </a:lnTo>
                    <a:lnTo>
                      <a:pt x="1523" y="273"/>
                    </a:lnTo>
                    <a:lnTo>
                      <a:pt x="1523" y="274"/>
                    </a:lnTo>
                    <a:lnTo>
                      <a:pt x="1523" y="275"/>
                    </a:lnTo>
                    <a:lnTo>
                      <a:pt x="1526" y="274"/>
                    </a:lnTo>
                    <a:lnTo>
                      <a:pt x="1528" y="273"/>
                    </a:lnTo>
                    <a:lnTo>
                      <a:pt x="1530" y="273"/>
                    </a:lnTo>
                    <a:lnTo>
                      <a:pt x="1531" y="275"/>
                    </a:lnTo>
                    <a:lnTo>
                      <a:pt x="1532" y="278"/>
                    </a:lnTo>
                    <a:lnTo>
                      <a:pt x="1531" y="279"/>
                    </a:lnTo>
                    <a:lnTo>
                      <a:pt x="1529" y="280"/>
                    </a:lnTo>
                    <a:lnTo>
                      <a:pt x="1527" y="281"/>
                    </a:lnTo>
                    <a:lnTo>
                      <a:pt x="1530" y="286"/>
                    </a:lnTo>
                    <a:lnTo>
                      <a:pt x="1530" y="289"/>
                    </a:lnTo>
                    <a:lnTo>
                      <a:pt x="1528" y="293"/>
                    </a:lnTo>
                    <a:lnTo>
                      <a:pt x="1527" y="297"/>
                    </a:lnTo>
                    <a:lnTo>
                      <a:pt x="1524" y="301"/>
                    </a:lnTo>
                    <a:lnTo>
                      <a:pt x="1524" y="305"/>
                    </a:lnTo>
                    <a:lnTo>
                      <a:pt x="1524" y="309"/>
                    </a:lnTo>
                    <a:lnTo>
                      <a:pt x="1525" y="313"/>
                    </a:lnTo>
                    <a:lnTo>
                      <a:pt x="1520" y="314"/>
                    </a:lnTo>
                    <a:lnTo>
                      <a:pt x="1517" y="318"/>
                    </a:lnTo>
                    <a:lnTo>
                      <a:pt x="1515" y="323"/>
                    </a:lnTo>
                    <a:lnTo>
                      <a:pt x="1509" y="322"/>
                    </a:lnTo>
                    <a:lnTo>
                      <a:pt x="1508" y="325"/>
                    </a:lnTo>
                    <a:lnTo>
                      <a:pt x="1507" y="326"/>
                    </a:lnTo>
                    <a:lnTo>
                      <a:pt x="1506" y="328"/>
                    </a:lnTo>
                    <a:lnTo>
                      <a:pt x="1504" y="329"/>
                    </a:lnTo>
                    <a:lnTo>
                      <a:pt x="1499" y="329"/>
                    </a:lnTo>
                    <a:lnTo>
                      <a:pt x="1496" y="331"/>
                    </a:lnTo>
                    <a:lnTo>
                      <a:pt x="1494" y="334"/>
                    </a:lnTo>
                    <a:lnTo>
                      <a:pt x="1490" y="336"/>
                    </a:lnTo>
                    <a:lnTo>
                      <a:pt x="1490" y="338"/>
                    </a:lnTo>
                    <a:lnTo>
                      <a:pt x="1491" y="340"/>
                    </a:lnTo>
                    <a:lnTo>
                      <a:pt x="1491" y="342"/>
                    </a:lnTo>
                    <a:lnTo>
                      <a:pt x="1491" y="344"/>
                    </a:lnTo>
                    <a:lnTo>
                      <a:pt x="1489" y="346"/>
                    </a:lnTo>
                    <a:lnTo>
                      <a:pt x="1487" y="344"/>
                    </a:lnTo>
                    <a:lnTo>
                      <a:pt x="1486" y="342"/>
                    </a:lnTo>
                    <a:lnTo>
                      <a:pt x="1483" y="341"/>
                    </a:lnTo>
                    <a:lnTo>
                      <a:pt x="1485" y="335"/>
                    </a:lnTo>
                    <a:lnTo>
                      <a:pt x="1483" y="332"/>
                    </a:lnTo>
                    <a:lnTo>
                      <a:pt x="1482" y="327"/>
                    </a:lnTo>
                    <a:lnTo>
                      <a:pt x="1480" y="325"/>
                    </a:lnTo>
                    <a:lnTo>
                      <a:pt x="1479" y="320"/>
                    </a:lnTo>
                    <a:lnTo>
                      <a:pt x="1479" y="318"/>
                    </a:lnTo>
                    <a:lnTo>
                      <a:pt x="1480" y="314"/>
                    </a:lnTo>
                    <a:lnTo>
                      <a:pt x="1483" y="310"/>
                    </a:lnTo>
                    <a:lnTo>
                      <a:pt x="1488" y="310"/>
                    </a:lnTo>
                    <a:lnTo>
                      <a:pt x="1491" y="308"/>
                    </a:lnTo>
                    <a:lnTo>
                      <a:pt x="1494" y="305"/>
                    </a:lnTo>
                    <a:lnTo>
                      <a:pt x="1496" y="301"/>
                    </a:lnTo>
                    <a:lnTo>
                      <a:pt x="1498" y="297"/>
                    </a:lnTo>
                    <a:lnTo>
                      <a:pt x="1499" y="293"/>
                    </a:lnTo>
                    <a:lnTo>
                      <a:pt x="1501" y="290"/>
                    </a:lnTo>
                    <a:lnTo>
                      <a:pt x="1504" y="286"/>
                    </a:lnTo>
                    <a:lnTo>
                      <a:pt x="1501" y="283"/>
                    </a:lnTo>
                    <a:lnTo>
                      <a:pt x="1501" y="280"/>
                    </a:lnTo>
                    <a:lnTo>
                      <a:pt x="1501" y="275"/>
                    </a:lnTo>
                    <a:lnTo>
                      <a:pt x="1499" y="273"/>
                    </a:lnTo>
                    <a:lnTo>
                      <a:pt x="1494" y="275"/>
                    </a:lnTo>
                    <a:lnTo>
                      <a:pt x="1490" y="280"/>
                    </a:lnTo>
                    <a:lnTo>
                      <a:pt x="1488" y="284"/>
                    </a:lnTo>
                    <a:lnTo>
                      <a:pt x="1483" y="286"/>
                    </a:lnTo>
                    <a:lnTo>
                      <a:pt x="1480" y="288"/>
                    </a:lnTo>
                    <a:lnTo>
                      <a:pt x="1479" y="291"/>
                    </a:lnTo>
                    <a:lnTo>
                      <a:pt x="1477" y="295"/>
                    </a:lnTo>
                    <a:lnTo>
                      <a:pt x="1476" y="297"/>
                    </a:lnTo>
                    <a:lnTo>
                      <a:pt x="1474" y="301"/>
                    </a:lnTo>
                    <a:lnTo>
                      <a:pt x="1473" y="303"/>
                    </a:lnTo>
                    <a:lnTo>
                      <a:pt x="1472" y="306"/>
                    </a:lnTo>
                    <a:lnTo>
                      <a:pt x="1470" y="308"/>
                    </a:lnTo>
                    <a:lnTo>
                      <a:pt x="1468" y="306"/>
                    </a:lnTo>
                    <a:lnTo>
                      <a:pt x="1466" y="303"/>
                    </a:lnTo>
                    <a:lnTo>
                      <a:pt x="1463" y="301"/>
                    </a:lnTo>
                    <a:lnTo>
                      <a:pt x="1460" y="303"/>
                    </a:lnTo>
                    <a:lnTo>
                      <a:pt x="1460" y="305"/>
                    </a:lnTo>
                    <a:lnTo>
                      <a:pt x="1458" y="307"/>
                    </a:lnTo>
                    <a:lnTo>
                      <a:pt x="1456" y="308"/>
                    </a:lnTo>
                    <a:lnTo>
                      <a:pt x="1458" y="310"/>
                    </a:lnTo>
                    <a:lnTo>
                      <a:pt x="1459" y="309"/>
                    </a:lnTo>
                    <a:lnTo>
                      <a:pt x="1460" y="308"/>
                    </a:lnTo>
                    <a:lnTo>
                      <a:pt x="1462" y="307"/>
                    </a:lnTo>
                    <a:lnTo>
                      <a:pt x="1464" y="308"/>
                    </a:lnTo>
                    <a:lnTo>
                      <a:pt x="1467" y="312"/>
                    </a:lnTo>
                    <a:lnTo>
                      <a:pt x="1468" y="316"/>
                    </a:lnTo>
                    <a:lnTo>
                      <a:pt x="1469" y="320"/>
                    </a:lnTo>
                    <a:lnTo>
                      <a:pt x="1475" y="323"/>
                    </a:lnTo>
                    <a:lnTo>
                      <a:pt x="1476" y="329"/>
                    </a:lnTo>
                    <a:lnTo>
                      <a:pt x="1477" y="335"/>
                    </a:lnTo>
                    <a:lnTo>
                      <a:pt x="1479" y="340"/>
                    </a:lnTo>
                    <a:lnTo>
                      <a:pt x="1481" y="344"/>
                    </a:lnTo>
                    <a:lnTo>
                      <a:pt x="1479" y="345"/>
                    </a:lnTo>
                    <a:lnTo>
                      <a:pt x="1478" y="345"/>
                    </a:lnTo>
                    <a:lnTo>
                      <a:pt x="1477" y="345"/>
                    </a:lnTo>
                    <a:lnTo>
                      <a:pt x="1475" y="344"/>
                    </a:lnTo>
                    <a:lnTo>
                      <a:pt x="1474" y="344"/>
                    </a:lnTo>
                    <a:lnTo>
                      <a:pt x="1474" y="342"/>
                    </a:lnTo>
                    <a:lnTo>
                      <a:pt x="1473" y="341"/>
                    </a:lnTo>
                    <a:lnTo>
                      <a:pt x="1471" y="344"/>
                    </a:lnTo>
                    <a:lnTo>
                      <a:pt x="1472" y="346"/>
                    </a:lnTo>
                    <a:lnTo>
                      <a:pt x="1475" y="350"/>
                    </a:lnTo>
                    <a:lnTo>
                      <a:pt x="1475" y="355"/>
                    </a:lnTo>
                    <a:lnTo>
                      <a:pt x="1477" y="355"/>
                    </a:lnTo>
                    <a:lnTo>
                      <a:pt x="1480" y="356"/>
                    </a:lnTo>
                    <a:lnTo>
                      <a:pt x="1481" y="357"/>
                    </a:lnTo>
                    <a:lnTo>
                      <a:pt x="1482" y="360"/>
                    </a:lnTo>
                    <a:lnTo>
                      <a:pt x="1480" y="361"/>
                    </a:lnTo>
                    <a:lnTo>
                      <a:pt x="1478" y="361"/>
                    </a:lnTo>
                    <a:lnTo>
                      <a:pt x="1476" y="360"/>
                    </a:lnTo>
                    <a:lnTo>
                      <a:pt x="1475" y="363"/>
                    </a:lnTo>
                    <a:lnTo>
                      <a:pt x="1474" y="365"/>
                    </a:lnTo>
                    <a:lnTo>
                      <a:pt x="1474" y="366"/>
                    </a:lnTo>
                    <a:lnTo>
                      <a:pt x="1474" y="369"/>
                    </a:lnTo>
                    <a:lnTo>
                      <a:pt x="1473" y="370"/>
                    </a:lnTo>
                    <a:lnTo>
                      <a:pt x="1470" y="368"/>
                    </a:lnTo>
                    <a:lnTo>
                      <a:pt x="1467" y="370"/>
                    </a:lnTo>
                    <a:lnTo>
                      <a:pt x="1464" y="373"/>
                    </a:lnTo>
                    <a:lnTo>
                      <a:pt x="1460" y="374"/>
                    </a:lnTo>
                    <a:lnTo>
                      <a:pt x="1459" y="379"/>
                    </a:lnTo>
                    <a:lnTo>
                      <a:pt x="1456" y="383"/>
                    </a:lnTo>
                    <a:lnTo>
                      <a:pt x="1455" y="388"/>
                    </a:lnTo>
                    <a:lnTo>
                      <a:pt x="1458" y="392"/>
                    </a:lnTo>
                    <a:lnTo>
                      <a:pt x="1453" y="393"/>
                    </a:lnTo>
                    <a:lnTo>
                      <a:pt x="1450" y="396"/>
                    </a:lnTo>
                    <a:lnTo>
                      <a:pt x="1447" y="400"/>
                    </a:lnTo>
                    <a:lnTo>
                      <a:pt x="1446" y="404"/>
                    </a:lnTo>
                    <a:lnTo>
                      <a:pt x="1447" y="407"/>
                    </a:lnTo>
                    <a:lnTo>
                      <a:pt x="1451" y="410"/>
                    </a:lnTo>
                    <a:lnTo>
                      <a:pt x="1451" y="414"/>
                    </a:lnTo>
                    <a:lnTo>
                      <a:pt x="1449" y="417"/>
                    </a:lnTo>
                    <a:lnTo>
                      <a:pt x="1447" y="422"/>
                    </a:lnTo>
                    <a:lnTo>
                      <a:pt x="1446" y="427"/>
                    </a:lnTo>
                    <a:lnTo>
                      <a:pt x="1444" y="432"/>
                    </a:lnTo>
                    <a:lnTo>
                      <a:pt x="1438" y="433"/>
                    </a:lnTo>
                    <a:lnTo>
                      <a:pt x="1438" y="431"/>
                    </a:lnTo>
                    <a:lnTo>
                      <a:pt x="1436" y="429"/>
                    </a:lnTo>
                    <a:lnTo>
                      <a:pt x="1434" y="429"/>
                    </a:lnTo>
                    <a:lnTo>
                      <a:pt x="1432" y="429"/>
                    </a:lnTo>
                    <a:lnTo>
                      <a:pt x="1432" y="433"/>
                    </a:lnTo>
                    <a:lnTo>
                      <a:pt x="1432" y="436"/>
                    </a:lnTo>
                    <a:lnTo>
                      <a:pt x="1432" y="440"/>
                    </a:lnTo>
                    <a:lnTo>
                      <a:pt x="1430" y="444"/>
                    </a:lnTo>
                    <a:lnTo>
                      <a:pt x="1431" y="447"/>
                    </a:lnTo>
                    <a:lnTo>
                      <a:pt x="1435" y="449"/>
                    </a:lnTo>
                    <a:lnTo>
                      <a:pt x="1438" y="451"/>
                    </a:lnTo>
                    <a:lnTo>
                      <a:pt x="1434" y="454"/>
                    </a:lnTo>
                    <a:lnTo>
                      <a:pt x="1433" y="455"/>
                    </a:lnTo>
                    <a:lnTo>
                      <a:pt x="1433" y="456"/>
                    </a:lnTo>
                    <a:lnTo>
                      <a:pt x="1434" y="458"/>
                    </a:lnTo>
                    <a:lnTo>
                      <a:pt x="1435" y="460"/>
                    </a:lnTo>
                    <a:lnTo>
                      <a:pt x="1435" y="462"/>
                    </a:lnTo>
                    <a:lnTo>
                      <a:pt x="1435" y="464"/>
                    </a:lnTo>
                    <a:lnTo>
                      <a:pt x="1435" y="468"/>
                    </a:lnTo>
                    <a:lnTo>
                      <a:pt x="1436" y="470"/>
                    </a:lnTo>
                    <a:lnTo>
                      <a:pt x="1435" y="473"/>
                    </a:lnTo>
                    <a:lnTo>
                      <a:pt x="1433" y="475"/>
                    </a:lnTo>
                    <a:lnTo>
                      <a:pt x="1430" y="476"/>
                    </a:lnTo>
                    <a:lnTo>
                      <a:pt x="1428" y="479"/>
                    </a:lnTo>
                    <a:lnTo>
                      <a:pt x="1424" y="482"/>
                    </a:lnTo>
                    <a:lnTo>
                      <a:pt x="1422" y="488"/>
                    </a:lnTo>
                    <a:lnTo>
                      <a:pt x="1421" y="492"/>
                    </a:lnTo>
                    <a:lnTo>
                      <a:pt x="1419" y="497"/>
                    </a:lnTo>
                    <a:lnTo>
                      <a:pt x="1418" y="499"/>
                    </a:lnTo>
                    <a:lnTo>
                      <a:pt x="1417" y="500"/>
                    </a:lnTo>
                    <a:lnTo>
                      <a:pt x="1415" y="500"/>
                    </a:lnTo>
                    <a:lnTo>
                      <a:pt x="1413" y="500"/>
                    </a:lnTo>
                    <a:lnTo>
                      <a:pt x="1413" y="499"/>
                    </a:lnTo>
                    <a:lnTo>
                      <a:pt x="1412" y="498"/>
                    </a:lnTo>
                    <a:lnTo>
                      <a:pt x="1411" y="497"/>
                    </a:lnTo>
                    <a:lnTo>
                      <a:pt x="1410" y="497"/>
                    </a:lnTo>
                    <a:lnTo>
                      <a:pt x="1410" y="499"/>
                    </a:lnTo>
                    <a:lnTo>
                      <a:pt x="1411" y="503"/>
                    </a:lnTo>
                    <a:lnTo>
                      <a:pt x="1412" y="505"/>
                    </a:lnTo>
                    <a:lnTo>
                      <a:pt x="1408" y="507"/>
                    </a:lnTo>
                    <a:lnTo>
                      <a:pt x="1404" y="507"/>
                    </a:lnTo>
                    <a:lnTo>
                      <a:pt x="1401" y="504"/>
                    </a:lnTo>
                    <a:lnTo>
                      <a:pt x="1398" y="500"/>
                    </a:lnTo>
                    <a:lnTo>
                      <a:pt x="1393" y="505"/>
                    </a:lnTo>
                    <a:lnTo>
                      <a:pt x="1395" y="511"/>
                    </a:lnTo>
                    <a:lnTo>
                      <a:pt x="1390" y="514"/>
                    </a:lnTo>
                    <a:lnTo>
                      <a:pt x="1385" y="517"/>
                    </a:lnTo>
                    <a:lnTo>
                      <a:pt x="1386" y="524"/>
                    </a:lnTo>
                    <a:lnTo>
                      <a:pt x="1383" y="524"/>
                    </a:lnTo>
                    <a:lnTo>
                      <a:pt x="1382" y="525"/>
                    </a:lnTo>
                    <a:lnTo>
                      <a:pt x="1380" y="527"/>
                    </a:lnTo>
                    <a:lnTo>
                      <a:pt x="1378" y="528"/>
                    </a:lnTo>
                    <a:lnTo>
                      <a:pt x="1378" y="531"/>
                    </a:lnTo>
                    <a:lnTo>
                      <a:pt x="1378" y="533"/>
                    </a:lnTo>
                    <a:lnTo>
                      <a:pt x="1375" y="534"/>
                    </a:lnTo>
                    <a:lnTo>
                      <a:pt x="1371" y="537"/>
                    </a:lnTo>
                    <a:lnTo>
                      <a:pt x="1369" y="540"/>
                    </a:lnTo>
                    <a:lnTo>
                      <a:pt x="1365" y="542"/>
                    </a:lnTo>
                    <a:lnTo>
                      <a:pt x="1362" y="541"/>
                    </a:lnTo>
                    <a:lnTo>
                      <a:pt x="1365" y="545"/>
                    </a:lnTo>
                    <a:lnTo>
                      <a:pt x="1363" y="550"/>
                    </a:lnTo>
                    <a:lnTo>
                      <a:pt x="1361" y="556"/>
                    </a:lnTo>
                    <a:lnTo>
                      <a:pt x="1364" y="561"/>
                    </a:lnTo>
                    <a:lnTo>
                      <a:pt x="1365" y="564"/>
                    </a:lnTo>
                    <a:lnTo>
                      <a:pt x="1365" y="567"/>
                    </a:lnTo>
                    <a:lnTo>
                      <a:pt x="1364" y="569"/>
                    </a:lnTo>
                    <a:lnTo>
                      <a:pt x="1364" y="571"/>
                    </a:lnTo>
                    <a:lnTo>
                      <a:pt x="1362" y="573"/>
                    </a:lnTo>
                    <a:lnTo>
                      <a:pt x="1359" y="573"/>
                    </a:lnTo>
                    <a:lnTo>
                      <a:pt x="1357" y="576"/>
                    </a:lnTo>
                    <a:lnTo>
                      <a:pt x="1356" y="579"/>
                    </a:lnTo>
                    <a:lnTo>
                      <a:pt x="1357" y="582"/>
                    </a:lnTo>
                    <a:lnTo>
                      <a:pt x="1359" y="584"/>
                    </a:lnTo>
                    <a:lnTo>
                      <a:pt x="1361" y="586"/>
                    </a:lnTo>
                    <a:lnTo>
                      <a:pt x="1360" y="589"/>
                    </a:lnTo>
                    <a:lnTo>
                      <a:pt x="1359" y="591"/>
                    </a:lnTo>
                    <a:lnTo>
                      <a:pt x="1356" y="593"/>
                    </a:lnTo>
                    <a:lnTo>
                      <a:pt x="1354" y="595"/>
                    </a:lnTo>
                    <a:lnTo>
                      <a:pt x="1354" y="597"/>
                    </a:lnTo>
                    <a:lnTo>
                      <a:pt x="1356" y="597"/>
                    </a:lnTo>
                    <a:lnTo>
                      <a:pt x="1356" y="598"/>
                    </a:lnTo>
                    <a:lnTo>
                      <a:pt x="1356" y="599"/>
                    </a:lnTo>
                    <a:lnTo>
                      <a:pt x="1356" y="600"/>
                    </a:lnTo>
                    <a:lnTo>
                      <a:pt x="1355" y="601"/>
                    </a:lnTo>
                    <a:lnTo>
                      <a:pt x="1354" y="601"/>
                    </a:lnTo>
                    <a:lnTo>
                      <a:pt x="1354" y="600"/>
                    </a:lnTo>
                    <a:lnTo>
                      <a:pt x="1354" y="599"/>
                    </a:lnTo>
                    <a:lnTo>
                      <a:pt x="1353" y="598"/>
                    </a:lnTo>
                    <a:lnTo>
                      <a:pt x="1354" y="597"/>
                    </a:lnTo>
                    <a:lnTo>
                      <a:pt x="1354" y="596"/>
                    </a:lnTo>
                    <a:lnTo>
                      <a:pt x="1354" y="595"/>
                    </a:lnTo>
                    <a:lnTo>
                      <a:pt x="1352" y="595"/>
                    </a:lnTo>
                    <a:lnTo>
                      <a:pt x="1351" y="596"/>
                    </a:lnTo>
                    <a:lnTo>
                      <a:pt x="1350" y="597"/>
                    </a:lnTo>
                    <a:lnTo>
                      <a:pt x="1350" y="598"/>
                    </a:lnTo>
                    <a:lnTo>
                      <a:pt x="1349" y="602"/>
                    </a:lnTo>
                    <a:lnTo>
                      <a:pt x="1346" y="605"/>
                    </a:lnTo>
                    <a:lnTo>
                      <a:pt x="1344" y="609"/>
                    </a:lnTo>
                    <a:lnTo>
                      <a:pt x="1343" y="613"/>
                    </a:lnTo>
                    <a:lnTo>
                      <a:pt x="1341" y="616"/>
                    </a:lnTo>
                    <a:lnTo>
                      <a:pt x="1341" y="619"/>
                    </a:lnTo>
                    <a:lnTo>
                      <a:pt x="1343" y="623"/>
                    </a:lnTo>
                    <a:lnTo>
                      <a:pt x="1348" y="626"/>
                    </a:lnTo>
                    <a:lnTo>
                      <a:pt x="1345" y="627"/>
                    </a:lnTo>
                    <a:lnTo>
                      <a:pt x="1343" y="630"/>
                    </a:lnTo>
                    <a:lnTo>
                      <a:pt x="1341" y="633"/>
                    </a:lnTo>
                    <a:lnTo>
                      <a:pt x="1338" y="635"/>
                    </a:lnTo>
                    <a:lnTo>
                      <a:pt x="1341" y="637"/>
                    </a:lnTo>
                    <a:lnTo>
                      <a:pt x="1342" y="639"/>
                    </a:lnTo>
                    <a:lnTo>
                      <a:pt x="1342" y="642"/>
                    </a:lnTo>
                    <a:lnTo>
                      <a:pt x="1341" y="644"/>
                    </a:lnTo>
                    <a:lnTo>
                      <a:pt x="1340" y="648"/>
                    </a:lnTo>
                    <a:lnTo>
                      <a:pt x="1337" y="651"/>
                    </a:lnTo>
                    <a:lnTo>
                      <a:pt x="1335" y="653"/>
                    </a:lnTo>
                    <a:lnTo>
                      <a:pt x="1333" y="655"/>
                    </a:lnTo>
                    <a:lnTo>
                      <a:pt x="1330" y="658"/>
                    </a:lnTo>
                    <a:lnTo>
                      <a:pt x="1328" y="661"/>
                    </a:lnTo>
                    <a:lnTo>
                      <a:pt x="1327" y="663"/>
                    </a:lnTo>
                    <a:lnTo>
                      <a:pt x="1327" y="668"/>
                    </a:lnTo>
                    <a:lnTo>
                      <a:pt x="1323" y="671"/>
                    </a:lnTo>
                    <a:lnTo>
                      <a:pt x="1320" y="675"/>
                    </a:lnTo>
                    <a:lnTo>
                      <a:pt x="1318" y="678"/>
                    </a:lnTo>
                    <a:lnTo>
                      <a:pt x="1314" y="680"/>
                    </a:lnTo>
                    <a:lnTo>
                      <a:pt x="1313" y="686"/>
                    </a:lnTo>
                    <a:lnTo>
                      <a:pt x="1311" y="693"/>
                    </a:lnTo>
                    <a:lnTo>
                      <a:pt x="1309" y="698"/>
                    </a:lnTo>
                    <a:lnTo>
                      <a:pt x="1302" y="700"/>
                    </a:lnTo>
                    <a:lnTo>
                      <a:pt x="1298" y="704"/>
                    </a:lnTo>
                    <a:lnTo>
                      <a:pt x="1298" y="710"/>
                    </a:lnTo>
                    <a:lnTo>
                      <a:pt x="1298" y="716"/>
                    </a:lnTo>
                    <a:lnTo>
                      <a:pt x="1293" y="721"/>
                    </a:lnTo>
                    <a:lnTo>
                      <a:pt x="1291" y="725"/>
                    </a:lnTo>
                    <a:lnTo>
                      <a:pt x="1289" y="729"/>
                    </a:lnTo>
                    <a:lnTo>
                      <a:pt x="1286" y="732"/>
                    </a:lnTo>
                    <a:lnTo>
                      <a:pt x="1283" y="736"/>
                    </a:lnTo>
                    <a:lnTo>
                      <a:pt x="1280" y="740"/>
                    </a:lnTo>
                    <a:lnTo>
                      <a:pt x="1279" y="745"/>
                    </a:lnTo>
                    <a:lnTo>
                      <a:pt x="1278" y="749"/>
                    </a:lnTo>
                    <a:lnTo>
                      <a:pt x="1278" y="755"/>
                    </a:lnTo>
                    <a:lnTo>
                      <a:pt x="1274" y="760"/>
                    </a:lnTo>
                    <a:lnTo>
                      <a:pt x="1272" y="765"/>
                    </a:lnTo>
                    <a:lnTo>
                      <a:pt x="1272" y="770"/>
                    </a:lnTo>
                    <a:lnTo>
                      <a:pt x="1268" y="775"/>
                    </a:lnTo>
                    <a:lnTo>
                      <a:pt x="1268" y="780"/>
                    </a:lnTo>
                    <a:lnTo>
                      <a:pt x="1266" y="785"/>
                    </a:lnTo>
                    <a:lnTo>
                      <a:pt x="1263" y="790"/>
                    </a:lnTo>
                    <a:lnTo>
                      <a:pt x="1259" y="792"/>
                    </a:lnTo>
                    <a:lnTo>
                      <a:pt x="1254" y="794"/>
                    </a:lnTo>
                    <a:lnTo>
                      <a:pt x="1252" y="798"/>
                    </a:lnTo>
                    <a:lnTo>
                      <a:pt x="1249" y="802"/>
                    </a:lnTo>
                    <a:lnTo>
                      <a:pt x="1244" y="798"/>
                    </a:lnTo>
                    <a:lnTo>
                      <a:pt x="1242" y="799"/>
                    </a:lnTo>
                    <a:lnTo>
                      <a:pt x="1242" y="802"/>
                    </a:lnTo>
                    <a:lnTo>
                      <a:pt x="1243" y="804"/>
                    </a:lnTo>
                    <a:lnTo>
                      <a:pt x="1243" y="806"/>
                    </a:lnTo>
                    <a:lnTo>
                      <a:pt x="1241" y="808"/>
                    </a:lnTo>
                    <a:lnTo>
                      <a:pt x="1238" y="811"/>
                    </a:lnTo>
                    <a:lnTo>
                      <a:pt x="1236" y="813"/>
                    </a:lnTo>
                    <a:lnTo>
                      <a:pt x="1233" y="816"/>
                    </a:lnTo>
                    <a:lnTo>
                      <a:pt x="1231" y="819"/>
                    </a:lnTo>
                    <a:lnTo>
                      <a:pt x="1230" y="822"/>
                    </a:lnTo>
                    <a:lnTo>
                      <a:pt x="1231" y="825"/>
                    </a:lnTo>
                    <a:lnTo>
                      <a:pt x="1234" y="829"/>
                    </a:lnTo>
                    <a:lnTo>
                      <a:pt x="1229" y="832"/>
                    </a:lnTo>
                    <a:lnTo>
                      <a:pt x="1225" y="833"/>
                    </a:lnTo>
                    <a:lnTo>
                      <a:pt x="1220" y="834"/>
                    </a:lnTo>
                    <a:lnTo>
                      <a:pt x="1217" y="838"/>
                    </a:lnTo>
                    <a:lnTo>
                      <a:pt x="1216" y="843"/>
                    </a:lnTo>
                    <a:lnTo>
                      <a:pt x="1214" y="850"/>
                    </a:lnTo>
                    <a:lnTo>
                      <a:pt x="1212" y="856"/>
                    </a:lnTo>
                    <a:lnTo>
                      <a:pt x="1210" y="861"/>
                    </a:lnTo>
                    <a:lnTo>
                      <a:pt x="1209" y="867"/>
                    </a:lnTo>
                    <a:lnTo>
                      <a:pt x="1207" y="873"/>
                    </a:lnTo>
                    <a:lnTo>
                      <a:pt x="1205" y="878"/>
                    </a:lnTo>
                    <a:lnTo>
                      <a:pt x="1201" y="884"/>
                    </a:lnTo>
                    <a:lnTo>
                      <a:pt x="1198" y="884"/>
                    </a:lnTo>
                    <a:lnTo>
                      <a:pt x="1195" y="884"/>
                    </a:lnTo>
                    <a:lnTo>
                      <a:pt x="1192" y="886"/>
                    </a:lnTo>
                    <a:lnTo>
                      <a:pt x="1190" y="889"/>
                    </a:lnTo>
                    <a:lnTo>
                      <a:pt x="1188" y="893"/>
                    </a:lnTo>
                    <a:lnTo>
                      <a:pt x="1184" y="895"/>
                    </a:lnTo>
                    <a:lnTo>
                      <a:pt x="1180" y="897"/>
                    </a:lnTo>
                    <a:lnTo>
                      <a:pt x="1175" y="898"/>
                    </a:lnTo>
                    <a:lnTo>
                      <a:pt x="1171" y="897"/>
                    </a:lnTo>
                    <a:lnTo>
                      <a:pt x="1166" y="896"/>
                    </a:lnTo>
                    <a:lnTo>
                      <a:pt x="1162" y="895"/>
                    </a:lnTo>
                    <a:lnTo>
                      <a:pt x="1158" y="892"/>
                    </a:lnTo>
                    <a:lnTo>
                      <a:pt x="1153" y="891"/>
                    </a:lnTo>
                    <a:lnTo>
                      <a:pt x="1149" y="890"/>
                    </a:lnTo>
                    <a:lnTo>
                      <a:pt x="1145" y="888"/>
                    </a:lnTo>
                    <a:lnTo>
                      <a:pt x="1143" y="884"/>
                    </a:lnTo>
                    <a:lnTo>
                      <a:pt x="1139" y="890"/>
                    </a:lnTo>
                    <a:lnTo>
                      <a:pt x="1136" y="897"/>
                    </a:lnTo>
                    <a:lnTo>
                      <a:pt x="1132" y="901"/>
                    </a:lnTo>
                    <a:lnTo>
                      <a:pt x="1124" y="899"/>
                    </a:lnTo>
                    <a:lnTo>
                      <a:pt x="1119" y="901"/>
                    </a:lnTo>
                    <a:lnTo>
                      <a:pt x="1117" y="903"/>
                    </a:lnTo>
                    <a:lnTo>
                      <a:pt x="1113" y="905"/>
                    </a:lnTo>
                    <a:lnTo>
                      <a:pt x="1111" y="901"/>
                    </a:lnTo>
                    <a:lnTo>
                      <a:pt x="1108" y="899"/>
                    </a:lnTo>
                    <a:lnTo>
                      <a:pt x="1105" y="897"/>
                    </a:lnTo>
                    <a:lnTo>
                      <a:pt x="1102" y="896"/>
                    </a:lnTo>
                    <a:lnTo>
                      <a:pt x="1098" y="895"/>
                    </a:lnTo>
                    <a:lnTo>
                      <a:pt x="1096" y="894"/>
                    </a:lnTo>
                    <a:lnTo>
                      <a:pt x="1092" y="893"/>
                    </a:lnTo>
                    <a:lnTo>
                      <a:pt x="1089" y="893"/>
                    </a:lnTo>
                    <a:lnTo>
                      <a:pt x="1085" y="895"/>
                    </a:lnTo>
                    <a:lnTo>
                      <a:pt x="1083" y="893"/>
                    </a:lnTo>
                    <a:lnTo>
                      <a:pt x="1081" y="893"/>
                    </a:lnTo>
                    <a:lnTo>
                      <a:pt x="1078" y="893"/>
                    </a:lnTo>
                    <a:lnTo>
                      <a:pt x="1076" y="888"/>
                    </a:lnTo>
                    <a:lnTo>
                      <a:pt x="1076" y="886"/>
                    </a:lnTo>
                    <a:lnTo>
                      <a:pt x="1076" y="884"/>
                    </a:lnTo>
                    <a:lnTo>
                      <a:pt x="1075" y="881"/>
                    </a:lnTo>
                    <a:lnTo>
                      <a:pt x="1074" y="879"/>
                    </a:lnTo>
                    <a:lnTo>
                      <a:pt x="1071" y="882"/>
                    </a:lnTo>
                    <a:lnTo>
                      <a:pt x="1069" y="887"/>
                    </a:lnTo>
                    <a:lnTo>
                      <a:pt x="1066" y="890"/>
                    </a:lnTo>
                    <a:lnTo>
                      <a:pt x="1062" y="886"/>
                    </a:lnTo>
                    <a:lnTo>
                      <a:pt x="1061" y="886"/>
                    </a:lnTo>
                    <a:lnTo>
                      <a:pt x="1060" y="886"/>
                    </a:lnTo>
                    <a:lnTo>
                      <a:pt x="1059" y="885"/>
                    </a:lnTo>
                    <a:lnTo>
                      <a:pt x="1057" y="887"/>
                    </a:lnTo>
                    <a:lnTo>
                      <a:pt x="1057" y="890"/>
                    </a:lnTo>
                    <a:lnTo>
                      <a:pt x="1056" y="893"/>
                    </a:lnTo>
                    <a:lnTo>
                      <a:pt x="1053" y="893"/>
                    </a:lnTo>
                    <a:lnTo>
                      <a:pt x="1050" y="888"/>
                    </a:lnTo>
                    <a:lnTo>
                      <a:pt x="1050" y="884"/>
                    </a:lnTo>
                    <a:lnTo>
                      <a:pt x="1049" y="881"/>
                    </a:lnTo>
                    <a:lnTo>
                      <a:pt x="1046" y="879"/>
                    </a:lnTo>
                    <a:lnTo>
                      <a:pt x="1044" y="880"/>
                    </a:lnTo>
                    <a:lnTo>
                      <a:pt x="1043" y="880"/>
                    </a:lnTo>
                    <a:lnTo>
                      <a:pt x="1042" y="881"/>
                    </a:lnTo>
                    <a:lnTo>
                      <a:pt x="1039" y="881"/>
                    </a:lnTo>
                    <a:lnTo>
                      <a:pt x="1036" y="878"/>
                    </a:lnTo>
                    <a:lnTo>
                      <a:pt x="1035" y="875"/>
                    </a:lnTo>
                    <a:lnTo>
                      <a:pt x="1034" y="872"/>
                    </a:lnTo>
                    <a:lnTo>
                      <a:pt x="1034" y="869"/>
                    </a:lnTo>
                    <a:lnTo>
                      <a:pt x="1034" y="865"/>
                    </a:lnTo>
                    <a:lnTo>
                      <a:pt x="1034" y="862"/>
                    </a:lnTo>
                    <a:lnTo>
                      <a:pt x="1033" y="859"/>
                    </a:lnTo>
                    <a:lnTo>
                      <a:pt x="1029" y="856"/>
                    </a:lnTo>
                    <a:lnTo>
                      <a:pt x="1029" y="851"/>
                    </a:lnTo>
                    <a:lnTo>
                      <a:pt x="1028" y="846"/>
                    </a:lnTo>
                    <a:lnTo>
                      <a:pt x="1027" y="841"/>
                    </a:lnTo>
                    <a:lnTo>
                      <a:pt x="1025" y="836"/>
                    </a:lnTo>
                    <a:lnTo>
                      <a:pt x="1022" y="833"/>
                    </a:lnTo>
                    <a:lnTo>
                      <a:pt x="1019" y="832"/>
                    </a:lnTo>
                    <a:lnTo>
                      <a:pt x="1016" y="830"/>
                    </a:lnTo>
                    <a:lnTo>
                      <a:pt x="1013" y="829"/>
                    </a:lnTo>
                    <a:lnTo>
                      <a:pt x="1015" y="825"/>
                    </a:lnTo>
                    <a:lnTo>
                      <a:pt x="1018" y="822"/>
                    </a:lnTo>
                    <a:lnTo>
                      <a:pt x="1022" y="819"/>
                    </a:lnTo>
                    <a:lnTo>
                      <a:pt x="1020" y="813"/>
                    </a:lnTo>
                    <a:lnTo>
                      <a:pt x="1019" y="811"/>
                    </a:lnTo>
                    <a:lnTo>
                      <a:pt x="1018" y="807"/>
                    </a:lnTo>
                    <a:lnTo>
                      <a:pt x="1017" y="805"/>
                    </a:lnTo>
                    <a:lnTo>
                      <a:pt x="1017" y="802"/>
                    </a:lnTo>
                    <a:lnTo>
                      <a:pt x="1021" y="797"/>
                    </a:lnTo>
                    <a:lnTo>
                      <a:pt x="1025" y="794"/>
                    </a:lnTo>
                    <a:lnTo>
                      <a:pt x="1025" y="790"/>
                    </a:lnTo>
                    <a:lnTo>
                      <a:pt x="1025" y="784"/>
                    </a:lnTo>
                    <a:lnTo>
                      <a:pt x="1021" y="783"/>
                    </a:lnTo>
                    <a:lnTo>
                      <a:pt x="1018" y="783"/>
                    </a:lnTo>
                    <a:lnTo>
                      <a:pt x="1015" y="781"/>
                    </a:lnTo>
                    <a:lnTo>
                      <a:pt x="1016" y="779"/>
                    </a:lnTo>
                    <a:lnTo>
                      <a:pt x="1020" y="777"/>
                    </a:lnTo>
                    <a:lnTo>
                      <a:pt x="1023" y="774"/>
                    </a:lnTo>
                    <a:lnTo>
                      <a:pt x="1023" y="772"/>
                    </a:lnTo>
                    <a:lnTo>
                      <a:pt x="1017" y="773"/>
                    </a:lnTo>
                    <a:lnTo>
                      <a:pt x="1016" y="773"/>
                    </a:lnTo>
                    <a:lnTo>
                      <a:pt x="1016" y="772"/>
                    </a:lnTo>
                    <a:lnTo>
                      <a:pt x="1016" y="770"/>
                    </a:lnTo>
                    <a:lnTo>
                      <a:pt x="1016" y="769"/>
                    </a:lnTo>
                    <a:lnTo>
                      <a:pt x="1019" y="766"/>
                    </a:lnTo>
                    <a:lnTo>
                      <a:pt x="1020" y="762"/>
                    </a:lnTo>
                    <a:lnTo>
                      <a:pt x="1021" y="759"/>
                    </a:lnTo>
                    <a:lnTo>
                      <a:pt x="1020" y="754"/>
                    </a:lnTo>
                    <a:lnTo>
                      <a:pt x="1020" y="750"/>
                    </a:lnTo>
                    <a:lnTo>
                      <a:pt x="1020" y="745"/>
                    </a:lnTo>
                    <a:lnTo>
                      <a:pt x="1021" y="742"/>
                    </a:lnTo>
                    <a:lnTo>
                      <a:pt x="1025" y="739"/>
                    </a:lnTo>
                    <a:lnTo>
                      <a:pt x="1025" y="736"/>
                    </a:lnTo>
                    <a:lnTo>
                      <a:pt x="1024" y="734"/>
                    </a:lnTo>
                    <a:lnTo>
                      <a:pt x="1022" y="731"/>
                    </a:lnTo>
                    <a:lnTo>
                      <a:pt x="1022" y="729"/>
                    </a:lnTo>
                    <a:lnTo>
                      <a:pt x="1024" y="727"/>
                    </a:lnTo>
                    <a:lnTo>
                      <a:pt x="1026" y="725"/>
                    </a:lnTo>
                    <a:lnTo>
                      <a:pt x="1027" y="723"/>
                    </a:lnTo>
                    <a:lnTo>
                      <a:pt x="1025" y="721"/>
                    </a:lnTo>
                    <a:lnTo>
                      <a:pt x="1020" y="721"/>
                    </a:lnTo>
                    <a:lnTo>
                      <a:pt x="1018" y="723"/>
                    </a:lnTo>
                    <a:lnTo>
                      <a:pt x="1016" y="726"/>
                    </a:lnTo>
                    <a:lnTo>
                      <a:pt x="1013" y="730"/>
                    </a:lnTo>
                    <a:lnTo>
                      <a:pt x="1011" y="733"/>
                    </a:lnTo>
                    <a:lnTo>
                      <a:pt x="1008" y="735"/>
                    </a:lnTo>
                    <a:lnTo>
                      <a:pt x="1005" y="736"/>
                    </a:lnTo>
                    <a:lnTo>
                      <a:pt x="1001" y="736"/>
                    </a:lnTo>
                    <a:lnTo>
                      <a:pt x="1000" y="740"/>
                    </a:lnTo>
                    <a:lnTo>
                      <a:pt x="1001" y="744"/>
                    </a:lnTo>
                    <a:lnTo>
                      <a:pt x="1001" y="748"/>
                    </a:lnTo>
                    <a:lnTo>
                      <a:pt x="998" y="751"/>
                    </a:lnTo>
                    <a:lnTo>
                      <a:pt x="997" y="757"/>
                    </a:lnTo>
                    <a:lnTo>
                      <a:pt x="994" y="761"/>
                    </a:lnTo>
                    <a:lnTo>
                      <a:pt x="992" y="766"/>
                    </a:lnTo>
                    <a:lnTo>
                      <a:pt x="990" y="771"/>
                    </a:lnTo>
                    <a:lnTo>
                      <a:pt x="983" y="775"/>
                    </a:lnTo>
                    <a:lnTo>
                      <a:pt x="981" y="780"/>
                    </a:lnTo>
                    <a:lnTo>
                      <a:pt x="979" y="785"/>
                    </a:lnTo>
                    <a:lnTo>
                      <a:pt x="972" y="788"/>
                    </a:lnTo>
                    <a:lnTo>
                      <a:pt x="969" y="793"/>
                    </a:lnTo>
                    <a:lnTo>
                      <a:pt x="969" y="798"/>
                    </a:lnTo>
                    <a:lnTo>
                      <a:pt x="968" y="804"/>
                    </a:lnTo>
                    <a:lnTo>
                      <a:pt x="964" y="808"/>
                    </a:lnTo>
                    <a:lnTo>
                      <a:pt x="964" y="813"/>
                    </a:lnTo>
                    <a:lnTo>
                      <a:pt x="962" y="816"/>
                    </a:lnTo>
                    <a:lnTo>
                      <a:pt x="958" y="818"/>
                    </a:lnTo>
                    <a:lnTo>
                      <a:pt x="953" y="818"/>
                    </a:lnTo>
                    <a:lnTo>
                      <a:pt x="949" y="815"/>
                    </a:lnTo>
                    <a:lnTo>
                      <a:pt x="945" y="813"/>
                    </a:lnTo>
                    <a:lnTo>
                      <a:pt x="939" y="811"/>
                    </a:lnTo>
                    <a:lnTo>
                      <a:pt x="934" y="811"/>
                    </a:lnTo>
                    <a:lnTo>
                      <a:pt x="932" y="809"/>
                    </a:lnTo>
                    <a:lnTo>
                      <a:pt x="930" y="807"/>
                    </a:lnTo>
                    <a:lnTo>
                      <a:pt x="928" y="807"/>
                    </a:lnTo>
                    <a:lnTo>
                      <a:pt x="926" y="807"/>
                    </a:lnTo>
                    <a:lnTo>
                      <a:pt x="926" y="812"/>
                    </a:lnTo>
                    <a:lnTo>
                      <a:pt x="930" y="814"/>
                    </a:lnTo>
                    <a:lnTo>
                      <a:pt x="935" y="816"/>
                    </a:lnTo>
                    <a:lnTo>
                      <a:pt x="938" y="820"/>
                    </a:lnTo>
                    <a:lnTo>
                      <a:pt x="938" y="826"/>
                    </a:lnTo>
                    <a:lnTo>
                      <a:pt x="939" y="827"/>
                    </a:lnTo>
                    <a:lnTo>
                      <a:pt x="941" y="826"/>
                    </a:lnTo>
                    <a:lnTo>
                      <a:pt x="943" y="824"/>
                    </a:lnTo>
                    <a:lnTo>
                      <a:pt x="944" y="822"/>
                    </a:lnTo>
                    <a:lnTo>
                      <a:pt x="946" y="820"/>
                    </a:lnTo>
                    <a:lnTo>
                      <a:pt x="949" y="820"/>
                    </a:lnTo>
                    <a:lnTo>
                      <a:pt x="953" y="822"/>
                    </a:lnTo>
                    <a:lnTo>
                      <a:pt x="953" y="826"/>
                    </a:lnTo>
                    <a:lnTo>
                      <a:pt x="952" y="829"/>
                    </a:lnTo>
                    <a:lnTo>
                      <a:pt x="948" y="831"/>
                    </a:lnTo>
                    <a:lnTo>
                      <a:pt x="945" y="832"/>
                    </a:lnTo>
                    <a:lnTo>
                      <a:pt x="943" y="833"/>
                    </a:lnTo>
                    <a:lnTo>
                      <a:pt x="941" y="832"/>
                    </a:lnTo>
                    <a:lnTo>
                      <a:pt x="940" y="831"/>
                    </a:lnTo>
                    <a:lnTo>
                      <a:pt x="939" y="829"/>
                    </a:lnTo>
                    <a:lnTo>
                      <a:pt x="936" y="831"/>
                    </a:lnTo>
                    <a:lnTo>
                      <a:pt x="934" y="833"/>
                    </a:lnTo>
                    <a:lnTo>
                      <a:pt x="931" y="835"/>
                    </a:lnTo>
                    <a:lnTo>
                      <a:pt x="927" y="836"/>
                    </a:lnTo>
                    <a:lnTo>
                      <a:pt x="927" y="840"/>
                    </a:lnTo>
                    <a:lnTo>
                      <a:pt x="924" y="843"/>
                    </a:lnTo>
                    <a:lnTo>
                      <a:pt x="920" y="846"/>
                    </a:lnTo>
                    <a:lnTo>
                      <a:pt x="919" y="850"/>
                    </a:lnTo>
                    <a:lnTo>
                      <a:pt x="916" y="852"/>
                    </a:lnTo>
                    <a:lnTo>
                      <a:pt x="911" y="855"/>
                    </a:lnTo>
                    <a:lnTo>
                      <a:pt x="909" y="858"/>
                    </a:lnTo>
                    <a:lnTo>
                      <a:pt x="910" y="863"/>
                    </a:lnTo>
                    <a:lnTo>
                      <a:pt x="915" y="865"/>
                    </a:lnTo>
                    <a:lnTo>
                      <a:pt x="916" y="867"/>
                    </a:lnTo>
                    <a:lnTo>
                      <a:pt x="918" y="871"/>
                    </a:lnTo>
                    <a:lnTo>
                      <a:pt x="921" y="874"/>
                    </a:lnTo>
                    <a:lnTo>
                      <a:pt x="919" y="879"/>
                    </a:lnTo>
                    <a:lnTo>
                      <a:pt x="915" y="880"/>
                    </a:lnTo>
                    <a:lnTo>
                      <a:pt x="910" y="882"/>
                    </a:lnTo>
                    <a:lnTo>
                      <a:pt x="911" y="887"/>
                    </a:lnTo>
                    <a:lnTo>
                      <a:pt x="910" y="893"/>
                    </a:lnTo>
                    <a:lnTo>
                      <a:pt x="908" y="896"/>
                    </a:lnTo>
                    <a:lnTo>
                      <a:pt x="904" y="901"/>
                    </a:lnTo>
                    <a:lnTo>
                      <a:pt x="904" y="905"/>
                    </a:lnTo>
                    <a:lnTo>
                      <a:pt x="901" y="906"/>
                    </a:lnTo>
                    <a:lnTo>
                      <a:pt x="897" y="910"/>
                    </a:lnTo>
                    <a:lnTo>
                      <a:pt x="893" y="912"/>
                    </a:lnTo>
                    <a:lnTo>
                      <a:pt x="890" y="913"/>
                    </a:lnTo>
                    <a:lnTo>
                      <a:pt x="891" y="914"/>
                    </a:lnTo>
                    <a:lnTo>
                      <a:pt x="892" y="914"/>
                    </a:lnTo>
                    <a:lnTo>
                      <a:pt x="893" y="914"/>
                    </a:lnTo>
                    <a:lnTo>
                      <a:pt x="894" y="915"/>
                    </a:lnTo>
                    <a:lnTo>
                      <a:pt x="894" y="917"/>
                    </a:lnTo>
                    <a:lnTo>
                      <a:pt x="894" y="920"/>
                    </a:lnTo>
                    <a:lnTo>
                      <a:pt x="894" y="921"/>
                    </a:lnTo>
                    <a:lnTo>
                      <a:pt x="891" y="924"/>
                    </a:lnTo>
                    <a:lnTo>
                      <a:pt x="890" y="929"/>
                    </a:lnTo>
                    <a:lnTo>
                      <a:pt x="889" y="931"/>
                    </a:lnTo>
                    <a:lnTo>
                      <a:pt x="884" y="932"/>
                    </a:lnTo>
                    <a:lnTo>
                      <a:pt x="884" y="940"/>
                    </a:lnTo>
                    <a:lnTo>
                      <a:pt x="879" y="946"/>
                    </a:lnTo>
                    <a:lnTo>
                      <a:pt x="872" y="948"/>
                    </a:lnTo>
                    <a:lnTo>
                      <a:pt x="866" y="952"/>
                    </a:lnTo>
                    <a:lnTo>
                      <a:pt x="862" y="952"/>
                    </a:lnTo>
                    <a:lnTo>
                      <a:pt x="861" y="956"/>
                    </a:lnTo>
                    <a:lnTo>
                      <a:pt x="861" y="960"/>
                    </a:lnTo>
                    <a:lnTo>
                      <a:pt x="859" y="964"/>
                    </a:lnTo>
                    <a:lnTo>
                      <a:pt x="859" y="970"/>
                    </a:lnTo>
                    <a:lnTo>
                      <a:pt x="856" y="974"/>
                    </a:lnTo>
                    <a:lnTo>
                      <a:pt x="852" y="978"/>
                    </a:lnTo>
                    <a:lnTo>
                      <a:pt x="848" y="982"/>
                    </a:lnTo>
                    <a:lnTo>
                      <a:pt x="850" y="983"/>
                    </a:lnTo>
                    <a:lnTo>
                      <a:pt x="852" y="983"/>
                    </a:lnTo>
                    <a:lnTo>
                      <a:pt x="852" y="985"/>
                    </a:lnTo>
                    <a:lnTo>
                      <a:pt x="852" y="987"/>
                    </a:lnTo>
                    <a:lnTo>
                      <a:pt x="849" y="987"/>
                    </a:lnTo>
                    <a:lnTo>
                      <a:pt x="846" y="989"/>
                    </a:lnTo>
                    <a:lnTo>
                      <a:pt x="845" y="993"/>
                    </a:lnTo>
                    <a:lnTo>
                      <a:pt x="843" y="995"/>
                    </a:lnTo>
                    <a:lnTo>
                      <a:pt x="842" y="1000"/>
                    </a:lnTo>
                    <a:lnTo>
                      <a:pt x="840" y="1003"/>
                    </a:lnTo>
                    <a:lnTo>
                      <a:pt x="839" y="1006"/>
                    </a:lnTo>
                    <a:lnTo>
                      <a:pt x="841" y="1011"/>
                    </a:lnTo>
                    <a:lnTo>
                      <a:pt x="840" y="1016"/>
                    </a:lnTo>
                    <a:lnTo>
                      <a:pt x="839" y="1021"/>
                    </a:lnTo>
                    <a:lnTo>
                      <a:pt x="837" y="1025"/>
                    </a:lnTo>
                    <a:lnTo>
                      <a:pt x="835" y="1031"/>
                    </a:lnTo>
                    <a:lnTo>
                      <a:pt x="833" y="1036"/>
                    </a:lnTo>
                    <a:lnTo>
                      <a:pt x="830" y="1041"/>
                    </a:lnTo>
                    <a:lnTo>
                      <a:pt x="826" y="1046"/>
                    </a:lnTo>
                    <a:lnTo>
                      <a:pt x="822" y="1049"/>
                    </a:lnTo>
                    <a:lnTo>
                      <a:pt x="824" y="1053"/>
                    </a:lnTo>
                    <a:lnTo>
                      <a:pt x="821" y="1053"/>
                    </a:lnTo>
                    <a:lnTo>
                      <a:pt x="816" y="1052"/>
                    </a:lnTo>
                    <a:lnTo>
                      <a:pt x="812" y="1052"/>
                    </a:lnTo>
                    <a:lnTo>
                      <a:pt x="811" y="1052"/>
                    </a:lnTo>
                    <a:lnTo>
                      <a:pt x="810" y="1052"/>
                    </a:lnTo>
                    <a:lnTo>
                      <a:pt x="810" y="1056"/>
                    </a:lnTo>
                    <a:lnTo>
                      <a:pt x="811" y="1060"/>
                    </a:lnTo>
                    <a:lnTo>
                      <a:pt x="811" y="1064"/>
                    </a:lnTo>
                    <a:lnTo>
                      <a:pt x="811" y="1068"/>
                    </a:lnTo>
                    <a:lnTo>
                      <a:pt x="810" y="1073"/>
                    </a:lnTo>
                    <a:lnTo>
                      <a:pt x="809" y="1076"/>
                    </a:lnTo>
                    <a:lnTo>
                      <a:pt x="807" y="1079"/>
                    </a:lnTo>
                    <a:lnTo>
                      <a:pt x="805" y="1083"/>
                    </a:lnTo>
                    <a:lnTo>
                      <a:pt x="805" y="1086"/>
                    </a:lnTo>
                    <a:lnTo>
                      <a:pt x="805" y="1092"/>
                    </a:lnTo>
                    <a:lnTo>
                      <a:pt x="804" y="1095"/>
                    </a:lnTo>
                    <a:lnTo>
                      <a:pt x="800" y="1096"/>
                    </a:lnTo>
                    <a:lnTo>
                      <a:pt x="798" y="1100"/>
                    </a:lnTo>
                    <a:lnTo>
                      <a:pt x="798" y="1105"/>
                    </a:lnTo>
                    <a:lnTo>
                      <a:pt x="797" y="1110"/>
                    </a:lnTo>
                    <a:lnTo>
                      <a:pt x="792" y="1111"/>
                    </a:lnTo>
                    <a:lnTo>
                      <a:pt x="792" y="1115"/>
                    </a:lnTo>
                    <a:lnTo>
                      <a:pt x="791" y="1120"/>
                    </a:lnTo>
                    <a:lnTo>
                      <a:pt x="790" y="1124"/>
                    </a:lnTo>
                    <a:lnTo>
                      <a:pt x="788" y="1128"/>
                    </a:lnTo>
                    <a:lnTo>
                      <a:pt x="786" y="1132"/>
                    </a:lnTo>
                    <a:lnTo>
                      <a:pt x="784" y="1137"/>
                    </a:lnTo>
                    <a:lnTo>
                      <a:pt x="783" y="1141"/>
                    </a:lnTo>
                    <a:lnTo>
                      <a:pt x="782" y="1145"/>
                    </a:lnTo>
                    <a:lnTo>
                      <a:pt x="780" y="1146"/>
                    </a:lnTo>
                    <a:lnTo>
                      <a:pt x="777" y="1147"/>
                    </a:lnTo>
                    <a:lnTo>
                      <a:pt x="776" y="1149"/>
                    </a:lnTo>
                    <a:lnTo>
                      <a:pt x="775" y="1151"/>
                    </a:lnTo>
                    <a:lnTo>
                      <a:pt x="771" y="1156"/>
                    </a:lnTo>
                    <a:lnTo>
                      <a:pt x="766" y="1161"/>
                    </a:lnTo>
                    <a:lnTo>
                      <a:pt x="764" y="1167"/>
                    </a:lnTo>
                    <a:lnTo>
                      <a:pt x="764" y="1172"/>
                    </a:lnTo>
                    <a:lnTo>
                      <a:pt x="762" y="1177"/>
                    </a:lnTo>
                    <a:lnTo>
                      <a:pt x="764" y="1182"/>
                    </a:lnTo>
                    <a:lnTo>
                      <a:pt x="763" y="1186"/>
                    </a:lnTo>
                    <a:lnTo>
                      <a:pt x="755" y="1186"/>
                    </a:lnTo>
                    <a:lnTo>
                      <a:pt x="756" y="1184"/>
                    </a:lnTo>
                    <a:lnTo>
                      <a:pt x="758" y="1181"/>
                    </a:lnTo>
                    <a:lnTo>
                      <a:pt x="759" y="1178"/>
                    </a:lnTo>
                    <a:lnTo>
                      <a:pt x="757" y="1175"/>
                    </a:lnTo>
                    <a:lnTo>
                      <a:pt x="755" y="1175"/>
                    </a:lnTo>
                    <a:lnTo>
                      <a:pt x="754" y="1176"/>
                    </a:lnTo>
                    <a:lnTo>
                      <a:pt x="753" y="1177"/>
                    </a:lnTo>
                    <a:lnTo>
                      <a:pt x="752" y="1179"/>
                    </a:lnTo>
                    <a:lnTo>
                      <a:pt x="753" y="1184"/>
                    </a:lnTo>
                    <a:lnTo>
                      <a:pt x="753" y="1188"/>
                    </a:lnTo>
                    <a:lnTo>
                      <a:pt x="753" y="1193"/>
                    </a:lnTo>
                    <a:lnTo>
                      <a:pt x="757" y="1197"/>
                    </a:lnTo>
                    <a:lnTo>
                      <a:pt x="755" y="1201"/>
                    </a:lnTo>
                    <a:lnTo>
                      <a:pt x="754" y="1204"/>
                    </a:lnTo>
                    <a:lnTo>
                      <a:pt x="753" y="1208"/>
                    </a:lnTo>
                    <a:lnTo>
                      <a:pt x="751" y="1212"/>
                    </a:lnTo>
                    <a:lnTo>
                      <a:pt x="750" y="1215"/>
                    </a:lnTo>
                    <a:lnTo>
                      <a:pt x="749" y="1220"/>
                    </a:lnTo>
                    <a:lnTo>
                      <a:pt x="749" y="1223"/>
                    </a:lnTo>
                    <a:lnTo>
                      <a:pt x="749" y="1227"/>
                    </a:lnTo>
                    <a:lnTo>
                      <a:pt x="744" y="1229"/>
                    </a:lnTo>
                    <a:lnTo>
                      <a:pt x="739" y="1234"/>
                    </a:lnTo>
                    <a:lnTo>
                      <a:pt x="735" y="1238"/>
                    </a:lnTo>
                    <a:lnTo>
                      <a:pt x="728" y="1240"/>
                    </a:lnTo>
                    <a:lnTo>
                      <a:pt x="725" y="1244"/>
                    </a:lnTo>
                    <a:lnTo>
                      <a:pt x="725" y="1248"/>
                    </a:lnTo>
                    <a:lnTo>
                      <a:pt x="723" y="1254"/>
                    </a:lnTo>
                    <a:lnTo>
                      <a:pt x="720" y="1257"/>
                    </a:lnTo>
                    <a:lnTo>
                      <a:pt x="722" y="1264"/>
                    </a:lnTo>
                    <a:lnTo>
                      <a:pt x="721" y="1268"/>
                    </a:lnTo>
                    <a:lnTo>
                      <a:pt x="719" y="1272"/>
                    </a:lnTo>
                    <a:lnTo>
                      <a:pt x="714" y="1274"/>
                    </a:lnTo>
                    <a:lnTo>
                      <a:pt x="710" y="1277"/>
                    </a:lnTo>
                    <a:lnTo>
                      <a:pt x="708" y="1281"/>
                    </a:lnTo>
                    <a:lnTo>
                      <a:pt x="708" y="1284"/>
                    </a:lnTo>
                    <a:lnTo>
                      <a:pt x="710" y="1289"/>
                    </a:lnTo>
                    <a:lnTo>
                      <a:pt x="711" y="1291"/>
                    </a:lnTo>
                    <a:lnTo>
                      <a:pt x="712" y="1292"/>
                    </a:lnTo>
                    <a:lnTo>
                      <a:pt x="714" y="1293"/>
                    </a:lnTo>
                    <a:lnTo>
                      <a:pt x="713" y="1296"/>
                    </a:lnTo>
                    <a:lnTo>
                      <a:pt x="712" y="1300"/>
                    </a:lnTo>
                    <a:lnTo>
                      <a:pt x="711" y="1302"/>
                    </a:lnTo>
                    <a:lnTo>
                      <a:pt x="710" y="1306"/>
                    </a:lnTo>
                    <a:lnTo>
                      <a:pt x="710" y="1310"/>
                    </a:lnTo>
                    <a:lnTo>
                      <a:pt x="708" y="1313"/>
                    </a:lnTo>
                    <a:lnTo>
                      <a:pt x="707" y="1317"/>
                    </a:lnTo>
                    <a:lnTo>
                      <a:pt x="703" y="1319"/>
                    </a:lnTo>
                    <a:lnTo>
                      <a:pt x="700" y="1321"/>
                    </a:lnTo>
                    <a:lnTo>
                      <a:pt x="699" y="1321"/>
                    </a:lnTo>
                    <a:lnTo>
                      <a:pt x="697" y="1321"/>
                    </a:lnTo>
                    <a:lnTo>
                      <a:pt x="696" y="1322"/>
                    </a:lnTo>
                    <a:lnTo>
                      <a:pt x="694" y="1322"/>
                    </a:lnTo>
                    <a:lnTo>
                      <a:pt x="695" y="1326"/>
                    </a:lnTo>
                    <a:lnTo>
                      <a:pt x="698" y="1328"/>
                    </a:lnTo>
                    <a:lnTo>
                      <a:pt x="700" y="1332"/>
                    </a:lnTo>
                    <a:lnTo>
                      <a:pt x="700" y="1336"/>
                    </a:lnTo>
                    <a:lnTo>
                      <a:pt x="696" y="1338"/>
                    </a:lnTo>
                    <a:lnTo>
                      <a:pt x="693" y="1341"/>
                    </a:lnTo>
                    <a:lnTo>
                      <a:pt x="692" y="1345"/>
                    </a:lnTo>
                    <a:lnTo>
                      <a:pt x="691" y="1349"/>
                    </a:lnTo>
                    <a:lnTo>
                      <a:pt x="692" y="1353"/>
                    </a:lnTo>
                    <a:lnTo>
                      <a:pt x="693" y="1358"/>
                    </a:lnTo>
                    <a:lnTo>
                      <a:pt x="692" y="1362"/>
                    </a:lnTo>
                    <a:lnTo>
                      <a:pt x="689" y="1365"/>
                    </a:lnTo>
                    <a:lnTo>
                      <a:pt x="687" y="1365"/>
                    </a:lnTo>
                    <a:lnTo>
                      <a:pt x="686" y="1366"/>
                    </a:lnTo>
                    <a:lnTo>
                      <a:pt x="686" y="1367"/>
                    </a:lnTo>
                    <a:lnTo>
                      <a:pt x="686" y="1368"/>
                    </a:lnTo>
                    <a:lnTo>
                      <a:pt x="689" y="1371"/>
                    </a:lnTo>
                    <a:lnTo>
                      <a:pt x="690" y="1373"/>
                    </a:lnTo>
                    <a:lnTo>
                      <a:pt x="688" y="1373"/>
                    </a:lnTo>
                    <a:lnTo>
                      <a:pt x="684" y="1373"/>
                    </a:lnTo>
                    <a:lnTo>
                      <a:pt x="682" y="1373"/>
                    </a:lnTo>
                    <a:lnTo>
                      <a:pt x="680" y="1376"/>
                    </a:lnTo>
                    <a:lnTo>
                      <a:pt x="680" y="1380"/>
                    </a:lnTo>
                    <a:lnTo>
                      <a:pt x="680" y="1386"/>
                    </a:lnTo>
                    <a:lnTo>
                      <a:pt x="678" y="1390"/>
                    </a:lnTo>
                    <a:lnTo>
                      <a:pt x="677" y="1394"/>
                    </a:lnTo>
                    <a:lnTo>
                      <a:pt x="681" y="1399"/>
                    </a:lnTo>
                    <a:lnTo>
                      <a:pt x="679" y="1402"/>
                    </a:lnTo>
                    <a:lnTo>
                      <a:pt x="677" y="1407"/>
                    </a:lnTo>
                    <a:lnTo>
                      <a:pt x="675" y="1410"/>
                    </a:lnTo>
                    <a:lnTo>
                      <a:pt x="671" y="1411"/>
                    </a:lnTo>
                    <a:lnTo>
                      <a:pt x="671" y="1413"/>
                    </a:lnTo>
                    <a:lnTo>
                      <a:pt x="671" y="1416"/>
                    </a:lnTo>
                    <a:lnTo>
                      <a:pt x="672" y="1419"/>
                    </a:lnTo>
                    <a:lnTo>
                      <a:pt x="671" y="1422"/>
                    </a:lnTo>
                    <a:lnTo>
                      <a:pt x="667" y="1424"/>
                    </a:lnTo>
                    <a:lnTo>
                      <a:pt x="665" y="1428"/>
                    </a:lnTo>
                    <a:lnTo>
                      <a:pt x="664" y="1432"/>
                    </a:lnTo>
                    <a:lnTo>
                      <a:pt x="663" y="1437"/>
                    </a:lnTo>
                    <a:lnTo>
                      <a:pt x="658" y="1442"/>
                    </a:lnTo>
                    <a:lnTo>
                      <a:pt x="654" y="1446"/>
                    </a:lnTo>
                    <a:lnTo>
                      <a:pt x="649" y="1451"/>
                    </a:lnTo>
                    <a:lnTo>
                      <a:pt x="644" y="1454"/>
                    </a:lnTo>
                    <a:lnTo>
                      <a:pt x="644" y="1458"/>
                    </a:lnTo>
                    <a:lnTo>
                      <a:pt x="643" y="1461"/>
                    </a:lnTo>
                    <a:lnTo>
                      <a:pt x="641" y="1464"/>
                    </a:lnTo>
                    <a:lnTo>
                      <a:pt x="640" y="1467"/>
                    </a:lnTo>
                    <a:lnTo>
                      <a:pt x="639" y="1470"/>
                    </a:lnTo>
                    <a:lnTo>
                      <a:pt x="638" y="1473"/>
                    </a:lnTo>
                    <a:lnTo>
                      <a:pt x="638" y="1476"/>
                    </a:lnTo>
                    <a:lnTo>
                      <a:pt x="639" y="1481"/>
                    </a:lnTo>
                    <a:lnTo>
                      <a:pt x="635" y="1482"/>
                    </a:lnTo>
                    <a:lnTo>
                      <a:pt x="628" y="1480"/>
                    </a:lnTo>
                    <a:lnTo>
                      <a:pt x="624" y="1480"/>
                    </a:lnTo>
                    <a:lnTo>
                      <a:pt x="620" y="1484"/>
                    </a:lnTo>
                    <a:lnTo>
                      <a:pt x="617" y="1484"/>
                    </a:lnTo>
                    <a:lnTo>
                      <a:pt x="614" y="1487"/>
                    </a:lnTo>
                    <a:lnTo>
                      <a:pt x="612" y="1488"/>
                    </a:lnTo>
                    <a:lnTo>
                      <a:pt x="610" y="1485"/>
                    </a:lnTo>
                    <a:lnTo>
                      <a:pt x="608" y="1488"/>
                    </a:lnTo>
                    <a:lnTo>
                      <a:pt x="607" y="1492"/>
                    </a:lnTo>
                    <a:lnTo>
                      <a:pt x="605" y="1496"/>
                    </a:lnTo>
                    <a:lnTo>
                      <a:pt x="600" y="1497"/>
                    </a:lnTo>
                    <a:lnTo>
                      <a:pt x="600" y="1493"/>
                    </a:lnTo>
                    <a:lnTo>
                      <a:pt x="599" y="1492"/>
                    </a:lnTo>
                    <a:lnTo>
                      <a:pt x="596" y="1491"/>
                    </a:lnTo>
                    <a:lnTo>
                      <a:pt x="595" y="1489"/>
                    </a:lnTo>
                    <a:lnTo>
                      <a:pt x="593" y="1493"/>
                    </a:lnTo>
                    <a:lnTo>
                      <a:pt x="591" y="1496"/>
                    </a:lnTo>
                    <a:lnTo>
                      <a:pt x="587" y="1498"/>
                    </a:lnTo>
                    <a:lnTo>
                      <a:pt x="584" y="1500"/>
                    </a:lnTo>
                    <a:lnTo>
                      <a:pt x="583" y="1503"/>
                    </a:lnTo>
                    <a:lnTo>
                      <a:pt x="579" y="1506"/>
                    </a:lnTo>
                    <a:lnTo>
                      <a:pt x="575" y="1506"/>
                    </a:lnTo>
                    <a:lnTo>
                      <a:pt x="572" y="1508"/>
                    </a:lnTo>
                    <a:lnTo>
                      <a:pt x="572" y="1506"/>
                    </a:lnTo>
                    <a:lnTo>
                      <a:pt x="572" y="1503"/>
                    </a:lnTo>
                    <a:lnTo>
                      <a:pt x="572" y="1502"/>
                    </a:lnTo>
                    <a:lnTo>
                      <a:pt x="571" y="1500"/>
                    </a:lnTo>
                    <a:lnTo>
                      <a:pt x="571" y="1498"/>
                    </a:lnTo>
                    <a:lnTo>
                      <a:pt x="570" y="1497"/>
                    </a:lnTo>
                    <a:lnTo>
                      <a:pt x="568" y="1495"/>
                    </a:lnTo>
                    <a:lnTo>
                      <a:pt x="568" y="1493"/>
                    </a:lnTo>
                    <a:lnTo>
                      <a:pt x="566" y="1495"/>
                    </a:lnTo>
                    <a:lnTo>
                      <a:pt x="564" y="1497"/>
                    </a:lnTo>
                    <a:lnTo>
                      <a:pt x="562" y="1498"/>
                    </a:lnTo>
                    <a:lnTo>
                      <a:pt x="559" y="1499"/>
                    </a:lnTo>
                    <a:lnTo>
                      <a:pt x="558" y="1501"/>
                    </a:lnTo>
                    <a:lnTo>
                      <a:pt x="556" y="1503"/>
                    </a:lnTo>
                    <a:lnTo>
                      <a:pt x="555" y="1503"/>
                    </a:lnTo>
                    <a:lnTo>
                      <a:pt x="553" y="1500"/>
                    </a:lnTo>
                    <a:lnTo>
                      <a:pt x="550" y="1495"/>
                    </a:lnTo>
                    <a:lnTo>
                      <a:pt x="547" y="1491"/>
                    </a:lnTo>
                    <a:lnTo>
                      <a:pt x="544" y="1486"/>
                    </a:lnTo>
                    <a:lnTo>
                      <a:pt x="540" y="1482"/>
                    </a:lnTo>
                    <a:lnTo>
                      <a:pt x="538" y="1477"/>
                    </a:lnTo>
                    <a:lnTo>
                      <a:pt x="536" y="1472"/>
                    </a:lnTo>
                    <a:lnTo>
                      <a:pt x="535" y="1466"/>
                    </a:lnTo>
                    <a:lnTo>
                      <a:pt x="537" y="1461"/>
                    </a:lnTo>
                    <a:lnTo>
                      <a:pt x="531" y="1458"/>
                    </a:lnTo>
                    <a:lnTo>
                      <a:pt x="529" y="1452"/>
                    </a:lnTo>
                    <a:lnTo>
                      <a:pt x="529" y="1446"/>
                    </a:lnTo>
                    <a:lnTo>
                      <a:pt x="531" y="1440"/>
                    </a:lnTo>
                    <a:lnTo>
                      <a:pt x="531" y="1437"/>
                    </a:lnTo>
                    <a:lnTo>
                      <a:pt x="531" y="1432"/>
                    </a:lnTo>
                    <a:lnTo>
                      <a:pt x="531" y="1428"/>
                    </a:lnTo>
                    <a:lnTo>
                      <a:pt x="531" y="1424"/>
                    </a:lnTo>
                    <a:lnTo>
                      <a:pt x="530" y="1420"/>
                    </a:lnTo>
                    <a:lnTo>
                      <a:pt x="531" y="1416"/>
                    </a:lnTo>
                    <a:lnTo>
                      <a:pt x="531" y="1411"/>
                    </a:lnTo>
                    <a:lnTo>
                      <a:pt x="532" y="1408"/>
                    </a:lnTo>
                    <a:lnTo>
                      <a:pt x="531" y="1407"/>
                    </a:lnTo>
                    <a:lnTo>
                      <a:pt x="530" y="1404"/>
                    </a:lnTo>
                    <a:lnTo>
                      <a:pt x="530" y="1401"/>
                    </a:lnTo>
                    <a:lnTo>
                      <a:pt x="531" y="1399"/>
                    </a:lnTo>
                    <a:lnTo>
                      <a:pt x="534" y="1398"/>
                    </a:lnTo>
                    <a:lnTo>
                      <a:pt x="533" y="1398"/>
                    </a:lnTo>
                    <a:lnTo>
                      <a:pt x="532" y="1395"/>
                    </a:lnTo>
                    <a:lnTo>
                      <a:pt x="532" y="1394"/>
                    </a:lnTo>
                    <a:lnTo>
                      <a:pt x="528" y="1390"/>
                    </a:lnTo>
                    <a:lnTo>
                      <a:pt x="526" y="1385"/>
                    </a:lnTo>
                    <a:lnTo>
                      <a:pt x="525" y="1379"/>
                    </a:lnTo>
                    <a:lnTo>
                      <a:pt x="523" y="1373"/>
                    </a:lnTo>
                    <a:lnTo>
                      <a:pt x="523" y="1371"/>
                    </a:lnTo>
                    <a:lnTo>
                      <a:pt x="524" y="1368"/>
                    </a:lnTo>
                    <a:lnTo>
                      <a:pt x="524" y="1365"/>
                    </a:lnTo>
                    <a:lnTo>
                      <a:pt x="524" y="1362"/>
                    </a:lnTo>
                    <a:lnTo>
                      <a:pt x="525" y="1359"/>
                    </a:lnTo>
                    <a:lnTo>
                      <a:pt x="526" y="1356"/>
                    </a:lnTo>
                    <a:lnTo>
                      <a:pt x="527" y="1353"/>
                    </a:lnTo>
                    <a:lnTo>
                      <a:pt x="529" y="1351"/>
                    </a:lnTo>
                    <a:lnTo>
                      <a:pt x="529" y="1347"/>
                    </a:lnTo>
                    <a:lnTo>
                      <a:pt x="529" y="1341"/>
                    </a:lnTo>
                    <a:lnTo>
                      <a:pt x="529" y="1337"/>
                    </a:lnTo>
                    <a:lnTo>
                      <a:pt x="529" y="1332"/>
                    </a:lnTo>
                    <a:lnTo>
                      <a:pt x="529" y="1328"/>
                    </a:lnTo>
                    <a:lnTo>
                      <a:pt x="529" y="1323"/>
                    </a:lnTo>
                    <a:lnTo>
                      <a:pt x="531" y="1320"/>
                    </a:lnTo>
                    <a:lnTo>
                      <a:pt x="535" y="1317"/>
                    </a:lnTo>
                    <a:lnTo>
                      <a:pt x="534" y="1314"/>
                    </a:lnTo>
                    <a:lnTo>
                      <a:pt x="535" y="1311"/>
                    </a:lnTo>
                    <a:lnTo>
                      <a:pt x="536" y="1308"/>
                    </a:lnTo>
                    <a:lnTo>
                      <a:pt x="537" y="1304"/>
                    </a:lnTo>
                    <a:lnTo>
                      <a:pt x="542" y="1302"/>
                    </a:lnTo>
                    <a:lnTo>
                      <a:pt x="548" y="1302"/>
                    </a:lnTo>
                    <a:lnTo>
                      <a:pt x="551" y="1300"/>
                    </a:lnTo>
                    <a:lnTo>
                      <a:pt x="553" y="1293"/>
                    </a:lnTo>
                    <a:lnTo>
                      <a:pt x="549" y="1293"/>
                    </a:lnTo>
                    <a:lnTo>
                      <a:pt x="548" y="1291"/>
                    </a:lnTo>
                    <a:lnTo>
                      <a:pt x="548" y="1289"/>
                    </a:lnTo>
                    <a:lnTo>
                      <a:pt x="548" y="1286"/>
                    </a:lnTo>
                    <a:lnTo>
                      <a:pt x="550" y="1285"/>
                    </a:lnTo>
                    <a:lnTo>
                      <a:pt x="553" y="1285"/>
                    </a:lnTo>
                    <a:lnTo>
                      <a:pt x="554" y="1284"/>
                    </a:lnTo>
                    <a:lnTo>
                      <a:pt x="555" y="1283"/>
                    </a:lnTo>
                    <a:lnTo>
                      <a:pt x="555" y="1279"/>
                    </a:lnTo>
                    <a:lnTo>
                      <a:pt x="555" y="1275"/>
                    </a:lnTo>
                    <a:lnTo>
                      <a:pt x="555" y="1272"/>
                    </a:lnTo>
                    <a:lnTo>
                      <a:pt x="554" y="1268"/>
                    </a:lnTo>
                    <a:lnTo>
                      <a:pt x="553" y="1266"/>
                    </a:lnTo>
                    <a:lnTo>
                      <a:pt x="553" y="1263"/>
                    </a:lnTo>
                    <a:lnTo>
                      <a:pt x="555" y="1260"/>
                    </a:lnTo>
                    <a:lnTo>
                      <a:pt x="557" y="1259"/>
                    </a:lnTo>
                    <a:lnTo>
                      <a:pt x="559" y="1258"/>
                    </a:lnTo>
                    <a:lnTo>
                      <a:pt x="561" y="1258"/>
                    </a:lnTo>
                    <a:lnTo>
                      <a:pt x="563" y="1258"/>
                    </a:lnTo>
                    <a:lnTo>
                      <a:pt x="564" y="1257"/>
                    </a:lnTo>
                    <a:lnTo>
                      <a:pt x="563" y="1253"/>
                    </a:lnTo>
                    <a:lnTo>
                      <a:pt x="559" y="1251"/>
                    </a:lnTo>
                    <a:lnTo>
                      <a:pt x="555" y="1250"/>
                    </a:lnTo>
                    <a:lnTo>
                      <a:pt x="553" y="1246"/>
                    </a:lnTo>
                    <a:lnTo>
                      <a:pt x="555" y="1240"/>
                    </a:lnTo>
                    <a:lnTo>
                      <a:pt x="557" y="1234"/>
                    </a:lnTo>
                    <a:lnTo>
                      <a:pt x="560" y="1229"/>
                    </a:lnTo>
                    <a:lnTo>
                      <a:pt x="568" y="1228"/>
                    </a:lnTo>
                    <a:lnTo>
                      <a:pt x="568" y="1227"/>
                    </a:lnTo>
                    <a:lnTo>
                      <a:pt x="568" y="1226"/>
                    </a:lnTo>
                    <a:lnTo>
                      <a:pt x="568" y="1225"/>
                    </a:lnTo>
                    <a:lnTo>
                      <a:pt x="565" y="1223"/>
                    </a:lnTo>
                    <a:lnTo>
                      <a:pt x="563" y="1220"/>
                    </a:lnTo>
                    <a:lnTo>
                      <a:pt x="561" y="1218"/>
                    </a:lnTo>
                    <a:lnTo>
                      <a:pt x="560" y="1215"/>
                    </a:lnTo>
                    <a:lnTo>
                      <a:pt x="559" y="1211"/>
                    </a:lnTo>
                    <a:lnTo>
                      <a:pt x="559" y="1206"/>
                    </a:lnTo>
                    <a:lnTo>
                      <a:pt x="559" y="1202"/>
                    </a:lnTo>
                    <a:lnTo>
                      <a:pt x="559" y="1197"/>
                    </a:lnTo>
                    <a:lnTo>
                      <a:pt x="560" y="1193"/>
                    </a:lnTo>
                    <a:lnTo>
                      <a:pt x="562" y="1188"/>
                    </a:lnTo>
                    <a:lnTo>
                      <a:pt x="563" y="1184"/>
                    </a:lnTo>
                    <a:lnTo>
                      <a:pt x="563" y="1179"/>
                    </a:lnTo>
                    <a:lnTo>
                      <a:pt x="561" y="1175"/>
                    </a:lnTo>
                    <a:lnTo>
                      <a:pt x="559" y="1175"/>
                    </a:lnTo>
                    <a:lnTo>
                      <a:pt x="556" y="1178"/>
                    </a:lnTo>
                    <a:lnTo>
                      <a:pt x="553" y="1182"/>
                    </a:lnTo>
                    <a:lnTo>
                      <a:pt x="551" y="1186"/>
                    </a:lnTo>
                    <a:lnTo>
                      <a:pt x="548" y="1191"/>
                    </a:lnTo>
                    <a:lnTo>
                      <a:pt x="546" y="1196"/>
                    </a:lnTo>
                    <a:lnTo>
                      <a:pt x="545" y="1203"/>
                    </a:lnTo>
                    <a:lnTo>
                      <a:pt x="538" y="1202"/>
                    </a:lnTo>
                    <a:lnTo>
                      <a:pt x="536" y="1205"/>
                    </a:lnTo>
                    <a:lnTo>
                      <a:pt x="535" y="1211"/>
                    </a:lnTo>
                    <a:lnTo>
                      <a:pt x="531" y="1216"/>
                    </a:lnTo>
                    <a:lnTo>
                      <a:pt x="534" y="1220"/>
                    </a:lnTo>
                    <a:lnTo>
                      <a:pt x="535" y="1224"/>
                    </a:lnTo>
                    <a:lnTo>
                      <a:pt x="535" y="1228"/>
                    </a:lnTo>
                    <a:lnTo>
                      <a:pt x="535" y="1231"/>
                    </a:lnTo>
                    <a:lnTo>
                      <a:pt x="531" y="1235"/>
                    </a:lnTo>
                    <a:lnTo>
                      <a:pt x="527" y="1236"/>
                    </a:lnTo>
                    <a:lnTo>
                      <a:pt x="522" y="1236"/>
                    </a:lnTo>
                    <a:lnTo>
                      <a:pt x="518" y="1238"/>
                    </a:lnTo>
                    <a:lnTo>
                      <a:pt x="519" y="1241"/>
                    </a:lnTo>
                    <a:lnTo>
                      <a:pt x="520" y="1245"/>
                    </a:lnTo>
                    <a:lnTo>
                      <a:pt x="522" y="1248"/>
                    </a:lnTo>
                    <a:lnTo>
                      <a:pt x="523" y="1251"/>
                    </a:lnTo>
                    <a:lnTo>
                      <a:pt x="524" y="1254"/>
                    </a:lnTo>
                    <a:lnTo>
                      <a:pt x="524" y="1257"/>
                    </a:lnTo>
                    <a:lnTo>
                      <a:pt x="523" y="1260"/>
                    </a:lnTo>
                    <a:lnTo>
                      <a:pt x="520" y="1264"/>
                    </a:lnTo>
                    <a:lnTo>
                      <a:pt x="520" y="1269"/>
                    </a:lnTo>
                    <a:lnTo>
                      <a:pt x="519" y="1275"/>
                    </a:lnTo>
                    <a:lnTo>
                      <a:pt x="517" y="1281"/>
                    </a:lnTo>
                    <a:lnTo>
                      <a:pt x="513" y="1283"/>
                    </a:lnTo>
                    <a:lnTo>
                      <a:pt x="513" y="1287"/>
                    </a:lnTo>
                    <a:lnTo>
                      <a:pt x="513" y="1291"/>
                    </a:lnTo>
                    <a:lnTo>
                      <a:pt x="513" y="1295"/>
                    </a:lnTo>
                    <a:lnTo>
                      <a:pt x="512" y="1299"/>
                    </a:lnTo>
                    <a:lnTo>
                      <a:pt x="512" y="1302"/>
                    </a:lnTo>
                    <a:lnTo>
                      <a:pt x="510" y="1305"/>
                    </a:lnTo>
                    <a:lnTo>
                      <a:pt x="509" y="1308"/>
                    </a:lnTo>
                    <a:lnTo>
                      <a:pt x="505" y="1311"/>
                    </a:lnTo>
                    <a:lnTo>
                      <a:pt x="505" y="1316"/>
                    </a:lnTo>
                    <a:lnTo>
                      <a:pt x="505" y="1321"/>
                    </a:lnTo>
                    <a:lnTo>
                      <a:pt x="505" y="1326"/>
                    </a:lnTo>
                    <a:lnTo>
                      <a:pt x="500" y="1328"/>
                    </a:lnTo>
                    <a:lnTo>
                      <a:pt x="501" y="1334"/>
                    </a:lnTo>
                    <a:lnTo>
                      <a:pt x="501" y="1338"/>
                    </a:lnTo>
                    <a:lnTo>
                      <a:pt x="500" y="1343"/>
                    </a:lnTo>
                    <a:lnTo>
                      <a:pt x="499" y="1347"/>
                    </a:lnTo>
                    <a:lnTo>
                      <a:pt x="497" y="1351"/>
                    </a:lnTo>
                    <a:lnTo>
                      <a:pt x="496" y="1356"/>
                    </a:lnTo>
                    <a:lnTo>
                      <a:pt x="494" y="1360"/>
                    </a:lnTo>
                    <a:lnTo>
                      <a:pt x="494" y="1365"/>
                    </a:lnTo>
                    <a:lnTo>
                      <a:pt x="489" y="1371"/>
                    </a:lnTo>
                    <a:lnTo>
                      <a:pt x="486" y="1377"/>
                    </a:lnTo>
                    <a:lnTo>
                      <a:pt x="485" y="1383"/>
                    </a:lnTo>
                    <a:lnTo>
                      <a:pt x="478" y="1386"/>
                    </a:lnTo>
                    <a:lnTo>
                      <a:pt x="477" y="1390"/>
                    </a:lnTo>
                    <a:lnTo>
                      <a:pt x="477" y="1393"/>
                    </a:lnTo>
                    <a:lnTo>
                      <a:pt x="477" y="1397"/>
                    </a:lnTo>
                    <a:lnTo>
                      <a:pt x="477" y="1401"/>
                    </a:lnTo>
                    <a:lnTo>
                      <a:pt x="477" y="1404"/>
                    </a:lnTo>
                    <a:lnTo>
                      <a:pt x="476" y="1408"/>
                    </a:lnTo>
                    <a:lnTo>
                      <a:pt x="474" y="1411"/>
                    </a:lnTo>
                    <a:lnTo>
                      <a:pt x="471" y="1413"/>
                    </a:lnTo>
                    <a:lnTo>
                      <a:pt x="475" y="1416"/>
                    </a:lnTo>
                    <a:lnTo>
                      <a:pt x="476" y="1418"/>
                    </a:lnTo>
                    <a:lnTo>
                      <a:pt x="476" y="1421"/>
                    </a:lnTo>
                    <a:lnTo>
                      <a:pt x="475" y="1424"/>
                    </a:lnTo>
                    <a:lnTo>
                      <a:pt x="473" y="1426"/>
                    </a:lnTo>
                    <a:lnTo>
                      <a:pt x="473" y="1429"/>
                    </a:lnTo>
                    <a:lnTo>
                      <a:pt x="473" y="1432"/>
                    </a:lnTo>
                    <a:lnTo>
                      <a:pt x="473" y="1435"/>
                    </a:lnTo>
                    <a:lnTo>
                      <a:pt x="469" y="1438"/>
                    </a:lnTo>
                    <a:lnTo>
                      <a:pt x="469" y="1443"/>
                    </a:lnTo>
                    <a:lnTo>
                      <a:pt x="468" y="1447"/>
                    </a:lnTo>
                    <a:lnTo>
                      <a:pt x="465" y="1450"/>
                    </a:lnTo>
                    <a:lnTo>
                      <a:pt x="464" y="1453"/>
                    </a:lnTo>
                    <a:lnTo>
                      <a:pt x="464" y="1455"/>
                    </a:lnTo>
                    <a:lnTo>
                      <a:pt x="462" y="1458"/>
                    </a:lnTo>
                    <a:lnTo>
                      <a:pt x="460" y="1461"/>
                    </a:lnTo>
                    <a:lnTo>
                      <a:pt x="459" y="1463"/>
                    </a:lnTo>
                    <a:lnTo>
                      <a:pt x="458" y="1466"/>
                    </a:lnTo>
                    <a:lnTo>
                      <a:pt x="458" y="1469"/>
                    </a:lnTo>
                    <a:lnTo>
                      <a:pt x="458" y="1473"/>
                    </a:lnTo>
                    <a:lnTo>
                      <a:pt x="457" y="1476"/>
                    </a:lnTo>
                    <a:lnTo>
                      <a:pt x="456" y="1480"/>
                    </a:lnTo>
                    <a:lnTo>
                      <a:pt x="455" y="1484"/>
                    </a:lnTo>
                    <a:lnTo>
                      <a:pt x="454" y="1487"/>
                    </a:lnTo>
                    <a:lnTo>
                      <a:pt x="451" y="1491"/>
                    </a:lnTo>
                    <a:lnTo>
                      <a:pt x="450" y="1493"/>
                    </a:lnTo>
                    <a:lnTo>
                      <a:pt x="448" y="1497"/>
                    </a:lnTo>
                    <a:lnTo>
                      <a:pt x="447" y="1500"/>
                    </a:lnTo>
                    <a:lnTo>
                      <a:pt x="445" y="1500"/>
                    </a:lnTo>
                    <a:lnTo>
                      <a:pt x="443" y="1500"/>
                    </a:lnTo>
                    <a:lnTo>
                      <a:pt x="441" y="1499"/>
                    </a:lnTo>
                    <a:lnTo>
                      <a:pt x="438" y="1499"/>
                    </a:lnTo>
                    <a:lnTo>
                      <a:pt x="438" y="1503"/>
                    </a:lnTo>
                    <a:lnTo>
                      <a:pt x="437" y="1506"/>
                    </a:lnTo>
                    <a:lnTo>
                      <a:pt x="434" y="1508"/>
                    </a:lnTo>
                    <a:lnTo>
                      <a:pt x="432" y="1510"/>
                    </a:lnTo>
                    <a:lnTo>
                      <a:pt x="429" y="1512"/>
                    </a:lnTo>
                    <a:lnTo>
                      <a:pt x="428" y="1515"/>
                    </a:lnTo>
                    <a:lnTo>
                      <a:pt x="427" y="1518"/>
                    </a:lnTo>
                    <a:lnTo>
                      <a:pt x="429" y="1523"/>
                    </a:lnTo>
                    <a:lnTo>
                      <a:pt x="426" y="1525"/>
                    </a:lnTo>
                    <a:lnTo>
                      <a:pt x="423" y="1528"/>
                    </a:lnTo>
                    <a:lnTo>
                      <a:pt x="423" y="1530"/>
                    </a:lnTo>
                    <a:lnTo>
                      <a:pt x="423" y="1533"/>
                    </a:lnTo>
                    <a:lnTo>
                      <a:pt x="424" y="1537"/>
                    </a:lnTo>
                    <a:lnTo>
                      <a:pt x="426" y="1540"/>
                    </a:lnTo>
                    <a:lnTo>
                      <a:pt x="426" y="1544"/>
                    </a:lnTo>
                    <a:lnTo>
                      <a:pt x="426" y="1546"/>
                    </a:lnTo>
                    <a:lnTo>
                      <a:pt x="427" y="1548"/>
                    </a:lnTo>
                    <a:lnTo>
                      <a:pt x="428" y="1549"/>
                    </a:lnTo>
                    <a:lnTo>
                      <a:pt x="429" y="1551"/>
                    </a:lnTo>
                    <a:lnTo>
                      <a:pt x="429" y="1554"/>
                    </a:lnTo>
                    <a:lnTo>
                      <a:pt x="427" y="1555"/>
                    </a:lnTo>
                    <a:lnTo>
                      <a:pt x="424" y="1556"/>
                    </a:lnTo>
                    <a:lnTo>
                      <a:pt x="423" y="1557"/>
                    </a:lnTo>
                    <a:lnTo>
                      <a:pt x="421" y="1560"/>
                    </a:lnTo>
                    <a:lnTo>
                      <a:pt x="424" y="1565"/>
                    </a:lnTo>
                    <a:lnTo>
                      <a:pt x="423" y="1570"/>
                    </a:lnTo>
                    <a:lnTo>
                      <a:pt x="422" y="1576"/>
                    </a:lnTo>
                    <a:lnTo>
                      <a:pt x="423" y="1581"/>
                    </a:lnTo>
                    <a:lnTo>
                      <a:pt x="422" y="1587"/>
                    </a:lnTo>
                    <a:lnTo>
                      <a:pt x="421" y="1592"/>
                    </a:lnTo>
                    <a:lnTo>
                      <a:pt x="420" y="1598"/>
                    </a:lnTo>
                    <a:lnTo>
                      <a:pt x="419" y="1603"/>
                    </a:lnTo>
                    <a:lnTo>
                      <a:pt x="418" y="1609"/>
                    </a:lnTo>
                    <a:lnTo>
                      <a:pt x="417" y="1615"/>
                    </a:lnTo>
                    <a:lnTo>
                      <a:pt x="415" y="1620"/>
                    </a:lnTo>
                    <a:lnTo>
                      <a:pt x="412" y="1626"/>
                    </a:lnTo>
                    <a:lnTo>
                      <a:pt x="412" y="1632"/>
                    </a:lnTo>
                    <a:lnTo>
                      <a:pt x="410" y="1638"/>
                    </a:lnTo>
                    <a:lnTo>
                      <a:pt x="406" y="1643"/>
                    </a:lnTo>
                    <a:lnTo>
                      <a:pt x="404" y="1648"/>
                    </a:lnTo>
                    <a:lnTo>
                      <a:pt x="401" y="1653"/>
                    </a:lnTo>
                    <a:lnTo>
                      <a:pt x="399" y="1660"/>
                    </a:lnTo>
                    <a:lnTo>
                      <a:pt x="398" y="1666"/>
                    </a:lnTo>
                    <a:lnTo>
                      <a:pt x="400" y="1673"/>
                    </a:lnTo>
                    <a:lnTo>
                      <a:pt x="399" y="1677"/>
                    </a:lnTo>
                    <a:lnTo>
                      <a:pt x="398" y="1681"/>
                    </a:lnTo>
                    <a:lnTo>
                      <a:pt x="396" y="1685"/>
                    </a:lnTo>
                    <a:lnTo>
                      <a:pt x="395" y="1690"/>
                    </a:lnTo>
                    <a:lnTo>
                      <a:pt x="393" y="1694"/>
                    </a:lnTo>
                    <a:lnTo>
                      <a:pt x="392" y="1698"/>
                    </a:lnTo>
                    <a:lnTo>
                      <a:pt x="391" y="1702"/>
                    </a:lnTo>
                    <a:lnTo>
                      <a:pt x="389" y="1707"/>
                    </a:lnTo>
                    <a:lnTo>
                      <a:pt x="389" y="1709"/>
                    </a:lnTo>
                    <a:lnTo>
                      <a:pt x="389" y="1713"/>
                    </a:lnTo>
                    <a:lnTo>
                      <a:pt x="387" y="1717"/>
                    </a:lnTo>
                    <a:lnTo>
                      <a:pt x="386" y="1720"/>
                    </a:lnTo>
                    <a:lnTo>
                      <a:pt x="386" y="1725"/>
                    </a:lnTo>
                    <a:lnTo>
                      <a:pt x="385" y="1729"/>
                    </a:lnTo>
                    <a:lnTo>
                      <a:pt x="385" y="1734"/>
                    </a:lnTo>
                    <a:lnTo>
                      <a:pt x="383" y="1738"/>
                    </a:lnTo>
                    <a:lnTo>
                      <a:pt x="382" y="1743"/>
                    </a:lnTo>
                    <a:lnTo>
                      <a:pt x="381" y="1746"/>
                    </a:lnTo>
                    <a:lnTo>
                      <a:pt x="380" y="1751"/>
                    </a:lnTo>
                    <a:lnTo>
                      <a:pt x="379" y="1755"/>
                    </a:lnTo>
                    <a:lnTo>
                      <a:pt x="374" y="1758"/>
                    </a:lnTo>
                    <a:lnTo>
                      <a:pt x="374" y="1763"/>
                    </a:lnTo>
                    <a:lnTo>
                      <a:pt x="374" y="1768"/>
                    </a:lnTo>
                    <a:lnTo>
                      <a:pt x="369" y="1772"/>
                    </a:lnTo>
                    <a:lnTo>
                      <a:pt x="370" y="1778"/>
                    </a:lnTo>
                    <a:lnTo>
                      <a:pt x="372" y="1782"/>
                    </a:lnTo>
                    <a:lnTo>
                      <a:pt x="370" y="1786"/>
                    </a:lnTo>
                    <a:lnTo>
                      <a:pt x="369" y="1791"/>
                    </a:lnTo>
                    <a:lnTo>
                      <a:pt x="367" y="1795"/>
                    </a:lnTo>
                    <a:lnTo>
                      <a:pt x="366" y="1799"/>
                    </a:lnTo>
                    <a:lnTo>
                      <a:pt x="364" y="1803"/>
                    </a:lnTo>
                    <a:lnTo>
                      <a:pt x="362" y="1807"/>
                    </a:lnTo>
                    <a:lnTo>
                      <a:pt x="358" y="1809"/>
                    </a:lnTo>
                    <a:lnTo>
                      <a:pt x="354" y="1810"/>
                    </a:lnTo>
                    <a:lnTo>
                      <a:pt x="350" y="1813"/>
                    </a:lnTo>
                    <a:lnTo>
                      <a:pt x="346" y="1815"/>
                    </a:lnTo>
                    <a:lnTo>
                      <a:pt x="348" y="1818"/>
                    </a:lnTo>
                    <a:lnTo>
                      <a:pt x="348" y="1821"/>
                    </a:lnTo>
                    <a:lnTo>
                      <a:pt x="348" y="1825"/>
                    </a:lnTo>
                    <a:lnTo>
                      <a:pt x="348" y="1828"/>
                    </a:lnTo>
                    <a:lnTo>
                      <a:pt x="341" y="1831"/>
                    </a:lnTo>
                    <a:lnTo>
                      <a:pt x="337" y="1833"/>
                    </a:lnTo>
                    <a:lnTo>
                      <a:pt x="333" y="1836"/>
                    </a:lnTo>
                    <a:lnTo>
                      <a:pt x="336" y="1842"/>
                    </a:lnTo>
                    <a:lnTo>
                      <a:pt x="336" y="1846"/>
                    </a:lnTo>
                    <a:lnTo>
                      <a:pt x="336" y="1851"/>
                    </a:lnTo>
                    <a:lnTo>
                      <a:pt x="336" y="1855"/>
                    </a:lnTo>
                    <a:lnTo>
                      <a:pt x="335" y="1859"/>
                    </a:lnTo>
                    <a:lnTo>
                      <a:pt x="334" y="1863"/>
                    </a:lnTo>
                    <a:lnTo>
                      <a:pt x="334" y="1869"/>
                    </a:lnTo>
                    <a:lnTo>
                      <a:pt x="333" y="1873"/>
                    </a:lnTo>
                    <a:lnTo>
                      <a:pt x="333" y="1878"/>
                    </a:lnTo>
                    <a:lnTo>
                      <a:pt x="332" y="1878"/>
                    </a:lnTo>
                    <a:lnTo>
                      <a:pt x="331" y="1879"/>
                    </a:lnTo>
                    <a:lnTo>
                      <a:pt x="331" y="1880"/>
                    </a:lnTo>
                    <a:lnTo>
                      <a:pt x="331" y="1881"/>
                    </a:lnTo>
                    <a:lnTo>
                      <a:pt x="335" y="1883"/>
                    </a:lnTo>
                    <a:lnTo>
                      <a:pt x="337" y="1886"/>
                    </a:lnTo>
                    <a:lnTo>
                      <a:pt x="337" y="1889"/>
                    </a:lnTo>
                    <a:lnTo>
                      <a:pt x="336" y="1891"/>
                    </a:lnTo>
                    <a:lnTo>
                      <a:pt x="334" y="1895"/>
                    </a:lnTo>
                    <a:lnTo>
                      <a:pt x="333" y="1898"/>
                    </a:lnTo>
                    <a:lnTo>
                      <a:pt x="332" y="1901"/>
                    </a:lnTo>
                    <a:lnTo>
                      <a:pt x="333" y="1905"/>
                    </a:lnTo>
                    <a:lnTo>
                      <a:pt x="329" y="1909"/>
                    </a:lnTo>
                    <a:lnTo>
                      <a:pt x="328" y="1914"/>
                    </a:lnTo>
                    <a:lnTo>
                      <a:pt x="328" y="1919"/>
                    </a:lnTo>
                    <a:lnTo>
                      <a:pt x="329" y="1925"/>
                    </a:lnTo>
                    <a:lnTo>
                      <a:pt x="331" y="1931"/>
                    </a:lnTo>
                    <a:lnTo>
                      <a:pt x="331" y="1936"/>
                    </a:lnTo>
                    <a:lnTo>
                      <a:pt x="331" y="1942"/>
                    </a:lnTo>
                    <a:lnTo>
                      <a:pt x="328" y="1947"/>
                    </a:lnTo>
                    <a:lnTo>
                      <a:pt x="328" y="1951"/>
                    </a:lnTo>
                    <a:lnTo>
                      <a:pt x="326" y="1955"/>
                    </a:lnTo>
                    <a:lnTo>
                      <a:pt x="324" y="1958"/>
                    </a:lnTo>
                    <a:lnTo>
                      <a:pt x="322" y="1962"/>
                    </a:lnTo>
                    <a:lnTo>
                      <a:pt x="319" y="1963"/>
                    </a:lnTo>
                    <a:lnTo>
                      <a:pt x="316" y="1964"/>
                    </a:lnTo>
                    <a:lnTo>
                      <a:pt x="314" y="1968"/>
                    </a:lnTo>
                    <a:lnTo>
                      <a:pt x="314" y="1973"/>
                    </a:lnTo>
                    <a:lnTo>
                      <a:pt x="315" y="1977"/>
                    </a:lnTo>
                    <a:lnTo>
                      <a:pt x="318" y="1979"/>
                    </a:lnTo>
                    <a:lnTo>
                      <a:pt x="320" y="1981"/>
                    </a:lnTo>
                    <a:lnTo>
                      <a:pt x="320" y="1985"/>
                    </a:lnTo>
                    <a:lnTo>
                      <a:pt x="316" y="1986"/>
                    </a:lnTo>
                    <a:lnTo>
                      <a:pt x="314" y="1989"/>
                    </a:lnTo>
                    <a:lnTo>
                      <a:pt x="313" y="1992"/>
                    </a:lnTo>
                    <a:lnTo>
                      <a:pt x="313" y="1996"/>
                    </a:lnTo>
                    <a:lnTo>
                      <a:pt x="313" y="1998"/>
                    </a:lnTo>
                    <a:lnTo>
                      <a:pt x="313" y="2003"/>
                    </a:lnTo>
                    <a:lnTo>
                      <a:pt x="312" y="2005"/>
                    </a:lnTo>
                    <a:lnTo>
                      <a:pt x="310" y="2007"/>
                    </a:lnTo>
                    <a:lnTo>
                      <a:pt x="309" y="2013"/>
                    </a:lnTo>
                    <a:lnTo>
                      <a:pt x="309" y="2018"/>
                    </a:lnTo>
                    <a:lnTo>
                      <a:pt x="306" y="2022"/>
                    </a:lnTo>
                    <a:lnTo>
                      <a:pt x="303" y="2026"/>
                    </a:lnTo>
                    <a:lnTo>
                      <a:pt x="300" y="2026"/>
                    </a:lnTo>
                    <a:lnTo>
                      <a:pt x="299" y="2028"/>
                    </a:lnTo>
                    <a:lnTo>
                      <a:pt x="299" y="2032"/>
                    </a:lnTo>
                    <a:lnTo>
                      <a:pt x="297" y="2035"/>
                    </a:lnTo>
                    <a:lnTo>
                      <a:pt x="299" y="2039"/>
                    </a:lnTo>
                    <a:lnTo>
                      <a:pt x="301" y="2043"/>
                    </a:lnTo>
                    <a:lnTo>
                      <a:pt x="301" y="2046"/>
                    </a:lnTo>
                    <a:lnTo>
                      <a:pt x="297" y="2050"/>
                    </a:lnTo>
                    <a:lnTo>
                      <a:pt x="299" y="2055"/>
                    </a:lnTo>
                    <a:lnTo>
                      <a:pt x="297" y="2058"/>
                    </a:lnTo>
                    <a:lnTo>
                      <a:pt x="295" y="2061"/>
                    </a:lnTo>
                    <a:lnTo>
                      <a:pt x="292" y="2062"/>
                    </a:lnTo>
                    <a:lnTo>
                      <a:pt x="288" y="2063"/>
                    </a:lnTo>
                    <a:lnTo>
                      <a:pt x="286" y="2066"/>
                    </a:lnTo>
                    <a:lnTo>
                      <a:pt x="286" y="2069"/>
                    </a:lnTo>
                    <a:lnTo>
                      <a:pt x="288" y="2076"/>
                    </a:lnTo>
                    <a:lnTo>
                      <a:pt x="292" y="2077"/>
                    </a:lnTo>
                    <a:lnTo>
                      <a:pt x="294" y="2080"/>
                    </a:lnTo>
                    <a:lnTo>
                      <a:pt x="294" y="2082"/>
                    </a:lnTo>
                    <a:lnTo>
                      <a:pt x="294" y="2086"/>
                    </a:lnTo>
                    <a:lnTo>
                      <a:pt x="290" y="2089"/>
                    </a:lnTo>
                    <a:lnTo>
                      <a:pt x="288" y="2094"/>
                    </a:lnTo>
                    <a:lnTo>
                      <a:pt x="287" y="2098"/>
                    </a:lnTo>
                    <a:lnTo>
                      <a:pt x="284" y="2100"/>
                    </a:lnTo>
                    <a:lnTo>
                      <a:pt x="284" y="2103"/>
                    </a:lnTo>
                    <a:lnTo>
                      <a:pt x="284" y="2107"/>
                    </a:lnTo>
                    <a:lnTo>
                      <a:pt x="283" y="2110"/>
                    </a:lnTo>
                    <a:lnTo>
                      <a:pt x="281" y="2113"/>
                    </a:lnTo>
                    <a:lnTo>
                      <a:pt x="281" y="2116"/>
                    </a:lnTo>
                    <a:lnTo>
                      <a:pt x="281" y="2120"/>
                    </a:lnTo>
                    <a:lnTo>
                      <a:pt x="281" y="2123"/>
                    </a:lnTo>
                    <a:lnTo>
                      <a:pt x="283" y="2126"/>
                    </a:lnTo>
                    <a:lnTo>
                      <a:pt x="282" y="2130"/>
                    </a:lnTo>
                    <a:lnTo>
                      <a:pt x="281" y="2134"/>
                    </a:lnTo>
                    <a:lnTo>
                      <a:pt x="279" y="2139"/>
                    </a:lnTo>
                    <a:lnTo>
                      <a:pt x="278" y="2142"/>
                    </a:lnTo>
                    <a:lnTo>
                      <a:pt x="277" y="2147"/>
                    </a:lnTo>
                    <a:lnTo>
                      <a:pt x="275" y="2151"/>
                    </a:lnTo>
                    <a:lnTo>
                      <a:pt x="274" y="2156"/>
                    </a:lnTo>
                    <a:lnTo>
                      <a:pt x="273" y="2159"/>
                    </a:lnTo>
                    <a:lnTo>
                      <a:pt x="268" y="2159"/>
                    </a:lnTo>
                    <a:lnTo>
                      <a:pt x="266" y="2159"/>
                    </a:lnTo>
                    <a:lnTo>
                      <a:pt x="264" y="2159"/>
                    </a:lnTo>
                    <a:lnTo>
                      <a:pt x="262" y="2162"/>
                    </a:lnTo>
                    <a:lnTo>
                      <a:pt x="263" y="2168"/>
                    </a:lnTo>
                    <a:lnTo>
                      <a:pt x="263" y="2172"/>
                    </a:lnTo>
                    <a:lnTo>
                      <a:pt x="263" y="2178"/>
                    </a:lnTo>
                    <a:lnTo>
                      <a:pt x="263" y="2183"/>
                    </a:lnTo>
                    <a:lnTo>
                      <a:pt x="261" y="2187"/>
                    </a:lnTo>
                    <a:lnTo>
                      <a:pt x="259" y="2192"/>
                    </a:lnTo>
                    <a:lnTo>
                      <a:pt x="256" y="2196"/>
                    </a:lnTo>
                    <a:lnTo>
                      <a:pt x="252" y="2199"/>
                    </a:lnTo>
                    <a:lnTo>
                      <a:pt x="250" y="2198"/>
                    </a:lnTo>
                    <a:lnTo>
                      <a:pt x="247" y="2196"/>
                    </a:lnTo>
                    <a:lnTo>
                      <a:pt x="245" y="2197"/>
                    </a:lnTo>
                    <a:lnTo>
                      <a:pt x="247" y="2201"/>
                    </a:lnTo>
                    <a:lnTo>
                      <a:pt x="249" y="2203"/>
                    </a:lnTo>
                    <a:lnTo>
                      <a:pt x="250" y="2205"/>
                    </a:lnTo>
                    <a:lnTo>
                      <a:pt x="251" y="2206"/>
                    </a:lnTo>
                    <a:lnTo>
                      <a:pt x="254" y="2204"/>
                    </a:lnTo>
                    <a:lnTo>
                      <a:pt x="255" y="2204"/>
                    </a:lnTo>
                    <a:lnTo>
                      <a:pt x="257" y="2204"/>
                    </a:lnTo>
                    <a:lnTo>
                      <a:pt x="257" y="2205"/>
                    </a:lnTo>
                    <a:lnTo>
                      <a:pt x="256" y="2208"/>
                    </a:lnTo>
                    <a:lnTo>
                      <a:pt x="253" y="2206"/>
                    </a:lnTo>
                    <a:lnTo>
                      <a:pt x="250" y="2206"/>
                    </a:lnTo>
                    <a:lnTo>
                      <a:pt x="249" y="2211"/>
                    </a:lnTo>
                    <a:lnTo>
                      <a:pt x="248" y="2215"/>
                    </a:lnTo>
                    <a:lnTo>
                      <a:pt x="247" y="2221"/>
                    </a:lnTo>
                    <a:lnTo>
                      <a:pt x="246" y="2227"/>
                    </a:lnTo>
                    <a:lnTo>
                      <a:pt x="245" y="2233"/>
                    </a:lnTo>
                    <a:lnTo>
                      <a:pt x="243" y="2239"/>
                    </a:lnTo>
                    <a:lnTo>
                      <a:pt x="242" y="2245"/>
                    </a:lnTo>
                    <a:lnTo>
                      <a:pt x="242" y="2251"/>
                    </a:lnTo>
                    <a:lnTo>
                      <a:pt x="243" y="2258"/>
                    </a:lnTo>
                    <a:lnTo>
                      <a:pt x="241" y="2259"/>
                    </a:lnTo>
                    <a:lnTo>
                      <a:pt x="239" y="2259"/>
                    </a:lnTo>
                    <a:lnTo>
                      <a:pt x="238" y="2259"/>
                    </a:lnTo>
                    <a:lnTo>
                      <a:pt x="236" y="2260"/>
                    </a:lnTo>
                    <a:lnTo>
                      <a:pt x="236" y="2264"/>
                    </a:lnTo>
                    <a:lnTo>
                      <a:pt x="238" y="2268"/>
                    </a:lnTo>
                    <a:lnTo>
                      <a:pt x="238" y="2270"/>
                    </a:lnTo>
                    <a:lnTo>
                      <a:pt x="236" y="2271"/>
                    </a:lnTo>
                    <a:lnTo>
                      <a:pt x="234" y="2276"/>
                    </a:lnTo>
                    <a:lnTo>
                      <a:pt x="233" y="2280"/>
                    </a:lnTo>
                    <a:lnTo>
                      <a:pt x="233" y="2286"/>
                    </a:lnTo>
                    <a:lnTo>
                      <a:pt x="233" y="2290"/>
                    </a:lnTo>
                    <a:lnTo>
                      <a:pt x="233" y="2294"/>
                    </a:lnTo>
                    <a:lnTo>
                      <a:pt x="232" y="2298"/>
                    </a:lnTo>
                    <a:lnTo>
                      <a:pt x="231" y="2303"/>
                    </a:lnTo>
                    <a:lnTo>
                      <a:pt x="229" y="2307"/>
                    </a:lnTo>
                    <a:lnTo>
                      <a:pt x="229" y="2313"/>
                    </a:lnTo>
                    <a:lnTo>
                      <a:pt x="229" y="2319"/>
                    </a:lnTo>
                    <a:lnTo>
                      <a:pt x="229" y="2324"/>
                    </a:lnTo>
                    <a:lnTo>
                      <a:pt x="227" y="2330"/>
                    </a:lnTo>
                    <a:lnTo>
                      <a:pt x="225" y="2335"/>
                    </a:lnTo>
                    <a:lnTo>
                      <a:pt x="223" y="2339"/>
                    </a:lnTo>
                    <a:lnTo>
                      <a:pt x="221" y="2344"/>
                    </a:lnTo>
                    <a:lnTo>
                      <a:pt x="220" y="2350"/>
                    </a:lnTo>
                    <a:lnTo>
                      <a:pt x="221" y="2352"/>
                    </a:lnTo>
                    <a:lnTo>
                      <a:pt x="221" y="2355"/>
                    </a:lnTo>
                    <a:lnTo>
                      <a:pt x="221" y="2358"/>
                    </a:lnTo>
                    <a:lnTo>
                      <a:pt x="221" y="2361"/>
                    </a:lnTo>
                    <a:lnTo>
                      <a:pt x="220" y="2363"/>
                    </a:lnTo>
                    <a:lnTo>
                      <a:pt x="219" y="2366"/>
                    </a:lnTo>
                    <a:lnTo>
                      <a:pt x="219" y="2369"/>
                    </a:lnTo>
                    <a:lnTo>
                      <a:pt x="219" y="2371"/>
                    </a:lnTo>
                    <a:lnTo>
                      <a:pt x="214" y="2374"/>
                    </a:lnTo>
                    <a:lnTo>
                      <a:pt x="211" y="2377"/>
                    </a:lnTo>
                    <a:lnTo>
                      <a:pt x="209" y="2382"/>
                    </a:lnTo>
                    <a:lnTo>
                      <a:pt x="207" y="2386"/>
                    </a:lnTo>
                    <a:lnTo>
                      <a:pt x="206" y="2390"/>
                    </a:lnTo>
                    <a:lnTo>
                      <a:pt x="206" y="2395"/>
                    </a:lnTo>
                    <a:lnTo>
                      <a:pt x="206" y="2400"/>
                    </a:lnTo>
                    <a:lnTo>
                      <a:pt x="205" y="2403"/>
                    </a:lnTo>
                    <a:lnTo>
                      <a:pt x="206" y="2408"/>
                    </a:lnTo>
                    <a:lnTo>
                      <a:pt x="206" y="2413"/>
                    </a:lnTo>
                    <a:lnTo>
                      <a:pt x="206" y="2418"/>
                    </a:lnTo>
                    <a:lnTo>
                      <a:pt x="206" y="2422"/>
                    </a:lnTo>
                    <a:lnTo>
                      <a:pt x="205" y="2427"/>
                    </a:lnTo>
                    <a:lnTo>
                      <a:pt x="204" y="2431"/>
                    </a:lnTo>
                    <a:lnTo>
                      <a:pt x="204" y="2437"/>
                    </a:lnTo>
                    <a:lnTo>
                      <a:pt x="204" y="2441"/>
                    </a:lnTo>
                    <a:lnTo>
                      <a:pt x="202" y="2446"/>
                    </a:lnTo>
                    <a:lnTo>
                      <a:pt x="201" y="2449"/>
                    </a:lnTo>
                    <a:lnTo>
                      <a:pt x="199" y="2453"/>
                    </a:lnTo>
                    <a:lnTo>
                      <a:pt x="198" y="2457"/>
                    </a:lnTo>
                    <a:lnTo>
                      <a:pt x="198" y="2461"/>
                    </a:lnTo>
                    <a:lnTo>
                      <a:pt x="197" y="2466"/>
                    </a:lnTo>
                    <a:lnTo>
                      <a:pt x="198" y="2470"/>
                    </a:lnTo>
                    <a:lnTo>
                      <a:pt x="199" y="2474"/>
                    </a:lnTo>
                    <a:lnTo>
                      <a:pt x="200" y="2478"/>
                    </a:lnTo>
                    <a:lnTo>
                      <a:pt x="200" y="2481"/>
                    </a:lnTo>
                    <a:lnTo>
                      <a:pt x="198" y="2484"/>
                    </a:lnTo>
                    <a:lnTo>
                      <a:pt x="196" y="2486"/>
                    </a:lnTo>
                    <a:lnTo>
                      <a:pt x="194" y="2488"/>
                    </a:lnTo>
                    <a:lnTo>
                      <a:pt x="193" y="2491"/>
                    </a:lnTo>
                    <a:lnTo>
                      <a:pt x="192" y="2494"/>
                    </a:lnTo>
                    <a:lnTo>
                      <a:pt x="192" y="2497"/>
                    </a:lnTo>
                    <a:lnTo>
                      <a:pt x="191" y="2497"/>
                    </a:lnTo>
                    <a:lnTo>
                      <a:pt x="187" y="2497"/>
                    </a:lnTo>
                    <a:lnTo>
                      <a:pt x="185" y="2498"/>
                    </a:lnTo>
                    <a:lnTo>
                      <a:pt x="183" y="2501"/>
                    </a:lnTo>
                    <a:lnTo>
                      <a:pt x="183" y="2502"/>
                    </a:lnTo>
                    <a:lnTo>
                      <a:pt x="182" y="2504"/>
                    </a:lnTo>
                    <a:lnTo>
                      <a:pt x="181" y="2505"/>
                    </a:lnTo>
                    <a:lnTo>
                      <a:pt x="178" y="2504"/>
                    </a:lnTo>
                    <a:lnTo>
                      <a:pt x="176" y="2502"/>
                    </a:lnTo>
                    <a:lnTo>
                      <a:pt x="176" y="2500"/>
                    </a:lnTo>
                    <a:lnTo>
                      <a:pt x="173" y="2502"/>
                    </a:lnTo>
                    <a:lnTo>
                      <a:pt x="171" y="2503"/>
                    </a:lnTo>
                    <a:lnTo>
                      <a:pt x="169" y="2504"/>
                    </a:lnTo>
                    <a:lnTo>
                      <a:pt x="167" y="2504"/>
                    </a:lnTo>
                    <a:lnTo>
                      <a:pt x="165" y="2504"/>
                    </a:lnTo>
                    <a:lnTo>
                      <a:pt x="160" y="2502"/>
                    </a:lnTo>
                    <a:lnTo>
                      <a:pt x="158" y="2498"/>
                    </a:lnTo>
                    <a:lnTo>
                      <a:pt x="156" y="2494"/>
                    </a:lnTo>
                    <a:lnTo>
                      <a:pt x="151" y="2493"/>
                    </a:lnTo>
                    <a:lnTo>
                      <a:pt x="150" y="2486"/>
                    </a:lnTo>
                    <a:lnTo>
                      <a:pt x="143" y="2484"/>
                    </a:lnTo>
                    <a:lnTo>
                      <a:pt x="138" y="2482"/>
                    </a:lnTo>
                    <a:lnTo>
                      <a:pt x="138" y="2474"/>
                    </a:lnTo>
                    <a:lnTo>
                      <a:pt x="139" y="2468"/>
                    </a:lnTo>
                    <a:lnTo>
                      <a:pt x="139" y="2462"/>
                    </a:lnTo>
                    <a:lnTo>
                      <a:pt x="141" y="2458"/>
                    </a:lnTo>
                    <a:lnTo>
                      <a:pt x="146" y="2455"/>
                    </a:lnTo>
                    <a:lnTo>
                      <a:pt x="143" y="2449"/>
                    </a:lnTo>
                    <a:lnTo>
                      <a:pt x="139" y="2447"/>
                    </a:lnTo>
                    <a:lnTo>
                      <a:pt x="132" y="2447"/>
                    </a:lnTo>
                    <a:lnTo>
                      <a:pt x="128" y="2445"/>
                    </a:lnTo>
                    <a:lnTo>
                      <a:pt x="127" y="2446"/>
                    </a:lnTo>
                    <a:lnTo>
                      <a:pt x="125" y="2449"/>
                    </a:lnTo>
                    <a:lnTo>
                      <a:pt x="124" y="2449"/>
                    </a:lnTo>
                    <a:lnTo>
                      <a:pt x="122" y="2448"/>
                    </a:lnTo>
                    <a:lnTo>
                      <a:pt x="122" y="2447"/>
                    </a:lnTo>
                    <a:lnTo>
                      <a:pt x="121" y="2446"/>
                    </a:lnTo>
                    <a:lnTo>
                      <a:pt x="120" y="2445"/>
                    </a:lnTo>
                    <a:lnTo>
                      <a:pt x="120" y="2444"/>
                    </a:lnTo>
                    <a:lnTo>
                      <a:pt x="124" y="2443"/>
                    </a:lnTo>
                    <a:lnTo>
                      <a:pt x="125" y="2440"/>
                    </a:lnTo>
                    <a:lnTo>
                      <a:pt x="126" y="2437"/>
                    </a:lnTo>
                    <a:lnTo>
                      <a:pt x="126" y="2432"/>
                    </a:lnTo>
                    <a:lnTo>
                      <a:pt x="124" y="2430"/>
                    </a:lnTo>
                    <a:lnTo>
                      <a:pt x="122" y="2429"/>
                    </a:lnTo>
                    <a:lnTo>
                      <a:pt x="120" y="2425"/>
                    </a:lnTo>
                    <a:lnTo>
                      <a:pt x="120" y="2422"/>
                    </a:lnTo>
                    <a:lnTo>
                      <a:pt x="122" y="2421"/>
                    </a:lnTo>
                    <a:lnTo>
                      <a:pt x="122" y="2419"/>
                    </a:lnTo>
                    <a:lnTo>
                      <a:pt x="122" y="2415"/>
                    </a:lnTo>
                    <a:lnTo>
                      <a:pt x="122" y="2413"/>
                    </a:lnTo>
                    <a:lnTo>
                      <a:pt x="120" y="2410"/>
                    </a:lnTo>
                    <a:lnTo>
                      <a:pt x="122" y="2407"/>
                    </a:lnTo>
                    <a:lnTo>
                      <a:pt x="123" y="2405"/>
                    </a:lnTo>
                    <a:lnTo>
                      <a:pt x="123" y="2403"/>
                    </a:lnTo>
                    <a:lnTo>
                      <a:pt x="126" y="2400"/>
                    </a:lnTo>
                    <a:lnTo>
                      <a:pt x="127" y="2396"/>
                    </a:lnTo>
                    <a:lnTo>
                      <a:pt x="127" y="2392"/>
                    </a:lnTo>
                    <a:lnTo>
                      <a:pt x="128" y="2388"/>
                    </a:lnTo>
                    <a:lnTo>
                      <a:pt x="127" y="2385"/>
                    </a:lnTo>
                    <a:lnTo>
                      <a:pt x="125" y="2382"/>
                    </a:lnTo>
                    <a:lnTo>
                      <a:pt x="124" y="2378"/>
                    </a:lnTo>
                    <a:lnTo>
                      <a:pt x="122" y="2375"/>
                    </a:lnTo>
                    <a:lnTo>
                      <a:pt x="120" y="2371"/>
                    </a:lnTo>
                    <a:lnTo>
                      <a:pt x="120" y="2368"/>
                    </a:lnTo>
                    <a:lnTo>
                      <a:pt x="120" y="2365"/>
                    </a:lnTo>
                    <a:lnTo>
                      <a:pt x="120" y="2361"/>
                    </a:lnTo>
                    <a:lnTo>
                      <a:pt x="122" y="2360"/>
                    </a:lnTo>
                    <a:lnTo>
                      <a:pt x="124" y="2360"/>
                    </a:lnTo>
                    <a:lnTo>
                      <a:pt x="127" y="2359"/>
                    </a:lnTo>
                    <a:lnTo>
                      <a:pt x="128" y="2358"/>
                    </a:lnTo>
                    <a:lnTo>
                      <a:pt x="127" y="2352"/>
                    </a:lnTo>
                    <a:lnTo>
                      <a:pt x="124" y="2348"/>
                    </a:lnTo>
                    <a:lnTo>
                      <a:pt x="124" y="2342"/>
                    </a:lnTo>
                    <a:lnTo>
                      <a:pt x="128" y="2337"/>
                    </a:lnTo>
                    <a:lnTo>
                      <a:pt x="130" y="2334"/>
                    </a:lnTo>
                    <a:lnTo>
                      <a:pt x="130" y="2330"/>
                    </a:lnTo>
                    <a:lnTo>
                      <a:pt x="129" y="2326"/>
                    </a:lnTo>
                    <a:lnTo>
                      <a:pt x="128" y="2322"/>
                    </a:lnTo>
                    <a:lnTo>
                      <a:pt x="126" y="2319"/>
                    </a:lnTo>
                    <a:lnTo>
                      <a:pt x="124" y="2315"/>
                    </a:lnTo>
                    <a:lnTo>
                      <a:pt x="123" y="2311"/>
                    </a:lnTo>
                    <a:lnTo>
                      <a:pt x="123" y="2305"/>
                    </a:lnTo>
                    <a:lnTo>
                      <a:pt x="123" y="2301"/>
                    </a:lnTo>
                    <a:lnTo>
                      <a:pt x="124" y="2295"/>
                    </a:lnTo>
                    <a:lnTo>
                      <a:pt x="124" y="2290"/>
                    </a:lnTo>
                    <a:lnTo>
                      <a:pt x="125" y="2285"/>
                    </a:lnTo>
                    <a:lnTo>
                      <a:pt x="124" y="2281"/>
                    </a:lnTo>
                    <a:lnTo>
                      <a:pt x="123" y="2277"/>
                    </a:lnTo>
                    <a:lnTo>
                      <a:pt x="124" y="2273"/>
                    </a:lnTo>
                    <a:lnTo>
                      <a:pt x="124" y="2268"/>
                    </a:lnTo>
                    <a:lnTo>
                      <a:pt x="126" y="2265"/>
                    </a:lnTo>
                    <a:lnTo>
                      <a:pt x="128" y="2261"/>
                    </a:lnTo>
                    <a:lnTo>
                      <a:pt x="130" y="2258"/>
                    </a:lnTo>
                    <a:lnTo>
                      <a:pt x="133" y="2256"/>
                    </a:lnTo>
                    <a:lnTo>
                      <a:pt x="137" y="2253"/>
                    </a:lnTo>
                    <a:lnTo>
                      <a:pt x="138" y="2251"/>
                    </a:lnTo>
                    <a:lnTo>
                      <a:pt x="137" y="2249"/>
                    </a:lnTo>
                    <a:lnTo>
                      <a:pt x="134" y="2248"/>
                    </a:lnTo>
                    <a:lnTo>
                      <a:pt x="131" y="2245"/>
                    </a:lnTo>
                    <a:lnTo>
                      <a:pt x="130" y="2244"/>
                    </a:lnTo>
                    <a:lnTo>
                      <a:pt x="131" y="2242"/>
                    </a:lnTo>
                    <a:lnTo>
                      <a:pt x="135" y="2240"/>
                    </a:lnTo>
                    <a:lnTo>
                      <a:pt x="136" y="2238"/>
                    </a:lnTo>
                    <a:lnTo>
                      <a:pt x="137" y="2234"/>
                    </a:lnTo>
                    <a:lnTo>
                      <a:pt x="137" y="2231"/>
                    </a:lnTo>
                    <a:lnTo>
                      <a:pt x="137" y="2228"/>
                    </a:lnTo>
                    <a:lnTo>
                      <a:pt x="132" y="2224"/>
                    </a:lnTo>
                    <a:lnTo>
                      <a:pt x="132" y="2220"/>
                    </a:lnTo>
                    <a:lnTo>
                      <a:pt x="131" y="2215"/>
                    </a:lnTo>
                    <a:lnTo>
                      <a:pt x="130" y="2211"/>
                    </a:lnTo>
                    <a:lnTo>
                      <a:pt x="132" y="2206"/>
                    </a:lnTo>
                    <a:lnTo>
                      <a:pt x="134" y="2202"/>
                    </a:lnTo>
                    <a:lnTo>
                      <a:pt x="135" y="2198"/>
                    </a:lnTo>
                    <a:lnTo>
                      <a:pt x="133" y="2193"/>
                    </a:lnTo>
                    <a:lnTo>
                      <a:pt x="136" y="2188"/>
                    </a:lnTo>
                    <a:lnTo>
                      <a:pt x="139" y="2184"/>
                    </a:lnTo>
                    <a:lnTo>
                      <a:pt x="141" y="2179"/>
                    </a:lnTo>
                    <a:lnTo>
                      <a:pt x="145" y="2174"/>
                    </a:lnTo>
                    <a:lnTo>
                      <a:pt x="147" y="2170"/>
                    </a:lnTo>
                    <a:lnTo>
                      <a:pt x="148" y="2163"/>
                    </a:lnTo>
                    <a:lnTo>
                      <a:pt x="150" y="2159"/>
                    </a:lnTo>
                    <a:lnTo>
                      <a:pt x="156" y="2159"/>
                    </a:lnTo>
                    <a:lnTo>
                      <a:pt x="159" y="2155"/>
                    </a:lnTo>
                    <a:lnTo>
                      <a:pt x="159" y="2149"/>
                    </a:lnTo>
                    <a:lnTo>
                      <a:pt x="160" y="2144"/>
                    </a:lnTo>
                    <a:lnTo>
                      <a:pt x="161" y="2140"/>
                    </a:lnTo>
                    <a:lnTo>
                      <a:pt x="159" y="2138"/>
                    </a:lnTo>
                    <a:lnTo>
                      <a:pt x="157" y="2136"/>
                    </a:lnTo>
                    <a:lnTo>
                      <a:pt x="154" y="2136"/>
                    </a:lnTo>
                    <a:lnTo>
                      <a:pt x="152" y="2134"/>
                    </a:lnTo>
                    <a:lnTo>
                      <a:pt x="151" y="2136"/>
                    </a:lnTo>
                    <a:lnTo>
                      <a:pt x="150" y="2136"/>
                    </a:lnTo>
                    <a:lnTo>
                      <a:pt x="150" y="2137"/>
                    </a:lnTo>
                    <a:lnTo>
                      <a:pt x="149" y="2137"/>
                    </a:lnTo>
                    <a:lnTo>
                      <a:pt x="148" y="2136"/>
                    </a:lnTo>
                    <a:lnTo>
                      <a:pt x="146" y="2135"/>
                    </a:lnTo>
                    <a:lnTo>
                      <a:pt x="145" y="2133"/>
                    </a:lnTo>
                    <a:lnTo>
                      <a:pt x="147" y="2132"/>
                    </a:lnTo>
                    <a:lnTo>
                      <a:pt x="150" y="2131"/>
                    </a:lnTo>
                    <a:lnTo>
                      <a:pt x="152" y="2129"/>
                    </a:lnTo>
                    <a:lnTo>
                      <a:pt x="153" y="2126"/>
                    </a:lnTo>
                    <a:lnTo>
                      <a:pt x="153" y="2123"/>
                    </a:lnTo>
                    <a:lnTo>
                      <a:pt x="152" y="2118"/>
                    </a:lnTo>
                    <a:lnTo>
                      <a:pt x="152" y="2114"/>
                    </a:lnTo>
                    <a:lnTo>
                      <a:pt x="152" y="2109"/>
                    </a:lnTo>
                    <a:lnTo>
                      <a:pt x="153" y="2106"/>
                    </a:lnTo>
                    <a:lnTo>
                      <a:pt x="157" y="2104"/>
                    </a:lnTo>
                    <a:lnTo>
                      <a:pt x="158" y="2101"/>
                    </a:lnTo>
                    <a:lnTo>
                      <a:pt x="158" y="2097"/>
                    </a:lnTo>
                    <a:lnTo>
                      <a:pt x="156" y="2094"/>
                    </a:lnTo>
                    <a:lnTo>
                      <a:pt x="155" y="2090"/>
                    </a:lnTo>
                    <a:lnTo>
                      <a:pt x="155" y="2086"/>
                    </a:lnTo>
                    <a:lnTo>
                      <a:pt x="156" y="2084"/>
                    </a:lnTo>
                    <a:lnTo>
                      <a:pt x="161" y="2081"/>
                    </a:lnTo>
                    <a:lnTo>
                      <a:pt x="162" y="2076"/>
                    </a:lnTo>
                    <a:lnTo>
                      <a:pt x="162" y="2070"/>
                    </a:lnTo>
                    <a:lnTo>
                      <a:pt x="164" y="2065"/>
                    </a:lnTo>
                    <a:lnTo>
                      <a:pt x="165" y="2059"/>
                    </a:lnTo>
                    <a:lnTo>
                      <a:pt x="166" y="2054"/>
                    </a:lnTo>
                    <a:lnTo>
                      <a:pt x="168" y="2050"/>
                    </a:lnTo>
                    <a:lnTo>
                      <a:pt x="170" y="2044"/>
                    </a:lnTo>
                    <a:lnTo>
                      <a:pt x="173" y="2040"/>
                    </a:lnTo>
                    <a:lnTo>
                      <a:pt x="173" y="2036"/>
                    </a:lnTo>
                    <a:lnTo>
                      <a:pt x="173" y="2033"/>
                    </a:lnTo>
                    <a:lnTo>
                      <a:pt x="172" y="2028"/>
                    </a:lnTo>
                    <a:lnTo>
                      <a:pt x="169" y="2026"/>
                    </a:lnTo>
                    <a:lnTo>
                      <a:pt x="169" y="2018"/>
                    </a:lnTo>
                    <a:lnTo>
                      <a:pt x="169" y="2009"/>
                    </a:lnTo>
                    <a:lnTo>
                      <a:pt x="171" y="2003"/>
                    </a:lnTo>
                    <a:lnTo>
                      <a:pt x="172" y="1996"/>
                    </a:lnTo>
                    <a:lnTo>
                      <a:pt x="173" y="1988"/>
                    </a:lnTo>
                    <a:lnTo>
                      <a:pt x="174" y="1981"/>
                    </a:lnTo>
                    <a:lnTo>
                      <a:pt x="174" y="1973"/>
                    </a:lnTo>
                    <a:lnTo>
                      <a:pt x="173" y="1965"/>
                    </a:lnTo>
                    <a:lnTo>
                      <a:pt x="176" y="1960"/>
                    </a:lnTo>
                    <a:lnTo>
                      <a:pt x="177" y="1954"/>
                    </a:lnTo>
                    <a:lnTo>
                      <a:pt x="177" y="1949"/>
                    </a:lnTo>
                    <a:lnTo>
                      <a:pt x="177" y="1944"/>
                    </a:lnTo>
                    <a:lnTo>
                      <a:pt x="177" y="1938"/>
                    </a:lnTo>
                    <a:lnTo>
                      <a:pt x="178" y="1933"/>
                    </a:lnTo>
                    <a:lnTo>
                      <a:pt x="180" y="1928"/>
                    </a:lnTo>
                    <a:lnTo>
                      <a:pt x="183" y="1923"/>
                    </a:lnTo>
                    <a:lnTo>
                      <a:pt x="182" y="1919"/>
                    </a:lnTo>
                    <a:lnTo>
                      <a:pt x="182" y="1915"/>
                    </a:lnTo>
                    <a:lnTo>
                      <a:pt x="182" y="1913"/>
                    </a:lnTo>
                    <a:lnTo>
                      <a:pt x="183" y="1909"/>
                    </a:lnTo>
                    <a:lnTo>
                      <a:pt x="184" y="1906"/>
                    </a:lnTo>
                    <a:lnTo>
                      <a:pt x="186" y="1904"/>
                    </a:lnTo>
                    <a:lnTo>
                      <a:pt x="187" y="1900"/>
                    </a:lnTo>
                    <a:lnTo>
                      <a:pt x="188" y="1897"/>
                    </a:lnTo>
                    <a:lnTo>
                      <a:pt x="188" y="1896"/>
                    </a:lnTo>
                    <a:lnTo>
                      <a:pt x="191" y="1896"/>
                    </a:lnTo>
                    <a:lnTo>
                      <a:pt x="192" y="1894"/>
                    </a:lnTo>
                    <a:lnTo>
                      <a:pt x="189" y="1891"/>
                    </a:lnTo>
                    <a:lnTo>
                      <a:pt x="191" y="1889"/>
                    </a:lnTo>
                    <a:lnTo>
                      <a:pt x="193" y="1886"/>
                    </a:lnTo>
                    <a:lnTo>
                      <a:pt x="195" y="1883"/>
                    </a:lnTo>
                    <a:lnTo>
                      <a:pt x="195" y="1879"/>
                    </a:lnTo>
                    <a:lnTo>
                      <a:pt x="194" y="1874"/>
                    </a:lnTo>
                    <a:lnTo>
                      <a:pt x="194" y="1870"/>
                    </a:lnTo>
                    <a:lnTo>
                      <a:pt x="194" y="1865"/>
                    </a:lnTo>
                    <a:lnTo>
                      <a:pt x="194" y="1861"/>
                    </a:lnTo>
                    <a:lnTo>
                      <a:pt x="195" y="1856"/>
                    </a:lnTo>
                    <a:lnTo>
                      <a:pt x="197" y="1853"/>
                    </a:lnTo>
                    <a:lnTo>
                      <a:pt x="199" y="1850"/>
                    </a:lnTo>
                    <a:lnTo>
                      <a:pt x="201" y="1847"/>
                    </a:lnTo>
                    <a:lnTo>
                      <a:pt x="200" y="1845"/>
                    </a:lnTo>
                    <a:lnTo>
                      <a:pt x="198" y="1844"/>
                    </a:lnTo>
                    <a:lnTo>
                      <a:pt x="196" y="1842"/>
                    </a:lnTo>
                    <a:lnTo>
                      <a:pt x="203" y="1836"/>
                    </a:lnTo>
                    <a:lnTo>
                      <a:pt x="206" y="1828"/>
                    </a:lnTo>
                    <a:lnTo>
                      <a:pt x="206" y="1818"/>
                    </a:lnTo>
                    <a:lnTo>
                      <a:pt x="206" y="1809"/>
                    </a:lnTo>
                    <a:lnTo>
                      <a:pt x="206" y="1799"/>
                    </a:lnTo>
                    <a:lnTo>
                      <a:pt x="207" y="1791"/>
                    </a:lnTo>
                    <a:lnTo>
                      <a:pt x="212" y="1784"/>
                    </a:lnTo>
                    <a:lnTo>
                      <a:pt x="221" y="1779"/>
                    </a:lnTo>
                    <a:lnTo>
                      <a:pt x="220" y="1773"/>
                    </a:lnTo>
                    <a:lnTo>
                      <a:pt x="217" y="1769"/>
                    </a:lnTo>
                    <a:lnTo>
                      <a:pt x="215" y="1765"/>
                    </a:lnTo>
                    <a:lnTo>
                      <a:pt x="220" y="1762"/>
                    </a:lnTo>
                    <a:lnTo>
                      <a:pt x="219" y="1756"/>
                    </a:lnTo>
                    <a:lnTo>
                      <a:pt x="220" y="1752"/>
                    </a:lnTo>
                    <a:lnTo>
                      <a:pt x="222" y="1748"/>
                    </a:lnTo>
                    <a:lnTo>
                      <a:pt x="224" y="1744"/>
                    </a:lnTo>
                    <a:lnTo>
                      <a:pt x="227" y="1741"/>
                    </a:lnTo>
                    <a:lnTo>
                      <a:pt x="227" y="1737"/>
                    </a:lnTo>
                    <a:lnTo>
                      <a:pt x="225" y="1734"/>
                    </a:lnTo>
                    <a:lnTo>
                      <a:pt x="222" y="1731"/>
                    </a:lnTo>
                    <a:lnTo>
                      <a:pt x="227" y="1731"/>
                    </a:lnTo>
                    <a:lnTo>
                      <a:pt x="229" y="1728"/>
                    </a:lnTo>
                    <a:lnTo>
                      <a:pt x="232" y="1725"/>
                    </a:lnTo>
                    <a:lnTo>
                      <a:pt x="236" y="1722"/>
                    </a:lnTo>
                    <a:lnTo>
                      <a:pt x="233" y="1719"/>
                    </a:lnTo>
                    <a:lnTo>
                      <a:pt x="233" y="1717"/>
                    </a:lnTo>
                    <a:lnTo>
                      <a:pt x="233" y="1714"/>
                    </a:lnTo>
                    <a:lnTo>
                      <a:pt x="233" y="1710"/>
                    </a:lnTo>
                    <a:lnTo>
                      <a:pt x="236" y="1707"/>
                    </a:lnTo>
                    <a:lnTo>
                      <a:pt x="238" y="1702"/>
                    </a:lnTo>
                    <a:lnTo>
                      <a:pt x="240" y="1698"/>
                    </a:lnTo>
                    <a:lnTo>
                      <a:pt x="241" y="1694"/>
                    </a:lnTo>
                    <a:lnTo>
                      <a:pt x="242" y="1690"/>
                    </a:lnTo>
                    <a:lnTo>
                      <a:pt x="242" y="1685"/>
                    </a:lnTo>
                    <a:lnTo>
                      <a:pt x="242" y="1681"/>
                    </a:lnTo>
                    <a:lnTo>
                      <a:pt x="241" y="1675"/>
                    </a:lnTo>
                    <a:lnTo>
                      <a:pt x="240" y="1675"/>
                    </a:lnTo>
                    <a:lnTo>
                      <a:pt x="239" y="1673"/>
                    </a:lnTo>
                    <a:lnTo>
                      <a:pt x="238" y="1671"/>
                    </a:lnTo>
                    <a:lnTo>
                      <a:pt x="237" y="1670"/>
                    </a:lnTo>
                    <a:lnTo>
                      <a:pt x="238" y="1664"/>
                    </a:lnTo>
                    <a:lnTo>
                      <a:pt x="240" y="1659"/>
                    </a:lnTo>
                    <a:lnTo>
                      <a:pt x="242" y="1653"/>
                    </a:lnTo>
                    <a:lnTo>
                      <a:pt x="247" y="1650"/>
                    </a:lnTo>
                    <a:lnTo>
                      <a:pt x="249" y="1647"/>
                    </a:lnTo>
                    <a:lnTo>
                      <a:pt x="249" y="1643"/>
                    </a:lnTo>
                    <a:lnTo>
                      <a:pt x="251" y="1640"/>
                    </a:lnTo>
                    <a:lnTo>
                      <a:pt x="255" y="1638"/>
                    </a:lnTo>
                    <a:lnTo>
                      <a:pt x="257" y="1640"/>
                    </a:lnTo>
                    <a:lnTo>
                      <a:pt x="260" y="1641"/>
                    </a:lnTo>
                    <a:lnTo>
                      <a:pt x="264" y="1640"/>
                    </a:lnTo>
                    <a:lnTo>
                      <a:pt x="266" y="1638"/>
                    </a:lnTo>
                    <a:lnTo>
                      <a:pt x="268" y="1636"/>
                    </a:lnTo>
                    <a:lnTo>
                      <a:pt x="273" y="1633"/>
                    </a:lnTo>
                    <a:lnTo>
                      <a:pt x="275" y="1630"/>
                    </a:lnTo>
                    <a:lnTo>
                      <a:pt x="277" y="1626"/>
                    </a:lnTo>
                    <a:lnTo>
                      <a:pt x="277" y="1621"/>
                    </a:lnTo>
                    <a:lnTo>
                      <a:pt x="275" y="1618"/>
                    </a:lnTo>
                    <a:lnTo>
                      <a:pt x="273" y="1615"/>
                    </a:lnTo>
                    <a:lnTo>
                      <a:pt x="273" y="1611"/>
                    </a:lnTo>
                    <a:lnTo>
                      <a:pt x="275" y="1608"/>
                    </a:lnTo>
                    <a:lnTo>
                      <a:pt x="277" y="1606"/>
                    </a:lnTo>
                    <a:lnTo>
                      <a:pt x="279" y="1605"/>
                    </a:lnTo>
                    <a:lnTo>
                      <a:pt x="281" y="1602"/>
                    </a:lnTo>
                    <a:lnTo>
                      <a:pt x="276" y="1599"/>
                    </a:lnTo>
                    <a:lnTo>
                      <a:pt x="273" y="1593"/>
                    </a:lnTo>
                    <a:lnTo>
                      <a:pt x="269" y="1588"/>
                    </a:lnTo>
                    <a:lnTo>
                      <a:pt x="262" y="1589"/>
                    </a:lnTo>
                    <a:lnTo>
                      <a:pt x="259" y="1585"/>
                    </a:lnTo>
                    <a:lnTo>
                      <a:pt x="257" y="1582"/>
                    </a:lnTo>
                    <a:lnTo>
                      <a:pt x="258" y="1579"/>
                    </a:lnTo>
                    <a:lnTo>
                      <a:pt x="260" y="1576"/>
                    </a:lnTo>
                    <a:lnTo>
                      <a:pt x="262" y="1573"/>
                    </a:lnTo>
                    <a:lnTo>
                      <a:pt x="263" y="1570"/>
                    </a:lnTo>
                    <a:lnTo>
                      <a:pt x="262" y="1568"/>
                    </a:lnTo>
                    <a:lnTo>
                      <a:pt x="259" y="1566"/>
                    </a:lnTo>
                    <a:lnTo>
                      <a:pt x="257" y="1561"/>
                    </a:lnTo>
                    <a:lnTo>
                      <a:pt x="259" y="1557"/>
                    </a:lnTo>
                    <a:lnTo>
                      <a:pt x="262" y="1554"/>
                    </a:lnTo>
                    <a:lnTo>
                      <a:pt x="265" y="1549"/>
                    </a:lnTo>
                    <a:lnTo>
                      <a:pt x="268" y="1548"/>
                    </a:lnTo>
                    <a:lnTo>
                      <a:pt x="270" y="1552"/>
                    </a:lnTo>
                    <a:lnTo>
                      <a:pt x="273" y="1553"/>
                    </a:lnTo>
                    <a:lnTo>
                      <a:pt x="275" y="1549"/>
                    </a:lnTo>
                    <a:lnTo>
                      <a:pt x="275" y="1544"/>
                    </a:lnTo>
                    <a:lnTo>
                      <a:pt x="277" y="1538"/>
                    </a:lnTo>
                    <a:lnTo>
                      <a:pt x="279" y="1534"/>
                    </a:lnTo>
                    <a:lnTo>
                      <a:pt x="278" y="1528"/>
                    </a:lnTo>
                    <a:lnTo>
                      <a:pt x="273" y="1525"/>
                    </a:lnTo>
                    <a:lnTo>
                      <a:pt x="274" y="1519"/>
                    </a:lnTo>
                    <a:lnTo>
                      <a:pt x="276" y="1514"/>
                    </a:lnTo>
                    <a:lnTo>
                      <a:pt x="276" y="1509"/>
                    </a:lnTo>
                    <a:lnTo>
                      <a:pt x="278" y="1508"/>
                    </a:lnTo>
                    <a:lnTo>
                      <a:pt x="279" y="1506"/>
                    </a:lnTo>
                    <a:lnTo>
                      <a:pt x="279" y="1503"/>
                    </a:lnTo>
                    <a:lnTo>
                      <a:pt x="279" y="1502"/>
                    </a:lnTo>
                    <a:lnTo>
                      <a:pt x="276" y="1501"/>
                    </a:lnTo>
                    <a:lnTo>
                      <a:pt x="275" y="1498"/>
                    </a:lnTo>
                    <a:lnTo>
                      <a:pt x="275" y="1494"/>
                    </a:lnTo>
                    <a:lnTo>
                      <a:pt x="276" y="1491"/>
                    </a:lnTo>
                    <a:lnTo>
                      <a:pt x="279" y="1485"/>
                    </a:lnTo>
                    <a:lnTo>
                      <a:pt x="285" y="1482"/>
                    </a:lnTo>
                    <a:lnTo>
                      <a:pt x="290" y="1480"/>
                    </a:lnTo>
                    <a:lnTo>
                      <a:pt x="286" y="1473"/>
                    </a:lnTo>
                    <a:lnTo>
                      <a:pt x="284" y="1469"/>
                    </a:lnTo>
                    <a:lnTo>
                      <a:pt x="281" y="1466"/>
                    </a:lnTo>
                    <a:lnTo>
                      <a:pt x="279" y="1463"/>
                    </a:lnTo>
                    <a:lnTo>
                      <a:pt x="281" y="1458"/>
                    </a:lnTo>
                    <a:lnTo>
                      <a:pt x="284" y="1455"/>
                    </a:lnTo>
                    <a:lnTo>
                      <a:pt x="288" y="1455"/>
                    </a:lnTo>
                    <a:lnTo>
                      <a:pt x="292" y="1456"/>
                    </a:lnTo>
                    <a:lnTo>
                      <a:pt x="294" y="1452"/>
                    </a:lnTo>
                    <a:lnTo>
                      <a:pt x="294" y="1448"/>
                    </a:lnTo>
                    <a:lnTo>
                      <a:pt x="295" y="1443"/>
                    </a:lnTo>
                    <a:lnTo>
                      <a:pt x="296" y="1439"/>
                    </a:lnTo>
                    <a:lnTo>
                      <a:pt x="296" y="1435"/>
                    </a:lnTo>
                    <a:lnTo>
                      <a:pt x="296" y="1431"/>
                    </a:lnTo>
                    <a:lnTo>
                      <a:pt x="296" y="1427"/>
                    </a:lnTo>
                    <a:lnTo>
                      <a:pt x="294" y="1424"/>
                    </a:lnTo>
                    <a:lnTo>
                      <a:pt x="291" y="1420"/>
                    </a:lnTo>
                    <a:lnTo>
                      <a:pt x="292" y="1420"/>
                    </a:lnTo>
                    <a:lnTo>
                      <a:pt x="294" y="1421"/>
                    </a:lnTo>
                    <a:lnTo>
                      <a:pt x="296" y="1420"/>
                    </a:lnTo>
                    <a:lnTo>
                      <a:pt x="296" y="1417"/>
                    </a:lnTo>
                    <a:lnTo>
                      <a:pt x="294" y="1413"/>
                    </a:lnTo>
                    <a:lnTo>
                      <a:pt x="292" y="1412"/>
                    </a:lnTo>
                    <a:lnTo>
                      <a:pt x="290" y="1410"/>
                    </a:lnTo>
                    <a:lnTo>
                      <a:pt x="291" y="1405"/>
                    </a:lnTo>
                    <a:lnTo>
                      <a:pt x="290" y="1401"/>
                    </a:lnTo>
                    <a:lnTo>
                      <a:pt x="287" y="1396"/>
                    </a:lnTo>
                    <a:lnTo>
                      <a:pt x="288" y="1392"/>
                    </a:lnTo>
                    <a:lnTo>
                      <a:pt x="290" y="1386"/>
                    </a:lnTo>
                    <a:lnTo>
                      <a:pt x="290" y="1380"/>
                    </a:lnTo>
                    <a:lnTo>
                      <a:pt x="292" y="1375"/>
                    </a:lnTo>
                    <a:lnTo>
                      <a:pt x="296" y="1373"/>
                    </a:lnTo>
                    <a:lnTo>
                      <a:pt x="299" y="1372"/>
                    </a:lnTo>
                    <a:lnTo>
                      <a:pt x="301" y="1368"/>
                    </a:lnTo>
                    <a:lnTo>
                      <a:pt x="302" y="1366"/>
                    </a:lnTo>
                    <a:lnTo>
                      <a:pt x="303" y="1363"/>
                    </a:lnTo>
                    <a:lnTo>
                      <a:pt x="303" y="1359"/>
                    </a:lnTo>
                    <a:lnTo>
                      <a:pt x="304" y="1356"/>
                    </a:lnTo>
                    <a:lnTo>
                      <a:pt x="305" y="1353"/>
                    </a:lnTo>
                    <a:lnTo>
                      <a:pt x="307" y="1349"/>
                    </a:lnTo>
                    <a:lnTo>
                      <a:pt x="307" y="1344"/>
                    </a:lnTo>
                    <a:lnTo>
                      <a:pt x="311" y="1343"/>
                    </a:lnTo>
                    <a:lnTo>
                      <a:pt x="315" y="1341"/>
                    </a:lnTo>
                    <a:lnTo>
                      <a:pt x="316" y="1336"/>
                    </a:lnTo>
                    <a:lnTo>
                      <a:pt x="312" y="1332"/>
                    </a:lnTo>
                    <a:lnTo>
                      <a:pt x="308" y="1330"/>
                    </a:lnTo>
                    <a:lnTo>
                      <a:pt x="305" y="1326"/>
                    </a:lnTo>
                    <a:lnTo>
                      <a:pt x="305" y="1319"/>
                    </a:lnTo>
                    <a:lnTo>
                      <a:pt x="310" y="1319"/>
                    </a:lnTo>
                    <a:lnTo>
                      <a:pt x="313" y="1318"/>
                    </a:lnTo>
                    <a:lnTo>
                      <a:pt x="314" y="1315"/>
                    </a:lnTo>
                    <a:lnTo>
                      <a:pt x="314" y="1311"/>
                    </a:lnTo>
                    <a:lnTo>
                      <a:pt x="314" y="1308"/>
                    </a:lnTo>
                    <a:lnTo>
                      <a:pt x="315" y="1304"/>
                    </a:lnTo>
                    <a:lnTo>
                      <a:pt x="317" y="1300"/>
                    </a:lnTo>
                    <a:lnTo>
                      <a:pt x="320" y="1298"/>
                    </a:lnTo>
                    <a:lnTo>
                      <a:pt x="319" y="1296"/>
                    </a:lnTo>
                    <a:lnTo>
                      <a:pt x="320" y="1294"/>
                    </a:lnTo>
                    <a:lnTo>
                      <a:pt x="320" y="1293"/>
                    </a:lnTo>
                    <a:lnTo>
                      <a:pt x="321" y="1291"/>
                    </a:lnTo>
                    <a:lnTo>
                      <a:pt x="320" y="1289"/>
                    </a:lnTo>
                    <a:lnTo>
                      <a:pt x="320" y="1285"/>
                    </a:lnTo>
                    <a:lnTo>
                      <a:pt x="320" y="1282"/>
                    </a:lnTo>
                    <a:lnTo>
                      <a:pt x="320" y="1279"/>
                    </a:lnTo>
                    <a:lnTo>
                      <a:pt x="321" y="1276"/>
                    </a:lnTo>
                    <a:lnTo>
                      <a:pt x="321" y="1272"/>
                    </a:lnTo>
                    <a:lnTo>
                      <a:pt x="320" y="1269"/>
                    </a:lnTo>
                    <a:lnTo>
                      <a:pt x="320" y="1266"/>
                    </a:lnTo>
                    <a:lnTo>
                      <a:pt x="322" y="1261"/>
                    </a:lnTo>
                    <a:lnTo>
                      <a:pt x="326" y="1257"/>
                    </a:lnTo>
                    <a:lnTo>
                      <a:pt x="328" y="1251"/>
                    </a:lnTo>
                    <a:lnTo>
                      <a:pt x="330" y="1246"/>
                    </a:lnTo>
                    <a:lnTo>
                      <a:pt x="331" y="1241"/>
                    </a:lnTo>
                    <a:lnTo>
                      <a:pt x="333" y="1236"/>
                    </a:lnTo>
                    <a:lnTo>
                      <a:pt x="333" y="1231"/>
                    </a:lnTo>
                    <a:lnTo>
                      <a:pt x="334" y="1227"/>
                    </a:lnTo>
                    <a:lnTo>
                      <a:pt x="334" y="1228"/>
                    </a:lnTo>
                    <a:lnTo>
                      <a:pt x="335" y="1229"/>
                    </a:lnTo>
                    <a:lnTo>
                      <a:pt x="336" y="1229"/>
                    </a:lnTo>
                    <a:lnTo>
                      <a:pt x="337" y="1225"/>
                    </a:lnTo>
                    <a:lnTo>
                      <a:pt x="340" y="1221"/>
                    </a:lnTo>
                    <a:lnTo>
                      <a:pt x="343" y="1218"/>
                    </a:lnTo>
                    <a:lnTo>
                      <a:pt x="345" y="1213"/>
                    </a:lnTo>
                    <a:lnTo>
                      <a:pt x="347" y="1214"/>
                    </a:lnTo>
                    <a:lnTo>
                      <a:pt x="348" y="1212"/>
                    </a:lnTo>
                    <a:lnTo>
                      <a:pt x="348" y="1209"/>
                    </a:lnTo>
                    <a:lnTo>
                      <a:pt x="350" y="1208"/>
                    </a:lnTo>
                    <a:lnTo>
                      <a:pt x="351" y="1205"/>
                    </a:lnTo>
                    <a:lnTo>
                      <a:pt x="354" y="1205"/>
                    </a:lnTo>
                    <a:lnTo>
                      <a:pt x="355" y="1205"/>
                    </a:lnTo>
                    <a:lnTo>
                      <a:pt x="357" y="1202"/>
                    </a:lnTo>
                    <a:lnTo>
                      <a:pt x="360" y="1199"/>
                    </a:lnTo>
                    <a:lnTo>
                      <a:pt x="363" y="1194"/>
                    </a:lnTo>
                    <a:lnTo>
                      <a:pt x="366" y="1191"/>
                    </a:lnTo>
                    <a:lnTo>
                      <a:pt x="370" y="1188"/>
                    </a:lnTo>
                    <a:lnTo>
                      <a:pt x="374" y="1190"/>
                    </a:lnTo>
                    <a:lnTo>
                      <a:pt x="376" y="1193"/>
                    </a:lnTo>
                    <a:lnTo>
                      <a:pt x="377" y="1195"/>
                    </a:lnTo>
                    <a:lnTo>
                      <a:pt x="378" y="1195"/>
                    </a:lnTo>
                    <a:lnTo>
                      <a:pt x="377" y="1193"/>
                    </a:lnTo>
                    <a:lnTo>
                      <a:pt x="377" y="1191"/>
                    </a:lnTo>
                    <a:lnTo>
                      <a:pt x="377" y="1188"/>
                    </a:lnTo>
                    <a:lnTo>
                      <a:pt x="376" y="1186"/>
                    </a:lnTo>
                    <a:lnTo>
                      <a:pt x="381" y="1183"/>
                    </a:lnTo>
                    <a:lnTo>
                      <a:pt x="382" y="1179"/>
                    </a:lnTo>
                    <a:lnTo>
                      <a:pt x="381" y="1175"/>
                    </a:lnTo>
                    <a:lnTo>
                      <a:pt x="379" y="1170"/>
                    </a:lnTo>
                    <a:lnTo>
                      <a:pt x="382" y="1167"/>
                    </a:lnTo>
                    <a:lnTo>
                      <a:pt x="385" y="1163"/>
                    </a:lnTo>
                    <a:lnTo>
                      <a:pt x="388" y="1158"/>
                    </a:lnTo>
                    <a:lnTo>
                      <a:pt x="392" y="1158"/>
                    </a:lnTo>
                    <a:lnTo>
                      <a:pt x="393" y="1152"/>
                    </a:lnTo>
                    <a:lnTo>
                      <a:pt x="394" y="1148"/>
                    </a:lnTo>
                    <a:lnTo>
                      <a:pt x="396" y="1144"/>
                    </a:lnTo>
                    <a:lnTo>
                      <a:pt x="400" y="1141"/>
                    </a:lnTo>
                    <a:lnTo>
                      <a:pt x="402" y="1145"/>
                    </a:lnTo>
                    <a:lnTo>
                      <a:pt x="402" y="1150"/>
                    </a:lnTo>
                    <a:lnTo>
                      <a:pt x="402" y="1154"/>
                    </a:lnTo>
                    <a:lnTo>
                      <a:pt x="402" y="1158"/>
                    </a:lnTo>
                    <a:lnTo>
                      <a:pt x="399" y="1158"/>
                    </a:lnTo>
                    <a:lnTo>
                      <a:pt x="397" y="1158"/>
                    </a:lnTo>
                    <a:lnTo>
                      <a:pt x="395" y="1158"/>
                    </a:lnTo>
                    <a:lnTo>
                      <a:pt x="393" y="1158"/>
                    </a:lnTo>
                    <a:lnTo>
                      <a:pt x="393" y="1161"/>
                    </a:lnTo>
                    <a:lnTo>
                      <a:pt x="393" y="1165"/>
                    </a:lnTo>
                    <a:lnTo>
                      <a:pt x="395" y="1169"/>
                    </a:lnTo>
                    <a:lnTo>
                      <a:pt x="396" y="1173"/>
                    </a:lnTo>
                    <a:lnTo>
                      <a:pt x="399" y="1176"/>
                    </a:lnTo>
                    <a:lnTo>
                      <a:pt x="399" y="1180"/>
                    </a:lnTo>
                    <a:lnTo>
                      <a:pt x="398" y="1184"/>
                    </a:lnTo>
                    <a:lnTo>
                      <a:pt x="395" y="1187"/>
                    </a:lnTo>
                    <a:lnTo>
                      <a:pt x="395" y="1192"/>
                    </a:lnTo>
                    <a:lnTo>
                      <a:pt x="395" y="1195"/>
                    </a:lnTo>
                    <a:lnTo>
                      <a:pt x="392" y="1196"/>
                    </a:lnTo>
                    <a:lnTo>
                      <a:pt x="390" y="1197"/>
                    </a:lnTo>
                    <a:lnTo>
                      <a:pt x="387" y="1199"/>
                    </a:lnTo>
                    <a:lnTo>
                      <a:pt x="385" y="1200"/>
                    </a:lnTo>
                    <a:lnTo>
                      <a:pt x="385" y="1202"/>
                    </a:lnTo>
                    <a:lnTo>
                      <a:pt x="387" y="1206"/>
                    </a:lnTo>
                    <a:lnTo>
                      <a:pt x="383" y="1211"/>
                    </a:lnTo>
                    <a:lnTo>
                      <a:pt x="385" y="1215"/>
                    </a:lnTo>
                    <a:lnTo>
                      <a:pt x="387" y="1220"/>
                    </a:lnTo>
                    <a:lnTo>
                      <a:pt x="386" y="1225"/>
                    </a:lnTo>
                    <a:lnTo>
                      <a:pt x="383" y="1227"/>
                    </a:lnTo>
                    <a:lnTo>
                      <a:pt x="381" y="1229"/>
                    </a:lnTo>
                    <a:lnTo>
                      <a:pt x="380" y="1232"/>
                    </a:lnTo>
                    <a:lnTo>
                      <a:pt x="380" y="1236"/>
                    </a:lnTo>
                    <a:lnTo>
                      <a:pt x="379" y="1239"/>
                    </a:lnTo>
                    <a:lnTo>
                      <a:pt x="378" y="1242"/>
                    </a:lnTo>
                    <a:lnTo>
                      <a:pt x="378" y="1245"/>
                    </a:lnTo>
                    <a:lnTo>
                      <a:pt x="376" y="1247"/>
                    </a:lnTo>
                    <a:lnTo>
                      <a:pt x="375" y="1251"/>
                    </a:lnTo>
                    <a:lnTo>
                      <a:pt x="375" y="1255"/>
                    </a:lnTo>
                    <a:lnTo>
                      <a:pt x="375" y="1259"/>
                    </a:lnTo>
                    <a:lnTo>
                      <a:pt x="376" y="1263"/>
                    </a:lnTo>
                    <a:lnTo>
                      <a:pt x="375" y="1266"/>
                    </a:lnTo>
                    <a:lnTo>
                      <a:pt x="374" y="1270"/>
                    </a:lnTo>
                    <a:lnTo>
                      <a:pt x="373" y="1273"/>
                    </a:lnTo>
                    <a:lnTo>
                      <a:pt x="370" y="1275"/>
                    </a:lnTo>
                    <a:lnTo>
                      <a:pt x="372" y="1281"/>
                    </a:lnTo>
                    <a:lnTo>
                      <a:pt x="373" y="1287"/>
                    </a:lnTo>
                    <a:lnTo>
                      <a:pt x="372" y="1293"/>
                    </a:lnTo>
                    <a:lnTo>
                      <a:pt x="372" y="1300"/>
                    </a:lnTo>
                    <a:lnTo>
                      <a:pt x="369" y="1306"/>
                    </a:lnTo>
                    <a:lnTo>
                      <a:pt x="369" y="1312"/>
                    </a:lnTo>
                    <a:lnTo>
                      <a:pt x="368" y="1319"/>
                    </a:lnTo>
                    <a:lnTo>
                      <a:pt x="367" y="1326"/>
                    </a:lnTo>
                    <a:lnTo>
                      <a:pt x="366" y="1328"/>
                    </a:lnTo>
                    <a:lnTo>
                      <a:pt x="365" y="1330"/>
                    </a:lnTo>
                    <a:lnTo>
                      <a:pt x="366" y="1334"/>
                    </a:lnTo>
                    <a:lnTo>
                      <a:pt x="367" y="1337"/>
                    </a:lnTo>
                    <a:lnTo>
                      <a:pt x="367" y="1341"/>
                    </a:lnTo>
                    <a:lnTo>
                      <a:pt x="367" y="1344"/>
                    </a:lnTo>
                    <a:lnTo>
                      <a:pt x="366" y="1347"/>
                    </a:lnTo>
                    <a:lnTo>
                      <a:pt x="363" y="1349"/>
                    </a:lnTo>
                    <a:lnTo>
                      <a:pt x="363" y="1353"/>
                    </a:lnTo>
                    <a:lnTo>
                      <a:pt x="363" y="1358"/>
                    </a:lnTo>
                    <a:lnTo>
                      <a:pt x="361" y="1362"/>
                    </a:lnTo>
                    <a:lnTo>
                      <a:pt x="359" y="1366"/>
                    </a:lnTo>
                    <a:lnTo>
                      <a:pt x="358" y="1370"/>
                    </a:lnTo>
                    <a:lnTo>
                      <a:pt x="356" y="1373"/>
                    </a:lnTo>
                    <a:lnTo>
                      <a:pt x="355" y="1377"/>
                    </a:lnTo>
                    <a:lnTo>
                      <a:pt x="354" y="1381"/>
                    </a:lnTo>
                    <a:lnTo>
                      <a:pt x="352" y="1381"/>
                    </a:lnTo>
                    <a:lnTo>
                      <a:pt x="349" y="1379"/>
                    </a:lnTo>
                    <a:lnTo>
                      <a:pt x="346" y="1377"/>
                    </a:lnTo>
                    <a:lnTo>
                      <a:pt x="341" y="1379"/>
                    </a:lnTo>
                    <a:lnTo>
                      <a:pt x="341" y="1381"/>
                    </a:lnTo>
                    <a:lnTo>
                      <a:pt x="341" y="1385"/>
                    </a:lnTo>
                    <a:lnTo>
                      <a:pt x="340" y="1388"/>
                    </a:lnTo>
                    <a:lnTo>
                      <a:pt x="340" y="1391"/>
                    </a:lnTo>
                    <a:lnTo>
                      <a:pt x="340" y="1394"/>
                    </a:lnTo>
                    <a:lnTo>
                      <a:pt x="340" y="1398"/>
                    </a:lnTo>
                    <a:lnTo>
                      <a:pt x="341" y="1400"/>
                    </a:lnTo>
                    <a:lnTo>
                      <a:pt x="344" y="1402"/>
                    </a:lnTo>
                    <a:lnTo>
                      <a:pt x="339" y="1401"/>
                    </a:lnTo>
                    <a:lnTo>
                      <a:pt x="336" y="1403"/>
                    </a:lnTo>
                    <a:lnTo>
                      <a:pt x="334" y="1406"/>
                    </a:lnTo>
                    <a:lnTo>
                      <a:pt x="335" y="1409"/>
                    </a:lnTo>
                    <a:lnTo>
                      <a:pt x="335" y="1413"/>
                    </a:lnTo>
                    <a:lnTo>
                      <a:pt x="336" y="1417"/>
                    </a:lnTo>
                    <a:lnTo>
                      <a:pt x="335" y="1420"/>
                    </a:lnTo>
                    <a:lnTo>
                      <a:pt x="333" y="1424"/>
                    </a:lnTo>
                    <a:lnTo>
                      <a:pt x="334" y="1426"/>
                    </a:lnTo>
                    <a:lnTo>
                      <a:pt x="335" y="1429"/>
                    </a:lnTo>
                    <a:lnTo>
                      <a:pt x="335" y="1432"/>
                    </a:lnTo>
                    <a:lnTo>
                      <a:pt x="334" y="1435"/>
                    </a:lnTo>
                    <a:lnTo>
                      <a:pt x="331" y="1437"/>
                    </a:lnTo>
                    <a:lnTo>
                      <a:pt x="331" y="1440"/>
                    </a:lnTo>
                    <a:lnTo>
                      <a:pt x="331" y="1443"/>
                    </a:lnTo>
                    <a:lnTo>
                      <a:pt x="333" y="1446"/>
                    </a:lnTo>
                    <a:lnTo>
                      <a:pt x="335" y="1448"/>
                    </a:lnTo>
                    <a:lnTo>
                      <a:pt x="337" y="1450"/>
                    </a:lnTo>
                    <a:lnTo>
                      <a:pt x="337" y="1452"/>
                    </a:lnTo>
                    <a:lnTo>
                      <a:pt x="336" y="1454"/>
                    </a:lnTo>
                    <a:lnTo>
                      <a:pt x="333" y="1458"/>
                    </a:lnTo>
                    <a:lnTo>
                      <a:pt x="333" y="1464"/>
                    </a:lnTo>
                    <a:lnTo>
                      <a:pt x="333" y="1469"/>
                    </a:lnTo>
                    <a:lnTo>
                      <a:pt x="331" y="1473"/>
                    </a:lnTo>
                    <a:lnTo>
                      <a:pt x="329" y="1477"/>
                    </a:lnTo>
                    <a:lnTo>
                      <a:pt x="329" y="1482"/>
                    </a:lnTo>
                    <a:lnTo>
                      <a:pt x="329" y="1486"/>
                    </a:lnTo>
                    <a:lnTo>
                      <a:pt x="329" y="1490"/>
                    </a:lnTo>
                    <a:lnTo>
                      <a:pt x="330" y="1493"/>
                    </a:lnTo>
                    <a:lnTo>
                      <a:pt x="329" y="1497"/>
                    </a:lnTo>
                    <a:lnTo>
                      <a:pt x="328" y="1500"/>
                    </a:lnTo>
                    <a:lnTo>
                      <a:pt x="324" y="1502"/>
                    </a:lnTo>
                    <a:lnTo>
                      <a:pt x="324" y="1506"/>
                    </a:lnTo>
                    <a:lnTo>
                      <a:pt x="324" y="1510"/>
                    </a:lnTo>
                    <a:lnTo>
                      <a:pt x="324" y="1512"/>
                    </a:lnTo>
                    <a:lnTo>
                      <a:pt x="323" y="1516"/>
                    </a:lnTo>
                    <a:lnTo>
                      <a:pt x="322" y="1518"/>
                    </a:lnTo>
                    <a:lnTo>
                      <a:pt x="321" y="1521"/>
                    </a:lnTo>
                    <a:lnTo>
                      <a:pt x="320" y="1525"/>
                    </a:lnTo>
                    <a:lnTo>
                      <a:pt x="320" y="1528"/>
                    </a:lnTo>
                    <a:lnTo>
                      <a:pt x="322" y="1531"/>
                    </a:lnTo>
                    <a:lnTo>
                      <a:pt x="322" y="1535"/>
                    </a:lnTo>
                    <a:lnTo>
                      <a:pt x="323" y="1538"/>
                    </a:lnTo>
                    <a:lnTo>
                      <a:pt x="323" y="1542"/>
                    </a:lnTo>
                    <a:lnTo>
                      <a:pt x="322" y="1546"/>
                    </a:lnTo>
                    <a:lnTo>
                      <a:pt x="322" y="1551"/>
                    </a:lnTo>
                    <a:lnTo>
                      <a:pt x="323" y="1554"/>
                    </a:lnTo>
                    <a:lnTo>
                      <a:pt x="324" y="1557"/>
                    </a:lnTo>
                    <a:lnTo>
                      <a:pt x="323" y="1564"/>
                    </a:lnTo>
                    <a:lnTo>
                      <a:pt x="319" y="1567"/>
                    </a:lnTo>
                    <a:lnTo>
                      <a:pt x="315" y="1571"/>
                    </a:lnTo>
                    <a:lnTo>
                      <a:pt x="315" y="1578"/>
                    </a:lnTo>
                    <a:lnTo>
                      <a:pt x="313" y="1579"/>
                    </a:lnTo>
                    <a:lnTo>
                      <a:pt x="313" y="1582"/>
                    </a:lnTo>
                    <a:lnTo>
                      <a:pt x="313" y="1585"/>
                    </a:lnTo>
                    <a:lnTo>
                      <a:pt x="312" y="1589"/>
                    </a:lnTo>
                    <a:lnTo>
                      <a:pt x="314" y="1591"/>
                    </a:lnTo>
                    <a:lnTo>
                      <a:pt x="315" y="1594"/>
                    </a:lnTo>
                    <a:lnTo>
                      <a:pt x="315" y="1598"/>
                    </a:lnTo>
                    <a:lnTo>
                      <a:pt x="315" y="1602"/>
                    </a:lnTo>
                    <a:lnTo>
                      <a:pt x="311" y="1607"/>
                    </a:lnTo>
                    <a:lnTo>
                      <a:pt x="309" y="1612"/>
                    </a:lnTo>
                    <a:lnTo>
                      <a:pt x="309" y="1618"/>
                    </a:lnTo>
                    <a:lnTo>
                      <a:pt x="309" y="1624"/>
                    </a:lnTo>
                    <a:lnTo>
                      <a:pt x="311" y="1630"/>
                    </a:lnTo>
                    <a:lnTo>
                      <a:pt x="311" y="1637"/>
                    </a:lnTo>
                    <a:lnTo>
                      <a:pt x="311" y="1643"/>
                    </a:lnTo>
                    <a:lnTo>
                      <a:pt x="308" y="1649"/>
                    </a:lnTo>
                    <a:lnTo>
                      <a:pt x="306" y="1650"/>
                    </a:lnTo>
                    <a:lnTo>
                      <a:pt x="305" y="1650"/>
                    </a:lnTo>
                    <a:lnTo>
                      <a:pt x="304" y="1651"/>
                    </a:lnTo>
                    <a:lnTo>
                      <a:pt x="303" y="1653"/>
                    </a:lnTo>
                    <a:lnTo>
                      <a:pt x="305" y="1655"/>
                    </a:lnTo>
                    <a:lnTo>
                      <a:pt x="306" y="1658"/>
                    </a:lnTo>
                    <a:lnTo>
                      <a:pt x="306" y="1661"/>
                    </a:lnTo>
                    <a:lnTo>
                      <a:pt x="305" y="1664"/>
                    </a:lnTo>
                    <a:lnTo>
                      <a:pt x="305" y="1666"/>
                    </a:lnTo>
                    <a:lnTo>
                      <a:pt x="303" y="1670"/>
                    </a:lnTo>
                    <a:lnTo>
                      <a:pt x="303" y="1673"/>
                    </a:lnTo>
                    <a:lnTo>
                      <a:pt x="303" y="1675"/>
                    </a:lnTo>
                    <a:lnTo>
                      <a:pt x="301" y="1680"/>
                    </a:lnTo>
                    <a:lnTo>
                      <a:pt x="300" y="1686"/>
                    </a:lnTo>
                    <a:lnTo>
                      <a:pt x="298" y="1691"/>
                    </a:lnTo>
                    <a:lnTo>
                      <a:pt x="294" y="1695"/>
                    </a:lnTo>
                    <a:lnTo>
                      <a:pt x="295" y="1697"/>
                    </a:lnTo>
                    <a:lnTo>
                      <a:pt x="296" y="1699"/>
                    </a:lnTo>
                    <a:lnTo>
                      <a:pt x="296" y="1701"/>
                    </a:lnTo>
                    <a:lnTo>
                      <a:pt x="296" y="1704"/>
                    </a:lnTo>
                    <a:lnTo>
                      <a:pt x="293" y="1706"/>
                    </a:lnTo>
                    <a:lnTo>
                      <a:pt x="293" y="1711"/>
                    </a:lnTo>
                    <a:lnTo>
                      <a:pt x="292" y="1716"/>
                    </a:lnTo>
                    <a:lnTo>
                      <a:pt x="287" y="1720"/>
                    </a:lnTo>
                    <a:lnTo>
                      <a:pt x="286" y="1725"/>
                    </a:lnTo>
                    <a:lnTo>
                      <a:pt x="285" y="1731"/>
                    </a:lnTo>
                    <a:lnTo>
                      <a:pt x="286" y="1737"/>
                    </a:lnTo>
                    <a:lnTo>
                      <a:pt x="286" y="1743"/>
                    </a:lnTo>
                    <a:lnTo>
                      <a:pt x="286" y="1750"/>
                    </a:lnTo>
                    <a:lnTo>
                      <a:pt x="285" y="1754"/>
                    </a:lnTo>
                    <a:lnTo>
                      <a:pt x="283" y="1760"/>
                    </a:lnTo>
                    <a:lnTo>
                      <a:pt x="278" y="1763"/>
                    </a:lnTo>
                    <a:lnTo>
                      <a:pt x="279" y="1771"/>
                    </a:lnTo>
                    <a:lnTo>
                      <a:pt x="278" y="1777"/>
                    </a:lnTo>
                    <a:lnTo>
                      <a:pt x="276" y="1782"/>
                    </a:lnTo>
                    <a:lnTo>
                      <a:pt x="274" y="1788"/>
                    </a:lnTo>
                    <a:lnTo>
                      <a:pt x="273" y="1793"/>
                    </a:lnTo>
                    <a:lnTo>
                      <a:pt x="270" y="1799"/>
                    </a:lnTo>
                    <a:lnTo>
                      <a:pt x="270" y="1806"/>
                    </a:lnTo>
                    <a:lnTo>
                      <a:pt x="273" y="1813"/>
                    </a:lnTo>
                    <a:lnTo>
                      <a:pt x="270" y="1816"/>
                    </a:lnTo>
                    <a:lnTo>
                      <a:pt x="273" y="1820"/>
                    </a:lnTo>
                    <a:lnTo>
                      <a:pt x="273" y="1824"/>
                    </a:lnTo>
                    <a:lnTo>
                      <a:pt x="270" y="1827"/>
                    </a:lnTo>
                    <a:lnTo>
                      <a:pt x="273" y="1827"/>
                    </a:lnTo>
                    <a:lnTo>
                      <a:pt x="275" y="1827"/>
                    </a:lnTo>
                    <a:lnTo>
                      <a:pt x="276" y="1825"/>
                    </a:lnTo>
                    <a:lnTo>
                      <a:pt x="277" y="1824"/>
                    </a:lnTo>
                    <a:lnTo>
                      <a:pt x="277" y="1823"/>
                    </a:lnTo>
                    <a:lnTo>
                      <a:pt x="277" y="1821"/>
                    </a:lnTo>
                    <a:lnTo>
                      <a:pt x="279" y="1818"/>
                    </a:lnTo>
                    <a:lnTo>
                      <a:pt x="281" y="1818"/>
                    </a:lnTo>
                    <a:lnTo>
                      <a:pt x="285" y="1818"/>
                    </a:lnTo>
                    <a:lnTo>
                      <a:pt x="287" y="1815"/>
                    </a:lnTo>
                    <a:lnTo>
                      <a:pt x="288" y="1812"/>
                    </a:lnTo>
                    <a:lnTo>
                      <a:pt x="291" y="1810"/>
                    </a:lnTo>
                    <a:lnTo>
                      <a:pt x="292" y="1805"/>
                    </a:lnTo>
                    <a:lnTo>
                      <a:pt x="296" y="1800"/>
                    </a:lnTo>
                    <a:lnTo>
                      <a:pt x="299" y="1797"/>
                    </a:lnTo>
                    <a:lnTo>
                      <a:pt x="294" y="1793"/>
                    </a:lnTo>
                    <a:lnTo>
                      <a:pt x="293" y="1790"/>
                    </a:lnTo>
                    <a:lnTo>
                      <a:pt x="294" y="1786"/>
                    </a:lnTo>
                    <a:lnTo>
                      <a:pt x="294" y="1782"/>
                    </a:lnTo>
                    <a:lnTo>
                      <a:pt x="296" y="1780"/>
                    </a:lnTo>
                    <a:lnTo>
                      <a:pt x="297" y="1776"/>
                    </a:lnTo>
                    <a:lnTo>
                      <a:pt x="298" y="1772"/>
                    </a:lnTo>
                    <a:lnTo>
                      <a:pt x="298" y="1769"/>
                    </a:lnTo>
                    <a:lnTo>
                      <a:pt x="297" y="1765"/>
                    </a:lnTo>
                    <a:lnTo>
                      <a:pt x="301" y="1763"/>
                    </a:lnTo>
                    <a:lnTo>
                      <a:pt x="303" y="1762"/>
                    </a:lnTo>
                    <a:lnTo>
                      <a:pt x="305" y="1761"/>
                    </a:lnTo>
                    <a:lnTo>
                      <a:pt x="308" y="1759"/>
                    </a:lnTo>
                    <a:lnTo>
                      <a:pt x="305" y="1756"/>
                    </a:lnTo>
                    <a:lnTo>
                      <a:pt x="304" y="1753"/>
                    </a:lnTo>
                    <a:lnTo>
                      <a:pt x="303" y="1750"/>
                    </a:lnTo>
                    <a:lnTo>
                      <a:pt x="302" y="1747"/>
                    </a:lnTo>
                    <a:lnTo>
                      <a:pt x="302" y="1743"/>
                    </a:lnTo>
                    <a:lnTo>
                      <a:pt x="302" y="1741"/>
                    </a:lnTo>
                    <a:lnTo>
                      <a:pt x="302" y="1737"/>
                    </a:lnTo>
                    <a:lnTo>
                      <a:pt x="303" y="1734"/>
                    </a:lnTo>
                    <a:lnTo>
                      <a:pt x="305" y="1729"/>
                    </a:lnTo>
                    <a:lnTo>
                      <a:pt x="309" y="1726"/>
                    </a:lnTo>
                    <a:lnTo>
                      <a:pt x="313" y="1723"/>
                    </a:lnTo>
                    <a:lnTo>
                      <a:pt x="318" y="1720"/>
                    </a:lnTo>
                    <a:lnTo>
                      <a:pt x="320" y="1720"/>
                    </a:lnTo>
                    <a:lnTo>
                      <a:pt x="323" y="1718"/>
                    </a:lnTo>
                    <a:lnTo>
                      <a:pt x="326" y="1716"/>
                    </a:lnTo>
                    <a:lnTo>
                      <a:pt x="329" y="1717"/>
                    </a:lnTo>
                    <a:lnTo>
                      <a:pt x="331" y="1719"/>
                    </a:lnTo>
                    <a:lnTo>
                      <a:pt x="331" y="1721"/>
                    </a:lnTo>
                    <a:lnTo>
                      <a:pt x="333" y="1724"/>
                    </a:lnTo>
                    <a:lnTo>
                      <a:pt x="336" y="1724"/>
                    </a:lnTo>
                    <a:lnTo>
                      <a:pt x="337" y="1719"/>
                    </a:lnTo>
                    <a:lnTo>
                      <a:pt x="338" y="1715"/>
                    </a:lnTo>
                    <a:lnTo>
                      <a:pt x="338" y="1710"/>
                    </a:lnTo>
                    <a:lnTo>
                      <a:pt x="337" y="1706"/>
                    </a:lnTo>
                    <a:lnTo>
                      <a:pt x="337" y="1701"/>
                    </a:lnTo>
                    <a:lnTo>
                      <a:pt x="337" y="1697"/>
                    </a:lnTo>
                    <a:lnTo>
                      <a:pt x="337" y="1692"/>
                    </a:lnTo>
                    <a:lnTo>
                      <a:pt x="338" y="1689"/>
                    </a:lnTo>
                    <a:lnTo>
                      <a:pt x="336" y="1690"/>
                    </a:lnTo>
                    <a:lnTo>
                      <a:pt x="333" y="1690"/>
                    </a:lnTo>
                    <a:lnTo>
                      <a:pt x="331" y="1691"/>
                    </a:lnTo>
                    <a:lnTo>
                      <a:pt x="331" y="1693"/>
                    </a:lnTo>
                    <a:lnTo>
                      <a:pt x="333" y="1696"/>
                    </a:lnTo>
                    <a:lnTo>
                      <a:pt x="334" y="1699"/>
                    </a:lnTo>
                    <a:lnTo>
                      <a:pt x="333" y="1704"/>
                    </a:lnTo>
                    <a:lnTo>
                      <a:pt x="333" y="1708"/>
                    </a:lnTo>
                    <a:lnTo>
                      <a:pt x="331" y="1710"/>
                    </a:lnTo>
                    <a:lnTo>
                      <a:pt x="329" y="1709"/>
                    </a:lnTo>
                    <a:lnTo>
                      <a:pt x="326" y="1709"/>
                    </a:lnTo>
                    <a:lnTo>
                      <a:pt x="322" y="1708"/>
                    </a:lnTo>
                    <a:lnTo>
                      <a:pt x="320" y="1711"/>
                    </a:lnTo>
                    <a:lnTo>
                      <a:pt x="318" y="1716"/>
                    </a:lnTo>
                    <a:lnTo>
                      <a:pt x="314" y="1720"/>
                    </a:lnTo>
                    <a:lnTo>
                      <a:pt x="310" y="1720"/>
                    </a:lnTo>
                    <a:lnTo>
                      <a:pt x="309" y="1716"/>
                    </a:lnTo>
                    <a:lnTo>
                      <a:pt x="310" y="1714"/>
                    </a:lnTo>
                    <a:lnTo>
                      <a:pt x="312" y="1711"/>
                    </a:lnTo>
                    <a:lnTo>
                      <a:pt x="312" y="1708"/>
                    </a:lnTo>
                    <a:lnTo>
                      <a:pt x="313" y="1703"/>
                    </a:lnTo>
                    <a:lnTo>
                      <a:pt x="313" y="1698"/>
                    </a:lnTo>
                    <a:lnTo>
                      <a:pt x="313" y="1693"/>
                    </a:lnTo>
                    <a:lnTo>
                      <a:pt x="313" y="1689"/>
                    </a:lnTo>
                    <a:lnTo>
                      <a:pt x="314" y="1684"/>
                    </a:lnTo>
                    <a:lnTo>
                      <a:pt x="316" y="1680"/>
                    </a:lnTo>
                    <a:lnTo>
                      <a:pt x="319" y="1676"/>
                    </a:lnTo>
                    <a:lnTo>
                      <a:pt x="322" y="1673"/>
                    </a:lnTo>
                    <a:lnTo>
                      <a:pt x="324" y="1670"/>
                    </a:lnTo>
                    <a:lnTo>
                      <a:pt x="324" y="1666"/>
                    </a:lnTo>
                    <a:lnTo>
                      <a:pt x="326" y="1664"/>
                    </a:lnTo>
                    <a:lnTo>
                      <a:pt x="329" y="1662"/>
                    </a:lnTo>
                    <a:lnTo>
                      <a:pt x="335" y="1666"/>
                    </a:lnTo>
                    <a:lnTo>
                      <a:pt x="339" y="1670"/>
                    </a:lnTo>
                    <a:lnTo>
                      <a:pt x="341" y="1674"/>
                    </a:lnTo>
                    <a:lnTo>
                      <a:pt x="344" y="1680"/>
                    </a:lnTo>
                    <a:lnTo>
                      <a:pt x="346" y="1673"/>
                    </a:lnTo>
                    <a:lnTo>
                      <a:pt x="348" y="1666"/>
                    </a:lnTo>
                    <a:lnTo>
                      <a:pt x="348" y="1659"/>
                    </a:lnTo>
                    <a:lnTo>
                      <a:pt x="348" y="1651"/>
                    </a:lnTo>
                    <a:lnTo>
                      <a:pt x="349" y="1645"/>
                    </a:lnTo>
                    <a:lnTo>
                      <a:pt x="351" y="1638"/>
                    </a:lnTo>
                    <a:lnTo>
                      <a:pt x="354" y="1632"/>
                    </a:lnTo>
                    <a:lnTo>
                      <a:pt x="359" y="1626"/>
                    </a:lnTo>
                    <a:lnTo>
                      <a:pt x="357" y="1621"/>
                    </a:lnTo>
                    <a:lnTo>
                      <a:pt x="356" y="1616"/>
                    </a:lnTo>
                    <a:lnTo>
                      <a:pt x="357" y="1610"/>
                    </a:lnTo>
                    <a:lnTo>
                      <a:pt x="357" y="1603"/>
                    </a:lnTo>
                    <a:lnTo>
                      <a:pt x="357" y="1598"/>
                    </a:lnTo>
                    <a:lnTo>
                      <a:pt x="356" y="1593"/>
                    </a:lnTo>
                    <a:lnTo>
                      <a:pt x="353" y="1589"/>
                    </a:lnTo>
                    <a:lnTo>
                      <a:pt x="348" y="1585"/>
                    </a:lnTo>
                    <a:lnTo>
                      <a:pt x="347" y="1589"/>
                    </a:lnTo>
                    <a:lnTo>
                      <a:pt x="346" y="1592"/>
                    </a:lnTo>
                    <a:lnTo>
                      <a:pt x="344" y="1594"/>
                    </a:lnTo>
                    <a:lnTo>
                      <a:pt x="342" y="1598"/>
                    </a:lnTo>
                    <a:lnTo>
                      <a:pt x="341" y="1596"/>
                    </a:lnTo>
                    <a:lnTo>
                      <a:pt x="341" y="1593"/>
                    </a:lnTo>
                    <a:lnTo>
                      <a:pt x="341" y="1591"/>
                    </a:lnTo>
                    <a:lnTo>
                      <a:pt x="341" y="1589"/>
                    </a:lnTo>
                    <a:lnTo>
                      <a:pt x="345" y="1585"/>
                    </a:lnTo>
                    <a:lnTo>
                      <a:pt x="346" y="1580"/>
                    </a:lnTo>
                    <a:lnTo>
                      <a:pt x="346" y="1575"/>
                    </a:lnTo>
                    <a:lnTo>
                      <a:pt x="353" y="1574"/>
                    </a:lnTo>
                    <a:lnTo>
                      <a:pt x="354" y="1571"/>
                    </a:lnTo>
                    <a:lnTo>
                      <a:pt x="356" y="1567"/>
                    </a:lnTo>
                    <a:lnTo>
                      <a:pt x="357" y="1563"/>
                    </a:lnTo>
                    <a:lnTo>
                      <a:pt x="354" y="1561"/>
                    </a:lnTo>
                    <a:lnTo>
                      <a:pt x="353" y="1556"/>
                    </a:lnTo>
                    <a:lnTo>
                      <a:pt x="350" y="1552"/>
                    </a:lnTo>
                    <a:lnTo>
                      <a:pt x="349" y="1546"/>
                    </a:lnTo>
                    <a:lnTo>
                      <a:pt x="349" y="1540"/>
                    </a:lnTo>
                    <a:lnTo>
                      <a:pt x="351" y="1539"/>
                    </a:lnTo>
                    <a:lnTo>
                      <a:pt x="354" y="1539"/>
                    </a:lnTo>
                    <a:lnTo>
                      <a:pt x="357" y="1539"/>
                    </a:lnTo>
                    <a:lnTo>
                      <a:pt x="358" y="1538"/>
                    </a:lnTo>
                    <a:lnTo>
                      <a:pt x="357" y="1533"/>
                    </a:lnTo>
                    <a:lnTo>
                      <a:pt x="358" y="1527"/>
                    </a:lnTo>
                    <a:lnTo>
                      <a:pt x="359" y="1522"/>
                    </a:lnTo>
                    <a:lnTo>
                      <a:pt x="360" y="1517"/>
                    </a:lnTo>
                    <a:lnTo>
                      <a:pt x="363" y="1512"/>
                    </a:lnTo>
                    <a:lnTo>
                      <a:pt x="363" y="1507"/>
                    </a:lnTo>
                    <a:lnTo>
                      <a:pt x="365" y="1501"/>
                    </a:lnTo>
                    <a:lnTo>
                      <a:pt x="365" y="1496"/>
                    </a:lnTo>
                    <a:lnTo>
                      <a:pt x="366" y="1492"/>
                    </a:lnTo>
                    <a:lnTo>
                      <a:pt x="367" y="1488"/>
                    </a:lnTo>
                    <a:lnTo>
                      <a:pt x="369" y="1485"/>
                    </a:lnTo>
                    <a:lnTo>
                      <a:pt x="373" y="1484"/>
                    </a:lnTo>
                    <a:lnTo>
                      <a:pt x="374" y="1479"/>
                    </a:lnTo>
                    <a:lnTo>
                      <a:pt x="374" y="1473"/>
                    </a:lnTo>
                    <a:lnTo>
                      <a:pt x="375" y="1468"/>
                    </a:lnTo>
                    <a:lnTo>
                      <a:pt x="376" y="1463"/>
                    </a:lnTo>
                    <a:lnTo>
                      <a:pt x="377" y="1458"/>
                    </a:lnTo>
                    <a:lnTo>
                      <a:pt x="378" y="1454"/>
                    </a:lnTo>
                    <a:lnTo>
                      <a:pt x="381" y="1451"/>
                    </a:lnTo>
                    <a:lnTo>
                      <a:pt x="384" y="1447"/>
                    </a:lnTo>
                    <a:lnTo>
                      <a:pt x="384" y="1441"/>
                    </a:lnTo>
                    <a:lnTo>
                      <a:pt x="383" y="1435"/>
                    </a:lnTo>
                    <a:lnTo>
                      <a:pt x="385" y="1430"/>
                    </a:lnTo>
                    <a:lnTo>
                      <a:pt x="391" y="1428"/>
                    </a:lnTo>
                    <a:lnTo>
                      <a:pt x="394" y="1428"/>
                    </a:lnTo>
                    <a:lnTo>
                      <a:pt x="397" y="1428"/>
                    </a:lnTo>
                    <a:lnTo>
                      <a:pt x="401" y="1428"/>
                    </a:lnTo>
                    <a:lnTo>
                      <a:pt x="403" y="1427"/>
                    </a:lnTo>
                    <a:lnTo>
                      <a:pt x="402" y="1424"/>
                    </a:lnTo>
                    <a:lnTo>
                      <a:pt x="402" y="1420"/>
                    </a:lnTo>
                    <a:lnTo>
                      <a:pt x="402" y="1418"/>
                    </a:lnTo>
                    <a:lnTo>
                      <a:pt x="399" y="1418"/>
                    </a:lnTo>
                    <a:lnTo>
                      <a:pt x="397" y="1419"/>
                    </a:lnTo>
                    <a:lnTo>
                      <a:pt x="395" y="1420"/>
                    </a:lnTo>
                    <a:lnTo>
                      <a:pt x="395" y="1422"/>
                    </a:lnTo>
                    <a:lnTo>
                      <a:pt x="393" y="1422"/>
                    </a:lnTo>
                    <a:lnTo>
                      <a:pt x="393" y="1417"/>
                    </a:lnTo>
                    <a:lnTo>
                      <a:pt x="393" y="1412"/>
                    </a:lnTo>
                    <a:lnTo>
                      <a:pt x="393" y="1407"/>
                    </a:lnTo>
                    <a:lnTo>
                      <a:pt x="394" y="1403"/>
                    </a:lnTo>
                    <a:lnTo>
                      <a:pt x="395" y="1400"/>
                    </a:lnTo>
                    <a:lnTo>
                      <a:pt x="397" y="1396"/>
                    </a:lnTo>
                    <a:lnTo>
                      <a:pt x="400" y="1393"/>
                    </a:lnTo>
                    <a:lnTo>
                      <a:pt x="403" y="1390"/>
                    </a:lnTo>
                    <a:lnTo>
                      <a:pt x="404" y="1388"/>
                    </a:lnTo>
                    <a:lnTo>
                      <a:pt x="405" y="1383"/>
                    </a:lnTo>
                    <a:lnTo>
                      <a:pt x="406" y="1381"/>
                    </a:lnTo>
                    <a:lnTo>
                      <a:pt x="406" y="1377"/>
                    </a:lnTo>
                    <a:lnTo>
                      <a:pt x="408" y="1374"/>
                    </a:lnTo>
                    <a:lnTo>
                      <a:pt x="409" y="1371"/>
                    </a:lnTo>
                    <a:lnTo>
                      <a:pt x="410" y="1367"/>
                    </a:lnTo>
                    <a:lnTo>
                      <a:pt x="412" y="1364"/>
                    </a:lnTo>
                    <a:lnTo>
                      <a:pt x="410" y="1362"/>
                    </a:lnTo>
                    <a:lnTo>
                      <a:pt x="409" y="1358"/>
                    </a:lnTo>
                    <a:lnTo>
                      <a:pt x="410" y="1356"/>
                    </a:lnTo>
                    <a:lnTo>
                      <a:pt x="413" y="1354"/>
                    </a:lnTo>
                    <a:lnTo>
                      <a:pt x="415" y="1349"/>
                    </a:lnTo>
                    <a:lnTo>
                      <a:pt x="417" y="1345"/>
                    </a:lnTo>
                    <a:lnTo>
                      <a:pt x="418" y="1339"/>
                    </a:lnTo>
                    <a:lnTo>
                      <a:pt x="415" y="1335"/>
                    </a:lnTo>
                    <a:lnTo>
                      <a:pt x="415" y="1329"/>
                    </a:lnTo>
                    <a:lnTo>
                      <a:pt x="417" y="1323"/>
                    </a:lnTo>
                    <a:lnTo>
                      <a:pt x="419" y="1318"/>
                    </a:lnTo>
                    <a:lnTo>
                      <a:pt x="422" y="1312"/>
                    </a:lnTo>
                    <a:lnTo>
                      <a:pt x="426" y="1307"/>
                    </a:lnTo>
                    <a:lnTo>
                      <a:pt x="428" y="1301"/>
                    </a:lnTo>
                    <a:lnTo>
                      <a:pt x="428" y="1295"/>
                    </a:lnTo>
                    <a:lnTo>
                      <a:pt x="427" y="1289"/>
                    </a:lnTo>
                    <a:lnTo>
                      <a:pt x="428" y="1285"/>
                    </a:lnTo>
                    <a:lnTo>
                      <a:pt x="430" y="1283"/>
                    </a:lnTo>
                    <a:lnTo>
                      <a:pt x="431" y="1280"/>
                    </a:lnTo>
                    <a:lnTo>
                      <a:pt x="432" y="1276"/>
                    </a:lnTo>
                    <a:lnTo>
                      <a:pt x="432" y="1273"/>
                    </a:lnTo>
                    <a:lnTo>
                      <a:pt x="434" y="1270"/>
                    </a:lnTo>
                    <a:lnTo>
                      <a:pt x="436" y="1267"/>
                    </a:lnTo>
                    <a:lnTo>
                      <a:pt x="437" y="1265"/>
                    </a:lnTo>
                    <a:lnTo>
                      <a:pt x="437" y="1263"/>
                    </a:lnTo>
                    <a:lnTo>
                      <a:pt x="438" y="1259"/>
                    </a:lnTo>
                    <a:lnTo>
                      <a:pt x="439" y="1258"/>
                    </a:lnTo>
                    <a:lnTo>
                      <a:pt x="441" y="1257"/>
                    </a:lnTo>
                    <a:lnTo>
                      <a:pt x="445" y="1257"/>
                    </a:lnTo>
                    <a:lnTo>
                      <a:pt x="447" y="1259"/>
                    </a:lnTo>
                    <a:lnTo>
                      <a:pt x="447" y="1260"/>
                    </a:lnTo>
                    <a:lnTo>
                      <a:pt x="449" y="1262"/>
                    </a:lnTo>
                    <a:lnTo>
                      <a:pt x="449" y="1264"/>
                    </a:lnTo>
                    <a:lnTo>
                      <a:pt x="449" y="1266"/>
                    </a:lnTo>
                    <a:lnTo>
                      <a:pt x="449" y="1267"/>
                    </a:lnTo>
                    <a:lnTo>
                      <a:pt x="450" y="1268"/>
                    </a:lnTo>
                    <a:lnTo>
                      <a:pt x="451" y="1268"/>
                    </a:lnTo>
                    <a:lnTo>
                      <a:pt x="454" y="1268"/>
                    </a:lnTo>
                    <a:lnTo>
                      <a:pt x="456" y="1267"/>
                    </a:lnTo>
                    <a:lnTo>
                      <a:pt x="457" y="1266"/>
                    </a:lnTo>
                    <a:lnTo>
                      <a:pt x="456" y="1264"/>
                    </a:lnTo>
                    <a:lnTo>
                      <a:pt x="455" y="1263"/>
                    </a:lnTo>
                    <a:lnTo>
                      <a:pt x="454" y="1263"/>
                    </a:lnTo>
                    <a:lnTo>
                      <a:pt x="451" y="1261"/>
                    </a:lnTo>
                    <a:lnTo>
                      <a:pt x="455" y="1258"/>
                    </a:lnTo>
                    <a:lnTo>
                      <a:pt x="458" y="1255"/>
                    </a:lnTo>
                    <a:lnTo>
                      <a:pt x="458" y="1250"/>
                    </a:lnTo>
                    <a:lnTo>
                      <a:pt x="459" y="1246"/>
                    </a:lnTo>
                    <a:lnTo>
                      <a:pt x="459" y="1240"/>
                    </a:lnTo>
                    <a:lnTo>
                      <a:pt x="459" y="1236"/>
                    </a:lnTo>
                    <a:lnTo>
                      <a:pt x="458" y="1231"/>
                    </a:lnTo>
                    <a:lnTo>
                      <a:pt x="458" y="1227"/>
                    </a:lnTo>
                    <a:lnTo>
                      <a:pt x="454" y="1226"/>
                    </a:lnTo>
                    <a:lnTo>
                      <a:pt x="451" y="1223"/>
                    </a:lnTo>
                    <a:lnTo>
                      <a:pt x="451" y="1220"/>
                    </a:lnTo>
                    <a:lnTo>
                      <a:pt x="451" y="1216"/>
                    </a:lnTo>
                    <a:lnTo>
                      <a:pt x="456" y="1211"/>
                    </a:lnTo>
                    <a:lnTo>
                      <a:pt x="458" y="1205"/>
                    </a:lnTo>
                    <a:lnTo>
                      <a:pt x="458" y="1197"/>
                    </a:lnTo>
                    <a:lnTo>
                      <a:pt x="458" y="1191"/>
                    </a:lnTo>
                    <a:lnTo>
                      <a:pt x="459" y="1184"/>
                    </a:lnTo>
                    <a:lnTo>
                      <a:pt x="460" y="1178"/>
                    </a:lnTo>
                    <a:lnTo>
                      <a:pt x="465" y="1175"/>
                    </a:lnTo>
                    <a:lnTo>
                      <a:pt x="473" y="1173"/>
                    </a:lnTo>
                    <a:lnTo>
                      <a:pt x="473" y="1169"/>
                    </a:lnTo>
                    <a:lnTo>
                      <a:pt x="473" y="1165"/>
                    </a:lnTo>
                    <a:lnTo>
                      <a:pt x="474" y="1160"/>
                    </a:lnTo>
                    <a:lnTo>
                      <a:pt x="477" y="1158"/>
                    </a:lnTo>
                    <a:lnTo>
                      <a:pt x="482" y="1159"/>
                    </a:lnTo>
                    <a:lnTo>
                      <a:pt x="485" y="1163"/>
                    </a:lnTo>
                    <a:lnTo>
                      <a:pt x="489" y="1164"/>
                    </a:lnTo>
                    <a:lnTo>
                      <a:pt x="491" y="1158"/>
                    </a:lnTo>
                    <a:lnTo>
                      <a:pt x="490" y="1156"/>
                    </a:lnTo>
                    <a:lnTo>
                      <a:pt x="489" y="1154"/>
                    </a:lnTo>
                    <a:lnTo>
                      <a:pt x="486" y="1154"/>
                    </a:lnTo>
                    <a:lnTo>
                      <a:pt x="484" y="1151"/>
                    </a:lnTo>
                    <a:lnTo>
                      <a:pt x="480" y="1154"/>
                    </a:lnTo>
                    <a:lnTo>
                      <a:pt x="477" y="1154"/>
                    </a:lnTo>
                    <a:lnTo>
                      <a:pt x="477" y="1151"/>
                    </a:lnTo>
                    <a:lnTo>
                      <a:pt x="477" y="1148"/>
                    </a:lnTo>
                    <a:lnTo>
                      <a:pt x="477" y="1144"/>
                    </a:lnTo>
                    <a:lnTo>
                      <a:pt x="478" y="1140"/>
                    </a:lnTo>
                    <a:lnTo>
                      <a:pt x="478" y="1136"/>
                    </a:lnTo>
                    <a:lnTo>
                      <a:pt x="478" y="1133"/>
                    </a:lnTo>
                    <a:lnTo>
                      <a:pt x="481" y="1130"/>
                    </a:lnTo>
                    <a:lnTo>
                      <a:pt x="484" y="1128"/>
                    </a:lnTo>
                    <a:lnTo>
                      <a:pt x="486" y="1126"/>
                    </a:lnTo>
                    <a:lnTo>
                      <a:pt x="484" y="1123"/>
                    </a:lnTo>
                    <a:lnTo>
                      <a:pt x="486" y="1119"/>
                    </a:lnTo>
                    <a:lnTo>
                      <a:pt x="487" y="1115"/>
                    </a:lnTo>
                    <a:lnTo>
                      <a:pt x="489" y="1110"/>
                    </a:lnTo>
                    <a:lnTo>
                      <a:pt x="490" y="1105"/>
                    </a:lnTo>
                    <a:lnTo>
                      <a:pt x="490" y="1100"/>
                    </a:lnTo>
                    <a:lnTo>
                      <a:pt x="492" y="1096"/>
                    </a:lnTo>
                    <a:lnTo>
                      <a:pt x="493" y="1092"/>
                    </a:lnTo>
                    <a:lnTo>
                      <a:pt x="494" y="1087"/>
                    </a:lnTo>
                    <a:lnTo>
                      <a:pt x="494" y="1083"/>
                    </a:lnTo>
                    <a:lnTo>
                      <a:pt x="495" y="1080"/>
                    </a:lnTo>
                    <a:lnTo>
                      <a:pt x="496" y="1077"/>
                    </a:lnTo>
                    <a:lnTo>
                      <a:pt x="498" y="1075"/>
                    </a:lnTo>
                    <a:lnTo>
                      <a:pt x="499" y="1073"/>
                    </a:lnTo>
                    <a:lnTo>
                      <a:pt x="499" y="1069"/>
                    </a:lnTo>
                    <a:lnTo>
                      <a:pt x="500" y="1066"/>
                    </a:lnTo>
                    <a:lnTo>
                      <a:pt x="500" y="1063"/>
                    </a:lnTo>
                    <a:lnTo>
                      <a:pt x="501" y="1060"/>
                    </a:lnTo>
                    <a:lnTo>
                      <a:pt x="502" y="1057"/>
                    </a:lnTo>
                    <a:lnTo>
                      <a:pt x="503" y="1054"/>
                    </a:lnTo>
                    <a:lnTo>
                      <a:pt x="503" y="1050"/>
                    </a:lnTo>
                    <a:lnTo>
                      <a:pt x="508" y="1047"/>
                    </a:lnTo>
                    <a:lnTo>
                      <a:pt x="512" y="1043"/>
                    </a:lnTo>
                    <a:lnTo>
                      <a:pt x="514" y="1039"/>
                    </a:lnTo>
                    <a:lnTo>
                      <a:pt x="517" y="1034"/>
                    </a:lnTo>
                    <a:lnTo>
                      <a:pt x="520" y="1030"/>
                    </a:lnTo>
                    <a:lnTo>
                      <a:pt x="522" y="1025"/>
                    </a:lnTo>
                    <a:lnTo>
                      <a:pt x="526" y="1021"/>
                    </a:lnTo>
                    <a:lnTo>
                      <a:pt x="531" y="1018"/>
                    </a:lnTo>
                    <a:lnTo>
                      <a:pt x="535" y="1020"/>
                    </a:lnTo>
                    <a:lnTo>
                      <a:pt x="538" y="1023"/>
                    </a:lnTo>
                    <a:lnTo>
                      <a:pt x="541" y="1025"/>
                    </a:lnTo>
                    <a:lnTo>
                      <a:pt x="545" y="1022"/>
                    </a:lnTo>
                    <a:lnTo>
                      <a:pt x="546" y="1019"/>
                    </a:lnTo>
                    <a:lnTo>
                      <a:pt x="546" y="1015"/>
                    </a:lnTo>
                    <a:lnTo>
                      <a:pt x="546" y="1012"/>
                    </a:lnTo>
                    <a:lnTo>
                      <a:pt x="546" y="1009"/>
                    </a:lnTo>
                    <a:lnTo>
                      <a:pt x="546" y="1005"/>
                    </a:lnTo>
                    <a:lnTo>
                      <a:pt x="548" y="1002"/>
                    </a:lnTo>
                    <a:lnTo>
                      <a:pt x="550" y="1000"/>
                    </a:lnTo>
                    <a:lnTo>
                      <a:pt x="553" y="998"/>
                    </a:lnTo>
                    <a:lnTo>
                      <a:pt x="548" y="996"/>
                    </a:lnTo>
                    <a:lnTo>
                      <a:pt x="546" y="993"/>
                    </a:lnTo>
                    <a:lnTo>
                      <a:pt x="547" y="989"/>
                    </a:lnTo>
                    <a:lnTo>
                      <a:pt x="549" y="986"/>
                    </a:lnTo>
                    <a:lnTo>
                      <a:pt x="551" y="983"/>
                    </a:lnTo>
                    <a:lnTo>
                      <a:pt x="551" y="979"/>
                    </a:lnTo>
                    <a:lnTo>
                      <a:pt x="550" y="977"/>
                    </a:lnTo>
                    <a:lnTo>
                      <a:pt x="544" y="976"/>
                    </a:lnTo>
                    <a:lnTo>
                      <a:pt x="541" y="971"/>
                    </a:lnTo>
                    <a:lnTo>
                      <a:pt x="540" y="966"/>
                    </a:lnTo>
                    <a:lnTo>
                      <a:pt x="540" y="960"/>
                    </a:lnTo>
                    <a:lnTo>
                      <a:pt x="540" y="955"/>
                    </a:lnTo>
                    <a:lnTo>
                      <a:pt x="542" y="949"/>
                    </a:lnTo>
                    <a:lnTo>
                      <a:pt x="542" y="944"/>
                    </a:lnTo>
                    <a:lnTo>
                      <a:pt x="544" y="938"/>
                    </a:lnTo>
                    <a:lnTo>
                      <a:pt x="544" y="931"/>
                    </a:lnTo>
                    <a:lnTo>
                      <a:pt x="546" y="925"/>
                    </a:lnTo>
                    <a:lnTo>
                      <a:pt x="548" y="920"/>
                    </a:lnTo>
                    <a:lnTo>
                      <a:pt x="550" y="914"/>
                    </a:lnTo>
                    <a:lnTo>
                      <a:pt x="553" y="908"/>
                    </a:lnTo>
                    <a:lnTo>
                      <a:pt x="555" y="903"/>
                    </a:lnTo>
                    <a:lnTo>
                      <a:pt x="557" y="898"/>
                    </a:lnTo>
                    <a:lnTo>
                      <a:pt x="560" y="893"/>
                    </a:lnTo>
                    <a:lnTo>
                      <a:pt x="564" y="888"/>
                    </a:lnTo>
                    <a:lnTo>
                      <a:pt x="566" y="886"/>
                    </a:lnTo>
                    <a:lnTo>
                      <a:pt x="566" y="884"/>
                    </a:lnTo>
                    <a:lnTo>
                      <a:pt x="567" y="881"/>
                    </a:lnTo>
                    <a:lnTo>
                      <a:pt x="568" y="878"/>
                    </a:lnTo>
                    <a:lnTo>
                      <a:pt x="568" y="875"/>
                    </a:lnTo>
                    <a:lnTo>
                      <a:pt x="568" y="872"/>
                    </a:lnTo>
                    <a:lnTo>
                      <a:pt x="568" y="869"/>
                    </a:lnTo>
                    <a:lnTo>
                      <a:pt x="569" y="867"/>
                    </a:lnTo>
                    <a:lnTo>
                      <a:pt x="570" y="863"/>
                    </a:lnTo>
                    <a:lnTo>
                      <a:pt x="572" y="859"/>
                    </a:lnTo>
                    <a:lnTo>
                      <a:pt x="573" y="856"/>
                    </a:lnTo>
                    <a:lnTo>
                      <a:pt x="575" y="852"/>
                    </a:lnTo>
                    <a:lnTo>
                      <a:pt x="576" y="848"/>
                    </a:lnTo>
                    <a:lnTo>
                      <a:pt x="578" y="844"/>
                    </a:lnTo>
                    <a:lnTo>
                      <a:pt x="579" y="841"/>
                    </a:lnTo>
                    <a:lnTo>
                      <a:pt x="580" y="837"/>
                    </a:lnTo>
                    <a:lnTo>
                      <a:pt x="583" y="833"/>
                    </a:lnTo>
                    <a:lnTo>
                      <a:pt x="583" y="828"/>
                    </a:lnTo>
                    <a:lnTo>
                      <a:pt x="583" y="824"/>
                    </a:lnTo>
                    <a:lnTo>
                      <a:pt x="583" y="820"/>
                    </a:lnTo>
                    <a:lnTo>
                      <a:pt x="584" y="815"/>
                    </a:lnTo>
                    <a:lnTo>
                      <a:pt x="585" y="813"/>
                    </a:lnTo>
                    <a:lnTo>
                      <a:pt x="587" y="811"/>
                    </a:lnTo>
                    <a:lnTo>
                      <a:pt x="589" y="808"/>
                    </a:lnTo>
                    <a:lnTo>
                      <a:pt x="591" y="806"/>
                    </a:lnTo>
                    <a:lnTo>
                      <a:pt x="594" y="804"/>
                    </a:lnTo>
                    <a:lnTo>
                      <a:pt x="596" y="802"/>
                    </a:lnTo>
                    <a:lnTo>
                      <a:pt x="598" y="798"/>
                    </a:lnTo>
                    <a:lnTo>
                      <a:pt x="601" y="798"/>
                    </a:lnTo>
                    <a:lnTo>
                      <a:pt x="603" y="798"/>
                    </a:lnTo>
                    <a:lnTo>
                      <a:pt x="605" y="800"/>
                    </a:lnTo>
                    <a:lnTo>
                      <a:pt x="608" y="802"/>
                    </a:lnTo>
                    <a:lnTo>
                      <a:pt x="609" y="796"/>
                    </a:lnTo>
                    <a:lnTo>
                      <a:pt x="611" y="791"/>
                    </a:lnTo>
                    <a:lnTo>
                      <a:pt x="611" y="788"/>
                    </a:lnTo>
                    <a:lnTo>
                      <a:pt x="607" y="785"/>
                    </a:lnTo>
                    <a:lnTo>
                      <a:pt x="608" y="783"/>
                    </a:lnTo>
                    <a:lnTo>
                      <a:pt x="610" y="781"/>
                    </a:lnTo>
                    <a:lnTo>
                      <a:pt x="612" y="781"/>
                    </a:lnTo>
                    <a:lnTo>
                      <a:pt x="615" y="781"/>
                    </a:lnTo>
                    <a:lnTo>
                      <a:pt x="611" y="777"/>
                    </a:lnTo>
                    <a:lnTo>
                      <a:pt x="609" y="771"/>
                    </a:lnTo>
                    <a:lnTo>
                      <a:pt x="609" y="766"/>
                    </a:lnTo>
                    <a:lnTo>
                      <a:pt x="611" y="761"/>
                    </a:lnTo>
                    <a:lnTo>
                      <a:pt x="613" y="758"/>
                    </a:lnTo>
                    <a:lnTo>
                      <a:pt x="617" y="757"/>
                    </a:lnTo>
                    <a:lnTo>
                      <a:pt x="620" y="757"/>
                    </a:lnTo>
                    <a:lnTo>
                      <a:pt x="623" y="755"/>
                    </a:lnTo>
                    <a:lnTo>
                      <a:pt x="622" y="751"/>
                    </a:lnTo>
                    <a:lnTo>
                      <a:pt x="621" y="747"/>
                    </a:lnTo>
                    <a:lnTo>
                      <a:pt x="620" y="741"/>
                    </a:lnTo>
                    <a:lnTo>
                      <a:pt x="620" y="736"/>
                    </a:lnTo>
                    <a:lnTo>
                      <a:pt x="625" y="733"/>
                    </a:lnTo>
                    <a:lnTo>
                      <a:pt x="626" y="728"/>
                    </a:lnTo>
                    <a:lnTo>
                      <a:pt x="627" y="722"/>
                    </a:lnTo>
                    <a:lnTo>
                      <a:pt x="628" y="716"/>
                    </a:lnTo>
                    <a:lnTo>
                      <a:pt x="632" y="713"/>
                    </a:lnTo>
                    <a:lnTo>
                      <a:pt x="635" y="708"/>
                    </a:lnTo>
                    <a:lnTo>
                      <a:pt x="635" y="702"/>
                    </a:lnTo>
                    <a:lnTo>
                      <a:pt x="636" y="695"/>
                    </a:lnTo>
                    <a:lnTo>
                      <a:pt x="640" y="691"/>
                    </a:lnTo>
                    <a:lnTo>
                      <a:pt x="643" y="687"/>
                    </a:lnTo>
                    <a:lnTo>
                      <a:pt x="645" y="683"/>
                    </a:lnTo>
                    <a:lnTo>
                      <a:pt x="647" y="678"/>
                    </a:lnTo>
                    <a:lnTo>
                      <a:pt x="648" y="672"/>
                    </a:lnTo>
                    <a:lnTo>
                      <a:pt x="650" y="668"/>
                    </a:lnTo>
                    <a:lnTo>
                      <a:pt x="653" y="663"/>
                    </a:lnTo>
                    <a:lnTo>
                      <a:pt x="657" y="660"/>
                    </a:lnTo>
                    <a:lnTo>
                      <a:pt x="657" y="657"/>
                    </a:lnTo>
                    <a:lnTo>
                      <a:pt x="658" y="653"/>
                    </a:lnTo>
                    <a:lnTo>
                      <a:pt x="660" y="650"/>
                    </a:lnTo>
                    <a:lnTo>
                      <a:pt x="663" y="648"/>
                    </a:lnTo>
                    <a:lnTo>
                      <a:pt x="665" y="645"/>
                    </a:lnTo>
                    <a:lnTo>
                      <a:pt x="665" y="643"/>
                    </a:lnTo>
                    <a:lnTo>
                      <a:pt x="665" y="640"/>
                    </a:lnTo>
                    <a:lnTo>
                      <a:pt x="663" y="635"/>
                    </a:lnTo>
                    <a:lnTo>
                      <a:pt x="664" y="633"/>
                    </a:lnTo>
                    <a:lnTo>
                      <a:pt x="665" y="630"/>
                    </a:lnTo>
                    <a:lnTo>
                      <a:pt x="667" y="627"/>
                    </a:lnTo>
                    <a:lnTo>
                      <a:pt x="668" y="624"/>
                    </a:lnTo>
                    <a:lnTo>
                      <a:pt x="670" y="621"/>
                    </a:lnTo>
                    <a:lnTo>
                      <a:pt x="672" y="618"/>
                    </a:lnTo>
                    <a:lnTo>
                      <a:pt x="674" y="616"/>
                    </a:lnTo>
                    <a:lnTo>
                      <a:pt x="676" y="614"/>
                    </a:lnTo>
                    <a:lnTo>
                      <a:pt x="679" y="608"/>
                    </a:lnTo>
                    <a:lnTo>
                      <a:pt x="680" y="603"/>
                    </a:lnTo>
                    <a:lnTo>
                      <a:pt x="682" y="597"/>
                    </a:lnTo>
                    <a:lnTo>
                      <a:pt x="686" y="592"/>
                    </a:lnTo>
                    <a:lnTo>
                      <a:pt x="686" y="590"/>
                    </a:lnTo>
                    <a:lnTo>
                      <a:pt x="684" y="588"/>
                    </a:lnTo>
                    <a:lnTo>
                      <a:pt x="683" y="585"/>
                    </a:lnTo>
                    <a:lnTo>
                      <a:pt x="684" y="582"/>
                    </a:lnTo>
                    <a:lnTo>
                      <a:pt x="688" y="582"/>
                    </a:lnTo>
                    <a:lnTo>
                      <a:pt x="692" y="581"/>
                    </a:lnTo>
                    <a:lnTo>
                      <a:pt x="693" y="578"/>
                    </a:lnTo>
                    <a:lnTo>
                      <a:pt x="692" y="573"/>
                    </a:lnTo>
                    <a:lnTo>
                      <a:pt x="693" y="568"/>
                    </a:lnTo>
                    <a:lnTo>
                      <a:pt x="693" y="561"/>
                    </a:lnTo>
                    <a:lnTo>
                      <a:pt x="695" y="555"/>
                    </a:lnTo>
                    <a:lnTo>
                      <a:pt x="701" y="552"/>
                    </a:lnTo>
                    <a:lnTo>
                      <a:pt x="701" y="550"/>
                    </a:lnTo>
                    <a:lnTo>
                      <a:pt x="704" y="548"/>
                    </a:lnTo>
                    <a:lnTo>
                      <a:pt x="707" y="546"/>
                    </a:lnTo>
                    <a:lnTo>
                      <a:pt x="707" y="543"/>
                    </a:lnTo>
                    <a:lnTo>
                      <a:pt x="708" y="543"/>
                    </a:lnTo>
                    <a:lnTo>
                      <a:pt x="709" y="541"/>
                    </a:lnTo>
                    <a:lnTo>
                      <a:pt x="709" y="537"/>
                    </a:lnTo>
                    <a:lnTo>
                      <a:pt x="709" y="534"/>
                    </a:lnTo>
                    <a:lnTo>
                      <a:pt x="710" y="532"/>
                    </a:lnTo>
                    <a:lnTo>
                      <a:pt x="710" y="530"/>
                    </a:lnTo>
                    <a:lnTo>
                      <a:pt x="712" y="531"/>
                    </a:lnTo>
                    <a:lnTo>
                      <a:pt x="715" y="534"/>
                    </a:lnTo>
                    <a:lnTo>
                      <a:pt x="720" y="536"/>
                    </a:lnTo>
                    <a:lnTo>
                      <a:pt x="722" y="533"/>
                    </a:lnTo>
                    <a:lnTo>
                      <a:pt x="723" y="528"/>
                    </a:lnTo>
                    <a:lnTo>
                      <a:pt x="727" y="525"/>
                    </a:lnTo>
                    <a:lnTo>
                      <a:pt x="727" y="519"/>
                    </a:lnTo>
                    <a:lnTo>
                      <a:pt x="727" y="513"/>
                    </a:lnTo>
                    <a:lnTo>
                      <a:pt x="728" y="507"/>
                    </a:lnTo>
                    <a:lnTo>
                      <a:pt x="729" y="503"/>
                    </a:lnTo>
                    <a:lnTo>
                      <a:pt x="730" y="497"/>
                    </a:lnTo>
                    <a:lnTo>
                      <a:pt x="732" y="492"/>
                    </a:lnTo>
                    <a:lnTo>
                      <a:pt x="735" y="488"/>
                    </a:lnTo>
                    <a:lnTo>
                      <a:pt x="738" y="483"/>
                    </a:lnTo>
                    <a:lnTo>
                      <a:pt x="738" y="479"/>
                    </a:lnTo>
                    <a:lnTo>
                      <a:pt x="740" y="477"/>
                    </a:lnTo>
                    <a:lnTo>
                      <a:pt x="743" y="475"/>
                    </a:lnTo>
                    <a:lnTo>
                      <a:pt x="744" y="471"/>
                    </a:lnTo>
                    <a:lnTo>
                      <a:pt x="742" y="468"/>
                    </a:lnTo>
                    <a:lnTo>
                      <a:pt x="740" y="464"/>
                    </a:lnTo>
                    <a:lnTo>
                      <a:pt x="738" y="462"/>
                    </a:lnTo>
                    <a:lnTo>
                      <a:pt x="739" y="458"/>
                    </a:lnTo>
                    <a:lnTo>
                      <a:pt x="740" y="458"/>
                    </a:lnTo>
                    <a:lnTo>
                      <a:pt x="743" y="456"/>
                    </a:lnTo>
                    <a:lnTo>
                      <a:pt x="744" y="455"/>
                    </a:lnTo>
                    <a:lnTo>
                      <a:pt x="745" y="454"/>
                    </a:lnTo>
                    <a:lnTo>
                      <a:pt x="743" y="451"/>
                    </a:lnTo>
                    <a:lnTo>
                      <a:pt x="744" y="447"/>
                    </a:lnTo>
                    <a:lnTo>
                      <a:pt x="745" y="445"/>
                    </a:lnTo>
                    <a:lnTo>
                      <a:pt x="745" y="441"/>
                    </a:lnTo>
                    <a:lnTo>
                      <a:pt x="749" y="438"/>
                    </a:lnTo>
                    <a:lnTo>
                      <a:pt x="753" y="440"/>
                    </a:lnTo>
                    <a:lnTo>
                      <a:pt x="755" y="440"/>
                    </a:lnTo>
                    <a:lnTo>
                      <a:pt x="758" y="436"/>
                    </a:lnTo>
                    <a:lnTo>
                      <a:pt x="757" y="432"/>
                    </a:lnTo>
                    <a:lnTo>
                      <a:pt x="758" y="428"/>
                    </a:lnTo>
                    <a:lnTo>
                      <a:pt x="759" y="425"/>
                    </a:lnTo>
                    <a:lnTo>
                      <a:pt x="761" y="421"/>
                    </a:lnTo>
                    <a:lnTo>
                      <a:pt x="764" y="424"/>
                    </a:lnTo>
                    <a:lnTo>
                      <a:pt x="766" y="430"/>
                    </a:lnTo>
                    <a:lnTo>
                      <a:pt x="770" y="434"/>
                    </a:lnTo>
                    <a:lnTo>
                      <a:pt x="777" y="433"/>
                    </a:lnTo>
                    <a:lnTo>
                      <a:pt x="781" y="431"/>
                    </a:lnTo>
                    <a:lnTo>
                      <a:pt x="784" y="426"/>
                    </a:lnTo>
                    <a:lnTo>
                      <a:pt x="786" y="424"/>
                    </a:lnTo>
                    <a:lnTo>
                      <a:pt x="789" y="429"/>
                    </a:lnTo>
                    <a:lnTo>
                      <a:pt x="792" y="427"/>
                    </a:lnTo>
                    <a:lnTo>
                      <a:pt x="794" y="423"/>
                    </a:lnTo>
                    <a:lnTo>
                      <a:pt x="796" y="420"/>
                    </a:lnTo>
                    <a:lnTo>
                      <a:pt x="800" y="423"/>
                    </a:lnTo>
                    <a:lnTo>
                      <a:pt x="803" y="428"/>
                    </a:lnTo>
                    <a:lnTo>
                      <a:pt x="804" y="433"/>
                    </a:lnTo>
                    <a:lnTo>
                      <a:pt x="806" y="438"/>
                    </a:lnTo>
                    <a:lnTo>
                      <a:pt x="810" y="441"/>
                    </a:lnTo>
                    <a:lnTo>
                      <a:pt x="811" y="436"/>
                    </a:lnTo>
                    <a:lnTo>
                      <a:pt x="811" y="432"/>
                    </a:lnTo>
                    <a:lnTo>
                      <a:pt x="811" y="428"/>
                    </a:lnTo>
                    <a:lnTo>
                      <a:pt x="810" y="426"/>
                    </a:lnTo>
                    <a:lnTo>
                      <a:pt x="811" y="425"/>
                    </a:lnTo>
                    <a:lnTo>
                      <a:pt x="812" y="425"/>
                    </a:lnTo>
                    <a:lnTo>
                      <a:pt x="813" y="426"/>
                    </a:lnTo>
                    <a:lnTo>
                      <a:pt x="813" y="428"/>
                    </a:lnTo>
                    <a:lnTo>
                      <a:pt x="817" y="428"/>
                    </a:lnTo>
                    <a:lnTo>
                      <a:pt x="819" y="426"/>
                    </a:lnTo>
                    <a:lnTo>
                      <a:pt x="821" y="425"/>
                    </a:lnTo>
                    <a:lnTo>
                      <a:pt x="824" y="424"/>
                    </a:lnTo>
                    <a:lnTo>
                      <a:pt x="825" y="429"/>
                    </a:lnTo>
                    <a:lnTo>
                      <a:pt x="826" y="434"/>
                    </a:lnTo>
                    <a:lnTo>
                      <a:pt x="827" y="438"/>
                    </a:lnTo>
                    <a:lnTo>
                      <a:pt x="828" y="442"/>
                    </a:lnTo>
                    <a:lnTo>
                      <a:pt x="830" y="436"/>
                    </a:lnTo>
                    <a:lnTo>
                      <a:pt x="830" y="431"/>
                    </a:lnTo>
                    <a:lnTo>
                      <a:pt x="831" y="425"/>
                    </a:lnTo>
                    <a:lnTo>
                      <a:pt x="836" y="423"/>
                    </a:lnTo>
                    <a:lnTo>
                      <a:pt x="837" y="427"/>
                    </a:lnTo>
                    <a:lnTo>
                      <a:pt x="839" y="430"/>
                    </a:lnTo>
                    <a:lnTo>
                      <a:pt x="842" y="433"/>
                    </a:lnTo>
                    <a:lnTo>
                      <a:pt x="841" y="437"/>
                    </a:lnTo>
                    <a:lnTo>
                      <a:pt x="839" y="440"/>
                    </a:lnTo>
                    <a:lnTo>
                      <a:pt x="837" y="444"/>
                    </a:lnTo>
                    <a:lnTo>
                      <a:pt x="837" y="447"/>
                    </a:lnTo>
                    <a:lnTo>
                      <a:pt x="837" y="451"/>
                    </a:lnTo>
                    <a:lnTo>
                      <a:pt x="837" y="455"/>
                    </a:lnTo>
                    <a:lnTo>
                      <a:pt x="836" y="459"/>
                    </a:lnTo>
                    <a:lnTo>
                      <a:pt x="835" y="462"/>
                    </a:lnTo>
                    <a:lnTo>
                      <a:pt x="832" y="465"/>
                    </a:lnTo>
                    <a:lnTo>
                      <a:pt x="833" y="470"/>
                    </a:lnTo>
                    <a:lnTo>
                      <a:pt x="832" y="475"/>
                    </a:lnTo>
                    <a:lnTo>
                      <a:pt x="831" y="479"/>
                    </a:lnTo>
                    <a:lnTo>
                      <a:pt x="828" y="482"/>
                    </a:lnTo>
                    <a:lnTo>
                      <a:pt x="826" y="486"/>
                    </a:lnTo>
                    <a:lnTo>
                      <a:pt x="824" y="490"/>
                    </a:lnTo>
                    <a:lnTo>
                      <a:pt x="824" y="495"/>
                    </a:lnTo>
                    <a:lnTo>
                      <a:pt x="826" y="500"/>
                    </a:lnTo>
                    <a:lnTo>
                      <a:pt x="820" y="505"/>
                    </a:lnTo>
                    <a:lnTo>
                      <a:pt x="820" y="510"/>
                    </a:lnTo>
                    <a:lnTo>
                      <a:pt x="818" y="515"/>
                    </a:lnTo>
                    <a:lnTo>
                      <a:pt x="813" y="518"/>
                    </a:lnTo>
                    <a:lnTo>
                      <a:pt x="816" y="520"/>
                    </a:lnTo>
                    <a:lnTo>
                      <a:pt x="816" y="522"/>
                    </a:lnTo>
                    <a:lnTo>
                      <a:pt x="816" y="524"/>
                    </a:lnTo>
                    <a:lnTo>
                      <a:pt x="816" y="526"/>
                    </a:lnTo>
                    <a:lnTo>
                      <a:pt x="813" y="530"/>
                    </a:lnTo>
                    <a:lnTo>
                      <a:pt x="813" y="534"/>
                    </a:lnTo>
                    <a:lnTo>
                      <a:pt x="815" y="537"/>
                    </a:lnTo>
                    <a:lnTo>
                      <a:pt x="812" y="540"/>
                    </a:lnTo>
                    <a:lnTo>
                      <a:pt x="809" y="544"/>
                    </a:lnTo>
                    <a:lnTo>
                      <a:pt x="810" y="550"/>
                    </a:lnTo>
                    <a:lnTo>
                      <a:pt x="810" y="554"/>
                    </a:lnTo>
                    <a:lnTo>
                      <a:pt x="805" y="557"/>
                    </a:lnTo>
                    <a:lnTo>
                      <a:pt x="804" y="561"/>
                    </a:lnTo>
                    <a:lnTo>
                      <a:pt x="803" y="566"/>
                    </a:lnTo>
                    <a:lnTo>
                      <a:pt x="803" y="570"/>
                    </a:lnTo>
                    <a:lnTo>
                      <a:pt x="802" y="573"/>
                    </a:lnTo>
                    <a:lnTo>
                      <a:pt x="801" y="578"/>
                    </a:lnTo>
                    <a:lnTo>
                      <a:pt x="801" y="582"/>
                    </a:lnTo>
                    <a:lnTo>
                      <a:pt x="802" y="587"/>
                    </a:lnTo>
                    <a:lnTo>
                      <a:pt x="803" y="591"/>
                    </a:lnTo>
                    <a:lnTo>
                      <a:pt x="803" y="595"/>
                    </a:lnTo>
                    <a:lnTo>
                      <a:pt x="803" y="599"/>
                    </a:lnTo>
                    <a:lnTo>
                      <a:pt x="803" y="604"/>
                    </a:lnTo>
                    <a:lnTo>
                      <a:pt x="803" y="608"/>
                    </a:lnTo>
                    <a:lnTo>
                      <a:pt x="803" y="612"/>
                    </a:lnTo>
                    <a:lnTo>
                      <a:pt x="802" y="615"/>
                    </a:lnTo>
                    <a:lnTo>
                      <a:pt x="800" y="618"/>
                    </a:lnTo>
                    <a:lnTo>
                      <a:pt x="798" y="620"/>
                    </a:lnTo>
                    <a:lnTo>
                      <a:pt x="797" y="623"/>
                    </a:lnTo>
                    <a:lnTo>
                      <a:pt x="797" y="626"/>
                    </a:lnTo>
                    <a:lnTo>
                      <a:pt x="798" y="629"/>
                    </a:lnTo>
                    <a:lnTo>
                      <a:pt x="800" y="633"/>
                    </a:lnTo>
                    <a:lnTo>
                      <a:pt x="800" y="637"/>
                    </a:lnTo>
                    <a:lnTo>
                      <a:pt x="798" y="641"/>
                    </a:lnTo>
                    <a:lnTo>
                      <a:pt x="796" y="643"/>
                    </a:lnTo>
                    <a:lnTo>
                      <a:pt x="793" y="645"/>
                    </a:lnTo>
                    <a:lnTo>
                      <a:pt x="791" y="648"/>
                    </a:lnTo>
                    <a:lnTo>
                      <a:pt x="789" y="650"/>
                    </a:lnTo>
                    <a:lnTo>
                      <a:pt x="788" y="654"/>
                    </a:lnTo>
                    <a:lnTo>
                      <a:pt x="789" y="659"/>
                    </a:lnTo>
                    <a:lnTo>
                      <a:pt x="784" y="660"/>
                    </a:lnTo>
                    <a:lnTo>
                      <a:pt x="782" y="664"/>
                    </a:lnTo>
                    <a:lnTo>
                      <a:pt x="781" y="668"/>
                    </a:lnTo>
                    <a:lnTo>
                      <a:pt x="776" y="668"/>
                    </a:lnTo>
                    <a:lnTo>
                      <a:pt x="772" y="670"/>
                    </a:lnTo>
                    <a:lnTo>
                      <a:pt x="768" y="676"/>
                    </a:lnTo>
                    <a:lnTo>
                      <a:pt x="767" y="680"/>
                    </a:lnTo>
                    <a:lnTo>
                      <a:pt x="767" y="686"/>
                    </a:lnTo>
                    <a:lnTo>
                      <a:pt x="770" y="689"/>
                    </a:lnTo>
                    <a:lnTo>
                      <a:pt x="770" y="693"/>
                    </a:lnTo>
                    <a:lnTo>
                      <a:pt x="770" y="698"/>
                    </a:lnTo>
                    <a:lnTo>
                      <a:pt x="773" y="700"/>
                    </a:lnTo>
                    <a:lnTo>
                      <a:pt x="774" y="704"/>
                    </a:lnTo>
                    <a:lnTo>
                      <a:pt x="774" y="708"/>
                    </a:lnTo>
                    <a:lnTo>
                      <a:pt x="775" y="714"/>
                    </a:lnTo>
                    <a:lnTo>
                      <a:pt x="775" y="718"/>
                    </a:lnTo>
                    <a:lnTo>
                      <a:pt x="775" y="723"/>
                    </a:lnTo>
                    <a:lnTo>
                      <a:pt x="774" y="728"/>
                    </a:lnTo>
                    <a:lnTo>
                      <a:pt x="772" y="732"/>
                    </a:lnTo>
                    <a:lnTo>
                      <a:pt x="770" y="736"/>
                    </a:lnTo>
                    <a:lnTo>
                      <a:pt x="767" y="743"/>
                    </a:lnTo>
                    <a:lnTo>
                      <a:pt x="765" y="749"/>
                    </a:lnTo>
                    <a:lnTo>
                      <a:pt x="764" y="756"/>
                    </a:lnTo>
                    <a:lnTo>
                      <a:pt x="762" y="762"/>
                    </a:lnTo>
                    <a:lnTo>
                      <a:pt x="761" y="769"/>
                    </a:lnTo>
                    <a:lnTo>
                      <a:pt x="757" y="776"/>
                    </a:lnTo>
                    <a:lnTo>
                      <a:pt x="755" y="781"/>
                    </a:lnTo>
                    <a:lnTo>
                      <a:pt x="749" y="787"/>
                    </a:lnTo>
                    <a:lnTo>
                      <a:pt x="752" y="789"/>
                    </a:lnTo>
                    <a:lnTo>
                      <a:pt x="753" y="793"/>
                    </a:lnTo>
                    <a:lnTo>
                      <a:pt x="753" y="796"/>
                    </a:lnTo>
                    <a:lnTo>
                      <a:pt x="752" y="800"/>
                    </a:lnTo>
                    <a:lnTo>
                      <a:pt x="750" y="801"/>
                    </a:lnTo>
                    <a:lnTo>
                      <a:pt x="749" y="802"/>
                    </a:lnTo>
                    <a:lnTo>
                      <a:pt x="747" y="803"/>
                    </a:lnTo>
                    <a:lnTo>
                      <a:pt x="745" y="802"/>
                    </a:lnTo>
                    <a:lnTo>
                      <a:pt x="744" y="797"/>
                    </a:lnTo>
                    <a:lnTo>
                      <a:pt x="743" y="793"/>
                    </a:lnTo>
                    <a:lnTo>
                      <a:pt x="742" y="788"/>
                    </a:lnTo>
                    <a:lnTo>
                      <a:pt x="740" y="783"/>
                    </a:lnTo>
                    <a:lnTo>
                      <a:pt x="740" y="788"/>
                    </a:lnTo>
                    <a:lnTo>
                      <a:pt x="738" y="792"/>
                    </a:lnTo>
                    <a:lnTo>
                      <a:pt x="736" y="794"/>
                    </a:lnTo>
                    <a:lnTo>
                      <a:pt x="731" y="796"/>
                    </a:lnTo>
                    <a:lnTo>
                      <a:pt x="727" y="796"/>
                    </a:lnTo>
                    <a:lnTo>
                      <a:pt x="723" y="798"/>
                    </a:lnTo>
                    <a:lnTo>
                      <a:pt x="721" y="802"/>
                    </a:lnTo>
                    <a:lnTo>
                      <a:pt x="721" y="807"/>
                    </a:lnTo>
                    <a:lnTo>
                      <a:pt x="719" y="807"/>
                    </a:lnTo>
                    <a:lnTo>
                      <a:pt x="716" y="806"/>
                    </a:lnTo>
                    <a:lnTo>
                      <a:pt x="714" y="805"/>
                    </a:lnTo>
                    <a:lnTo>
                      <a:pt x="712" y="807"/>
                    </a:lnTo>
                    <a:lnTo>
                      <a:pt x="716" y="812"/>
                    </a:lnTo>
                    <a:lnTo>
                      <a:pt x="721" y="813"/>
                    </a:lnTo>
                    <a:lnTo>
                      <a:pt x="727" y="815"/>
                    </a:lnTo>
                    <a:lnTo>
                      <a:pt x="730" y="821"/>
                    </a:lnTo>
                    <a:lnTo>
                      <a:pt x="734" y="816"/>
                    </a:lnTo>
                    <a:lnTo>
                      <a:pt x="736" y="812"/>
                    </a:lnTo>
                    <a:lnTo>
                      <a:pt x="740" y="808"/>
                    </a:lnTo>
                    <a:lnTo>
                      <a:pt x="744" y="807"/>
                    </a:lnTo>
                    <a:lnTo>
                      <a:pt x="745" y="810"/>
                    </a:lnTo>
                    <a:lnTo>
                      <a:pt x="745" y="811"/>
                    </a:lnTo>
                    <a:lnTo>
                      <a:pt x="746" y="813"/>
                    </a:lnTo>
                    <a:lnTo>
                      <a:pt x="747" y="815"/>
                    </a:lnTo>
                    <a:lnTo>
                      <a:pt x="743" y="820"/>
                    </a:lnTo>
                    <a:lnTo>
                      <a:pt x="742" y="826"/>
                    </a:lnTo>
                    <a:lnTo>
                      <a:pt x="740" y="832"/>
                    </a:lnTo>
                    <a:lnTo>
                      <a:pt x="736" y="836"/>
                    </a:lnTo>
                    <a:lnTo>
                      <a:pt x="736" y="833"/>
                    </a:lnTo>
                    <a:lnTo>
                      <a:pt x="734" y="830"/>
                    </a:lnTo>
                    <a:lnTo>
                      <a:pt x="731" y="827"/>
                    </a:lnTo>
                    <a:lnTo>
                      <a:pt x="730" y="824"/>
                    </a:lnTo>
                    <a:lnTo>
                      <a:pt x="728" y="830"/>
                    </a:lnTo>
                    <a:lnTo>
                      <a:pt x="727" y="835"/>
                    </a:lnTo>
                    <a:lnTo>
                      <a:pt x="726" y="840"/>
                    </a:lnTo>
                    <a:lnTo>
                      <a:pt x="721" y="841"/>
                    </a:lnTo>
                    <a:lnTo>
                      <a:pt x="720" y="840"/>
                    </a:lnTo>
                    <a:lnTo>
                      <a:pt x="720" y="839"/>
                    </a:lnTo>
                    <a:lnTo>
                      <a:pt x="719" y="838"/>
                    </a:lnTo>
                    <a:lnTo>
                      <a:pt x="718" y="838"/>
                    </a:lnTo>
                    <a:lnTo>
                      <a:pt x="717" y="839"/>
                    </a:lnTo>
                    <a:lnTo>
                      <a:pt x="715" y="840"/>
                    </a:lnTo>
                    <a:lnTo>
                      <a:pt x="712" y="841"/>
                    </a:lnTo>
                    <a:lnTo>
                      <a:pt x="710" y="842"/>
                    </a:lnTo>
                    <a:lnTo>
                      <a:pt x="712" y="846"/>
                    </a:lnTo>
                    <a:lnTo>
                      <a:pt x="713" y="850"/>
                    </a:lnTo>
                    <a:lnTo>
                      <a:pt x="716" y="853"/>
                    </a:lnTo>
                    <a:lnTo>
                      <a:pt x="718" y="857"/>
                    </a:lnTo>
                    <a:lnTo>
                      <a:pt x="720" y="860"/>
                    </a:lnTo>
                    <a:lnTo>
                      <a:pt x="722" y="863"/>
                    </a:lnTo>
                    <a:lnTo>
                      <a:pt x="725" y="866"/>
                    </a:lnTo>
                    <a:lnTo>
                      <a:pt x="729" y="868"/>
                    </a:lnTo>
                    <a:lnTo>
                      <a:pt x="728" y="874"/>
                    </a:lnTo>
                    <a:lnTo>
                      <a:pt x="726" y="876"/>
                    </a:lnTo>
                    <a:lnTo>
                      <a:pt x="723" y="878"/>
                    </a:lnTo>
                    <a:lnTo>
                      <a:pt x="727" y="884"/>
                    </a:lnTo>
                    <a:lnTo>
                      <a:pt x="725" y="888"/>
                    </a:lnTo>
                    <a:lnTo>
                      <a:pt x="726" y="893"/>
                    </a:lnTo>
                    <a:lnTo>
                      <a:pt x="728" y="897"/>
                    </a:lnTo>
                    <a:lnTo>
                      <a:pt x="725" y="901"/>
                    </a:lnTo>
                    <a:lnTo>
                      <a:pt x="723" y="904"/>
                    </a:lnTo>
                    <a:lnTo>
                      <a:pt x="721" y="908"/>
                    </a:lnTo>
                    <a:lnTo>
                      <a:pt x="719" y="911"/>
                    </a:lnTo>
                    <a:lnTo>
                      <a:pt x="716" y="913"/>
                    </a:lnTo>
                    <a:lnTo>
                      <a:pt x="718" y="920"/>
                    </a:lnTo>
                    <a:lnTo>
                      <a:pt x="719" y="926"/>
                    </a:lnTo>
                    <a:lnTo>
                      <a:pt x="718" y="933"/>
                    </a:lnTo>
                    <a:lnTo>
                      <a:pt x="716" y="940"/>
                    </a:lnTo>
                    <a:lnTo>
                      <a:pt x="714" y="947"/>
                    </a:lnTo>
                    <a:lnTo>
                      <a:pt x="712" y="953"/>
                    </a:lnTo>
                    <a:lnTo>
                      <a:pt x="710" y="960"/>
                    </a:lnTo>
                    <a:lnTo>
                      <a:pt x="710" y="967"/>
                    </a:lnTo>
                    <a:lnTo>
                      <a:pt x="706" y="970"/>
                    </a:lnTo>
                    <a:lnTo>
                      <a:pt x="704" y="975"/>
                    </a:lnTo>
                    <a:lnTo>
                      <a:pt x="703" y="978"/>
                    </a:lnTo>
                    <a:lnTo>
                      <a:pt x="698" y="979"/>
                    </a:lnTo>
                    <a:lnTo>
                      <a:pt x="696" y="984"/>
                    </a:lnTo>
                    <a:lnTo>
                      <a:pt x="694" y="987"/>
                    </a:lnTo>
                    <a:lnTo>
                      <a:pt x="692" y="989"/>
                    </a:lnTo>
                    <a:lnTo>
                      <a:pt x="691" y="994"/>
                    </a:lnTo>
                    <a:lnTo>
                      <a:pt x="695" y="995"/>
                    </a:lnTo>
                    <a:lnTo>
                      <a:pt x="697" y="997"/>
                    </a:lnTo>
                    <a:lnTo>
                      <a:pt x="698" y="1000"/>
                    </a:lnTo>
                    <a:lnTo>
                      <a:pt x="698" y="1003"/>
                    </a:lnTo>
                    <a:lnTo>
                      <a:pt x="697" y="1006"/>
                    </a:lnTo>
                    <a:lnTo>
                      <a:pt x="696" y="1010"/>
                    </a:lnTo>
                    <a:lnTo>
                      <a:pt x="696" y="1014"/>
                    </a:lnTo>
                    <a:lnTo>
                      <a:pt x="696" y="1018"/>
                    </a:lnTo>
                    <a:lnTo>
                      <a:pt x="694" y="1020"/>
                    </a:lnTo>
                    <a:lnTo>
                      <a:pt x="693" y="1023"/>
                    </a:lnTo>
                    <a:lnTo>
                      <a:pt x="691" y="1025"/>
                    </a:lnTo>
                    <a:lnTo>
                      <a:pt x="691" y="1029"/>
                    </a:lnTo>
                    <a:lnTo>
                      <a:pt x="689" y="1032"/>
                    </a:lnTo>
                    <a:lnTo>
                      <a:pt x="688" y="1034"/>
                    </a:lnTo>
                    <a:lnTo>
                      <a:pt x="687" y="1038"/>
                    </a:lnTo>
                    <a:lnTo>
                      <a:pt x="686" y="1040"/>
                    </a:lnTo>
                    <a:lnTo>
                      <a:pt x="684" y="1042"/>
                    </a:lnTo>
                    <a:lnTo>
                      <a:pt x="681" y="1042"/>
                    </a:lnTo>
                    <a:lnTo>
                      <a:pt x="680" y="1043"/>
                    </a:lnTo>
                    <a:lnTo>
                      <a:pt x="679" y="1046"/>
                    </a:lnTo>
                    <a:lnTo>
                      <a:pt x="675" y="1047"/>
                    </a:lnTo>
                    <a:lnTo>
                      <a:pt x="671" y="1048"/>
                    </a:lnTo>
                    <a:lnTo>
                      <a:pt x="668" y="1049"/>
                    </a:lnTo>
                    <a:lnTo>
                      <a:pt x="666" y="1052"/>
                    </a:lnTo>
                    <a:lnTo>
                      <a:pt x="671" y="1051"/>
                    </a:lnTo>
                    <a:lnTo>
                      <a:pt x="675" y="1053"/>
                    </a:lnTo>
                    <a:lnTo>
                      <a:pt x="679" y="1055"/>
                    </a:lnTo>
                    <a:lnTo>
                      <a:pt x="681" y="1059"/>
                    </a:lnTo>
                    <a:lnTo>
                      <a:pt x="681" y="1064"/>
                    </a:lnTo>
                    <a:lnTo>
                      <a:pt x="682" y="1067"/>
                    </a:lnTo>
                    <a:lnTo>
                      <a:pt x="682" y="1070"/>
                    </a:lnTo>
                    <a:lnTo>
                      <a:pt x="682" y="1075"/>
                    </a:lnTo>
                    <a:lnTo>
                      <a:pt x="680" y="1077"/>
                    </a:lnTo>
                    <a:lnTo>
                      <a:pt x="676" y="1080"/>
                    </a:lnTo>
                    <a:lnTo>
                      <a:pt x="674" y="1083"/>
                    </a:lnTo>
                    <a:lnTo>
                      <a:pt x="671" y="1085"/>
                    </a:lnTo>
                    <a:lnTo>
                      <a:pt x="668" y="1087"/>
                    </a:lnTo>
                    <a:lnTo>
                      <a:pt x="666" y="1089"/>
                    </a:lnTo>
                    <a:lnTo>
                      <a:pt x="664" y="1093"/>
                    </a:lnTo>
                    <a:lnTo>
                      <a:pt x="663" y="1096"/>
                    </a:lnTo>
                    <a:lnTo>
                      <a:pt x="660" y="1100"/>
                    </a:lnTo>
                    <a:lnTo>
                      <a:pt x="656" y="1102"/>
                    </a:lnTo>
                    <a:lnTo>
                      <a:pt x="654" y="1105"/>
                    </a:lnTo>
                    <a:lnTo>
                      <a:pt x="653" y="1110"/>
                    </a:lnTo>
                    <a:lnTo>
                      <a:pt x="652" y="1111"/>
                    </a:lnTo>
                    <a:lnTo>
                      <a:pt x="650" y="1111"/>
                    </a:lnTo>
                    <a:lnTo>
                      <a:pt x="649" y="1111"/>
                    </a:lnTo>
                    <a:lnTo>
                      <a:pt x="647" y="1111"/>
                    </a:lnTo>
                    <a:lnTo>
                      <a:pt x="646" y="1110"/>
                    </a:lnTo>
                    <a:lnTo>
                      <a:pt x="645" y="1107"/>
                    </a:lnTo>
                    <a:lnTo>
                      <a:pt x="644" y="1105"/>
                    </a:lnTo>
                    <a:lnTo>
                      <a:pt x="643" y="1109"/>
                    </a:lnTo>
                    <a:lnTo>
                      <a:pt x="643" y="1111"/>
                    </a:lnTo>
                    <a:lnTo>
                      <a:pt x="643" y="1113"/>
                    </a:lnTo>
                    <a:lnTo>
                      <a:pt x="643" y="1118"/>
                    </a:lnTo>
                    <a:lnTo>
                      <a:pt x="644" y="1120"/>
                    </a:lnTo>
                    <a:lnTo>
                      <a:pt x="649" y="1124"/>
                    </a:lnTo>
                    <a:lnTo>
                      <a:pt x="652" y="1124"/>
                    </a:lnTo>
                    <a:lnTo>
                      <a:pt x="654" y="1122"/>
                    </a:lnTo>
                    <a:lnTo>
                      <a:pt x="656" y="1118"/>
                    </a:lnTo>
                    <a:lnTo>
                      <a:pt x="656" y="1113"/>
                    </a:lnTo>
                    <a:lnTo>
                      <a:pt x="658" y="1110"/>
                    </a:lnTo>
                    <a:lnTo>
                      <a:pt x="660" y="1108"/>
                    </a:lnTo>
                    <a:lnTo>
                      <a:pt x="663" y="1108"/>
                    </a:lnTo>
                    <a:lnTo>
                      <a:pt x="662" y="1111"/>
                    </a:lnTo>
                    <a:lnTo>
                      <a:pt x="662" y="1115"/>
                    </a:lnTo>
                    <a:lnTo>
                      <a:pt x="663" y="1119"/>
                    </a:lnTo>
                    <a:lnTo>
                      <a:pt x="664" y="1122"/>
                    </a:lnTo>
                    <a:lnTo>
                      <a:pt x="665" y="1126"/>
                    </a:lnTo>
                    <a:lnTo>
                      <a:pt x="665" y="1129"/>
                    </a:lnTo>
                    <a:lnTo>
                      <a:pt x="664" y="1133"/>
                    </a:lnTo>
                    <a:lnTo>
                      <a:pt x="661" y="1137"/>
                    </a:lnTo>
                    <a:lnTo>
                      <a:pt x="664" y="1142"/>
                    </a:lnTo>
                    <a:lnTo>
                      <a:pt x="664" y="1148"/>
                    </a:lnTo>
                    <a:lnTo>
                      <a:pt x="663" y="1154"/>
                    </a:lnTo>
                    <a:lnTo>
                      <a:pt x="660" y="1158"/>
                    </a:lnTo>
                    <a:lnTo>
                      <a:pt x="658" y="1163"/>
                    </a:lnTo>
                    <a:lnTo>
                      <a:pt x="656" y="1168"/>
                    </a:lnTo>
                    <a:lnTo>
                      <a:pt x="656" y="1173"/>
                    </a:lnTo>
                    <a:lnTo>
                      <a:pt x="659" y="1177"/>
                    </a:lnTo>
                    <a:lnTo>
                      <a:pt x="665" y="1174"/>
                    </a:lnTo>
                    <a:lnTo>
                      <a:pt x="669" y="1169"/>
                    </a:lnTo>
                    <a:lnTo>
                      <a:pt x="673" y="1165"/>
                    </a:lnTo>
                    <a:lnTo>
                      <a:pt x="676" y="1160"/>
                    </a:lnTo>
                    <a:lnTo>
                      <a:pt x="679" y="1156"/>
                    </a:lnTo>
                    <a:lnTo>
                      <a:pt x="680" y="1152"/>
                    </a:lnTo>
                    <a:lnTo>
                      <a:pt x="682" y="1148"/>
                    </a:lnTo>
                    <a:lnTo>
                      <a:pt x="682" y="1145"/>
                    </a:lnTo>
                    <a:lnTo>
                      <a:pt x="682" y="1140"/>
                    </a:lnTo>
                    <a:lnTo>
                      <a:pt x="682" y="1136"/>
                    </a:lnTo>
                    <a:lnTo>
                      <a:pt x="681" y="1131"/>
                    </a:lnTo>
                    <a:lnTo>
                      <a:pt x="681" y="1127"/>
                    </a:lnTo>
                    <a:lnTo>
                      <a:pt x="684" y="1125"/>
                    </a:lnTo>
                    <a:lnTo>
                      <a:pt x="687" y="1126"/>
                    </a:lnTo>
                    <a:lnTo>
                      <a:pt x="691" y="1126"/>
                    </a:lnTo>
                    <a:lnTo>
                      <a:pt x="691" y="1122"/>
                    </a:lnTo>
                    <a:lnTo>
                      <a:pt x="689" y="1119"/>
                    </a:lnTo>
                    <a:lnTo>
                      <a:pt x="691" y="1115"/>
                    </a:lnTo>
                    <a:lnTo>
                      <a:pt x="693" y="1111"/>
                    </a:lnTo>
                    <a:lnTo>
                      <a:pt x="693" y="1105"/>
                    </a:lnTo>
                    <a:lnTo>
                      <a:pt x="694" y="1105"/>
                    </a:lnTo>
                    <a:lnTo>
                      <a:pt x="696" y="1104"/>
                    </a:lnTo>
                    <a:lnTo>
                      <a:pt x="699" y="1105"/>
                    </a:lnTo>
                    <a:lnTo>
                      <a:pt x="700" y="1105"/>
                    </a:lnTo>
                    <a:lnTo>
                      <a:pt x="701" y="1100"/>
                    </a:lnTo>
                    <a:lnTo>
                      <a:pt x="703" y="1094"/>
                    </a:lnTo>
                    <a:lnTo>
                      <a:pt x="703" y="1089"/>
                    </a:lnTo>
                    <a:lnTo>
                      <a:pt x="703" y="1084"/>
                    </a:lnTo>
                    <a:lnTo>
                      <a:pt x="703" y="1079"/>
                    </a:lnTo>
                    <a:lnTo>
                      <a:pt x="704" y="1074"/>
                    </a:lnTo>
                    <a:lnTo>
                      <a:pt x="707" y="1068"/>
                    </a:lnTo>
                    <a:lnTo>
                      <a:pt x="710" y="1064"/>
                    </a:lnTo>
                    <a:lnTo>
                      <a:pt x="710" y="1060"/>
                    </a:lnTo>
                    <a:lnTo>
                      <a:pt x="712" y="1057"/>
                    </a:lnTo>
                    <a:lnTo>
                      <a:pt x="713" y="1054"/>
                    </a:lnTo>
                    <a:lnTo>
                      <a:pt x="716" y="1050"/>
                    </a:lnTo>
                    <a:lnTo>
                      <a:pt x="720" y="1048"/>
                    </a:lnTo>
                    <a:lnTo>
                      <a:pt x="723" y="1044"/>
                    </a:lnTo>
                    <a:lnTo>
                      <a:pt x="725" y="1040"/>
                    </a:lnTo>
                    <a:lnTo>
                      <a:pt x="727" y="1036"/>
                    </a:lnTo>
                    <a:lnTo>
                      <a:pt x="728" y="1031"/>
                    </a:lnTo>
                    <a:lnTo>
                      <a:pt x="729" y="1027"/>
                    </a:lnTo>
                    <a:lnTo>
                      <a:pt x="731" y="1021"/>
                    </a:lnTo>
                    <a:lnTo>
                      <a:pt x="734" y="1018"/>
                    </a:lnTo>
                    <a:lnTo>
                      <a:pt x="734" y="1013"/>
                    </a:lnTo>
                    <a:lnTo>
                      <a:pt x="735" y="1009"/>
                    </a:lnTo>
                    <a:lnTo>
                      <a:pt x="736" y="1005"/>
                    </a:lnTo>
                    <a:lnTo>
                      <a:pt x="738" y="1002"/>
                    </a:lnTo>
                    <a:lnTo>
                      <a:pt x="741" y="998"/>
                    </a:lnTo>
                    <a:lnTo>
                      <a:pt x="744" y="995"/>
                    </a:lnTo>
                    <a:lnTo>
                      <a:pt x="748" y="993"/>
                    </a:lnTo>
                    <a:lnTo>
                      <a:pt x="753" y="992"/>
                    </a:lnTo>
                    <a:lnTo>
                      <a:pt x="756" y="989"/>
                    </a:lnTo>
                    <a:lnTo>
                      <a:pt x="757" y="985"/>
                    </a:lnTo>
                    <a:lnTo>
                      <a:pt x="755" y="980"/>
                    </a:lnTo>
                    <a:lnTo>
                      <a:pt x="755" y="976"/>
                    </a:lnTo>
                    <a:lnTo>
                      <a:pt x="755" y="972"/>
                    </a:lnTo>
                    <a:lnTo>
                      <a:pt x="757" y="968"/>
                    </a:lnTo>
                    <a:lnTo>
                      <a:pt x="760" y="965"/>
                    </a:lnTo>
                    <a:lnTo>
                      <a:pt x="762" y="961"/>
                    </a:lnTo>
                    <a:lnTo>
                      <a:pt x="765" y="958"/>
                    </a:lnTo>
                    <a:lnTo>
                      <a:pt x="766" y="955"/>
                    </a:lnTo>
                    <a:lnTo>
                      <a:pt x="768" y="951"/>
                    </a:lnTo>
                    <a:lnTo>
                      <a:pt x="767" y="947"/>
                    </a:lnTo>
                    <a:lnTo>
                      <a:pt x="770" y="943"/>
                    </a:lnTo>
                    <a:lnTo>
                      <a:pt x="772" y="940"/>
                    </a:lnTo>
                    <a:lnTo>
                      <a:pt x="775" y="935"/>
                    </a:lnTo>
                    <a:lnTo>
                      <a:pt x="777" y="932"/>
                    </a:lnTo>
                    <a:lnTo>
                      <a:pt x="779" y="928"/>
                    </a:lnTo>
                    <a:lnTo>
                      <a:pt x="780" y="924"/>
                    </a:lnTo>
                    <a:lnTo>
                      <a:pt x="781" y="920"/>
                    </a:lnTo>
                    <a:lnTo>
                      <a:pt x="782" y="916"/>
                    </a:lnTo>
                    <a:lnTo>
                      <a:pt x="786" y="911"/>
                    </a:lnTo>
                    <a:lnTo>
                      <a:pt x="790" y="905"/>
                    </a:lnTo>
                    <a:lnTo>
                      <a:pt x="794" y="899"/>
                    </a:lnTo>
                    <a:lnTo>
                      <a:pt x="798" y="894"/>
                    </a:lnTo>
                    <a:lnTo>
                      <a:pt x="801" y="888"/>
                    </a:lnTo>
                    <a:lnTo>
                      <a:pt x="804" y="882"/>
                    </a:lnTo>
                    <a:lnTo>
                      <a:pt x="807" y="876"/>
                    </a:lnTo>
                    <a:lnTo>
                      <a:pt x="810" y="870"/>
                    </a:lnTo>
                    <a:lnTo>
                      <a:pt x="812" y="867"/>
                    </a:lnTo>
                    <a:lnTo>
                      <a:pt x="815" y="865"/>
                    </a:lnTo>
                    <a:lnTo>
                      <a:pt x="817" y="861"/>
                    </a:lnTo>
                    <a:lnTo>
                      <a:pt x="819" y="858"/>
                    </a:lnTo>
                    <a:lnTo>
                      <a:pt x="820" y="856"/>
                    </a:lnTo>
                    <a:lnTo>
                      <a:pt x="822" y="853"/>
                    </a:lnTo>
                    <a:lnTo>
                      <a:pt x="822" y="850"/>
                    </a:lnTo>
                    <a:lnTo>
                      <a:pt x="822" y="848"/>
                    </a:lnTo>
                    <a:lnTo>
                      <a:pt x="828" y="843"/>
                    </a:lnTo>
                    <a:lnTo>
                      <a:pt x="831" y="839"/>
                    </a:lnTo>
                    <a:lnTo>
                      <a:pt x="834" y="834"/>
                    </a:lnTo>
                    <a:lnTo>
                      <a:pt x="839" y="834"/>
                    </a:lnTo>
                    <a:lnTo>
                      <a:pt x="840" y="830"/>
                    </a:lnTo>
                    <a:lnTo>
                      <a:pt x="842" y="824"/>
                    </a:lnTo>
                    <a:lnTo>
                      <a:pt x="844" y="820"/>
                    </a:lnTo>
                    <a:lnTo>
                      <a:pt x="844" y="815"/>
                    </a:lnTo>
                    <a:lnTo>
                      <a:pt x="846" y="811"/>
                    </a:lnTo>
                    <a:lnTo>
                      <a:pt x="847" y="807"/>
                    </a:lnTo>
                    <a:lnTo>
                      <a:pt x="848" y="803"/>
                    </a:lnTo>
                    <a:lnTo>
                      <a:pt x="851" y="798"/>
                    </a:lnTo>
                    <a:lnTo>
                      <a:pt x="851" y="793"/>
                    </a:lnTo>
                    <a:lnTo>
                      <a:pt x="854" y="789"/>
                    </a:lnTo>
                    <a:lnTo>
                      <a:pt x="858" y="785"/>
                    </a:lnTo>
                    <a:lnTo>
                      <a:pt x="858" y="779"/>
                    </a:lnTo>
                    <a:lnTo>
                      <a:pt x="861" y="777"/>
                    </a:lnTo>
                    <a:lnTo>
                      <a:pt x="863" y="775"/>
                    </a:lnTo>
                    <a:lnTo>
                      <a:pt x="865" y="770"/>
                    </a:lnTo>
                    <a:lnTo>
                      <a:pt x="867" y="767"/>
                    </a:lnTo>
                    <a:lnTo>
                      <a:pt x="868" y="764"/>
                    </a:lnTo>
                    <a:lnTo>
                      <a:pt x="871" y="760"/>
                    </a:lnTo>
                    <a:lnTo>
                      <a:pt x="873" y="758"/>
                    </a:lnTo>
                    <a:lnTo>
                      <a:pt x="876" y="755"/>
                    </a:lnTo>
                    <a:lnTo>
                      <a:pt x="880" y="751"/>
                    </a:lnTo>
                    <a:lnTo>
                      <a:pt x="882" y="747"/>
                    </a:lnTo>
                    <a:lnTo>
                      <a:pt x="884" y="741"/>
                    </a:lnTo>
                    <a:lnTo>
                      <a:pt x="888" y="736"/>
                    </a:lnTo>
                    <a:lnTo>
                      <a:pt x="891" y="732"/>
                    </a:lnTo>
                    <a:lnTo>
                      <a:pt x="894" y="730"/>
                    </a:lnTo>
                    <a:lnTo>
                      <a:pt x="899" y="728"/>
                    </a:lnTo>
                    <a:lnTo>
                      <a:pt x="904" y="729"/>
                    </a:lnTo>
                    <a:lnTo>
                      <a:pt x="906" y="730"/>
                    </a:lnTo>
                    <a:lnTo>
                      <a:pt x="907" y="732"/>
                    </a:lnTo>
                    <a:lnTo>
                      <a:pt x="908" y="732"/>
                    </a:lnTo>
                    <a:lnTo>
                      <a:pt x="910" y="732"/>
                    </a:lnTo>
                    <a:lnTo>
                      <a:pt x="910" y="729"/>
                    </a:lnTo>
                    <a:lnTo>
                      <a:pt x="909" y="725"/>
                    </a:lnTo>
                    <a:lnTo>
                      <a:pt x="909" y="722"/>
                    </a:lnTo>
                    <a:lnTo>
                      <a:pt x="909" y="718"/>
                    </a:lnTo>
                    <a:lnTo>
                      <a:pt x="909" y="715"/>
                    </a:lnTo>
                    <a:lnTo>
                      <a:pt x="910" y="711"/>
                    </a:lnTo>
                    <a:lnTo>
                      <a:pt x="912" y="708"/>
                    </a:lnTo>
                    <a:lnTo>
                      <a:pt x="915" y="705"/>
                    </a:lnTo>
                    <a:lnTo>
                      <a:pt x="917" y="706"/>
                    </a:lnTo>
                    <a:lnTo>
                      <a:pt x="919" y="706"/>
                    </a:lnTo>
                    <a:lnTo>
                      <a:pt x="920" y="708"/>
                    </a:lnTo>
                    <a:lnTo>
                      <a:pt x="921" y="709"/>
                    </a:lnTo>
                    <a:lnTo>
                      <a:pt x="926" y="706"/>
                    </a:lnTo>
                    <a:lnTo>
                      <a:pt x="932" y="707"/>
                    </a:lnTo>
                    <a:lnTo>
                      <a:pt x="938" y="708"/>
                    </a:lnTo>
                    <a:lnTo>
                      <a:pt x="943" y="703"/>
                    </a:lnTo>
                    <a:lnTo>
                      <a:pt x="942" y="695"/>
                    </a:lnTo>
                    <a:lnTo>
                      <a:pt x="945" y="691"/>
                    </a:lnTo>
                    <a:lnTo>
                      <a:pt x="949" y="688"/>
                    </a:lnTo>
                    <a:lnTo>
                      <a:pt x="947" y="682"/>
                    </a:lnTo>
                    <a:lnTo>
                      <a:pt x="948" y="680"/>
                    </a:lnTo>
                    <a:lnTo>
                      <a:pt x="948" y="679"/>
                    </a:lnTo>
                    <a:lnTo>
                      <a:pt x="948" y="678"/>
                    </a:lnTo>
                    <a:lnTo>
                      <a:pt x="947" y="677"/>
                    </a:lnTo>
                    <a:lnTo>
                      <a:pt x="945" y="678"/>
                    </a:lnTo>
                    <a:lnTo>
                      <a:pt x="943" y="679"/>
                    </a:lnTo>
                    <a:lnTo>
                      <a:pt x="942" y="678"/>
                    </a:lnTo>
                    <a:lnTo>
                      <a:pt x="940" y="674"/>
                    </a:lnTo>
                    <a:lnTo>
                      <a:pt x="941" y="668"/>
                    </a:lnTo>
                    <a:lnTo>
                      <a:pt x="943" y="663"/>
                    </a:lnTo>
                    <a:lnTo>
                      <a:pt x="945" y="658"/>
                    </a:lnTo>
                    <a:lnTo>
                      <a:pt x="949" y="655"/>
                    </a:lnTo>
                    <a:lnTo>
                      <a:pt x="953" y="652"/>
                    </a:lnTo>
                    <a:lnTo>
                      <a:pt x="957" y="650"/>
                    </a:lnTo>
                    <a:lnTo>
                      <a:pt x="961" y="653"/>
                    </a:lnTo>
                    <a:lnTo>
                      <a:pt x="965" y="649"/>
                    </a:lnTo>
                    <a:lnTo>
                      <a:pt x="971" y="647"/>
                    </a:lnTo>
                    <a:lnTo>
                      <a:pt x="975" y="643"/>
                    </a:lnTo>
                    <a:lnTo>
                      <a:pt x="976" y="635"/>
                    </a:lnTo>
                    <a:lnTo>
                      <a:pt x="973" y="635"/>
                    </a:lnTo>
                    <a:lnTo>
                      <a:pt x="971" y="633"/>
                    </a:lnTo>
                    <a:lnTo>
                      <a:pt x="970" y="631"/>
                    </a:lnTo>
                    <a:lnTo>
                      <a:pt x="970" y="627"/>
                    </a:lnTo>
                    <a:lnTo>
                      <a:pt x="975" y="624"/>
                    </a:lnTo>
                    <a:lnTo>
                      <a:pt x="975" y="618"/>
                    </a:lnTo>
                    <a:lnTo>
                      <a:pt x="976" y="612"/>
                    </a:lnTo>
                    <a:lnTo>
                      <a:pt x="981" y="608"/>
                    </a:lnTo>
                    <a:lnTo>
                      <a:pt x="987" y="603"/>
                    </a:lnTo>
                    <a:lnTo>
                      <a:pt x="990" y="597"/>
                    </a:lnTo>
                    <a:lnTo>
                      <a:pt x="994" y="592"/>
                    </a:lnTo>
                    <a:lnTo>
                      <a:pt x="1001" y="591"/>
                    </a:lnTo>
                    <a:lnTo>
                      <a:pt x="1006" y="588"/>
                    </a:lnTo>
                    <a:lnTo>
                      <a:pt x="1012" y="586"/>
                    </a:lnTo>
                    <a:lnTo>
                      <a:pt x="1017" y="584"/>
                    </a:lnTo>
                    <a:lnTo>
                      <a:pt x="1020" y="580"/>
                    </a:lnTo>
                    <a:lnTo>
                      <a:pt x="1019" y="576"/>
                    </a:lnTo>
                    <a:lnTo>
                      <a:pt x="1018" y="572"/>
                    </a:lnTo>
                    <a:lnTo>
                      <a:pt x="1018" y="569"/>
                    </a:lnTo>
                    <a:lnTo>
                      <a:pt x="1018" y="565"/>
                    </a:lnTo>
                    <a:lnTo>
                      <a:pt x="1023" y="564"/>
                    </a:lnTo>
                    <a:lnTo>
                      <a:pt x="1027" y="563"/>
                    </a:lnTo>
                    <a:lnTo>
                      <a:pt x="1032" y="563"/>
                    </a:lnTo>
                    <a:lnTo>
                      <a:pt x="1035" y="560"/>
                    </a:lnTo>
                    <a:lnTo>
                      <a:pt x="1033" y="559"/>
                    </a:lnTo>
                    <a:lnTo>
                      <a:pt x="1029" y="558"/>
                    </a:lnTo>
                    <a:lnTo>
                      <a:pt x="1028" y="555"/>
                    </a:lnTo>
                    <a:lnTo>
                      <a:pt x="1029" y="552"/>
                    </a:lnTo>
                    <a:lnTo>
                      <a:pt x="1032" y="552"/>
                    </a:lnTo>
                    <a:lnTo>
                      <a:pt x="1035" y="552"/>
                    </a:lnTo>
                    <a:lnTo>
                      <a:pt x="1039" y="550"/>
                    </a:lnTo>
                    <a:lnTo>
                      <a:pt x="1042" y="548"/>
                    </a:lnTo>
                    <a:lnTo>
                      <a:pt x="1042" y="545"/>
                    </a:lnTo>
                    <a:lnTo>
                      <a:pt x="1043" y="543"/>
                    </a:lnTo>
                    <a:lnTo>
                      <a:pt x="1045" y="541"/>
                    </a:lnTo>
                    <a:lnTo>
                      <a:pt x="1047" y="540"/>
                    </a:lnTo>
                    <a:lnTo>
                      <a:pt x="1053" y="539"/>
                    </a:lnTo>
                    <a:lnTo>
                      <a:pt x="1056" y="535"/>
                    </a:lnTo>
                    <a:lnTo>
                      <a:pt x="1060" y="532"/>
                    </a:lnTo>
                    <a:lnTo>
                      <a:pt x="1063" y="526"/>
                    </a:lnTo>
                    <a:lnTo>
                      <a:pt x="1067" y="522"/>
                    </a:lnTo>
                    <a:lnTo>
                      <a:pt x="1071" y="518"/>
                    </a:lnTo>
                    <a:lnTo>
                      <a:pt x="1075" y="515"/>
                    </a:lnTo>
                    <a:lnTo>
                      <a:pt x="1081" y="513"/>
                    </a:lnTo>
                    <a:lnTo>
                      <a:pt x="1083" y="511"/>
                    </a:lnTo>
                    <a:lnTo>
                      <a:pt x="1082" y="509"/>
                    </a:lnTo>
                    <a:lnTo>
                      <a:pt x="1081" y="507"/>
                    </a:lnTo>
                    <a:lnTo>
                      <a:pt x="1081" y="505"/>
                    </a:lnTo>
                    <a:lnTo>
                      <a:pt x="1088" y="505"/>
                    </a:lnTo>
                    <a:lnTo>
                      <a:pt x="1092" y="500"/>
                    </a:lnTo>
                    <a:lnTo>
                      <a:pt x="1094" y="494"/>
                    </a:lnTo>
                    <a:lnTo>
                      <a:pt x="1098" y="489"/>
                    </a:lnTo>
                    <a:lnTo>
                      <a:pt x="1102" y="490"/>
                    </a:lnTo>
                    <a:lnTo>
                      <a:pt x="1106" y="490"/>
                    </a:lnTo>
                    <a:lnTo>
                      <a:pt x="1110" y="490"/>
                    </a:lnTo>
                    <a:lnTo>
                      <a:pt x="1115" y="490"/>
                    </a:lnTo>
                    <a:lnTo>
                      <a:pt x="1117" y="490"/>
                    </a:lnTo>
                    <a:lnTo>
                      <a:pt x="1121" y="490"/>
                    </a:lnTo>
                    <a:lnTo>
                      <a:pt x="1123" y="494"/>
                    </a:lnTo>
                    <a:lnTo>
                      <a:pt x="1124" y="497"/>
                    </a:lnTo>
                    <a:lnTo>
                      <a:pt x="1126" y="498"/>
                    </a:lnTo>
                    <a:lnTo>
                      <a:pt x="1127" y="500"/>
                    </a:lnTo>
                    <a:lnTo>
                      <a:pt x="1128" y="500"/>
                    </a:lnTo>
                    <a:lnTo>
                      <a:pt x="1130" y="501"/>
                    </a:lnTo>
                    <a:lnTo>
                      <a:pt x="1130" y="498"/>
                    </a:lnTo>
                    <a:lnTo>
                      <a:pt x="1132" y="494"/>
                    </a:lnTo>
                    <a:lnTo>
                      <a:pt x="1134" y="490"/>
                    </a:lnTo>
                    <a:lnTo>
                      <a:pt x="1136" y="489"/>
                    </a:lnTo>
                    <a:lnTo>
                      <a:pt x="1137" y="492"/>
                    </a:lnTo>
                    <a:lnTo>
                      <a:pt x="1139" y="495"/>
                    </a:lnTo>
                    <a:lnTo>
                      <a:pt x="1143" y="496"/>
                    </a:lnTo>
                    <a:lnTo>
                      <a:pt x="1147" y="496"/>
                    </a:lnTo>
                    <a:lnTo>
                      <a:pt x="1151" y="496"/>
                    </a:lnTo>
                    <a:lnTo>
                      <a:pt x="1154" y="496"/>
                    </a:lnTo>
                    <a:lnTo>
                      <a:pt x="1157" y="498"/>
                    </a:lnTo>
                    <a:lnTo>
                      <a:pt x="1160" y="501"/>
                    </a:lnTo>
                    <a:lnTo>
                      <a:pt x="1161" y="503"/>
                    </a:lnTo>
                    <a:lnTo>
                      <a:pt x="1162" y="503"/>
                    </a:lnTo>
                    <a:lnTo>
                      <a:pt x="1165" y="503"/>
                    </a:lnTo>
                    <a:lnTo>
                      <a:pt x="1166" y="503"/>
                    </a:lnTo>
                    <a:lnTo>
                      <a:pt x="1165" y="506"/>
                    </a:lnTo>
                    <a:lnTo>
                      <a:pt x="1166" y="509"/>
                    </a:lnTo>
                    <a:lnTo>
                      <a:pt x="1166" y="513"/>
                    </a:lnTo>
                    <a:lnTo>
                      <a:pt x="1163" y="515"/>
                    </a:lnTo>
                    <a:lnTo>
                      <a:pt x="1166" y="518"/>
                    </a:lnTo>
                    <a:lnTo>
                      <a:pt x="1169" y="523"/>
                    </a:lnTo>
                    <a:lnTo>
                      <a:pt x="1169" y="528"/>
                    </a:lnTo>
                    <a:lnTo>
                      <a:pt x="1169" y="533"/>
                    </a:lnTo>
                    <a:lnTo>
                      <a:pt x="1167" y="536"/>
                    </a:lnTo>
                    <a:lnTo>
                      <a:pt x="1168" y="541"/>
                    </a:lnTo>
                    <a:lnTo>
                      <a:pt x="1168" y="544"/>
                    </a:lnTo>
                    <a:lnTo>
                      <a:pt x="1165" y="548"/>
                    </a:lnTo>
                    <a:lnTo>
                      <a:pt x="1168" y="552"/>
                    </a:lnTo>
                    <a:lnTo>
                      <a:pt x="1168" y="556"/>
                    </a:lnTo>
                    <a:lnTo>
                      <a:pt x="1166" y="559"/>
                    </a:lnTo>
                    <a:lnTo>
                      <a:pt x="1163" y="563"/>
                    </a:lnTo>
                    <a:lnTo>
                      <a:pt x="1161" y="566"/>
                    </a:lnTo>
                    <a:lnTo>
                      <a:pt x="1159" y="569"/>
                    </a:lnTo>
                    <a:lnTo>
                      <a:pt x="1158" y="573"/>
                    </a:lnTo>
                    <a:lnTo>
                      <a:pt x="1160" y="577"/>
                    </a:lnTo>
                    <a:lnTo>
                      <a:pt x="1160" y="580"/>
                    </a:lnTo>
                    <a:lnTo>
                      <a:pt x="1159" y="583"/>
                    </a:lnTo>
                    <a:lnTo>
                      <a:pt x="1158" y="586"/>
                    </a:lnTo>
                    <a:lnTo>
                      <a:pt x="1156" y="587"/>
                    </a:lnTo>
                    <a:lnTo>
                      <a:pt x="1153" y="585"/>
                    </a:lnTo>
                    <a:lnTo>
                      <a:pt x="1151" y="582"/>
                    </a:lnTo>
                    <a:lnTo>
                      <a:pt x="1148" y="579"/>
                    </a:lnTo>
                    <a:lnTo>
                      <a:pt x="1145" y="576"/>
                    </a:lnTo>
                    <a:lnTo>
                      <a:pt x="1143" y="580"/>
                    </a:lnTo>
                    <a:lnTo>
                      <a:pt x="1139" y="582"/>
                    </a:lnTo>
                    <a:lnTo>
                      <a:pt x="1139" y="586"/>
                    </a:lnTo>
                    <a:lnTo>
                      <a:pt x="1143" y="590"/>
                    </a:lnTo>
                    <a:lnTo>
                      <a:pt x="1143" y="594"/>
                    </a:lnTo>
                    <a:lnTo>
                      <a:pt x="1142" y="598"/>
                    </a:lnTo>
                    <a:lnTo>
                      <a:pt x="1141" y="603"/>
                    </a:lnTo>
                    <a:lnTo>
                      <a:pt x="1139" y="607"/>
                    </a:lnTo>
                    <a:lnTo>
                      <a:pt x="1139" y="611"/>
                    </a:lnTo>
                    <a:lnTo>
                      <a:pt x="1139" y="615"/>
                    </a:lnTo>
                    <a:lnTo>
                      <a:pt x="1141" y="618"/>
                    </a:lnTo>
                    <a:lnTo>
                      <a:pt x="1143" y="622"/>
                    </a:lnTo>
                    <a:lnTo>
                      <a:pt x="1143" y="625"/>
                    </a:lnTo>
                    <a:lnTo>
                      <a:pt x="1143" y="627"/>
                    </a:lnTo>
                    <a:lnTo>
                      <a:pt x="1143" y="629"/>
                    </a:lnTo>
                    <a:lnTo>
                      <a:pt x="1145" y="631"/>
                    </a:lnTo>
                    <a:lnTo>
                      <a:pt x="1145" y="627"/>
                    </a:lnTo>
                    <a:lnTo>
                      <a:pt x="1146" y="623"/>
                    </a:lnTo>
                    <a:lnTo>
                      <a:pt x="1147" y="620"/>
                    </a:lnTo>
                    <a:lnTo>
                      <a:pt x="1152" y="618"/>
                    </a:lnTo>
                    <a:lnTo>
                      <a:pt x="1153" y="619"/>
                    </a:lnTo>
                    <a:lnTo>
                      <a:pt x="1156" y="619"/>
                    </a:lnTo>
                    <a:lnTo>
                      <a:pt x="1158" y="620"/>
                    </a:lnTo>
                    <a:lnTo>
                      <a:pt x="1160" y="622"/>
                    </a:lnTo>
                    <a:lnTo>
                      <a:pt x="1157" y="626"/>
                    </a:lnTo>
                    <a:lnTo>
                      <a:pt x="1154" y="631"/>
                    </a:lnTo>
                    <a:lnTo>
                      <a:pt x="1153" y="634"/>
                    </a:lnTo>
                    <a:lnTo>
                      <a:pt x="1154" y="640"/>
                    </a:lnTo>
                    <a:lnTo>
                      <a:pt x="1156" y="640"/>
                    </a:lnTo>
                    <a:lnTo>
                      <a:pt x="1158" y="638"/>
                    </a:lnTo>
                    <a:lnTo>
                      <a:pt x="1159" y="635"/>
                    </a:lnTo>
                    <a:lnTo>
                      <a:pt x="1161" y="636"/>
                    </a:lnTo>
                    <a:lnTo>
                      <a:pt x="1157" y="643"/>
                    </a:lnTo>
                    <a:lnTo>
                      <a:pt x="1154" y="649"/>
                    </a:lnTo>
                    <a:lnTo>
                      <a:pt x="1150" y="654"/>
                    </a:lnTo>
                    <a:lnTo>
                      <a:pt x="1143" y="655"/>
                    </a:lnTo>
                    <a:lnTo>
                      <a:pt x="1141" y="653"/>
                    </a:lnTo>
                    <a:lnTo>
                      <a:pt x="1137" y="654"/>
                    </a:lnTo>
                    <a:lnTo>
                      <a:pt x="1132" y="655"/>
                    </a:lnTo>
                    <a:lnTo>
                      <a:pt x="1128" y="655"/>
                    </a:lnTo>
                    <a:lnTo>
                      <a:pt x="1126" y="659"/>
                    </a:lnTo>
                    <a:lnTo>
                      <a:pt x="1124" y="663"/>
                    </a:lnTo>
                    <a:lnTo>
                      <a:pt x="1124" y="668"/>
                    </a:lnTo>
                    <a:lnTo>
                      <a:pt x="1124" y="672"/>
                    </a:lnTo>
                    <a:lnTo>
                      <a:pt x="1124" y="677"/>
                    </a:lnTo>
                    <a:lnTo>
                      <a:pt x="1124" y="681"/>
                    </a:lnTo>
                    <a:lnTo>
                      <a:pt x="1124" y="686"/>
                    </a:lnTo>
                    <a:lnTo>
                      <a:pt x="1124" y="690"/>
                    </a:lnTo>
                    <a:lnTo>
                      <a:pt x="1127" y="694"/>
                    </a:lnTo>
                    <a:lnTo>
                      <a:pt x="1130" y="695"/>
                    </a:lnTo>
                    <a:lnTo>
                      <a:pt x="1134" y="696"/>
                    </a:lnTo>
                    <a:lnTo>
                      <a:pt x="1133" y="700"/>
                    </a:lnTo>
                    <a:lnTo>
                      <a:pt x="1130" y="702"/>
                    </a:lnTo>
                    <a:lnTo>
                      <a:pt x="1128" y="702"/>
                    </a:lnTo>
                    <a:lnTo>
                      <a:pt x="1124" y="702"/>
                    </a:lnTo>
                    <a:lnTo>
                      <a:pt x="1121" y="700"/>
                    </a:lnTo>
                    <a:lnTo>
                      <a:pt x="1121" y="696"/>
                    </a:lnTo>
                    <a:lnTo>
                      <a:pt x="1120" y="693"/>
                    </a:lnTo>
                    <a:lnTo>
                      <a:pt x="1119" y="690"/>
                    </a:lnTo>
                    <a:lnTo>
                      <a:pt x="1116" y="689"/>
                    </a:lnTo>
                    <a:lnTo>
                      <a:pt x="1115" y="687"/>
                    </a:lnTo>
                    <a:lnTo>
                      <a:pt x="1113" y="687"/>
                    </a:lnTo>
                    <a:lnTo>
                      <a:pt x="1111" y="687"/>
                    </a:lnTo>
                    <a:lnTo>
                      <a:pt x="1109" y="687"/>
                    </a:lnTo>
                    <a:lnTo>
                      <a:pt x="1107" y="691"/>
                    </a:lnTo>
                    <a:lnTo>
                      <a:pt x="1107" y="695"/>
                    </a:lnTo>
                    <a:lnTo>
                      <a:pt x="1109" y="698"/>
                    </a:lnTo>
                    <a:lnTo>
                      <a:pt x="1111" y="700"/>
                    </a:lnTo>
                    <a:lnTo>
                      <a:pt x="1115" y="703"/>
                    </a:lnTo>
                    <a:lnTo>
                      <a:pt x="1117" y="706"/>
                    </a:lnTo>
                    <a:lnTo>
                      <a:pt x="1117" y="709"/>
                    </a:lnTo>
                    <a:lnTo>
                      <a:pt x="1117" y="714"/>
                    </a:lnTo>
                    <a:lnTo>
                      <a:pt x="1120" y="718"/>
                    </a:lnTo>
                    <a:lnTo>
                      <a:pt x="1120" y="723"/>
                    </a:lnTo>
                    <a:lnTo>
                      <a:pt x="1119" y="728"/>
                    </a:lnTo>
                    <a:lnTo>
                      <a:pt x="1119" y="732"/>
                    </a:lnTo>
                    <a:lnTo>
                      <a:pt x="1116" y="735"/>
                    </a:lnTo>
                    <a:lnTo>
                      <a:pt x="1115" y="740"/>
                    </a:lnTo>
                    <a:lnTo>
                      <a:pt x="1113" y="743"/>
                    </a:lnTo>
                    <a:lnTo>
                      <a:pt x="1111" y="748"/>
                    </a:lnTo>
                    <a:lnTo>
                      <a:pt x="1117" y="748"/>
                    </a:lnTo>
                    <a:lnTo>
                      <a:pt x="1118" y="751"/>
                    </a:lnTo>
                    <a:lnTo>
                      <a:pt x="1118" y="756"/>
                    </a:lnTo>
                    <a:lnTo>
                      <a:pt x="1116" y="760"/>
                    </a:lnTo>
                    <a:lnTo>
                      <a:pt x="1114" y="761"/>
                    </a:lnTo>
                    <a:lnTo>
                      <a:pt x="1111" y="761"/>
                    </a:lnTo>
                    <a:lnTo>
                      <a:pt x="1107" y="761"/>
                    </a:lnTo>
                    <a:lnTo>
                      <a:pt x="1104" y="761"/>
                    </a:lnTo>
                    <a:lnTo>
                      <a:pt x="1102" y="766"/>
                    </a:lnTo>
                    <a:lnTo>
                      <a:pt x="1100" y="771"/>
                    </a:lnTo>
                    <a:lnTo>
                      <a:pt x="1098" y="777"/>
                    </a:lnTo>
                    <a:lnTo>
                      <a:pt x="1098" y="783"/>
                    </a:lnTo>
                    <a:lnTo>
                      <a:pt x="1096" y="786"/>
                    </a:lnTo>
                    <a:lnTo>
                      <a:pt x="1098" y="791"/>
                    </a:lnTo>
                    <a:lnTo>
                      <a:pt x="1100" y="796"/>
                    </a:lnTo>
                    <a:lnTo>
                      <a:pt x="1094" y="800"/>
                    </a:lnTo>
                    <a:lnTo>
                      <a:pt x="1092" y="803"/>
                    </a:lnTo>
                    <a:lnTo>
                      <a:pt x="1091" y="806"/>
                    </a:lnTo>
                    <a:lnTo>
                      <a:pt x="1089" y="809"/>
                    </a:lnTo>
                    <a:lnTo>
                      <a:pt x="1085" y="810"/>
                    </a:lnTo>
                    <a:lnTo>
                      <a:pt x="1085" y="807"/>
                    </a:lnTo>
                    <a:lnTo>
                      <a:pt x="1083" y="806"/>
                    </a:lnTo>
                    <a:lnTo>
                      <a:pt x="1081" y="805"/>
                    </a:lnTo>
                    <a:lnTo>
                      <a:pt x="1079" y="805"/>
                    </a:lnTo>
                    <a:lnTo>
                      <a:pt x="1078" y="805"/>
                    </a:lnTo>
                    <a:lnTo>
                      <a:pt x="1078" y="807"/>
                    </a:lnTo>
                    <a:lnTo>
                      <a:pt x="1078" y="809"/>
                    </a:lnTo>
                    <a:lnTo>
                      <a:pt x="1078" y="811"/>
                    </a:lnTo>
                    <a:lnTo>
                      <a:pt x="1081" y="812"/>
                    </a:lnTo>
                    <a:lnTo>
                      <a:pt x="1085" y="812"/>
                    </a:lnTo>
                    <a:lnTo>
                      <a:pt x="1090" y="811"/>
                    </a:lnTo>
                    <a:lnTo>
                      <a:pt x="1096" y="811"/>
                    </a:lnTo>
                    <a:lnTo>
                      <a:pt x="1098" y="808"/>
                    </a:lnTo>
                    <a:lnTo>
                      <a:pt x="1100" y="805"/>
                    </a:lnTo>
                    <a:lnTo>
                      <a:pt x="1102" y="805"/>
                    </a:lnTo>
                    <a:lnTo>
                      <a:pt x="1106" y="805"/>
                    </a:lnTo>
                    <a:lnTo>
                      <a:pt x="1108" y="807"/>
                    </a:lnTo>
                    <a:lnTo>
                      <a:pt x="1109" y="809"/>
                    </a:lnTo>
                    <a:lnTo>
                      <a:pt x="1110" y="811"/>
                    </a:lnTo>
                    <a:lnTo>
                      <a:pt x="1111" y="813"/>
                    </a:lnTo>
                    <a:lnTo>
                      <a:pt x="1112" y="811"/>
                    </a:lnTo>
                    <a:lnTo>
                      <a:pt x="1113" y="809"/>
                    </a:lnTo>
                    <a:lnTo>
                      <a:pt x="1113" y="807"/>
                    </a:lnTo>
                    <a:lnTo>
                      <a:pt x="1113" y="805"/>
                    </a:lnTo>
                    <a:lnTo>
                      <a:pt x="1109" y="801"/>
                    </a:lnTo>
                    <a:lnTo>
                      <a:pt x="1105" y="798"/>
                    </a:lnTo>
                    <a:lnTo>
                      <a:pt x="1101" y="796"/>
                    </a:lnTo>
                    <a:lnTo>
                      <a:pt x="1103" y="791"/>
                    </a:lnTo>
                    <a:lnTo>
                      <a:pt x="1106" y="789"/>
                    </a:lnTo>
                    <a:lnTo>
                      <a:pt x="1109" y="786"/>
                    </a:lnTo>
                    <a:lnTo>
                      <a:pt x="1110" y="783"/>
                    </a:lnTo>
                    <a:lnTo>
                      <a:pt x="1111" y="779"/>
                    </a:lnTo>
                    <a:lnTo>
                      <a:pt x="1112" y="775"/>
                    </a:lnTo>
                    <a:lnTo>
                      <a:pt x="1113" y="771"/>
                    </a:lnTo>
                    <a:lnTo>
                      <a:pt x="1115" y="768"/>
                    </a:lnTo>
                    <a:lnTo>
                      <a:pt x="1116" y="764"/>
                    </a:lnTo>
                    <a:lnTo>
                      <a:pt x="1119" y="765"/>
                    </a:lnTo>
                    <a:lnTo>
                      <a:pt x="1120" y="768"/>
                    </a:lnTo>
                    <a:lnTo>
                      <a:pt x="1121" y="772"/>
                    </a:lnTo>
                    <a:lnTo>
                      <a:pt x="1123" y="775"/>
                    </a:lnTo>
                    <a:lnTo>
                      <a:pt x="1123" y="779"/>
                    </a:lnTo>
                    <a:lnTo>
                      <a:pt x="1124" y="783"/>
                    </a:lnTo>
                    <a:lnTo>
                      <a:pt x="1125" y="787"/>
                    </a:lnTo>
                    <a:lnTo>
                      <a:pt x="1126" y="790"/>
                    </a:lnTo>
                    <a:lnTo>
                      <a:pt x="1127" y="795"/>
                    </a:lnTo>
                    <a:lnTo>
                      <a:pt x="1127" y="798"/>
                    </a:lnTo>
                    <a:lnTo>
                      <a:pt x="1126" y="802"/>
                    </a:lnTo>
                    <a:lnTo>
                      <a:pt x="1124" y="805"/>
                    </a:lnTo>
                    <a:lnTo>
                      <a:pt x="1124" y="810"/>
                    </a:lnTo>
                    <a:lnTo>
                      <a:pt x="1124" y="814"/>
                    </a:lnTo>
                    <a:lnTo>
                      <a:pt x="1124" y="819"/>
                    </a:lnTo>
                    <a:lnTo>
                      <a:pt x="1124" y="822"/>
                    </a:lnTo>
                    <a:lnTo>
                      <a:pt x="1124" y="826"/>
                    </a:lnTo>
                    <a:lnTo>
                      <a:pt x="1124" y="830"/>
                    </a:lnTo>
                    <a:lnTo>
                      <a:pt x="1125" y="834"/>
                    </a:lnTo>
                    <a:lnTo>
                      <a:pt x="1126" y="838"/>
                    </a:lnTo>
                    <a:lnTo>
                      <a:pt x="1129" y="841"/>
                    </a:lnTo>
                    <a:lnTo>
                      <a:pt x="1132" y="839"/>
                    </a:lnTo>
                    <a:lnTo>
                      <a:pt x="1133" y="837"/>
                    </a:lnTo>
                    <a:lnTo>
                      <a:pt x="1135" y="834"/>
                    </a:lnTo>
                    <a:lnTo>
                      <a:pt x="1137" y="833"/>
                    </a:lnTo>
                    <a:lnTo>
                      <a:pt x="1138" y="833"/>
                    </a:lnTo>
                    <a:lnTo>
                      <a:pt x="1139" y="833"/>
                    </a:lnTo>
                    <a:lnTo>
                      <a:pt x="1141" y="834"/>
                    </a:lnTo>
                    <a:lnTo>
                      <a:pt x="1141" y="835"/>
                    </a:lnTo>
                    <a:lnTo>
                      <a:pt x="1142" y="835"/>
                    </a:lnTo>
                    <a:lnTo>
                      <a:pt x="1143" y="835"/>
                    </a:lnTo>
                    <a:lnTo>
                      <a:pt x="1143" y="834"/>
                    </a:lnTo>
                    <a:lnTo>
                      <a:pt x="1145" y="831"/>
                    </a:lnTo>
                    <a:lnTo>
                      <a:pt x="1147" y="828"/>
                    </a:lnTo>
                    <a:lnTo>
                      <a:pt x="1147" y="824"/>
                    </a:lnTo>
                    <a:lnTo>
                      <a:pt x="1147" y="821"/>
                    </a:lnTo>
                    <a:lnTo>
                      <a:pt x="1148" y="818"/>
                    </a:lnTo>
                    <a:lnTo>
                      <a:pt x="1149" y="815"/>
                    </a:lnTo>
                    <a:lnTo>
                      <a:pt x="1151" y="812"/>
                    </a:lnTo>
                    <a:lnTo>
                      <a:pt x="1153" y="810"/>
                    </a:lnTo>
                    <a:lnTo>
                      <a:pt x="1154" y="812"/>
                    </a:lnTo>
                    <a:lnTo>
                      <a:pt x="1154" y="814"/>
                    </a:lnTo>
                    <a:lnTo>
                      <a:pt x="1154" y="817"/>
                    </a:lnTo>
                    <a:lnTo>
                      <a:pt x="1158" y="818"/>
                    </a:lnTo>
                    <a:lnTo>
                      <a:pt x="1160" y="818"/>
                    </a:lnTo>
                    <a:lnTo>
                      <a:pt x="1160" y="817"/>
                    </a:lnTo>
                    <a:lnTo>
                      <a:pt x="1162" y="815"/>
                    </a:lnTo>
                    <a:lnTo>
                      <a:pt x="1163" y="810"/>
                    </a:lnTo>
                    <a:lnTo>
                      <a:pt x="1162" y="805"/>
                    </a:lnTo>
                    <a:lnTo>
                      <a:pt x="1160" y="802"/>
                    </a:lnTo>
                    <a:lnTo>
                      <a:pt x="1158" y="797"/>
                    </a:lnTo>
                    <a:lnTo>
                      <a:pt x="1156" y="794"/>
                    </a:lnTo>
                    <a:lnTo>
                      <a:pt x="1156" y="790"/>
                    </a:lnTo>
                    <a:lnTo>
                      <a:pt x="1158" y="786"/>
                    </a:lnTo>
                    <a:lnTo>
                      <a:pt x="1163" y="783"/>
                    </a:lnTo>
                    <a:lnTo>
                      <a:pt x="1165" y="777"/>
                    </a:lnTo>
                    <a:lnTo>
                      <a:pt x="1169" y="773"/>
                    </a:lnTo>
                    <a:lnTo>
                      <a:pt x="1173" y="769"/>
                    </a:lnTo>
                    <a:lnTo>
                      <a:pt x="1174" y="763"/>
                    </a:lnTo>
                    <a:lnTo>
                      <a:pt x="1178" y="761"/>
                    </a:lnTo>
                    <a:lnTo>
                      <a:pt x="1182" y="761"/>
                    </a:lnTo>
                    <a:lnTo>
                      <a:pt x="1184" y="760"/>
                    </a:lnTo>
                    <a:lnTo>
                      <a:pt x="1182" y="758"/>
                    </a:lnTo>
                    <a:lnTo>
                      <a:pt x="1181" y="753"/>
                    </a:lnTo>
                    <a:lnTo>
                      <a:pt x="1182" y="751"/>
                    </a:lnTo>
                    <a:lnTo>
                      <a:pt x="1182" y="748"/>
                    </a:lnTo>
                    <a:lnTo>
                      <a:pt x="1184" y="745"/>
                    </a:lnTo>
                    <a:lnTo>
                      <a:pt x="1185" y="742"/>
                    </a:lnTo>
                    <a:lnTo>
                      <a:pt x="1187" y="739"/>
                    </a:lnTo>
                    <a:lnTo>
                      <a:pt x="1188" y="736"/>
                    </a:lnTo>
                    <a:lnTo>
                      <a:pt x="1188" y="732"/>
                    </a:lnTo>
                    <a:lnTo>
                      <a:pt x="1191" y="732"/>
                    </a:lnTo>
                    <a:lnTo>
                      <a:pt x="1193" y="731"/>
                    </a:lnTo>
                    <a:lnTo>
                      <a:pt x="1196" y="730"/>
                    </a:lnTo>
                    <a:lnTo>
                      <a:pt x="1197" y="728"/>
                    </a:lnTo>
                    <a:lnTo>
                      <a:pt x="1196" y="725"/>
                    </a:lnTo>
                    <a:lnTo>
                      <a:pt x="1196" y="722"/>
                    </a:lnTo>
                    <a:lnTo>
                      <a:pt x="1197" y="719"/>
                    </a:lnTo>
                    <a:lnTo>
                      <a:pt x="1197" y="717"/>
                    </a:lnTo>
                    <a:lnTo>
                      <a:pt x="1199" y="715"/>
                    </a:lnTo>
                    <a:lnTo>
                      <a:pt x="1199" y="712"/>
                    </a:lnTo>
                    <a:lnTo>
                      <a:pt x="1200" y="708"/>
                    </a:lnTo>
                    <a:lnTo>
                      <a:pt x="1200" y="706"/>
                    </a:lnTo>
                    <a:lnTo>
                      <a:pt x="1203" y="704"/>
                    </a:lnTo>
                    <a:lnTo>
                      <a:pt x="1206" y="700"/>
                    </a:lnTo>
                    <a:lnTo>
                      <a:pt x="1208" y="698"/>
                    </a:lnTo>
                    <a:lnTo>
                      <a:pt x="1209" y="695"/>
                    </a:lnTo>
                    <a:lnTo>
                      <a:pt x="1210" y="691"/>
                    </a:lnTo>
                    <a:lnTo>
                      <a:pt x="1210" y="688"/>
                    </a:lnTo>
                    <a:lnTo>
                      <a:pt x="1211" y="685"/>
                    </a:lnTo>
                    <a:lnTo>
                      <a:pt x="1211" y="680"/>
                    </a:lnTo>
                    <a:lnTo>
                      <a:pt x="1214" y="677"/>
                    </a:lnTo>
                    <a:lnTo>
                      <a:pt x="1215" y="673"/>
                    </a:lnTo>
                    <a:lnTo>
                      <a:pt x="1217" y="670"/>
                    </a:lnTo>
                    <a:lnTo>
                      <a:pt x="1219" y="665"/>
                    </a:lnTo>
                    <a:lnTo>
                      <a:pt x="1221" y="661"/>
                    </a:lnTo>
                    <a:lnTo>
                      <a:pt x="1223" y="658"/>
                    </a:lnTo>
                    <a:lnTo>
                      <a:pt x="1224" y="654"/>
                    </a:lnTo>
                    <a:lnTo>
                      <a:pt x="1225" y="650"/>
                    </a:lnTo>
                    <a:lnTo>
                      <a:pt x="1232" y="648"/>
                    </a:lnTo>
                    <a:lnTo>
                      <a:pt x="1236" y="644"/>
                    </a:lnTo>
                    <a:lnTo>
                      <a:pt x="1239" y="640"/>
                    </a:lnTo>
                    <a:lnTo>
                      <a:pt x="1241" y="634"/>
                    </a:lnTo>
                    <a:lnTo>
                      <a:pt x="1242" y="628"/>
                    </a:lnTo>
                    <a:lnTo>
                      <a:pt x="1244" y="623"/>
                    </a:lnTo>
                    <a:lnTo>
                      <a:pt x="1246" y="618"/>
                    </a:lnTo>
                    <a:lnTo>
                      <a:pt x="1251" y="615"/>
                    </a:lnTo>
                    <a:lnTo>
                      <a:pt x="1253" y="609"/>
                    </a:lnTo>
                    <a:lnTo>
                      <a:pt x="1255" y="604"/>
                    </a:lnTo>
                    <a:lnTo>
                      <a:pt x="1257" y="599"/>
                    </a:lnTo>
                    <a:lnTo>
                      <a:pt x="1261" y="595"/>
                    </a:lnTo>
                    <a:lnTo>
                      <a:pt x="1264" y="591"/>
                    </a:lnTo>
                    <a:lnTo>
                      <a:pt x="1266" y="586"/>
                    </a:lnTo>
                    <a:lnTo>
                      <a:pt x="1266" y="580"/>
                    </a:lnTo>
                    <a:lnTo>
                      <a:pt x="1266" y="573"/>
                    </a:lnTo>
                    <a:lnTo>
                      <a:pt x="1271" y="572"/>
                    </a:lnTo>
                    <a:lnTo>
                      <a:pt x="1272" y="568"/>
                    </a:lnTo>
                    <a:lnTo>
                      <a:pt x="1272" y="563"/>
                    </a:lnTo>
                    <a:lnTo>
                      <a:pt x="1275" y="560"/>
                    </a:lnTo>
                    <a:lnTo>
                      <a:pt x="1279" y="558"/>
                    </a:lnTo>
                    <a:lnTo>
                      <a:pt x="1278" y="555"/>
                    </a:lnTo>
                    <a:lnTo>
                      <a:pt x="1277" y="552"/>
                    </a:lnTo>
                    <a:lnTo>
                      <a:pt x="1278" y="550"/>
                    </a:lnTo>
                    <a:lnTo>
                      <a:pt x="1281" y="546"/>
                    </a:lnTo>
                    <a:lnTo>
                      <a:pt x="1283" y="543"/>
                    </a:lnTo>
                    <a:lnTo>
                      <a:pt x="1284" y="540"/>
                    </a:lnTo>
                    <a:lnTo>
                      <a:pt x="1285" y="536"/>
                    </a:lnTo>
                    <a:lnTo>
                      <a:pt x="1287" y="533"/>
                    </a:lnTo>
                    <a:lnTo>
                      <a:pt x="1288" y="528"/>
                    </a:lnTo>
                    <a:lnTo>
                      <a:pt x="1290" y="526"/>
                    </a:lnTo>
                    <a:lnTo>
                      <a:pt x="1294" y="524"/>
                    </a:lnTo>
                    <a:lnTo>
                      <a:pt x="1296" y="518"/>
                    </a:lnTo>
                    <a:lnTo>
                      <a:pt x="1297" y="514"/>
                    </a:lnTo>
                    <a:lnTo>
                      <a:pt x="1298" y="509"/>
                    </a:lnTo>
                    <a:lnTo>
                      <a:pt x="1300" y="505"/>
                    </a:lnTo>
                    <a:lnTo>
                      <a:pt x="1302" y="500"/>
                    </a:lnTo>
                    <a:lnTo>
                      <a:pt x="1305" y="496"/>
                    </a:lnTo>
                    <a:lnTo>
                      <a:pt x="1308" y="492"/>
                    </a:lnTo>
                    <a:lnTo>
                      <a:pt x="1311" y="489"/>
                    </a:lnTo>
                    <a:lnTo>
                      <a:pt x="1314" y="485"/>
                    </a:lnTo>
                    <a:lnTo>
                      <a:pt x="1315" y="479"/>
                    </a:lnTo>
                    <a:lnTo>
                      <a:pt x="1317" y="473"/>
                    </a:lnTo>
                    <a:lnTo>
                      <a:pt x="1320" y="469"/>
                    </a:lnTo>
                    <a:lnTo>
                      <a:pt x="1320" y="464"/>
                    </a:lnTo>
                    <a:lnTo>
                      <a:pt x="1324" y="460"/>
                    </a:lnTo>
                    <a:lnTo>
                      <a:pt x="1326" y="456"/>
                    </a:lnTo>
                    <a:lnTo>
                      <a:pt x="1330" y="453"/>
                    </a:lnTo>
                    <a:lnTo>
                      <a:pt x="1333" y="450"/>
                    </a:lnTo>
                    <a:lnTo>
                      <a:pt x="1335" y="446"/>
                    </a:lnTo>
                    <a:lnTo>
                      <a:pt x="1337" y="442"/>
                    </a:lnTo>
                    <a:lnTo>
                      <a:pt x="1336" y="436"/>
                    </a:lnTo>
                    <a:lnTo>
                      <a:pt x="1337" y="430"/>
                    </a:lnTo>
                    <a:lnTo>
                      <a:pt x="1341" y="425"/>
                    </a:lnTo>
                    <a:lnTo>
                      <a:pt x="1344" y="420"/>
                    </a:lnTo>
                    <a:lnTo>
                      <a:pt x="1349" y="417"/>
                    </a:lnTo>
                    <a:lnTo>
                      <a:pt x="1354" y="413"/>
                    </a:lnTo>
                    <a:lnTo>
                      <a:pt x="1359" y="410"/>
                    </a:lnTo>
                    <a:lnTo>
                      <a:pt x="1365" y="407"/>
                    </a:lnTo>
                    <a:lnTo>
                      <a:pt x="1370" y="405"/>
                    </a:lnTo>
                    <a:lnTo>
                      <a:pt x="1371" y="402"/>
                    </a:lnTo>
                    <a:lnTo>
                      <a:pt x="1372" y="400"/>
                    </a:lnTo>
                    <a:lnTo>
                      <a:pt x="1372" y="398"/>
                    </a:lnTo>
                    <a:lnTo>
                      <a:pt x="1372" y="395"/>
                    </a:lnTo>
                    <a:lnTo>
                      <a:pt x="1369" y="394"/>
                    </a:lnTo>
                    <a:lnTo>
                      <a:pt x="1368" y="391"/>
                    </a:lnTo>
                    <a:lnTo>
                      <a:pt x="1368" y="387"/>
                    </a:lnTo>
                    <a:lnTo>
                      <a:pt x="1369" y="384"/>
                    </a:lnTo>
                    <a:lnTo>
                      <a:pt x="1371" y="383"/>
                    </a:lnTo>
                    <a:lnTo>
                      <a:pt x="1374" y="382"/>
                    </a:lnTo>
                    <a:lnTo>
                      <a:pt x="1377" y="380"/>
                    </a:lnTo>
                    <a:lnTo>
                      <a:pt x="1378" y="378"/>
                    </a:lnTo>
                    <a:lnTo>
                      <a:pt x="1377" y="376"/>
                    </a:lnTo>
                    <a:lnTo>
                      <a:pt x="1375" y="374"/>
                    </a:lnTo>
                    <a:lnTo>
                      <a:pt x="1374" y="371"/>
                    </a:lnTo>
                    <a:lnTo>
                      <a:pt x="1375" y="368"/>
                    </a:lnTo>
                    <a:lnTo>
                      <a:pt x="1379" y="368"/>
                    </a:lnTo>
                    <a:lnTo>
                      <a:pt x="1381" y="370"/>
                    </a:lnTo>
                    <a:lnTo>
                      <a:pt x="1383" y="372"/>
                    </a:lnTo>
                    <a:lnTo>
                      <a:pt x="1387" y="370"/>
                    </a:lnTo>
                    <a:lnTo>
                      <a:pt x="1385" y="363"/>
                    </a:lnTo>
                    <a:lnTo>
                      <a:pt x="1386" y="356"/>
                    </a:lnTo>
                    <a:lnTo>
                      <a:pt x="1387" y="350"/>
                    </a:lnTo>
                    <a:lnTo>
                      <a:pt x="1390" y="344"/>
                    </a:lnTo>
                    <a:lnTo>
                      <a:pt x="1393" y="337"/>
                    </a:lnTo>
                    <a:lnTo>
                      <a:pt x="1397" y="331"/>
                    </a:lnTo>
                    <a:lnTo>
                      <a:pt x="1399" y="325"/>
                    </a:lnTo>
                    <a:lnTo>
                      <a:pt x="1401" y="318"/>
                    </a:lnTo>
                    <a:lnTo>
                      <a:pt x="1406" y="315"/>
                    </a:lnTo>
                    <a:lnTo>
                      <a:pt x="1408" y="311"/>
                    </a:lnTo>
                    <a:lnTo>
                      <a:pt x="1410" y="306"/>
                    </a:lnTo>
                    <a:lnTo>
                      <a:pt x="1411" y="301"/>
                    </a:lnTo>
                    <a:lnTo>
                      <a:pt x="1413" y="297"/>
                    </a:lnTo>
                    <a:lnTo>
                      <a:pt x="1415" y="295"/>
                    </a:lnTo>
                    <a:lnTo>
                      <a:pt x="1419" y="293"/>
                    </a:lnTo>
                    <a:lnTo>
                      <a:pt x="1425" y="297"/>
                    </a:lnTo>
                    <a:lnTo>
                      <a:pt x="1426" y="295"/>
                    </a:lnTo>
                    <a:lnTo>
                      <a:pt x="1426" y="293"/>
                    </a:lnTo>
                    <a:lnTo>
                      <a:pt x="1426" y="290"/>
                    </a:lnTo>
                    <a:lnTo>
                      <a:pt x="1427" y="288"/>
                    </a:lnTo>
                    <a:lnTo>
                      <a:pt x="1434" y="288"/>
                    </a:lnTo>
                    <a:lnTo>
                      <a:pt x="1436" y="286"/>
                    </a:lnTo>
                    <a:lnTo>
                      <a:pt x="1436" y="284"/>
                    </a:lnTo>
                    <a:lnTo>
                      <a:pt x="1436" y="280"/>
                    </a:lnTo>
                    <a:lnTo>
                      <a:pt x="1434" y="278"/>
                    </a:lnTo>
                    <a:lnTo>
                      <a:pt x="1434" y="273"/>
                    </a:lnTo>
                    <a:lnTo>
                      <a:pt x="1434" y="271"/>
                    </a:lnTo>
                    <a:lnTo>
                      <a:pt x="1438" y="269"/>
                    </a:lnTo>
                    <a:lnTo>
                      <a:pt x="1440" y="263"/>
                    </a:lnTo>
                    <a:lnTo>
                      <a:pt x="1445" y="259"/>
                    </a:lnTo>
                    <a:lnTo>
                      <a:pt x="1450" y="255"/>
                    </a:lnTo>
                    <a:lnTo>
                      <a:pt x="1449" y="248"/>
                    </a:lnTo>
                    <a:lnTo>
                      <a:pt x="1451" y="247"/>
                    </a:lnTo>
                    <a:lnTo>
                      <a:pt x="1453" y="244"/>
                    </a:lnTo>
                    <a:lnTo>
                      <a:pt x="1453" y="241"/>
                    </a:lnTo>
                    <a:lnTo>
                      <a:pt x="1454" y="239"/>
                    </a:lnTo>
                    <a:lnTo>
                      <a:pt x="1458" y="237"/>
                    </a:lnTo>
                    <a:lnTo>
                      <a:pt x="1460" y="234"/>
                    </a:lnTo>
                    <a:lnTo>
                      <a:pt x="1462" y="230"/>
                    </a:lnTo>
                    <a:lnTo>
                      <a:pt x="1462" y="226"/>
                    </a:lnTo>
                    <a:lnTo>
                      <a:pt x="1464" y="223"/>
                    </a:lnTo>
                    <a:lnTo>
                      <a:pt x="1466" y="220"/>
                    </a:lnTo>
                    <a:lnTo>
                      <a:pt x="1470" y="219"/>
                    </a:lnTo>
                    <a:lnTo>
                      <a:pt x="1475" y="220"/>
                    </a:lnTo>
                    <a:lnTo>
                      <a:pt x="1479" y="218"/>
                    </a:lnTo>
                    <a:lnTo>
                      <a:pt x="1482" y="215"/>
                    </a:lnTo>
                    <a:lnTo>
                      <a:pt x="1486" y="210"/>
                    </a:lnTo>
                    <a:lnTo>
                      <a:pt x="1488" y="206"/>
                    </a:lnTo>
                    <a:lnTo>
                      <a:pt x="1491" y="203"/>
                    </a:lnTo>
                    <a:lnTo>
                      <a:pt x="1494" y="202"/>
                    </a:lnTo>
                    <a:lnTo>
                      <a:pt x="1498" y="203"/>
                    </a:lnTo>
                    <a:lnTo>
                      <a:pt x="1501" y="209"/>
                    </a:lnTo>
                    <a:lnTo>
                      <a:pt x="1504" y="209"/>
                    </a:lnTo>
                    <a:lnTo>
                      <a:pt x="1505" y="207"/>
                    </a:lnTo>
                    <a:lnTo>
                      <a:pt x="1507" y="205"/>
                    </a:lnTo>
                    <a:lnTo>
                      <a:pt x="1509" y="203"/>
                    </a:lnTo>
                    <a:lnTo>
                      <a:pt x="1510" y="198"/>
                    </a:lnTo>
                    <a:lnTo>
                      <a:pt x="1514" y="193"/>
                    </a:lnTo>
                    <a:lnTo>
                      <a:pt x="1516" y="189"/>
                    </a:lnTo>
                    <a:lnTo>
                      <a:pt x="1515" y="183"/>
                    </a:lnTo>
                    <a:lnTo>
                      <a:pt x="1514" y="179"/>
                    </a:lnTo>
                    <a:lnTo>
                      <a:pt x="1512" y="178"/>
                    </a:lnTo>
                    <a:lnTo>
                      <a:pt x="1509" y="177"/>
                    </a:lnTo>
                    <a:lnTo>
                      <a:pt x="1507" y="175"/>
                    </a:lnTo>
                    <a:lnTo>
                      <a:pt x="1509" y="172"/>
                    </a:lnTo>
                    <a:lnTo>
                      <a:pt x="1514" y="170"/>
                    </a:lnTo>
                    <a:lnTo>
                      <a:pt x="1516" y="166"/>
                    </a:lnTo>
                    <a:lnTo>
                      <a:pt x="1516" y="161"/>
                    </a:lnTo>
                    <a:lnTo>
                      <a:pt x="1519" y="156"/>
                    </a:lnTo>
                    <a:lnTo>
                      <a:pt x="1523" y="152"/>
                    </a:lnTo>
                    <a:lnTo>
                      <a:pt x="1526" y="147"/>
                    </a:lnTo>
                    <a:lnTo>
                      <a:pt x="1529" y="142"/>
                    </a:lnTo>
                    <a:lnTo>
                      <a:pt x="1532" y="136"/>
                    </a:lnTo>
                    <a:lnTo>
                      <a:pt x="1534" y="131"/>
                    </a:lnTo>
                    <a:lnTo>
                      <a:pt x="1537" y="127"/>
                    </a:lnTo>
                    <a:lnTo>
                      <a:pt x="1542" y="122"/>
                    </a:lnTo>
                    <a:lnTo>
                      <a:pt x="1544" y="119"/>
                    </a:lnTo>
                    <a:lnTo>
                      <a:pt x="1546" y="117"/>
                    </a:lnTo>
                    <a:lnTo>
                      <a:pt x="1547" y="115"/>
                    </a:lnTo>
                    <a:lnTo>
                      <a:pt x="1550" y="112"/>
                    </a:lnTo>
                    <a:lnTo>
                      <a:pt x="1554" y="116"/>
                    </a:lnTo>
                    <a:lnTo>
                      <a:pt x="1558" y="115"/>
                    </a:lnTo>
                    <a:lnTo>
                      <a:pt x="1561" y="112"/>
                    </a:lnTo>
                    <a:lnTo>
                      <a:pt x="1563" y="108"/>
                    </a:lnTo>
                    <a:lnTo>
                      <a:pt x="1567" y="105"/>
                    </a:lnTo>
                    <a:lnTo>
                      <a:pt x="1570" y="102"/>
                    </a:lnTo>
                    <a:lnTo>
                      <a:pt x="1573" y="103"/>
                    </a:lnTo>
                    <a:lnTo>
                      <a:pt x="1578" y="109"/>
                    </a:lnTo>
                    <a:close/>
                    <a:moveTo>
                      <a:pt x="1603" y="113"/>
                    </a:moveTo>
                    <a:lnTo>
                      <a:pt x="1606" y="112"/>
                    </a:lnTo>
                    <a:lnTo>
                      <a:pt x="1605" y="114"/>
                    </a:lnTo>
                    <a:lnTo>
                      <a:pt x="1603" y="115"/>
                    </a:lnTo>
                    <a:lnTo>
                      <a:pt x="1603" y="113"/>
                    </a:lnTo>
                    <a:close/>
                    <a:moveTo>
                      <a:pt x="1565" y="143"/>
                    </a:moveTo>
                    <a:lnTo>
                      <a:pt x="1561" y="143"/>
                    </a:lnTo>
                    <a:lnTo>
                      <a:pt x="1558" y="143"/>
                    </a:lnTo>
                    <a:lnTo>
                      <a:pt x="1558" y="142"/>
                    </a:lnTo>
                    <a:lnTo>
                      <a:pt x="1561" y="138"/>
                    </a:lnTo>
                    <a:lnTo>
                      <a:pt x="1563" y="138"/>
                    </a:lnTo>
                    <a:lnTo>
                      <a:pt x="1563" y="140"/>
                    </a:lnTo>
                    <a:lnTo>
                      <a:pt x="1563" y="142"/>
                    </a:lnTo>
                    <a:lnTo>
                      <a:pt x="1565" y="143"/>
                    </a:lnTo>
                    <a:close/>
                    <a:moveTo>
                      <a:pt x="1505" y="183"/>
                    </a:moveTo>
                    <a:lnTo>
                      <a:pt x="1505" y="185"/>
                    </a:lnTo>
                    <a:lnTo>
                      <a:pt x="1504" y="186"/>
                    </a:lnTo>
                    <a:lnTo>
                      <a:pt x="1503" y="188"/>
                    </a:lnTo>
                    <a:lnTo>
                      <a:pt x="1502" y="188"/>
                    </a:lnTo>
                    <a:lnTo>
                      <a:pt x="1501" y="186"/>
                    </a:lnTo>
                    <a:lnTo>
                      <a:pt x="1501" y="183"/>
                    </a:lnTo>
                    <a:lnTo>
                      <a:pt x="1502" y="181"/>
                    </a:lnTo>
                    <a:lnTo>
                      <a:pt x="1505" y="183"/>
                    </a:lnTo>
                    <a:close/>
                    <a:moveTo>
                      <a:pt x="1482" y="228"/>
                    </a:moveTo>
                    <a:lnTo>
                      <a:pt x="1480" y="226"/>
                    </a:lnTo>
                    <a:lnTo>
                      <a:pt x="1482" y="224"/>
                    </a:lnTo>
                    <a:lnTo>
                      <a:pt x="1483" y="224"/>
                    </a:lnTo>
                    <a:lnTo>
                      <a:pt x="1482" y="228"/>
                    </a:lnTo>
                    <a:close/>
                    <a:moveTo>
                      <a:pt x="1526" y="229"/>
                    </a:moveTo>
                    <a:lnTo>
                      <a:pt x="1526" y="233"/>
                    </a:lnTo>
                    <a:lnTo>
                      <a:pt x="1526" y="235"/>
                    </a:lnTo>
                    <a:lnTo>
                      <a:pt x="1525" y="237"/>
                    </a:lnTo>
                    <a:lnTo>
                      <a:pt x="1524" y="239"/>
                    </a:lnTo>
                    <a:lnTo>
                      <a:pt x="1519" y="241"/>
                    </a:lnTo>
                    <a:lnTo>
                      <a:pt x="1517" y="238"/>
                    </a:lnTo>
                    <a:lnTo>
                      <a:pt x="1515" y="235"/>
                    </a:lnTo>
                    <a:lnTo>
                      <a:pt x="1513" y="230"/>
                    </a:lnTo>
                    <a:lnTo>
                      <a:pt x="1516" y="228"/>
                    </a:lnTo>
                    <a:lnTo>
                      <a:pt x="1521" y="225"/>
                    </a:lnTo>
                    <a:lnTo>
                      <a:pt x="1525" y="225"/>
                    </a:lnTo>
                    <a:lnTo>
                      <a:pt x="1526" y="229"/>
                    </a:lnTo>
                    <a:close/>
                    <a:moveTo>
                      <a:pt x="1535" y="242"/>
                    </a:moveTo>
                    <a:lnTo>
                      <a:pt x="1533" y="242"/>
                    </a:lnTo>
                    <a:lnTo>
                      <a:pt x="1532" y="242"/>
                    </a:lnTo>
                    <a:lnTo>
                      <a:pt x="1531" y="241"/>
                    </a:lnTo>
                    <a:lnTo>
                      <a:pt x="1531" y="239"/>
                    </a:lnTo>
                    <a:lnTo>
                      <a:pt x="1533" y="239"/>
                    </a:lnTo>
                    <a:lnTo>
                      <a:pt x="1535" y="239"/>
                    </a:lnTo>
                    <a:lnTo>
                      <a:pt x="1536" y="241"/>
                    </a:lnTo>
                    <a:lnTo>
                      <a:pt x="1535" y="242"/>
                    </a:lnTo>
                    <a:close/>
                    <a:moveTo>
                      <a:pt x="1517" y="244"/>
                    </a:moveTo>
                    <a:lnTo>
                      <a:pt x="1516" y="245"/>
                    </a:lnTo>
                    <a:lnTo>
                      <a:pt x="1515" y="245"/>
                    </a:lnTo>
                    <a:lnTo>
                      <a:pt x="1514" y="245"/>
                    </a:lnTo>
                    <a:lnTo>
                      <a:pt x="1514" y="244"/>
                    </a:lnTo>
                    <a:lnTo>
                      <a:pt x="1515" y="243"/>
                    </a:lnTo>
                    <a:lnTo>
                      <a:pt x="1516" y="243"/>
                    </a:lnTo>
                    <a:lnTo>
                      <a:pt x="1517" y="244"/>
                    </a:lnTo>
                    <a:close/>
                    <a:moveTo>
                      <a:pt x="1499" y="257"/>
                    </a:moveTo>
                    <a:lnTo>
                      <a:pt x="1498" y="256"/>
                    </a:lnTo>
                    <a:lnTo>
                      <a:pt x="1497" y="253"/>
                    </a:lnTo>
                    <a:lnTo>
                      <a:pt x="1498" y="250"/>
                    </a:lnTo>
                    <a:lnTo>
                      <a:pt x="1499" y="248"/>
                    </a:lnTo>
                    <a:lnTo>
                      <a:pt x="1500" y="250"/>
                    </a:lnTo>
                    <a:lnTo>
                      <a:pt x="1501" y="252"/>
                    </a:lnTo>
                    <a:lnTo>
                      <a:pt x="1500" y="255"/>
                    </a:lnTo>
                    <a:lnTo>
                      <a:pt x="1499" y="257"/>
                    </a:lnTo>
                    <a:close/>
                    <a:moveTo>
                      <a:pt x="1497" y="265"/>
                    </a:moveTo>
                    <a:lnTo>
                      <a:pt x="1499" y="266"/>
                    </a:lnTo>
                    <a:lnTo>
                      <a:pt x="1499" y="267"/>
                    </a:lnTo>
                    <a:lnTo>
                      <a:pt x="1498" y="266"/>
                    </a:lnTo>
                    <a:lnTo>
                      <a:pt x="1497" y="265"/>
                    </a:lnTo>
                    <a:close/>
                    <a:moveTo>
                      <a:pt x="1519" y="305"/>
                    </a:moveTo>
                    <a:lnTo>
                      <a:pt x="1518" y="306"/>
                    </a:lnTo>
                    <a:lnTo>
                      <a:pt x="1517" y="305"/>
                    </a:lnTo>
                    <a:lnTo>
                      <a:pt x="1516" y="305"/>
                    </a:lnTo>
                    <a:lnTo>
                      <a:pt x="1518" y="303"/>
                    </a:lnTo>
                    <a:lnTo>
                      <a:pt x="1518" y="304"/>
                    </a:lnTo>
                    <a:lnTo>
                      <a:pt x="1519" y="305"/>
                    </a:lnTo>
                    <a:close/>
                    <a:moveTo>
                      <a:pt x="1465" y="327"/>
                    </a:moveTo>
                    <a:lnTo>
                      <a:pt x="1464" y="329"/>
                    </a:lnTo>
                    <a:lnTo>
                      <a:pt x="1464" y="333"/>
                    </a:lnTo>
                    <a:lnTo>
                      <a:pt x="1463" y="335"/>
                    </a:lnTo>
                    <a:lnTo>
                      <a:pt x="1463" y="338"/>
                    </a:lnTo>
                    <a:lnTo>
                      <a:pt x="1462" y="342"/>
                    </a:lnTo>
                    <a:lnTo>
                      <a:pt x="1462" y="344"/>
                    </a:lnTo>
                    <a:lnTo>
                      <a:pt x="1460" y="347"/>
                    </a:lnTo>
                    <a:lnTo>
                      <a:pt x="1459" y="350"/>
                    </a:lnTo>
                    <a:lnTo>
                      <a:pt x="1459" y="354"/>
                    </a:lnTo>
                    <a:lnTo>
                      <a:pt x="1459" y="359"/>
                    </a:lnTo>
                    <a:lnTo>
                      <a:pt x="1458" y="362"/>
                    </a:lnTo>
                    <a:lnTo>
                      <a:pt x="1452" y="362"/>
                    </a:lnTo>
                    <a:lnTo>
                      <a:pt x="1449" y="360"/>
                    </a:lnTo>
                    <a:lnTo>
                      <a:pt x="1447" y="357"/>
                    </a:lnTo>
                    <a:lnTo>
                      <a:pt x="1445" y="353"/>
                    </a:lnTo>
                    <a:lnTo>
                      <a:pt x="1447" y="350"/>
                    </a:lnTo>
                    <a:lnTo>
                      <a:pt x="1450" y="347"/>
                    </a:lnTo>
                    <a:lnTo>
                      <a:pt x="1451" y="344"/>
                    </a:lnTo>
                    <a:lnTo>
                      <a:pt x="1452" y="341"/>
                    </a:lnTo>
                    <a:lnTo>
                      <a:pt x="1451" y="337"/>
                    </a:lnTo>
                    <a:lnTo>
                      <a:pt x="1452" y="333"/>
                    </a:lnTo>
                    <a:lnTo>
                      <a:pt x="1453" y="327"/>
                    </a:lnTo>
                    <a:lnTo>
                      <a:pt x="1455" y="324"/>
                    </a:lnTo>
                    <a:lnTo>
                      <a:pt x="1460" y="323"/>
                    </a:lnTo>
                    <a:lnTo>
                      <a:pt x="1460" y="325"/>
                    </a:lnTo>
                    <a:lnTo>
                      <a:pt x="1462" y="326"/>
                    </a:lnTo>
                    <a:lnTo>
                      <a:pt x="1463" y="327"/>
                    </a:lnTo>
                    <a:lnTo>
                      <a:pt x="1465" y="327"/>
                    </a:lnTo>
                    <a:close/>
                    <a:moveTo>
                      <a:pt x="1433" y="363"/>
                    </a:moveTo>
                    <a:lnTo>
                      <a:pt x="1433" y="365"/>
                    </a:lnTo>
                    <a:lnTo>
                      <a:pt x="1432" y="368"/>
                    </a:lnTo>
                    <a:lnTo>
                      <a:pt x="1430" y="368"/>
                    </a:lnTo>
                    <a:lnTo>
                      <a:pt x="1427" y="368"/>
                    </a:lnTo>
                    <a:lnTo>
                      <a:pt x="1425" y="368"/>
                    </a:lnTo>
                    <a:lnTo>
                      <a:pt x="1423" y="368"/>
                    </a:lnTo>
                    <a:lnTo>
                      <a:pt x="1421" y="368"/>
                    </a:lnTo>
                    <a:lnTo>
                      <a:pt x="1422" y="365"/>
                    </a:lnTo>
                    <a:lnTo>
                      <a:pt x="1425" y="364"/>
                    </a:lnTo>
                    <a:lnTo>
                      <a:pt x="1427" y="362"/>
                    </a:lnTo>
                    <a:lnTo>
                      <a:pt x="1431" y="361"/>
                    </a:lnTo>
                    <a:lnTo>
                      <a:pt x="1433" y="363"/>
                    </a:lnTo>
                    <a:close/>
                    <a:moveTo>
                      <a:pt x="1438" y="382"/>
                    </a:moveTo>
                    <a:lnTo>
                      <a:pt x="1437" y="383"/>
                    </a:lnTo>
                    <a:lnTo>
                      <a:pt x="1437" y="386"/>
                    </a:lnTo>
                    <a:lnTo>
                      <a:pt x="1438" y="387"/>
                    </a:lnTo>
                    <a:lnTo>
                      <a:pt x="1438" y="389"/>
                    </a:lnTo>
                    <a:lnTo>
                      <a:pt x="1435" y="390"/>
                    </a:lnTo>
                    <a:lnTo>
                      <a:pt x="1432" y="391"/>
                    </a:lnTo>
                    <a:lnTo>
                      <a:pt x="1428" y="391"/>
                    </a:lnTo>
                    <a:lnTo>
                      <a:pt x="1425" y="391"/>
                    </a:lnTo>
                    <a:lnTo>
                      <a:pt x="1424" y="389"/>
                    </a:lnTo>
                    <a:lnTo>
                      <a:pt x="1423" y="387"/>
                    </a:lnTo>
                    <a:lnTo>
                      <a:pt x="1423" y="385"/>
                    </a:lnTo>
                    <a:lnTo>
                      <a:pt x="1423" y="382"/>
                    </a:lnTo>
                    <a:lnTo>
                      <a:pt x="1426" y="380"/>
                    </a:lnTo>
                    <a:lnTo>
                      <a:pt x="1428" y="377"/>
                    </a:lnTo>
                    <a:lnTo>
                      <a:pt x="1431" y="374"/>
                    </a:lnTo>
                    <a:lnTo>
                      <a:pt x="1436" y="374"/>
                    </a:lnTo>
                    <a:lnTo>
                      <a:pt x="1438" y="371"/>
                    </a:lnTo>
                    <a:lnTo>
                      <a:pt x="1440" y="373"/>
                    </a:lnTo>
                    <a:lnTo>
                      <a:pt x="1440" y="378"/>
                    </a:lnTo>
                    <a:lnTo>
                      <a:pt x="1438" y="382"/>
                    </a:lnTo>
                    <a:close/>
                    <a:moveTo>
                      <a:pt x="492" y="387"/>
                    </a:moveTo>
                    <a:lnTo>
                      <a:pt x="490" y="387"/>
                    </a:lnTo>
                    <a:lnTo>
                      <a:pt x="490" y="386"/>
                    </a:lnTo>
                    <a:lnTo>
                      <a:pt x="490" y="385"/>
                    </a:lnTo>
                    <a:lnTo>
                      <a:pt x="490" y="384"/>
                    </a:lnTo>
                    <a:lnTo>
                      <a:pt x="491" y="384"/>
                    </a:lnTo>
                    <a:lnTo>
                      <a:pt x="492" y="384"/>
                    </a:lnTo>
                    <a:lnTo>
                      <a:pt x="492" y="385"/>
                    </a:lnTo>
                    <a:lnTo>
                      <a:pt x="492" y="387"/>
                    </a:lnTo>
                    <a:close/>
                    <a:moveTo>
                      <a:pt x="1363" y="397"/>
                    </a:moveTo>
                    <a:lnTo>
                      <a:pt x="1363" y="398"/>
                    </a:lnTo>
                    <a:lnTo>
                      <a:pt x="1363" y="400"/>
                    </a:lnTo>
                    <a:lnTo>
                      <a:pt x="1363" y="402"/>
                    </a:lnTo>
                    <a:lnTo>
                      <a:pt x="1364" y="404"/>
                    </a:lnTo>
                    <a:lnTo>
                      <a:pt x="1363" y="405"/>
                    </a:lnTo>
                    <a:lnTo>
                      <a:pt x="1361" y="406"/>
                    </a:lnTo>
                    <a:lnTo>
                      <a:pt x="1359" y="406"/>
                    </a:lnTo>
                    <a:lnTo>
                      <a:pt x="1359" y="405"/>
                    </a:lnTo>
                    <a:lnTo>
                      <a:pt x="1359" y="402"/>
                    </a:lnTo>
                    <a:lnTo>
                      <a:pt x="1359" y="400"/>
                    </a:lnTo>
                    <a:lnTo>
                      <a:pt x="1359" y="397"/>
                    </a:lnTo>
                    <a:lnTo>
                      <a:pt x="1360" y="395"/>
                    </a:lnTo>
                    <a:lnTo>
                      <a:pt x="1360" y="397"/>
                    </a:lnTo>
                    <a:lnTo>
                      <a:pt x="1361" y="397"/>
                    </a:lnTo>
                    <a:lnTo>
                      <a:pt x="1362" y="397"/>
                    </a:lnTo>
                    <a:lnTo>
                      <a:pt x="1363" y="397"/>
                    </a:lnTo>
                    <a:close/>
                    <a:moveTo>
                      <a:pt x="772" y="421"/>
                    </a:moveTo>
                    <a:lnTo>
                      <a:pt x="770" y="421"/>
                    </a:lnTo>
                    <a:lnTo>
                      <a:pt x="770" y="420"/>
                    </a:lnTo>
                    <a:lnTo>
                      <a:pt x="772" y="419"/>
                    </a:lnTo>
                    <a:lnTo>
                      <a:pt x="773" y="417"/>
                    </a:lnTo>
                    <a:lnTo>
                      <a:pt x="774" y="417"/>
                    </a:lnTo>
                    <a:lnTo>
                      <a:pt x="773" y="418"/>
                    </a:lnTo>
                    <a:lnTo>
                      <a:pt x="772" y="420"/>
                    </a:lnTo>
                    <a:lnTo>
                      <a:pt x="772" y="421"/>
                    </a:lnTo>
                    <a:close/>
                    <a:moveTo>
                      <a:pt x="1449" y="442"/>
                    </a:moveTo>
                    <a:lnTo>
                      <a:pt x="1449" y="443"/>
                    </a:lnTo>
                    <a:lnTo>
                      <a:pt x="1447" y="443"/>
                    </a:lnTo>
                    <a:lnTo>
                      <a:pt x="1447" y="442"/>
                    </a:lnTo>
                    <a:lnTo>
                      <a:pt x="1449" y="442"/>
                    </a:lnTo>
                    <a:close/>
                    <a:moveTo>
                      <a:pt x="824" y="455"/>
                    </a:moveTo>
                    <a:lnTo>
                      <a:pt x="824" y="456"/>
                    </a:lnTo>
                    <a:lnTo>
                      <a:pt x="824" y="458"/>
                    </a:lnTo>
                    <a:lnTo>
                      <a:pt x="823" y="458"/>
                    </a:lnTo>
                    <a:lnTo>
                      <a:pt x="822" y="458"/>
                    </a:lnTo>
                    <a:lnTo>
                      <a:pt x="821" y="458"/>
                    </a:lnTo>
                    <a:lnTo>
                      <a:pt x="820" y="456"/>
                    </a:lnTo>
                    <a:lnTo>
                      <a:pt x="822" y="455"/>
                    </a:lnTo>
                    <a:lnTo>
                      <a:pt x="823" y="455"/>
                    </a:lnTo>
                    <a:lnTo>
                      <a:pt x="824" y="455"/>
                    </a:lnTo>
                    <a:close/>
                    <a:moveTo>
                      <a:pt x="734" y="479"/>
                    </a:moveTo>
                    <a:lnTo>
                      <a:pt x="731" y="480"/>
                    </a:lnTo>
                    <a:lnTo>
                      <a:pt x="731" y="479"/>
                    </a:lnTo>
                    <a:lnTo>
                      <a:pt x="732" y="478"/>
                    </a:lnTo>
                    <a:lnTo>
                      <a:pt x="734" y="479"/>
                    </a:lnTo>
                    <a:close/>
                    <a:moveTo>
                      <a:pt x="1364" y="485"/>
                    </a:moveTo>
                    <a:lnTo>
                      <a:pt x="1364" y="487"/>
                    </a:lnTo>
                    <a:lnTo>
                      <a:pt x="1363" y="488"/>
                    </a:lnTo>
                    <a:lnTo>
                      <a:pt x="1361" y="488"/>
                    </a:lnTo>
                    <a:lnTo>
                      <a:pt x="1359" y="488"/>
                    </a:lnTo>
                    <a:lnTo>
                      <a:pt x="1357" y="482"/>
                    </a:lnTo>
                    <a:lnTo>
                      <a:pt x="1361" y="479"/>
                    </a:lnTo>
                    <a:lnTo>
                      <a:pt x="1363" y="479"/>
                    </a:lnTo>
                    <a:lnTo>
                      <a:pt x="1364" y="485"/>
                    </a:lnTo>
                    <a:close/>
                    <a:moveTo>
                      <a:pt x="1160" y="492"/>
                    </a:moveTo>
                    <a:lnTo>
                      <a:pt x="1156" y="492"/>
                    </a:lnTo>
                    <a:lnTo>
                      <a:pt x="1156" y="490"/>
                    </a:lnTo>
                    <a:lnTo>
                      <a:pt x="1158" y="489"/>
                    </a:lnTo>
                    <a:lnTo>
                      <a:pt x="1160" y="489"/>
                    </a:lnTo>
                    <a:lnTo>
                      <a:pt x="1160" y="490"/>
                    </a:lnTo>
                    <a:lnTo>
                      <a:pt x="1160" y="492"/>
                    </a:lnTo>
                    <a:close/>
                    <a:moveTo>
                      <a:pt x="458" y="495"/>
                    </a:moveTo>
                    <a:lnTo>
                      <a:pt x="456" y="495"/>
                    </a:lnTo>
                    <a:lnTo>
                      <a:pt x="454" y="495"/>
                    </a:lnTo>
                    <a:lnTo>
                      <a:pt x="454" y="494"/>
                    </a:lnTo>
                    <a:lnTo>
                      <a:pt x="455" y="492"/>
                    </a:lnTo>
                    <a:lnTo>
                      <a:pt x="456" y="492"/>
                    </a:lnTo>
                    <a:lnTo>
                      <a:pt x="457" y="492"/>
                    </a:lnTo>
                    <a:lnTo>
                      <a:pt x="458" y="494"/>
                    </a:lnTo>
                    <a:lnTo>
                      <a:pt x="458" y="495"/>
                    </a:lnTo>
                    <a:close/>
                    <a:moveTo>
                      <a:pt x="1395" y="526"/>
                    </a:moveTo>
                    <a:lnTo>
                      <a:pt x="1395" y="526"/>
                    </a:lnTo>
                    <a:lnTo>
                      <a:pt x="1393" y="527"/>
                    </a:lnTo>
                    <a:lnTo>
                      <a:pt x="1392" y="528"/>
                    </a:lnTo>
                    <a:lnTo>
                      <a:pt x="1391" y="528"/>
                    </a:lnTo>
                    <a:lnTo>
                      <a:pt x="1389" y="523"/>
                    </a:lnTo>
                    <a:lnTo>
                      <a:pt x="1393" y="520"/>
                    </a:lnTo>
                    <a:lnTo>
                      <a:pt x="1396" y="521"/>
                    </a:lnTo>
                    <a:lnTo>
                      <a:pt x="1395" y="526"/>
                    </a:lnTo>
                    <a:close/>
                    <a:moveTo>
                      <a:pt x="1080" y="528"/>
                    </a:moveTo>
                    <a:lnTo>
                      <a:pt x="1081" y="531"/>
                    </a:lnTo>
                    <a:lnTo>
                      <a:pt x="1079" y="530"/>
                    </a:lnTo>
                    <a:lnTo>
                      <a:pt x="1078" y="530"/>
                    </a:lnTo>
                    <a:lnTo>
                      <a:pt x="1080" y="528"/>
                    </a:lnTo>
                    <a:close/>
                    <a:moveTo>
                      <a:pt x="1164" y="595"/>
                    </a:moveTo>
                    <a:lnTo>
                      <a:pt x="1165" y="598"/>
                    </a:lnTo>
                    <a:lnTo>
                      <a:pt x="1163" y="599"/>
                    </a:lnTo>
                    <a:lnTo>
                      <a:pt x="1161" y="600"/>
                    </a:lnTo>
                    <a:lnTo>
                      <a:pt x="1160" y="602"/>
                    </a:lnTo>
                    <a:lnTo>
                      <a:pt x="1160" y="605"/>
                    </a:lnTo>
                    <a:lnTo>
                      <a:pt x="1161" y="610"/>
                    </a:lnTo>
                    <a:lnTo>
                      <a:pt x="1160" y="614"/>
                    </a:lnTo>
                    <a:lnTo>
                      <a:pt x="1156" y="615"/>
                    </a:lnTo>
                    <a:lnTo>
                      <a:pt x="1155" y="610"/>
                    </a:lnTo>
                    <a:lnTo>
                      <a:pt x="1158" y="605"/>
                    </a:lnTo>
                    <a:lnTo>
                      <a:pt x="1160" y="599"/>
                    </a:lnTo>
                    <a:lnTo>
                      <a:pt x="1160" y="595"/>
                    </a:lnTo>
                    <a:lnTo>
                      <a:pt x="1161" y="595"/>
                    </a:lnTo>
                    <a:lnTo>
                      <a:pt x="1162" y="595"/>
                    </a:lnTo>
                    <a:lnTo>
                      <a:pt x="1163" y="595"/>
                    </a:lnTo>
                    <a:lnTo>
                      <a:pt x="1164" y="595"/>
                    </a:lnTo>
                    <a:close/>
                    <a:moveTo>
                      <a:pt x="1298" y="607"/>
                    </a:moveTo>
                    <a:lnTo>
                      <a:pt x="1298" y="608"/>
                    </a:lnTo>
                    <a:lnTo>
                      <a:pt x="1298" y="609"/>
                    </a:lnTo>
                    <a:lnTo>
                      <a:pt x="1300" y="610"/>
                    </a:lnTo>
                    <a:lnTo>
                      <a:pt x="1300" y="611"/>
                    </a:lnTo>
                    <a:lnTo>
                      <a:pt x="1302" y="611"/>
                    </a:lnTo>
                    <a:lnTo>
                      <a:pt x="1304" y="612"/>
                    </a:lnTo>
                    <a:lnTo>
                      <a:pt x="1305" y="611"/>
                    </a:lnTo>
                    <a:lnTo>
                      <a:pt x="1306" y="610"/>
                    </a:lnTo>
                    <a:lnTo>
                      <a:pt x="1301" y="613"/>
                    </a:lnTo>
                    <a:lnTo>
                      <a:pt x="1297" y="617"/>
                    </a:lnTo>
                    <a:lnTo>
                      <a:pt x="1291" y="621"/>
                    </a:lnTo>
                    <a:lnTo>
                      <a:pt x="1286" y="623"/>
                    </a:lnTo>
                    <a:lnTo>
                      <a:pt x="1283" y="625"/>
                    </a:lnTo>
                    <a:lnTo>
                      <a:pt x="1279" y="626"/>
                    </a:lnTo>
                    <a:lnTo>
                      <a:pt x="1278" y="626"/>
                    </a:lnTo>
                    <a:lnTo>
                      <a:pt x="1279" y="622"/>
                    </a:lnTo>
                    <a:lnTo>
                      <a:pt x="1281" y="616"/>
                    </a:lnTo>
                    <a:lnTo>
                      <a:pt x="1282" y="611"/>
                    </a:lnTo>
                    <a:lnTo>
                      <a:pt x="1286" y="606"/>
                    </a:lnTo>
                    <a:lnTo>
                      <a:pt x="1291" y="605"/>
                    </a:lnTo>
                    <a:lnTo>
                      <a:pt x="1293" y="604"/>
                    </a:lnTo>
                    <a:lnTo>
                      <a:pt x="1296" y="603"/>
                    </a:lnTo>
                    <a:lnTo>
                      <a:pt x="1298" y="604"/>
                    </a:lnTo>
                    <a:lnTo>
                      <a:pt x="1298" y="607"/>
                    </a:lnTo>
                    <a:close/>
                    <a:moveTo>
                      <a:pt x="292" y="608"/>
                    </a:moveTo>
                    <a:lnTo>
                      <a:pt x="292" y="609"/>
                    </a:lnTo>
                    <a:lnTo>
                      <a:pt x="292" y="608"/>
                    </a:lnTo>
                    <a:close/>
                    <a:moveTo>
                      <a:pt x="1134" y="645"/>
                    </a:moveTo>
                    <a:lnTo>
                      <a:pt x="1129" y="645"/>
                    </a:lnTo>
                    <a:lnTo>
                      <a:pt x="1128" y="640"/>
                    </a:lnTo>
                    <a:lnTo>
                      <a:pt x="1128" y="634"/>
                    </a:lnTo>
                    <a:lnTo>
                      <a:pt x="1128" y="629"/>
                    </a:lnTo>
                    <a:lnTo>
                      <a:pt x="1130" y="633"/>
                    </a:lnTo>
                    <a:lnTo>
                      <a:pt x="1132" y="636"/>
                    </a:lnTo>
                    <a:lnTo>
                      <a:pt x="1134" y="641"/>
                    </a:lnTo>
                    <a:lnTo>
                      <a:pt x="1134" y="645"/>
                    </a:lnTo>
                    <a:close/>
                    <a:moveTo>
                      <a:pt x="1103" y="639"/>
                    </a:moveTo>
                    <a:lnTo>
                      <a:pt x="1101" y="642"/>
                    </a:lnTo>
                    <a:lnTo>
                      <a:pt x="1100" y="645"/>
                    </a:lnTo>
                    <a:lnTo>
                      <a:pt x="1101" y="649"/>
                    </a:lnTo>
                    <a:lnTo>
                      <a:pt x="1102" y="653"/>
                    </a:lnTo>
                    <a:lnTo>
                      <a:pt x="1103" y="657"/>
                    </a:lnTo>
                    <a:lnTo>
                      <a:pt x="1104" y="661"/>
                    </a:lnTo>
                    <a:lnTo>
                      <a:pt x="1103" y="663"/>
                    </a:lnTo>
                    <a:lnTo>
                      <a:pt x="1101" y="668"/>
                    </a:lnTo>
                    <a:lnTo>
                      <a:pt x="1100" y="663"/>
                    </a:lnTo>
                    <a:lnTo>
                      <a:pt x="1100" y="658"/>
                    </a:lnTo>
                    <a:lnTo>
                      <a:pt x="1100" y="653"/>
                    </a:lnTo>
                    <a:lnTo>
                      <a:pt x="1100" y="648"/>
                    </a:lnTo>
                    <a:lnTo>
                      <a:pt x="1100" y="644"/>
                    </a:lnTo>
                    <a:lnTo>
                      <a:pt x="1100" y="640"/>
                    </a:lnTo>
                    <a:lnTo>
                      <a:pt x="1098" y="635"/>
                    </a:lnTo>
                    <a:lnTo>
                      <a:pt x="1096" y="631"/>
                    </a:lnTo>
                    <a:lnTo>
                      <a:pt x="1099" y="633"/>
                    </a:lnTo>
                    <a:lnTo>
                      <a:pt x="1101" y="635"/>
                    </a:lnTo>
                    <a:lnTo>
                      <a:pt x="1102" y="636"/>
                    </a:lnTo>
                    <a:lnTo>
                      <a:pt x="1103" y="639"/>
                    </a:lnTo>
                    <a:close/>
                    <a:moveTo>
                      <a:pt x="966" y="642"/>
                    </a:moveTo>
                    <a:lnTo>
                      <a:pt x="966" y="643"/>
                    </a:lnTo>
                    <a:lnTo>
                      <a:pt x="966" y="642"/>
                    </a:lnTo>
                    <a:lnTo>
                      <a:pt x="966" y="640"/>
                    </a:lnTo>
                    <a:lnTo>
                      <a:pt x="967" y="640"/>
                    </a:lnTo>
                    <a:lnTo>
                      <a:pt x="967" y="641"/>
                    </a:lnTo>
                    <a:lnTo>
                      <a:pt x="966" y="642"/>
                    </a:lnTo>
                    <a:close/>
                    <a:moveTo>
                      <a:pt x="689" y="653"/>
                    </a:moveTo>
                    <a:lnTo>
                      <a:pt x="686" y="655"/>
                    </a:lnTo>
                    <a:lnTo>
                      <a:pt x="685" y="658"/>
                    </a:lnTo>
                    <a:lnTo>
                      <a:pt x="683" y="659"/>
                    </a:lnTo>
                    <a:lnTo>
                      <a:pt x="681" y="658"/>
                    </a:lnTo>
                    <a:lnTo>
                      <a:pt x="681" y="655"/>
                    </a:lnTo>
                    <a:lnTo>
                      <a:pt x="681" y="654"/>
                    </a:lnTo>
                    <a:lnTo>
                      <a:pt x="681" y="653"/>
                    </a:lnTo>
                    <a:lnTo>
                      <a:pt x="683" y="652"/>
                    </a:lnTo>
                    <a:lnTo>
                      <a:pt x="685" y="652"/>
                    </a:lnTo>
                    <a:lnTo>
                      <a:pt x="687" y="651"/>
                    </a:lnTo>
                    <a:lnTo>
                      <a:pt x="689" y="652"/>
                    </a:lnTo>
                    <a:lnTo>
                      <a:pt x="689" y="653"/>
                    </a:lnTo>
                    <a:close/>
                    <a:moveTo>
                      <a:pt x="1148" y="662"/>
                    </a:moveTo>
                    <a:lnTo>
                      <a:pt x="1149" y="663"/>
                    </a:lnTo>
                    <a:lnTo>
                      <a:pt x="1148" y="663"/>
                    </a:lnTo>
                    <a:lnTo>
                      <a:pt x="1147" y="663"/>
                    </a:lnTo>
                    <a:lnTo>
                      <a:pt x="1148" y="662"/>
                    </a:lnTo>
                    <a:close/>
                    <a:moveTo>
                      <a:pt x="1141" y="676"/>
                    </a:moveTo>
                    <a:lnTo>
                      <a:pt x="1138" y="678"/>
                    </a:lnTo>
                    <a:lnTo>
                      <a:pt x="1136" y="680"/>
                    </a:lnTo>
                    <a:lnTo>
                      <a:pt x="1133" y="680"/>
                    </a:lnTo>
                    <a:lnTo>
                      <a:pt x="1130" y="679"/>
                    </a:lnTo>
                    <a:lnTo>
                      <a:pt x="1130" y="676"/>
                    </a:lnTo>
                    <a:lnTo>
                      <a:pt x="1134" y="672"/>
                    </a:lnTo>
                    <a:lnTo>
                      <a:pt x="1139" y="672"/>
                    </a:lnTo>
                    <a:lnTo>
                      <a:pt x="1141" y="676"/>
                    </a:lnTo>
                    <a:close/>
                    <a:moveTo>
                      <a:pt x="1135" y="690"/>
                    </a:moveTo>
                    <a:lnTo>
                      <a:pt x="1136" y="690"/>
                    </a:lnTo>
                    <a:lnTo>
                      <a:pt x="1135" y="691"/>
                    </a:lnTo>
                    <a:lnTo>
                      <a:pt x="1134" y="691"/>
                    </a:lnTo>
                    <a:lnTo>
                      <a:pt x="1134" y="689"/>
                    </a:lnTo>
                    <a:lnTo>
                      <a:pt x="1135" y="689"/>
                    </a:lnTo>
                    <a:lnTo>
                      <a:pt x="1135" y="690"/>
                    </a:lnTo>
                    <a:close/>
                    <a:moveTo>
                      <a:pt x="934" y="698"/>
                    </a:moveTo>
                    <a:lnTo>
                      <a:pt x="934" y="699"/>
                    </a:lnTo>
                    <a:lnTo>
                      <a:pt x="934" y="700"/>
                    </a:lnTo>
                    <a:lnTo>
                      <a:pt x="933" y="700"/>
                    </a:lnTo>
                    <a:lnTo>
                      <a:pt x="931" y="700"/>
                    </a:lnTo>
                    <a:lnTo>
                      <a:pt x="929" y="702"/>
                    </a:lnTo>
                    <a:lnTo>
                      <a:pt x="928" y="700"/>
                    </a:lnTo>
                    <a:lnTo>
                      <a:pt x="928" y="698"/>
                    </a:lnTo>
                    <a:lnTo>
                      <a:pt x="929" y="695"/>
                    </a:lnTo>
                    <a:lnTo>
                      <a:pt x="930" y="695"/>
                    </a:lnTo>
                    <a:lnTo>
                      <a:pt x="932" y="695"/>
                    </a:lnTo>
                    <a:lnTo>
                      <a:pt x="934" y="696"/>
                    </a:lnTo>
                    <a:lnTo>
                      <a:pt x="934" y="698"/>
                    </a:lnTo>
                    <a:close/>
                    <a:moveTo>
                      <a:pt x="700" y="709"/>
                    </a:moveTo>
                    <a:lnTo>
                      <a:pt x="700" y="710"/>
                    </a:lnTo>
                    <a:lnTo>
                      <a:pt x="701" y="712"/>
                    </a:lnTo>
                    <a:lnTo>
                      <a:pt x="700" y="713"/>
                    </a:lnTo>
                    <a:lnTo>
                      <a:pt x="699" y="714"/>
                    </a:lnTo>
                    <a:lnTo>
                      <a:pt x="694" y="713"/>
                    </a:lnTo>
                    <a:lnTo>
                      <a:pt x="691" y="708"/>
                    </a:lnTo>
                    <a:lnTo>
                      <a:pt x="690" y="702"/>
                    </a:lnTo>
                    <a:lnTo>
                      <a:pt x="688" y="695"/>
                    </a:lnTo>
                    <a:lnTo>
                      <a:pt x="693" y="697"/>
                    </a:lnTo>
                    <a:lnTo>
                      <a:pt x="693" y="702"/>
                    </a:lnTo>
                    <a:lnTo>
                      <a:pt x="694" y="708"/>
                    </a:lnTo>
                    <a:lnTo>
                      <a:pt x="700" y="709"/>
                    </a:lnTo>
                    <a:close/>
                    <a:moveTo>
                      <a:pt x="492" y="714"/>
                    </a:moveTo>
                    <a:lnTo>
                      <a:pt x="492" y="715"/>
                    </a:lnTo>
                    <a:lnTo>
                      <a:pt x="491" y="715"/>
                    </a:lnTo>
                    <a:lnTo>
                      <a:pt x="490" y="715"/>
                    </a:lnTo>
                    <a:lnTo>
                      <a:pt x="487" y="715"/>
                    </a:lnTo>
                    <a:lnTo>
                      <a:pt x="487" y="713"/>
                    </a:lnTo>
                    <a:lnTo>
                      <a:pt x="490" y="711"/>
                    </a:lnTo>
                    <a:lnTo>
                      <a:pt x="492" y="712"/>
                    </a:lnTo>
                    <a:lnTo>
                      <a:pt x="492" y="714"/>
                    </a:lnTo>
                    <a:close/>
                    <a:moveTo>
                      <a:pt x="1104" y="713"/>
                    </a:moveTo>
                    <a:lnTo>
                      <a:pt x="1106" y="715"/>
                    </a:lnTo>
                    <a:lnTo>
                      <a:pt x="1105" y="717"/>
                    </a:lnTo>
                    <a:lnTo>
                      <a:pt x="1103" y="717"/>
                    </a:lnTo>
                    <a:lnTo>
                      <a:pt x="1104" y="713"/>
                    </a:lnTo>
                    <a:close/>
                    <a:moveTo>
                      <a:pt x="423" y="738"/>
                    </a:moveTo>
                    <a:lnTo>
                      <a:pt x="423" y="741"/>
                    </a:lnTo>
                    <a:lnTo>
                      <a:pt x="422" y="744"/>
                    </a:lnTo>
                    <a:lnTo>
                      <a:pt x="422" y="747"/>
                    </a:lnTo>
                    <a:lnTo>
                      <a:pt x="426" y="747"/>
                    </a:lnTo>
                    <a:lnTo>
                      <a:pt x="423" y="751"/>
                    </a:lnTo>
                    <a:lnTo>
                      <a:pt x="423" y="755"/>
                    </a:lnTo>
                    <a:lnTo>
                      <a:pt x="423" y="758"/>
                    </a:lnTo>
                    <a:lnTo>
                      <a:pt x="420" y="761"/>
                    </a:lnTo>
                    <a:lnTo>
                      <a:pt x="417" y="762"/>
                    </a:lnTo>
                    <a:lnTo>
                      <a:pt x="414" y="761"/>
                    </a:lnTo>
                    <a:lnTo>
                      <a:pt x="412" y="762"/>
                    </a:lnTo>
                    <a:lnTo>
                      <a:pt x="410" y="763"/>
                    </a:lnTo>
                    <a:lnTo>
                      <a:pt x="410" y="765"/>
                    </a:lnTo>
                    <a:lnTo>
                      <a:pt x="410" y="762"/>
                    </a:lnTo>
                    <a:lnTo>
                      <a:pt x="409" y="760"/>
                    </a:lnTo>
                    <a:lnTo>
                      <a:pt x="408" y="756"/>
                    </a:lnTo>
                    <a:lnTo>
                      <a:pt x="409" y="754"/>
                    </a:lnTo>
                    <a:lnTo>
                      <a:pt x="410" y="751"/>
                    </a:lnTo>
                    <a:lnTo>
                      <a:pt x="410" y="749"/>
                    </a:lnTo>
                    <a:lnTo>
                      <a:pt x="413" y="745"/>
                    </a:lnTo>
                    <a:lnTo>
                      <a:pt x="408" y="743"/>
                    </a:lnTo>
                    <a:lnTo>
                      <a:pt x="408" y="740"/>
                    </a:lnTo>
                    <a:lnTo>
                      <a:pt x="410" y="736"/>
                    </a:lnTo>
                    <a:lnTo>
                      <a:pt x="413" y="732"/>
                    </a:lnTo>
                    <a:lnTo>
                      <a:pt x="417" y="732"/>
                    </a:lnTo>
                    <a:lnTo>
                      <a:pt x="419" y="734"/>
                    </a:lnTo>
                    <a:lnTo>
                      <a:pt x="420" y="736"/>
                    </a:lnTo>
                    <a:lnTo>
                      <a:pt x="423" y="738"/>
                    </a:lnTo>
                    <a:close/>
                    <a:moveTo>
                      <a:pt x="689" y="739"/>
                    </a:moveTo>
                    <a:lnTo>
                      <a:pt x="689" y="740"/>
                    </a:lnTo>
                    <a:lnTo>
                      <a:pt x="688" y="741"/>
                    </a:lnTo>
                    <a:lnTo>
                      <a:pt x="686" y="742"/>
                    </a:lnTo>
                    <a:lnTo>
                      <a:pt x="684" y="741"/>
                    </a:lnTo>
                    <a:lnTo>
                      <a:pt x="682" y="736"/>
                    </a:lnTo>
                    <a:lnTo>
                      <a:pt x="684" y="734"/>
                    </a:lnTo>
                    <a:lnTo>
                      <a:pt x="687" y="735"/>
                    </a:lnTo>
                    <a:lnTo>
                      <a:pt x="689" y="739"/>
                    </a:lnTo>
                    <a:close/>
                    <a:moveTo>
                      <a:pt x="982" y="755"/>
                    </a:moveTo>
                    <a:lnTo>
                      <a:pt x="981" y="757"/>
                    </a:lnTo>
                    <a:lnTo>
                      <a:pt x="979" y="758"/>
                    </a:lnTo>
                    <a:lnTo>
                      <a:pt x="977" y="758"/>
                    </a:lnTo>
                    <a:lnTo>
                      <a:pt x="975" y="758"/>
                    </a:lnTo>
                    <a:lnTo>
                      <a:pt x="974" y="753"/>
                    </a:lnTo>
                    <a:lnTo>
                      <a:pt x="976" y="750"/>
                    </a:lnTo>
                    <a:lnTo>
                      <a:pt x="979" y="750"/>
                    </a:lnTo>
                    <a:lnTo>
                      <a:pt x="984" y="753"/>
                    </a:lnTo>
                    <a:lnTo>
                      <a:pt x="984" y="754"/>
                    </a:lnTo>
                    <a:lnTo>
                      <a:pt x="983" y="755"/>
                    </a:lnTo>
                    <a:lnTo>
                      <a:pt x="982" y="755"/>
                    </a:lnTo>
                    <a:close/>
                    <a:moveTo>
                      <a:pt x="718" y="764"/>
                    </a:moveTo>
                    <a:lnTo>
                      <a:pt x="718" y="765"/>
                    </a:lnTo>
                    <a:lnTo>
                      <a:pt x="716" y="765"/>
                    </a:lnTo>
                    <a:lnTo>
                      <a:pt x="716" y="764"/>
                    </a:lnTo>
                    <a:lnTo>
                      <a:pt x="715" y="764"/>
                    </a:lnTo>
                    <a:lnTo>
                      <a:pt x="712" y="762"/>
                    </a:lnTo>
                    <a:lnTo>
                      <a:pt x="712" y="761"/>
                    </a:lnTo>
                    <a:lnTo>
                      <a:pt x="714" y="759"/>
                    </a:lnTo>
                    <a:lnTo>
                      <a:pt x="716" y="756"/>
                    </a:lnTo>
                    <a:lnTo>
                      <a:pt x="717" y="758"/>
                    </a:lnTo>
                    <a:lnTo>
                      <a:pt x="718" y="760"/>
                    </a:lnTo>
                    <a:lnTo>
                      <a:pt x="718" y="762"/>
                    </a:lnTo>
                    <a:lnTo>
                      <a:pt x="718" y="764"/>
                    </a:lnTo>
                    <a:close/>
                    <a:moveTo>
                      <a:pt x="928" y="784"/>
                    </a:moveTo>
                    <a:lnTo>
                      <a:pt x="930" y="783"/>
                    </a:lnTo>
                    <a:lnTo>
                      <a:pt x="930" y="786"/>
                    </a:lnTo>
                    <a:lnTo>
                      <a:pt x="930" y="791"/>
                    </a:lnTo>
                    <a:lnTo>
                      <a:pt x="930" y="795"/>
                    </a:lnTo>
                    <a:lnTo>
                      <a:pt x="925" y="795"/>
                    </a:lnTo>
                    <a:lnTo>
                      <a:pt x="922" y="793"/>
                    </a:lnTo>
                    <a:lnTo>
                      <a:pt x="919" y="790"/>
                    </a:lnTo>
                    <a:lnTo>
                      <a:pt x="915" y="790"/>
                    </a:lnTo>
                    <a:lnTo>
                      <a:pt x="915" y="786"/>
                    </a:lnTo>
                    <a:lnTo>
                      <a:pt x="912" y="783"/>
                    </a:lnTo>
                    <a:lnTo>
                      <a:pt x="912" y="780"/>
                    </a:lnTo>
                    <a:lnTo>
                      <a:pt x="917" y="779"/>
                    </a:lnTo>
                    <a:lnTo>
                      <a:pt x="919" y="781"/>
                    </a:lnTo>
                    <a:lnTo>
                      <a:pt x="921" y="783"/>
                    </a:lnTo>
                    <a:lnTo>
                      <a:pt x="925" y="784"/>
                    </a:lnTo>
                    <a:lnTo>
                      <a:pt x="928" y="784"/>
                    </a:lnTo>
                    <a:close/>
                    <a:moveTo>
                      <a:pt x="955" y="791"/>
                    </a:moveTo>
                    <a:lnTo>
                      <a:pt x="953" y="792"/>
                    </a:lnTo>
                    <a:lnTo>
                      <a:pt x="952" y="791"/>
                    </a:lnTo>
                    <a:lnTo>
                      <a:pt x="951" y="790"/>
                    </a:lnTo>
                    <a:lnTo>
                      <a:pt x="951" y="789"/>
                    </a:lnTo>
                    <a:lnTo>
                      <a:pt x="951" y="786"/>
                    </a:lnTo>
                    <a:lnTo>
                      <a:pt x="954" y="784"/>
                    </a:lnTo>
                    <a:lnTo>
                      <a:pt x="957" y="781"/>
                    </a:lnTo>
                    <a:lnTo>
                      <a:pt x="961" y="781"/>
                    </a:lnTo>
                    <a:lnTo>
                      <a:pt x="962" y="784"/>
                    </a:lnTo>
                    <a:lnTo>
                      <a:pt x="960" y="785"/>
                    </a:lnTo>
                    <a:lnTo>
                      <a:pt x="956" y="788"/>
                    </a:lnTo>
                    <a:lnTo>
                      <a:pt x="955" y="791"/>
                    </a:lnTo>
                    <a:close/>
                    <a:moveTo>
                      <a:pt x="413" y="795"/>
                    </a:moveTo>
                    <a:lnTo>
                      <a:pt x="415" y="796"/>
                    </a:lnTo>
                    <a:lnTo>
                      <a:pt x="414" y="797"/>
                    </a:lnTo>
                    <a:lnTo>
                      <a:pt x="413" y="797"/>
                    </a:lnTo>
                    <a:lnTo>
                      <a:pt x="413" y="795"/>
                    </a:lnTo>
                    <a:close/>
                    <a:moveTo>
                      <a:pt x="420" y="795"/>
                    </a:moveTo>
                    <a:lnTo>
                      <a:pt x="420" y="797"/>
                    </a:lnTo>
                    <a:lnTo>
                      <a:pt x="419" y="797"/>
                    </a:lnTo>
                    <a:lnTo>
                      <a:pt x="419" y="796"/>
                    </a:lnTo>
                    <a:lnTo>
                      <a:pt x="420" y="795"/>
                    </a:lnTo>
                    <a:close/>
                    <a:moveTo>
                      <a:pt x="423" y="805"/>
                    </a:moveTo>
                    <a:lnTo>
                      <a:pt x="423" y="806"/>
                    </a:lnTo>
                    <a:lnTo>
                      <a:pt x="423" y="807"/>
                    </a:lnTo>
                    <a:lnTo>
                      <a:pt x="422" y="807"/>
                    </a:lnTo>
                    <a:lnTo>
                      <a:pt x="423" y="805"/>
                    </a:lnTo>
                    <a:close/>
                    <a:moveTo>
                      <a:pt x="413" y="806"/>
                    </a:moveTo>
                    <a:lnTo>
                      <a:pt x="413" y="808"/>
                    </a:lnTo>
                    <a:lnTo>
                      <a:pt x="413" y="809"/>
                    </a:lnTo>
                    <a:lnTo>
                      <a:pt x="413" y="808"/>
                    </a:lnTo>
                    <a:lnTo>
                      <a:pt x="413" y="806"/>
                    </a:lnTo>
                    <a:close/>
                    <a:moveTo>
                      <a:pt x="730" y="811"/>
                    </a:moveTo>
                    <a:lnTo>
                      <a:pt x="729" y="811"/>
                    </a:lnTo>
                    <a:lnTo>
                      <a:pt x="728" y="810"/>
                    </a:lnTo>
                    <a:lnTo>
                      <a:pt x="727" y="808"/>
                    </a:lnTo>
                    <a:lnTo>
                      <a:pt x="728" y="807"/>
                    </a:lnTo>
                    <a:lnTo>
                      <a:pt x="729" y="807"/>
                    </a:lnTo>
                    <a:lnTo>
                      <a:pt x="730" y="807"/>
                    </a:lnTo>
                    <a:lnTo>
                      <a:pt x="729" y="810"/>
                    </a:lnTo>
                    <a:lnTo>
                      <a:pt x="730" y="811"/>
                    </a:lnTo>
                    <a:close/>
                    <a:moveTo>
                      <a:pt x="719" y="829"/>
                    </a:moveTo>
                    <a:lnTo>
                      <a:pt x="717" y="828"/>
                    </a:lnTo>
                    <a:lnTo>
                      <a:pt x="716" y="826"/>
                    </a:lnTo>
                    <a:lnTo>
                      <a:pt x="716" y="824"/>
                    </a:lnTo>
                    <a:lnTo>
                      <a:pt x="716" y="822"/>
                    </a:lnTo>
                    <a:lnTo>
                      <a:pt x="718" y="822"/>
                    </a:lnTo>
                    <a:lnTo>
                      <a:pt x="718" y="824"/>
                    </a:lnTo>
                    <a:lnTo>
                      <a:pt x="718" y="826"/>
                    </a:lnTo>
                    <a:lnTo>
                      <a:pt x="719" y="829"/>
                    </a:lnTo>
                    <a:close/>
                    <a:moveTo>
                      <a:pt x="923" y="829"/>
                    </a:moveTo>
                    <a:lnTo>
                      <a:pt x="925" y="832"/>
                    </a:lnTo>
                    <a:lnTo>
                      <a:pt x="925" y="833"/>
                    </a:lnTo>
                    <a:lnTo>
                      <a:pt x="923" y="829"/>
                    </a:lnTo>
                    <a:close/>
                    <a:moveTo>
                      <a:pt x="945" y="838"/>
                    </a:moveTo>
                    <a:lnTo>
                      <a:pt x="944" y="841"/>
                    </a:lnTo>
                    <a:lnTo>
                      <a:pt x="943" y="843"/>
                    </a:lnTo>
                    <a:lnTo>
                      <a:pt x="942" y="844"/>
                    </a:lnTo>
                    <a:lnTo>
                      <a:pt x="939" y="845"/>
                    </a:lnTo>
                    <a:lnTo>
                      <a:pt x="936" y="845"/>
                    </a:lnTo>
                    <a:lnTo>
                      <a:pt x="934" y="844"/>
                    </a:lnTo>
                    <a:lnTo>
                      <a:pt x="934" y="842"/>
                    </a:lnTo>
                    <a:lnTo>
                      <a:pt x="935" y="840"/>
                    </a:lnTo>
                    <a:lnTo>
                      <a:pt x="936" y="838"/>
                    </a:lnTo>
                    <a:lnTo>
                      <a:pt x="937" y="836"/>
                    </a:lnTo>
                    <a:lnTo>
                      <a:pt x="938" y="835"/>
                    </a:lnTo>
                    <a:lnTo>
                      <a:pt x="942" y="837"/>
                    </a:lnTo>
                    <a:lnTo>
                      <a:pt x="943" y="837"/>
                    </a:lnTo>
                    <a:lnTo>
                      <a:pt x="944" y="838"/>
                    </a:lnTo>
                    <a:lnTo>
                      <a:pt x="945" y="838"/>
                    </a:lnTo>
                    <a:close/>
                    <a:moveTo>
                      <a:pt x="697" y="856"/>
                    </a:moveTo>
                    <a:lnTo>
                      <a:pt x="698" y="859"/>
                    </a:lnTo>
                    <a:lnTo>
                      <a:pt x="698" y="863"/>
                    </a:lnTo>
                    <a:lnTo>
                      <a:pt x="699" y="868"/>
                    </a:lnTo>
                    <a:lnTo>
                      <a:pt x="701" y="870"/>
                    </a:lnTo>
                    <a:lnTo>
                      <a:pt x="698" y="871"/>
                    </a:lnTo>
                    <a:lnTo>
                      <a:pt x="693" y="871"/>
                    </a:lnTo>
                    <a:lnTo>
                      <a:pt x="689" y="870"/>
                    </a:lnTo>
                    <a:lnTo>
                      <a:pt x="686" y="867"/>
                    </a:lnTo>
                    <a:lnTo>
                      <a:pt x="687" y="860"/>
                    </a:lnTo>
                    <a:lnTo>
                      <a:pt x="686" y="854"/>
                    </a:lnTo>
                    <a:lnTo>
                      <a:pt x="686" y="850"/>
                    </a:lnTo>
                    <a:lnTo>
                      <a:pt x="693" y="850"/>
                    </a:lnTo>
                    <a:lnTo>
                      <a:pt x="693" y="851"/>
                    </a:lnTo>
                    <a:lnTo>
                      <a:pt x="695" y="853"/>
                    </a:lnTo>
                    <a:lnTo>
                      <a:pt x="695" y="855"/>
                    </a:lnTo>
                    <a:lnTo>
                      <a:pt x="697" y="856"/>
                    </a:lnTo>
                    <a:close/>
                    <a:moveTo>
                      <a:pt x="876" y="856"/>
                    </a:moveTo>
                    <a:lnTo>
                      <a:pt x="874" y="861"/>
                    </a:lnTo>
                    <a:lnTo>
                      <a:pt x="873" y="866"/>
                    </a:lnTo>
                    <a:lnTo>
                      <a:pt x="871" y="870"/>
                    </a:lnTo>
                    <a:lnTo>
                      <a:pt x="869" y="875"/>
                    </a:lnTo>
                    <a:lnTo>
                      <a:pt x="867" y="879"/>
                    </a:lnTo>
                    <a:lnTo>
                      <a:pt x="867" y="884"/>
                    </a:lnTo>
                    <a:lnTo>
                      <a:pt x="867" y="888"/>
                    </a:lnTo>
                    <a:lnTo>
                      <a:pt x="868" y="894"/>
                    </a:lnTo>
                    <a:lnTo>
                      <a:pt x="865" y="895"/>
                    </a:lnTo>
                    <a:lnTo>
                      <a:pt x="861" y="895"/>
                    </a:lnTo>
                    <a:lnTo>
                      <a:pt x="856" y="895"/>
                    </a:lnTo>
                    <a:lnTo>
                      <a:pt x="853" y="895"/>
                    </a:lnTo>
                    <a:lnTo>
                      <a:pt x="854" y="890"/>
                    </a:lnTo>
                    <a:lnTo>
                      <a:pt x="856" y="886"/>
                    </a:lnTo>
                    <a:lnTo>
                      <a:pt x="859" y="884"/>
                    </a:lnTo>
                    <a:lnTo>
                      <a:pt x="861" y="879"/>
                    </a:lnTo>
                    <a:lnTo>
                      <a:pt x="859" y="878"/>
                    </a:lnTo>
                    <a:lnTo>
                      <a:pt x="858" y="876"/>
                    </a:lnTo>
                    <a:lnTo>
                      <a:pt x="857" y="875"/>
                    </a:lnTo>
                    <a:lnTo>
                      <a:pt x="857" y="874"/>
                    </a:lnTo>
                    <a:lnTo>
                      <a:pt x="859" y="873"/>
                    </a:lnTo>
                    <a:lnTo>
                      <a:pt x="861" y="873"/>
                    </a:lnTo>
                    <a:lnTo>
                      <a:pt x="863" y="871"/>
                    </a:lnTo>
                    <a:lnTo>
                      <a:pt x="864" y="870"/>
                    </a:lnTo>
                    <a:lnTo>
                      <a:pt x="862" y="865"/>
                    </a:lnTo>
                    <a:lnTo>
                      <a:pt x="862" y="859"/>
                    </a:lnTo>
                    <a:lnTo>
                      <a:pt x="863" y="854"/>
                    </a:lnTo>
                    <a:lnTo>
                      <a:pt x="866" y="850"/>
                    </a:lnTo>
                    <a:lnTo>
                      <a:pt x="870" y="850"/>
                    </a:lnTo>
                    <a:lnTo>
                      <a:pt x="873" y="852"/>
                    </a:lnTo>
                    <a:lnTo>
                      <a:pt x="875" y="853"/>
                    </a:lnTo>
                    <a:lnTo>
                      <a:pt x="876" y="856"/>
                    </a:lnTo>
                    <a:close/>
                    <a:moveTo>
                      <a:pt x="931" y="866"/>
                    </a:moveTo>
                    <a:lnTo>
                      <a:pt x="930" y="868"/>
                    </a:lnTo>
                    <a:lnTo>
                      <a:pt x="930" y="869"/>
                    </a:lnTo>
                    <a:lnTo>
                      <a:pt x="928" y="869"/>
                    </a:lnTo>
                    <a:lnTo>
                      <a:pt x="926" y="869"/>
                    </a:lnTo>
                    <a:lnTo>
                      <a:pt x="924" y="867"/>
                    </a:lnTo>
                    <a:lnTo>
                      <a:pt x="924" y="863"/>
                    </a:lnTo>
                    <a:lnTo>
                      <a:pt x="925" y="860"/>
                    </a:lnTo>
                    <a:lnTo>
                      <a:pt x="926" y="858"/>
                    </a:lnTo>
                    <a:lnTo>
                      <a:pt x="929" y="858"/>
                    </a:lnTo>
                    <a:lnTo>
                      <a:pt x="930" y="860"/>
                    </a:lnTo>
                    <a:lnTo>
                      <a:pt x="930" y="863"/>
                    </a:lnTo>
                    <a:lnTo>
                      <a:pt x="931" y="866"/>
                    </a:lnTo>
                    <a:close/>
                    <a:moveTo>
                      <a:pt x="1145" y="895"/>
                    </a:moveTo>
                    <a:lnTo>
                      <a:pt x="1145" y="895"/>
                    </a:lnTo>
                    <a:lnTo>
                      <a:pt x="1144" y="895"/>
                    </a:lnTo>
                    <a:lnTo>
                      <a:pt x="1143" y="894"/>
                    </a:lnTo>
                    <a:lnTo>
                      <a:pt x="1142" y="890"/>
                    </a:lnTo>
                    <a:lnTo>
                      <a:pt x="1144" y="889"/>
                    </a:lnTo>
                    <a:lnTo>
                      <a:pt x="1147" y="892"/>
                    </a:lnTo>
                    <a:lnTo>
                      <a:pt x="1145" y="895"/>
                    </a:lnTo>
                    <a:close/>
                    <a:moveTo>
                      <a:pt x="450" y="905"/>
                    </a:moveTo>
                    <a:lnTo>
                      <a:pt x="448" y="908"/>
                    </a:lnTo>
                    <a:lnTo>
                      <a:pt x="447" y="906"/>
                    </a:lnTo>
                    <a:lnTo>
                      <a:pt x="447" y="903"/>
                    </a:lnTo>
                    <a:lnTo>
                      <a:pt x="447" y="902"/>
                    </a:lnTo>
                    <a:lnTo>
                      <a:pt x="449" y="902"/>
                    </a:lnTo>
                    <a:lnTo>
                      <a:pt x="450" y="903"/>
                    </a:lnTo>
                    <a:lnTo>
                      <a:pt x="451" y="904"/>
                    </a:lnTo>
                    <a:lnTo>
                      <a:pt x="450" y="905"/>
                    </a:lnTo>
                    <a:close/>
                    <a:moveTo>
                      <a:pt x="681" y="913"/>
                    </a:moveTo>
                    <a:lnTo>
                      <a:pt x="683" y="913"/>
                    </a:lnTo>
                    <a:lnTo>
                      <a:pt x="683" y="914"/>
                    </a:lnTo>
                    <a:lnTo>
                      <a:pt x="682" y="914"/>
                    </a:lnTo>
                    <a:lnTo>
                      <a:pt x="681" y="913"/>
                    </a:lnTo>
                    <a:close/>
                    <a:moveTo>
                      <a:pt x="589" y="929"/>
                    </a:moveTo>
                    <a:lnTo>
                      <a:pt x="590" y="930"/>
                    </a:lnTo>
                    <a:lnTo>
                      <a:pt x="589" y="931"/>
                    </a:lnTo>
                    <a:lnTo>
                      <a:pt x="589" y="929"/>
                    </a:lnTo>
                    <a:close/>
                    <a:moveTo>
                      <a:pt x="610" y="937"/>
                    </a:moveTo>
                    <a:lnTo>
                      <a:pt x="613" y="939"/>
                    </a:lnTo>
                    <a:lnTo>
                      <a:pt x="612" y="943"/>
                    </a:lnTo>
                    <a:lnTo>
                      <a:pt x="612" y="947"/>
                    </a:lnTo>
                    <a:lnTo>
                      <a:pt x="617" y="950"/>
                    </a:lnTo>
                    <a:lnTo>
                      <a:pt x="612" y="950"/>
                    </a:lnTo>
                    <a:lnTo>
                      <a:pt x="611" y="948"/>
                    </a:lnTo>
                    <a:lnTo>
                      <a:pt x="609" y="944"/>
                    </a:lnTo>
                    <a:lnTo>
                      <a:pt x="607" y="942"/>
                    </a:lnTo>
                    <a:lnTo>
                      <a:pt x="602" y="944"/>
                    </a:lnTo>
                    <a:lnTo>
                      <a:pt x="600" y="943"/>
                    </a:lnTo>
                    <a:lnTo>
                      <a:pt x="596" y="941"/>
                    </a:lnTo>
                    <a:lnTo>
                      <a:pt x="593" y="940"/>
                    </a:lnTo>
                    <a:lnTo>
                      <a:pt x="592" y="938"/>
                    </a:lnTo>
                    <a:lnTo>
                      <a:pt x="594" y="935"/>
                    </a:lnTo>
                    <a:lnTo>
                      <a:pt x="596" y="935"/>
                    </a:lnTo>
                    <a:lnTo>
                      <a:pt x="598" y="938"/>
                    </a:lnTo>
                    <a:lnTo>
                      <a:pt x="601" y="940"/>
                    </a:lnTo>
                    <a:lnTo>
                      <a:pt x="604" y="940"/>
                    </a:lnTo>
                    <a:lnTo>
                      <a:pt x="608" y="940"/>
                    </a:lnTo>
                    <a:lnTo>
                      <a:pt x="610" y="937"/>
                    </a:lnTo>
                    <a:close/>
                    <a:moveTo>
                      <a:pt x="684" y="950"/>
                    </a:moveTo>
                    <a:lnTo>
                      <a:pt x="684" y="952"/>
                    </a:lnTo>
                    <a:lnTo>
                      <a:pt x="684" y="955"/>
                    </a:lnTo>
                    <a:lnTo>
                      <a:pt x="683" y="957"/>
                    </a:lnTo>
                    <a:lnTo>
                      <a:pt x="682" y="958"/>
                    </a:lnTo>
                    <a:lnTo>
                      <a:pt x="681" y="955"/>
                    </a:lnTo>
                    <a:lnTo>
                      <a:pt x="681" y="950"/>
                    </a:lnTo>
                    <a:lnTo>
                      <a:pt x="682" y="948"/>
                    </a:lnTo>
                    <a:lnTo>
                      <a:pt x="684" y="950"/>
                    </a:lnTo>
                    <a:close/>
                    <a:moveTo>
                      <a:pt x="681" y="1016"/>
                    </a:moveTo>
                    <a:lnTo>
                      <a:pt x="682" y="1019"/>
                    </a:lnTo>
                    <a:lnTo>
                      <a:pt x="682" y="1022"/>
                    </a:lnTo>
                    <a:lnTo>
                      <a:pt x="682" y="1024"/>
                    </a:lnTo>
                    <a:lnTo>
                      <a:pt x="682" y="1028"/>
                    </a:lnTo>
                    <a:lnTo>
                      <a:pt x="682" y="1024"/>
                    </a:lnTo>
                    <a:lnTo>
                      <a:pt x="682" y="1022"/>
                    </a:lnTo>
                    <a:lnTo>
                      <a:pt x="682" y="1019"/>
                    </a:lnTo>
                    <a:lnTo>
                      <a:pt x="681" y="1016"/>
                    </a:lnTo>
                    <a:close/>
                    <a:moveTo>
                      <a:pt x="573" y="1042"/>
                    </a:moveTo>
                    <a:lnTo>
                      <a:pt x="570" y="1043"/>
                    </a:lnTo>
                    <a:lnTo>
                      <a:pt x="568" y="1041"/>
                    </a:lnTo>
                    <a:lnTo>
                      <a:pt x="566" y="1039"/>
                    </a:lnTo>
                    <a:lnTo>
                      <a:pt x="563" y="1038"/>
                    </a:lnTo>
                    <a:lnTo>
                      <a:pt x="563" y="1034"/>
                    </a:lnTo>
                    <a:lnTo>
                      <a:pt x="565" y="1033"/>
                    </a:lnTo>
                    <a:lnTo>
                      <a:pt x="567" y="1032"/>
                    </a:lnTo>
                    <a:lnTo>
                      <a:pt x="569" y="1031"/>
                    </a:lnTo>
                    <a:lnTo>
                      <a:pt x="574" y="1031"/>
                    </a:lnTo>
                    <a:lnTo>
                      <a:pt x="575" y="1034"/>
                    </a:lnTo>
                    <a:lnTo>
                      <a:pt x="574" y="1038"/>
                    </a:lnTo>
                    <a:lnTo>
                      <a:pt x="573" y="1042"/>
                    </a:lnTo>
                    <a:close/>
                    <a:moveTo>
                      <a:pt x="667" y="1069"/>
                    </a:moveTo>
                    <a:lnTo>
                      <a:pt x="666" y="1068"/>
                    </a:lnTo>
                    <a:lnTo>
                      <a:pt x="666" y="1066"/>
                    </a:lnTo>
                    <a:lnTo>
                      <a:pt x="667" y="1065"/>
                    </a:lnTo>
                    <a:lnTo>
                      <a:pt x="668" y="1064"/>
                    </a:lnTo>
                    <a:lnTo>
                      <a:pt x="669" y="1065"/>
                    </a:lnTo>
                    <a:lnTo>
                      <a:pt x="669" y="1066"/>
                    </a:lnTo>
                    <a:lnTo>
                      <a:pt x="668" y="1068"/>
                    </a:lnTo>
                    <a:lnTo>
                      <a:pt x="667" y="1069"/>
                    </a:lnTo>
                    <a:close/>
                    <a:moveTo>
                      <a:pt x="678" y="1095"/>
                    </a:moveTo>
                    <a:lnTo>
                      <a:pt x="676" y="1096"/>
                    </a:lnTo>
                    <a:lnTo>
                      <a:pt x="675" y="1095"/>
                    </a:lnTo>
                    <a:lnTo>
                      <a:pt x="674" y="1094"/>
                    </a:lnTo>
                    <a:lnTo>
                      <a:pt x="673" y="1092"/>
                    </a:lnTo>
                    <a:lnTo>
                      <a:pt x="675" y="1092"/>
                    </a:lnTo>
                    <a:lnTo>
                      <a:pt x="677" y="1092"/>
                    </a:lnTo>
                    <a:lnTo>
                      <a:pt x="678" y="1094"/>
                    </a:lnTo>
                    <a:lnTo>
                      <a:pt x="678" y="1095"/>
                    </a:lnTo>
                    <a:close/>
                    <a:moveTo>
                      <a:pt x="723" y="1118"/>
                    </a:moveTo>
                    <a:lnTo>
                      <a:pt x="721" y="1119"/>
                    </a:lnTo>
                    <a:lnTo>
                      <a:pt x="720" y="1118"/>
                    </a:lnTo>
                    <a:lnTo>
                      <a:pt x="720" y="1116"/>
                    </a:lnTo>
                    <a:lnTo>
                      <a:pt x="720" y="1113"/>
                    </a:lnTo>
                    <a:lnTo>
                      <a:pt x="721" y="1113"/>
                    </a:lnTo>
                    <a:lnTo>
                      <a:pt x="723" y="1115"/>
                    </a:lnTo>
                    <a:lnTo>
                      <a:pt x="723" y="1118"/>
                    </a:lnTo>
                    <a:close/>
                    <a:moveTo>
                      <a:pt x="515" y="1134"/>
                    </a:moveTo>
                    <a:lnTo>
                      <a:pt x="514" y="1135"/>
                    </a:lnTo>
                    <a:lnTo>
                      <a:pt x="513" y="1135"/>
                    </a:lnTo>
                    <a:lnTo>
                      <a:pt x="512" y="1135"/>
                    </a:lnTo>
                    <a:lnTo>
                      <a:pt x="511" y="1135"/>
                    </a:lnTo>
                    <a:lnTo>
                      <a:pt x="510" y="1137"/>
                    </a:lnTo>
                    <a:lnTo>
                      <a:pt x="509" y="1139"/>
                    </a:lnTo>
                    <a:lnTo>
                      <a:pt x="508" y="1141"/>
                    </a:lnTo>
                    <a:lnTo>
                      <a:pt x="509" y="1143"/>
                    </a:lnTo>
                    <a:lnTo>
                      <a:pt x="508" y="1139"/>
                    </a:lnTo>
                    <a:lnTo>
                      <a:pt x="510" y="1135"/>
                    </a:lnTo>
                    <a:lnTo>
                      <a:pt x="512" y="1130"/>
                    </a:lnTo>
                    <a:lnTo>
                      <a:pt x="514" y="1127"/>
                    </a:lnTo>
                    <a:lnTo>
                      <a:pt x="515" y="1128"/>
                    </a:lnTo>
                    <a:lnTo>
                      <a:pt x="516" y="1130"/>
                    </a:lnTo>
                    <a:lnTo>
                      <a:pt x="515" y="1133"/>
                    </a:lnTo>
                    <a:lnTo>
                      <a:pt x="515" y="1134"/>
                    </a:lnTo>
                    <a:close/>
                    <a:moveTo>
                      <a:pt x="404" y="1138"/>
                    </a:moveTo>
                    <a:lnTo>
                      <a:pt x="402" y="1139"/>
                    </a:lnTo>
                    <a:lnTo>
                      <a:pt x="402" y="1136"/>
                    </a:lnTo>
                    <a:lnTo>
                      <a:pt x="404" y="1134"/>
                    </a:lnTo>
                    <a:lnTo>
                      <a:pt x="404" y="1138"/>
                    </a:lnTo>
                    <a:close/>
                    <a:moveTo>
                      <a:pt x="531" y="1140"/>
                    </a:moveTo>
                    <a:lnTo>
                      <a:pt x="529" y="1142"/>
                    </a:lnTo>
                    <a:lnTo>
                      <a:pt x="528" y="1145"/>
                    </a:lnTo>
                    <a:lnTo>
                      <a:pt x="527" y="1148"/>
                    </a:lnTo>
                    <a:lnTo>
                      <a:pt x="527" y="1151"/>
                    </a:lnTo>
                    <a:lnTo>
                      <a:pt x="525" y="1147"/>
                    </a:lnTo>
                    <a:lnTo>
                      <a:pt x="522" y="1144"/>
                    </a:lnTo>
                    <a:lnTo>
                      <a:pt x="519" y="1140"/>
                    </a:lnTo>
                    <a:lnTo>
                      <a:pt x="518" y="1137"/>
                    </a:lnTo>
                    <a:lnTo>
                      <a:pt x="521" y="1136"/>
                    </a:lnTo>
                    <a:lnTo>
                      <a:pt x="524" y="1137"/>
                    </a:lnTo>
                    <a:lnTo>
                      <a:pt x="527" y="1138"/>
                    </a:lnTo>
                    <a:lnTo>
                      <a:pt x="531" y="1140"/>
                    </a:lnTo>
                    <a:close/>
                    <a:moveTo>
                      <a:pt x="492" y="1143"/>
                    </a:moveTo>
                    <a:lnTo>
                      <a:pt x="491" y="1145"/>
                    </a:lnTo>
                    <a:lnTo>
                      <a:pt x="490" y="1145"/>
                    </a:lnTo>
                    <a:lnTo>
                      <a:pt x="487" y="1145"/>
                    </a:lnTo>
                    <a:lnTo>
                      <a:pt x="486" y="1145"/>
                    </a:lnTo>
                    <a:lnTo>
                      <a:pt x="486" y="1141"/>
                    </a:lnTo>
                    <a:lnTo>
                      <a:pt x="488" y="1140"/>
                    </a:lnTo>
                    <a:lnTo>
                      <a:pt x="490" y="1140"/>
                    </a:lnTo>
                    <a:lnTo>
                      <a:pt x="492" y="1143"/>
                    </a:lnTo>
                    <a:close/>
                    <a:moveTo>
                      <a:pt x="645" y="1166"/>
                    </a:moveTo>
                    <a:lnTo>
                      <a:pt x="643" y="1169"/>
                    </a:lnTo>
                    <a:lnTo>
                      <a:pt x="640" y="1172"/>
                    </a:lnTo>
                    <a:lnTo>
                      <a:pt x="637" y="1175"/>
                    </a:lnTo>
                    <a:lnTo>
                      <a:pt x="635" y="1176"/>
                    </a:lnTo>
                    <a:lnTo>
                      <a:pt x="635" y="1171"/>
                    </a:lnTo>
                    <a:lnTo>
                      <a:pt x="636" y="1166"/>
                    </a:lnTo>
                    <a:lnTo>
                      <a:pt x="637" y="1161"/>
                    </a:lnTo>
                    <a:lnTo>
                      <a:pt x="641" y="1158"/>
                    </a:lnTo>
                    <a:lnTo>
                      <a:pt x="643" y="1158"/>
                    </a:lnTo>
                    <a:lnTo>
                      <a:pt x="645" y="1160"/>
                    </a:lnTo>
                    <a:lnTo>
                      <a:pt x="645" y="1163"/>
                    </a:lnTo>
                    <a:lnTo>
                      <a:pt x="645" y="1166"/>
                    </a:lnTo>
                    <a:close/>
                    <a:moveTo>
                      <a:pt x="563" y="1161"/>
                    </a:moveTo>
                    <a:lnTo>
                      <a:pt x="564" y="1164"/>
                    </a:lnTo>
                    <a:lnTo>
                      <a:pt x="563" y="1165"/>
                    </a:lnTo>
                    <a:lnTo>
                      <a:pt x="562" y="1164"/>
                    </a:lnTo>
                    <a:lnTo>
                      <a:pt x="563" y="1161"/>
                    </a:lnTo>
                    <a:close/>
                    <a:moveTo>
                      <a:pt x="598" y="1193"/>
                    </a:moveTo>
                    <a:lnTo>
                      <a:pt x="596" y="1195"/>
                    </a:lnTo>
                    <a:lnTo>
                      <a:pt x="596" y="1196"/>
                    </a:lnTo>
                    <a:lnTo>
                      <a:pt x="594" y="1197"/>
                    </a:lnTo>
                    <a:lnTo>
                      <a:pt x="592" y="1197"/>
                    </a:lnTo>
                    <a:lnTo>
                      <a:pt x="592" y="1195"/>
                    </a:lnTo>
                    <a:lnTo>
                      <a:pt x="592" y="1191"/>
                    </a:lnTo>
                    <a:lnTo>
                      <a:pt x="593" y="1188"/>
                    </a:lnTo>
                    <a:lnTo>
                      <a:pt x="594" y="1185"/>
                    </a:lnTo>
                    <a:lnTo>
                      <a:pt x="596" y="1186"/>
                    </a:lnTo>
                    <a:lnTo>
                      <a:pt x="598" y="1188"/>
                    </a:lnTo>
                    <a:lnTo>
                      <a:pt x="598" y="1191"/>
                    </a:lnTo>
                    <a:lnTo>
                      <a:pt x="598" y="1193"/>
                    </a:lnTo>
                    <a:close/>
                    <a:moveTo>
                      <a:pt x="386" y="1190"/>
                    </a:moveTo>
                    <a:lnTo>
                      <a:pt x="387" y="1193"/>
                    </a:lnTo>
                    <a:lnTo>
                      <a:pt x="386" y="1194"/>
                    </a:lnTo>
                    <a:lnTo>
                      <a:pt x="385" y="1193"/>
                    </a:lnTo>
                    <a:lnTo>
                      <a:pt x="386" y="1190"/>
                    </a:lnTo>
                    <a:close/>
                    <a:moveTo>
                      <a:pt x="494" y="1200"/>
                    </a:moveTo>
                    <a:lnTo>
                      <a:pt x="493" y="1202"/>
                    </a:lnTo>
                    <a:lnTo>
                      <a:pt x="492" y="1204"/>
                    </a:lnTo>
                    <a:lnTo>
                      <a:pt x="491" y="1205"/>
                    </a:lnTo>
                    <a:lnTo>
                      <a:pt x="489" y="1206"/>
                    </a:lnTo>
                    <a:lnTo>
                      <a:pt x="486" y="1203"/>
                    </a:lnTo>
                    <a:lnTo>
                      <a:pt x="487" y="1200"/>
                    </a:lnTo>
                    <a:lnTo>
                      <a:pt x="490" y="1196"/>
                    </a:lnTo>
                    <a:lnTo>
                      <a:pt x="491" y="1193"/>
                    </a:lnTo>
                    <a:lnTo>
                      <a:pt x="492" y="1193"/>
                    </a:lnTo>
                    <a:lnTo>
                      <a:pt x="494" y="1195"/>
                    </a:lnTo>
                    <a:lnTo>
                      <a:pt x="494" y="1197"/>
                    </a:lnTo>
                    <a:lnTo>
                      <a:pt x="494" y="1200"/>
                    </a:lnTo>
                    <a:close/>
                    <a:moveTo>
                      <a:pt x="641" y="1195"/>
                    </a:moveTo>
                    <a:lnTo>
                      <a:pt x="640" y="1196"/>
                    </a:lnTo>
                    <a:lnTo>
                      <a:pt x="639" y="1196"/>
                    </a:lnTo>
                    <a:lnTo>
                      <a:pt x="638" y="1196"/>
                    </a:lnTo>
                    <a:lnTo>
                      <a:pt x="637" y="1197"/>
                    </a:lnTo>
                    <a:lnTo>
                      <a:pt x="637" y="1195"/>
                    </a:lnTo>
                    <a:lnTo>
                      <a:pt x="638" y="1195"/>
                    </a:lnTo>
                    <a:lnTo>
                      <a:pt x="639" y="1195"/>
                    </a:lnTo>
                    <a:lnTo>
                      <a:pt x="641" y="1195"/>
                    </a:lnTo>
                    <a:close/>
                    <a:moveTo>
                      <a:pt x="542" y="1293"/>
                    </a:moveTo>
                    <a:lnTo>
                      <a:pt x="544" y="1293"/>
                    </a:lnTo>
                    <a:lnTo>
                      <a:pt x="544" y="1295"/>
                    </a:lnTo>
                    <a:lnTo>
                      <a:pt x="542" y="1296"/>
                    </a:lnTo>
                    <a:lnTo>
                      <a:pt x="540" y="1296"/>
                    </a:lnTo>
                    <a:lnTo>
                      <a:pt x="538" y="1295"/>
                    </a:lnTo>
                    <a:lnTo>
                      <a:pt x="536" y="1295"/>
                    </a:lnTo>
                    <a:lnTo>
                      <a:pt x="535" y="1294"/>
                    </a:lnTo>
                    <a:lnTo>
                      <a:pt x="535" y="1293"/>
                    </a:lnTo>
                    <a:lnTo>
                      <a:pt x="538" y="1291"/>
                    </a:lnTo>
                    <a:lnTo>
                      <a:pt x="540" y="1291"/>
                    </a:lnTo>
                    <a:lnTo>
                      <a:pt x="542" y="1293"/>
                    </a:lnTo>
                    <a:close/>
                    <a:moveTo>
                      <a:pt x="484" y="1304"/>
                    </a:moveTo>
                    <a:lnTo>
                      <a:pt x="485" y="1304"/>
                    </a:lnTo>
                    <a:lnTo>
                      <a:pt x="484" y="1304"/>
                    </a:lnTo>
                    <a:close/>
                    <a:moveTo>
                      <a:pt x="568" y="1307"/>
                    </a:moveTo>
                    <a:lnTo>
                      <a:pt x="567" y="1309"/>
                    </a:lnTo>
                    <a:lnTo>
                      <a:pt x="567" y="1311"/>
                    </a:lnTo>
                    <a:lnTo>
                      <a:pt x="567" y="1314"/>
                    </a:lnTo>
                    <a:lnTo>
                      <a:pt x="566" y="1316"/>
                    </a:lnTo>
                    <a:lnTo>
                      <a:pt x="563" y="1314"/>
                    </a:lnTo>
                    <a:lnTo>
                      <a:pt x="562" y="1311"/>
                    </a:lnTo>
                    <a:lnTo>
                      <a:pt x="561" y="1308"/>
                    </a:lnTo>
                    <a:lnTo>
                      <a:pt x="561" y="1304"/>
                    </a:lnTo>
                    <a:lnTo>
                      <a:pt x="563" y="1304"/>
                    </a:lnTo>
                    <a:lnTo>
                      <a:pt x="566" y="1304"/>
                    </a:lnTo>
                    <a:lnTo>
                      <a:pt x="567" y="1305"/>
                    </a:lnTo>
                    <a:lnTo>
                      <a:pt x="568" y="1307"/>
                    </a:lnTo>
                    <a:close/>
                    <a:moveTo>
                      <a:pt x="333" y="1338"/>
                    </a:moveTo>
                    <a:lnTo>
                      <a:pt x="333" y="1339"/>
                    </a:lnTo>
                    <a:lnTo>
                      <a:pt x="333" y="1340"/>
                    </a:lnTo>
                    <a:lnTo>
                      <a:pt x="333" y="1341"/>
                    </a:lnTo>
                    <a:lnTo>
                      <a:pt x="332" y="1340"/>
                    </a:lnTo>
                    <a:lnTo>
                      <a:pt x="332" y="1338"/>
                    </a:lnTo>
                    <a:lnTo>
                      <a:pt x="333" y="1338"/>
                    </a:lnTo>
                    <a:close/>
                    <a:moveTo>
                      <a:pt x="576" y="1353"/>
                    </a:moveTo>
                    <a:lnTo>
                      <a:pt x="573" y="1356"/>
                    </a:lnTo>
                    <a:lnTo>
                      <a:pt x="572" y="1353"/>
                    </a:lnTo>
                    <a:lnTo>
                      <a:pt x="570" y="1350"/>
                    </a:lnTo>
                    <a:lnTo>
                      <a:pt x="566" y="1349"/>
                    </a:lnTo>
                    <a:lnTo>
                      <a:pt x="570" y="1347"/>
                    </a:lnTo>
                    <a:lnTo>
                      <a:pt x="573" y="1347"/>
                    </a:lnTo>
                    <a:lnTo>
                      <a:pt x="575" y="1350"/>
                    </a:lnTo>
                    <a:lnTo>
                      <a:pt x="576" y="1353"/>
                    </a:lnTo>
                    <a:close/>
                    <a:moveTo>
                      <a:pt x="568" y="1363"/>
                    </a:moveTo>
                    <a:lnTo>
                      <a:pt x="567" y="1361"/>
                    </a:lnTo>
                    <a:lnTo>
                      <a:pt x="568" y="1360"/>
                    </a:lnTo>
                    <a:lnTo>
                      <a:pt x="569" y="1358"/>
                    </a:lnTo>
                    <a:lnTo>
                      <a:pt x="571" y="1358"/>
                    </a:lnTo>
                    <a:lnTo>
                      <a:pt x="571" y="1361"/>
                    </a:lnTo>
                    <a:lnTo>
                      <a:pt x="572" y="1362"/>
                    </a:lnTo>
                    <a:lnTo>
                      <a:pt x="571" y="1364"/>
                    </a:lnTo>
                    <a:lnTo>
                      <a:pt x="568" y="1363"/>
                    </a:lnTo>
                    <a:close/>
                    <a:moveTo>
                      <a:pt x="339" y="1371"/>
                    </a:moveTo>
                    <a:lnTo>
                      <a:pt x="340" y="1377"/>
                    </a:lnTo>
                    <a:lnTo>
                      <a:pt x="338" y="1377"/>
                    </a:lnTo>
                    <a:lnTo>
                      <a:pt x="333" y="1373"/>
                    </a:lnTo>
                    <a:lnTo>
                      <a:pt x="331" y="1370"/>
                    </a:lnTo>
                    <a:lnTo>
                      <a:pt x="332" y="1368"/>
                    </a:lnTo>
                    <a:lnTo>
                      <a:pt x="335" y="1367"/>
                    </a:lnTo>
                    <a:lnTo>
                      <a:pt x="338" y="1368"/>
                    </a:lnTo>
                    <a:lnTo>
                      <a:pt x="339" y="1371"/>
                    </a:lnTo>
                    <a:close/>
                    <a:moveTo>
                      <a:pt x="70" y="1386"/>
                    </a:moveTo>
                    <a:lnTo>
                      <a:pt x="69" y="1393"/>
                    </a:lnTo>
                    <a:lnTo>
                      <a:pt x="68" y="1401"/>
                    </a:lnTo>
                    <a:lnTo>
                      <a:pt x="67" y="1408"/>
                    </a:lnTo>
                    <a:lnTo>
                      <a:pt x="66" y="1415"/>
                    </a:lnTo>
                    <a:lnTo>
                      <a:pt x="64" y="1422"/>
                    </a:lnTo>
                    <a:lnTo>
                      <a:pt x="61" y="1428"/>
                    </a:lnTo>
                    <a:lnTo>
                      <a:pt x="59" y="1435"/>
                    </a:lnTo>
                    <a:lnTo>
                      <a:pt x="57" y="1441"/>
                    </a:lnTo>
                    <a:lnTo>
                      <a:pt x="56" y="1446"/>
                    </a:lnTo>
                    <a:lnTo>
                      <a:pt x="55" y="1451"/>
                    </a:lnTo>
                    <a:lnTo>
                      <a:pt x="55" y="1456"/>
                    </a:lnTo>
                    <a:lnTo>
                      <a:pt x="55" y="1461"/>
                    </a:lnTo>
                    <a:lnTo>
                      <a:pt x="53" y="1465"/>
                    </a:lnTo>
                    <a:lnTo>
                      <a:pt x="53" y="1471"/>
                    </a:lnTo>
                    <a:lnTo>
                      <a:pt x="51" y="1474"/>
                    </a:lnTo>
                    <a:lnTo>
                      <a:pt x="48" y="1479"/>
                    </a:lnTo>
                    <a:lnTo>
                      <a:pt x="46" y="1482"/>
                    </a:lnTo>
                    <a:lnTo>
                      <a:pt x="46" y="1486"/>
                    </a:lnTo>
                    <a:lnTo>
                      <a:pt x="46" y="1490"/>
                    </a:lnTo>
                    <a:lnTo>
                      <a:pt x="47" y="1493"/>
                    </a:lnTo>
                    <a:lnTo>
                      <a:pt x="47" y="1497"/>
                    </a:lnTo>
                    <a:lnTo>
                      <a:pt x="47" y="1500"/>
                    </a:lnTo>
                    <a:lnTo>
                      <a:pt x="46" y="1503"/>
                    </a:lnTo>
                    <a:lnTo>
                      <a:pt x="44" y="1508"/>
                    </a:lnTo>
                    <a:lnTo>
                      <a:pt x="43" y="1512"/>
                    </a:lnTo>
                    <a:lnTo>
                      <a:pt x="42" y="1518"/>
                    </a:lnTo>
                    <a:lnTo>
                      <a:pt x="40" y="1524"/>
                    </a:lnTo>
                    <a:lnTo>
                      <a:pt x="36" y="1528"/>
                    </a:lnTo>
                    <a:lnTo>
                      <a:pt x="36" y="1533"/>
                    </a:lnTo>
                    <a:lnTo>
                      <a:pt x="36" y="1537"/>
                    </a:lnTo>
                    <a:lnTo>
                      <a:pt x="37" y="1542"/>
                    </a:lnTo>
                    <a:lnTo>
                      <a:pt x="37" y="1546"/>
                    </a:lnTo>
                    <a:lnTo>
                      <a:pt x="37" y="1551"/>
                    </a:lnTo>
                    <a:lnTo>
                      <a:pt x="36" y="1555"/>
                    </a:lnTo>
                    <a:lnTo>
                      <a:pt x="33" y="1559"/>
                    </a:lnTo>
                    <a:lnTo>
                      <a:pt x="31" y="1562"/>
                    </a:lnTo>
                    <a:lnTo>
                      <a:pt x="30" y="1566"/>
                    </a:lnTo>
                    <a:lnTo>
                      <a:pt x="30" y="1570"/>
                    </a:lnTo>
                    <a:lnTo>
                      <a:pt x="29" y="1574"/>
                    </a:lnTo>
                    <a:lnTo>
                      <a:pt x="29" y="1578"/>
                    </a:lnTo>
                    <a:lnTo>
                      <a:pt x="27" y="1582"/>
                    </a:lnTo>
                    <a:lnTo>
                      <a:pt x="25" y="1585"/>
                    </a:lnTo>
                    <a:lnTo>
                      <a:pt x="23" y="1589"/>
                    </a:lnTo>
                    <a:lnTo>
                      <a:pt x="20" y="1591"/>
                    </a:lnTo>
                    <a:lnTo>
                      <a:pt x="16" y="1592"/>
                    </a:lnTo>
                    <a:lnTo>
                      <a:pt x="11" y="1591"/>
                    </a:lnTo>
                    <a:lnTo>
                      <a:pt x="6" y="1590"/>
                    </a:lnTo>
                    <a:lnTo>
                      <a:pt x="1" y="1591"/>
                    </a:lnTo>
                    <a:lnTo>
                      <a:pt x="0" y="1587"/>
                    </a:lnTo>
                    <a:lnTo>
                      <a:pt x="0" y="1582"/>
                    </a:lnTo>
                    <a:lnTo>
                      <a:pt x="1" y="1576"/>
                    </a:lnTo>
                    <a:lnTo>
                      <a:pt x="3" y="1572"/>
                    </a:lnTo>
                    <a:lnTo>
                      <a:pt x="5" y="1568"/>
                    </a:lnTo>
                    <a:lnTo>
                      <a:pt x="6" y="1563"/>
                    </a:lnTo>
                    <a:lnTo>
                      <a:pt x="7" y="1557"/>
                    </a:lnTo>
                    <a:lnTo>
                      <a:pt x="6" y="1553"/>
                    </a:lnTo>
                    <a:lnTo>
                      <a:pt x="7" y="1546"/>
                    </a:lnTo>
                    <a:lnTo>
                      <a:pt x="8" y="1539"/>
                    </a:lnTo>
                    <a:lnTo>
                      <a:pt x="8" y="1533"/>
                    </a:lnTo>
                    <a:lnTo>
                      <a:pt x="8" y="1526"/>
                    </a:lnTo>
                    <a:lnTo>
                      <a:pt x="8" y="1518"/>
                    </a:lnTo>
                    <a:lnTo>
                      <a:pt x="10" y="1512"/>
                    </a:lnTo>
                    <a:lnTo>
                      <a:pt x="12" y="1506"/>
                    </a:lnTo>
                    <a:lnTo>
                      <a:pt x="14" y="1499"/>
                    </a:lnTo>
                    <a:lnTo>
                      <a:pt x="16" y="1493"/>
                    </a:lnTo>
                    <a:lnTo>
                      <a:pt x="18" y="1488"/>
                    </a:lnTo>
                    <a:lnTo>
                      <a:pt x="18" y="1480"/>
                    </a:lnTo>
                    <a:lnTo>
                      <a:pt x="19" y="1473"/>
                    </a:lnTo>
                    <a:lnTo>
                      <a:pt x="20" y="1467"/>
                    </a:lnTo>
                    <a:lnTo>
                      <a:pt x="21" y="1461"/>
                    </a:lnTo>
                    <a:lnTo>
                      <a:pt x="25" y="1456"/>
                    </a:lnTo>
                    <a:lnTo>
                      <a:pt x="30" y="1452"/>
                    </a:lnTo>
                    <a:lnTo>
                      <a:pt x="31" y="1446"/>
                    </a:lnTo>
                    <a:lnTo>
                      <a:pt x="28" y="1440"/>
                    </a:lnTo>
                    <a:lnTo>
                      <a:pt x="26" y="1436"/>
                    </a:lnTo>
                    <a:lnTo>
                      <a:pt x="32" y="1433"/>
                    </a:lnTo>
                    <a:lnTo>
                      <a:pt x="31" y="1429"/>
                    </a:lnTo>
                    <a:lnTo>
                      <a:pt x="30" y="1426"/>
                    </a:lnTo>
                    <a:lnTo>
                      <a:pt x="31" y="1424"/>
                    </a:lnTo>
                    <a:lnTo>
                      <a:pt x="32" y="1420"/>
                    </a:lnTo>
                    <a:lnTo>
                      <a:pt x="33" y="1418"/>
                    </a:lnTo>
                    <a:lnTo>
                      <a:pt x="35" y="1415"/>
                    </a:lnTo>
                    <a:lnTo>
                      <a:pt x="36" y="1411"/>
                    </a:lnTo>
                    <a:lnTo>
                      <a:pt x="35" y="1407"/>
                    </a:lnTo>
                    <a:lnTo>
                      <a:pt x="38" y="1406"/>
                    </a:lnTo>
                    <a:lnTo>
                      <a:pt x="39" y="1404"/>
                    </a:lnTo>
                    <a:lnTo>
                      <a:pt x="41" y="1403"/>
                    </a:lnTo>
                    <a:lnTo>
                      <a:pt x="42" y="1400"/>
                    </a:lnTo>
                    <a:lnTo>
                      <a:pt x="41" y="1394"/>
                    </a:lnTo>
                    <a:lnTo>
                      <a:pt x="42" y="1389"/>
                    </a:lnTo>
                    <a:lnTo>
                      <a:pt x="44" y="1383"/>
                    </a:lnTo>
                    <a:lnTo>
                      <a:pt x="42" y="1379"/>
                    </a:lnTo>
                    <a:lnTo>
                      <a:pt x="46" y="1377"/>
                    </a:lnTo>
                    <a:lnTo>
                      <a:pt x="50" y="1376"/>
                    </a:lnTo>
                    <a:lnTo>
                      <a:pt x="55" y="1375"/>
                    </a:lnTo>
                    <a:lnTo>
                      <a:pt x="60" y="1375"/>
                    </a:lnTo>
                    <a:lnTo>
                      <a:pt x="66" y="1375"/>
                    </a:lnTo>
                    <a:lnTo>
                      <a:pt x="69" y="1377"/>
                    </a:lnTo>
                    <a:lnTo>
                      <a:pt x="70" y="1381"/>
                    </a:lnTo>
                    <a:lnTo>
                      <a:pt x="70" y="1386"/>
                    </a:lnTo>
                    <a:close/>
                    <a:moveTo>
                      <a:pt x="347" y="1388"/>
                    </a:moveTo>
                    <a:lnTo>
                      <a:pt x="346" y="1389"/>
                    </a:lnTo>
                    <a:lnTo>
                      <a:pt x="346" y="1388"/>
                    </a:lnTo>
                    <a:lnTo>
                      <a:pt x="345" y="1386"/>
                    </a:lnTo>
                    <a:lnTo>
                      <a:pt x="346" y="1386"/>
                    </a:lnTo>
                    <a:lnTo>
                      <a:pt x="347" y="1386"/>
                    </a:lnTo>
                    <a:lnTo>
                      <a:pt x="347" y="1388"/>
                    </a:lnTo>
                    <a:close/>
                    <a:moveTo>
                      <a:pt x="346" y="1399"/>
                    </a:moveTo>
                    <a:lnTo>
                      <a:pt x="348" y="1399"/>
                    </a:lnTo>
                    <a:lnTo>
                      <a:pt x="346" y="1399"/>
                    </a:lnTo>
                    <a:close/>
                    <a:moveTo>
                      <a:pt x="75" y="1409"/>
                    </a:moveTo>
                    <a:lnTo>
                      <a:pt x="74" y="1409"/>
                    </a:lnTo>
                    <a:lnTo>
                      <a:pt x="73" y="1409"/>
                    </a:lnTo>
                    <a:lnTo>
                      <a:pt x="72" y="1409"/>
                    </a:lnTo>
                    <a:lnTo>
                      <a:pt x="72" y="1407"/>
                    </a:lnTo>
                    <a:lnTo>
                      <a:pt x="74" y="1407"/>
                    </a:lnTo>
                    <a:lnTo>
                      <a:pt x="75" y="1407"/>
                    </a:lnTo>
                    <a:lnTo>
                      <a:pt x="75" y="1408"/>
                    </a:lnTo>
                    <a:lnTo>
                      <a:pt x="75" y="1409"/>
                    </a:lnTo>
                    <a:close/>
                    <a:moveTo>
                      <a:pt x="463" y="1427"/>
                    </a:moveTo>
                    <a:lnTo>
                      <a:pt x="459" y="1428"/>
                    </a:lnTo>
                    <a:lnTo>
                      <a:pt x="458" y="1431"/>
                    </a:lnTo>
                    <a:lnTo>
                      <a:pt x="458" y="1434"/>
                    </a:lnTo>
                    <a:lnTo>
                      <a:pt x="458" y="1437"/>
                    </a:lnTo>
                    <a:lnTo>
                      <a:pt x="458" y="1440"/>
                    </a:lnTo>
                    <a:lnTo>
                      <a:pt x="457" y="1443"/>
                    </a:lnTo>
                    <a:lnTo>
                      <a:pt x="454" y="1443"/>
                    </a:lnTo>
                    <a:lnTo>
                      <a:pt x="449" y="1441"/>
                    </a:lnTo>
                    <a:lnTo>
                      <a:pt x="449" y="1439"/>
                    </a:lnTo>
                    <a:lnTo>
                      <a:pt x="447" y="1438"/>
                    </a:lnTo>
                    <a:lnTo>
                      <a:pt x="446" y="1437"/>
                    </a:lnTo>
                    <a:lnTo>
                      <a:pt x="447" y="1436"/>
                    </a:lnTo>
                    <a:lnTo>
                      <a:pt x="449" y="1436"/>
                    </a:lnTo>
                    <a:lnTo>
                      <a:pt x="453" y="1437"/>
                    </a:lnTo>
                    <a:lnTo>
                      <a:pt x="456" y="1437"/>
                    </a:lnTo>
                    <a:lnTo>
                      <a:pt x="458" y="1434"/>
                    </a:lnTo>
                    <a:lnTo>
                      <a:pt x="457" y="1431"/>
                    </a:lnTo>
                    <a:lnTo>
                      <a:pt x="456" y="1429"/>
                    </a:lnTo>
                    <a:lnTo>
                      <a:pt x="456" y="1427"/>
                    </a:lnTo>
                    <a:lnTo>
                      <a:pt x="457" y="1426"/>
                    </a:lnTo>
                    <a:lnTo>
                      <a:pt x="458" y="1426"/>
                    </a:lnTo>
                    <a:lnTo>
                      <a:pt x="460" y="1426"/>
                    </a:lnTo>
                    <a:lnTo>
                      <a:pt x="462" y="1427"/>
                    </a:lnTo>
                    <a:lnTo>
                      <a:pt x="463" y="1427"/>
                    </a:lnTo>
                    <a:close/>
                    <a:moveTo>
                      <a:pt x="423" y="1434"/>
                    </a:moveTo>
                    <a:lnTo>
                      <a:pt x="423" y="1437"/>
                    </a:lnTo>
                    <a:lnTo>
                      <a:pt x="422" y="1438"/>
                    </a:lnTo>
                    <a:lnTo>
                      <a:pt x="421" y="1437"/>
                    </a:lnTo>
                    <a:lnTo>
                      <a:pt x="423" y="1434"/>
                    </a:lnTo>
                    <a:close/>
                    <a:moveTo>
                      <a:pt x="292" y="1446"/>
                    </a:moveTo>
                    <a:lnTo>
                      <a:pt x="292" y="1447"/>
                    </a:lnTo>
                    <a:lnTo>
                      <a:pt x="290" y="1448"/>
                    </a:lnTo>
                    <a:lnTo>
                      <a:pt x="288" y="1447"/>
                    </a:lnTo>
                    <a:lnTo>
                      <a:pt x="287" y="1447"/>
                    </a:lnTo>
                    <a:lnTo>
                      <a:pt x="286" y="1446"/>
                    </a:lnTo>
                    <a:lnTo>
                      <a:pt x="287" y="1446"/>
                    </a:lnTo>
                    <a:lnTo>
                      <a:pt x="287" y="1444"/>
                    </a:lnTo>
                    <a:lnTo>
                      <a:pt x="288" y="1444"/>
                    </a:lnTo>
                    <a:lnTo>
                      <a:pt x="290" y="1445"/>
                    </a:lnTo>
                    <a:lnTo>
                      <a:pt x="291" y="1445"/>
                    </a:lnTo>
                    <a:lnTo>
                      <a:pt x="292" y="1446"/>
                    </a:lnTo>
                    <a:close/>
                    <a:moveTo>
                      <a:pt x="400" y="1463"/>
                    </a:moveTo>
                    <a:lnTo>
                      <a:pt x="402" y="1465"/>
                    </a:lnTo>
                    <a:lnTo>
                      <a:pt x="401" y="1465"/>
                    </a:lnTo>
                    <a:lnTo>
                      <a:pt x="400" y="1465"/>
                    </a:lnTo>
                    <a:lnTo>
                      <a:pt x="399" y="1465"/>
                    </a:lnTo>
                    <a:lnTo>
                      <a:pt x="396" y="1463"/>
                    </a:lnTo>
                    <a:lnTo>
                      <a:pt x="397" y="1462"/>
                    </a:lnTo>
                    <a:lnTo>
                      <a:pt x="399" y="1462"/>
                    </a:lnTo>
                    <a:lnTo>
                      <a:pt x="400" y="1463"/>
                    </a:lnTo>
                    <a:close/>
                    <a:moveTo>
                      <a:pt x="431" y="1542"/>
                    </a:moveTo>
                    <a:lnTo>
                      <a:pt x="430" y="1542"/>
                    </a:lnTo>
                    <a:lnTo>
                      <a:pt x="428" y="1542"/>
                    </a:lnTo>
                    <a:lnTo>
                      <a:pt x="428" y="1540"/>
                    </a:lnTo>
                    <a:lnTo>
                      <a:pt x="429" y="1540"/>
                    </a:lnTo>
                    <a:lnTo>
                      <a:pt x="430" y="1540"/>
                    </a:lnTo>
                    <a:lnTo>
                      <a:pt x="431" y="1540"/>
                    </a:lnTo>
                    <a:lnTo>
                      <a:pt x="431" y="1542"/>
                    </a:lnTo>
                    <a:close/>
                    <a:moveTo>
                      <a:pt x="314" y="1563"/>
                    </a:moveTo>
                    <a:lnTo>
                      <a:pt x="316" y="1564"/>
                    </a:lnTo>
                    <a:lnTo>
                      <a:pt x="316" y="1565"/>
                    </a:lnTo>
                    <a:lnTo>
                      <a:pt x="315" y="1565"/>
                    </a:lnTo>
                    <a:lnTo>
                      <a:pt x="314" y="1563"/>
                    </a:lnTo>
                    <a:close/>
                    <a:moveTo>
                      <a:pt x="257" y="1605"/>
                    </a:moveTo>
                    <a:lnTo>
                      <a:pt x="260" y="1606"/>
                    </a:lnTo>
                    <a:lnTo>
                      <a:pt x="264" y="1608"/>
                    </a:lnTo>
                    <a:lnTo>
                      <a:pt x="266" y="1609"/>
                    </a:lnTo>
                    <a:lnTo>
                      <a:pt x="266" y="1613"/>
                    </a:lnTo>
                    <a:lnTo>
                      <a:pt x="264" y="1615"/>
                    </a:lnTo>
                    <a:lnTo>
                      <a:pt x="261" y="1617"/>
                    </a:lnTo>
                    <a:lnTo>
                      <a:pt x="258" y="1619"/>
                    </a:lnTo>
                    <a:lnTo>
                      <a:pt x="255" y="1618"/>
                    </a:lnTo>
                    <a:lnTo>
                      <a:pt x="255" y="1617"/>
                    </a:lnTo>
                    <a:lnTo>
                      <a:pt x="255" y="1615"/>
                    </a:lnTo>
                    <a:lnTo>
                      <a:pt x="255" y="1613"/>
                    </a:lnTo>
                    <a:lnTo>
                      <a:pt x="255" y="1611"/>
                    </a:lnTo>
                    <a:lnTo>
                      <a:pt x="258" y="1608"/>
                    </a:lnTo>
                    <a:lnTo>
                      <a:pt x="257" y="1605"/>
                    </a:lnTo>
                    <a:lnTo>
                      <a:pt x="255" y="1603"/>
                    </a:lnTo>
                    <a:lnTo>
                      <a:pt x="257" y="1605"/>
                    </a:lnTo>
                    <a:close/>
                    <a:moveTo>
                      <a:pt x="263" y="1634"/>
                    </a:moveTo>
                    <a:lnTo>
                      <a:pt x="260" y="1636"/>
                    </a:lnTo>
                    <a:lnTo>
                      <a:pt x="257" y="1636"/>
                    </a:lnTo>
                    <a:lnTo>
                      <a:pt x="255" y="1636"/>
                    </a:lnTo>
                    <a:lnTo>
                      <a:pt x="251" y="1636"/>
                    </a:lnTo>
                    <a:lnTo>
                      <a:pt x="250" y="1633"/>
                    </a:lnTo>
                    <a:lnTo>
                      <a:pt x="251" y="1629"/>
                    </a:lnTo>
                    <a:lnTo>
                      <a:pt x="254" y="1626"/>
                    </a:lnTo>
                    <a:lnTo>
                      <a:pt x="255" y="1623"/>
                    </a:lnTo>
                    <a:lnTo>
                      <a:pt x="260" y="1621"/>
                    </a:lnTo>
                    <a:lnTo>
                      <a:pt x="263" y="1625"/>
                    </a:lnTo>
                    <a:lnTo>
                      <a:pt x="264" y="1630"/>
                    </a:lnTo>
                    <a:lnTo>
                      <a:pt x="263" y="1634"/>
                    </a:lnTo>
                    <a:close/>
                    <a:moveTo>
                      <a:pt x="339" y="1636"/>
                    </a:moveTo>
                    <a:lnTo>
                      <a:pt x="339" y="1636"/>
                    </a:lnTo>
                    <a:lnTo>
                      <a:pt x="339" y="1635"/>
                    </a:lnTo>
                    <a:lnTo>
                      <a:pt x="339" y="1633"/>
                    </a:lnTo>
                    <a:lnTo>
                      <a:pt x="339" y="1632"/>
                    </a:lnTo>
                    <a:lnTo>
                      <a:pt x="340" y="1632"/>
                    </a:lnTo>
                    <a:lnTo>
                      <a:pt x="340" y="1634"/>
                    </a:lnTo>
                    <a:lnTo>
                      <a:pt x="339" y="1634"/>
                    </a:lnTo>
                    <a:lnTo>
                      <a:pt x="339" y="1636"/>
                    </a:lnTo>
                    <a:close/>
                    <a:moveTo>
                      <a:pt x="337" y="1644"/>
                    </a:moveTo>
                    <a:lnTo>
                      <a:pt x="333" y="1644"/>
                    </a:lnTo>
                    <a:lnTo>
                      <a:pt x="334" y="1641"/>
                    </a:lnTo>
                    <a:lnTo>
                      <a:pt x="337" y="1638"/>
                    </a:lnTo>
                    <a:lnTo>
                      <a:pt x="337" y="1644"/>
                    </a:lnTo>
                    <a:close/>
                    <a:moveTo>
                      <a:pt x="329" y="1692"/>
                    </a:moveTo>
                    <a:lnTo>
                      <a:pt x="327" y="1692"/>
                    </a:lnTo>
                    <a:lnTo>
                      <a:pt x="326" y="1692"/>
                    </a:lnTo>
                    <a:lnTo>
                      <a:pt x="326" y="1690"/>
                    </a:lnTo>
                    <a:lnTo>
                      <a:pt x="328" y="1689"/>
                    </a:lnTo>
                    <a:lnTo>
                      <a:pt x="329" y="1689"/>
                    </a:lnTo>
                    <a:lnTo>
                      <a:pt x="329" y="1690"/>
                    </a:lnTo>
                    <a:lnTo>
                      <a:pt x="329" y="1692"/>
                    </a:lnTo>
                    <a:close/>
                    <a:moveTo>
                      <a:pt x="275" y="1854"/>
                    </a:moveTo>
                    <a:lnTo>
                      <a:pt x="273" y="1857"/>
                    </a:lnTo>
                    <a:lnTo>
                      <a:pt x="270" y="1861"/>
                    </a:lnTo>
                    <a:lnTo>
                      <a:pt x="272" y="1865"/>
                    </a:lnTo>
                    <a:lnTo>
                      <a:pt x="272" y="1869"/>
                    </a:lnTo>
                    <a:lnTo>
                      <a:pt x="273" y="1873"/>
                    </a:lnTo>
                    <a:lnTo>
                      <a:pt x="272" y="1877"/>
                    </a:lnTo>
                    <a:lnTo>
                      <a:pt x="269" y="1880"/>
                    </a:lnTo>
                    <a:lnTo>
                      <a:pt x="265" y="1881"/>
                    </a:lnTo>
                    <a:lnTo>
                      <a:pt x="265" y="1887"/>
                    </a:lnTo>
                    <a:lnTo>
                      <a:pt x="265" y="1893"/>
                    </a:lnTo>
                    <a:lnTo>
                      <a:pt x="265" y="1899"/>
                    </a:lnTo>
                    <a:lnTo>
                      <a:pt x="265" y="1905"/>
                    </a:lnTo>
                    <a:lnTo>
                      <a:pt x="264" y="1911"/>
                    </a:lnTo>
                    <a:lnTo>
                      <a:pt x="263" y="1916"/>
                    </a:lnTo>
                    <a:lnTo>
                      <a:pt x="260" y="1921"/>
                    </a:lnTo>
                    <a:lnTo>
                      <a:pt x="257" y="1924"/>
                    </a:lnTo>
                    <a:lnTo>
                      <a:pt x="255" y="1923"/>
                    </a:lnTo>
                    <a:lnTo>
                      <a:pt x="255" y="1921"/>
                    </a:lnTo>
                    <a:lnTo>
                      <a:pt x="255" y="1918"/>
                    </a:lnTo>
                    <a:lnTo>
                      <a:pt x="255" y="1915"/>
                    </a:lnTo>
                    <a:lnTo>
                      <a:pt x="257" y="1913"/>
                    </a:lnTo>
                    <a:lnTo>
                      <a:pt x="258" y="1910"/>
                    </a:lnTo>
                    <a:lnTo>
                      <a:pt x="258" y="1907"/>
                    </a:lnTo>
                    <a:lnTo>
                      <a:pt x="257" y="1904"/>
                    </a:lnTo>
                    <a:lnTo>
                      <a:pt x="257" y="1901"/>
                    </a:lnTo>
                    <a:lnTo>
                      <a:pt x="256" y="1898"/>
                    </a:lnTo>
                    <a:lnTo>
                      <a:pt x="256" y="1895"/>
                    </a:lnTo>
                    <a:lnTo>
                      <a:pt x="257" y="1891"/>
                    </a:lnTo>
                    <a:lnTo>
                      <a:pt x="260" y="1889"/>
                    </a:lnTo>
                    <a:lnTo>
                      <a:pt x="263" y="1885"/>
                    </a:lnTo>
                    <a:lnTo>
                      <a:pt x="264" y="1881"/>
                    </a:lnTo>
                    <a:lnTo>
                      <a:pt x="265" y="1877"/>
                    </a:lnTo>
                    <a:lnTo>
                      <a:pt x="265" y="1872"/>
                    </a:lnTo>
                    <a:lnTo>
                      <a:pt x="265" y="1868"/>
                    </a:lnTo>
                    <a:lnTo>
                      <a:pt x="265" y="1863"/>
                    </a:lnTo>
                    <a:lnTo>
                      <a:pt x="265" y="1860"/>
                    </a:lnTo>
                    <a:lnTo>
                      <a:pt x="268" y="1858"/>
                    </a:lnTo>
                    <a:lnTo>
                      <a:pt x="269" y="1855"/>
                    </a:lnTo>
                    <a:lnTo>
                      <a:pt x="270" y="1852"/>
                    </a:lnTo>
                    <a:lnTo>
                      <a:pt x="272" y="1848"/>
                    </a:lnTo>
                    <a:lnTo>
                      <a:pt x="273" y="1845"/>
                    </a:lnTo>
                    <a:lnTo>
                      <a:pt x="273" y="1842"/>
                    </a:lnTo>
                    <a:lnTo>
                      <a:pt x="273" y="1838"/>
                    </a:lnTo>
                    <a:lnTo>
                      <a:pt x="273" y="1836"/>
                    </a:lnTo>
                    <a:lnTo>
                      <a:pt x="275" y="1838"/>
                    </a:lnTo>
                    <a:lnTo>
                      <a:pt x="275" y="1844"/>
                    </a:lnTo>
                    <a:lnTo>
                      <a:pt x="275" y="1849"/>
                    </a:lnTo>
                    <a:lnTo>
                      <a:pt x="275" y="1854"/>
                    </a:lnTo>
                    <a:close/>
                    <a:moveTo>
                      <a:pt x="287" y="1842"/>
                    </a:moveTo>
                    <a:lnTo>
                      <a:pt x="286" y="1841"/>
                    </a:lnTo>
                    <a:lnTo>
                      <a:pt x="285" y="1840"/>
                    </a:lnTo>
                    <a:lnTo>
                      <a:pt x="285" y="1838"/>
                    </a:lnTo>
                    <a:lnTo>
                      <a:pt x="286" y="1837"/>
                    </a:lnTo>
                    <a:lnTo>
                      <a:pt x="288" y="1837"/>
                    </a:lnTo>
                    <a:lnTo>
                      <a:pt x="290" y="1838"/>
                    </a:lnTo>
                    <a:lnTo>
                      <a:pt x="288" y="1840"/>
                    </a:lnTo>
                    <a:lnTo>
                      <a:pt x="287" y="1842"/>
                    </a:lnTo>
                    <a:close/>
                    <a:moveTo>
                      <a:pt x="250" y="1864"/>
                    </a:moveTo>
                    <a:lnTo>
                      <a:pt x="251" y="1865"/>
                    </a:lnTo>
                    <a:lnTo>
                      <a:pt x="250" y="1865"/>
                    </a:lnTo>
                    <a:lnTo>
                      <a:pt x="249" y="1865"/>
                    </a:lnTo>
                    <a:lnTo>
                      <a:pt x="248" y="1863"/>
                    </a:lnTo>
                    <a:lnTo>
                      <a:pt x="249" y="1861"/>
                    </a:lnTo>
                    <a:lnTo>
                      <a:pt x="250" y="1862"/>
                    </a:lnTo>
                    <a:lnTo>
                      <a:pt x="250" y="1864"/>
                    </a:lnTo>
                    <a:close/>
                    <a:moveTo>
                      <a:pt x="283" y="1864"/>
                    </a:moveTo>
                    <a:lnTo>
                      <a:pt x="281" y="1865"/>
                    </a:lnTo>
                    <a:lnTo>
                      <a:pt x="281" y="1864"/>
                    </a:lnTo>
                    <a:lnTo>
                      <a:pt x="281" y="1863"/>
                    </a:lnTo>
                    <a:lnTo>
                      <a:pt x="282" y="1863"/>
                    </a:lnTo>
                    <a:lnTo>
                      <a:pt x="283" y="1863"/>
                    </a:lnTo>
                    <a:lnTo>
                      <a:pt x="283" y="1864"/>
                    </a:lnTo>
                    <a:close/>
                    <a:moveTo>
                      <a:pt x="279" y="1907"/>
                    </a:moveTo>
                    <a:lnTo>
                      <a:pt x="279" y="1908"/>
                    </a:lnTo>
                    <a:lnTo>
                      <a:pt x="279" y="1910"/>
                    </a:lnTo>
                    <a:lnTo>
                      <a:pt x="277" y="1912"/>
                    </a:lnTo>
                    <a:lnTo>
                      <a:pt x="276" y="1913"/>
                    </a:lnTo>
                    <a:lnTo>
                      <a:pt x="275" y="1912"/>
                    </a:lnTo>
                    <a:lnTo>
                      <a:pt x="274" y="1910"/>
                    </a:lnTo>
                    <a:lnTo>
                      <a:pt x="274" y="1908"/>
                    </a:lnTo>
                    <a:lnTo>
                      <a:pt x="273" y="1906"/>
                    </a:lnTo>
                    <a:lnTo>
                      <a:pt x="274" y="1901"/>
                    </a:lnTo>
                    <a:lnTo>
                      <a:pt x="277" y="1900"/>
                    </a:lnTo>
                    <a:lnTo>
                      <a:pt x="279" y="1903"/>
                    </a:lnTo>
                    <a:lnTo>
                      <a:pt x="279" y="1907"/>
                    </a:lnTo>
                    <a:close/>
                    <a:moveTo>
                      <a:pt x="214" y="1945"/>
                    </a:moveTo>
                    <a:lnTo>
                      <a:pt x="212" y="1941"/>
                    </a:lnTo>
                    <a:lnTo>
                      <a:pt x="212" y="1935"/>
                    </a:lnTo>
                    <a:lnTo>
                      <a:pt x="212" y="1931"/>
                    </a:lnTo>
                    <a:lnTo>
                      <a:pt x="214" y="1926"/>
                    </a:lnTo>
                    <a:lnTo>
                      <a:pt x="215" y="1932"/>
                    </a:lnTo>
                    <a:lnTo>
                      <a:pt x="215" y="1936"/>
                    </a:lnTo>
                    <a:lnTo>
                      <a:pt x="215" y="1941"/>
                    </a:lnTo>
                    <a:lnTo>
                      <a:pt x="214" y="1945"/>
                    </a:lnTo>
                    <a:close/>
                    <a:moveTo>
                      <a:pt x="257" y="1939"/>
                    </a:moveTo>
                    <a:lnTo>
                      <a:pt x="256" y="1941"/>
                    </a:lnTo>
                    <a:lnTo>
                      <a:pt x="255" y="1941"/>
                    </a:lnTo>
                    <a:lnTo>
                      <a:pt x="255" y="1940"/>
                    </a:lnTo>
                    <a:lnTo>
                      <a:pt x="255" y="1938"/>
                    </a:lnTo>
                    <a:lnTo>
                      <a:pt x="255" y="1936"/>
                    </a:lnTo>
                    <a:lnTo>
                      <a:pt x="256" y="1935"/>
                    </a:lnTo>
                    <a:lnTo>
                      <a:pt x="257" y="1936"/>
                    </a:lnTo>
                    <a:lnTo>
                      <a:pt x="257" y="1939"/>
                    </a:lnTo>
                    <a:close/>
                    <a:moveTo>
                      <a:pt x="212" y="1954"/>
                    </a:moveTo>
                    <a:lnTo>
                      <a:pt x="212" y="1957"/>
                    </a:lnTo>
                    <a:lnTo>
                      <a:pt x="211" y="1956"/>
                    </a:lnTo>
                    <a:lnTo>
                      <a:pt x="212" y="1954"/>
                    </a:lnTo>
                    <a:close/>
                    <a:moveTo>
                      <a:pt x="254" y="1976"/>
                    </a:moveTo>
                    <a:lnTo>
                      <a:pt x="250" y="1974"/>
                    </a:lnTo>
                    <a:lnTo>
                      <a:pt x="247" y="1973"/>
                    </a:lnTo>
                    <a:lnTo>
                      <a:pt x="247" y="1970"/>
                    </a:lnTo>
                    <a:lnTo>
                      <a:pt x="247" y="1966"/>
                    </a:lnTo>
                    <a:lnTo>
                      <a:pt x="249" y="1968"/>
                    </a:lnTo>
                    <a:lnTo>
                      <a:pt x="252" y="1971"/>
                    </a:lnTo>
                    <a:lnTo>
                      <a:pt x="255" y="1973"/>
                    </a:lnTo>
                    <a:lnTo>
                      <a:pt x="257" y="1975"/>
                    </a:lnTo>
                    <a:lnTo>
                      <a:pt x="257" y="1976"/>
                    </a:lnTo>
                    <a:lnTo>
                      <a:pt x="255" y="1976"/>
                    </a:lnTo>
                    <a:lnTo>
                      <a:pt x="254" y="1976"/>
                    </a:lnTo>
                    <a:close/>
                    <a:moveTo>
                      <a:pt x="239" y="1977"/>
                    </a:moveTo>
                    <a:lnTo>
                      <a:pt x="239" y="1979"/>
                    </a:lnTo>
                    <a:lnTo>
                      <a:pt x="240" y="1981"/>
                    </a:lnTo>
                    <a:lnTo>
                      <a:pt x="241" y="1984"/>
                    </a:lnTo>
                    <a:lnTo>
                      <a:pt x="243" y="1985"/>
                    </a:lnTo>
                    <a:lnTo>
                      <a:pt x="247" y="1986"/>
                    </a:lnTo>
                    <a:lnTo>
                      <a:pt x="249" y="1986"/>
                    </a:lnTo>
                    <a:lnTo>
                      <a:pt x="251" y="1986"/>
                    </a:lnTo>
                    <a:lnTo>
                      <a:pt x="252" y="1988"/>
                    </a:lnTo>
                    <a:lnTo>
                      <a:pt x="249" y="1988"/>
                    </a:lnTo>
                    <a:lnTo>
                      <a:pt x="245" y="1988"/>
                    </a:lnTo>
                    <a:lnTo>
                      <a:pt x="241" y="1990"/>
                    </a:lnTo>
                    <a:lnTo>
                      <a:pt x="239" y="1994"/>
                    </a:lnTo>
                    <a:lnTo>
                      <a:pt x="237" y="1999"/>
                    </a:lnTo>
                    <a:lnTo>
                      <a:pt x="238" y="2005"/>
                    </a:lnTo>
                    <a:lnTo>
                      <a:pt x="239" y="2009"/>
                    </a:lnTo>
                    <a:lnTo>
                      <a:pt x="240" y="2014"/>
                    </a:lnTo>
                    <a:lnTo>
                      <a:pt x="242" y="2018"/>
                    </a:lnTo>
                    <a:lnTo>
                      <a:pt x="241" y="2022"/>
                    </a:lnTo>
                    <a:lnTo>
                      <a:pt x="238" y="2024"/>
                    </a:lnTo>
                    <a:lnTo>
                      <a:pt x="230" y="2026"/>
                    </a:lnTo>
                    <a:lnTo>
                      <a:pt x="231" y="2022"/>
                    </a:lnTo>
                    <a:lnTo>
                      <a:pt x="229" y="2018"/>
                    </a:lnTo>
                    <a:lnTo>
                      <a:pt x="229" y="2015"/>
                    </a:lnTo>
                    <a:lnTo>
                      <a:pt x="234" y="2015"/>
                    </a:lnTo>
                    <a:lnTo>
                      <a:pt x="236" y="2013"/>
                    </a:lnTo>
                    <a:lnTo>
                      <a:pt x="236" y="2011"/>
                    </a:lnTo>
                    <a:lnTo>
                      <a:pt x="234" y="2009"/>
                    </a:lnTo>
                    <a:lnTo>
                      <a:pt x="233" y="2007"/>
                    </a:lnTo>
                    <a:lnTo>
                      <a:pt x="232" y="2007"/>
                    </a:lnTo>
                    <a:lnTo>
                      <a:pt x="230" y="2006"/>
                    </a:lnTo>
                    <a:lnTo>
                      <a:pt x="229" y="2005"/>
                    </a:lnTo>
                    <a:lnTo>
                      <a:pt x="227" y="2005"/>
                    </a:lnTo>
                    <a:lnTo>
                      <a:pt x="225" y="2007"/>
                    </a:lnTo>
                    <a:lnTo>
                      <a:pt x="225" y="2009"/>
                    </a:lnTo>
                    <a:lnTo>
                      <a:pt x="224" y="2009"/>
                    </a:lnTo>
                    <a:lnTo>
                      <a:pt x="222" y="2008"/>
                    </a:lnTo>
                    <a:lnTo>
                      <a:pt x="219" y="2004"/>
                    </a:lnTo>
                    <a:lnTo>
                      <a:pt x="220" y="2000"/>
                    </a:lnTo>
                    <a:lnTo>
                      <a:pt x="221" y="1996"/>
                    </a:lnTo>
                    <a:lnTo>
                      <a:pt x="221" y="1989"/>
                    </a:lnTo>
                    <a:lnTo>
                      <a:pt x="222" y="1990"/>
                    </a:lnTo>
                    <a:lnTo>
                      <a:pt x="224" y="1990"/>
                    </a:lnTo>
                    <a:lnTo>
                      <a:pt x="225" y="1990"/>
                    </a:lnTo>
                    <a:lnTo>
                      <a:pt x="227" y="1989"/>
                    </a:lnTo>
                    <a:lnTo>
                      <a:pt x="229" y="1986"/>
                    </a:lnTo>
                    <a:lnTo>
                      <a:pt x="232" y="1981"/>
                    </a:lnTo>
                    <a:lnTo>
                      <a:pt x="232" y="1977"/>
                    </a:lnTo>
                    <a:lnTo>
                      <a:pt x="231" y="1971"/>
                    </a:lnTo>
                    <a:lnTo>
                      <a:pt x="233" y="1973"/>
                    </a:lnTo>
                    <a:lnTo>
                      <a:pt x="236" y="1973"/>
                    </a:lnTo>
                    <a:lnTo>
                      <a:pt x="238" y="1974"/>
                    </a:lnTo>
                    <a:lnTo>
                      <a:pt x="239" y="1977"/>
                    </a:lnTo>
                    <a:close/>
                    <a:moveTo>
                      <a:pt x="212" y="2094"/>
                    </a:moveTo>
                    <a:lnTo>
                      <a:pt x="209" y="2094"/>
                    </a:lnTo>
                    <a:lnTo>
                      <a:pt x="206" y="2095"/>
                    </a:lnTo>
                    <a:lnTo>
                      <a:pt x="204" y="2096"/>
                    </a:lnTo>
                    <a:lnTo>
                      <a:pt x="201" y="2095"/>
                    </a:lnTo>
                    <a:lnTo>
                      <a:pt x="199" y="2091"/>
                    </a:lnTo>
                    <a:lnTo>
                      <a:pt x="201" y="2088"/>
                    </a:lnTo>
                    <a:lnTo>
                      <a:pt x="206" y="2088"/>
                    </a:lnTo>
                    <a:lnTo>
                      <a:pt x="210" y="2090"/>
                    </a:lnTo>
                    <a:lnTo>
                      <a:pt x="210" y="2091"/>
                    </a:lnTo>
                    <a:lnTo>
                      <a:pt x="211" y="2091"/>
                    </a:lnTo>
                    <a:lnTo>
                      <a:pt x="212" y="2093"/>
                    </a:lnTo>
                    <a:lnTo>
                      <a:pt x="212" y="2094"/>
                    </a:lnTo>
                    <a:close/>
                    <a:moveTo>
                      <a:pt x="222" y="2118"/>
                    </a:moveTo>
                    <a:lnTo>
                      <a:pt x="220" y="2121"/>
                    </a:lnTo>
                    <a:lnTo>
                      <a:pt x="216" y="2121"/>
                    </a:lnTo>
                    <a:lnTo>
                      <a:pt x="213" y="2118"/>
                    </a:lnTo>
                    <a:lnTo>
                      <a:pt x="212" y="2116"/>
                    </a:lnTo>
                    <a:lnTo>
                      <a:pt x="214" y="2116"/>
                    </a:lnTo>
                    <a:lnTo>
                      <a:pt x="219" y="2116"/>
                    </a:lnTo>
                    <a:lnTo>
                      <a:pt x="221" y="2116"/>
                    </a:lnTo>
                    <a:lnTo>
                      <a:pt x="222" y="2118"/>
                    </a:lnTo>
                    <a:close/>
                    <a:moveTo>
                      <a:pt x="245" y="2127"/>
                    </a:moveTo>
                    <a:lnTo>
                      <a:pt x="243" y="2127"/>
                    </a:lnTo>
                    <a:lnTo>
                      <a:pt x="242" y="2127"/>
                    </a:lnTo>
                    <a:lnTo>
                      <a:pt x="240" y="2127"/>
                    </a:lnTo>
                    <a:lnTo>
                      <a:pt x="238" y="2127"/>
                    </a:lnTo>
                    <a:lnTo>
                      <a:pt x="237" y="2125"/>
                    </a:lnTo>
                    <a:lnTo>
                      <a:pt x="238" y="2122"/>
                    </a:lnTo>
                    <a:lnTo>
                      <a:pt x="238" y="2118"/>
                    </a:lnTo>
                    <a:lnTo>
                      <a:pt x="238" y="2116"/>
                    </a:lnTo>
                    <a:lnTo>
                      <a:pt x="241" y="2118"/>
                    </a:lnTo>
                    <a:lnTo>
                      <a:pt x="242" y="2121"/>
                    </a:lnTo>
                    <a:lnTo>
                      <a:pt x="243" y="2124"/>
                    </a:lnTo>
                    <a:lnTo>
                      <a:pt x="245" y="2127"/>
                    </a:lnTo>
                    <a:close/>
                    <a:moveTo>
                      <a:pt x="154" y="2148"/>
                    </a:moveTo>
                    <a:lnTo>
                      <a:pt x="154" y="2149"/>
                    </a:lnTo>
                    <a:lnTo>
                      <a:pt x="154" y="2151"/>
                    </a:lnTo>
                    <a:lnTo>
                      <a:pt x="153" y="2151"/>
                    </a:lnTo>
                    <a:lnTo>
                      <a:pt x="152" y="2152"/>
                    </a:lnTo>
                    <a:lnTo>
                      <a:pt x="150" y="2152"/>
                    </a:lnTo>
                    <a:lnTo>
                      <a:pt x="149" y="2151"/>
                    </a:lnTo>
                    <a:lnTo>
                      <a:pt x="148" y="2149"/>
                    </a:lnTo>
                    <a:lnTo>
                      <a:pt x="146" y="2148"/>
                    </a:lnTo>
                    <a:lnTo>
                      <a:pt x="147" y="2144"/>
                    </a:lnTo>
                    <a:lnTo>
                      <a:pt x="150" y="2143"/>
                    </a:lnTo>
                    <a:lnTo>
                      <a:pt x="154" y="2144"/>
                    </a:lnTo>
                    <a:lnTo>
                      <a:pt x="154" y="2148"/>
                    </a:lnTo>
                    <a:close/>
                    <a:moveTo>
                      <a:pt x="180" y="2276"/>
                    </a:moveTo>
                    <a:lnTo>
                      <a:pt x="178" y="2279"/>
                    </a:lnTo>
                    <a:lnTo>
                      <a:pt x="178" y="2281"/>
                    </a:lnTo>
                    <a:lnTo>
                      <a:pt x="176" y="2283"/>
                    </a:lnTo>
                    <a:lnTo>
                      <a:pt x="173" y="2281"/>
                    </a:lnTo>
                    <a:lnTo>
                      <a:pt x="170" y="2283"/>
                    </a:lnTo>
                    <a:lnTo>
                      <a:pt x="169" y="2286"/>
                    </a:lnTo>
                    <a:lnTo>
                      <a:pt x="169" y="2288"/>
                    </a:lnTo>
                    <a:lnTo>
                      <a:pt x="167" y="2289"/>
                    </a:lnTo>
                    <a:lnTo>
                      <a:pt x="163" y="2286"/>
                    </a:lnTo>
                    <a:lnTo>
                      <a:pt x="163" y="2280"/>
                    </a:lnTo>
                    <a:lnTo>
                      <a:pt x="163" y="2275"/>
                    </a:lnTo>
                    <a:lnTo>
                      <a:pt x="161" y="2270"/>
                    </a:lnTo>
                    <a:lnTo>
                      <a:pt x="165" y="2266"/>
                    </a:lnTo>
                    <a:lnTo>
                      <a:pt x="168" y="2262"/>
                    </a:lnTo>
                    <a:lnTo>
                      <a:pt x="172" y="2260"/>
                    </a:lnTo>
                    <a:lnTo>
                      <a:pt x="177" y="2260"/>
                    </a:lnTo>
                    <a:lnTo>
                      <a:pt x="177" y="2264"/>
                    </a:lnTo>
                    <a:lnTo>
                      <a:pt x="177" y="2268"/>
                    </a:lnTo>
                    <a:lnTo>
                      <a:pt x="178" y="2272"/>
                    </a:lnTo>
                    <a:lnTo>
                      <a:pt x="180" y="2276"/>
                    </a:lnTo>
                    <a:close/>
                    <a:moveTo>
                      <a:pt x="165" y="2301"/>
                    </a:moveTo>
                    <a:lnTo>
                      <a:pt x="165" y="2301"/>
                    </a:lnTo>
                    <a:lnTo>
                      <a:pt x="165" y="2302"/>
                    </a:lnTo>
                    <a:lnTo>
                      <a:pt x="165" y="2301"/>
                    </a:lnTo>
                    <a:close/>
                    <a:moveTo>
                      <a:pt x="173" y="2329"/>
                    </a:moveTo>
                    <a:lnTo>
                      <a:pt x="169" y="2325"/>
                    </a:lnTo>
                    <a:lnTo>
                      <a:pt x="165" y="2322"/>
                    </a:lnTo>
                    <a:lnTo>
                      <a:pt x="162" y="2317"/>
                    </a:lnTo>
                    <a:lnTo>
                      <a:pt x="165" y="2311"/>
                    </a:lnTo>
                    <a:lnTo>
                      <a:pt x="167" y="2311"/>
                    </a:lnTo>
                    <a:lnTo>
                      <a:pt x="169" y="2311"/>
                    </a:lnTo>
                    <a:lnTo>
                      <a:pt x="171" y="2313"/>
                    </a:lnTo>
                    <a:lnTo>
                      <a:pt x="173" y="2316"/>
                    </a:lnTo>
                    <a:lnTo>
                      <a:pt x="173" y="2319"/>
                    </a:lnTo>
                    <a:lnTo>
                      <a:pt x="173" y="2322"/>
                    </a:lnTo>
                    <a:lnTo>
                      <a:pt x="173" y="2326"/>
                    </a:lnTo>
                    <a:lnTo>
                      <a:pt x="173" y="2329"/>
                    </a:lnTo>
                    <a:close/>
                    <a:moveTo>
                      <a:pt x="138" y="2455"/>
                    </a:moveTo>
                    <a:lnTo>
                      <a:pt x="137" y="2459"/>
                    </a:lnTo>
                    <a:lnTo>
                      <a:pt x="136" y="2461"/>
                    </a:lnTo>
                    <a:lnTo>
                      <a:pt x="133" y="2465"/>
                    </a:lnTo>
                    <a:lnTo>
                      <a:pt x="132" y="2468"/>
                    </a:lnTo>
                    <a:lnTo>
                      <a:pt x="130" y="2468"/>
                    </a:lnTo>
                    <a:lnTo>
                      <a:pt x="128" y="2468"/>
                    </a:lnTo>
                    <a:lnTo>
                      <a:pt x="124" y="2467"/>
                    </a:lnTo>
                    <a:lnTo>
                      <a:pt x="123" y="2464"/>
                    </a:lnTo>
                    <a:lnTo>
                      <a:pt x="124" y="2459"/>
                    </a:lnTo>
                    <a:lnTo>
                      <a:pt x="128" y="2455"/>
                    </a:lnTo>
                    <a:lnTo>
                      <a:pt x="133" y="2453"/>
                    </a:lnTo>
                    <a:lnTo>
                      <a:pt x="138" y="2455"/>
                    </a:lnTo>
                    <a:close/>
                    <a:moveTo>
                      <a:pt x="143" y="2494"/>
                    </a:moveTo>
                    <a:lnTo>
                      <a:pt x="143" y="2494"/>
                    </a:lnTo>
                    <a:lnTo>
                      <a:pt x="141" y="2494"/>
                    </a:lnTo>
                    <a:lnTo>
                      <a:pt x="141" y="2493"/>
                    </a:lnTo>
                    <a:lnTo>
                      <a:pt x="142" y="2493"/>
                    </a:lnTo>
                    <a:lnTo>
                      <a:pt x="143" y="2493"/>
                    </a:lnTo>
                    <a:lnTo>
                      <a:pt x="143" y="2494"/>
                    </a:lnTo>
                    <a:close/>
                    <a:moveTo>
                      <a:pt x="173" y="2496"/>
                    </a:moveTo>
                    <a:lnTo>
                      <a:pt x="170" y="2496"/>
                    </a:lnTo>
                    <a:lnTo>
                      <a:pt x="169" y="2496"/>
                    </a:lnTo>
                    <a:lnTo>
                      <a:pt x="173" y="2495"/>
                    </a:lnTo>
                    <a:lnTo>
                      <a:pt x="173" y="2496"/>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grpSp>
        <p:sp>
          <p:nvSpPr>
            <p:cNvPr id="2089" name="Oval 28" descr="14 teb"/>
            <p:cNvSpPr>
              <a:spLocks noChangeArrowheads="1"/>
            </p:cNvSpPr>
            <p:nvPr/>
          </p:nvSpPr>
          <p:spPr bwMode="auto">
            <a:xfrm>
              <a:off x="107950" y="1622070"/>
              <a:ext cx="2536203" cy="2299073"/>
            </a:xfrm>
            <a:prstGeom prst="ellipse">
              <a:avLst/>
            </a:prstGeom>
            <a:blipFill dpi="0" rotWithShape="0">
              <a:blip r:embed="rId3" cstate="screen">
                <a:extLst>
                  <a:ext uri="{28A0092B-C50C-407E-A947-70E740481C1C}">
                    <a14:useLocalDpi xmlns:a14="http://schemas.microsoft.com/office/drawing/2010/main"/>
                  </a:ext>
                </a:extLst>
              </a:blip>
              <a:srcRect/>
              <a:stretch>
                <a:fillRect/>
              </a:stretch>
            </a:blipFill>
            <a:ln w="22225">
              <a:solidFill>
                <a:schemeClr val="bg1"/>
              </a:solidFill>
              <a:round/>
              <a:headEnd/>
              <a:tailEnd/>
            </a:ln>
          </p:spPr>
          <p:txBody>
            <a:bodyPr wrap="none" anchor="ctr"/>
            <a:lstStyle/>
            <a:p>
              <a:endParaRPr lang="sl-SI">
                <a:solidFill>
                  <a:srgbClr val="FFFF00"/>
                </a:solidFill>
              </a:endParaRPr>
            </a:p>
          </p:txBody>
        </p:sp>
      </p:grpSp>
      <p:grpSp>
        <p:nvGrpSpPr>
          <p:cNvPr id="2053" name="Group 4"/>
          <p:cNvGrpSpPr>
            <a:grpSpLocks/>
          </p:cNvGrpSpPr>
          <p:nvPr/>
        </p:nvGrpSpPr>
        <p:grpSpPr bwMode="auto">
          <a:xfrm>
            <a:off x="34925" y="71438"/>
            <a:ext cx="2762250" cy="857250"/>
            <a:chOff x="458" y="136"/>
            <a:chExt cx="1260" cy="391"/>
          </a:xfrm>
        </p:grpSpPr>
        <p:grpSp>
          <p:nvGrpSpPr>
            <p:cNvPr id="2059" name="Group 5"/>
            <p:cNvGrpSpPr>
              <a:grpSpLocks/>
            </p:cNvGrpSpPr>
            <p:nvPr/>
          </p:nvGrpSpPr>
          <p:grpSpPr bwMode="auto">
            <a:xfrm>
              <a:off x="458" y="136"/>
              <a:ext cx="335" cy="391"/>
              <a:chOff x="115" y="120"/>
              <a:chExt cx="704" cy="860"/>
            </a:xfrm>
          </p:grpSpPr>
          <p:sp>
            <p:nvSpPr>
              <p:cNvPr id="2064" name="Freeform 6"/>
              <p:cNvSpPr>
                <a:spLocks/>
              </p:cNvSpPr>
              <p:nvPr/>
            </p:nvSpPr>
            <p:spPr bwMode="auto">
              <a:xfrm>
                <a:off x="115" y="289"/>
                <a:ext cx="307" cy="306"/>
              </a:xfrm>
              <a:custGeom>
                <a:avLst/>
                <a:gdLst>
                  <a:gd name="T0" fmla="*/ 0 w 890"/>
                  <a:gd name="T1" fmla="*/ 0 h 889"/>
                  <a:gd name="T2" fmla="*/ 0 w 890"/>
                  <a:gd name="T3" fmla="*/ 0 h 889"/>
                  <a:gd name="T4" fmla="*/ 0 w 890"/>
                  <a:gd name="T5" fmla="*/ 0 h 889"/>
                  <a:gd name="T6" fmla="*/ 0 w 890"/>
                  <a:gd name="T7" fmla="*/ 0 h 889"/>
                  <a:gd name="T8" fmla="*/ 0 w 890"/>
                  <a:gd name="T9" fmla="*/ 0 h 889"/>
                  <a:gd name="T10" fmla="*/ 0 w 890"/>
                  <a:gd name="T11" fmla="*/ 0 h 889"/>
                  <a:gd name="T12" fmla="*/ 0 w 890"/>
                  <a:gd name="T13" fmla="*/ 0 h 889"/>
                  <a:gd name="T14" fmla="*/ 0 w 890"/>
                  <a:gd name="T15" fmla="*/ 0 h 889"/>
                  <a:gd name="T16" fmla="*/ 0 w 890"/>
                  <a:gd name="T17" fmla="*/ 0 h 889"/>
                  <a:gd name="T18" fmla="*/ 0 w 890"/>
                  <a:gd name="T19" fmla="*/ 0 h 889"/>
                  <a:gd name="T20" fmla="*/ 0 w 890"/>
                  <a:gd name="T21" fmla="*/ 0 h 889"/>
                  <a:gd name="T22" fmla="*/ 0 w 890"/>
                  <a:gd name="T23" fmla="*/ 0 h 889"/>
                  <a:gd name="T24" fmla="*/ 0 w 890"/>
                  <a:gd name="T25" fmla="*/ 0 h 889"/>
                  <a:gd name="T26" fmla="*/ 0 w 890"/>
                  <a:gd name="T27" fmla="*/ 0 h 889"/>
                  <a:gd name="T28" fmla="*/ 0 w 890"/>
                  <a:gd name="T29" fmla="*/ 0 h 889"/>
                  <a:gd name="T30" fmla="*/ 0 w 890"/>
                  <a:gd name="T31" fmla="*/ 0 h 889"/>
                  <a:gd name="T32" fmla="*/ 0 w 890"/>
                  <a:gd name="T33" fmla="*/ 0 h 889"/>
                  <a:gd name="T34" fmla="*/ 0 w 890"/>
                  <a:gd name="T35" fmla="*/ 0 h 889"/>
                  <a:gd name="T36" fmla="*/ 0 w 890"/>
                  <a:gd name="T37" fmla="*/ 0 h 889"/>
                  <a:gd name="T38" fmla="*/ 0 w 890"/>
                  <a:gd name="T39" fmla="*/ 0 h 889"/>
                  <a:gd name="T40" fmla="*/ 0 w 890"/>
                  <a:gd name="T41" fmla="*/ 0 h 889"/>
                  <a:gd name="T42" fmla="*/ 0 w 890"/>
                  <a:gd name="T43" fmla="*/ 0 h 889"/>
                  <a:gd name="T44" fmla="*/ 0 w 890"/>
                  <a:gd name="T45" fmla="*/ 0 h 889"/>
                  <a:gd name="T46" fmla="*/ 0 w 890"/>
                  <a:gd name="T47" fmla="*/ 0 h 889"/>
                  <a:gd name="T48" fmla="*/ 0 w 890"/>
                  <a:gd name="T49" fmla="*/ 0 h 889"/>
                  <a:gd name="T50" fmla="*/ 0 w 890"/>
                  <a:gd name="T51" fmla="*/ 0 h 889"/>
                  <a:gd name="T52" fmla="*/ 0 w 890"/>
                  <a:gd name="T53" fmla="*/ 0 h 889"/>
                  <a:gd name="T54" fmla="*/ 0 w 890"/>
                  <a:gd name="T55" fmla="*/ 0 h 889"/>
                  <a:gd name="T56" fmla="*/ 0 w 890"/>
                  <a:gd name="T57" fmla="*/ 0 h 889"/>
                  <a:gd name="T58" fmla="*/ 0 w 890"/>
                  <a:gd name="T59" fmla="*/ 0 h 889"/>
                  <a:gd name="T60" fmla="*/ 0 w 890"/>
                  <a:gd name="T61" fmla="*/ 0 h 889"/>
                  <a:gd name="T62" fmla="*/ 0 w 890"/>
                  <a:gd name="T63" fmla="*/ 0 h 889"/>
                  <a:gd name="T64" fmla="*/ 0 w 890"/>
                  <a:gd name="T65" fmla="*/ 0 h 889"/>
                  <a:gd name="T66" fmla="*/ 0 w 890"/>
                  <a:gd name="T67" fmla="*/ 0 h 889"/>
                  <a:gd name="T68" fmla="*/ 0 w 890"/>
                  <a:gd name="T69" fmla="*/ 0 h 889"/>
                  <a:gd name="T70" fmla="*/ 0 w 890"/>
                  <a:gd name="T71" fmla="*/ 0 h 889"/>
                  <a:gd name="T72" fmla="*/ 0 w 890"/>
                  <a:gd name="T73" fmla="*/ 0 h 889"/>
                  <a:gd name="T74" fmla="*/ 0 w 890"/>
                  <a:gd name="T75" fmla="*/ 0 h 889"/>
                  <a:gd name="T76" fmla="*/ 0 w 890"/>
                  <a:gd name="T77" fmla="*/ 0 h 889"/>
                  <a:gd name="T78" fmla="*/ 0 w 890"/>
                  <a:gd name="T79" fmla="*/ 0 h 889"/>
                  <a:gd name="T80" fmla="*/ 0 w 890"/>
                  <a:gd name="T81" fmla="*/ 0 h 889"/>
                  <a:gd name="T82" fmla="*/ 0 w 890"/>
                  <a:gd name="T83" fmla="*/ 0 h 889"/>
                  <a:gd name="T84" fmla="*/ 0 w 890"/>
                  <a:gd name="T85" fmla="*/ 0 h 889"/>
                  <a:gd name="T86" fmla="*/ 0 w 890"/>
                  <a:gd name="T87" fmla="*/ 0 h 889"/>
                  <a:gd name="T88" fmla="*/ 0 w 890"/>
                  <a:gd name="T89" fmla="*/ 0 h 889"/>
                  <a:gd name="T90" fmla="*/ 0 w 890"/>
                  <a:gd name="T91" fmla="*/ 0 h 889"/>
                  <a:gd name="T92" fmla="*/ 0 w 890"/>
                  <a:gd name="T93" fmla="*/ 0 h 889"/>
                  <a:gd name="T94" fmla="*/ 0 w 890"/>
                  <a:gd name="T95" fmla="*/ 0 h 889"/>
                  <a:gd name="T96" fmla="*/ 0 w 890"/>
                  <a:gd name="T97" fmla="*/ 0 h 889"/>
                  <a:gd name="T98" fmla="*/ 0 w 890"/>
                  <a:gd name="T99" fmla="*/ 0 h 88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890"/>
                  <a:gd name="T151" fmla="*/ 0 h 889"/>
                  <a:gd name="T152" fmla="*/ 890 w 890"/>
                  <a:gd name="T153" fmla="*/ 889 h 88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890" h="889">
                    <a:moveTo>
                      <a:pt x="890" y="445"/>
                    </a:moveTo>
                    <a:lnTo>
                      <a:pt x="887" y="385"/>
                    </a:lnTo>
                    <a:lnTo>
                      <a:pt x="874" y="328"/>
                    </a:lnTo>
                    <a:lnTo>
                      <a:pt x="855" y="273"/>
                    </a:lnTo>
                    <a:lnTo>
                      <a:pt x="829" y="221"/>
                    </a:lnTo>
                    <a:lnTo>
                      <a:pt x="797" y="174"/>
                    </a:lnTo>
                    <a:lnTo>
                      <a:pt x="760" y="131"/>
                    </a:lnTo>
                    <a:lnTo>
                      <a:pt x="717" y="94"/>
                    </a:lnTo>
                    <a:lnTo>
                      <a:pt x="669" y="62"/>
                    </a:lnTo>
                    <a:lnTo>
                      <a:pt x="618" y="36"/>
                    </a:lnTo>
                    <a:lnTo>
                      <a:pt x="564" y="17"/>
                    </a:lnTo>
                    <a:lnTo>
                      <a:pt x="506" y="4"/>
                    </a:lnTo>
                    <a:lnTo>
                      <a:pt x="445" y="0"/>
                    </a:lnTo>
                    <a:lnTo>
                      <a:pt x="385" y="4"/>
                    </a:lnTo>
                    <a:lnTo>
                      <a:pt x="328" y="17"/>
                    </a:lnTo>
                    <a:lnTo>
                      <a:pt x="273" y="36"/>
                    </a:lnTo>
                    <a:lnTo>
                      <a:pt x="221" y="62"/>
                    </a:lnTo>
                    <a:lnTo>
                      <a:pt x="174" y="94"/>
                    </a:lnTo>
                    <a:lnTo>
                      <a:pt x="131" y="131"/>
                    </a:lnTo>
                    <a:lnTo>
                      <a:pt x="94" y="174"/>
                    </a:lnTo>
                    <a:lnTo>
                      <a:pt x="62" y="221"/>
                    </a:lnTo>
                    <a:lnTo>
                      <a:pt x="36" y="273"/>
                    </a:lnTo>
                    <a:lnTo>
                      <a:pt x="17" y="328"/>
                    </a:lnTo>
                    <a:lnTo>
                      <a:pt x="4" y="385"/>
                    </a:lnTo>
                    <a:lnTo>
                      <a:pt x="0" y="445"/>
                    </a:lnTo>
                    <a:lnTo>
                      <a:pt x="4" y="506"/>
                    </a:lnTo>
                    <a:lnTo>
                      <a:pt x="17" y="563"/>
                    </a:lnTo>
                    <a:lnTo>
                      <a:pt x="36" y="618"/>
                    </a:lnTo>
                    <a:lnTo>
                      <a:pt x="62" y="669"/>
                    </a:lnTo>
                    <a:lnTo>
                      <a:pt x="94" y="716"/>
                    </a:lnTo>
                    <a:lnTo>
                      <a:pt x="131" y="759"/>
                    </a:lnTo>
                    <a:lnTo>
                      <a:pt x="174" y="796"/>
                    </a:lnTo>
                    <a:lnTo>
                      <a:pt x="221" y="828"/>
                    </a:lnTo>
                    <a:lnTo>
                      <a:pt x="273" y="853"/>
                    </a:lnTo>
                    <a:lnTo>
                      <a:pt x="328" y="872"/>
                    </a:lnTo>
                    <a:lnTo>
                      <a:pt x="385" y="885"/>
                    </a:lnTo>
                    <a:lnTo>
                      <a:pt x="445" y="889"/>
                    </a:lnTo>
                    <a:lnTo>
                      <a:pt x="506" y="885"/>
                    </a:lnTo>
                    <a:lnTo>
                      <a:pt x="564" y="872"/>
                    </a:lnTo>
                    <a:lnTo>
                      <a:pt x="618" y="853"/>
                    </a:lnTo>
                    <a:lnTo>
                      <a:pt x="669" y="827"/>
                    </a:lnTo>
                    <a:lnTo>
                      <a:pt x="717" y="796"/>
                    </a:lnTo>
                    <a:lnTo>
                      <a:pt x="760" y="759"/>
                    </a:lnTo>
                    <a:lnTo>
                      <a:pt x="797" y="716"/>
                    </a:lnTo>
                    <a:lnTo>
                      <a:pt x="829" y="669"/>
                    </a:lnTo>
                    <a:lnTo>
                      <a:pt x="855" y="618"/>
                    </a:lnTo>
                    <a:lnTo>
                      <a:pt x="874" y="563"/>
                    </a:lnTo>
                    <a:lnTo>
                      <a:pt x="887" y="506"/>
                    </a:lnTo>
                    <a:lnTo>
                      <a:pt x="890" y="445"/>
                    </a:lnTo>
                    <a:close/>
                  </a:path>
                </a:pathLst>
              </a:custGeom>
              <a:solidFill>
                <a:srgbClr val="7FFF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2065" name="Freeform 7"/>
              <p:cNvSpPr>
                <a:spLocks/>
              </p:cNvSpPr>
              <p:nvPr/>
            </p:nvSpPr>
            <p:spPr bwMode="auto">
              <a:xfrm>
                <a:off x="123" y="294"/>
                <a:ext cx="293" cy="290"/>
              </a:xfrm>
              <a:custGeom>
                <a:avLst/>
                <a:gdLst>
                  <a:gd name="T0" fmla="*/ 0 w 850"/>
                  <a:gd name="T1" fmla="*/ 0 h 848"/>
                  <a:gd name="T2" fmla="*/ 0 w 850"/>
                  <a:gd name="T3" fmla="*/ 0 h 848"/>
                  <a:gd name="T4" fmla="*/ 0 w 850"/>
                  <a:gd name="T5" fmla="*/ 0 h 848"/>
                  <a:gd name="T6" fmla="*/ 0 w 850"/>
                  <a:gd name="T7" fmla="*/ 0 h 848"/>
                  <a:gd name="T8" fmla="*/ 0 w 850"/>
                  <a:gd name="T9" fmla="*/ 0 h 848"/>
                  <a:gd name="T10" fmla="*/ 0 w 850"/>
                  <a:gd name="T11" fmla="*/ 0 h 848"/>
                  <a:gd name="T12" fmla="*/ 0 w 850"/>
                  <a:gd name="T13" fmla="*/ 0 h 848"/>
                  <a:gd name="T14" fmla="*/ 0 w 850"/>
                  <a:gd name="T15" fmla="*/ 0 h 848"/>
                  <a:gd name="T16" fmla="*/ 0 w 850"/>
                  <a:gd name="T17" fmla="*/ 0 h 848"/>
                  <a:gd name="T18" fmla="*/ 0 w 850"/>
                  <a:gd name="T19" fmla="*/ 0 h 848"/>
                  <a:gd name="T20" fmla="*/ 0 w 850"/>
                  <a:gd name="T21" fmla="*/ 0 h 848"/>
                  <a:gd name="T22" fmla="*/ 0 w 850"/>
                  <a:gd name="T23" fmla="*/ 0 h 848"/>
                  <a:gd name="T24" fmla="*/ 0 w 850"/>
                  <a:gd name="T25" fmla="*/ 0 h 848"/>
                  <a:gd name="T26" fmla="*/ 0 w 850"/>
                  <a:gd name="T27" fmla="*/ 0 h 848"/>
                  <a:gd name="T28" fmla="*/ 0 w 850"/>
                  <a:gd name="T29" fmla="*/ 0 h 848"/>
                  <a:gd name="T30" fmla="*/ 0 w 850"/>
                  <a:gd name="T31" fmla="*/ 0 h 848"/>
                  <a:gd name="T32" fmla="*/ 0 w 850"/>
                  <a:gd name="T33" fmla="*/ 0 h 848"/>
                  <a:gd name="T34" fmla="*/ 0 w 850"/>
                  <a:gd name="T35" fmla="*/ 0 h 848"/>
                  <a:gd name="T36" fmla="*/ 0 w 850"/>
                  <a:gd name="T37" fmla="*/ 0 h 848"/>
                  <a:gd name="T38" fmla="*/ 0 w 850"/>
                  <a:gd name="T39" fmla="*/ 0 h 848"/>
                  <a:gd name="T40" fmla="*/ 0 w 850"/>
                  <a:gd name="T41" fmla="*/ 0 h 848"/>
                  <a:gd name="T42" fmla="*/ 0 w 850"/>
                  <a:gd name="T43" fmla="*/ 0 h 848"/>
                  <a:gd name="T44" fmla="*/ 0 w 850"/>
                  <a:gd name="T45" fmla="*/ 0 h 848"/>
                  <a:gd name="T46" fmla="*/ 0 w 850"/>
                  <a:gd name="T47" fmla="*/ 0 h 848"/>
                  <a:gd name="T48" fmla="*/ 0 w 850"/>
                  <a:gd name="T49" fmla="*/ 0 h 848"/>
                  <a:gd name="T50" fmla="*/ 0 w 850"/>
                  <a:gd name="T51" fmla="*/ 0 h 848"/>
                  <a:gd name="T52" fmla="*/ 0 w 850"/>
                  <a:gd name="T53" fmla="*/ 0 h 848"/>
                  <a:gd name="T54" fmla="*/ 0 w 850"/>
                  <a:gd name="T55" fmla="*/ 0 h 848"/>
                  <a:gd name="T56" fmla="*/ 0 w 850"/>
                  <a:gd name="T57" fmla="*/ 0 h 848"/>
                  <a:gd name="T58" fmla="*/ 0 w 850"/>
                  <a:gd name="T59" fmla="*/ 0 h 848"/>
                  <a:gd name="T60" fmla="*/ 0 w 850"/>
                  <a:gd name="T61" fmla="*/ 0 h 848"/>
                  <a:gd name="T62" fmla="*/ 0 w 850"/>
                  <a:gd name="T63" fmla="*/ 0 h 848"/>
                  <a:gd name="T64" fmla="*/ 0 w 850"/>
                  <a:gd name="T65" fmla="*/ 0 h 848"/>
                  <a:gd name="T66" fmla="*/ 0 w 850"/>
                  <a:gd name="T67" fmla="*/ 0 h 848"/>
                  <a:gd name="T68" fmla="*/ 0 w 850"/>
                  <a:gd name="T69" fmla="*/ 0 h 848"/>
                  <a:gd name="T70" fmla="*/ 0 w 850"/>
                  <a:gd name="T71" fmla="*/ 0 h 848"/>
                  <a:gd name="T72" fmla="*/ 0 w 850"/>
                  <a:gd name="T73" fmla="*/ 0 h 848"/>
                  <a:gd name="T74" fmla="*/ 0 w 850"/>
                  <a:gd name="T75" fmla="*/ 0 h 848"/>
                  <a:gd name="T76" fmla="*/ 0 w 850"/>
                  <a:gd name="T77" fmla="*/ 0 h 848"/>
                  <a:gd name="T78" fmla="*/ 0 w 850"/>
                  <a:gd name="T79" fmla="*/ 0 h 848"/>
                  <a:gd name="T80" fmla="*/ 0 w 850"/>
                  <a:gd name="T81" fmla="*/ 0 h 848"/>
                  <a:gd name="T82" fmla="*/ 0 w 850"/>
                  <a:gd name="T83" fmla="*/ 0 h 848"/>
                  <a:gd name="T84" fmla="*/ 0 w 850"/>
                  <a:gd name="T85" fmla="*/ 0 h 848"/>
                  <a:gd name="T86" fmla="*/ 0 w 850"/>
                  <a:gd name="T87" fmla="*/ 0 h 848"/>
                  <a:gd name="T88" fmla="*/ 0 w 850"/>
                  <a:gd name="T89" fmla="*/ 0 h 848"/>
                  <a:gd name="T90" fmla="*/ 0 w 850"/>
                  <a:gd name="T91" fmla="*/ 0 h 848"/>
                  <a:gd name="T92" fmla="*/ 0 w 850"/>
                  <a:gd name="T93" fmla="*/ 0 h 848"/>
                  <a:gd name="T94" fmla="*/ 0 w 850"/>
                  <a:gd name="T95" fmla="*/ 0 h 848"/>
                  <a:gd name="T96" fmla="*/ 0 w 850"/>
                  <a:gd name="T97" fmla="*/ 0 h 848"/>
                  <a:gd name="T98" fmla="*/ 0 w 850"/>
                  <a:gd name="T99" fmla="*/ 0 h 84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850"/>
                  <a:gd name="T151" fmla="*/ 0 h 848"/>
                  <a:gd name="T152" fmla="*/ 850 w 850"/>
                  <a:gd name="T153" fmla="*/ 848 h 84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850" h="848">
                    <a:moveTo>
                      <a:pt x="425" y="0"/>
                    </a:moveTo>
                    <a:lnTo>
                      <a:pt x="482" y="4"/>
                    </a:lnTo>
                    <a:lnTo>
                      <a:pt x="538" y="16"/>
                    </a:lnTo>
                    <a:lnTo>
                      <a:pt x="590" y="34"/>
                    </a:lnTo>
                    <a:lnTo>
                      <a:pt x="639" y="59"/>
                    </a:lnTo>
                    <a:lnTo>
                      <a:pt x="684" y="89"/>
                    </a:lnTo>
                    <a:lnTo>
                      <a:pt x="725" y="125"/>
                    </a:lnTo>
                    <a:lnTo>
                      <a:pt x="762" y="166"/>
                    </a:lnTo>
                    <a:lnTo>
                      <a:pt x="792" y="211"/>
                    </a:lnTo>
                    <a:lnTo>
                      <a:pt x="817" y="260"/>
                    </a:lnTo>
                    <a:lnTo>
                      <a:pt x="835" y="312"/>
                    </a:lnTo>
                    <a:lnTo>
                      <a:pt x="847" y="367"/>
                    </a:lnTo>
                    <a:lnTo>
                      <a:pt x="850" y="424"/>
                    </a:lnTo>
                    <a:lnTo>
                      <a:pt x="847" y="481"/>
                    </a:lnTo>
                    <a:lnTo>
                      <a:pt x="835" y="537"/>
                    </a:lnTo>
                    <a:lnTo>
                      <a:pt x="817" y="589"/>
                    </a:lnTo>
                    <a:lnTo>
                      <a:pt x="792" y="637"/>
                    </a:lnTo>
                    <a:lnTo>
                      <a:pt x="762" y="683"/>
                    </a:lnTo>
                    <a:lnTo>
                      <a:pt x="725" y="723"/>
                    </a:lnTo>
                    <a:lnTo>
                      <a:pt x="684" y="759"/>
                    </a:lnTo>
                    <a:lnTo>
                      <a:pt x="639" y="790"/>
                    </a:lnTo>
                    <a:lnTo>
                      <a:pt x="590" y="814"/>
                    </a:lnTo>
                    <a:lnTo>
                      <a:pt x="538" y="833"/>
                    </a:lnTo>
                    <a:lnTo>
                      <a:pt x="482" y="844"/>
                    </a:lnTo>
                    <a:lnTo>
                      <a:pt x="425" y="848"/>
                    </a:lnTo>
                    <a:lnTo>
                      <a:pt x="368" y="844"/>
                    </a:lnTo>
                    <a:lnTo>
                      <a:pt x="313" y="833"/>
                    </a:lnTo>
                    <a:lnTo>
                      <a:pt x="261" y="814"/>
                    </a:lnTo>
                    <a:lnTo>
                      <a:pt x="212" y="790"/>
                    </a:lnTo>
                    <a:lnTo>
                      <a:pt x="167" y="759"/>
                    </a:lnTo>
                    <a:lnTo>
                      <a:pt x="126" y="723"/>
                    </a:lnTo>
                    <a:lnTo>
                      <a:pt x="90" y="683"/>
                    </a:lnTo>
                    <a:lnTo>
                      <a:pt x="59" y="637"/>
                    </a:lnTo>
                    <a:lnTo>
                      <a:pt x="34" y="589"/>
                    </a:lnTo>
                    <a:lnTo>
                      <a:pt x="16" y="537"/>
                    </a:lnTo>
                    <a:lnTo>
                      <a:pt x="4" y="481"/>
                    </a:lnTo>
                    <a:lnTo>
                      <a:pt x="0" y="424"/>
                    </a:lnTo>
                    <a:lnTo>
                      <a:pt x="4" y="367"/>
                    </a:lnTo>
                    <a:lnTo>
                      <a:pt x="16" y="312"/>
                    </a:lnTo>
                    <a:lnTo>
                      <a:pt x="34" y="260"/>
                    </a:lnTo>
                    <a:lnTo>
                      <a:pt x="59" y="211"/>
                    </a:lnTo>
                    <a:lnTo>
                      <a:pt x="90" y="166"/>
                    </a:lnTo>
                    <a:lnTo>
                      <a:pt x="126" y="125"/>
                    </a:lnTo>
                    <a:lnTo>
                      <a:pt x="167" y="89"/>
                    </a:lnTo>
                    <a:lnTo>
                      <a:pt x="212" y="59"/>
                    </a:lnTo>
                    <a:lnTo>
                      <a:pt x="261" y="34"/>
                    </a:lnTo>
                    <a:lnTo>
                      <a:pt x="313" y="16"/>
                    </a:lnTo>
                    <a:lnTo>
                      <a:pt x="368" y="4"/>
                    </a:lnTo>
                    <a:lnTo>
                      <a:pt x="425" y="0"/>
                    </a:lnTo>
                    <a:close/>
                  </a:path>
                </a:pathLst>
              </a:custGeom>
              <a:solidFill>
                <a:srgbClr val="85FFC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2066" name="Freeform 8"/>
              <p:cNvSpPr>
                <a:spLocks/>
              </p:cNvSpPr>
              <p:nvPr/>
            </p:nvSpPr>
            <p:spPr bwMode="auto">
              <a:xfrm>
                <a:off x="132" y="298"/>
                <a:ext cx="277" cy="277"/>
              </a:xfrm>
              <a:custGeom>
                <a:avLst/>
                <a:gdLst>
                  <a:gd name="T0" fmla="*/ 0 w 808"/>
                  <a:gd name="T1" fmla="*/ 0 h 806"/>
                  <a:gd name="T2" fmla="*/ 0 w 808"/>
                  <a:gd name="T3" fmla="*/ 0 h 806"/>
                  <a:gd name="T4" fmla="*/ 0 w 808"/>
                  <a:gd name="T5" fmla="*/ 0 h 806"/>
                  <a:gd name="T6" fmla="*/ 0 w 808"/>
                  <a:gd name="T7" fmla="*/ 0 h 806"/>
                  <a:gd name="T8" fmla="*/ 0 w 808"/>
                  <a:gd name="T9" fmla="*/ 0 h 806"/>
                  <a:gd name="T10" fmla="*/ 0 w 808"/>
                  <a:gd name="T11" fmla="*/ 0 h 806"/>
                  <a:gd name="T12" fmla="*/ 0 w 808"/>
                  <a:gd name="T13" fmla="*/ 0 h 806"/>
                  <a:gd name="T14" fmla="*/ 0 w 808"/>
                  <a:gd name="T15" fmla="*/ 0 h 806"/>
                  <a:gd name="T16" fmla="*/ 0 w 808"/>
                  <a:gd name="T17" fmla="*/ 0 h 806"/>
                  <a:gd name="T18" fmla="*/ 0 w 808"/>
                  <a:gd name="T19" fmla="*/ 0 h 806"/>
                  <a:gd name="T20" fmla="*/ 0 w 808"/>
                  <a:gd name="T21" fmla="*/ 0 h 806"/>
                  <a:gd name="T22" fmla="*/ 0 w 808"/>
                  <a:gd name="T23" fmla="*/ 0 h 806"/>
                  <a:gd name="T24" fmla="*/ 0 w 808"/>
                  <a:gd name="T25" fmla="*/ 0 h 806"/>
                  <a:gd name="T26" fmla="*/ 0 w 808"/>
                  <a:gd name="T27" fmla="*/ 0 h 806"/>
                  <a:gd name="T28" fmla="*/ 0 w 808"/>
                  <a:gd name="T29" fmla="*/ 0 h 806"/>
                  <a:gd name="T30" fmla="*/ 0 w 808"/>
                  <a:gd name="T31" fmla="*/ 0 h 806"/>
                  <a:gd name="T32" fmla="*/ 0 w 808"/>
                  <a:gd name="T33" fmla="*/ 0 h 806"/>
                  <a:gd name="T34" fmla="*/ 0 w 808"/>
                  <a:gd name="T35" fmla="*/ 0 h 806"/>
                  <a:gd name="T36" fmla="*/ 0 w 808"/>
                  <a:gd name="T37" fmla="*/ 0 h 806"/>
                  <a:gd name="T38" fmla="*/ 0 w 808"/>
                  <a:gd name="T39" fmla="*/ 0 h 806"/>
                  <a:gd name="T40" fmla="*/ 0 w 808"/>
                  <a:gd name="T41" fmla="*/ 0 h 806"/>
                  <a:gd name="T42" fmla="*/ 0 w 808"/>
                  <a:gd name="T43" fmla="*/ 0 h 806"/>
                  <a:gd name="T44" fmla="*/ 0 w 808"/>
                  <a:gd name="T45" fmla="*/ 0 h 806"/>
                  <a:gd name="T46" fmla="*/ 0 w 808"/>
                  <a:gd name="T47" fmla="*/ 0 h 806"/>
                  <a:gd name="T48" fmla="*/ 0 w 808"/>
                  <a:gd name="T49" fmla="*/ 0 h 806"/>
                  <a:gd name="T50" fmla="*/ 0 w 808"/>
                  <a:gd name="T51" fmla="*/ 0 h 806"/>
                  <a:gd name="T52" fmla="*/ 0 w 808"/>
                  <a:gd name="T53" fmla="*/ 0 h 806"/>
                  <a:gd name="T54" fmla="*/ 0 w 808"/>
                  <a:gd name="T55" fmla="*/ 0 h 806"/>
                  <a:gd name="T56" fmla="*/ 0 w 808"/>
                  <a:gd name="T57" fmla="*/ 0 h 806"/>
                  <a:gd name="T58" fmla="*/ 0 w 808"/>
                  <a:gd name="T59" fmla="*/ 0 h 806"/>
                  <a:gd name="T60" fmla="*/ 0 w 808"/>
                  <a:gd name="T61" fmla="*/ 0 h 806"/>
                  <a:gd name="T62" fmla="*/ 0 w 808"/>
                  <a:gd name="T63" fmla="*/ 0 h 806"/>
                  <a:gd name="T64" fmla="*/ 0 w 808"/>
                  <a:gd name="T65" fmla="*/ 0 h 806"/>
                  <a:gd name="T66" fmla="*/ 0 w 808"/>
                  <a:gd name="T67" fmla="*/ 0 h 806"/>
                  <a:gd name="T68" fmla="*/ 0 w 808"/>
                  <a:gd name="T69" fmla="*/ 0 h 806"/>
                  <a:gd name="T70" fmla="*/ 0 w 808"/>
                  <a:gd name="T71" fmla="*/ 0 h 806"/>
                  <a:gd name="T72" fmla="*/ 0 w 808"/>
                  <a:gd name="T73" fmla="*/ 0 h 806"/>
                  <a:gd name="T74" fmla="*/ 0 w 808"/>
                  <a:gd name="T75" fmla="*/ 0 h 806"/>
                  <a:gd name="T76" fmla="*/ 0 w 808"/>
                  <a:gd name="T77" fmla="*/ 0 h 806"/>
                  <a:gd name="T78" fmla="*/ 0 w 808"/>
                  <a:gd name="T79" fmla="*/ 0 h 806"/>
                  <a:gd name="T80" fmla="*/ 0 w 808"/>
                  <a:gd name="T81" fmla="*/ 0 h 806"/>
                  <a:gd name="T82" fmla="*/ 0 w 808"/>
                  <a:gd name="T83" fmla="*/ 0 h 806"/>
                  <a:gd name="T84" fmla="*/ 0 w 808"/>
                  <a:gd name="T85" fmla="*/ 0 h 806"/>
                  <a:gd name="T86" fmla="*/ 0 w 808"/>
                  <a:gd name="T87" fmla="*/ 0 h 806"/>
                  <a:gd name="T88" fmla="*/ 0 w 808"/>
                  <a:gd name="T89" fmla="*/ 0 h 806"/>
                  <a:gd name="T90" fmla="*/ 0 w 808"/>
                  <a:gd name="T91" fmla="*/ 0 h 806"/>
                  <a:gd name="T92" fmla="*/ 0 w 808"/>
                  <a:gd name="T93" fmla="*/ 0 h 806"/>
                  <a:gd name="T94" fmla="*/ 0 w 808"/>
                  <a:gd name="T95" fmla="*/ 0 h 806"/>
                  <a:gd name="T96" fmla="*/ 0 w 808"/>
                  <a:gd name="T97" fmla="*/ 0 h 806"/>
                  <a:gd name="T98" fmla="*/ 0 w 808"/>
                  <a:gd name="T99" fmla="*/ 0 h 80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808"/>
                  <a:gd name="T151" fmla="*/ 0 h 806"/>
                  <a:gd name="T152" fmla="*/ 808 w 808"/>
                  <a:gd name="T153" fmla="*/ 806 h 80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808" h="806">
                    <a:moveTo>
                      <a:pt x="404" y="0"/>
                    </a:moveTo>
                    <a:lnTo>
                      <a:pt x="459" y="4"/>
                    </a:lnTo>
                    <a:lnTo>
                      <a:pt x="511" y="15"/>
                    </a:lnTo>
                    <a:lnTo>
                      <a:pt x="561" y="32"/>
                    </a:lnTo>
                    <a:lnTo>
                      <a:pt x="608" y="55"/>
                    </a:lnTo>
                    <a:lnTo>
                      <a:pt x="651" y="84"/>
                    </a:lnTo>
                    <a:lnTo>
                      <a:pt x="689" y="118"/>
                    </a:lnTo>
                    <a:lnTo>
                      <a:pt x="724" y="157"/>
                    </a:lnTo>
                    <a:lnTo>
                      <a:pt x="752" y="200"/>
                    </a:lnTo>
                    <a:lnTo>
                      <a:pt x="776" y="246"/>
                    </a:lnTo>
                    <a:lnTo>
                      <a:pt x="793" y="296"/>
                    </a:lnTo>
                    <a:lnTo>
                      <a:pt x="804" y="349"/>
                    </a:lnTo>
                    <a:lnTo>
                      <a:pt x="808" y="403"/>
                    </a:lnTo>
                    <a:lnTo>
                      <a:pt x="804" y="458"/>
                    </a:lnTo>
                    <a:lnTo>
                      <a:pt x="793" y="510"/>
                    </a:lnTo>
                    <a:lnTo>
                      <a:pt x="776" y="560"/>
                    </a:lnTo>
                    <a:lnTo>
                      <a:pt x="753" y="606"/>
                    </a:lnTo>
                    <a:lnTo>
                      <a:pt x="724" y="649"/>
                    </a:lnTo>
                    <a:lnTo>
                      <a:pt x="689" y="688"/>
                    </a:lnTo>
                    <a:lnTo>
                      <a:pt x="651" y="721"/>
                    </a:lnTo>
                    <a:lnTo>
                      <a:pt x="608" y="750"/>
                    </a:lnTo>
                    <a:lnTo>
                      <a:pt x="561" y="773"/>
                    </a:lnTo>
                    <a:lnTo>
                      <a:pt x="511" y="791"/>
                    </a:lnTo>
                    <a:lnTo>
                      <a:pt x="459" y="801"/>
                    </a:lnTo>
                    <a:lnTo>
                      <a:pt x="404" y="806"/>
                    </a:lnTo>
                    <a:lnTo>
                      <a:pt x="350" y="801"/>
                    </a:lnTo>
                    <a:lnTo>
                      <a:pt x="297" y="791"/>
                    </a:lnTo>
                    <a:lnTo>
                      <a:pt x="248" y="773"/>
                    </a:lnTo>
                    <a:lnTo>
                      <a:pt x="201" y="750"/>
                    </a:lnTo>
                    <a:lnTo>
                      <a:pt x="158" y="721"/>
                    </a:lnTo>
                    <a:lnTo>
                      <a:pt x="119" y="688"/>
                    </a:lnTo>
                    <a:lnTo>
                      <a:pt x="84" y="649"/>
                    </a:lnTo>
                    <a:lnTo>
                      <a:pt x="56" y="606"/>
                    </a:lnTo>
                    <a:lnTo>
                      <a:pt x="32" y="560"/>
                    </a:lnTo>
                    <a:lnTo>
                      <a:pt x="15" y="510"/>
                    </a:lnTo>
                    <a:lnTo>
                      <a:pt x="4" y="458"/>
                    </a:lnTo>
                    <a:lnTo>
                      <a:pt x="0" y="403"/>
                    </a:lnTo>
                    <a:lnTo>
                      <a:pt x="4" y="349"/>
                    </a:lnTo>
                    <a:lnTo>
                      <a:pt x="15" y="296"/>
                    </a:lnTo>
                    <a:lnTo>
                      <a:pt x="32" y="246"/>
                    </a:lnTo>
                    <a:lnTo>
                      <a:pt x="56" y="200"/>
                    </a:lnTo>
                    <a:lnTo>
                      <a:pt x="84" y="157"/>
                    </a:lnTo>
                    <a:lnTo>
                      <a:pt x="119" y="118"/>
                    </a:lnTo>
                    <a:lnTo>
                      <a:pt x="158" y="84"/>
                    </a:lnTo>
                    <a:lnTo>
                      <a:pt x="201" y="55"/>
                    </a:lnTo>
                    <a:lnTo>
                      <a:pt x="248" y="32"/>
                    </a:lnTo>
                    <a:lnTo>
                      <a:pt x="297" y="15"/>
                    </a:lnTo>
                    <a:lnTo>
                      <a:pt x="350" y="4"/>
                    </a:lnTo>
                    <a:lnTo>
                      <a:pt x="404" y="0"/>
                    </a:lnTo>
                    <a:close/>
                  </a:path>
                </a:pathLst>
              </a:custGeom>
              <a:solidFill>
                <a:srgbClr val="8CFFD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2067" name="Freeform 9"/>
              <p:cNvSpPr>
                <a:spLocks/>
              </p:cNvSpPr>
              <p:nvPr/>
            </p:nvSpPr>
            <p:spPr bwMode="auto">
              <a:xfrm>
                <a:off x="138" y="300"/>
                <a:ext cx="267" cy="264"/>
              </a:xfrm>
              <a:custGeom>
                <a:avLst/>
                <a:gdLst>
                  <a:gd name="T0" fmla="*/ 0 w 771"/>
                  <a:gd name="T1" fmla="*/ 0 h 769"/>
                  <a:gd name="T2" fmla="*/ 0 w 771"/>
                  <a:gd name="T3" fmla="*/ 0 h 769"/>
                  <a:gd name="T4" fmla="*/ 0 w 771"/>
                  <a:gd name="T5" fmla="*/ 0 h 769"/>
                  <a:gd name="T6" fmla="*/ 0 w 771"/>
                  <a:gd name="T7" fmla="*/ 0 h 769"/>
                  <a:gd name="T8" fmla="*/ 0 w 771"/>
                  <a:gd name="T9" fmla="*/ 0 h 769"/>
                  <a:gd name="T10" fmla="*/ 0 w 771"/>
                  <a:gd name="T11" fmla="*/ 0 h 769"/>
                  <a:gd name="T12" fmla="*/ 0 w 771"/>
                  <a:gd name="T13" fmla="*/ 0 h 769"/>
                  <a:gd name="T14" fmla="*/ 0 w 771"/>
                  <a:gd name="T15" fmla="*/ 0 h 769"/>
                  <a:gd name="T16" fmla="*/ 0 w 771"/>
                  <a:gd name="T17" fmla="*/ 0 h 769"/>
                  <a:gd name="T18" fmla="*/ 0 w 771"/>
                  <a:gd name="T19" fmla="*/ 0 h 769"/>
                  <a:gd name="T20" fmla="*/ 0 w 771"/>
                  <a:gd name="T21" fmla="*/ 0 h 769"/>
                  <a:gd name="T22" fmla="*/ 0 w 771"/>
                  <a:gd name="T23" fmla="*/ 0 h 769"/>
                  <a:gd name="T24" fmla="*/ 0 w 771"/>
                  <a:gd name="T25" fmla="*/ 0 h 769"/>
                  <a:gd name="T26" fmla="*/ 0 w 771"/>
                  <a:gd name="T27" fmla="*/ 0 h 769"/>
                  <a:gd name="T28" fmla="*/ 0 w 771"/>
                  <a:gd name="T29" fmla="*/ 0 h 769"/>
                  <a:gd name="T30" fmla="*/ 0 w 771"/>
                  <a:gd name="T31" fmla="*/ 0 h 769"/>
                  <a:gd name="T32" fmla="*/ 0 w 771"/>
                  <a:gd name="T33" fmla="*/ 0 h 769"/>
                  <a:gd name="T34" fmla="*/ 0 w 771"/>
                  <a:gd name="T35" fmla="*/ 0 h 769"/>
                  <a:gd name="T36" fmla="*/ 0 w 771"/>
                  <a:gd name="T37" fmla="*/ 0 h 769"/>
                  <a:gd name="T38" fmla="*/ 0 w 771"/>
                  <a:gd name="T39" fmla="*/ 0 h 769"/>
                  <a:gd name="T40" fmla="*/ 0 w 771"/>
                  <a:gd name="T41" fmla="*/ 0 h 769"/>
                  <a:gd name="T42" fmla="*/ 0 w 771"/>
                  <a:gd name="T43" fmla="*/ 0 h 769"/>
                  <a:gd name="T44" fmla="*/ 0 w 771"/>
                  <a:gd name="T45" fmla="*/ 0 h 769"/>
                  <a:gd name="T46" fmla="*/ 0 w 771"/>
                  <a:gd name="T47" fmla="*/ 0 h 769"/>
                  <a:gd name="T48" fmla="*/ 0 w 771"/>
                  <a:gd name="T49" fmla="*/ 0 h 769"/>
                  <a:gd name="T50" fmla="*/ 0 w 771"/>
                  <a:gd name="T51" fmla="*/ 0 h 769"/>
                  <a:gd name="T52" fmla="*/ 0 w 771"/>
                  <a:gd name="T53" fmla="*/ 0 h 769"/>
                  <a:gd name="T54" fmla="*/ 0 w 771"/>
                  <a:gd name="T55" fmla="*/ 0 h 769"/>
                  <a:gd name="T56" fmla="*/ 0 w 771"/>
                  <a:gd name="T57" fmla="*/ 0 h 769"/>
                  <a:gd name="T58" fmla="*/ 0 w 771"/>
                  <a:gd name="T59" fmla="*/ 0 h 769"/>
                  <a:gd name="T60" fmla="*/ 0 w 771"/>
                  <a:gd name="T61" fmla="*/ 0 h 769"/>
                  <a:gd name="T62" fmla="*/ 0 w 771"/>
                  <a:gd name="T63" fmla="*/ 0 h 769"/>
                  <a:gd name="T64" fmla="*/ 0 w 771"/>
                  <a:gd name="T65" fmla="*/ 0 h 769"/>
                  <a:gd name="T66" fmla="*/ 0 w 771"/>
                  <a:gd name="T67" fmla="*/ 0 h 769"/>
                  <a:gd name="T68" fmla="*/ 0 w 771"/>
                  <a:gd name="T69" fmla="*/ 0 h 769"/>
                  <a:gd name="T70" fmla="*/ 0 w 771"/>
                  <a:gd name="T71" fmla="*/ 0 h 769"/>
                  <a:gd name="T72" fmla="*/ 0 w 771"/>
                  <a:gd name="T73" fmla="*/ 0 h 769"/>
                  <a:gd name="T74" fmla="*/ 0 w 771"/>
                  <a:gd name="T75" fmla="*/ 0 h 769"/>
                  <a:gd name="T76" fmla="*/ 0 w 771"/>
                  <a:gd name="T77" fmla="*/ 0 h 769"/>
                  <a:gd name="T78" fmla="*/ 0 w 771"/>
                  <a:gd name="T79" fmla="*/ 0 h 769"/>
                  <a:gd name="T80" fmla="*/ 0 w 771"/>
                  <a:gd name="T81" fmla="*/ 0 h 769"/>
                  <a:gd name="T82" fmla="*/ 0 w 771"/>
                  <a:gd name="T83" fmla="*/ 0 h 769"/>
                  <a:gd name="T84" fmla="*/ 0 w 771"/>
                  <a:gd name="T85" fmla="*/ 0 h 769"/>
                  <a:gd name="T86" fmla="*/ 0 w 771"/>
                  <a:gd name="T87" fmla="*/ 0 h 769"/>
                  <a:gd name="T88" fmla="*/ 0 w 771"/>
                  <a:gd name="T89" fmla="*/ 0 h 769"/>
                  <a:gd name="T90" fmla="*/ 0 w 771"/>
                  <a:gd name="T91" fmla="*/ 0 h 769"/>
                  <a:gd name="T92" fmla="*/ 0 w 771"/>
                  <a:gd name="T93" fmla="*/ 0 h 769"/>
                  <a:gd name="T94" fmla="*/ 0 w 771"/>
                  <a:gd name="T95" fmla="*/ 0 h 769"/>
                  <a:gd name="T96" fmla="*/ 0 w 771"/>
                  <a:gd name="T97" fmla="*/ 0 h 769"/>
                  <a:gd name="T98" fmla="*/ 0 w 771"/>
                  <a:gd name="T99" fmla="*/ 0 h 76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771"/>
                  <a:gd name="T151" fmla="*/ 0 h 769"/>
                  <a:gd name="T152" fmla="*/ 771 w 771"/>
                  <a:gd name="T153" fmla="*/ 769 h 76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771" h="769">
                    <a:moveTo>
                      <a:pt x="385" y="0"/>
                    </a:moveTo>
                    <a:lnTo>
                      <a:pt x="438" y="4"/>
                    </a:lnTo>
                    <a:lnTo>
                      <a:pt x="488" y="14"/>
                    </a:lnTo>
                    <a:lnTo>
                      <a:pt x="535" y="31"/>
                    </a:lnTo>
                    <a:lnTo>
                      <a:pt x="580" y="53"/>
                    </a:lnTo>
                    <a:lnTo>
                      <a:pt x="621" y="81"/>
                    </a:lnTo>
                    <a:lnTo>
                      <a:pt x="658" y="113"/>
                    </a:lnTo>
                    <a:lnTo>
                      <a:pt x="691" y="150"/>
                    </a:lnTo>
                    <a:lnTo>
                      <a:pt x="718" y="192"/>
                    </a:lnTo>
                    <a:lnTo>
                      <a:pt x="741" y="236"/>
                    </a:lnTo>
                    <a:lnTo>
                      <a:pt x="757" y="283"/>
                    </a:lnTo>
                    <a:lnTo>
                      <a:pt x="767" y="333"/>
                    </a:lnTo>
                    <a:lnTo>
                      <a:pt x="771" y="385"/>
                    </a:lnTo>
                    <a:lnTo>
                      <a:pt x="767" y="437"/>
                    </a:lnTo>
                    <a:lnTo>
                      <a:pt x="757" y="487"/>
                    </a:lnTo>
                    <a:lnTo>
                      <a:pt x="741" y="534"/>
                    </a:lnTo>
                    <a:lnTo>
                      <a:pt x="718" y="578"/>
                    </a:lnTo>
                    <a:lnTo>
                      <a:pt x="691" y="619"/>
                    </a:lnTo>
                    <a:lnTo>
                      <a:pt x="658" y="656"/>
                    </a:lnTo>
                    <a:lnTo>
                      <a:pt x="621" y="689"/>
                    </a:lnTo>
                    <a:lnTo>
                      <a:pt x="579" y="715"/>
                    </a:lnTo>
                    <a:lnTo>
                      <a:pt x="535" y="738"/>
                    </a:lnTo>
                    <a:lnTo>
                      <a:pt x="488" y="754"/>
                    </a:lnTo>
                    <a:lnTo>
                      <a:pt x="438" y="764"/>
                    </a:lnTo>
                    <a:lnTo>
                      <a:pt x="385" y="769"/>
                    </a:lnTo>
                    <a:lnTo>
                      <a:pt x="333" y="764"/>
                    </a:lnTo>
                    <a:lnTo>
                      <a:pt x="284" y="754"/>
                    </a:lnTo>
                    <a:lnTo>
                      <a:pt x="236" y="738"/>
                    </a:lnTo>
                    <a:lnTo>
                      <a:pt x="192" y="715"/>
                    </a:lnTo>
                    <a:lnTo>
                      <a:pt x="150" y="689"/>
                    </a:lnTo>
                    <a:lnTo>
                      <a:pt x="114" y="656"/>
                    </a:lnTo>
                    <a:lnTo>
                      <a:pt x="81" y="619"/>
                    </a:lnTo>
                    <a:lnTo>
                      <a:pt x="53" y="578"/>
                    </a:lnTo>
                    <a:lnTo>
                      <a:pt x="31" y="534"/>
                    </a:lnTo>
                    <a:lnTo>
                      <a:pt x="15" y="487"/>
                    </a:lnTo>
                    <a:lnTo>
                      <a:pt x="4" y="437"/>
                    </a:lnTo>
                    <a:lnTo>
                      <a:pt x="0" y="385"/>
                    </a:lnTo>
                    <a:lnTo>
                      <a:pt x="4" y="333"/>
                    </a:lnTo>
                    <a:lnTo>
                      <a:pt x="15" y="283"/>
                    </a:lnTo>
                    <a:lnTo>
                      <a:pt x="31" y="236"/>
                    </a:lnTo>
                    <a:lnTo>
                      <a:pt x="53" y="191"/>
                    </a:lnTo>
                    <a:lnTo>
                      <a:pt x="81" y="150"/>
                    </a:lnTo>
                    <a:lnTo>
                      <a:pt x="114" y="113"/>
                    </a:lnTo>
                    <a:lnTo>
                      <a:pt x="150" y="81"/>
                    </a:lnTo>
                    <a:lnTo>
                      <a:pt x="191" y="53"/>
                    </a:lnTo>
                    <a:lnTo>
                      <a:pt x="236" y="31"/>
                    </a:lnTo>
                    <a:lnTo>
                      <a:pt x="284" y="14"/>
                    </a:lnTo>
                    <a:lnTo>
                      <a:pt x="333" y="4"/>
                    </a:lnTo>
                    <a:lnTo>
                      <a:pt x="385" y="0"/>
                    </a:lnTo>
                    <a:close/>
                  </a:path>
                </a:pathLst>
              </a:custGeom>
              <a:solidFill>
                <a:srgbClr val="91FFD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2068" name="Freeform 10"/>
              <p:cNvSpPr>
                <a:spLocks/>
              </p:cNvSpPr>
              <p:nvPr/>
            </p:nvSpPr>
            <p:spPr bwMode="auto">
              <a:xfrm>
                <a:off x="149" y="305"/>
                <a:ext cx="250" cy="250"/>
              </a:xfrm>
              <a:custGeom>
                <a:avLst/>
                <a:gdLst>
                  <a:gd name="T0" fmla="*/ 0 w 728"/>
                  <a:gd name="T1" fmla="*/ 0 h 726"/>
                  <a:gd name="T2" fmla="*/ 0 w 728"/>
                  <a:gd name="T3" fmla="*/ 0 h 726"/>
                  <a:gd name="T4" fmla="*/ 0 w 728"/>
                  <a:gd name="T5" fmla="*/ 0 h 726"/>
                  <a:gd name="T6" fmla="*/ 0 w 728"/>
                  <a:gd name="T7" fmla="*/ 0 h 726"/>
                  <a:gd name="T8" fmla="*/ 0 w 728"/>
                  <a:gd name="T9" fmla="*/ 0 h 726"/>
                  <a:gd name="T10" fmla="*/ 0 w 728"/>
                  <a:gd name="T11" fmla="*/ 0 h 726"/>
                  <a:gd name="T12" fmla="*/ 0 w 728"/>
                  <a:gd name="T13" fmla="*/ 0 h 726"/>
                  <a:gd name="T14" fmla="*/ 0 w 728"/>
                  <a:gd name="T15" fmla="*/ 0 h 726"/>
                  <a:gd name="T16" fmla="*/ 0 w 728"/>
                  <a:gd name="T17" fmla="*/ 0 h 726"/>
                  <a:gd name="T18" fmla="*/ 0 w 728"/>
                  <a:gd name="T19" fmla="*/ 0 h 726"/>
                  <a:gd name="T20" fmla="*/ 0 w 728"/>
                  <a:gd name="T21" fmla="*/ 0 h 726"/>
                  <a:gd name="T22" fmla="*/ 0 w 728"/>
                  <a:gd name="T23" fmla="*/ 0 h 726"/>
                  <a:gd name="T24" fmla="*/ 0 w 728"/>
                  <a:gd name="T25" fmla="*/ 0 h 726"/>
                  <a:gd name="T26" fmla="*/ 0 w 728"/>
                  <a:gd name="T27" fmla="*/ 0 h 726"/>
                  <a:gd name="T28" fmla="*/ 0 w 728"/>
                  <a:gd name="T29" fmla="*/ 0 h 726"/>
                  <a:gd name="T30" fmla="*/ 0 w 728"/>
                  <a:gd name="T31" fmla="*/ 0 h 726"/>
                  <a:gd name="T32" fmla="*/ 0 w 728"/>
                  <a:gd name="T33" fmla="*/ 0 h 726"/>
                  <a:gd name="T34" fmla="*/ 0 w 728"/>
                  <a:gd name="T35" fmla="*/ 0 h 726"/>
                  <a:gd name="T36" fmla="*/ 0 w 728"/>
                  <a:gd name="T37" fmla="*/ 0 h 726"/>
                  <a:gd name="T38" fmla="*/ 0 w 728"/>
                  <a:gd name="T39" fmla="*/ 0 h 726"/>
                  <a:gd name="T40" fmla="*/ 0 w 728"/>
                  <a:gd name="T41" fmla="*/ 0 h 726"/>
                  <a:gd name="T42" fmla="*/ 0 w 728"/>
                  <a:gd name="T43" fmla="*/ 0 h 726"/>
                  <a:gd name="T44" fmla="*/ 0 w 728"/>
                  <a:gd name="T45" fmla="*/ 0 h 726"/>
                  <a:gd name="T46" fmla="*/ 0 w 728"/>
                  <a:gd name="T47" fmla="*/ 0 h 726"/>
                  <a:gd name="T48" fmla="*/ 0 w 728"/>
                  <a:gd name="T49" fmla="*/ 0 h 726"/>
                  <a:gd name="T50" fmla="*/ 0 w 728"/>
                  <a:gd name="T51" fmla="*/ 0 h 726"/>
                  <a:gd name="T52" fmla="*/ 0 w 728"/>
                  <a:gd name="T53" fmla="*/ 0 h 726"/>
                  <a:gd name="T54" fmla="*/ 0 w 728"/>
                  <a:gd name="T55" fmla="*/ 0 h 726"/>
                  <a:gd name="T56" fmla="*/ 0 w 728"/>
                  <a:gd name="T57" fmla="*/ 0 h 726"/>
                  <a:gd name="T58" fmla="*/ 0 w 728"/>
                  <a:gd name="T59" fmla="*/ 0 h 726"/>
                  <a:gd name="T60" fmla="*/ 0 w 728"/>
                  <a:gd name="T61" fmla="*/ 0 h 726"/>
                  <a:gd name="T62" fmla="*/ 0 w 728"/>
                  <a:gd name="T63" fmla="*/ 0 h 726"/>
                  <a:gd name="T64" fmla="*/ 0 w 728"/>
                  <a:gd name="T65" fmla="*/ 0 h 726"/>
                  <a:gd name="T66" fmla="*/ 0 w 728"/>
                  <a:gd name="T67" fmla="*/ 0 h 726"/>
                  <a:gd name="T68" fmla="*/ 0 w 728"/>
                  <a:gd name="T69" fmla="*/ 0 h 726"/>
                  <a:gd name="T70" fmla="*/ 0 w 728"/>
                  <a:gd name="T71" fmla="*/ 0 h 726"/>
                  <a:gd name="T72" fmla="*/ 0 w 728"/>
                  <a:gd name="T73" fmla="*/ 0 h 726"/>
                  <a:gd name="T74" fmla="*/ 0 w 728"/>
                  <a:gd name="T75" fmla="*/ 0 h 726"/>
                  <a:gd name="T76" fmla="*/ 0 w 728"/>
                  <a:gd name="T77" fmla="*/ 0 h 726"/>
                  <a:gd name="T78" fmla="*/ 0 w 728"/>
                  <a:gd name="T79" fmla="*/ 0 h 726"/>
                  <a:gd name="T80" fmla="*/ 0 w 728"/>
                  <a:gd name="T81" fmla="*/ 0 h 726"/>
                  <a:gd name="T82" fmla="*/ 0 w 728"/>
                  <a:gd name="T83" fmla="*/ 0 h 726"/>
                  <a:gd name="T84" fmla="*/ 0 w 728"/>
                  <a:gd name="T85" fmla="*/ 0 h 726"/>
                  <a:gd name="T86" fmla="*/ 0 w 728"/>
                  <a:gd name="T87" fmla="*/ 0 h 726"/>
                  <a:gd name="T88" fmla="*/ 0 w 728"/>
                  <a:gd name="T89" fmla="*/ 0 h 726"/>
                  <a:gd name="T90" fmla="*/ 0 w 728"/>
                  <a:gd name="T91" fmla="*/ 0 h 726"/>
                  <a:gd name="T92" fmla="*/ 0 w 728"/>
                  <a:gd name="T93" fmla="*/ 0 h 726"/>
                  <a:gd name="T94" fmla="*/ 0 w 728"/>
                  <a:gd name="T95" fmla="*/ 0 h 726"/>
                  <a:gd name="T96" fmla="*/ 0 w 728"/>
                  <a:gd name="T97" fmla="*/ 0 h 726"/>
                  <a:gd name="T98" fmla="*/ 0 w 728"/>
                  <a:gd name="T99" fmla="*/ 0 h 72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728"/>
                  <a:gd name="T151" fmla="*/ 0 h 726"/>
                  <a:gd name="T152" fmla="*/ 728 w 728"/>
                  <a:gd name="T153" fmla="*/ 726 h 72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728" h="726">
                    <a:moveTo>
                      <a:pt x="364" y="0"/>
                    </a:moveTo>
                    <a:lnTo>
                      <a:pt x="414" y="4"/>
                    </a:lnTo>
                    <a:lnTo>
                      <a:pt x="461" y="13"/>
                    </a:lnTo>
                    <a:lnTo>
                      <a:pt x="506" y="29"/>
                    </a:lnTo>
                    <a:lnTo>
                      <a:pt x="548" y="50"/>
                    </a:lnTo>
                    <a:lnTo>
                      <a:pt x="586" y="76"/>
                    </a:lnTo>
                    <a:lnTo>
                      <a:pt x="622" y="107"/>
                    </a:lnTo>
                    <a:lnTo>
                      <a:pt x="653" y="142"/>
                    </a:lnTo>
                    <a:lnTo>
                      <a:pt x="679" y="180"/>
                    </a:lnTo>
                    <a:lnTo>
                      <a:pt x="700" y="223"/>
                    </a:lnTo>
                    <a:lnTo>
                      <a:pt x="716" y="268"/>
                    </a:lnTo>
                    <a:lnTo>
                      <a:pt x="725" y="315"/>
                    </a:lnTo>
                    <a:lnTo>
                      <a:pt x="728" y="364"/>
                    </a:lnTo>
                    <a:lnTo>
                      <a:pt x="725" y="414"/>
                    </a:lnTo>
                    <a:lnTo>
                      <a:pt x="716" y="461"/>
                    </a:lnTo>
                    <a:lnTo>
                      <a:pt x="700" y="506"/>
                    </a:lnTo>
                    <a:lnTo>
                      <a:pt x="679" y="547"/>
                    </a:lnTo>
                    <a:lnTo>
                      <a:pt x="653" y="585"/>
                    </a:lnTo>
                    <a:lnTo>
                      <a:pt x="622" y="620"/>
                    </a:lnTo>
                    <a:lnTo>
                      <a:pt x="586" y="651"/>
                    </a:lnTo>
                    <a:lnTo>
                      <a:pt x="548" y="677"/>
                    </a:lnTo>
                    <a:lnTo>
                      <a:pt x="506" y="697"/>
                    </a:lnTo>
                    <a:lnTo>
                      <a:pt x="461" y="713"/>
                    </a:lnTo>
                    <a:lnTo>
                      <a:pt x="414" y="722"/>
                    </a:lnTo>
                    <a:lnTo>
                      <a:pt x="364" y="726"/>
                    </a:lnTo>
                    <a:lnTo>
                      <a:pt x="315" y="722"/>
                    </a:lnTo>
                    <a:lnTo>
                      <a:pt x="267" y="713"/>
                    </a:lnTo>
                    <a:lnTo>
                      <a:pt x="222" y="697"/>
                    </a:lnTo>
                    <a:lnTo>
                      <a:pt x="181" y="677"/>
                    </a:lnTo>
                    <a:lnTo>
                      <a:pt x="142" y="651"/>
                    </a:lnTo>
                    <a:lnTo>
                      <a:pt x="107" y="620"/>
                    </a:lnTo>
                    <a:lnTo>
                      <a:pt x="76" y="585"/>
                    </a:lnTo>
                    <a:lnTo>
                      <a:pt x="50" y="547"/>
                    </a:lnTo>
                    <a:lnTo>
                      <a:pt x="29" y="505"/>
                    </a:lnTo>
                    <a:lnTo>
                      <a:pt x="13" y="461"/>
                    </a:lnTo>
                    <a:lnTo>
                      <a:pt x="4" y="414"/>
                    </a:lnTo>
                    <a:lnTo>
                      <a:pt x="0" y="364"/>
                    </a:lnTo>
                    <a:lnTo>
                      <a:pt x="4" y="315"/>
                    </a:lnTo>
                    <a:lnTo>
                      <a:pt x="13" y="268"/>
                    </a:lnTo>
                    <a:lnTo>
                      <a:pt x="29" y="223"/>
                    </a:lnTo>
                    <a:lnTo>
                      <a:pt x="50" y="180"/>
                    </a:lnTo>
                    <a:lnTo>
                      <a:pt x="76" y="142"/>
                    </a:lnTo>
                    <a:lnTo>
                      <a:pt x="107" y="107"/>
                    </a:lnTo>
                    <a:lnTo>
                      <a:pt x="142" y="76"/>
                    </a:lnTo>
                    <a:lnTo>
                      <a:pt x="181" y="50"/>
                    </a:lnTo>
                    <a:lnTo>
                      <a:pt x="222" y="29"/>
                    </a:lnTo>
                    <a:lnTo>
                      <a:pt x="267" y="13"/>
                    </a:lnTo>
                    <a:lnTo>
                      <a:pt x="315" y="4"/>
                    </a:lnTo>
                    <a:lnTo>
                      <a:pt x="364" y="0"/>
                    </a:lnTo>
                    <a:close/>
                  </a:path>
                </a:pathLst>
              </a:custGeom>
              <a:solidFill>
                <a:srgbClr val="99FFD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2069" name="Freeform 11"/>
              <p:cNvSpPr>
                <a:spLocks/>
              </p:cNvSpPr>
              <p:nvPr/>
            </p:nvSpPr>
            <p:spPr bwMode="auto">
              <a:xfrm>
                <a:off x="157" y="309"/>
                <a:ext cx="235" cy="236"/>
              </a:xfrm>
              <a:custGeom>
                <a:avLst/>
                <a:gdLst>
                  <a:gd name="T0" fmla="*/ 0 w 690"/>
                  <a:gd name="T1" fmla="*/ 0 h 688"/>
                  <a:gd name="T2" fmla="*/ 0 w 690"/>
                  <a:gd name="T3" fmla="*/ 0 h 688"/>
                  <a:gd name="T4" fmla="*/ 0 w 690"/>
                  <a:gd name="T5" fmla="*/ 0 h 688"/>
                  <a:gd name="T6" fmla="*/ 0 w 690"/>
                  <a:gd name="T7" fmla="*/ 0 h 688"/>
                  <a:gd name="T8" fmla="*/ 0 w 690"/>
                  <a:gd name="T9" fmla="*/ 0 h 688"/>
                  <a:gd name="T10" fmla="*/ 0 w 690"/>
                  <a:gd name="T11" fmla="*/ 0 h 688"/>
                  <a:gd name="T12" fmla="*/ 0 w 690"/>
                  <a:gd name="T13" fmla="*/ 0 h 688"/>
                  <a:gd name="T14" fmla="*/ 0 w 690"/>
                  <a:gd name="T15" fmla="*/ 0 h 688"/>
                  <a:gd name="T16" fmla="*/ 0 w 690"/>
                  <a:gd name="T17" fmla="*/ 0 h 688"/>
                  <a:gd name="T18" fmla="*/ 0 w 690"/>
                  <a:gd name="T19" fmla="*/ 0 h 688"/>
                  <a:gd name="T20" fmla="*/ 0 w 690"/>
                  <a:gd name="T21" fmla="*/ 0 h 688"/>
                  <a:gd name="T22" fmla="*/ 0 w 690"/>
                  <a:gd name="T23" fmla="*/ 0 h 688"/>
                  <a:gd name="T24" fmla="*/ 0 w 690"/>
                  <a:gd name="T25" fmla="*/ 0 h 688"/>
                  <a:gd name="T26" fmla="*/ 0 w 690"/>
                  <a:gd name="T27" fmla="*/ 0 h 688"/>
                  <a:gd name="T28" fmla="*/ 0 w 690"/>
                  <a:gd name="T29" fmla="*/ 0 h 688"/>
                  <a:gd name="T30" fmla="*/ 0 w 690"/>
                  <a:gd name="T31" fmla="*/ 0 h 688"/>
                  <a:gd name="T32" fmla="*/ 0 w 690"/>
                  <a:gd name="T33" fmla="*/ 0 h 688"/>
                  <a:gd name="T34" fmla="*/ 0 w 690"/>
                  <a:gd name="T35" fmla="*/ 0 h 688"/>
                  <a:gd name="T36" fmla="*/ 0 w 690"/>
                  <a:gd name="T37" fmla="*/ 0 h 688"/>
                  <a:gd name="T38" fmla="*/ 0 w 690"/>
                  <a:gd name="T39" fmla="*/ 0 h 688"/>
                  <a:gd name="T40" fmla="*/ 0 w 690"/>
                  <a:gd name="T41" fmla="*/ 0 h 688"/>
                  <a:gd name="T42" fmla="*/ 0 w 690"/>
                  <a:gd name="T43" fmla="*/ 0 h 688"/>
                  <a:gd name="T44" fmla="*/ 0 w 690"/>
                  <a:gd name="T45" fmla="*/ 0 h 688"/>
                  <a:gd name="T46" fmla="*/ 0 w 690"/>
                  <a:gd name="T47" fmla="*/ 0 h 688"/>
                  <a:gd name="T48" fmla="*/ 0 w 690"/>
                  <a:gd name="T49" fmla="*/ 0 h 688"/>
                  <a:gd name="T50" fmla="*/ 0 w 690"/>
                  <a:gd name="T51" fmla="*/ 0 h 688"/>
                  <a:gd name="T52" fmla="*/ 0 w 690"/>
                  <a:gd name="T53" fmla="*/ 0 h 688"/>
                  <a:gd name="T54" fmla="*/ 0 w 690"/>
                  <a:gd name="T55" fmla="*/ 0 h 688"/>
                  <a:gd name="T56" fmla="*/ 0 w 690"/>
                  <a:gd name="T57" fmla="*/ 0 h 688"/>
                  <a:gd name="T58" fmla="*/ 0 w 690"/>
                  <a:gd name="T59" fmla="*/ 0 h 688"/>
                  <a:gd name="T60" fmla="*/ 0 w 690"/>
                  <a:gd name="T61" fmla="*/ 0 h 688"/>
                  <a:gd name="T62" fmla="*/ 0 w 690"/>
                  <a:gd name="T63" fmla="*/ 0 h 688"/>
                  <a:gd name="T64" fmla="*/ 0 w 690"/>
                  <a:gd name="T65" fmla="*/ 0 h 688"/>
                  <a:gd name="T66" fmla="*/ 0 w 690"/>
                  <a:gd name="T67" fmla="*/ 0 h 688"/>
                  <a:gd name="T68" fmla="*/ 0 w 690"/>
                  <a:gd name="T69" fmla="*/ 0 h 688"/>
                  <a:gd name="T70" fmla="*/ 0 w 690"/>
                  <a:gd name="T71" fmla="*/ 0 h 688"/>
                  <a:gd name="T72" fmla="*/ 0 w 690"/>
                  <a:gd name="T73" fmla="*/ 0 h 688"/>
                  <a:gd name="T74" fmla="*/ 0 w 690"/>
                  <a:gd name="T75" fmla="*/ 0 h 688"/>
                  <a:gd name="T76" fmla="*/ 0 w 690"/>
                  <a:gd name="T77" fmla="*/ 0 h 688"/>
                  <a:gd name="T78" fmla="*/ 0 w 690"/>
                  <a:gd name="T79" fmla="*/ 0 h 688"/>
                  <a:gd name="T80" fmla="*/ 0 w 690"/>
                  <a:gd name="T81" fmla="*/ 0 h 688"/>
                  <a:gd name="T82" fmla="*/ 0 w 690"/>
                  <a:gd name="T83" fmla="*/ 0 h 688"/>
                  <a:gd name="T84" fmla="*/ 0 w 690"/>
                  <a:gd name="T85" fmla="*/ 0 h 688"/>
                  <a:gd name="T86" fmla="*/ 0 w 690"/>
                  <a:gd name="T87" fmla="*/ 0 h 688"/>
                  <a:gd name="T88" fmla="*/ 0 w 690"/>
                  <a:gd name="T89" fmla="*/ 0 h 688"/>
                  <a:gd name="T90" fmla="*/ 0 w 690"/>
                  <a:gd name="T91" fmla="*/ 0 h 688"/>
                  <a:gd name="T92" fmla="*/ 0 w 690"/>
                  <a:gd name="T93" fmla="*/ 0 h 688"/>
                  <a:gd name="T94" fmla="*/ 0 w 690"/>
                  <a:gd name="T95" fmla="*/ 0 h 688"/>
                  <a:gd name="T96" fmla="*/ 0 w 690"/>
                  <a:gd name="T97" fmla="*/ 0 h 688"/>
                  <a:gd name="T98" fmla="*/ 0 w 690"/>
                  <a:gd name="T99" fmla="*/ 0 h 68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90"/>
                  <a:gd name="T151" fmla="*/ 0 h 688"/>
                  <a:gd name="T152" fmla="*/ 690 w 690"/>
                  <a:gd name="T153" fmla="*/ 688 h 68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90" h="688">
                    <a:moveTo>
                      <a:pt x="345" y="0"/>
                    </a:moveTo>
                    <a:lnTo>
                      <a:pt x="392" y="3"/>
                    </a:lnTo>
                    <a:lnTo>
                      <a:pt x="437" y="13"/>
                    </a:lnTo>
                    <a:lnTo>
                      <a:pt x="479" y="27"/>
                    </a:lnTo>
                    <a:lnTo>
                      <a:pt x="519" y="47"/>
                    </a:lnTo>
                    <a:lnTo>
                      <a:pt x="556" y="72"/>
                    </a:lnTo>
                    <a:lnTo>
                      <a:pt x="589" y="101"/>
                    </a:lnTo>
                    <a:lnTo>
                      <a:pt x="618" y="134"/>
                    </a:lnTo>
                    <a:lnTo>
                      <a:pt x="643" y="171"/>
                    </a:lnTo>
                    <a:lnTo>
                      <a:pt x="663" y="211"/>
                    </a:lnTo>
                    <a:lnTo>
                      <a:pt x="678" y="253"/>
                    </a:lnTo>
                    <a:lnTo>
                      <a:pt x="687" y="298"/>
                    </a:lnTo>
                    <a:lnTo>
                      <a:pt x="690" y="344"/>
                    </a:lnTo>
                    <a:lnTo>
                      <a:pt x="687" y="391"/>
                    </a:lnTo>
                    <a:lnTo>
                      <a:pt x="678" y="436"/>
                    </a:lnTo>
                    <a:lnTo>
                      <a:pt x="663" y="479"/>
                    </a:lnTo>
                    <a:lnTo>
                      <a:pt x="643" y="518"/>
                    </a:lnTo>
                    <a:lnTo>
                      <a:pt x="618" y="555"/>
                    </a:lnTo>
                    <a:lnTo>
                      <a:pt x="589" y="588"/>
                    </a:lnTo>
                    <a:lnTo>
                      <a:pt x="556" y="617"/>
                    </a:lnTo>
                    <a:lnTo>
                      <a:pt x="519" y="642"/>
                    </a:lnTo>
                    <a:lnTo>
                      <a:pt x="479" y="661"/>
                    </a:lnTo>
                    <a:lnTo>
                      <a:pt x="437" y="676"/>
                    </a:lnTo>
                    <a:lnTo>
                      <a:pt x="392" y="685"/>
                    </a:lnTo>
                    <a:lnTo>
                      <a:pt x="345" y="688"/>
                    </a:lnTo>
                    <a:lnTo>
                      <a:pt x="298" y="685"/>
                    </a:lnTo>
                    <a:lnTo>
                      <a:pt x="253" y="676"/>
                    </a:lnTo>
                    <a:lnTo>
                      <a:pt x="211" y="661"/>
                    </a:lnTo>
                    <a:lnTo>
                      <a:pt x="171" y="642"/>
                    </a:lnTo>
                    <a:lnTo>
                      <a:pt x="135" y="617"/>
                    </a:lnTo>
                    <a:lnTo>
                      <a:pt x="101" y="588"/>
                    </a:lnTo>
                    <a:lnTo>
                      <a:pt x="72" y="555"/>
                    </a:lnTo>
                    <a:lnTo>
                      <a:pt x="47" y="518"/>
                    </a:lnTo>
                    <a:lnTo>
                      <a:pt x="27" y="479"/>
                    </a:lnTo>
                    <a:lnTo>
                      <a:pt x="13" y="436"/>
                    </a:lnTo>
                    <a:lnTo>
                      <a:pt x="3" y="391"/>
                    </a:lnTo>
                    <a:lnTo>
                      <a:pt x="0" y="344"/>
                    </a:lnTo>
                    <a:lnTo>
                      <a:pt x="3" y="298"/>
                    </a:lnTo>
                    <a:lnTo>
                      <a:pt x="13" y="253"/>
                    </a:lnTo>
                    <a:lnTo>
                      <a:pt x="27" y="211"/>
                    </a:lnTo>
                    <a:lnTo>
                      <a:pt x="47" y="171"/>
                    </a:lnTo>
                    <a:lnTo>
                      <a:pt x="72" y="134"/>
                    </a:lnTo>
                    <a:lnTo>
                      <a:pt x="101" y="101"/>
                    </a:lnTo>
                    <a:lnTo>
                      <a:pt x="135" y="72"/>
                    </a:lnTo>
                    <a:lnTo>
                      <a:pt x="171" y="47"/>
                    </a:lnTo>
                    <a:lnTo>
                      <a:pt x="211" y="27"/>
                    </a:lnTo>
                    <a:lnTo>
                      <a:pt x="253" y="13"/>
                    </a:lnTo>
                    <a:lnTo>
                      <a:pt x="298" y="3"/>
                    </a:lnTo>
                    <a:lnTo>
                      <a:pt x="345" y="0"/>
                    </a:lnTo>
                    <a:close/>
                  </a:path>
                </a:pathLst>
              </a:custGeom>
              <a:solidFill>
                <a:srgbClr val="9EFF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2070" name="Freeform 12"/>
              <p:cNvSpPr>
                <a:spLocks/>
              </p:cNvSpPr>
              <p:nvPr/>
            </p:nvSpPr>
            <p:spPr bwMode="auto">
              <a:xfrm>
                <a:off x="163" y="311"/>
                <a:ext cx="223" cy="225"/>
              </a:xfrm>
              <a:custGeom>
                <a:avLst/>
                <a:gdLst>
                  <a:gd name="T0" fmla="*/ 0 w 651"/>
                  <a:gd name="T1" fmla="*/ 0 h 650"/>
                  <a:gd name="T2" fmla="*/ 0 w 651"/>
                  <a:gd name="T3" fmla="*/ 0 h 650"/>
                  <a:gd name="T4" fmla="*/ 0 w 651"/>
                  <a:gd name="T5" fmla="*/ 0 h 650"/>
                  <a:gd name="T6" fmla="*/ 0 w 651"/>
                  <a:gd name="T7" fmla="*/ 0 h 650"/>
                  <a:gd name="T8" fmla="*/ 0 w 651"/>
                  <a:gd name="T9" fmla="*/ 0 h 650"/>
                  <a:gd name="T10" fmla="*/ 0 w 651"/>
                  <a:gd name="T11" fmla="*/ 0 h 650"/>
                  <a:gd name="T12" fmla="*/ 0 w 651"/>
                  <a:gd name="T13" fmla="*/ 0 h 650"/>
                  <a:gd name="T14" fmla="*/ 0 w 651"/>
                  <a:gd name="T15" fmla="*/ 0 h 650"/>
                  <a:gd name="T16" fmla="*/ 0 w 651"/>
                  <a:gd name="T17" fmla="*/ 0 h 650"/>
                  <a:gd name="T18" fmla="*/ 0 w 651"/>
                  <a:gd name="T19" fmla="*/ 0 h 650"/>
                  <a:gd name="T20" fmla="*/ 0 w 651"/>
                  <a:gd name="T21" fmla="*/ 0 h 650"/>
                  <a:gd name="T22" fmla="*/ 0 w 651"/>
                  <a:gd name="T23" fmla="*/ 0 h 650"/>
                  <a:gd name="T24" fmla="*/ 0 w 651"/>
                  <a:gd name="T25" fmla="*/ 0 h 650"/>
                  <a:gd name="T26" fmla="*/ 0 w 651"/>
                  <a:gd name="T27" fmla="*/ 0 h 650"/>
                  <a:gd name="T28" fmla="*/ 0 w 651"/>
                  <a:gd name="T29" fmla="*/ 0 h 650"/>
                  <a:gd name="T30" fmla="*/ 0 w 651"/>
                  <a:gd name="T31" fmla="*/ 0 h 650"/>
                  <a:gd name="T32" fmla="*/ 0 w 651"/>
                  <a:gd name="T33" fmla="*/ 0 h 650"/>
                  <a:gd name="T34" fmla="*/ 0 w 651"/>
                  <a:gd name="T35" fmla="*/ 0 h 650"/>
                  <a:gd name="T36" fmla="*/ 0 w 651"/>
                  <a:gd name="T37" fmla="*/ 0 h 650"/>
                  <a:gd name="T38" fmla="*/ 0 w 651"/>
                  <a:gd name="T39" fmla="*/ 0 h 650"/>
                  <a:gd name="T40" fmla="*/ 0 w 651"/>
                  <a:gd name="T41" fmla="*/ 0 h 650"/>
                  <a:gd name="T42" fmla="*/ 0 w 651"/>
                  <a:gd name="T43" fmla="*/ 0 h 650"/>
                  <a:gd name="T44" fmla="*/ 0 w 651"/>
                  <a:gd name="T45" fmla="*/ 0 h 650"/>
                  <a:gd name="T46" fmla="*/ 0 w 651"/>
                  <a:gd name="T47" fmla="*/ 0 h 650"/>
                  <a:gd name="T48" fmla="*/ 0 w 651"/>
                  <a:gd name="T49" fmla="*/ 0 h 650"/>
                  <a:gd name="T50" fmla="*/ 0 w 651"/>
                  <a:gd name="T51" fmla="*/ 0 h 650"/>
                  <a:gd name="T52" fmla="*/ 0 w 651"/>
                  <a:gd name="T53" fmla="*/ 0 h 650"/>
                  <a:gd name="T54" fmla="*/ 0 w 651"/>
                  <a:gd name="T55" fmla="*/ 0 h 650"/>
                  <a:gd name="T56" fmla="*/ 0 w 651"/>
                  <a:gd name="T57" fmla="*/ 0 h 650"/>
                  <a:gd name="T58" fmla="*/ 0 w 651"/>
                  <a:gd name="T59" fmla="*/ 0 h 650"/>
                  <a:gd name="T60" fmla="*/ 0 w 651"/>
                  <a:gd name="T61" fmla="*/ 0 h 650"/>
                  <a:gd name="T62" fmla="*/ 0 w 651"/>
                  <a:gd name="T63" fmla="*/ 0 h 650"/>
                  <a:gd name="T64" fmla="*/ 0 w 651"/>
                  <a:gd name="T65" fmla="*/ 0 h 650"/>
                  <a:gd name="T66" fmla="*/ 0 w 651"/>
                  <a:gd name="T67" fmla="*/ 0 h 650"/>
                  <a:gd name="T68" fmla="*/ 0 w 651"/>
                  <a:gd name="T69" fmla="*/ 0 h 650"/>
                  <a:gd name="T70" fmla="*/ 0 w 651"/>
                  <a:gd name="T71" fmla="*/ 0 h 650"/>
                  <a:gd name="T72" fmla="*/ 0 w 651"/>
                  <a:gd name="T73" fmla="*/ 0 h 650"/>
                  <a:gd name="T74" fmla="*/ 0 w 651"/>
                  <a:gd name="T75" fmla="*/ 0 h 650"/>
                  <a:gd name="T76" fmla="*/ 0 w 651"/>
                  <a:gd name="T77" fmla="*/ 0 h 650"/>
                  <a:gd name="T78" fmla="*/ 0 w 651"/>
                  <a:gd name="T79" fmla="*/ 0 h 650"/>
                  <a:gd name="T80" fmla="*/ 0 w 651"/>
                  <a:gd name="T81" fmla="*/ 0 h 650"/>
                  <a:gd name="T82" fmla="*/ 0 w 651"/>
                  <a:gd name="T83" fmla="*/ 0 h 650"/>
                  <a:gd name="T84" fmla="*/ 0 w 651"/>
                  <a:gd name="T85" fmla="*/ 0 h 650"/>
                  <a:gd name="T86" fmla="*/ 0 w 651"/>
                  <a:gd name="T87" fmla="*/ 0 h 650"/>
                  <a:gd name="T88" fmla="*/ 0 w 651"/>
                  <a:gd name="T89" fmla="*/ 0 h 650"/>
                  <a:gd name="T90" fmla="*/ 0 w 651"/>
                  <a:gd name="T91" fmla="*/ 0 h 650"/>
                  <a:gd name="T92" fmla="*/ 0 w 651"/>
                  <a:gd name="T93" fmla="*/ 0 h 650"/>
                  <a:gd name="T94" fmla="*/ 0 w 651"/>
                  <a:gd name="T95" fmla="*/ 0 h 650"/>
                  <a:gd name="T96" fmla="*/ 0 w 651"/>
                  <a:gd name="T97" fmla="*/ 0 h 650"/>
                  <a:gd name="T98" fmla="*/ 0 w 651"/>
                  <a:gd name="T99" fmla="*/ 0 h 65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51"/>
                  <a:gd name="T151" fmla="*/ 0 h 650"/>
                  <a:gd name="T152" fmla="*/ 651 w 651"/>
                  <a:gd name="T153" fmla="*/ 650 h 65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51" h="650">
                    <a:moveTo>
                      <a:pt x="325" y="0"/>
                    </a:moveTo>
                    <a:lnTo>
                      <a:pt x="370" y="4"/>
                    </a:lnTo>
                    <a:lnTo>
                      <a:pt x="411" y="12"/>
                    </a:lnTo>
                    <a:lnTo>
                      <a:pt x="452" y="26"/>
                    </a:lnTo>
                    <a:lnTo>
                      <a:pt x="489" y="45"/>
                    </a:lnTo>
                    <a:lnTo>
                      <a:pt x="524" y="69"/>
                    </a:lnTo>
                    <a:lnTo>
                      <a:pt x="555" y="96"/>
                    </a:lnTo>
                    <a:lnTo>
                      <a:pt x="583" y="128"/>
                    </a:lnTo>
                    <a:lnTo>
                      <a:pt x="607" y="162"/>
                    </a:lnTo>
                    <a:lnTo>
                      <a:pt x="626" y="199"/>
                    </a:lnTo>
                    <a:lnTo>
                      <a:pt x="639" y="239"/>
                    </a:lnTo>
                    <a:lnTo>
                      <a:pt x="648" y="282"/>
                    </a:lnTo>
                    <a:lnTo>
                      <a:pt x="651" y="325"/>
                    </a:lnTo>
                    <a:lnTo>
                      <a:pt x="648" y="369"/>
                    </a:lnTo>
                    <a:lnTo>
                      <a:pt x="639" y="411"/>
                    </a:lnTo>
                    <a:lnTo>
                      <a:pt x="626" y="451"/>
                    </a:lnTo>
                    <a:lnTo>
                      <a:pt x="607" y="488"/>
                    </a:lnTo>
                    <a:lnTo>
                      <a:pt x="583" y="523"/>
                    </a:lnTo>
                    <a:lnTo>
                      <a:pt x="555" y="554"/>
                    </a:lnTo>
                    <a:lnTo>
                      <a:pt x="524" y="582"/>
                    </a:lnTo>
                    <a:lnTo>
                      <a:pt x="489" y="606"/>
                    </a:lnTo>
                    <a:lnTo>
                      <a:pt x="452" y="625"/>
                    </a:lnTo>
                    <a:lnTo>
                      <a:pt x="411" y="638"/>
                    </a:lnTo>
                    <a:lnTo>
                      <a:pt x="370" y="647"/>
                    </a:lnTo>
                    <a:lnTo>
                      <a:pt x="325" y="650"/>
                    </a:lnTo>
                    <a:lnTo>
                      <a:pt x="282" y="647"/>
                    </a:lnTo>
                    <a:lnTo>
                      <a:pt x="240" y="638"/>
                    </a:lnTo>
                    <a:lnTo>
                      <a:pt x="200" y="625"/>
                    </a:lnTo>
                    <a:lnTo>
                      <a:pt x="162" y="606"/>
                    </a:lnTo>
                    <a:lnTo>
                      <a:pt x="127" y="582"/>
                    </a:lnTo>
                    <a:lnTo>
                      <a:pt x="96" y="554"/>
                    </a:lnTo>
                    <a:lnTo>
                      <a:pt x="68" y="523"/>
                    </a:lnTo>
                    <a:lnTo>
                      <a:pt x="45" y="488"/>
                    </a:lnTo>
                    <a:lnTo>
                      <a:pt x="25" y="451"/>
                    </a:lnTo>
                    <a:lnTo>
                      <a:pt x="12" y="411"/>
                    </a:lnTo>
                    <a:lnTo>
                      <a:pt x="3" y="369"/>
                    </a:lnTo>
                    <a:lnTo>
                      <a:pt x="0" y="325"/>
                    </a:lnTo>
                    <a:lnTo>
                      <a:pt x="3" y="282"/>
                    </a:lnTo>
                    <a:lnTo>
                      <a:pt x="12" y="239"/>
                    </a:lnTo>
                    <a:lnTo>
                      <a:pt x="25" y="199"/>
                    </a:lnTo>
                    <a:lnTo>
                      <a:pt x="45" y="162"/>
                    </a:lnTo>
                    <a:lnTo>
                      <a:pt x="68" y="128"/>
                    </a:lnTo>
                    <a:lnTo>
                      <a:pt x="96" y="96"/>
                    </a:lnTo>
                    <a:lnTo>
                      <a:pt x="127" y="69"/>
                    </a:lnTo>
                    <a:lnTo>
                      <a:pt x="162" y="45"/>
                    </a:lnTo>
                    <a:lnTo>
                      <a:pt x="200" y="26"/>
                    </a:lnTo>
                    <a:lnTo>
                      <a:pt x="240" y="12"/>
                    </a:lnTo>
                    <a:lnTo>
                      <a:pt x="282" y="4"/>
                    </a:lnTo>
                    <a:lnTo>
                      <a:pt x="325" y="0"/>
                    </a:lnTo>
                    <a:close/>
                  </a:path>
                </a:pathLst>
              </a:custGeom>
              <a:solidFill>
                <a:srgbClr val="A3FFD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2071" name="Freeform 13"/>
              <p:cNvSpPr>
                <a:spLocks/>
              </p:cNvSpPr>
              <p:nvPr/>
            </p:nvSpPr>
            <p:spPr bwMode="auto">
              <a:xfrm>
                <a:off x="172" y="316"/>
                <a:ext cx="210" cy="209"/>
              </a:xfrm>
              <a:custGeom>
                <a:avLst/>
                <a:gdLst>
                  <a:gd name="T0" fmla="*/ 0 w 609"/>
                  <a:gd name="T1" fmla="*/ 0 h 608"/>
                  <a:gd name="T2" fmla="*/ 0 w 609"/>
                  <a:gd name="T3" fmla="*/ 0 h 608"/>
                  <a:gd name="T4" fmla="*/ 0 w 609"/>
                  <a:gd name="T5" fmla="*/ 0 h 608"/>
                  <a:gd name="T6" fmla="*/ 0 w 609"/>
                  <a:gd name="T7" fmla="*/ 0 h 608"/>
                  <a:gd name="T8" fmla="*/ 0 w 609"/>
                  <a:gd name="T9" fmla="*/ 0 h 608"/>
                  <a:gd name="T10" fmla="*/ 0 w 609"/>
                  <a:gd name="T11" fmla="*/ 0 h 608"/>
                  <a:gd name="T12" fmla="*/ 0 w 609"/>
                  <a:gd name="T13" fmla="*/ 0 h 608"/>
                  <a:gd name="T14" fmla="*/ 0 w 609"/>
                  <a:gd name="T15" fmla="*/ 0 h 608"/>
                  <a:gd name="T16" fmla="*/ 0 w 609"/>
                  <a:gd name="T17" fmla="*/ 0 h 608"/>
                  <a:gd name="T18" fmla="*/ 0 w 609"/>
                  <a:gd name="T19" fmla="*/ 0 h 608"/>
                  <a:gd name="T20" fmla="*/ 0 w 609"/>
                  <a:gd name="T21" fmla="*/ 0 h 608"/>
                  <a:gd name="T22" fmla="*/ 0 w 609"/>
                  <a:gd name="T23" fmla="*/ 0 h 608"/>
                  <a:gd name="T24" fmla="*/ 0 w 609"/>
                  <a:gd name="T25" fmla="*/ 0 h 608"/>
                  <a:gd name="T26" fmla="*/ 0 w 609"/>
                  <a:gd name="T27" fmla="*/ 0 h 608"/>
                  <a:gd name="T28" fmla="*/ 0 w 609"/>
                  <a:gd name="T29" fmla="*/ 0 h 608"/>
                  <a:gd name="T30" fmla="*/ 0 w 609"/>
                  <a:gd name="T31" fmla="*/ 0 h 608"/>
                  <a:gd name="T32" fmla="*/ 0 w 609"/>
                  <a:gd name="T33" fmla="*/ 0 h 608"/>
                  <a:gd name="T34" fmla="*/ 0 w 609"/>
                  <a:gd name="T35" fmla="*/ 0 h 608"/>
                  <a:gd name="T36" fmla="*/ 0 w 609"/>
                  <a:gd name="T37" fmla="*/ 0 h 608"/>
                  <a:gd name="T38" fmla="*/ 0 w 609"/>
                  <a:gd name="T39" fmla="*/ 0 h 608"/>
                  <a:gd name="T40" fmla="*/ 0 w 609"/>
                  <a:gd name="T41" fmla="*/ 0 h 608"/>
                  <a:gd name="T42" fmla="*/ 0 w 609"/>
                  <a:gd name="T43" fmla="*/ 0 h 608"/>
                  <a:gd name="T44" fmla="*/ 0 w 609"/>
                  <a:gd name="T45" fmla="*/ 0 h 608"/>
                  <a:gd name="T46" fmla="*/ 0 w 609"/>
                  <a:gd name="T47" fmla="*/ 0 h 608"/>
                  <a:gd name="T48" fmla="*/ 0 w 609"/>
                  <a:gd name="T49" fmla="*/ 0 h 608"/>
                  <a:gd name="T50" fmla="*/ 0 w 609"/>
                  <a:gd name="T51" fmla="*/ 0 h 608"/>
                  <a:gd name="T52" fmla="*/ 0 w 609"/>
                  <a:gd name="T53" fmla="*/ 0 h 608"/>
                  <a:gd name="T54" fmla="*/ 0 w 609"/>
                  <a:gd name="T55" fmla="*/ 0 h 608"/>
                  <a:gd name="T56" fmla="*/ 0 w 609"/>
                  <a:gd name="T57" fmla="*/ 0 h 608"/>
                  <a:gd name="T58" fmla="*/ 0 w 609"/>
                  <a:gd name="T59" fmla="*/ 0 h 608"/>
                  <a:gd name="T60" fmla="*/ 0 w 609"/>
                  <a:gd name="T61" fmla="*/ 0 h 608"/>
                  <a:gd name="T62" fmla="*/ 0 w 609"/>
                  <a:gd name="T63" fmla="*/ 0 h 608"/>
                  <a:gd name="T64" fmla="*/ 0 w 609"/>
                  <a:gd name="T65" fmla="*/ 0 h 608"/>
                  <a:gd name="T66" fmla="*/ 0 w 609"/>
                  <a:gd name="T67" fmla="*/ 0 h 608"/>
                  <a:gd name="T68" fmla="*/ 0 w 609"/>
                  <a:gd name="T69" fmla="*/ 0 h 608"/>
                  <a:gd name="T70" fmla="*/ 0 w 609"/>
                  <a:gd name="T71" fmla="*/ 0 h 608"/>
                  <a:gd name="T72" fmla="*/ 0 w 609"/>
                  <a:gd name="T73" fmla="*/ 0 h 608"/>
                  <a:gd name="T74" fmla="*/ 0 w 609"/>
                  <a:gd name="T75" fmla="*/ 0 h 608"/>
                  <a:gd name="T76" fmla="*/ 0 w 609"/>
                  <a:gd name="T77" fmla="*/ 0 h 608"/>
                  <a:gd name="T78" fmla="*/ 0 w 609"/>
                  <a:gd name="T79" fmla="*/ 0 h 608"/>
                  <a:gd name="T80" fmla="*/ 0 w 609"/>
                  <a:gd name="T81" fmla="*/ 0 h 608"/>
                  <a:gd name="T82" fmla="*/ 0 w 609"/>
                  <a:gd name="T83" fmla="*/ 0 h 608"/>
                  <a:gd name="T84" fmla="*/ 0 w 609"/>
                  <a:gd name="T85" fmla="*/ 0 h 608"/>
                  <a:gd name="T86" fmla="*/ 0 w 609"/>
                  <a:gd name="T87" fmla="*/ 0 h 608"/>
                  <a:gd name="T88" fmla="*/ 0 w 609"/>
                  <a:gd name="T89" fmla="*/ 0 h 608"/>
                  <a:gd name="T90" fmla="*/ 0 w 609"/>
                  <a:gd name="T91" fmla="*/ 0 h 608"/>
                  <a:gd name="T92" fmla="*/ 0 w 609"/>
                  <a:gd name="T93" fmla="*/ 0 h 608"/>
                  <a:gd name="T94" fmla="*/ 0 w 609"/>
                  <a:gd name="T95" fmla="*/ 0 h 608"/>
                  <a:gd name="T96" fmla="*/ 0 w 609"/>
                  <a:gd name="T97" fmla="*/ 0 h 608"/>
                  <a:gd name="T98" fmla="*/ 0 w 609"/>
                  <a:gd name="T99" fmla="*/ 0 h 60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09"/>
                  <a:gd name="T151" fmla="*/ 0 h 608"/>
                  <a:gd name="T152" fmla="*/ 609 w 609"/>
                  <a:gd name="T153" fmla="*/ 608 h 60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09" h="608">
                    <a:moveTo>
                      <a:pt x="304" y="0"/>
                    </a:moveTo>
                    <a:lnTo>
                      <a:pt x="346" y="3"/>
                    </a:lnTo>
                    <a:lnTo>
                      <a:pt x="385" y="11"/>
                    </a:lnTo>
                    <a:lnTo>
                      <a:pt x="423" y="24"/>
                    </a:lnTo>
                    <a:lnTo>
                      <a:pt x="458" y="42"/>
                    </a:lnTo>
                    <a:lnTo>
                      <a:pt x="490" y="64"/>
                    </a:lnTo>
                    <a:lnTo>
                      <a:pt x="520" y="90"/>
                    </a:lnTo>
                    <a:lnTo>
                      <a:pt x="546" y="119"/>
                    </a:lnTo>
                    <a:lnTo>
                      <a:pt x="567" y="151"/>
                    </a:lnTo>
                    <a:lnTo>
                      <a:pt x="585" y="186"/>
                    </a:lnTo>
                    <a:lnTo>
                      <a:pt x="598" y="223"/>
                    </a:lnTo>
                    <a:lnTo>
                      <a:pt x="606" y="263"/>
                    </a:lnTo>
                    <a:lnTo>
                      <a:pt x="609" y="304"/>
                    </a:lnTo>
                    <a:lnTo>
                      <a:pt x="606" y="345"/>
                    </a:lnTo>
                    <a:lnTo>
                      <a:pt x="598" y="385"/>
                    </a:lnTo>
                    <a:lnTo>
                      <a:pt x="585" y="422"/>
                    </a:lnTo>
                    <a:lnTo>
                      <a:pt x="567" y="457"/>
                    </a:lnTo>
                    <a:lnTo>
                      <a:pt x="546" y="489"/>
                    </a:lnTo>
                    <a:lnTo>
                      <a:pt x="520" y="519"/>
                    </a:lnTo>
                    <a:lnTo>
                      <a:pt x="490" y="545"/>
                    </a:lnTo>
                    <a:lnTo>
                      <a:pt x="458" y="566"/>
                    </a:lnTo>
                    <a:lnTo>
                      <a:pt x="423" y="584"/>
                    </a:lnTo>
                    <a:lnTo>
                      <a:pt x="385" y="597"/>
                    </a:lnTo>
                    <a:lnTo>
                      <a:pt x="346" y="605"/>
                    </a:lnTo>
                    <a:lnTo>
                      <a:pt x="304" y="608"/>
                    </a:lnTo>
                    <a:lnTo>
                      <a:pt x="263" y="605"/>
                    </a:lnTo>
                    <a:lnTo>
                      <a:pt x="224" y="597"/>
                    </a:lnTo>
                    <a:lnTo>
                      <a:pt x="186" y="584"/>
                    </a:lnTo>
                    <a:lnTo>
                      <a:pt x="151" y="566"/>
                    </a:lnTo>
                    <a:lnTo>
                      <a:pt x="119" y="545"/>
                    </a:lnTo>
                    <a:lnTo>
                      <a:pt x="90" y="519"/>
                    </a:lnTo>
                    <a:lnTo>
                      <a:pt x="64" y="489"/>
                    </a:lnTo>
                    <a:lnTo>
                      <a:pt x="42" y="457"/>
                    </a:lnTo>
                    <a:lnTo>
                      <a:pt x="24" y="422"/>
                    </a:lnTo>
                    <a:lnTo>
                      <a:pt x="11" y="385"/>
                    </a:lnTo>
                    <a:lnTo>
                      <a:pt x="3" y="345"/>
                    </a:lnTo>
                    <a:lnTo>
                      <a:pt x="0" y="304"/>
                    </a:lnTo>
                    <a:lnTo>
                      <a:pt x="3" y="263"/>
                    </a:lnTo>
                    <a:lnTo>
                      <a:pt x="11" y="223"/>
                    </a:lnTo>
                    <a:lnTo>
                      <a:pt x="24" y="186"/>
                    </a:lnTo>
                    <a:lnTo>
                      <a:pt x="42" y="151"/>
                    </a:lnTo>
                    <a:lnTo>
                      <a:pt x="64" y="119"/>
                    </a:lnTo>
                    <a:lnTo>
                      <a:pt x="90" y="90"/>
                    </a:lnTo>
                    <a:lnTo>
                      <a:pt x="119" y="64"/>
                    </a:lnTo>
                    <a:lnTo>
                      <a:pt x="151" y="42"/>
                    </a:lnTo>
                    <a:lnTo>
                      <a:pt x="186" y="24"/>
                    </a:lnTo>
                    <a:lnTo>
                      <a:pt x="224" y="11"/>
                    </a:lnTo>
                    <a:lnTo>
                      <a:pt x="263" y="3"/>
                    </a:lnTo>
                    <a:lnTo>
                      <a:pt x="304" y="0"/>
                    </a:lnTo>
                    <a:close/>
                  </a:path>
                </a:pathLst>
              </a:custGeom>
              <a:solidFill>
                <a:srgbClr val="ABFFD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2072" name="Freeform 14"/>
              <p:cNvSpPr>
                <a:spLocks/>
              </p:cNvSpPr>
              <p:nvPr/>
            </p:nvSpPr>
            <p:spPr bwMode="auto">
              <a:xfrm>
                <a:off x="180" y="318"/>
                <a:ext cx="196" cy="198"/>
              </a:xfrm>
              <a:custGeom>
                <a:avLst/>
                <a:gdLst>
                  <a:gd name="T0" fmla="*/ 0 w 571"/>
                  <a:gd name="T1" fmla="*/ 0 h 571"/>
                  <a:gd name="T2" fmla="*/ 0 w 571"/>
                  <a:gd name="T3" fmla="*/ 0 h 571"/>
                  <a:gd name="T4" fmla="*/ 0 w 571"/>
                  <a:gd name="T5" fmla="*/ 0 h 571"/>
                  <a:gd name="T6" fmla="*/ 0 w 571"/>
                  <a:gd name="T7" fmla="*/ 0 h 571"/>
                  <a:gd name="T8" fmla="*/ 0 w 571"/>
                  <a:gd name="T9" fmla="*/ 0 h 571"/>
                  <a:gd name="T10" fmla="*/ 0 w 571"/>
                  <a:gd name="T11" fmla="*/ 0 h 571"/>
                  <a:gd name="T12" fmla="*/ 0 w 571"/>
                  <a:gd name="T13" fmla="*/ 0 h 571"/>
                  <a:gd name="T14" fmla="*/ 0 w 571"/>
                  <a:gd name="T15" fmla="*/ 0 h 571"/>
                  <a:gd name="T16" fmla="*/ 0 w 571"/>
                  <a:gd name="T17" fmla="*/ 0 h 571"/>
                  <a:gd name="T18" fmla="*/ 0 w 571"/>
                  <a:gd name="T19" fmla="*/ 0 h 571"/>
                  <a:gd name="T20" fmla="*/ 0 w 571"/>
                  <a:gd name="T21" fmla="*/ 0 h 571"/>
                  <a:gd name="T22" fmla="*/ 0 w 571"/>
                  <a:gd name="T23" fmla="*/ 0 h 571"/>
                  <a:gd name="T24" fmla="*/ 0 w 571"/>
                  <a:gd name="T25" fmla="*/ 0 h 571"/>
                  <a:gd name="T26" fmla="*/ 0 w 571"/>
                  <a:gd name="T27" fmla="*/ 0 h 571"/>
                  <a:gd name="T28" fmla="*/ 0 w 571"/>
                  <a:gd name="T29" fmla="*/ 0 h 571"/>
                  <a:gd name="T30" fmla="*/ 0 w 571"/>
                  <a:gd name="T31" fmla="*/ 0 h 571"/>
                  <a:gd name="T32" fmla="*/ 0 w 571"/>
                  <a:gd name="T33" fmla="*/ 0 h 571"/>
                  <a:gd name="T34" fmla="*/ 0 w 571"/>
                  <a:gd name="T35" fmla="*/ 0 h 571"/>
                  <a:gd name="T36" fmla="*/ 0 w 571"/>
                  <a:gd name="T37" fmla="*/ 0 h 571"/>
                  <a:gd name="T38" fmla="*/ 0 w 571"/>
                  <a:gd name="T39" fmla="*/ 0 h 571"/>
                  <a:gd name="T40" fmla="*/ 0 w 571"/>
                  <a:gd name="T41" fmla="*/ 0 h 571"/>
                  <a:gd name="T42" fmla="*/ 0 w 571"/>
                  <a:gd name="T43" fmla="*/ 0 h 571"/>
                  <a:gd name="T44" fmla="*/ 0 w 571"/>
                  <a:gd name="T45" fmla="*/ 0 h 571"/>
                  <a:gd name="T46" fmla="*/ 0 w 571"/>
                  <a:gd name="T47" fmla="*/ 0 h 571"/>
                  <a:gd name="T48" fmla="*/ 0 w 571"/>
                  <a:gd name="T49" fmla="*/ 0 h 571"/>
                  <a:gd name="T50" fmla="*/ 0 w 571"/>
                  <a:gd name="T51" fmla="*/ 0 h 571"/>
                  <a:gd name="T52" fmla="*/ 0 w 571"/>
                  <a:gd name="T53" fmla="*/ 0 h 571"/>
                  <a:gd name="T54" fmla="*/ 0 w 571"/>
                  <a:gd name="T55" fmla="*/ 0 h 571"/>
                  <a:gd name="T56" fmla="*/ 0 w 571"/>
                  <a:gd name="T57" fmla="*/ 0 h 571"/>
                  <a:gd name="T58" fmla="*/ 0 w 571"/>
                  <a:gd name="T59" fmla="*/ 0 h 571"/>
                  <a:gd name="T60" fmla="*/ 0 w 571"/>
                  <a:gd name="T61" fmla="*/ 0 h 571"/>
                  <a:gd name="T62" fmla="*/ 0 w 571"/>
                  <a:gd name="T63" fmla="*/ 0 h 571"/>
                  <a:gd name="T64" fmla="*/ 0 w 571"/>
                  <a:gd name="T65" fmla="*/ 0 h 571"/>
                  <a:gd name="T66" fmla="*/ 0 w 571"/>
                  <a:gd name="T67" fmla="*/ 0 h 571"/>
                  <a:gd name="T68" fmla="*/ 0 w 571"/>
                  <a:gd name="T69" fmla="*/ 0 h 571"/>
                  <a:gd name="T70" fmla="*/ 0 w 571"/>
                  <a:gd name="T71" fmla="*/ 0 h 571"/>
                  <a:gd name="T72" fmla="*/ 0 w 571"/>
                  <a:gd name="T73" fmla="*/ 0 h 571"/>
                  <a:gd name="T74" fmla="*/ 0 w 571"/>
                  <a:gd name="T75" fmla="*/ 0 h 571"/>
                  <a:gd name="T76" fmla="*/ 0 w 571"/>
                  <a:gd name="T77" fmla="*/ 0 h 571"/>
                  <a:gd name="T78" fmla="*/ 0 w 571"/>
                  <a:gd name="T79" fmla="*/ 0 h 571"/>
                  <a:gd name="T80" fmla="*/ 0 w 571"/>
                  <a:gd name="T81" fmla="*/ 0 h 571"/>
                  <a:gd name="T82" fmla="*/ 0 w 571"/>
                  <a:gd name="T83" fmla="*/ 0 h 571"/>
                  <a:gd name="T84" fmla="*/ 0 w 571"/>
                  <a:gd name="T85" fmla="*/ 0 h 571"/>
                  <a:gd name="T86" fmla="*/ 0 w 571"/>
                  <a:gd name="T87" fmla="*/ 0 h 571"/>
                  <a:gd name="T88" fmla="*/ 0 w 571"/>
                  <a:gd name="T89" fmla="*/ 0 h 571"/>
                  <a:gd name="T90" fmla="*/ 0 w 571"/>
                  <a:gd name="T91" fmla="*/ 0 h 571"/>
                  <a:gd name="T92" fmla="*/ 0 w 571"/>
                  <a:gd name="T93" fmla="*/ 0 h 571"/>
                  <a:gd name="T94" fmla="*/ 0 w 571"/>
                  <a:gd name="T95" fmla="*/ 0 h 571"/>
                  <a:gd name="T96" fmla="*/ 0 w 571"/>
                  <a:gd name="T97" fmla="*/ 0 h 571"/>
                  <a:gd name="T98" fmla="*/ 0 w 571"/>
                  <a:gd name="T99" fmla="*/ 0 h 57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571"/>
                  <a:gd name="T151" fmla="*/ 0 h 571"/>
                  <a:gd name="T152" fmla="*/ 571 w 571"/>
                  <a:gd name="T153" fmla="*/ 571 h 57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571" h="571">
                    <a:moveTo>
                      <a:pt x="286" y="0"/>
                    </a:moveTo>
                    <a:lnTo>
                      <a:pt x="325" y="3"/>
                    </a:lnTo>
                    <a:lnTo>
                      <a:pt x="362" y="11"/>
                    </a:lnTo>
                    <a:lnTo>
                      <a:pt x="396" y="23"/>
                    </a:lnTo>
                    <a:lnTo>
                      <a:pt x="430" y="40"/>
                    </a:lnTo>
                    <a:lnTo>
                      <a:pt x="460" y="60"/>
                    </a:lnTo>
                    <a:lnTo>
                      <a:pt x="487" y="85"/>
                    </a:lnTo>
                    <a:lnTo>
                      <a:pt x="512" y="112"/>
                    </a:lnTo>
                    <a:lnTo>
                      <a:pt x="532" y="142"/>
                    </a:lnTo>
                    <a:lnTo>
                      <a:pt x="549" y="176"/>
                    </a:lnTo>
                    <a:lnTo>
                      <a:pt x="561" y="210"/>
                    </a:lnTo>
                    <a:lnTo>
                      <a:pt x="569" y="247"/>
                    </a:lnTo>
                    <a:lnTo>
                      <a:pt x="571" y="285"/>
                    </a:lnTo>
                    <a:lnTo>
                      <a:pt x="569" y="324"/>
                    </a:lnTo>
                    <a:lnTo>
                      <a:pt x="561" y="361"/>
                    </a:lnTo>
                    <a:lnTo>
                      <a:pt x="549" y="396"/>
                    </a:lnTo>
                    <a:lnTo>
                      <a:pt x="532" y="429"/>
                    </a:lnTo>
                    <a:lnTo>
                      <a:pt x="512" y="460"/>
                    </a:lnTo>
                    <a:lnTo>
                      <a:pt x="487" y="487"/>
                    </a:lnTo>
                    <a:lnTo>
                      <a:pt x="460" y="512"/>
                    </a:lnTo>
                    <a:lnTo>
                      <a:pt x="430" y="532"/>
                    </a:lnTo>
                    <a:lnTo>
                      <a:pt x="396" y="548"/>
                    </a:lnTo>
                    <a:lnTo>
                      <a:pt x="362" y="561"/>
                    </a:lnTo>
                    <a:lnTo>
                      <a:pt x="325" y="569"/>
                    </a:lnTo>
                    <a:lnTo>
                      <a:pt x="286" y="571"/>
                    </a:lnTo>
                    <a:lnTo>
                      <a:pt x="248" y="569"/>
                    </a:lnTo>
                    <a:lnTo>
                      <a:pt x="211" y="561"/>
                    </a:lnTo>
                    <a:lnTo>
                      <a:pt x="176" y="548"/>
                    </a:lnTo>
                    <a:lnTo>
                      <a:pt x="142" y="532"/>
                    </a:lnTo>
                    <a:lnTo>
                      <a:pt x="112" y="512"/>
                    </a:lnTo>
                    <a:lnTo>
                      <a:pt x="85" y="487"/>
                    </a:lnTo>
                    <a:lnTo>
                      <a:pt x="60" y="460"/>
                    </a:lnTo>
                    <a:lnTo>
                      <a:pt x="40" y="429"/>
                    </a:lnTo>
                    <a:lnTo>
                      <a:pt x="24" y="396"/>
                    </a:lnTo>
                    <a:lnTo>
                      <a:pt x="11" y="361"/>
                    </a:lnTo>
                    <a:lnTo>
                      <a:pt x="3" y="324"/>
                    </a:lnTo>
                    <a:lnTo>
                      <a:pt x="0" y="285"/>
                    </a:lnTo>
                    <a:lnTo>
                      <a:pt x="3" y="247"/>
                    </a:lnTo>
                    <a:lnTo>
                      <a:pt x="11" y="210"/>
                    </a:lnTo>
                    <a:lnTo>
                      <a:pt x="24" y="176"/>
                    </a:lnTo>
                    <a:lnTo>
                      <a:pt x="40" y="142"/>
                    </a:lnTo>
                    <a:lnTo>
                      <a:pt x="60" y="112"/>
                    </a:lnTo>
                    <a:lnTo>
                      <a:pt x="85" y="85"/>
                    </a:lnTo>
                    <a:lnTo>
                      <a:pt x="112" y="60"/>
                    </a:lnTo>
                    <a:lnTo>
                      <a:pt x="142" y="40"/>
                    </a:lnTo>
                    <a:lnTo>
                      <a:pt x="176" y="23"/>
                    </a:lnTo>
                    <a:lnTo>
                      <a:pt x="211" y="11"/>
                    </a:lnTo>
                    <a:lnTo>
                      <a:pt x="248" y="3"/>
                    </a:lnTo>
                    <a:lnTo>
                      <a:pt x="286" y="0"/>
                    </a:lnTo>
                    <a:close/>
                  </a:path>
                </a:pathLst>
              </a:custGeom>
              <a:solidFill>
                <a:srgbClr val="B0FFE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2073" name="Freeform 15"/>
              <p:cNvSpPr>
                <a:spLocks/>
              </p:cNvSpPr>
              <p:nvPr/>
            </p:nvSpPr>
            <p:spPr bwMode="auto">
              <a:xfrm>
                <a:off x="189" y="325"/>
                <a:ext cx="180" cy="180"/>
              </a:xfrm>
              <a:custGeom>
                <a:avLst/>
                <a:gdLst>
                  <a:gd name="T0" fmla="*/ 0 w 529"/>
                  <a:gd name="T1" fmla="*/ 0 h 527"/>
                  <a:gd name="T2" fmla="*/ 0 w 529"/>
                  <a:gd name="T3" fmla="*/ 0 h 527"/>
                  <a:gd name="T4" fmla="*/ 0 w 529"/>
                  <a:gd name="T5" fmla="*/ 0 h 527"/>
                  <a:gd name="T6" fmla="*/ 0 w 529"/>
                  <a:gd name="T7" fmla="*/ 0 h 527"/>
                  <a:gd name="T8" fmla="*/ 0 w 529"/>
                  <a:gd name="T9" fmla="*/ 0 h 527"/>
                  <a:gd name="T10" fmla="*/ 0 w 529"/>
                  <a:gd name="T11" fmla="*/ 0 h 527"/>
                  <a:gd name="T12" fmla="*/ 0 w 529"/>
                  <a:gd name="T13" fmla="*/ 0 h 527"/>
                  <a:gd name="T14" fmla="*/ 0 w 529"/>
                  <a:gd name="T15" fmla="*/ 0 h 527"/>
                  <a:gd name="T16" fmla="*/ 0 w 529"/>
                  <a:gd name="T17" fmla="*/ 0 h 527"/>
                  <a:gd name="T18" fmla="*/ 0 w 529"/>
                  <a:gd name="T19" fmla="*/ 0 h 527"/>
                  <a:gd name="T20" fmla="*/ 0 w 529"/>
                  <a:gd name="T21" fmla="*/ 0 h 527"/>
                  <a:gd name="T22" fmla="*/ 0 w 529"/>
                  <a:gd name="T23" fmla="*/ 0 h 527"/>
                  <a:gd name="T24" fmla="*/ 0 w 529"/>
                  <a:gd name="T25" fmla="*/ 0 h 527"/>
                  <a:gd name="T26" fmla="*/ 0 w 529"/>
                  <a:gd name="T27" fmla="*/ 0 h 527"/>
                  <a:gd name="T28" fmla="*/ 0 w 529"/>
                  <a:gd name="T29" fmla="*/ 0 h 527"/>
                  <a:gd name="T30" fmla="*/ 0 w 529"/>
                  <a:gd name="T31" fmla="*/ 0 h 527"/>
                  <a:gd name="T32" fmla="*/ 0 w 529"/>
                  <a:gd name="T33" fmla="*/ 0 h 527"/>
                  <a:gd name="T34" fmla="*/ 0 w 529"/>
                  <a:gd name="T35" fmla="*/ 0 h 527"/>
                  <a:gd name="T36" fmla="*/ 0 w 529"/>
                  <a:gd name="T37" fmla="*/ 0 h 527"/>
                  <a:gd name="T38" fmla="*/ 0 w 529"/>
                  <a:gd name="T39" fmla="*/ 0 h 527"/>
                  <a:gd name="T40" fmla="*/ 0 w 529"/>
                  <a:gd name="T41" fmla="*/ 0 h 527"/>
                  <a:gd name="T42" fmla="*/ 0 w 529"/>
                  <a:gd name="T43" fmla="*/ 0 h 527"/>
                  <a:gd name="T44" fmla="*/ 0 w 529"/>
                  <a:gd name="T45" fmla="*/ 0 h 527"/>
                  <a:gd name="T46" fmla="*/ 0 w 529"/>
                  <a:gd name="T47" fmla="*/ 0 h 527"/>
                  <a:gd name="T48" fmla="*/ 0 w 529"/>
                  <a:gd name="T49" fmla="*/ 0 h 527"/>
                  <a:gd name="T50" fmla="*/ 0 w 529"/>
                  <a:gd name="T51" fmla="*/ 0 h 527"/>
                  <a:gd name="T52" fmla="*/ 0 w 529"/>
                  <a:gd name="T53" fmla="*/ 0 h 527"/>
                  <a:gd name="T54" fmla="*/ 0 w 529"/>
                  <a:gd name="T55" fmla="*/ 0 h 527"/>
                  <a:gd name="T56" fmla="*/ 0 w 529"/>
                  <a:gd name="T57" fmla="*/ 0 h 527"/>
                  <a:gd name="T58" fmla="*/ 0 w 529"/>
                  <a:gd name="T59" fmla="*/ 0 h 527"/>
                  <a:gd name="T60" fmla="*/ 0 w 529"/>
                  <a:gd name="T61" fmla="*/ 0 h 527"/>
                  <a:gd name="T62" fmla="*/ 0 w 529"/>
                  <a:gd name="T63" fmla="*/ 0 h 527"/>
                  <a:gd name="T64" fmla="*/ 0 w 529"/>
                  <a:gd name="T65" fmla="*/ 0 h 527"/>
                  <a:gd name="T66" fmla="*/ 0 w 529"/>
                  <a:gd name="T67" fmla="*/ 0 h 527"/>
                  <a:gd name="T68" fmla="*/ 0 w 529"/>
                  <a:gd name="T69" fmla="*/ 0 h 527"/>
                  <a:gd name="T70" fmla="*/ 0 w 529"/>
                  <a:gd name="T71" fmla="*/ 0 h 527"/>
                  <a:gd name="T72" fmla="*/ 0 w 529"/>
                  <a:gd name="T73" fmla="*/ 0 h 527"/>
                  <a:gd name="T74" fmla="*/ 0 w 529"/>
                  <a:gd name="T75" fmla="*/ 0 h 527"/>
                  <a:gd name="T76" fmla="*/ 0 w 529"/>
                  <a:gd name="T77" fmla="*/ 0 h 527"/>
                  <a:gd name="T78" fmla="*/ 0 w 529"/>
                  <a:gd name="T79" fmla="*/ 0 h 527"/>
                  <a:gd name="T80" fmla="*/ 0 w 529"/>
                  <a:gd name="T81" fmla="*/ 0 h 527"/>
                  <a:gd name="T82" fmla="*/ 0 w 529"/>
                  <a:gd name="T83" fmla="*/ 0 h 527"/>
                  <a:gd name="T84" fmla="*/ 0 w 529"/>
                  <a:gd name="T85" fmla="*/ 0 h 527"/>
                  <a:gd name="T86" fmla="*/ 0 w 529"/>
                  <a:gd name="T87" fmla="*/ 0 h 527"/>
                  <a:gd name="T88" fmla="*/ 0 w 529"/>
                  <a:gd name="T89" fmla="*/ 0 h 527"/>
                  <a:gd name="T90" fmla="*/ 0 w 529"/>
                  <a:gd name="T91" fmla="*/ 0 h 527"/>
                  <a:gd name="T92" fmla="*/ 0 w 529"/>
                  <a:gd name="T93" fmla="*/ 0 h 527"/>
                  <a:gd name="T94" fmla="*/ 0 w 529"/>
                  <a:gd name="T95" fmla="*/ 0 h 527"/>
                  <a:gd name="T96" fmla="*/ 0 w 529"/>
                  <a:gd name="T97" fmla="*/ 0 h 527"/>
                  <a:gd name="T98" fmla="*/ 0 w 529"/>
                  <a:gd name="T99" fmla="*/ 0 h 527"/>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529"/>
                  <a:gd name="T151" fmla="*/ 0 h 527"/>
                  <a:gd name="T152" fmla="*/ 529 w 529"/>
                  <a:gd name="T153" fmla="*/ 527 h 527"/>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529" h="527">
                    <a:moveTo>
                      <a:pt x="264" y="0"/>
                    </a:moveTo>
                    <a:lnTo>
                      <a:pt x="300" y="2"/>
                    </a:lnTo>
                    <a:lnTo>
                      <a:pt x="335" y="9"/>
                    </a:lnTo>
                    <a:lnTo>
                      <a:pt x="367" y="21"/>
                    </a:lnTo>
                    <a:lnTo>
                      <a:pt x="398" y="36"/>
                    </a:lnTo>
                    <a:lnTo>
                      <a:pt x="426" y="55"/>
                    </a:lnTo>
                    <a:lnTo>
                      <a:pt x="451" y="77"/>
                    </a:lnTo>
                    <a:lnTo>
                      <a:pt x="474" y="103"/>
                    </a:lnTo>
                    <a:lnTo>
                      <a:pt x="493" y="130"/>
                    </a:lnTo>
                    <a:lnTo>
                      <a:pt x="508" y="161"/>
                    </a:lnTo>
                    <a:lnTo>
                      <a:pt x="520" y="194"/>
                    </a:lnTo>
                    <a:lnTo>
                      <a:pt x="527" y="228"/>
                    </a:lnTo>
                    <a:lnTo>
                      <a:pt x="529" y="263"/>
                    </a:lnTo>
                    <a:lnTo>
                      <a:pt x="527" y="300"/>
                    </a:lnTo>
                    <a:lnTo>
                      <a:pt x="520" y="334"/>
                    </a:lnTo>
                    <a:lnTo>
                      <a:pt x="508" y="366"/>
                    </a:lnTo>
                    <a:lnTo>
                      <a:pt x="493" y="397"/>
                    </a:lnTo>
                    <a:lnTo>
                      <a:pt x="474" y="425"/>
                    </a:lnTo>
                    <a:lnTo>
                      <a:pt x="451" y="450"/>
                    </a:lnTo>
                    <a:lnTo>
                      <a:pt x="426" y="473"/>
                    </a:lnTo>
                    <a:lnTo>
                      <a:pt x="398" y="492"/>
                    </a:lnTo>
                    <a:lnTo>
                      <a:pt x="367" y="507"/>
                    </a:lnTo>
                    <a:lnTo>
                      <a:pt x="335" y="518"/>
                    </a:lnTo>
                    <a:lnTo>
                      <a:pt x="300" y="525"/>
                    </a:lnTo>
                    <a:lnTo>
                      <a:pt x="264" y="527"/>
                    </a:lnTo>
                    <a:lnTo>
                      <a:pt x="229" y="525"/>
                    </a:lnTo>
                    <a:lnTo>
                      <a:pt x="195" y="518"/>
                    </a:lnTo>
                    <a:lnTo>
                      <a:pt x="162" y="507"/>
                    </a:lnTo>
                    <a:lnTo>
                      <a:pt x="132" y="492"/>
                    </a:lnTo>
                    <a:lnTo>
                      <a:pt x="103" y="473"/>
                    </a:lnTo>
                    <a:lnTo>
                      <a:pt x="78" y="450"/>
                    </a:lnTo>
                    <a:lnTo>
                      <a:pt x="55" y="425"/>
                    </a:lnTo>
                    <a:lnTo>
                      <a:pt x="36" y="397"/>
                    </a:lnTo>
                    <a:lnTo>
                      <a:pt x="21" y="366"/>
                    </a:lnTo>
                    <a:lnTo>
                      <a:pt x="9" y="334"/>
                    </a:lnTo>
                    <a:lnTo>
                      <a:pt x="3" y="300"/>
                    </a:lnTo>
                    <a:lnTo>
                      <a:pt x="0" y="263"/>
                    </a:lnTo>
                    <a:lnTo>
                      <a:pt x="3" y="228"/>
                    </a:lnTo>
                    <a:lnTo>
                      <a:pt x="9" y="194"/>
                    </a:lnTo>
                    <a:lnTo>
                      <a:pt x="21" y="161"/>
                    </a:lnTo>
                    <a:lnTo>
                      <a:pt x="37" y="130"/>
                    </a:lnTo>
                    <a:lnTo>
                      <a:pt x="55" y="103"/>
                    </a:lnTo>
                    <a:lnTo>
                      <a:pt x="78" y="77"/>
                    </a:lnTo>
                    <a:lnTo>
                      <a:pt x="103" y="55"/>
                    </a:lnTo>
                    <a:lnTo>
                      <a:pt x="131" y="36"/>
                    </a:lnTo>
                    <a:lnTo>
                      <a:pt x="162" y="21"/>
                    </a:lnTo>
                    <a:lnTo>
                      <a:pt x="195" y="9"/>
                    </a:lnTo>
                    <a:lnTo>
                      <a:pt x="229" y="2"/>
                    </a:lnTo>
                    <a:lnTo>
                      <a:pt x="264" y="0"/>
                    </a:lnTo>
                    <a:close/>
                  </a:path>
                </a:pathLst>
              </a:custGeom>
              <a:solidFill>
                <a:srgbClr val="B5FF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2074" name="Freeform 16"/>
              <p:cNvSpPr>
                <a:spLocks/>
              </p:cNvSpPr>
              <p:nvPr/>
            </p:nvSpPr>
            <p:spPr bwMode="auto">
              <a:xfrm>
                <a:off x="197" y="327"/>
                <a:ext cx="168" cy="167"/>
              </a:xfrm>
              <a:custGeom>
                <a:avLst/>
                <a:gdLst>
                  <a:gd name="T0" fmla="*/ 0 w 492"/>
                  <a:gd name="T1" fmla="*/ 0 h 490"/>
                  <a:gd name="T2" fmla="*/ 0 w 492"/>
                  <a:gd name="T3" fmla="*/ 0 h 490"/>
                  <a:gd name="T4" fmla="*/ 0 w 492"/>
                  <a:gd name="T5" fmla="*/ 0 h 490"/>
                  <a:gd name="T6" fmla="*/ 0 w 492"/>
                  <a:gd name="T7" fmla="*/ 0 h 490"/>
                  <a:gd name="T8" fmla="*/ 0 w 492"/>
                  <a:gd name="T9" fmla="*/ 0 h 490"/>
                  <a:gd name="T10" fmla="*/ 0 w 492"/>
                  <a:gd name="T11" fmla="*/ 0 h 490"/>
                  <a:gd name="T12" fmla="*/ 0 w 492"/>
                  <a:gd name="T13" fmla="*/ 0 h 490"/>
                  <a:gd name="T14" fmla="*/ 0 w 492"/>
                  <a:gd name="T15" fmla="*/ 0 h 490"/>
                  <a:gd name="T16" fmla="*/ 0 w 492"/>
                  <a:gd name="T17" fmla="*/ 0 h 490"/>
                  <a:gd name="T18" fmla="*/ 0 w 492"/>
                  <a:gd name="T19" fmla="*/ 0 h 490"/>
                  <a:gd name="T20" fmla="*/ 0 w 492"/>
                  <a:gd name="T21" fmla="*/ 0 h 490"/>
                  <a:gd name="T22" fmla="*/ 0 w 492"/>
                  <a:gd name="T23" fmla="*/ 0 h 490"/>
                  <a:gd name="T24" fmla="*/ 0 w 492"/>
                  <a:gd name="T25" fmla="*/ 0 h 490"/>
                  <a:gd name="T26" fmla="*/ 0 w 492"/>
                  <a:gd name="T27" fmla="*/ 0 h 490"/>
                  <a:gd name="T28" fmla="*/ 0 w 492"/>
                  <a:gd name="T29" fmla="*/ 0 h 490"/>
                  <a:gd name="T30" fmla="*/ 0 w 492"/>
                  <a:gd name="T31" fmla="*/ 0 h 490"/>
                  <a:gd name="T32" fmla="*/ 0 w 492"/>
                  <a:gd name="T33" fmla="*/ 0 h 490"/>
                  <a:gd name="T34" fmla="*/ 0 w 492"/>
                  <a:gd name="T35" fmla="*/ 0 h 490"/>
                  <a:gd name="T36" fmla="*/ 0 w 492"/>
                  <a:gd name="T37" fmla="*/ 0 h 490"/>
                  <a:gd name="T38" fmla="*/ 0 w 492"/>
                  <a:gd name="T39" fmla="*/ 0 h 490"/>
                  <a:gd name="T40" fmla="*/ 0 w 492"/>
                  <a:gd name="T41" fmla="*/ 0 h 490"/>
                  <a:gd name="T42" fmla="*/ 0 w 492"/>
                  <a:gd name="T43" fmla="*/ 0 h 490"/>
                  <a:gd name="T44" fmla="*/ 0 w 492"/>
                  <a:gd name="T45" fmla="*/ 0 h 490"/>
                  <a:gd name="T46" fmla="*/ 0 w 492"/>
                  <a:gd name="T47" fmla="*/ 0 h 490"/>
                  <a:gd name="T48" fmla="*/ 0 w 492"/>
                  <a:gd name="T49" fmla="*/ 0 h 490"/>
                  <a:gd name="T50" fmla="*/ 0 w 492"/>
                  <a:gd name="T51" fmla="*/ 0 h 490"/>
                  <a:gd name="T52" fmla="*/ 0 w 492"/>
                  <a:gd name="T53" fmla="*/ 0 h 490"/>
                  <a:gd name="T54" fmla="*/ 0 w 492"/>
                  <a:gd name="T55" fmla="*/ 0 h 490"/>
                  <a:gd name="T56" fmla="*/ 0 w 492"/>
                  <a:gd name="T57" fmla="*/ 0 h 490"/>
                  <a:gd name="T58" fmla="*/ 0 w 492"/>
                  <a:gd name="T59" fmla="*/ 0 h 490"/>
                  <a:gd name="T60" fmla="*/ 0 w 492"/>
                  <a:gd name="T61" fmla="*/ 0 h 490"/>
                  <a:gd name="T62" fmla="*/ 0 w 492"/>
                  <a:gd name="T63" fmla="*/ 0 h 490"/>
                  <a:gd name="T64" fmla="*/ 0 w 492"/>
                  <a:gd name="T65" fmla="*/ 0 h 490"/>
                  <a:gd name="T66" fmla="*/ 0 w 492"/>
                  <a:gd name="T67" fmla="*/ 0 h 490"/>
                  <a:gd name="T68" fmla="*/ 0 w 492"/>
                  <a:gd name="T69" fmla="*/ 0 h 490"/>
                  <a:gd name="T70" fmla="*/ 0 w 492"/>
                  <a:gd name="T71" fmla="*/ 0 h 490"/>
                  <a:gd name="T72" fmla="*/ 0 w 492"/>
                  <a:gd name="T73" fmla="*/ 0 h 490"/>
                  <a:gd name="T74" fmla="*/ 0 w 492"/>
                  <a:gd name="T75" fmla="*/ 0 h 490"/>
                  <a:gd name="T76" fmla="*/ 0 w 492"/>
                  <a:gd name="T77" fmla="*/ 0 h 490"/>
                  <a:gd name="T78" fmla="*/ 0 w 492"/>
                  <a:gd name="T79" fmla="*/ 0 h 490"/>
                  <a:gd name="T80" fmla="*/ 0 w 492"/>
                  <a:gd name="T81" fmla="*/ 0 h 490"/>
                  <a:gd name="T82" fmla="*/ 0 w 492"/>
                  <a:gd name="T83" fmla="*/ 0 h 490"/>
                  <a:gd name="T84" fmla="*/ 0 w 492"/>
                  <a:gd name="T85" fmla="*/ 0 h 490"/>
                  <a:gd name="T86" fmla="*/ 0 w 492"/>
                  <a:gd name="T87" fmla="*/ 0 h 490"/>
                  <a:gd name="T88" fmla="*/ 0 w 492"/>
                  <a:gd name="T89" fmla="*/ 0 h 490"/>
                  <a:gd name="T90" fmla="*/ 0 w 492"/>
                  <a:gd name="T91" fmla="*/ 0 h 490"/>
                  <a:gd name="T92" fmla="*/ 0 w 492"/>
                  <a:gd name="T93" fmla="*/ 0 h 490"/>
                  <a:gd name="T94" fmla="*/ 0 w 492"/>
                  <a:gd name="T95" fmla="*/ 0 h 490"/>
                  <a:gd name="T96" fmla="*/ 0 w 492"/>
                  <a:gd name="T97" fmla="*/ 0 h 490"/>
                  <a:gd name="T98" fmla="*/ 0 w 492"/>
                  <a:gd name="T99" fmla="*/ 0 h 49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92"/>
                  <a:gd name="T151" fmla="*/ 0 h 490"/>
                  <a:gd name="T152" fmla="*/ 492 w 492"/>
                  <a:gd name="T153" fmla="*/ 490 h 49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92" h="490">
                    <a:moveTo>
                      <a:pt x="246" y="0"/>
                    </a:moveTo>
                    <a:lnTo>
                      <a:pt x="280" y="3"/>
                    </a:lnTo>
                    <a:lnTo>
                      <a:pt x="312" y="9"/>
                    </a:lnTo>
                    <a:lnTo>
                      <a:pt x="342" y="20"/>
                    </a:lnTo>
                    <a:lnTo>
                      <a:pt x="371" y="34"/>
                    </a:lnTo>
                    <a:lnTo>
                      <a:pt x="397" y="51"/>
                    </a:lnTo>
                    <a:lnTo>
                      <a:pt x="420" y="72"/>
                    </a:lnTo>
                    <a:lnTo>
                      <a:pt x="441" y="96"/>
                    </a:lnTo>
                    <a:lnTo>
                      <a:pt x="458" y="121"/>
                    </a:lnTo>
                    <a:lnTo>
                      <a:pt x="472" y="150"/>
                    </a:lnTo>
                    <a:lnTo>
                      <a:pt x="483" y="180"/>
                    </a:lnTo>
                    <a:lnTo>
                      <a:pt x="489" y="212"/>
                    </a:lnTo>
                    <a:lnTo>
                      <a:pt x="492" y="245"/>
                    </a:lnTo>
                    <a:lnTo>
                      <a:pt x="489" y="278"/>
                    </a:lnTo>
                    <a:lnTo>
                      <a:pt x="483" y="310"/>
                    </a:lnTo>
                    <a:lnTo>
                      <a:pt x="472" y="341"/>
                    </a:lnTo>
                    <a:lnTo>
                      <a:pt x="458" y="369"/>
                    </a:lnTo>
                    <a:lnTo>
                      <a:pt x="441" y="396"/>
                    </a:lnTo>
                    <a:lnTo>
                      <a:pt x="420" y="419"/>
                    </a:lnTo>
                    <a:lnTo>
                      <a:pt x="397" y="440"/>
                    </a:lnTo>
                    <a:lnTo>
                      <a:pt x="371" y="457"/>
                    </a:lnTo>
                    <a:lnTo>
                      <a:pt x="342" y="471"/>
                    </a:lnTo>
                    <a:lnTo>
                      <a:pt x="312" y="482"/>
                    </a:lnTo>
                    <a:lnTo>
                      <a:pt x="280" y="488"/>
                    </a:lnTo>
                    <a:lnTo>
                      <a:pt x="246" y="490"/>
                    </a:lnTo>
                    <a:lnTo>
                      <a:pt x="214" y="488"/>
                    </a:lnTo>
                    <a:lnTo>
                      <a:pt x="181" y="482"/>
                    </a:lnTo>
                    <a:lnTo>
                      <a:pt x="151" y="471"/>
                    </a:lnTo>
                    <a:lnTo>
                      <a:pt x="123" y="457"/>
                    </a:lnTo>
                    <a:lnTo>
                      <a:pt x="96" y="440"/>
                    </a:lnTo>
                    <a:lnTo>
                      <a:pt x="73" y="419"/>
                    </a:lnTo>
                    <a:lnTo>
                      <a:pt x="52" y="396"/>
                    </a:lnTo>
                    <a:lnTo>
                      <a:pt x="35" y="369"/>
                    </a:lnTo>
                    <a:lnTo>
                      <a:pt x="20" y="341"/>
                    </a:lnTo>
                    <a:lnTo>
                      <a:pt x="9" y="310"/>
                    </a:lnTo>
                    <a:lnTo>
                      <a:pt x="3" y="278"/>
                    </a:lnTo>
                    <a:lnTo>
                      <a:pt x="0" y="245"/>
                    </a:lnTo>
                    <a:lnTo>
                      <a:pt x="3" y="212"/>
                    </a:lnTo>
                    <a:lnTo>
                      <a:pt x="9" y="180"/>
                    </a:lnTo>
                    <a:lnTo>
                      <a:pt x="20" y="150"/>
                    </a:lnTo>
                    <a:lnTo>
                      <a:pt x="35" y="121"/>
                    </a:lnTo>
                    <a:lnTo>
                      <a:pt x="52" y="96"/>
                    </a:lnTo>
                    <a:lnTo>
                      <a:pt x="73" y="72"/>
                    </a:lnTo>
                    <a:lnTo>
                      <a:pt x="96" y="51"/>
                    </a:lnTo>
                    <a:lnTo>
                      <a:pt x="123" y="34"/>
                    </a:lnTo>
                    <a:lnTo>
                      <a:pt x="151" y="20"/>
                    </a:lnTo>
                    <a:lnTo>
                      <a:pt x="181" y="9"/>
                    </a:lnTo>
                    <a:lnTo>
                      <a:pt x="214" y="3"/>
                    </a:lnTo>
                    <a:lnTo>
                      <a:pt x="246" y="0"/>
                    </a:lnTo>
                    <a:close/>
                  </a:path>
                </a:pathLst>
              </a:custGeom>
              <a:solidFill>
                <a:srgbClr val="BDFFE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2075" name="Freeform 17"/>
              <p:cNvSpPr>
                <a:spLocks/>
              </p:cNvSpPr>
              <p:nvPr/>
            </p:nvSpPr>
            <p:spPr bwMode="auto">
              <a:xfrm>
                <a:off x="203" y="329"/>
                <a:ext cx="156" cy="156"/>
              </a:xfrm>
              <a:custGeom>
                <a:avLst/>
                <a:gdLst>
                  <a:gd name="T0" fmla="*/ 0 w 452"/>
                  <a:gd name="T1" fmla="*/ 0 h 452"/>
                  <a:gd name="T2" fmla="*/ 0 w 452"/>
                  <a:gd name="T3" fmla="*/ 0 h 452"/>
                  <a:gd name="T4" fmla="*/ 0 w 452"/>
                  <a:gd name="T5" fmla="*/ 0 h 452"/>
                  <a:gd name="T6" fmla="*/ 0 w 452"/>
                  <a:gd name="T7" fmla="*/ 0 h 452"/>
                  <a:gd name="T8" fmla="*/ 0 w 452"/>
                  <a:gd name="T9" fmla="*/ 0 h 452"/>
                  <a:gd name="T10" fmla="*/ 0 w 452"/>
                  <a:gd name="T11" fmla="*/ 0 h 452"/>
                  <a:gd name="T12" fmla="*/ 0 w 452"/>
                  <a:gd name="T13" fmla="*/ 0 h 452"/>
                  <a:gd name="T14" fmla="*/ 0 w 452"/>
                  <a:gd name="T15" fmla="*/ 0 h 452"/>
                  <a:gd name="T16" fmla="*/ 0 w 452"/>
                  <a:gd name="T17" fmla="*/ 0 h 452"/>
                  <a:gd name="T18" fmla="*/ 0 w 452"/>
                  <a:gd name="T19" fmla="*/ 0 h 452"/>
                  <a:gd name="T20" fmla="*/ 0 w 452"/>
                  <a:gd name="T21" fmla="*/ 0 h 452"/>
                  <a:gd name="T22" fmla="*/ 0 w 452"/>
                  <a:gd name="T23" fmla="*/ 0 h 452"/>
                  <a:gd name="T24" fmla="*/ 0 w 452"/>
                  <a:gd name="T25" fmla="*/ 0 h 452"/>
                  <a:gd name="T26" fmla="*/ 0 w 452"/>
                  <a:gd name="T27" fmla="*/ 0 h 452"/>
                  <a:gd name="T28" fmla="*/ 0 w 452"/>
                  <a:gd name="T29" fmla="*/ 0 h 452"/>
                  <a:gd name="T30" fmla="*/ 0 w 452"/>
                  <a:gd name="T31" fmla="*/ 0 h 452"/>
                  <a:gd name="T32" fmla="*/ 0 w 452"/>
                  <a:gd name="T33" fmla="*/ 0 h 452"/>
                  <a:gd name="T34" fmla="*/ 0 w 452"/>
                  <a:gd name="T35" fmla="*/ 0 h 452"/>
                  <a:gd name="T36" fmla="*/ 0 w 452"/>
                  <a:gd name="T37" fmla="*/ 0 h 452"/>
                  <a:gd name="T38" fmla="*/ 0 w 452"/>
                  <a:gd name="T39" fmla="*/ 0 h 452"/>
                  <a:gd name="T40" fmla="*/ 0 w 452"/>
                  <a:gd name="T41" fmla="*/ 0 h 452"/>
                  <a:gd name="T42" fmla="*/ 0 w 452"/>
                  <a:gd name="T43" fmla="*/ 0 h 452"/>
                  <a:gd name="T44" fmla="*/ 0 w 452"/>
                  <a:gd name="T45" fmla="*/ 0 h 452"/>
                  <a:gd name="T46" fmla="*/ 0 w 452"/>
                  <a:gd name="T47" fmla="*/ 0 h 452"/>
                  <a:gd name="T48" fmla="*/ 0 w 452"/>
                  <a:gd name="T49" fmla="*/ 0 h 452"/>
                  <a:gd name="T50" fmla="*/ 0 w 452"/>
                  <a:gd name="T51" fmla="*/ 0 h 452"/>
                  <a:gd name="T52" fmla="*/ 0 w 452"/>
                  <a:gd name="T53" fmla="*/ 0 h 452"/>
                  <a:gd name="T54" fmla="*/ 0 w 452"/>
                  <a:gd name="T55" fmla="*/ 0 h 452"/>
                  <a:gd name="T56" fmla="*/ 0 w 452"/>
                  <a:gd name="T57" fmla="*/ 0 h 452"/>
                  <a:gd name="T58" fmla="*/ 0 w 452"/>
                  <a:gd name="T59" fmla="*/ 0 h 452"/>
                  <a:gd name="T60" fmla="*/ 0 w 452"/>
                  <a:gd name="T61" fmla="*/ 0 h 452"/>
                  <a:gd name="T62" fmla="*/ 0 w 452"/>
                  <a:gd name="T63" fmla="*/ 0 h 452"/>
                  <a:gd name="T64" fmla="*/ 0 w 452"/>
                  <a:gd name="T65" fmla="*/ 0 h 452"/>
                  <a:gd name="T66" fmla="*/ 0 w 452"/>
                  <a:gd name="T67" fmla="*/ 0 h 452"/>
                  <a:gd name="T68" fmla="*/ 0 w 452"/>
                  <a:gd name="T69" fmla="*/ 0 h 452"/>
                  <a:gd name="T70" fmla="*/ 0 w 452"/>
                  <a:gd name="T71" fmla="*/ 0 h 452"/>
                  <a:gd name="T72" fmla="*/ 0 w 452"/>
                  <a:gd name="T73" fmla="*/ 0 h 452"/>
                  <a:gd name="T74" fmla="*/ 0 w 452"/>
                  <a:gd name="T75" fmla="*/ 0 h 452"/>
                  <a:gd name="T76" fmla="*/ 0 w 452"/>
                  <a:gd name="T77" fmla="*/ 0 h 452"/>
                  <a:gd name="T78" fmla="*/ 0 w 452"/>
                  <a:gd name="T79" fmla="*/ 0 h 452"/>
                  <a:gd name="T80" fmla="*/ 0 w 452"/>
                  <a:gd name="T81" fmla="*/ 0 h 452"/>
                  <a:gd name="T82" fmla="*/ 0 w 452"/>
                  <a:gd name="T83" fmla="*/ 0 h 452"/>
                  <a:gd name="T84" fmla="*/ 0 w 452"/>
                  <a:gd name="T85" fmla="*/ 0 h 452"/>
                  <a:gd name="T86" fmla="*/ 0 w 452"/>
                  <a:gd name="T87" fmla="*/ 0 h 452"/>
                  <a:gd name="T88" fmla="*/ 0 w 452"/>
                  <a:gd name="T89" fmla="*/ 0 h 452"/>
                  <a:gd name="T90" fmla="*/ 0 w 452"/>
                  <a:gd name="T91" fmla="*/ 0 h 452"/>
                  <a:gd name="T92" fmla="*/ 0 w 452"/>
                  <a:gd name="T93" fmla="*/ 0 h 452"/>
                  <a:gd name="T94" fmla="*/ 0 w 452"/>
                  <a:gd name="T95" fmla="*/ 0 h 452"/>
                  <a:gd name="T96" fmla="*/ 0 w 452"/>
                  <a:gd name="T97" fmla="*/ 0 h 452"/>
                  <a:gd name="T98" fmla="*/ 0 w 452"/>
                  <a:gd name="T99" fmla="*/ 0 h 45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52"/>
                  <a:gd name="T151" fmla="*/ 0 h 452"/>
                  <a:gd name="T152" fmla="*/ 452 w 452"/>
                  <a:gd name="T153" fmla="*/ 452 h 452"/>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52" h="452">
                    <a:moveTo>
                      <a:pt x="226" y="0"/>
                    </a:moveTo>
                    <a:lnTo>
                      <a:pt x="256" y="2"/>
                    </a:lnTo>
                    <a:lnTo>
                      <a:pt x="287" y="8"/>
                    </a:lnTo>
                    <a:lnTo>
                      <a:pt x="314" y="18"/>
                    </a:lnTo>
                    <a:lnTo>
                      <a:pt x="340" y="31"/>
                    </a:lnTo>
                    <a:lnTo>
                      <a:pt x="364" y="47"/>
                    </a:lnTo>
                    <a:lnTo>
                      <a:pt x="386" y="66"/>
                    </a:lnTo>
                    <a:lnTo>
                      <a:pt x="405" y="88"/>
                    </a:lnTo>
                    <a:lnTo>
                      <a:pt x="421" y="112"/>
                    </a:lnTo>
                    <a:lnTo>
                      <a:pt x="435" y="138"/>
                    </a:lnTo>
                    <a:lnTo>
                      <a:pt x="444" y="166"/>
                    </a:lnTo>
                    <a:lnTo>
                      <a:pt x="450" y="196"/>
                    </a:lnTo>
                    <a:lnTo>
                      <a:pt x="452" y="226"/>
                    </a:lnTo>
                    <a:lnTo>
                      <a:pt x="450" y="257"/>
                    </a:lnTo>
                    <a:lnTo>
                      <a:pt x="444" y="287"/>
                    </a:lnTo>
                    <a:lnTo>
                      <a:pt x="435" y="314"/>
                    </a:lnTo>
                    <a:lnTo>
                      <a:pt x="421" y="341"/>
                    </a:lnTo>
                    <a:lnTo>
                      <a:pt x="405" y="364"/>
                    </a:lnTo>
                    <a:lnTo>
                      <a:pt x="386" y="386"/>
                    </a:lnTo>
                    <a:lnTo>
                      <a:pt x="364" y="405"/>
                    </a:lnTo>
                    <a:lnTo>
                      <a:pt x="340" y="421"/>
                    </a:lnTo>
                    <a:lnTo>
                      <a:pt x="314" y="435"/>
                    </a:lnTo>
                    <a:lnTo>
                      <a:pt x="287" y="444"/>
                    </a:lnTo>
                    <a:lnTo>
                      <a:pt x="256" y="450"/>
                    </a:lnTo>
                    <a:lnTo>
                      <a:pt x="226" y="452"/>
                    </a:lnTo>
                    <a:lnTo>
                      <a:pt x="196" y="450"/>
                    </a:lnTo>
                    <a:lnTo>
                      <a:pt x="166" y="444"/>
                    </a:lnTo>
                    <a:lnTo>
                      <a:pt x="138" y="435"/>
                    </a:lnTo>
                    <a:lnTo>
                      <a:pt x="112" y="421"/>
                    </a:lnTo>
                    <a:lnTo>
                      <a:pt x="88" y="405"/>
                    </a:lnTo>
                    <a:lnTo>
                      <a:pt x="66" y="386"/>
                    </a:lnTo>
                    <a:lnTo>
                      <a:pt x="47" y="364"/>
                    </a:lnTo>
                    <a:lnTo>
                      <a:pt x="31" y="341"/>
                    </a:lnTo>
                    <a:lnTo>
                      <a:pt x="17" y="314"/>
                    </a:lnTo>
                    <a:lnTo>
                      <a:pt x="8" y="287"/>
                    </a:lnTo>
                    <a:lnTo>
                      <a:pt x="2" y="257"/>
                    </a:lnTo>
                    <a:lnTo>
                      <a:pt x="0" y="226"/>
                    </a:lnTo>
                    <a:lnTo>
                      <a:pt x="2" y="196"/>
                    </a:lnTo>
                    <a:lnTo>
                      <a:pt x="8" y="166"/>
                    </a:lnTo>
                    <a:lnTo>
                      <a:pt x="17" y="138"/>
                    </a:lnTo>
                    <a:lnTo>
                      <a:pt x="31" y="112"/>
                    </a:lnTo>
                    <a:lnTo>
                      <a:pt x="47" y="88"/>
                    </a:lnTo>
                    <a:lnTo>
                      <a:pt x="66" y="66"/>
                    </a:lnTo>
                    <a:lnTo>
                      <a:pt x="88" y="47"/>
                    </a:lnTo>
                    <a:lnTo>
                      <a:pt x="112" y="31"/>
                    </a:lnTo>
                    <a:lnTo>
                      <a:pt x="138" y="18"/>
                    </a:lnTo>
                    <a:lnTo>
                      <a:pt x="166" y="8"/>
                    </a:lnTo>
                    <a:lnTo>
                      <a:pt x="196" y="2"/>
                    </a:lnTo>
                    <a:lnTo>
                      <a:pt x="226" y="0"/>
                    </a:lnTo>
                    <a:close/>
                  </a:path>
                </a:pathLst>
              </a:custGeom>
              <a:solidFill>
                <a:srgbClr val="C2FFE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2076" name="Freeform 18"/>
              <p:cNvSpPr>
                <a:spLocks/>
              </p:cNvSpPr>
              <p:nvPr/>
            </p:nvSpPr>
            <p:spPr bwMode="auto">
              <a:xfrm>
                <a:off x="212" y="336"/>
                <a:ext cx="143" cy="138"/>
              </a:xfrm>
              <a:custGeom>
                <a:avLst/>
                <a:gdLst>
                  <a:gd name="T0" fmla="*/ 0 w 411"/>
                  <a:gd name="T1" fmla="*/ 0 h 410"/>
                  <a:gd name="T2" fmla="*/ 0 w 411"/>
                  <a:gd name="T3" fmla="*/ 0 h 410"/>
                  <a:gd name="T4" fmla="*/ 0 w 411"/>
                  <a:gd name="T5" fmla="*/ 0 h 410"/>
                  <a:gd name="T6" fmla="*/ 0 w 411"/>
                  <a:gd name="T7" fmla="*/ 0 h 410"/>
                  <a:gd name="T8" fmla="*/ 0 w 411"/>
                  <a:gd name="T9" fmla="*/ 0 h 410"/>
                  <a:gd name="T10" fmla="*/ 0 w 411"/>
                  <a:gd name="T11" fmla="*/ 0 h 410"/>
                  <a:gd name="T12" fmla="*/ 0 w 411"/>
                  <a:gd name="T13" fmla="*/ 0 h 410"/>
                  <a:gd name="T14" fmla="*/ 0 w 411"/>
                  <a:gd name="T15" fmla="*/ 0 h 410"/>
                  <a:gd name="T16" fmla="*/ 0 w 411"/>
                  <a:gd name="T17" fmla="*/ 0 h 410"/>
                  <a:gd name="T18" fmla="*/ 0 w 411"/>
                  <a:gd name="T19" fmla="*/ 0 h 410"/>
                  <a:gd name="T20" fmla="*/ 0 w 411"/>
                  <a:gd name="T21" fmla="*/ 0 h 410"/>
                  <a:gd name="T22" fmla="*/ 0 w 411"/>
                  <a:gd name="T23" fmla="*/ 0 h 410"/>
                  <a:gd name="T24" fmla="*/ 0 w 411"/>
                  <a:gd name="T25" fmla="*/ 0 h 410"/>
                  <a:gd name="T26" fmla="*/ 0 w 411"/>
                  <a:gd name="T27" fmla="*/ 0 h 410"/>
                  <a:gd name="T28" fmla="*/ 0 w 411"/>
                  <a:gd name="T29" fmla="*/ 0 h 410"/>
                  <a:gd name="T30" fmla="*/ 0 w 411"/>
                  <a:gd name="T31" fmla="*/ 0 h 410"/>
                  <a:gd name="T32" fmla="*/ 0 w 411"/>
                  <a:gd name="T33" fmla="*/ 0 h 410"/>
                  <a:gd name="T34" fmla="*/ 0 w 411"/>
                  <a:gd name="T35" fmla="*/ 0 h 410"/>
                  <a:gd name="T36" fmla="*/ 0 w 411"/>
                  <a:gd name="T37" fmla="*/ 0 h 410"/>
                  <a:gd name="T38" fmla="*/ 0 w 411"/>
                  <a:gd name="T39" fmla="*/ 0 h 410"/>
                  <a:gd name="T40" fmla="*/ 0 w 411"/>
                  <a:gd name="T41" fmla="*/ 0 h 410"/>
                  <a:gd name="T42" fmla="*/ 0 w 411"/>
                  <a:gd name="T43" fmla="*/ 0 h 410"/>
                  <a:gd name="T44" fmla="*/ 0 w 411"/>
                  <a:gd name="T45" fmla="*/ 0 h 410"/>
                  <a:gd name="T46" fmla="*/ 0 w 411"/>
                  <a:gd name="T47" fmla="*/ 0 h 410"/>
                  <a:gd name="T48" fmla="*/ 0 w 411"/>
                  <a:gd name="T49" fmla="*/ 0 h 410"/>
                  <a:gd name="T50" fmla="*/ 0 w 411"/>
                  <a:gd name="T51" fmla="*/ 0 h 410"/>
                  <a:gd name="T52" fmla="*/ 0 w 411"/>
                  <a:gd name="T53" fmla="*/ 0 h 410"/>
                  <a:gd name="T54" fmla="*/ 0 w 411"/>
                  <a:gd name="T55" fmla="*/ 0 h 410"/>
                  <a:gd name="T56" fmla="*/ 0 w 411"/>
                  <a:gd name="T57" fmla="*/ 0 h 410"/>
                  <a:gd name="T58" fmla="*/ 0 w 411"/>
                  <a:gd name="T59" fmla="*/ 0 h 410"/>
                  <a:gd name="T60" fmla="*/ 0 w 411"/>
                  <a:gd name="T61" fmla="*/ 0 h 410"/>
                  <a:gd name="T62" fmla="*/ 0 w 411"/>
                  <a:gd name="T63" fmla="*/ 0 h 410"/>
                  <a:gd name="T64" fmla="*/ 0 w 411"/>
                  <a:gd name="T65" fmla="*/ 0 h 410"/>
                  <a:gd name="T66" fmla="*/ 0 w 411"/>
                  <a:gd name="T67" fmla="*/ 0 h 410"/>
                  <a:gd name="T68" fmla="*/ 0 w 411"/>
                  <a:gd name="T69" fmla="*/ 0 h 410"/>
                  <a:gd name="T70" fmla="*/ 0 w 411"/>
                  <a:gd name="T71" fmla="*/ 0 h 410"/>
                  <a:gd name="T72" fmla="*/ 0 w 411"/>
                  <a:gd name="T73" fmla="*/ 0 h 410"/>
                  <a:gd name="T74" fmla="*/ 0 w 411"/>
                  <a:gd name="T75" fmla="*/ 0 h 410"/>
                  <a:gd name="T76" fmla="*/ 0 w 411"/>
                  <a:gd name="T77" fmla="*/ 0 h 410"/>
                  <a:gd name="T78" fmla="*/ 0 w 411"/>
                  <a:gd name="T79" fmla="*/ 0 h 410"/>
                  <a:gd name="T80" fmla="*/ 0 w 411"/>
                  <a:gd name="T81" fmla="*/ 0 h 410"/>
                  <a:gd name="T82" fmla="*/ 0 w 411"/>
                  <a:gd name="T83" fmla="*/ 0 h 410"/>
                  <a:gd name="T84" fmla="*/ 0 w 411"/>
                  <a:gd name="T85" fmla="*/ 0 h 410"/>
                  <a:gd name="T86" fmla="*/ 0 w 411"/>
                  <a:gd name="T87" fmla="*/ 0 h 410"/>
                  <a:gd name="T88" fmla="*/ 0 w 411"/>
                  <a:gd name="T89" fmla="*/ 0 h 410"/>
                  <a:gd name="T90" fmla="*/ 0 w 411"/>
                  <a:gd name="T91" fmla="*/ 0 h 410"/>
                  <a:gd name="T92" fmla="*/ 0 w 411"/>
                  <a:gd name="T93" fmla="*/ 0 h 410"/>
                  <a:gd name="T94" fmla="*/ 0 w 411"/>
                  <a:gd name="T95" fmla="*/ 0 h 410"/>
                  <a:gd name="T96" fmla="*/ 0 w 411"/>
                  <a:gd name="T97" fmla="*/ 0 h 410"/>
                  <a:gd name="T98" fmla="*/ 0 w 411"/>
                  <a:gd name="T99" fmla="*/ 0 h 41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11"/>
                  <a:gd name="T151" fmla="*/ 0 h 410"/>
                  <a:gd name="T152" fmla="*/ 411 w 411"/>
                  <a:gd name="T153" fmla="*/ 410 h 41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11" h="410">
                    <a:moveTo>
                      <a:pt x="205" y="0"/>
                    </a:moveTo>
                    <a:lnTo>
                      <a:pt x="233" y="2"/>
                    </a:lnTo>
                    <a:lnTo>
                      <a:pt x="260" y="7"/>
                    </a:lnTo>
                    <a:lnTo>
                      <a:pt x="285" y="16"/>
                    </a:lnTo>
                    <a:lnTo>
                      <a:pt x="309" y="29"/>
                    </a:lnTo>
                    <a:lnTo>
                      <a:pt x="331" y="44"/>
                    </a:lnTo>
                    <a:lnTo>
                      <a:pt x="351" y="61"/>
                    </a:lnTo>
                    <a:lnTo>
                      <a:pt x="368" y="80"/>
                    </a:lnTo>
                    <a:lnTo>
                      <a:pt x="383" y="102"/>
                    </a:lnTo>
                    <a:lnTo>
                      <a:pt x="395" y="125"/>
                    </a:lnTo>
                    <a:lnTo>
                      <a:pt x="404" y="151"/>
                    </a:lnTo>
                    <a:lnTo>
                      <a:pt x="409" y="177"/>
                    </a:lnTo>
                    <a:lnTo>
                      <a:pt x="411" y="204"/>
                    </a:lnTo>
                    <a:lnTo>
                      <a:pt x="409" y="232"/>
                    </a:lnTo>
                    <a:lnTo>
                      <a:pt x="404" y="259"/>
                    </a:lnTo>
                    <a:lnTo>
                      <a:pt x="395" y="284"/>
                    </a:lnTo>
                    <a:lnTo>
                      <a:pt x="383" y="307"/>
                    </a:lnTo>
                    <a:lnTo>
                      <a:pt x="368" y="329"/>
                    </a:lnTo>
                    <a:lnTo>
                      <a:pt x="351" y="349"/>
                    </a:lnTo>
                    <a:lnTo>
                      <a:pt x="331" y="367"/>
                    </a:lnTo>
                    <a:lnTo>
                      <a:pt x="309" y="382"/>
                    </a:lnTo>
                    <a:lnTo>
                      <a:pt x="285" y="394"/>
                    </a:lnTo>
                    <a:lnTo>
                      <a:pt x="260" y="403"/>
                    </a:lnTo>
                    <a:lnTo>
                      <a:pt x="233" y="408"/>
                    </a:lnTo>
                    <a:lnTo>
                      <a:pt x="205" y="410"/>
                    </a:lnTo>
                    <a:lnTo>
                      <a:pt x="178" y="408"/>
                    </a:lnTo>
                    <a:lnTo>
                      <a:pt x="151" y="403"/>
                    </a:lnTo>
                    <a:lnTo>
                      <a:pt x="126" y="394"/>
                    </a:lnTo>
                    <a:lnTo>
                      <a:pt x="103" y="382"/>
                    </a:lnTo>
                    <a:lnTo>
                      <a:pt x="81" y="367"/>
                    </a:lnTo>
                    <a:lnTo>
                      <a:pt x="61" y="349"/>
                    </a:lnTo>
                    <a:lnTo>
                      <a:pt x="44" y="329"/>
                    </a:lnTo>
                    <a:lnTo>
                      <a:pt x="29" y="307"/>
                    </a:lnTo>
                    <a:lnTo>
                      <a:pt x="17" y="284"/>
                    </a:lnTo>
                    <a:lnTo>
                      <a:pt x="8" y="259"/>
                    </a:lnTo>
                    <a:lnTo>
                      <a:pt x="2" y="232"/>
                    </a:lnTo>
                    <a:lnTo>
                      <a:pt x="0" y="204"/>
                    </a:lnTo>
                    <a:lnTo>
                      <a:pt x="2" y="177"/>
                    </a:lnTo>
                    <a:lnTo>
                      <a:pt x="8" y="151"/>
                    </a:lnTo>
                    <a:lnTo>
                      <a:pt x="17" y="125"/>
                    </a:lnTo>
                    <a:lnTo>
                      <a:pt x="29" y="102"/>
                    </a:lnTo>
                    <a:lnTo>
                      <a:pt x="44" y="80"/>
                    </a:lnTo>
                    <a:lnTo>
                      <a:pt x="61" y="61"/>
                    </a:lnTo>
                    <a:lnTo>
                      <a:pt x="81" y="44"/>
                    </a:lnTo>
                    <a:lnTo>
                      <a:pt x="103" y="29"/>
                    </a:lnTo>
                    <a:lnTo>
                      <a:pt x="126" y="16"/>
                    </a:lnTo>
                    <a:lnTo>
                      <a:pt x="151" y="7"/>
                    </a:lnTo>
                    <a:lnTo>
                      <a:pt x="178" y="2"/>
                    </a:lnTo>
                    <a:lnTo>
                      <a:pt x="205" y="0"/>
                    </a:lnTo>
                    <a:close/>
                  </a:path>
                </a:pathLst>
              </a:custGeom>
              <a:solidFill>
                <a:srgbClr val="C9FFE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2077" name="Freeform 19"/>
              <p:cNvSpPr>
                <a:spLocks/>
              </p:cNvSpPr>
              <p:nvPr/>
            </p:nvSpPr>
            <p:spPr bwMode="auto">
              <a:xfrm>
                <a:off x="220" y="338"/>
                <a:ext cx="128" cy="127"/>
              </a:xfrm>
              <a:custGeom>
                <a:avLst/>
                <a:gdLst>
                  <a:gd name="T0" fmla="*/ 0 w 372"/>
                  <a:gd name="T1" fmla="*/ 0 h 372"/>
                  <a:gd name="T2" fmla="*/ 0 w 372"/>
                  <a:gd name="T3" fmla="*/ 0 h 372"/>
                  <a:gd name="T4" fmla="*/ 0 w 372"/>
                  <a:gd name="T5" fmla="*/ 0 h 372"/>
                  <a:gd name="T6" fmla="*/ 0 w 372"/>
                  <a:gd name="T7" fmla="*/ 0 h 372"/>
                  <a:gd name="T8" fmla="*/ 0 w 372"/>
                  <a:gd name="T9" fmla="*/ 0 h 372"/>
                  <a:gd name="T10" fmla="*/ 0 w 372"/>
                  <a:gd name="T11" fmla="*/ 0 h 372"/>
                  <a:gd name="T12" fmla="*/ 0 w 372"/>
                  <a:gd name="T13" fmla="*/ 0 h 372"/>
                  <a:gd name="T14" fmla="*/ 0 w 372"/>
                  <a:gd name="T15" fmla="*/ 0 h 372"/>
                  <a:gd name="T16" fmla="*/ 0 w 372"/>
                  <a:gd name="T17" fmla="*/ 0 h 372"/>
                  <a:gd name="T18" fmla="*/ 0 w 372"/>
                  <a:gd name="T19" fmla="*/ 0 h 372"/>
                  <a:gd name="T20" fmla="*/ 0 w 372"/>
                  <a:gd name="T21" fmla="*/ 0 h 372"/>
                  <a:gd name="T22" fmla="*/ 0 w 372"/>
                  <a:gd name="T23" fmla="*/ 0 h 372"/>
                  <a:gd name="T24" fmla="*/ 0 w 372"/>
                  <a:gd name="T25" fmla="*/ 0 h 372"/>
                  <a:gd name="T26" fmla="*/ 0 w 372"/>
                  <a:gd name="T27" fmla="*/ 0 h 372"/>
                  <a:gd name="T28" fmla="*/ 0 w 372"/>
                  <a:gd name="T29" fmla="*/ 0 h 372"/>
                  <a:gd name="T30" fmla="*/ 0 w 372"/>
                  <a:gd name="T31" fmla="*/ 0 h 372"/>
                  <a:gd name="T32" fmla="*/ 0 w 372"/>
                  <a:gd name="T33" fmla="*/ 0 h 372"/>
                  <a:gd name="T34" fmla="*/ 0 w 372"/>
                  <a:gd name="T35" fmla="*/ 0 h 372"/>
                  <a:gd name="T36" fmla="*/ 0 w 372"/>
                  <a:gd name="T37" fmla="*/ 0 h 372"/>
                  <a:gd name="T38" fmla="*/ 0 w 372"/>
                  <a:gd name="T39" fmla="*/ 0 h 372"/>
                  <a:gd name="T40" fmla="*/ 0 w 372"/>
                  <a:gd name="T41" fmla="*/ 0 h 372"/>
                  <a:gd name="T42" fmla="*/ 0 w 372"/>
                  <a:gd name="T43" fmla="*/ 0 h 372"/>
                  <a:gd name="T44" fmla="*/ 0 w 372"/>
                  <a:gd name="T45" fmla="*/ 0 h 372"/>
                  <a:gd name="T46" fmla="*/ 0 w 372"/>
                  <a:gd name="T47" fmla="*/ 0 h 372"/>
                  <a:gd name="T48" fmla="*/ 0 w 372"/>
                  <a:gd name="T49" fmla="*/ 0 h 372"/>
                  <a:gd name="T50" fmla="*/ 0 w 372"/>
                  <a:gd name="T51" fmla="*/ 0 h 372"/>
                  <a:gd name="T52" fmla="*/ 0 w 372"/>
                  <a:gd name="T53" fmla="*/ 0 h 372"/>
                  <a:gd name="T54" fmla="*/ 0 w 372"/>
                  <a:gd name="T55" fmla="*/ 0 h 372"/>
                  <a:gd name="T56" fmla="*/ 0 w 372"/>
                  <a:gd name="T57" fmla="*/ 0 h 372"/>
                  <a:gd name="T58" fmla="*/ 0 w 372"/>
                  <a:gd name="T59" fmla="*/ 0 h 372"/>
                  <a:gd name="T60" fmla="*/ 0 w 372"/>
                  <a:gd name="T61" fmla="*/ 0 h 372"/>
                  <a:gd name="T62" fmla="*/ 0 w 372"/>
                  <a:gd name="T63" fmla="*/ 0 h 372"/>
                  <a:gd name="T64" fmla="*/ 0 w 372"/>
                  <a:gd name="T65" fmla="*/ 0 h 372"/>
                  <a:gd name="T66" fmla="*/ 0 w 372"/>
                  <a:gd name="T67" fmla="*/ 0 h 372"/>
                  <a:gd name="T68" fmla="*/ 0 w 372"/>
                  <a:gd name="T69" fmla="*/ 0 h 372"/>
                  <a:gd name="T70" fmla="*/ 0 w 372"/>
                  <a:gd name="T71" fmla="*/ 0 h 372"/>
                  <a:gd name="T72" fmla="*/ 0 w 372"/>
                  <a:gd name="T73" fmla="*/ 0 h 372"/>
                  <a:gd name="T74" fmla="*/ 0 w 372"/>
                  <a:gd name="T75" fmla="*/ 0 h 372"/>
                  <a:gd name="T76" fmla="*/ 0 w 372"/>
                  <a:gd name="T77" fmla="*/ 0 h 372"/>
                  <a:gd name="T78" fmla="*/ 0 w 372"/>
                  <a:gd name="T79" fmla="*/ 0 h 372"/>
                  <a:gd name="T80" fmla="*/ 0 w 372"/>
                  <a:gd name="T81" fmla="*/ 0 h 372"/>
                  <a:gd name="T82" fmla="*/ 0 w 372"/>
                  <a:gd name="T83" fmla="*/ 0 h 372"/>
                  <a:gd name="T84" fmla="*/ 0 w 372"/>
                  <a:gd name="T85" fmla="*/ 0 h 372"/>
                  <a:gd name="T86" fmla="*/ 0 w 372"/>
                  <a:gd name="T87" fmla="*/ 0 h 372"/>
                  <a:gd name="T88" fmla="*/ 0 w 372"/>
                  <a:gd name="T89" fmla="*/ 0 h 372"/>
                  <a:gd name="T90" fmla="*/ 0 w 372"/>
                  <a:gd name="T91" fmla="*/ 0 h 372"/>
                  <a:gd name="T92" fmla="*/ 0 w 372"/>
                  <a:gd name="T93" fmla="*/ 0 h 372"/>
                  <a:gd name="T94" fmla="*/ 0 w 372"/>
                  <a:gd name="T95" fmla="*/ 0 h 372"/>
                  <a:gd name="T96" fmla="*/ 0 w 372"/>
                  <a:gd name="T97" fmla="*/ 0 h 372"/>
                  <a:gd name="T98" fmla="*/ 0 w 372"/>
                  <a:gd name="T99" fmla="*/ 0 h 37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72"/>
                  <a:gd name="T151" fmla="*/ 0 h 372"/>
                  <a:gd name="T152" fmla="*/ 372 w 372"/>
                  <a:gd name="T153" fmla="*/ 372 h 372"/>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72" h="372">
                    <a:moveTo>
                      <a:pt x="186" y="0"/>
                    </a:moveTo>
                    <a:lnTo>
                      <a:pt x="212" y="3"/>
                    </a:lnTo>
                    <a:lnTo>
                      <a:pt x="235" y="7"/>
                    </a:lnTo>
                    <a:lnTo>
                      <a:pt x="258" y="15"/>
                    </a:lnTo>
                    <a:lnTo>
                      <a:pt x="280" y="26"/>
                    </a:lnTo>
                    <a:lnTo>
                      <a:pt x="300" y="40"/>
                    </a:lnTo>
                    <a:lnTo>
                      <a:pt x="317" y="56"/>
                    </a:lnTo>
                    <a:lnTo>
                      <a:pt x="333" y="73"/>
                    </a:lnTo>
                    <a:lnTo>
                      <a:pt x="347" y="94"/>
                    </a:lnTo>
                    <a:lnTo>
                      <a:pt x="358" y="115"/>
                    </a:lnTo>
                    <a:lnTo>
                      <a:pt x="366" y="138"/>
                    </a:lnTo>
                    <a:lnTo>
                      <a:pt x="371" y="162"/>
                    </a:lnTo>
                    <a:lnTo>
                      <a:pt x="372" y="187"/>
                    </a:lnTo>
                    <a:lnTo>
                      <a:pt x="371" y="212"/>
                    </a:lnTo>
                    <a:lnTo>
                      <a:pt x="366" y="236"/>
                    </a:lnTo>
                    <a:lnTo>
                      <a:pt x="358" y="258"/>
                    </a:lnTo>
                    <a:lnTo>
                      <a:pt x="347" y="280"/>
                    </a:lnTo>
                    <a:lnTo>
                      <a:pt x="333" y="300"/>
                    </a:lnTo>
                    <a:lnTo>
                      <a:pt x="317" y="318"/>
                    </a:lnTo>
                    <a:lnTo>
                      <a:pt x="300" y="333"/>
                    </a:lnTo>
                    <a:lnTo>
                      <a:pt x="280" y="347"/>
                    </a:lnTo>
                    <a:lnTo>
                      <a:pt x="258" y="358"/>
                    </a:lnTo>
                    <a:lnTo>
                      <a:pt x="235" y="366"/>
                    </a:lnTo>
                    <a:lnTo>
                      <a:pt x="212" y="371"/>
                    </a:lnTo>
                    <a:lnTo>
                      <a:pt x="186" y="372"/>
                    </a:lnTo>
                    <a:lnTo>
                      <a:pt x="162" y="371"/>
                    </a:lnTo>
                    <a:lnTo>
                      <a:pt x="138" y="366"/>
                    </a:lnTo>
                    <a:lnTo>
                      <a:pt x="115" y="358"/>
                    </a:lnTo>
                    <a:lnTo>
                      <a:pt x="93" y="347"/>
                    </a:lnTo>
                    <a:lnTo>
                      <a:pt x="73" y="333"/>
                    </a:lnTo>
                    <a:lnTo>
                      <a:pt x="55" y="318"/>
                    </a:lnTo>
                    <a:lnTo>
                      <a:pt x="39" y="300"/>
                    </a:lnTo>
                    <a:lnTo>
                      <a:pt x="26" y="280"/>
                    </a:lnTo>
                    <a:lnTo>
                      <a:pt x="15" y="258"/>
                    </a:lnTo>
                    <a:lnTo>
                      <a:pt x="7" y="236"/>
                    </a:lnTo>
                    <a:lnTo>
                      <a:pt x="2" y="212"/>
                    </a:lnTo>
                    <a:lnTo>
                      <a:pt x="0" y="187"/>
                    </a:lnTo>
                    <a:lnTo>
                      <a:pt x="2" y="162"/>
                    </a:lnTo>
                    <a:lnTo>
                      <a:pt x="7" y="138"/>
                    </a:lnTo>
                    <a:lnTo>
                      <a:pt x="15" y="115"/>
                    </a:lnTo>
                    <a:lnTo>
                      <a:pt x="26" y="94"/>
                    </a:lnTo>
                    <a:lnTo>
                      <a:pt x="39" y="73"/>
                    </a:lnTo>
                    <a:lnTo>
                      <a:pt x="55" y="56"/>
                    </a:lnTo>
                    <a:lnTo>
                      <a:pt x="73" y="40"/>
                    </a:lnTo>
                    <a:lnTo>
                      <a:pt x="93" y="26"/>
                    </a:lnTo>
                    <a:lnTo>
                      <a:pt x="115" y="15"/>
                    </a:lnTo>
                    <a:lnTo>
                      <a:pt x="138" y="7"/>
                    </a:lnTo>
                    <a:lnTo>
                      <a:pt x="162" y="3"/>
                    </a:lnTo>
                    <a:lnTo>
                      <a:pt x="186" y="0"/>
                    </a:lnTo>
                    <a:close/>
                  </a:path>
                </a:pathLst>
              </a:custGeom>
              <a:solidFill>
                <a:srgbClr val="CFFFE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2078" name="Freeform 20"/>
              <p:cNvSpPr>
                <a:spLocks/>
              </p:cNvSpPr>
              <p:nvPr/>
            </p:nvSpPr>
            <p:spPr bwMode="auto">
              <a:xfrm>
                <a:off x="228" y="342"/>
                <a:ext cx="114" cy="112"/>
              </a:xfrm>
              <a:custGeom>
                <a:avLst/>
                <a:gdLst>
                  <a:gd name="T0" fmla="*/ 0 w 330"/>
                  <a:gd name="T1" fmla="*/ 0 h 329"/>
                  <a:gd name="T2" fmla="*/ 0 w 330"/>
                  <a:gd name="T3" fmla="*/ 0 h 329"/>
                  <a:gd name="T4" fmla="*/ 0 w 330"/>
                  <a:gd name="T5" fmla="*/ 0 h 329"/>
                  <a:gd name="T6" fmla="*/ 0 w 330"/>
                  <a:gd name="T7" fmla="*/ 0 h 329"/>
                  <a:gd name="T8" fmla="*/ 0 w 330"/>
                  <a:gd name="T9" fmla="*/ 0 h 329"/>
                  <a:gd name="T10" fmla="*/ 0 w 330"/>
                  <a:gd name="T11" fmla="*/ 0 h 329"/>
                  <a:gd name="T12" fmla="*/ 0 w 330"/>
                  <a:gd name="T13" fmla="*/ 0 h 329"/>
                  <a:gd name="T14" fmla="*/ 0 w 330"/>
                  <a:gd name="T15" fmla="*/ 0 h 329"/>
                  <a:gd name="T16" fmla="*/ 0 w 330"/>
                  <a:gd name="T17" fmla="*/ 0 h 329"/>
                  <a:gd name="T18" fmla="*/ 0 w 330"/>
                  <a:gd name="T19" fmla="*/ 0 h 329"/>
                  <a:gd name="T20" fmla="*/ 0 w 330"/>
                  <a:gd name="T21" fmla="*/ 0 h 329"/>
                  <a:gd name="T22" fmla="*/ 0 w 330"/>
                  <a:gd name="T23" fmla="*/ 0 h 329"/>
                  <a:gd name="T24" fmla="*/ 0 w 330"/>
                  <a:gd name="T25" fmla="*/ 0 h 329"/>
                  <a:gd name="T26" fmla="*/ 0 w 330"/>
                  <a:gd name="T27" fmla="*/ 0 h 329"/>
                  <a:gd name="T28" fmla="*/ 0 w 330"/>
                  <a:gd name="T29" fmla="*/ 0 h 329"/>
                  <a:gd name="T30" fmla="*/ 0 w 330"/>
                  <a:gd name="T31" fmla="*/ 0 h 329"/>
                  <a:gd name="T32" fmla="*/ 0 w 330"/>
                  <a:gd name="T33" fmla="*/ 0 h 329"/>
                  <a:gd name="T34" fmla="*/ 0 w 330"/>
                  <a:gd name="T35" fmla="*/ 0 h 329"/>
                  <a:gd name="T36" fmla="*/ 0 w 330"/>
                  <a:gd name="T37" fmla="*/ 0 h 329"/>
                  <a:gd name="T38" fmla="*/ 0 w 330"/>
                  <a:gd name="T39" fmla="*/ 0 h 329"/>
                  <a:gd name="T40" fmla="*/ 0 w 330"/>
                  <a:gd name="T41" fmla="*/ 0 h 329"/>
                  <a:gd name="T42" fmla="*/ 0 w 330"/>
                  <a:gd name="T43" fmla="*/ 0 h 329"/>
                  <a:gd name="T44" fmla="*/ 0 w 330"/>
                  <a:gd name="T45" fmla="*/ 0 h 329"/>
                  <a:gd name="T46" fmla="*/ 0 w 330"/>
                  <a:gd name="T47" fmla="*/ 0 h 329"/>
                  <a:gd name="T48" fmla="*/ 0 w 330"/>
                  <a:gd name="T49" fmla="*/ 0 h 329"/>
                  <a:gd name="T50" fmla="*/ 0 w 330"/>
                  <a:gd name="T51" fmla="*/ 0 h 329"/>
                  <a:gd name="T52" fmla="*/ 0 w 330"/>
                  <a:gd name="T53" fmla="*/ 0 h 329"/>
                  <a:gd name="T54" fmla="*/ 0 w 330"/>
                  <a:gd name="T55" fmla="*/ 0 h 329"/>
                  <a:gd name="T56" fmla="*/ 0 w 330"/>
                  <a:gd name="T57" fmla="*/ 0 h 329"/>
                  <a:gd name="T58" fmla="*/ 0 w 330"/>
                  <a:gd name="T59" fmla="*/ 0 h 329"/>
                  <a:gd name="T60" fmla="*/ 0 w 330"/>
                  <a:gd name="T61" fmla="*/ 0 h 329"/>
                  <a:gd name="T62" fmla="*/ 0 w 330"/>
                  <a:gd name="T63" fmla="*/ 0 h 329"/>
                  <a:gd name="T64" fmla="*/ 0 w 330"/>
                  <a:gd name="T65" fmla="*/ 0 h 329"/>
                  <a:gd name="T66" fmla="*/ 0 w 330"/>
                  <a:gd name="T67" fmla="*/ 0 h 329"/>
                  <a:gd name="T68" fmla="*/ 0 w 330"/>
                  <a:gd name="T69" fmla="*/ 0 h 329"/>
                  <a:gd name="T70" fmla="*/ 0 w 330"/>
                  <a:gd name="T71" fmla="*/ 0 h 329"/>
                  <a:gd name="T72" fmla="*/ 0 w 330"/>
                  <a:gd name="T73" fmla="*/ 0 h 329"/>
                  <a:gd name="T74" fmla="*/ 0 w 330"/>
                  <a:gd name="T75" fmla="*/ 0 h 329"/>
                  <a:gd name="T76" fmla="*/ 0 w 330"/>
                  <a:gd name="T77" fmla="*/ 0 h 329"/>
                  <a:gd name="T78" fmla="*/ 0 w 330"/>
                  <a:gd name="T79" fmla="*/ 0 h 329"/>
                  <a:gd name="T80" fmla="*/ 0 w 330"/>
                  <a:gd name="T81" fmla="*/ 0 h 329"/>
                  <a:gd name="T82" fmla="*/ 0 w 330"/>
                  <a:gd name="T83" fmla="*/ 0 h 329"/>
                  <a:gd name="T84" fmla="*/ 0 w 330"/>
                  <a:gd name="T85" fmla="*/ 0 h 329"/>
                  <a:gd name="T86" fmla="*/ 0 w 330"/>
                  <a:gd name="T87" fmla="*/ 0 h 329"/>
                  <a:gd name="T88" fmla="*/ 0 w 330"/>
                  <a:gd name="T89" fmla="*/ 0 h 329"/>
                  <a:gd name="T90" fmla="*/ 0 w 330"/>
                  <a:gd name="T91" fmla="*/ 0 h 329"/>
                  <a:gd name="T92" fmla="*/ 0 w 330"/>
                  <a:gd name="T93" fmla="*/ 0 h 329"/>
                  <a:gd name="T94" fmla="*/ 0 w 330"/>
                  <a:gd name="T95" fmla="*/ 0 h 329"/>
                  <a:gd name="T96" fmla="*/ 0 w 330"/>
                  <a:gd name="T97" fmla="*/ 0 h 329"/>
                  <a:gd name="T98" fmla="*/ 0 w 330"/>
                  <a:gd name="T99" fmla="*/ 0 h 32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30"/>
                  <a:gd name="T151" fmla="*/ 0 h 329"/>
                  <a:gd name="T152" fmla="*/ 330 w 330"/>
                  <a:gd name="T153" fmla="*/ 329 h 32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30" h="329">
                    <a:moveTo>
                      <a:pt x="165" y="0"/>
                    </a:moveTo>
                    <a:lnTo>
                      <a:pt x="187" y="2"/>
                    </a:lnTo>
                    <a:lnTo>
                      <a:pt x="209" y="6"/>
                    </a:lnTo>
                    <a:lnTo>
                      <a:pt x="229" y="13"/>
                    </a:lnTo>
                    <a:lnTo>
                      <a:pt x="248" y="22"/>
                    </a:lnTo>
                    <a:lnTo>
                      <a:pt x="266" y="35"/>
                    </a:lnTo>
                    <a:lnTo>
                      <a:pt x="281" y="48"/>
                    </a:lnTo>
                    <a:lnTo>
                      <a:pt x="296" y="64"/>
                    </a:lnTo>
                    <a:lnTo>
                      <a:pt x="307" y="82"/>
                    </a:lnTo>
                    <a:lnTo>
                      <a:pt x="317" y="101"/>
                    </a:lnTo>
                    <a:lnTo>
                      <a:pt x="325" y="120"/>
                    </a:lnTo>
                    <a:lnTo>
                      <a:pt x="329" y="142"/>
                    </a:lnTo>
                    <a:lnTo>
                      <a:pt x="330" y="164"/>
                    </a:lnTo>
                    <a:lnTo>
                      <a:pt x="329" y="187"/>
                    </a:lnTo>
                    <a:lnTo>
                      <a:pt x="325" y="208"/>
                    </a:lnTo>
                    <a:lnTo>
                      <a:pt x="317" y="228"/>
                    </a:lnTo>
                    <a:lnTo>
                      <a:pt x="307" y="247"/>
                    </a:lnTo>
                    <a:lnTo>
                      <a:pt x="296" y="265"/>
                    </a:lnTo>
                    <a:lnTo>
                      <a:pt x="281" y="281"/>
                    </a:lnTo>
                    <a:lnTo>
                      <a:pt x="266" y="295"/>
                    </a:lnTo>
                    <a:lnTo>
                      <a:pt x="248" y="307"/>
                    </a:lnTo>
                    <a:lnTo>
                      <a:pt x="229" y="316"/>
                    </a:lnTo>
                    <a:lnTo>
                      <a:pt x="209" y="324"/>
                    </a:lnTo>
                    <a:lnTo>
                      <a:pt x="187" y="328"/>
                    </a:lnTo>
                    <a:lnTo>
                      <a:pt x="165" y="329"/>
                    </a:lnTo>
                    <a:lnTo>
                      <a:pt x="143" y="328"/>
                    </a:lnTo>
                    <a:lnTo>
                      <a:pt x="121" y="324"/>
                    </a:lnTo>
                    <a:lnTo>
                      <a:pt x="101" y="316"/>
                    </a:lnTo>
                    <a:lnTo>
                      <a:pt x="82" y="307"/>
                    </a:lnTo>
                    <a:lnTo>
                      <a:pt x="64" y="295"/>
                    </a:lnTo>
                    <a:lnTo>
                      <a:pt x="49" y="281"/>
                    </a:lnTo>
                    <a:lnTo>
                      <a:pt x="35" y="265"/>
                    </a:lnTo>
                    <a:lnTo>
                      <a:pt x="23" y="247"/>
                    </a:lnTo>
                    <a:lnTo>
                      <a:pt x="13" y="228"/>
                    </a:lnTo>
                    <a:lnTo>
                      <a:pt x="6" y="208"/>
                    </a:lnTo>
                    <a:lnTo>
                      <a:pt x="2" y="187"/>
                    </a:lnTo>
                    <a:lnTo>
                      <a:pt x="0" y="164"/>
                    </a:lnTo>
                    <a:lnTo>
                      <a:pt x="2" y="142"/>
                    </a:lnTo>
                    <a:lnTo>
                      <a:pt x="6" y="120"/>
                    </a:lnTo>
                    <a:lnTo>
                      <a:pt x="13" y="101"/>
                    </a:lnTo>
                    <a:lnTo>
                      <a:pt x="23" y="82"/>
                    </a:lnTo>
                    <a:lnTo>
                      <a:pt x="35" y="64"/>
                    </a:lnTo>
                    <a:lnTo>
                      <a:pt x="49" y="48"/>
                    </a:lnTo>
                    <a:lnTo>
                      <a:pt x="64" y="35"/>
                    </a:lnTo>
                    <a:lnTo>
                      <a:pt x="82" y="22"/>
                    </a:lnTo>
                    <a:lnTo>
                      <a:pt x="101" y="13"/>
                    </a:lnTo>
                    <a:lnTo>
                      <a:pt x="121" y="6"/>
                    </a:lnTo>
                    <a:lnTo>
                      <a:pt x="143" y="2"/>
                    </a:lnTo>
                    <a:lnTo>
                      <a:pt x="165" y="0"/>
                    </a:lnTo>
                    <a:close/>
                  </a:path>
                </a:pathLst>
              </a:custGeom>
              <a:solidFill>
                <a:srgbClr val="D4FFE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2079" name="Freeform 21"/>
              <p:cNvSpPr>
                <a:spLocks/>
              </p:cNvSpPr>
              <p:nvPr/>
            </p:nvSpPr>
            <p:spPr bwMode="auto">
              <a:xfrm>
                <a:off x="237" y="344"/>
                <a:ext cx="101" cy="102"/>
              </a:xfrm>
              <a:custGeom>
                <a:avLst/>
                <a:gdLst>
                  <a:gd name="T0" fmla="*/ 0 w 291"/>
                  <a:gd name="T1" fmla="*/ 0 h 291"/>
                  <a:gd name="T2" fmla="*/ 0 w 291"/>
                  <a:gd name="T3" fmla="*/ 0 h 291"/>
                  <a:gd name="T4" fmla="*/ 0 w 291"/>
                  <a:gd name="T5" fmla="*/ 0 h 291"/>
                  <a:gd name="T6" fmla="*/ 0 w 291"/>
                  <a:gd name="T7" fmla="*/ 0 h 291"/>
                  <a:gd name="T8" fmla="*/ 0 w 291"/>
                  <a:gd name="T9" fmla="*/ 0 h 291"/>
                  <a:gd name="T10" fmla="*/ 0 w 291"/>
                  <a:gd name="T11" fmla="*/ 0 h 291"/>
                  <a:gd name="T12" fmla="*/ 0 w 291"/>
                  <a:gd name="T13" fmla="*/ 0 h 291"/>
                  <a:gd name="T14" fmla="*/ 0 w 291"/>
                  <a:gd name="T15" fmla="*/ 0 h 291"/>
                  <a:gd name="T16" fmla="*/ 0 w 291"/>
                  <a:gd name="T17" fmla="*/ 0 h 291"/>
                  <a:gd name="T18" fmla="*/ 0 w 291"/>
                  <a:gd name="T19" fmla="*/ 0 h 291"/>
                  <a:gd name="T20" fmla="*/ 0 w 291"/>
                  <a:gd name="T21" fmla="*/ 0 h 291"/>
                  <a:gd name="T22" fmla="*/ 0 w 291"/>
                  <a:gd name="T23" fmla="*/ 0 h 291"/>
                  <a:gd name="T24" fmla="*/ 0 w 291"/>
                  <a:gd name="T25" fmla="*/ 0 h 291"/>
                  <a:gd name="T26" fmla="*/ 0 w 291"/>
                  <a:gd name="T27" fmla="*/ 0 h 291"/>
                  <a:gd name="T28" fmla="*/ 0 w 291"/>
                  <a:gd name="T29" fmla="*/ 0 h 291"/>
                  <a:gd name="T30" fmla="*/ 0 w 291"/>
                  <a:gd name="T31" fmla="*/ 0 h 291"/>
                  <a:gd name="T32" fmla="*/ 0 w 291"/>
                  <a:gd name="T33" fmla="*/ 0 h 291"/>
                  <a:gd name="T34" fmla="*/ 0 w 291"/>
                  <a:gd name="T35" fmla="*/ 0 h 291"/>
                  <a:gd name="T36" fmla="*/ 0 w 291"/>
                  <a:gd name="T37" fmla="*/ 0 h 291"/>
                  <a:gd name="T38" fmla="*/ 0 w 291"/>
                  <a:gd name="T39" fmla="*/ 0 h 291"/>
                  <a:gd name="T40" fmla="*/ 0 w 291"/>
                  <a:gd name="T41" fmla="*/ 0 h 291"/>
                  <a:gd name="T42" fmla="*/ 0 w 291"/>
                  <a:gd name="T43" fmla="*/ 0 h 291"/>
                  <a:gd name="T44" fmla="*/ 0 w 291"/>
                  <a:gd name="T45" fmla="*/ 0 h 291"/>
                  <a:gd name="T46" fmla="*/ 0 w 291"/>
                  <a:gd name="T47" fmla="*/ 0 h 291"/>
                  <a:gd name="T48" fmla="*/ 0 w 291"/>
                  <a:gd name="T49" fmla="*/ 0 h 291"/>
                  <a:gd name="T50" fmla="*/ 0 w 291"/>
                  <a:gd name="T51" fmla="*/ 0 h 291"/>
                  <a:gd name="T52" fmla="*/ 0 w 291"/>
                  <a:gd name="T53" fmla="*/ 0 h 291"/>
                  <a:gd name="T54" fmla="*/ 0 w 291"/>
                  <a:gd name="T55" fmla="*/ 0 h 291"/>
                  <a:gd name="T56" fmla="*/ 0 w 291"/>
                  <a:gd name="T57" fmla="*/ 0 h 291"/>
                  <a:gd name="T58" fmla="*/ 0 w 291"/>
                  <a:gd name="T59" fmla="*/ 0 h 291"/>
                  <a:gd name="T60" fmla="*/ 0 w 291"/>
                  <a:gd name="T61" fmla="*/ 0 h 291"/>
                  <a:gd name="T62" fmla="*/ 0 w 291"/>
                  <a:gd name="T63" fmla="*/ 0 h 291"/>
                  <a:gd name="T64" fmla="*/ 0 w 291"/>
                  <a:gd name="T65" fmla="*/ 0 h 291"/>
                  <a:gd name="T66" fmla="*/ 0 w 291"/>
                  <a:gd name="T67" fmla="*/ 0 h 291"/>
                  <a:gd name="T68" fmla="*/ 0 w 291"/>
                  <a:gd name="T69" fmla="*/ 0 h 291"/>
                  <a:gd name="T70" fmla="*/ 0 w 291"/>
                  <a:gd name="T71" fmla="*/ 0 h 291"/>
                  <a:gd name="T72" fmla="*/ 0 w 291"/>
                  <a:gd name="T73" fmla="*/ 0 h 291"/>
                  <a:gd name="T74" fmla="*/ 0 w 291"/>
                  <a:gd name="T75" fmla="*/ 0 h 291"/>
                  <a:gd name="T76" fmla="*/ 0 w 291"/>
                  <a:gd name="T77" fmla="*/ 0 h 291"/>
                  <a:gd name="T78" fmla="*/ 0 w 291"/>
                  <a:gd name="T79" fmla="*/ 0 h 291"/>
                  <a:gd name="T80" fmla="*/ 0 w 291"/>
                  <a:gd name="T81" fmla="*/ 0 h 291"/>
                  <a:gd name="T82" fmla="*/ 0 w 291"/>
                  <a:gd name="T83" fmla="*/ 0 h 291"/>
                  <a:gd name="T84" fmla="*/ 0 w 291"/>
                  <a:gd name="T85" fmla="*/ 0 h 291"/>
                  <a:gd name="T86" fmla="*/ 0 w 291"/>
                  <a:gd name="T87" fmla="*/ 0 h 291"/>
                  <a:gd name="T88" fmla="*/ 0 w 291"/>
                  <a:gd name="T89" fmla="*/ 0 h 291"/>
                  <a:gd name="T90" fmla="*/ 0 w 291"/>
                  <a:gd name="T91" fmla="*/ 0 h 291"/>
                  <a:gd name="T92" fmla="*/ 0 w 291"/>
                  <a:gd name="T93" fmla="*/ 0 h 291"/>
                  <a:gd name="T94" fmla="*/ 0 w 291"/>
                  <a:gd name="T95" fmla="*/ 0 h 291"/>
                  <a:gd name="T96" fmla="*/ 0 w 291"/>
                  <a:gd name="T97" fmla="*/ 0 h 291"/>
                  <a:gd name="T98" fmla="*/ 0 w 291"/>
                  <a:gd name="T99" fmla="*/ 0 h 29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91"/>
                  <a:gd name="T151" fmla="*/ 0 h 291"/>
                  <a:gd name="T152" fmla="*/ 291 w 291"/>
                  <a:gd name="T153" fmla="*/ 291 h 29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91" h="291">
                    <a:moveTo>
                      <a:pt x="145" y="0"/>
                    </a:moveTo>
                    <a:lnTo>
                      <a:pt x="165" y="2"/>
                    </a:lnTo>
                    <a:lnTo>
                      <a:pt x="184" y="6"/>
                    </a:lnTo>
                    <a:lnTo>
                      <a:pt x="202" y="12"/>
                    </a:lnTo>
                    <a:lnTo>
                      <a:pt x="219" y="21"/>
                    </a:lnTo>
                    <a:lnTo>
                      <a:pt x="235" y="31"/>
                    </a:lnTo>
                    <a:lnTo>
                      <a:pt x="249" y="43"/>
                    </a:lnTo>
                    <a:lnTo>
                      <a:pt x="261" y="58"/>
                    </a:lnTo>
                    <a:lnTo>
                      <a:pt x="271" y="73"/>
                    </a:lnTo>
                    <a:lnTo>
                      <a:pt x="280" y="90"/>
                    </a:lnTo>
                    <a:lnTo>
                      <a:pt x="286" y="108"/>
                    </a:lnTo>
                    <a:lnTo>
                      <a:pt x="291" y="127"/>
                    </a:lnTo>
                    <a:lnTo>
                      <a:pt x="291" y="146"/>
                    </a:lnTo>
                    <a:lnTo>
                      <a:pt x="291" y="166"/>
                    </a:lnTo>
                    <a:lnTo>
                      <a:pt x="286" y="185"/>
                    </a:lnTo>
                    <a:lnTo>
                      <a:pt x="280" y="203"/>
                    </a:lnTo>
                    <a:lnTo>
                      <a:pt x="271" y="220"/>
                    </a:lnTo>
                    <a:lnTo>
                      <a:pt x="261" y="235"/>
                    </a:lnTo>
                    <a:lnTo>
                      <a:pt x="249" y="249"/>
                    </a:lnTo>
                    <a:lnTo>
                      <a:pt x="235" y="261"/>
                    </a:lnTo>
                    <a:lnTo>
                      <a:pt x="219" y="272"/>
                    </a:lnTo>
                    <a:lnTo>
                      <a:pt x="202" y="281"/>
                    </a:lnTo>
                    <a:lnTo>
                      <a:pt x="184" y="287"/>
                    </a:lnTo>
                    <a:lnTo>
                      <a:pt x="165" y="291"/>
                    </a:lnTo>
                    <a:lnTo>
                      <a:pt x="145" y="291"/>
                    </a:lnTo>
                    <a:lnTo>
                      <a:pt x="126" y="291"/>
                    </a:lnTo>
                    <a:lnTo>
                      <a:pt x="107" y="287"/>
                    </a:lnTo>
                    <a:lnTo>
                      <a:pt x="89" y="281"/>
                    </a:lnTo>
                    <a:lnTo>
                      <a:pt x="72" y="272"/>
                    </a:lnTo>
                    <a:lnTo>
                      <a:pt x="57" y="261"/>
                    </a:lnTo>
                    <a:lnTo>
                      <a:pt x="43" y="249"/>
                    </a:lnTo>
                    <a:lnTo>
                      <a:pt x="30" y="235"/>
                    </a:lnTo>
                    <a:lnTo>
                      <a:pt x="20" y="220"/>
                    </a:lnTo>
                    <a:lnTo>
                      <a:pt x="11" y="203"/>
                    </a:lnTo>
                    <a:lnTo>
                      <a:pt x="5" y="185"/>
                    </a:lnTo>
                    <a:lnTo>
                      <a:pt x="1" y="166"/>
                    </a:lnTo>
                    <a:lnTo>
                      <a:pt x="0" y="146"/>
                    </a:lnTo>
                    <a:lnTo>
                      <a:pt x="1" y="127"/>
                    </a:lnTo>
                    <a:lnTo>
                      <a:pt x="5" y="108"/>
                    </a:lnTo>
                    <a:lnTo>
                      <a:pt x="11" y="90"/>
                    </a:lnTo>
                    <a:lnTo>
                      <a:pt x="20" y="73"/>
                    </a:lnTo>
                    <a:lnTo>
                      <a:pt x="30" y="58"/>
                    </a:lnTo>
                    <a:lnTo>
                      <a:pt x="43" y="43"/>
                    </a:lnTo>
                    <a:lnTo>
                      <a:pt x="57" y="31"/>
                    </a:lnTo>
                    <a:lnTo>
                      <a:pt x="72" y="21"/>
                    </a:lnTo>
                    <a:lnTo>
                      <a:pt x="89" y="12"/>
                    </a:lnTo>
                    <a:lnTo>
                      <a:pt x="107" y="6"/>
                    </a:lnTo>
                    <a:lnTo>
                      <a:pt x="126" y="2"/>
                    </a:lnTo>
                    <a:lnTo>
                      <a:pt x="145" y="0"/>
                    </a:lnTo>
                    <a:close/>
                  </a:path>
                </a:pathLst>
              </a:custGeom>
              <a:solidFill>
                <a:srgbClr val="DBFF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2080" name="Freeform 22"/>
              <p:cNvSpPr>
                <a:spLocks/>
              </p:cNvSpPr>
              <p:nvPr/>
            </p:nvSpPr>
            <p:spPr bwMode="auto">
              <a:xfrm>
                <a:off x="243" y="349"/>
                <a:ext cx="88" cy="88"/>
              </a:xfrm>
              <a:custGeom>
                <a:avLst/>
                <a:gdLst>
                  <a:gd name="T0" fmla="*/ 0 w 254"/>
                  <a:gd name="T1" fmla="*/ 0 h 253"/>
                  <a:gd name="T2" fmla="*/ 0 w 254"/>
                  <a:gd name="T3" fmla="*/ 0 h 253"/>
                  <a:gd name="T4" fmla="*/ 0 w 254"/>
                  <a:gd name="T5" fmla="*/ 0 h 253"/>
                  <a:gd name="T6" fmla="*/ 0 w 254"/>
                  <a:gd name="T7" fmla="*/ 0 h 253"/>
                  <a:gd name="T8" fmla="*/ 0 w 254"/>
                  <a:gd name="T9" fmla="*/ 0 h 253"/>
                  <a:gd name="T10" fmla="*/ 0 w 254"/>
                  <a:gd name="T11" fmla="*/ 0 h 253"/>
                  <a:gd name="T12" fmla="*/ 0 w 254"/>
                  <a:gd name="T13" fmla="*/ 0 h 253"/>
                  <a:gd name="T14" fmla="*/ 0 w 254"/>
                  <a:gd name="T15" fmla="*/ 0 h 253"/>
                  <a:gd name="T16" fmla="*/ 0 w 254"/>
                  <a:gd name="T17" fmla="*/ 0 h 253"/>
                  <a:gd name="T18" fmla="*/ 0 w 254"/>
                  <a:gd name="T19" fmla="*/ 0 h 253"/>
                  <a:gd name="T20" fmla="*/ 0 w 254"/>
                  <a:gd name="T21" fmla="*/ 0 h 253"/>
                  <a:gd name="T22" fmla="*/ 0 w 254"/>
                  <a:gd name="T23" fmla="*/ 0 h 253"/>
                  <a:gd name="T24" fmla="*/ 0 w 254"/>
                  <a:gd name="T25" fmla="*/ 0 h 253"/>
                  <a:gd name="T26" fmla="*/ 0 w 254"/>
                  <a:gd name="T27" fmla="*/ 0 h 253"/>
                  <a:gd name="T28" fmla="*/ 0 w 254"/>
                  <a:gd name="T29" fmla="*/ 0 h 253"/>
                  <a:gd name="T30" fmla="*/ 0 w 254"/>
                  <a:gd name="T31" fmla="*/ 0 h 253"/>
                  <a:gd name="T32" fmla="*/ 0 w 254"/>
                  <a:gd name="T33" fmla="*/ 0 h 253"/>
                  <a:gd name="T34" fmla="*/ 0 w 254"/>
                  <a:gd name="T35" fmla="*/ 0 h 253"/>
                  <a:gd name="T36" fmla="*/ 0 w 254"/>
                  <a:gd name="T37" fmla="*/ 0 h 253"/>
                  <a:gd name="T38" fmla="*/ 0 w 254"/>
                  <a:gd name="T39" fmla="*/ 0 h 253"/>
                  <a:gd name="T40" fmla="*/ 0 w 254"/>
                  <a:gd name="T41" fmla="*/ 0 h 253"/>
                  <a:gd name="T42" fmla="*/ 0 w 254"/>
                  <a:gd name="T43" fmla="*/ 0 h 253"/>
                  <a:gd name="T44" fmla="*/ 0 w 254"/>
                  <a:gd name="T45" fmla="*/ 0 h 253"/>
                  <a:gd name="T46" fmla="*/ 0 w 254"/>
                  <a:gd name="T47" fmla="*/ 0 h 253"/>
                  <a:gd name="T48" fmla="*/ 0 w 254"/>
                  <a:gd name="T49" fmla="*/ 0 h 253"/>
                  <a:gd name="T50" fmla="*/ 0 w 254"/>
                  <a:gd name="T51" fmla="*/ 0 h 253"/>
                  <a:gd name="T52" fmla="*/ 0 w 254"/>
                  <a:gd name="T53" fmla="*/ 0 h 253"/>
                  <a:gd name="T54" fmla="*/ 0 w 254"/>
                  <a:gd name="T55" fmla="*/ 0 h 253"/>
                  <a:gd name="T56" fmla="*/ 0 w 254"/>
                  <a:gd name="T57" fmla="*/ 0 h 253"/>
                  <a:gd name="T58" fmla="*/ 0 w 254"/>
                  <a:gd name="T59" fmla="*/ 0 h 253"/>
                  <a:gd name="T60" fmla="*/ 0 w 254"/>
                  <a:gd name="T61" fmla="*/ 0 h 253"/>
                  <a:gd name="T62" fmla="*/ 0 w 254"/>
                  <a:gd name="T63" fmla="*/ 0 h 253"/>
                  <a:gd name="T64" fmla="*/ 0 w 254"/>
                  <a:gd name="T65" fmla="*/ 0 h 253"/>
                  <a:gd name="T66" fmla="*/ 0 w 254"/>
                  <a:gd name="T67" fmla="*/ 0 h 253"/>
                  <a:gd name="T68" fmla="*/ 0 w 254"/>
                  <a:gd name="T69" fmla="*/ 0 h 253"/>
                  <a:gd name="T70" fmla="*/ 0 w 254"/>
                  <a:gd name="T71" fmla="*/ 0 h 253"/>
                  <a:gd name="T72" fmla="*/ 0 w 254"/>
                  <a:gd name="T73" fmla="*/ 0 h 253"/>
                  <a:gd name="T74" fmla="*/ 0 w 254"/>
                  <a:gd name="T75" fmla="*/ 0 h 253"/>
                  <a:gd name="T76" fmla="*/ 0 w 254"/>
                  <a:gd name="T77" fmla="*/ 0 h 253"/>
                  <a:gd name="T78" fmla="*/ 0 w 254"/>
                  <a:gd name="T79" fmla="*/ 0 h 253"/>
                  <a:gd name="T80" fmla="*/ 0 w 254"/>
                  <a:gd name="T81" fmla="*/ 0 h 253"/>
                  <a:gd name="T82" fmla="*/ 0 w 254"/>
                  <a:gd name="T83" fmla="*/ 0 h 253"/>
                  <a:gd name="T84" fmla="*/ 0 w 254"/>
                  <a:gd name="T85" fmla="*/ 0 h 253"/>
                  <a:gd name="T86" fmla="*/ 0 w 254"/>
                  <a:gd name="T87" fmla="*/ 0 h 253"/>
                  <a:gd name="T88" fmla="*/ 0 w 254"/>
                  <a:gd name="T89" fmla="*/ 0 h 253"/>
                  <a:gd name="T90" fmla="*/ 0 w 254"/>
                  <a:gd name="T91" fmla="*/ 0 h 253"/>
                  <a:gd name="T92" fmla="*/ 0 w 254"/>
                  <a:gd name="T93" fmla="*/ 0 h 253"/>
                  <a:gd name="T94" fmla="*/ 0 w 254"/>
                  <a:gd name="T95" fmla="*/ 0 h 253"/>
                  <a:gd name="T96" fmla="*/ 0 w 254"/>
                  <a:gd name="T97" fmla="*/ 0 h 253"/>
                  <a:gd name="T98" fmla="*/ 0 w 254"/>
                  <a:gd name="T99" fmla="*/ 0 h 25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54"/>
                  <a:gd name="T151" fmla="*/ 0 h 253"/>
                  <a:gd name="T152" fmla="*/ 254 w 254"/>
                  <a:gd name="T153" fmla="*/ 253 h 253"/>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54" h="253">
                    <a:moveTo>
                      <a:pt x="127" y="0"/>
                    </a:moveTo>
                    <a:lnTo>
                      <a:pt x="145" y="1"/>
                    </a:lnTo>
                    <a:lnTo>
                      <a:pt x="161" y="5"/>
                    </a:lnTo>
                    <a:lnTo>
                      <a:pt x="177" y="10"/>
                    </a:lnTo>
                    <a:lnTo>
                      <a:pt x="191" y="18"/>
                    </a:lnTo>
                    <a:lnTo>
                      <a:pt x="205" y="26"/>
                    </a:lnTo>
                    <a:lnTo>
                      <a:pt x="217" y="37"/>
                    </a:lnTo>
                    <a:lnTo>
                      <a:pt x="228" y="50"/>
                    </a:lnTo>
                    <a:lnTo>
                      <a:pt x="237" y="63"/>
                    </a:lnTo>
                    <a:lnTo>
                      <a:pt x="245" y="78"/>
                    </a:lnTo>
                    <a:lnTo>
                      <a:pt x="250" y="93"/>
                    </a:lnTo>
                    <a:lnTo>
                      <a:pt x="254" y="110"/>
                    </a:lnTo>
                    <a:lnTo>
                      <a:pt x="254" y="127"/>
                    </a:lnTo>
                    <a:lnTo>
                      <a:pt x="254" y="144"/>
                    </a:lnTo>
                    <a:lnTo>
                      <a:pt x="250" y="161"/>
                    </a:lnTo>
                    <a:lnTo>
                      <a:pt x="245" y="176"/>
                    </a:lnTo>
                    <a:lnTo>
                      <a:pt x="237" y="191"/>
                    </a:lnTo>
                    <a:lnTo>
                      <a:pt x="228" y="204"/>
                    </a:lnTo>
                    <a:lnTo>
                      <a:pt x="217" y="217"/>
                    </a:lnTo>
                    <a:lnTo>
                      <a:pt x="205" y="228"/>
                    </a:lnTo>
                    <a:lnTo>
                      <a:pt x="191" y="236"/>
                    </a:lnTo>
                    <a:lnTo>
                      <a:pt x="177" y="244"/>
                    </a:lnTo>
                    <a:lnTo>
                      <a:pt x="161" y="249"/>
                    </a:lnTo>
                    <a:lnTo>
                      <a:pt x="145" y="253"/>
                    </a:lnTo>
                    <a:lnTo>
                      <a:pt x="127" y="253"/>
                    </a:lnTo>
                    <a:lnTo>
                      <a:pt x="110" y="253"/>
                    </a:lnTo>
                    <a:lnTo>
                      <a:pt x="94" y="249"/>
                    </a:lnTo>
                    <a:lnTo>
                      <a:pt x="78" y="244"/>
                    </a:lnTo>
                    <a:lnTo>
                      <a:pt x="64" y="236"/>
                    </a:lnTo>
                    <a:lnTo>
                      <a:pt x="50" y="228"/>
                    </a:lnTo>
                    <a:lnTo>
                      <a:pt x="38" y="217"/>
                    </a:lnTo>
                    <a:lnTo>
                      <a:pt x="27" y="204"/>
                    </a:lnTo>
                    <a:lnTo>
                      <a:pt x="18" y="191"/>
                    </a:lnTo>
                    <a:lnTo>
                      <a:pt x="10" y="176"/>
                    </a:lnTo>
                    <a:lnTo>
                      <a:pt x="5" y="161"/>
                    </a:lnTo>
                    <a:lnTo>
                      <a:pt x="2" y="144"/>
                    </a:lnTo>
                    <a:lnTo>
                      <a:pt x="0" y="127"/>
                    </a:lnTo>
                    <a:lnTo>
                      <a:pt x="2" y="110"/>
                    </a:lnTo>
                    <a:lnTo>
                      <a:pt x="5" y="93"/>
                    </a:lnTo>
                    <a:lnTo>
                      <a:pt x="10" y="78"/>
                    </a:lnTo>
                    <a:lnTo>
                      <a:pt x="18" y="63"/>
                    </a:lnTo>
                    <a:lnTo>
                      <a:pt x="27" y="50"/>
                    </a:lnTo>
                    <a:lnTo>
                      <a:pt x="38" y="37"/>
                    </a:lnTo>
                    <a:lnTo>
                      <a:pt x="50" y="26"/>
                    </a:lnTo>
                    <a:lnTo>
                      <a:pt x="64" y="18"/>
                    </a:lnTo>
                    <a:lnTo>
                      <a:pt x="78" y="10"/>
                    </a:lnTo>
                    <a:lnTo>
                      <a:pt x="94" y="5"/>
                    </a:lnTo>
                    <a:lnTo>
                      <a:pt x="110" y="1"/>
                    </a:lnTo>
                    <a:lnTo>
                      <a:pt x="127" y="0"/>
                    </a:lnTo>
                    <a:close/>
                  </a:path>
                </a:pathLst>
              </a:custGeom>
              <a:solidFill>
                <a:srgbClr val="E0FF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2081" name="Freeform 23"/>
              <p:cNvSpPr>
                <a:spLocks/>
              </p:cNvSpPr>
              <p:nvPr/>
            </p:nvSpPr>
            <p:spPr bwMode="auto">
              <a:xfrm>
                <a:off x="254" y="353"/>
                <a:ext cx="71" cy="73"/>
              </a:xfrm>
              <a:custGeom>
                <a:avLst/>
                <a:gdLst>
                  <a:gd name="T0" fmla="*/ 0 w 211"/>
                  <a:gd name="T1" fmla="*/ 0 h 211"/>
                  <a:gd name="T2" fmla="*/ 0 w 211"/>
                  <a:gd name="T3" fmla="*/ 0 h 211"/>
                  <a:gd name="T4" fmla="*/ 0 w 211"/>
                  <a:gd name="T5" fmla="*/ 0 h 211"/>
                  <a:gd name="T6" fmla="*/ 0 w 211"/>
                  <a:gd name="T7" fmla="*/ 0 h 211"/>
                  <a:gd name="T8" fmla="*/ 0 w 211"/>
                  <a:gd name="T9" fmla="*/ 0 h 211"/>
                  <a:gd name="T10" fmla="*/ 0 w 211"/>
                  <a:gd name="T11" fmla="*/ 0 h 211"/>
                  <a:gd name="T12" fmla="*/ 0 w 211"/>
                  <a:gd name="T13" fmla="*/ 0 h 211"/>
                  <a:gd name="T14" fmla="*/ 0 w 211"/>
                  <a:gd name="T15" fmla="*/ 0 h 211"/>
                  <a:gd name="T16" fmla="*/ 0 w 211"/>
                  <a:gd name="T17" fmla="*/ 0 h 211"/>
                  <a:gd name="T18" fmla="*/ 0 w 211"/>
                  <a:gd name="T19" fmla="*/ 0 h 211"/>
                  <a:gd name="T20" fmla="*/ 0 w 211"/>
                  <a:gd name="T21" fmla="*/ 0 h 211"/>
                  <a:gd name="T22" fmla="*/ 0 w 211"/>
                  <a:gd name="T23" fmla="*/ 0 h 211"/>
                  <a:gd name="T24" fmla="*/ 0 w 211"/>
                  <a:gd name="T25" fmla="*/ 0 h 211"/>
                  <a:gd name="T26" fmla="*/ 0 w 211"/>
                  <a:gd name="T27" fmla="*/ 0 h 211"/>
                  <a:gd name="T28" fmla="*/ 0 w 211"/>
                  <a:gd name="T29" fmla="*/ 0 h 211"/>
                  <a:gd name="T30" fmla="*/ 0 w 211"/>
                  <a:gd name="T31" fmla="*/ 0 h 211"/>
                  <a:gd name="T32" fmla="*/ 0 w 211"/>
                  <a:gd name="T33" fmla="*/ 0 h 211"/>
                  <a:gd name="T34" fmla="*/ 0 w 211"/>
                  <a:gd name="T35" fmla="*/ 0 h 211"/>
                  <a:gd name="T36" fmla="*/ 0 w 211"/>
                  <a:gd name="T37" fmla="*/ 0 h 211"/>
                  <a:gd name="T38" fmla="*/ 0 w 211"/>
                  <a:gd name="T39" fmla="*/ 0 h 211"/>
                  <a:gd name="T40" fmla="*/ 0 w 211"/>
                  <a:gd name="T41" fmla="*/ 0 h 211"/>
                  <a:gd name="T42" fmla="*/ 0 w 211"/>
                  <a:gd name="T43" fmla="*/ 0 h 211"/>
                  <a:gd name="T44" fmla="*/ 0 w 211"/>
                  <a:gd name="T45" fmla="*/ 0 h 211"/>
                  <a:gd name="T46" fmla="*/ 0 w 211"/>
                  <a:gd name="T47" fmla="*/ 0 h 211"/>
                  <a:gd name="T48" fmla="*/ 0 w 211"/>
                  <a:gd name="T49" fmla="*/ 0 h 211"/>
                  <a:gd name="T50" fmla="*/ 0 w 211"/>
                  <a:gd name="T51" fmla="*/ 0 h 211"/>
                  <a:gd name="T52" fmla="*/ 0 w 211"/>
                  <a:gd name="T53" fmla="*/ 0 h 211"/>
                  <a:gd name="T54" fmla="*/ 0 w 211"/>
                  <a:gd name="T55" fmla="*/ 0 h 211"/>
                  <a:gd name="T56" fmla="*/ 0 w 211"/>
                  <a:gd name="T57" fmla="*/ 0 h 211"/>
                  <a:gd name="T58" fmla="*/ 0 w 211"/>
                  <a:gd name="T59" fmla="*/ 0 h 211"/>
                  <a:gd name="T60" fmla="*/ 0 w 211"/>
                  <a:gd name="T61" fmla="*/ 0 h 211"/>
                  <a:gd name="T62" fmla="*/ 0 w 211"/>
                  <a:gd name="T63" fmla="*/ 0 h 211"/>
                  <a:gd name="T64" fmla="*/ 0 w 211"/>
                  <a:gd name="T65" fmla="*/ 0 h 211"/>
                  <a:gd name="T66" fmla="*/ 0 w 211"/>
                  <a:gd name="T67" fmla="*/ 0 h 211"/>
                  <a:gd name="T68" fmla="*/ 0 w 211"/>
                  <a:gd name="T69" fmla="*/ 0 h 211"/>
                  <a:gd name="T70" fmla="*/ 0 w 211"/>
                  <a:gd name="T71" fmla="*/ 0 h 211"/>
                  <a:gd name="T72" fmla="*/ 0 w 211"/>
                  <a:gd name="T73" fmla="*/ 0 h 211"/>
                  <a:gd name="T74" fmla="*/ 0 w 211"/>
                  <a:gd name="T75" fmla="*/ 0 h 211"/>
                  <a:gd name="T76" fmla="*/ 0 w 211"/>
                  <a:gd name="T77" fmla="*/ 0 h 211"/>
                  <a:gd name="T78" fmla="*/ 0 w 211"/>
                  <a:gd name="T79" fmla="*/ 0 h 211"/>
                  <a:gd name="T80" fmla="*/ 0 w 211"/>
                  <a:gd name="T81" fmla="*/ 0 h 211"/>
                  <a:gd name="T82" fmla="*/ 0 w 211"/>
                  <a:gd name="T83" fmla="*/ 0 h 211"/>
                  <a:gd name="T84" fmla="*/ 0 w 211"/>
                  <a:gd name="T85" fmla="*/ 0 h 211"/>
                  <a:gd name="T86" fmla="*/ 0 w 211"/>
                  <a:gd name="T87" fmla="*/ 0 h 211"/>
                  <a:gd name="T88" fmla="*/ 0 w 211"/>
                  <a:gd name="T89" fmla="*/ 0 h 211"/>
                  <a:gd name="T90" fmla="*/ 0 w 211"/>
                  <a:gd name="T91" fmla="*/ 0 h 211"/>
                  <a:gd name="T92" fmla="*/ 0 w 211"/>
                  <a:gd name="T93" fmla="*/ 0 h 211"/>
                  <a:gd name="T94" fmla="*/ 0 w 211"/>
                  <a:gd name="T95" fmla="*/ 0 h 211"/>
                  <a:gd name="T96" fmla="*/ 0 w 211"/>
                  <a:gd name="T97" fmla="*/ 0 h 211"/>
                  <a:gd name="T98" fmla="*/ 0 w 211"/>
                  <a:gd name="T99" fmla="*/ 0 h 21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11"/>
                  <a:gd name="T151" fmla="*/ 0 h 211"/>
                  <a:gd name="T152" fmla="*/ 211 w 211"/>
                  <a:gd name="T153" fmla="*/ 211 h 21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11" h="211">
                    <a:moveTo>
                      <a:pt x="106" y="0"/>
                    </a:moveTo>
                    <a:lnTo>
                      <a:pt x="120" y="1"/>
                    </a:lnTo>
                    <a:lnTo>
                      <a:pt x="134" y="4"/>
                    </a:lnTo>
                    <a:lnTo>
                      <a:pt x="147" y="9"/>
                    </a:lnTo>
                    <a:lnTo>
                      <a:pt x="159" y="15"/>
                    </a:lnTo>
                    <a:lnTo>
                      <a:pt x="170" y="23"/>
                    </a:lnTo>
                    <a:lnTo>
                      <a:pt x="180" y="31"/>
                    </a:lnTo>
                    <a:lnTo>
                      <a:pt x="190" y="42"/>
                    </a:lnTo>
                    <a:lnTo>
                      <a:pt x="197" y="53"/>
                    </a:lnTo>
                    <a:lnTo>
                      <a:pt x="203" y="66"/>
                    </a:lnTo>
                    <a:lnTo>
                      <a:pt x="208" y="79"/>
                    </a:lnTo>
                    <a:lnTo>
                      <a:pt x="211" y="92"/>
                    </a:lnTo>
                    <a:lnTo>
                      <a:pt x="211" y="106"/>
                    </a:lnTo>
                    <a:lnTo>
                      <a:pt x="211" y="120"/>
                    </a:lnTo>
                    <a:lnTo>
                      <a:pt x="208" y="134"/>
                    </a:lnTo>
                    <a:lnTo>
                      <a:pt x="203" y="147"/>
                    </a:lnTo>
                    <a:lnTo>
                      <a:pt x="197" y="158"/>
                    </a:lnTo>
                    <a:lnTo>
                      <a:pt x="190" y="170"/>
                    </a:lnTo>
                    <a:lnTo>
                      <a:pt x="180" y="180"/>
                    </a:lnTo>
                    <a:lnTo>
                      <a:pt x="170" y="189"/>
                    </a:lnTo>
                    <a:lnTo>
                      <a:pt x="159" y="196"/>
                    </a:lnTo>
                    <a:lnTo>
                      <a:pt x="147" y="203"/>
                    </a:lnTo>
                    <a:lnTo>
                      <a:pt x="134" y="207"/>
                    </a:lnTo>
                    <a:lnTo>
                      <a:pt x="120" y="210"/>
                    </a:lnTo>
                    <a:lnTo>
                      <a:pt x="106" y="211"/>
                    </a:lnTo>
                    <a:lnTo>
                      <a:pt x="92" y="210"/>
                    </a:lnTo>
                    <a:lnTo>
                      <a:pt x="78" y="207"/>
                    </a:lnTo>
                    <a:lnTo>
                      <a:pt x="65" y="203"/>
                    </a:lnTo>
                    <a:lnTo>
                      <a:pt x="53" y="196"/>
                    </a:lnTo>
                    <a:lnTo>
                      <a:pt x="42" y="189"/>
                    </a:lnTo>
                    <a:lnTo>
                      <a:pt x="32" y="180"/>
                    </a:lnTo>
                    <a:lnTo>
                      <a:pt x="23" y="170"/>
                    </a:lnTo>
                    <a:lnTo>
                      <a:pt x="15" y="158"/>
                    </a:lnTo>
                    <a:lnTo>
                      <a:pt x="9" y="147"/>
                    </a:lnTo>
                    <a:lnTo>
                      <a:pt x="4" y="134"/>
                    </a:lnTo>
                    <a:lnTo>
                      <a:pt x="1" y="120"/>
                    </a:lnTo>
                    <a:lnTo>
                      <a:pt x="0" y="106"/>
                    </a:lnTo>
                    <a:lnTo>
                      <a:pt x="1" y="92"/>
                    </a:lnTo>
                    <a:lnTo>
                      <a:pt x="4" y="79"/>
                    </a:lnTo>
                    <a:lnTo>
                      <a:pt x="9" y="66"/>
                    </a:lnTo>
                    <a:lnTo>
                      <a:pt x="15" y="53"/>
                    </a:lnTo>
                    <a:lnTo>
                      <a:pt x="23" y="42"/>
                    </a:lnTo>
                    <a:lnTo>
                      <a:pt x="32" y="31"/>
                    </a:lnTo>
                    <a:lnTo>
                      <a:pt x="42" y="23"/>
                    </a:lnTo>
                    <a:lnTo>
                      <a:pt x="53" y="15"/>
                    </a:lnTo>
                    <a:lnTo>
                      <a:pt x="65" y="9"/>
                    </a:lnTo>
                    <a:lnTo>
                      <a:pt x="78" y="4"/>
                    </a:lnTo>
                    <a:lnTo>
                      <a:pt x="92" y="1"/>
                    </a:lnTo>
                    <a:lnTo>
                      <a:pt x="106" y="0"/>
                    </a:lnTo>
                    <a:close/>
                  </a:path>
                </a:pathLst>
              </a:custGeom>
              <a:solidFill>
                <a:srgbClr val="E5FFF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2082" name="Freeform 24"/>
              <p:cNvSpPr>
                <a:spLocks/>
              </p:cNvSpPr>
              <p:nvPr/>
            </p:nvSpPr>
            <p:spPr bwMode="auto">
              <a:xfrm>
                <a:off x="260" y="355"/>
                <a:ext cx="61" cy="62"/>
              </a:xfrm>
              <a:custGeom>
                <a:avLst/>
                <a:gdLst>
                  <a:gd name="T0" fmla="*/ 0 w 173"/>
                  <a:gd name="T1" fmla="*/ 0 h 173"/>
                  <a:gd name="T2" fmla="*/ 0 w 173"/>
                  <a:gd name="T3" fmla="*/ 0 h 173"/>
                  <a:gd name="T4" fmla="*/ 0 w 173"/>
                  <a:gd name="T5" fmla="*/ 0 h 173"/>
                  <a:gd name="T6" fmla="*/ 0 w 173"/>
                  <a:gd name="T7" fmla="*/ 0 h 173"/>
                  <a:gd name="T8" fmla="*/ 0 w 173"/>
                  <a:gd name="T9" fmla="*/ 0 h 173"/>
                  <a:gd name="T10" fmla="*/ 0 w 173"/>
                  <a:gd name="T11" fmla="*/ 0 h 173"/>
                  <a:gd name="T12" fmla="*/ 0 w 173"/>
                  <a:gd name="T13" fmla="*/ 0 h 173"/>
                  <a:gd name="T14" fmla="*/ 0 w 173"/>
                  <a:gd name="T15" fmla="*/ 0 h 173"/>
                  <a:gd name="T16" fmla="*/ 0 w 173"/>
                  <a:gd name="T17" fmla="*/ 0 h 173"/>
                  <a:gd name="T18" fmla="*/ 0 w 173"/>
                  <a:gd name="T19" fmla="*/ 0 h 173"/>
                  <a:gd name="T20" fmla="*/ 0 w 173"/>
                  <a:gd name="T21" fmla="*/ 0 h 173"/>
                  <a:gd name="T22" fmla="*/ 0 w 173"/>
                  <a:gd name="T23" fmla="*/ 0 h 173"/>
                  <a:gd name="T24" fmla="*/ 0 w 173"/>
                  <a:gd name="T25" fmla="*/ 0 h 173"/>
                  <a:gd name="T26" fmla="*/ 0 w 173"/>
                  <a:gd name="T27" fmla="*/ 0 h 173"/>
                  <a:gd name="T28" fmla="*/ 0 w 173"/>
                  <a:gd name="T29" fmla="*/ 0 h 173"/>
                  <a:gd name="T30" fmla="*/ 0 w 173"/>
                  <a:gd name="T31" fmla="*/ 0 h 173"/>
                  <a:gd name="T32" fmla="*/ 0 w 173"/>
                  <a:gd name="T33" fmla="*/ 0 h 173"/>
                  <a:gd name="T34" fmla="*/ 0 w 173"/>
                  <a:gd name="T35" fmla="*/ 0 h 173"/>
                  <a:gd name="T36" fmla="*/ 0 w 173"/>
                  <a:gd name="T37" fmla="*/ 0 h 173"/>
                  <a:gd name="T38" fmla="*/ 0 w 173"/>
                  <a:gd name="T39" fmla="*/ 0 h 173"/>
                  <a:gd name="T40" fmla="*/ 0 w 173"/>
                  <a:gd name="T41" fmla="*/ 0 h 173"/>
                  <a:gd name="T42" fmla="*/ 0 w 173"/>
                  <a:gd name="T43" fmla="*/ 0 h 173"/>
                  <a:gd name="T44" fmla="*/ 0 w 173"/>
                  <a:gd name="T45" fmla="*/ 0 h 173"/>
                  <a:gd name="T46" fmla="*/ 0 w 173"/>
                  <a:gd name="T47" fmla="*/ 0 h 173"/>
                  <a:gd name="T48" fmla="*/ 0 w 173"/>
                  <a:gd name="T49" fmla="*/ 0 h 173"/>
                  <a:gd name="T50" fmla="*/ 0 w 173"/>
                  <a:gd name="T51" fmla="*/ 0 h 173"/>
                  <a:gd name="T52" fmla="*/ 0 w 173"/>
                  <a:gd name="T53" fmla="*/ 0 h 173"/>
                  <a:gd name="T54" fmla="*/ 0 w 173"/>
                  <a:gd name="T55" fmla="*/ 0 h 173"/>
                  <a:gd name="T56" fmla="*/ 0 w 173"/>
                  <a:gd name="T57" fmla="*/ 0 h 173"/>
                  <a:gd name="T58" fmla="*/ 0 w 173"/>
                  <a:gd name="T59" fmla="*/ 0 h 173"/>
                  <a:gd name="T60" fmla="*/ 0 w 173"/>
                  <a:gd name="T61" fmla="*/ 0 h 173"/>
                  <a:gd name="T62" fmla="*/ 0 w 173"/>
                  <a:gd name="T63" fmla="*/ 0 h 173"/>
                  <a:gd name="T64" fmla="*/ 0 w 173"/>
                  <a:gd name="T65" fmla="*/ 0 h 173"/>
                  <a:gd name="T66" fmla="*/ 0 w 173"/>
                  <a:gd name="T67" fmla="*/ 0 h 173"/>
                  <a:gd name="T68" fmla="*/ 0 w 173"/>
                  <a:gd name="T69" fmla="*/ 0 h 173"/>
                  <a:gd name="T70" fmla="*/ 0 w 173"/>
                  <a:gd name="T71" fmla="*/ 0 h 173"/>
                  <a:gd name="T72" fmla="*/ 0 w 173"/>
                  <a:gd name="T73" fmla="*/ 0 h 173"/>
                  <a:gd name="T74" fmla="*/ 0 w 173"/>
                  <a:gd name="T75" fmla="*/ 0 h 173"/>
                  <a:gd name="T76" fmla="*/ 0 w 173"/>
                  <a:gd name="T77" fmla="*/ 0 h 173"/>
                  <a:gd name="T78" fmla="*/ 0 w 173"/>
                  <a:gd name="T79" fmla="*/ 0 h 173"/>
                  <a:gd name="T80" fmla="*/ 0 w 173"/>
                  <a:gd name="T81" fmla="*/ 0 h 173"/>
                  <a:gd name="T82" fmla="*/ 0 w 173"/>
                  <a:gd name="T83" fmla="*/ 0 h 173"/>
                  <a:gd name="T84" fmla="*/ 0 w 173"/>
                  <a:gd name="T85" fmla="*/ 0 h 173"/>
                  <a:gd name="T86" fmla="*/ 0 w 173"/>
                  <a:gd name="T87" fmla="*/ 0 h 173"/>
                  <a:gd name="T88" fmla="*/ 0 w 173"/>
                  <a:gd name="T89" fmla="*/ 0 h 173"/>
                  <a:gd name="T90" fmla="*/ 0 w 173"/>
                  <a:gd name="T91" fmla="*/ 0 h 173"/>
                  <a:gd name="T92" fmla="*/ 0 w 173"/>
                  <a:gd name="T93" fmla="*/ 0 h 173"/>
                  <a:gd name="T94" fmla="*/ 0 w 173"/>
                  <a:gd name="T95" fmla="*/ 0 h 173"/>
                  <a:gd name="T96" fmla="*/ 0 w 173"/>
                  <a:gd name="T97" fmla="*/ 0 h 173"/>
                  <a:gd name="T98" fmla="*/ 0 w 173"/>
                  <a:gd name="T99" fmla="*/ 0 h 17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73"/>
                  <a:gd name="T151" fmla="*/ 0 h 173"/>
                  <a:gd name="T152" fmla="*/ 173 w 173"/>
                  <a:gd name="T153" fmla="*/ 173 h 173"/>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73" h="173">
                    <a:moveTo>
                      <a:pt x="87" y="0"/>
                    </a:moveTo>
                    <a:lnTo>
                      <a:pt x="98" y="1"/>
                    </a:lnTo>
                    <a:lnTo>
                      <a:pt x="110" y="3"/>
                    </a:lnTo>
                    <a:lnTo>
                      <a:pt x="120" y="7"/>
                    </a:lnTo>
                    <a:lnTo>
                      <a:pt x="130" y="12"/>
                    </a:lnTo>
                    <a:lnTo>
                      <a:pt x="139" y="19"/>
                    </a:lnTo>
                    <a:lnTo>
                      <a:pt x="147" y="26"/>
                    </a:lnTo>
                    <a:lnTo>
                      <a:pt x="155" y="34"/>
                    </a:lnTo>
                    <a:lnTo>
                      <a:pt x="162" y="43"/>
                    </a:lnTo>
                    <a:lnTo>
                      <a:pt x="167" y="54"/>
                    </a:lnTo>
                    <a:lnTo>
                      <a:pt x="171" y="64"/>
                    </a:lnTo>
                    <a:lnTo>
                      <a:pt x="173" y="75"/>
                    </a:lnTo>
                    <a:lnTo>
                      <a:pt x="173" y="86"/>
                    </a:lnTo>
                    <a:lnTo>
                      <a:pt x="173" y="98"/>
                    </a:lnTo>
                    <a:lnTo>
                      <a:pt x="171" y="109"/>
                    </a:lnTo>
                    <a:lnTo>
                      <a:pt x="167" y="120"/>
                    </a:lnTo>
                    <a:lnTo>
                      <a:pt x="162" y="130"/>
                    </a:lnTo>
                    <a:lnTo>
                      <a:pt x="155" y="139"/>
                    </a:lnTo>
                    <a:lnTo>
                      <a:pt x="147" y="147"/>
                    </a:lnTo>
                    <a:lnTo>
                      <a:pt x="139" y="154"/>
                    </a:lnTo>
                    <a:lnTo>
                      <a:pt x="130" y="161"/>
                    </a:lnTo>
                    <a:lnTo>
                      <a:pt x="120" y="166"/>
                    </a:lnTo>
                    <a:lnTo>
                      <a:pt x="110" y="170"/>
                    </a:lnTo>
                    <a:lnTo>
                      <a:pt x="98" y="172"/>
                    </a:lnTo>
                    <a:lnTo>
                      <a:pt x="87" y="173"/>
                    </a:lnTo>
                    <a:lnTo>
                      <a:pt x="76" y="172"/>
                    </a:lnTo>
                    <a:lnTo>
                      <a:pt x="64" y="170"/>
                    </a:lnTo>
                    <a:lnTo>
                      <a:pt x="54" y="166"/>
                    </a:lnTo>
                    <a:lnTo>
                      <a:pt x="44" y="161"/>
                    </a:lnTo>
                    <a:lnTo>
                      <a:pt x="34" y="154"/>
                    </a:lnTo>
                    <a:lnTo>
                      <a:pt x="26" y="147"/>
                    </a:lnTo>
                    <a:lnTo>
                      <a:pt x="18" y="139"/>
                    </a:lnTo>
                    <a:lnTo>
                      <a:pt x="12" y="130"/>
                    </a:lnTo>
                    <a:lnTo>
                      <a:pt x="7" y="120"/>
                    </a:lnTo>
                    <a:lnTo>
                      <a:pt x="3" y="109"/>
                    </a:lnTo>
                    <a:lnTo>
                      <a:pt x="1" y="98"/>
                    </a:lnTo>
                    <a:lnTo>
                      <a:pt x="0" y="86"/>
                    </a:lnTo>
                    <a:lnTo>
                      <a:pt x="1" y="75"/>
                    </a:lnTo>
                    <a:lnTo>
                      <a:pt x="3" y="64"/>
                    </a:lnTo>
                    <a:lnTo>
                      <a:pt x="7" y="54"/>
                    </a:lnTo>
                    <a:lnTo>
                      <a:pt x="12" y="43"/>
                    </a:lnTo>
                    <a:lnTo>
                      <a:pt x="18" y="34"/>
                    </a:lnTo>
                    <a:lnTo>
                      <a:pt x="26" y="26"/>
                    </a:lnTo>
                    <a:lnTo>
                      <a:pt x="34" y="19"/>
                    </a:lnTo>
                    <a:lnTo>
                      <a:pt x="44" y="12"/>
                    </a:lnTo>
                    <a:lnTo>
                      <a:pt x="54" y="7"/>
                    </a:lnTo>
                    <a:lnTo>
                      <a:pt x="64" y="3"/>
                    </a:lnTo>
                    <a:lnTo>
                      <a:pt x="76" y="1"/>
                    </a:lnTo>
                    <a:lnTo>
                      <a:pt x="87" y="0"/>
                    </a:lnTo>
                    <a:close/>
                  </a:path>
                </a:pathLst>
              </a:custGeom>
              <a:solidFill>
                <a:srgbClr val="EDFFF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2083" name="Freeform 25"/>
              <p:cNvSpPr>
                <a:spLocks/>
              </p:cNvSpPr>
              <p:nvPr/>
            </p:nvSpPr>
            <p:spPr bwMode="auto">
              <a:xfrm>
                <a:off x="268" y="360"/>
                <a:ext cx="47" cy="46"/>
              </a:xfrm>
              <a:custGeom>
                <a:avLst/>
                <a:gdLst>
                  <a:gd name="T0" fmla="*/ 0 w 131"/>
                  <a:gd name="T1" fmla="*/ 0 h 131"/>
                  <a:gd name="T2" fmla="*/ 0 w 131"/>
                  <a:gd name="T3" fmla="*/ 0 h 131"/>
                  <a:gd name="T4" fmla="*/ 0 w 131"/>
                  <a:gd name="T5" fmla="*/ 0 h 131"/>
                  <a:gd name="T6" fmla="*/ 0 w 131"/>
                  <a:gd name="T7" fmla="*/ 0 h 131"/>
                  <a:gd name="T8" fmla="*/ 0 w 131"/>
                  <a:gd name="T9" fmla="*/ 0 h 131"/>
                  <a:gd name="T10" fmla="*/ 0 w 131"/>
                  <a:gd name="T11" fmla="*/ 0 h 131"/>
                  <a:gd name="T12" fmla="*/ 0 w 131"/>
                  <a:gd name="T13" fmla="*/ 0 h 131"/>
                  <a:gd name="T14" fmla="*/ 0 w 131"/>
                  <a:gd name="T15" fmla="*/ 0 h 131"/>
                  <a:gd name="T16" fmla="*/ 0 w 131"/>
                  <a:gd name="T17" fmla="*/ 0 h 131"/>
                  <a:gd name="T18" fmla="*/ 0 w 131"/>
                  <a:gd name="T19" fmla="*/ 0 h 131"/>
                  <a:gd name="T20" fmla="*/ 0 w 131"/>
                  <a:gd name="T21" fmla="*/ 0 h 131"/>
                  <a:gd name="T22" fmla="*/ 0 w 131"/>
                  <a:gd name="T23" fmla="*/ 0 h 131"/>
                  <a:gd name="T24" fmla="*/ 0 w 131"/>
                  <a:gd name="T25" fmla="*/ 0 h 131"/>
                  <a:gd name="T26" fmla="*/ 0 w 131"/>
                  <a:gd name="T27" fmla="*/ 0 h 131"/>
                  <a:gd name="T28" fmla="*/ 0 w 131"/>
                  <a:gd name="T29" fmla="*/ 0 h 131"/>
                  <a:gd name="T30" fmla="*/ 0 w 131"/>
                  <a:gd name="T31" fmla="*/ 0 h 131"/>
                  <a:gd name="T32" fmla="*/ 0 w 131"/>
                  <a:gd name="T33" fmla="*/ 0 h 131"/>
                  <a:gd name="T34" fmla="*/ 0 w 131"/>
                  <a:gd name="T35" fmla="*/ 0 h 131"/>
                  <a:gd name="T36" fmla="*/ 0 w 131"/>
                  <a:gd name="T37" fmla="*/ 0 h 131"/>
                  <a:gd name="T38" fmla="*/ 0 w 131"/>
                  <a:gd name="T39" fmla="*/ 0 h 131"/>
                  <a:gd name="T40" fmla="*/ 0 w 131"/>
                  <a:gd name="T41" fmla="*/ 0 h 131"/>
                  <a:gd name="T42" fmla="*/ 0 w 131"/>
                  <a:gd name="T43" fmla="*/ 0 h 131"/>
                  <a:gd name="T44" fmla="*/ 0 w 131"/>
                  <a:gd name="T45" fmla="*/ 0 h 131"/>
                  <a:gd name="T46" fmla="*/ 0 w 131"/>
                  <a:gd name="T47" fmla="*/ 0 h 131"/>
                  <a:gd name="T48" fmla="*/ 0 w 131"/>
                  <a:gd name="T49" fmla="*/ 0 h 131"/>
                  <a:gd name="T50" fmla="*/ 0 w 131"/>
                  <a:gd name="T51" fmla="*/ 0 h 131"/>
                  <a:gd name="T52" fmla="*/ 0 w 131"/>
                  <a:gd name="T53" fmla="*/ 0 h 131"/>
                  <a:gd name="T54" fmla="*/ 0 w 131"/>
                  <a:gd name="T55" fmla="*/ 0 h 131"/>
                  <a:gd name="T56" fmla="*/ 0 w 131"/>
                  <a:gd name="T57" fmla="*/ 0 h 131"/>
                  <a:gd name="T58" fmla="*/ 0 w 131"/>
                  <a:gd name="T59" fmla="*/ 0 h 131"/>
                  <a:gd name="T60" fmla="*/ 0 w 131"/>
                  <a:gd name="T61" fmla="*/ 0 h 131"/>
                  <a:gd name="T62" fmla="*/ 0 w 131"/>
                  <a:gd name="T63" fmla="*/ 0 h 131"/>
                  <a:gd name="T64" fmla="*/ 0 w 131"/>
                  <a:gd name="T65" fmla="*/ 0 h 131"/>
                  <a:gd name="T66" fmla="*/ 0 w 131"/>
                  <a:gd name="T67" fmla="*/ 0 h 131"/>
                  <a:gd name="T68" fmla="*/ 0 w 131"/>
                  <a:gd name="T69" fmla="*/ 0 h 131"/>
                  <a:gd name="T70" fmla="*/ 0 w 131"/>
                  <a:gd name="T71" fmla="*/ 0 h 131"/>
                  <a:gd name="T72" fmla="*/ 0 w 131"/>
                  <a:gd name="T73" fmla="*/ 0 h 131"/>
                  <a:gd name="T74" fmla="*/ 0 w 131"/>
                  <a:gd name="T75" fmla="*/ 0 h 131"/>
                  <a:gd name="T76" fmla="*/ 0 w 131"/>
                  <a:gd name="T77" fmla="*/ 0 h 131"/>
                  <a:gd name="T78" fmla="*/ 0 w 131"/>
                  <a:gd name="T79" fmla="*/ 0 h 131"/>
                  <a:gd name="T80" fmla="*/ 0 w 131"/>
                  <a:gd name="T81" fmla="*/ 0 h 131"/>
                  <a:gd name="T82" fmla="*/ 0 w 131"/>
                  <a:gd name="T83" fmla="*/ 0 h 131"/>
                  <a:gd name="T84" fmla="*/ 0 w 131"/>
                  <a:gd name="T85" fmla="*/ 0 h 131"/>
                  <a:gd name="T86" fmla="*/ 0 w 131"/>
                  <a:gd name="T87" fmla="*/ 0 h 131"/>
                  <a:gd name="T88" fmla="*/ 0 w 131"/>
                  <a:gd name="T89" fmla="*/ 0 h 131"/>
                  <a:gd name="T90" fmla="*/ 0 w 131"/>
                  <a:gd name="T91" fmla="*/ 0 h 131"/>
                  <a:gd name="T92" fmla="*/ 0 w 131"/>
                  <a:gd name="T93" fmla="*/ 0 h 131"/>
                  <a:gd name="T94" fmla="*/ 0 w 131"/>
                  <a:gd name="T95" fmla="*/ 0 h 131"/>
                  <a:gd name="T96" fmla="*/ 0 w 131"/>
                  <a:gd name="T97" fmla="*/ 0 h 131"/>
                  <a:gd name="T98" fmla="*/ 0 w 131"/>
                  <a:gd name="T99" fmla="*/ 0 h 13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31"/>
                  <a:gd name="T151" fmla="*/ 0 h 131"/>
                  <a:gd name="T152" fmla="*/ 131 w 131"/>
                  <a:gd name="T153" fmla="*/ 131 h 13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31" h="131">
                    <a:moveTo>
                      <a:pt x="65" y="0"/>
                    </a:moveTo>
                    <a:lnTo>
                      <a:pt x="75" y="1"/>
                    </a:lnTo>
                    <a:lnTo>
                      <a:pt x="83" y="3"/>
                    </a:lnTo>
                    <a:lnTo>
                      <a:pt x="91" y="5"/>
                    </a:lnTo>
                    <a:lnTo>
                      <a:pt x="99" y="9"/>
                    </a:lnTo>
                    <a:lnTo>
                      <a:pt x="105" y="14"/>
                    </a:lnTo>
                    <a:lnTo>
                      <a:pt x="112" y="20"/>
                    </a:lnTo>
                    <a:lnTo>
                      <a:pt x="117" y="26"/>
                    </a:lnTo>
                    <a:lnTo>
                      <a:pt x="122" y="33"/>
                    </a:lnTo>
                    <a:lnTo>
                      <a:pt x="126" y="40"/>
                    </a:lnTo>
                    <a:lnTo>
                      <a:pt x="129" y="48"/>
                    </a:lnTo>
                    <a:lnTo>
                      <a:pt x="131" y="57"/>
                    </a:lnTo>
                    <a:lnTo>
                      <a:pt x="131" y="65"/>
                    </a:lnTo>
                    <a:lnTo>
                      <a:pt x="131" y="74"/>
                    </a:lnTo>
                    <a:lnTo>
                      <a:pt x="129" y="83"/>
                    </a:lnTo>
                    <a:lnTo>
                      <a:pt x="126" y="91"/>
                    </a:lnTo>
                    <a:lnTo>
                      <a:pt x="122" y="99"/>
                    </a:lnTo>
                    <a:lnTo>
                      <a:pt x="117" y="106"/>
                    </a:lnTo>
                    <a:lnTo>
                      <a:pt x="112" y="112"/>
                    </a:lnTo>
                    <a:lnTo>
                      <a:pt x="105" y="117"/>
                    </a:lnTo>
                    <a:lnTo>
                      <a:pt x="99" y="122"/>
                    </a:lnTo>
                    <a:lnTo>
                      <a:pt x="91" y="126"/>
                    </a:lnTo>
                    <a:lnTo>
                      <a:pt x="83" y="129"/>
                    </a:lnTo>
                    <a:lnTo>
                      <a:pt x="75" y="131"/>
                    </a:lnTo>
                    <a:lnTo>
                      <a:pt x="65" y="131"/>
                    </a:lnTo>
                    <a:lnTo>
                      <a:pt x="56" y="131"/>
                    </a:lnTo>
                    <a:lnTo>
                      <a:pt x="48" y="129"/>
                    </a:lnTo>
                    <a:lnTo>
                      <a:pt x="40" y="126"/>
                    </a:lnTo>
                    <a:lnTo>
                      <a:pt x="32" y="122"/>
                    </a:lnTo>
                    <a:lnTo>
                      <a:pt x="26" y="117"/>
                    </a:lnTo>
                    <a:lnTo>
                      <a:pt x="19" y="112"/>
                    </a:lnTo>
                    <a:lnTo>
                      <a:pt x="14" y="106"/>
                    </a:lnTo>
                    <a:lnTo>
                      <a:pt x="9" y="98"/>
                    </a:lnTo>
                    <a:lnTo>
                      <a:pt x="5" y="91"/>
                    </a:lnTo>
                    <a:lnTo>
                      <a:pt x="2" y="83"/>
                    </a:lnTo>
                    <a:lnTo>
                      <a:pt x="0" y="74"/>
                    </a:lnTo>
                    <a:lnTo>
                      <a:pt x="0" y="65"/>
                    </a:lnTo>
                    <a:lnTo>
                      <a:pt x="0" y="57"/>
                    </a:lnTo>
                    <a:lnTo>
                      <a:pt x="2" y="48"/>
                    </a:lnTo>
                    <a:lnTo>
                      <a:pt x="5" y="40"/>
                    </a:lnTo>
                    <a:lnTo>
                      <a:pt x="9" y="33"/>
                    </a:lnTo>
                    <a:lnTo>
                      <a:pt x="14" y="26"/>
                    </a:lnTo>
                    <a:lnTo>
                      <a:pt x="19" y="20"/>
                    </a:lnTo>
                    <a:lnTo>
                      <a:pt x="26" y="14"/>
                    </a:lnTo>
                    <a:lnTo>
                      <a:pt x="32" y="9"/>
                    </a:lnTo>
                    <a:lnTo>
                      <a:pt x="40" y="5"/>
                    </a:lnTo>
                    <a:lnTo>
                      <a:pt x="48" y="3"/>
                    </a:lnTo>
                    <a:lnTo>
                      <a:pt x="56" y="1"/>
                    </a:lnTo>
                    <a:lnTo>
                      <a:pt x="65" y="0"/>
                    </a:lnTo>
                    <a:close/>
                  </a:path>
                </a:pathLst>
              </a:custGeom>
              <a:solidFill>
                <a:srgbClr val="F2FF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2084" name="Freeform 26"/>
              <p:cNvSpPr>
                <a:spLocks/>
              </p:cNvSpPr>
              <p:nvPr/>
            </p:nvSpPr>
            <p:spPr bwMode="auto">
              <a:xfrm>
                <a:off x="277" y="362"/>
                <a:ext cx="31" cy="33"/>
              </a:xfrm>
              <a:custGeom>
                <a:avLst/>
                <a:gdLst>
                  <a:gd name="T0" fmla="*/ 0 w 93"/>
                  <a:gd name="T1" fmla="*/ 0 h 93"/>
                  <a:gd name="T2" fmla="*/ 0 w 93"/>
                  <a:gd name="T3" fmla="*/ 0 h 93"/>
                  <a:gd name="T4" fmla="*/ 0 w 93"/>
                  <a:gd name="T5" fmla="*/ 0 h 93"/>
                  <a:gd name="T6" fmla="*/ 0 w 93"/>
                  <a:gd name="T7" fmla="*/ 0 h 93"/>
                  <a:gd name="T8" fmla="*/ 0 w 93"/>
                  <a:gd name="T9" fmla="*/ 0 h 93"/>
                  <a:gd name="T10" fmla="*/ 0 w 93"/>
                  <a:gd name="T11" fmla="*/ 0 h 93"/>
                  <a:gd name="T12" fmla="*/ 0 w 93"/>
                  <a:gd name="T13" fmla="*/ 0 h 93"/>
                  <a:gd name="T14" fmla="*/ 0 w 93"/>
                  <a:gd name="T15" fmla="*/ 0 h 93"/>
                  <a:gd name="T16" fmla="*/ 0 w 93"/>
                  <a:gd name="T17" fmla="*/ 0 h 93"/>
                  <a:gd name="T18" fmla="*/ 0 w 93"/>
                  <a:gd name="T19" fmla="*/ 0 h 93"/>
                  <a:gd name="T20" fmla="*/ 0 w 93"/>
                  <a:gd name="T21" fmla="*/ 0 h 93"/>
                  <a:gd name="T22" fmla="*/ 0 w 93"/>
                  <a:gd name="T23" fmla="*/ 0 h 93"/>
                  <a:gd name="T24" fmla="*/ 0 w 93"/>
                  <a:gd name="T25" fmla="*/ 0 h 93"/>
                  <a:gd name="T26" fmla="*/ 0 w 93"/>
                  <a:gd name="T27" fmla="*/ 0 h 93"/>
                  <a:gd name="T28" fmla="*/ 0 w 93"/>
                  <a:gd name="T29" fmla="*/ 0 h 93"/>
                  <a:gd name="T30" fmla="*/ 0 w 93"/>
                  <a:gd name="T31" fmla="*/ 0 h 93"/>
                  <a:gd name="T32" fmla="*/ 0 w 93"/>
                  <a:gd name="T33" fmla="*/ 0 h 93"/>
                  <a:gd name="T34" fmla="*/ 0 w 93"/>
                  <a:gd name="T35" fmla="*/ 0 h 93"/>
                  <a:gd name="T36" fmla="*/ 0 w 93"/>
                  <a:gd name="T37" fmla="*/ 0 h 93"/>
                  <a:gd name="T38" fmla="*/ 0 w 93"/>
                  <a:gd name="T39" fmla="*/ 0 h 93"/>
                  <a:gd name="T40" fmla="*/ 0 w 93"/>
                  <a:gd name="T41" fmla="*/ 0 h 93"/>
                  <a:gd name="T42" fmla="*/ 0 w 93"/>
                  <a:gd name="T43" fmla="*/ 0 h 93"/>
                  <a:gd name="T44" fmla="*/ 0 w 93"/>
                  <a:gd name="T45" fmla="*/ 0 h 93"/>
                  <a:gd name="T46" fmla="*/ 0 w 93"/>
                  <a:gd name="T47" fmla="*/ 0 h 93"/>
                  <a:gd name="T48" fmla="*/ 0 w 93"/>
                  <a:gd name="T49" fmla="*/ 0 h 93"/>
                  <a:gd name="T50" fmla="*/ 0 w 93"/>
                  <a:gd name="T51" fmla="*/ 0 h 93"/>
                  <a:gd name="T52" fmla="*/ 0 w 93"/>
                  <a:gd name="T53" fmla="*/ 0 h 93"/>
                  <a:gd name="T54" fmla="*/ 0 w 93"/>
                  <a:gd name="T55" fmla="*/ 0 h 93"/>
                  <a:gd name="T56" fmla="*/ 0 w 93"/>
                  <a:gd name="T57" fmla="*/ 0 h 93"/>
                  <a:gd name="T58" fmla="*/ 0 w 93"/>
                  <a:gd name="T59" fmla="*/ 0 h 93"/>
                  <a:gd name="T60" fmla="*/ 0 w 93"/>
                  <a:gd name="T61" fmla="*/ 0 h 93"/>
                  <a:gd name="T62" fmla="*/ 0 w 93"/>
                  <a:gd name="T63" fmla="*/ 0 h 93"/>
                  <a:gd name="T64" fmla="*/ 0 w 93"/>
                  <a:gd name="T65" fmla="*/ 0 h 93"/>
                  <a:gd name="T66" fmla="*/ 0 w 93"/>
                  <a:gd name="T67" fmla="*/ 0 h 93"/>
                  <a:gd name="T68" fmla="*/ 0 w 93"/>
                  <a:gd name="T69" fmla="*/ 0 h 93"/>
                  <a:gd name="T70" fmla="*/ 0 w 93"/>
                  <a:gd name="T71" fmla="*/ 0 h 93"/>
                  <a:gd name="T72" fmla="*/ 0 w 93"/>
                  <a:gd name="T73" fmla="*/ 0 h 93"/>
                  <a:gd name="T74" fmla="*/ 0 w 93"/>
                  <a:gd name="T75" fmla="*/ 0 h 93"/>
                  <a:gd name="T76" fmla="*/ 0 w 93"/>
                  <a:gd name="T77" fmla="*/ 0 h 93"/>
                  <a:gd name="T78" fmla="*/ 0 w 93"/>
                  <a:gd name="T79" fmla="*/ 0 h 93"/>
                  <a:gd name="T80" fmla="*/ 0 w 93"/>
                  <a:gd name="T81" fmla="*/ 0 h 93"/>
                  <a:gd name="T82" fmla="*/ 0 w 93"/>
                  <a:gd name="T83" fmla="*/ 0 h 93"/>
                  <a:gd name="T84" fmla="*/ 0 w 93"/>
                  <a:gd name="T85" fmla="*/ 0 h 93"/>
                  <a:gd name="T86" fmla="*/ 0 w 93"/>
                  <a:gd name="T87" fmla="*/ 0 h 93"/>
                  <a:gd name="T88" fmla="*/ 0 w 93"/>
                  <a:gd name="T89" fmla="*/ 0 h 93"/>
                  <a:gd name="T90" fmla="*/ 0 w 93"/>
                  <a:gd name="T91" fmla="*/ 0 h 93"/>
                  <a:gd name="T92" fmla="*/ 0 w 93"/>
                  <a:gd name="T93" fmla="*/ 0 h 93"/>
                  <a:gd name="T94" fmla="*/ 0 w 93"/>
                  <a:gd name="T95" fmla="*/ 0 h 93"/>
                  <a:gd name="T96" fmla="*/ 0 w 93"/>
                  <a:gd name="T97" fmla="*/ 0 h 93"/>
                  <a:gd name="T98" fmla="*/ 0 w 93"/>
                  <a:gd name="T99" fmla="*/ 0 h 9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93"/>
                  <a:gd name="T151" fmla="*/ 0 h 93"/>
                  <a:gd name="T152" fmla="*/ 93 w 93"/>
                  <a:gd name="T153" fmla="*/ 93 h 93"/>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93" h="93">
                    <a:moveTo>
                      <a:pt x="47" y="0"/>
                    </a:moveTo>
                    <a:lnTo>
                      <a:pt x="53" y="1"/>
                    </a:lnTo>
                    <a:lnTo>
                      <a:pt x="60" y="3"/>
                    </a:lnTo>
                    <a:lnTo>
                      <a:pt x="65" y="5"/>
                    </a:lnTo>
                    <a:lnTo>
                      <a:pt x="70" y="7"/>
                    </a:lnTo>
                    <a:lnTo>
                      <a:pt x="75" y="11"/>
                    </a:lnTo>
                    <a:lnTo>
                      <a:pt x="80" y="15"/>
                    </a:lnTo>
                    <a:lnTo>
                      <a:pt x="83" y="19"/>
                    </a:lnTo>
                    <a:lnTo>
                      <a:pt x="87" y="24"/>
                    </a:lnTo>
                    <a:lnTo>
                      <a:pt x="90" y="29"/>
                    </a:lnTo>
                    <a:lnTo>
                      <a:pt x="92" y="35"/>
                    </a:lnTo>
                    <a:lnTo>
                      <a:pt x="93" y="41"/>
                    </a:lnTo>
                    <a:lnTo>
                      <a:pt x="93" y="47"/>
                    </a:lnTo>
                    <a:lnTo>
                      <a:pt x="93" y="54"/>
                    </a:lnTo>
                    <a:lnTo>
                      <a:pt x="92" y="59"/>
                    </a:lnTo>
                    <a:lnTo>
                      <a:pt x="90" y="65"/>
                    </a:lnTo>
                    <a:lnTo>
                      <a:pt x="87" y="71"/>
                    </a:lnTo>
                    <a:lnTo>
                      <a:pt x="83" y="75"/>
                    </a:lnTo>
                    <a:lnTo>
                      <a:pt x="80" y="80"/>
                    </a:lnTo>
                    <a:lnTo>
                      <a:pt x="75" y="84"/>
                    </a:lnTo>
                    <a:lnTo>
                      <a:pt x="70" y="87"/>
                    </a:lnTo>
                    <a:lnTo>
                      <a:pt x="65" y="90"/>
                    </a:lnTo>
                    <a:lnTo>
                      <a:pt x="60" y="92"/>
                    </a:lnTo>
                    <a:lnTo>
                      <a:pt x="53" y="93"/>
                    </a:lnTo>
                    <a:lnTo>
                      <a:pt x="47" y="93"/>
                    </a:lnTo>
                    <a:lnTo>
                      <a:pt x="40" y="93"/>
                    </a:lnTo>
                    <a:lnTo>
                      <a:pt x="35" y="92"/>
                    </a:lnTo>
                    <a:lnTo>
                      <a:pt x="29" y="90"/>
                    </a:lnTo>
                    <a:lnTo>
                      <a:pt x="23" y="87"/>
                    </a:lnTo>
                    <a:lnTo>
                      <a:pt x="19" y="84"/>
                    </a:lnTo>
                    <a:lnTo>
                      <a:pt x="14" y="80"/>
                    </a:lnTo>
                    <a:lnTo>
                      <a:pt x="10" y="75"/>
                    </a:lnTo>
                    <a:lnTo>
                      <a:pt x="7" y="71"/>
                    </a:lnTo>
                    <a:lnTo>
                      <a:pt x="4" y="65"/>
                    </a:lnTo>
                    <a:lnTo>
                      <a:pt x="2" y="59"/>
                    </a:lnTo>
                    <a:lnTo>
                      <a:pt x="1" y="54"/>
                    </a:lnTo>
                    <a:lnTo>
                      <a:pt x="0" y="47"/>
                    </a:lnTo>
                    <a:lnTo>
                      <a:pt x="1" y="41"/>
                    </a:lnTo>
                    <a:lnTo>
                      <a:pt x="2" y="35"/>
                    </a:lnTo>
                    <a:lnTo>
                      <a:pt x="4" y="29"/>
                    </a:lnTo>
                    <a:lnTo>
                      <a:pt x="7" y="24"/>
                    </a:lnTo>
                    <a:lnTo>
                      <a:pt x="10" y="19"/>
                    </a:lnTo>
                    <a:lnTo>
                      <a:pt x="14" y="15"/>
                    </a:lnTo>
                    <a:lnTo>
                      <a:pt x="19" y="11"/>
                    </a:lnTo>
                    <a:lnTo>
                      <a:pt x="23" y="7"/>
                    </a:lnTo>
                    <a:lnTo>
                      <a:pt x="29" y="5"/>
                    </a:lnTo>
                    <a:lnTo>
                      <a:pt x="35" y="3"/>
                    </a:lnTo>
                    <a:lnTo>
                      <a:pt x="40" y="1"/>
                    </a:lnTo>
                    <a:lnTo>
                      <a:pt x="47" y="0"/>
                    </a:lnTo>
                    <a:close/>
                  </a:path>
                </a:pathLst>
              </a:custGeom>
              <a:solidFill>
                <a:srgbClr val="FAFFF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2085" name="Freeform 27"/>
              <p:cNvSpPr>
                <a:spLocks/>
              </p:cNvSpPr>
              <p:nvPr/>
            </p:nvSpPr>
            <p:spPr bwMode="auto">
              <a:xfrm>
                <a:off x="285" y="366"/>
                <a:ext cx="19" cy="20"/>
              </a:xfrm>
              <a:custGeom>
                <a:avLst/>
                <a:gdLst>
                  <a:gd name="T0" fmla="*/ 0 w 55"/>
                  <a:gd name="T1" fmla="*/ 0 h 55"/>
                  <a:gd name="T2" fmla="*/ 0 w 55"/>
                  <a:gd name="T3" fmla="*/ 0 h 55"/>
                  <a:gd name="T4" fmla="*/ 0 w 55"/>
                  <a:gd name="T5" fmla="*/ 0 h 55"/>
                  <a:gd name="T6" fmla="*/ 0 w 55"/>
                  <a:gd name="T7" fmla="*/ 0 h 55"/>
                  <a:gd name="T8" fmla="*/ 0 w 55"/>
                  <a:gd name="T9" fmla="*/ 0 h 55"/>
                  <a:gd name="T10" fmla="*/ 0 w 55"/>
                  <a:gd name="T11" fmla="*/ 0 h 55"/>
                  <a:gd name="T12" fmla="*/ 0 w 55"/>
                  <a:gd name="T13" fmla="*/ 0 h 55"/>
                  <a:gd name="T14" fmla="*/ 0 w 55"/>
                  <a:gd name="T15" fmla="*/ 0 h 55"/>
                  <a:gd name="T16" fmla="*/ 0 w 55"/>
                  <a:gd name="T17" fmla="*/ 0 h 55"/>
                  <a:gd name="T18" fmla="*/ 0 w 55"/>
                  <a:gd name="T19" fmla="*/ 0 h 55"/>
                  <a:gd name="T20" fmla="*/ 0 w 55"/>
                  <a:gd name="T21" fmla="*/ 0 h 55"/>
                  <a:gd name="T22" fmla="*/ 0 w 55"/>
                  <a:gd name="T23" fmla="*/ 0 h 55"/>
                  <a:gd name="T24" fmla="*/ 0 w 55"/>
                  <a:gd name="T25" fmla="*/ 0 h 55"/>
                  <a:gd name="T26" fmla="*/ 0 w 55"/>
                  <a:gd name="T27" fmla="*/ 0 h 55"/>
                  <a:gd name="T28" fmla="*/ 0 w 55"/>
                  <a:gd name="T29" fmla="*/ 0 h 55"/>
                  <a:gd name="T30" fmla="*/ 0 w 55"/>
                  <a:gd name="T31" fmla="*/ 0 h 55"/>
                  <a:gd name="T32" fmla="*/ 0 w 55"/>
                  <a:gd name="T33" fmla="*/ 0 h 55"/>
                  <a:gd name="T34" fmla="*/ 0 w 55"/>
                  <a:gd name="T35" fmla="*/ 0 h 55"/>
                  <a:gd name="T36" fmla="*/ 0 w 55"/>
                  <a:gd name="T37" fmla="*/ 0 h 55"/>
                  <a:gd name="T38" fmla="*/ 0 w 55"/>
                  <a:gd name="T39" fmla="*/ 0 h 55"/>
                  <a:gd name="T40" fmla="*/ 0 w 55"/>
                  <a:gd name="T41" fmla="*/ 0 h 55"/>
                  <a:gd name="T42" fmla="*/ 0 w 55"/>
                  <a:gd name="T43" fmla="*/ 0 h 55"/>
                  <a:gd name="T44" fmla="*/ 0 w 55"/>
                  <a:gd name="T45" fmla="*/ 0 h 55"/>
                  <a:gd name="T46" fmla="*/ 0 w 55"/>
                  <a:gd name="T47" fmla="*/ 0 h 55"/>
                  <a:gd name="T48" fmla="*/ 0 w 55"/>
                  <a:gd name="T49" fmla="*/ 0 h 55"/>
                  <a:gd name="T50" fmla="*/ 0 w 55"/>
                  <a:gd name="T51" fmla="*/ 0 h 55"/>
                  <a:gd name="T52" fmla="*/ 0 w 55"/>
                  <a:gd name="T53" fmla="*/ 0 h 55"/>
                  <a:gd name="T54" fmla="*/ 0 w 55"/>
                  <a:gd name="T55" fmla="*/ 0 h 55"/>
                  <a:gd name="T56" fmla="*/ 0 w 55"/>
                  <a:gd name="T57" fmla="*/ 0 h 55"/>
                  <a:gd name="T58" fmla="*/ 0 w 55"/>
                  <a:gd name="T59" fmla="*/ 0 h 55"/>
                  <a:gd name="T60" fmla="*/ 0 w 55"/>
                  <a:gd name="T61" fmla="*/ 0 h 55"/>
                  <a:gd name="T62" fmla="*/ 0 w 55"/>
                  <a:gd name="T63" fmla="*/ 0 h 55"/>
                  <a:gd name="T64" fmla="*/ 0 w 55"/>
                  <a:gd name="T65" fmla="*/ 0 h 55"/>
                  <a:gd name="T66" fmla="*/ 0 w 55"/>
                  <a:gd name="T67" fmla="*/ 0 h 55"/>
                  <a:gd name="T68" fmla="*/ 0 w 55"/>
                  <a:gd name="T69" fmla="*/ 0 h 55"/>
                  <a:gd name="T70" fmla="*/ 0 w 55"/>
                  <a:gd name="T71" fmla="*/ 0 h 55"/>
                  <a:gd name="T72" fmla="*/ 0 w 55"/>
                  <a:gd name="T73" fmla="*/ 0 h 55"/>
                  <a:gd name="T74" fmla="*/ 0 w 55"/>
                  <a:gd name="T75" fmla="*/ 0 h 55"/>
                  <a:gd name="T76" fmla="*/ 0 w 55"/>
                  <a:gd name="T77" fmla="*/ 0 h 55"/>
                  <a:gd name="T78" fmla="*/ 0 w 55"/>
                  <a:gd name="T79" fmla="*/ 0 h 55"/>
                  <a:gd name="T80" fmla="*/ 0 w 55"/>
                  <a:gd name="T81" fmla="*/ 0 h 55"/>
                  <a:gd name="T82" fmla="*/ 0 w 55"/>
                  <a:gd name="T83" fmla="*/ 0 h 55"/>
                  <a:gd name="T84" fmla="*/ 0 w 55"/>
                  <a:gd name="T85" fmla="*/ 0 h 55"/>
                  <a:gd name="T86" fmla="*/ 0 w 55"/>
                  <a:gd name="T87" fmla="*/ 0 h 55"/>
                  <a:gd name="T88" fmla="*/ 0 w 55"/>
                  <a:gd name="T89" fmla="*/ 0 h 55"/>
                  <a:gd name="T90" fmla="*/ 0 w 55"/>
                  <a:gd name="T91" fmla="*/ 0 h 55"/>
                  <a:gd name="T92" fmla="*/ 0 w 55"/>
                  <a:gd name="T93" fmla="*/ 0 h 55"/>
                  <a:gd name="T94" fmla="*/ 0 w 55"/>
                  <a:gd name="T95" fmla="*/ 0 h 55"/>
                  <a:gd name="T96" fmla="*/ 0 w 55"/>
                  <a:gd name="T97" fmla="*/ 0 h 55"/>
                  <a:gd name="T98" fmla="*/ 0 w 55"/>
                  <a:gd name="T99" fmla="*/ 0 h 5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55"/>
                  <a:gd name="T151" fmla="*/ 0 h 55"/>
                  <a:gd name="T152" fmla="*/ 55 w 55"/>
                  <a:gd name="T153" fmla="*/ 55 h 55"/>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55" h="55">
                    <a:moveTo>
                      <a:pt x="55" y="27"/>
                    </a:moveTo>
                    <a:lnTo>
                      <a:pt x="55" y="24"/>
                    </a:lnTo>
                    <a:lnTo>
                      <a:pt x="54" y="20"/>
                    </a:lnTo>
                    <a:lnTo>
                      <a:pt x="53" y="17"/>
                    </a:lnTo>
                    <a:lnTo>
                      <a:pt x="52" y="14"/>
                    </a:lnTo>
                    <a:lnTo>
                      <a:pt x="49" y="11"/>
                    </a:lnTo>
                    <a:lnTo>
                      <a:pt x="47" y="8"/>
                    </a:lnTo>
                    <a:lnTo>
                      <a:pt x="45" y="6"/>
                    </a:lnTo>
                    <a:lnTo>
                      <a:pt x="42" y="4"/>
                    </a:lnTo>
                    <a:lnTo>
                      <a:pt x="39" y="3"/>
                    </a:lnTo>
                    <a:lnTo>
                      <a:pt x="35" y="1"/>
                    </a:lnTo>
                    <a:lnTo>
                      <a:pt x="32" y="1"/>
                    </a:lnTo>
                    <a:lnTo>
                      <a:pt x="28" y="0"/>
                    </a:lnTo>
                    <a:lnTo>
                      <a:pt x="24" y="1"/>
                    </a:lnTo>
                    <a:lnTo>
                      <a:pt x="20" y="1"/>
                    </a:lnTo>
                    <a:lnTo>
                      <a:pt x="17" y="3"/>
                    </a:lnTo>
                    <a:lnTo>
                      <a:pt x="14" y="4"/>
                    </a:lnTo>
                    <a:lnTo>
                      <a:pt x="11" y="6"/>
                    </a:lnTo>
                    <a:lnTo>
                      <a:pt x="8" y="8"/>
                    </a:lnTo>
                    <a:lnTo>
                      <a:pt x="6" y="11"/>
                    </a:lnTo>
                    <a:lnTo>
                      <a:pt x="4" y="14"/>
                    </a:lnTo>
                    <a:lnTo>
                      <a:pt x="2" y="17"/>
                    </a:lnTo>
                    <a:lnTo>
                      <a:pt x="1" y="20"/>
                    </a:lnTo>
                    <a:lnTo>
                      <a:pt x="0" y="24"/>
                    </a:lnTo>
                    <a:lnTo>
                      <a:pt x="0" y="27"/>
                    </a:lnTo>
                    <a:lnTo>
                      <a:pt x="0" y="31"/>
                    </a:lnTo>
                    <a:lnTo>
                      <a:pt x="1" y="35"/>
                    </a:lnTo>
                    <a:lnTo>
                      <a:pt x="2" y="39"/>
                    </a:lnTo>
                    <a:lnTo>
                      <a:pt x="4" y="42"/>
                    </a:lnTo>
                    <a:lnTo>
                      <a:pt x="6" y="45"/>
                    </a:lnTo>
                    <a:lnTo>
                      <a:pt x="8" y="48"/>
                    </a:lnTo>
                    <a:lnTo>
                      <a:pt x="11" y="50"/>
                    </a:lnTo>
                    <a:lnTo>
                      <a:pt x="14" y="52"/>
                    </a:lnTo>
                    <a:lnTo>
                      <a:pt x="17" y="53"/>
                    </a:lnTo>
                    <a:lnTo>
                      <a:pt x="20" y="55"/>
                    </a:lnTo>
                    <a:lnTo>
                      <a:pt x="24" y="55"/>
                    </a:lnTo>
                    <a:lnTo>
                      <a:pt x="28" y="55"/>
                    </a:lnTo>
                    <a:lnTo>
                      <a:pt x="32" y="55"/>
                    </a:lnTo>
                    <a:lnTo>
                      <a:pt x="35" y="55"/>
                    </a:lnTo>
                    <a:lnTo>
                      <a:pt x="39" y="53"/>
                    </a:lnTo>
                    <a:lnTo>
                      <a:pt x="42" y="52"/>
                    </a:lnTo>
                    <a:lnTo>
                      <a:pt x="45" y="50"/>
                    </a:lnTo>
                    <a:lnTo>
                      <a:pt x="47" y="48"/>
                    </a:lnTo>
                    <a:lnTo>
                      <a:pt x="49" y="45"/>
                    </a:lnTo>
                    <a:lnTo>
                      <a:pt x="52" y="42"/>
                    </a:lnTo>
                    <a:lnTo>
                      <a:pt x="53" y="39"/>
                    </a:lnTo>
                    <a:lnTo>
                      <a:pt x="54" y="35"/>
                    </a:lnTo>
                    <a:lnTo>
                      <a:pt x="55" y="31"/>
                    </a:lnTo>
                    <a:lnTo>
                      <a:pt x="55" y="2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2086" name="Freeform 28"/>
              <p:cNvSpPr>
                <a:spLocks noEditPoints="1"/>
              </p:cNvSpPr>
              <p:nvPr/>
            </p:nvSpPr>
            <p:spPr bwMode="auto">
              <a:xfrm>
                <a:off x="266" y="120"/>
                <a:ext cx="553" cy="860"/>
              </a:xfrm>
              <a:custGeom>
                <a:avLst/>
                <a:gdLst>
                  <a:gd name="T0" fmla="*/ 0 w 1609"/>
                  <a:gd name="T1" fmla="*/ 0 h 2505"/>
                  <a:gd name="T2" fmla="*/ 0 w 1609"/>
                  <a:gd name="T3" fmla="*/ 0 h 2505"/>
                  <a:gd name="T4" fmla="*/ 0 w 1609"/>
                  <a:gd name="T5" fmla="*/ 0 h 2505"/>
                  <a:gd name="T6" fmla="*/ 0 w 1609"/>
                  <a:gd name="T7" fmla="*/ 0 h 2505"/>
                  <a:gd name="T8" fmla="*/ 0 w 1609"/>
                  <a:gd name="T9" fmla="*/ 0 h 2505"/>
                  <a:gd name="T10" fmla="*/ 0 w 1609"/>
                  <a:gd name="T11" fmla="*/ 0 h 2505"/>
                  <a:gd name="T12" fmla="*/ 0 w 1609"/>
                  <a:gd name="T13" fmla="*/ 0 h 2505"/>
                  <a:gd name="T14" fmla="*/ 0 w 1609"/>
                  <a:gd name="T15" fmla="*/ 0 h 2505"/>
                  <a:gd name="T16" fmla="*/ 0 w 1609"/>
                  <a:gd name="T17" fmla="*/ 0 h 2505"/>
                  <a:gd name="T18" fmla="*/ 0 w 1609"/>
                  <a:gd name="T19" fmla="*/ 0 h 2505"/>
                  <a:gd name="T20" fmla="*/ 0 w 1609"/>
                  <a:gd name="T21" fmla="*/ 0 h 2505"/>
                  <a:gd name="T22" fmla="*/ 0 w 1609"/>
                  <a:gd name="T23" fmla="*/ 0 h 2505"/>
                  <a:gd name="T24" fmla="*/ 0 w 1609"/>
                  <a:gd name="T25" fmla="*/ 0 h 2505"/>
                  <a:gd name="T26" fmla="*/ 0 w 1609"/>
                  <a:gd name="T27" fmla="*/ 0 h 2505"/>
                  <a:gd name="T28" fmla="*/ 0 w 1609"/>
                  <a:gd name="T29" fmla="*/ 0 h 2505"/>
                  <a:gd name="T30" fmla="*/ 0 w 1609"/>
                  <a:gd name="T31" fmla="*/ 0 h 2505"/>
                  <a:gd name="T32" fmla="*/ 0 w 1609"/>
                  <a:gd name="T33" fmla="*/ 0 h 2505"/>
                  <a:gd name="T34" fmla="*/ 0 w 1609"/>
                  <a:gd name="T35" fmla="*/ 0 h 2505"/>
                  <a:gd name="T36" fmla="*/ 0 w 1609"/>
                  <a:gd name="T37" fmla="*/ 0 h 2505"/>
                  <a:gd name="T38" fmla="*/ 0 w 1609"/>
                  <a:gd name="T39" fmla="*/ 0 h 2505"/>
                  <a:gd name="T40" fmla="*/ 0 w 1609"/>
                  <a:gd name="T41" fmla="*/ 0 h 2505"/>
                  <a:gd name="T42" fmla="*/ 0 w 1609"/>
                  <a:gd name="T43" fmla="*/ 0 h 2505"/>
                  <a:gd name="T44" fmla="*/ 0 w 1609"/>
                  <a:gd name="T45" fmla="*/ 0 h 2505"/>
                  <a:gd name="T46" fmla="*/ 0 w 1609"/>
                  <a:gd name="T47" fmla="*/ 0 h 2505"/>
                  <a:gd name="T48" fmla="*/ 0 w 1609"/>
                  <a:gd name="T49" fmla="*/ 0 h 2505"/>
                  <a:gd name="T50" fmla="*/ 0 w 1609"/>
                  <a:gd name="T51" fmla="*/ 0 h 2505"/>
                  <a:gd name="T52" fmla="*/ 0 w 1609"/>
                  <a:gd name="T53" fmla="*/ 0 h 2505"/>
                  <a:gd name="T54" fmla="*/ 0 w 1609"/>
                  <a:gd name="T55" fmla="*/ 0 h 2505"/>
                  <a:gd name="T56" fmla="*/ 0 w 1609"/>
                  <a:gd name="T57" fmla="*/ 0 h 2505"/>
                  <a:gd name="T58" fmla="*/ 0 w 1609"/>
                  <a:gd name="T59" fmla="*/ 0 h 2505"/>
                  <a:gd name="T60" fmla="*/ 0 w 1609"/>
                  <a:gd name="T61" fmla="*/ 0 h 2505"/>
                  <a:gd name="T62" fmla="*/ 0 w 1609"/>
                  <a:gd name="T63" fmla="*/ 0 h 2505"/>
                  <a:gd name="T64" fmla="*/ 0 w 1609"/>
                  <a:gd name="T65" fmla="*/ 0 h 2505"/>
                  <a:gd name="T66" fmla="*/ 0 w 1609"/>
                  <a:gd name="T67" fmla="*/ 0 h 2505"/>
                  <a:gd name="T68" fmla="*/ 0 w 1609"/>
                  <a:gd name="T69" fmla="*/ 0 h 2505"/>
                  <a:gd name="T70" fmla="*/ 0 w 1609"/>
                  <a:gd name="T71" fmla="*/ 0 h 2505"/>
                  <a:gd name="T72" fmla="*/ 0 w 1609"/>
                  <a:gd name="T73" fmla="*/ 0 h 2505"/>
                  <a:gd name="T74" fmla="*/ 0 w 1609"/>
                  <a:gd name="T75" fmla="*/ 0 h 2505"/>
                  <a:gd name="T76" fmla="*/ 0 w 1609"/>
                  <a:gd name="T77" fmla="*/ 0 h 2505"/>
                  <a:gd name="T78" fmla="*/ 0 w 1609"/>
                  <a:gd name="T79" fmla="*/ 0 h 2505"/>
                  <a:gd name="T80" fmla="*/ 0 w 1609"/>
                  <a:gd name="T81" fmla="*/ 0 h 2505"/>
                  <a:gd name="T82" fmla="*/ 0 w 1609"/>
                  <a:gd name="T83" fmla="*/ 0 h 2505"/>
                  <a:gd name="T84" fmla="*/ 0 w 1609"/>
                  <a:gd name="T85" fmla="*/ 0 h 2505"/>
                  <a:gd name="T86" fmla="*/ 0 w 1609"/>
                  <a:gd name="T87" fmla="*/ 0 h 2505"/>
                  <a:gd name="T88" fmla="*/ 0 w 1609"/>
                  <a:gd name="T89" fmla="*/ 0 h 2505"/>
                  <a:gd name="T90" fmla="*/ 0 w 1609"/>
                  <a:gd name="T91" fmla="*/ 0 h 2505"/>
                  <a:gd name="T92" fmla="*/ 0 w 1609"/>
                  <a:gd name="T93" fmla="*/ 0 h 2505"/>
                  <a:gd name="T94" fmla="*/ 0 w 1609"/>
                  <a:gd name="T95" fmla="*/ 0 h 2505"/>
                  <a:gd name="T96" fmla="*/ 0 w 1609"/>
                  <a:gd name="T97" fmla="*/ 0 h 2505"/>
                  <a:gd name="T98" fmla="*/ 0 w 1609"/>
                  <a:gd name="T99" fmla="*/ 0 h 2505"/>
                  <a:gd name="T100" fmla="*/ 0 w 1609"/>
                  <a:gd name="T101" fmla="*/ 0 h 2505"/>
                  <a:gd name="T102" fmla="*/ 0 w 1609"/>
                  <a:gd name="T103" fmla="*/ 0 h 2505"/>
                  <a:gd name="T104" fmla="*/ 0 w 1609"/>
                  <a:gd name="T105" fmla="*/ 0 h 2505"/>
                  <a:gd name="T106" fmla="*/ 0 w 1609"/>
                  <a:gd name="T107" fmla="*/ 0 h 2505"/>
                  <a:gd name="T108" fmla="*/ 0 w 1609"/>
                  <a:gd name="T109" fmla="*/ 0 h 2505"/>
                  <a:gd name="T110" fmla="*/ 0 w 1609"/>
                  <a:gd name="T111" fmla="*/ 0 h 2505"/>
                  <a:gd name="T112" fmla="*/ 0 w 1609"/>
                  <a:gd name="T113" fmla="*/ 0 h 2505"/>
                  <a:gd name="T114" fmla="*/ 0 w 1609"/>
                  <a:gd name="T115" fmla="*/ 0 h 2505"/>
                  <a:gd name="T116" fmla="*/ 0 w 1609"/>
                  <a:gd name="T117" fmla="*/ 0 h 2505"/>
                  <a:gd name="T118" fmla="*/ 0 w 1609"/>
                  <a:gd name="T119" fmla="*/ 0 h 2505"/>
                  <a:gd name="T120" fmla="*/ 0 w 1609"/>
                  <a:gd name="T121" fmla="*/ 0 h 2505"/>
                  <a:gd name="T122" fmla="*/ 0 w 1609"/>
                  <a:gd name="T123" fmla="*/ 0 h 2505"/>
                  <a:gd name="T124" fmla="*/ 0 w 1609"/>
                  <a:gd name="T125" fmla="*/ 0 h 2505"/>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609"/>
                  <a:gd name="T190" fmla="*/ 0 h 2505"/>
                  <a:gd name="T191" fmla="*/ 1609 w 1609"/>
                  <a:gd name="T192" fmla="*/ 2505 h 2505"/>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609" h="2505">
                    <a:moveTo>
                      <a:pt x="560" y="4"/>
                    </a:moveTo>
                    <a:lnTo>
                      <a:pt x="563" y="7"/>
                    </a:lnTo>
                    <a:lnTo>
                      <a:pt x="566" y="10"/>
                    </a:lnTo>
                    <a:lnTo>
                      <a:pt x="569" y="13"/>
                    </a:lnTo>
                    <a:lnTo>
                      <a:pt x="569" y="18"/>
                    </a:lnTo>
                    <a:lnTo>
                      <a:pt x="572" y="16"/>
                    </a:lnTo>
                    <a:lnTo>
                      <a:pt x="574" y="12"/>
                    </a:lnTo>
                    <a:lnTo>
                      <a:pt x="574" y="9"/>
                    </a:lnTo>
                    <a:lnTo>
                      <a:pt x="578" y="7"/>
                    </a:lnTo>
                    <a:lnTo>
                      <a:pt x="579" y="12"/>
                    </a:lnTo>
                    <a:lnTo>
                      <a:pt x="581" y="16"/>
                    </a:lnTo>
                    <a:lnTo>
                      <a:pt x="583" y="20"/>
                    </a:lnTo>
                    <a:lnTo>
                      <a:pt x="580" y="25"/>
                    </a:lnTo>
                    <a:lnTo>
                      <a:pt x="581" y="29"/>
                    </a:lnTo>
                    <a:lnTo>
                      <a:pt x="582" y="33"/>
                    </a:lnTo>
                    <a:lnTo>
                      <a:pt x="583" y="36"/>
                    </a:lnTo>
                    <a:lnTo>
                      <a:pt x="583" y="40"/>
                    </a:lnTo>
                    <a:lnTo>
                      <a:pt x="583" y="45"/>
                    </a:lnTo>
                    <a:lnTo>
                      <a:pt x="583" y="48"/>
                    </a:lnTo>
                    <a:lnTo>
                      <a:pt x="585" y="53"/>
                    </a:lnTo>
                    <a:lnTo>
                      <a:pt x="586" y="55"/>
                    </a:lnTo>
                    <a:lnTo>
                      <a:pt x="584" y="58"/>
                    </a:lnTo>
                    <a:lnTo>
                      <a:pt x="583" y="61"/>
                    </a:lnTo>
                    <a:lnTo>
                      <a:pt x="583" y="64"/>
                    </a:lnTo>
                    <a:lnTo>
                      <a:pt x="585" y="66"/>
                    </a:lnTo>
                    <a:lnTo>
                      <a:pt x="585" y="70"/>
                    </a:lnTo>
                    <a:lnTo>
                      <a:pt x="586" y="72"/>
                    </a:lnTo>
                    <a:lnTo>
                      <a:pt x="585" y="75"/>
                    </a:lnTo>
                    <a:lnTo>
                      <a:pt x="583" y="78"/>
                    </a:lnTo>
                    <a:lnTo>
                      <a:pt x="583" y="83"/>
                    </a:lnTo>
                    <a:lnTo>
                      <a:pt x="583" y="86"/>
                    </a:lnTo>
                    <a:lnTo>
                      <a:pt x="582" y="90"/>
                    </a:lnTo>
                    <a:lnTo>
                      <a:pt x="581" y="93"/>
                    </a:lnTo>
                    <a:lnTo>
                      <a:pt x="581" y="98"/>
                    </a:lnTo>
                    <a:lnTo>
                      <a:pt x="581" y="101"/>
                    </a:lnTo>
                    <a:lnTo>
                      <a:pt x="583" y="105"/>
                    </a:lnTo>
                    <a:lnTo>
                      <a:pt x="586" y="108"/>
                    </a:lnTo>
                    <a:lnTo>
                      <a:pt x="587" y="113"/>
                    </a:lnTo>
                    <a:lnTo>
                      <a:pt x="585" y="117"/>
                    </a:lnTo>
                    <a:lnTo>
                      <a:pt x="582" y="121"/>
                    </a:lnTo>
                    <a:lnTo>
                      <a:pt x="581" y="126"/>
                    </a:lnTo>
                    <a:lnTo>
                      <a:pt x="578" y="127"/>
                    </a:lnTo>
                    <a:lnTo>
                      <a:pt x="575" y="125"/>
                    </a:lnTo>
                    <a:lnTo>
                      <a:pt x="573" y="125"/>
                    </a:lnTo>
                    <a:lnTo>
                      <a:pt x="571" y="126"/>
                    </a:lnTo>
                    <a:lnTo>
                      <a:pt x="574" y="131"/>
                    </a:lnTo>
                    <a:lnTo>
                      <a:pt x="579" y="134"/>
                    </a:lnTo>
                    <a:lnTo>
                      <a:pt x="583" y="138"/>
                    </a:lnTo>
                    <a:lnTo>
                      <a:pt x="582" y="145"/>
                    </a:lnTo>
                    <a:lnTo>
                      <a:pt x="579" y="145"/>
                    </a:lnTo>
                    <a:lnTo>
                      <a:pt x="576" y="148"/>
                    </a:lnTo>
                    <a:lnTo>
                      <a:pt x="576" y="152"/>
                    </a:lnTo>
                    <a:lnTo>
                      <a:pt x="576" y="155"/>
                    </a:lnTo>
                    <a:lnTo>
                      <a:pt x="577" y="158"/>
                    </a:lnTo>
                    <a:lnTo>
                      <a:pt x="577" y="162"/>
                    </a:lnTo>
                    <a:lnTo>
                      <a:pt x="575" y="165"/>
                    </a:lnTo>
                    <a:lnTo>
                      <a:pt x="572" y="168"/>
                    </a:lnTo>
                    <a:lnTo>
                      <a:pt x="572" y="172"/>
                    </a:lnTo>
                    <a:lnTo>
                      <a:pt x="572" y="175"/>
                    </a:lnTo>
                    <a:lnTo>
                      <a:pt x="573" y="178"/>
                    </a:lnTo>
                    <a:lnTo>
                      <a:pt x="574" y="181"/>
                    </a:lnTo>
                    <a:lnTo>
                      <a:pt x="574" y="183"/>
                    </a:lnTo>
                    <a:lnTo>
                      <a:pt x="574" y="186"/>
                    </a:lnTo>
                    <a:lnTo>
                      <a:pt x="574" y="189"/>
                    </a:lnTo>
                    <a:lnTo>
                      <a:pt x="574" y="192"/>
                    </a:lnTo>
                    <a:lnTo>
                      <a:pt x="575" y="193"/>
                    </a:lnTo>
                    <a:lnTo>
                      <a:pt x="576" y="196"/>
                    </a:lnTo>
                    <a:lnTo>
                      <a:pt x="576" y="198"/>
                    </a:lnTo>
                    <a:lnTo>
                      <a:pt x="576" y="200"/>
                    </a:lnTo>
                    <a:lnTo>
                      <a:pt x="571" y="199"/>
                    </a:lnTo>
                    <a:lnTo>
                      <a:pt x="567" y="201"/>
                    </a:lnTo>
                    <a:lnTo>
                      <a:pt x="566" y="205"/>
                    </a:lnTo>
                    <a:lnTo>
                      <a:pt x="566" y="209"/>
                    </a:lnTo>
                    <a:lnTo>
                      <a:pt x="569" y="212"/>
                    </a:lnTo>
                    <a:lnTo>
                      <a:pt x="569" y="215"/>
                    </a:lnTo>
                    <a:lnTo>
                      <a:pt x="569" y="218"/>
                    </a:lnTo>
                    <a:lnTo>
                      <a:pt x="572" y="220"/>
                    </a:lnTo>
                    <a:lnTo>
                      <a:pt x="572" y="227"/>
                    </a:lnTo>
                    <a:lnTo>
                      <a:pt x="570" y="233"/>
                    </a:lnTo>
                    <a:lnTo>
                      <a:pt x="568" y="239"/>
                    </a:lnTo>
                    <a:lnTo>
                      <a:pt x="566" y="245"/>
                    </a:lnTo>
                    <a:lnTo>
                      <a:pt x="564" y="251"/>
                    </a:lnTo>
                    <a:lnTo>
                      <a:pt x="562" y="256"/>
                    </a:lnTo>
                    <a:lnTo>
                      <a:pt x="560" y="263"/>
                    </a:lnTo>
                    <a:lnTo>
                      <a:pt x="560" y="270"/>
                    </a:lnTo>
                    <a:lnTo>
                      <a:pt x="559" y="271"/>
                    </a:lnTo>
                    <a:lnTo>
                      <a:pt x="558" y="271"/>
                    </a:lnTo>
                    <a:lnTo>
                      <a:pt x="557" y="272"/>
                    </a:lnTo>
                    <a:lnTo>
                      <a:pt x="555" y="271"/>
                    </a:lnTo>
                    <a:lnTo>
                      <a:pt x="554" y="270"/>
                    </a:lnTo>
                    <a:lnTo>
                      <a:pt x="553" y="271"/>
                    </a:lnTo>
                    <a:lnTo>
                      <a:pt x="553" y="273"/>
                    </a:lnTo>
                    <a:lnTo>
                      <a:pt x="553" y="275"/>
                    </a:lnTo>
                    <a:lnTo>
                      <a:pt x="551" y="279"/>
                    </a:lnTo>
                    <a:lnTo>
                      <a:pt x="554" y="282"/>
                    </a:lnTo>
                    <a:lnTo>
                      <a:pt x="556" y="284"/>
                    </a:lnTo>
                    <a:lnTo>
                      <a:pt x="559" y="286"/>
                    </a:lnTo>
                    <a:lnTo>
                      <a:pt x="561" y="288"/>
                    </a:lnTo>
                    <a:lnTo>
                      <a:pt x="563" y="290"/>
                    </a:lnTo>
                    <a:lnTo>
                      <a:pt x="561" y="292"/>
                    </a:lnTo>
                    <a:lnTo>
                      <a:pt x="557" y="295"/>
                    </a:lnTo>
                    <a:lnTo>
                      <a:pt x="559" y="298"/>
                    </a:lnTo>
                    <a:lnTo>
                      <a:pt x="560" y="301"/>
                    </a:lnTo>
                    <a:lnTo>
                      <a:pt x="560" y="305"/>
                    </a:lnTo>
                    <a:lnTo>
                      <a:pt x="558" y="308"/>
                    </a:lnTo>
                    <a:lnTo>
                      <a:pt x="557" y="312"/>
                    </a:lnTo>
                    <a:lnTo>
                      <a:pt x="557" y="316"/>
                    </a:lnTo>
                    <a:lnTo>
                      <a:pt x="558" y="322"/>
                    </a:lnTo>
                    <a:lnTo>
                      <a:pt x="559" y="327"/>
                    </a:lnTo>
                    <a:lnTo>
                      <a:pt x="558" y="331"/>
                    </a:lnTo>
                    <a:lnTo>
                      <a:pt x="557" y="335"/>
                    </a:lnTo>
                    <a:lnTo>
                      <a:pt x="554" y="336"/>
                    </a:lnTo>
                    <a:lnTo>
                      <a:pt x="548" y="337"/>
                    </a:lnTo>
                    <a:lnTo>
                      <a:pt x="548" y="339"/>
                    </a:lnTo>
                    <a:lnTo>
                      <a:pt x="549" y="341"/>
                    </a:lnTo>
                    <a:lnTo>
                      <a:pt x="550" y="342"/>
                    </a:lnTo>
                    <a:lnTo>
                      <a:pt x="553" y="344"/>
                    </a:lnTo>
                    <a:lnTo>
                      <a:pt x="554" y="347"/>
                    </a:lnTo>
                    <a:lnTo>
                      <a:pt x="555" y="352"/>
                    </a:lnTo>
                    <a:lnTo>
                      <a:pt x="555" y="356"/>
                    </a:lnTo>
                    <a:lnTo>
                      <a:pt x="555" y="361"/>
                    </a:lnTo>
                    <a:lnTo>
                      <a:pt x="555" y="365"/>
                    </a:lnTo>
                    <a:lnTo>
                      <a:pt x="555" y="369"/>
                    </a:lnTo>
                    <a:lnTo>
                      <a:pt x="555" y="373"/>
                    </a:lnTo>
                    <a:lnTo>
                      <a:pt x="557" y="377"/>
                    </a:lnTo>
                    <a:lnTo>
                      <a:pt x="555" y="380"/>
                    </a:lnTo>
                    <a:lnTo>
                      <a:pt x="555" y="383"/>
                    </a:lnTo>
                    <a:lnTo>
                      <a:pt x="555" y="387"/>
                    </a:lnTo>
                    <a:lnTo>
                      <a:pt x="554" y="390"/>
                    </a:lnTo>
                    <a:lnTo>
                      <a:pt x="554" y="394"/>
                    </a:lnTo>
                    <a:lnTo>
                      <a:pt x="553" y="398"/>
                    </a:lnTo>
                    <a:lnTo>
                      <a:pt x="550" y="400"/>
                    </a:lnTo>
                    <a:lnTo>
                      <a:pt x="548" y="402"/>
                    </a:lnTo>
                    <a:lnTo>
                      <a:pt x="548" y="408"/>
                    </a:lnTo>
                    <a:lnTo>
                      <a:pt x="548" y="415"/>
                    </a:lnTo>
                    <a:lnTo>
                      <a:pt x="548" y="420"/>
                    </a:lnTo>
                    <a:lnTo>
                      <a:pt x="548" y="426"/>
                    </a:lnTo>
                    <a:lnTo>
                      <a:pt x="546" y="432"/>
                    </a:lnTo>
                    <a:lnTo>
                      <a:pt x="546" y="437"/>
                    </a:lnTo>
                    <a:lnTo>
                      <a:pt x="544" y="443"/>
                    </a:lnTo>
                    <a:lnTo>
                      <a:pt x="542" y="447"/>
                    </a:lnTo>
                    <a:lnTo>
                      <a:pt x="542" y="452"/>
                    </a:lnTo>
                    <a:lnTo>
                      <a:pt x="541" y="455"/>
                    </a:lnTo>
                    <a:lnTo>
                      <a:pt x="540" y="458"/>
                    </a:lnTo>
                    <a:lnTo>
                      <a:pt x="540" y="461"/>
                    </a:lnTo>
                    <a:lnTo>
                      <a:pt x="538" y="462"/>
                    </a:lnTo>
                    <a:lnTo>
                      <a:pt x="535" y="463"/>
                    </a:lnTo>
                    <a:lnTo>
                      <a:pt x="533" y="464"/>
                    </a:lnTo>
                    <a:lnTo>
                      <a:pt x="531" y="468"/>
                    </a:lnTo>
                    <a:lnTo>
                      <a:pt x="535" y="470"/>
                    </a:lnTo>
                    <a:lnTo>
                      <a:pt x="537" y="473"/>
                    </a:lnTo>
                    <a:lnTo>
                      <a:pt x="538" y="477"/>
                    </a:lnTo>
                    <a:lnTo>
                      <a:pt x="537" y="479"/>
                    </a:lnTo>
                    <a:lnTo>
                      <a:pt x="535" y="483"/>
                    </a:lnTo>
                    <a:lnTo>
                      <a:pt x="535" y="487"/>
                    </a:lnTo>
                    <a:lnTo>
                      <a:pt x="534" y="491"/>
                    </a:lnTo>
                    <a:lnTo>
                      <a:pt x="535" y="495"/>
                    </a:lnTo>
                    <a:lnTo>
                      <a:pt x="532" y="496"/>
                    </a:lnTo>
                    <a:lnTo>
                      <a:pt x="529" y="496"/>
                    </a:lnTo>
                    <a:lnTo>
                      <a:pt x="526" y="496"/>
                    </a:lnTo>
                    <a:lnTo>
                      <a:pt x="523" y="497"/>
                    </a:lnTo>
                    <a:lnTo>
                      <a:pt x="526" y="499"/>
                    </a:lnTo>
                    <a:lnTo>
                      <a:pt x="529" y="500"/>
                    </a:lnTo>
                    <a:lnTo>
                      <a:pt x="531" y="503"/>
                    </a:lnTo>
                    <a:lnTo>
                      <a:pt x="531" y="506"/>
                    </a:lnTo>
                    <a:lnTo>
                      <a:pt x="529" y="508"/>
                    </a:lnTo>
                    <a:lnTo>
                      <a:pt x="527" y="508"/>
                    </a:lnTo>
                    <a:lnTo>
                      <a:pt x="525" y="508"/>
                    </a:lnTo>
                    <a:lnTo>
                      <a:pt x="523" y="510"/>
                    </a:lnTo>
                    <a:lnTo>
                      <a:pt x="526" y="518"/>
                    </a:lnTo>
                    <a:lnTo>
                      <a:pt x="527" y="524"/>
                    </a:lnTo>
                    <a:lnTo>
                      <a:pt x="525" y="532"/>
                    </a:lnTo>
                    <a:lnTo>
                      <a:pt x="524" y="539"/>
                    </a:lnTo>
                    <a:lnTo>
                      <a:pt x="522" y="545"/>
                    </a:lnTo>
                    <a:lnTo>
                      <a:pt x="521" y="552"/>
                    </a:lnTo>
                    <a:lnTo>
                      <a:pt x="522" y="559"/>
                    </a:lnTo>
                    <a:lnTo>
                      <a:pt x="524" y="566"/>
                    </a:lnTo>
                    <a:lnTo>
                      <a:pt x="523" y="571"/>
                    </a:lnTo>
                    <a:lnTo>
                      <a:pt x="522" y="576"/>
                    </a:lnTo>
                    <a:lnTo>
                      <a:pt x="520" y="581"/>
                    </a:lnTo>
                    <a:lnTo>
                      <a:pt x="520" y="586"/>
                    </a:lnTo>
                    <a:lnTo>
                      <a:pt x="518" y="591"/>
                    </a:lnTo>
                    <a:lnTo>
                      <a:pt x="518" y="597"/>
                    </a:lnTo>
                    <a:lnTo>
                      <a:pt x="517" y="602"/>
                    </a:lnTo>
                    <a:lnTo>
                      <a:pt x="518" y="608"/>
                    </a:lnTo>
                    <a:lnTo>
                      <a:pt x="514" y="613"/>
                    </a:lnTo>
                    <a:lnTo>
                      <a:pt x="512" y="618"/>
                    </a:lnTo>
                    <a:lnTo>
                      <a:pt x="510" y="623"/>
                    </a:lnTo>
                    <a:lnTo>
                      <a:pt x="505" y="626"/>
                    </a:lnTo>
                    <a:lnTo>
                      <a:pt x="504" y="631"/>
                    </a:lnTo>
                    <a:lnTo>
                      <a:pt x="505" y="635"/>
                    </a:lnTo>
                    <a:lnTo>
                      <a:pt x="506" y="640"/>
                    </a:lnTo>
                    <a:lnTo>
                      <a:pt x="505" y="644"/>
                    </a:lnTo>
                    <a:lnTo>
                      <a:pt x="506" y="648"/>
                    </a:lnTo>
                    <a:lnTo>
                      <a:pt x="505" y="651"/>
                    </a:lnTo>
                    <a:lnTo>
                      <a:pt x="503" y="654"/>
                    </a:lnTo>
                    <a:lnTo>
                      <a:pt x="501" y="657"/>
                    </a:lnTo>
                    <a:lnTo>
                      <a:pt x="501" y="660"/>
                    </a:lnTo>
                    <a:lnTo>
                      <a:pt x="501" y="663"/>
                    </a:lnTo>
                    <a:lnTo>
                      <a:pt x="501" y="666"/>
                    </a:lnTo>
                    <a:lnTo>
                      <a:pt x="501" y="669"/>
                    </a:lnTo>
                    <a:lnTo>
                      <a:pt x="501" y="672"/>
                    </a:lnTo>
                    <a:lnTo>
                      <a:pt x="500" y="675"/>
                    </a:lnTo>
                    <a:lnTo>
                      <a:pt x="499" y="678"/>
                    </a:lnTo>
                    <a:lnTo>
                      <a:pt x="498" y="680"/>
                    </a:lnTo>
                    <a:lnTo>
                      <a:pt x="499" y="685"/>
                    </a:lnTo>
                    <a:lnTo>
                      <a:pt x="498" y="689"/>
                    </a:lnTo>
                    <a:lnTo>
                      <a:pt x="496" y="694"/>
                    </a:lnTo>
                    <a:lnTo>
                      <a:pt x="495" y="699"/>
                    </a:lnTo>
                    <a:lnTo>
                      <a:pt x="492" y="698"/>
                    </a:lnTo>
                    <a:lnTo>
                      <a:pt x="491" y="695"/>
                    </a:lnTo>
                    <a:lnTo>
                      <a:pt x="490" y="690"/>
                    </a:lnTo>
                    <a:lnTo>
                      <a:pt x="489" y="687"/>
                    </a:lnTo>
                    <a:lnTo>
                      <a:pt x="488" y="684"/>
                    </a:lnTo>
                    <a:lnTo>
                      <a:pt x="486" y="682"/>
                    </a:lnTo>
                    <a:lnTo>
                      <a:pt x="485" y="682"/>
                    </a:lnTo>
                    <a:lnTo>
                      <a:pt x="482" y="686"/>
                    </a:lnTo>
                    <a:lnTo>
                      <a:pt x="483" y="690"/>
                    </a:lnTo>
                    <a:lnTo>
                      <a:pt x="483" y="695"/>
                    </a:lnTo>
                    <a:lnTo>
                      <a:pt x="482" y="700"/>
                    </a:lnTo>
                    <a:lnTo>
                      <a:pt x="482" y="704"/>
                    </a:lnTo>
                    <a:lnTo>
                      <a:pt x="481" y="708"/>
                    </a:lnTo>
                    <a:lnTo>
                      <a:pt x="481" y="713"/>
                    </a:lnTo>
                    <a:lnTo>
                      <a:pt x="482" y="716"/>
                    </a:lnTo>
                    <a:lnTo>
                      <a:pt x="486" y="719"/>
                    </a:lnTo>
                    <a:lnTo>
                      <a:pt x="488" y="723"/>
                    </a:lnTo>
                    <a:lnTo>
                      <a:pt x="486" y="727"/>
                    </a:lnTo>
                    <a:lnTo>
                      <a:pt x="484" y="731"/>
                    </a:lnTo>
                    <a:lnTo>
                      <a:pt x="484" y="736"/>
                    </a:lnTo>
                    <a:lnTo>
                      <a:pt x="482" y="738"/>
                    </a:lnTo>
                    <a:lnTo>
                      <a:pt x="482" y="741"/>
                    </a:lnTo>
                    <a:lnTo>
                      <a:pt x="481" y="745"/>
                    </a:lnTo>
                    <a:lnTo>
                      <a:pt x="482" y="748"/>
                    </a:lnTo>
                    <a:lnTo>
                      <a:pt x="481" y="751"/>
                    </a:lnTo>
                    <a:lnTo>
                      <a:pt x="481" y="754"/>
                    </a:lnTo>
                    <a:lnTo>
                      <a:pt x="478" y="758"/>
                    </a:lnTo>
                    <a:lnTo>
                      <a:pt x="475" y="760"/>
                    </a:lnTo>
                    <a:lnTo>
                      <a:pt x="474" y="759"/>
                    </a:lnTo>
                    <a:lnTo>
                      <a:pt x="473" y="759"/>
                    </a:lnTo>
                    <a:lnTo>
                      <a:pt x="473" y="760"/>
                    </a:lnTo>
                    <a:lnTo>
                      <a:pt x="472" y="761"/>
                    </a:lnTo>
                    <a:lnTo>
                      <a:pt x="472" y="765"/>
                    </a:lnTo>
                    <a:lnTo>
                      <a:pt x="474" y="768"/>
                    </a:lnTo>
                    <a:lnTo>
                      <a:pt x="476" y="770"/>
                    </a:lnTo>
                    <a:lnTo>
                      <a:pt x="479" y="771"/>
                    </a:lnTo>
                    <a:lnTo>
                      <a:pt x="480" y="774"/>
                    </a:lnTo>
                    <a:lnTo>
                      <a:pt x="478" y="775"/>
                    </a:lnTo>
                    <a:lnTo>
                      <a:pt x="476" y="777"/>
                    </a:lnTo>
                    <a:lnTo>
                      <a:pt x="475" y="779"/>
                    </a:lnTo>
                    <a:lnTo>
                      <a:pt x="476" y="783"/>
                    </a:lnTo>
                    <a:lnTo>
                      <a:pt x="477" y="786"/>
                    </a:lnTo>
                    <a:lnTo>
                      <a:pt x="477" y="790"/>
                    </a:lnTo>
                    <a:lnTo>
                      <a:pt x="477" y="793"/>
                    </a:lnTo>
                    <a:lnTo>
                      <a:pt x="474" y="800"/>
                    </a:lnTo>
                    <a:lnTo>
                      <a:pt x="473" y="807"/>
                    </a:lnTo>
                    <a:lnTo>
                      <a:pt x="470" y="815"/>
                    </a:lnTo>
                    <a:lnTo>
                      <a:pt x="469" y="822"/>
                    </a:lnTo>
                    <a:lnTo>
                      <a:pt x="469" y="829"/>
                    </a:lnTo>
                    <a:lnTo>
                      <a:pt x="467" y="836"/>
                    </a:lnTo>
                    <a:lnTo>
                      <a:pt x="466" y="843"/>
                    </a:lnTo>
                    <a:lnTo>
                      <a:pt x="466" y="850"/>
                    </a:lnTo>
                    <a:lnTo>
                      <a:pt x="464" y="853"/>
                    </a:lnTo>
                    <a:lnTo>
                      <a:pt x="462" y="856"/>
                    </a:lnTo>
                    <a:lnTo>
                      <a:pt x="462" y="860"/>
                    </a:lnTo>
                    <a:lnTo>
                      <a:pt x="460" y="863"/>
                    </a:lnTo>
                    <a:lnTo>
                      <a:pt x="460" y="868"/>
                    </a:lnTo>
                    <a:lnTo>
                      <a:pt x="460" y="871"/>
                    </a:lnTo>
                    <a:lnTo>
                      <a:pt x="459" y="875"/>
                    </a:lnTo>
                    <a:lnTo>
                      <a:pt x="457" y="877"/>
                    </a:lnTo>
                    <a:lnTo>
                      <a:pt x="456" y="881"/>
                    </a:lnTo>
                    <a:lnTo>
                      <a:pt x="456" y="888"/>
                    </a:lnTo>
                    <a:lnTo>
                      <a:pt x="456" y="893"/>
                    </a:lnTo>
                    <a:lnTo>
                      <a:pt x="450" y="894"/>
                    </a:lnTo>
                    <a:lnTo>
                      <a:pt x="446" y="890"/>
                    </a:lnTo>
                    <a:lnTo>
                      <a:pt x="445" y="884"/>
                    </a:lnTo>
                    <a:lnTo>
                      <a:pt x="443" y="878"/>
                    </a:lnTo>
                    <a:lnTo>
                      <a:pt x="441" y="873"/>
                    </a:lnTo>
                    <a:lnTo>
                      <a:pt x="441" y="875"/>
                    </a:lnTo>
                    <a:lnTo>
                      <a:pt x="440" y="872"/>
                    </a:lnTo>
                    <a:lnTo>
                      <a:pt x="440" y="869"/>
                    </a:lnTo>
                    <a:lnTo>
                      <a:pt x="440" y="867"/>
                    </a:lnTo>
                    <a:lnTo>
                      <a:pt x="439" y="863"/>
                    </a:lnTo>
                    <a:lnTo>
                      <a:pt x="438" y="862"/>
                    </a:lnTo>
                    <a:lnTo>
                      <a:pt x="436" y="863"/>
                    </a:lnTo>
                    <a:lnTo>
                      <a:pt x="437" y="863"/>
                    </a:lnTo>
                    <a:lnTo>
                      <a:pt x="438" y="861"/>
                    </a:lnTo>
                    <a:lnTo>
                      <a:pt x="439" y="860"/>
                    </a:lnTo>
                    <a:lnTo>
                      <a:pt x="438" y="858"/>
                    </a:lnTo>
                    <a:lnTo>
                      <a:pt x="436" y="858"/>
                    </a:lnTo>
                    <a:lnTo>
                      <a:pt x="436" y="856"/>
                    </a:lnTo>
                    <a:lnTo>
                      <a:pt x="435" y="853"/>
                    </a:lnTo>
                    <a:lnTo>
                      <a:pt x="433" y="852"/>
                    </a:lnTo>
                    <a:lnTo>
                      <a:pt x="433" y="856"/>
                    </a:lnTo>
                    <a:lnTo>
                      <a:pt x="432" y="853"/>
                    </a:lnTo>
                    <a:lnTo>
                      <a:pt x="432" y="848"/>
                    </a:lnTo>
                    <a:lnTo>
                      <a:pt x="432" y="845"/>
                    </a:lnTo>
                    <a:lnTo>
                      <a:pt x="432" y="841"/>
                    </a:lnTo>
                    <a:lnTo>
                      <a:pt x="432" y="836"/>
                    </a:lnTo>
                    <a:lnTo>
                      <a:pt x="431" y="832"/>
                    </a:lnTo>
                    <a:lnTo>
                      <a:pt x="430" y="830"/>
                    </a:lnTo>
                    <a:lnTo>
                      <a:pt x="430" y="832"/>
                    </a:lnTo>
                    <a:lnTo>
                      <a:pt x="430" y="833"/>
                    </a:lnTo>
                    <a:lnTo>
                      <a:pt x="429" y="832"/>
                    </a:lnTo>
                    <a:lnTo>
                      <a:pt x="428" y="830"/>
                    </a:lnTo>
                    <a:lnTo>
                      <a:pt x="429" y="825"/>
                    </a:lnTo>
                    <a:lnTo>
                      <a:pt x="428" y="821"/>
                    </a:lnTo>
                    <a:lnTo>
                      <a:pt x="428" y="815"/>
                    </a:lnTo>
                    <a:lnTo>
                      <a:pt x="427" y="811"/>
                    </a:lnTo>
                    <a:lnTo>
                      <a:pt x="426" y="814"/>
                    </a:lnTo>
                    <a:lnTo>
                      <a:pt x="426" y="818"/>
                    </a:lnTo>
                    <a:lnTo>
                      <a:pt x="426" y="821"/>
                    </a:lnTo>
                    <a:lnTo>
                      <a:pt x="426" y="823"/>
                    </a:lnTo>
                    <a:lnTo>
                      <a:pt x="426" y="817"/>
                    </a:lnTo>
                    <a:lnTo>
                      <a:pt x="424" y="811"/>
                    </a:lnTo>
                    <a:lnTo>
                      <a:pt x="422" y="806"/>
                    </a:lnTo>
                    <a:lnTo>
                      <a:pt x="421" y="803"/>
                    </a:lnTo>
                    <a:lnTo>
                      <a:pt x="419" y="803"/>
                    </a:lnTo>
                    <a:lnTo>
                      <a:pt x="419" y="804"/>
                    </a:lnTo>
                    <a:lnTo>
                      <a:pt x="417" y="805"/>
                    </a:lnTo>
                    <a:lnTo>
                      <a:pt x="417" y="803"/>
                    </a:lnTo>
                    <a:lnTo>
                      <a:pt x="418" y="802"/>
                    </a:lnTo>
                    <a:lnTo>
                      <a:pt x="419" y="802"/>
                    </a:lnTo>
                    <a:lnTo>
                      <a:pt x="421" y="802"/>
                    </a:lnTo>
                    <a:lnTo>
                      <a:pt x="421" y="800"/>
                    </a:lnTo>
                    <a:lnTo>
                      <a:pt x="417" y="799"/>
                    </a:lnTo>
                    <a:lnTo>
                      <a:pt x="417" y="796"/>
                    </a:lnTo>
                    <a:lnTo>
                      <a:pt x="418" y="791"/>
                    </a:lnTo>
                    <a:lnTo>
                      <a:pt x="415" y="788"/>
                    </a:lnTo>
                    <a:lnTo>
                      <a:pt x="415" y="784"/>
                    </a:lnTo>
                    <a:lnTo>
                      <a:pt x="417" y="780"/>
                    </a:lnTo>
                    <a:lnTo>
                      <a:pt x="419" y="777"/>
                    </a:lnTo>
                    <a:lnTo>
                      <a:pt x="420" y="773"/>
                    </a:lnTo>
                    <a:lnTo>
                      <a:pt x="421" y="770"/>
                    </a:lnTo>
                    <a:lnTo>
                      <a:pt x="423" y="766"/>
                    </a:lnTo>
                    <a:lnTo>
                      <a:pt x="424" y="763"/>
                    </a:lnTo>
                    <a:lnTo>
                      <a:pt x="426" y="760"/>
                    </a:lnTo>
                    <a:lnTo>
                      <a:pt x="430" y="757"/>
                    </a:lnTo>
                    <a:lnTo>
                      <a:pt x="430" y="752"/>
                    </a:lnTo>
                    <a:lnTo>
                      <a:pt x="429" y="747"/>
                    </a:lnTo>
                    <a:lnTo>
                      <a:pt x="429" y="742"/>
                    </a:lnTo>
                    <a:lnTo>
                      <a:pt x="428" y="738"/>
                    </a:lnTo>
                    <a:lnTo>
                      <a:pt x="428" y="732"/>
                    </a:lnTo>
                    <a:lnTo>
                      <a:pt x="427" y="727"/>
                    </a:lnTo>
                    <a:lnTo>
                      <a:pt x="427" y="722"/>
                    </a:lnTo>
                    <a:lnTo>
                      <a:pt x="427" y="717"/>
                    </a:lnTo>
                    <a:lnTo>
                      <a:pt x="427" y="713"/>
                    </a:lnTo>
                    <a:lnTo>
                      <a:pt x="427" y="707"/>
                    </a:lnTo>
                    <a:lnTo>
                      <a:pt x="426" y="703"/>
                    </a:lnTo>
                    <a:lnTo>
                      <a:pt x="429" y="699"/>
                    </a:lnTo>
                    <a:lnTo>
                      <a:pt x="430" y="695"/>
                    </a:lnTo>
                    <a:lnTo>
                      <a:pt x="430" y="689"/>
                    </a:lnTo>
                    <a:lnTo>
                      <a:pt x="429" y="685"/>
                    </a:lnTo>
                    <a:lnTo>
                      <a:pt x="428" y="680"/>
                    </a:lnTo>
                    <a:lnTo>
                      <a:pt x="429" y="675"/>
                    </a:lnTo>
                    <a:lnTo>
                      <a:pt x="430" y="669"/>
                    </a:lnTo>
                    <a:lnTo>
                      <a:pt x="430" y="663"/>
                    </a:lnTo>
                    <a:lnTo>
                      <a:pt x="430" y="658"/>
                    </a:lnTo>
                    <a:lnTo>
                      <a:pt x="432" y="653"/>
                    </a:lnTo>
                    <a:lnTo>
                      <a:pt x="433" y="648"/>
                    </a:lnTo>
                    <a:lnTo>
                      <a:pt x="430" y="644"/>
                    </a:lnTo>
                    <a:lnTo>
                      <a:pt x="432" y="640"/>
                    </a:lnTo>
                    <a:lnTo>
                      <a:pt x="432" y="633"/>
                    </a:lnTo>
                    <a:lnTo>
                      <a:pt x="432" y="627"/>
                    </a:lnTo>
                    <a:lnTo>
                      <a:pt x="436" y="624"/>
                    </a:lnTo>
                    <a:lnTo>
                      <a:pt x="436" y="620"/>
                    </a:lnTo>
                    <a:lnTo>
                      <a:pt x="436" y="616"/>
                    </a:lnTo>
                    <a:lnTo>
                      <a:pt x="438" y="614"/>
                    </a:lnTo>
                    <a:lnTo>
                      <a:pt x="439" y="610"/>
                    </a:lnTo>
                    <a:lnTo>
                      <a:pt x="441" y="609"/>
                    </a:lnTo>
                    <a:lnTo>
                      <a:pt x="444" y="608"/>
                    </a:lnTo>
                    <a:lnTo>
                      <a:pt x="446" y="608"/>
                    </a:lnTo>
                    <a:lnTo>
                      <a:pt x="447" y="605"/>
                    </a:lnTo>
                    <a:lnTo>
                      <a:pt x="445" y="604"/>
                    </a:lnTo>
                    <a:lnTo>
                      <a:pt x="442" y="603"/>
                    </a:lnTo>
                    <a:lnTo>
                      <a:pt x="440" y="602"/>
                    </a:lnTo>
                    <a:lnTo>
                      <a:pt x="439" y="598"/>
                    </a:lnTo>
                    <a:lnTo>
                      <a:pt x="441" y="595"/>
                    </a:lnTo>
                    <a:lnTo>
                      <a:pt x="444" y="590"/>
                    </a:lnTo>
                    <a:lnTo>
                      <a:pt x="445" y="585"/>
                    </a:lnTo>
                    <a:lnTo>
                      <a:pt x="442" y="580"/>
                    </a:lnTo>
                    <a:lnTo>
                      <a:pt x="444" y="577"/>
                    </a:lnTo>
                    <a:lnTo>
                      <a:pt x="446" y="575"/>
                    </a:lnTo>
                    <a:lnTo>
                      <a:pt x="449" y="575"/>
                    </a:lnTo>
                    <a:lnTo>
                      <a:pt x="450" y="571"/>
                    </a:lnTo>
                    <a:lnTo>
                      <a:pt x="449" y="570"/>
                    </a:lnTo>
                    <a:lnTo>
                      <a:pt x="447" y="568"/>
                    </a:lnTo>
                    <a:lnTo>
                      <a:pt x="447" y="567"/>
                    </a:lnTo>
                    <a:lnTo>
                      <a:pt x="447" y="563"/>
                    </a:lnTo>
                    <a:lnTo>
                      <a:pt x="448" y="561"/>
                    </a:lnTo>
                    <a:lnTo>
                      <a:pt x="450" y="559"/>
                    </a:lnTo>
                    <a:lnTo>
                      <a:pt x="451" y="558"/>
                    </a:lnTo>
                    <a:lnTo>
                      <a:pt x="450" y="555"/>
                    </a:lnTo>
                    <a:lnTo>
                      <a:pt x="451" y="553"/>
                    </a:lnTo>
                    <a:lnTo>
                      <a:pt x="454" y="552"/>
                    </a:lnTo>
                    <a:lnTo>
                      <a:pt x="456" y="552"/>
                    </a:lnTo>
                    <a:lnTo>
                      <a:pt x="458" y="550"/>
                    </a:lnTo>
                    <a:lnTo>
                      <a:pt x="455" y="546"/>
                    </a:lnTo>
                    <a:lnTo>
                      <a:pt x="456" y="543"/>
                    </a:lnTo>
                    <a:lnTo>
                      <a:pt x="458" y="541"/>
                    </a:lnTo>
                    <a:lnTo>
                      <a:pt x="462" y="540"/>
                    </a:lnTo>
                    <a:lnTo>
                      <a:pt x="465" y="539"/>
                    </a:lnTo>
                    <a:lnTo>
                      <a:pt x="466" y="537"/>
                    </a:lnTo>
                    <a:lnTo>
                      <a:pt x="464" y="535"/>
                    </a:lnTo>
                    <a:lnTo>
                      <a:pt x="458" y="534"/>
                    </a:lnTo>
                    <a:lnTo>
                      <a:pt x="459" y="530"/>
                    </a:lnTo>
                    <a:lnTo>
                      <a:pt x="462" y="528"/>
                    </a:lnTo>
                    <a:lnTo>
                      <a:pt x="465" y="526"/>
                    </a:lnTo>
                    <a:lnTo>
                      <a:pt x="467" y="523"/>
                    </a:lnTo>
                    <a:lnTo>
                      <a:pt x="468" y="519"/>
                    </a:lnTo>
                    <a:lnTo>
                      <a:pt x="467" y="516"/>
                    </a:lnTo>
                    <a:lnTo>
                      <a:pt x="466" y="513"/>
                    </a:lnTo>
                    <a:lnTo>
                      <a:pt x="465" y="510"/>
                    </a:lnTo>
                    <a:lnTo>
                      <a:pt x="464" y="508"/>
                    </a:lnTo>
                    <a:lnTo>
                      <a:pt x="464" y="505"/>
                    </a:lnTo>
                    <a:lnTo>
                      <a:pt x="465" y="503"/>
                    </a:lnTo>
                    <a:lnTo>
                      <a:pt x="468" y="500"/>
                    </a:lnTo>
                    <a:lnTo>
                      <a:pt x="469" y="496"/>
                    </a:lnTo>
                    <a:lnTo>
                      <a:pt x="469" y="491"/>
                    </a:lnTo>
                    <a:lnTo>
                      <a:pt x="471" y="488"/>
                    </a:lnTo>
                    <a:lnTo>
                      <a:pt x="473" y="483"/>
                    </a:lnTo>
                    <a:lnTo>
                      <a:pt x="475" y="480"/>
                    </a:lnTo>
                    <a:lnTo>
                      <a:pt x="476" y="477"/>
                    </a:lnTo>
                    <a:lnTo>
                      <a:pt x="476" y="472"/>
                    </a:lnTo>
                    <a:lnTo>
                      <a:pt x="476" y="468"/>
                    </a:lnTo>
                    <a:lnTo>
                      <a:pt x="477" y="465"/>
                    </a:lnTo>
                    <a:lnTo>
                      <a:pt x="478" y="462"/>
                    </a:lnTo>
                    <a:lnTo>
                      <a:pt x="479" y="459"/>
                    </a:lnTo>
                    <a:lnTo>
                      <a:pt x="478" y="455"/>
                    </a:lnTo>
                    <a:lnTo>
                      <a:pt x="477" y="455"/>
                    </a:lnTo>
                    <a:lnTo>
                      <a:pt x="476" y="453"/>
                    </a:lnTo>
                    <a:lnTo>
                      <a:pt x="476" y="451"/>
                    </a:lnTo>
                    <a:lnTo>
                      <a:pt x="477" y="450"/>
                    </a:lnTo>
                    <a:lnTo>
                      <a:pt x="481" y="447"/>
                    </a:lnTo>
                    <a:lnTo>
                      <a:pt x="485" y="446"/>
                    </a:lnTo>
                    <a:lnTo>
                      <a:pt x="488" y="444"/>
                    </a:lnTo>
                    <a:lnTo>
                      <a:pt x="489" y="440"/>
                    </a:lnTo>
                    <a:lnTo>
                      <a:pt x="486" y="436"/>
                    </a:lnTo>
                    <a:lnTo>
                      <a:pt x="482" y="437"/>
                    </a:lnTo>
                    <a:lnTo>
                      <a:pt x="478" y="438"/>
                    </a:lnTo>
                    <a:lnTo>
                      <a:pt x="476" y="436"/>
                    </a:lnTo>
                    <a:lnTo>
                      <a:pt x="484" y="434"/>
                    </a:lnTo>
                    <a:lnTo>
                      <a:pt x="484" y="429"/>
                    </a:lnTo>
                    <a:lnTo>
                      <a:pt x="483" y="423"/>
                    </a:lnTo>
                    <a:lnTo>
                      <a:pt x="489" y="417"/>
                    </a:lnTo>
                    <a:lnTo>
                      <a:pt x="489" y="415"/>
                    </a:lnTo>
                    <a:lnTo>
                      <a:pt x="491" y="413"/>
                    </a:lnTo>
                    <a:lnTo>
                      <a:pt x="494" y="410"/>
                    </a:lnTo>
                    <a:lnTo>
                      <a:pt x="495" y="408"/>
                    </a:lnTo>
                    <a:lnTo>
                      <a:pt x="496" y="402"/>
                    </a:lnTo>
                    <a:lnTo>
                      <a:pt x="496" y="398"/>
                    </a:lnTo>
                    <a:lnTo>
                      <a:pt x="496" y="392"/>
                    </a:lnTo>
                    <a:lnTo>
                      <a:pt x="496" y="387"/>
                    </a:lnTo>
                    <a:lnTo>
                      <a:pt x="496" y="383"/>
                    </a:lnTo>
                    <a:lnTo>
                      <a:pt x="496" y="378"/>
                    </a:lnTo>
                    <a:lnTo>
                      <a:pt x="496" y="372"/>
                    </a:lnTo>
                    <a:lnTo>
                      <a:pt x="497" y="368"/>
                    </a:lnTo>
                    <a:lnTo>
                      <a:pt x="492" y="365"/>
                    </a:lnTo>
                    <a:lnTo>
                      <a:pt x="488" y="363"/>
                    </a:lnTo>
                    <a:lnTo>
                      <a:pt x="486" y="359"/>
                    </a:lnTo>
                    <a:lnTo>
                      <a:pt x="487" y="354"/>
                    </a:lnTo>
                    <a:lnTo>
                      <a:pt x="487" y="350"/>
                    </a:lnTo>
                    <a:lnTo>
                      <a:pt x="489" y="347"/>
                    </a:lnTo>
                    <a:lnTo>
                      <a:pt x="490" y="345"/>
                    </a:lnTo>
                    <a:lnTo>
                      <a:pt x="491" y="342"/>
                    </a:lnTo>
                    <a:lnTo>
                      <a:pt x="492" y="340"/>
                    </a:lnTo>
                    <a:lnTo>
                      <a:pt x="493" y="337"/>
                    </a:lnTo>
                    <a:lnTo>
                      <a:pt x="494" y="335"/>
                    </a:lnTo>
                    <a:lnTo>
                      <a:pt x="494" y="331"/>
                    </a:lnTo>
                    <a:lnTo>
                      <a:pt x="494" y="328"/>
                    </a:lnTo>
                    <a:lnTo>
                      <a:pt x="495" y="325"/>
                    </a:lnTo>
                    <a:lnTo>
                      <a:pt x="494" y="322"/>
                    </a:lnTo>
                    <a:lnTo>
                      <a:pt x="494" y="318"/>
                    </a:lnTo>
                    <a:lnTo>
                      <a:pt x="494" y="315"/>
                    </a:lnTo>
                    <a:lnTo>
                      <a:pt x="493" y="310"/>
                    </a:lnTo>
                    <a:lnTo>
                      <a:pt x="493" y="307"/>
                    </a:lnTo>
                    <a:lnTo>
                      <a:pt x="494" y="303"/>
                    </a:lnTo>
                    <a:lnTo>
                      <a:pt x="494" y="300"/>
                    </a:lnTo>
                    <a:lnTo>
                      <a:pt x="496" y="297"/>
                    </a:lnTo>
                    <a:lnTo>
                      <a:pt x="499" y="295"/>
                    </a:lnTo>
                    <a:lnTo>
                      <a:pt x="500" y="292"/>
                    </a:lnTo>
                    <a:lnTo>
                      <a:pt x="501" y="290"/>
                    </a:lnTo>
                    <a:lnTo>
                      <a:pt x="502" y="287"/>
                    </a:lnTo>
                    <a:lnTo>
                      <a:pt x="501" y="284"/>
                    </a:lnTo>
                    <a:lnTo>
                      <a:pt x="499" y="281"/>
                    </a:lnTo>
                    <a:lnTo>
                      <a:pt x="500" y="278"/>
                    </a:lnTo>
                    <a:lnTo>
                      <a:pt x="500" y="273"/>
                    </a:lnTo>
                    <a:lnTo>
                      <a:pt x="500" y="270"/>
                    </a:lnTo>
                    <a:lnTo>
                      <a:pt x="500" y="266"/>
                    </a:lnTo>
                    <a:lnTo>
                      <a:pt x="500" y="263"/>
                    </a:lnTo>
                    <a:lnTo>
                      <a:pt x="501" y="259"/>
                    </a:lnTo>
                    <a:lnTo>
                      <a:pt x="502" y="256"/>
                    </a:lnTo>
                    <a:lnTo>
                      <a:pt x="505" y="253"/>
                    </a:lnTo>
                    <a:lnTo>
                      <a:pt x="504" y="250"/>
                    </a:lnTo>
                    <a:lnTo>
                      <a:pt x="505" y="248"/>
                    </a:lnTo>
                    <a:lnTo>
                      <a:pt x="507" y="245"/>
                    </a:lnTo>
                    <a:lnTo>
                      <a:pt x="510" y="244"/>
                    </a:lnTo>
                    <a:lnTo>
                      <a:pt x="512" y="243"/>
                    </a:lnTo>
                    <a:lnTo>
                      <a:pt x="513" y="242"/>
                    </a:lnTo>
                    <a:lnTo>
                      <a:pt x="512" y="241"/>
                    </a:lnTo>
                    <a:lnTo>
                      <a:pt x="507" y="239"/>
                    </a:lnTo>
                    <a:lnTo>
                      <a:pt x="508" y="234"/>
                    </a:lnTo>
                    <a:lnTo>
                      <a:pt x="510" y="229"/>
                    </a:lnTo>
                    <a:lnTo>
                      <a:pt x="512" y="225"/>
                    </a:lnTo>
                    <a:lnTo>
                      <a:pt x="514" y="221"/>
                    </a:lnTo>
                    <a:lnTo>
                      <a:pt x="517" y="217"/>
                    </a:lnTo>
                    <a:lnTo>
                      <a:pt x="518" y="213"/>
                    </a:lnTo>
                    <a:lnTo>
                      <a:pt x="516" y="209"/>
                    </a:lnTo>
                    <a:lnTo>
                      <a:pt x="512" y="205"/>
                    </a:lnTo>
                    <a:lnTo>
                      <a:pt x="515" y="202"/>
                    </a:lnTo>
                    <a:lnTo>
                      <a:pt x="517" y="199"/>
                    </a:lnTo>
                    <a:lnTo>
                      <a:pt x="517" y="196"/>
                    </a:lnTo>
                    <a:lnTo>
                      <a:pt x="516" y="192"/>
                    </a:lnTo>
                    <a:lnTo>
                      <a:pt x="516" y="189"/>
                    </a:lnTo>
                    <a:lnTo>
                      <a:pt x="515" y="186"/>
                    </a:lnTo>
                    <a:lnTo>
                      <a:pt x="516" y="182"/>
                    </a:lnTo>
                    <a:lnTo>
                      <a:pt x="518" y="179"/>
                    </a:lnTo>
                    <a:lnTo>
                      <a:pt x="518" y="173"/>
                    </a:lnTo>
                    <a:lnTo>
                      <a:pt x="516" y="168"/>
                    </a:lnTo>
                    <a:lnTo>
                      <a:pt x="514" y="164"/>
                    </a:lnTo>
                    <a:lnTo>
                      <a:pt x="511" y="161"/>
                    </a:lnTo>
                    <a:lnTo>
                      <a:pt x="509" y="165"/>
                    </a:lnTo>
                    <a:lnTo>
                      <a:pt x="510" y="171"/>
                    </a:lnTo>
                    <a:lnTo>
                      <a:pt x="510" y="175"/>
                    </a:lnTo>
                    <a:lnTo>
                      <a:pt x="505" y="175"/>
                    </a:lnTo>
                    <a:lnTo>
                      <a:pt x="504" y="175"/>
                    </a:lnTo>
                    <a:lnTo>
                      <a:pt x="504" y="173"/>
                    </a:lnTo>
                    <a:lnTo>
                      <a:pt x="503" y="173"/>
                    </a:lnTo>
                    <a:lnTo>
                      <a:pt x="502" y="171"/>
                    </a:lnTo>
                    <a:lnTo>
                      <a:pt x="499" y="173"/>
                    </a:lnTo>
                    <a:lnTo>
                      <a:pt x="497" y="176"/>
                    </a:lnTo>
                    <a:lnTo>
                      <a:pt x="496" y="180"/>
                    </a:lnTo>
                    <a:lnTo>
                      <a:pt x="494" y="183"/>
                    </a:lnTo>
                    <a:lnTo>
                      <a:pt x="492" y="180"/>
                    </a:lnTo>
                    <a:lnTo>
                      <a:pt x="491" y="178"/>
                    </a:lnTo>
                    <a:lnTo>
                      <a:pt x="489" y="176"/>
                    </a:lnTo>
                    <a:lnTo>
                      <a:pt x="486" y="176"/>
                    </a:lnTo>
                    <a:lnTo>
                      <a:pt x="484" y="179"/>
                    </a:lnTo>
                    <a:lnTo>
                      <a:pt x="486" y="181"/>
                    </a:lnTo>
                    <a:lnTo>
                      <a:pt x="487" y="184"/>
                    </a:lnTo>
                    <a:lnTo>
                      <a:pt x="487" y="187"/>
                    </a:lnTo>
                    <a:lnTo>
                      <a:pt x="491" y="190"/>
                    </a:lnTo>
                    <a:lnTo>
                      <a:pt x="493" y="191"/>
                    </a:lnTo>
                    <a:lnTo>
                      <a:pt x="495" y="193"/>
                    </a:lnTo>
                    <a:lnTo>
                      <a:pt x="494" y="197"/>
                    </a:lnTo>
                    <a:lnTo>
                      <a:pt x="493" y="200"/>
                    </a:lnTo>
                    <a:lnTo>
                      <a:pt x="492" y="205"/>
                    </a:lnTo>
                    <a:lnTo>
                      <a:pt x="492" y="208"/>
                    </a:lnTo>
                    <a:lnTo>
                      <a:pt x="492" y="211"/>
                    </a:lnTo>
                    <a:lnTo>
                      <a:pt x="492" y="216"/>
                    </a:lnTo>
                    <a:lnTo>
                      <a:pt x="491" y="220"/>
                    </a:lnTo>
                    <a:lnTo>
                      <a:pt x="490" y="223"/>
                    </a:lnTo>
                    <a:lnTo>
                      <a:pt x="486" y="225"/>
                    </a:lnTo>
                    <a:lnTo>
                      <a:pt x="485" y="229"/>
                    </a:lnTo>
                    <a:lnTo>
                      <a:pt x="484" y="234"/>
                    </a:lnTo>
                    <a:lnTo>
                      <a:pt x="482" y="238"/>
                    </a:lnTo>
                    <a:lnTo>
                      <a:pt x="479" y="242"/>
                    </a:lnTo>
                    <a:lnTo>
                      <a:pt x="477" y="246"/>
                    </a:lnTo>
                    <a:lnTo>
                      <a:pt x="474" y="250"/>
                    </a:lnTo>
                    <a:lnTo>
                      <a:pt x="471" y="254"/>
                    </a:lnTo>
                    <a:lnTo>
                      <a:pt x="469" y="257"/>
                    </a:lnTo>
                    <a:lnTo>
                      <a:pt x="468" y="261"/>
                    </a:lnTo>
                    <a:lnTo>
                      <a:pt x="468" y="265"/>
                    </a:lnTo>
                    <a:lnTo>
                      <a:pt x="467" y="270"/>
                    </a:lnTo>
                    <a:lnTo>
                      <a:pt x="466" y="273"/>
                    </a:lnTo>
                    <a:lnTo>
                      <a:pt x="465" y="278"/>
                    </a:lnTo>
                    <a:lnTo>
                      <a:pt x="464" y="281"/>
                    </a:lnTo>
                    <a:lnTo>
                      <a:pt x="462" y="284"/>
                    </a:lnTo>
                    <a:lnTo>
                      <a:pt x="458" y="286"/>
                    </a:lnTo>
                    <a:lnTo>
                      <a:pt x="456" y="290"/>
                    </a:lnTo>
                    <a:lnTo>
                      <a:pt x="455" y="293"/>
                    </a:lnTo>
                    <a:lnTo>
                      <a:pt x="454" y="297"/>
                    </a:lnTo>
                    <a:lnTo>
                      <a:pt x="451" y="301"/>
                    </a:lnTo>
                    <a:lnTo>
                      <a:pt x="450" y="306"/>
                    </a:lnTo>
                    <a:lnTo>
                      <a:pt x="449" y="310"/>
                    </a:lnTo>
                    <a:lnTo>
                      <a:pt x="449" y="315"/>
                    </a:lnTo>
                    <a:lnTo>
                      <a:pt x="449" y="320"/>
                    </a:lnTo>
                    <a:lnTo>
                      <a:pt x="448" y="325"/>
                    </a:lnTo>
                    <a:lnTo>
                      <a:pt x="445" y="329"/>
                    </a:lnTo>
                    <a:lnTo>
                      <a:pt x="442" y="333"/>
                    </a:lnTo>
                    <a:lnTo>
                      <a:pt x="438" y="337"/>
                    </a:lnTo>
                    <a:lnTo>
                      <a:pt x="436" y="341"/>
                    </a:lnTo>
                    <a:lnTo>
                      <a:pt x="432" y="345"/>
                    </a:lnTo>
                    <a:lnTo>
                      <a:pt x="431" y="350"/>
                    </a:lnTo>
                    <a:lnTo>
                      <a:pt x="431" y="355"/>
                    </a:lnTo>
                    <a:lnTo>
                      <a:pt x="428" y="361"/>
                    </a:lnTo>
                    <a:lnTo>
                      <a:pt x="426" y="368"/>
                    </a:lnTo>
                    <a:lnTo>
                      <a:pt x="421" y="372"/>
                    </a:lnTo>
                    <a:lnTo>
                      <a:pt x="415" y="375"/>
                    </a:lnTo>
                    <a:lnTo>
                      <a:pt x="419" y="378"/>
                    </a:lnTo>
                    <a:lnTo>
                      <a:pt x="420" y="382"/>
                    </a:lnTo>
                    <a:lnTo>
                      <a:pt x="419" y="385"/>
                    </a:lnTo>
                    <a:lnTo>
                      <a:pt x="418" y="389"/>
                    </a:lnTo>
                    <a:lnTo>
                      <a:pt x="417" y="391"/>
                    </a:lnTo>
                    <a:lnTo>
                      <a:pt x="414" y="395"/>
                    </a:lnTo>
                    <a:lnTo>
                      <a:pt x="413" y="400"/>
                    </a:lnTo>
                    <a:lnTo>
                      <a:pt x="413" y="404"/>
                    </a:lnTo>
                    <a:lnTo>
                      <a:pt x="410" y="407"/>
                    </a:lnTo>
                    <a:lnTo>
                      <a:pt x="408" y="410"/>
                    </a:lnTo>
                    <a:lnTo>
                      <a:pt x="406" y="414"/>
                    </a:lnTo>
                    <a:lnTo>
                      <a:pt x="404" y="417"/>
                    </a:lnTo>
                    <a:lnTo>
                      <a:pt x="403" y="421"/>
                    </a:lnTo>
                    <a:lnTo>
                      <a:pt x="402" y="425"/>
                    </a:lnTo>
                    <a:lnTo>
                      <a:pt x="400" y="429"/>
                    </a:lnTo>
                    <a:lnTo>
                      <a:pt x="399" y="433"/>
                    </a:lnTo>
                    <a:lnTo>
                      <a:pt x="397" y="436"/>
                    </a:lnTo>
                    <a:lnTo>
                      <a:pt x="395" y="438"/>
                    </a:lnTo>
                    <a:lnTo>
                      <a:pt x="395" y="442"/>
                    </a:lnTo>
                    <a:lnTo>
                      <a:pt x="393" y="445"/>
                    </a:lnTo>
                    <a:lnTo>
                      <a:pt x="392" y="449"/>
                    </a:lnTo>
                    <a:lnTo>
                      <a:pt x="391" y="451"/>
                    </a:lnTo>
                    <a:lnTo>
                      <a:pt x="388" y="454"/>
                    </a:lnTo>
                    <a:lnTo>
                      <a:pt x="385" y="455"/>
                    </a:lnTo>
                    <a:lnTo>
                      <a:pt x="385" y="461"/>
                    </a:lnTo>
                    <a:lnTo>
                      <a:pt x="385" y="466"/>
                    </a:lnTo>
                    <a:lnTo>
                      <a:pt x="383" y="470"/>
                    </a:lnTo>
                    <a:lnTo>
                      <a:pt x="381" y="474"/>
                    </a:lnTo>
                    <a:lnTo>
                      <a:pt x="378" y="479"/>
                    </a:lnTo>
                    <a:lnTo>
                      <a:pt x="376" y="482"/>
                    </a:lnTo>
                    <a:lnTo>
                      <a:pt x="374" y="487"/>
                    </a:lnTo>
                    <a:lnTo>
                      <a:pt x="373" y="491"/>
                    </a:lnTo>
                    <a:lnTo>
                      <a:pt x="370" y="494"/>
                    </a:lnTo>
                    <a:lnTo>
                      <a:pt x="369" y="498"/>
                    </a:lnTo>
                    <a:lnTo>
                      <a:pt x="369" y="503"/>
                    </a:lnTo>
                    <a:lnTo>
                      <a:pt x="367" y="506"/>
                    </a:lnTo>
                    <a:lnTo>
                      <a:pt x="367" y="511"/>
                    </a:lnTo>
                    <a:lnTo>
                      <a:pt x="366" y="516"/>
                    </a:lnTo>
                    <a:lnTo>
                      <a:pt x="364" y="521"/>
                    </a:lnTo>
                    <a:lnTo>
                      <a:pt x="362" y="526"/>
                    </a:lnTo>
                    <a:lnTo>
                      <a:pt x="359" y="530"/>
                    </a:lnTo>
                    <a:lnTo>
                      <a:pt x="358" y="535"/>
                    </a:lnTo>
                    <a:lnTo>
                      <a:pt x="357" y="539"/>
                    </a:lnTo>
                    <a:lnTo>
                      <a:pt x="358" y="544"/>
                    </a:lnTo>
                    <a:lnTo>
                      <a:pt x="354" y="549"/>
                    </a:lnTo>
                    <a:lnTo>
                      <a:pt x="351" y="553"/>
                    </a:lnTo>
                    <a:lnTo>
                      <a:pt x="348" y="558"/>
                    </a:lnTo>
                    <a:lnTo>
                      <a:pt x="347" y="563"/>
                    </a:lnTo>
                    <a:lnTo>
                      <a:pt x="346" y="568"/>
                    </a:lnTo>
                    <a:lnTo>
                      <a:pt x="343" y="573"/>
                    </a:lnTo>
                    <a:lnTo>
                      <a:pt x="341" y="578"/>
                    </a:lnTo>
                    <a:lnTo>
                      <a:pt x="339" y="583"/>
                    </a:lnTo>
                    <a:lnTo>
                      <a:pt x="339" y="587"/>
                    </a:lnTo>
                    <a:lnTo>
                      <a:pt x="338" y="591"/>
                    </a:lnTo>
                    <a:lnTo>
                      <a:pt x="337" y="595"/>
                    </a:lnTo>
                    <a:lnTo>
                      <a:pt x="336" y="599"/>
                    </a:lnTo>
                    <a:lnTo>
                      <a:pt x="334" y="603"/>
                    </a:lnTo>
                    <a:lnTo>
                      <a:pt x="333" y="606"/>
                    </a:lnTo>
                    <a:lnTo>
                      <a:pt x="331" y="610"/>
                    </a:lnTo>
                    <a:lnTo>
                      <a:pt x="331" y="614"/>
                    </a:lnTo>
                    <a:lnTo>
                      <a:pt x="329" y="618"/>
                    </a:lnTo>
                    <a:lnTo>
                      <a:pt x="327" y="623"/>
                    </a:lnTo>
                    <a:lnTo>
                      <a:pt x="324" y="627"/>
                    </a:lnTo>
                    <a:lnTo>
                      <a:pt x="321" y="631"/>
                    </a:lnTo>
                    <a:lnTo>
                      <a:pt x="319" y="629"/>
                    </a:lnTo>
                    <a:lnTo>
                      <a:pt x="316" y="627"/>
                    </a:lnTo>
                    <a:lnTo>
                      <a:pt x="313" y="627"/>
                    </a:lnTo>
                    <a:lnTo>
                      <a:pt x="311" y="625"/>
                    </a:lnTo>
                    <a:lnTo>
                      <a:pt x="310" y="624"/>
                    </a:lnTo>
                    <a:lnTo>
                      <a:pt x="308" y="623"/>
                    </a:lnTo>
                    <a:lnTo>
                      <a:pt x="305" y="623"/>
                    </a:lnTo>
                    <a:lnTo>
                      <a:pt x="305" y="618"/>
                    </a:lnTo>
                    <a:lnTo>
                      <a:pt x="304" y="617"/>
                    </a:lnTo>
                    <a:lnTo>
                      <a:pt x="303" y="618"/>
                    </a:lnTo>
                    <a:lnTo>
                      <a:pt x="303" y="619"/>
                    </a:lnTo>
                    <a:lnTo>
                      <a:pt x="303" y="620"/>
                    </a:lnTo>
                    <a:lnTo>
                      <a:pt x="303" y="622"/>
                    </a:lnTo>
                    <a:lnTo>
                      <a:pt x="303" y="621"/>
                    </a:lnTo>
                    <a:lnTo>
                      <a:pt x="303" y="618"/>
                    </a:lnTo>
                    <a:lnTo>
                      <a:pt x="302" y="617"/>
                    </a:lnTo>
                    <a:lnTo>
                      <a:pt x="301" y="616"/>
                    </a:lnTo>
                    <a:lnTo>
                      <a:pt x="300" y="616"/>
                    </a:lnTo>
                    <a:lnTo>
                      <a:pt x="300" y="617"/>
                    </a:lnTo>
                    <a:lnTo>
                      <a:pt x="300" y="618"/>
                    </a:lnTo>
                    <a:lnTo>
                      <a:pt x="297" y="614"/>
                    </a:lnTo>
                    <a:lnTo>
                      <a:pt x="294" y="609"/>
                    </a:lnTo>
                    <a:lnTo>
                      <a:pt x="292" y="603"/>
                    </a:lnTo>
                    <a:lnTo>
                      <a:pt x="291" y="597"/>
                    </a:lnTo>
                    <a:lnTo>
                      <a:pt x="291" y="593"/>
                    </a:lnTo>
                    <a:lnTo>
                      <a:pt x="291" y="589"/>
                    </a:lnTo>
                    <a:lnTo>
                      <a:pt x="291" y="586"/>
                    </a:lnTo>
                    <a:lnTo>
                      <a:pt x="290" y="582"/>
                    </a:lnTo>
                    <a:lnTo>
                      <a:pt x="290" y="578"/>
                    </a:lnTo>
                    <a:lnTo>
                      <a:pt x="291" y="575"/>
                    </a:lnTo>
                    <a:lnTo>
                      <a:pt x="291" y="571"/>
                    </a:lnTo>
                    <a:lnTo>
                      <a:pt x="292" y="568"/>
                    </a:lnTo>
                    <a:lnTo>
                      <a:pt x="296" y="565"/>
                    </a:lnTo>
                    <a:lnTo>
                      <a:pt x="296" y="560"/>
                    </a:lnTo>
                    <a:lnTo>
                      <a:pt x="296" y="554"/>
                    </a:lnTo>
                    <a:lnTo>
                      <a:pt x="299" y="548"/>
                    </a:lnTo>
                    <a:lnTo>
                      <a:pt x="303" y="543"/>
                    </a:lnTo>
                    <a:lnTo>
                      <a:pt x="307" y="539"/>
                    </a:lnTo>
                    <a:lnTo>
                      <a:pt x="311" y="533"/>
                    </a:lnTo>
                    <a:lnTo>
                      <a:pt x="312" y="526"/>
                    </a:lnTo>
                    <a:lnTo>
                      <a:pt x="311" y="524"/>
                    </a:lnTo>
                    <a:lnTo>
                      <a:pt x="310" y="521"/>
                    </a:lnTo>
                    <a:lnTo>
                      <a:pt x="310" y="518"/>
                    </a:lnTo>
                    <a:lnTo>
                      <a:pt x="310" y="515"/>
                    </a:lnTo>
                    <a:lnTo>
                      <a:pt x="315" y="509"/>
                    </a:lnTo>
                    <a:lnTo>
                      <a:pt x="319" y="505"/>
                    </a:lnTo>
                    <a:lnTo>
                      <a:pt x="320" y="498"/>
                    </a:lnTo>
                    <a:lnTo>
                      <a:pt x="322" y="492"/>
                    </a:lnTo>
                    <a:lnTo>
                      <a:pt x="322" y="487"/>
                    </a:lnTo>
                    <a:lnTo>
                      <a:pt x="323" y="481"/>
                    </a:lnTo>
                    <a:lnTo>
                      <a:pt x="324" y="475"/>
                    </a:lnTo>
                    <a:lnTo>
                      <a:pt x="326" y="469"/>
                    </a:lnTo>
                    <a:lnTo>
                      <a:pt x="326" y="462"/>
                    </a:lnTo>
                    <a:lnTo>
                      <a:pt x="329" y="455"/>
                    </a:lnTo>
                    <a:lnTo>
                      <a:pt x="332" y="449"/>
                    </a:lnTo>
                    <a:lnTo>
                      <a:pt x="336" y="443"/>
                    </a:lnTo>
                    <a:lnTo>
                      <a:pt x="339" y="438"/>
                    </a:lnTo>
                    <a:lnTo>
                      <a:pt x="341" y="432"/>
                    </a:lnTo>
                    <a:lnTo>
                      <a:pt x="342" y="425"/>
                    </a:lnTo>
                    <a:lnTo>
                      <a:pt x="341" y="418"/>
                    </a:lnTo>
                    <a:lnTo>
                      <a:pt x="346" y="415"/>
                    </a:lnTo>
                    <a:lnTo>
                      <a:pt x="348" y="411"/>
                    </a:lnTo>
                    <a:lnTo>
                      <a:pt x="350" y="408"/>
                    </a:lnTo>
                    <a:lnTo>
                      <a:pt x="351" y="404"/>
                    </a:lnTo>
                    <a:lnTo>
                      <a:pt x="352" y="400"/>
                    </a:lnTo>
                    <a:lnTo>
                      <a:pt x="353" y="395"/>
                    </a:lnTo>
                    <a:lnTo>
                      <a:pt x="354" y="391"/>
                    </a:lnTo>
                    <a:lnTo>
                      <a:pt x="354" y="386"/>
                    </a:lnTo>
                    <a:lnTo>
                      <a:pt x="357" y="383"/>
                    </a:lnTo>
                    <a:lnTo>
                      <a:pt x="358" y="378"/>
                    </a:lnTo>
                    <a:lnTo>
                      <a:pt x="359" y="374"/>
                    </a:lnTo>
                    <a:lnTo>
                      <a:pt x="359" y="370"/>
                    </a:lnTo>
                    <a:lnTo>
                      <a:pt x="359" y="365"/>
                    </a:lnTo>
                    <a:lnTo>
                      <a:pt x="362" y="363"/>
                    </a:lnTo>
                    <a:lnTo>
                      <a:pt x="365" y="361"/>
                    </a:lnTo>
                    <a:lnTo>
                      <a:pt x="369" y="360"/>
                    </a:lnTo>
                    <a:lnTo>
                      <a:pt x="369" y="355"/>
                    </a:lnTo>
                    <a:lnTo>
                      <a:pt x="369" y="350"/>
                    </a:lnTo>
                    <a:lnTo>
                      <a:pt x="370" y="345"/>
                    </a:lnTo>
                    <a:lnTo>
                      <a:pt x="373" y="342"/>
                    </a:lnTo>
                    <a:lnTo>
                      <a:pt x="374" y="337"/>
                    </a:lnTo>
                    <a:lnTo>
                      <a:pt x="376" y="333"/>
                    </a:lnTo>
                    <a:lnTo>
                      <a:pt x="378" y="328"/>
                    </a:lnTo>
                    <a:lnTo>
                      <a:pt x="378" y="323"/>
                    </a:lnTo>
                    <a:lnTo>
                      <a:pt x="381" y="323"/>
                    </a:lnTo>
                    <a:lnTo>
                      <a:pt x="385" y="323"/>
                    </a:lnTo>
                    <a:lnTo>
                      <a:pt x="387" y="322"/>
                    </a:lnTo>
                    <a:lnTo>
                      <a:pt x="386" y="318"/>
                    </a:lnTo>
                    <a:lnTo>
                      <a:pt x="385" y="316"/>
                    </a:lnTo>
                    <a:lnTo>
                      <a:pt x="387" y="314"/>
                    </a:lnTo>
                    <a:lnTo>
                      <a:pt x="388" y="314"/>
                    </a:lnTo>
                    <a:lnTo>
                      <a:pt x="389" y="312"/>
                    </a:lnTo>
                    <a:lnTo>
                      <a:pt x="393" y="311"/>
                    </a:lnTo>
                    <a:lnTo>
                      <a:pt x="398" y="312"/>
                    </a:lnTo>
                    <a:lnTo>
                      <a:pt x="402" y="312"/>
                    </a:lnTo>
                    <a:lnTo>
                      <a:pt x="403" y="308"/>
                    </a:lnTo>
                    <a:lnTo>
                      <a:pt x="401" y="305"/>
                    </a:lnTo>
                    <a:lnTo>
                      <a:pt x="398" y="305"/>
                    </a:lnTo>
                    <a:lnTo>
                      <a:pt x="396" y="304"/>
                    </a:lnTo>
                    <a:lnTo>
                      <a:pt x="397" y="300"/>
                    </a:lnTo>
                    <a:lnTo>
                      <a:pt x="400" y="299"/>
                    </a:lnTo>
                    <a:lnTo>
                      <a:pt x="401" y="299"/>
                    </a:lnTo>
                    <a:lnTo>
                      <a:pt x="403" y="298"/>
                    </a:lnTo>
                    <a:lnTo>
                      <a:pt x="404" y="297"/>
                    </a:lnTo>
                    <a:lnTo>
                      <a:pt x="401" y="291"/>
                    </a:lnTo>
                    <a:lnTo>
                      <a:pt x="403" y="287"/>
                    </a:lnTo>
                    <a:lnTo>
                      <a:pt x="406" y="282"/>
                    </a:lnTo>
                    <a:lnTo>
                      <a:pt x="408" y="277"/>
                    </a:lnTo>
                    <a:lnTo>
                      <a:pt x="412" y="274"/>
                    </a:lnTo>
                    <a:lnTo>
                      <a:pt x="413" y="271"/>
                    </a:lnTo>
                    <a:lnTo>
                      <a:pt x="415" y="269"/>
                    </a:lnTo>
                    <a:lnTo>
                      <a:pt x="415" y="265"/>
                    </a:lnTo>
                    <a:lnTo>
                      <a:pt x="415" y="261"/>
                    </a:lnTo>
                    <a:lnTo>
                      <a:pt x="417" y="258"/>
                    </a:lnTo>
                    <a:lnTo>
                      <a:pt x="418" y="254"/>
                    </a:lnTo>
                    <a:lnTo>
                      <a:pt x="421" y="252"/>
                    </a:lnTo>
                    <a:lnTo>
                      <a:pt x="421" y="248"/>
                    </a:lnTo>
                    <a:lnTo>
                      <a:pt x="423" y="245"/>
                    </a:lnTo>
                    <a:lnTo>
                      <a:pt x="427" y="245"/>
                    </a:lnTo>
                    <a:lnTo>
                      <a:pt x="430" y="243"/>
                    </a:lnTo>
                    <a:lnTo>
                      <a:pt x="433" y="245"/>
                    </a:lnTo>
                    <a:lnTo>
                      <a:pt x="433" y="250"/>
                    </a:lnTo>
                    <a:lnTo>
                      <a:pt x="434" y="252"/>
                    </a:lnTo>
                    <a:lnTo>
                      <a:pt x="436" y="250"/>
                    </a:lnTo>
                    <a:lnTo>
                      <a:pt x="437" y="244"/>
                    </a:lnTo>
                    <a:lnTo>
                      <a:pt x="434" y="241"/>
                    </a:lnTo>
                    <a:lnTo>
                      <a:pt x="430" y="238"/>
                    </a:lnTo>
                    <a:lnTo>
                      <a:pt x="427" y="234"/>
                    </a:lnTo>
                    <a:lnTo>
                      <a:pt x="429" y="228"/>
                    </a:lnTo>
                    <a:lnTo>
                      <a:pt x="430" y="221"/>
                    </a:lnTo>
                    <a:lnTo>
                      <a:pt x="432" y="215"/>
                    </a:lnTo>
                    <a:lnTo>
                      <a:pt x="438" y="213"/>
                    </a:lnTo>
                    <a:lnTo>
                      <a:pt x="442" y="209"/>
                    </a:lnTo>
                    <a:lnTo>
                      <a:pt x="444" y="205"/>
                    </a:lnTo>
                    <a:lnTo>
                      <a:pt x="445" y="200"/>
                    </a:lnTo>
                    <a:lnTo>
                      <a:pt x="445" y="194"/>
                    </a:lnTo>
                    <a:lnTo>
                      <a:pt x="445" y="190"/>
                    </a:lnTo>
                    <a:lnTo>
                      <a:pt x="447" y="185"/>
                    </a:lnTo>
                    <a:lnTo>
                      <a:pt x="451" y="183"/>
                    </a:lnTo>
                    <a:lnTo>
                      <a:pt x="458" y="183"/>
                    </a:lnTo>
                    <a:lnTo>
                      <a:pt x="457" y="179"/>
                    </a:lnTo>
                    <a:lnTo>
                      <a:pt x="456" y="173"/>
                    </a:lnTo>
                    <a:lnTo>
                      <a:pt x="455" y="168"/>
                    </a:lnTo>
                    <a:lnTo>
                      <a:pt x="458" y="163"/>
                    </a:lnTo>
                    <a:lnTo>
                      <a:pt x="456" y="158"/>
                    </a:lnTo>
                    <a:lnTo>
                      <a:pt x="457" y="155"/>
                    </a:lnTo>
                    <a:lnTo>
                      <a:pt x="458" y="152"/>
                    </a:lnTo>
                    <a:lnTo>
                      <a:pt x="460" y="148"/>
                    </a:lnTo>
                    <a:lnTo>
                      <a:pt x="464" y="145"/>
                    </a:lnTo>
                    <a:lnTo>
                      <a:pt x="465" y="142"/>
                    </a:lnTo>
                    <a:lnTo>
                      <a:pt x="465" y="138"/>
                    </a:lnTo>
                    <a:lnTo>
                      <a:pt x="464" y="134"/>
                    </a:lnTo>
                    <a:lnTo>
                      <a:pt x="466" y="128"/>
                    </a:lnTo>
                    <a:lnTo>
                      <a:pt x="469" y="123"/>
                    </a:lnTo>
                    <a:lnTo>
                      <a:pt x="471" y="118"/>
                    </a:lnTo>
                    <a:lnTo>
                      <a:pt x="473" y="113"/>
                    </a:lnTo>
                    <a:lnTo>
                      <a:pt x="477" y="109"/>
                    </a:lnTo>
                    <a:lnTo>
                      <a:pt x="480" y="104"/>
                    </a:lnTo>
                    <a:lnTo>
                      <a:pt x="481" y="99"/>
                    </a:lnTo>
                    <a:lnTo>
                      <a:pt x="482" y="93"/>
                    </a:lnTo>
                    <a:lnTo>
                      <a:pt x="482" y="88"/>
                    </a:lnTo>
                    <a:lnTo>
                      <a:pt x="484" y="84"/>
                    </a:lnTo>
                    <a:lnTo>
                      <a:pt x="487" y="81"/>
                    </a:lnTo>
                    <a:lnTo>
                      <a:pt x="494" y="81"/>
                    </a:lnTo>
                    <a:lnTo>
                      <a:pt x="494" y="79"/>
                    </a:lnTo>
                    <a:lnTo>
                      <a:pt x="494" y="76"/>
                    </a:lnTo>
                    <a:lnTo>
                      <a:pt x="492" y="73"/>
                    </a:lnTo>
                    <a:lnTo>
                      <a:pt x="492" y="71"/>
                    </a:lnTo>
                    <a:lnTo>
                      <a:pt x="496" y="71"/>
                    </a:lnTo>
                    <a:lnTo>
                      <a:pt x="499" y="69"/>
                    </a:lnTo>
                    <a:lnTo>
                      <a:pt x="499" y="65"/>
                    </a:lnTo>
                    <a:lnTo>
                      <a:pt x="500" y="62"/>
                    </a:lnTo>
                    <a:lnTo>
                      <a:pt x="501" y="59"/>
                    </a:lnTo>
                    <a:lnTo>
                      <a:pt x="502" y="57"/>
                    </a:lnTo>
                    <a:lnTo>
                      <a:pt x="504" y="55"/>
                    </a:lnTo>
                    <a:lnTo>
                      <a:pt x="509" y="57"/>
                    </a:lnTo>
                    <a:lnTo>
                      <a:pt x="513" y="52"/>
                    </a:lnTo>
                    <a:lnTo>
                      <a:pt x="517" y="46"/>
                    </a:lnTo>
                    <a:lnTo>
                      <a:pt x="519" y="42"/>
                    </a:lnTo>
                    <a:lnTo>
                      <a:pt x="521" y="35"/>
                    </a:lnTo>
                    <a:lnTo>
                      <a:pt x="522" y="29"/>
                    </a:lnTo>
                    <a:lnTo>
                      <a:pt x="525" y="24"/>
                    </a:lnTo>
                    <a:lnTo>
                      <a:pt x="528" y="18"/>
                    </a:lnTo>
                    <a:lnTo>
                      <a:pt x="532" y="13"/>
                    </a:lnTo>
                    <a:lnTo>
                      <a:pt x="535" y="11"/>
                    </a:lnTo>
                    <a:lnTo>
                      <a:pt x="538" y="9"/>
                    </a:lnTo>
                    <a:lnTo>
                      <a:pt x="540" y="7"/>
                    </a:lnTo>
                    <a:lnTo>
                      <a:pt x="544" y="4"/>
                    </a:lnTo>
                    <a:lnTo>
                      <a:pt x="548" y="3"/>
                    </a:lnTo>
                    <a:lnTo>
                      <a:pt x="551" y="1"/>
                    </a:lnTo>
                    <a:lnTo>
                      <a:pt x="555" y="1"/>
                    </a:lnTo>
                    <a:lnTo>
                      <a:pt x="559" y="0"/>
                    </a:lnTo>
                    <a:lnTo>
                      <a:pt x="559" y="1"/>
                    </a:lnTo>
                    <a:lnTo>
                      <a:pt x="560" y="2"/>
                    </a:lnTo>
                    <a:lnTo>
                      <a:pt x="560" y="3"/>
                    </a:lnTo>
                    <a:lnTo>
                      <a:pt x="560" y="4"/>
                    </a:lnTo>
                    <a:close/>
                    <a:moveTo>
                      <a:pt x="1588" y="84"/>
                    </a:moveTo>
                    <a:lnTo>
                      <a:pt x="1588" y="85"/>
                    </a:lnTo>
                    <a:lnTo>
                      <a:pt x="1587" y="86"/>
                    </a:lnTo>
                    <a:lnTo>
                      <a:pt x="1586" y="87"/>
                    </a:lnTo>
                    <a:lnTo>
                      <a:pt x="1585" y="87"/>
                    </a:lnTo>
                    <a:lnTo>
                      <a:pt x="1583" y="86"/>
                    </a:lnTo>
                    <a:lnTo>
                      <a:pt x="1583" y="85"/>
                    </a:lnTo>
                    <a:lnTo>
                      <a:pt x="1583" y="83"/>
                    </a:lnTo>
                    <a:lnTo>
                      <a:pt x="1585" y="83"/>
                    </a:lnTo>
                    <a:lnTo>
                      <a:pt x="1586" y="83"/>
                    </a:lnTo>
                    <a:lnTo>
                      <a:pt x="1587" y="84"/>
                    </a:lnTo>
                    <a:lnTo>
                      <a:pt x="1588" y="84"/>
                    </a:lnTo>
                    <a:close/>
                    <a:moveTo>
                      <a:pt x="1580" y="99"/>
                    </a:moveTo>
                    <a:lnTo>
                      <a:pt x="1583" y="98"/>
                    </a:lnTo>
                    <a:lnTo>
                      <a:pt x="1583" y="100"/>
                    </a:lnTo>
                    <a:lnTo>
                      <a:pt x="1582" y="100"/>
                    </a:lnTo>
                    <a:lnTo>
                      <a:pt x="1580" y="99"/>
                    </a:lnTo>
                    <a:close/>
                    <a:moveTo>
                      <a:pt x="1578" y="109"/>
                    </a:moveTo>
                    <a:lnTo>
                      <a:pt x="1574" y="111"/>
                    </a:lnTo>
                    <a:lnTo>
                      <a:pt x="1570" y="113"/>
                    </a:lnTo>
                    <a:lnTo>
                      <a:pt x="1568" y="116"/>
                    </a:lnTo>
                    <a:lnTo>
                      <a:pt x="1570" y="120"/>
                    </a:lnTo>
                    <a:lnTo>
                      <a:pt x="1571" y="121"/>
                    </a:lnTo>
                    <a:lnTo>
                      <a:pt x="1572" y="122"/>
                    </a:lnTo>
                    <a:lnTo>
                      <a:pt x="1573" y="122"/>
                    </a:lnTo>
                    <a:lnTo>
                      <a:pt x="1574" y="122"/>
                    </a:lnTo>
                    <a:lnTo>
                      <a:pt x="1576" y="119"/>
                    </a:lnTo>
                    <a:lnTo>
                      <a:pt x="1576" y="117"/>
                    </a:lnTo>
                    <a:lnTo>
                      <a:pt x="1577" y="115"/>
                    </a:lnTo>
                    <a:lnTo>
                      <a:pt x="1578" y="112"/>
                    </a:lnTo>
                    <a:lnTo>
                      <a:pt x="1583" y="110"/>
                    </a:lnTo>
                    <a:lnTo>
                      <a:pt x="1586" y="107"/>
                    </a:lnTo>
                    <a:lnTo>
                      <a:pt x="1588" y="105"/>
                    </a:lnTo>
                    <a:lnTo>
                      <a:pt x="1591" y="109"/>
                    </a:lnTo>
                    <a:lnTo>
                      <a:pt x="1590" y="111"/>
                    </a:lnTo>
                    <a:lnTo>
                      <a:pt x="1589" y="114"/>
                    </a:lnTo>
                    <a:lnTo>
                      <a:pt x="1589" y="117"/>
                    </a:lnTo>
                    <a:lnTo>
                      <a:pt x="1591" y="119"/>
                    </a:lnTo>
                    <a:lnTo>
                      <a:pt x="1596" y="117"/>
                    </a:lnTo>
                    <a:lnTo>
                      <a:pt x="1600" y="118"/>
                    </a:lnTo>
                    <a:lnTo>
                      <a:pt x="1605" y="120"/>
                    </a:lnTo>
                    <a:lnTo>
                      <a:pt x="1609" y="122"/>
                    </a:lnTo>
                    <a:lnTo>
                      <a:pt x="1607" y="125"/>
                    </a:lnTo>
                    <a:lnTo>
                      <a:pt x="1605" y="127"/>
                    </a:lnTo>
                    <a:lnTo>
                      <a:pt x="1603" y="129"/>
                    </a:lnTo>
                    <a:lnTo>
                      <a:pt x="1600" y="131"/>
                    </a:lnTo>
                    <a:lnTo>
                      <a:pt x="1598" y="133"/>
                    </a:lnTo>
                    <a:lnTo>
                      <a:pt x="1595" y="134"/>
                    </a:lnTo>
                    <a:lnTo>
                      <a:pt x="1591" y="134"/>
                    </a:lnTo>
                    <a:lnTo>
                      <a:pt x="1587" y="134"/>
                    </a:lnTo>
                    <a:lnTo>
                      <a:pt x="1587" y="130"/>
                    </a:lnTo>
                    <a:lnTo>
                      <a:pt x="1585" y="130"/>
                    </a:lnTo>
                    <a:lnTo>
                      <a:pt x="1580" y="131"/>
                    </a:lnTo>
                    <a:lnTo>
                      <a:pt x="1578" y="134"/>
                    </a:lnTo>
                    <a:lnTo>
                      <a:pt x="1577" y="136"/>
                    </a:lnTo>
                    <a:lnTo>
                      <a:pt x="1576" y="140"/>
                    </a:lnTo>
                    <a:lnTo>
                      <a:pt x="1574" y="143"/>
                    </a:lnTo>
                    <a:lnTo>
                      <a:pt x="1572" y="146"/>
                    </a:lnTo>
                    <a:lnTo>
                      <a:pt x="1571" y="150"/>
                    </a:lnTo>
                    <a:lnTo>
                      <a:pt x="1569" y="153"/>
                    </a:lnTo>
                    <a:lnTo>
                      <a:pt x="1568" y="155"/>
                    </a:lnTo>
                    <a:lnTo>
                      <a:pt x="1565" y="158"/>
                    </a:lnTo>
                    <a:lnTo>
                      <a:pt x="1561" y="162"/>
                    </a:lnTo>
                    <a:lnTo>
                      <a:pt x="1558" y="166"/>
                    </a:lnTo>
                    <a:lnTo>
                      <a:pt x="1558" y="170"/>
                    </a:lnTo>
                    <a:lnTo>
                      <a:pt x="1563" y="173"/>
                    </a:lnTo>
                    <a:lnTo>
                      <a:pt x="1563" y="175"/>
                    </a:lnTo>
                    <a:lnTo>
                      <a:pt x="1561" y="177"/>
                    </a:lnTo>
                    <a:lnTo>
                      <a:pt x="1559" y="179"/>
                    </a:lnTo>
                    <a:lnTo>
                      <a:pt x="1557" y="179"/>
                    </a:lnTo>
                    <a:lnTo>
                      <a:pt x="1559" y="182"/>
                    </a:lnTo>
                    <a:lnTo>
                      <a:pt x="1563" y="186"/>
                    </a:lnTo>
                    <a:lnTo>
                      <a:pt x="1565" y="189"/>
                    </a:lnTo>
                    <a:lnTo>
                      <a:pt x="1562" y="192"/>
                    </a:lnTo>
                    <a:lnTo>
                      <a:pt x="1563" y="194"/>
                    </a:lnTo>
                    <a:lnTo>
                      <a:pt x="1561" y="196"/>
                    </a:lnTo>
                    <a:lnTo>
                      <a:pt x="1559" y="198"/>
                    </a:lnTo>
                    <a:lnTo>
                      <a:pt x="1558" y="200"/>
                    </a:lnTo>
                    <a:lnTo>
                      <a:pt x="1560" y="203"/>
                    </a:lnTo>
                    <a:lnTo>
                      <a:pt x="1563" y="205"/>
                    </a:lnTo>
                    <a:lnTo>
                      <a:pt x="1566" y="205"/>
                    </a:lnTo>
                    <a:lnTo>
                      <a:pt x="1568" y="205"/>
                    </a:lnTo>
                    <a:lnTo>
                      <a:pt x="1564" y="209"/>
                    </a:lnTo>
                    <a:lnTo>
                      <a:pt x="1559" y="211"/>
                    </a:lnTo>
                    <a:lnTo>
                      <a:pt x="1555" y="215"/>
                    </a:lnTo>
                    <a:lnTo>
                      <a:pt x="1552" y="220"/>
                    </a:lnTo>
                    <a:lnTo>
                      <a:pt x="1558" y="222"/>
                    </a:lnTo>
                    <a:lnTo>
                      <a:pt x="1560" y="226"/>
                    </a:lnTo>
                    <a:lnTo>
                      <a:pt x="1562" y="229"/>
                    </a:lnTo>
                    <a:lnTo>
                      <a:pt x="1568" y="226"/>
                    </a:lnTo>
                    <a:lnTo>
                      <a:pt x="1568" y="223"/>
                    </a:lnTo>
                    <a:lnTo>
                      <a:pt x="1570" y="220"/>
                    </a:lnTo>
                    <a:lnTo>
                      <a:pt x="1572" y="217"/>
                    </a:lnTo>
                    <a:lnTo>
                      <a:pt x="1572" y="212"/>
                    </a:lnTo>
                    <a:lnTo>
                      <a:pt x="1573" y="211"/>
                    </a:lnTo>
                    <a:lnTo>
                      <a:pt x="1576" y="210"/>
                    </a:lnTo>
                    <a:lnTo>
                      <a:pt x="1577" y="210"/>
                    </a:lnTo>
                    <a:lnTo>
                      <a:pt x="1580" y="210"/>
                    </a:lnTo>
                    <a:lnTo>
                      <a:pt x="1581" y="214"/>
                    </a:lnTo>
                    <a:lnTo>
                      <a:pt x="1581" y="217"/>
                    </a:lnTo>
                    <a:lnTo>
                      <a:pt x="1582" y="220"/>
                    </a:lnTo>
                    <a:lnTo>
                      <a:pt x="1586" y="221"/>
                    </a:lnTo>
                    <a:lnTo>
                      <a:pt x="1587" y="221"/>
                    </a:lnTo>
                    <a:lnTo>
                      <a:pt x="1589" y="222"/>
                    </a:lnTo>
                    <a:lnTo>
                      <a:pt x="1589" y="221"/>
                    </a:lnTo>
                    <a:lnTo>
                      <a:pt x="1591" y="220"/>
                    </a:lnTo>
                    <a:lnTo>
                      <a:pt x="1592" y="220"/>
                    </a:lnTo>
                    <a:lnTo>
                      <a:pt x="1593" y="220"/>
                    </a:lnTo>
                    <a:lnTo>
                      <a:pt x="1595" y="220"/>
                    </a:lnTo>
                    <a:lnTo>
                      <a:pt x="1593" y="224"/>
                    </a:lnTo>
                    <a:lnTo>
                      <a:pt x="1591" y="226"/>
                    </a:lnTo>
                    <a:lnTo>
                      <a:pt x="1589" y="229"/>
                    </a:lnTo>
                    <a:lnTo>
                      <a:pt x="1588" y="234"/>
                    </a:lnTo>
                    <a:lnTo>
                      <a:pt x="1587" y="235"/>
                    </a:lnTo>
                    <a:lnTo>
                      <a:pt x="1585" y="235"/>
                    </a:lnTo>
                    <a:lnTo>
                      <a:pt x="1583" y="236"/>
                    </a:lnTo>
                    <a:lnTo>
                      <a:pt x="1580" y="236"/>
                    </a:lnTo>
                    <a:lnTo>
                      <a:pt x="1580" y="235"/>
                    </a:lnTo>
                    <a:lnTo>
                      <a:pt x="1580" y="233"/>
                    </a:lnTo>
                    <a:lnTo>
                      <a:pt x="1580" y="230"/>
                    </a:lnTo>
                    <a:lnTo>
                      <a:pt x="1580" y="229"/>
                    </a:lnTo>
                    <a:lnTo>
                      <a:pt x="1578" y="230"/>
                    </a:lnTo>
                    <a:lnTo>
                      <a:pt x="1577" y="230"/>
                    </a:lnTo>
                    <a:lnTo>
                      <a:pt x="1576" y="233"/>
                    </a:lnTo>
                    <a:lnTo>
                      <a:pt x="1574" y="234"/>
                    </a:lnTo>
                    <a:lnTo>
                      <a:pt x="1574" y="236"/>
                    </a:lnTo>
                    <a:lnTo>
                      <a:pt x="1574" y="239"/>
                    </a:lnTo>
                    <a:lnTo>
                      <a:pt x="1573" y="241"/>
                    </a:lnTo>
                    <a:lnTo>
                      <a:pt x="1571" y="242"/>
                    </a:lnTo>
                    <a:lnTo>
                      <a:pt x="1570" y="242"/>
                    </a:lnTo>
                    <a:lnTo>
                      <a:pt x="1568" y="242"/>
                    </a:lnTo>
                    <a:lnTo>
                      <a:pt x="1566" y="243"/>
                    </a:lnTo>
                    <a:lnTo>
                      <a:pt x="1565" y="245"/>
                    </a:lnTo>
                    <a:lnTo>
                      <a:pt x="1562" y="247"/>
                    </a:lnTo>
                    <a:lnTo>
                      <a:pt x="1559" y="250"/>
                    </a:lnTo>
                    <a:lnTo>
                      <a:pt x="1556" y="252"/>
                    </a:lnTo>
                    <a:lnTo>
                      <a:pt x="1553" y="254"/>
                    </a:lnTo>
                    <a:lnTo>
                      <a:pt x="1550" y="257"/>
                    </a:lnTo>
                    <a:lnTo>
                      <a:pt x="1547" y="260"/>
                    </a:lnTo>
                    <a:lnTo>
                      <a:pt x="1544" y="261"/>
                    </a:lnTo>
                    <a:lnTo>
                      <a:pt x="1540" y="262"/>
                    </a:lnTo>
                    <a:lnTo>
                      <a:pt x="1538" y="257"/>
                    </a:lnTo>
                    <a:lnTo>
                      <a:pt x="1540" y="253"/>
                    </a:lnTo>
                    <a:lnTo>
                      <a:pt x="1540" y="248"/>
                    </a:lnTo>
                    <a:lnTo>
                      <a:pt x="1541" y="243"/>
                    </a:lnTo>
                    <a:lnTo>
                      <a:pt x="1541" y="239"/>
                    </a:lnTo>
                    <a:lnTo>
                      <a:pt x="1540" y="235"/>
                    </a:lnTo>
                    <a:lnTo>
                      <a:pt x="1536" y="232"/>
                    </a:lnTo>
                    <a:lnTo>
                      <a:pt x="1531" y="229"/>
                    </a:lnTo>
                    <a:lnTo>
                      <a:pt x="1532" y="226"/>
                    </a:lnTo>
                    <a:lnTo>
                      <a:pt x="1531" y="221"/>
                    </a:lnTo>
                    <a:lnTo>
                      <a:pt x="1532" y="218"/>
                    </a:lnTo>
                    <a:lnTo>
                      <a:pt x="1538" y="218"/>
                    </a:lnTo>
                    <a:lnTo>
                      <a:pt x="1535" y="213"/>
                    </a:lnTo>
                    <a:lnTo>
                      <a:pt x="1535" y="207"/>
                    </a:lnTo>
                    <a:lnTo>
                      <a:pt x="1534" y="201"/>
                    </a:lnTo>
                    <a:lnTo>
                      <a:pt x="1528" y="201"/>
                    </a:lnTo>
                    <a:lnTo>
                      <a:pt x="1524" y="205"/>
                    </a:lnTo>
                    <a:lnTo>
                      <a:pt x="1521" y="210"/>
                    </a:lnTo>
                    <a:lnTo>
                      <a:pt x="1517" y="215"/>
                    </a:lnTo>
                    <a:lnTo>
                      <a:pt x="1513" y="215"/>
                    </a:lnTo>
                    <a:lnTo>
                      <a:pt x="1508" y="216"/>
                    </a:lnTo>
                    <a:lnTo>
                      <a:pt x="1506" y="220"/>
                    </a:lnTo>
                    <a:lnTo>
                      <a:pt x="1504" y="224"/>
                    </a:lnTo>
                    <a:lnTo>
                      <a:pt x="1501" y="226"/>
                    </a:lnTo>
                    <a:lnTo>
                      <a:pt x="1501" y="230"/>
                    </a:lnTo>
                    <a:lnTo>
                      <a:pt x="1505" y="235"/>
                    </a:lnTo>
                    <a:lnTo>
                      <a:pt x="1506" y="239"/>
                    </a:lnTo>
                    <a:lnTo>
                      <a:pt x="1501" y="244"/>
                    </a:lnTo>
                    <a:lnTo>
                      <a:pt x="1506" y="248"/>
                    </a:lnTo>
                    <a:lnTo>
                      <a:pt x="1511" y="254"/>
                    </a:lnTo>
                    <a:lnTo>
                      <a:pt x="1516" y="258"/>
                    </a:lnTo>
                    <a:lnTo>
                      <a:pt x="1522" y="262"/>
                    </a:lnTo>
                    <a:lnTo>
                      <a:pt x="1524" y="258"/>
                    </a:lnTo>
                    <a:lnTo>
                      <a:pt x="1527" y="254"/>
                    </a:lnTo>
                    <a:lnTo>
                      <a:pt x="1529" y="252"/>
                    </a:lnTo>
                    <a:lnTo>
                      <a:pt x="1531" y="250"/>
                    </a:lnTo>
                    <a:lnTo>
                      <a:pt x="1533" y="255"/>
                    </a:lnTo>
                    <a:lnTo>
                      <a:pt x="1533" y="261"/>
                    </a:lnTo>
                    <a:lnTo>
                      <a:pt x="1532" y="266"/>
                    </a:lnTo>
                    <a:lnTo>
                      <a:pt x="1529" y="271"/>
                    </a:lnTo>
                    <a:lnTo>
                      <a:pt x="1527" y="271"/>
                    </a:lnTo>
                    <a:lnTo>
                      <a:pt x="1524" y="271"/>
                    </a:lnTo>
                    <a:lnTo>
                      <a:pt x="1523" y="271"/>
                    </a:lnTo>
                    <a:lnTo>
                      <a:pt x="1522" y="273"/>
                    </a:lnTo>
                    <a:lnTo>
                      <a:pt x="1523" y="273"/>
                    </a:lnTo>
                    <a:lnTo>
                      <a:pt x="1523" y="274"/>
                    </a:lnTo>
                    <a:lnTo>
                      <a:pt x="1523" y="275"/>
                    </a:lnTo>
                    <a:lnTo>
                      <a:pt x="1526" y="274"/>
                    </a:lnTo>
                    <a:lnTo>
                      <a:pt x="1528" y="273"/>
                    </a:lnTo>
                    <a:lnTo>
                      <a:pt x="1530" y="273"/>
                    </a:lnTo>
                    <a:lnTo>
                      <a:pt x="1531" y="275"/>
                    </a:lnTo>
                    <a:lnTo>
                      <a:pt x="1532" y="278"/>
                    </a:lnTo>
                    <a:lnTo>
                      <a:pt x="1531" y="279"/>
                    </a:lnTo>
                    <a:lnTo>
                      <a:pt x="1529" y="280"/>
                    </a:lnTo>
                    <a:lnTo>
                      <a:pt x="1527" y="281"/>
                    </a:lnTo>
                    <a:lnTo>
                      <a:pt x="1530" y="286"/>
                    </a:lnTo>
                    <a:lnTo>
                      <a:pt x="1530" y="289"/>
                    </a:lnTo>
                    <a:lnTo>
                      <a:pt x="1528" y="293"/>
                    </a:lnTo>
                    <a:lnTo>
                      <a:pt x="1527" y="297"/>
                    </a:lnTo>
                    <a:lnTo>
                      <a:pt x="1524" y="301"/>
                    </a:lnTo>
                    <a:lnTo>
                      <a:pt x="1524" y="305"/>
                    </a:lnTo>
                    <a:lnTo>
                      <a:pt x="1524" y="309"/>
                    </a:lnTo>
                    <a:lnTo>
                      <a:pt x="1525" y="313"/>
                    </a:lnTo>
                    <a:lnTo>
                      <a:pt x="1520" y="314"/>
                    </a:lnTo>
                    <a:lnTo>
                      <a:pt x="1517" y="318"/>
                    </a:lnTo>
                    <a:lnTo>
                      <a:pt x="1515" y="323"/>
                    </a:lnTo>
                    <a:lnTo>
                      <a:pt x="1509" y="322"/>
                    </a:lnTo>
                    <a:lnTo>
                      <a:pt x="1508" y="325"/>
                    </a:lnTo>
                    <a:lnTo>
                      <a:pt x="1507" y="326"/>
                    </a:lnTo>
                    <a:lnTo>
                      <a:pt x="1506" y="328"/>
                    </a:lnTo>
                    <a:lnTo>
                      <a:pt x="1504" y="329"/>
                    </a:lnTo>
                    <a:lnTo>
                      <a:pt x="1499" y="329"/>
                    </a:lnTo>
                    <a:lnTo>
                      <a:pt x="1496" y="331"/>
                    </a:lnTo>
                    <a:lnTo>
                      <a:pt x="1494" y="334"/>
                    </a:lnTo>
                    <a:lnTo>
                      <a:pt x="1490" y="336"/>
                    </a:lnTo>
                    <a:lnTo>
                      <a:pt x="1490" y="338"/>
                    </a:lnTo>
                    <a:lnTo>
                      <a:pt x="1491" y="340"/>
                    </a:lnTo>
                    <a:lnTo>
                      <a:pt x="1491" y="342"/>
                    </a:lnTo>
                    <a:lnTo>
                      <a:pt x="1491" y="344"/>
                    </a:lnTo>
                    <a:lnTo>
                      <a:pt x="1489" y="346"/>
                    </a:lnTo>
                    <a:lnTo>
                      <a:pt x="1487" y="344"/>
                    </a:lnTo>
                    <a:lnTo>
                      <a:pt x="1486" y="342"/>
                    </a:lnTo>
                    <a:lnTo>
                      <a:pt x="1483" y="341"/>
                    </a:lnTo>
                    <a:lnTo>
                      <a:pt x="1485" y="335"/>
                    </a:lnTo>
                    <a:lnTo>
                      <a:pt x="1483" y="332"/>
                    </a:lnTo>
                    <a:lnTo>
                      <a:pt x="1482" y="327"/>
                    </a:lnTo>
                    <a:lnTo>
                      <a:pt x="1480" y="325"/>
                    </a:lnTo>
                    <a:lnTo>
                      <a:pt x="1479" y="320"/>
                    </a:lnTo>
                    <a:lnTo>
                      <a:pt x="1479" y="318"/>
                    </a:lnTo>
                    <a:lnTo>
                      <a:pt x="1480" y="314"/>
                    </a:lnTo>
                    <a:lnTo>
                      <a:pt x="1483" y="310"/>
                    </a:lnTo>
                    <a:lnTo>
                      <a:pt x="1488" y="310"/>
                    </a:lnTo>
                    <a:lnTo>
                      <a:pt x="1491" y="308"/>
                    </a:lnTo>
                    <a:lnTo>
                      <a:pt x="1494" y="305"/>
                    </a:lnTo>
                    <a:lnTo>
                      <a:pt x="1496" y="301"/>
                    </a:lnTo>
                    <a:lnTo>
                      <a:pt x="1498" y="297"/>
                    </a:lnTo>
                    <a:lnTo>
                      <a:pt x="1499" y="293"/>
                    </a:lnTo>
                    <a:lnTo>
                      <a:pt x="1501" y="290"/>
                    </a:lnTo>
                    <a:lnTo>
                      <a:pt x="1504" y="286"/>
                    </a:lnTo>
                    <a:lnTo>
                      <a:pt x="1501" y="283"/>
                    </a:lnTo>
                    <a:lnTo>
                      <a:pt x="1501" y="280"/>
                    </a:lnTo>
                    <a:lnTo>
                      <a:pt x="1501" y="275"/>
                    </a:lnTo>
                    <a:lnTo>
                      <a:pt x="1499" y="273"/>
                    </a:lnTo>
                    <a:lnTo>
                      <a:pt x="1494" y="275"/>
                    </a:lnTo>
                    <a:lnTo>
                      <a:pt x="1490" y="280"/>
                    </a:lnTo>
                    <a:lnTo>
                      <a:pt x="1488" y="284"/>
                    </a:lnTo>
                    <a:lnTo>
                      <a:pt x="1483" y="286"/>
                    </a:lnTo>
                    <a:lnTo>
                      <a:pt x="1480" y="288"/>
                    </a:lnTo>
                    <a:lnTo>
                      <a:pt x="1479" y="291"/>
                    </a:lnTo>
                    <a:lnTo>
                      <a:pt x="1477" y="295"/>
                    </a:lnTo>
                    <a:lnTo>
                      <a:pt x="1476" y="297"/>
                    </a:lnTo>
                    <a:lnTo>
                      <a:pt x="1474" y="301"/>
                    </a:lnTo>
                    <a:lnTo>
                      <a:pt x="1473" y="303"/>
                    </a:lnTo>
                    <a:lnTo>
                      <a:pt x="1472" y="306"/>
                    </a:lnTo>
                    <a:lnTo>
                      <a:pt x="1470" y="308"/>
                    </a:lnTo>
                    <a:lnTo>
                      <a:pt x="1468" y="306"/>
                    </a:lnTo>
                    <a:lnTo>
                      <a:pt x="1466" y="303"/>
                    </a:lnTo>
                    <a:lnTo>
                      <a:pt x="1463" y="301"/>
                    </a:lnTo>
                    <a:lnTo>
                      <a:pt x="1460" y="303"/>
                    </a:lnTo>
                    <a:lnTo>
                      <a:pt x="1460" y="305"/>
                    </a:lnTo>
                    <a:lnTo>
                      <a:pt x="1458" y="307"/>
                    </a:lnTo>
                    <a:lnTo>
                      <a:pt x="1456" y="308"/>
                    </a:lnTo>
                    <a:lnTo>
                      <a:pt x="1458" y="310"/>
                    </a:lnTo>
                    <a:lnTo>
                      <a:pt x="1459" y="309"/>
                    </a:lnTo>
                    <a:lnTo>
                      <a:pt x="1460" y="308"/>
                    </a:lnTo>
                    <a:lnTo>
                      <a:pt x="1462" y="307"/>
                    </a:lnTo>
                    <a:lnTo>
                      <a:pt x="1464" y="308"/>
                    </a:lnTo>
                    <a:lnTo>
                      <a:pt x="1467" y="312"/>
                    </a:lnTo>
                    <a:lnTo>
                      <a:pt x="1468" y="316"/>
                    </a:lnTo>
                    <a:lnTo>
                      <a:pt x="1469" y="320"/>
                    </a:lnTo>
                    <a:lnTo>
                      <a:pt x="1475" y="323"/>
                    </a:lnTo>
                    <a:lnTo>
                      <a:pt x="1476" y="329"/>
                    </a:lnTo>
                    <a:lnTo>
                      <a:pt x="1477" y="335"/>
                    </a:lnTo>
                    <a:lnTo>
                      <a:pt x="1479" y="340"/>
                    </a:lnTo>
                    <a:lnTo>
                      <a:pt x="1481" y="344"/>
                    </a:lnTo>
                    <a:lnTo>
                      <a:pt x="1479" y="345"/>
                    </a:lnTo>
                    <a:lnTo>
                      <a:pt x="1478" y="345"/>
                    </a:lnTo>
                    <a:lnTo>
                      <a:pt x="1477" y="345"/>
                    </a:lnTo>
                    <a:lnTo>
                      <a:pt x="1475" y="344"/>
                    </a:lnTo>
                    <a:lnTo>
                      <a:pt x="1474" y="344"/>
                    </a:lnTo>
                    <a:lnTo>
                      <a:pt x="1474" y="342"/>
                    </a:lnTo>
                    <a:lnTo>
                      <a:pt x="1473" y="341"/>
                    </a:lnTo>
                    <a:lnTo>
                      <a:pt x="1471" y="344"/>
                    </a:lnTo>
                    <a:lnTo>
                      <a:pt x="1472" y="346"/>
                    </a:lnTo>
                    <a:lnTo>
                      <a:pt x="1475" y="350"/>
                    </a:lnTo>
                    <a:lnTo>
                      <a:pt x="1475" y="355"/>
                    </a:lnTo>
                    <a:lnTo>
                      <a:pt x="1477" y="355"/>
                    </a:lnTo>
                    <a:lnTo>
                      <a:pt x="1480" y="356"/>
                    </a:lnTo>
                    <a:lnTo>
                      <a:pt x="1481" y="357"/>
                    </a:lnTo>
                    <a:lnTo>
                      <a:pt x="1482" y="360"/>
                    </a:lnTo>
                    <a:lnTo>
                      <a:pt x="1480" y="361"/>
                    </a:lnTo>
                    <a:lnTo>
                      <a:pt x="1478" y="361"/>
                    </a:lnTo>
                    <a:lnTo>
                      <a:pt x="1476" y="360"/>
                    </a:lnTo>
                    <a:lnTo>
                      <a:pt x="1475" y="363"/>
                    </a:lnTo>
                    <a:lnTo>
                      <a:pt x="1474" y="365"/>
                    </a:lnTo>
                    <a:lnTo>
                      <a:pt x="1474" y="366"/>
                    </a:lnTo>
                    <a:lnTo>
                      <a:pt x="1474" y="369"/>
                    </a:lnTo>
                    <a:lnTo>
                      <a:pt x="1473" y="370"/>
                    </a:lnTo>
                    <a:lnTo>
                      <a:pt x="1470" y="368"/>
                    </a:lnTo>
                    <a:lnTo>
                      <a:pt x="1467" y="370"/>
                    </a:lnTo>
                    <a:lnTo>
                      <a:pt x="1464" y="373"/>
                    </a:lnTo>
                    <a:lnTo>
                      <a:pt x="1460" y="374"/>
                    </a:lnTo>
                    <a:lnTo>
                      <a:pt x="1459" y="379"/>
                    </a:lnTo>
                    <a:lnTo>
                      <a:pt x="1456" y="383"/>
                    </a:lnTo>
                    <a:lnTo>
                      <a:pt x="1455" y="388"/>
                    </a:lnTo>
                    <a:lnTo>
                      <a:pt x="1458" y="392"/>
                    </a:lnTo>
                    <a:lnTo>
                      <a:pt x="1453" y="393"/>
                    </a:lnTo>
                    <a:lnTo>
                      <a:pt x="1450" y="396"/>
                    </a:lnTo>
                    <a:lnTo>
                      <a:pt x="1447" y="400"/>
                    </a:lnTo>
                    <a:lnTo>
                      <a:pt x="1446" y="404"/>
                    </a:lnTo>
                    <a:lnTo>
                      <a:pt x="1447" y="407"/>
                    </a:lnTo>
                    <a:lnTo>
                      <a:pt x="1451" y="410"/>
                    </a:lnTo>
                    <a:lnTo>
                      <a:pt x="1451" y="414"/>
                    </a:lnTo>
                    <a:lnTo>
                      <a:pt x="1449" y="417"/>
                    </a:lnTo>
                    <a:lnTo>
                      <a:pt x="1447" y="422"/>
                    </a:lnTo>
                    <a:lnTo>
                      <a:pt x="1446" y="427"/>
                    </a:lnTo>
                    <a:lnTo>
                      <a:pt x="1444" y="432"/>
                    </a:lnTo>
                    <a:lnTo>
                      <a:pt x="1438" y="433"/>
                    </a:lnTo>
                    <a:lnTo>
                      <a:pt x="1438" y="431"/>
                    </a:lnTo>
                    <a:lnTo>
                      <a:pt x="1436" y="429"/>
                    </a:lnTo>
                    <a:lnTo>
                      <a:pt x="1434" y="429"/>
                    </a:lnTo>
                    <a:lnTo>
                      <a:pt x="1432" y="429"/>
                    </a:lnTo>
                    <a:lnTo>
                      <a:pt x="1432" y="433"/>
                    </a:lnTo>
                    <a:lnTo>
                      <a:pt x="1432" y="436"/>
                    </a:lnTo>
                    <a:lnTo>
                      <a:pt x="1432" y="440"/>
                    </a:lnTo>
                    <a:lnTo>
                      <a:pt x="1430" y="444"/>
                    </a:lnTo>
                    <a:lnTo>
                      <a:pt x="1431" y="447"/>
                    </a:lnTo>
                    <a:lnTo>
                      <a:pt x="1435" y="449"/>
                    </a:lnTo>
                    <a:lnTo>
                      <a:pt x="1438" y="451"/>
                    </a:lnTo>
                    <a:lnTo>
                      <a:pt x="1434" y="454"/>
                    </a:lnTo>
                    <a:lnTo>
                      <a:pt x="1433" y="455"/>
                    </a:lnTo>
                    <a:lnTo>
                      <a:pt x="1433" y="456"/>
                    </a:lnTo>
                    <a:lnTo>
                      <a:pt x="1434" y="458"/>
                    </a:lnTo>
                    <a:lnTo>
                      <a:pt x="1435" y="460"/>
                    </a:lnTo>
                    <a:lnTo>
                      <a:pt x="1435" y="462"/>
                    </a:lnTo>
                    <a:lnTo>
                      <a:pt x="1435" y="464"/>
                    </a:lnTo>
                    <a:lnTo>
                      <a:pt x="1435" y="468"/>
                    </a:lnTo>
                    <a:lnTo>
                      <a:pt x="1436" y="470"/>
                    </a:lnTo>
                    <a:lnTo>
                      <a:pt x="1435" y="473"/>
                    </a:lnTo>
                    <a:lnTo>
                      <a:pt x="1433" y="475"/>
                    </a:lnTo>
                    <a:lnTo>
                      <a:pt x="1430" y="476"/>
                    </a:lnTo>
                    <a:lnTo>
                      <a:pt x="1428" y="479"/>
                    </a:lnTo>
                    <a:lnTo>
                      <a:pt x="1424" y="482"/>
                    </a:lnTo>
                    <a:lnTo>
                      <a:pt x="1422" y="488"/>
                    </a:lnTo>
                    <a:lnTo>
                      <a:pt x="1421" y="492"/>
                    </a:lnTo>
                    <a:lnTo>
                      <a:pt x="1419" y="497"/>
                    </a:lnTo>
                    <a:lnTo>
                      <a:pt x="1418" y="499"/>
                    </a:lnTo>
                    <a:lnTo>
                      <a:pt x="1417" y="500"/>
                    </a:lnTo>
                    <a:lnTo>
                      <a:pt x="1415" y="500"/>
                    </a:lnTo>
                    <a:lnTo>
                      <a:pt x="1413" y="500"/>
                    </a:lnTo>
                    <a:lnTo>
                      <a:pt x="1413" y="499"/>
                    </a:lnTo>
                    <a:lnTo>
                      <a:pt x="1412" y="498"/>
                    </a:lnTo>
                    <a:lnTo>
                      <a:pt x="1411" y="497"/>
                    </a:lnTo>
                    <a:lnTo>
                      <a:pt x="1410" y="497"/>
                    </a:lnTo>
                    <a:lnTo>
                      <a:pt x="1410" y="499"/>
                    </a:lnTo>
                    <a:lnTo>
                      <a:pt x="1411" y="503"/>
                    </a:lnTo>
                    <a:lnTo>
                      <a:pt x="1412" y="505"/>
                    </a:lnTo>
                    <a:lnTo>
                      <a:pt x="1408" y="507"/>
                    </a:lnTo>
                    <a:lnTo>
                      <a:pt x="1404" y="507"/>
                    </a:lnTo>
                    <a:lnTo>
                      <a:pt x="1401" y="504"/>
                    </a:lnTo>
                    <a:lnTo>
                      <a:pt x="1398" y="500"/>
                    </a:lnTo>
                    <a:lnTo>
                      <a:pt x="1393" y="505"/>
                    </a:lnTo>
                    <a:lnTo>
                      <a:pt x="1395" y="511"/>
                    </a:lnTo>
                    <a:lnTo>
                      <a:pt x="1390" y="514"/>
                    </a:lnTo>
                    <a:lnTo>
                      <a:pt x="1385" y="517"/>
                    </a:lnTo>
                    <a:lnTo>
                      <a:pt x="1386" y="524"/>
                    </a:lnTo>
                    <a:lnTo>
                      <a:pt x="1383" y="524"/>
                    </a:lnTo>
                    <a:lnTo>
                      <a:pt x="1382" y="525"/>
                    </a:lnTo>
                    <a:lnTo>
                      <a:pt x="1380" y="527"/>
                    </a:lnTo>
                    <a:lnTo>
                      <a:pt x="1378" y="528"/>
                    </a:lnTo>
                    <a:lnTo>
                      <a:pt x="1378" y="531"/>
                    </a:lnTo>
                    <a:lnTo>
                      <a:pt x="1378" y="533"/>
                    </a:lnTo>
                    <a:lnTo>
                      <a:pt x="1375" y="534"/>
                    </a:lnTo>
                    <a:lnTo>
                      <a:pt x="1371" y="537"/>
                    </a:lnTo>
                    <a:lnTo>
                      <a:pt x="1369" y="540"/>
                    </a:lnTo>
                    <a:lnTo>
                      <a:pt x="1365" y="542"/>
                    </a:lnTo>
                    <a:lnTo>
                      <a:pt x="1362" y="541"/>
                    </a:lnTo>
                    <a:lnTo>
                      <a:pt x="1365" y="545"/>
                    </a:lnTo>
                    <a:lnTo>
                      <a:pt x="1363" y="550"/>
                    </a:lnTo>
                    <a:lnTo>
                      <a:pt x="1361" y="556"/>
                    </a:lnTo>
                    <a:lnTo>
                      <a:pt x="1364" y="561"/>
                    </a:lnTo>
                    <a:lnTo>
                      <a:pt x="1365" y="564"/>
                    </a:lnTo>
                    <a:lnTo>
                      <a:pt x="1365" y="567"/>
                    </a:lnTo>
                    <a:lnTo>
                      <a:pt x="1364" y="569"/>
                    </a:lnTo>
                    <a:lnTo>
                      <a:pt x="1364" y="571"/>
                    </a:lnTo>
                    <a:lnTo>
                      <a:pt x="1362" y="573"/>
                    </a:lnTo>
                    <a:lnTo>
                      <a:pt x="1359" y="573"/>
                    </a:lnTo>
                    <a:lnTo>
                      <a:pt x="1357" y="576"/>
                    </a:lnTo>
                    <a:lnTo>
                      <a:pt x="1356" y="579"/>
                    </a:lnTo>
                    <a:lnTo>
                      <a:pt x="1357" y="582"/>
                    </a:lnTo>
                    <a:lnTo>
                      <a:pt x="1359" y="584"/>
                    </a:lnTo>
                    <a:lnTo>
                      <a:pt x="1361" y="586"/>
                    </a:lnTo>
                    <a:lnTo>
                      <a:pt x="1360" y="589"/>
                    </a:lnTo>
                    <a:lnTo>
                      <a:pt x="1359" y="591"/>
                    </a:lnTo>
                    <a:lnTo>
                      <a:pt x="1356" y="593"/>
                    </a:lnTo>
                    <a:lnTo>
                      <a:pt x="1354" y="595"/>
                    </a:lnTo>
                    <a:lnTo>
                      <a:pt x="1354" y="597"/>
                    </a:lnTo>
                    <a:lnTo>
                      <a:pt x="1356" y="597"/>
                    </a:lnTo>
                    <a:lnTo>
                      <a:pt x="1356" y="598"/>
                    </a:lnTo>
                    <a:lnTo>
                      <a:pt x="1356" y="599"/>
                    </a:lnTo>
                    <a:lnTo>
                      <a:pt x="1356" y="600"/>
                    </a:lnTo>
                    <a:lnTo>
                      <a:pt x="1355" y="601"/>
                    </a:lnTo>
                    <a:lnTo>
                      <a:pt x="1354" y="601"/>
                    </a:lnTo>
                    <a:lnTo>
                      <a:pt x="1354" y="600"/>
                    </a:lnTo>
                    <a:lnTo>
                      <a:pt x="1354" y="599"/>
                    </a:lnTo>
                    <a:lnTo>
                      <a:pt x="1353" y="598"/>
                    </a:lnTo>
                    <a:lnTo>
                      <a:pt x="1354" y="597"/>
                    </a:lnTo>
                    <a:lnTo>
                      <a:pt x="1354" y="596"/>
                    </a:lnTo>
                    <a:lnTo>
                      <a:pt x="1354" y="595"/>
                    </a:lnTo>
                    <a:lnTo>
                      <a:pt x="1352" y="595"/>
                    </a:lnTo>
                    <a:lnTo>
                      <a:pt x="1351" y="596"/>
                    </a:lnTo>
                    <a:lnTo>
                      <a:pt x="1350" y="597"/>
                    </a:lnTo>
                    <a:lnTo>
                      <a:pt x="1350" y="598"/>
                    </a:lnTo>
                    <a:lnTo>
                      <a:pt x="1349" y="602"/>
                    </a:lnTo>
                    <a:lnTo>
                      <a:pt x="1346" y="605"/>
                    </a:lnTo>
                    <a:lnTo>
                      <a:pt x="1344" y="609"/>
                    </a:lnTo>
                    <a:lnTo>
                      <a:pt x="1343" y="613"/>
                    </a:lnTo>
                    <a:lnTo>
                      <a:pt x="1341" y="616"/>
                    </a:lnTo>
                    <a:lnTo>
                      <a:pt x="1341" y="619"/>
                    </a:lnTo>
                    <a:lnTo>
                      <a:pt x="1343" y="623"/>
                    </a:lnTo>
                    <a:lnTo>
                      <a:pt x="1348" y="626"/>
                    </a:lnTo>
                    <a:lnTo>
                      <a:pt x="1345" y="627"/>
                    </a:lnTo>
                    <a:lnTo>
                      <a:pt x="1343" y="630"/>
                    </a:lnTo>
                    <a:lnTo>
                      <a:pt x="1341" y="633"/>
                    </a:lnTo>
                    <a:lnTo>
                      <a:pt x="1338" y="635"/>
                    </a:lnTo>
                    <a:lnTo>
                      <a:pt x="1341" y="637"/>
                    </a:lnTo>
                    <a:lnTo>
                      <a:pt x="1342" y="639"/>
                    </a:lnTo>
                    <a:lnTo>
                      <a:pt x="1342" y="642"/>
                    </a:lnTo>
                    <a:lnTo>
                      <a:pt x="1341" y="644"/>
                    </a:lnTo>
                    <a:lnTo>
                      <a:pt x="1340" y="648"/>
                    </a:lnTo>
                    <a:lnTo>
                      <a:pt x="1337" y="651"/>
                    </a:lnTo>
                    <a:lnTo>
                      <a:pt x="1335" y="653"/>
                    </a:lnTo>
                    <a:lnTo>
                      <a:pt x="1333" y="655"/>
                    </a:lnTo>
                    <a:lnTo>
                      <a:pt x="1330" y="658"/>
                    </a:lnTo>
                    <a:lnTo>
                      <a:pt x="1328" y="661"/>
                    </a:lnTo>
                    <a:lnTo>
                      <a:pt x="1327" y="663"/>
                    </a:lnTo>
                    <a:lnTo>
                      <a:pt x="1327" y="668"/>
                    </a:lnTo>
                    <a:lnTo>
                      <a:pt x="1323" y="671"/>
                    </a:lnTo>
                    <a:lnTo>
                      <a:pt x="1320" y="675"/>
                    </a:lnTo>
                    <a:lnTo>
                      <a:pt x="1318" y="678"/>
                    </a:lnTo>
                    <a:lnTo>
                      <a:pt x="1314" y="680"/>
                    </a:lnTo>
                    <a:lnTo>
                      <a:pt x="1313" y="686"/>
                    </a:lnTo>
                    <a:lnTo>
                      <a:pt x="1311" y="693"/>
                    </a:lnTo>
                    <a:lnTo>
                      <a:pt x="1309" y="698"/>
                    </a:lnTo>
                    <a:lnTo>
                      <a:pt x="1302" y="700"/>
                    </a:lnTo>
                    <a:lnTo>
                      <a:pt x="1298" y="704"/>
                    </a:lnTo>
                    <a:lnTo>
                      <a:pt x="1298" y="710"/>
                    </a:lnTo>
                    <a:lnTo>
                      <a:pt x="1298" y="716"/>
                    </a:lnTo>
                    <a:lnTo>
                      <a:pt x="1293" y="721"/>
                    </a:lnTo>
                    <a:lnTo>
                      <a:pt x="1291" y="725"/>
                    </a:lnTo>
                    <a:lnTo>
                      <a:pt x="1289" y="729"/>
                    </a:lnTo>
                    <a:lnTo>
                      <a:pt x="1286" y="732"/>
                    </a:lnTo>
                    <a:lnTo>
                      <a:pt x="1283" y="736"/>
                    </a:lnTo>
                    <a:lnTo>
                      <a:pt x="1280" y="740"/>
                    </a:lnTo>
                    <a:lnTo>
                      <a:pt x="1279" y="745"/>
                    </a:lnTo>
                    <a:lnTo>
                      <a:pt x="1278" y="749"/>
                    </a:lnTo>
                    <a:lnTo>
                      <a:pt x="1278" y="755"/>
                    </a:lnTo>
                    <a:lnTo>
                      <a:pt x="1274" y="760"/>
                    </a:lnTo>
                    <a:lnTo>
                      <a:pt x="1272" y="765"/>
                    </a:lnTo>
                    <a:lnTo>
                      <a:pt x="1272" y="770"/>
                    </a:lnTo>
                    <a:lnTo>
                      <a:pt x="1268" y="775"/>
                    </a:lnTo>
                    <a:lnTo>
                      <a:pt x="1268" y="780"/>
                    </a:lnTo>
                    <a:lnTo>
                      <a:pt x="1266" y="785"/>
                    </a:lnTo>
                    <a:lnTo>
                      <a:pt x="1263" y="790"/>
                    </a:lnTo>
                    <a:lnTo>
                      <a:pt x="1259" y="792"/>
                    </a:lnTo>
                    <a:lnTo>
                      <a:pt x="1254" y="794"/>
                    </a:lnTo>
                    <a:lnTo>
                      <a:pt x="1252" y="798"/>
                    </a:lnTo>
                    <a:lnTo>
                      <a:pt x="1249" y="802"/>
                    </a:lnTo>
                    <a:lnTo>
                      <a:pt x="1244" y="798"/>
                    </a:lnTo>
                    <a:lnTo>
                      <a:pt x="1242" y="799"/>
                    </a:lnTo>
                    <a:lnTo>
                      <a:pt x="1242" y="802"/>
                    </a:lnTo>
                    <a:lnTo>
                      <a:pt x="1243" y="804"/>
                    </a:lnTo>
                    <a:lnTo>
                      <a:pt x="1243" y="806"/>
                    </a:lnTo>
                    <a:lnTo>
                      <a:pt x="1241" y="808"/>
                    </a:lnTo>
                    <a:lnTo>
                      <a:pt x="1238" y="811"/>
                    </a:lnTo>
                    <a:lnTo>
                      <a:pt x="1236" y="813"/>
                    </a:lnTo>
                    <a:lnTo>
                      <a:pt x="1233" y="816"/>
                    </a:lnTo>
                    <a:lnTo>
                      <a:pt x="1231" y="819"/>
                    </a:lnTo>
                    <a:lnTo>
                      <a:pt x="1230" y="822"/>
                    </a:lnTo>
                    <a:lnTo>
                      <a:pt x="1231" y="825"/>
                    </a:lnTo>
                    <a:lnTo>
                      <a:pt x="1234" y="829"/>
                    </a:lnTo>
                    <a:lnTo>
                      <a:pt x="1229" y="832"/>
                    </a:lnTo>
                    <a:lnTo>
                      <a:pt x="1225" y="833"/>
                    </a:lnTo>
                    <a:lnTo>
                      <a:pt x="1220" y="834"/>
                    </a:lnTo>
                    <a:lnTo>
                      <a:pt x="1217" y="838"/>
                    </a:lnTo>
                    <a:lnTo>
                      <a:pt x="1216" y="843"/>
                    </a:lnTo>
                    <a:lnTo>
                      <a:pt x="1214" y="850"/>
                    </a:lnTo>
                    <a:lnTo>
                      <a:pt x="1212" y="856"/>
                    </a:lnTo>
                    <a:lnTo>
                      <a:pt x="1210" y="861"/>
                    </a:lnTo>
                    <a:lnTo>
                      <a:pt x="1209" y="867"/>
                    </a:lnTo>
                    <a:lnTo>
                      <a:pt x="1207" y="873"/>
                    </a:lnTo>
                    <a:lnTo>
                      <a:pt x="1205" y="878"/>
                    </a:lnTo>
                    <a:lnTo>
                      <a:pt x="1201" y="884"/>
                    </a:lnTo>
                    <a:lnTo>
                      <a:pt x="1198" y="884"/>
                    </a:lnTo>
                    <a:lnTo>
                      <a:pt x="1195" y="884"/>
                    </a:lnTo>
                    <a:lnTo>
                      <a:pt x="1192" y="886"/>
                    </a:lnTo>
                    <a:lnTo>
                      <a:pt x="1190" y="889"/>
                    </a:lnTo>
                    <a:lnTo>
                      <a:pt x="1188" y="893"/>
                    </a:lnTo>
                    <a:lnTo>
                      <a:pt x="1184" y="895"/>
                    </a:lnTo>
                    <a:lnTo>
                      <a:pt x="1180" y="897"/>
                    </a:lnTo>
                    <a:lnTo>
                      <a:pt x="1175" y="898"/>
                    </a:lnTo>
                    <a:lnTo>
                      <a:pt x="1171" y="897"/>
                    </a:lnTo>
                    <a:lnTo>
                      <a:pt x="1166" y="896"/>
                    </a:lnTo>
                    <a:lnTo>
                      <a:pt x="1162" y="895"/>
                    </a:lnTo>
                    <a:lnTo>
                      <a:pt x="1158" y="892"/>
                    </a:lnTo>
                    <a:lnTo>
                      <a:pt x="1153" y="891"/>
                    </a:lnTo>
                    <a:lnTo>
                      <a:pt x="1149" y="890"/>
                    </a:lnTo>
                    <a:lnTo>
                      <a:pt x="1145" y="888"/>
                    </a:lnTo>
                    <a:lnTo>
                      <a:pt x="1143" y="884"/>
                    </a:lnTo>
                    <a:lnTo>
                      <a:pt x="1139" y="890"/>
                    </a:lnTo>
                    <a:lnTo>
                      <a:pt x="1136" y="897"/>
                    </a:lnTo>
                    <a:lnTo>
                      <a:pt x="1132" y="901"/>
                    </a:lnTo>
                    <a:lnTo>
                      <a:pt x="1124" y="899"/>
                    </a:lnTo>
                    <a:lnTo>
                      <a:pt x="1119" y="901"/>
                    </a:lnTo>
                    <a:lnTo>
                      <a:pt x="1117" y="903"/>
                    </a:lnTo>
                    <a:lnTo>
                      <a:pt x="1113" y="905"/>
                    </a:lnTo>
                    <a:lnTo>
                      <a:pt x="1111" y="901"/>
                    </a:lnTo>
                    <a:lnTo>
                      <a:pt x="1108" y="899"/>
                    </a:lnTo>
                    <a:lnTo>
                      <a:pt x="1105" y="897"/>
                    </a:lnTo>
                    <a:lnTo>
                      <a:pt x="1102" y="896"/>
                    </a:lnTo>
                    <a:lnTo>
                      <a:pt x="1098" y="895"/>
                    </a:lnTo>
                    <a:lnTo>
                      <a:pt x="1096" y="894"/>
                    </a:lnTo>
                    <a:lnTo>
                      <a:pt x="1092" y="893"/>
                    </a:lnTo>
                    <a:lnTo>
                      <a:pt x="1089" y="893"/>
                    </a:lnTo>
                    <a:lnTo>
                      <a:pt x="1085" y="895"/>
                    </a:lnTo>
                    <a:lnTo>
                      <a:pt x="1083" y="893"/>
                    </a:lnTo>
                    <a:lnTo>
                      <a:pt x="1081" y="893"/>
                    </a:lnTo>
                    <a:lnTo>
                      <a:pt x="1078" y="893"/>
                    </a:lnTo>
                    <a:lnTo>
                      <a:pt x="1076" y="888"/>
                    </a:lnTo>
                    <a:lnTo>
                      <a:pt x="1076" y="886"/>
                    </a:lnTo>
                    <a:lnTo>
                      <a:pt x="1076" y="884"/>
                    </a:lnTo>
                    <a:lnTo>
                      <a:pt x="1075" y="881"/>
                    </a:lnTo>
                    <a:lnTo>
                      <a:pt x="1074" y="879"/>
                    </a:lnTo>
                    <a:lnTo>
                      <a:pt x="1071" y="882"/>
                    </a:lnTo>
                    <a:lnTo>
                      <a:pt x="1069" y="887"/>
                    </a:lnTo>
                    <a:lnTo>
                      <a:pt x="1066" y="890"/>
                    </a:lnTo>
                    <a:lnTo>
                      <a:pt x="1062" y="886"/>
                    </a:lnTo>
                    <a:lnTo>
                      <a:pt x="1061" y="886"/>
                    </a:lnTo>
                    <a:lnTo>
                      <a:pt x="1060" y="886"/>
                    </a:lnTo>
                    <a:lnTo>
                      <a:pt x="1059" y="885"/>
                    </a:lnTo>
                    <a:lnTo>
                      <a:pt x="1057" y="887"/>
                    </a:lnTo>
                    <a:lnTo>
                      <a:pt x="1057" y="890"/>
                    </a:lnTo>
                    <a:lnTo>
                      <a:pt x="1056" y="893"/>
                    </a:lnTo>
                    <a:lnTo>
                      <a:pt x="1053" y="893"/>
                    </a:lnTo>
                    <a:lnTo>
                      <a:pt x="1050" y="888"/>
                    </a:lnTo>
                    <a:lnTo>
                      <a:pt x="1050" y="884"/>
                    </a:lnTo>
                    <a:lnTo>
                      <a:pt x="1049" y="881"/>
                    </a:lnTo>
                    <a:lnTo>
                      <a:pt x="1046" y="879"/>
                    </a:lnTo>
                    <a:lnTo>
                      <a:pt x="1044" y="880"/>
                    </a:lnTo>
                    <a:lnTo>
                      <a:pt x="1043" y="880"/>
                    </a:lnTo>
                    <a:lnTo>
                      <a:pt x="1042" y="881"/>
                    </a:lnTo>
                    <a:lnTo>
                      <a:pt x="1039" y="881"/>
                    </a:lnTo>
                    <a:lnTo>
                      <a:pt x="1036" y="878"/>
                    </a:lnTo>
                    <a:lnTo>
                      <a:pt x="1035" y="875"/>
                    </a:lnTo>
                    <a:lnTo>
                      <a:pt x="1034" y="872"/>
                    </a:lnTo>
                    <a:lnTo>
                      <a:pt x="1034" y="869"/>
                    </a:lnTo>
                    <a:lnTo>
                      <a:pt x="1034" y="865"/>
                    </a:lnTo>
                    <a:lnTo>
                      <a:pt x="1034" y="862"/>
                    </a:lnTo>
                    <a:lnTo>
                      <a:pt x="1033" y="859"/>
                    </a:lnTo>
                    <a:lnTo>
                      <a:pt x="1029" y="856"/>
                    </a:lnTo>
                    <a:lnTo>
                      <a:pt x="1029" y="851"/>
                    </a:lnTo>
                    <a:lnTo>
                      <a:pt x="1028" y="846"/>
                    </a:lnTo>
                    <a:lnTo>
                      <a:pt x="1027" y="841"/>
                    </a:lnTo>
                    <a:lnTo>
                      <a:pt x="1025" y="836"/>
                    </a:lnTo>
                    <a:lnTo>
                      <a:pt x="1022" y="833"/>
                    </a:lnTo>
                    <a:lnTo>
                      <a:pt x="1019" y="832"/>
                    </a:lnTo>
                    <a:lnTo>
                      <a:pt x="1016" y="830"/>
                    </a:lnTo>
                    <a:lnTo>
                      <a:pt x="1013" y="829"/>
                    </a:lnTo>
                    <a:lnTo>
                      <a:pt x="1015" y="825"/>
                    </a:lnTo>
                    <a:lnTo>
                      <a:pt x="1018" y="822"/>
                    </a:lnTo>
                    <a:lnTo>
                      <a:pt x="1022" y="819"/>
                    </a:lnTo>
                    <a:lnTo>
                      <a:pt x="1020" y="813"/>
                    </a:lnTo>
                    <a:lnTo>
                      <a:pt x="1019" y="811"/>
                    </a:lnTo>
                    <a:lnTo>
                      <a:pt x="1018" y="807"/>
                    </a:lnTo>
                    <a:lnTo>
                      <a:pt x="1017" y="805"/>
                    </a:lnTo>
                    <a:lnTo>
                      <a:pt x="1017" y="802"/>
                    </a:lnTo>
                    <a:lnTo>
                      <a:pt x="1021" y="797"/>
                    </a:lnTo>
                    <a:lnTo>
                      <a:pt x="1025" y="794"/>
                    </a:lnTo>
                    <a:lnTo>
                      <a:pt x="1025" y="790"/>
                    </a:lnTo>
                    <a:lnTo>
                      <a:pt x="1025" y="784"/>
                    </a:lnTo>
                    <a:lnTo>
                      <a:pt x="1021" y="783"/>
                    </a:lnTo>
                    <a:lnTo>
                      <a:pt x="1018" y="783"/>
                    </a:lnTo>
                    <a:lnTo>
                      <a:pt x="1015" y="781"/>
                    </a:lnTo>
                    <a:lnTo>
                      <a:pt x="1016" y="779"/>
                    </a:lnTo>
                    <a:lnTo>
                      <a:pt x="1020" y="777"/>
                    </a:lnTo>
                    <a:lnTo>
                      <a:pt x="1023" y="774"/>
                    </a:lnTo>
                    <a:lnTo>
                      <a:pt x="1023" y="772"/>
                    </a:lnTo>
                    <a:lnTo>
                      <a:pt x="1017" y="773"/>
                    </a:lnTo>
                    <a:lnTo>
                      <a:pt x="1016" y="773"/>
                    </a:lnTo>
                    <a:lnTo>
                      <a:pt x="1016" y="772"/>
                    </a:lnTo>
                    <a:lnTo>
                      <a:pt x="1016" y="770"/>
                    </a:lnTo>
                    <a:lnTo>
                      <a:pt x="1016" y="769"/>
                    </a:lnTo>
                    <a:lnTo>
                      <a:pt x="1019" y="766"/>
                    </a:lnTo>
                    <a:lnTo>
                      <a:pt x="1020" y="762"/>
                    </a:lnTo>
                    <a:lnTo>
                      <a:pt x="1021" y="759"/>
                    </a:lnTo>
                    <a:lnTo>
                      <a:pt x="1020" y="754"/>
                    </a:lnTo>
                    <a:lnTo>
                      <a:pt x="1020" y="750"/>
                    </a:lnTo>
                    <a:lnTo>
                      <a:pt x="1020" y="745"/>
                    </a:lnTo>
                    <a:lnTo>
                      <a:pt x="1021" y="742"/>
                    </a:lnTo>
                    <a:lnTo>
                      <a:pt x="1025" y="739"/>
                    </a:lnTo>
                    <a:lnTo>
                      <a:pt x="1025" y="736"/>
                    </a:lnTo>
                    <a:lnTo>
                      <a:pt x="1024" y="734"/>
                    </a:lnTo>
                    <a:lnTo>
                      <a:pt x="1022" y="731"/>
                    </a:lnTo>
                    <a:lnTo>
                      <a:pt x="1022" y="729"/>
                    </a:lnTo>
                    <a:lnTo>
                      <a:pt x="1024" y="727"/>
                    </a:lnTo>
                    <a:lnTo>
                      <a:pt x="1026" y="725"/>
                    </a:lnTo>
                    <a:lnTo>
                      <a:pt x="1027" y="723"/>
                    </a:lnTo>
                    <a:lnTo>
                      <a:pt x="1025" y="721"/>
                    </a:lnTo>
                    <a:lnTo>
                      <a:pt x="1020" y="721"/>
                    </a:lnTo>
                    <a:lnTo>
                      <a:pt x="1018" y="723"/>
                    </a:lnTo>
                    <a:lnTo>
                      <a:pt x="1016" y="726"/>
                    </a:lnTo>
                    <a:lnTo>
                      <a:pt x="1013" y="730"/>
                    </a:lnTo>
                    <a:lnTo>
                      <a:pt x="1011" y="733"/>
                    </a:lnTo>
                    <a:lnTo>
                      <a:pt x="1008" y="735"/>
                    </a:lnTo>
                    <a:lnTo>
                      <a:pt x="1005" y="736"/>
                    </a:lnTo>
                    <a:lnTo>
                      <a:pt x="1001" y="736"/>
                    </a:lnTo>
                    <a:lnTo>
                      <a:pt x="1000" y="740"/>
                    </a:lnTo>
                    <a:lnTo>
                      <a:pt x="1001" y="744"/>
                    </a:lnTo>
                    <a:lnTo>
                      <a:pt x="1001" y="748"/>
                    </a:lnTo>
                    <a:lnTo>
                      <a:pt x="998" y="751"/>
                    </a:lnTo>
                    <a:lnTo>
                      <a:pt x="997" y="757"/>
                    </a:lnTo>
                    <a:lnTo>
                      <a:pt x="994" y="761"/>
                    </a:lnTo>
                    <a:lnTo>
                      <a:pt x="992" y="766"/>
                    </a:lnTo>
                    <a:lnTo>
                      <a:pt x="990" y="771"/>
                    </a:lnTo>
                    <a:lnTo>
                      <a:pt x="983" y="775"/>
                    </a:lnTo>
                    <a:lnTo>
                      <a:pt x="981" y="780"/>
                    </a:lnTo>
                    <a:lnTo>
                      <a:pt x="979" y="785"/>
                    </a:lnTo>
                    <a:lnTo>
                      <a:pt x="972" y="788"/>
                    </a:lnTo>
                    <a:lnTo>
                      <a:pt x="969" y="793"/>
                    </a:lnTo>
                    <a:lnTo>
                      <a:pt x="969" y="798"/>
                    </a:lnTo>
                    <a:lnTo>
                      <a:pt x="968" y="804"/>
                    </a:lnTo>
                    <a:lnTo>
                      <a:pt x="964" y="808"/>
                    </a:lnTo>
                    <a:lnTo>
                      <a:pt x="964" y="813"/>
                    </a:lnTo>
                    <a:lnTo>
                      <a:pt x="962" y="816"/>
                    </a:lnTo>
                    <a:lnTo>
                      <a:pt x="958" y="818"/>
                    </a:lnTo>
                    <a:lnTo>
                      <a:pt x="953" y="818"/>
                    </a:lnTo>
                    <a:lnTo>
                      <a:pt x="949" y="815"/>
                    </a:lnTo>
                    <a:lnTo>
                      <a:pt x="945" y="813"/>
                    </a:lnTo>
                    <a:lnTo>
                      <a:pt x="939" y="811"/>
                    </a:lnTo>
                    <a:lnTo>
                      <a:pt x="934" y="811"/>
                    </a:lnTo>
                    <a:lnTo>
                      <a:pt x="932" y="809"/>
                    </a:lnTo>
                    <a:lnTo>
                      <a:pt x="930" y="807"/>
                    </a:lnTo>
                    <a:lnTo>
                      <a:pt x="928" y="807"/>
                    </a:lnTo>
                    <a:lnTo>
                      <a:pt x="926" y="807"/>
                    </a:lnTo>
                    <a:lnTo>
                      <a:pt x="926" y="812"/>
                    </a:lnTo>
                    <a:lnTo>
                      <a:pt x="930" y="814"/>
                    </a:lnTo>
                    <a:lnTo>
                      <a:pt x="935" y="816"/>
                    </a:lnTo>
                    <a:lnTo>
                      <a:pt x="938" y="820"/>
                    </a:lnTo>
                    <a:lnTo>
                      <a:pt x="938" y="826"/>
                    </a:lnTo>
                    <a:lnTo>
                      <a:pt x="939" y="827"/>
                    </a:lnTo>
                    <a:lnTo>
                      <a:pt x="941" y="826"/>
                    </a:lnTo>
                    <a:lnTo>
                      <a:pt x="943" y="824"/>
                    </a:lnTo>
                    <a:lnTo>
                      <a:pt x="944" y="822"/>
                    </a:lnTo>
                    <a:lnTo>
                      <a:pt x="946" y="820"/>
                    </a:lnTo>
                    <a:lnTo>
                      <a:pt x="949" y="820"/>
                    </a:lnTo>
                    <a:lnTo>
                      <a:pt x="953" y="822"/>
                    </a:lnTo>
                    <a:lnTo>
                      <a:pt x="953" y="826"/>
                    </a:lnTo>
                    <a:lnTo>
                      <a:pt x="952" y="829"/>
                    </a:lnTo>
                    <a:lnTo>
                      <a:pt x="948" y="831"/>
                    </a:lnTo>
                    <a:lnTo>
                      <a:pt x="945" y="832"/>
                    </a:lnTo>
                    <a:lnTo>
                      <a:pt x="943" y="833"/>
                    </a:lnTo>
                    <a:lnTo>
                      <a:pt x="941" y="832"/>
                    </a:lnTo>
                    <a:lnTo>
                      <a:pt x="940" y="831"/>
                    </a:lnTo>
                    <a:lnTo>
                      <a:pt x="939" y="829"/>
                    </a:lnTo>
                    <a:lnTo>
                      <a:pt x="936" y="831"/>
                    </a:lnTo>
                    <a:lnTo>
                      <a:pt x="934" y="833"/>
                    </a:lnTo>
                    <a:lnTo>
                      <a:pt x="931" y="835"/>
                    </a:lnTo>
                    <a:lnTo>
                      <a:pt x="927" y="836"/>
                    </a:lnTo>
                    <a:lnTo>
                      <a:pt x="927" y="840"/>
                    </a:lnTo>
                    <a:lnTo>
                      <a:pt x="924" y="843"/>
                    </a:lnTo>
                    <a:lnTo>
                      <a:pt x="920" y="846"/>
                    </a:lnTo>
                    <a:lnTo>
                      <a:pt x="919" y="850"/>
                    </a:lnTo>
                    <a:lnTo>
                      <a:pt x="916" y="852"/>
                    </a:lnTo>
                    <a:lnTo>
                      <a:pt x="911" y="855"/>
                    </a:lnTo>
                    <a:lnTo>
                      <a:pt x="909" y="858"/>
                    </a:lnTo>
                    <a:lnTo>
                      <a:pt x="910" y="863"/>
                    </a:lnTo>
                    <a:lnTo>
                      <a:pt x="915" y="865"/>
                    </a:lnTo>
                    <a:lnTo>
                      <a:pt x="916" y="867"/>
                    </a:lnTo>
                    <a:lnTo>
                      <a:pt x="918" y="871"/>
                    </a:lnTo>
                    <a:lnTo>
                      <a:pt x="921" y="874"/>
                    </a:lnTo>
                    <a:lnTo>
                      <a:pt x="919" y="879"/>
                    </a:lnTo>
                    <a:lnTo>
                      <a:pt x="915" y="880"/>
                    </a:lnTo>
                    <a:lnTo>
                      <a:pt x="910" y="882"/>
                    </a:lnTo>
                    <a:lnTo>
                      <a:pt x="911" y="887"/>
                    </a:lnTo>
                    <a:lnTo>
                      <a:pt x="910" y="893"/>
                    </a:lnTo>
                    <a:lnTo>
                      <a:pt x="908" y="896"/>
                    </a:lnTo>
                    <a:lnTo>
                      <a:pt x="904" y="901"/>
                    </a:lnTo>
                    <a:lnTo>
                      <a:pt x="904" y="905"/>
                    </a:lnTo>
                    <a:lnTo>
                      <a:pt x="901" y="906"/>
                    </a:lnTo>
                    <a:lnTo>
                      <a:pt x="897" y="910"/>
                    </a:lnTo>
                    <a:lnTo>
                      <a:pt x="893" y="912"/>
                    </a:lnTo>
                    <a:lnTo>
                      <a:pt x="890" y="913"/>
                    </a:lnTo>
                    <a:lnTo>
                      <a:pt x="891" y="914"/>
                    </a:lnTo>
                    <a:lnTo>
                      <a:pt x="892" y="914"/>
                    </a:lnTo>
                    <a:lnTo>
                      <a:pt x="893" y="914"/>
                    </a:lnTo>
                    <a:lnTo>
                      <a:pt x="894" y="915"/>
                    </a:lnTo>
                    <a:lnTo>
                      <a:pt x="894" y="917"/>
                    </a:lnTo>
                    <a:lnTo>
                      <a:pt x="894" y="920"/>
                    </a:lnTo>
                    <a:lnTo>
                      <a:pt x="894" y="921"/>
                    </a:lnTo>
                    <a:lnTo>
                      <a:pt x="891" y="924"/>
                    </a:lnTo>
                    <a:lnTo>
                      <a:pt x="890" y="929"/>
                    </a:lnTo>
                    <a:lnTo>
                      <a:pt x="889" y="931"/>
                    </a:lnTo>
                    <a:lnTo>
                      <a:pt x="884" y="932"/>
                    </a:lnTo>
                    <a:lnTo>
                      <a:pt x="884" y="940"/>
                    </a:lnTo>
                    <a:lnTo>
                      <a:pt x="879" y="946"/>
                    </a:lnTo>
                    <a:lnTo>
                      <a:pt x="872" y="948"/>
                    </a:lnTo>
                    <a:lnTo>
                      <a:pt x="866" y="952"/>
                    </a:lnTo>
                    <a:lnTo>
                      <a:pt x="862" y="952"/>
                    </a:lnTo>
                    <a:lnTo>
                      <a:pt x="861" y="956"/>
                    </a:lnTo>
                    <a:lnTo>
                      <a:pt x="861" y="960"/>
                    </a:lnTo>
                    <a:lnTo>
                      <a:pt x="859" y="964"/>
                    </a:lnTo>
                    <a:lnTo>
                      <a:pt x="859" y="970"/>
                    </a:lnTo>
                    <a:lnTo>
                      <a:pt x="856" y="974"/>
                    </a:lnTo>
                    <a:lnTo>
                      <a:pt x="852" y="978"/>
                    </a:lnTo>
                    <a:lnTo>
                      <a:pt x="848" y="982"/>
                    </a:lnTo>
                    <a:lnTo>
                      <a:pt x="850" y="983"/>
                    </a:lnTo>
                    <a:lnTo>
                      <a:pt x="852" y="983"/>
                    </a:lnTo>
                    <a:lnTo>
                      <a:pt x="852" y="985"/>
                    </a:lnTo>
                    <a:lnTo>
                      <a:pt x="852" y="987"/>
                    </a:lnTo>
                    <a:lnTo>
                      <a:pt x="849" y="987"/>
                    </a:lnTo>
                    <a:lnTo>
                      <a:pt x="846" y="989"/>
                    </a:lnTo>
                    <a:lnTo>
                      <a:pt x="845" y="993"/>
                    </a:lnTo>
                    <a:lnTo>
                      <a:pt x="843" y="995"/>
                    </a:lnTo>
                    <a:lnTo>
                      <a:pt x="842" y="1000"/>
                    </a:lnTo>
                    <a:lnTo>
                      <a:pt x="840" y="1003"/>
                    </a:lnTo>
                    <a:lnTo>
                      <a:pt x="839" y="1006"/>
                    </a:lnTo>
                    <a:lnTo>
                      <a:pt x="841" y="1011"/>
                    </a:lnTo>
                    <a:lnTo>
                      <a:pt x="840" y="1016"/>
                    </a:lnTo>
                    <a:lnTo>
                      <a:pt x="839" y="1021"/>
                    </a:lnTo>
                    <a:lnTo>
                      <a:pt x="837" y="1025"/>
                    </a:lnTo>
                    <a:lnTo>
                      <a:pt x="835" y="1031"/>
                    </a:lnTo>
                    <a:lnTo>
                      <a:pt x="833" y="1036"/>
                    </a:lnTo>
                    <a:lnTo>
                      <a:pt x="830" y="1041"/>
                    </a:lnTo>
                    <a:lnTo>
                      <a:pt x="826" y="1046"/>
                    </a:lnTo>
                    <a:lnTo>
                      <a:pt x="822" y="1049"/>
                    </a:lnTo>
                    <a:lnTo>
                      <a:pt x="824" y="1053"/>
                    </a:lnTo>
                    <a:lnTo>
                      <a:pt x="821" y="1053"/>
                    </a:lnTo>
                    <a:lnTo>
                      <a:pt x="816" y="1052"/>
                    </a:lnTo>
                    <a:lnTo>
                      <a:pt x="812" y="1052"/>
                    </a:lnTo>
                    <a:lnTo>
                      <a:pt x="811" y="1052"/>
                    </a:lnTo>
                    <a:lnTo>
                      <a:pt x="810" y="1052"/>
                    </a:lnTo>
                    <a:lnTo>
                      <a:pt x="810" y="1056"/>
                    </a:lnTo>
                    <a:lnTo>
                      <a:pt x="811" y="1060"/>
                    </a:lnTo>
                    <a:lnTo>
                      <a:pt x="811" y="1064"/>
                    </a:lnTo>
                    <a:lnTo>
                      <a:pt x="811" y="1068"/>
                    </a:lnTo>
                    <a:lnTo>
                      <a:pt x="810" y="1073"/>
                    </a:lnTo>
                    <a:lnTo>
                      <a:pt x="809" y="1076"/>
                    </a:lnTo>
                    <a:lnTo>
                      <a:pt x="807" y="1079"/>
                    </a:lnTo>
                    <a:lnTo>
                      <a:pt x="805" y="1083"/>
                    </a:lnTo>
                    <a:lnTo>
                      <a:pt x="805" y="1086"/>
                    </a:lnTo>
                    <a:lnTo>
                      <a:pt x="805" y="1092"/>
                    </a:lnTo>
                    <a:lnTo>
                      <a:pt x="804" y="1095"/>
                    </a:lnTo>
                    <a:lnTo>
                      <a:pt x="800" y="1096"/>
                    </a:lnTo>
                    <a:lnTo>
                      <a:pt x="798" y="1100"/>
                    </a:lnTo>
                    <a:lnTo>
                      <a:pt x="798" y="1105"/>
                    </a:lnTo>
                    <a:lnTo>
                      <a:pt x="797" y="1110"/>
                    </a:lnTo>
                    <a:lnTo>
                      <a:pt x="792" y="1111"/>
                    </a:lnTo>
                    <a:lnTo>
                      <a:pt x="792" y="1115"/>
                    </a:lnTo>
                    <a:lnTo>
                      <a:pt x="791" y="1120"/>
                    </a:lnTo>
                    <a:lnTo>
                      <a:pt x="790" y="1124"/>
                    </a:lnTo>
                    <a:lnTo>
                      <a:pt x="788" y="1128"/>
                    </a:lnTo>
                    <a:lnTo>
                      <a:pt x="786" y="1132"/>
                    </a:lnTo>
                    <a:lnTo>
                      <a:pt x="784" y="1137"/>
                    </a:lnTo>
                    <a:lnTo>
                      <a:pt x="783" y="1141"/>
                    </a:lnTo>
                    <a:lnTo>
                      <a:pt x="782" y="1145"/>
                    </a:lnTo>
                    <a:lnTo>
                      <a:pt x="780" y="1146"/>
                    </a:lnTo>
                    <a:lnTo>
                      <a:pt x="777" y="1147"/>
                    </a:lnTo>
                    <a:lnTo>
                      <a:pt x="776" y="1149"/>
                    </a:lnTo>
                    <a:lnTo>
                      <a:pt x="775" y="1151"/>
                    </a:lnTo>
                    <a:lnTo>
                      <a:pt x="771" y="1156"/>
                    </a:lnTo>
                    <a:lnTo>
                      <a:pt x="766" y="1161"/>
                    </a:lnTo>
                    <a:lnTo>
                      <a:pt x="764" y="1167"/>
                    </a:lnTo>
                    <a:lnTo>
                      <a:pt x="764" y="1172"/>
                    </a:lnTo>
                    <a:lnTo>
                      <a:pt x="762" y="1177"/>
                    </a:lnTo>
                    <a:lnTo>
                      <a:pt x="764" y="1182"/>
                    </a:lnTo>
                    <a:lnTo>
                      <a:pt x="763" y="1186"/>
                    </a:lnTo>
                    <a:lnTo>
                      <a:pt x="755" y="1186"/>
                    </a:lnTo>
                    <a:lnTo>
                      <a:pt x="756" y="1184"/>
                    </a:lnTo>
                    <a:lnTo>
                      <a:pt x="758" y="1181"/>
                    </a:lnTo>
                    <a:lnTo>
                      <a:pt x="759" y="1178"/>
                    </a:lnTo>
                    <a:lnTo>
                      <a:pt x="757" y="1175"/>
                    </a:lnTo>
                    <a:lnTo>
                      <a:pt x="755" y="1175"/>
                    </a:lnTo>
                    <a:lnTo>
                      <a:pt x="754" y="1176"/>
                    </a:lnTo>
                    <a:lnTo>
                      <a:pt x="753" y="1177"/>
                    </a:lnTo>
                    <a:lnTo>
                      <a:pt x="752" y="1179"/>
                    </a:lnTo>
                    <a:lnTo>
                      <a:pt x="753" y="1184"/>
                    </a:lnTo>
                    <a:lnTo>
                      <a:pt x="753" y="1188"/>
                    </a:lnTo>
                    <a:lnTo>
                      <a:pt x="753" y="1193"/>
                    </a:lnTo>
                    <a:lnTo>
                      <a:pt x="757" y="1197"/>
                    </a:lnTo>
                    <a:lnTo>
                      <a:pt x="755" y="1201"/>
                    </a:lnTo>
                    <a:lnTo>
                      <a:pt x="754" y="1204"/>
                    </a:lnTo>
                    <a:lnTo>
                      <a:pt x="753" y="1208"/>
                    </a:lnTo>
                    <a:lnTo>
                      <a:pt x="751" y="1212"/>
                    </a:lnTo>
                    <a:lnTo>
                      <a:pt x="750" y="1215"/>
                    </a:lnTo>
                    <a:lnTo>
                      <a:pt x="749" y="1220"/>
                    </a:lnTo>
                    <a:lnTo>
                      <a:pt x="749" y="1223"/>
                    </a:lnTo>
                    <a:lnTo>
                      <a:pt x="749" y="1227"/>
                    </a:lnTo>
                    <a:lnTo>
                      <a:pt x="744" y="1229"/>
                    </a:lnTo>
                    <a:lnTo>
                      <a:pt x="739" y="1234"/>
                    </a:lnTo>
                    <a:lnTo>
                      <a:pt x="735" y="1238"/>
                    </a:lnTo>
                    <a:lnTo>
                      <a:pt x="728" y="1240"/>
                    </a:lnTo>
                    <a:lnTo>
                      <a:pt x="725" y="1244"/>
                    </a:lnTo>
                    <a:lnTo>
                      <a:pt x="725" y="1248"/>
                    </a:lnTo>
                    <a:lnTo>
                      <a:pt x="723" y="1254"/>
                    </a:lnTo>
                    <a:lnTo>
                      <a:pt x="720" y="1257"/>
                    </a:lnTo>
                    <a:lnTo>
                      <a:pt x="722" y="1264"/>
                    </a:lnTo>
                    <a:lnTo>
                      <a:pt x="721" y="1268"/>
                    </a:lnTo>
                    <a:lnTo>
                      <a:pt x="719" y="1272"/>
                    </a:lnTo>
                    <a:lnTo>
                      <a:pt x="714" y="1274"/>
                    </a:lnTo>
                    <a:lnTo>
                      <a:pt x="710" y="1277"/>
                    </a:lnTo>
                    <a:lnTo>
                      <a:pt x="708" y="1281"/>
                    </a:lnTo>
                    <a:lnTo>
                      <a:pt x="708" y="1284"/>
                    </a:lnTo>
                    <a:lnTo>
                      <a:pt x="710" y="1289"/>
                    </a:lnTo>
                    <a:lnTo>
                      <a:pt x="711" y="1291"/>
                    </a:lnTo>
                    <a:lnTo>
                      <a:pt x="712" y="1292"/>
                    </a:lnTo>
                    <a:lnTo>
                      <a:pt x="714" y="1293"/>
                    </a:lnTo>
                    <a:lnTo>
                      <a:pt x="713" y="1296"/>
                    </a:lnTo>
                    <a:lnTo>
                      <a:pt x="712" y="1300"/>
                    </a:lnTo>
                    <a:lnTo>
                      <a:pt x="711" y="1302"/>
                    </a:lnTo>
                    <a:lnTo>
                      <a:pt x="710" y="1306"/>
                    </a:lnTo>
                    <a:lnTo>
                      <a:pt x="710" y="1310"/>
                    </a:lnTo>
                    <a:lnTo>
                      <a:pt x="708" y="1313"/>
                    </a:lnTo>
                    <a:lnTo>
                      <a:pt x="707" y="1317"/>
                    </a:lnTo>
                    <a:lnTo>
                      <a:pt x="703" y="1319"/>
                    </a:lnTo>
                    <a:lnTo>
                      <a:pt x="700" y="1321"/>
                    </a:lnTo>
                    <a:lnTo>
                      <a:pt x="699" y="1321"/>
                    </a:lnTo>
                    <a:lnTo>
                      <a:pt x="697" y="1321"/>
                    </a:lnTo>
                    <a:lnTo>
                      <a:pt x="696" y="1322"/>
                    </a:lnTo>
                    <a:lnTo>
                      <a:pt x="694" y="1322"/>
                    </a:lnTo>
                    <a:lnTo>
                      <a:pt x="695" y="1326"/>
                    </a:lnTo>
                    <a:lnTo>
                      <a:pt x="698" y="1328"/>
                    </a:lnTo>
                    <a:lnTo>
                      <a:pt x="700" y="1332"/>
                    </a:lnTo>
                    <a:lnTo>
                      <a:pt x="700" y="1336"/>
                    </a:lnTo>
                    <a:lnTo>
                      <a:pt x="696" y="1338"/>
                    </a:lnTo>
                    <a:lnTo>
                      <a:pt x="693" y="1341"/>
                    </a:lnTo>
                    <a:lnTo>
                      <a:pt x="692" y="1345"/>
                    </a:lnTo>
                    <a:lnTo>
                      <a:pt x="691" y="1349"/>
                    </a:lnTo>
                    <a:lnTo>
                      <a:pt x="692" y="1353"/>
                    </a:lnTo>
                    <a:lnTo>
                      <a:pt x="693" y="1358"/>
                    </a:lnTo>
                    <a:lnTo>
                      <a:pt x="692" y="1362"/>
                    </a:lnTo>
                    <a:lnTo>
                      <a:pt x="689" y="1365"/>
                    </a:lnTo>
                    <a:lnTo>
                      <a:pt x="687" y="1365"/>
                    </a:lnTo>
                    <a:lnTo>
                      <a:pt x="686" y="1366"/>
                    </a:lnTo>
                    <a:lnTo>
                      <a:pt x="686" y="1367"/>
                    </a:lnTo>
                    <a:lnTo>
                      <a:pt x="686" y="1368"/>
                    </a:lnTo>
                    <a:lnTo>
                      <a:pt x="689" y="1371"/>
                    </a:lnTo>
                    <a:lnTo>
                      <a:pt x="690" y="1373"/>
                    </a:lnTo>
                    <a:lnTo>
                      <a:pt x="688" y="1373"/>
                    </a:lnTo>
                    <a:lnTo>
                      <a:pt x="684" y="1373"/>
                    </a:lnTo>
                    <a:lnTo>
                      <a:pt x="682" y="1373"/>
                    </a:lnTo>
                    <a:lnTo>
                      <a:pt x="680" y="1376"/>
                    </a:lnTo>
                    <a:lnTo>
                      <a:pt x="680" y="1380"/>
                    </a:lnTo>
                    <a:lnTo>
                      <a:pt x="680" y="1386"/>
                    </a:lnTo>
                    <a:lnTo>
                      <a:pt x="678" y="1390"/>
                    </a:lnTo>
                    <a:lnTo>
                      <a:pt x="677" y="1394"/>
                    </a:lnTo>
                    <a:lnTo>
                      <a:pt x="681" y="1399"/>
                    </a:lnTo>
                    <a:lnTo>
                      <a:pt x="679" y="1402"/>
                    </a:lnTo>
                    <a:lnTo>
                      <a:pt x="677" y="1407"/>
                    </a:lnTo>
                    <a:lnTo>
                      <a:pt x="675" y="1410"/>
                    </a:lnTo>
                    <a:lnTo>
                      <a:pt x="671" y="1411"/>
                    </a:lnTo>
                    <a:lnTo>
                      <a:pt x="671" y="1413"/>
                    </a:lnTo>
                    <a:lnTo>
                      <a:pt x="671" y="1416"/>
                    </a:lnTo>
                    <a:lnTo>
                      <a:pt x="672" y="1419"/>
                    </a:lnTo>
                    <a:lnTo>
                      <a:pt x="671" y="1422"/>
                    </a:lnTo>
                    <a:lnTo>
                      <a:pt x="667" y="1424"/>
                    </a:lnTo>
                    <a:lnTo>
                      <a:pt x="665" y="1428"/>
                    </a:lnTo>
                    <a:lnTo>
                      <a:pt x="664" y="1432"/>
                    </a:lnTo>
                    <a:lnTo>
                      <a:pt x="663" y="1437"/>
                    </a:lnTo>
                    <a:lnTo>
                      <a:pt x="658" y="1442"/>
                    </a:lnTo>
                    <a:lnTo>
                      <a:pt x="654" y="1446"/>
                    </a:lnTo>
                    <a:lnTo>
                      <a:pt x="649" y="1451"/>
                    </a:lnTo>
                    <a:lnTo>
                      <a:pt x="644" y="1454"/>
                    </a:lnTo>
                    <a:lnTo>
                      <a:pt x="644" y="1458"/>
                    </a:lnTo>
                    <a:lnTo>
                      <a:pt x="643" y="1461"/>
                    </a:lnTo>
                    <a:lnTo>
                      <a:pt x="641" y="1464"/>
                    </a:lnTo>
                    <a:lnTo>
                      <a:pt x="640" y="1467"/>
                    </a:lnTo>
                    <a:lnTo>
                      <a:pt x="639" y="1470"/>
                    </a:lnTo>
                    <a:lnTo>
                      <a:pt x="638" y="1473"/>
                    </a:lnTo>
                    <a:lnTo>
                      <a:pt x="638" y="1476"/>
                    </a:lnTo>
                    <a:lnTo>
                      <a:pt x="639" y="1481"/>
                    </a:lnTo>
                    <a:lnTo>
                      <a:pt x="635" y="1482"/>
                    </a:lnTo>
                    <a:lnTo>
                      <a:pt x="628" y="1480"/>
                    </a:lnTo>
                    <a:lnTo>
                      <a:pt x="624" y="1480"/>
                    </a:lnTo>
                    <a:lnTo>
                      <a:pt x="620" y="1484"/>
                    </a:lnTo>
                    <a:lnTo>
                      <a:pt x="617" y="1484"/>
                    </a:lnTo>
                    <a:lnTo>
                      <a:pt x="614" y="1487"/>
                    </a:lnTo>
                    <a:lnTo>
                      <a:pt x="612" y="1488"/>
                    </a:lnTo>
                    <a:lnTo>
                      <a:pt x="610" y="1485"/>
                    </a:lnTo>
                    <a:lnTo>
                      <a:pt x="608" y="1488"/>
                    </a:lnTo>
                    <a:lnTo>
                      <a:pt x="607" y="1492"/>
                    </a:lnTo>
                    <a:lnTo>
                      <a:pt x="605" y="1496"/>
                    </a:lnTo>
                    <a:lnTo>
                      <a:pt x="600" y="1497"/>
                    </a:lnTo>
                    <a:lnTo>
                      <a:pt x="600" y="1493"/>
                    </a:lnTo>
                    <a:lnTo>
                      <a:pt x="599" y="1492"/>
                    </a:lnTo>
                    <a:lnTo>
                      <a:pt x="596" y="1491"/>
                    </a:lnTo>
                    <a:lnTo>
                      <a:pt x="595" y="1489"/>
                    </a:lnTo>
                    <a:lnTo>
                      <a:pt x="593" y="1493"/>
                    </a:lnTo>
                    <a:lnTo>
                      <a:pt x="591" y="1496"/>
                    </a:lnTo>
                    <a:lnTo>
                      <a:pt x="587" y="1498"/>
                    </a:lnTo>
                    <a:lnTo>
                      <a:pt x="584" y="1500"/>
                    </a:lnTo>
                    <a:lnTo>
                      <a:pt x="583" y="1503"/>
                    </a:lnTo>
                    <a:lnTo>
                      <a:pt x="579" y="1506"/>
                    </a:lnTo>
                    <a:lnTo>
                      <a:pt x="575" y="1506"/>
                    </a:lnTo>
                    <a:lnTo>
                      <a:pt x="572" y="1508"/>
                    </a:lnTo>
                    <a:lnTo>
                      <a:pt x="572" y="1506"/>
                    </a:lnTo>
                    <a:lnTo>
                      <a:pt x="572" y="1503"/>
                    </a:lnTo>
                    <a:lnTo>
                      <a:pt x="572" y="1502"/>
                    </a:lnTo>
                    <a:lnTo>
                      <a:pt x="571" y="1500"/>
                    </a:lnTo>
                    <a:lnTo>
                      <a:pt x="571" y="1498"/>
                    </a:lnTo>
                    <a:lnTo>
                      <a:pt x="570" y="1497"/>
                    </a:lnTo>
                    <a:lnTo>
                      <a:pt x="568" y="1495"/>
                    </a:lnTo>
                    <a:lnTo>
                      <a:pt x="568" y="1493"/>
                    </a:lnTo>
                    <a:lnTo>
                      <a:pt x="566" y="1495"/>
                    </a:lnTo>
                    <a:lnTo>
                      <a:pt x="564" y="1497"/>
                    </a:lnTo>
                    <a:lnTo>
                      <a:pt x="562" y="1498"/>
                    </a:lnTo>
                    <a:lnTo>
                      <a:pt x="559" y="1499"/>
                    </a:lnTo>
                    <a:lnTo>
                      <a:pt x="558" y="1501"/>
                    </a:lnTo>
                    <a:lnTo>
                      <a:pt x="556" y="1503"/>
                    </a:lnTo>
                    <a:lnTo>
                      <a:pt x="555" y="1503"/>
                    </a:lnTo>
                    <a:lnTo>
                      <a:pt x="553" y="1500"/>
                    </a:lnTo>
                    <a:lnTo>
                      <a:pt x="550" y="1495"/>
                    </a:lnTo>
                    <a:lnTo>
                      <a:pt x="547" y="1491"/>
                    </a:lnTo>
                    <a:lnTo>
                      <a:pt x="544" y="1486"/>
                    </a:lnTo>
                    <a:lnTo>
                      <a:pt x="540" y="1482"/>
                    </a:lnTo>
                    <a:lnTo>
                      <a:pt x="538" y="1477"/>
                    </a:lnTo>
                    <a:lnTo>
                      <a:pt x="536" y="1472"/>
                    </a:lnTo>
                    <a:lnTo>
                      <a:pt x="535" y="1466"/>
                    </a:lnTo>
                    <a:lnTo>
                      <a:pt x="537" y="1461"/>
                    </a:lnTo>
                    <a:lnTo>
                      <a:pt x="531" y="1458"/>
                    </a:lnTo>
                    <a:lnTo>
                      <a:pt x="529" y="1452"/>
                    </a:lnTo>
                    <a:lnTo>
                      <a:pt x="529" y="1446"/>
                    </a:lnTo>
                    <a:lnTo>
                      <a:pt x="531" y="1440"/>
                    </a:lnTo>
                    <a:lnTo>
                      <a:pt x="531" y="1437"/>
                    </a:lnTo>
                    <a:lnTo>
                      <a:pt x="531" y="1432"/>
                    </a:lnTo>
                    <a:lnTo>
                      <a:pt x="531" y="1428"/>
                    </a:lnTo>
                    <a:lnTo>
                      <a:pt x="531" y="1424"/>
                    </a:lnTo>
                    <a:lnTo>
                      <a:pt x="530" y="1420"/>
                    </a:lnTo>
                    <a:lnTo>
                      <a:pt x="531" y="1416"/>
                    </a:lnTo>
                    <a:lnTo>
                      <a:pt x="531" y="1411"/>
                    </a:lnTo>
                    <a:lnTo>
                      <a:pt x="532" y="1408"/>
                    </a:lnTo>
                    <a:lnTo>
                      <a:pt x="531" y="1407"/>
                    </a:lnTo>
                    <a:lnTo>
                      <a:pt x="530" y="1404"/>
                    </a:lnTo>
                    <a:lnTo>
                      <a:pt x="530" y="1401"/>
                    </a:lnTo>
                    <a:lnTo>
                      <a:pt x="531" y="1399"/>
                    </a:lnTo>
                    <a:lnTo>
                      <a:pt x="534" y="1398"/>
                    </a:lnTo>
                    <a:lnTo>
                      <a:pt x="533" y="1398"/>
                    </a:lnTo>
                    <a:lnTo>
                      <a:pt x="532" y="1395"/>
                    </a:lnTo>
                    <a:lnTo>
                      <a:pt x="532" y="1394"/>
                    </a:lnTo>
                    <a:lnTo>
                      <a:pt x="528" y="1390"/>
                    </a:lnTo>
                    <a:lnTo>
                      <a:pt x="526" y="1385"/>
                    </a:lnTo>
                    <a:lnTo>
                      <a:pt x="525" y="1379"/>
                    </a:lnTo>
                    <a:lnTo>
                      <a:pt x="523" y="1373"/>
                    </a:lnTo>
                    <a:lnTo>
                      <a:pt x="523" y="1371"/>
                    </a:lnTo>
                    <a:lnTo>
                      <a:pt x="524" y="1368"/>
                    </a:lnTo>
                    <a:lnTo>
                      <a:pt x="524" y="1365"/>
                    </a:lnTo>
                    <a:lnTo>
                      <a:pt x="524" y="1362"/>
                    </a:lnTo>
                    <a:lnTo>
                      <a:pt x="525" y="1359"/>
                    </a:lnTo>
                    <a:lnTo>
                      <a:pt x="526" y="1356"/>
                    </a:lnTo>
                    <a:lnTo>
                      <a:pt x="527" y="1353"/>
                    </a:lnTo>
                    <a:lnTo>
                      <a:pt x="529" y="1351"/>
                    </a:lnTo>
                    <a:lnTo>
                      <a:pt x="529" y="1347"/>
                    </a:lnTo>
                    <a:lnTo>
                      <a:pt x="529" y="1341"/>
                    </a:lnTo>
                    <a:lnTo>
                      <a:pt x="529" y="1337"/>
                    </a:lnTo>
                    <a:lnTo>
                      <a:pt x="529" y="1332"/>
                    </a:lnTo>
                    <a:lnTo>
                      <a:pt x="529" y="1328"/>
                    </a:lnTo>
                    <a:lnTo>
                      <a:pt x="529" y="1323"/>
                    </a:lnTo>
                    <a:lnTo>
                      <a:pt x="531" y="1320"/>
                    </a:lnTo>
                    <a:lnTo>
                      <a:pt x="535" y="1317"/>
                    </a:lnTo>
                    <a:lnTo>
                      <a:pt x="534" y="1314"/>
                    </a:lnTo>
                    <a:lnTo>
                      <a:pt x="535" y="1311"/>
                    </a:lnTo>
                    <a:lnTo>
                      <a:pt x="536" y="1308"/>
                    </a:lnTo>
                    <a:lnTo>
                      <a:pt x="537" y="1304"/>
                    </a:lnTo>
                    <a:lnTo>
                      <a:pt x="542" y="1302"/>
                    </a:lnTo>
                    <a:lnTo>
                      <a:pt x="548" y="1302"/>
                    </a:lnTo>
                    <a:lnTo>
                      <a:pt x="551" y="1300"/>
                    </a:lnTo>
                    <a:lnTo>
                      <a:pt x="553" y="1293"/>
                    </a:lnTo>
                    <a:lnTo>
                      <a:pt x="549" y="1293"/>
                    </a:lnTo>
                    <a:lnTo>
                      <a:pt x="548" y="1291"/>
                    </a:lnTo>
                    <a:lnTo>
                      <a:pt x="548" y="1289"/>
                    </a:lnTo>
                    <a:lnTo>
                      <a:pt x="548" y="1286"/>
                    </a:lnTo>
                    <a:lnTo>
                      <a:pt x="550" y="1285"/>
                    </a:lnTo>
                    <a:lnTo>
                      <a:pt x="553" y="1285"/>
                    </a:lnTo>
                    <a:lnTo>
                      <a:pt x="554" y="1284"/>
                    </a:lnTo>
                    <a:lnTo>
                      <a:pt x="555" y="1283"/>
                    </a:lnTo>
                    <a:lnTo>
                      <a:pt x="555" y="1279"/>
                    </a:lnTo>
                    <a:lnTo>
                      <a:pt x="555" y="1275"/>
                    </a:lnTo>
                    <a:lnTo>
                      <a:pt x="555" y="1272"/>
                    </a:lnTo>
                    <a:lnTo>
                      <a:pt x="554" y="1268"/>
                    </a:lnTo>
                    <a:lnTo>
                      <a:pt x="553" y="1266"/>
                    </a:lnTo>
                    <a:lnTo>
                      <a:pt x="553" y="1263"/>
                    </a:lnTo>
                    <a:lnTo>
                      <a:pt x="555" y="1260"/>
                    </a:lnTo>
                    <a:lnTo>
                      <a:pt x="557" y="1259"/>
                    </a:lnTo>
                    <a:lnTo>
                      <a:pt x="559" y="1258"/>
                    </a:lnTo>
                    <a:lnTo>
                      <a:pt x="561" y="1258"/>
                    </a:lnTo>
                    <a:lnTo>
                      <a:pt x="563" y="1258"/>
                    </a:lnTo>
                    <a:lnTo>
                      <a:pt x="564" y="1257"/>
                    </a:lnTo>
                    <a:lnTo>
                      <a:pt x="563" y="1253"/>
                    </a:lnTo>
                    <a:lnTo>
                      <a:pt x="559" y="1251"/>
                    </a:lnTo>
                    <a:lnTo>
                      <a:pt x="555" y="1250"/>
                    </a:lnTo>
                    <a:lnTo>
                      <a:pt x="553" y="1246"/>
                    </a:lnTo>
                    <a:lnTo>
                      <a:pt x="555" y="1240"/>
                    </a:lnTo>
                    <a:lnTo>
                      <a:pt x="557" y="1234"/>
                    </a:lnTo>
                    <a:lnTo>
                      <a:pt x="560" y="1229"/>
                    </a:lnTo>
                    <a:lnTo>
                      <a:pt x="568" y="1228"/>
                    </a:lnTo>
                    <a:lnTo>
                      <a:pt x="568" y="1227"/>
                    </a:lnTo>
                    <a:lnTo>
                      <a:pt x="568" y="1226"/>
                    </a:lnTo>
                    <a:lnTo>
                      <a:pt x="568" y="1225"/>
                    </a:lnTo>
                    <a:lnTo>
                      <a:pt x="565" y="1223"/>
                    </a:lnTo>
                    <a:lnTo>
                      <a:pt x="563" y="1220"/>
                    </a:lnTo>
                    <a:lnTo>
                      <a:pt x="561" y="1218"/>
                    </a:lnTo>
                    <a:lnTo>
                      <a:pt x="560" y="1215"/>
                    </a:lnTo>
                    <a:lnTo>
                      <a:pt x="559" y="1211"/>
                    </a:lnTo>
                    <a:lnTo>
                      <a:pt x="559" y="1206"/>
                    </a:lnTo>
                    <a:lnTo>
                      <a:pt x="559" y="1202"/>
                    </a:lnTo>
                    <a:lnTo>
                      <a:pt x="559" y="1197"/>
                    </a:lnTo>
                    <a:lnTo>
                      <a:pt x="560" y="1193"/>
                    </a:lnTo>
                    <a:lnTo>
                      <a:pt x="562" y="1188"/>
                    </a:lnTo>
                    <a:lnTo>
                      <a:pt x="563" y="1184"/>
                    </a:lnTo>
                    <a:lnTo>
                      <a:pt x="563" y="1179"/>
                    </a:lnTo>
                    <a:lnTo>
                      <a:pt x="561" y="1175"/>
                    </a:lnTo>
                    <a:lnTo>
                      <a:pt x="559" y="1175"/>
                    </a:lnTo>
                    <a:lnTo>
                      <a:pt x="556" y="1178"/>
                    </a:lnTo>
                    <a:lnTo>
                      <a:pt x="553" y="1182"/>
                    </a:lnTo>
                    <a:lnTo>
                      <a:pt x="551" y="1186"/>
                    </a:lnTo>
                    <a:lnTo>
                      <a:pt x="548" y="1191"/>
                    </a:lnTo>
                    <a:lnTo>
                      <a:pt x="546" y="1196"/>
                    </a:lnTo>
                    <a:lnTo>
                      <a:pt x="545" y="1203"/>
                    </a:lnTo>
                    <a:lnTo>
                      <a:pt x="538" y="1202"/>
                    </a:lnTo>
                    <a:lnTo>
                      <a:pt x="536" y="1205"/>
                    </a:lnTo>
                    <a:lnTo>
                      <a:pt x="535" y="1211"/>
                    </a:lnTo>
                    <a:lnTo>
                      <a:pt x="531" y="1216"/>
                    </a:lnTo>
                    <a:lnTo>
                      <a:pt x="534" y="1220"/>
                    </a:lnTo>
                    <a:lnTo>
                      <a:pt x="535" y="1224"/>
                    </a:lnTo>
                    <a:lnTo>
                      <a:pt x="535" y="1228"/>
                    </a:lnTo>
                    <a:lnTo>
                      <a:pt x="535" y="1231"/>
                    </a:lnTo>
                    <a:lnTo>
                      <a:pt x="531" y="1235"/>
                    </a:lnTo>
                    <a:lnTo>
                      <a:pt x="527" y="1236"/>
                    </a:lnTo>
                    <a:lnTo>
                      <a:pt x="522" y="1236"/>
                    </a:lnTo>
                    <a:lnTo>
                      <a:pt x="518" y="1238"/>
                    </a:lnTo>
                    <a:lnTo>
                      <a:pt x="519" y="1241"/>
                    </a:lnTo>
                    <a:lnTo>
                      <a:pt x="520" y="1245"/>
                    </a:lnTo>
                    <a:lnTo>
                      <a:pt x="522" y="1248"/>
                    </a:lnTo>
                    <a:lnTo>
                      <a:pt x="523" y="1251"/>
                    </a:lnTo>
                    <a:lnTo>
                      <a:pt x="524" y="1254"/>
                    </a:lnTo>
                    <a:lnTo>
                      <a:pt x="524" y="1257"/>
                    </a:lnTo>
                    <a:lnTo>
                      <a:pt x="523" y="1260"/>
                    </a:lnTo>
                    <a:lnTo>
                      <a:pt x="520" y="1264"/>
                    </a:lnTo>
                    <a:lnTo>
                      <a:pt x="520" y="1269"/>
                    </a:lnTo>
                    <a:lnTo>
                      <a:pt x="519" y="1275"/>
                    </a:lnTo>
                    <a:lnTo>
                      <a:pt x="517" y="1281"/>
                    </a:lnTo>
                    <a:lnTo>
                      <a:pt x="513" y="1283"/>
                    </a:lnTo>
                    <a:lnTo>
                      <a:pt x="513" y="1287"/>
                    </a:lnTo>
                    <a:lnTo>
                      <a:pt x="513" y="1291"/>
                    </a:lnTo>
                    <a:lnTo>
                      <a:pt x="513" y="1295"/>
                    </a:lnTo>
                    <a:lnTo>
                      <a:pt x="512" y="1299"/>
                    </a:lnTo>
                    <a:lnTo>
                      <a:pt x="512" y="1302"/>
                    </a:lnTo>
                    <a:lnTo>
                      <a:pt x="510" y="1305"/>
                    </a:lnTo>
                    <a:lnTo>
                      <a:pt x="509" y="1308"/>
                    </a:lnTo>
                    <a:lnTo>
                      <a:pt x="505" y="1311"/>
                    </a:lnTo>
                    <a:lnTo>
                      <a:pt x="505" y="1316"/>
                    </a:lnTo>
                    <a:lnTo>
                      <a:pt x="505" y="1321"/>
                    </a:lnTo>
                    <a:lnTo>
                      <a:pt x="505" y="1326"/>
                    </a:lnTo>
                    <a:lnTo>
                      <a:pt x="500" y="1328"/>
                    </a:lnTo>
                    <a:lnTo>
                      <a:pt x="501" y="1334"/>
                    </a:lnTo>
                    <a:lnTo>
                      <a:pt x="501" y="1338"/>
                    </a:lnTo>
                    <a:lnTo>
                      <a:pt x="500" y="1343"/>
                    </a:lnTo>
                    <a:lnTo>
                      <a:pt x="499" y="1347"/>
                    </a:lnTo>
                    <a:lnTo>
                      <a:pt x="497" y="1351"/>
                    </a:lnTo>
                    <a:lnTo>
                      <a:pt x="496" y="1356"/>
                    </a:lnTo>
                    <a:lnTo>
                      <a:pt x="494" y="1360"/>
                    </a:lnTo>
                    <a:lnTo>
                      <a:pt x="494" y="1365"/>
                    </a:lnTo>
                    <a:lnTo>
                      <a:pt x="489" y="1371"/>
                    </a:lnTo>
                    <a:lnTo>
                      <a:pt x="486" y="1377"/>
                    </a:lnTo>
                    <a:lnTo>
                      <a:pt x="485" y="1383"/>
                    </a:lnTo>
                    <a:lnTo>
                      <a:pt x="478" y="1386"/>
                    </a:lnTo>
                    <a:lnTo>
                      <a:pt x="477" y="1390"/>
                    </a:lnTo>
                    <a:lnTo>
                      <a:pt x="477" y="1393"/>
                    </a:lnTo>
                    <a:lnTo>
                      <a:pt x="477" y="1397"/>
                    </a:lnTo>
                    <a:lnTo>
                      <a:pt x="477" y="1401"/>
                    </a:lnTo>
                    <a:lnTo>
                      <a:pt x="477" y="1404"/>
                    </a:lnTo>
                    <a:lnTo>
                      <a:pt x="476" y="1408"/>
                    </a:lnTo>
                    <a:lnTo>
                      <a:pt x="474" y="1411"/>
                    </a:lnTo>
                    <a:lnTo>
                      <a:pt x="471" y="1413"/>
                    </a:lnTo>
                    <a:lnTo>
                      <a:pt x="475" y="1416"/>
                    </a:lnTo>
                    <a:lnTo>
                      <a:pt x="476" y="1418"/>
                    </a:lnTo>
                    <a:lnTo>
                      <a:pt x="476" y="1421"/>
                    </a:lnTo>
                    <a:lnTo>
                      <a:pt x="475" y="1424"/>
                    </a:lnTo>
                    <a:lnTo>
                      <a:pt x="473" y="1426"/>
                    </a:lnTo>
                    <a:lnTo>
                      <a:pt x="473" y="1429"/>
                    </a:lnTo>
                    <a:lnTo>
                      <a:pt x="473" y="1432"/>
                    </a:lnTo>
                    <a:lnTo>
                      <a:pt x="473" y="1435"/>
                    </a:lnTo>
                    <a:lnTo>
                      <a:pt x="469" y="1438"/>
                    </a:lnTo>
                    <a:lnTo>
                      <a:pt x="469" y="1443"/>
                    </a:lnTo>
                    <a:lnTo>
                      <a:pt x="468" y="1447"/>
                    </a:lnTo>
                    <a:lnTo>
                      <a:pt x="465" y="1450"/>
                    </a:lnTo>
                    <a:lnTo>
                      <a:pt x="464" y="1453"/>
                    </a:lnTo>
                    <a:lnTo>
                      <a:pt x="464" y="1455"/>
                    </a:lnTo>
                    <a:lnTo>
                      <a:pt x="462" y="1458"/>
                    </a:lnTo>
                    <a:lnTo>
                      <a:pt x="460" y="1461"/>
                    </a:lnTo>
                    <a:lnTo>
                      <a:pt x="459" y="1463"/>
                    </a:lnTo>
                    <a:lnTo>
                      <a:pt x="458" y="1466"/>
                    </a:lnTo>
                    <a:lnTo>
                      <a:pt x="458" y="1469"/>
                    </a:lnTo>
                    <a:lnTo>
                      <a:pt x="458" y="1473"/>
                    </a:lnTo>
                    <a:lnTo>
                      <a:pt x="457" y="1476"/>
                    </a:lnTo>
                    <a:lnTo>
                      <a:pt x="456" y="1480"/>
                    </a:lnTo>
                    <a:lnTo>
                      <a:pt x="455" y="1484"/>
                    </a:lnTo>
                    <a:lnTo>
                      <a:pt x="454" y="1487"/>
                    </a:lnTo>
                    <a:lnTo>
                      <a:pt x="451" y="1491"/>
                    </a:lnTo>
                    <a:lnTo>
                      <a:pt x="450" y="1493"/>
                    </a:lnTo>
                    <a:lnTo>
                      <a:pt x="448" y="1497"/>
                    </a:lnTo>
                    <a:lnTo>
                      <a:pt x="447" y="1500"/>
                    </a:lnTo>
                    <a:lnTo>
                      <a:pt x="445" y="1500"/>
                    </a:lnTo>
                    <a:lnTo>
                      <a:pt x="443" y="1500"/>
                    </a:lnTo>
                    <a:lnTo>
                      <a:pt x="441" y="1499"/>
                    </a:lnTo>
                    <a:lnTo>
                      <a:pt x="438" y="1499"/>
                    </a:lnTo>
                    <a:lnTo>
                      <a:pt x="438" y="1503"/>
                    </a:lnTo>
                    <a:lnTo>
                      <a:pt x="437" y="1506"/>
                    </a:lnTo>
                    <a:lnTo>
                      <a:pt x="434" y="1508"/>
                    </a:lnTo>
                    <a:lnTo>
                      <a:pt x="432" y="1510"/>
                    </a:lnTo>
                    <a:lnTo>
                      <a:pt x="429" y="1512"/>
                    </a:lnTo>
                    <a:lnTo>
                      <a:pt x="428" y="1515"/>
                    </a:lnTo>
                    <a:lnTo>
                      <a:pt x="427" y="1518"/>
                    </a:lnTo>
                    <a:lnTo>
                      <a:pt x="429" y="1523"/>
                    </a:lnTo>
                    <a:lnTo>
                      <a:pt x="426" y="1525"/>
                    </a:lnTo>
                    <a:lnTo>
                      <a:pt x="423" y="1528"/>
                    </a:lnTo>
                    <a:lnTo>
                      <a:pt x="423" y="1530"/>
                    </a:lnTo>
                    <a:lnTo>
                      <a:pt x="423" y="1533"/>
                    </a:lnTo>
                    <a:lnTo>
                      <a:pt x="424" y="1537"/>
                    </a:lnTo>
                    <a:lnTo>
                      <a:pt x="426" y="1540"/>
                    </a:lnTo>
                    <a:lnTo>
                      <a:pt x="426" y="1544"/>
                    </a:lnTo>
                    <a:lnTo>
                      <a:pt x="426" y="1546"/>
                    </a:lnTo>
                    <a:lnTo>
                      <a:pt x="427" y="1548"/>
                    </a:lnTo>
                    <a:lnTo>
                      <a:pt x="428" y="1549"/>
                    </a:lnTo>
                    <a:lnTo>
                      <a:pt x="429" y="1551"/>
                    </a:lnTo>
                    <a:lnTo>
                      <a:pt x="429" y="1554"/>
                    </a:lnTo>
                    <a:lnTo>
                      <a:pt x="427" y="1555"/>
                    </a:lnTo>
                    <a:lnTo>
                      <a:pt x="424" y="1556"/>
                    </a:lnTo>
                    <a:lnTo>
                      <a:pt x="423" y="1557"/>
                    </a:lnTo>
                    <a:lnTo>
                      <a:pt x="421" y="1560"/>
                    </a:lnTo>
                    <a:lnTo>
                      <a:pt x="424" y="1565"/>
                    </a:lnTo>
                    <a:lnTo>
                      <a:pt x="423" y="1570"/>
                    </a:lnTo>
                    <a:lnTo>
                      <a:pt x="422" y="1576"/>
                    </a:lnTo>
                    <a:lnTo>
                      <a:pt x="423" y="1581"/>
                    </a:lnTo>
                    <a:lnTo>
                      <a:pt x="422" y="1587"/>
                    </a:lnTo>
                    <a:lnTo>
                      <a:pt x="421" y="1592"/>
                    </a:lnTo>
                    <a:lnTo>
                      <a:pt x="420" y="1598"/>
                    </a:lnTo>
                    <a:lnTo>
                      <a:pt x="419" y="1603"/>
                    </a:lnTo>
                    <a:lnTo>
                      <a:pt x="418" y="1609"/>
                    </a:lnTo>
                    <a:lnTo>
                      <a:pt x="417" y="1615"/>
                    </a:lnTo>
                    <a:lnTo>
                      <a:pt x="415" y="1620"/>
                    </a:lnTo>
                    <a:lnTo>
                      <a:pt x="412" y="1626"/>
                    </a:lnTo>
                    <a:lnTo>
                      <a:pt x="412" y="1632"/>
                    </a:lnTo>
                    <a:lnTo>
                      <a:pt x="410" y="1638"/>
                    </a:lnTo>
                    <a:lnTo>
                      <a:pt x="406" y="1643"/>
                    </a:lnTo>
                    <a:lnTo>
                      <a:pt x="404" y="1648"/>
                    </a:lnTo>
                    <a:lnTo>
                      <a:pt x="401" y="1653"/>
                    </a:lnTo>
                    <a:lnTo>
                      <a:pt x="399" y="1660"/>
                    </a:lnTo>
                    <a:lnTo>
                      <a:pt x="398" y="1666"/>
                    </a:lnTo>
                    <a:lnTo>
                      <a:pt x="400" y="1673"/>
                    </a:lnTo>
                    <a:lnTo>
                      <a:pt x="399" y="1677"/>
                    </a:lnTo>
                    <a:lnTo>
                      <a:pt x="398" y="1681"/>
                    </a:lnTo>
                    <a:lnTo>
                      <a:pt x="396" y="1685"/>
                    </a:lnTo>
                    <a:lnTo>
                      <a:pt x="395" y="1690"/>
                    </a:lnTo>
                    <a:lnTo>
                      <a:pt x="393" y="1694"/>
                    </a:lnTo>
                    <a:lnTo>
                      <a:pt x="392" y="1698"/>
                    </a:lnTo>
                    <a:lnTo>
                      <a:pt x="391" y="1702"/>
                    </a:lnTo>
                    <a:lnTo>
                      <a:pt x="389" y="1707"/>
                    </a:lnTo>
                    <a:lnTo>
                      <a:pt x="389" y="1709"/>
                    </a:lnTo>
                    <a:lnTo>
                      <a:pt x="389" y="1713"/>
                    </a:lnTo>
                    <a:lnTo>
                      <a:pt x="387" y="1717"/>
                    </a:lnTo>
                    <a:lnTo>
                      <a:pt x="386" y="1720"/>
                    </a:lnTo>
                    <a:lnTo>
                      <a:pt x="386" y="1725"/>
                    </a:lnTo>
                    <a:lnTo>
                      <a:pt x="385" y="1729"/>
                    </a:lnTo>
                    <a:lnTo>
                      <a:pt x="385" y="1734"/>
                    </a:lnTo>
                    <a:lnTo>
                      <a:pt x="383" y="1738"/>
                    </a:lnTo>
                    <a:lnTo>
                      <a:pt x="382" y="1743"/>
                    </a:lnTo>
                    <a:lnTo>
                      <a:pt x="381" y="1746"/>
                    </a:lnTo>
                    <a:lnTo>
                      <a:pt x="380" y="1751"/>
                    </a:lnTo>
                    <a:lnTo>
                      <a:pt x="379" y="1755"/>
                    </a:lnTo>
                    <a:lnTo>
                      <a:pt x="374" y="1758"/>
                    </a:lnTo>
                    <a:lnTo>
                      <a:pt x="374" y="1763"/>
                    </a:lnTo>
                    <a:lnTo>
                      <a:pt x="374" y="1768"/>
                    </a:lnTo>
                    <a:lnTo>
                      <a:pt x="369" y="1772"/>
                    </a:lnTo>
                    <a:lnTo>
                      <a:pt x="370" y="1778"/>
                    </a:lnTo>
                    <a:lnTo>
                      <a:pt x="372" y="1782"/>
                    </a:lnTo>
                    <a:lnTo>
                      <a:pt x="370" y="1786"/>
                    </a:lnTo>
                    <a:lnTo>
                      <a:pt x="369" y="1791"/>
                    </a:lnTo>
                    <a:lnTo>
                      <a:pt x="367" y="1795"/>
                    </a:lnTo>
                    <a:lnTo>
                      <a:pt x="366" y="1799"/>
                    </a:lnTo>
                    <a:lnTo>
                      <a:pt x="364" y="1803"/>
                    </a:lnTo>
                    <a:lnTo>
                      <a:pt x="362" y="1807"/>
                    </a:lnTo>
                    <a:lnTo>
                      <a:pt x="358" y="1809"/>
                    </a:lnTo>
                    <a:lnTo>
                      <a:pt x="354" y="1810"/>
                    </a:lnTo>
                    <a:lnTo>
                      <a:pt x="350" y="1813"/>
                    </a:lnTo>
                    <a:lnTo>
                      <a:pt x="346" y="1815"/>
                    </a:lnTo>
                    <a:lnTo>
                      <a:pt x="348" y="1818"/>
                    </a:lnTo>
                    <a:lnTo>
                      <a:pt x="348" y="1821"/>
                    </a:lnTo>
                    <a:lnTo>
                      <a:pt x="348" y="1825"/>
                    </a:lnTo>
                    <a:lnTo>
                      <a:pt x="348" y="1828"/>
                    </a:lnTo>
                    <a:lnTo>
                      <a:pt x="341" y="1831"/>
                    </a:lnTo>
                    <a:lnTo>
                      <a:pt x="337" y="1833"/>
                    </a:lnTo>
                    <a:lnTo>
                      <a:pt x="333" y="1836"/>
                    </a:lnTo>
                    <a:lnTo>
                      <a:pt x="336" y="1842"/>
                    </a:lnTo>
                    <a:lnTo>
                      <a:pt x="336" y="1846"/>
                    </a:lnTo>
                    <a:lnTo>
                      <a:pt x="336" y="1851"/>
                    </a:lnTo>
                    <a:lnTo>
                      <a:pt x="336" y="1855"/>
                    </a:lnTo>
                    <a:lnTo>
                      <a:pt x="335" y="1859"/>
                    </a:lnTo>
                    <a:lnTo>
                      <a:pt x="334" y="1863"/>
                    </a:lnTo>
                    <a:lnTo>
                      <a:pt x="334" y="1869"/>
                    </a:lnTo>
                    <a:lnTo>
                      <a:pt x="333" y="1873"/>
                    </a:lnTo>
                    <a:lnTo>
                      <a:pt x="333" y="1878"/>
                    </a:lnTo>
                    <a:lnTo>
                      <a:pt x="332" y="1878"/>
                    </a:lnTo>
                    <a:lnTo>
                      <a:pt x="331" y="1879"/>
                    </a:lnTo>
                    <a:lnTo>
                      <a:pt x="331" y="1880"/>
                    </a:lnTo>
                    <a:lnTo>
                      <a:pt x="331" y="1881"/>
                    </a:lnTo>
                    <a:lnTo>
                      <a:pt x="335" y="1883"/>
                    </a:lnTo>
                    <a:lnTo>
                      <a:pt x="337" y="1886"/>
                    </a:lnTo>
                    <a:lnTo>
                      <a:pt x="337" y="1889"/>
                    </a:lnTo>
                    <a:lnTo>
                      <a:pt x="336" y="1891"/>
                    </a:lnTo>
                    <a:lnTo>
                      <a:pt x="334" y="1895"/>
                    </a:lnTo>
                    <a:lnTo>
                      <a:pt x="333" y="1898"/>
                    </a:lnTo>
                    <a:lnTo>
                      <a:pt x="332" y="1901"/>
                    </a:lnTo>
                    <a:lnTo>
                      <a:pt x="333" y="1905"/>
                    </a:lnTo>
                    <a:lnTo>
                      <a:pt x="329" y="1909"/>
                    </a:lnTo>
                    <a:lnTo>
                      <a:pt x="328" y="1914"/>
                    </a:lnTo>
                    <a:lnTo>
                      <a:pt x="328" y="1919"/>
                    </a:lnTo>
                    <a:lnTo>
                      <a:pt x="329" y="1925"/>
                    </a:lnTo>
                    <a:lnTo>
                      <a:pt x="331" y="1931"/>
                    </a:lnTo>
                    <a:lnTo>
                      <a:pt x="331" y="1936"/>
                    </a:lnTo>
                    <a:lnTo>
                      <a:pt x="331" y="1942"/>
                    </a:lnTo>
                    <a:lnTo>
                      <a:pt x="328" y="1947"/>
                    </a:lnTo>
                    <a:lnTo>
                      <a:pt x="328" y="1951"/>
                    </a:lnTo>
                    <a:lnTo>
                      <a:pt x="326" y="1955"/>
                    </a:lnTo>
                    <a:lnTo>
                      <a:pt x="324" y="1958"/>
                    </a:lnTo>
                    <a:lnTo>
                      <a:pt x="322" y="1962"/>
                    </a:lnTo>
                    <a:lnTo>
                      <a:pt x="319" y="1963"/>
                    </a:lnTo>
                    <a:lnTo>
                      <a:pt x="316" y="1964"/>
                    </a:lnTo>
                    <a:lnTo>
                      <a:pt x="314" y="1968"/>
                    </a:lnTo>
                    <a:lnTo>
                      <a:pt x="314" y="1973"/>
                    </a:lnTo>
                    <a:lnTo>
                      <a:pt x="315" y="1977"/>
                    </a:lnTo>
                    <a:lnTo>
                      <a:pt x="318" y="1979"/>
                    </a:lnTo>
                    <a:lnTo>
                      <a:pt x="320" y="1981"/>
                    </a:lnTo>
                    <a:lnTo>
                      <a:pt x="320" y="1985"/>
                    </a:lnTo>
                    <a:lnTo>
                      <a:pt x="316" y="1986"/>
                    </a:lnTo>
                    <a:lnTo>
                      <a:pt x="314" y="1989"/>
                    </a:lnTo>
                    <a:lnTo>
                      <a:pt x="313" y="1992"/>
                    </a:lnTo>
                    <a:lnTo>
                      <a:pt x="313" y="1996"/>
                    </a:lnTo>
                    <a:lnTo>
                      <a:pt x="313" y="1998"/>
                    </a:lnTo>
                    <a:lnTo>
                      <a:pt x="313" y="2003"/>
                    </a:lnTo>
                    <a:lnTo>
                      <a:pt x="312" y="2005"/>
                    </a:lnTo>
                    <a:lnTo>
                      <a:pt x="310" y="2007"/>
                    </a:lnTo>
                    <a:lnTo>
                      <a:pt x="309" y="2013"/>
                    </a:lnTo>
                    <a:lnTo>
                      <a:pt x="309" y="2018"/>
                    </a:lnTo>
                    <a:lnTo>
                      <a:pt x="306" y="2022"/>
                    </a:lnTo>
                    <a:lnTo>
                      <a:pt x="303" y="2026"/>
                    </a:lnTo>
                    <a:lnTo>
                      <a:pt x="300" y="2026"/>
                    </a:lnTo>
                    <a:lnTo>
                      <a:pt x="299" y="2028"/>
                    </a:lnTo>
                    <a:lnTo>
                      <a:pt x="299" y="2032"/>
                    </a:lnTo>
                    <a:lnTo>
                      <a:pt x="297" y="2035"/>
                    </a:lnTo>
                    <a:lnTo>
                      <a:pt x="299" y="2039"/>
                    </a:lnTo>
                    <a:lnTo>
                      <a:pt x="301" y="2043"/>
                    </a:lnTo>
                    <a:lnTo>
                      <a:pt x="301" y="2046"/>
                    </a:lnTo>
                    <a:lnTo>
                      <a:pt x="297" y="2050"/>
                    </a:lnTo>
                    <a:lnTo>
                      <a:pt x="299" y="2055"/>
                    </a:lnTo>
                    <a:lnTo>
                      <a:pt x="297" y="2058"/>
                    </a:lnTo>
                    <a:lnTo>
                      <a:pt x="295" y="2061"/>
                    </a:lnTo>
                    <a:lnTo>
                      <a:pt x="292" y="2062"/>
                    </a:lnTo>
                    <a:lnTo>
                      <a:pt x="288" y="2063"/>
                    </a:lnTo>
                    <a:lnTo>
                      <a:pt x="286" y="2066"/>
                    </a:lnTo>
                    <a:lnTo>
                      <a:pt x="286" y="2069"/>
                    </a:lnTo>
                    <a:lnTo>
                      <a:pt x="288" y="2076"/>
                    </a:lnTo>
                    <a:lnTo>
                      <a:pt x="292" y="2077"/>
                    </a:lnTo>
                    <a:lnTo>
                      <a:pt x="294" y="2080"/>
                    </a:lnTo>
                    <a:lnTo>
                      <a:pt x="294" y="2082"/>
                    </a:lnTo>
                    <a:lnTo>
                      <a:pt x="294" y="2086"/>
                    </a:lnTo>
                    <a:lnTo>
                      <a:pt x="290" y="2089"/>
                    </a:lnTo>
                    <a:lnTo>
                      <a:pt x="288" y="2094"/>
                    </a:lnTo>
                    <a:lnTo>
                      <a:pt x="287" y="2098"/>
                    </a:lnTo>
                    <a:lnTo>
                      <a:pt x="284" y="2100"/>
                    </a:lnTo>
                    <a:lnTo>
                      <a:pt x="284" y="2103"/>
                    </a:lnTo>
                    <a:lnTo>
                      <a:pt x="284" y="2107"/>
                    </a:lnTo>
                    <a:lnTo>
                      <a:pt x="283" y="2110"/>
                    </a:lnTo>
                    <a:lnTo>
                      <a:pt x="281" y="2113"/>
                    </a:lnTo>
                    <a:lnTo>
                      <a:pt x="281" y="2116"/>
                    </a:lnTo>
                    <a:lnTo>
                      <a:pt x="281" y="2120"/>
                    </a:lnTo>
                    <a:lnTo>
                      <a:pt x="281" y="2123"/>
                    </a:lnTo>
                    <a:lnTo>
                      <a:pt x="283" y="2126"/>
                    </a:lnTo>
                    <a:lnTo>
                      <a:pt x="282" y="2130"/>
                    </a:lnTo>
                    <a:lnTo>
                      <a:pt x="281" y="2134"/>
                    </a:lnTo>
                    <a:lnTo>
                      <a:pt x="279" y="2139"/>
                    </a:lnTo>
                    <a:lnTo>
                      <a:pt x="278" y="2142"/>
                    </a:lnTo>
                    <a:lnTo>
                      <a:pt x="277" y="2147"/>
                    </a:lnTo>
                    <a:lnTo>
                      <a:pt x="275" y="2151"/>
                    </a:lnTo>
                    <a:lnTo>
                      <a:pt x="274" y="2156"/>
                    </a:lnTo>
                    <a:lnTo>
                      <a:pt x="273" y="2159"/>
                    </a:lnTo>
                    <a:lnTo>
                      <a:pt x="268" y="2159"/>
                    </a:lnTo>
                    <a:lnTo>
                      <a:pt x="266" y="2159"/>
                    </a:lnTo>
                    <a:lnTo>
                      <a:pt x="264" y="2159"/>
                    </a:lnTo>
                    <a:lnTo>
                      <a:pt x="262" y="2162"/>
                    </a:lnTo>
                    <a:lnTo>
                      <a:pt x="263" y="2168"/>
                    </a:lnTo>
                    <a:lnTo>
                      <a:pt x="263" y="2172"/>
                    </a:lnTo>
                    <a:lnTo>
                      <a:pt x="263" y="2178"/>
                    </a:lnTo>
                    <a:lnTo>
                      <a:pt x="263" y="2183"/>
                    </a:lnTo>
                    <a:lnTo>
                      <a:pt x="261" y="2187"/>
                    </a:lnTo>
                    <a:lnTo>
                      <a:pt x="259" y="2192"/>
                    </a:lnTo>
                    <a:lnTo>
                      <a:pt x="256" y="2196"/>
                    </a:lnTo>
                    <a:lnTo>
                      <a:pt x="252" y="2199"/>
                    </a:lnTo>
                    <a:lnTo>
                      <a:pt x="250" y="2198"/>
                    </a:lnTo>
                    <a:lnTo>
                      <a:pt x="247" y="2196"/>
                    </a:lnTo>
                    <a:lnTo>
                      <a:pt x="245" y="2197"/>
                    </a:lnTo>
                    <a:lnTo>
                      <a:pt x="247" y="2201"/>
                    </a:lnTo>
                    <a:lnTo>
                      <a:pt x="249" y="2203"/>
                    </a:lnTo>
                    <a:lnTo>
                      <a:pt x="250" y="2205"/>
                    </a:lnTo>
                    <a:lnTo>
                      <a:pt x="251" y="2206"/>
                    </a:lnTo>
                    <a:lnTo>
                      <a:pt x="254" y="2204"/>
                    </a:lnTo>
                    <a:lnTo>
                      <a:pt x="255" y="2204"/>
                    </a:lnTo>
                    <a:lnTo>
                      <a:pt x="257" y="2204"/>
                    </a:lnTo>
                    <a:lnTo>
                      <a:pt x="257" y="2205"/>
                    </a:lnTo>
                    <a:lnTo>
                      <a:pt x="256" y="2208"/>
                    </a:lnTo>
                    <a:lnTo>
                      <a:pt x="253" y="2206"/>
                    </a:lnTo>
                    <a:lnTo>
                      <a:pt x="250" y="2206"/>
                    </a:lnTo>
                    <a:lnTo>
                      <a:pt x="249" y="2211"/>
                    </a:lnTo>
                    <a:lnTo>
                      <a:pt x="248" y="2215"/>
                    </a:lnTo>
                    <a:lnTo>
                      <a:pt x="247" y="2221"/>
                    </a:lnTo>
                    <a:lnTo>
                      <a:pt x="246" y="2227"/>
                    </a:lnTo>
                    <a:lnTo>
                      <a:pt x="245" y="2233"/>
                    </a:lnTo>
                    <a:lnTo>
                      <a:pt x="243" y="2239"/>
                    </a:lnTo>
                    <a:lnTo>
                      <a:pt x="242" y="2245"/>
                    </a:lnTo>
                    <a:lnTo>
                      <a:pt x="242" y="2251"/>
                    </a:lnTo>
                    <a:lnTo>
                      <a:pt x="243" y="2258"/>
                    </a:lnTo>
                    <a:lnTo>
                      <a:pt x="241" y="2259"/>
                    </a:lnTo>
                    <a:lnTo>
                      <a:pt x="239" y="2259"/>
                    </a:lnTo>
                    <a:lnTo>
                      <a:pt x="238" y="2259"/>
                    </a:lnTo>
                    <a:lnTo>
                      <a:pt x="236" y="2260"/>
                    </a:lnTo>
                    <a:lnTo>
                      <a:pt x="236" y="2264"/>
                    </a:lnTo>
                    <a:lnTo>
                      <a:pt x="238" y="2268"/>
                    </a:lnTo>
                    <a:lnTo>
                      <a:pt x="238" y="2270"/>
                    </a:lnTo>
                    <a:lnTo>
                      <a:pt x="236" y="2271"/>
                    </a:lnTo>
                    <a:lnTo>
                      <a:pt x="234" y="2276"/>
                    </a:lnTo>
                    <a:lnTo>
                      <a:pt x="233" y="2280"/>
                    </a:lnTo>
                    <a:lnTo>
                      <a:pt x="233" y="2286"/>
                    </a:lnTo>
                    <a:lnTo>
                      <a:pt x="233" y="2290"/>
                    </a:lnTo>
                    <a:lnTo>
                      <a:pt x="233" y="2294"/>
                    </a:lnTo>
                    <a:lnTo>
                      <a:pt x="232" y="2298"/>
                    </a:lnTo>
                    <a:lnTo>
                      <a:pt x="231" y="2303"/>
                    </a:lnTo>
                    <a:lnTo>
                      <a:pt x="229" y="2307"/>
                    </a:lnTo>
                    <a:lnTo>
                      <a:pt x="229" y="2313"/>
                    </a:lnTo>
                    <a:lnTo>
                      <a:pt x="229" y="2319"/>
                    </a:lnTo>
                    <a:lnTo>
                      <a:pt x="229" y="2324"/>
                    </a:lnTo>
                    <a:lnTo>
                      <a:pt x="227" y="2330"/>
                    </a:lnTo>
                    <a:lnTo>
                      <a:pt x="225" y="2335"/>
                    </a:lnTo>
                    <a:lnTo>
                      <a:pt x="223" y="2339"/>
                    </a:lnTo>
                    <a:lnTo>
                      <a:pt x="221" y="2344"/>
                    </a:lnTo>
                    <a:lnTo>
                      <a:pt x="220" y="2350"/>
                    </a:lnTo>
                    <a:lnTo>
                      <a:pt x="221" y="2352"/>
                    </a:lnTo>
                    <a:lnTo>
                      <a:pt x="221" y="2355"/>
                    </a:lnTo>
                    <a:lnTo>
                      <a:pt x="221" y="2358"/>
                    </a:lnTo>
                    <a:lnTo>
                      <a:pt x="221" y="2361"/>
                    </a:lnTo>
                    <a:lnTo>
                      <a:pt x="220" y="2363"/>
                    </a:lnTo>
                    <a:lnTo>
                      <a:pt x="219" y="2366"/>
                    </a:lnTo>
                    <a:lnTo>
                      <a:pt x="219" y="2369"/>
                    </a:lnTo>
                    <a:lnTo>
                      <a:pt x="219" y="2371"/>
                    </a:lnTo>
                    <a:lnTo>
                      <a:pt x="214" y="2374"/>
                    </a:lnTo>
                    <a:lnTo>
                      <a:pt x="211" y="2377"/>
                    </a:lnTo>
                    <a:lnTo>
                      <a:pt x="209" y="2382"/>
                    </a:lnTo>
                    <a:lnTo>
                      <a:pt x="207" y="2386"/>
                    </a:lnTo>
                    <a:lnTo>
                      <a:pt x="206" y="2390"/>
                    </a:lnTo>
                    <a:lnTo>
                      <a:pt x="206" y="2395"/>
                    </a:lnTo>
                    <a:lnTo>
                      <a:pt x="206" y="2400"/>
                    </a:lnTo>
                    <a:lnTo>
                      <a:pt x="205" y="2403"/>
                    </a:lnTo>
                    <a:lnTo>
                      <a:pt x="206" y="2408"/>
                    </a:lnTo>
                    <a:lnTo>
                      <a:pt x="206" y="2413"/>
                    </a:lnTo>
                    <a:lnTo>
                      <a:pt x="206" y="2418"/>
                    </a:lnTo>
                    <a:lnTo>
                      <a:pt x="206" y="2422"/>
                    </a:lnTo>
                    <a:lnTo>
                      <a:pt x="205" y="2427"/>
                    </a:lnTo>
                    <a:lnTo>
                      <a:pt x="204" y="2431"/>
                    </a:lnTo>
                    <a:lnTo>
                      <a:pt x="204" y="2437"/>
                    </a:lnTo>
                    <a:lnTo>
                      <a:pt x="204" y="2441"/>
                    </a:lnTo>
                    <a:lnTo>
                      <a:pt x="202" y="2446"/>
                    </a:lnTo>
                    <a:lnTo>
                      <a:pt x="201" y="2449"/>
                    </a:lnTo>
                    <a:lnTo>
                      <a:pt x="199" y="2453"/>
                    </a:lnTo>
                    <a:lnTo>
                      <a:pt x="198" y="2457"/>
                    </a:lnTo>
                    <a:lnTo>
                      <a:pt x="198" y="2461"/>
                    </a:lnTo>
                    <a:lnTo>
                      <a:pt x="197" y="2466"/>
                    </a:lnTo>
                    <a:lnTo>
                      <a:pt x="198" y="2470"/>
                    </a:lnTo>
                    <a:lnTo>
                      <a:pt x="199" y="2474"/>
                    </a:lnTo>
                    <a:lnTo>
                      <a:pt x="200" y="2478"/>
                    </a:lnTo>
                    <a:lnTo>
                      <a:pt x="200" y="2481"/>
                    </a:lnTo>
                    <a:lnTo>
                      <a:pt x="198" y="2484"/>
                    </a:lnTo>
                    <a:lnTo>
                      <a:pt x="196" y="2486"/>
                    </a:lnTo>
                    <a:lnTo>
                      <a:pt x="194" y="2488"/>
                    </a:lnTo>
                    <a:lnTo>
                      <a:pt x="193" y="2491"/>
                    </a:lnTo>
                    <a:lnTo>
                      <a:pt x="192" y="2494"/>
                    </a:lnTo>
                    <a:lnTo>
                      <a:pt x="192" y="2497"/>
                    </a:lnTo>
                    <a:lnTo>
                      <a:pt x="191" y="2497"/>
                    </a:lnTo>
                    <a:lnTo>
                      <a:pt x="187" y="2497"/>
                    </a:lnTo>
                    <a:lnTo>
                      <a:pt x="185" y="2498"/>
                    </a:lnTo>
                    <a:lnTo>
                      <a:pt x="183" y="2501"/>
                    </a:lnTo>
                    <a:lnTo>
                      <a:pt x="183" y="2502"/>
                    </a:lnTo>
                    <a:lnTo>
                      <a:pt x="182" y="2504"/>
                    </a:lnTo>
                    <a:lnTo>
                      <a:pt x="181" y="2505"/>
                    </a:lnTo>
                    <a:lnTo>
                      <a:pt x="178" y="2504"/>
                    </a:lnTo>
                    <a:lnTo>
                      <a:pt x="176" y="2502"/>
                    </a:lnTo>
                    <a:lnTo>
                      <a:pt x="176" y="2500"/>
                    </a:lnTo>
                    <a:lnTo>
                      <a:pt x="173" y="2502"/>
                    </a:lnTo>
                    <a:lnTo>
                      <a:pt x="171" y="2503"/>
                    </a:lnTo>
                    <a:lnTo>
                      <a:pt x="169" y="2504"/>
                    </a:lnTo>
                    <a:lnTo>
                      <a:pt x="167" y="2504"/>
                    </a:lnTo>
                    <a:lnTo>
                      <a:pt x="165" y="2504"/>
                    </a:lnTo>
                    <a:lnTo>
                      <a:pt x="160" y="2502"/>
                    </a:lnTo>
                    <a:lnTo>
                      <a:pt x="158" y="2498"/>
                    </a:lnTo>
                    <a:lnTo>
                      <a:pt x="156" y="2494"/>
                    </a:lnTo>
                    <a:lnTo>
                      <a:pt x="151" y="2493"/>
                    </a:lnTo>
                    <a:lnTo>
                      <a:pt x="150" y="2486"/>
                    </a:lnTo>
                    <a:lnTo>
                      <a:pt x="143" y="2484"/>
                    </a:lnTo>
                    <a:lnTo>
                      <a:pt x="138" y="2482"/>
                    </a:lnTo>
                    <a:lnTo>
                      <a:pt x="138" y="2474"/>
                    </a:lnTo>
                    <a:lnTo>
                      <a:pt x="139" y="2468"/>
                    </a:lnTo>
                    <a:lnTo>
                      <a:pt x="139" y="2462"/>
                    </a:lnTo>
                    <a:lnTo>
                      <a:pt x="141" y="2458"/>
                    </a:lnTo>
                    <a:lnTo>
                      <a:pt x="146" y="2455"/>
                    </a:lnTo>
                    <a:lnTo>
                      <a:pt x="143" y="2449"/>
                    </a:lnTo>
                    <a:lnTo>
                      <a:pt x="139" y="2447"/>
                    </a:lnTo>
                    <a:lnTo>
                      <a:pt x="132" y="2447"/>
                    </a:lnTo>
                    <a:lnTo>
                      <a:pt x="128" y="2445"/>
                    </a:lnTo>
                    <a:lnTo>
                      <a:pt x="127" y="2446"/>
                    </a:lnTo>
                    <a:lnTo>
                      <a:pt x="125" y="2449"/>
                    </a:lnTo>
                    <a:lnTo>
                      <a:pt x="124" y="2449"/>
                    </a:lnTo>
                    <a:lnTo>
                      <a:pt x="122" y="2448"/>
                    </a:lnTo>
                    <a:lnTo>
                      <a:pt x="122" y="2447"/>
                    </a:lnTo>
                    <a:lnTo>
                      <a:pt x="121" y="2446"/>
                    </a:lnTo>
                    <a:lnTo>
                      <a:pt x="120" y="2445"/>
                    </a:lnTo>
                    <a:lnTo>
                      <a:pt x="120" y="2444"/>
                    </a:lnTo>
                    <a:lnTo>
                      <a:pt x="124" y="2443"/>
                    </a:lnTo>
                    <a:lnTo>
                      <a:pt x="125" y="2440"/>
                    </a:lnTo>
                    <a:lnTo>
                      <a:pt x="126" y="2437"/>
                    </a:lnTo>
                    <a:lnTo>
                      <a:pt x="126" y="2432"/>
                    </a:lnTo>
                    <a:lnTo>
                      <a:pt x="124" y="2430"/>
                    </a:lnTo>
                    <a:lnTo>
                      <a:pt x="122" y="2429"/>
                    </a:lnTo>
                    <a:lnTo>
                      <a:pt x="120" y="2425"/>
                    </a:lnTo>
                    <a:lnTo>
                      <a:pt x="120" y="2422"/>
                    </a:lnTo>
                    <a:lnTo>
                      <a:pt x="122" y="2421"/>
                    </a:lnTo>
                    <a:lnTo>
                      <a:pt x="122" y="2419"/>
                    </a:lnTo>
                    <a:lnTo>
                      <a:pt x="122" y="2415"/>
                    </a:lnTo>
                    <a:lnTo>
                      <a:pt x="122" y="2413"/>
                    </a:lnTo>
                    <a:lnTo>
                      <a:pt x="120" y="2410"/>
                    </a:lnTo>
                    <a:lnTo>
                      <a:pt x="122" y="2407"/>
                    </a:lnTo>
                    <a:lnTo>
                      <a:pt x="123" y="2405"/>
                    </a:lnTo>
                    <a:lnTo>
                      <a:pt x="123" y="2403"/>
                    </a:lnTo>
                    <a:lnTo>
                      <a:pt x="126" y="2400"/>
                    </a:lnTo>
                    <a:lnTo>
                      <a:pt x="127" y="2396"/>
                    </a:lnTo>
                    <a:lnTo>
                      <a:pt x="127" y="2392"/>
                    </a:lnTo>
                    <a:lnTo>
                      <a:pt x="128" y="2388"/>
                    </a:lnTo>
                    <a:lnTo>
                      <a:pt x="127" y="2385"/>
                    </a:lnTo>
                    <a:lnTo>
                      <a:pt x="125" y="2382"/>
                    </a:lnTo>
                    <a:lnTo>
                      <a:pt x="124" y="2378"/>
                    </a:lnTo>
                    <a:lnTo>
                      <a:pt x="122" y="2375"/>
                    </a:lnTo>
                    <a:lnTo>
                      <a:pt x="120" y="2371"/>
                    </a:lnTo>
                    <a:lnTo>
                      <a:pt x="120" y="2368"/>
                    </a:lnTo>
                    <a:lnTo>
                      <a:pt x="120" y="2365"/>
                    </a:lnTo>
                    <a:lnTo>
                      <a:pt x="120" y="2361"/>
                    </a:lnTo>
                    <a:lnTo>
                      <a:pt x="122" y="2360"/>
                    </a:lnTo>
                    <a:lnTo>
                      <a:pt x="124" y="2360"/>
                    </a:lnTo>
                    <a:lnTo>
                      <a:pt x="127" y="2359"/>
                    </a:lnTo>
                    <a:lnTo>
                      <a:pt x="128" y="2358"/>
                    </a:lnTo>
                    <a:lnTo>
                      <a:pt x="127" y="2352"/>
                    </a:lnTo>
                    <a:lnTo>
                      <a:pt x="124" y="2348"/>
                    </a:lnTo>
                    <a:lnTo>
                      <a:pt x="124" y="2342"/>
                    </a:lnTo>
                    <a:lnTo>
                      <a:pt x="128" y="2337"/>
                    </a:lnTo>
                    <a:lnTo>
                      <a:pt x="130" y="2334"/>
                    </a:lnTo>
                    <a:lnTo>
                      <a:pt x="130" y="2330"/>
                    </a:lnTo>
                    <a:lnTo>
                      <a:pt x="129" y="2326"/>
                    </a:lnTo>
                    <a:lnTo>
                      <a:pt x="128" y="2322"/>
                    </a:lnTo>
                    <a:lnTo>
                      <a:pt x="126" y="2319"/>
                    </a:lnTo>
                    <a:lnTo>
                      <a:pt x="124" y="2315"/>
                    </a:lnTo>
                    <a:lnTo>
                      <a:pt x="123" y="2311"/>
                    </a:lnTo>
                    <a:lnTo>
                      <a:pt x="123" y="2305"/>
                    </a:lnTo>
                    <a:lnTo>
                      <a:pt x="123" y="2301"/>
                    </a:lnTo>
                    <a:lnTo>
                      <a:pt x="124" y="2295"/>
                    </a:lnTo>
                    <a:lnTo>
                      <a:pt x="124" y="2290"/>
                    </a:lnTo>
                    <a:lnTo>
                      <a:pt x="125" y="2285"/>
                    </a:lnTo>
                    <a:lnTo>
                      <a:pt x="124" y="2281"/>
                    </a:lnTo>
                    <a:lnTo>
                      <a:pt x="123" y="2277"/>
                    </a:lnTo>
                    <a:lnTo>
                      <a:pt x="124" y="2273"/>
                    </a:lnTo>
                    <a:lnTo>
                      <a:pt x="124" y="2268"/>
                    </a:lnTo>
                    <a:lnTo>
                      <a:pt x="126" y="2265"/>
                    </a:lnTo>
                    <a:lnTo>
                      <a:pt x="128" y="2261"/>
                    </a:lnTo>
                    <a:lnTo>
                      <a:pt x="130" y="2258"/>
                    </a:lnTo>
                    <a:lnTo>
                      <a:pt x="133" y="2256"/>
                    </a:lnTo>
                    <a:lnTo>
                      <a:pt x="137" y="2253"/>
                    </a:lnTo>
                    <a:lnTo>
                      <a:pt x="138" y="2251"/>
                    </a:lnTo>
                    <a:lnTo>
                      <a:pt x="137" y="2249"/>
                    </a:lnTo>
                    <a:lnTo>
                      <a:pt x="134" y="2248"/>
                    </a:lnTo>
                    <a:lnTo>
                      <a:pt x="131" y="2245"/>
                    </a:lnTo>
                    <a:lnTo>
                      <a:pt x="130" y="2244"/>
                    </a:lnTo>
                    <a:lnTo>
                      <a:pt x="131" y="2242"/>
                    </a:lnTo>
                    <a:lnTo>
                      <a:pt x="135" y="2240"/>
                    </a:lnTo>
                    <a:lnTo>
                      <a:pt x="136" y="2238"/>
                    </a:lnTo>
                    <a:lnTo>
                      <a:pt x="137" y="2234"/>
                    </a:lnTo>
                    <a:lnTo>
                      <a:pt x="137" y="2231"/>
                    </a:lnTo>
                    <a:lnTo>
                      <a:pt x="137" y="2228"/>
                    </a:lnTo>
                    <a:lnTo>
                      <a:pt x="132" y="2224"/>
                    </a:lnTo>
                    <a:lnTo>
                      <a:pt x="132" y="2220"/>
                    </a:lnTo>
                    <a:lnTo>
                      <a:pt x="131" y="2215"/>
                    </a:lnTo>
                    <a:lnTo>
                      <a:pt x="130" y="2211"/>
                    </a:lnTo>
                    <a:lnTo>
                      <a:pt x="132" y="2206"/>
                    </a:lnTo>
                    <a:lnTo>
                      <a:pt x="134" y="2202"/>
                    </a:lnTo>
                    <a:lnTo>
                      <a:pt x="135" y="2198"/>
                    </a:lnTo>
                    <a:lnTo>
                      <a:pt x="133" y="2193"/>
                    </a:lnTo>
                    <a:lnTo>
                      <a:pt x="136" y="2188"/>
                    </a:lnTo>
                    <a:lnTo>
                      <a:pt x="139" y="2184"/>
                    </a:lnTo>
                    <a:lnTo>
                      <a:pt x="141" y="2179"/>
                    </a:lnTo>
                    <a:lnTo>
                      <a:pt x="145" y="2174"/>
                    </a:lnTo>
                    <a:lnTo>
                      <a:pt x="147" y="2170"/>
                    </a:lnTo>
                    <a:lnTo>
                      <a:pt x="148" y="2163"/>
                    </a:lnTo>
                    <a:lnTo>
                      <a:pt x="150" y="2159"/>
                    </a:lnTo>
                    <a:lnTo>
                      <a:pt x="156" y="2159"/>
                    </a:lnTo>
                    <a:lnTo>
                      <a:pt x="159" y="2155"/>
                    </a:lnTo>
                    <a:lnTo>
                      <a:pt x="159" y="2149"/>
                    </a:lnTo>
                    <a:lnTo>
                      <a:pt x="160" y="2144"/>
                    </a:lnTo>
                    <a:lnTo>
                      <a:pt x="161" y="2140"/>
                    </a:lnTo>
                    <a:lnTo>
                      <a:pt x="159" y="2138"/>
                    </a:lnTo>
                    <a:lnTo>
                      <a:pt x="157" y="2136"/>
                    </a:lnTo>
                    <a:lnTo>
                      <a:pt x="154" y="2136"/>
                    </a:lnTo>
                    <a:lnTo>
                      <a:pt x="152" y="2134"/>
                    </a:lnTo>
                    <a:lnTo>
                      <a:pt x="151" y="2136"/>
                    </a:lnTo>
                    <a:lnTo>
                      <a:pt x="150" y="2136"/>
                    </a:lnTo>
                    <a:lnTo>
                      <a:pt x="150" y="2137"/>
                    </a:lnTo>
                    <a:lnTo>
                      <a:pt x="149" y="2137"/>
                    </a:lnTo>
                    <a:lnTo>
                      <a:pt x="148" y="2136"/>
                    </a:lnTo>
                    <a:lnTo>
                      <a:pt x="146" y="2135"/>
                    </a:lnTo>
                    <a:lnTo>
                      <a:pt x="145" y="2133"/>
                    </a:lnTo>
                    <a:lnTo>
                      <a:pt x="147" y="2132"/>
                    </a:lnTo>
                    <a:lnTo>
                      <a:pt x="150" y="2131"/>
                    </a:lnTo>
                    <a:lnTo>
                      <a:pt x="152" y="2129"/>
                    </a:lnTo>
                    <a:lnTo>
                      <a:pt x="153" y="2126"/>
                    </a:lnTo>
                    <a:lnTo>
                      <a:pt x="153" y="2123"/>
                    </a:lnTo>
                    <a:lnTo>
                      <a:pt x="152" y="2118"/>
                    </a:lnTo>
                    <a:lnTo>
                      <a:pt x="152" y="2114"/>
                    </a:lnTo>
                    <a:lnTo>
                      <a:pt x="152" y="2109"/>
                    </a:lnTo>
                    <a:lnTo>
                      <a:pt x="153" y="2106"/>
                    </a:lnTo>
                    <a:lnTo>
                      <a:pt x="157" y="2104"/>
                    </a:lnTo>
                    <a:lnTo>
                      <a:pt x="158" y="2101"/>
                    </a:lnTo>
                    <a:lnTo>
                      <a:pt x="158" y="2097"/>
                    </a:lnTo>
                    <a:lnTo>
                      <a:pt x="156" y="2094"/>
                    </a:lnTo>
                    <a:lnTo>
                      <a:pt x="155" y="2090"/>
                    </a:lnTo>
                    <a:lnTo>
                      <a:pt x="155" y="2086"/>
                    </a:lnTo>
                    <a:lnTo>
                      <a:pt x="156" y="2084"/>
                    </a:lnTo>
                    <a:lnTo>
                      <a:pt x="161" y="2081"/>
                    </a:lnTo>
                    <a:lnTo>
                      <a:pt x="162" y="2076"/>
                    </a:lnTo>
                    <a:lnTo>
                      <a:pt x="162" y="2070"/>
                    </a:lnTo>
                    <a:lnTo>
                      <a:pt x="164" y="2065"/>
                    </a:lnTo>
                    <a:lnTo>
                      <a:pt x="165" y="2059"/>
                    </a:lnTo>
                    <a:lnTo>
                      <a:pt x="166" y="2054"/>
                    </a:lnTo>
                    <a:lnTo>
                      <a:pt x="168" y="2050"/>
                    </a:lnTo>
                    <a:lnTo>
                      <a:pt x="170" y="2044"/>
                    </a:lnTo>
                    <a:lnTo>
                      <a:pt x="173" y="2040"/>
                    </a:lnTo>
                    <a:lnTo>
                      <a:pt x="173" y="2036"/>
                    </a:lnTo>
                    <a:lnTo>
                      <a:pt x="173" y="2033"/>
                    </a:lnTo>
                    <a:lnTo>
                      <a:pt x="172" y="2028"/>
                    </a:lnTo>
                    <a:lnTo>
                      <a:pt x="169" y="2026"/>
                    </a:lnTo>
                    <a:lnTo>
                      <a:pt x="169" y="2018"/>
                    </a:lnTo>
                    <a:lnTo>
                      <a:pt x="169" y="2009"/>
                    </a:lnTo>
                    <a:lnTo>
                      <a:pt x="171" y="2003"/>
                    </a:lnTo>
                    <a:lnTo>
                      <a:pt x="172" y="1996"/>
                    </a:lnTo>
                    <a:lnTo>
                      <a:pt x="173" y="1988"/>
                    </a:lnTo>
                    <a:lnTo>
                      <a:pt x="174" y="1981"/>
                    </a:lnTo>
                    <a:lnTo>
                      <a:pt x="174" y="1973"/>
                    </a:lnTo>
                    <a:lnTo>
                      <a:pt x="173" y="1965"/>
                    </a:lnTo>
                    <a:lnTo>
                      <a:pt x="176" y="1960"/>
                    </a:lnTo>
                    <a:lnTo>
                      <a:pt x="177" y="1954"/>
                    </a:lnTo>
                    <a:lnTo>
                      <a:pt x="177" y="1949"/>
                    </a:lnTo>
                    <a:lnTo>
                      <a:pt x="177" y="1944"/>
                    </a:lnTo>
                    <a:lnTo>
                      <a:pt x="177" y="1938"/>
                    </a:lnTo>
                    <a:lnTo>
                      <a:pt x="178" y="1933"/>
                    </a:lnTo>
                    <a:lnTo>
                      <a:pt x="180" y="1928"/>
                    </a:lnTo>
                    <a:lnTo>
                      <a:pt x="183" y="1923"/>
                    </a:lnTo>
                    <a:lnTo>
                      <a:pt x="182" y="1919"/>
                    </a:lnTo>
                    <a:lnTo>
                      <a:pt x="182" y="1915"/>
                    </a:lnTo>
                    <a:lnTo>
                      <a:pt x="182" y="1913"/>
                    </a:lnTo>
                    <a:lnTo>
                      <a:pt x="183" y="1909"/>
                    </a:lnTo>
                    <a:lnTo>
                      <a:pt x="184" y="1906"/>
                    </a:lnTo>
                    <a:lnTo>
                      <a:pt x="186" y="1904"/>
                    </a:lnTo>
                    <a:lnTo>
                      <a:pt x="187" y="1900"/>
                    </a:lnTo>
                    <a:lnTo>
                      <a:pt x="188" y="1897"/>
                    </a:lnTo>
                    <a:lnTo>
                      <a:pt x="188" y="1896"/>
                    </a:lnTo>
                    <a:lnTo>
                      <a:pt x="191" y="1896"/>
                    </a:lnTo>
                    <a:lnTo>
                      <a:pt x="192" y="1894"/>
                    </a:lnTo>
                    <a:lnTo>
                      <a:pt x="189" y="1891"/>
                    </a:lnTo>
                    <a:lnTo>
                      <a:pt x="191" y="1889"/>
                    </a:lnTo>
                    <a:lnTo>
                      <a:pt x="193" y="1886"/>
                    </a:lnTo>
                    <a:lnTo>
                      <a:pt x="195" y="1883"/>
                    </a:lnTo>
                    <a:lnTo>
                      <a:pt x="195" y="1879"/>
                    </a:lnTo>
                    <a:lnTo>
                      <a:pt x="194" y="1874"/>
                    </a:lnTo>
                    <a:lnTo>
                      <a:pt x="194" y="1870"/>
                    </a:lnTo>
                    <a:lnTo>
                      <a:pt x="194" y="1865"/>
                    </a:lnTo>
                    <a:lnTo>
                      <a:pt x="194" y="1861"/>
                    </a:lnTo>
                    <a:lnTo>
                      <a:pt x="195" y="1856"/>
                    </a:lnTo>
                    <a:lnTo>
                      <a:pt x="197" y="1853"/>
                    </a:lnTo>
                    <a:lnTo>
                      <a:pt x="199" y="1850"/>
                    </a:lnTo>
                    <a:lnTo>
                      <a:pt x="201" y="1847"/>
                    </a:lnTo>
                    <a:lnTo>
                      <a:pt x="200" y="1845"/>
                    </a:lnTo>
                    <a:lnTo>
                      <a:pt x="198" y="1844"/>
                    </a:lnTo>
                    <a:lnTo>
                      <a:pt x="196" y="1842"/>
                    </a:lnTo>
                    <a:lnTo>
                      <a:pt x="203" y="1836"/>
                    </a:lnTo>
                    <a:lnTo>
                      <a:pt x="206" y="1828"/>
                    </a:lnTo>
                    <a:lnTo>
                      <a:pt x="206" y="1818"/>
                    </a:lnTo>
                    <a:lnTo>
                      <a:pt x="206" y="1809"/>
                    </a:lnTo>
                    <a:lnTo>
                      <a:pt x="206" y="1799"/>
                    </a:lnTo>
                    <a:lnTo>
                      <a:pt x="207" y="1791"/>
                    </a:lnTo>
                    <a:lnTo>
                      <a:pt x="212" y="1784"/>
                    </a:lnTo>
                    <a:lnTo>
                      <a:pt x="221" y="1779"/>
                    </a:lnTo>
                    <a:lnTo>
                      <a:pt x="220" y="1773"/>
                    </a:lnTo>
                    <a:lnTo>
                      <a:pt x="217" y="1769"/>
                    </a:lnTo>
                    <a:lnTo>
                      <a:pt x="215" y="1765"/>
                    </a:lnTo>
                    <a:lnTo>
                      <a:pt x="220" y="1762"/>
                    </a:lnTo>
                    <a:lnTo>
                      <a:pt x="219" y="1756"/>
                    </a:lnTo>
                    <a:lnTo>
                      <a:pt x="220" y="1752"/>
                    </a:lnTo>
                    <a:lnTo>
                      <a:pt x="222" y="1748"/>
                    </a:lnTo>
                    <a:lnTo>
                      <a:pt x="224" y="1744"/>
                    </a:lnTo>
                    <a:lnTo>
                      <a:pt x="227" y="1741"/>
                    </a:lnTo>
                    <a:lnTo>
                      <a:pt x="227" y="1737"/>
                    </a:lnTo>
                    <a:lnTo>
                      <a:pt x="225" y="1734"/>
                    </a:lnTo>
                    <a:lnTo>
                      <a:pt x="222" y="1731"/>
                    </a:lnTo>
                    <a:lnTo>
                      <a:pt x="227" y="1731"/>
                    </a:lnTo>
                    <a:lnTo>
                      <a:pt x="229" y="1728"/>
                    </a:lnTo>
                    <a:lnTo>
                      <a:pt x="232" y="1725"/>
                    </a:lnTo>
                    <a:lnTo>
                      <a:pt x="236" y="1722"/>
                    </a:lnTo>
                    <a:lnTo>
                      <a:pt x="233" y="1719"/>
                    </a:lnTo>
                    <a:lnTo>
                      <a:pt x="233" y="1717"/>
                    </a:lnTo>
                    <a:lnTo>
                      <a:pt x="233" y="1714"/>
                    </a:lnTo>
                    <a:lnTo>
                      <a:pt x="233" y="1710"/>
                    </a:lnTo>
                    <a:lnTo>
                      <a:pt x="236" y="1707"/>
                    </a:lnTo>
                    <a:lnTo>
                      <a:pt x="238" y="1702"/>
                    </a:lnTo>
                    <a:lnTo>
                      <a:pt x="240" y="1698"/>
                    </a:lnTo>
                    <a:lnTo>
                      <a:pt x="241" y="1694"/>
                    </a:lnTo>
                    <a:lnTo>
                      <a:pt x="242" y="1690"/>
                    </a:lnTo>
                    <a:lnTo>
                      <a:pt x="242" y="1685"/>
                    </a:lnTo>
                    <a:lnTo>
                      <a:pt x="242" y="1681"/>
                    </a:lnTo>
                    <a:lnTo>
                      <a:pt x="241" y="1675"/>
                    </a:lnTo>
                    <a:lnTo>
                      <a:pt x="240" y="1675"/>
                    </a:lnTo>
                    <a:lnTo>
                      <a:pt x="239" y="1673"/>
                    </a:lnTo>
                    <a:lnTo>
                      <a:pt x="238" y="1671"/>
                    </a:lnTo>
                    <a:lnTo>
                      <a:pt x="237" y="1670"/>
                    </a:lnTo>
                    <a:lnTo>
                      <a:pt x="238" y="1664"/>
                    </a:lnTo>
                    <a:lnTo>
                      <a:pt x="240" y="1659"/>
                    </a:lnTo>
                    <a:lnTo>
                      <a:pt x="242" y="1653"/>
                    </a:lnTo>
                    <a:lnTo>
                      <a:pt x="247" y="1650"/>
                    </a:lnTo>
                    <a:lnTo>
                      <a:pt x="249" y="1647"/>
                    </a:lnTo>
                    <a:lnTo>
                      <a:pt x="249" y="1643"/>
                    </a:lnTo>
                    <a:lnTo>
                      <a:pt x="251" y="1640"/>
                    </a:lnTo>
                    <a:lnTo>
                      <a:pt x="255" y="1638"/>
                    </a:lnTo>
                    <a:lnTo>
                      <a:pt x="257" y="1640"/>
                    </a:lnTo>
                    <a:lnTo>
                      <a:pt x="260" y="1641"/>
                    </a:lnTo>
                    <a:lnTo>
                      <a:pt x="264" y="1640"/>
                    </a:lnTo>
                    <a:lnTo>
                      <a:pt x="266" y="1638"/>
                    </a:lnTo>
                    <a:lnTo>
                      <a:pt x="268" y="1636"/>
                    </a:lnTo>
                    <a:lnTo>
                      <a:pt x="273" y="1633"/>
                    </a:lnTo>
                    <a:lnTo>
                      <a:pt x="275" y="1630"/>
                    </a:lnTo>
                    <a:lnTo>
                      <a:pt x="277" y="1626"/>
                    </a:lnTo>
                    <a:lnTo>
                      <a:pt x="277" y="1621"/>
                    </a:lnTo>
                    <a:lnTo>
                      <a:pt x="275" y="1618"/>
                    </a:lnTo>
                    <a:lnTo>
                      <a:pt x="273" y="1615"/>
                    </a:lnTo>
                    <a:lnTo>
                      <a:pt x="273" y="1611"/>
                    </a:lnTo>
                    <a:lnTo>
                      <a:pt x="275" y="1608"/>
                    </a:lnTo>
                    <a:lnTo>
                      <a:pt x="277" y="1606"/>
                    </a:lnTo>
                    <a:lnTo>
                      <a:pt x="279" y="1605"/>
                    </a:lnTo>
                    <a:lnTo>
                      <a:pt x="281" y="1602"/>
                    </a:lnTo>
                    <a:lnTo>
                      <a:pt x="276" y="1599"/>
                    </a:lnTo>
                    <a:lnTo>
                      <a:pt x="273" y="1593"/>
                    </a:lnTo>
                    <a:lnTo>
                      <a:pt x="269" y="1588"/>
                    </a:lnTo>
                    <a:lnTo>
                      <a:pt x="262" y="1589"/>
                    </a:lnTo>
                    <a:lnTo>
                      <a:pt x="259" y="1585"/>
                    </a:lnTo>
                    <a:lnTo>
                      <a:pt x="257" y="1582"/>
                    </a:lnTo>
                    <a:lnTo>
                      <a:pt x="258" y="1579"/>
                    </a:lnTo>
                    <a:lnTo>
                      <a:pt x="260" y="1576"/>
                    </a:lnTo>
                    <a:lnTo>
                      <a:pt x="262" y="1573"/>
                    </a:lnTo>
                    <a:lnTo>
                      <a:pt x="263" y="1570"/>
                    </a:lnTo>
                    <a:lnTo>
                      <a:pt x="262" y="1568"/>
                    </a:lnTo>
                    <a:lnTo>
                      <a:pt x="259" y="1566"/>
                    </a:lnTo>
                    <a:lnTo>
                      <a:pt x="257" y="1561"/>
                    </a:lnTo>
                    <a:lnTo>
                      <a:pt x="259" y="1557"/>
                    </a:lnTo>
                    <a:lnTo>
                      <a:pt x="262" y="1554"/>
                    </a:lnTo>
                    <a:lnTo>
                      <a:pt x="265" y="1549"/>
                    </a:lnTo>
                    <a:lnTo>
                      <a:pt x="268" y="1548"/>
                    </a:lnTo>
                    <a:lnTo>
                      <a:pt x="270" y="1552"/>
                    </a:lnTo>
                    <a:lnTo>
                      <a:pt x="273" y="1553"/>
                    </a:lnTo>
                    <a:lnTo>
                      <a:pt x="275" y="1549"/>
                    </a:lnTo>
                    <a:lnTo>
                      <a:pt x="275" y="1544"/>
                    </a:lnTo>
                    <a:lnTo>
                      <a:pt x="277" y="1538"/>
                    </a:lnTo>
                    <a:lnTo>
                      <a:pt x="279" y="1534"/>
                    </a:lnTo>
                    <a:lnTo>
                      <a:pt x="278" y="1528"/>
                    </a:lnTo>
                    <a:lnTo>
                      <a:pt x="273" y="1525"/>
                    </a:lnTo>
                    <a:lnTo>
                      <a:pt x="274" y="1519"/>
                    </a:lnTo>
                    <a:lnTo>
                      <a:pt x="276" y="1514"/>
                    </a:lnTo>
                    <a:lnTo>
                      <a:pt x="276" y="1509"/>
                    </a:lnTo>
                    <a:lnTo>
                      <a:pt x="278" y="1508"/>
                    </a:lnTo>
                    <a:lnTo>
                      <a:pt x="279" y="1506"/>
                    </a:lnTo>
                    <a:lnTo>
                      <a:pt x="279" y="1503"/>
                    </a:lnTo>
                    <a:lnTo>
                      <a:pt x="279" y="1502"/>
                    </a:lnTo>
                    <a:lnTo>
                      <a:pt x="276" y="1501"/>
                    </a:lnTo>
                    <a:lnTo>
                      <a:pt x="275" y="1498"/>
                    </a:lnTo>
                    <a:lnTo>
                      <a:pt x="275" y="1494"/>
                    </a:lnTo>
                    <a:lnTo>
                      <a:pt x="276" y="1491"/>
                    </a:lnTo>
                    <a:lnTo>
                      <a:pt x="279" y="1485"/>
                    </a:lnTo>
                    <a:lnTo>
                      <a:pt x="285" y="1482"/>
                    </a:lnTo>
                    <a:lnTo>
                      <a:pt x="290" y="1480"/>
                    </a:lnTo>
                    <a:lnTo>
                      <a:pt x="286" y="1473"/>
                    </a:lnTo>
                    <a:lnTo>
                      <a:pt x="284" y="1469"/>
                    </a:lnTo>
                    <a:lnTo>
                      <a:pt x="281" y="1466"/>
                    </a:lnTo>
                    <a:lnTo>
                      <a:pt x="279" y="1463"/>
                    </a:lnTo>
                    <a:lnTo>
                      <a:pt x="281" y="1458"/>
                    </a:lnTo>
                    <a:lnTo>
                      <a:pt x="284" y="1455"/>
                    </a:lnTo>
                    <a:lnTo>
                      <a:pt x="288" y="1455"/>
                    </a:lnTo>
                    <a:lnTo>
                      <a:pt x="292" y="1456"/>
                    </a:lnTo>
                    <a:lnTo>
                      <a:pt x="294" y="1452"/>
                    </a:lnTo>
                    <a:lnTo>
                      <a:pt x="294" y="1448"/>
                    </a:lnTo>
                    <a:lnTo>
                      <a:pt x="295" y="1443"/>
                    </a:lnTo>
                    <a:lnTo>
                      <a:pt x="296" y="1439"/>
                    </a:lnTo>
                    <a:lnTo>
                      <a:pt x="296" y="1435"/>
                    </a:lnTo>
                    <a:lnTo>
                      <a:pt x="296" y="1431"/>
                    </a:lnTo>
                    <a:lnTo>
                      <a:pt x="296" y="1427"/>
                    </a:lnTo>
                    <a:lnTo>
                      <a:pt x="294" y="1424"/>
                    </a:lnTo>
                    <a:lnTo>
                      <a:pt x="291" y="1420"/>
                    </a:lnTo>
                    <a:lnTo>
                      <a:pt x="292" y="1420"/>
                    </a:lnTo>
                    <a:lnTo>
                      <a:pt x="294" y="1421"/>
                    </a:lnTo>
                    <a:lnTo>
                      <a:pt x="296" y="1420"/>
                    </a:lnTo>
                    <a:lnTo>
                      <a:pt x="296" y="1417"/>
                    </a:lnTo>
                    <a:lnTo>
                      <a:pt x="294" y="1413"/>
                    </a:lnTo>
                    <a:lnTo>
                      <a:pt x="292" y="1412"/>
                    </a:lnTo>
                    <a:lnTo>
                      <a:pt x="290" y="1410"/>
                    </a:lnTo>
                    <a:lnTo>
                      <a:pt x="291" y="1405"/>
                    </a:lnTo>
                    <a:lnTo>
                      <a:pt x="290" y="1401"/>
                    </a:lnTo>
                    <a:lnTo>
                      <a:pt x="287" y="1396"/>
                    </a:lnTo>
                    <a:lnTo>
                      <a:pt x="288" y="1392"/>
                    </a:lnTo>
                    <a:lnTo>
                      <a:pt x="290" y="1386"/>
                    </a:lnTo>
                    <a:lnTo>
                      <a:pt x="290" y="1380"/>
                    </a:lnTo>
                    <a:lnTo>
                      <a:pt x="292" y="1375"/>
                    </a:lnTo>
                    <a:lnTo>
                      <a:pt x="296" y="1373"/>
                    </a:lnTo>
                    <a:lnTo>
                      <a:pt x="299" y="1372"/>
                    </a:lnTo>
                    <a:lnTo>
                      <a:pt x="301" y="1368"/>
                    </a:lnTo>
                    <a:lnTo>
                      <a:pt x="302" y="1366"/>
                    </a:lnTo>
                    <a:lnTo>
                      <a:pt x="303" y="1363"/>
                    </a:lnTo>
                    <a:lnTo>
                      <a:pt x="303" y="1359"/>
                    </a:lnTo>
                    <a:lnTo>
                      <a:pt x="304" y="1356"/>
                    </a:lnTo>
                    <a:lnTo>
                      <a:pt x="305" y="1353"/>
                    </a:lnTo>
                    <a:lnTo>
                      <a:pt x="307" y="1349"/>
                    </a:lnTo>
                    <a:lnTo>
                      <a:pt x="307" y="1344"/>
                    </a:lnTo>
                    <a:lnTo>
                      <a:pt x="311" y="1343"/>
                    </a:lnTo>
                    <a:lnTo>
                      <a:pt x="315" y="1341"/>
                    </a:lnTo>
                    <a:lnTo>
                      <a:pt x="316" y="1336"/>
                    </a:lnTo>
                    <a:lnTo>
                      <a:pt x="312" y="1332"/>
                    </a:lnTo>
                    <a:lnTo>
                      <a:pt x="308" y="1330"/>
                    </a:lnTo>
                    <a:lnTo>
                      <a:pt x="305" y="1326"/>
                    </a:lnTo>
                    <a:lnTo>
                      <a:pt x="305" y="1319"/>
                    </a:lnTo>
                    <a:lnTo>
                      <a:pt x="310" y="1319"/>
                    </a:lnTo>
                    <a:lnTo>
                      <a:pt x="313" y="1318"/>
                    </a:lnTo>
                    <a:lnTo>
                      <a:pt x="314" y="1315"/>
                    </a:lnTo>
                    <a:lnTo>
                      <a:pt x="314" y="1311"/>
                    </a:lnTo>
                    <a:lnTo>
                      <a:pt x="314" y="1308"/>
                    </a:lnTo>
                    <a:lnTo>
                      <a:pt x="315" y="1304"/>
                    </a:lnTo>
                    <a:lnTo>
                      <a:pt x="317" y="1300"/>
                    </a:lnTo>
                    <a:lnTo>
                      <a:pt x="320" y="1298"/>
                    </a:lnTo>
                    <a:lnTo>
                      <a:pt x="319" y="1296"/>
                    </a:lnTo>
                    <a:lnTo>
                      <a:pt x="320" y="1294"/>
                    </a:lnTo>
                    <a:lnTo>
                      <a:pt x="320" y="1293"/>
                    </a:lnTo>
                    <a:lnTo>
                      <a:pt x="321" y="1291"/>
                    </a:lnTo>
                    <a:lnTo>
                      <a:pt x="320" y="1289"/>
                    </a:lnTo>
                    <a:lnTo>
                      <a:pt x="320" y="1285"/>
                    </a:lnTo>
                    <a:lnTo>
                      <a:pt x="320" y="1282"/>
                    </a:lnTo>
                    <a:lnTo>
                      <a:pt x="320" y="1279"/>
                    </a:lnTo>
                    <a:lnTo>
                      <a:pt x="321" y="1276"/>
                    </a:lnTo>
                    <a:lnTo>
                      <a:pt x="321" y="1272"/>
                    </a:lnTo>
                    <a:lnTo>
                      <a:pt x="320" y="1269"/>
                    </a:lnTo>
                    <a:lnTo>
                      <a:pt x="320" y="1266"/>
                    </a:lnTo>
                    <a:lnTo>
                      <a:pt x="322" y="1261"/>
                    </a:lnTo>
                    <a:lnTo>
                      <a:pt x="326" y="1257"/>
                    </a:lnTo>
                    <a:lnTo>
                      <a:pt x="328" y="1251"/>
                    </a:lnTo>
                    <a:lnTo>
                      <a:pt x="330" y="1246"/>
                    </a:lnTo>
                    <a:lnTo>
                      <a:pt x="331" y="1241"/>
                    </a:lnTo>
                    <a:lnTo>
                      <a:pt x="333" y="1236"/>
                    </a:lnTo>
                    <a:lnTo>
                      <a:pt x="333" y="1231"/>
                    </a:lnTo>
                    <a:lnTo>
                      <a:pt x="334" y="1227"/>
                    </a:lnTo>
                    <a:lnTo>
                      <a:pt x="334" y="1228"/>
                    </a:lnTo>
                    <a:lnTo>
                      <a:pt x="335" y="1229"/>
                    </a:lnTo>
                    <a:lnTo>
                      <a:pt x="336" y="1229"/>
                    </a:lnTo>
                    <a:lnTo>
                      <a:pt x="337" y="1225"/>
                    </a:lnTo>
                    <a:lnTo>
                      <a:pt x="340" y="1221"/>
                    </a:lnTo>
                    <a:lnTo>
                      <a:pt x="343" y="1218"/>
                    </a:lnTo>
                    <a:lnTo>
                      <a:pt x="345" y="1213"/>
                    </a:lnTo>
                    <a:lnTo>
                      <a:pt x="347" y="1214"/>
                    </a:lnTo>
                    <a:lnTo>
                      <a:pt x="348" y="1212"/>
                    </a:lnTo>
                    <a:lnTo>
                      <a:pt x="348" y="1209"/>
                    </a:lnTo>
                    <a:lnTo>
                      <a:pt x="350" y="1208"/>
                    </a:lnTo>
                    <a:lnTo>
                      <a:pt x="351" y="1205"/>
                    </a:lnTo>
                    <a:lnTo>
                      <a:pt x="354" y="1205"/>
                    </a:lnTo>
                    <a:lnTo>
                      <a:pt x="355" y="1205"/>
                    </a:lnTo>
                    <a:lnTo>
                      <a:pt x="357" y="1202"/>
                    </a:lnTo>
                    <a:lnTo>
                      <a:pt x="360" y="1199"/>
                    </a:lnTo>
                    <a:lnTo>
                      <a:pt x="363" y="1194"/>
                    </a:lnTo>
                    <a:lnTo>
                      <a:pt x="366" y="1191"/>
                    </a:lnTo>
                    <a:lnTo>
                      <a:pt x="370" y="1188"/>
                    </a:lnTo>
                    <a:lnTo>
                      <a:pt x="374" y="1190"/>
                    </a:lnTo>
                    <a:lnTo>
                      <a:pt x="376" y="1193"/>
                    </a:lnTo>
                    <a:lnTo>
                      <a:pt x="377" y="1195"/>
                    </a:lnTo>
                    <a:lnTo>
                      <a:pt x="378" y="1195"/>
                    </a:lnTo>
                    <a:lnTo>
                      <a:pt x="377" y="1193"/>
                    </a:lnTo>
                    <a:lnTo>
                      <a:pt x="377" y="1191"/>
                    </a:lnTo>
                    <a:lnTo>
                      <a:pt x="377" y="1188"/>
                    </a:lnTo>
                    <a:lnTo>
                      <a:pt x="376" y="1186"/>
                    </a:lnTo>
                    <a:lnTo>
                      <a:pt x="381" y="1183"/>
                    </a:lnTo>
                    <a:lnTo>
                      <a:pt x="382" y="1179"/>
                    </a:lnTo>
                    <a:lnTo>
                      <a:pt x="381" y="1175"/>
                    </a:lnTo>
                    <a:lnTo>
                      <a:pt x="379" y="1170"/>
                    </a:lnTo>
                    <a:lnTo>
                      <a:pt x="382" y="1167"/>
                    </a:lnTo>
                    <a:lnTo>
                      <a:pt x="385" y="1163"/>
                    </a:lnTo>
                    <a:lnTo>
                      <a:pt x="388" y="1158"/>
                    </a:lnTo>
                    <a:lnTo>
                      <a:pt x="392" y="1158"/>
                    </a:lnTo>
                    <a:lnTo>
                      <a:pt x="393" y="1152"/>
                    </a:lnTo>
                    <a:lnTo>
                      <a:pt x="394" y="1148"/>
                    </a:lnTo>
                    <a:lnTo>
                      <a:pt x="396" y="1144"/>
                    </a:lnTo>
                    <a:lnTo>
                      <a:pt x="400" y="1141"/>
                    </a:lnTo>
                    <a:lnTo>
                      <a:pt x="402" y="1145"/>
                    </a:lnTo>
                    <a:lnTo>
                      <a:pt x="402" y="1150"/>
                    </a:lnTo>
                    <a:lnTo>
                      <a:pt x="402" y="1154"/>
                    </a:lnTo>
                    <a:lnTo>
                      <a:pt x="402" y="1158"/>
                    </a:lnTo>
                    <a:lnTo>
                      <a:pt x="399" y="1158"/>
                    </a:lnTo>
                    <a:lnTo>
                      <a:pt x="397" y="1158"/>
                    </a:lnTo>
                    <a:lnTo>
                      <a:pt x="395" y="1158"/>
                    </a:lnTo>
                    <a:lnTo>
                      <a:pt x="393" y="1158"/>
                    </a:lnTo>
                    <a:lnTo>
                      <a:pt x="393" y="1161"/>
                    </a:lnTo>
                    <a:lnTo>
                      <a:pt x="393" y="1165"/>
                    </a:lnTo>
                    <a:lnTo>
                      <a:pt x="395" y="1169"/>
                    </a:lnTo>
                    <a:lnTo>
                      <a:pt x="396" y="1173"/>
                    </a:lnTo>
                    <a:lnTo>
                      <a:pt x="399" y="1176"/>
                    </a:lnTo>
                    <a:lnTo>
                      <a:pt x="399" y="1180"/>
                    </a:lnTo>
                    <a:lnTo>
                      <a:pt x="398" y="1184"/>
                    </a:lnTo>
                    <a:lnTo>
                      <a:pt x="395" y="1187"/>
                    </a:lnTo>
                    <a:lnTo>
                      <a:pt x="395" y="1192"/>
                    </a:lnTo>
                    <a:lnTo>
                      <a:pt x="395" y="1195"/>
                    </a:lnTo>
                    <a:lnTo>
                      <a:pt x="392" y="1196"/>
                    </a:lnTo>
                    <a:lnTo>
                      <a:pt x="390" y="1197"/>
                    </a:lnTo>
                    <a:lnTo>
                      <a:pt x="387" y="1199"/>
                    </a:lnTo>
                    <a:lnTo>
                      <a:pt x="385" y="1200"/>
                    </a:lnTo>
                    <a:lnTo>
                      <a:pt x="385" y="1202"/>
                    </a:lnTo>
                    <a:lnTo>
                      <a:pt x="387" y="1206"/>
                    </a:lnTo>
                    <a:lnTo>
                      <a:pt x="383" y="1211"/>
                    </a:lnTo>
                    <a:lnTo>
                      <a:pt x="385" y="1215"/>
                    </a:lnTo>
                    <a:lnTo>
                      <a:pt x="387" y="1220"/>
                    </a:lnTo>
                    <a:lnTo>
                      <a:pt x="386" y="1225"/>
                    </a:lnTo>
                    <a:lnTo>
                      <a:pt x="383" y="1227"/>
                    </a:lnTo>
                    <a:lnTo>
                      <a:pt x="381" y="1229"/>
                    </a:lnTo>
                    <a:lnTo>
                      <a:pt x="380" y="1232"/>
                    </a:lnTo>
                    <a:lnTo>
                      <a:pt x="380" y="1236"/>
                    </a:lnTo>
                    <a:lnTo>
                      <a:pt x="379" y="1239"/>
                    </a:lnTo>
                    <a:lnTo>
                      <a:pt x="378" y="1242"/>
                    </a:lnTo>
                    <a:lnTo>
                      <a:pt x="378" y="1245"/>
                    </a:lnTo>
                    <a:lnTo>
                      <a:pt x="376" y="1247"/>
                    </a:lnTo>
                    <a:lnTo>
                      <a:pt x="375" y="1251"/>
                    </a:lnTo>
                    <a:lnTo>
                      <a:pt x="375" y="1255"/>
                    </a:lnTo>
                    <a:lnTo>
                      <a:pt x="375" y="1259"/>
                    </a:lnTo>
                    <a:lnTo>
                      <a:pt x="376" y="1263"/>
                    </a:lnTo>
                    <a:lnTo>
                      <a:pt x="375" y="1266"/>
                    </a:lnTo>
                    <a:lnTo>
                      <a:pt x="374" y="1270"/>
                    </a:lnTo>
                    <a:lnTo>
                      <a:pt x="373" y="1273"/>
                    </a:lnTo>
                    <a:lnTo>
                      <a:pt x="370" y="1275"/>
                    </a:lnTo>
                    <a:lnTo>
                      <a:pt x="372" y="1281"/>
                    </a:lnTo>
                    <a:lnTo>
                      <a:pt x="373" y="1287"/>
                    </a:lnTo>
                    <a:lnTo>
                      <a:pt x="372" y="1293"/>
                    </a:lnTo>
                    <a:lnTo>
                      <a:pt x="372" y="1300"/>
                    </a:lnTo>
                    <a:lnTo>
                      <a:pt x="369" y="1306"/>
                    </a:lnTo>
                    <a:lnTo>
                      <a:pt x="369" y="1312"/>
                    </a:lnTo>
                    <a:lnTo>
                      <a:pt x="368" y="1319"/>
                    </a:lnTo>
                    <a:lnTo>
                      <a:pt x="367" y="1326"/>
                    </a:lnTo>
                    <a:lnTo>
                      <a:pt x="366" y="1328"/>
                    </a:lnTo>
                    <a:lnTo>
                      <a:pt x="365" y="1330"/>
                    </a:lnTo>
                    <a:lnTo>
                      <a:pt x="366" y="1334"/>
                    </a:lnTo>
                    <a:lnTo>
                      <a:pt x="367" y="1337"/>
                    </a:lnTo>
                    <a:lnTo>
                      <a:pt x="367" y="1341"/>
                    </a:lnTo>
                    <a:lnTo>
                      <a:pt x="367" y="1344"/>
                    </a:lnTo>
                    <a:lnTo>
                      <a:pt x="366" y="1347"/>
                    </a:lnTo>
                    <a:lnTo>
                      <a:pt x="363" y="1349"/>
                    </a:lnTo>
                    <a:lnTo>
                      <a:pt x="363" y="1353"/>
                    </a:lnTo>
                    <a:lnTo>
                      <a:pt x="363" y="1358"/>
                    </a:lnTo>
                    <a:lnTo>
                      <a:pt x="361" y="1362"/>
                    </a:lnTo>
                    <a:lnTo>
                      <a:pt x="359" y="1366"/>
                    </a:lnTo>
                    <a:lnTo>
                      <a:pt x="358" y="1370"/>
                    </a:lnTo>
                    <a:lnTo>
                      <a:pt x="356" y="1373"/>
                    </a:lnTo>
                    <a:lnTo>
                      <a:pt x="355" y="1377"/>
                    </a:lnTo>
                    <a:lnTo>
                      <a:pt x="354" y="1381"/>
                    </a:lnTo>
                    <a:lnTo>
                      <a:pt x="352" y="1381"/>
                    </a:lnTo>
                    <a:lnTo>
                      <a:pt x="349" y="1379"/>
                    </a:lnTo>
                    <a:lnTo>
                      <a:pt x="346" y="1377"/>
                    </a:lnTo>
                    <a:lnTo>
                      <a:pt x="341" y="1379"/>
                    </a:lnTo>
                    <a:lnTo>
                      <a:pt x="341" y="1381"/>
                    </a:lnTo>
                    <a:lnTo>
                      <a:pt x="341" y="1385"/>
                    </a:lnTo>
                    <a:lnTo>
                      <a:pt x="340" y="1388"/>
                    </a:lnTo>
                    <a:lnTo>
                      <a:pt x="340" y="1391"/>
                    </a:lnTo>
                    <a:lnTo>
                      <a:pt x="340" y="1394"/>
                    </a:lnTo>
                    <a:lnTo>
                      <a:pt x="340" y="1398"/>
                    </a:lnTo>
                    <a:lnTo>
                      <a:pt x="341" y="1400"/>
                    </a:lnTo>
                    <a:lnTo>
                      <a:pt x="344" y="1402"/>
                    </a:lnTo>
                    <a:lnTo>
                      <a:pt x="339" y="1401"/>
                    </a:lnTo>
                    <a:lnTo>
                      <a:pt x="336" y="1403"/>
                    </a:lnTo>
                    <a:lnTo>
                      <a:pt x="334" y="1406"/>
                    </a:lnTo>
                    <a:lnTo>
                      <a:pt x="335" y="1409"/>
                    </a:lnTo>
                    <a:lnTo>
                      <a:pt x="335" y="1413"/>
                    </a:lnTo>
                    <a:lnTo>
                      <a:pt x="336" y="1417"/>
                    </a:lnTo>
                    <a:lnTo>
                      <a:pt x="335" y="1420"/>
                    </a:lnTo>
                    <a:lnTo>
                      <a:pt x="333" y="1424"/>
                    </a:lnTo>
                    <a:lnTo>
                      <a:pt x="334" y="1426"/>
                    </a:lnTo>
                    <a:lnTo>
                      <a:pt x="335" y="1429"/>
                    </a:lnTo>
                    <a:lnTo>
                      <a:pt x="335" y="1432"/>
                    </a:lnTo>
                    <a:lnTo>
                      <a:pt x="334" y="1435"/>
                    </a:lnTo>
                    <a:lnTo>
                      <a:pt x="331" y="1437"/>
                    </a:lnTo>
                    <a:lnTo>
                      <a:pt x="331" y="1440"/>
                    </a:lnTo>
                    <a:lnTo>
                      <a:pt x="331" y="1443"/>
                    </a:lnTo>
                    <a:lnTo>
                      <a:pt x="333" y="1446"/>
                    </a:lnTo>
                    <a:lnTo>
                      <a:pt x="335" y="1448"/>
                    </a:lnTo>
                    <a:lnTo>
                      <a:pt x="337" y="1450"/>
                    </a:lnTo>
                    <a:lnTo>
                      <a:pt x="337" y="1452"/>
                    </a:lnTo>
                    <a:lnTo>
                      <a:pt x="336" y="1454"/>
                    </a:lnTo>
                    <a:lnTo>
                      <a:pt x="333" y="1458"/>
                    </a:lnTo>
                    <a:lnTo>
                      <a:pt x="333" y="1464"/>
                    </a:lnTo>
                    <a:lnTo>
                      <a:pt x="333" y="1469"/>
                    </a:lnTo>
                    <a:lnTo>
                      <a:pt x="331" y="1473"/>
                    </a:lnTo>
                    <a:lnTo>
                      <a:pt x="329" y="1477"/>
                    </a:lnTo>
                    <a:lnTo>
                      <a:pt x="329" y="1482"/>
                    </a:lnTo>
                    <a:lnTo>
                      <a:pt x="329" y="1486"/>
                    </a:lnTo>
                    <a:lnTo>
                      <a:pt x="329" y="1490"/>
                    </a:lnTo>
                    <a:lnTo>
                      <a:pt x="330" y="1493"/>
                    </a:lnTo>
                    <a:lnTo>
                      <a:pt x="329" y="1497"/>
                    </a:lnTo>
                    <a:lnTo>
                      <a:pt x="328" y="1500"/>
                    </a:lnTo>
                    <a:lnTo>
                      <a:pt x="324" y="1502"/>
                    </a:lnTo>
                    <a:lnTo>
                      <a:pt x="324" y="1506"/>
                    </a:lnTo>
                    <a:lnTo>
                      <a:pt x="324" y="1510"/>
                    </a:lnTo>
                    <a:lnTo>
                      <a:pt x="324" y="1512"/>
                    </a:lnTo>
                    <a:lnTo>
                      <a:pt x="323" y="1516"/>
                    </a:lnTo>
                    <a:lnTo>
                      <a:pt x="322" y="1518"/>
                    </a:lnTo>
                    <a:lnTo>
                      <a:pt x="321" y="1521"/>
                    </a:lnTo>
                    <a:lnTo>
                      <a:pt x="320" y="1525"/>
                    </a:lnTo>
                    <a:lnTo>
                      <a:pt x="320" y="1528"/>
                    </a:lnTo>
                    <a:lnTo>
                      <a:pt x="322" y="1531"/>
                    </a:lnTo>
                    <a:lnTo>
                      <a:pt x="322" y="1535"/>
                    </a:lnTo>
                    <a:lnTo>
                      <a:pt x="323" y="1538"/>
                    </a:lnTo>
                    <a:lnTo>
                      <a:pt x="323" y="1542"/>
                    </a:lnTo>
                    <a:lnTo>
                      <a:pt x="322" y="1546"/>
                    </a:lnTo>
                    <a:lnTo>
                      <a:pt x="322" y="1551"/>
                    </a:lnTo>
                    <a:lnTo>
                      <a:pt x="323" y="1554"/>
                    </a:lnTo>
                    <a:lnTo>
                      <a:pt x="324" y="1557"/>
                    </a:lnTo>
                    <a:lnTo>
                      <a:pt x="323" y="1564"/>
                    </a:lnTo>
                    <a:lnTo>
                      <a:pt x="319" y="1567"/>
                    </a:lnTo>
                    <a:lnTo>
                      <a:pt x="315" y="1571"/>
                    </a:lnTo>
                    <a:lnTo>
                      <a:pt x="315" y="1578"/>
                    </a:lnTo>
                    <a:lnTo>
                      <a:pt x="313" y="1579"/>
                    </a:lnTo>
                    <a:lnTo>
                      <a:pt x="313" y="1582"/>
                    </a:lnTo>
                    <a:lnTo>
                      <a:pt x="313" y="1585"/>
                    </a:lnTo>
                    <a:lnTo>
                      <a:pt x="312" y="1589"/>
                    </a:lnTo>
                    <a:lnTo>
                      <a:pt x="314" y="1591"/>
                    </a:lnTo>
                    <a:lnTo>
                      <a:pt x="315" y="1594"/>
                    </a:lnTo>
                    <a:lnTo>
                      <a:pt x="315" y="1598"/>
                    </a:lnTo>
                    <a:lnTo>
                      <a:pt x="315" y="1602"/>
                    </a:lnTo>
                    <a:lnTo>
                      <a:pt x="311" y="1607"/>
                    </a:lnTo>
                    <a:lnTo>
                      <a:pt x="309" y="1612"/>
                    </a:lnTo>
                    <a:lnTo>
                      <a:pt x="309" y="1618"/>
                    </a:lnTo>
                    <a:lnTo>
                      <a:pt x="309" y="1624"/>
                    </a:lnTo>
                    <a:lnTo>
                      <a:pt x="311" y="1630"/>
                    </a:lnTo>
                    <a:lnTo>
                      <a:pt x="311" y="1637"/>
                    </a:lnTo>
                    <a:lnTo>
                      <a:pt x="311" y="1643"/>
                    </a:lnTo>
                    <a:lnTo>
                      <a:pt x="308" y="1649"/>
                    </a:lnTo>
                    <a:lnTo>
                      <a:pt x="306" y="1650"/>
                    </a:lnTo>
                    <a:lnTo>
                      <a:pt x="305" y="1650"/>
                    </a:lnTo>
                    <a:lnTo>
                      <a:pt x="304" y="1651"/>
                    </a:lnTo>
                    <a:lnTo>
                      <a:pt x="303" y="1653"/>
                    </a:lnTo>
                    <a:lnTo>
                      <a:pt x="305" y="1655"/>
                    </a:lnTo>
                    <a:lnTo>
                      <a:pt x="306" y="1658"/>
                    </a:lnTo>
                    <a:lnTo>
                      <a:pt x="306" y="1661"/>
                    </a:lnTo>
                    <a:lnTo>
                      <a:pt x="305" y="1664"/>
                    </a:lnTo>
                    <a:lnTo>
                      <a:pt x="305" y="1666"/>
                    </a:lnTo>
                    <a:lnTo>
                      <a:pt x="303" y="1670"/>
                    </a:lnTo>
                    <a:lnTo>
                      <a:pt x="303" y="1673"/>
                    </a:lnTo>
                    <a:lnTo>
                      <a:pt x="303" y="1675"/>
                    </a:lnTo>
                    <a:lnTo>
                      <a:pt x="301" y="1680"/>
                    </a:lnTo>
                    <a:lnTo>
                      <a:pt x="300" y="1686"/>
                    </a:lnTo>
                    <a:lnTo>
                      <a:pt x="298" y="1691"/>
                    </a:lnTo>
                    <a:lnTo>
                      <a:pt x="294" y="1695"/>
                    </a:lnTo>
                    <a:lnTo>
                      <a:pt x="295" y="1697"/>
                    </a:lnTo>
                    <a:lnTo>
                      <a:pt x="296" y="1699"/>
                    </a:lnTo>
                    <a:lnTo>
                      <a:pt x="296" y="1701"/>
                    </a:lnTo>
                    <a:lnTo>
                      <a:pt x="296" y="1704"/>
                    </a:lnTo>
                    <a:lnTo>
                      <a:pt x="293" y="1706"/>
                    </a:lnTo>
                    <a:lnTo>
                      <a:pt x="293" y="1711"/>
                    </a:lnTo>
                    <a:lnTo>
                      <a:pt x="292" y="1716"/>
                    </a:lnTo>
                    <a:lnTo>
                      <a:pt x="287" y="1720"/>
                    </a:lnTo>
                    <a:lnTo>
                      <a:pt x="286" y="1725"/>
                    </a:lnTo>
                    <a:lnTo>
                      <a:pt x="285" y="1731"/>
                    </a:lnTo>
                    <a:lnTo>
                      <a:pt x="286" y="1737"/>
                    </a:lnTo>
                    <a:lnTo>
                      <a:pt x="286" y="1743"/>
                    </a:lnTo>
                    <a:lnTo>
                      <a:pt x="286" y="1750"/>
                    </a:lnTo>
                    <a:lnTo>
                      <a:pt x="285" y="1754"/>
                    </a:lnTo>
                    <a:lnTo>
                      <a:pt x="283" y="1760"/>
                    </a:lnTo>
                    <a:lnTo>
                      <a:pt x="278" y="1763"/>
                    </a:lnTo>
                    <a:lnTo>
                      <a:pt x="279" y="1771"/>
                    </a:lnTo>
                    <a:lnTo>
                      <a:pt x="278" y="1777"/>
                    </a:lnTo>
                    <a:lnTo>
                      <a:pt x="276" y="1782"/>
                    </a:lnTo>
                    <a:lnTo>
                      <a:pt x="274" y="1788"/>
                    </a:lnTo>
                    <a:lnTo>
                      <a:pt x="273" y="1793"/>
                    </a:lnTo>
                    <a:lnTo>
                      <a:pt x="270" y="1799"/>
                    </a:lnTo>
                    <a:lnTo>
                      <a:pt x="270" y="1806"/>
                    </a:lnTo>
                    <a:lnTo>
                      <a:pt x="273" y="1813"/>
                    </a:lnTo>
                    <a:lnTo>
                      <a:pt x="270" y="1816"/>
                    </a:lnTo>
                    <a:lnTo>
                      <a:pt x="273" y="1820"/>
                    </a:lnTo>
                    <a:lnTo>
                      <a:pt x="273" y="1824"/>
                    </a:lnTo>
                    <a:lnTo>
                      <a:pt x="270" y="1827"/>
                    </a:lnTo>
                    <a:lnTo>
                      <a:pt x="273" y="1827"/>
                    </a:lnTo>
                    <a:lnTo>
                      <a:pt x="275" y="1827"/>
                    </a:lnTo>
                    <a:lnTo>
                      <a:pt x="276" y="1825"/>
                    </a:lnTo>
                    <a:lnTo>
                      <a:pt x="277" y="1824"/>
                    </a:lnTo>
                    <a:lnTo>
                      <a:pt x="277" y="1823"/>
                    </a:lnTo>
                    <a:lnTo>
                      <a:pt x="277" y="1821"/>
                    </a:lnTo>
                    <a:lnTo>
                      <a:pt x="279" y="1818"/>
                    </a:lnTo>
                    <a:lnTo>
                      <a:pt x="281" y="1818"/>
                    </a:lnTo>
                    <a:lnTo>
                      <a:pt x="285" y="1818"/>
                    </a:lnTo>
                    <a:lnTo>
                      <a:pt x="287" y="1815"/>
                    </a:lnTo>
                    <a:lnTo>
                      <a:pt x="288" y="1812"/>
                    </a:lnTo>
                    <a:lnTo>
                      <a:pt x="291" y="1810"/>
                    </a:lnTo>
                    <a:lnTo>
                      <a:pt x="292" y="1805"/>
                    </a:lnTo>
                    <a:lnTo>
                      <a:pt x="296" y="1800"/>
                    </a:lnTo>
                    <a:lnTo>
                      <a:pt x="299" y="1797"/>
                    </a:lnTo>
                    <a:lnTo>
                      <a:pt x="294" y="1793"/>
                    </a:lnTo>
                    <a:lnTo>
                      <a:pt x="293" y="1790"/>
                    </a:lnTo>
                    <a:lnTo>
                      <a:pt x="294" y="1786"/>
                    </a:lnTo>
                    <a:lnTo>
                      <a:pt x="294" y="1782"/>
                    </a:lnTo>
                    <a:lnTo>
                      <a:pt x="296" y="1780"/>
                    </a:lnTo>
                    <a:lnTo>
                      <a:pt x="297" y="1776"/>
                    </a:lnTo>
                    <a:lnTo>
                      <a:pt x="298" y="1772"/>
                    </a:lnTo>
                    <a:lnTo>
                      <a:pt x="298" y="1769"/>
                    </a:lnTo>
                    <a:lnTo>
                      <a:pt x="297" y="1765"/>
                    </a:lnTo>
                    <a:lnTo>
                      <a:pt x="301" y="1763"/>
                    </a:lnTo>
                    <a:lnTo>
                      <a:pt x="303" y="1762"/>
                    </a:lnTo>
                    <a:lnTo>
                      <a:pt x="305" y="1761"/>
                    </a:lnTo>
                    <a:lnTo>
                      <a:pt x="308" y="1759"/>
                    </a:lnTo>
                    <a:lnTo>
                      <a:pt x="305" y="1756"/>
                    </a:lnTo>
                    <a:lnTo>
                      <a:pt x="304" y="1753"/>
                    </a:lnTo>
                    <a:lnTo>
                      <a:pt x="303" y="1750"/>
                    </a:lnTo>
                    <a:lnTo>
                      <a:pt x="302" y="1747"/>
                    </a:lnTo>
                    <a:lnTo>
                      <a:pt x="302" y="1743"/>
                    </a:lnTo>
                    <a:lnTo>
                      <a:pt x="302" y="1741"/>
                    </a:lnTo>
                    <a:lnTo>
                      <a:pt x="302" y="1737"/>
                    </a:lnTo>
                    <a:lnTo>
                      <a:pt x="303" y="1734"/>
                    </a:lnTo>
                    <a:lnTo>
                      <a:pt x="305" y="1729"/>
                    </a:lnTo>
                    <a:lnTo>
                      <a:pt x="309" y="1726"/>
                    </a:lnTo>
                    <a:lnTo>
                      <a:pt x="313" y="1723"/>
                    </a:lnTo>
                    <a:lnTo>
                      <a:pt x="318" y="1720"/>
                    </a:lnTo>
                    <a:lnTo>
                      <a:pt x="320" y="1720"/>
                    </a:lnTo>
                    <a:lnTo>
                      <a:pt x="323" y="1718"/>
                    </a:lnTo>
                    <a:lnTo>
                      <a:pt x="326" y="1716"/>
                    </a:lnTo>
                    <a:lnTo>
                      <a:pt x="329" y="1717"/>
                    </a:lnTo>
                    <a:lnTo>
                      <a:pt x="331" y="1719"/>
                    </a:lnTo>
                    <a:lnTo>
                      <a:pt x="331" y="1721"/>
                    </a:lnTo>
                    <a:lnTo>
                      <a:pt x="333" y="1724"/>
                    </a:lnTo>
                    <a:lnTo>
                      <a:pt x="336" y="1724"/>
                    </a:lnTo>
                    <a:lnTo>
                      <a:pt x="337" y="1719"/>
                    </a:lnTo>
                    <a:lnTo>
                      <a:pt x="338" y="1715"/>
                    </a:lnTo>
                    <a:lnTo>
                      <a:pt x="338" y="1710"/>
                    </a:lnTo>
                    <a:lnTo>
                      <a:pt x="337" y="1706"/>
                    </a:lnTo>
                    <a:lnTo>
                      <a:pt x="337" y="1701"/>
                    </a:lnTo>
                    <a:lnTo>
                      <a:pt x="337" y="1697"/>
                    </a:lnTo>
                    <a:lnTo>
                      <a:pt x="337" y="1692"/>
                    </a:lnTo>
                    <a:lnTo>
                      <a:pt x="338" y="1689"/>
                    </a:lnTo>
                    <a:lnTo>
                      <a:pt x="336" y="1690"/>
                    </a:lnTo>
                    <a:lnTo>
                      <a:pt x="333" y="1690"/>
                    </a:lnTo>
                    <a:lnTo>
                      <a:pt x="331" y="1691"/>
                    </a:lnTo>
                    <a:lnTo>
                      <a:pt x="331" y="1693"/>
                    </a:lnTo>
                    <a:lnTo>
                      <a:pt x="333" y="1696"/>
                    </a:lnTo>
                    <a:lnTo>
                      <a:pt x="334" y="1699"/>
                    </a:lnTo>
                    <a:lnTo>
                      <a:pt x="333" y="1704"/>
                    </a:lnTo>
                    <a:lnTo>
                      <a:pt x="333" y="1708"/>
                    </a:lnTo>
                    <a:lnTo>
                      <a:pt x="331" y="1710"/>
                    </a:lnTo>
                    <a:lnTo>
                      <a:pt x="329" y="1709"/>
                    </a:lnTo>
                    <a:lnTo>
                      <a:pt x="326" y="1709"/>
                    </a:lnTo>
                    <a:lnTo>
                      <a:pt x="322" y="1708"/>
                    </a:lnTo>
                    <a:lnTo>
                      <a:pt x="320" y="1711"/>
                    </a:lnTo>
                    <a:lnTo>
                      <a:pt x="318" y="1716"/>
                    </a:lnTo>
                    <a:lnTo>
                      <a:pt x="314" y="1720"/>
                    </a:lnTo>
                    <a:lnTo>
                      <a:pt x="310" y="1720"/>
                    </a:lnTo>
                    <a:lnTo>
                      <a:pt x="309" y="1716"/>
                    </a:lnTo>
                    <a:lnTo>
                      <a:pt x="310" y="1714"/>
                    </a:lnTo>
                    <a:lnTo>
                      <a:pt x="312" y="1711"/>
                    </a:lnTo>
                    <a:lnTo>
                      <a:pt x="312" y="1708"/>
                    </a:lnTo>
                    <a:lnTo>
                      <a:pt x="313" y="1703"/>
                    </a:lnTo>
                    <a:lnTo>
                      <a:pt x="313" y="1698"/>
                    </a:lnTo>
                    <a:lnTo>
                      <a:pt x="313" y="1693"/>
                    </a:lnTo>
                    <a:lnTo>
                      <a:pt x="313" y="1689"/>
                    </a:lnTo>
                    <a:lnTo>
                      <a:pt x="314" y="1684"/>
                    </a:lnTo>
                    <a:lnTo>
                      <a:pt x="316" y="1680"/>
                    </a:lnTo>
                    <a:lnTo>
                      <a:pt x="319" y="1676"/>
                    </a:lnTo>
                    <a:lnTo>
                      <a:pt x="322" y="1673"/>
                    </a:lnTo>
                    <a:lnTo>
                      <a:pt x="324" y="1670"/>
                    </a:lnTo>
                    <a:lnTo>
                      <a:pt x="324" y="1666"/>
                    </a:lnTo>
                    <a:lnTo>
                      <a:pt x="326" y="1664"/>
                    </a:lnTo>
                    <a:lnTo>
                      <a:pt x="329" y="1662"/>
                    </a:lnTo>
                    <a:lnTo>
                      <a:pt x="335" y="1666"/>
                    </a:lnTo>
                    <a:lnTo>
                      <a:pt x="339" y="1670"/>
                    </a:lnTo>
                    <a:lnTo>
                      <a:pt x="341" y="1674"/>
                    </a:lnTo>
                    <a:lnTo>
                      <a:pt x="344" y="1680"/>
                    </a:lnTo>
                    <a:lnTo>
                      <a:pt x="346" y="1673"/>
                    </a:lnTo>
                    <a:lnTo>
                      <a:pt x="348" y="1666"/>
                    </a:lnTo>
                    <a:lnTo>
                      <a:pt x="348" y="1659"/>
                    </a:lnTo>
                    <a:lnTo>
                      <a:pt x="348" y="1651"/>
                    </a:lnTo>
                    <a:lnTo>
                      <a:pt x="349" y="1645"/>
                    </a:lnTo>
                    <a:lnTo>
                      <a:pt x="351" y="1638"/>
                    </a:lnTo>
                    <a:lnTo>
                      <a:pt x="354" y="1632"/>
                    </a:lnTo>
                    <a:lnTo>
                      <a:pt x="359" y="1626"/>
                    </a:lnTo>
                    <a:lnTo>
                      <a:pt x="357" y="1621"/>
                    </a:lnTo>
                    <a:lnTo>
                      <a:pt x="356" y="1616"/>
                    </a:lnTo>
                    <a:lnTo>
                      <a:pt x="357" y="1610"/>
                    </a:lnTo>
                    <a:lnTo>
                      <a:pt x="357" y="1603"/>
                    </a:lnTo>
                    <a:lnTo>
                      <a:pt x="357" y="1598"/>
                    </a:lnTo>
                    <a:lnTo>
                      <a:pt x="356" y="1593"/>
                    </a:lnTo>
                    <a:lnTo>
                      <a:pt x="353" y="1589"/>
                    </a:lnTo>
                    <a:lnTo>
                      <a:pt x="348" y="1585"/>
                    </a:lnTo>
                    <a:lnTo>
                      <a:pt x="347" y="1589"/>
                    </a:lnTo>
                    <a:lnTo>
                      <a:pt x="346" y="1592"/>
                    </a:lnTo>
                    <a:lnTo>
                      <a:pt x="344" y="1594"/>
                    </a:lnTo>
                    <a:lnTo>
                      <a:pt x="342" y="1598"/>
                    </a:lnTo>
                    <a:lnTo>
                      <a:pt x="341" y="1596"/>
                    </a:lnTo>
                    <a:lnTo>
                      <a:pt x="341" y="1593"/>
                    </a:lnTo>
                    <a:lnTo>
                      <a:pt x="341" y="1591"/>
                    </a:lnTo>
                    <a:lnTo>
                      <a:pt x="341" y="1589"/>
                    </a:lnTo>
                    <a:lnTo>
                      <a:pt x="345" y="1585"/>
                    </a:lnTo>
                    <a:lnTo>
                      <a:pt x="346" y="1580"/>
                    </a:lnTo>
                    <a:lnTo>
                      <a:pt x="346" y="1575"/>
                    </a:lnTo>
                    <a:lnTo>
                      <a:pt x="353" y="1574"/>
                    </a:lnTo>
                    <a:lnTo>
                      <a:pt x="354" y="1571"/>
                    </a:lnTo>
                    <a:lnTo>
                      <a:pt x="356" y="1567"/>
                    </a:lnTo>
                    <a:lnTo>
                      <a:pt x="357" y="1563"/>
                    </a:lnTo>
                    <a:lnTo>
                      <a:pt x="354" y="1561"/>
                    </a:lnTo>
                    <a:lnTo>
                      <a:pt x="353" y="1556"/>
                    </a:lnTo>
                    <a:lnTo>
                      <a:pt x="350" y="1552"/>
                    </a:lnTo>
                    <a:lnTo>
                      <a:pt x="349" y="1546"/>
                    </a:lnTo>
                    <a:lnTo>
                      <a:pt x="349" y="1540"/>
                    </a:lnTo>
                    <a:lnTo>
                      <a:pt x="351" y="1539"/>
                    </a:lnTo>
                    <a:lnTo>
                      <a:pt x="354" y="1539"/>
                    </a:lnTo>
                    <a:lnTo>
                      <a:pt x="357" y="1539"/>
                    </a:lnTo>
                    <a:lnTo>
                      <a:pt x="358" y="1538"/>
                    </a:lnTo>
                    <a:lnTo>
                      <a:pt x="357" y="1533"/>
                    </a:lnTo>
                    <a:lnTo>
                      <a:pt x="358" y="1527"/>
                    </a:lnTo>
                    <a:lnTo>
                      <a:pt x="359" y="1522"/>
                    </a:lnTo>
                    <a:lnTo>
                      <a:pt x="360" y="1517"/>
                    </a:lnTo>
                    <a:lnTo>
                      <a:pt x="363" y="1512"/>
                    </a:lnTo>
                    <a:lnTo>
                      <a:pt x="363" y="1507"/>
                    </a:lnTo>
                    <a:lnTo>
                      <a:pt x="365" y="1501"/>
                    </a:lnTo>
                    <a:lnTo>
                      <a:pt x="365" y="1496"/>
                    </a:lnTo>
                    <a:lnTo>
                      <a:pt x="366" y="1492"/>
                    </a:lnTo>
                    <a:lnTo>
                      <a:pt x="367" y="1488"/>
                    </a:lnTo>
                    <a:lnTo>
                      <a:pt x="369" y="1485"/>
                    </a:lnTo>
                    <a:lnTo>
                      <a:pt x="373" y="1484"/>
                    </a:lnTo>
                    <a:lnTo>
                      <a:pt x="374" y="1479"/>
                    </a:lnTo>
                    <a:lnTo>
                      <a:pt x="374" y="1473"/>
                    </a:lnTo>
                    <a:lnTo>
                      <a:pt x="375" y="1468"/>
                    </a:lnTo>
                    <a:lnTo>
                      <a:pt x="376" y="1463"/>
                    </a:lnTo>
                    <a:lnTo>
                      <a:pt x="377" y="1458"/>
                    </a:lnTo>
                    <a:lnTo>
                      <a:pt x="378" y="1454"/>
                    </a:lnTo>
                    <a:lnTo>
                      <a:pt x="381" y="1451"/>
                    </a:lnTo>
                    <a:lnTo>
                      <a:pt x="384" y="1447"/>
                    </a:lnTo>
                    <a:lnTo>
                      <a:pt x="384" y="1441"/>
                    </a:lnTo>
                    <a:lnTo>
                      <a:pt x="383" y="1435"/>
                    </a:lnTo>
                    <a:lnTo>
                      <a:pt x="385" y="1430"/>
                    </a:lnTo>
                    <a:lnTo>
                      <a:pt x="391" y="1428"/>
                    </a:lnTo>
                    <a:lnTo>
                      <a:pt x="394" y="1428"/>
                    </a:lnTo>
                    <a:lnTo>
                      <a:pt x="397" y="1428"/>
                    </a:lnTo>
                    <a:lnTo>
                      <a:pt x="401" y="1428"/>
                    </a:lnTo>
                    <a:lnTo>
                      <a:pt x="403" y="1427"/>
                    </a:lnTo>
                    <a:lnTo>
                      <a:pt x="402" y="1424"/>
                    </a:lnTo>
                    <a:lnTo>
                      <a:pt x="402" y="1420"/>
                    </a:lnTo>
                    <a:lnTo>
                      <a:pt x="402" y="1418"/>
                    </a:lnTo>
                    <a:lnTo>
                      <a:pt x="399" y="1418"/>
                    </a:lnTo>
                    <a:lnTo>
                      <a:pt x="397" y="1419"/>
                    </a:lnTo>
                    <a:lnTo>
                      <a:pt x="395" y="1420"/>
                    </a:lnTo>
                    <a:lnTo>
                      <a:pt x="395" y="1422"/>
                    </a:lnTo>
                    <a:lnTo>
                      <a:pt x="393" y="1422"/>
                    </a:lnTo>
                    <a:lnTo>
                      <a:pt x="393" y="1417"/>
                    </a:lnTo>
                    <a:lnTo>
                      <a:pt x="393" y="1412"/>
                    </a:lnTo>
                    <a:lnTo>
                      <a:pt x="393" y="1407"/>
                    </a:lnTo>
                    <a:lnTo>
                      <a:pt x="394" y="1403"/>
                    </a:lnTo>
                    <a:lnTo>
                      <a:pt x="395" y="1400"/>
                    </a:lnTo>
                    <a:lnTo>
                      <a:pt x="397" y="1396"/>
                    </a:lnTo>
                    <a:lnTo>
                      <a:pt x="400" y="1393"/>
                    </a:lnTo>
                    <a:lnTo>
                      <a:pt x="403" y="1390"/>
                    </a:lnTo>
                    <a:lnTo>
                      <a:pt x="404" y="1388"/>
                    </a:lnTo>
                    <a:lnTo>
                      <a:pt x="405" y="1383"/>
                    </a:lnTo>
                    <a:lnTo>
                      <a:pt x="406" y="1381"/>
                    </a:lnTo>
                    <a:lnTo>
                      <a:pt x="406" y="1377"/>
                    </a:lnTo>
                    <a:lnTo>
                      <a:pt x="408" y="1374"/>
                    </a:lnTo>
                    <a:lnTo>
                      <a:pt x="409" y="1371"/>
                    </a:lnTo>
                    <a:lnTo>
                      <a:pt x="410" y="1367"/>
                    </a:lnTo>
                    <a:lnTo>
                      <a:pt x="412" y="1364"/>
                    </a:lnTo>
                    <a:lnTo>
                      <a:pt x="410" y="1362"/>
                    </a:lnTo>
                    <a:lnTo>
                      <a:pt x="409" y="1358"/>
                    </a:lnTo>
                    <a:lnTo>
                      <a:pt x="410" y="1356"/>
                    </a:lnTo>
                    <a:lnTo>
                      <a:pt x="413" y="1354"/>
                    </a:lnTo>
                    <a:lnTo>
                      <a:pt x="415" y="1349"/>
                    </a:lnTo>
                    <a:lnTo>
                      <a:pt x="417" y="1345"/>
                    </a:lnTo>
                    <a:lnTo>
                      <a:pt x="418" y="1339"/>
                    </a:lnTo>
                    <a:lnTo>
                      <a:pt x="415" y="1335"/>
                    </a:lnTo>
                    <a:lnTo>
                      <a:pt x="415" y="1329"/>
                    </a:lnTo>
                    <a:lnTo>
                      <a:pt x="417" y="1323"/>
                    </a:lnTo>
                    <a:lnTo>
                      <a:pt x="419" y="1318"/>
                    </a:lnTo>
                    <a:lnTo>
                      <a:pt x="422" y="1312"/>
                    </a:lnTo>
                    <a:lnTo>
                      <a:pt x="426" y="1307"/>
                    </a:lnTo>
                    <a:lnTo>
                      <a:pt x="428" y="1301"/>
                    </a:lnTo>
                    <a:lnTo>
                      <a:pt x="428" y="1295"/>
                    </a:lnTo>
                    <a:lnTo>
                      <a:pt x="427" y="1289"/>
                    </a:lnTo>
                    <a:lnTo>
                      <a:pt x="428" y="1285"/>
                    </a:lnTo>
                    <a:lnTo>
                      <a:pt x="430" y="1283"/>
                    </a:lnTo>
                    <a:lnTo>
                      <a:pt x="431" y="1280"/>
                    </a:lnTo>
                    <a:lnTo>
                      <a:pt x="432" y="1276"/>
                    </a:lnTo>
                    <a:lnTo>
                      <a:pt x="432" y="1273"/>
                    </a:lnTo>
                    <a:lnTo>
                      <a:pt x="434" y="1270"/>
                    </a:lnTo>
                    <a:lnTo>
                      <a:pt x="436" y="1267"/>
                    </a:lnTo>
                    <a:lnTo>
                      <a:pt x="437" y="1265"/>
                    </a:lnTo>
                    <a:lnTo>
                      <a:pt x="437" y="1263"/>
                    </a:lnTo>
                    <a:lnTo>
                      <a:pt x="438" y="1259"/>
                    </a:lnTo>
                    <a:lnTo>
                      <a:pt x="439" y="1258"/>
                    </a:lnTo>
                    <a:lnTo>
                      <a:pt x="441" y="1257"/>
                    </a:lnTo>
                    <a:lnTo>
                      <a:pt x="445" y="1257"/>
                    </a:lnTo>
                    <a:lnTo>
                      <a:pt x="447" y="1259"/>
                    </a:lnTo>
                    <a:lnTo>
                      <a:pt x="447" y="1260"/>
                    </a:lnTo>
                    <a:lnTo>
                      <a:pt x="449" y="1262"/>
                    </a:lnTo>
                    <a:lnTo>
                      <a:pt x="449" y="1264"/>
                    </a:lnTo>
                    <a:lnTo>
                      <a:pt x="449" y="1266"/>
                    </a:lnTo>
                    <a:lnTo>
                      <a:pt x="449" y="1267"/>
                    </a:lnTo>
                    <a:lnTo>
                      <a:pt x="450" y="1268"/>
                    </a:lnTo>
                    <a:lnTo>
                      <a:pt x="451" y="1268"/>
                    </a:lnTo>
                    <a:lnTo>
                      <a:pt x="454" y="1268"/>
                    </a:lnTo>
                    <a:lnTo>
                      <a:pt x="456" y="1267"/>
                    </a:lnTo>
                    <a:lnTo>
                      <a:pt x="457" y="1266"/>
                    </a:lnTo>
                    <a:lnTo>
                      <a:pt x="456" y="1264"/>
                    </a:lnTo>
                    <a:lnTo>
                      <a:pt x="455" y="1263"/>
                    </a:lnTo>
                    <a:lnTo>
                      <a:pt x="454" y="1263"/>
                    </a:lnTo>
                    <a:lnTo>
                      <a:pt x="451" y="1261"/>
                    </a:lnTo>
                    <a:lnTo>
                      <a:pt x="455" y="1258"/>
                    </a:lnTo>
                    <a:lnTo>
                      <a:pt x="458" y="1255"/>
                    </a:lnTo>
                    <a:lnTo>
                      <a:pt x="458" y="1250"/>
                    </a:lnTo>
                    <a:lnTo>
                      <a:pt x="459" y="1246"/>
                    </a:lnTo>
                    <a:lnTo>
                      <a:pt x="459" y="1240"/>
                    </a:lnTo>
                    <a:lnTo>
                      <a:pt x="459" y="1236"/>
                    </a:lnTo>
                    <a:lnTo>
                      <a:pt x="458" y="1231"/>
                    </a:lnTo>
                    <a:lnTo>
                      <a:pt x="458" y="1227"/>
                    </a:lnTo>
                    <a:lnTo>
                      <a:pt x="454" y="1226"/>
                    </a:lnTo>
                    <a:lnTo>
                      <a:pt x="451" y="1223"/>
                    </a:lnTo>
                    <a:lnTo>
                      <a:pt x="451" y="1220"/>
                    </a:lnTo>
                    <a:lnTo>
                      <a:pt x="451" y="1216"/>
                    </a:lnTo>
                    <a:lnTo>
                      <a:pt x="456" y="1211"/>
                    </a:lnTo>
                    <a:lnTo>
                      <a:pt x="458" y="1205"/>
                    </a:lnTo>
                    <a:lnTo>
                      <a:pt x="458" y="1197"/>
                    </a:lnTo>
                    <a:lnTo>
                      <a:pt x="458" y="1191"/>
                    </a:lnTo>
                    <a:lnTo>
                      <a:pt x="459" y="1184"/>
                    </a:lnTo>
                    <a:lnTo>
                      <a:pt x="460" y="1178"/>
                    </a:lnTo>
                    <a:lnTo>
                      <a:pt x="465" y="1175"/>
                    </a:lnTo>
                    <a:lnTo>
                      <a:pt x="473" y="1173"/>
                    </a:lnTo>
                    <a:lnTo>
                      <a:pt x="473" y="1169"/>
                    </a:lnTo>
                    <a:lnTo>
                      <a:pt x="473" y="1165"/>
                    </a:lnTo>
                    <a:lnTo>
                      <a:pt x="474" y="1160"/>
                    </a:lnTo>
                    <a:lnTo>
                      <a:pt x="477" y="1158"/>
                    </a:lnTo>
                    <a:lnTo>
                      <a:pt x="482" y="1159"/>
                    </a:lnTo>
                    <a:lnTo>
                      <a:pt x="485" y="1163"/>
                    </a:lnTo>
                    <a:lnTo>
                      <a:pt x="489" y="1164"/>
                    </a:lnTo>
                    <a:lnTo>
                      <a:pt x="491" y="1158"/>
                    </a:lnTo>
                    <a:lnTo>
                      <a:pt x="490" y="1156"/>
                    </a:lnTo>
                    <a:lnTo>
                      <a:pt x="489" y="1154"/>
                    </a:lnTo>
                    <a:lnTo>
                      <a:pt x="486" y="1154"/>
                    </a:lnTo>
                    <a:lnTo>
                      <a:pt x="484" y="1151"/>
                    </a:lnTo>
                    <a:lnTo>
                      <a:pt x="480" y="1154"/>
                    </a:lnTo>
                    <a:lnTo>
                      <a:pt x="477" y="1154"/>
                    </a:lnTo>
                    <a:lnTo>
                      <a:pt x="477" y="1151"/>
                    </a:lnTo>
                    <a:lnTo>
                      <a:pt x="477" y="1148"/>
                    </a:lnTo>
                    <a:lnTo>
                      <a:pt x="477" y="1144"/>
                    </a:lnTo>
                    <a:lnTo>
                      <a:pt x="478" y="1140"/>
                    </a:lnTo>
                    <a:lnTo>
                      <a:pt x="478" y="1136"/>
                    </a:lnTo>
                    <a:lnTo>
                      <a:pt x="478" y="1133"/>
                    </a:lnTo>
                    <a:lnTo>
                      <a:pt x="481" y="1130"/>
                    </a:lnTo>
                    <a:lnTo>
                      <a:pt x="484" y="1128"/>
                    </a:lnTo>
                    <a:lnTo>
                      <a:pt x="486" y="1126"/>
                    </a:lnTo>
                    <a:lnTo>
                      <a:pt x="484" y="1123"/>
                    </a:lnTo>
                    <a:lnTo>
                      <a:pt x="486" y="1119"/>
                    </a:lnTo>
                    <a:lnTo>
                      <a:pt x="487" y="1115"/>
                    </a:lnTo>
                    <a:lnTo>
                      <a:pt x="489" y="1110"/>
                    </a:lnTo>
                    <a:lnTo>
                      <a:pt x="490" y="1105"/>
                    </a:lnTo>
                    <a:lnTo>
                      <a:pt x="490" y="1100"/>
                    </a:lnTo>
                    <a:lnTo>
                      <a:pt x="492" y="1096"/>
                    </a:lnTo>
                    <a:lnTo>
                      <a:pt x="493" y="1092"/>
                    </a:lnTo>
                    <a:lnTo>
                      <a:pt x="494" y="1087"/>
                    </a:lnTo>
                    <a:lnTo>
                      <a:pt x="494" y="1083"/>
                    </a:lnTo>
                    <a:lnTo>
                      <a:pt x="495" y="1080"/>
                    </a:lnTo>
                    <a:lnTo>
                      <a:pt x="496" y="1077"/>
                    </a:lnTo>
                    <a:lnTo>
                      <a:pt x="498" y="1075"/>
                    </a:lnTo>
                    <a:lnTo>
                      <a:pt x="499" y="1073"/>
                    </a:lnTo>
                    <a:lnTo>
                      <a:pt x="499" y="1069"/>
                    </a:lnTo>
                    <a:lnTo>
                      <a:pt x="500" y="1066"/>
                    </a:lnTo>
                    <a:lnTo>
                      <a:pt x="500" y="1063"/>
                    </a:lnTo>
                    <a:lnTo>
                      <a:pt x="501" y="1060"/>
                    </a:lnTo>
                    <a:lnTo>
                      <a:pt x="502" y="1057"/>
                    </a:lnTo>
                    <a:lnTo>
                      <a:pt x="503" y="1054"/>
                    </a:lnTo>
                    <a:lnTo>
                      <a:pt x="503" y="1050"/>
                    </a:lnTo>
                    <a:lnTo>
                      <a:pt x="508" y="1047"/>
                    </a:lnTo>
                    <a:lnTo>
                      <a:pt x="512" y="1043"/>
                    </a:lnTo>
                    <a:lnTo>
                      <a:pt x="514" y="1039"/>
                    </a:lnTo>
                    <a:lnTo>
                      <a:pt x="517" y="1034"/>
                    </a:lnTo>
                    <a:lnTo>
                      <a:pt x="520" y="1030"/>
                    </a:lnTo>
                    <a:lnTo>
                      <a:pt x="522" y="1025"/>
                    </a:lnTo>
                    <a:lnTo>
                      <a:pt x="526" y="1021"/>
                    </a:lnTo>
                    <a:lnTo>
                      <a:pt x="531" y="1018"/>
                    </a:lnTo>
                    <a:lnTo>
                      <a:pt x="535" y="1020"/>
                    </a:lnTo>
                    <a:lnTo>
                      <a:pt x="538" y="1023"/>
                    </a:lnTo>
                    <a:lnTo>
                      <a:pt x="541" y="1025"/>
                    </a:lnTo>
                    <a:lnTo>
                      <a:pt x="545" y="1022"/>
                    </a:lnTo>
                    <a:lnTo>
                      <a:pt x="546" y="1019"/>
                    </a:lnTo>
                    <a:lnTo>
                      <a:pt x="546" y="1015"/>
                    </a:lnTo>
                    <a:lnTo>
                      <a:pt x="546" y="1012"/>
                    </a:lnTo>
                    <a:lnTo>
                      <a:pt x="546" y="1009"/>
                    </a:lnTo>
                    <a:lnTo>
                      <a:pt x="546" y="1005"/>
                    </a:lnTo>
                    <a:lnTo>
                      <a:pt x="548" y="1002"/>
                    </a:lnTo>
                    <a:lnTo>
                      <a:pt x="550" y="1000"/>
                    </a:lnTo>
                    <a:lnTo>
                      <a:pt x="553" y="998"/>
                    </a:lnTo>
                    <a:lnTo>
                      <a:pt x="548" y="996"/>
                    </a:lnTo>
                    <a:lnTo>
                      <a:pt x="546" y="993"/>
                    </a:lnTo>
                    <a:lnTo>
                      <a:pt x="547" y="989"/>
                    </a:lnTo>
                    <a:lnTo>
                      <a:pt x="549" y="986"/>
                    </a:lnTo>
                    <a:lnTo>
                      <a:pt x="551" y="983"/>
                    </a:lnTo>
                    <a:lnTo>
                      <a:pt x="551" y="979"/>
                    </a:lnTo>
                    <a:lnTo>
                      <a:pt x="550" y="977"/>
                    </a:lnTo>
                    <a:lnTo>
                      <a:pt x="544" y="976"/>
                    </a:lnTo>
                    <a:lnTo>
                      <a:pt x="541" y="971"/>
                    </a:lnTo>
                    <a:lnTo>
                      <a:pt x="540" y="966"/>
                    </a:lnTo>
                    <a:lnTo>
                      <a:pt x="540" y="960"/>
                    </a:lnTo>
                    <a:lnTo>
                      <a:pt x="540" y="955"/>
                    </a:lnTo>
                    <a:lnTo>
                      <a:pt x="542" y="949"/>
                    </a:lnTo>
                    <a:lnTo>
                      <a:pt x="542" y="944"/>
                    </a:lnTo>
                    <a:lnTo>
                      <a:pt x="544" y="938"/>
                    </a:lnTo>
                    <a:lnTo>
                      <a:pt x="544" y="931"/>
                    </a:lnTo>
                    <a:lnTo>
                      <a:pt x="546" y="925"/>
                    </a:lnTo>
                    <a:lnTo>
                      <a:pt x="548" y="920"/>
                    </a:lnTo>
                    <a:lnTo>
                      <a:pt x="550" y="914"/>
                    </a:lnTo>
                    <a:lnTo>
                      <a:pt x="553" y="908"/>
                    </a:lnTo>
                    <a:lnTo>
                      <a:pt x="555" y="903"/>
                    </a:lnTo>
                    <a:lnTo>
                      <a:pt x="557" y="898"/>
                    </a:lnTo>
                    <a:lnTo>
                      <a:pt x="560" y="893"/>
                    </a:lnTo>
                    <a:lnTo>
                      <a:pt x="564" y="888"/>
                    </a:lnTo>
                    <a:lnTo>
                      <a:pt x="566" y="886"/>
                    </a:lnTo>
                    <a:lnTo>
                      <a:pt x="566" y="884"/>
                    </a:lnTo>
                    <a:lnTo>
                      <a:pt x="567" y="881"/>
                    </a:lnTo>
                    <a:lnTo>
                      <a:pt x="568" y="878"/>
                    </a:lnTo>
                    <a:lnTo>
                      <a:pt x="568" y="875"/>
                    </a:lnTo>
                    <a:lnTo>
                      <a:pt x="568" y="872"/>
                    </a:lnTo>
                    <a:lnTo>
                      <a:pt x="568" y="869"/>
                    </a:lnTo>
                    <a:lnTo>
                      <a:pt x="569" y="867"/>
                    </a:lnTo>
                    <a:lnTo>
                      <a:pt x="570" y="863"/>
                    </a:lnTo>
                    <a:lnTo>
                      <a:pt x="572" y="859"/>
                    </a:lnTo>
                    <a:lnTo>
                      <a:pt x="573" y="856"/>
                    </a:lnTo>
                    <a:lnTo>
                      <a:pt x="575" y="852"/>
                    </a:lnTo>
                    <a:lnTo>
                      <a:pt x="576" y="848"/>
                    </a:lnTo>
                    <a:lnTo>
                      <a:pt x="578" y="844"/>
                    </a:lnTo>
                    <a:lnTo>
                      <a:pt x="579" y="841"/>
                    </a:lnTo>
                    <a:lnTo>
                      <a:pt x="580" y="837"/>
                    </a:lnTo>
                    <a:lnTo>
                      <a:pt x="583" y="833"/>
                    </a:lnTo>
                    <a:lnTo>
                      <a:pt x="583" y="828"/>
                    </a:lnTo>
                    <a:lnTo>
                      <a:pt x="583" y="824"/>
                    </a:lnTo>
                    <a:lnTo>
                      <a:pt x="583" y="820"/>
                    </a:lnTo>
                    <a:lnTo>
                      <a:pt x="584" y="815"/>
                    </a:lnTo>
                    <a:lnTo>
                      <a:pt x="585" y="813"/>
                    </a:lnTo>
                    <a:lnTo>
                      <a:pt x="587" y="811"/>
                    </a:lnTo>
                    <a:lnTo>
                      <a:pt x="589" y="808"/>
                    </a:lnTo>
                    <a:lnTo>
                      <a:pt x="591" y="806"/>
                    </a:lnTo>
                    <a:lnTo>
                      <a:pt x="594" y="804"/>
                    </a:lnTo>
                    <a:lnTo>
                      <a:pt x="596" y="802"/>
                    </a:lnTo>
                    <a:lnTo>
                      <a:pt x="598" y="798"/>
                    </a:lnTo>
                    <a:lnTo>
                      <a:pt x="601" y="798"/>
                    </a:lnTo>
                    <a:lnTo>
                      <a:pt x="603" y="798"/>
                    </a:lnTo>
                    <a:lnTo>
                      <a:pt x="605" y="800"/>
                    </a:lnTo>
                    <a:lnTo>
                      <a:pt x="608" y="802"/>
                    </a:lnTo>
                    <a:lnTo>
                      <a:pt x="609" y="796"/>
                    </a:lnTo>
                    <a:lnTo>
                      <a:pt x="611" y="791"/>
                    </a:lnTo>
                    <a:lnTo>
                      <a:pt x="611" y="788"/>
                    </a:lnTo>
                    <a:lnTo>
                      <a:pt x="607" y="785"/>
                    </a:lnTo>
                    <a:lnTo>
                      <a:pt x="608" y="783"/>
                    </a:lnTo>
                    <a:lnTo>
                      <a:pt x="610" y="781"/>
                    </a:lnTo>
                    <a:lnTo>
                      <a:pt x="612" y="781"/>
                    </a:lnTo>
                    <a:lnTo>
                      <a:pt x="615" y="781"/>
                    </a:lnTo>
                    <a:lnTo>
                      <a:pt x="611" y="777"/>
                    </a:lnTo>
                    <a:lnTo>
                      <a:pt x="609" y="771"/>
                    </a:lnTo>
                    <a:lnTo>
                      <a:pt x="609" y="766"/>
                    </a:lnTo>
                    <a:lnTo>
                      <a:pt x="611" y="761"/>
                    </a:lnTo>
                    <a:lnTo>
                      <a:pt x="613" y="758"/>
                    </a:lnTo>
                    <a:lnTo>
                      <a:pt x="617" y="757"/>
                    </a:lnTo>
                    <a:lnTo>
                      <a:pt x="620" y="757"/>
                    </a:lnTo>
                    <a:lnTo>
                      <a:pt x="623" y="755"/>
                    </a:lnTo>
                    <a:lnTo>
                      <a:pt x="622" y="751"/>
                    </a:lnTo>
                    <a:lnTo>
                      <a:pt x="621" y="747"/>
                    </a:lnTo>
                    <a:lnTo>
                      <a:pt x="620" y="741"/>
                    </a:lnTo>
                    <a:lnTo>
                      <a:pt x="620" y="736"/>
                    </a:lnTo>
                    <a:lnTo>
                      <a:pt x="625" y="733"/>
                    </a:lnTo>
                    <a:lnTo>
                      <a:pt x="626" y="728"/>
                    </a:lnTo>
                    <a:lnTo>
                      <a:pt x="627" y="722"/>
                    </a:lnTo>
                    <a:lnTo>
                      <a:pt x="628" y="716"/>
                    </a:lnTo>
                    <a:lnTo>
                      <a:pt x="632" y="713"/>
                    </a:lnTo>
                    <a:lnTo>
                      <a:pt x="635" y="708"/>
                    </a:lnTo>
                    <a:lnTo>
                      <a:pt x="635" y="702"/>
                    </a:lnTo>
                    <a:lnTo>
                      <a:pt x="636" y="695"/>
                    </a:lnTo>
                    <a:lnTo>
                      <a:pt x="640" y="691"/>
                    </a:lnTo>
                    <a:lnTo>
                      <a:pt x="643" y="687"/>
                    </a:lnTo>
                    <a:lnTo>
                      <a:pt x="645" y="683"/>
                    </a:lnTo>
                    <a:lnTo>
                      <a:pt x="647" y="678"/>
                    </a:lnTo>
                    <a:lnTo>
                      <a:pt x="648" y="672"/>
                    </a:lnTo>
                    <a:lnTo>
                      <a:pt x="650" y="668"/>
                    </a:lnTo>
                    <a:lnTo>
                      <a:pt x="653" y="663"/>
                    </a:lnTo>
                    <a:lnTo>
                      <a:pt x="657" y="660"/>
                    </a:lnTo>
                    <a:lnTo>
                      <a:pt x="657" y="657"/>
                    </a:lnTo>
                    <a:lnTo>
                      <a:pt x="658" y="653"/>
                    </a:lnTo>
                    <a:lnTo>
                      <a:pt x="660" y="650"/>
                    </a:lnTo>
                    <a:lnTo>
                      <a:pt x="663" y="648"/>
                    </a:lnTo>
                    <a:lnTo>
                      <a:pt x="665" y="645"/>
                    </a:lnTo>
                    <a:lnTo>
                      <a:pt x="665" y="643"/>
                    </a:lnTo>
                    <a:lnTo>
                      <a:pt x="665" y="640"/>
                    </a:lnTo>
                    <a:lnTo>
                      <a:pt x="663" y="635"/>
                    </a:lnTo>
                    <a:lnTo>
                      <a:pt x="664" y="633"/>
                    </a:lnTo>
                    <a:lnTo>
                      <a:pt x="665" y="630"/>
                    </a:lnTo>
                    <a:lnTo>
                      <a:pt x="667" y="627"/>
                    </a:lnTo>
                    <a:lnTo>
                      <a:pt x="668" y="624"/>
                    </a:lnTo>
                    <a:lnTo>
                      <a:pt x="670" y="621"/>
                    </a:lnTo>
                    <a:lnTo>
                      <a:pt x="672" y="618"/>
                    </a:lnTo>
                    <a:lnTo>
                      <a:pt x="674" y="616"/>
                    </a:lnTo>
                    <a:lnTo>
                      <a:pt x="676" y="614"/>
                    </a:lnTo>
                    <a:lnTo>
                      <a:pt x="679" y="608"/>
                    </a:lnTo>
                    <a:lnTo>
                      <a:pt x="680" y="603"/>
                    </a:lnTo>
                    <a:lnTo>
                      <a:pt x="682" y="597"/>
                    </a:lnTo>
                    <a:lnTo>
                      <a:pt x="686" y="592"/>
                    </a:lnTo>
                    <a:lnTo>
                      <a:pt x="686" y="590"/>
                    </a:lnTo>
                    <a:lnTo>
                      <a:pt x="684" y="588"/>
                    </a:lnTo>
                    <a:lnTo>
                      <a:pt x="683" y="585"/>
                    </a:lnTo>
                    <a:lnTo>
                      <a:pt x="684" y="582"/>
                    </a:lnTo>
                    <a:lnTo>
                      <a:pt x="688" y="582"/>
                    </a:lnTo>
                    <a:lnTo>
                      <a:pt x="692" y="581"/>
                    </a:lnTo>
                    <a:lnTo>
                      <a:pt x="693" y="578"/>
                    </a:lnTo>
                    <a:lnTo>
                      <a:pt x="692" y="573"/>
                    </a:lnTo>
                    <a:lnTo>
                      <a:pt x="693" y="568"/>
                    </a:lnTo>
                    <a:lnTo>
                      <a:pt x="693" y="561"/>
                    </a:lnTo>
                    <a:lnTo>
                      <a:pt x="695" y="555"/>
                    </a:lnTo>
                    <a:lnTo>
                      <a:pt x="701" y="552"/>
                    </a:lnTo>
                    <a:lnTo>
                      <a:pt x="701" y="550"/>
                    </a:lnTo>
                    <a:lnTo>
                      <a:pt x="704" y="548"/>
                    </a:lnTo>
                    <a:lnTo>
                      <a:pt x="707" y="546"/>
                    </a:lnTo>
                    <a:lnTo>
                      <a:pt x="707" y="543"/>
                    </a:lnTo>
                    <a:lnTo>
                      <a:pt x="708" y="543"/>
                    </a:lnTo>
                    <a:lnTo>
                      <a:pt x="709" y="541"/>
                    </a:lnTo>
                    <a:lnTo>
                      <a:pt x="709" y="537"/>
                    </a:lnTo>
                    <a:lnTo>
                      <a:pt x="709" y="534"/>
                    </a:lnTo>
                    <a:lnTo>
                      <a:pt x="710" y="532"/>
                    </a:lnTo>
                    <a:lnTo>
                      <a:pt x="710" y="530"/>
                    </a:lnTo>
                    <a:lnTo>
                      <a:pt x="712" y="531"/>
                    </a:lnTo>
                    <a:lnTo>
                      <a:pt x="715" y="534"/>
                    </a:lnTo>
                    <a:lnTo>
                      <a:pt x="720" y="536"/>
                    </a:lnTo>
                    <a:lnTo>
                      <a:pt x="722" y="533"/>
                    </a:lnTo>
                    <a:lnTo>
                      <a:pt x="723" y="528"/>
                    </a:lnTo>
                    <a:lnTo>
                      <a:pt x="727" y="525"/>
                    </a:lnTo>
                    <a:lnTo>
                      <a:pt x="727" y="519"/>
                    </a:lnTo>
                    <a:lnTo>
                      <a:pt x="727" y="513"/>
                    </a:lnTo>
                    <a:lnTo>
                      <a:pt x="728" y="507"/>
                    </a:lnTo>
                    <a:lnTo>
                      <a:pt x="729" y="503"/>
                    </a:lnTo>
                    <a:lnTo>
                      <a:pt x="730" y="497"/>
                    </a:lnTo>
                    <a:lnTo>
                      <a:pt x="732" y="492"/>
                    </a:lnTo>
                    <a:lnTo>
                      <a:pt x="735" y="488"/>
                    </a:lnTo>
                    <a:lnTo>
                      <a:pt x="738" y="483"/>
                    </a:lnTo>
                    <a:lnTo>
                      <a:pt x="738" y="479"/>
                    </a:lnTo>
                    <a:lnTo>
                      <a:pt x="740" y="477"/>
                    </a:lnTo>
                    <a:lnTo>
                      <a:pt x="743" y="475"/>
                    </a:lnTo>
                    <a:lnTo>
                      <a:pt x="744" y="471"/>
                    </a:lnTo>
                    <a:lnTo>
                      <a:pt x="742" y="468"/>
                    </a:lnTo>
                    <a:lnTo>
                      <a:pt x="740" y="464"/>
                    </a:lnTo>
                    <a:lnTo>
                      <a:pt x="738" y="462"/>
                    </a:lnTo>
                    <a:lnTo>
                      <a:pt x="739" y="458"/>
                    </a:lnTo>
                    <a:lnTo>
                      <a:pt x="740" y="458"/>
                    </a:lnTo>
                    <a:lnTo>
                      <a:pt x="743" y="456"/>
                    </a:lnTo>
                    <a:lnTo>
                      <a:pt x="744" y="455"/>
                    </a:lnTo>
                    <a:lnTo>
                      <a:pt x="745" y="454"/>
                    </a:lnTo>
                    <a:lnTo>
                      <a:pt x="743" y="451"/>
                    </a:lnTo>
                    <a:lnTo>
                      <a:pt x="744" y="447"/>
                    </a:lnTo>
                    <a:lnTo>
                      <a:pt x="745" y="445"/>
                    </a:lnTo>
                    <a:lnTo>
                      <a:pt x="745" y="441"/>
                    </a:lnTo>
                    <a:lnTo>
                      <a:pt x="749" y="438"/>
                    </a:lnTo>
                    <a:lnTo>
                      <a:pt x="753" y="440"/>
                    </a:lnTo>
                    <a:lnTo>
                      <a:pt x="755" y="440"/>
                    </a:lnTo>
                    <a:lnTo>
                      <a:pt x="758" y="436"/>
                    </a:lnTo>
                    <a:lnTo>
                      <a:pt x="757" y="432"/>
                    </a:lnTo>
                    <a:lnTo>
                      <a:pt x="758" y="428"/>
                    </a:lnTo>
                    <a:lnTo>
                      <a:pt x="759" y="425"/>
                    </a:lnTo>
                    <a:lnTo>
                      <a:pt x="761" y="421"/>
                    </a:lnTo>
                    <a:lnTo>
                      <a:pt x="764" y="424"/>
                    </a:lnTo>
                    <a:lnTo>
                      <a:pt x="766" y="430"/>
                    </a:lnTo>
                    <a:lnTo>
                      <a:pt x="770" y="434"/>
                    </a:lnTo>
                    <a:lnTo>
                      <a:pt x="777" y="433"/>
                    </a:lnTo>
                    <a:lnTo>
                      <a:pt x="781" y="431"/>
                    </a:lnTo>
                    <a:lnTo>
                      <a:pt x="784" y="426"/>
                    </a:lnTo>
                    <a:lnTo>
                      <a:pt x="786" y="424"/>
                    </a:lnTo>
                    <a:lnTo>
                      <a:pt x="789" y="429"/>
                    </a:lnTo>
                    <a:lnTo>
                      <a:pt x="792" y="427"/>
                    </a:lnTo>
                    <a:lnTo>
                      <a:pt x="794" y="423"/>
                    </a:lnTo>
                    <a:lnTo>
                      <a:pt x="796" y="420"/>
                    </a:lnTo>
                    <a:lnTo>
                      <a:pt x="800" y="423"/>
                    </a:lnTo>
                    <a:lnTo>
                      <a:pt x="803" y="428"/>
                    </a:lnTo>
                    <a:lnTo>
                      <a:pt x="804" y="433"/>
                    </a:lnTo>
                    <a:lnTo>
                      <a:pt x="806" y="438"/>
                    </a:lnTo>
                    <a:lnTo>
                      <a:pt x="810" y="441"/>
                    </a:lnTo>
                    <a:lnTo>
                      <a:pt x="811" y="436"/>
                    </a:lnTo>
                    <a:lnTo>
                      <a:pt x="811" y="432"/>
                    </a:lnTo>
                    <a:lnTo>
                      <a:pt x="811" y="428"/>
                    </a:lnTo>
                    <a:lnTo>
                      <a:pt x="810" y="426"/>
                    </a:lnTo>
                    <a:lnTo>
                      <a:pt x="811" y="425"/>
                    </a:lnTo>
                    <a:lnTo>
                      <a:pt x="812" y="425"/>
                    </a:lnTo>
                    <a:lnTo>
                      <a:pt x="813" y="426"/>
                    </a:lnTo>
                    <a:lnTo>
                      <a:pt x="813" y="428"/>
                    </a:lnTo>
                    <a:lnTo>
                      <a:pt x="817" y="428"/>
                    </a:lnTo>
                    <a:lnTo>
                      <a:pt x="819" y="426"/>
                    </a:lnTo>
                    <a:lnTo>
                      <a:pt x="821" y="425"/>
                    </a:lnTo>
                    <a:lnTo>
                      <a:pt x="824" y="424"/>
                    </a:lnTo>
                    <a:lnTo>
                      <a:pt x="825" y="429"/>
                    </a:lnTo>
                    <a:lnTo>
                      <a:pt x="826" y="434"/>
                    </a:lnTo>
                    <a:lnTo>
                      <a:pt x="827" y="438"/>
                    </a:lnTo>
                    <a:lnTo>
                      <a:pt x="828" y="442"/>
                    </a:lnTo>
                    <a:lnTo>
                      <a:pt x="830" y="436"/>
                    </a:lnTo>
                    <a:lnTo>
                      <a:pt x="830" y="431"/>
                    </a:lnTo>
                    <a:lnTo>
                      <a:pt x="831" y="425"/>
                    </a:lnTo>
                    <a:lnTo>
                      <a:pt x="836" y="423"/>
                    </a:lnTo>
                    <a:lnTo>
                      <a:pt x="837" y="427"/>
                    </a:lnTo>
                    <a:lnTo>
                      <a:pt x="839" y="430"/>
                    </a:lnTo>
                    <a:lnTo>
                      <a:pt x="842" y="433"/>
                    </a:lnTo>
                    <a:lnTo>
                      <a:pt x="841" y="437"/>
                    </a:lnTo>
                    <a:lnTo>
                      <a:pt x="839" y="440"/>
                    </a:lnTo>
                    <a:lnTo>
                      <a:pt x="837" y="444"/>
                    </a:lnTo>
                    <a:lnTo>
                      <a:pt x="837" y="447"/>
                    </a:lnTo>
                    <a:lnTo>
                      <a:pt x="837" y="451"/>
                    </a:lnTo>
                    <a:lnTo>
                      <a:pt x="837" y="455"/>
                    </a:lnTo>
                    <a:lnTo>
                      <a:pt x="836" y="459"/>
                    </a:lnTo>
                    <a:lnTo>
                      <a:pt x="835" y="462"/>
                    </a:lnTo>
                    <a:lnTo>
                      <a:pt x="832" y="465"/>
                    </a:lnTo>
                    <a:lnTo>
                      <a:pt x="833" y="470"/>
                    </a:lnTo>
                    <a:lnTo>
                      <a:pt x="832" y="475"/>
                    </a:lnTo>
                    <a:lnTo>
                      <a:pt x="831" y="479"/>
                    </a:lnTo>
                    <a:lnTo>
                      <a:pt x="828" y="482"/>
                    </a:lnTo>
                    <a:lnTo>
                      <a:pt x="826" y="486"/>
                    </a:lnTo>
                    <a:lnTo>
                      <a:pt x="824" y="490"/>
                    </a:lnTo>
                    <a:lnTo>
                      <a:pt x="824" y="495"/>
                    </a:lnTo>
                    <a:lnTo>
                      <a:pt x="826" y="500"/>
                    </a:lnTo>
                    <a:lnTo>
                      <a:pt x="820" y="505"/>
                    </a:lnTo>
                    <a:lnTo>
                      <a:pt x="820" y="510"/>
                    </a:lnTo>
                    <a:lnTo>
                      <a:pt x="818" y="515"/>
                    </a:lnTo>
                    <a:lnTo>
                      <a:pt x="813" y="518"/>
                    </a:lnTo>
                    <a:lnTo>
                      <a:pt x="816" y="520"/>
                    </a:lnTo>
                    <a:lnTo>
                      <a:pt x="816" y="522"/>
                    </a:lnTo>
                    <a:lnTo>
                      <a:pt x="816" y="524"/>
                    </a:lnTo>
                    <a:lnTo>
                      <a:pt x="816" y="526"/>
                    </a:lnTo>
                    <a:lnTo>
                      <a:pt x="813" y="530"/>
                    </a:lnTo>
                    <a:lnTo>
                      <a:pt x="813" y="534"/>
                    </a:lnTo>
                    <a:lnTo>
                      <a:pt x="815" y="537"/>
                    </a:lnTo>
                    <a:lnTo>
                      <a:pt x="812" y="540"/>
                    </a:lnTo>
                    <a:lnTo>
                      <a:pt x="809" y="544"/>
                    </a:lnTo>
                    <a:lnTo>
                      <a:pt x="810" y="550"/>
                    </a:lnTo>
                    <a:lnTo>
                      <a:pt x="810" y="554"/>
                    </a:lnTo>
                    <a:lnTo>
                      <a:pt x="805" y="557"/>
                    </a:lnTo>
                    <a:lnTo>
                      <a:pt x="804" y="561"/>
                    </a:lnTo>
                    <a:lnTo>
                      <a:pt x="803" y="566"/>
                    </a:lnTo>
                    <a:lnTo>
                      <a:pt x="803" y="570"/>
                    </a:lnTo>
                    <a:lnTo>
                      <a:pt x="802" y="573"/>
                    </a:lnTo>
                    <a:lnTo>
                      <a:pt x="801" y="578"/>
                    </a:lnTo>
                    <a:lnTo>
                      <a:pt x="801" y="582"/>
                    </a:lnTo>
                    <a:lnTo>
                      <a:pt x="802" y="587"/>
                    </a:lnTo>
                    <a:lnTo>
                      <a:pt x="803" y="591"/>
                    </a:lnTo>
                    <a:lnTo>
                      <a:pt x="803" y="595"/>
                    </a:lnTo>
                    <a:lnTo>
                      <a:pt x="803" y="599"/>
                    </a:lnTo>
                    <a:lnTo>
                      <a:pt x="803" y="604"/>
                    </a:lnTo>
                    <a:lnTo>
                      <a:pt x="803" y="608"/>
                    </a:lnTo>
                    <a:lnTo>
                      <a:pt x="803" y="612"/>
                    </a:lnTo>
                    <a:lnTo>
                      <a:pt x="802" y="615"/>
                    </a:lnTo>
                    <a:lnTo>
                      <a:pt x="800" y="618"/>
                    </a:lnTo>
                    <a:lnTo>
                      <a:pt x="798" y="620"/>
                    </a:lnTo>
                    <a:lnTo>
                      <a:pt x="797" y="623"/>
                    </a:lnTo>
                    <a:lnTo>
                      <a:pt x="797" y="626"/>
                    </a:lnTo>
                    <a:lnTo>
                      <a:pt x="798" y="629"/>
                    </a:lnTo>
                    <a:lnTo>
                      <a:pt x="800" y="633"/>
                    </a:lnTo>
                    <a:lnTo>
                      <a:pt x="800" y="637"/>
                    </a:lnTo>
                    <a:lnTo>
                      <a:pt x="798" y="641"/>
                    </a:lnTo>
                    <a:lnTo>
                      <a:pt x="796" y="643"/>
                    </a:lnTo>
                    <a:lnTo>
                      <a:pt x="793" y="645"/>
                    </a:lnTo>
                    <a:lnTo>
                      <a:pt x="791" y="648"/>
                    </a:lnTo>
                    <a:lnTo>
                      <a:pt x="789" y="650"/>
                    </a:lnTo>
                    <a:lnTo>
                      <a:pt x="788" y="654"/>
                    </a:lnTo>
                    <a:lnTo>
                      <a:pt x="789" y="659"/>
                    </a:lnTo>
                    <a:lnTo>
                      <a:pt x="784" y="660"/>
                    </a:lnTo>
                    <a:lnTo>
                      <a:pt x="782" y="664"/>
                    </a:lnTo>
                    <a:lnTo>
                      <a:pt x="781" y="668"/>
                    </a:lnTo>
                    <a:lnTo>
                      <a:pt x="776" y="668"/>
                    </a:lnTo>
                    <a:lnTo>
                      <a:pt x="772" y="670"/>
                    </a:lnTo>
                    <a:lnTo>
                      <a:pt x="768" y="676"/>
                    </a:lnTo>
                    <a:lnTo>
                      <a:pt x="767" y="680"/>
                    </a:lnTo>
                    <a:lnTo>
                      <a:pt x="767" y="686"/>
                    </a:lnTo>
                    <a:lnTo>
                      <a:pt x="770" y="689"/>
                    </a:lnTo>
                    <a:lnTo>
                      <a:pt x="770" y="693"/>
                    </a:lnTo>
                    <a:lnTo>
                      <a:pt x="770" y="698"/>
                    </a:lnTo>
                    <a:lnTo>
                      <a:pt x="773" y="700"/>
                    </a:lnTo>
                    <a:lnTo>
                      <a:pt x="774" y="704"/>
                    </a:lnTo>
                    <a:lnTo>
                      <a:pt x="774" y="708"/>
                    </a:lnTo>
                    <a:lnTo>
                      <a:pt x="775" y="714"/>
                    </a:lnTo>
                    <a:lnTo>
                      <a:pt x="775" y="718"/>
                    </a:lnTo>
                    <a:lnTo>
                      <a:pt x="775" y="723"/>
                    </a:lnTo>
                    <a:lnTo>
                      <a:pt x="774" y="728"/>
                    </a:lnTo>
                    <a:lnTo>
                      <a:pt x="772" y="732"/>
                    </a:lnTo>
                    <a:lnTo>
                      <a:pt x="770" y="736"/>
                    </a:lnTo>
                    <a:lnTo>
                      <a:pt x="767" y="743"/>
                    </a:lnTo>
                    <a:lnTo>
                      <a:pt x="765" y="749"/>
                    </a:lnTo>
                    <a:lnTo>
                      <a:pt x="764" y="756"/>
                    </a:lnTo>
                    <a:lnTo>
                      <a:pt x="762" y="762"/>
                    </a:lnTo>
                    <a:lnTo>
                      <a:pt x="761" y="769"/>
                    </a:lnTo>
                    <a:lnTo>
                      <a:pt x="757" y="776"/>
                    </a:lnTo>
                    <a:lnTo>
                      <a:pt x="755" y="781"/>
                    </a:lnTo>
                    <a:lnTo>
                      <a:pt x="749" y="787"/>
                    </a:lnTo>
                    <a:lnTo>
                      <a:pt x="752" y="789"/>
                    </a:lnTo>
                    <a:lnTo>
                      <a:pt x="753" y="793"/>
                    </a:lnTo>
                    <a:lnTo>
                      <a:pt x="753" y="796"/>
                    </a:lnTo>
                    <a:lnTo>
                      <a:pt x="752" y="800"/>
                    </a:lnTo>
                    <a:lnTo>
                      <a:pt x="750" y="801"/>
                    </a:lnTo>
                    <a:lnTo>
                      <a:pt x="749" y="802"/>
                    </a:lnTo>
                    <a:lnTo>
                      <a:pt x="747" y="803"/>
                    </a:lnTo>
                    <a:lnTo>
                      <a:pt x="745" y="802"/>
                    </a:lnTo>
                    <a:lnTo>
                      <a:pt x="744" y="797"/>
                    </a:lnTo>
                    <a:lnTo>
                      <a:pt x="743" y="793"/>
                    </a:lnTo>
                    <a:lnTo>
                      <a:pt x="742" y="788"/>
                    </a:lnTo>
                    <a:lnTo>
                      <a:pt x="740" y="783"/>
                    </a:lnTo>
                    <a:lnTo>
                      <a:pt x="740" y="788"/>
                    </a:lnTo>
                    <a:lnTo>
                      <a:pt x="738" y="792"/>
                    </a:lnTo>
                    <a:lnTo>
                      <a:pt x="736" y="794"/>
                    </a:lnTo>
                    <a:lnTo>
                      <a:pt x="731" y="796"/>
                    </a:lnTo>
                    <a:lnTo>
                      <a:pt x="727" y="796"/>
                    </a:lnTo>
                    <a:lnTo>
                      <a:pt x="723" y="798"/>
                    </a:lnTo>
                    <a:lnTo>
                      <a:pt x="721" y="802"/>
                    </a:lnTo>
                    <a:lnTo>
                      <a:pt x="721" y="807"/>
                    </a:lnTo>
                    <a:lnTo>
                      <a:pt x="719" y="807"/>
                    </a:lnTo>
                    <a:lnTo>
                      <a:pt x="716" y="806"/>
                    </a:lnTo>
                    <a:lnTo>
                      <a:pt x="714" y="805"/>
                    </a:lnTo>
                    <a:lnTo>
                      <a:pt x="712" y="807"/>
                    </a:lnTo>
                    <a:lnTo>
                      <a:pt x="716" y="812"/>
                    </a:lnTo>
                    <a:lnTo>
                      <a:pt x="721" y="813"/>
                    </a:lnTo>
                    <a:lnTo>
                      <a:pt x="727" y="815"/>
                    </a:lnTo>
                    <a:lnTo>
                      <a:pt x="730" y="821"/>
                    </a:lnTo>
                    <a:lnTo>
                      <a:pt x="734" y="816"/>
                    </a:lnTo>
                    <a:lnTo>
                      <a:pt x="736" y="812"/>
                    </a:lnTo>
                    <a:lnTo>
                      <a:pt x="740" y="808"/>
                    </a:lnTo>
                    <a:lnTo>
                      <a:pt x="744" y="807"/>
                    </a:lnTo>
                    <a:lnTo>
                      <a:pt x="745" y="810"/>
                    </a:lnTo>
                    <a:lnTo>
                      <a:pt x="745" y="811"/>
                    </a:lnTo>
                    <a:lnTo>
                      <a:pt x="746" y="813"/>
                    </a:lnTo>
                    <a:lnTo>
                      <a:pt x="747" y="815"/>
                    </a:lnTo>
                    <a:lnTo>
                      <a:pt x="743" y="820"/>
                    </a:lnTo>
                    <a:lnTo>
                      <a:pt x="742" y="826"/>
                    </a:lnTo>
                    <a:lnTo>
                      <a:pt x="740" y="832"/>
                    </a:lnTo>
                    <a:lnTo>
                      <a:pt x="736" y="836"/>
                    </a:lnTo>
                    <a:lnTo>
                      <a:pt x="736" y="833"/>
                    </a:lnTo>
                    <a:lnTo>
                      <a:pt x="734" y="830"/>
                    </a:lnTo>
                    <a:lnTo>
                      <a:pt x="731" y="827"/>
                    </a:lnTo>
                    <a:lnTo>
                      <a:pt x="730" y="824"/>
                    </a:lnTo>
                    <a:lnTo>
                      <a:pt x="728" y="830"/>
                    </a:lnTo>
                    <a:lnTo>
                      <a:pt x="727" y="835"/>
                    </a:lnTo>
                    <a:lnTo>
                      <a:pt x="726" y="840"/>
                    </a:lnTo>
                    <a:lnTo>
                      <a:pt x="721" y="841"/>
                    </a:lnTo>
                    <a:lnTo>
                      <a:pt x="720" y="840"/>
                    </a:lnTo>
                    <a:lnTo>
                      <a:pt x="720" y="839"/>
                    </a:lnTo>
                    <a:lnTo>
                      <a:pt x="719" y="838"/>
                    </a:lnTo>
                    <a:lnTo>
                      <a:pt x="718" y="838"/>
                    </a:lnTo>
                    <a:lnTo>
                      <a:pt x="717" y="839"/>
                    </a:lnTo>
                    <a:lnTo>
                      <a:pt x="715" y="840"/>
                    </a:lnTo>
                    <a:lnTo>
                      <a:pt x="712" y="841"/>
                    </a:lnTo>
                    <a:lnTo>
                      <a:pt x="710" y="842"/>
                    </a:lnTo>
                    <a:lnTo>
                      <a:pt x="712" y="846"/>
                    </a:lnTo>
                    <a:lnTo>
                      <a:pt x="713" y="850"/>
                    </a:lnTo>
                    <a:lnTo>
                      <a:pt x="716" y="853"/>
                    </a:lnTo>
                    <a:lnTo>
                      <a:pt x="718" y="857"/>
                    </a:lnTo>
                    <a:lnTo>
                      <a:pt x="720" y="860"/>
                    </a:lnTo>
                    <a:lnTo>
                      <a:pt x="722" y="863"/>
                    </a:lnTo>
                    <a:lnTo>
                      <a:pt x="725" y="866"/>
                    </a:lnTo>
                    <a:lnTo>
                      <a:pt x="729" y="868"/>
                    </a:lnTo>
                    <a:lnTo>
                      <a:pt x="728" y="874"/>
                    </a:lnTo>
                    <a:lnTo>
                      <a:pt x="726" y="876"/>
                    </a:lnTo>
                    <a:lnTo>
                      <a:pt x="723" y="878"/>
                    </a:lnTo>
                    <a:lnTo>
                      <a:pt x="727" y="884"/>
                    </a:lnTo>
                    <a:lnTo>
                      <a:pt x="725" y="888"/>
                    </a:lnTo>
                    <a:lnTo>
                      <a:pt x="726" y="893"/>
                    </a:lnTo>
                    <a:lnTo>
                      <a:pt x="728" y="897"/>
                    </a:lnTo>
                    <a:lnTo>
                      <a:pt x="725" y="901"/>
                    </a:lnTo>
                    <a:lnTo>
                      <a:pt x="723" y="904"/>
                    </a:lnTo>
                    <a:lnTo>
                      <a:pt x="721" y="908"/>
                    </a:lnTo>
                    <a:lnTo>
                      <a:pt x="719" y="911"/>
                    </a:lnTo>
                    <a:lnTo>
                      <a:pt x="716" y="913"/>
                    </a:lnTo>
                    <a:lnTo>
                      <a:pt x="718" y="920"/>
                    </a:lnTo>
                    <a:lnTo>
                      <a:pt x="719" y="926"/>
                    </a:lnTo>
                    <a:lnTo>
                      <a:pt x="718" y="933"/>
                    </a:lnTo>
                    <a:lnTo>
                      <a:pt x="716" y="940"/>
                    </a:lnTo>
                    <a:lnTo>
                      <a:pt x="714" y="947"/>
                    </a:lnTo>
                    <a:lnTo>
                      <a:pt x="712" y="953"/>
                    </a:lnTo>
                    <a:lnTo>
                      <a:pt x="710" y="960"/>
                    </a:lnTo>
                    <a:lnTo>
                      <a:pt x="710" y="967"/>
                    </a:lnTo>
                    <a:lnTo>
                      <a:pt x="706" y="970"/>
                    </a:lnTo>
                    <a:lnTo>
                      <a:pt x="704" y="975"/>
                    </a:lnTo>
                    <a:lnTo>
                      <a:pt x="703" y="978"/>
                    </a:lnTo>
                    <a:lnTo>
                      <a:pt x="698" y="979"/>
                    </a:lnTo>
                    <a:lnTo>
                      <a:pt x="696" y="984"/>
                    </a:lnTo>
                    <a:lnTo>
                      <a:pt x="694" y="987"/>
                    </a:lnTo>
                    <a:lnTo>
                      <a:pt x="692" y="989"/>
                    </a:lnTo>
                    <a:lnTo>
                      <a:pt x="691" y="994"/>
                    </a:lnTo>
                    <a:lnTo>
                      <a:pt x="695" y="995"/>
                    </a:lnTo>
                    <a:lnTo>
                      <a:pt x="697" y="997"/>
                    </a:lnTo>
                    <a:lnTo>
                      <a:pt x="698" y="1000"/>
                    </a:lnTo>
                    <a:lnTo>
                      <a:pt x="698" y="1003"/>
                    </a:lnTo>
                    <a:lnTo>
                      <a:pt x="697" y="1006"/>
                    </a:lnTo>
                    <a:lnTo>
                      <a:pt x="696" y="1010"/>
                    </a:lnTo>
                    <a:lnTo>
                      <a:pt x="696" y="1014"/>
                    </a:lnTo>
                    <a:lnTo>
                      <a:pt x="696" y="1018"/>
                    </a:lnTo>
                    <a:lnTo>
                      <a:pt x="694" y="1020"/>
                    </a:lnTo>
                    <a:lnTo>
                      <a:pt x="693" y="1023"/>
                    </a:lnTo>
                    <a:lnTo>
                      <a:pt x="691" y="1025"/>
                    </a:lnTo>
                    <a:lnTo>
                      <a:pt x="691" y="1029"/>
                    </a:lnTo>
                    <a:lnTo>
                      <a:pt x="689" y="1032"/>
                    </a:lnTo>
                    <a:lnTo>
                      <a:pt x="688" y="1034"/>
                    </a:lnTo>
                    <a:lnTo>
                      <a:pt x="687" y="1038"/>
                    </a:lnTo>
                    <a:lnTo>
                      <a:pt x="686" y="1040"/>
                    </a:lnTo>
                    <a:lnTo>
                      <a:pt x="684" y="1042"/>
                    </a:lnTo>
                    <a:lnTo>
                      <a:pt x="681" y="1042"/>
                    </a:lnTo>
                    <a:lnTo>
                      <a:pt x="680" y="1043"/>
                    </a:lnTo>
                    <a:lnTo>
                      <a:pt x="679" y="1046"/>
                    </a:lnTo>
                    <a:lnTo>
                      <a:pt x="675" y="1047"/>
                    </a:lnTo>
                    <a:lnTo>
                      <a:pt x="671" y="1048"/>
                    </a:lnTo>
                    <a:lnTo>
                      <a:pt x="668" y="1049"/>
                    </a:lnTo>
                    <a:lnTo>
                      <a:pt x="666" y="1052"/>
                    </a:lnTo>
                    <a:lnTo>
                      <a:pt x="671" y="1051"/>
                    </a:lnTo>
                    <a:lnTo>
                      <a:pt x="675" y="1053"/>
                    </a:lnTo>
                    <a:lnTo>
                      <a:pt x="679" y="1055"/>
                    </a:lnTo>
                    <a:lnTo>
                      <a:pt x="681" y="1059"/>
                    </a:lnTo>
                    <a:lnTo>
                      <a:pt x="681" y="1064"/>
                    </a:lnTo>
                    <a:lnTo>
                      <a:pt x="682" y="1067"/>
                    </a:lnTo>
                    <a:lnTo>
                      <a:pt x="682" y="1070"/>
                    </a:lnTo>
                    <a:lnTo>
                      <a:pt x="682" y="1075"/>
                    </a:lnTo>
                    <a:lnTo>
                      <a:pt x="680" y="1077"/>
                    </a:lnTo>
                    <a:lnTo>
                      <a:pt x="676" y="1080"/>
                    </a:lnTo>
                    <a:lnTo>
                      <a:pt x="674" y="1083"/>
                    </a:lnTo>
                    <a:lnTo>
                      <a:pt x="671" y="1085"/>
                    </a:lnTo>
                    <a:lnTo>
                      <a:pt x="668" y="1087"/>
                    </a:lnTo>
                    <a:lnTo>
                      <a:pt x="666" y="1089"/>
                    </a:lnTo>
                    <a:lnTo>
                      <a:pt x="664" y="1093"/>
                    </a:lnTo>
                    <a:lnTo>
                      <a:pt x="663" y="1096"/>
                    </a:lnTo>
                    <a:lnTo>
                      <a:pt x="660" y="1100"/>
                    </a:lnTo>
                    <a:lnTo>
                      <a:pt x="656" y="1102"/>
                    </a:lnTo>
                    <a:lnTo>
                      <a:pt x="654" y="1105"/>
                    </a:lnTo>
                    <a:lnTo>
                      <a:pt x="653" y="1110"/>
                    </a:lnTo>
                    <a:lnTo>
                      <a:pt x="652" y="1111"/>
                    </a:lnTo>
                    <a:lnTo>
                      <a:pt x="650" y="1111"/>
                    </a:lnTo>
                    <a:lnTo>
                      <a:pt x="649" y="1111"/>
                    </a:lnTo>
                    <a:lnTo>
                      <a:pt x="647" y="1111"/>
                    </a:lnTo>
                    <a:lnTo>
                      <a:pt x="646" y="1110"/>
                    </a:lnTo>
                    <a:lnTo>
                      <a:pt x="645" y="1107"/>
                    </a:lnTo>
                    <a:lnTo>
                      <a:pt x="644" y="1105"/>
                    </a:lnTo>
                    <a:lnTo>
                      <a:pt x="643" y="1109"/>
                    </a:lnTo>
                    <a:lnTo>
                      <a:pt x="643" y="1111"/>
                    </a:lnTo>
                    <a:lnTo>
                      <a:pt x="643" y="1113"/>
                    </a:lnTo>
                    <a:lnTo>
                      <a:pt x="643" y="1118"/>
                    </a:lnTo>
                    <a:lnTo>
                      <a:pt x="644" y="1120"/>
                    </a:lnTo>
                    <a:lnTo>
                      <a:pt x="649" y="1124"/>
                    </a:lnTo>
                    <a:lnTo>
                      <a:pt x="652" y="1124"/>
                    </a:lnTo>
                    <a:lnTo>
                      <a:pt x="654" y="1122"/>
                    </a:lnTo>
                    <a:lnTo>
                      <a:pt x="656" y="1118"/>
                    </a:lnTo>
                    <a:lnTo>
                      <a:pt x="656" y="1113"/>
                    </a:lnTo>
                    <a:lnTo>
                      <a:pt x="658" y="1110"/>
                    </a:lnTo>
                    <a:lnTo>
                      <a:pt x="660" y="1108"/>
                    </a:lnTo>
                    <a:lnTo>
                      <a:pt x="663" y="1108"/>
                    </a:lnTo>
                    <a:lnTo>
                      <a:pt x="662" y="1111"/>
                    </a:lnTo>
                    <a:lnTo>
                      <a:pt x="662" y="1115"/>
                    </a:lnTo>
                    <a:lnTo>
                      <a:pt x="663" y="1119"/>
                    </a:lnTo>
                    <a:lnTo>
                      <a:pt x="664" y="1122"/>
                    </a:lnTo>
                    <a:lnTo>
                      <a:pt x="665" y="1126"/>
                    </a:lnTo>
                    <a:lnTo>
                      <a:pt x="665" y="1129"/>
                    </a:lnTo>
                    <a:lnTo>
                      <a:pt x="664" y="1133"/>
                    </a:lnTo>
                    <a:lnTo>
                      <a:pt x="661" y="1137"/>
                    </a:lnTo>
                    <a:lnTo>
                      <a:pt x="664" y="1142"/>
                    </a:lnTo>
                    <a:lnTo>
                      <a:pt x="664" y="1148"/>
                    </a:lnTo>
                    <a:lnTo>
                      <a:pt x="663" y="1154"/>
                    </a:lnTo>
                    <a:lnTo>
                      <a:pt x="660" y="1158"/>
                    </a:lnTo>
                    <a:lnTo>
                      <a:pt x="658" y="1163"/>
                    </a:lnTo>
                    <a:lnTo>
                      <a:pt x="656" y="1168"/>
                    </a:lnTo>
                    <a:lnTo>
                      <a:pt x="656" y="1173"/>
                    </a:lnTo>
                    <a:lnTo>
                      <a:pt x="659" y="1177"/>
                    </a:lnTo>
                    <a:lnTo>
                      <a:pt x="665" y="1174"/>
                    </a:lnTo>
                    <a:lnTo>
                      <a:pt x="669" y="1169"/>
                    </a:lnTo>
                    <a:lnTo>
                      <a:pt x="673" y="1165"/>
                    </a:lnTo>
                    <a:lnTo>
                      <a:pt x="676" y="1160"/>
                    </a:lnTo>
                    <a:lnTo>
                      <a:pt x="679" y="1156"/>
                    </a:lnTo>
                    <a:lnTo>
                      <a:pt x="680" y="1152"/>
                    </a:lnTo>
                    <a:lnTo>
                      <a:pt x="682" y="1148"/>
                    </a:lnTo>
                    <a:lnTo>
                      <a:pt x="682" y="1145"/>
                    </a:lnTo>
                    <a:lnTo>
                      <a:pt x="682" y="1140"/>
                    </a:lnTo>
                    <a:lnTo>
                      <a:pt x="682" y="1136"/>
                    </a:lnTo>
                    <a:lnTo>
                      <a:pt x="681" y="1131"/>
                    </a:lnTo>
                    <a:lnTo>
                      <a:pt x="681" y="1127"/>
                    </a:lnTo>
                    <a:lnTo>
                      <a:pt x="684" y="1125"/>
                    </a:lnTo>
                    <a:lnTo>
                      <a:pt x="687" y="1126"/>
                    </a:lnTo>
                    <a:lnTo>
                      <a:pt x="691" y="1126"/>
                    </a:lnTo>
                    <a:lnTo>
                      <a:pt x="691" y="1122"/>
                    </a:lnTo>
                    <a:lnTo>
                      <a:pt x="689" y="1119"/>
                    </a:lnTo>
                    <a:lnTo>
                      <a:pt x="691" y="1115"/>
                    </a:lnTo>
                    <a:lnTo>
                      <a:pt x="693" y="1111"/>
                    </a:lnTo>
                    <a:lnTo>
                      <a:pt x="693" y="1105"/>
                    </a:lnTo>
                    <a:lnTo>
                      <a:pt x="694" y="1105"/>
                    </a:lnTo>
                    <a:lnTo>
                      <a:pt x="696" y="1104"/>
                    </a:lnTo>
                    <a:lnTo>
                      <a:pt x="699" y="1105"/>
                    </a:lnTo>
                    <a:lnTo>
                      <a:pt x="700" y="1105"/>
                    </a:lnTo>
                    <a:lnTo>
                      <a:pt x="701" y="1100"/>
                    </a:lnTo>
                    <a:lnTo>
                      <a:pt x="703" y="1094"/>
                    </a:lnTo>
                    <a:lnTo>
                      <a:pt x="703" y="1089"/>
                    </a:lnTo>
                    <a:lnTo>
                      <a:pt x="703" y="1084"/>
                    </a:lnTo>
                    <a:lnTo>
                      <a:pt x="703" y="1079"/>
                    </a:lnTo>
                    <a:lnTo>
                      <a:pt x="704" y="1074"/>
                    </a:lnTo>
                    <a:lnTo>
                      <a:pt x="707" y="1068"/>
                    </a:lnTo>
                    <a:lnTo>
                      <a:pt x="710" y="1064"/>
                    </a:lnTo>
                    <a:lnTo>
                      <a:pt x="710" y="1060"/>
                    </a:lnTo>
                    <a:lnTo>
                      <a:pt x="712" y="1057"/>
                    </a:lnTo>
                    <a:lnTo>
                      <a:pt x="713" y="1054"/>
                    </a:lnTo>
                    <a:lnTo>
                      <a:pt x="716" y="1050"/>
                    </a:lnTo>
                    <a:lnTo>
                      <a:pt x="720" y="1048"/>
                    </a:lnTo>
                    <a:lnTo>
                      <a:pt x="723" y="1044"/>
                    </a:lnTo>
                    <a:lnTo>
                      <a:pt x="725" y="1040"/>
                    </a:lnTo>
                    <a:lnTo>
                      <a:pt x="727" y="1036"/>
                    </a:lnTo>
                    <a:lnTo>
                      <a:pt x="728" y="1031"/>
                    </a:lnTo>
                    <a:lnTo>
                      <a:pt x="729" y="1027"/>
                    </a:lnTo>
                    <a:lnTo>
                      <a:pt x="731" y="1021"/>
                    </a:lnTo>
                    <a:lnTo>
                      <a:pt x="734" y="1018"/>
                    </a:lnTo>
                    <a:lnTo>
                      <a:pt x="734" y="1013"/>
                    </a:lnTo>
                    <a:lnTo>
                      <a:pt x="735" y="1009"/>
                    </a:lnTo>
                    <a:lnTo>
                      <a:pt x="736" y="1005"/>
                    </a:lnTo>
                    <a:lnTo>
                      <a:pt x="738" y="1002"/>
                    </a:lnTo>
                    <a:lnTo>
                      <a:pt x="741" y="998"/>
                    </a:lnTo>
                    <a:lnTo>
                      <a:pt x="744" y="995"/>
                    </a:lnTo>
                    <a:lnTo>
                      <a:pt x="748" y="993"/>
                    </a:lnTo>
                    <a:lnTo>
                      <a:pt x="753" y="992"/>
                    </a:lnTo>
                    <a:lnTo>
                      <a:pt x="756" y="989"/>
                    </a:lnTo>
                    <a:lnTo>
                      <a:pt x="757" y="985"/>
                    </a:lnTo>
                    <a:lnTo>
                      <a:pt x="755" y="980"/>
                    </a:lnTo>
                    <a:lnTo>
                      <a:pt x="755" y="976"/>
                    </a:lnTo>
                    <a:lnTo>
                      <a:pt x="755" y="972"/>
                    </a:lnTo>
                    <a:lnTo>
                      <a:pt x="757" y="968"/>
                    </a:lnTo>
                    <a:lnTo>
                      <a:pt x="760" y="965"/>
                    </a:lnTo>
                    <a:lnTo>
                      <a:pt x="762" y="961"/>
                    </a:lnTo>
                    <a:lnTo>
                      <a:pt x="765" y="958"/>
                    </a:lnTo>
                    <a:lnTo>
                      <a:pt x="766" y="955"/>
                    </a:lnTo>
                    <a:lnTo>
                      <a:pt x="768" y="951"/>
                    </a:lnTo>
                    <a:lnTo>
                      <a:pt x="767" y="947"/>
                    </a:lnTo>
                    <a:lnTo>
                      <a:pt x="770" y="943"/>
                    </a:lnTo>
                    <a:lnTo>
                      <a:pt x="772" y="940"/>
                    </a:lnTo>
                    <a:lnTo>
                      <a:pt x="775" y="935"/>
                    </a:lnTo>
                    <a:lnTo>
                      <a:pt x="777" y="932"/>
                    </a:lnTo>
                    <a:lnTo>
                      <a:pt x="779" y="928"/>
                    </a:lnTo>
                    <a:lnTo>
                      <a:pt x="780" y="924"/>
                    </a:lnTo>
                    <a:lnTo>
                      <a:pt x="781" y="920"/>
                    </a:lnTo>
                    <a:lnTo>
                      <a:pt x="782" y="916"/>
                    </a:lnTo>
                    <a:lnTo>
                      <a:pt x="786" y="911"/>
                    </a:lnTo>
                    <a:lnTo>
                      <a:pt x="790" y="905"/>
                    </a:lnTo>
                    <a:lnTo>
                      <a:pt x="794" y="899"/>
                    </a:lnTo>
                    <a:lnTo>
                      <a:pt x="798" y="894"/>
                    </a:lnTo>
                    <a:lnTo>
                      <a:pt x="801" y="888"/>
                    </a:lnTo>
                    <a:lnTo>
                      <a:pt x="804" y="882"/>
                    </a:lnTo>
                    <a:lnTo>
                      <a:pt x="807" y="876"/>
                    </a:lnTo>
                    <a:lnTo>
                      <a:pt x="810" y="870"/>
                    </a:lnTo>
                    <a:lnTo>
                      <a:pt x="812" y="867"/>
                    </a:lnTo>
                    <a:lnTo>
                      <a:pt x="815" y="865"/>
                    </a:lnTo>
                    <a:lnTo>
                      <a:pt x="817" y="861"/>
                    </a:lnTo>
                    <a:lnTo>
                      <a:pt x="819" y="858"/>
                    </a:lnTo>
                    <a:lnTo>
                      <a:pt x="820" y="856"/>
                    </a:lnTo>
                    <a:lnTo>
                      <a:pt x="822" y="853"/>
                    </a:lnTo>
                    <a:lnTo>
                      <a:pt x="822" y="850"/>
                    </a:lnTo>
                    <a:lnTo>
                      <a:pt x="822" y="848"/>
                    </a:lnTo>
                    <a:lnTo>
                      <a:pt x="828" y="843"/>
                    </a:lnTo>
                    <a:lnTo>
                      <a:pt x="831" y="839"/>
                    </a:lnTo>
                    <a:lnTo>
                      <a:pt x="834" y="834"/>
                    </a:lnTo>
                    <a:lnTo>
                      <a:pt x="839" y="834"/>
                    </a:lnTo>
                    <a:lnTo>
                      <a:pt x="840" y="830"/>
                    </a:lnTo>
                    <a:lnTo>
                      <a:pt x="842" y="824"/>
                    </a:lnTo>
                    <a:lnTo>
                      <a:pt x="844" y="820"/>
                    </a:lnTo>
                    <a:lnTo>
                      <a:pt x="844" y="815"/>
                    </a:lnTo>
                    <a:lnTo>
                      <a:pt x="846" y="811"/>
                    </a:lnTo>
                    <a:lnTo>
                      <a:pt x="847" y="807"/>
                    </a:lnTo>
                    <a:lnTo>
                      <a:pt x="848" y="803"/>
                    </a:lnTo>
                    <a:lnTo>
                      <a:pt x="851" y="798"/>
                    </a:lnTo>
                    <a:lnTo>
                      <a:pt x="851" y="793"/>
                    </a:lnTo>
                    <a:lnTo>
                      <a:pt x="854" y="789"/>
                    </a:lnTo>
                    <a:lnTo>
                      <a:pt x="858" y="785"/>
                    </a:lnTo>
                    <a:lnTo>
                      <a:pt x="858" y="779"/>
                    </a:lnTo>
                    <a:lnTo>
                      <a:pt x="861" y="777"/>
                    </a:lnTo>
                    <a:lnTo>
                      <a:pt x="863" y="775"/>
                    </a:lnTo>
                    <a:lnTo>
                      <a:pt x="865" y="770"/>
                    </a:lnTo>
                    <a:lnTo>
                      <a:pt x="867" y="767"/>
                    </a:lnTo>
                    <a:lnTo>
                      <a:pt x="868" y="764"/>
                    </a:lnTo>
                    <a:lnTo>
                      <a:pt x="871" y="760"/>
                    </a:lnTo>
                    <a:lnTo>
                      <a:pt x="873" y="758"/>
                    </a:lnTo>
                    <a:lnTo>
                      <a:pt x="876" y="755"/>
                    </a:lnTo>
                    <a:lnTo>
                      <a:pt x="880" y="751"/>
                    </a:lnTo>
                    <a:lnTo>
                      <a:pt x="882" y="747"/>
                    </a:lnTo>
                    <a:lnTo>
                      <a:pt x="884" y="741"/>
                    </a:lnTo>
                    <a:lnTo>
                      <a:pt x="888" y="736"/>
                    </a:lnTo>
                    <a:lnTo>
                      <a:pt x="891" y="732"/>
                    </a:lnTo>
                    <a:lnTo>
                      <a:pt x="894" y="730"/>
                    </a:lnTo>
                    <a:lnTo>
                      <a:pt x="899" y="728"/>
                    </a:lnTo>
                    <a:lnTo>
                      <a:pt x="904" y="729"/>
                    </a:lnTo>
                    <a:lnTo>
                      <a:pt x="906" y="730"/>
                    </a:lnTo>
                    <a:lnTo>
                      <a:pt x="907" y="732"/>
                    </a:lnTo>
                    <a:lnTo>
                      <a:pt x="908" y="732"/>
                    </a:lnTo>
                    <a:lnTo>
                      <a:pt x="910" y="732"/>
                    </a:lnTo>
                    <a:lnTo>
                      <a:pt x="910" y="729"/>
                    </a:lnTo>
                    <a:lnTo>
                      <a:pt x="909" y="725"/>
                    </a:lnTo>
                    <a:lnTo>
                      <a:pt x="909" y="722"/>
                    </a:lnTo>
                    <a:lnTo>
                      <a:pt x="909" y="718"/>
                    </a:lnTo>
                    <a:lnTo>
                      <a:pt x="909" y="715"/>
                    </a:lnTo>
                    <a:lnTo>
                      <a:pt x="910" y="711"/>
                    </a:lnTo>
                    <a:lnTo>
                      <a:pt x="912" y="708"/>
                    </a:lnTo>
                    <a:lnTo>
                      <a:pt x="915" y="705"/>
                    </a:lnTo>
                    <a:lnTo>
                      <a:pt x="917" y="706"/>
                    </a:lnTo>
                    <a:lnTo>
                      <a:pt x="919" y="706"/>
                    </a:lnTo>
                    <a:lnTo>
                      <a:pt x="920" y="708"/>
                    </a:lnTo>
                    <a:lnTo>
                      <a:pt x="921" y="709"/>
                    </a:lnTo>
                    <a:lnTo>
                      <a:pt x="926" y="706"/>
                    </a:lnTo>
                    <a:lnTo>
                      <a:pt x="932" y="707"/>
                    </a:lnTo>
                    <a:lnTo>
                      <a:pt x="938" y="708"/>
                    </a:lnTo>
                    <a:lnTo>
                      <a:pt x="943" y="703"/>
                    </a:lnTo>
                    <a:lnTo>
                      <a:pt x="942" y="695"/>
                    </a:lnTo>
                    <a:lnTo>
                      <a:pt x="945" y="691"/>
                    </a:lnTo>
                    <a:lnTo>
                      <a:pt x="949" y="688"/>
                    </a:lnTo>
                    <a:lnTo>
                      <a:pt x="947" y="682"/>
                    </a:lnTo>
                    <a:lnTo>
                      <a:pt x="948" y="680"/>
                    </a:lnTo>
                    <a:lnTo>
                      <a:pt x="948" y="679"/>
                    </a:lnTo>
                    <a:lnTo>
                      <a:pt x="948" y="678"/>
                    </a:lnTo>
                    <a:lnTo>
                      <a:pt x="947" y="677"/>
                    </a:lnTo>
                    <a:lnTo>
                      <a:pt x="945" y="678"/>
                    </a:lnTo>
                    <a:lnTo>
                      <a:pt x="943" y="679"/>
                    </a:lnTo>
                    <a:lnTo>
                      <a:pt x="942" y="678"/>
                    </a:lnTo>
                    <a:lnTo>
                      <a:pt x="940" y="674"/>
                    </a:lnTo>
                    <a:lnTo>
                      <a:pt x="941" y="668"/>
                    </a:lnTo>
                    <a:lnTo>
                      <a:pt x="943" y="663"/>
                    </a:lnTo>
                    <a:lnTo>
                      <a:pt x="945" y="658"/>
                    </a:lnTo>
                    <a:lnTo>
                      <a:pt x="949" y="655"/>
                    </a:lnTo>
                    <a:lnTo>
                      <a:pt x="953" y="652"/>
                    </a:lnTo>
                    <a:lnTo>
                      <a:pt x="957" y="650"/>
                    </a:lnTo>
                    <a:lnTo>
                      <a:pt x="961" y="653"/>
                    </a:lnTo>
                    <a:lnTo>
                      <a:pt x="965" y="649"/>
                    </a:lnTo>
                    <a:lnTo>
                      <a:pt x="971" y="647"/>
                    </a:lnTo>
                    <a:lnTo>
                      <a:pt x="975" y="643"/>
                    </a:lnTo>
                    <a:lnTo>
                      <a:pt x="976" y="635"/>
                    </a:lnTo>
                    <a:lnTo>
                      <a:pt x="973" y="635"/>
                    </a:lnTo>
                    <a:lnTo>
                      <a:pt x="971" y="633"/>
                    </a:lnTo>
                    <a:lnTo>
                      <a:pt x="970" y="631"/>
                    </a:lnTo>
                    <a:lnTo>
                      <a:pt x="970" y="627"/>
                    </a:lnTo>
                    <a:lnTo>
                      <a:pt x="975" y="624"/>
                    </a:lnTo>
                    <a:lnTo>
                      <a:pt x="975" y="618"/>
                    </a:lnTo>
                    <a:lnTo>
                      <a:pt x="976" y="612"/>
                    </a:lnTo>
                    <a:lnTo>
                      <a:pt x="981" y="608"/>
                    </a:lnTo>
                    <a:lnTo>
                      <a:pt x="987" y="603"/>
                    </a:lnTo>
                    <a:lnTo>
                      <a:pt x="990" y="597"/>
                    </a:lnTo>
                    <a:lnTo>
                      <a:pt x="994" y="592"/>
                    </a:lnTo>
                    <a:lnTo>
                      <a:pt x="1001" y="591"/>
                    </a:lnTo>
                    <a:lnTo>
                      <a:pt x="1006" y="588"/>
                    </a:lnTo>
                    <a:lnTo>
                      <a:pt x="1012" y="586"/>
                    </a:lnTo>
                    <a:lnTo>
                      <a:pt x="1017" y="584"/>
                    </a:lnTo>
                    <a:lnTo>
                      <a:pt x="1020" y="580"/>
                    </a:lnTo>
                    <a:lnTo>
                      <a:pt x="1019" y="576"/>
                    </a:lnTo>
                    <a:lnTo>
                      <a:pt x="1018" y="572"/>
                    </a:lnTo>
                    <a:lnTo>
                      <a:pt x="1018" y="569"/>
                    </a:lnTo>
                    <a:lnTo>
                      <a:pt x="1018" y="565"/>
                    </a:lnTo>
                    <a:lnTo>
                      <a:pt x="1023" y="564"/>
                    </a:lnTo>
                    <a:lnTo>
                      <a:pt x="1027" y="563"/>
                    </a:lnTo>
                    <a:lnTo>
                      <a:pt x="1032" y="563"/>
                    </a:lnTo>
                    <a:lnTo>
                      <a:pt x="1035" y="560"/>
                    </a:lnTo>
                    <a:lnTo>
                      <a:pt x="1033" y="559"/>
                    </a:lnTo>
                    <a:lnTo>
                      <a:pt x="1029" y="558"/>
                    </a:lnTo>
                    <a:lnTo>
                      <a:pt x="1028" y="555"/>
                    </a:lnTo>
                    <a:lnTo>
                      <a:pt x="1029" y="552"/>
                    </a:lnTo>
                    <a:lnTo>
                      <a:pt x="1032" y="552"/>
                    </a:lnTo>
                    <a:lnTo>
                      <a:pt x="1035" y="552"/>
                    </a:lnTo>
                    <a:lnTo>
                      <a:pt x="1039" y="550"/>
                    </a:lnTo>
                    <a:lnTo>
                      <a:pt x="1042" y="548"/>
                    </a:lnTo>
                    <a:lnTo>
                      <a:pt x="1042" y="545"/>
                    </a:lnTo>
                    <a:lnTo>
                      <a:pt x="1043" y="543"/>
                    </a:lnTo>
                    <a:lnTo>
                      <a:pt x="1045" y="541"/>
                    </a:lnTo>
                    <a:lnTo>
                      <a:pt x="1047" y="540"/>
                    </a:lnTo>
                    <a:lnTo>
                      <a:pt x="1053" y="539"/>
                    </a:lnTo>
                    <a:lnTo>
                      <a:pt x="1056" y="535"/>
                    </a:lnTo>
                    <a:lnTo>
                      <a:pt x="1060" y="532"/>
                    </a:lnTo>
                    <a:lnTo>
                      <a:pt x="1063" y="526"/>
                    </a:lnTo>
                    <a:lnTo>
                      <a:pt x="1067" y="522"/>
                    </a:lnTo>
                    <a:lnTo>
                      <a:pt x="1071" y="518"/>
                    </a:lnTo>
                    <a:lnTo>
                      <a:pt x="1075" y="515"/>
                    </a:lnTo>
                    <a:lnTo>
                      <a:pt x="1081" y="513"/>
                    </a:lnTo>
                    <a:lnTo>
                      <a:pt x="1083" y="511"/>
                    </a:lnTo>
                    <a:lnTo>
                      <a:pt x="1082" y="509"/>
                    </a:lnTo>
                    <a:lnTo>
                      <a:pt x="1081" y="507"/>
                    </a:lnTo>
                    <a:lnTo>
                      <a:pt x="1081" y="505"/>
                    </a:lnTo>
                    <a:lnTo>
                      <a:pt x="1088" y="505"/>
                    </a:lnTo>
                    <a:lnTo>
                      <a:pt x="1092" y="500"/>
                    </a:lnTo>
                    <a:lnTo>
                      <a:pt x="1094" y="494"/>
                    </a:lnTo>
                    <a:lnTo>
                      <a:pt x="1098" y="489"/>
                    </a:lnTo>
                    <a:lnTo>
                      <a:pt x="1102" y="490"/>
                    </a:lnTo>
                    <a:lnTo>
                      <a:pt x="1106" y="490"/>
                    </a:lnTo>
                    <a:lnTo>
                      <a:pt x="1110" y="490"/>
                    </a:lnTo>
                    <a:lnTo>
                      <a:pt x="1115" y="490"/>
                    </a:lnTo>
                    <a:lnTo>
                      <a:pt x="1117" y="490"/>
                    </a:lnTo>
                    <a:lnTo>
                      <a:pt x="1121" y="490"/>
                    </a:lnTo>
                    <a:lnTo>
                      <a:pt x="1123" y="494"/>
                    </a:lnTo>
                    <a:lnTo>
                      <a:pt x="1124" y="497"/>
                    </a:lnTo>
                    <a:lnTo>
                      <a:pt x="1126" y="498"/>
                    </a:lnTo>
                    <a:lnTo>
                      <a:pt x="1127" y="500"/>
                    </a:lnTo>
                    <a:lnTo>
                      <a:pt x="1128" y="500"/>
                    </a:lnTo>
                    <a:lnTo>
                      <a:pt x="1130" y="501"/>
                    </a:lnTo>
                    <a:lnTo>
                      <a:pt x="1130" y="498"/>
                    </a:lnTo>
                    <a:lnTo>
                      <a:pt x="1132" y="494"/>
                    </a:lnTo>
                    <a:lnTo>
                      <a:pt x="1134" y="490"/>
                    </a:lnTo>
                    <a:lnTo>
                      <a:pt x="1136" y="489"/>
                    </a:lnTo>
                    <a:lnTo>
                      <a:pt x="1137" y="492"/>
                    </a:lnTo>
                    <a:lnTo>
                      <a:pt x="1139" y="495"/>
                    </a:lnTo>
                    <a:lnTo>
                      <a:pt x="1143" y="496"/>
                    </a:lnTo>
                    <a:lnTo>
                      <a:pt x="1147" y="496"/>
                    </a:lnTo>
                    <a:lnTo>
                      <a:pt x="1151" y="496"/>
                    </a:lnTo>
                    <a:lnTo>
                      <a:pt x="1154" y="496"/>
                    </a:lnTo>
                    <a:lnTo>
                      <a:pt x="1157" y="498"/>
                    </a:lnTo>
                    <a:lnTo>
                      <a:pt x="1160" y="501"/>
                    </a:lnTo>
                    <a:lnTo>
                      <a:pt x="1161" y="503"/>
                    </a:lnTo>
                    <a:lnTo>
                      <a:pt x="1162" y="503"/>
                    </a:lnTo>
                    <a:lnTo>
                      <a:pt x="1165" y="503"/>
                    </a:lnTo>
                    <a:lnTo>
                      <a:pt x="1166" y="503"/>
                    </a:lnTo>
                    <a:lnTo>
                      <a:pt x="1165" y="506"/>
                    </a:lnTo>
                    <a:lnTo>
                      <a:pt x="1166" y="509"/>
                    </a:lnTo>
                    <a:lnTo>
                      <a:pt x="1166" y="513"/>
                    </a:lnTo>
                    <a:lnTo>
                      <a:pt x="1163" y="515"/>
                    </a:lnTo>
                    <a:lnTo>
                      <a:pt x="1166" y="518"/>
                    </a:lnTo>
                    <a:lnTo>
                      <a:pt x="1169" y="523"/>
                    </a:lnTo>
                    <a:lnTo>
                      <a:pt x="1169" y="528"/>
                    </a:lnTo>
                    <a:lnTo>
                      <a:pt x="1169" y="533"/>
                    </a:lnTo>
                    <a:lnTo>
                      <a:pt x="1167" y="536"/>
                    </a:lnTo>
                    <a:lnTo>
                      <a:pt x="1168" y="541"/>
                    </a:lnTo>
                    <a:lnTo>
                      <a:pt x="1168" y="544"/>
                    </a:lnTo>
                    <a:lnTo>
                      <a:pt x="1165" y="548"/>
                    </a:lnTo>
                    <a:lnTo>
                      <a:pt x="1168" y="552"/>
                    </a:lnTo>
                    <a:lnTo>
                      <a:pt x="1168" y="556"/>
                    </a:lnTo>
                    <a:lnTo>
                      <a:pt x="1166" y="559"/>
                    </a:lnTo>
                    <a:lnTo>
                      <a:pt x="1163" y="563"/>
                    </a:lnTo>
                    <a:lnTo>
                      <a:pt x="1161" y="566"/>
                    </a:lnTo>
                    <a:lnTo>
                      <a:pt x="1159" y="569"/>
                    </a:lnTo>
                    <a:lnTo>
                      <a:pt x="1158" y="573"/>
                    </a:lnTo>
                    <a:lnTo>
                      <a:pt x="1160" y="577"/>
                    </a:lnTo>
                    <a:lnTo>
                      <a:pt x="1160" y="580"/>
                    </a:lnTo>
                    <a:lnTo>
                      <a:pt x="1159" y="583"/>
                    </a:lnTo>
                    <a:lnTo>
                      <a:pt x="1158" y="586"/>
                    </a:lnTo>
                    <a:lnTo>
                      <a:pt x="1156" y="587"/>
                    </a:lnTo>
                    <a:lnTo>
                      <a:pt x="1153" y="585"/>
                    </a:lnTo>
                    <a:lnTo>
                      <a:pt x="1151" y="582"/>
                    </a:lnTo>
                    <a:lnTo>
                      <a:pt x="1148" y="579"/>
                    </a:lnTo>
                    <a:lnTo>
                      <a:pt x="1145" y="576"/>
                    </a:lnTo>
                    <a:lnTo>
                      <a:pt x="1143" y="580"/>
                    </a:lnTo>
                    <a:lnTo>
                      <a:pt x="1139" y="582"/>
                    </a:lnTo>
                    <a:lnTo>
                      <a:pt x="1139" y="586"/>
                    </a:lnTo>
                    <a:lnTo>
                      <a:pt x="1143" y="590"/>
                    </a:lnTo>
                    <a:lnTo>
                      <a:pt x="1143" y="594"/>
                    </a:lnTo>
                    <a:lnTo>
                      <a:pt x="1142" y="598"/>
                    </a:lnTo>
                    <a:lnTo>
                      <a:pt x="1141" y="603"/>
                    </a:lnTo>
                    <a:lnTo>
                      <a:pt x="1139" y="607"/>
                    </a:lnTo>
                    <a:lnTo>
                      <a:pt x="1139" y="611"/>
                    </a:lnTo>
                    <a:lnTo>
                      <a:pt x="1139" y="615"/>
                    </a:lnTo>
                    <a:lnTo>
                      <a:pt x="1141" y="618"/>
                    </a:lnTo>
                    <a:lnTo>
                      <a:pt x="1143" y="622"/>
                    </a:lnTo>
                    <a:lnTo>
                      <a:pt x="1143" y="625"/>
                    </a:lnTo>
                    <a:lnTo>
                      <a:pt x="1143" y="627"/>
                    </a:lnTo>
                    <a:lnTo>
                      <a:pt x="1143" y="629"/>
                    </a:lnTo>
                    <a:lnTo>
                      <a:pt x="1145" y="631"/>
                    </a:lnTo>
                    <a:lnTo>
                      <a:pt x="1145" y="627"/>
                    </a:lnTo>
                    <a:lnTo>
                      <a:pt x="1146" y="623"/>
                    </a:lnTo>
                    <a:lnTo>
                      <a:pt x="1147" y="620"/>
                    </a:lnTo>
                    <a:lnTo>
                      <a:pt x="1152" y="618"/>
                    </a:lnTo>
                    <a:lnTo>
                      <a:pt x="1153" y="619"/>
                    </a:lnTo>
                    <a:lnTo>
                      <a:pt x="1156" y="619"/>
                    </a:lnTo>
                    <a:lnTo>
                      <a:pt x="1158" y="620"/>
                    </a:lnTo>
                    <a:lnTo>
                      <a:pt x="1160" y="622"/>
                    </a:lnTo>
                    <a:lnTo>
                      <a:pt x="1157" y="626"/>
                    </a:lnTo>
                    <a:lnTo>
                      <a:pt x="1154" y="631"/>
                    </a:lnTo>
                    <a:lnTo>
                      <a:pt x="1153" y="634"/>
                    </a:lnTo>
                    <a:lnTo>
                      <a:pt x="1154" y="640"/>
                    </a:lnTo>
                    <a:lnTo>
                      <a:pt x="1156" y="640"/>
                    </a:lnTo>
                    <a:lnTo>
                      <a:pt x="1158" y="638"/>
                    </a:lnTo>
                    <a:lnTo>
                      <a:pt x="1159" y="635"/>
                    </a:lnTo>
                    <a:lnTo>
                      <a:pt x="1161" y="636"/>
                    </a:lnTo>
                    <a:lnTo>
                      <a:pt x="1157" y="643"/>
                    </a:lnTo>
                    <a:lnTo>
                      <a:pt x="1154" y="649"/>
                    </a:lnTo>
                    <a:lnTo>
                      <a:pt x="1150" y="654"/>
                    </a:lnTo>
                    <a:lnTo>
                      <a:pt x="1143" y="655"/>
                    </a:lnTo>
                    <a:lnTo>
                      <a:pt x="1141" y="653"/>
                    </a:lnTo>
                    <a:lnTo>
                      <a:pt x="1137" y="654"/>
                    </a:lnTo>
                    <a:lnTo>
                      <a:pt x="1132" y="655"/>
                    </a:lnTo>
                    <a:lnTo>
                      <a:pt x="1128" y="655"/>
                    </a:lnTo>
                    <a:lnTo>
                      <a:pt x="1126" y="659"/>
                    </a:lnTo>
                    <a:lnTo>
                      <a:pt x="1124" y="663"/>
                    </a:lnTo>
                    <a:lnTo>
                      <a:pt x="1124" y="668"/>
                    </a:lnTo>
                    <a:lnTo>
                      <a:pt x="1124" y="672"/>
                    </a:lnTo>
                    <a:lnTo>
                      <a:pt x="1124" y="677"/>
                    </a:lnTo>
                    <a:lnTo>
                      <a:pt x="1124" y="681"/>
                    </a:lnTo>
                    <a:lnTo>
                      <a:pt x="1124" y="686"/>
                    </a:lnTo>
                    <a:lnTo>
                      <a:pt x="1124" y="690"/>
                    </a:lnTo>
                    <a:lnTo>
                      <a:pt x="1127" y="694"/>
                    </a:lnTo>
                    <a:lnTo>
                      <a:pt x="1130" y="695"/>
                    </a:lnTo>
                    <a:lnTo>
                      <a:pt x="1134" y="696"/>
                    </a:lnTo>
                    <a:lnTo>
                      <a:pt x="1133" y="700"/>
                    </a:lnTo>
                    <a:lnTo>
                      <a:pt x="1130" y="702"/>
                    </a:lnTo>
                    <a:lnTo>
                      <a:pt x="1128" y="702"/>
                    </a:lnTo>
                    <a:lnTo>
                      <a:pt x="1124" y="702"/>
                    </a:lnTo>
                    <a:lnTo>
                      <a:pt x="1121" y="700"/>
                    </a:lnTo>
                    <a:lnTo>
                      <a:pt x="1121" y="696"/>
                    </a:lnTo>
                    <a:lnTo>
                      <a:pt x="1120" y="693"/>
                    </a:lnTo>
                    <a:lnTo>
                      <a:pt x="1119" y="690"/>
                    </a:lnTo>
                    <a:lnTo>
                      <a:pt x="1116" y="689"/>
                    </a:lnTo>
                    <a:lnTo>
                      <a:pt x="1115" y="687"/>
                    </a:lnTo>
                    <a:lnTo>
                      <a:pt x="1113" y="687"/>
                    </a:lnTo>
                    <a:lnTo>
                      <a:pt x="1111" y="687"/>
                    </a:lnTo>
                    <a:lnTo>
                      <a:pt x="1109" y="687"/>
                    </a:lnTo>
                    <a:lnTo>
                      <a:pt x="1107" y="691"/>
                    </a:lnTo>
                    <a:lnTo>
                      <a:pt x="1107" y="695"/>
                    </a:lnTo>
                    <a:lnTo>
                      <a:pt x="1109" y="698"/>
                    </a:lnTo>
                    <a:lnTo>
                      <a:pt x="1111" y="700"/>
                    </a:lnTo>
                    <a:lnTo>
                      <a:pt x="1115" y="703"/>
                    </a:lnTo>
                    <a:lnTo>
                      <a:pt x="1117" y="706"/>
                    </a:lnTo>
                    <a:lnTo>
                      <a:pt x="1117" y="709"/>
                    </a:lnTo>
                    <a:lnTo>
                      <a:pt x="1117" y="714"/>
                    </a:lnTo>
                    <a:lnTo>
                      <a:pt x="1120" y="718"/>
                    </a:lnTo>
                    <a:lnTo>
                      <a:pt x="1120" y="723"/>
                    </a:lnTo>
                    <a:lnTo>
                      <a:pt x="1119" y="728"/>
                    </a:lnTo>
                    <a:lnTo>
                      <a:pt x="1119" y="732"/>
                    </a:lnTo>
                    <a:lnTo>
                      <a:pt x="1116" y="735"/>
                    </a:lnTo>
                    <a:lnTo>
                      <a:pt x="1115" y="740"/>
                    </a:lnTo>
                    <a:lnTo>
                      <a:pt x="1113" y="743"/>
                    </a:lnTo>
                    <a:lnTo>
                      <a:pt x="1111" y="748"/>
                    </a:lnTo>
                    <a:lnTo>
                      <a:pt x="1117" y="748"/>
                    </a:lnTo>
                    <a:lnTo>
                      <a:pt x="1118" y="751"/>
                    </a:lnTo>
                    <a:lnTo>
                      <a:pt x="1118" y="756"/>
                    </a:lnTo>
                    <a:lnTo>
                      <a:pt x="1116" y="760"/>
                    </a:lnTo>
                    <a:lnTo>
                      <a:pt x="1114" y="761"/>
                    </a:lnTo>
                    <a:lnTo>
                      <a:pt x="1111" y="761"/>
                    </a:lnTo>
                    <a:lnTo>
                      <a:pt x="1107" y="761"/>
                    </a:lnTo>
                    <a:lnTo>
                      <a:pt x="1104" y="761"/>
                    </a:lnTo>
                    <a:lnTo>
                      <a:pt x="1102" y="766"/>
                    </a:lnTo>
                    <a:lnTo>
                      <a:pt x="1100" y="771"/>
                    </a:lnTo>
                    <a:lnTo>
                      <a:pt x="1098" y="777"/>
                    </a:lnTo>
                    <a:lnTo>
                      <a:pt x="1098" y="783"/>
                    </a:lnTo>
                    <a:lnTo>
                      <a:pt x="1096" y="786"/>
                    </a:lnTo>
                    <a:lnTo>
                      <a:pt x="1098" y="791"/>
                    </a:lnTo>
                    <a:lnTo>
                      <a:pt x="1100" y="796"/>
                    </a:lnTo>
                    <a:lnTo>
                      <a:pt x="1094" y="800"/>
                    </a:lnTo>
                    <a:lnTo>
                      <a:pt x="1092" y="803"/>
                    </a:lnTo>
                    <a:lnTo>
                      <a:pt x="1091" y="806"/>
                    </a:lnTo>
                    <a:lnTo>
                      <a:pt x="1089" y="809"/>
                    </a:lnTo>
                    <a:lnTo>
                      <a:pt x="1085" y="810"/>
                    </a:lnTo>
                    <a:lnTo>
                      <a:pt x="1085" y="807"/>
                    </a:lnTo>
                    <a:lnTo>
                      <a:pt x="1083" y="806"/>
                    </a:lnTo>
                    <a:lnTo>
                      <a:pt x="1081" y="805"/>
                    </a:lnTo>
                    <a:lnTo>
                      <a:pt x="1079" y="805"/>
                    </a:lnTo>
                    <a:lnTo>
                      <a:pt x="1078" y="805"/>
                    </a:lnTo>
                    <a:lnTo>
                      <a:pt x="1078" y="807"/>
                    </a:lnTo>
                    <a:lnTo>
                      <a:pt x="1078" y="809"/>
                    </a:lnTo>
                    <a:lnTo>
                      <a:pt x="1078" y="811"/>
                    </a:lnTo>
                    <a:lnTo>
                      <a:pt x="1081" y="812"/>
                    </a:lnTo>
                    <a:lnTo>
                      <a:pt x="1085" y="812"/>
                    </a:lnTo>
                    <a:lnTo>
                      <a:pt x="1090" y="811"/>
                    </a:lnTo>
                    <a:lnTo>
                      <a:pt x="1096" y="811"/>
                    </a:lnTo>
                    <a:lnTo>
                      <a:pt x="1098" y="808"/>
                    </a:lnTo>
                    <a:lnTo>
                      <a:pt x="1100" y="805"/>
                    </a:lnTo>
                    <a:lnTo>
                      <a:pt x="1102" y="805"/>
                    </a:lnTo>
                    <a:lnTo>
                      <a:pt x="1106" y="805"/>
                    </a:lnTo>
                    <a:lnTo>
                      <a:pt x="1108" y="807"/>
                    </a:lnTo>
                    <a:lnTo>
                      <a:pt x="1109" y="809"/>
                    </a:lnTo>
                    <a:lnTo>
                      <a:pt x="1110" y="811"/>
                    </a:lnTo>
                    <a:lnTo>
                      <a:pt x="1111" y="813"/>
                    </a:lnTo>
                    <a:lnTo>
                      <a:pt x="1112" y="811"/>
                    </a:lnTo>
                    <a:lnTo>
                      <a:pt x="1113" y="809"/>
                    </a:lnTo>
                    <a:lnTo>
                      <a:pt x="1113" y="807"/>
                    </a:lnTo>
                    <a:lnTo>
                      <a:pt x="1113" y="805"/>
                    </a:lnTo>
                    <a:lnTo>
                      <a:pt x="1109" y="801"/>
                    </a:lnTo>
                    <a:lnTo>
                      <a:pt x="1105" y="798"/>
                    </a:lnTo>
                    <a:lnTo>
                      <a:pt x="1101" y="796"/>
                    </a:lnTo>
                    <a:lnTo>
                      <a:pt x="1103" y="791"/>
                    </a:lnTo>
                    <a:lnTo>
                      <a:pt x="1106" y="789"/>
                    </a:lnTo>
                    <a:lnTo>
                      <a:pt x="1109" y="786"/>
                    </a:lnTo>
                    <a:lnTo>
                      <a:pt x="1110" y="783"/>
                    </a:lnTo>
                    <a:lnTo>
                      <a:pt x="1111" y="779"/>
                    </a:lnTo>
                    <a:lnTo>
                      <a:pt x="1112" y="775"/>
                    </a:lnTo>
                    <a:lnTo>
                      <a:pt x="1113" y="771"/>
                    </a:lnTo>
                    <a:lnTo>
                      <a:pt x="1115" y="768"/>
                    </a:lnTo>
                    <a:lnTo>
                      <a:pt x="1116" y="764"/>
                    </a:lnTo>
                    <a:lnTo>
                      <a:pt x="1119" y="765"/>
                    </a:lnTo>
                    <a:lnTo>
                      <a:pt x="1120" y="768"/>
                    </a:lnTo>
                    <a:lnTo>
                      <a:pt x="1121" y="772"/>
                    </a:lnTo>
                    <a:lnTo>
                      <a:pt x="1123" y="775"/>
                    </a:lnTo>
                    <a:lnTo>
                      <a:pt x="1123" y="779"/>
                    </a:lnTo>
                    <a:lnTo>
                      <a:pt x="1124" y="783"/>
                    </a:lnTo>
                    <a:lnTo>
                      <a:pt x="1125" y="787"/>
                    </a:lnTo>
                    <a:lnTo>
                      <a:pt x="1126" y="790"/>
                    </a:lnTo>
                    <a:lnTo>
                      <a:pt x="1127" y="795"/>
                    </a:lnTo>
                    <a:lnTo>
                      <a:pt x="1127" y="798"/>
                    </a:lnTo>
                    <a:lnTo>
                      <a:pt x="1126" y="802"/>
                    </a:lnTo>
                    <a:lnTo>
                      <a:pt x="1124" y="805"/>
                    </a:lnTo>
                    <a:lnTo>
                      <a:pt x="1124" y="810"/>
                    </a:lnTo>
                    <a:lnTo>
                      <a:pt x="1124" y="814"/>
                    </a:lnTo>
                    <a:lnTo>
                      <a:pt x="1124" y="819"/>
                    </a:lnTo>
                    <a:lnTo>
                      <a:pt x="1124" y="822"/>
                    </a:lnTo>
                    <a:lnTo>
                      <a:pt x="1124" y="826"/>
                    </a:lnTo>
                    <a:lnTo>
                      <a:pt x="1124" y="830"/>
                    </a:lnTo>
                    <a:lnTo>
                      <a:pt x="1125" y="834"/>
                    </a:lnTo>
                    <a:lnTo>
                      <a:pt x="1126" y="838"/>
                    </a:lnTo>
                    <a:lnTo>
                      <a:pt x="1129" y="841"/>
                    </a:lnTo>
                    <a:lnTo>
                      <a:pt x="1132" y="839"/>
                    </a:lnTo>
                    <a:lnTo>
                      <a:pt x="1133" y="837"/>
                    </a:lnTo>
                    <a:lnTo>
                      <a:pt x="1135" y="834"/>
                    </a:lnTo>
                    <a:lnTo>
                      <a:pt x="1137" y="833"/>
                    </a:lnTo>
                    <a:lnTo>
                      <a:pt x="1138" y="833"/>
                    </a:lnTo>
                    <a:lnTo>
                      <a:pt x="1139" y="833"/>
                    </a:lnTo>
                    <a:lnTo>
                      <a:pt x="1141" y="834"/>
                    </a:lnTo>
                    <a:lnTo>
                      <a:pt x="1141" y="835"/>
                    </a:lnTo>
                    <a:lnTo>
                      <a:pt x="1142" y="835"/>
                    </a:lnTo>
                    <a:lnTo>
                      <a:pt x="1143" y="835"/>
                    </a:lnTo>
                    <a:lnTo>
                      <a:pt x="1143" y="834"/>
                    </a:lnTo>
                    <a:lnTo>
                      <a:pt x="1145" y="831"/>
                    </a:lnTo>
                    <a:lnTo>
                      <a:pt x="1147" y="828"/>
                    </a:lnTo>
                    <a:lnTo>
                      <a:pt x="1147" y="824"/>
                    </a:lnTo>
                    <a:lnTo>
                      <a:pt x="1147" y="821"/>
                    </a:lnTo>
                    <a:lnTo>
                      <a:pt x="1148" y="818"/>
                    </a:lnTo>
                    <a:lnTo>
                      <a:pt x="1149" y="815"/>
                    </a:lnTo>
                    <a:lnTo>
                      <a:pt x="1151" y="812"/>
                    </a:lnTo>
                    <a:lnTo>
                      <a:pt x="1153" y="810"/>
                    </a:lnTo>
                    <a:lnTo>
                      <a:pt x="1154" y="812"/>
                    </a:lnTo>
                    <a:lnTo>
                      <a:pt x="1154" y="814"/>
                    </a:lnTo>
                    <a:lnTo>
                      <a:pt x="1154" y="817"/>
                    </a:lnTo>
                    <a:lnTo>
                      <a:pt x="1158" y="818"/>
                    </a:lnTo>
                    <a:lnTo>
                      <a:pt x="1160" y="818"/>
                    </a:lnTo>
                    <a:lnTo>
                      <a:pt x="1160" y="817"/>
                    </a:lnTo>
                    <a:lnTo>
                      <a:pt x="1162" y="815"/>
                    </a:lnTo>
                    <a:lnTo>
                      <a:pt x="1163" y="810"/>
                    </a:lnTo>
                    <a:lnTo>
                      <a:pt x="1162" y="805"/>
                    </a:lnTo>
                    <a:lnTo>
                      <a:pt x="1160" y="802"/>
                    </a:lnTo>
                    <a:lnTo>
                      <a:pt x="1158" y="797"/>
                    </a:lnTo>
                    <a:lnTo>
                      <a:pt x="1156" y="794"/>
                    </a:lnTo>
                    <a:lnTo>
                      <a:pt x="1156" y="790"/>
                    </a:lnTo>
                    <a:lnTo>
                      <a:pt x="1158" y="786"/>
                    </a:lnTo>
                    <a:lnTo>
                      <a:pt x="1163" y="783"/>
                    </a:lnTo>
                    <a:lnTo>
                      <a:pt x="1165" y="777"/>
                    </a:lnTo>
                    <a:lnTo>
                      <a:pt x="1169" y="773"/>
                    </a:lnTo>
                    <a:lnTo>
                      <a:pt x="1173" y="769"/>
                    </a:lnTo>
                    <a:lnTo>
                      <a:pt x="1174" y="763"/>
                    </a:lnTo>
                    <a:lnTo>
                      <a:pt x="1178" y="761"/>
                    </a:lnTo>
                    <a:lnTo>
                      <a:pt x="1182" y="761"/>
                    </a:lnTo>
                    <a:lnTo>
                      <a:pt x="1184" y="760"/>
                    </a:lnTo>
                    <a:lnTo>
                      <a:pt x="1182" y="758"/>
                    </a:lnTo>
                    <a:lnTo>
                      <a:pt x="1181" y="753"/>
                    </a:lnTo>
                    <a:lnTo>
                      <a:pt x="1182" y="751"/>
                    </a:lnTo>
                    <a:lnTo>
                      <a:pt x="1182" y="748"/>
                    </a:lnTo>
                    <a:lnTo>
                      <a:pt x="1184" y="745"/>
                    </a:lnTo>
                    <a:lnTo>
                      <a:pt x="1185" y="742"/>
                    </a:lnTo>
                    <a:lnTo>
                      <a:pt x="1187" y="739"/>
                    </a:lnTo>
                    <a:lnTo>
                      <a:pt x="1188" y="736"/>
                    </a:lnTo>
                    <a:lnTo>
                      <a:pt x="1188" y="732"/>
                    </a:lnTo>
                    <a:lnTo>
                      <a:pt x="1191" y="732"/>
                    </a:lnTo>
                    <a:lnTo>
                      <a:pt x="1193" y="731"/>
                    </a:lnTo>
                    <a:lnTo>
                      <a:pt x="1196" y="730"/>
                    </a:lnTo>
                    <a:lnTo>
                      <a:pt x="1197" y="728"/>
                    </a:lnTo>
                    <a:lnTo>
                      <a:pt x="1196" y="725"/>
                    </a:lnTo>
                    <a:lnTo>
                      <a:pt x="1196" y="722"/>
                    </a:lnTo>
                    <a:lnTo>
                      <a:pt x="1197" y="719"/>
                    </a:lnTo>
                    <a:lnTo>
                      <a:pt x="1197" y="717"/>
                    </a:lnTo>
                    <a:lnTo>
                      <a:pt x="1199" y="715"/>
                    </a:lnTo>
                    <a:lnTo>
                      <a:pt x="1199" y="712"/>
                    </a:lnTo>
                    <a:lnTo>
                      <a:pt x="1200" y="708"/>
                    </a:lnTo>
                    <a:lnTo>
                      <a:pt x="1200" y="706"/>
                    </a:lnTo>
                    <a:lnTo>
                      <a:pt x="1203" y="704"/>
                    </a:lnTo>
                    <a:lnTo>
                      <a:pt x="1206" y="700"/>
                    </a:lnTo>
                    <a:lnTo>
                      <a:pt x="1208" y="698"/>
                    </a:lnTo>
                    <a:lnTo>
                      <a:pt x="1209" y="695"/>
                    </a:lnTo>
                    <a:lnTo>
                      <a:pt x="1210" y="691"/>
                    </a:lnTo>
                    <a:lnTo>
                      <a:pt x="1210" y="688"/>
                    </a:lnTo>
                    <a:lnTo>
                      <a:pt x="1211" y="685"/>
                    </a:lnTo>
                    <a:lnTo>
                      <a:pt x="1211" y="680"/>
                    </a:lnTo>
                    <a:lnTo>
                      <a:pt x="1214" y="677"/>
                    </a:lnTo>
                    <a:lnTo>
                      <a:pt x="1215" y="673"/>
                    </a:lnTo>
                    <a:lnTo>
                      <a:pt x="1217" y="670"/>
                    </a:lnTo>
                    <a:lnTo>
                      <a:pt x="1219" y="665"/>
                    </a:lnTo>
                    <a:lnTo>
                      <a:pt x="1221" y="661"/>
                    </a:lnTo>
                    <a:lnTo>
                      <a:pt x="1223" y="658"/>
                    </a:lnTo>
                    <a:lnTo>
                      <a:pt x="1224" y="654"/>
                    </a:lnTo>
                    <a:lnTo>
                      <a:pt x="1225" y="650"/>
                    </a:lnTo>
                    <a:lnTo>
                      <a:pt x="1232" y="648"/>
                    </a:lnTo>
                    <a:lnTo>
                      <a:pt x="1236" y="644"/>
                    </a:lnTo>
                    <a:lnTo>
                      <a:pt x="1239" y="640"/>
                    </a:lnTo>
                    <a:lnTo>
                      <a:pt x="1241" y="634"/>
                    </a:lnTo>
                    <a:lnTo>
                      <a:pt x="1242" y="628"/>
                    </a:lnTo>
                    <a:lnTo>
                      <a:pt x="1244" y="623"/>
                    </a:lnTo>
                    <a:lnTo>
                      <a:pt x="1246" y="618"/>
                    </a:lnTo>
                    <a:lnTo>
                      <a:pt x="1251" y="615"/>
                    </a:lnTo>
                    <a:lnTo>
                      <a:pt x="1253" y="609"/>
                    </a:lnTo>
                    <a:lnTo>
                      <a:pt x="1255" y="604"/>
                    </a:lnTo>
                    <a:lnTo>
                      <a:pt x="1257" y="599"/>
                    </a:lnTo>
                    <a:lnTo>
                      <a:pt x="1261" y="595"/>
                    </a:lnTo>
                    <a:lnTo>
                      <a:pt x="1264" y="591"/>
                    </a:lnTo>
                    <a:lnTo>
                      <a:pt x="1266" y="586"/>
                    </a:lnTo>
                    <a:lnTo>
                      <a:pt x="1266" y="580"/>
                    </a:lnTo>
                    <a:lnTo>
                      <a:pt x="1266" y="573"/>
                    </a:lnTo>
                    <a:lnTo>
                      <a:pt x="1271" y="572"/>
                    </a:lnTo>
                    <a:lnTo>
                      <a:pt x="1272" y="568"/>
                    </a:lnTo>
                    <a:lnTo>
                      <a:pt x="1272" y="563"/>
                    </a:lnTo>
                    <a:lnTo>
                      <a:pt x="1275" y="560"/>
                    </a:lnTo>
                    <a:lnTo>
                      <a:pt x="1279" y="558"/>
                    </a:lnTo>
                    <a:lnTo>
                      <a:pt x="1278" y="555"/>
                    </a:lnTo>
                    <a:lnTo>
                      <a:pt x="1277" y="552"/>
                    </a:lnTo>
                    <a:lnTo>
                      <a:pt x="1278" y="550"/>
                    </a:lnTo>
                    <a:lnTo>
                      <a:pt x="1281" y="546"/>
                    </a:lnTo>
                    <a:lnTo>
                      <a:pt x="1283" y="543"/>
                    </a:lnTo>
                    <a:lnTo>
                      <a:pt x="1284" y="540"/>
                    </a:lnTo>
                    <a:lnTo>
                      <a:pt x="1285" y="536"/>
                    </a:lnTo>
                    <a:lnTo>
                      <a:pt x="1287" y="533"/>
                    </a:lnTo>
                    <a:lnTo>
                      <a:pt x="1288" y="528"/>
                    </a:lnTo>
                    <a:lnTo>
                      <a:pt x="1290" y="526"/>
                    </a:lnTo>
                    <a:lnTo>
                      <a:pt x="1294" y="524"/>
                    </a:lnTo>
                    <a:lnTo>
                      <a:pt x="1296" y="518"/>
                    </a:lnTo>
                    <a:lnTo>
                      <a:pt x="1297" y="514"/>
                    </a:lnTo>
                    <a:lnTo>
                      <a:pt x="1298" y="509"/>
                    </a:lnTo>
                    <a:lnTo>
                      <a:pt x="1300" y="505"/>
                    </a:lnTo>
                    <a:lnTo>
                      <a:pt x="1302" y="500"/>
                    </a:lnTo>
                    <a:lnTo>
                      <a:pt x="1305" y="496"/>
                    </a:lnTo>
                    <a:lnTo>
                      <a:pt x="1308" y="492"/>
                    </a:lnTo>
                    <a:lnTo>
                      <a:pt x="1311" y="489"/>
                    </a:lnTo>
                    <a:lnTo>
                      <a:pt x="1314" y="485"/>
                    </a:lnTo>
                    <a:lnTo>
                      <a:pt x="1315" y="479"/>
                    </a:lnTo>
                    <a:lnTo>
                      <a:pt x="1317" y="473"/>
                    </a:lnTo>
                    <a:lnTo>
                      <a:pt x="1320" y="469"/>
                    </a:lnTo>
                    <a:lnTo>
                      <a:pt x="1320" y="464"/>
                    </a:lnTo>
                    <a:lnTo>
                      <a:pt x="1324" y="460"/>
                    </a:lnTo>
                    <a:lnTo>
                      <a:pt x="1326" y="456"/>
                    </a:lnTo>
                    <a:lnTo>
                      <a:pt x="1330" y="453"/>
                    </a:lnTo>
                    <a:lnTo>
                      <a:pt x="1333" y="450"/>
                    </a:lnTo>
                    <a:lnTo>
                      <a:pt x="1335" y="446"/>
                    </a:lnTo>
                    <a:lnTo>
                      <a:pt x="1337" y="442"/>
                    </a:lnTo>
                    <a:lnTo>
                      <a:pt x="1336" y="436"/>
                    </a:lnTo>
                    <a:lnTo>
                      <a:pt x="1337" y="430"/>
                    </a:lnTo>
                    <a:lnTo>
                      <a:pt x="1341" y="425"/>
                    </a:lnTo>
                    <a:lnTo>
                      <a:pt x="1344" y="420"/>
                    </a:lnTo>
                    <a:lnTo>
                      <a:pt x="1349" y="417"/>
                    </a:lnTo>
                    <a:lnTo>
                      <a:pt x="1354" y="413"/>
                    </a:lnTo>
                    <a:lnTo>
                      <a:pt x="1359" y="410"/>
                    </a:lnTo>
                    <a:lnTo>
                      <a:pt x="1365" y="407"/>
                    </a:lnTo>
                    <a:lnTo>
                      <a:pt x="1370" y="405"/>
                    </a:lnTo>
                    <a:lnTo>
                      <a:pt x="1371" y="402"/>
                    </a:lnTo>
                    <a:lnTo>
                      <a:pt x="1372" y="400"/>
                    </a:lnTo>
                    <a:lnTo>
                      <a:pt x="1372" y="398"/>
                    </a:lnTo>
                    <a:lnTo>
                      <a:pt x="1372" y="395"/>
                    </a:lnTo>
                    <a:lnTo>
                      <a:pt x="1369" y="394"/>
                    </a:lnTo>
                    <a:lnTo>
                      <a:pt x="1368" y="391"/>
                    </a:lnTo>
                    <a:lnTo>
                      <a:pt x="1368" y="387"/>
                    </a:lnTo>
                    <a:lnTo>
                      <a:pt x="1369" y="384"/>
                    </a:lnTo>
                    <a:lnTo>
                      <a:pt x="1371" y="383"/>
                    </a:lnTo>
                    <a:lnTo>
                      <a:pt x="1374" y="382"/>
                    </a:lnTo>
                    <a:lnTo>
                      <a:pt x="1377" y="380"/>
                    </a:lnTo>
                    <a:lnTo>
                      <a:pt x="1378" y="378"/>
                    </a:lnTo>
                    <a:lnTo>
                      <a:pt x="1377" y="376"/>
                    </a:lnTo>
                    <a:lnTo>
                      <a:pt x="1375" y="374"/>
                    </a:lnTo>
                    <a:lnTo>
                      <a:pt x="1374" y="371"/>
                    </a:lnTo>
                    <a:lnTo>
                      <a:pt x="1375" y="368"/>
                    </a:lnTo>
                    <a:lnTo>
                      <a:pt x="1379" y="368"/>
                    </a:lnTo>
                    <a:lnTo>
                      <a:pt x="1381" y="370"/>
                    </a:lnTo>
                    <a:lnTo>
                      <a:pt x="1383" y="372"/>
                    </a:lnTo>
                    <a:lnTo>
                      <a:pt x="1387" y="370"/>
                    </a:lnTo>
                    <a:lnTo>
                      <a:pt x="1385" y="363"/>
                    </a:lnTo>
                    <a:lnTo>
                      <a:pt x="1386" y="356"/>
                    </a:lnTo>
                    <a:lnTo>
                      <a:pt x="1387" y="350"/>
                    </a:lnTo>
                    <a:lnTo>
                      <a:pt x="1390" y="344"/>
                    </a:lnTo>
                    <a:lnTo>
                      <a:pt x="1393" y="337"/>
                    </a:lnTo>
                    <a:lnTo>
                      <a:pt x="1397" y="331"/>
                    </a:lnTo>
                    <a:lnTo>
                      <a:pt x="1399" y="325"/>
                    </a:lnTo>
                    <a:lnTo>
                      <a:pt x="1401" y="318"/>
                    </a:lnTo>
                    <a:lnTo>
                      <a:pt x="1406" y="315"/>
                    </a:lnTo>
                    <a:lnTo>
                      <a:pt x="1408" y="311"/>
                    </a:lnTo>
                    <a:lnTo>
                      <a:pt x="1410" y="306"/>
                    </a:lnTo>
                    <a:lnTo>
                      <a:pt x="1411" y="301"/>
                    </a:lnTo>
                    <a:lnTo>
                      <a:pt x="1413" y="297"/>
                    </a:lnTo>
                    <a:lnTo>
                      <a:pt x="1415" y="295"/>
                    </a:lnTo>
                    <a:lnTo>
                      <a:pt x="1419" y="293"/>
                    </a:lnTo>
                    <a:lnTo>
                      <a:pt x="1425" y="297"/>
                    </a:lnTo>
                    <a:lnTo>
                      <a:pt x="1426" y="295"/>
                    </a:lnTo>
                    <a:lnTo>
                      <a:pt x="1426" y="293"/>
                    </a:lnTo>
                    <a:lnTo>
                      <a:pt x="1426" y="290"/>
                    </a:lnTo>
                    <a:lnTo>
                      <a:pt x="1427" y="288"/>
                    </a:lnTo>
                    <a:lnTo>
                      <a:pt x="1434" y="288"/>
                    </a:lnTo>
                    <a:lnTo>
                      <a:pt x="1436" y="286"/>
                    </a:lnTo>
                    <a:lnTo>
                      <a:pt x="1436" y="284"/>
                    </a:lnTo>
                    <a:lnTo>
                      <a:pt x="1436" y="280"/>
                    </a:lnTo>
                    <a:lnTo>
                      <a:pt x="1434" y="278"/>
                    </a:lnTo>
                    <a:lnTo>
                      <a:pt x="1434" y="273"/>
                    </a:lnTo>
                    <a:lnTo>
                      <a:pt x="1434" y="271"/>
                    </a:lnTo>
                    <a:lnTo>
                      <a:pt x="1438" y="269"/>
                    </a:lnTo>
                    <a:lnTo>
                      <a:pt x="1440" y="263"/>
                    </a:lnTo>
                    <a:lnTo>
                      <a:pt x="1445" y="259"/>
                    </a:lnTo>
                    <a:lnTo>
                      <a:pt x="1450" y="255"/>
                    </a:lnTo>
                    <a:lnTo>
                      <a:pt x="1449" y="248"/>
                    </a:lnTo>
                    <a:lnTo>
                      <a:pt x="1451" y="247"/>
                    </a:lnTo>
                    <a:lnTo>
                      <a:pt x="1453" y="244"/>
                    </a:lnTo>
                    <a:lnTo>
                      <a:pt x="1453" y="241"/>
                    </a:lnTo>
                    <a:lnTo>
                      <a:pt x="1454" y="239"/>
                    </a:lnTo>
                    <a:lnTo>
                      <a:pt x="1458" y="237"/>
                    </a:lnTo>
                    <a:lnTo>
                      <a:pt x="1460" y="234"/>
                    </a:lnTo>
                    <a:lnTo>
                      <a:pt x="1462" y="230"/>
                    </a:lnTo>
                    <a:lnTo>
                      <a:pt x="1462" y="226"/>
                    </a:lnTo>
                    <a:lnTo>
                      <a:pt x="1464" y="223"/>
                    </a:lnTo>
                    <a:lnTo>
                      <a:pt x="1466" y="220"/>
                    </a:lnTo>
                    <a:lnTo>
                      <a:pt x="1470" y="219"/>
                    </a:lnTo>
                    <a:lnTo>
                      <a:pt x="1475" y="220"/>
                    </a:lnTo>
                    <a:lnTo>
                      <a:pt x="1479" y="218"/>
                    </a:lnTo>
                    <a:lnTo>
                      <a:pt x="1482" y="215"/>
                    </a:lnTo>
                    <a:lnTo>
                      <a:pt x="1486" y="210"/>
                    </a:lnTo>
                    <a:lnTo>
                      <a:pt x="1488" y="206"/>
                    </a:lnTo>
                    <a:lnTo>
                      <a:pt x="1491" y="203"/>
                    </a:lnTo>
                    <a:lnTo>
                      <a:pt x="1494" y="202"/>
                    </a:lnTo>
                    <a:lnTo>
                      <a:pt x="1498" y="203"/>
                    </a:lnTo>
                    <a:lnTo>
                      <a:pt x="1501" y="209"/>
                    </a:lnTo>
                    <a:lnTo>
                      <a:pt x="1504" y="209"/>
                    </a:lnTo>
                    <a:lnTo>
                      <a:pt x="1505" y="207"/>
                    </a:lnTo>
                    <a:lnTo>
                      <a:pt x="1507" y="205"/>
                    </a:lnTo>
                    <a:lnTo>
                      <a:pt x="1509" y="203"/>
                    </a:lnTo>
                    <a:lnTo>
                      <a:pt x="1510" y="198"/>
                    </a:lnTo>
                    <a:lnTo>
                      <a:pt x="1514" y="193"/>
                    </a:lnTo>
                    <a:lnTo>
                      <a:pt x="1516" y="189"/>
                    </a:lnTo>
                    <a:lnTo>
                      <a:pt x="1515" y="183"/>
                    </a:lnTo>
                    <a:lnTo>
                      <a:pt x="1514" y="179"/>
                    </a:lnTo>
                    <a:lnTo>
                      <a:pt x="1512" y="178"/>
                    </a:lnTo>
                    <a:lnTo>
                      <a:pt x="1509" y="177"/>
                    </a:lnTo>
                    <a:lnTo>
                      <a:pt x="1507" y="175"/>
                    </a:lnTo>
                    <a:lnTo>
                      <a:pt x="1509" y="172"/>
                    </a:lnTo>
                    <a:lnTo>
                      <a:pt x="1514" y="170"/>
                    </a:lnTo>
                    <a:lnTo>
                      <a:pt x="1516" y="166"/>
                    </a:lnTo>
                    <a:lnTo>
                      <a:pt x="1516" y="161"/>
                    </a:lnTo>
                    <a:lnTo>
                      <a:pt x="1519" y="156"/>
                    </a:lnTo>
                    <a:lnTo>
                      <a:pt x="1523" y="152"/>
                    </a:lnTo>
                    <a:lnTo>
                      <a:pt x="1526" y="147"/>
                    </a:lnTo>
                    <a:lnTo>
                      <a:pt x="1529" y="142"/>
                    </a:lnTo>
                    <a:lnTo>
                      <a:pt x="1532" y="136"/>
                    </a:lnTo>
                    <a:lnTo>
                      <a:pt x="1534" y="131"/>
                    </a:lnTo>
                    <a:lnTo>
                      <a:pt x="1537" y="127"/>
                    </a:lnTo>
                    <a:lnTo>
                      <a:pt x="1542" y="122"/>
                    </a:lnTo>
                    <a:lnTo>
                      <a:pt x="1544" y="119"/>
                    </a:lnTo>
                    <a:lnTo>
                      <a:pt x="1546" y="117"/>
                    </a:lnTo>
                    <a:lnTo>
                      <a:pt x="1547" y="115"/>
                    </a:lnTo>
                    <a:lnTo>
                      <a:pt x="1550" y="112"/>
                    </a:lnTo>
                    <a:lnTo>
                      <a:pt x="1554" y="116"/>
                    </a:lnTo>
                    <a:lnTo>
                      <a:pt x="1558" y="115"/>
                    </a:lnTo>
                    <a:lnTo>
                      <a:pt x="1561" y="112"/>
                    </a:lnTo>
                    <a:lnTo>
                      <a:pt x="1563" y="108"/>
                    </a:lnTo>
                    <a:lnTo>
                      <a:pt x="1567" y="105"/>
                    </a:lnTo>
                    <a:lnTo>
                      <a:pt x="1570" y="102"/>
                    </a:lnTo>
                    <a:lnTo>
                      <a:pt x="1573" y="103"/>
                    </a:lnTo>
                    <a:lnTo>
                      <a:pt x="1578" y="109"/>
                    </a:lnTo>
                    <a:close/>
                    <a:moveTo>
                      <a:pt x="1603" y="113"/>
                    </a:moveTo>
                    <a:lnTo>
                      <a:pt x="1606" y="112"/>
                    </a:lnTo>
                    <a:lnTo>
                      <a:pt x="1605" y="114"/>
                    </a:lnTo>
                    <a:lnTo>
                      <a:pt x="1603" y="115"/>
                    </a:lnTo>
                    <a:lnTo>
                      <a:pt x="1603" y="113"/>
                    </a:lnTo>
                    <a:close/>
                    <a:moveTo>
                      <a:pt x="1565" y="143"/>
                    </a:moveTo>
                    <a:lnTo>
                      <a:pt x="1561" y="143"/>
                    </a:lnTo>
                    <a:lnTo>
                      <a:pt x="1558" y="143"/>
                    </a:lnTo>
                    <a:lnTo>
                      <a:pt x="1558" y="142"/>
                    </a:lnTo>
                    <a:lnTo>
                      <a:pt x="1561" y="138"/>
                    </a:lnTo>
                    <a:lnTo>
                      <a:pt x="1563" y="138"/>
                    </a:lnTo>
                    <a:lnTo>
                      <a:pt x="1563" y="140"/>
                    </a:lnTo>
                    <a:lnTo>
                      <a:pt x="1563" y="142"/>
                    </a:lnTo>
                    <a:lnTo>
                      <a:pt x="1565" y="143"/>
                    </a:lnTo>
                    <a:close/>
                    <a:moveTo>
                      <a:pt x="1505" y="183"/>
                    </a:moveTo>
                    <a:lnTo>
                      <a:pt x="1505" y="185"/>
                    </a:lnTo>
                    <a:lnTo>
                      <a:pt x="1504" y="186"/>
                    </a:lnTo>
                    <a:lnTo>
                      <a:pt x="1503" y="188"/>
                    </a:lnTo>
                    <a:lnTo>
                      <a:pt x="1502" y="188"/>
                    </a:lnTo>
                    <a:lnTo>
                      <a:pt x="1501" y="186"/>
                    </a:lnTo>
                    <a:lnTo>
                      <a:pt x="1501" y="183"/>
                    </a:lnTo>
                    <a:lnTo>
                      <a:pt x="1502" y="181"/>
                    </a:lnTo>
                    <a:lnTo>
                      <a:pt x="1505" y="183"/>
                    </a:lnTo>
                    <a:close/>
                    <a:moveTo>
                      <a:pt x="1482" y="228"/>
                    </a:moveTo>
                    <a:lnTo>
                      <a:pt x="1480" y="226"/>
                    </a:lnTo>
                    <a:lnTo>
                      <a:pt x="1482" y="224"/>
                    </a:lnTo>
                    <a:lnTo>
                      <a:pt x="1483" y="224"/>
                    </a:lnTo>
                    <a:lnTo>
                      <a:pt x="1482" y="228"/>
                    </a:lnTo>
                    <a:close/>
                    <a:moveTo>
                      <a:pt x="1526" y="229"/>
                    </a:moveTo>
                    <a:lnTo>
                      <a:pt x="1526" y="233"/>
                    </a:lnTo>
                    <a:lnTo>
                      <a:pt x="1526" y="235"/>
                    </a:lnTo>
                    <a:lnTo>
                      <a:pt x="1525" y="237"/>
                    </a:lnTo>
                    <a:lnTo>
                      <a:pt x="1524" y="239"/>
                    </a:lnTo>
                    <a:lnTo>
                      <a:pt x="1519" y="241"/>
                    </a:lnTo>
                    <a:lnTo>
                      <a:pt x="1517" y="238"/>
                    </a:lnTo>
                    <a:lnTo>
                      <a:pt x="1515" y="235"/>
                    </a:lnTo>
                    <a:lnTo>
                      <a:pt x="1513" y="230"/>
                    </a:lnTo>
                    <a:lnTo>
                      <a:pt x="1516" y="228"/>
                    </a:lnTo>
                    <a:lnTo>
                      <a:pt x="1521" y="225"/>
                    </a:lnTo>
                    <a:lnTo>
                      <a:pt x="1525" y="225"/>
                    </a:lnTo>
                    <a:lnTo>
                      <a:pt x="1526" y="229"/>
                    </a:lnTo>
                    <a:close/>
                    <a:moveTo>
                      <a:pt x="1535" y="242"/>
                    </a:moveTo>
                    <a:lnTo>
                      <a:pt x="1533" y="242"/>
                    </a:lnTo>
                    <a:lnTo>
                      <a:pt x="1532" y="242"/>
                    </a:lnTo>
                    <a:lnTo>
                      <a:pt x="1531" y="241"/>
                    </a:lnTo>
                    <a:lnTo>
                      <a:pt x="1531" y="239"/>
                    </a:lnTo>
                    <a:lnTo>
                      <a:pt x="1533" y="239"/>
                    </a:lnTo>
                    <a:lnTo>
                      <a:pt x="1535" y="239"/>
                    </a:lnTo>
                    <a:lnTo>
                      <a:pt x="1536" y="241"/>
                    </a:lnTo>
                    <a:lnTo>
                      <a:pt x="1535" y="242"/>
                    </a:lnTo>
                    <a:close/>
                    <a:moveTo>
                      <a:pt x="1517" y="244"/>
                    </a:moveTo>
                    <a:lnTo>
                      <a:pt x="1516" y="245"/>
                    </a:lnTo>
                    <a:lnTo>
                      <a:pt x="1515" y="245"/>
                    </a:lnTo>
                    <a:lnTo>
                      <a:pt x="1514" y="245"/>
                    </a:lnTo>
                    <a:lnTo>
                      <a:pt x="1514" y="244"/>
                    </a:lnTo>
                    <a:lnTo>
                      <a:pt x="1515" y="243"/>
                    </a:lnTo>
                    <a:lnTo>
                      <a:pt x="1516" y="243"/>
                    </a:lnTo>
                    <a:lnTo>
                      <a:pt x="1517" y="244"/>
                    </a:lnTo>
                    <a:close/>
                    <a:moveTo>
                      <a:pt x="1499" y="257"/>
                    </a:moveTo>
                    <a:lnTo>
                      <a:pt x="1498" y="256"/>
                    </a:lnTo>
                    <a:lnTo>
                      <a:pt x="1497" y="253"/>
                    </a:lnTo>
                    <a:lnTo>
                      <a:pt x="1498" y="250"/>
                    </a:lnTo>
                    <a:lnTo>
                      <a:pt x="1499" y="248"/>
                    </a:lnTo>
                    <a:lnTo>
                      <a:pt x="1500" y="250"/>
                    </a:lnTo>
                    <a:lnTo>
                      <a:pt x="1501" y="252"/>
                    </a:lnTo>
                    <a:lnTo>
                      <a:pt x="1500" y="255"/>
                    </a:lnTo>
                    <a:lnTo>
                      <a:pt x="1499" y="257"/>
                    </a:lnTo>
                    <a:close/>
                    <a:moveTo>
                      <a:pt x="1497" y="265"/>
                    </a:moveTo>
                    <a:lnTo>
                      <a:pt x="1499" y="266"/>
                    </a:lnTo>
                    <a:lnTo>
                      <a:pt x="1499" y="267"/>
                    </a:lnTo>
                    <a:lnTo>
                      <a:pt x="1498" y="266"/>
                    </a:lnTo>
                    <a:lnTo>
                      <a:pt x="1497" y="265"/>
                    </a:lnTo>
                    <a:close/>
                    <a:moveTo>
                      <a:pt x="1519" y="305"/>
                    </a:moveTo>
                    <a:lnTo>
                      <a:pt x="1518" y="306"/>
                    </a:lnTo>
                    <a:lnTo>
                      <a:pt x="1517" y="305"/>
                    </a:lnTo>
                    <a:lnTo>
                      <a:pt x="1516" y="305"/>
                    </a:lnTo>
                    <a:lnTo>
                      <a:pt x="1518" y="303"/>
                    </a:lnTo>
                    <a:lnTo>
                      <a:pt x="1518" y="304"/>
                    </a:lnTo>
                    <a:lnTo>
                      <a:pt x="1519" y="305"/>
                    </a:lnTo>
                    <a:close/>
                    <a:moveTo>
                      <a:pt x="1465" y="327"/>
                    </a:moveTo>
                    <a:lnTo>
                      <a:pt x="1464" y="329"/>
                    </a:lnTo>
                    <a:lnTo>
                      <a:pt x="1464" y="333"/>
                    </a:lnTo>
                    <a:lnTo>
                      <a:pt x="1463" y="335"/>
                    </a:lnTo>
                    <a:lnTo>
                      <a:pt x="1463" y="338"/>
                    </a:lnTo>
                    <a:lnTo>
                      <a:pt x="1462" y="342"/>
                    </a:lnTo>
                    <a:lnTo>
                      <a:pt x="1462" y="344"/>
                    </a:lnTo>
                    <a:lnTo>
                      <a:pt x="1460" y="347"/>
                    </a:lnTo>
                    <a:lnTo>
                      <a:pt x="1459" y="350"/>
                    </a:lnTo>
                    <a:lnTo>
                      <a:pt x="1459" y="354"/>
                    </a:lnTo>
                    <a:lnTo>
                      <a:pt x="1459" y="359"/>
                    </a:lnTo>
                    <a:lnTo>
                      <a:pt x="1458" y="362"/>
                    </a:lnTo>
                    <a:lnTo>
                      <a:pt x="1452" y="362"/>
                    </a:lnTo>
                    <a:lnTo>
                      <a:pt x="1449" y="360"/>
                    </a:lnTo>
                    <a:lnTo>
                      <a:pt x="1447" y="357"/>
                    </a:lnTo>
                    <a:lnTo>
                      <a:pt x="1445" y="353"/>
                    </a:lnTo>
                    <a:lnTo>
                      <a:pt x="1447" y="350"/>
                    </a:lnTo>
                    <a:lnTo>
                      <a:pt x="1450" y="347"/>
                    </a:lnTo>
                    <a:lnTo>
                      <a:pt x="1451" y="344"/>
                    </a:lnTo>
                    <a:lnTo>
                      <a:pt x="1452" y="341"/>
                    </a:lnTo>
                    <a:lnTo>
                      <a:pt x="1451" y="337"/>
                    </a:lnTo>
                    <a:lnTo>
                      <a:pt x="1452" y="333"/>
                    </a:lnTo>
                    <a:lnTo>
                      <a:pt x="1453" y="327"/>
                    </a:lnTo>
                    <a:lnTo>
                      <a:pt x="1455" y="324"/>
                    </a:lnTo>
                    <a:lnTo>
                      <a:pt x="1460" y="323"/>
                    </a:lnTo>
                    <a:lnTo>
                      <a:pt x="1460" y="325"/>
                    </a:lnTo>
                    <a:lnTo>
                      <a:pt x="1462" y="326"/>
                    </a:lnTo>
                    <a:lnTo>
                      <a:pt x="1463" y="327"/>
                    </a:lnTo>
                    <a:lnTo>
                      <a:pt x="1465" y="327"/>
                    </a:lnTo>
                    <a:close/>
                    <a:moveTo>
                      <a:pt x="1433" y="363"/>
                    </a:moveTo>
                    <a:lnTo>
                      <a:pt x="1433" y="365"/>
                    </a:lnTo>
                    <a:lnTo>
                      <a:pt x="1432" y="368"/>
                    </a:lnTo>
                    <a:lnTo>
                      <a:pt x="1430" y="368"/>
                    </a:lnTo>
                    <a:lnTo>
                      <a:pt x="1427" y="368"/>
                    </a:lnTo>
                    <a:lnTo>
                      <a:pt x="1425" y="368"/>
                    </a:lnTo>
                    <a:lnTo>
                      <a:pt x="1423" y="368"/>
                    </a:lnTo>
                    <a:lnTo>
                      <a:pt x="1421" y="368"/>
                    </a:lnTo>
                    <a:lnTo>
                      <a:pt x="1422" y="365"/>
                    </a:lnTo>
                    <a:lnTo>
                      <a:pt x="1425" y="364"/>
                    </a:lnTo>
                    <a:lnTo>
                      <a:pt x="1427" y="362"/>
                    </a:lnTo>
                    <a:lnTo>
                      <a:pt x="1431" y="361"/>
                    </a:lnTo>
                    <a:lnTo>
                      <a:pt x="1433" y="363"/>
                    </a:lnTo>
                    <a:close/>
                    <a:moveTo>
                      <a:pt x="1438" y="382"/>
                    </a:moveTo>
                    <a:lnTo>
                      <a:pt x="1437" y="383"/>
                    </a:lnTo>
                    <a:lnTo>
                      <a:pt x="1437" y="386"/>
                    </a:lnTo>
                    <a:lnTo>
                      <a:pt x="1438" y="387"/>
                    </a:lnTo>
                    <a:lnTo>
                      <a:pt x="1438" y="389"/>
                    </a:lnTo>
                    <a:lnTo>
                      <a:pt x="1435" y="390"/>
                    </a:lnTo>
                    <a:lnTo>
                      <a:pt x="1432" y="391"/>
                    </a:lnTo>
                    <a:lnTo>
                      <a:pt x="1428" y="391"/>
                    </a:lnTo>
                    <a:lnTo>
                      <a:pt x="1425" y="391"/>
                    </a:lnTo>
                    <a:lnTo>
                      <a:pt x="1424" y="389"/>
                    </a:lnTo>
                    <a:lnTo>
                      <a:pt x="1423" y="387"/>
                    </a:lnTo>
                    <a:lnTo>
                      <a:pt x="1423" y="385"/>
                    </a:lnTo>
                    <a:lnTo>
                      <a:pt x="1423" y="382"/>
                    </a:lnTo>
                    <a:lnTo>
                      <a:pt x="1426" y="380"/>
                    </a:lnTo>
                    <a:lnTo>
                      <a:pt x="1428" y="377"/>
                    </a:lnTo>
                    <a:lnTo>
                      <a:pt x="1431" y="374"/>
                    </a:lnTo>
                    <a:lnTo>
                      <a:pt x="1436" y="374"/>
                    </a:lnTo>
                    <a:lnTo>
                      <a:pt x="1438" y="371"/>
                    </a:lnTo>
                    <a:lnTo>
                      <a:pt x="1440" y="373"/>
                    </a:lnTo>
                    <a:lnTo>
                      <a:pt x="1440" y="378"/>
                    </a:lnTo>
                    <a:lnTo>
                      <a:pt x="1438" y="382"/>
                    </a:lnTo>
                    <a:close/>
                    <a:moveTo>
                      <a:pt x="492" y="387"/>
                    </a:moveTo>
                    <a:lnTo>
                      <a:pt x="490" y="387"/>
                    </a:lnTo>
                    <a:lnTo>
                      <a:pt x="490" y="386"/>
                    </a:lnTo>
                    <a:lnTo>
                      <a:pt x="490" y="385"/>
                    </a:lnTo>
                    <a:lnTo>
                      <a:pt x="490" y="384"/>
                    </a:lnTo>
                    <a:lnTo>
                      <a:pt x="491" y="384"/>
                    </a:lnTo>
                    <a:lnTo>
                      <a:pt x="492" y="384"/>
                    </a:lnTo>
                    <a:lnTo>
                      <a:pt x="492" y="385"/>
                    </a:lnTo>
                    <a:lnTo>
                      <a:pt x="492" y="387"/>
                    </a:lnTo>
                    <a:close/>
                    <a:moveTo>
                      <a:pt x="1363" y="397"/>
                    </a:moveTo>
                    <a:lnTo>
                      <a:pt x="1363" y="398"/>
                    </a:lnTo>
                    <a:lnTo>
                      <a:pt x="1363" y="400"/>
                    </a:lnTo>
                    <a:lnTo>
                      <a:pt x="1363" y="402"/>
                    </a:lnTo>
                    <a:lnTo>
                      <a:pt x="1364" y="404"/>
                    </a:lnTo>
                    <a:lnTo>
                      <a:pt x="1363" y="405"/>
                    </a:lnTo>
                    <a:lnTo>
                      <a:pt x="1361" y="406"/>
                    </a:lnTo>
                    <a:lnTo>
                      <a:pt x="1359" y="406"/>
                    </a:lnTo>
                    <a:lnTo>
                      <a:pt x="1359" y="405"/>
                    </a:lnTo>
                    <a:lnTo>
                      <a:pt x="1359" y="402"/>
                    </a:lnTo>
                    <a:lnTo>
                      <a:pt x="1359" y="400"/>
                    </a:lnTo>
                    <a:lnTo>
                      <a:pt x="1359" y="397"/>
                    </a:lnTo>
                    <a:lnTo>
                      <a:pt x="1360" y="395"/>
                    </a:lnTo>
                    <a:lnTo>
                      <a:pt x="1360" y="397"/>
                    </a:lnTo>
                    <a:lnTo>
                      <a:pt x="1361" y="397"/>
                    </a:lnTo>
                    <a:lnTo>
                      <a:pt x="1362" y="397"/>
                    </a:lnTo>
                    <a:lnTo>
                      <a:pt x="1363" y="397"/>
                    </a:lnTo>
                    <a:close/>
                    <a:moveTo>
                      <a:pt x="772" y="421"/>
                    </a:moveTo>
                    <a:lnTo>
                      <a:pt x="770" y="421"/>
                    </a:lnTo>
                    <a:lnTo>
                      <a:pt x="770" y="420"/>
                    </a:lnTo>
                    <a:lnTo>
                      <a:pt x="772" y="419"/>
                    </a:lnTo>
                    <a:lnTo>
                      <a:pt x="773" y="417"/>
                    </a:lnTo>
                    <a:lnTo>
                      <a:pt x="774" y="417"/>
                    </a:lnTo>
                    <a:lnTo>
                      <a:pt x="773" y="418"/>
                    </a:lnTo>
                    <a:lnTo>
                      <a:pt x="772" y="420"/>
                    </a:lnTo>
                    <a:lnTo>
                      <a:pt x="772" y="421"/>
                    </a:lnTo>
                    <a:close/>
                    <a:moveTo>
                      <a:pt x="1449" y="442"/>
                    </a:moveTo>
                    <a:lnTo>
                      <a:pt x="1449" y="443"/>
                    </a:lnTo>
                    <a:lnTo>
                      <a:pt x="1447" y="443"/>
                    </a:lnTo>
                    <a:lnTo>
                      <a:pt x="1447" y="442"/>
                    </a:lnTo>
                    <a:lnTo>
                      <a:pt x="1449" y="442"/>
                    </a:lnTo>
                    <a:close/>
                    <a:moveTo>
                      <a:pt x="824" y="455"/>
                    </a:moveTo>
                    <a:lnTo>
                      <a:pt x="824" y="456"/>
                    </a:lnTo>
                    <a:lnTo>
                      <a:pt x="824" y="458"/>
                    </a:lnTo>
                    <a:lnTo>
                      <a:pt x="823" y="458"/>
                    </a:lnTo>
                    <a:lnTo>
                      <a:pt x="822" y="458"/>
                    </a:lnTo>
                    <a:lnTo>
                      <a:pt x="821" y="458"/>
                    </a:lnTo>
                    <a:lnTo>
                      <a:pt x="820" y="456"/>
                    </a:lnTo>
                    <a:lnTo>
                      <a:pt x="822" y="455"/>
                    </a:lnTo>
                    <a:lnTo>
                      <a:pt x="823" y="455"/>
                    </a:lnTo>
                    <a:lnTo>
                      <a:pt x="824" y="455"/>
                    </a:lnTo>
                    <a:close/>
                    <a:moveTo>
                      <a:pt x="734" y="479"/>
                    </a:moveTo>
                    <a:lnTo>
                      <a:pt x="731" y="480"/>
                    </a:lnTo>
                    <a:lnTo>
                      <a:pt x="731" y="479"/>
                    </a:lnTo>
                    <a:lnTo>
                      <a:pt x="732" y="478"/>
                    </a:lnTo>
                    <a:lnTo>
                      <a:pt x="734" y="479"/>
                    </a:lnTo>
                    <a:close/>
                    <a:moveTo>
                      <a:pt x="1364" y="485"/>
                    </a:moveTo>
                    <a:lnTo>
                      <a:pt x="1364" y="487"/>
                    </a:lnTo>
                    <a:lnTo>
                      <a:pt x="1363" y="488"/>
                    </a:lnTo>
                    <a:lnTo>
                      <a:pt x="1361" y="488"/>
                    </a:lnTo>
                    <a:lnTo>
                      <a:pt x="1359" y="488"/>
                    </a:lnTo>
                    <a:lnTo>
                      <a:pt x="1357" y="482"/>
                    </a:lnTo>
                    <a:lnTo>
                      <a:pt x="1361" y="479"/>
                    </a:lnTo>
                    <a:lnTo>
                      <a:pt x="1363" y="479"/>
                    </a:lnTo>
                    <a:lnTo>
                      <a:pt x="1364" y="485"/>
                    </a:lnTo>
                    <a:close/>
                    <a:moveTo>
                      <a:pt x="1160" y="492"/>
                    </a:moveTo>
                    <a:lnTo>
                      <a:pt x="1156" y="492"/>
                    </a:lnTo>
                    <a:lnTo>
                      <a:pt x="1156" y="490"/>
                    </a:lnTo>
                    <a:lnTo>
                      <a:pt x="1158" y="489"/>
                    </a:lnTo>
                    <a:lnTo>
                      <a:pt x="1160" y="489"/>
                    </a:lnTo>
                    <a:lnTo>
                      <a:pt x="1160" y="490"/>
                    </a:lnTo>
                    <a:lnTo>
                      <a:pt x="1160" y="492"/>
                    </a:lnTo>
                    <a:close/>
                    <a:moveTo>
                      <a:pt x="458" y="495"/>
                    </a:moveTo>
                    <a:lnTo>
                      <a:pt x="456" y="495"/>
                    </a:lnTo>
                    <a:lnTo>
                      <a:pt x="454" y="495"/>
                    </a:lnTo>
                    <a:lnTo>
                      <a:pt x="454" y="494"/>
                    </a:lnTo>
                    <a:lnTo>
                      <a:pt x="455" y="492"/>
                    </a:lnTo>
                    <a:lnTo>
                      <a:pt x="456" y="492"/>
                    </a:lnTo>
                    <a:lnTo>
                      <a:pt x="457" y="492"/>
                    </a:lnTo>
                    <a:lnTo>
                      <a:pt x="458" y="494"/>
                    </a:lnTo>
                    <a:lnTo>
                      <a:pt x="458" y="495"/>
                    </a:lnTo>
                    <a:close/>
                    <a:moveTo>
                      <a:pt x="1395" y="526"/>
                    </a:moveTo>
                    <a:lnTo>
                      <a:pt x="1395" y="526"/>
                    </a:lnTo>
                    <a:lnTo>
                      <a:pt x="1393" y="527"/>
                    </a:lnTo>
                    <a:lnTo>
                      <a:pt x="1392" y="528"/>
                    </a:lnTo>
                    <a:lnTo>
                      <a:pt x="1391" y="528"/>
                    </a:lnTo>
                    <a:lnTo>
                      <a:pt x="1389" y="523"/>
                    </a:lnTo>
                    <a:lnTo>
                      <a:pt x="1393" y="520"/>
                    </a:lnTo>
                    <a:lnTo>
                      <a:pt x="1396" y="521"/>
                    </a:lnTo>
                    <a:lnTo>
                      <a:pt x="1395" y="526"/>
                    </a:lnTo>
                    <a:close/>
                    <a:moveTo>
                      <a:pt x="1080" y="528"/>
                    </a:moveTo>
                    <a:lnTo>
                      <a:pt x="1081" y="531"/>
                    </a:lnTo>
                    <a:lnTo>
                      <a:pt x="1079" y="530"/>
                    </a:lnTo>
                    <a:lnTo>
                      <a:pt x="1078" y="530"/>
                    </a:lnTo>
                    <a:lnTo>
                      <a:pt x="1080" y="528"/>
                    </a:lnTo>
                    <a:close/>
                    <a:moveTo>
                      <a:pt x="1164" y="595"/>
                    </a:moveTo>
                    <a:lnTo>
                      <a:pt x="1165" y="598"/>
                    </a:lnTo>
                    <a:lnTo>
                      <a:pt x="1163" y="599"/>
                    </a:lnTo>
                    <a:lnTo>
                      <a:pt x="1161" y="600"/>
                    </a:lnTo>
                    <a:lnTo>
                      <a:pt x="1160" y="602"/>
                    </a:lnTo>
                    <a:lnTo>
                      <a:pt x="1160" y="605"/>
                    </a:lnTo>
                    <a:lnTo>
                      <a:pt x="1161" y="610"/>
                    </a:lnTo>
                    <a:lnTo>
                      <a:pt x="1160" y="614"/>
                    </a:lnTo>
                    <a:lnTo>
                      <a:pt x="1156" y="615"/>
                    </a:lnTo>
                    <a:lnTo>
                      <a:pt x="1155" y="610"/>
                    </a:lnTo>
                    <a:lnTo>
                      <a:pt x="1158" y="605"/>
                    </a:lnTo>
                    <a:lnTo>
                      <a:pt x="1160" y="599"/>
                    </a:lnTo>
                    <a:lnTo>
                      <a:pt x="1160" y="595"/>
                    </a:lnTo>
                    <a:lnTo>
                      <a:pt x="1161" y="595"/>
                    </a:lnTo>
                    <a:lnTo>
                      <a:pt x="1162" y="595"/>
                    </a:lnTo>
                    <a:lnTo>
                      <a:pt x="1163" y="595"/>
                    </a:lnTo>
                    <a:lnTo>
                      <a:pt x="1164" y="595"/>
                    </a:lnTo>
                    <a:close/>
                    <a:moveTo>
                      <a:pt x="1298" y="607"/>
                    </a:moveTo>
                    <a:lnTo>
                      <a:pt x="1298" y="608"/>
                    </a:lnTo>
                    <a:lnTo>
                      <a:pt x="1298" y="609"/>
                    </a:lnTo>
                    <a:lnTo>
                      <a:pt x="1300" y="610"/>
                    </a:lnTo>
                    <a:lnTo>
                      <a:pt x="1300" y="611"/>
                    </a:lnTo>
                    <a:lnTo>
                      <a:pt x="1302" y="611"/>
                    </a:lnTo>
                    <a:lnTo>
                      <a:pt x="1304" y="612"/>
                    </a:lnTo>
                    <a:lnTo>
                      <a:pt x="1305" y="611"/>
                    </a:lnTo>
                    <a:lnTo>
                      <a:pt x="1306" y="610"/>
                    </a:lnTo>
                    <a:lnTo>
                      <a:pt x="1301" y="613"/>
                    </a:lnTo>
                    <a:lnTo>
                      <a:pt x="1297" y="617"/>
                    </a:lnTo>
                    <a:lnTo>
                      <a:pt x="1291" y="621"/>
                    </a:lnTo>
                    <a:lnTo>
                      <a:pt x="1286" y="623"/>
                    </a:lnTo>
                    <a:lnTo>
                      <a:pt x="1283" y="625"/>
                    </a:lnTo>
                    <a:lnTo>
                      <a:pt x="1279" y="626"/>
                    </a:lnTo>
                    <a:lnTo>
                      <a:pt x="1278" y="626"/>
                    </a:lnTo>
                    <a:lnTo>
                      <a:pt x="1279" y="622"/>
                    </a:lnTo>
                    <a:lnTo>
                      <a:pt x="1281" y="616"/>
                    </a:lnTo>
                    <a:lnTo>
                      <a:pt x="1282" y="611"/>
                    </a:lnTo>
                    <a:lnTo>
                      <a:pt x="1286" y="606"/>
                    </a:lnTo>
                    <a:lnTo>
                      <a:pt x="1291" y="605"/>
                    </a:lnTo>
                    <a:lnTo>
                      <a:pt x="1293" y="604"/>
                    </a:lnTo>
                    <a:lnTo>
                      <a:pt x="1296" y="603"/>
                    </a:lnTo>
                    <a:lnTo>
                      <a:pt x="1298" y="604"/>
                    </a:lnTo>
                    <a:lnTo>
                      <a:pt x="1298" y="607"/>
                    </a:lnTo>
                    <a:close/>
                    <a:moveTo>
                      <a:pt x="292" y="608"/>
                    </a:moveTo>
                    <a:lnTo>
                      <a:pt x="292" y="609"/>
                    </a:lnTo>
                    <a:lnTo>
                      <a:pt x="292" y="608"/>
                    </a:lnTo>
                    <a:close/>
                    <a:moveTo>
                      <a:pt x="1134" y="645"/>
                    </a:moveTo>
                    <a:lnTo>
                      <a:pt x="1129" y="645"/>
                    </a:lnTo>
                    <a:lnTo>
                      <a:pt x="1128" y="640"/>
                    </a:lnTo>
                    <a:lnTo>
                      <a:pt x="1128" y="634"/>
                    </a:lnTo>
                    <a:lnTo>
                      <a:pt x="1128" y="629"/>
                    </a:lnTo>
                    <a:lnTo>
                      <a:pt x="1130" y="633"/>
                    </a:lnTo>
                    <a:lnTo>
                      <a:pt x="1132" y="636"/>
                    </a:lnTo>
                    <a:lnTo>
                      <a:pt x="1134" y="641"/>
                    </a:lnTo>
                    <a:lnTo>
                      <a:pt x="1134" y="645"/>
                    </a:lnTo>
                    <a:close/>
                    <a:moveTo>
                      <a:pt x="1103" y="639"/>
                    </a:moveTo>
                    <a:lnTo>
                      <a:pt x="1101" y="642"/>
                    </a:lnTo>
                    <a:lnTo>
                      <a:pt x="1100" y="645"/>
                    </a:lnTo>
                    <a:lnTo>
                      <a:pt x="1101" y="649"/>
                    </a:lnTo>
                    <a:lnTo>
                      <a:pt x="1102" y="653"/>
                    </a:lnTo>
                    <a:lnTo>
                      <a:pt x="1103" y="657"/>
                    </a:lnTo>
                    <a:lnTo>
                      <a:pt x="1104" y="661"/>
                    </a:lnTo>
                    <a:lnTo>
                      <a:pt x="1103" y="663"/>
                    </a:lnTo>
                    <a:lnTo>
                      <a:pt x="1101" y="668"/>
                    </a:lnTo>
                    <a:lnTo>
                      <a:pt x="1100" y="663"/>
                    </a:lnTo>
                    <a:lnTo>
                      <a:pt x="1100" y="658"/>
                    </a:lnTo>
                    <a:lnTo>
                      <a:pt x="1100" y="653"/>
                    </a:lnTo>
                    <a:lnTo>
                      <a:pt x="1100" y="648"/>
                    </a:lnTo>
                    <a:lnTo>
                      <a:pt x="1100" y="644"/>
                    </a:lnTo>
                    <a:lnTo>
                      <a:pt x="1100" y="640"/>
                    </a:lnTo>
                    <a:lnTo>
                      <a:pt x="1098" y="635"/>
                    </a:lnTo>
                    <a:lnTo>
                      <a:pt x="1096" y="631"/>
                    </a:lnTo>
                    <a:lnTo>
                      <a:pt x="1099" y="633"/>
                    </a:lnTo>
                    <a:lnTo>
                      <a:pt x="1101" y="635"/>
                    </a:lnTo>
                    <a:lnTo>
                      <a:pt x="1102" y="636"/>
                    </a:lnTo>
                    <a:lnTo>
                      <a:pt x="1103" y="639"/>
                    </a:lnTo>
                    <a:close/>
                    <a:moveTo>
                      <a:pt x="966" y="642"/>
                    </a:moveTo>
                    <a:lnTo>
                      <a:pt x="966" y="643"/>
                    </a:lnTo>
                    <a:lnTo>
                      <a:pt x="966" y="642"/>
                    </a:lnTo>
                    <a:lnTo>
                      <a:pt x="966" y="640"/>
                    </a:lnTo>
                    <a:lnTo>
                      <a:pt x="967" y="640"/>
                    </a:lnTo>
                    <a:lnTo>
                      <a:pt x="967" y="641"/>
                    </a:lnTo>
                    <a:lnTo>
                      <a:pt x="966" y="642"/>
                    </a:lnTo>
                    <a:close/>
                    <a:moveTo>
                      <a:pt x="689" y="653"/>
                    </a:moveTo>
                    <a:lnTo>
                      <a:pt x="686" y="655"/>
                    </a:lnTo>
                    <a:lnTo>
                      <a:pt x="685" y="658"/>
                    </a:lnTo>
                    <a:lnTo>
                      <a:pt x="683" y="659"/>
                    </a:lnTo>
                    <a:lnTo>
                      <a:pt x="681" y="658"/>
                    </a:lnTo>
                    <a:lnTo>
                      <a:pt x="681" y="655"/>
                    </a:lnTo>
                    <a:lnTo>
                      <a:pt x="681" y="654"/>
                    </a:lnTo>
                    <a:lnTo>
                      <a:pt x="681" y="653"/>
                    </a:lnTo>
                    <a:lnTo>
                      <a:pt x="683" y="652"/>
                    </a:lnTo>
                    <a:lnTo>
                      <a:pt x="685" y="652"/>
                    </a:lnTo>
                    <a:lnTo>
                      <a:pt x="687" y="651"/>
                    </a:lnTo>
                    <a:lnTo>
                      <a:pt x="689" y="652"/>
                    </a:lnTo>
                    <a:lnTo>
                      <a:pt x="689" y="653"/>
                    </a:lnTo>
                    <a:close/>
                    <a:moveTo>
                      <a:pt x="1148" y="662"/>
                    </a:moveTo>
                    <a:lnTo>
                      <a:pt x="1149" y="663"/>
                    </a:lnTo>
                    <a:lnTo>
                      <a:pt x="1148" y="663"/>
                    </a:lnTo>
                    <a:lnTo>
                      <a:pt x="1147" y="663"/>
                    </a:lnTo>
                    <a:lnTo>
                      <a:pt x="1148" y="662"/>
                    </a:lnTo>
                    <a:close/>
                    <a:moveTo>
                      <a:pt x="1141" y="676"/>
                    </a:moveTo>
                    <a:lnTo>
                      <a:pt x="1138" y="678"/>
                    </a:lnTo>
                    <a:lnTo>
                      <a:pt x="1136" y="680"/>
                    </a:lnTo>
                    <a:lnTo>
                      <a:pt x="1133" y="680"/>
                    </a:lnTo>
                    <a:lnTo>
                      <a:pt x="1130" y="679"/>
                    </a:lnTo>
                    <a:lnTo>
                      <a:pt x="1130" y="676"/>
                    </a:lnTo>
                    <a:lnTo>
                      <a:pt x="1134" y="672"/>
                    </a:lnTo>
                    <a:lnTo>
                      <a:pt x="1139" y="672"/>
                    </a:lnTo>
                    <a:lnTo>
                      <a:pt x="1141" y="676"/>
                    </a:lnTo>
                    <a:close/>
                    <a:moveTo>
                      <a:pt x="1135" y="690"/>
                    </a:moveTo>
                    <a:lnTo>
                      <a:pt x="1136" y="690"/>
                    </a:lnTo>
                    <a:lnTo>
                      <a:pt x="1135" y="691"/>
                    </a:lnTo>
                    <a:lnTo>
                      <a:pt x="1134" y="691"/>
                    </a:lnTo>
                    <a:lnTo>
                      <a:pt x="1134" y="689"/>
                    </a:lnTo>
                    <a:lnTo>
                      <a:pt x="1135" y="689"/>
                    </a:lnTo>
                    <a:lnTo>
                      <a:pt x="1135" y="690"/>
                    </a:lnTo>
                    <a:close/>
                    <a:moveTo>
                      <a:pt x="934" y="698"/>
                    </a:moveTo>
                    <a:lnTo>
                      <a:pt x="934" y="699"/>
                    </a:lnTo>
                    <a:lnTo>
                      <a:pt x="934" y="700"/>
                    </a:lnTo>
                    <a:lnTo>
                      <a:pt x="933" y="700"/>
                    </a:lnTo>
                    <a:lnTo>
                      <a:pt x="931" y="700"/>
                    </a:lnTo>
                    <a:lnTo>
                      <a:pt x="929" y="702"/>
                    </a:lnTo>
                    <a:lnTo>
                      <a:pt x="928" y="700"/>
                    </a:lnTo>
                    <a:lnTo>
                      <a:pt x="928" y="698"/>
                    </a:lnTo>
                    <a:lnTo>
                      <a:pt x="929" y="695"/>
                    </a:lnTo>
                    <a:lnTo>
                      <a:pt x="930" y="695"/>
                    </a:lnTo>
                    <a:lnTo>
                      <a:pt x="932" y="695"/>
                    </a:lnTo>
                    <a:lnTo>
                      <a:pt x="934" y="696"/>
                    </a:lnTo>
                    <a:lnTo>
                      <a:pt x="934" y="698"/>
                    </a:lnTo>
                    <a:close/>
                    <a:moveTo>
                      <a:pt x="700" y="709"/>
                    </a:moveTo>
                    <a:lnTo>
                      <a:pt x="700" y="710"/>
                    </a:lnTo>
                    <a:lnTo>
                      <a:pt x="701" y="712"/>
                    </a:lnTo>
                    <a:lnTo>
                      <a:pt x="700" y="713"/>
                    </a:lnTo>
                    <a:lnTo>
                      <a:pt x="699" y="714"/>
                    </a:lnTo>
                    <a:lnTo>
                      <a:pt x="694" y="713"/>
                    </a:lnTo>
                    <a:lnTo>
                      <a:pt x="691" y="708"/>
                    </a:lnTo>
                    <a:lnTo>
                      <a:pt x="690" y="702"/>
                    </a:lnTo>
                    <a:lnTo>
                      <a:pt x="688" y="695"/>
                    </a:lnTo>
                    <a:lnTo>
                      <a:pt x="693" y="697"/>
                    </a:lnTo>
                    <a:lnTo>
                      <a:pt x="693" y="702"/>
                    </a:lnTo>
                    <a:lnTo>
                      <a:pt x="694" y="708"/>
                    </a:lnTo>
                    <a:lnTo>
                      <a:pt x="700" y="709"/>
                    </a:lnTo>
                    <a:close/>
                    <a:moveTo>
                      <a:pt x="492" y="714"/>
                    </a:moveTo>
                    <a:lnTo>
                      <a:pt x="492" y="715"/>
                    </a:lnTo>
                    <a:lnTo>
                      <a:pt x="491" y="715"/>
                    </a:lnTo>
                    <a:lnTo>
                      <a:pt x="490" y="715"/>
                    </a:lnTo>
                    <a:lnTo>
                      <a:pt x="487" y="715"/>
                    </a:lnTo>
                    <a:lnTo>
                      <a:pt x="487" y="713"/>
                    </a:lnTo>
                    <a:lnTo>
                      <a:pt x="490" y="711"/>
                    </a:lnTo>
                    <a:lnTo>
                      <a:pt x="492" y="712"/>
                    </a:lnTo>
                    <a:lnTo>
                      <a:pt x="492" y="714"/>
                    </a:lnTo>
                    <a:close/>
                    <a:moveTo>
                      <a:pt x="1104" y="713"/>
                    </a:moveTo>
                    <a:lnTo>
                      <a:pt x="1106" y="715"/>
                    </a:lnTo>
                    <a:lnTo>
                      <a:pt x="1105" y="717"/>
                    </a:lnTo>
                    <a:lnTo>
                      <a:pt x="1103" y="717"/>
                    </a:lnTo>
                    <a:lnTo>
                      <a:pt x="1104" y="713"/>
                    </a:lnTo>
                    <a:close/>
                    <a:moveTo>
                      <a:pt x="423" y="738"/>
                    </a:moveTo>
                    <a:lnTo>
                      <a:pt x="423" y="741"/>
                    </a:lnTo>
                    <a:lnTo>
                      <a:pt x="422" y="744"/>
                    </a:lnTo>
                    <a:lnTo>
                      <a:pt x="422" y="747"/>
                    </a:lnTo>
                    <a:lnTo>
                      <a:pt x="426" y="747"/>
                    </a:lnTo>
                    <a:lnTo>
                      <a:pt x="423" y="751"/>
                    </a:lnTo>
                    <a:lnTo>
                      <a:pt x="423" y="755"/>
                    </a:lnTo>
                    <a:lnTo>
                      <a:pt x="423" y="758"/>
                    </a:lnTo>
                    <a:lnTo>
                      <a:pt x="420" y="761"/>
                    </a:lnTo>
                    <a:lnTo>
                      <a:pt x="417" y="762"/>
                    </a:lnTo>
                    <a:lnTo>
                      <a:pt x="414" y="761"/>
                    </a:lnTo>
                    <a:lnTo>
                      <a:pt x="412" y="762"/>
                    </a:lnTo>
                    <a:lnTo>
                      <a:pt x="410" y="763"/>
                    </a:lnTo>
                    <a:lnTo>
                      <a:pt x="410" y="765"/>
                    </a:lnTo>
                    <a:lnTo>
                      <a:pt x="410" y="762"/>
                    </a:lnTo>
                    <a:lnTo>
                      <a:pt x="409" y="760"/>
                    </a:lnTo>
                    <a:lnTo>
                      <a:pt x="408" y="756"/>
                    </a:lnTo>
                    <a:lnTo>
                      <a:pt x="409" y="754"/>
                    </a:lnTo>
                    <a:lnTo>
                      <a:pt x="410" y="751"/>
                    </a:lnTo>
                    <a:lnTo>
                      <a:pt x="410" y="749"/>
                    </a:lnTo>
                    <a:lnTo>
                      <a:pt x="413" y="745"/>
                    </a:lnTo>
                    <a:lnTo>
                      <a:pt x="408" y="743"/>
                    </a:lnTo>
                    <a:lnTo>
                      <a:pt x="408" y="740"/>
                    </a:lnTo>
                    <a:lnTo>
                      <a:pt x="410" y="736"/>
                    </a:lnTo>
                    <a:lnTo>
                      <a:pt x="413" y="732"/>
                    </a:lnTo>
                    <a:lnTo>
                      <a:pt x="417" y="732"/>
                    </a:lnTo>
                    <a:lnTo>
                      <a:pt x="419" y="734"/>
                    </a:lnTo>
                    <a:lnTo>
                      <a:pt x="420" y="736"/>
                    </a:lnTo>
                    <a:lnTo>
                      <a:pt x="423" y="738"/>
                    </a:lnTo>
                    <a:close/>
                    <a:moveTo>
                      <a:pt x="689" y="739"/>
                    </a:moveTo>
                    <a:lnTo>
                      <a:pt x="689" y="740"/>
                    </a:lnTo>
                    <a:lnTo>
                      <a:pt x="688" y="741"/>
                    </a:lnTo>
                    <a:lnTo>
                      <a:pt x="686" y="742"/>
                    </a:lnTo>
                    <a:lnTo>
                      <a:pt x="684" y="741"/>
                    </a:lnTo>
                    <a:lnTo>
                      <a:pt x="682" y="736"/>
                    </a:lnTo>
                    <a:lnTo>
                      <a:pt x="684" y="734"/>
                    </a:lnTo>
                    <a:lnTo>
                      <a:pt x="687" y="735"/>
                    </a:lnTo>
                    <a:lnTo>
                      <a:pt x="689" y="739"/>
                    </a:lnTo>
                    <a:close/>
                    <a:moveTo>
                      <a:pt x="982" y="755"/>
                    </a:moveTo>
                    <a:lnTo>
                      <a:pt x="981" y="757"/>
                    </a:lnTo>
                    <a:lnTo>
                      <a:pt x="979" y="758"/>
                    </a:lnTo>
                    <a:lnTo>
                      <a:pt x="977" y="758"/>
                    </a:lnTo>
                    <a:lnTo>
                      <a:pt x="975" y="758"/>
                    </a:lnTo>
                    <a:lnTo>
                      <a:pt x="974" y="753"/>
                    </a:lnTo>
                    <a:lnTo>
                      <a:pt x="976" y="750"/>
                    </a:lnTo>
                    <a:lnTo>
                      <a:pt x="979" y="750"/>
                    </a:lnTo>
                    <a:lnTo>
                      <a:pt x="984" y="753"/>
                    </a:lnTo>
                    <a:lnTo>
                      <a:pt x="984" y="754"/>
                    </a:lnTo>
                    <a:lnTo>
                      <a:pt x="983" y="755"/>
                    </a:lnTo>
                    <a:lnTo>
                      <a:pt x="982" y="755"/>
                    </a:lnTo>
                    <a:close/>
                    <a:moveTo>
                      <a:pt x="718" y="764"/>
                    </a:moveTo>
                    <a:lnTo>
                      <a:pt x="718" y="765"/>
                    </a:lnTo>
                    <a:lnTo>
                      <a:pt x="716" y="765"/>
                    </a:lnTo>
                    <a:lnTo>
                      <a:pt x="716" y="764"/>
                    </a:lnTo>
                    <a:lnTo>
                      <a:pt x="715" y="764"/>
                    </a:lnTo>
                    <a:lnTo>
                      <a:pt x="712" y="762"/>
                    </a:lnTo>
                    <a:lnTo>
                      <a:pt x="712" y="761"/>
                    </a:lnTo>
                    <a:lnTo>
                      <a:pt x="714" y="759"/>
                    </a:lnTo>
                    <a:lnTo>
                      <a:pt x="716" y="756"/>
                    </a:lnTo>
                    <a:lnTo>
                      <a:pt x="717" y="758"/>
                    </a:lnTo>
                    <a:lnTo>
                      <a:pt x="718" y="760"/>
                    </a:lnTo>
                    <a:lnTo>
                      <a:pt x="718" y="762"/>
                    </a:lnTo>
                    <a:lnTo>
                      <a:pt x="718" y="764"/>
                    </a:lnTo>
                    <a:close/>
                    <a:moveTo>
                      <a:pt x="928" y="784"/>
                    </a:moveTo>
                    <a:lnTo>
                      <a:pt x="930" y="783"/>
                    </a:lnTo>
                    <a:lnTo>
                      <a:pt x="930" y="786"/>
                    </a:lnTo>
                    <a:lnTo>
                      <a:pt x="930" y="791"/>
                    </a:lnTo>
                    <a:lnTo>
                      <a:pt x="930" y="795"/>
                    </a:lnTo>
                    <a:lnTo>
                      <a:pt x="925" y="795"/>
                    </a:lnTo>
                    <a:lnTo>
                      <a:pt x="922" y="793"/>
                    </a:lnTo>
                    <a:lnTo>
                      <a:pt x="919" y="790"/>
                    </a:lnTo>
                    <a:lnTo>
                      <a:pt x="915" y="790"/>
                    </a:lnTo>
                    <a:lnTo>
                      <a:pt x="915" y="786"/>
                    </a:lnTo>
                    <a:lnTo>
                      <a:pt x="912" y="783"/>
                    </a:lnTo>
                    <a:lnTo>
                      <a:pt x="912" y="780"/>
                    </a:lnTo>
                    <a:lnTo>
                      <a:pt x="917" y="779"/>
                    </a:lnTo>
                    <a:lnTo>
                      <a:pt x="919" y="781"/>
                    </a:lnTo>
                    <a:lnTo>
                      <a:pt x="921" y="783"/>
                    </a:lnTo>
                    <a:lnTo>
                      <a:pt x="925" y="784"/>
                    </a:lnTo>
                    <a:lnTo>
                      <a:pt x="928" y="784"/>
                    </a:lnTo>
                    <a:close/>
                    <a:moveTo>
                      <a:pt x="955" y="791"/>
                    </a:moveTo>
                    <a:lnTo>
                      <a:pt x="953" y="792"/>
                    </a:lnTo>
                    <a:lnTo>
                      <a:pt x="952" y="791"/>
                    </a:lnTo>
                    <a:lnTo>
                      <a:pt x="951" y="790"/>
                    </a:lnTo>
                    <a:lnTo>
                      <a:pt x="951" y="789"/>
                    </a:lnTo>
                    <a:lnTo>
                      <a:pt x="951" y="786"/>
                    </a:lnTo>
                    <a:lnTo>
                      <a:pt x="954" y="784"/>
                    </a:lnTo>
                    <a:lnTo>
                      <a:pt x="957" y="781"/>
                    </a:lnTo>
                    <a:lnTo>
                      <a:pt x="961" y="781"/>
                    </a:lnTo>
                    <a:lnTo>
                      <a:pt x="962" y="784"/>
                    </a:lnTo>
                    <a:lnTo>
                      <a:pt x="960" y="785"/>
                    </a:lnTo>
                    <a:lnTo>
                      <a:pt x="956" y="788"/>
                    </a:lnTo>
                    <a:lnTo>
                      <a:pt x="955" y="791"/>
                    </a:lnTo>
                    <a:close/>
                    <a:moveTo>
                      <a:pt x="413" y="795"/>
                    </a:moveTo>
                    <a:lnTo>
                      <a:pt x="415" y="796"/>
                    </a:lnTo>
                    <a:lnTo>
                      <a:pt x="414" y="797"/>
                    </a:lnTo>
                    <a:lnTo>
                      <a:pt x="413" y="797"/>
                    </a:lnTo>
                    <a:lnTo>
                      <a:pt x="413" y="795"/>
                    </a:lnTo>
                    <a:close/>
                    <a:moveTo>
                      <a:pt x="420" y="795"/>
                    </a:moveTo>
                    <a:lnTo>
                      <a:pt x="420" y="797"/>
                    </a:lnTo>
                    <a:lnTo>
                      <a:pt x="419" y="797"/>
                    </a:lnTo>
                    <a:lnTo>
                      <a:pt x="419" y="796"/>
                    </a:lnTo>
                    <a:lnTo>
                      <a:pt x="420" y="795"/>
                    </a:lnTo>
                    <a:close/>
                    <a:moveTo>
                      <a:pt x="423" y="805"/>
                    </a:moveTo>
                    <a:lnTo>
                      <a:pt x="423" y="806"/>
                    </a:lnTo>
                    <a:lnTo>
                      <a:pt x="423" y="807"/>
                    </a:lnTo>
                    <a:lnTo>
                      <a:pt x="422" y="807"/>
                    </a:lnTo>
                    <a:lnTo>
                      <a:pt x="423" y="805"/>
                    </a:lnTo>
                    <a:close/>
                    <a:moveTo>
                      <a:pt x="413" y="806"/>
                    </a:moveTo>
                    <a:lnTo>
                      <a:pt x="413" y="808"/>
                    </a:lnTo>
                    <a:lnTo>
                      <a:pt x="413" y="809"/>
                    </a:lnTo>
                    <a:lnTo>
                      <a:pt x="413" y="808"/>
                    </a:lnTo>
                    <a:lnTo>
                      <a:pt x="413" y="806"/>
                    </a:lnTo>
                    <a:close/>
                    <a:moveTo>
                      <a:pt x="730" y="811"/>
                    </a:moveTo>
                    <a:lnTo>
                      <a:pt x="729" y="811"/>
                    </a:lnTo>
                    <a:lnTo>
                      <a:pt x="728" y="810"/>
                    </a:lnTo>
                    <a:lnTo>
                      <a:pt x="727" y="808"/>
                    </a:lnTo>
                    <a:lnTo>
                      <a:pt x="728" y="807"/>
                    </a:lnTo>
                    <a:lnTo>
                      <a:pt x="729" y="807"/>
                    </a:lnTo>
                    <a:lnTo>
                      <a:pt x="730" y="807"/>
                    </a:lnTo>
                    <a:lnTo>
                      <a:pt x="729" y="810"/>
                    </a:lnTo>
                    <a:lnTo>
                      <a:pt x="730" y="811"/>
                    </a:lnTo>
                    <a:close/>
                    <a:moveTo>
                      <a:pt x="719" y="829"/>
                    </a:moveTo>
                    <a:lnTo>
                      <a:pt x="717" y="828"/>
                    </a:lnTo>
                    <a:lnTo>
                      <a:pt x="716" y="826"/>
                    </a:lnTo>
                    <a:lnTo>
                      <a:pt x="716" y="824"/>
                    </a:lnTo>
                    <a:lnTo>
                      <a:pt x="716" y="822"/>
                    </a:lnTo>
                    <a:lnTo>
                      <a:pt x="718" y="822"/>
                    </a:lnTo>
                    <a:lnTo>
                      <a:pt x="718" y="824"/>
                    </a:lnTo>
                    <a:lnTo>
                      <a:pt x="718" y="826"/>
                    </a:lnTo>
                    <a:lnTo>
                      <a:pt x="719" y="829"/>
                    </a:lnTo>
                    <a:close/>
                    <a:moveTo>
                      <a:pt x="923" y="829"/>
                    </a:moveTo>
                    <a:lnTo>
                      <a:pt x="925" y="832"/>
                    </a:lnTo>
                    <a:lnTo>
                      <a:pt x="925" y="833"/>
                    </a:lnTo>
                    <a:lnTo>
                      <a:pt x="923" y="829"/>
                    </a:lnTo>
                    <a:close/>
                    <a:moveTo>
                      <a:pt x="945" y="838"/>
                    </a:moveTo>
                    <a:lnTo>
                      <a:pt x="944" y="841"/>
                    </a:lnTo>
                    <a:lnTo>
                      <a:pt x="943" y="843"/>
                    </a:lnTo>
                    <a:lnTo>
                      <a:pt x="942" y="844"/>
                    </a:lnTo>
                    <a:lnTo>
                      <a:pt x="939" y="845"/>
                    </a:lnTo>
                    <a:lnTo>
                      <a:pt x="936" y="845"/>
                    </a:lnTo>
                    <a:lnTo>
                      <a:pt x="934" y="844"/>
                    </a:lnTo>
                    <a:lnTo>
                      <a:pt x="934" y="842"/>
                    </a:lnTo>
                    <a:lnTo>
                      <a:pt x="935" y="840"/>
                    </a:lnTo>
                    <a:lnTo>
                      <a:pt x="936" y="838"/>
                    </a:lnTo>
                    <a:lnTo>
                      <a:pt x="937" y="836"/>
                    </a:lnTo>
                    <a:lnTo>
                      <a:pt x="938" y="835"/>
                    </a:lnTo>
                    <a:lnTo>
                      <a:pt x="942" y="837"/>
                    </a:lnTo>
                    <a:lnTo>
                      <a:pt x="943" y="837"/>
                    </a:lnTo>
                    <a:lnTo>
                      <a:pt x="944" y="838"/>
                    </a:lnTo>
                    <a:lnTo>
                      <a:pt x="945" y="838"/>
                    </a:lnTo>
                    <a:close/>
                    <a:moveTo>
                      <a:pt x="697" y="856"/>
                    </a:moveTo>
                    <a:lnTo>
                      <a:pt x="698" y="859"/>
                    </a:lnTo>
                    <a:lnTo>
                      <a:pt x="698" y="863"/>
                    </a:lnTo>
                    <a:lnTo>
                      <a:pt x="699" y="868"/>
                    </a:lnTo>
                    <a:lnTo>
                      <a:pt x="701" y="870"/>
                    </a:lnTo>
                    <a:lnTo>
                      <a:pt x="698" y="871"/>
                    </a:lnTo>
                    <a:lnTo>
                      <a:pt x="693" y="871"/>
                    </a:lnTo>
                    <a:lnTo>
                      <a:pt x="689" y="870"/>
                    </a:lnTo>
                    <a:lnTo>
                      <a:pt x="686" y="867"/>
                    </a:lnTo>
                    <a:lnTo>
                      <a:pt x="687" y="860"/>
                    </a:lnTo>
                    <a:lnTo>
                      <a:pt x="686" y="854"/>
                    </a:lnTo>
                    <a:lnTo>
                      <a:pt x="686" y="850"/>
                    </a:lnTo>
                    <a:lnTo>
                      <a:pt x="693" y="850"/>
                    </a:lnTo>
                    <a:lnTo>
                      <a:pt x="693" y="851"/>
                    </a:lnTo>
                    <a:lnTo>
                      <a:pt x="695" y="853"/>
                    </a:lnTo>
                    <a:lnTo>
                      <a:pt x="695" y="855"/>
                    </a:lnTo>
                    <a:lnTo>
                      <a:pt x="697" y="856"/>
                    </a:lnTo>
                    <a:close/>
                    <a:moveTo>
                      <a:pt x="876" y="856"/>
                    </a:moveTo>
                    <a:lnTo>
                      <a:pt x="874" y="861"/>
                    </a:lnTo>
                    <a:lnTo>
                      <a:pt x="873" y="866"/>
                    </a:lnTo>
                    <a:lnTo>
                      <a:pt x="871" y="870"/>
                    </a:lnTo>
                    <a:lnTo>
                      <a:pt x="869" y="875"/>
                    </a:lnTo>
                    <a:lnTo>
                      <a:pt x="867" y="879"/>
                    </a:lnTo>
                    <a:lnTo>
                      <a:pt x="867" y="884"/>
                    </a:lnTo>
                    <a:lnTo>
                      <a:pt x="867" y="888"/>
                    </a:lnTo>
                    <a:lnTo>
                      <a:pt x="868" y="894"/>
                    </a:lnTo>
                    <a:lnTo>
                      <a:pt x="865" y="895"/>
                    </a:lnTo>
                    <a:lnTo>
                      <a:pt x="861" y="895"/>
                    </a:lnTo>
                    <a:lnTo>
                      <a:pt x="856" y="895"/>
                    </a:lnTo>
                    <a:lnTo>
                      <a:pt x="853" y="895"/>
                    </a:lnTo>
                    <a:lnTo>
                      <a:pt x="854" y="890"/>
                    </a:lnTo>
                    <a:lnTo>
                      <a:pt x="856" y="886"/>
                    </a:lnTo>
                    <a:lnTo>
                      <a:pt x="859" y="884"/>
                    </a:lnTo>
                    <a:lnTo>
                      <a:pt x="861" y="879"/>
                    </a:lnTo>
                    <a:lnTo>
                      <a:pt x="859" y="878"/>
                    </a:lnTo>
                    <a:lnTo>
                      <a:pt x="858" y="876"/>
                    </a:lnTo>
                    <a:lnTo>
                      <a:pt x="857" y="875"/>
                    </a:lnTo>
                    <a:lnTo>
                      <a:pt x="857" y="874"/>
                    </a:lnTo>
                    <a:lnTo>
                      <a:pt x="859" y="873"/>
                    </a:lnTo>
                    <a:lnTo>
                      <a:pt x="861" y="873"/>
                    </a:lnTo>
                    <a:lnTo>
                      <a:pt x="863" y="871"/>
                    </a:lnTo>
                    <a:lnTo>
                      <a:pt x="864" y="870"/>
                    </a:lnTo>
                    <a:lnTo>
                      <a:pt x="862" y="865"/>
                    </a:lnTo>
                    <a:lnTo>
                      <a:pt x="862" y="859"/>
                    </a:lnTo>
                    <a:lnTo>
                      <a:pt x="863" y="854"/>
                    </a:lnTo>
                    <a:lnTo>
                      <a:pt x="866" y="850"/>
                    </a:lnTo>
                    <a:lnTo>
                      <a:pt x="870" y="850"/>
                    </a:lnTo>
                    <a:lnTo>
                      <a:pt x="873" y="852"/>
                    </a:lnTo>
                    <a:lnTo>
                      <a:pt x="875" y="853"/>
                    </a:lnTo>
                    <a:lnTo>
                      <a:pt x="876" y="856"/>
                    </a:lnTo>
                    <a:close/>
                    <a:moveTo>
                      <a:pt x="931" y="866"/>
                    </a:moveTo>
                    <a:lnTo>
                      <a:pt x="930" y="868"/>
                    </a:lnTo>
                    <a:lnTo>
                      <a:pt x="930" y="869"/>
                    </a:lnTo>
                    <a:lnTo>
                      <a:pt x="928" y="869"/>
                    </a:lnTo>
                    <a:lnTo>
                      <a:pt x="926" y="869"/>
                    </a:lnTo>
                    <a:lnTo>
                      <a:pt x="924" y="867"/>
                    </a:lnTo>
                    <a:lnTo>
                      <a:pt x="924" y="863"/>
                    </a:lnTo>
                    <a:lnTo>
                      <a:pt x="925" y="860"/>
                    </a:lnTo>
                    <a:lnTo>
                      <a:pt x="926" y="858"/>
                    </a:lnTo>
                    <a:lnTo>
                      <a:pt x="929" y="858"/>
                    </a:lnTo>
                    <a:lnTo>
                      <a:pt x="930" y="860"/>
                    </a:lnTo>
                    <a:lnTo>
                      <a:pt x="930" y="863"/>
                    </a:lnTo>
                    <a:lnTo>
                      <a:pt x="931" y="866"/>
                    </a:lnTo>
                    <a:close/>
                    <a:moveTo>
                      <a:pt x="1145" y="895"/>
                    </a:moveTo>
                    <a:lnTo>
                      <a:pt x="1145" y="895"/>
                    </a:lnTo>
                    <a:lnTo>
                      <a:pt x="1144" y="895"/>
                    </a:lnTo>
                    <a:lnTo>
                      <a:pt x="1143" y="894"/>
                    </a:lnTo>
                    <a:lnTo>
                      <a:pt x="1142" y="890"/>
                    </a:lnTo>
                    <a:lnTo>
                      <a:pt x="1144" y="889"/>
                    </a:lnTo>
                    <a:lnTo>
                      <a:pt x="1147" y="892"/>
                    </a:lnTo>
                    <a:lnTo>
                      <a:pt x="1145" y="895"/>
                    </a:lnTo>
                    <a:close/>
                    <a:moveTo>
                      <a:pt x="450" y="905"/>
                    </a:moveTo>
                    <a:lnTo>
                      <a:pt x="448" y="908"/>
                    </a:lnTo>
                    <a:lnTo>
                      <a:pt x="447" y="906"/>
                    </a:lnTo>
                    <a:lnTo>
                      <a:pt x="447" y="903"/>
                    </a:lnTo>
                    <a:lnTo>
                      <a:pt x="447" y="902"/>
                    </a:lnTo>
                    <a:lnTo>
                      <a:pt x="449" y="902"/>
                    </a:lnTo>
                    <a:lnTo>
                      <a:pt x="450" y="903"/>
                    </a:lnTo>
                    <a:lnTo>
                      <a:pt x="451" y="904"/>
                    </a:lnTo>
                    <a:lnTo>
                      <a:pt x="450" y="905"/>
                    </a:lnTo>
                    <a:close/>
                    <a:moveTo>
                      <a:pt x="681" y="913"/>
                    </a:moveTo>
                    <a:lnTo>
                      <a:pt x="683" y="913"/>
                    </a:lnTo>
                    <a:lnTo>
                      <a:pt x="683" y="914"/>
                    </a:lnTo>
                    <a:lnTo>
                      <a:pt x="682" y="914"/>
                    </a:lnTo>
                    <a:lnTo>
                      <a:pt x="681" y="913"/>
                    </a:lnTo>
                    <a:close/>
                    <a:moveTo>
                      <a:pt x="589" y="929"/>
                    </a:moveTo>
                    <a:lnTo>
                      <a:pt x="590" y="930"/>
                    </a:lnTo>
                    <a:lnTo>
                      <a:pt x="589" y="931"/>
                    </a:lnTo>
                    <a:lnTo>
                      <a:pt x="589" y="929"/>
                    </a:lnTo>
                    <a:close/>
                    <a:moveTo>
                      <a:pt x="610" y="937"/>
                    </a:moveTo>
                    <a:lnTo>
                      <a:pt x="613" y="939"/>
                    </a:lnTo>
                    <a:lnTo>
                      <a:pt x="612" y="943"/>
                    </a:lnTo>
                    <a:lnTo>
                      <a:pt x="612" y="947"/>
                    </a:lnTo>
                    <a:lnTo>
                      <a:pt x="617" y="950"/>
                    </a:lnTo>
                    <a:lnTo>
                      <a:pt x="612" y="950"/>
                    </a:lnTo>
                    <a:lnTo>
                      <a:pt x="611" y="948"/>
                    </a:lnTo>
                    <a:lnTo>
                      <a:pt x="609" y="944"/>
                    </a:lnTo>
                    <a:lnTo>
                      <a:pt x="607" y="942"/>
                    </a:lnTo>
                    <a:lnTo>
                      <a:pt x="602" y="944"/>
                    </a:lnTo>
                    <a:lnTo>
                      <a:pt x="600" y="943"/>
                    </a:lnTo>
                    <a:lnTo>
                      <a:pt x="596" y="941"/>
                    </a:lnTo>
                    <a:lnTo>
                      <a:pt x="593" y="940"/>
                    </a:lnTo>
                    <a:lnTo>
                      <a:pt x="592" y="938"/>
                    </a:lnTo>
                    <a:lnTo>
                      <a:pt x="594" y="935"/>
                    </a:lnTo>
                    <a:lnTo>
                      <a:pt x="596" y="935"/>
                    </a:lnTo>
                    <a:lnTo>
                      <a:pt x="598" y="938"/>
                    </a:lnTo>
                    <a:lnTo>
                      <a:pt x="601" y="940"/>
                    </a:lnTo>
                    <a:lnTo>
                      <a:pt x="604" y="940"/>
                    </a:lnTo>
                    <a:lnTo>
                      <a:pt x="608" y="940"/>
                    </a:lnTo>
                    <a:lnTo>
                      <a:pt x="610" y="937"/>
                    </a:lnTo>
                    <a:close/>
                    <a:moveTo>
                      <a:pt x="684" y="950"/>
                    </a:moveTo>
                    <a:lnTo>
                      <a:pt x="684" y="952"/>
                    </a:lnTo>
                    <a:lnTo>
                      <a:pt x="684" y="955"/>
                    </a:lnTo>
                    <a:lnTo>
                      <a:pt x="683" y="957"/>
                    </a:lnTo>
                    <a:lnTo>
                      <a:pt x="682" y="958"/>
                    </a:lnTo>
                    <a:lnTo>
                      <a:pt x="681" y="955"/>
                    </a:lnTo>
                    <a:lnTo>
                      <a:pt x="681" y="950"/>
                    </a:lnTo>
                    <a:lnTo>
                      <a:pt x="682" y="948"/>
                    </a:lnTo>
                    <a:lnTo>
                      <a:pt x="684" y="950"/>
                    </a:lnTo>
                    <a:close/>
                    <a:moveTo>
                      <a:pt x="681" y="1016"/>
                    </a:moveTo>
                    <a:lnTo>
                      <a:pt x="682" y="1019"/>
                    </a:lnTo>
                    <a:lnTo>
                      <a:pt x="682" y="1022"/>
                    </a:lnTo>
                    <a:lnTo>
                      <a:pt x="682" y="1024"/>
                    </a:lnTo>
                    <a:lnTo>
                      <a:pt x="682" y="1028"/>
                    </a:lnTo>
                    <a:lnTo>
                      <a:pt x="682" y="1024"/>
                    </a:lnTo>
                    <a:lnTo>
                      <a:pt x="682" y="1022"/>
                    </a:lnTo>
                    <a:lnTo>
                      <a:pt x="682" y="1019"/>
                    </a:lnTo>
                    <a:lnTo>
                      <a:pt x="681" y="1016"/>
                    </a:lnTo>
                    <a:close/>
                    <a:moveTo>
                      <a:pt x="573" y="1042"/>
                    </a:moveTo>
                    <a:lnTo>
                      <a:pt x="570" y="1043"/>
                    </a:lnTo>
                    <a:lnTo>
                      <a:pt x="568" y="1041"/>
                    </a:lnTo>
                    <a:lnTo>
                      <a:pt x="566" y="1039"/>
                    </a:lnTo>
                    <a:lnTo>
                      <a:pt x="563" y="1038"/>
                    </a:lnTo>
                    <a:lnTo>
                      <a:pt x="563" y="1034"/>
                    </a:lnTo>
                    <a:lnTo>
                      <a:pt x="565" y="1033"/>
                    </a:lnTo>
                    <a:lnTo>
                      <a:pt x="567" y="1032"/>
                    </a:lnTo>
                    <a:lnTo>
                      <a:pt x="569" y="1031"/>
                    </a:lnTo>
                    <a:lnTo>
                      <a:pt x="574" y="1031"/>
                    </a:lnTo>
                    <a:lnTo>
                      <a:pt x="575" y="1034"/>
                    </a:lnTo>
                    <a:lnTo>
                      <a:pt x="574" y="1038"/>
                    </a:lnTo>
                    <a:lnTo>
                      <a:pt x="573" y="1042"/>
                    </a:lnTo>
                    <a:close/>
                    <a:moveTo>
                      <a:pt x="667" y="1069"/>
                    </a:moveTo>
                    <a:lnTo>
                      <a:pt x="666" y="1068"/>
                    </a:lnTo>
                    <a:lnTo>
                      <a:pt x="666" y="1066"/>
                    </a:lnTo>
                    <a:lnTo>
                      <a:pt x="667" y="1065"/>
                    </a:lnTo>
                    <a:lnTo>
                      <a:pt x="668" y="1064"/>
                    </a:lnTo>
                    <a:lnTo>
                      <a:pt x="669" y="1065"/>
                    </a:lnTo>
                    <a:lnTo>
                      <a:pt x="669" y="1066"/>
                    </a:lnTo>
                    <a:lnTo>
                      <a:pt x="668" y="1068"/>
                    </a:lnTo>
                    <a:lnTo>
                      <a:pt x="667" y="1069"/>
                    </a:lnTo>
                    <a:close/>
                    <a:moveTo>
                      <a:pt x="678" y="1095"/>
                    </a:moveTo>
                    <a:lnTo>
                      <a:pt x="676" y="1096"/>
                    </a:lnTo>
                    <a:lnTo>
                      <a:pt x="675" y="1095"/>
                    </a:lnTo>
                    <a:lnTo>
                      <a:pt x="674" y="1094"/>
                    </a:lnTo>
                    <a:lnTo>
                      <a:pt x="673" y="1092"/>
                    </a:lnTo>
                    <a:lnTo>
                      <a:pt x="675" y="1092"/>
                    </a:lnTo>
                    <a:lnTo>
                      <a:pt x="677" y="1092"/>
                    </a:lnTo>
                    <a:lnTo>
                      <a:pt x="678" y="1094"/>
                    </a:lnTo>
                    <a:lnTo>
                      <a:pt x="678" y="1095"/>
                    </a:lnTo>
                    <a:close/>
                    <a:moveTo>
                      <a:pt x="723" y="1118"/>
                    </a:moveTo>
                    <a:lnTo>
                      <a:pt x="721" y="1119"/>
                    </a:lnTo>
                    <a:lnTo>
                      <a:pt x="720" y="1118"/>
                    </a:lnTo>
                    <a:lnTo>
                      <a:pt x="720" y="1116"/>
                    </a:lnTo>
                    <a:lnTo>
                      <a:pt x="720" y="1113"/>
                    </a:lnTo>
                    <a:lnTo>
                      <a:pt x="721" y="1113"/>
                    </a:lnTo>
                    <a:lnTo>
                      <a:pt x="723" y="1115"/>
                    </a:lnTo>
                    <a:lnTo>
                      <a:pt x="723" y="1118"/>
                    </a:lnTo>
                    <a:close/>
                    <a:moveTo>
                      <a:pt x="515" y="1134"/>
                    </a:moveTo>
                    <a:lnTo>
                      <a:pt x="514" y="1135"/>
                    </a:lnTo>
                    <a:lnTo>
                      <a:pt x="513" y="1135"/>
                    </a:lnTo>
                    <a:lnTo>
                      <a:pt x="512" y="1135"/>
                    </a:lnTo>
                    <a:lnTo>
                      <a:pt x="511" y="1135"/>
                    </a:lnTo>
                    <a:lnTo>
                      <a:pt x="510" y="1137"/>
                    </a:lnTo>
                    <a:lnTo>
                      <a:pt x="509" y="1139"/>
                    </a:lnTo>
                    <a:lnTo>
                      <a:pt x="508" y="1141"/>
                    </a:lnTo>
                    <a:lnTo>
                      <a:pt x="509" y="1143"/>
                    </a:lnTo>
                    <a:lnTo>
                      <a:pt x="508" y="1139"/>
                    </a:lnTo>
                    <a:lnTo>
                      <a:pt x="510" y="1135"/>
                    </a:lnTo>
                    <a:lnTo>
                      <a:pt x="512" y="1130"/>
                    </a:lnTo>
                    <a:lnTo>
                      <a:pt x="514" y="1127"/>
                    </a:lnTo>
                    <a:lnTo>
                      <a:pt x="515" y="1128"/>
                    </a:lnTo>
                    <a:lnTo>
                      <a:pt x="516" y="1130"/>
                    </a:lnTo>
                    <a:lnTo>
                      <a:pt x="515" y="1133"/>
                    </a:lnTo>
                    <a:lnTo>
                      <a:pt x="515" y="1134"/>
                    </a:lnTo>
                    <a:close/>
                    <a:moveTo>
                      <a:pt x="404" y="1138"/>
                    </a:moveTo>
                    <a:lnTo>
                      <a:pt x="402" y="1139"/>
                    </a:lnTo>
                    <a:lnTo>
                      <a:pt x="402" y="1136"/>
                    </a:lnTo>
                    <a:lnTo>
                      <a:pt x="404" y="1134"/>
                    </a:lnTo>
                    <a:lnTo>
                      <a:pt x="404" y="1138"/>
                    </a:lnTo>
                    <a:close/>
                    <a:moveTo>
                      <a:pt x="531" y="1140"/>
                    </a:moveTo>
                    <a:lnTo>
                      <a:pt x="529" y="1142"/>
                    </a:lnTo>
                    <a:lnTo>
                      <a:pt x="528" y="1145"/>
                    </a:lnTo>
                    <a:lnTo>
                      <a:pt x="527" y="1148"/>
                    </a:lnTo>
                    <a:lnTo>
                      <a:pt x="527" y="1151"/>
                    </a:lnTo>
                    <a:lnTo>
                      <a:pt x="525" y="1147"/>
                    </a:lnTo>
                    <a:lnTo>
                      <a:pt x="522" y="1144"/>
                    </a:lnTo>
                    <a:lnTo>
                      <a:pt x="519" y="1140"/>
                    </a:lnTo>
                    <a:lnTo>
                      <a:pt x="518" y="1137"/>
                    </a:lnTo>
                    <a:lnTo>
                      <a:pt x="521" y="1136"/>
                    </a:lnTo>
                    <a:lnTo>
                      <a:pt x="524" y="1137"/>
                    </a:lnTo>
                    <a:lnTo>
                      <a:pt x="527" y="1138"/>
                    </a:lnTo>
                    <a:lnTo>
                      <a:pt x="531" y="1140"/>
                    </a:lnTo>
                    <a:close/>
                    <a:moveTo>
                      <a:pt x="492" y="1143"/>
                    </a:moveTo>
                    <a:lnTo>
                      <a:pt x="491" y="1145"/>
                    </a:lnTo>
                    <a:lnTo>
                      <a:pt x="490" y="1145"/>
                    </a:lnTo>
                    <a:lnTo>
                      <a:pt x="487" y="1145"/>
                    </a:lnTo>
                    <a:lnTo>
                      <a:pt x="486" y="1145"/>
                    </a:lnTo>
                    <a:lnTo>
                      <a:pt x="486" y="1141"/>
                    </a:lnTo>
                    <a:lnTo>
                      <a:pt x="488" y="1140"/>
                    </a:lnTo>
                    <a:lnTo>
                      <a:pt x="490" y="1140"/>
                    </a:lnTo>
                    <a:lnTo>
                      <a:pt x="492" y="1143"/>
                    </a:lnTo>
                    <a:close/>
                    <a:moveTo>
                      <a:pt x="645" y="1166"/>
                    </a:moveTo>
                    <a:lnTo>
                      <a:pt x="643" y="1169"/>
                    </a:lnTo>
                    <a:lnTo>
                      <a:pt x="640" y="1172"/>
                    </a:lnTo>
                    <a:lnTo>
                      <a:pt x="637" y="1175"/>
                    </a:lnTo>
                    <a:lnTo>
                      <a:pt x="635" y="1176"/>
                    </a:lnTo>
                    <a:lnTo>
                      <a:pt x="635" y="1171"/>
                    </a:lnTo>
                    <a:lnTo>
                      <a:pt x="636" y="1166"/>
                    </a:lnTo>
                    <a:lnTo>
                      <a:pt x="637" y="1161"/>
                    </a:lnTo>
                    <a:lnTo>
                      <a:pt x="641" y="1158"/>
                    </a:lnTo>
                    <a:lnTo>
                      <a:pt x="643" y="1158"/>
                    </a:lnTo>
                    <a:lnTo>
                      <a:pt x="645" y="1160"/>
                    </a:lnTo>
                    <a:lnTo>
                      <a:pt x="645" y="1163"/>
                    </a:lnTo>
                    <a:lnTo>
                      <a:pt x="645" y="1166"/>
                    </a:lnTo>
                    <a:close/>
                    <a:moveTo>
                      <a:pt x="563" y="1161"/>
                    </a:moveTo>
                    <a:lnTo>
                      <a:pt x="564" y="1164"/>
                    </a:lnTo>
                    <a:lnTo>
                      <a:pt x="563" y="1165"/>
                    </a:lnTo>
                    <a:lnTo>
                      <a:pt x="562" y="1164"/>
                    </a:lnTo>
                    <a:lnTo>
                      <a:pt x="563" y="1161"/>
                    </a:lnTo>
                    <a:close/>
                    <a:moveTo>
                      <a:pt x="598" y="1193"/>
                    </a:moveTo>
                    <a:lnTo>
                      <a:pt x="596" y="1195"/>
                    </a:lnTo>
                    <a:lnTo>
                      <a:pt x="596" y="1196"/>
                    </a:lnTo>
                    <a:lnTo>
                      <a:pt x="594" y="1197"/>
                    </a:lnTo>
                    <a:lnTo>
                      <a:pt x="592" y="1197"/>
                    </a:lnTo>
                    <a:lnTo>
                      <a:pt x="592" y="1195"/>
                    </a:lnTo>
                    <a:lnTo>
                      <a:pt x="592" y="1191"/>
                    </a:lnTo>
                    <a:lnTo>
                      <a:pt x="593" y="1188"/>
                    </a:lnTo>
                    <a:lnTo>
                      <a:pt x="594" y="1185"/>
                    </a:lnTo>
                    <a:lnTo>
                      <a:pt x="596" y="1186"/>
                    </a:lnTo>
                    <a:lnTo>
                      <a:pt x="598" y="1188"/>
                    </a:lnTo>
                    <a:lnTo>
                      <a:pt x="598" y="1191"/>
                    </a:lnTo>
                    <a:lnTo>
                      <a:pt x="598" y="1193"/>
                    </a:lnTo>
                    <a:close/>
                    <a:moveTo>
                      <a:pt x="386" y="1190"/>
                    </a:moveTo>
                    <a:lnTo>
                      <a:pt x="387" y="1193"/>
                    </a:lnTo>
                    <a:lnTo>
                      <a:pt x="386" y="1194"/>
                    </a:lnTo>
                    <a:lnTo>
                      <a:pt x="385" y="1193"/>
                    </a:lnTo>
                    <a:lnTo>
                      <a:pt x="386" y="1190"/>
                    </a:lnTo>
                    <a:close/>
                    <a:moveTo>
                      <a:pt x="494" y="1200"/>
                    </a:moveTo>
                    <a:lnTo>
                      <a:pt x="493" y="1202"/>
                    </a:lnTo>
                    <a:lnTo>
                      <a:pt x="492" y="1204"/>
                    </a:lnTo>
                    <a:lnTo>
                      <a:pt x="491" y="1205"/>
                    </a:lnTo>
                    <a:lnTo>
                      <a:pt x="489" y="1206"/>
                    </a:lnTo>
                    <a:lnTo>
                      <a:pt x="486" y="1203"/>
                    </a:lnTo>
                    <a:lnTo>
                      <a:pt x="487" y="1200"/>
                    </a:lnTo>
                    <a:lnTo>
                      <a:pt x="490" y="1196"/>
                    </a:lnTo>
                    <a:lnTo>
                      <a:pt x="491" y="1193"/>
                    </a:lnTo>
                    <a:lnTo>
                      <a:pt x="492" y="1193"/>
                    </a:lnTo>
                    <a:lnTo>
                      <a:pt x="494" y="1195"/>
                    </a:lnTo>
                    <a:lnTo>
                      <a:pt x="494" y="1197"/>
                    </a:lnTo>
                    <a:lnTo>
                      <a:pt x="494" y="1200"/>
                    </a:lnTo>
                    <a:close/>
                    <a:moveTo>
                      <a:pt x="641" y="1195"/>
                    </a:moveTo>
                    <a:lnTo>
                      <a:pt x="640" y="1196"/>
                    </a:lnTo>
                    <a:lnTo>
                      <a:pt x="639" y="1196"/>
                    </a:lnTo>
                    <a:lnTo>
                      <a:pt x="638" y="1196"/>
                    </a:lnTo>
                    <a:lnTo>
                      <a:pt x="637" y="1197"/>
                    </a:lnTo>
                    <a:lnTo>
                      <a:pt x="637" y="1195"/>
                    </a:lnTo>
                    <a:lnTo>
                      <a:pt x="638" y="1195"/>
                    </a:lnTo>
                    <a:lnTo>
                      <a:pt x="639" y="1195"/>
                    </a:lnTo>
                    <a:lnTo>
                      <a:pt x="641" y="1195"/>
                    </a:lnTo>
                    <a:close/>
                    <a:moveTo>
                      <a:pt x="542" y="1293"/>
                    </a:moveTo>
                    <a:lnTo>
                      <a:pt x="544" y="1293"/>
                    </a:lnTo>
                    <a:lnTo>
                      <a:pt x="544" y="1295"/>
                    </a:lnTo>
                    <a:lnTo>
                      <a:pt x="542" y="1296"/>
                    </a:lnTo>
                    <a:lnTo>
                      <a:pt x="540" y="1296"/>
                    </a:lnTo>
                    <a:lnTo>
                      <a:pt x="538" y="1295"/>
                    </a:lnTo>
                    <a:lnTo>
                      <a:pt x="536" y="1295"/>
                    </a:lnTo>
                    <a:lnTo>
                      <a:pt x="535" y="1294"/>
                    </a:lnTo>
                    <a:lnTo>
                      <a:pt x="535" y="1293"/>
                    </a:lnTo>
                    <a:lnTo>
                      <a:pt x="538" y="1291"/>
                    </a:lnTo>
                    <a:lnTo>
                      <a:pt x="540" y="1291"/>
                    </a:lnTo>
                    <a:lnTo>
                      <a:pt x="542" y="1293"/>
                    </a:lnTo>
                    <a:close/>
                    <a:moveTo>
                      <a:pt x="484" y="1304"/>
                    </a:moveTo>
                    <a:lnTo>
                      <a:pt x="485" y="1304"/>
                    </a:lnTo>
                    <a:lnTo>
                      <a:pt x="484" y="1304"/>
                    </a:lnTo>
                    <a:close/>
                    <a:moveTo>
                      <a:pt x="568" y="1307"/>
                    </a:moveTo>
                    <a:lnTo>
                      <a:pt x="567" y="1309"/>
                    </a:lnTo>
                    <a:lnTo>
                      <a:pt x="567" y="1311"/>
                    </a:lnTo>
                    <a:lnTo>
                      <a:pt x="567" y="1314"/>
                    </a:lnTo>
                    <a:lnTo>
                      <a:pt x="566" y="1316"/>
                    </a:lnTo>
                    <a:lnTo>
                      <a:pt x="563" y="1314"/>
                    </a:lnTo>
                    <a:lnTo>
                      <a:pt x="562" y="1311"/>
                    </a:lnTo>
                    <a:lnTo>
                      <a:pt x="561" y="1308"/>
                    </a:lnTo>
                    <a:lnTo>
                      <a:pt x="561" y="1304"/>
                    </a:lnTo>
                    <a:lnTo>
                      <a:pt x="563" y="1304"/>
                    </a:lnTo>
                    <a:lnTo>
                      <a:pt x="566" y="1304"/>
                    </a:lnTo>
                    <a:lnTo>
                      <a:pt x="567" y="1305"/>
                    </a:lnTo>
                    <a:lnTo>
                      <a:pt x="568" y="1307"/>
                    </a:lnTo>
                    <a:close/>
                    <a:moveTo>
                      <a:pt x="333" y="1338"/>
                    </a:moveTo>
                    <a:lnTo>
                      <a:pt x="333" y="1339"/>
                    </a:lnTo>
                    <a:lnTo>
                      <a:pt x="333" y="1340"/>
                    </a:lnTo>
                    <a:lnTo>
                      <a:pt x="333" y="1341"/>
                    </a:lnTo>
                    <a:lnTo>
                      <a:pt x="332" y="1340"/>
                    </a:lnTo>
                    <a:lnTo>
                      <a:pt x="332" y="1338"/>
                    </a:lnTo>
                    <a:lnTo>
                      <a:pt x="333" y="1338"/>
                    </a:lnTo>
                    <a:close/>
                    <a:moveTo>
                      <a:pt x="576" y="1353"/>
                    </a:moveTo>
                    <a:lnTo>
                      <a:pt x="573" y="1356"/>
                    </a:lnTo>
                    <a:lnTo>
                      <a:pt x="572" y="1353"/>
                    </a:lnTo>
                    <a:lnTo>
                      <a:pt x="570" y="1350"/>
                    </a:lnTo>
                    <a:lnTo>
                      <a:pt x="566" y="1349"/>
                    </a:lnTo>
                    <a:lnTo>
                      <a:pt x="570" y="1347"/>
                    </a:lnTo>
                    <a:lnTo>
                      <a:pt x="573" y="1347"/>
                    </a:lnTo>
                    <a:lnTo>
                      <a:pt x="575" y="1350"/>
                    </a:lnTo>
                    <a:lnTo>
                      <a:pt x="576" y="1353"/>
                    </a:lnTo>
                    <a:close/>
                    <a:moveTo>
                      <a:pt x="568" y="1363"/>
                    </a:moveTo>
                    <a:lnTo>
                      <a:pt x="567" y="1361"/>
                    </a:lnTo>
                    <a:lnTo>
                      <a:pt x="568" y="1360"/>
                    </a:lnTo>
                    <a:lnTo>
                      <a:pt x="569" y="1358"/>
                    </a:lnTo>
                    <a:lnTo>
                      <a:pt x="571" y="1358"/>
                    </a:lnTo>
                    <a:lnTo>
                      <a:pt x="571" y="1361"/>
                    </a:lnTo>
                    <a:lnTo>
                      <a:pt x="572" y="1362"/>
                    </a:lnTo>
                    <a:lnTo>
                      <a:pt x="571" y="1364"/>
                    </a:lnTo>
                    <a:lnTo>
                      <a:pt x="568" y="1363"/>
                    </a:lnTo>
                    <a:close/>
                    <a:moveTo>
                      <a:pt x="339" y="1371"/>
                    </a:moveTo>
                    <a:lnTo>
                      <a:pt x="340" y="1377"/>
                    </a:lnTo>
                    <a:lnTo>
                      <a:pt x="338" y="1377"/>
                    </a:lnTo>
                    <a:lnTo>
                      <a:pt x="333" y="1373"/>
                    </a:lnTo>
                    <a:lnTo>
                      <a:pt x="331" y="1370"/>
                    </a:lnTo>
                    <a:lnTo>
                      <a:pt x="332" y="1368"/>
                    </a:lnTo>
                    <a:lnTo>
                      <a:pt x="335" y="1367"/>
                    </a:lnTo>
                    <a:lnTo>
                      <a:pt x="338" y="1368"/>
                    </a:lnTo>
                    <a:lnTo>
                      <a:pt x="339" y="1371"/>
                    </a:lnTo>
                    <a:close/>
                    <a:moveTo>
                      <a:pt x="70" y="1386"/>
                    </a:moveTo>
                    <a:lnTo>
                      <a:pt x="69" y="1393"/>
                    </a:lnTo>
                    <a:lnTo>
                      <a:pt x="68" y="1401"/>
                    </a:lnTo>
                    <a:lnTo>
                      <a:pt x="67" y="1408"/>
                    </a:lnTo>
                    <a:lnTo>
                      <a:pt x="66" y="1415"/>
                    </a:lnTo>
                    <a:lnTo>
                      <a:pt x="64" y="1422"/>
                    </a:lnTo>
                    <a:lnTo>
                      <a:pt x="61" y="1428"/>
                    </a:lnTo>
                    <a:lnTo>
                      <a:pt x="59" y="1435"/>
                    </a:lnTo>
                    <a:lnTo>
                      <a:pt x="57" y="1441"/>
                    </a:lnTo>
                    <a:lnTo>
                      <a:pt x="56" y="1446"/>
                    </a:lnTo>
                    <a:lnTo>
                      <a:pt x="55" y="1451"/>
                    </a:lnTo>
                    <a:lnTo>
                      <a:pt x="55" y="1456"/>
                    </a:lnTo>
                    <a:lnTo>
                      <a:pt x="55" y="1461"/>
                    </a:lnTo>
                    <a:lnTo>
                      <a:pt x="53" y="1465"/>
                    </a:lnTo>
                    <a:lnTo>
                      <a:pt x="53" y="1471"/>
                    </a:lnTo>
                    <a:lnTo>
                      <a:pt x="51" y="1474"/>
                    </a:lnTo>
                    <a:lnTo>
                      <a:pt x="48" y="1479"/>
                    </a:lnTo>
                    <a:lnTo>
                      <a:pt x="46" y="1482"/>
                    </a:lnTo>
                    <a:lnTo>
                      <a:pt x="46" y="1486"/>
                    </a:lnTo>
                    <a:lnTo>
                      <a:pt x="46" y="1490"/>
                    </a:lnTo>
                    <a:lnTo>
                      <a:pt x="47" y="1493"/>
                    </a:lnTo>
                    <a:lnTo>
                      <a:pt x="47" y="1497"/>
                    </a:lnTo>
                    <a:lnTo>
                      <a:pt x="47" y="1500"/>
                    </a:lnTo>
                    <a:lnTo>
                      <a:pt x="46" y="1503"/>
                    </a:lnTo>
                    <a:lnTo>
                      <a:pt x="44" y="1508"/>
                    </a:lnTo>
                    <a:lnTo>
                      <a:pt x="43" y="1512"/>
                    </a:lnTo>
                    <a:lnTo>
                      <a:pt x="42" y="1518"/>
                    </a:lnTo>
                    <a:lnTo>
                      <a:pt x="40" y="1524"/>
                    </a:lnTo>
                    <a:lnTo>
                      <a:pt x="36" y="1528"/>
                    </a:lnTo>
                    <a:lnTo>
                      <a:pt x="36" y="1533"/>
                    </a:lnTo>
                    <a:lnTo>
                      <a:pt x="36" y="1537"/>
                    </a:lnTo>
                    <a:lnTo>
                      <a:pt x="37" y="1542"/>
                    </a:lnTo>
                    <a:lnTo>
                      <a:pt x="37" y="1546"/>
                    </a:lnTo>
                    <a:lnTo>
                      <a:pt x="37" y="1551"/>
                    </a:lnTo>
                    <a:lnTo>
                      <a:pt x="36" y="1555"/>
                    </a:lnTo>
                    <a:lnTo>
                      <a:pt x="33" y="1559"/>
                    </a:lnTo>
                    <a:lnTo>
                      <a:pt x="31" y="1562"/>
                    </a:lnTo>
                    <a:lnTo>
                      <a:pt x="30" y="1566"/>
                    </a:lnTo>
                    <a:lnTo>
                      <a:pt x="30" y="1570"/>
                    </a:lnTo>
                    <a:lnTo>
                      <a:pt x="29" y="1574"/>
                    </a:lnTo>
                    <a:lnTo>
                      <a:pt x="29" y="1578"/>
                    </a:lnTo>
                    <a:lnTo>
                      <a:pt x="27" y="1582"/>
                    </a:lnTo>
                    <a:lnTo>
                      <a:pt x="25" y="1585"/>
                    </a:lnTo>
                    <a:lnTo>
                      <a:pt x="23" y="1589"/>
                    </a:lnTo>
                    <a:lnTo>
                      <a:pt x="20" y="1591"/>
                    </a:lnTo>
                    <a:lnTo>
                      <a:pt x="16" y="1592"/>
                    </a:lnTo>
                    <a:lnTo>
                      <a:pt x="11" y="1591"/>
                    </a:lnTo>
                    <a:lnTo>
                      <a:pt x="6" y="1590"/>
                    </a:lnTo>
                    <a:lnTo>
                      <a:pt x="1" y="1591"/>
                    </a:lnTo>
                    <a:lnTo>
                      <a:pt x="0" y="1587"/>
                    </a:lnTo>
                    <a:lnTo>
                      <a:pt x="0" y="1582"/>
                    </a:lnTo>
                    <a:lnTo>
                      <a:pt x="1" y="1576"/>
                    </a:lnTo>
                    <a:lnTo>
                      <a:pt x="3" y="1572"/>
                    </a:lnTo>
                    <a:lnTo>
                      <a:pt x="5" y="1568"/>
                    </a:lnTo>
                    <a:lnTo>
                      <a:pt x="6" y="1563"/>
                    </a:lnTo>
                    <a:lnTo>
                      <a:pt x="7" y="1557"/>
                    </a:lnTo>
                    <a:lnTo>
                      <a:pt x="6" y="1553"/>
                    </a:lnTo>
                    <a:lnTo>
                      <a:pt x="7" y="1546"/>
                    </a:lnTo>
                    <a:lnTo>
                      <a:pt x="8" y="1539"/>
                    </a:lnTo>
                    <a:lnTo>
                      <a:pt x="8" y="1533"/>
                    </a:lnTo>
                    <a:lnTo>
                      <a:pt x="8" y="1526"/>
                    </a:lnTo>
                    <a:lnTo>
                      <a:pt x="8" y="1518"/>
                    </a:lnTo>
                    <a:lnTo>
                      <a:pt x="10" y="1512"/>
                    </a:lnTo>
                    <a:lnTo>
                      <a:pt x="12" y="1506"/>
                    </a:lnTo>
                    <a:lnTo>
                      <a:pt x="14" y="1499"/>
                    </a:lnTo>
                    <a:lnTo>
                      <a:pt x="16" y="1493"/>
                    </a:lnTo>
                    <a:lnTo>
                      <a:pt x="18" y="1488"/>
                    </a:lnTo>
                    <a:lnTo>
                      <a:pt x="18" y="1480"/>
                    </a:lnTo>
                    <a:lnTo>
                      <a:pt x="19" y="1473"/>
                    </a:lnTo>
                    <a:lnTo>
                      <a:pt x="20" y="1467"/>
                    </a:lnTo>
                    <a:lnTo>
                      <a:pt x="21" y="1461"/>
                    </a:lnTo>
                    <a:lnTo>
                      <a:pt x="25" y="1456"/>
                    </a:lnTo>
                    <a:lnTo>
                      <a:pt x="30" y="1452"/>
                    </a:lnTo>
                    <a:lnTo>
                      <a:pt x="31" y="1446"/>
                    </a:lnTo>
                    <a:lnTo>
                      <a:pt x="28" y="1440"/>
                    </a:lnTo>
                    <a:lnTo>
                      <a:pt x="26" y="1436"/>
                    </a:lnTo>
                    <a:lnTo>
                      <a:pt x="32" y="1433"/>
                    </a:lnTo>
                    <a:lnTo>
                      <a:pt x="31" y="1429"/>
                    </a:lnTo>
                    <a:lnTo>
                      <a:pt x="30" y="1426"/>
                    </a:lnTo>
                    <a:lnTo>
                      <a:pt x="31" y="1424"/>
                    </a:lnTo>
                    <a:lnTo>
                      <a:pt x="32" y="1420"/>
                    </a:lnTo>
                    <a:lnTo>
                      <a:pt x="33" y="1418"/>
                    </a:lnTo>
                    <a:lnTo>
                      <a:pt x="35" y="1415"/>
                    </a:lnTo>
                    <a:lnTo>
                      <a:pt x="36" y="1411"/>
                    </a:lnTo>
                    <a:lnTo>
                      <a:pt x="35" y="1407"/>
                    </a:lnTo>
                    <a:lnTo>
                      <a:pt x="38" y="1406"/>
                    </a:lnTo>
                    <a:lnTo>
                      <a:pt x="39" y="1404"/>
                    </a:lnTo>
                    <a:lnTo>
                      <a:pt x="41" y="1403"/>
                    </a:lnTo>
                    <a:lnTo>
                      <a:pt x="42" y="1400"/>
                    </a:lnTo>
                    <a:lnTo>
                      <a:pt x="41" y="1394"/>
                    </a:lnTo>
                    <a:lnTo>
                      <a:pt x="42" y="1389"/>
                    </a:lnTo>
                    <a:lnTo>
                      <a:pt x="44" y="1383"/>
                    </a:lnTo>
                    <a:lnTo>
                      <a:pt x="42" y="1379"/>
                    </a:lnTo>
                    <a:lnTo>
                      <a:pt x="46" y="1377"/>
                    </a:lnTo>
                    <a:lnTo>
                      <a:pt x="50" y="1376"/>
                    </a:lnTo>
                    <a:lnTo>
                      <a:pt x="55" y="1375"/>
                    </a:lnTo>
                    <a:lnTo>
                      <a:pt x="60" y="1375"/>
                    </a:lnTo>
                    <a:lnTo>
                      <a:pt x="66" y="1375"/>
                    </a:lnTo>
                    <a:lnTo>
                      <a:pt x="69" y="1377"/>
                    </a:lnTo>
                    <a:lnTo>
                      <a:pt x="70" y="1381"/>
                    </a:lnTo>
                    <a:lnTo>
                      <a:pt x="70" y="1386"/>
                    </a:lnTo>
                    <a:close/>
                    <a:moveTo>
                      <a:pt x="347" y="1388"/>
                    </a:moveTo>
                    <a:lnTo>
                      <a:pt x="346" y="1389"/>
                    </a:lnTo>
                    <a:lnTo>
                      <a:pt x="346" y="1388"/>
                    </a:lnTo>
                    <a:lnTo>
                      <a:pt x="345" y="1386"/>
                    </a:lnTo>
                    <a:lnTo>
                      <a:pt x="346" y="1386"/>
                    </a:lnTo>
                    <a:lnTo>
                      <a:pt x="347" y="1386"/>
                    </a:lnTo>
                    <a:lnTo>
                      <a:pt x="347" y="1388"/>
                    </a:lnTo>
                    <a:close/>
                    <a:moveTo>
                      <a:pt x="346" y="1399"/>
                    </a:moveTo>
                    <a:lnTo>
                      <a:pt x="348" y="1399"/>
                    </a:lnTo>
                    <a:lnTo>
                      <a:pt x="346" y="1399"/>
                    </a:lnTo>
                    <a:close/>
                    <a:moveTo>
                      <a:pt x="75" y="1409"/>
                    </a:moveTo>
                    <a:lnTo>
                      <a:pt x="74" y="1409"/>
                    </a:lnTo>
                    <a:lnTo>
                      <a:pt x="73" y="1409"/>
                    </a:lnTo>
                    <a:lnTo>
                      <a:pt x="72" y="1409"/>
                    </a:lnTo>
                    <a:lnTo>
                      <a:pt x="72" y="1407"/>
                    </a:lnTo>
                    <a:lnTo>
                      <a:pt x="74" y="1407"/>
                    </a:lnTo>
                    <a:lnTo>
                      <a:pt x="75" y="1407"/>
                    </a:lnTo>
                    <a:lnTo>
                      <a:pt x="75" y="1408"/>
                    </a:lnTo>
                    <a:lnTo>
                      <a:pt x="75" y="1409"/>
                    </a:lnTo>
                    <a:close/>
                    <a:moveTo>
                      <a:pt x="463" y="1427"/>
                    </a:moveTo>
                    <a:lnTo>
                      <a:pt x="459" y="1428"/>
                    </a:lnTo>
                    <a:lnTo>
                      <a:pt x="458" y="1431"/>
                    </a:lnTo>
                    <a:lnTo>
                      <a:pt x="458" y="1434"/>
                    </a:lnTo>
                    <a:lnTo>
                      <a:pt x="458" y="1437"/>
                    </a:lnTo>
                    <a:lnTo>
                      <a:pt x="458" y="1440"/>
                    </a:lnTo>
                    <a:lnTo>
                      <a:pt x="457" y="1443"/>
                    </a:lnTo>
                    <a:lnTo>
                      <a:pt x="454" y="1443"/>
                    </a:lnTo>
                    <a:lnTo>
                      <a:pt x="449" y="1441"/>
                    </a:lnTo>
                    <a:lnTo>
                      <a:pt x="449" y="1439"/>
                    </a:lnTo>
                    <a:lnTo>
                      <a:pt x="447" y="1438"/>
                    </a:lnTo>
                    <a:lnTo>
                      <a:pt x="446" y="1437"/>
                    </a:lnTo>
                    <a:lnTo>
                      <a:pt x="447" y="1436"/>
                    </a:lnTo>
                    <a:lnTo>
                      <a:pt x="449" y="1436"/>
                    </a:lnTo>
                    <a:lnTo>
                      <a:pt x="453" y="1437"/>
                    </a:lnTo>
                    <a:lnTo>
                      <a:pt x="456" y="1437"/>
                    </a:lnTo>
                    <a:lnTo>
                      <a:pt x="458" y="1434"/>
                    </a:lnTo>
                    <a:lnTo>
                      <a:pt x="457" y="1431"/>
                    </a:lnTo>
                    <a:lnTo>
                      <a:pt x="456" y="1429"/>
                    </a:lnTo>
                    <a:lnTo>
                      <a:pt x="456" y="1427"/>
                    </a:lnTo>
                    <a:lnTo>
                      <a:pt x="457" y="1426"/>
                    </a:lnTo>
                    <a:lnTo>
                      <a:pt x="458" y="1426"/>
                    </a:lnTo>
                    <a:lnTo>
                      <a:pt x="460" y="1426"/>
                    </a:lnTo>
                    <a:lnTo>
                      <a:pt x="462" y="1427"/>
                    </a:lnTo>
                    <a:lnTo>
                      <a:pt x="463" y="1427"/>
                    </a:lnTo>
                    <a:close/>
                    <a:moveTo>
                      <a:pt x="423" y="1434"/>
                    </a:moveTo>
                    <a:lnTo>
                      <a:pt x="423" y="1437"/>
                    </a:lnTo>
                    <a:lnTo>
                      <a:pt x="422" y="1438"/>
                    </a:lnTo>
                    <a:lnTo>
                      <a:pt x="421" y="1437"/>
                    </a:lnTo>
                    <a:lnTo>
                      <a:pt x="423" y="1434"/>
                    </a:lnTo>
                    <a:close/>
                    <a:moveTo>
                      <a:pt x="292" y="1446"/>
                    </a:moveTo>
                    <a:lnTo>
                      <a:pt x="292" y="1447"/>
                    </a:lnTo>
                    <a:lnTo>
                      <a:pt x="290" y="1448"/>
                    </a:lnTo>
                    <a:lnTo>
                      <a:pt x="288" y="1447"/>
                    </a:lnTo>
                    <a:lnTo>
                      <a:pt x="287" y="1447"/>
                    </a:lnTo>
                    <a:lnTo>
                      <a:pt x="286" y="1446"/>
                    </a:lnTo>
                    <a:lnTo>
                      <a:pt x="287" y="1446"/>
                    </a:lnTo>
                    <a:lnTo>
                      <a:pt x="287" y="1444"/>
                    </a:lnTo>
                    <a:lnTo>
                      <a:pt x="288" y="1444"/>
                    </a:lnTo>
                    <a:lnTo>
                      <a:pt x="290" y="1445"/>
                    </a:lnTo>
                    <a:lnTo>
                      <a:pt x="291" y="1445"/>
                    </a:lnTo>
                    <a:lnTo>
                      <a:pt x="292" y="1446"/>
                    </a:lnTo>
                    <a:close/>
                    <a:moveTo>
                      <a:pt x="400" y="1463"/>
                    </a:moveTo>
                    <a:lnTo>
                      <a:pt x="402" y="1465"/>
                    </a:lnTo>
                    <a:lnTo>
                      <a:pt x="401" y="1465"/>
                    </a:lnTo>
                    <a:lnTo>
                      <a:pt x="400" y="1465"/>
                    </a:lnTo>
                    <a:lnTo>
                      <a:pt x="399" y="1465"/>
                    </a:lnTo>
                    <a:lnTo>
                      <a:pt x="396" y="1463"/>
                    </a:lnTo>
                    <a:lnTo>
                      <a:pt x="397" y="1462"/>
                    </a:lnTo>
                    <a:lnTo>
                      <a:pt x="399" y="1462"/>
                    </a:lnTo>
                    <a:lnTo>
                      <a:pt x="400" y="1463"/>
                    </a:lnTo>
                    <a:close/>
                    <a:moveTo>
                      <a:pt x="431" y="1542"/>
                    </a:moveTo>
                    <a:lnTo>
                      <a:pt x="430" y="1542"/>
                    </a:lnTo>
                    <a:lnTo>
                      <a:pt x="428" y="1542"/>
                    </a:lnTo>
                    <a:lnTo>
                      <a:pt x="428" y="1540"/>
                    </a:lnTo>
                    <a:lnTo>
                      <a:pt x="429" y="1540"/>
                    </a:lnTo>
                    <a:lnTo>
                      <a:pt x="430" y="1540"/>
                    </a:lnTo>
                    <a:lnTo>
                      <a:pt x="431" y="1540"/>
                    </a:lnTo>
                    <a:lnTo>
                      <a:pt x="431" y="1542"/>
                    </a:lnTo>
                    <a:close/>
                    <a:moveTo>
                      <a:pt x="314" y="1563"/>
                    </a:moveTo>
                    <a:lnTo>
                      <a:pt x="316" y="1564"/>
                    </a:lnTo>
                    <a:lnTo>
                      <a:pt x="316" y="1565"/>
                    </a:lnTo>
                    <a:lnTo>
                      <a:pt x="315" y="1565"/>
                    </a:lnTo>
                    <a:lnTo>
                      <a:pt x="314" y="1563"/>
                    </a:lnTo>
                    <a:close/>
                    <a:moveTo>
                      <a:pt x="257" y="1605"/>
                    </a:moveTo>
                    <a:lnTo>
                      <a:pt x="260" y="1606"/>
                    </a:lnTo>
                    <a:lnTo>
                      <a:pt x="264" y="1608"/>
                    </a:lnTo>
                    <a:lnTo>
                      <a:pt x="266" y="1609"/>
                    </a:lnTo>
                    <a:lnTo>
                      <a:pt x="266" y="1613"/>
                    </a:lnTo>
                    <a:lnTo>
                      <a:pt x="264" y="1615"/>
                    </a:lnTo>
                    <a:lnTo>
                      <a:pt x="261" y="1617"/>
                    </a:lnTo>
                    <a:lnTo>
                      <a:pt x="258" y="1619"/>
                    </a:lnTo>
                    <a:lnTo>
                      <a:pt x="255" y="1618"/>
                    </a:lnTo>
                    <a:lnTo>
                      <a:pt x="255" y="1617"/>
                    </a:lnTo>
                    <a:lnTo>
                      <a:pt x="255" y="1615"/>
                    </a:lnTo>
                    <a:lnTo>
                      <a:pt x="255" y="1613"/>
                    </a:lnTo>
                    <a:lnTo>
                      <a:pt x="255" y="1611"/>
                    </a:lnTo>
                    <a:lnTo>
                      <a:pt x="258" y="1608"/>
                    </a:lnTo>
                    <a:lnTo>
                      <a:pt x="257" y="1605"/>
                    </a:lnTo>
                    <a:lnTo>
                      <a:pt x="255" y="1603"/>
                    </a:lnTo>
                    <a:lnTo>
                      <a:pt x="257" y="1605"/>
                    </a:lnTo>
                    <a:close/>
                    <a:moveTo>
                      <a:pt x="263" y="1634"/>
                    </a:moveTo>
                    <a:lnTo>
                      <a:pt x="260" y="1636"/>
                    </a:lnTo>
                    <a:lnTo>
                      <a:pt x="257" y="1636"/>
                    </a:lnTo>
                    <a:lnTo>
                      <a:pt x="255" y="1636"/>
                    </a:lnTo>
                    <a:lnTo>
                      <a:pt x="251" y="1636"/>
                    </a:lnTo>
                    <a:lnTo>
                      <a:pt x="250" y="1633"/>
                    </a:lnTo>
                    <a:lnTo>
                      <a:pt x="251" y="1629"/>
                    </a:lnTo>
                    <a:lnTo>
                      <a:pt x="254" y="1626"/>
                    </a:lnTo>
                    <a:lnTo>
                      <a:pt x="255" y="1623"/>
                    </a:lnTo>
                    <a:lnTo>
                      <a:pt x="260" y="1621"/>
                    </a:lnTo>
                    <a:lnTo>
                      <a:pt x="263" y="1625"/>
                    </a:lnTo>
                    <a:lnTo>
                      <a:pt x="264" y="1630"/>
                    </a:lnTo>
                    <a:lnTo>
                      <a:pt x="263" y="1634"/>
                    </a:lnTo>
                    <a:close/>
                    <a:moveTo>
                      <a:pt x="339" y="1636"/>
                    </a:moveTo>
                    <a:lnTo>
                      <a:pt x="339" y="1636"/>
                    </a:lnTo>
                    <a:lnTo>
                      <a:pt x="339" y="1635"/>
                    </a:lnTo>
                    <a:lnTo>
                      <a:pt x="339" y="1633"/>
                    </a:lnTo>
                    <a:lnTo>
                      <a:pt x="339" y="1632"/>
                    </a:lnTo>
                    <a:lnTo>
                      <a:pt x="340" y="1632"/>
                    </a:lnTo>
                    <a:lnTo>
                      <a:pt x="340" y="1634"/>
                    </a:lnTo>
                    <a:lnTo>
                      <a:pt x="339" y="1634"/>
                    </a:lnTo>
                    <a:lnTo>
                      <a:pt x="339" y="1636"/>
                    </a:lnTo>
                    <a:close/>
                    <a:moveTo>
                      <a:pt x="337" y="1644"/>
                    </a:moveTo>
                    <a:lnTo>
                      <a:pt x="333" y="1644"/>
                    </a:lnTo>
                    <a:lnTo>
                      <a:pt x="334" y="1641"/>
                    </a:lnTo>
                    <a:lnTo>
                      <a:pt x="337" y="1638"/>
                    </a:lnTo>
                    <a:lnTo>
                      <a:pt x="337" y="1644"/>
                    </a:lnTo>
                    <a:close/>
                    <a:moveTo>
                      <a:pt x="329" y="1692"/>
                    </a:moveTo>
                    <a:lnTo>
                      <a:pt x="327" y="1692"/>
                    </a:lnTo>
                    <a:lnTo>
                      <a:pt x="326" y="1692"/>
                    </a:lnTo>
                    <a:lnTo>
                      <a:pt x="326" y="1690"/>
                    </a:lnTo>
                    <a:lnTo>
                      <a:pt x="328" y="1689"/>
                    </a:lnTo>
                    <a:lnTo>
                      <a:pt x="329" y="1689"/>
                    </a:lnTo>
                    <a:lnTo>
                      <a:pt x="329" y="1690"/>
                    </a:lnTo>
                    <a:lnTo>
                      <a:pt x="329" y="1692"/>
                    </a:lnTo>
                    <a:close/>
                    <a:moveTo>
                      <a:pt x="275" y="1854"/>
                    </a:moveTo>
                    <a:lnTo>
                      <a:pt x="273" y="1857"/>
                    </a:lnTo>
                    <a:lnTo>
                      <a:pt x="270" y="1861"/>
                    </a:lnTo>
                    <a:lnTo>
                      <a:pt x="272" y="1865"/>
                    </a:lnTo>
                    <a:lnTo>
                      <a:pt x="272" y="1869"/>
                    </a:lnTo>
                    <a:lnTo>
                      <a:pt x="273" y="1873"/>
                    </a:lnTo>
                    <a:lnTo>
                      <a:pt x="272" y="1877"/>
                    </a:lnTo>
                    <a:lnTo>
                      <a:pt x="269" y="1880"/>
                    </a:lnTo>
                    <a:lnTo>
                      <a:pt x="265" y="1881"/>
                    </a:lnTo>
                    <a:lnTo>
                      <a:pt x="265" y="1887"/>
                    </a:lnTo>
                    <a:lnTo>
                      <a:pt x="265" y="1893"/>
                    </a:lnTo>
                    <a:lnTo>
                      <a:pt x="265" y="1899"/>
                    </a:lnTo>
                    <a:lnTo>
                      <a:pt x="265" y="1905"/>
                    </a:lnTo>
                    <a:lnTo>
                      <a:pt x="264" y="1911"/>
                    </a:lnTo>
                    <a:lnTo>
                      <a:pt x="263" y="1916"/>
                    </a:lnTo>
                    <a:lnTo>
                      <a:pt x="260" y="1921"/>
                    </a:lnTo>
                    <a:lnTo>
                      <a:pt x="257" y="1924"/>
                    </a:lnTo>
                    <a:lnTo>
                      <a:pt x="255" y="1923"/>
                    </a:lnTo>
                    <a:lnTo>
                      <a:pt x="255" y="1921"/>
                    </a:lnTo>
                    <a:lnTo>
                      <a:pt x="255" y="1918"/>
                    </a:lnTo>
                    <a:lnTo>
                      <a:pt x="255" y="1915"/>
                    </a:lnTo>
                    <a:lnTo>
                      <a:pt x="257" y="1913"/>
                    </a:lnTo>
                    <a:lnTo>
                      <a:pt x="258" y="1910"/>
                    </a:lnTo>
                    <a:lnTo>
                      <a:pt x="258" y="1907"/>
                    </a:lnTo>
                    <a:lnTo>
                      <a:pt x="257" y="1904"/>
                    </a:lnTo>
                    <a:lnTo>
                      <a:pt x="257" y="1901"/>
                    </a:lnTo>
                    <a:lnTo>
                      <a:pt x="256" y="1898"/>
                    </a:lnTo>
                    <a:lnTo>
                      <a:pt x="256" y="1895"/>
                    </a:lnTo>
                    <a:lnTo>
                      <a:pt x="257" y="1891"/>
                    </a:lnTo>
                    <a:lnTo>
                      <a:pt x="260" y="1889"/>
                    </a:lnTo>
                    <a:lnTo>
                      <a:pt x="263" y="1885"/>
                    </a:lnTo>
                    <a:lnTo>
                      <a:pt x="264" y="1881"/>
                    </a:lnTo>
                    <a:lnTo>
                      <a:pt x="265" y="1877"/>
                    </a:lnTo>
                    <a:lnTo>
                      <a:pt x="265" y="1872"/>
                    </a:lnTo>
                    <a:lnTo>
                      <a:pt x="265" y="1868"/>
                    </a:lnTo>
                    <a:lnTo>
                      <a:pt x="265" y="1863"/>
                    </a:lnTo>
                    <a:lnTo>
                      <a:pt x="265" y="1860"/>
                    </a:lnTo>
                    <a:lnTo>
                      <a:pt x="268" y="1858"/>
                    </a:lnTo>
                    <a:lnTo>
                      <a:pt x="269" y="1855"/>
                    </a:lnTo>
                    <a:lnTo>
                      <a:pt x="270" y="1852"/>
                    </a:lnTo>
                    <a:lnTo>
                      <a:pt x="272" y="1848"/>
                    </a:lnTo>
                    <a:lnTo>
                      <a:pt x="273" y="1845"/>
                    </a:lnTo>
                    <a:lnTo>
                      <a:pt x="273" y="1842"/>
                    </a:lnTo>
                    <a:lnTo>
                      <a:pt x="273" y="1838"/>
                    </a:lnTo>
                    <a:lnTo>
                      <a:pt x="273" y="1836"/>
                    </a:lnTo>
                    <a:lnTo>
                      <a:pt x="275" y="1838"/>
                    </a:lnTo>
                    <a:lnTo>
                      <a:pt x="275" y="1844"/>
                    </a:lnTo>
                    <a:lnTo>
                      <a:pt x="275" y="1849"/>
                    </a:lnTo>
                    <a:lnTo>
                      <a:pt x="275" y="1854"/>
                    </a:lnTo>
                    <a:close/>
                    <a:moveTo>
                      <a:pt x="287" y="1842"/>
                    </a:moveTo>
                    <a:lnTo>
                      <a:pt x="286" y="1841"/>
                    </a:lnTo>
                    <a:lnTo>
                      <a:pt x="285" y="1840"/>
                    </a:lnTo>
                    <a:lnTo>
                      <a:pt x="285" y="1838"/>
                    </a:lnTo>
                    <a:lnTo>
                      <a:pt x="286" y="1837"/>
                    </a:lnTo>
                    <a:lnTo>
                      <a:pt x="288" y="1837"/>
                    </a:lnTo>
                    <a:lnTo>
                      <a:pt x="290" y="1838"/>
                    </a:lnTo>
                    <a:lnTo>
                      <a:pt x="288" y="1840"/>
                    </a:lnTo>
                    <a:lnTo>
                      <a:pt x="287" y="1842"/>
                    </a:lnTo>
                    <a:close/>
                    <a:moveTo>
                      <a:pt x="250" y="1864"/>
                    </a:moveTo>
                    <a:lnTo>
                      <a:pt x="251" y="1865"/>
                    </a:lnTo>
                    <a:lnTo>
                      <a:pt x="250" y="1865"/>
                    </a:lnTo>
                    <a:lnTo>
                      <a:pt x="249" y="1865"/>
                    </a:lnTo>
                    <a:lnTo>
                      <a:pt x="248" y="1863"/>
                    </a:lnTo>
                    <a:lnTo>
                      <a:pt x="249" y="1861"/>
                    </a:lnTo>
                    <a:lnTo>
                      <a:pt x="250" y="1862"/>
                    </a:lnTo>
                    <a:lnTo>
                      <a:pt x="250" y="1864"/>
                    </a:lnTo>
                    <a:close/>
                    <a:moveTo>
                      <a:pt x="283" y="1864"/>
                    </a:moveTo>
                    <a:lnTo>
                      <a:pt x="281" y="1865"/>
                    </a:lnTo>
                    <a:lnTo>
                      <a:pt x="281" y="1864"/>
                    </a:lnTo>
                    <a:lnTo>
                      <a:pt x="281" y="1863"/>
                    </a:lnTo>
                    <a:lnTo>
                      <a:pt x="282" y="1863"/>
                    </a:lnTo>
                    <a:lnTo>
                      <a:pt x="283" y="1863"/>
                    </a:lnTo>
                    <a:lnTo>
                      <a:pt x="283" y="1864"/>
                    </a:lnTo>
                    <a:close/>
                    <a:moveTo>
                      <a:pt x="279" y="1907"/>
                    </a:moveTo>
                    <a:lnTo>
                      <a:pt x="279" y="1908"/>
                    </a:lnTo>
                    <a:lnTo>
                      <a:pt x="279" y="1910"/>
                    </a:lnTo>
                    <a:lnTo>
                      <a:pt x="277" y="1912"/>
                    </a:lnTo>
                    <a:lnTo>
                      <a:pt x="276" y="1913"/>
                    </a:lnTo>
                    <a:lnTo>
                      <a:pt x="275" y="1912"/>
                    </a:lnTo>
                    <a:lnTo>
                      <a:pt x="274" y="1910"/>
                    </a:lnTo>
                    <a:lnTo>
                      <a:pt x="274" y="1908"/>
                    </a:lnTo>
                    <a:lnTo>
                      <a:pt x="273" y="1906"/>
                    </a:lnTo>
                    <a:lnTo>
                      <a:pt x="274" y="1901"/>
                    </a:lnTo>
                    <a:lnTo>
                      <a:pt x="277" y="1900"/>
                    </a:lnTo>
                    <a:lnTo>
                      <a:pt x="279" y="1903"/>
                    </a:lnTo>
                    <a:lnTo>
                      <a:pt x="279" y="1907"/>
                    </a:lnTo>
                    <a:close/>
                    <a:moveTo>
                      <a:pt x="214" y="1945"/>
                    </a:moveTo>
                    <a:lnTo>
                      <a:pt x="212" y="1941"/>
                    </a:lnTo>
                    <a:lnTo>
                      <a:pt x="212" y="1935"/>
                    </a:lnTo>
                    <a:lnTo>
                      <a:pt x="212" y="1931"/>
                    </a:lnTo>
                    <a:lnTo>
                      <a:pt x="214" y="1926"/>
                    </a:lnTo>
                    <a:lnTo>
                      <a:pt x="215" y="1932"/>
                    </a:lnTo>
                    <a:lnTo>
                      <a:pt x="215" y="1936"/>
                    </a:lnTo>
                    <a:lnTo>
                      <a:pt x="215" y="1941"/>
                    </a:lnTo>
                    <a:lnTo>
                      <a:pt x="214" y="1945"/>
                    </a:lnTo>
                    <a:close/>
                    <a:moveTo>
                      <a:pt x="257" y="1939"/>
                    </a:moveTo>
                    <a:lnTo>
                      <a:pt x="256" y="1941"/>
                    </a:lnTo>
                    <a:lnTo>
                      <a:pt x="255" y="1941"/>
                    </a:lnTo>
                    <a:lnTo>
                      <a:pt x="255" y="1940"/>
                    </a:lnTo>
                    <a:lnTo>
                      <a:pt x="255" y="1938"/>
                    </a:lnTo>
                    <a:lnTo>
                      <a:pt x="255" y="1936"/>
                    </a:lnTo>
                    <a:lnTo>
                      <a:pt x="256" y="1935"/>
                    </a:lnTo>
                    <a:lnTo>
                      <a:pt x="257" y="1936"/>
                    </a:lnTo>
                    <a:lnTo>
                      <a:pt x="257" y="1939"/>
                    </a:lnTo>
                    <a:close/>
                    <a:moveTo>
                      <a:pt x="212" y="1954"/>
                    </a:moveTo>
                    <a:lnTo>
                      <a:pt x="212" y="1957"/>
                    </a:lnTo>
                    <a:lnTo>
                      <a:pt x="211" y="1956"/>
                    </a:lnTo>
                    <a:lnTo>
                      <a:pt x="212" y="1954"/>
                    </a:lnTo>
                    <a:close/>
                    <a:moveTo>
                      <a:pt x="254" y="1976"/>
                    </a:moveTo>
                    <a:lnTo>
                      <a:pt x="250" y="1974"/>
                    </a:lnTo>
                    <a:lnTo>
                      <a:pt x="247" y="1973"/>
                    </a:lnTo>
                    <a:lnTo>
                      <a:pt x="247" y="1970"/>
                    </a:lnTo>
                    <a:lnTo>
                      <a:pt x="247" y="1966"/>
                    </a:lnTo>
                    <a:lnTo>
                      <a:pt x="249" y="1968"/>
                    </a:lnTo>
                    <a:lnTo>
                      <a:pt x="252" y="1971"/>
                    </a:lnTo>
                    <a:lnTo>
                      <a:pt x="255" y="1973"/>
                    </a:lnTo>
                    <a:lnTo>
                      <a:pt x="257" y="1975"/>
                    </a:lnTo>
                    <a:lnTo>
                      <a:pt x="257" y="1976"/>
                    </a:lnTo>
                    <a:lnTo>
                      <a:pt x="255" y="1976"/>
                    </a:lnTo>
                    <a:lnTo>
                      <a:pt x="254" y="1976"/>
                    </a:lnTo>
                    <a:close/>
                    <a:moveTo>
                      <a:pt x="239" y="1977"/>
                    </a:moveTo>
                    <a:lnTo>
                      <a:pt x="239" y="1979"/>
                    </a:lnTo>
                    <a:lnTo>
                      <a:pt x="240" y="1981"/>
                    </a:lnTo>
                    <a:lnTo>
                      <a:pt x="241" y="1984"/>
                    </a:lnTo>
                    <a:lnTo>
                      <a:pt x="243" y="1985"/>
                    </a:lnTo>
                    <a:lnTo>
                      <a:pt x="247" y="1986"/>
                    </a:lnTo>
                    <a:lnTo>
                      <a:pt x="249" y="1986"/>
                    </a:lnTo>
                    <a:lnTo>
                      <a:pt x="251" y="1986"/>
                    </a:lnTo>
                    <a:lnTo>
                      <a:pt x="252" y="1988"/>
                    </a:lnTo>
                    <a:lnTo>
                      <a:pt x="249" y="1988"/>
                    </a:lnTo>
                    <a:lnTo>
                      <a:pt x="245" y="1988"/>
                    </a:lnTo>
                    <a:lnTo>
                      <a:pt x="241" y="1990"/>
                    </a:lnTo>
                    <a:lnTo>
                      <a:pt x="239" y="1994"/>
                    </a:lnTo>
                    <a:lnTo>
                      <a:pt x="237" y="1999"/>
                    </a:lnTo>
                    <a:lnTo>
                      <a:pt x="238" y="2005"/>
                    </a:lnTo>
                    <a:lnTo>
                      <a:pt x="239" y="2009"/>
                    </a:lnTo>
                    <a:lnTo>
                      <a:pt x="240" y="2014"/>
                    </a:lnTo>
                    <a:lnTo>
                      <a:pt x="242" y="2018"/>
                    </a:lnTo>
                    <a:lnTo>
                      <a:pt x="241" y="2022"/>
                    </a:lnTo>
                    <a:lnTo>
                      <a:pt x="238" y="2024"/>
                    </a:lnTo>
                    <a:lnTo>
                      <a:pt x="230" y="2026"/>
                    </a:lnTo>
                    <a:lnTo>
                      <a:pt x="231" y="2022"/>
                    </a:lnTo>
                    <a:lnTo>
                      <a:pt x="229" y="2018"/>
                    </a:lnTo>
                    <a:lnTo>
                      <a:pt x="229" y="2015"/>
                    </a:lnTo>
                    <a:lnTo>
                      <a:pt x="234" y="2015"/>
                    </a:lnTo>
                    <a:lnTo>
                      <a:pt x="236" y="2013"/>
                    </a:lnTo>
                    <a:lnTo>
                      <a:pt x="236" y="2011"/>
                    </a:lnTo>
                    <a:lnTo>
                      <a:pt x="234" y="2009"/>
                    </a:lnTo>
                    <a:lnTo>
                      <a:pt x="233" y="2007"/>
                    </a:lnTo>
                    <a:lnTo>
                      <a:pt x="232" y="2007"/>
                    </a:lnTo>
                    <a:lnTo>
                      <a:pt x="230" y="2006"/>
                    </a:lnTo>
                    <a:lnTo>
                      <a:pt x="229" y="2005"/>
                    </a:lnTo>
                    <a:lnTo>
                      <a:pt x="227" y="2005"/>
                    </a:lnTo>
                    <a:lnTo>
                      <a:pt x="225" y="2007"/>
                    </a:lnTo>
                    <a:lnTo>
                      <a:pt x="225" y="2009"/>
                    </a:lnTo>
                    <a:lnTo>
                      <a:pt x="224" y="2009"/>
                    </a:lnTo>
                    <a:lnTo>
                      <a:pt x="222" y="2008"/>
                    </a:lnTo>
                    <a:lnTo>
                      <a:pt x="219" y="2004"/>
                    </a:lnTo>
                    <a:lnTo>
                      <a:pt x="220" y="2000"/>
                    </a:lnTo>
                    <a:lnTo>
                      <a:pt x="221" y="1996"/>
                    </a:lnTo>
                    <a:lnTo>
                      <a:pt x="221" y="1989"/>
                    </a:lnTo>
                    <a:lnTo>
                      <a:pt x="222" y="1990"/>
                    </a:lnTo>
                    <a:lnTo>
                      <a:pt x="224" y="1990"/>
                    </a:lnTo>
                    <a:lnTo>
                      <a:pt x="225" y="1990"/>
                    </a:lnTo>
                    <a:lnTo>
                      <a:pt x="227" y="1989"/>
                    </a:lnTo>
                    <a:lnTo>
                      <a:pt x="229" y="1986"/>
                    </a:lnTo>
                    <a:lnTo>
                      <a:pt x="232" y="1981"/>
                    </a:lnTo>
                    <a:lnTo>
                      <a:pt x="232" y="1977"/>
                    </a:lnTo>
                    <a:lnTo>
                      <a:pt x="231" y="1971"/>
                    </a:lnTo>
                    <a:lnTo>
                      <a:pt x="233" y="1973"/>
                    </a:lnTo>
                    <a:lnTo>
                      <a:pt x="236" y="1973"/>
                    </a:lnTo>
                    <a:lnTo>
                      <a:pt x="238" y="1974"/>
                    </a:lnTo>
                    <a:lnTo>
                      <a:pt x="239" y="1977"/>
                    </a:lnTo>
                    <a:close/>
                    <a:moveTo>
                      <a:pt x="212" y="2094"/>
                    </a:moveTo>
                    <a:lnTo>
                      <a:pt x="209" y="2094"/>
                    </a:lnTo>
                    <a:lnTo>
                      <a:pt x="206" y="2095"/>
                    </a:lnTo>
                    <a:lnTo>
                      <a:pt x="204" y="2096"/>
                    </a:lnTo>
                    <a:lnTo>
                      <a:pt x="201" y="2095"/>
                    </a:lnTo>
                    <a:lnTo>
                      <a:pt x="199" y="2091"/>
                    </a:lnTo>
                    <a:lnTo>
                      <a:pt x="201" y="2088"/>
                    </a:lnTo>
                    <a:lnTo>
                      <a:pt x="206" y="2088"/>
                    </a:lnTo>
                    <a:lnTo>
                      <a:pt x="210" y="2090"/>
                    </a:lnTo>
                    <a:lnTo>
                      <a:pt x="210" y="2091"/>
                    </a:lnTo>
                    <a:lnTo>
                      <a:pt x="211" y="2091"/>
                    </a:lnTo>
                    <a:lnTo>
                      <a:pt x="212" y="2093"/>
                    </a:lnTo>
                    <a:lnTo>
                      <a:pt x="212" y="2094"/>
                    </a:lnTo>
                    <a:close/>
                    <a:moveTo>
                      <a:pt x="222" y="2118"/>
                    </a:moveTo>
                    <a:lnTo>
                      <a:pt x="220" y="2121"/>
                    </a:lnTo>
                    <a:lnTo>
                      <a:pt x="216" y="2121"/>
                    </a:lnTo>
                    <a:lnTo>
                      <a:pt x="213" y="2118"/>
                    </a:lnTo>
                    <a:lnTo>
                      <a:pt x="212" y="2116"/>
                    </a:lnTo>
                    <a:lnTo>
                      <a:pt x="214" y="2116"/>
                    </a:lnTo>
                    <a:lnTo>
                      <a:pt x="219" y="2116"/>
                    </a:lnTo>
                    <a:lnTo>
                      <a:pt x="221" y="2116"/>
                    </a:lnTo>
                    <a:lnTo>
                      <a:pt x="222" y="2118"/>
                    </a:lnTo>
                    <a:close/>
                    <a:moveTo>
                      <a:pt x="245" y="2127"/>
                    </a:moveTo>
                    <a:lnTo>
                      <a:pt x="243" y="2127"/>
                    </a:lnTo>
                    <a:lnTo>
                      <a:pt x="242" y="2127"/>
                    </a:lnTo>
                    <a:lnTo>
                      <a:pt x="240" y="2127"/>
                    </a:lnTo>
                    <a:lnTo>
                      <a:pt x="238" y="2127"/>
                    </a:lnTo>
                    <a:lnTo>
                      <a:pt x="237" y="2125"/>
                    </a:lnTo>
                    <a:lnTo>
                      <a:pt x="238" y="2122"/>
                    </a:lnTo>
                    <a:lnTo>
                      <a:pt x="238" y="2118"/>
                    </a:lnTo>
                    <a:lnTo>
                      <a:pt x="238" y="2116"/>
                    </a:lnTo>
                    <a:lnTo>
                      <a:pt x="241" y="2118"/>
                    </a:lnTo>
                    <a:lnTo>
                      <a:pt x="242" y="2121"/>
                    </a:lnTo>
                    <a:lnTo>
                      <a:pt x="243" y="2124"/>
                    </a:lnTo>
                    <a:lnTo>
                      <a:pt x="245" y="2127"/>
                    </a:lnTo>
                    <a:close/>
                    <a:moveTo>
                      <a:pt x="154" y="2148"/>
                    </a:moveTo>
                    <a:lnTo>
                      <a:pt x="154" y="2149"/>
                    </a:lnTo>
                    <a:lnTo>
                      <a:pt x="154" y="2151"/>
                    </a:lnTo>
                    <a:lnTo>
                      <a:pt x="153" y="2151"/>
                    </a:lnTo>
                    <a:lnTo>
                      <a:pt x="152" y="2152"/>
                    </a:lnTo>
                    <a:lnTo>
                      <a:pt x="150" y="2152"/>
                    </a:lnTo>
                    <a:lnTo>
                      <a:pt x="149" y="2151"/>
                    </a:lnTo>
                    <a:lnTo>
                      <a:pt x="148" y="2149"/>
                    </a:lnTo>
                    <a:lnTo>
                      <a:pt x="146" y="2148"/>
                    </a:lnTo>
                    <a:lnTo>
                      <a:pt x="147" y="2144"/>
                    </a:lnTo>
                    <a:lnTo>
                      <a:pt x="150" y="2143"/>
                    </a:lnTo>
                    <a:lnTo>
                      <a:pt x="154" y="2144"/>
                    </a:lnTo>
                    <a:lnTo>
                      <a:pt x="154" y="2148"/>
                    </a:lnTo>
                    <a:close/>
                    <a:moveTo>
                      <a:pt x="180" y="2276"/>
                    </a:moveTo>
                    <a:lnTo>
                      <a:pt x="178" y="2279"/>
                    </a:lnTo>
                    <a:lnTo>
                      <a:pt x="178" y="2281"/>
                    </a:lnTo>
                    <a:lnTo>
                      <a:pt x="176" y="2283"/>
                    </a:lnTo>
                    <a:lnTo>
                      <a:pt x="173" y="2281"/>
                    </a:lnTo>
                    <a:lnTo>
                      <a:pt x="170" y="2283"/>
                    </a:lnTo>
                    <a:lnTo>
                      <a:pt x="169" y="2286"/>
                    </a:lnTo>
                    <a:lnTo>
                      <a:pt x="169" y="2288"/>
                    </a:lnTo>
                    <a:lnTo>
                      <a:pt x="167" y="2289"/>
                    </a:lnTo>
                    <a:lnTo>
                      <a:pt x="163" y="2286"/>
                    </a:lnTo>
                    <a:lnTo>
                      <a:pt x="163" y="2280"/>
                    </a:lnTo>
                    <a:lnTo>
                      <a:pt x="163" y="2275"/>
                    </a:lnTo>
                    <a:lnTo>
                      <a:pt x="161" y="2270"/>
                    </a:lnTo>
                    <a:lnTo>
                      <a:pt x="165" y="2266"/>
                    </a:lnTo>
                    <a:lnTo>
                      <a:pt x="168" y="2262"/>
                    </a:lnTo>
                    <a:lnTo>
                      <a:pt x="172" y="2260"/>
                    </a:lnTo>
                    <a:lnTo>
                      <a:pt x="177" y="2260"/>
                    </a:lnTo>
                    <a:lnTo>
                      <a:pt x="177" y="2264"/>
                    </a:lnTo>
                    <a:lnTo>
                      <a:pt x="177" y="2268"/>
                    </a:lnTo>
                    <a:lnTo>
                      <a:pt x="178" y="2272"/>
                    </a:lnTo>
                    <a:lnTo>
                      <a:pt x="180" y="2276"/>
                    </a:lnTo>
                    <a:close/>
                    <a:moveTo>
                      <a:pt x="165" y="2301"/>
                    </a:moveTo>
                    <a:lnTo>
                      <a:pt x="165" y="2301"/>
                    </a:lnTo>
                    <a:lnTo>
                      <a:pt x="165" y="2302"/>
                    </a:lnTo>
                    <a:lnTo>
                      <a:pt x="165" y="2301"/>
                    </a:lnTo>
                    <a:close/>
                    <a:moveTo>
                      <a:pt x="173" y="2329"/>
                    </a:moveTo>
                    <a:lnTo>
                      <a:pt x="169" y="2325"/>
                    </a:lnTo>
                    <a:lnTo>
                      <a:pt x="165" y="2322"/>
                    </a:lnTo>
                    <a:lnTo>
                      <a:pt x="162" y="2317"/>
                    </a:lnTo>
                    <a:lnTo>
                      <a:pt x="165" y="2311"/>
                    </a:lnTo>
                    <a:lnTo>
                      <a:pt x="167" y="2311"/>
                    </a:lnTo>
                    <a:lnTo>
                      <a:pt x="169" y="2311"/>
                    </a:lnTo>
                    <a:lnTo>
                      <a:pt x="171" y="2313"/>
                    </a:lnTo>
                    <a:lnTo>
                      <a:pt x="173" y="2316"/>
                    </a:lnTo>
                    <a:lnTo>
                      <a:pt x="173" y="2319"/>
                    </a:lnTo>
                    <a:lnTo>
                      <a:pt x="173" y="2322"/>
                    </a:lnTo>
                    <a:lnTo>
                      <a:pt x="173" y="2326"/>
                    </a:lnTo>
                    <a:lnTo>
                      <a:pt x="173" y="2329"/>
                    </a:lnTo>
                    <a:close/>
                    <a:moveTo>
                      <a:pt x="138" y="2455"/>
                    </a:moveTo>
                    <a:lnTo>
                      <a:pt x="137" y="2459"/>
                    </a:lnTo>
                    <a:lnTo>
                      <a:pt x="136" y="2461"/>
                    </a:lnTo>
                    <a:lnTo>
                      <a:pt x="133" y="2465"/>
                    </a:lnTo>
                    <a:lnTo>
                      <a:pt x="132" y="2468"/>
                    </a:lnTo>
                    <a:lnTo>
                      <a:pt x="130" y="2468"/>
                    </a:lnTo>
                    <a:lnTo>
                      <a:pt x="128" y="2468"/>
                    </a:lnTo>
                    <a:lnTo>
                      <a:pt x="124" y="2467"/>
                    </a:lnTo>
                    <a:lnTo>
                      <a:pt x="123" y="2464"/>
                    </a:lnTo>
                    <a:lnTo>
                      <a:pt x="124" y="2459"/>
                    </a:lnTo>
                    <a:lnTo>
                      <a:pt x="128" y="2455"/>
                    </a:lnTo>
                    <a:lnTo>
                      <a:pt x="133" y="2453"/>
                    </a:lnTo>
                    <a:lnTo>
                      <a:pt x="138" y="2455"/>
                    </a:lnTo>
                    <a:close/>
                    <a:moveTo>
                      <a:pt x="143" y="2494"/>
                    </a:moveTo>
                    <a:lnTo>
                      <a:pt x="143" y="2494"/>
                    </a:lnTo>
                    <a:lnTo>
                      <a:pt x="141" y="2494"/>
                    </a:lnTo>
                    <a:lnTo>
                      <a:pt x="141" y="2493"/>
                    </a:lnTo>
                    <a:lnTo>
                      <a:pt x="142" y="2493"/>
                    </a:lnTo>
                    <a:lnTo>
                      <a:pt x="143" y="2493"/>
                    </a:lnTo>
                    <a:lnTo>
                      <a:pt x="143" y="2494"/>
                    </a:lnTo>
                    <a:close/>
                    <a:moveTo>
                      <a:pt x="173" y="2496"/>
                    </a:moveTo>
                    <a:lnTo>
                      <a:pt x="170" y="2496"/>
                    </a:lnTo>
                    <a:lnTo>
                      <a:pt x="169" y="2496"/>
                    </a:lnTo>
                    <a:lnTo>
                      <a:pt x="173" y="2495"/>
                    </a:lnTo>
                    <a:lnTo>
                      <a:pt x="173" y="2496"/>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grpSp>
        <p:grpSp>
          <p:nvGrpSpPr>
            <p:cNvPr id="2060" name="Group 29"/>
            <p:cNvGrpSpPr>
              <a:grpSpLocks/>
            </p:cNvGrpSpPr>
            <p:nvPr/>
          </p:nvGrpSpPr>
          <p:grpSpPr bwMode="auto">
            <a:xfrm>
              <a:off x="748" y="255"/>
              <a:ext cx="970" cy="140"/>
              <a:chOff x="821" y="1941"/>
              <a:chExt cx="5339" cy="772"/>
            </a:xfrm>
          </p:grpSpPr>
          <p:sp>
            <p:nvSpPr>
              <p:cNvPr id="2061" name="Freeform 30"/>
              <p:cNvSpPr>
                <a:spLocks noEditPoints="1"/>
              </p:cNvSpPr>
              <p:nvPr/>
            </p:nvSpPr>
            <p:spPr bwMode="auto">
              <a:xfrm>
                <a:off x="821" y="1941"/>
                <a:ext cx="4789" cy="347"/>
              </a:xfrm>
              <a:custGeom>
                <a:avLst/>
                <a:gdLst>
                  <a:gd name="T0" fmla="*/ 484 w 4786"/>
                  <a:gd name="T1" fmla="*/ 136 h 345"/>
                  <a:gd name="T2" fmla="*/ 704 w 4786"/>
                  <a:gd name="T3" fmla="*/ 6 h 345"/>
                  <a:gd name="T4" fmla="*/ 756 w 4786"/>
                  <a:gd name="T5" fmla="*/ 24 h 345"/>
                  <a:gd name="T6" fmla="*/ 815 w 4786"/>
                  <a:gd name="T7" fmla="*/ 157 h 345"/>
                  <a:gd name="T8" fmla="*/ 756 w 4786"/>
                  <a:gd name="T9" fmla="*/ 212 h 345"/>
                  <a:gd name="T10" fmla="*/ 698 w 4786"/>
                  <a:gd name="T11" fmla="*/ 356 h 345"/>
                  <a:gd name="T12" fmla="*/ 523 w 4786"/>
                  <a:gd name="T13" fmla="*/ 356 h 345"/>
                  <a:gd name="T14" fmla="*/ 687 w 4786"/>
                  <a:gd name="T15" fmla="*/ 150 h 345"/>
                  <a:gd name="T16" fmla="*/ 688 w 4786"/>
                  <a:gd name="T17" fmla="*/ 119 h 345"/>
                  <a:gd name="T18" fmla="*/ 643 w 4786"/>
                  <a:gd name="T19" fmla="*/ 104 h 345"/>
                  <a:gd name="T20" fmla="*/ 1078 w 4786"/>
                  <a:gd name="T21" fmla="*/ 184 h 345"/>
                  <a:gd name="T22" fmla="*/ 1307 w 4786"/>
                  <a:gd name="T23" fmla="*/ 356 h 345"/>
                  <a:gd name="T24" fmla="*/ 1169 w 4786"/>
                  <a:gd name="T25" fmla="*/ 170 h 345"/>
                  <a:gd name="T26" fmla="*/ 995 w 4786"/>
                  <a:gd name="T27" fmla="*/ 190 h 345"/>
                  <a:gd name="T28" fmla="*/ 986 w 4786"/>
                  <a:gd name="T29" fmla="*/ 184 h 345"/>
                  <a:gd name="T30" fmla="*/ 1614 w 4786"/>
                  <a:gd name="T31" fmla="*/ 28 h 345"/>
                  <a:gd name="T32" fmla="*/ 1691 w 4786"/>
                  <a:gd name="T33" fmla="*/ 195 h 345"/>
                  <a:gd name="T34" fmla="*/ 1629 w 4786"/>
                  <a:gd name="T35" fmla="*/ 321 h 345"/>
                  <a:gd name="T36" fmla="*/ 1502 w 4786"/>
                  <a:gd name="T37" fmla="*/ 361 h 345"/>
                  <a:gd name="T38" fmla="*/ 1337 w 4786"/>
                  <a:gd name="T39" fmla="*/ 259 h 345"/>
                  <a:gd name="T40" fmla="*/ 1335 w 4786"/>
                  <a:gd name="T41" fmla="*/ 107 h 345"/>
                  <a:gd name="T42" fmla="*/ 1506 w 4786"/>
                  <a:gd name="T43" fmla="*/ 115 h 345"/>
                  <a:gd name="T44" fmla="*/ 1449 w 4786"/>
                  <a:gd name="T45" fmla="*/ 152 h 345"/>
                  <a:gd name="T46" fmla="*/ 1457 w 4786"/>
                  <a:gd name="T47" fmla="*/ 221 h 345"/>
                  <a:gd name="T48" fmla="*/ 1520 w 4786"/>
                  <a:gd name="T49" fmla="*/ 244 h 345"/>
                  <a:gd name="T50" fmla="*/ 1566 w 4786"/>
                  <a:gd name="T51" fmla="*/ 197 h 345"/>
                  <a:gd name="T52" fmla="*/ 1548 w 4786"/>
                  <a:gd name="T53" fmla="*/ 131 h 345"/>
                  <a:gd name="T54" fmla="*/ 1945 w 4786"/>
                  <a:gd name="T55" fmla="*/ 104 h 345"/>
                  <a:gd name="T56" fmla="*/ 1974 w 4786"/>
                  <a:gd name="T57" fmla="*/ 356 h 345"/>
                  <a:gd name="T58" fmla="*/ 2478 w 4786"/>
                  <a:gd name="T59" fmla="*/ 4 h 345"/>
                  <a:gd name="T60" fmla="*/ 2596 w 4786"/>
                  <a:gd name="T61" fmla="*/ 154 h 345"/>
                  <a:gd name="T62" fmla="*/ 2610 w 4786"/>
                  <a:gd name="T63" fmla="*/ 125 h 345"/>
                  <a:gd name="T64" fmla="*/ 2626 w 4786"/>
                  <a:gd name="T65" fmla="*/ 97 h 345"/>
                  <a:gd name="T66" fmla="*/ 2604 w 4786"/>
                  <a:gd name="T67" fmla="*/ 226 h 345"/>
                  <a:gd name="T68" fmla="*/ 2594 w 4786"/>
                  <a:gd name="T69" fmla="*/ 216 h 345"/>
                  <a:gd name="T70" fmla="*/ 3062 w 4786"/>
                  <a:gd name="T71" fmla="*/ 4 h 345"/>
                  <a:gd name="T72" fmla="*/ 3261 w 4786"/>
                  <a:gd name="T73" fmla="*/ 8 h 345"/>
                  <a:gd name="T74" fmla="*/ 3322 w 4786"/>
                  <a:gd name="T75" fmla="*/ 36 h 345"/>
                  <a:gd name="T76" fmla="*/ 3353 w 4786"/>
                  <a:gd name="T77" fmla="*/ 167 h 345"/>
                  <a:gd name="T78" fmla="*/ 3295 w 4786"/>
                  <a:gd name="T79" fmla="*/ 216 h 345"/>
                  <a:gd name="T80" fmla="*/ 3198 w 4786"/>
                  <a:gd name="T81" fmla="*/ 248 h 345"/>
                  <a:gd name="T82" fmla="*/ 3209 w 4786"/>
                  <a:gd name="T83" fmla="*/ 161 h 345"/>
                  <a:gd name="T84" fmla="*/ 3237 w 4786"/>
                  <a:gd name="T85" fmla="*/ 146 h 345"/>
                  <a:gd name="T86" fmla="*/ 3235 w 4786"/>
                  <a:gd name="T87" fmla="*/ 116 h 345"/>
                  <a:gd name="T88" fmla="*/ 3192 w 4786"/>
                  <a:gd name="T89" fmla="*/ 161 h 345"/>
                  <a:gd name="T90" fmla="*/ 3563 w 4786"/>
                  <a:gd name="T91" fmla="*/ 148 h 345"/>
                  <a:gd name="T92" fmla="*/ 3552 w 4786"/>
                  <a:gd name="T93" fmla="*/ 152 h 345"/>
                  <a:gd name="T94" fmla="*/ 3935 w 4786"/>
                  <a:gd name="T95" fmla="*/ 7 h 345"/>
                  <a:gd name="T96" fmla="*/ 3995 w 4786"/>
                  <a:gd name="T97" fmla="*/ 30 h 345"/>
                  <a:gd name="T98" fmla="*/ 4042 w 4786"/>
                  <a:gd name="T99" fmla="*/ 162 h 345"/>
                  <a:gd name="T100" fmla="*/ 3978 w 4786"/>
                  <a:gd name="T101" fmla="*/ 214 h 345"/>
                  <a:gd name="T102" fmla="*/ 3877 w 4786"/>
                  <a:gd name="T103" fmla="*/ 250 h 345"/>
                  <a:gd name="T104" fmla="*/ 3871 w 4786"/>
                  <a:gd name="T105" fmla="*/ 161 h 345"/>
                  <a:gd name="T106" fmla="*/ 3915 w 4786"/>
                  <a:gd name="T107" fmla="*/ 148 h 345"/>
                  <a:gd name="T108" fmla="*/ 3915 w 4786"/>
                  <a:gd name="T109" fmla="*/ 117 h 345"/>
                  <a:gd name="T110" fmla="*/ 3871 w 4786"/>
                  <a:gd name="T111" fmla="*/ 161 h 345"/>
                  <a:gd name="T112" fmla="*/ 4319 w 4786"/>
                  <a:gd name="T113" fmla="*/ 199 h 345"/>
                  <a:gd name="T114" fmla="*/ 4314 w 4786"/>
                  <a:gd name="T115" fmla="*/ 150 h 345"/>
                  <a:gd name="T116" fmla="*/ 4220 w 4786"/>
                  <a:gd name="T117" fmla="*/ 202 h 345"/>
                  <a:gd name="T118" fmla="*/ 4207 w 4786"/>
                  <a:gd name="T119" fmla="*/ 216 h 345"/>
                  <a:gd name="T120" fmla="*/ 4576 w 4786"/>
                  <a:gd name="T121" fmla="*/ 314 h 345"/>
                  <a:gd name="T122" fmla="*/ 4621 w 4786"/>
                  <a:gd name="T123" fmla="*/ 130 h 34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4786"/>
                  <a:gd name="T187" fmla="*/ 0 h 345"/>
                  <a:gd name="T188" fmla="*/ 4786 w 4786"/>
                  <a:gd name="T189" fmla="*/ 345 h 34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4786" h="345">
                    <a:moveTo>
                      <a:pt x="69" y="340"/>
                    </a:moveTo>
                    <a:lnTo>
                      <a:pt x="69" y="111"/>
                    </a:lnTo>
                    <a:lnTo>
                      <a:pt x="0" y="114"/>
                    </a:lnTo>
                    <a:lnTo>
                      <a:pt x="0" y="4"/>
                    </a:lnTo>
                    <a:lnTo>
                      <a:pt x="256" y="4"/>
                    </a:lnTo>
                    <a:lnTo>
                      <a:pt x="256" y="114"/>
                    </a:lnTo>
                    <a:lnTo>
                      <a:pt x="189" y="111"/>
                    </a:lnTo>
                    <a:lnTo>
                      <a:pt x="189" y="340"/>
                    </a:lnTo>
                    <a:lnTo>
                      <a:pt x="69" y="340"/>
                    </a:lnTo>
                    <a:close/>
                    <a:moveTo>
                      <a:pt x="267" y="340"/>
                    </a:moveTo>
                    <a:lnTo>
                      <a:pt x="267" y="4"/>
                    </a:lnTo>
                    <a:lnTo>
                      <a:pt x="494" y="4"/>
                    </a:lnTo>
                    <a:lnTo>
                      <a:pt x="494" y="96"/>
                    </a:lnTo>
                    <a:lnTo>
                      <a:pt x="389" y="96"/>
                    </a:lnTo>
                    <a:lnTo>
                      <a:pt x="389" y="128"/>
                    </a:lnTo>
                    <a:lnTo>
                      <a:pt x="484" y="128"/>
                    </a:lnTo>
                    <a:lnTo>
                      <a:pt x="484" y="216"/>
                    </a:lnTo>
                    <a:lnTo>
                      <a:pt x="389" y="216"/>
                    </a:lnTo>
                    <a:lnTo>
                      <a:pt x="389" y="248"/>
                    </a:lnTo>
                    <a:lnTo>
                      <a:pt x="497" y="248"/>
                    </a:lnTo>
                    <a:lnTo>
                      <a:pt x="497" y="340"/>
                    </a:lnTo>
                    <a:lnTo>
                      <a:pt x="267" y="340"/>
                    </a:lnTo>
                    <a:close/>
                    <a:moveTo>
                      <a:pt x="523" y="340"/>
                    </a:moveTo>
                    <a:lnTo>
                      <a:pt x="523" y="4"/>
                    </a:lnTo>
                    <a:lnTo>
                      <a:pt x="675" y="4"/>
                    </a:lnTo>
                    <a:lnTo>
                      <a:pt x="680" y="5"/>
                    </a:lnTo>
                    <a:lnTo>
                      <a:pt x="685" y="5"/>
                    </a:lnTo>
                    <a:lnTo>
                      <a:pt x="689" y="5"/>
                    </a:lnTo>
                    <a:lnTo>
                      <a:pt x="693" y="5"/>
                    </a:lnTo>
                    <a:lnTo>
                      <a:pt x="697" y="6"/>
                    </a:lnTo>
                    <a:lnTo>
                      <a:pt x="700" y="6"/>
                    </a:lnTo>
                    <a:lnTo>
                      <a:pt x="704" y="6"/>
                    </a:lnTo>
                    <a:lnTo>
                      <a:pt x="708" y="7"/>
                    </a:lnTo>
                    <a:lnTo>
                      <a:pt x="711" y="8"/>
                    </a:lnTo>
                    <a:lnTo>
                      <a:pt x="715" y="9"/>
                    </a:lnTo>
                    <a:lnTo>
                      <a:pt x="718" y="9"/>
                    </a:lnTo>
                    <a:lnTo>
                      <a:pt x="721" y="9"/>
                    </a:lnTo>
                    <a:lnTo>
                      <a:pt x="724" y="10"/>
                    </a:lnTo>
                    <a:lnTo>
                      <a:pt x="727" y="11"/>
                    </a:lnTo>
                    <a:lnTo>
                      <a:pt x="730" y="12"/>
                    </a:lnTo>
                    <a:lnTo>
                      <a:pt x="733" y="13"/>
                    </a:lnTo>
                    <a:lnTo>
                      <a:pt x="737" y="14"/>
                    </a:lnTo>
                    <a:lnTo>
                      <a:pt x="739" y="15"/>
                    </a:lnTo>
                    <a:lnTo>
                      <a:pt x="742" y="16"/>
                    </a:lnTo>
                    <a:lnTo>
                      <a:pt x="745" y="17"/>
                    </a:lnTo>
                    <a:lnTo>
                      <a:pt x="748" y="19"/>
                    </a:lnTo>
                    <a:lnTo>
                      <a:pt x="751" y="21"/>
                    </a:lnTo>
                    <a:lnTo>
                      <a:pt x="754" y="22"/>
                    </a:lnTo>
                    <a:lnTo>
                      <a:pt x="756" y="24"/>
                    </a:lnTo>
                    <a:lnTo>
                      <a:pt x="765" y="30"/>
                    </a:lnTo>
                    <a:lnTo>
                      <a:pt x="773" y="36"/>
                    </a:lnTo>
                    <a:lnTo>
                      <a:pt x="780" y="43"/>
                    </a:lnTo>
                    <a:lnTo>
                      <a:pt x="786" y="49"/>
                    </a:lnTo>
                    <a:lnTo>
                      <a:pt x="792" y="57"/>
                    </a:lnTo>
                    <a:lnTo>
                      <a:pt x="797" y="65"/>
                    </a:lnTo>
                    <a:lnTo>
                      <a:pt x="801" y="73"/>
                    </a:lnTo>
                    <a:lnTo>
                      <a:pt x="805" y="82"/>
                    </a:lnTo>
                    <a:lnTo>
                      <a:pt x="807" y="91"/>
                    </a:lnTo>
                    <a:lnTo>
                      <a:pt x="809" y="101"/>
                    </a:lnTo>
                    <a:lnTo>
                      <a:pt x="810" y="111"/>
                    </a:lnTo>
                    <a:lnTo>
                      <a:pt x="810" y="121"/>
                    </a:lnTo>
                    <a:lnTo>
                      <a:pt x="810" y="127"/>
                    </a:lnTo>
                    <a:lnTo>
                      <a:pt x="810" y="133"/>
                    </a:lnTo>
                    <a:lnTo>
                      <a:pt x="810" y="138"/>
                    </a:lnTo>
                    <a:lnTo>
                      <a:pt x="808" y="144"/>
                    </a:lnTo>
                    <a:lnTo>
                      <a:pt x="807" y="149"/>
                    </a:lnTo>
                    <a:lnTo>
                      <a:pt x="806" y="154"/>
                    </a:lnTo>
                    <a:lnTo>
                      <a:pt x="803" y="159"/>
                    </a:lnTo>
                    <a:lnTo>
                      <a:pt x="801" y="164"/>
                    </a:lnTo>
                    <a:lnTo>
                      <a:pt x="799" y="169"/>
                    </a:lnTo>
                    <a:lnTo>
                      <a:pt x="797" y="173"/>
                    </a:lnTo>
                    <a:lnTo>
                      <a:pt x="794" y="178"/>
                    </a:lnTo>
                    <a:lnTo>
                      <a:pt x="790" y="182"/>
                    </a:lnTo>
                    <a:lnTo>
                      <a:pt x="789" y="184"/>
                    </a:lnTo>
                    <a:lnTo>
                      <a:pt x="786" y="187"/>
                    </a:lnTo>
                    <a:lnTo>
                      <a:pt x="784" y="189"/>
                    </a:lnTo>
                    <a:lnTo>
                      <a:pt x="781" y="191"/>
                    </a:lnTo>
                    <a:lnTo>
                      <a:pt x="778" y="194"/>
                    </a:lnTo>
                    <a:lnTo>
                      <a:pt x="773" y="196"/>
                    </a:lnTo>
                    <a:lnTo>
                      <a:pt x="769" y="198"/>
                    </a:lnTo>
                    <a:lnTo>
                      <a:pt x="765" y="201"/>
                    </a:lnTo>
                    <a:lnTo>
                      <a:pt x="760" y="202"/>
                    </a:lnTo>
                    <a:lnTo>
                      <a:pt x="756" y="204"/>
                    </a:lnTo>
                    <a:lnTo>
                      <a:pt x="751" y="206"/>
                    </a:lnTo>
                    <a:lnTo>
                      <a:pt x="745" y="208"/>
                    </a:lnTo>
                    <a:lnTo>
                      <a:pt x="745" y="211"/>
                    </a:lnTo>
                    <a:lnTo>
                      <a:pt x="747" y="212"/>
                    </a:lnTo>
                    <a:lnTo>
                      <a:pt x="750" y="213"/>
                    </a:lnTo>
                    <a:lnTo>
                      <a:pt x="751" y="214"/>
                    </a:lnTo>
                    <a:lnTo>
                      <a:pt x="753" y="216"/>
                    </a:lnTo>
                    <a:lnTo>
                      <a:pt x="754" y="217"/>
                    </a:lnTo>
                    <a:lnTo>
                      <a:pt x="756" y="219"/>
                    </a:lnTo>
                    <a:lnTo>
                      <a:pt x="758" y="220"/>
                    </a:lnTo>
                    <a:lnTo>
                      <a:pt x="758" y="221"/>
                    </a:lnTo>
                    <a:lnTo>
                      <a:pt x="760" y="223"/>
                    </a:lnTo>
                    <a:lnTo>
                      <a:pt x="761" y="224"/>
                    </a:lnTo>
                    <a:lnTo>
                      <a:pt x="762" y="225"/>
                    </a:lnTo>
                    <a:lnTo>
                      <a:pt x="762" y="227"/>
                    </a:lnTo>
                    <a:lnTo>
                      <a:pt x="839" y="340"/>
                    </a:lnTo>
                    <a:lnTo>
                      <a:pt x="698" y="340"/>
                    </a:lnTo>
                    <a:lnTo>
                      <a:pt x="648" y="242"/>
                    </a:lnTo>
                    <a:lnTo>
                      <a:pt x="648" y="240"/>
                    </a:lnTo>
                    <a:lnTo>
                      <a:pt x="648" y="238"/>
                    </a:lnTo>
                    <a:lnTo>
                      <a:pt x="647" y="238"/>
                    </a:lnTo>
                    <a:lnTo>
                      <a:pt x="647" y="237"/>
                    </a:lnTo>
                    <a:lnTo>
                      <a:pt x="646" y="236"/>
                    </a:lnTo>
                    <a:lnTo>
                      <a:pt x="646" y="235"/>
                    </a:lnTo>
                    <a:lnTo>
                      <a:pt x="646" y="234"/>
                    </a:lnTo>
                    <a:lnTo>
                      <a:pt x="645" y="233"/>
                    </a:lnTo>
                    <a:lnTo>
                      <a:pt x="645" y="232"/>
                    </a:lnTo>
                    <a:lnTo>
                      <a:pt x="644" y="232"/>
                    </a:lnTo>
                    <a:lnTo>
                      <a:pt x="643" y="232"/>
                    </a:lnTo>
                    <a:lnTo>
                      <a:pt x="643" y="340"/>
                    </a:lnTo>
                    <a:lnTo>
                      <a:pt x="523" y="340"/>
                    </a:lnTo>
                    <a:close/>
                    <a:moveTo>
                      <a:pt x="643" y="153"/>
                    </a:moveTo>
                    <a:lnTo>
                      <a:pt x="659" y="153"/>
                    </a:lnTo>
                    <a:lnTo>
                      <a:pt x="662" y="152"/>
                    </a:lnTo>
                    <a:lnTo>
                      <a:pt x="664" y="152"/>
                    </a:lnTo>
                    <a:lnTo>
                      <a:pt x="666" y="152"/>
                    </a:lnTo>
                    <a:lnTo>
                      <a:pt x="669" y="152"/>
                    </a:lnTo>
                    <a:lnTo>
                      <a:pt x="671" y="152"/>
                    </a:lnTo>
                    <a:lnTo>
                      <a:pt x="672" y="151"/>
                    </a:lnTo>
                    <a:lnTo>
                      <a:pt x="674" y="150"/>
                    </a:lnTo>
                    <a:lnTo>
                      <a:pt x="676" y="150"/>
                    </a:lnTo>
                    <a:lnTo>
                      <a:pt x="678" y="149"/>
                    </a:lnTo>
                    <a:lnTo>
                      <a:pt x="680" y="148"/>
                    </a:lnTo>
                    <a:lnTo>
                      <a:pt x="681" y="147"/>
                    </a:lnTo>
                    <a:lnTo>
                      <a:pt x="683" y="146"/>
                    </a:lnTo>
                    <a:lnTo>
                      <a:pt x="684" y="144"/>
                    </a:lnTo>
                    <a:lnTo>
                      <a:pt x="685" y="143"/>
                    </a:lnTo>
                    <a:lnTo>
                      <a:pt x="687" y="142"/>
                    </a:lnTo>
                    <a:lnTo>
                      <a:pt x="687" y="140"/>
                    </a:lnTo>
                    <a:lnTo>
                      <a:pt x="689" y="138"/>
                    </a:lnTo>
                    <a:lnTo>
                      <a:pt x="689" y="137"/>
                    </a:lnTo>
                    <a:lnTo>
                      <a:pt x="690" y="135"/>
                    </a:lnTo>
                    <a:lnTo>
                      <a:pt x="691" y="134"/>
                    </a:lnTo>
                    <a:lnTo>
                      <a:pt x="691" y="132"/>
                    </a:lnTo>
                    <a:lnTo>
                      <a:pt x="691" y="130"/>
                    </a:lnTo>
                    <a:lnTo>
                      <a:pt x="691" y="128"/>
                    </a:lnTo>
                    <a:lnTo>
                      <a:pt x="691" y="126"/>
                    </a:lnTo>
                    <a:lnTo>
                      <a:pt x="691" y="124"/>
                    </a:lnTo>
                    <a:lnTo>
                      <a:pt x="691" y="122"/>
                    </a:lnTo>
                    <a:lnTo>
                      <a:pt x="691" y="120"/>
                    </a:lnTo>
                    <a:lnTo>
                      <a:pt x="691" y="118"/>
                    </a:lnTo>
                    <a:lnTo>
                      <a:pt x="690" y="116"/>
                    </a:lnTo>
                    <a:lnTo>
                      <a:pt x="689" y="115"/>
                    </a:lnTo>
                    <a:lnTo>
                      <a:pt x="689" y="113"/>
                    </a:lnTo>
                    <a:lnTo>
                      <a:pt x="688" y="111"/>
                    </a:lnTo>
                    <a:lnTo>
                      <a:pt x="687" y="109"/>
                    </a:lnTo>
                    <a:lnTo>
                      <a:pt x="686" y="108"/>
                    </a:lnTo>
                    <a:lnTo>
                      <a:pt x="685" y="107"/>
                    </a:lnTo>
                    <a:lnTo>
                      <a:pt x="683" y="105"/>
                    </a:lnTo>
                    <a:lnTo>
                      <a:pt x="682" y="104"/>
                    </a:lnTo>
                    <a:lnTo>
                      <a:pt x="681" y="103"/>
                    </a:lnTo>
                    <a:lnTo>
                      <a:pt x="679" y="101"/>
                    </a:lnTo>
                    <a:lnTo>
                      <a:pt x="678" y="101"/>
                    </a:lnTo>
                    <a:lnTo>
                      <a:pt x="676" y="100"/>
                    </a:lnTo>
                    <a:lnTo>
                      <a:pt x="674" y="99"/>
                    </a:lnTo>
                    <a:lnTo>
                      <a:pt x="673" y="99"/>
                    </a:lnTo>
                    <a:lnTo>
                      <a:pt x="672" y="98"/>
                    </a:lnTo>
                    <a:lnTo>
                      <a:pt x="670" y="97"/>
                    </a:lnTo>
                    <a:lnTo>
                      <a:pt x="668" y="97"/>
                    </a:lnTo>
                    <a:lnTo>
                      <a:pt x="665" y="97"/>
                    </a:lnTo>
                    <a:lnTo>
                      <a:pt x="663" y="96"/>
                    </a:lnTo>
                    <a:lnTo>
                      <a:pt x="643" y="96"/>
                    </a:lnTo>
                    <a:lnTo>
                      <a:pt x="643" y="153"/>
                    </a:lnTo>
                    <a:close/>
                    <a:moveTo>
                      <a:pt x="842" y="340"/>
                    </a:moveTo>
                    <a:lnTo>
                      <a:pt x="898" y="4"/>
                    </a:lnTo>
                    <a:lnTo>
                      <a:pt x="1023" y="4"/>
                    </a:lnTo>
                    <a:lnTo>
                      <a:pt x="1062" y="142"/>
                    </a:lnTo>
                    <a:lnTo>
                      <a:pt x="1063" y="144"/>
                    </a:lnTo>
                    <a:lnTo>
                      <a:pt x="1064" y="146"/>
                    </a:lnTo>
                    <a:lnTo>
                      <a:pt x="1064" y="148"/>
                    </a:lnTo>
                    <a:lnTo>
                      <a:pt x="1065" y="152"/>
                    </a:lnTo>
                    <a:lnTo>
                      <a:pt x="1066" y="154"/>
                    </a:lnTo>
                    <a:lnTo>
                      <a:pt x="1066" y="158"/>
                    </a:lnTo>
                    <a:lnTo>
                      <a:pt x="1067" y="161"/>
                    </a:lnTo>
                    <a:lnTo>
                      <a:pt x="1068" y="165"/>
                    </a:lnTo>
                    <a:lnTo>
                      <a:pt x="1068" y="168"/>
                    </a:lnTo>
                    <a:lnTo>
                      <a:pt x="1069" y="172"/>
                    </a:lnTo>
                    <a:lnTo>
                      <a:pt x="1070" y="176"/>
                    </a:lnTo>
                    <a:lnTo>
                      <a:pt x="1070" y="181"/>
                    </a:lnTo>
                    <a:lnTo>
                      <a:pt x="1073" y="181"/>
                    </a:lnTo>
                    <a:lnTo>
                      <a:pt x="1073" y="177"/>
                    </a:lnTo>
                    <a:lnTo>
                      <a:pt x="1074" y="173"/>
                    </a:lnTo>
                    <a:lnTo>
                      <a:pt x="1074" y="169"/>
                    </a:lnTo>
                    <a:lnTo>
                      <a:pt x="1075" y="166"/>
                    </a:lnTo>
                    <a:lnTo>
                      <a:pt x="1075" y="163"/>
                    </a:lnTo>
                    <a:lnTo>
                      <a:pt x="1075" y="159"/>
                    </a:lnTo>
                    <a:lnTo>
                      <a:pt x="1076" y="156"/>
                    </a:lnTo>
                    <a:lnTo>
                      <a:pt x="1077" y="153"/>
                    </a:lnTo>
                    <a:lnTo>
                      <a:pt x="1077" y="150"/>
                    </a:lnTo>
                    <a:lnTo>
                      <a:pt x="1078" y="147"/>
                    </a:lnTo>
                    <a:lnTo>
                      <a:pt x="1079" y="144"/>
                    </a:lnTo>
                    <a:lnTo>
                      <a:pt x="1079" y="142"/>
                    </a:lnTo>
                    <a:lnTo>
                      <a:pt x="1119" y="4"/>
                    </a:lnTo>
                    <a:lnTo>
                      <a:pt x="1243" y="4"/>
                    </a:lnTo>
                    <a:lnTo>
                      <a:pt x="1299" y="340"/>
                    </a:lnTo>
                    <a:lnTo>
                      <a:pt x="1181" y="340"/>
                    </a:lnTo>
                    <a:lnTo>
                      <a:pt x="1165" y="189"/>
                    </a:lnTo>
                    <a:lnTo>
                      <a:pt x="1165" y="187"/>
                    </a:lnTo>
                    <a:lnTo>
                      <a:pt x="1165" y="184"/>
                    </a:lnTo>
                    <a:lnTo>
                      <a:pt x="1165" y="181"/>
                    </a:lnTo>
                    <a:lnTo>
                      <a:pt x="1165" y="179"/>
                    </a:lnTo>
                    <a:lnTo>
                      <a:pt x="1165" y="176"/>
                    </a:lnTo>
                    <a:lnTo>
                      <a:pt x="1165" y="174"/>
                    </a:lnTo>
                    <a:lnTo>
                      <a:pt x="1165" y="170"/>
                    </a:lnTo>
                    <a:lnTo>
                      <a:pt x="1164" y="167"/>
                    </a:lnTo>
                    <a:lnTo>
                      <a:pt x="1164" y="165"/>
                    </a:lnTo>
                    <a:lnTo>
                      <a:pt x="1164" y="161"/>
                    </a:lnTo>
                    <a:lnTo>
                      <a:pt x="1164" y="159"/>
                    </a:lnTo>
                    <a:lnTo>
                      <a:pt x="1163" y="156"/>
                    </a:lnTo>
                    <a:lnTo>
                      <a:pt x="1161" y="156"/>
                    </a:lnTo>
                    <a:lnTo>
                      <a:pt x="1161" y="159"/>
                    </a:lnTo>
                    <a:lnTo>
                      <a:pt x="1161" y="162"/>
                    </a:lnTo>
                    <a:lnTo>
                      <a:pt x="1160" y="165"/>
                    </a:lnTo>
                    <a:lnTo>
                      <a:pt x="1159" y="168"/>
                    </a:lnTo>
                    <a:lnTo>
                      <a:pt x="1159" y="171"/>
                    </a:lnTo>
                    <a:lnTo>
                      <a:pt x="1158" y="174"/>
                    </a:lnTo>
                    <a:lnTo>
                      <a:pt x="1158" y="176"/>
                    </a:lnTo>
                    <a:lnTo>
                      <a:pt x="1157" y="178"/>
                    </a:lnTo>
                    <a:lnTo>
                      <a:pt x="1157" y="180"/>
                    </a:lnTo>
                    <a:lnTo>
                      <a:pt x="1157" y="182"/>
                    </a:lnTo>
                    <a:lnTo>
                      <a:pt x="1157" y="183"/>
                    </a:lnTo>
                    <a:lnTo>
                      <a:pt x="1156" y="184"/>
                    </a:lnTo>
                    <a:lnTo>
                      <a:pt x="1105" y="340"/>
                    </a:lnTo>
                    <a:lnTo>
                      <a:pt x="1034" y="340"/>
                    </a:lnTo>
                    <a:lnTo>
                      <a:pt x="988" y="193"/>
                    </a:lnTo>
                    <a:lnTo>
                      <a:pt x="988" y="190"/>
                    </a:lnTo>
                    <a:lnTo>
                      <a:pt x="987" y="188"/>
                    </a:lnTo>
                    <a:lnTo>
                      <a:pt x="987" y="185"/>
                    </a:lnTo>
                    <a:lnTo>
                      <a:pt x="987" y="182"/>
                    </a:lnTo>
                    <a:lnTo>
                      <a:pt x="986" y="180"/>
                    </a:lnTo>
                    <a:lnTo>
                      <a:pt x="985" y="177"/>
                    </a:lnTo>
                    <a:lnTo>
                      <a:pt x="984" y="174"/>
                    </a:lnTo>
                    <a:lnTo>
                      <a:pt x="984" y="170"/>
                    </a:lnTo>
                    <a:lnTo>
                      <a:pt x="984" y="167"/>
                    </a:lnTo>
                    <a:lnTo>
                      <a:pt x="984" y="163"/>
                    </a:lnTo>
                    <a:lnTo>
                      <a:pt x="983" y="159"/>
                    </a:lnTo>
                    <a:lnTo>
                      <a:pt x="982" y="156"/>
                    </a:lnTo>
                    <a:lnTo>
                      <a:pt x="978" y="156"/>
                    </a:lnTo>
                    <a:lnTo>
                      <a:pt x="978" y="159"/>
                    </a:lnTo>
                    <a:lnTo>
                      <a:pt x="978" y="162"/>
                    </a:lnTo>
                    <a:lnTo>
                      <a:pt x="978" y="165"/>
                    </a:lnTo>
                    <a:lnTo>
                      <a:pt x="978" y="167"/>
                    </a:lnTo>
                    <a:lnTo>
                      <a:pt x="978" y="169"/>
                    </a:lnTo>
                    <a:lnTo>
                      <a:pt x="978" y="172"/>
                    </a:lnTo>
                    <a:lnTo>
                      <a:pt x="978" y="174"/>
                    </a:lnTo>
                    <a:lnTo>
                      <a:pt x="978" y="176"/>
                    </a:lnTo>
                    <a:lnTo>
                      <a:pt x="978" y="178"/>
                    </a:lnTo>
                    <a:lnTo>
                      <a:pt x="978" y="180"/>
                    </a:lnTo>
                    <a:lnTo>
                      <a:pt x="978" y="181"/>
                    </a:lnTo>
                    <a:lnTo>
                      <a:pt x="978" y="182"/>
                    </a:lnTo>
                    <a:lnTo>
                      <a:pt x="961" y="340"/>
                    </a:lnTo>
                    <a:lnTo>
                      <a:pt x="842" y="340"/>
                    </a:lnTo>
                    <a:close/>
                    <a:moveTo>
                      <a:pt x="1499" y="0"/>
                    </a:moveTo>
                    <a:lnTo>
                      <a:pt x="1513" y="0"/>
                    </a:lnTo>
                    <a:lnTo>
                      <a:pt x="1526" y="1"/>
                    </a:lnTo>
                    <a:lnTo>
                      <a:pt x="1539" y="3"/>
                    </a:lnTo>
                    <a:lnTo>
                      <a:pt x="1551" y="6"/>
                    </a:lnTo>
                    <a:lnTo>
                      <a:pt x="1563" y="9"/>
                    </a:lnTo>
                    <a:lnTo>
                      <a:pt x="1575" y="12"/>
                    </a:lnTo>
                    <a:lnTo>
                      <a:pt x="1586" y="17"/>
                    </a:lnTo>
                    <a:lnTo>
                      <a:pt x="1596" y="22"/>
                    </a:lnTo>
                    <a:lnTo>
                      <a:pt x="1606" y="28"/>
                    </a:lnTo>
                    <a:lnTo>
                      <a:pt x="1616" y="34"/>
                    </a:lnTo>
                    <a:lnTo>
                      <a:pt x="1625" y="41"/>
                    </a:lnTo>
                    <a:lnTo>
                      <a:pt x="1633" y="49"/>
                    </a:lnTo>
                    <a:lnTo>
                      <a:pt x="1642" y="58"/>
                    </a:lnTo>
                    <a:lnTo>
                      <a:pt x="1649" y="66"/>
                    </a:lnTo>
                    <a:lnTo>
                      <a:pt x="1656" y="75"/>
                    </a:lnTo>
                    <a:lnTo>
                      <a:pt x="1661" y="85"/>
                    </a:lnTo>
                    <a:lnTo>
                      <a:pt x="1667" y="94"/>
                    </a:lnTo>
                    <a:lnTo>
                      <a:pt x="1671" y="105"/>
                    </a:lnTo>
                    <a:lnTo>
                      <a:pt x="1675" y="116"/>
                    </a:lnTo>
                    <a:lnTo>
                      <a:pt x="1678" y="126"/>
                    </a:lnTo>
                    <a:lnTo>
                      <a:pt x="1680" y="137"/>
                    </a:lnTo>
                    <a:lnTo>
                      <a:pt x="1682" y="148"/>
                    </a:lnTo>
                    <a:lnTo>
                      <a:pt x="1683" y="160"/>
                    </a:lnTo>
                    <a:lnTo>
                      <a:pt x="1683" y="172"/>
                    </a:lnTo>
                    <a:lnTo>
                      <a:pt x="1683" y="180"/>
                    </a:lnTo>
                    <a:lnTo>
                      <a:pt x="1683" y="187"/>
                    </a:lnTo>
                    <a:lnTo>
                      <a:pt x="1683" y="195"/>
                    </a:lnTo>
                    <a:lnTo>
                      <a:pt x="1681" y="202"/>
                    </a:lnTo>
                    <a:lnTo>
                      <a:pt x="1680" y="209"/>
                    </a:lnTo>
                    <a:lnTo>
                      <a:pt x="1678" y="216"/>
                    </a:lnTo>
                    <a:lnTo>
                      <a:pt x="1676" y="223"/>
                    </a:lnTo>
                    <a:lnTo>
                      <a:pt x="1674" y="229"/>
                    </a:lnTo>
                    <a:lnTo>
                      <a:pt x="1672" y="236"/>
                    </a:lnTo>
                    <a:lnTo>
                      <a:pt x="1670" y="243"/>
                    </a:lnTo>
                    <a:lnTo>
                      <a:pt x="1666" y="249"/>
                    </a:lnTo>
                    <a:lnTo>
                      <a:pt x="1663" y="256"/>
                    </a:lnTo>
                    <a:lnTo>
                      <a:pt x="1658" y="264"/>
                    </a:lnTo>
                    <a:lnTo>
                      <a:pt x="1652" y="272"/>
                    </a:lnTo>
                    <a:lnTo>
                      <a:pt x="1647" y="279"/>
                    </a:lnTo>
                    <a:lnTo>
                      <a:pt x="1641" y="287"/>
                    </a:lnTo>
                    <a:lnTo>
                      <a:pt x="1635" y="293"/>
                    </a:lnTo>
                    <a:lnTo>
                      <a:pt x="1628" y="300"/>
                    </a:lnTo>
                    <a:lnTo>
                      <a:pt x="1621" y="305"/>
                    </a:lnTo>
                    <a:lnTo>
                      <a:pt x="1614" y="311"/>
                    </a:lnTo>
                    <a:lnTo>
                      <a:pt x="1606" y="316"/>
                    </a:lnTo>
                    <a:lnTo>
                      <a:pt x="1598" y="320"/>
                    </a:lnTo>
                    <a:lnTo>
                      <a:pt x="1589" y="325"/>
                    </a:lnTo>
                    <a:lnTo>
                      <a:pt x="1580" y="329"/>
                    </a:lnTo>
                    <a:lnTo>
                      <a:pt x="1574" y="331"/>
                    </a:lnTo>
                    <a:lnTo>
                      <a:pt x="1567" y="334"/>
                    </a:lnTo>
                    <a:lnTo>
                      <a:pt x="1560" y="336"/>
                    </a:lnTo>
                    <a:lnTo>
                      <a:pt x="1553" y="338"/>
                    </a:lnTo>
                    <a:lnTo>
                      <a:pt x="1546" y="339"/>
                    </a:lnTo>
                    <a:lnTo>
                      <a:pt x="1539" y="341"/>
                    </a:lnTo>
                    <a:lnTo>
                      <a:pt x="1532" y="342"/>
                    </a:lnTo>
                    <a:lnTo>
                      <a:pt x="1524" y="343"/>
                    </a:lnTo>
                    <a:lnTo>
                      <a:pt x="1517" y="343"/>
                    </a:lnTo>
                    <a:lnTo>
                      <a:pt x="1510" y="344"/>
                    </a:lnTo>
                    <a:lnTo>
                      <a:pt x="1502" y="344"/>
                    </a:lnTo>
                    <a:lnTo>
                      <a:pt x="1494" y="345"/>
                    </a:lnTo>
                    <a:lnTo>
                      <a:pt x="1481" y="344"/>
                    </a:lnTo>
                    <a:lnTo>
                      <a:pt x="1469" y="343"/>
                    </a:lnTo>
                    <a:lnTo>
                      <a:pt x="1456" y="341"/>
                    </a:lnTo>
                    <a:lnTo>
                      <a:pt x="1444" y="339"/>
                    </a:lnTo>
                    <a:lnTo>
                      <a:pt x="1433" y="337"/>
                    </a:lnTo>
                    <a:lnTo>
                      <a:pt x="1422" y="332"/>
                    </a:lnTo>
                    <a:lnTo>
                      <a:pt x="1411" y="328"/>
                    </a:lnTo>
                    <a:lnTo>
                      <a:pt x="1400" y="324"/>
                    </a:lnTo>
                    <a:lnTo>
                      <a:pt x="1391" y="318"/>
                    </a:lnTo>
                    <a:lnTo>
                      <a:pt x="1381" y="312"/>
                    </a:lnTo>
                    <a:lnTo>
                      <a:pt x="1372" y="305"/>
                    </a:lnTo>
                    <a:lnTo>
                      <a:pt x="1364" y="298"/>
                    </a:lnTo>
                    <a:lnTo>
                      <a:pt x="1355" y="289"/>
                    </a:lnTo>
                    <a:lnTo>
                      <a:pt x="1348" y="280"/>
                    </a:lnTo>
                    <a:lnTo>
                      <a:pt x="1341" y="270"/>
                    </a:lnTo>
                    <a:lnTo>
                      <a:pt x="1335" y="261"/>
                    </a:lnTo>
                    <a:lnTo>
                      <a:pt x="1329" y="251"/>
                    </a:lnTo>
                    <a:lnTo>
                      <a:pt x="1325" y="240"/>
                    </a:lnTo>
                    <a:lnTo>
                      <a:pt x="1321" y="229"/>
                    </a:lnTo>
                    <a:lnTo>
                      <a:pt x="1317" y="218"/>
                    </a:lnTo>
                    <a:lnTo>
                      <a:pt x="1314" y="206"/>
                    </a:lnTo>
                    <a:lnTo>
                      <a:pt x="1313" y="194"/>
                    </a:lnTo>
                    <a:lnTo>
                      <a:pt x="1312" y="182"/>
                    </a:lnTo>
                    <a:lnTo>
                      <a:pt x="1311" y="169"/>
                    </a:lnTo>
                    <a:lnTo>
                      <a:pt x="1312" y="162"/>
                    </a:lnTo>
                    <a:lnTo>
                      <a:pt x="1312" y="154"/>
                    </a:lnTo>
                    <a:lnTo>
                      <a:pt x="1313" y="147"/>
                    </a:lnTo>
                    <a:lnTo>
                      <a:pt x="1314" y="139"/>
                    </a:lnTo>
                    <a:lnTo>
                      <a:pt x="1316" y="133"/>
                    </a:lnTo>
                    <a:lnTo>
                      <a:pt x="1317" y="126"/>
                    </a:lnTo>
                    <a:lnTo>
                      <a:pt x="1319" y="120"/>
                    </a:lnTo>
                    <a:lnTo>
                      <a:pt x="1322" y="112"/>
                    </a:lnTo>
                    <a:lnTo>
                      <a:pt x="1325" y="106"/>
                    </a:lnTo>
                    <a:lnTo>
                      <a:pt x="1327" y="99"/>
                    </a:lnTo>
                    <a:lnTo>
                      <a:pt x="1331" y="92"/>
                    </a:lnTo>
                    <a:lnTo>
                      <a:pt x="1334" y="86"/>
                    </a:lnTo>
                    <a:lnTo>
                      <a:pt x="1343" y="73"/>
                    </a:lnTo>
                    <a:lnTo>
                      <a:pt x="1353" y="60"/>
                    </a:lnTo>
                    <a:lnTo>
                      <a:pt x="1364" y="49"/>
                    </a:lnTo>
                    <a:lnTo>
                      <a:pt x="1374" y="39"/>
                    </a:lnTo>
                    <a:lnTo>
                      <a:pt x="1387" y="30"/>
                    </a:lnTo>
                    <a:lnTo>
                      <a:pt x="1400" y="22"/>
                    </a:lnTo>
                    <a:lnTo>
                      <a:pt x="1414" y="15"/>
                    </a:lnTo>
                    <a:lnTo>
                      <a:pt x="1429" y="10"/>
                    </a:lnTo>
                    <a:lnTo>
                      <a:pt x="1445" y="6"/>
                    </a:lnTo>
                    <a:lnTo>
                      <a:pt x="1463" y="2"/>
                    </a:lnTo>
                    <a:lnTo>
                      <a:pt x="1480" y="1"/>
                    </a:lnTo>
                    <a:lnTo>
                      <a:pt x="1499" y="0"/>
                    </a:lnTo>
                    <a:close/>
                    <a:moveTo>
                      <a:pt x="1498" y="107"/>
                    </a:moveTo>
                    <a:lnTo>
                      <a:pt x="1493" y="108"/>
                    </a:lnTo>
                    <a:lnTo>
                      <a:pt x="1489" y="108"/>
                    </a:lnTo>
                    <a:lnTo>
                      <a:pt x="1484" y="109"/>
                    </a:lnTo>
                    <a:lnTo>
                      <a:pt x="1480" y="110"/>
                    </a:lnTo>
                    <a:lnTo>
                      <a:pt x="1476" y="111"/>
                    </a:lnTo>
                    <a:lnTo>
                      <a:pt x="1471" y="113"/>
                    </a:lnTo>
                    <a:lnTo>
                      <a:pt x="1467" y="115"/>
                    </a:lnTo>
                    <a:lnTo>
                      <a:pt x="1464" y="118"/>
                    </a:lnTo>
                    <a:lnTo>
                      <a:pt x="1461" y="120"/>
                    </a:lnTo>
                    <a:lnTo>
                      <a:pt x="1457" y="122"/>
                    </a:lnTo>
                    <a:lnTo>
                      <a:pt x="1454" y="126"/>
                    </a:lnTo>
                    <a:lnTo>
                      <a:pt x="1450" y="129"/>
                    </a:lnTo>
                    <a:lnTo>
                      <a:pt x="1448" y="132"/>
                    </a:lnTo>
                    <a:lnTo>
                      <a:pt x="1446" y="134"/>
                    </a:lnTo>
                    <a:lnTo>
                      <a:pt x="1444" y="137"/>
                    </a:lnTo>
                    <a:lnTo>
                      <a:pt x="1443" y="141"/>
                    </a:lnTo>
                    <a:lnTo>
                      <a:pt x="1441" y="144"/>
                    </a:lnTo>
                    <a:lnTo>
                      <a:pt x="1439" y="148"/>
                    </a:lnTo>
                    <a:lnTo>
                      <a:pt x="1439" y="151"/>
                    </a:lnTo>
                    <a:lnTo>
                      <a:pt x="1437" y="155"/>
                    </a:lnTo>
                    <a:lnTo>
                      <a:pt x="1437" y="159"/>
                    </a:lnTo>
                    <a:lnTo>
                      <a:pt x="1436" y="163"/>
                    </a:lnTo>
                    <a:lnTo>
                      <a:pt x="1436" y="167"/>
                    </a:lnTo>
                    <a:lnTo>
                      <a:pt x="1435" y="171"/>
                    </a:lnTo>
                    <a:lnTo>
                      <a:pt x="1436" y="176"/>
                    </a:lnTo>
                    <a:lnTo>
                      <a:pt x="1436" y="180"/>
                    </a:lnTo>
                    <a:lnTo>
                      <a:pt x="1437" y="185"/>
                    </a:lnTo>
                    <a:lnTo>
                      <a:pt x="1438" y="190"/>
                    </a:lnTo>
                    <a:lnTo>
                      <a:pt x="1439" y="194"/>
                    </a:lnTo>
                    <a:lnTo>
                      <a:pt x="1440" y="198"/>
                    </a:lnTo>
                    <a:lnTo>
                      <a:pt x="1442" y="202"/>
                    </a:lnTo>
                    <a:lnTo>
                      <a:pt x="1444" y="206"/>
                    </a:lnTo>
                    <a:lnTo>
                      <a:pt x="1446" y="210"/>
                    </a:lnTo>
                    <a:lnTo>
                      <a:pt x="1449" y="213"/>
                    </a:lnTo>
                    <a:lnTo>
                      <a:pt x="1452" y="217"/>
                    </a:lnTo>
                    <a:lnTo>
                      <a:pt x="1454" y="220"/>
                    </a:lnTo>
                    <a:lnTo>
                      <a:pt x="1458" y="223"/>
                    </a:lnTo>
                    <a:lnTo>
                      <a:pt x="1461" y="225"/>
                    </a:lnTo>
                    <a:lnTo>
                      <a:pt x="1464" y="227"/>
                    </a:lnTo>
                    <a:lnTo>
                      <a:pt x="1467" y="229"/>
                    </a:lnTo>
                    <a:lnTo>
                      <a:pt x="1471" y="231"/>
                    </a:lnTo>
                    <a:lnTo>
                      <a:pt x="1474" y="232"/>
                    </a:lnTo>
                    <a:lnTo>
                      <a:pt x="1478" y="234"/>
                    </a:lnTo>
                    <a:lnTo>
                      <a:pt x="1482" y="235"/>
                    </a:lnTo>
                    <a:lnTo>
                      <a:pt x="1486" y="236"/>
                    </a:lnTo>
                    <a:lnTo>
                      <a:pt x="1490" y="236"/>
                    </a:lnTo>
                    <a:lnTo>
                      <a:pt x="1494" y="236"/>
                    </a:lnTo>
                    <a:lnTo>
                      <a:pt x="1498" y="237"/>
                    </a:lnTo>
                    <a:lnTo>
                      <a:pt x="1504" y="236"/>
                    </a:lnTo>
                    <a:lnTo>
                      <a:pt x="1508" y="236"/>
                    </a:lnTo>
                    <a:lnTo>
                      <a:pt x="1512" y="236"/>
                    </a:lnTo>
                    <a:lnTo>
                      <a:pt x="1517" y="234"/>
                    </a:lnTo>
                    <a:lnTo>
                      <a:pt x="1521" y="233"/>
                    </a:lnTo>
                    <a:lnTo>
                      <a:pt x="1525" y="232"/>
                    </a:lnTo>
                    <a:lnTo>
                      <a:pt x="1529" y="229"/>
                    </a:lnTo>
                    <a:lnTo>
                      <a:pt x="1532" y="227"/>
                    </a:lnTo>
                    <a:lnTo>
                      <a:pt x="1536" y="225"/>
                    </a:lnTo>
                    <a:lnTo>
                      <a:pt x="1539" y="223"/>
                    </a:lnTo>
                    <a:lnTo>
                      <a:pt x="1542" y="219"/>
                    </a:lnTo>
                    <a:lnTo>
                      <a:pt x="1545" y="217"/>
                    </a:lnTo>
                    <a:lnTo>
                      <a:pt x="1547" y="213"/>
                    </a:lnTo>
                    <a:lnTo>
                      <a:pt x="1549" y="210"/>
                    </a:lnTo>
                    <a:lnTo>
                      <a:pt x="1551" y="207"/>
                    </a:lnTo>
                    <a:lnTo>
                      <a:pt x="1553" y="204"/>
                    </a:lnTo>
                    <a:lnTo>
                      <a:pt x="1555" y="201"/>
                    </a:lnTo>
                    <a:lnTo>
                      <a:pt x="1556" y="197"/>
                    </a:lnTo>
                    <a:lnTo>
                      <a:pt x="1558" y="193"/>
                    </a:lnTo>
                    <a:lnTo>
                      <a:pt x="1558" y="189"/>
                    </a:lnTo>
                    <a:lnTo>
                      <a:pt x="1559" y="186"/>
                    </a:lnTo>
                    <a:lnTo>
                      <a:pt x="1560" y="182"/>
                    </a:lnTo>
                    <a:lnTo>
                      <a:pt x="1560" y="178"/>
                    </a:lnTo>
                    <a:lnTo>
                      <a:pt x="1560" y="174"/>
                    </a:lnTo>
                    <a:lnTo>
                      <a:pt x="1560" y="168"/>
                    </a:lnTo>
                    <a:lnTo>
                      <a:pt x="1560" y="163"/>
                    </a:lnTo>
                    <a:lnTo>
                      <a:pt x="1559" y="159"/>
                    </a:lnTo>
                    <a:lnTo>
                      <a:pt x="1558" y="154"/>
                    </a:lnTo>
                    <a:lnTo>
                      <a:pt x="1557" y="150"/>
                    </a:lnTo>
                    <a:lnTo>
                      <a:pt x="1555" y="146"/>
                    </a:lnTo>
                    <a:lnTo>
                      <a:pt x="1554" y="143"/>
                    </a:lnTo>
                    <a:lnTo>
                      <a:pt x="1553" y="139"/>
                    </a:lnTo>
                    <a:lnTo>
                      <a:pt x="1551" y="135"/>
                    </a:lnTo>
                    <a:lnTo>
                      <a:pt x="1548" y="133"/>
                    </a:lnTo>
                    <a:lnTo>
                      <a:pt x="1546" y="129"/>
                    </a:lnTo>
                    <a:lnTo>
                      <a:pt x="1542" y="126"/>
                    </a:lnTo>
                    <a:lnTo>
                      <a:pt x="1540" y="123"/>
                    </a:lnTo>
                    <a:lnTo>
                      <a:pt x="1537" y="121"/>
                    </a:lnTo>
                    <a:lnTo>
                      <a:pt x="1534" y="118"/>
                    </a:lnTo>
                    <a:lnTo>
                      <a:pt x="1530" y="116"/>
                    </a:lnTo>
                    <a:lnTo>
                      <a:pt x="1527" y="114"/>
                    </a:lnTo>
                    <a:lnTo>
                      <a:pt x="1523" y="113"/>
                    </a:lnTo>
                    <a:lnTo>
                      <a:pt x="1519" y="111"/>
                    </a:lnTo>
                    <a:lnTo>
                      <a:pt x="1515" y="110"/>
                    </a:lnTo>
                    <a:lnTo>
                      <a:pt x="1511" y="109"/>
                    </a:lnTo>
                    <a:lnTo>
                      <a:pt x="1507" y="109"/>
                    </a:lnTo>
                    <a:lnTo>
                      <a:pt x="1503" y="108"/>
                    </a:lnTo>
                    <a:lnTo>
                      <a:pt x="1498" y="107"/>
                    </a:lnTo>
                    <a:close/>
                    <a:moveTo>
                      <a:pt x="1709" y="340"/>
                    </a:moveTo>
                    <a:lnTo>
                      <a:pt x="1709" y="4"/>
                    </a:lnTo>
                    <a:lnTo>
                      <a:pt x="1937" y="4"/>
                    </a:lnTo>
                    <a:lnTo>
                      <a:pt x="1937" y="96"/>
                    </a:lnTo>
                    <a:lnTo>
                      <a:pt x="1832" y="96"/>
                    </a:lnTo>
                    <a:lnTo>
                      <a:pt x="1832" y="128"/>
                    </a:lnTo>
                    <a:lnTo>
                      <a:pt x="1927" y="128"/>
                    </a:lnTo>
                    <a:lnTo>
                      <a:pt x="1927" y="216"/>
                    </a:lnTo>
                    <a:lnTo>
                      <a:pt x="1832" y="216"/>
                    </a:lnTo>
                    <a:lnTo>
                      <a:pt x="1832" y="248"/>
                    </a:lnTo>
                    <a:lnTo>
                      <a:pt x="1940" y="248"/>
                    </a:lnTo>
                    <a:lnTo>
                      <a:pt x="1940" y="340"/>
                    </a:lnTo>
                    <a:lnTo>
                      <a:pt x="1709" y="340"/>
                    </a:lnTo>
                    <a:close/>
                    <a:moveTo>
                      <a:pt x="1966" y="340"/>
                    </a:moveTo>
                    <a:lnTo>
                      <a:pt x="1966" y="4"/>
                    </a:lnTo>
                    <a:lnTo>
                      <a:pt x="2089" y="4"/>
                    </a:lnTo>
                    <a:lnTo>
                      <a:pt x="2089" y="232"/>
                    </a:lnTo>
                    <a:lnTo>
                      <a:pt x="2191" y="232"/>
                    </a:lnTo>
                    <a:lnTo>
                      <a:pt x="2191" y="340"/>
                    </a:lnTo>
                    <a:lnTo>
                      <a:pt x="1966" y="340"/>
                    </a:lnTo>
                    <a:close/>
                    <a:moveTo>
                      <a:pt x="2206" y="340"/>
                    </a:moveTo>
                    <a:lnTo>
                      <a:pt x="2206" y="4"/>
                    </a:lnTo>
                    <a:lnTo>
                      <a:pt x="2432" y="4"/>
                    </a:lnTo>
                    <a:lnTo>
                      <a:pt x="2432" y="96"/>
                    </a:lnTo>
                    <a:lnTo>
                      <a:pt x="2327" y="96"/>
                    </a:lnTo>
                    <a:lnTo>
                      <a:pt x="2327" y="128"/>
                    </a:lnTo>
                    <a:lnTo>
                      <a:pt x="2423" y="128"/>
                    </a:lnTo>
                    <a:lnTo>
                      <a:pt x="2423" y="216"/>
                    </a:lnTo>
                    <a:lnTo>
                      <a:pt x="2327" y="216"/>
                    </a:lnTo>
                    <a:lnTo>
                      <a:pt x="2327" y="248"/>
                    </a:lnTo>
                    <a:lnTo>
                      <a:pt x="2436" y="248"/>
                    </a:lnTo>
                    <a:lnTo>
                      <a:pt x="2436" y="340"/>
                    </a:lnTo>
                    <a:lnTo>
                      <a:pt x="2206" y="340"/>
                    </a:lnTo>
                    <a:close/>
                    <a:moveTo>
                      <a:pt x="2462" y="340"/>
                    </a:moveTo>
                    <a:lnTo>
                      <a:pt x="2462" y="4"/>
                    </a:lnTo>
                    <a:lnTo>
                      <a:pt x="2579" y="4"/>
                    </a:lnTo>
                    <a:lnTo>
                      <a:pt x="2579" y="96"/>
                    </a:lnTo>
                    <a:lnTo>
                      <a:pt x="2579" y="102"/>
                    </a:lnTo>
                    <a:lnTo>
                      <a:pt x="2579" y="107"/>
                    </a:lnTo>
                    <a:lnTo>
                      <a:pt x="2579" y="111"/>
                    </a:lnTo>
                    <a:lnTo>
                      <a:pt x="2579" y="116"/>
                    </a:lnTo>
                    <a:lnTo>
                      <a:pt x="2579" y="121"/>
                    </a:lnTo>
                    <a:lnTo>
                      <a:pt x="2579" y="125"/>
                    </a:lnTo>
                    <a:lnTo>
                      <a:pt x="2578" y="130"/>
                    </a:lnTo>
                    <a:lnTo>
                      <a:pt x="2578" y="134"/>
                    </a:lnTo>
                    <a:lnTo>
                      <a:pt x="2578" y="137"/>
                    </a:lnTo>
                    <a:lnTo>
                      <a:pt x="2577" y="142"/>
                    </a:lnTo>
                    <a:lnTo>
                      <a:pt x="2577" y="146"/>
                    </a:lnTo>
                    <a:lnTo>
                      <a:pt x="2577" y="150"/>
                    </a:lnTo>
                    <a:lnTo>
                      <a:pt x="2579" y="150"/>
                    </a:lnTo>
                    <a:lnTo>
                      <a:pt x="2579" y="148"/>
                    </a:lnTo>
                    <a:lnTo>
                      <a:pt x="2580" y="146"/>
                    </a:lnTo>
                    <a:lnTo>
                      <a:pt x="2580" y="144"/>
                    </a:lnTo>
                    <a:lnTo>
                      <a:pt x="2581" y="142"/>
                    </a:lnTo>
                    <a:lnTo>
                      <a:pt x="2581" y="141"/>
                    </a:lnTo>
                    <a:lnTo>
                      <a:pt x="2582" y="139"/>
                    </a:lnTo>
                    <a:lnTo>
                      <a:pt x="2583" y="137"/>
                    </a:lnTo>
                    <a:lnTo>
                      <a:pt x="2583" y="135"/>
                    </a:lnTo>
                    <a:lnTo>
                      <a:pt x="2584" y="134"/>
                    </a:lnTo>
                    <a:lnTo>
                      <a:pt x="2585" y="132"/>
                    </a:lnTo>
                    <a:lnTo>
                      <a:pt x="2586" y="130"/>
                    </a:lnTo>
                    <a:lnTo>
                      <a:pt x="2587" y="128"/>
                    </a:lnTo>
                    <a:lnTo>
                      <a:pt x="2588" y="127"/>
                    </a:lnTo>
                    <a:lnTo>
                      <a:pt x="2589" y="126"/>
                    </a:lnTo>
                    <a:lnTo>
                      <a:pt x="2590" y="124"/>
                    </a:lnTo>
                    <a:lnTo>
                      <a:pt x="2590" y="122"/>
                    </a:lnTo>
                    <a:lnTo>
                      <a:pt x="2592" y="121"/>
                    </a:lnTo>
                    <a:lnTo>
                      <a:pt x="2593" y="119"/>
                    </a:lnTo>
                    <a:lnTo>
                      <a:pt x="2594" y="117"/>
                    </a:lnTo>
                    <a:lnTo>
                      <a:pt x="2595" y="115"/>
                    </a:lnTo>
                    <a:lnTo>
                      <a:pt x="2596" y="113"/>
                    </a:lnTo>
                    <a:lnTo>
                      <a:pt x="2598" y="111"/>
                    </a:lnTo>
                    <a:lnTo>
                      <a:pt x="2599" y="109"/>
                    </a:lnTo>
                    <a:lnTo>
                      <a:pt x="2601" y="106"/>
                    </a:lnTo>
                    <a:lnTo>
                      <a:pt x="2602" y="105"/>
                    </a:lnTo>
                    <a:lnTo>
                      <a:pt x="2603" y="103"/>
                    </a:lnTo>
                    <a:lnTo>
                      <a:pt x="2603" y="102"/>
                    </a:lnTo>
                    <a:lnTo>
                      <a:pt x="2604" y="101"/>
                    </a:lnTo>
                    <a:lnTo>
                      <a:pt x="2605" y="99"/>
                    </a:lnTo>
                    <a:lnTo>
                      <a:pt x="2605" y="98"/>
                    </a:lnTo>
                    <a:lnTo>
                      <a:pt x="2606" y="96"/>
                    </a:lnTo>
                    <a:lnTo>
                      <a:pt x="2607" y="95"/>
                    </a:lnTo>
                    <a:lnTo>
                      <a:pt x="2607" y="94"/>
                    </a:lnTo>
                    <a:lnTo>
                      <a:pt x="2608" y="92"/>
                    </a:lnTo>
                    <a:lnTo>
                      <a:pt x="2609" y="91"/>
                    </a:lnTo>
                    <a:lnTo>
                      <a:pt x="2610" y="89"/>
                    </a:lnTo>
                    <a:lnTo>
                      <a:pt x="2656" y="4"/>
                    </a:lnTo>
                    <a:lnTo>
                      <a:pt x="2789" y="4"/>
                    </a:lnTo>
                    <a:lnTo>
                      <a:pt x="2684" y="167"/>
                    </a:lnTo>
                    <a:lnTo>
                      <a:pt x="2801" y="340"/>
                    </a:lnTo>
                    <a:lnTo>
                      <a:pt x="2659" y="340"/>
                    </a:lnTo>
                    <a:lnTo>
                      <a:pt x="2603" y="244"/>
                    </a:lnTo>
                    <a:lnTo>
                      <a:pt x="2602" y="241"/>
                    </a:lnTo>
                    <a:lnTo>
                      <a:pt x="2600" y="239"/>
                    </a:lnTo>
                    <a:lnTo>
                      <a:pt x="2599" y="237"/>
                    </a:lnTo>
                    <a:lnTo>
                      <a:pt x="2598" y="235"/>
                    </a:lnTo>
                    <a:lnTo>
                      <a:pt x="2596" y="233"/>
                    </a:lnTo>
                    <a:lnTo>
                      <a:pt x="2595" y="230"/>
                    </a:lnTo>
                    <a:lnTo>
                      <a:pt x="2594" y="228"/>
                    </a:lnTo>
                    <a:lnTo>
                      <a:pt x="2592" y="225"/>
                    </a:lnTo>
                    <a:lnTo>
                      <a:pt x="2591" y="223"/>
                    </a:lnTo>
                    <a:lnTo>
                      <a:pt x="2590" y="221"/>
                    </a:lnTo>
                    <a:lnTo>
                      <a:pt x="2588" y="218"/>
                    </a:lnTo>
                    <a:lnTo>
                      <a:pt x="2587" y="216"/>
                    </a:lnTo>
                    <a:lnTo>
                      <a:pt x="2586" y="214"/>
                    </a:lnTo>
                    <a:lnTo>
                      <a:pt x="2585" y="212"/>
                    </a:lnTo>
                    <a:lnTo>
                      <a:pt x="2584" y="211"/>
                    </a:lnTo>
                    <a:lnTo>
                      <a:pt x="2583" y="209"/>
                    </a:lnTo>
                    <a:lnTo>
                      <a:pt x="2583" y="208"/>
                    </a:lnTo>
                    <a:lnTo>
                      <a:pt x="2582" y="206"/>
                    </a:lnTo>
                    <a:lnTo>
                      <a:pt x="2581" y="205"/>
                    </a:lnTo>
                    <a:lnTo>
                      <a:pt x="2581" y="204"/>
                    </a:lnTo>
                    <a:lnTo>
                      <a:pt x="2580" y="203"/>
                    </a:lnTo>
                    <a:lnTo>
                      <a:pt x="2580" y="202"/>
                    </a:lnTo>
                    <a:lnTo>
                      <a:pt x="2579" y="200"/>
                    </a:lnTo>
                    <a:lnTo>
                      <a:pt x="2579" y="199"/>
                    </a:lnTo>
                    <a:lnTo>
                      <a:pt x="2577" y="199"/>
                    </a:lnTo>
                    <a:lnTo>
                      <a:pt x="2577" y="202"/>
                    </a:lnTo>
                    <a:lnTo>
                      <a:pt x="2577" y="204"/>
                    </a:lnTo>
                    <a:lnTo>
                      <a:pt x="2578" y="208"/>
                    </a:lnTo>
                    <a:lnTo>
                      <a:pt x="2578" y="211"/>
                    </a:lnTo>
                    <a:lnTo>
                      <a:pt x="2578" y="214"/>
                    </a:lnTo>
                    <a:lnTo>
                      <a:pt x="2579" y="219"/>
                    </a:lnTo>
                    <a:lnTo>
                      <a:pt x="2579" y="223"/>
                    </a:lnTo>
                    <a:lnTo>
                      <a:pt x="2579" y="227"/>
                    </a:lnTo>
                    <a:lnTo>
                      <a:pt x="2579" y="232"/>
                    </a:lnTo>
                    <a:lnTo>
                      <a:pt x="2579" y="237"/>
                    </a:lnTo>
                    <a:lnTo>
                      <a:pt x="2579" y="242"/>
                    </a:lnTo>
                    <a:lnTo>
                      <a:pt x="2579" y="247"/>
                    </a:lnTo>
                    <a:lnTo>
                      <a:pt x="2579" y="340"/>
                    </a:lnTo>
                    <a:lnTo>
                      <a:pt x="2462" y="340"/>
                    </a:lnTo>
                    <a:close/>
                    <a:moveTo>
                      <a:pt x="2859" y="340"/>
                    </a:moveTo>
                    <a:lnTo>
                      <a:pt x="2859" y="111"/>
                    </a:lnTo>
                    <a:lnTo>
                      <a:pt x="2789" y="114"/>
                    </a:lnTo>
                    <a:lnTo>
                      <a:pt x="2789" y="4"/>
                    </a:lnTo>
                    <a:lnTo>
                      <a:pt x="3046" y="4"/>
                    </a:lnTo>
                    <a:lnTo>
                      <a:pt x="3046" y="114"/>
                    </a:lnTo>
                    <a:lnTo>
                      <a:pt x="2978" y="111"/>
                    </a:lnTo>
                    <a:lnTo>
                      <a:pt x="2978" y="340"/>
                    </a:lnTo>
                    <a:lnTo>
                      <a:pt x="2859" y="340"/>
                    </a:lnTo>
                    <a:close/>
                    <a:moveTo>
                      <a:pt x="3057" y="340"/>
                    </a:moveTo>
                    <a:lnTo>
                      <a:pt x="3057" y="4"/>
                    </a:lnTo>
                    <a:lnTo>
                      <a:pt x="3208" y="4"/>
                    </a:lnTo>
                    <a:lnTo>
                      <a:pt x="3212" y="5"/>
                    </a:lnTo>
                    <a:lnTo>
                      <a:pt x="3217" y="5"/>
                    </a:lnTo>
                    <a:lnTo>
                      <a:pt x="3221" y="5"/>
                    </a:lnTo>
                    <a:lnTo>
                      <a:pt x="3226" y="5"/>
                    </a:lnTo>
                    <a:lnTo>
                      <a:pt x="3230" y="6"/>
                    </a:lnTo>
                    <a:lnTo>
                      <a:pt x="3234" y="6"/>
                    </a:lnTo>
                    <a:lnTo>
                      <a:pt x="3238" y="6"/>
                    </a:lnTo>
                    <a:lnTo>
                      <a:pt x="3241" y="7"/>
                    </a:lnTo>
                    <a:lnTo>
                      <a:pt x="3245" y="8"/>
                    </a:lnTo>
                    <a:lnTo>
                      <a:pt x="3248" y="9"/>
                    </a:lnTo>
                    <a:lnTo>
                      <a:pt x="3251" y="9"/>
                    </a:lnTo>
                    <a:lnTo>
                      <a:pt x="3255" y="9"/>
                    </a:lnTo>
                    <a:lnTo>
                      <a:pt x="3258" y="10"/>
                    </a:lnTo>
                    <a:lnTo>
                      <a:pt x="3260" y="11"/>
                    </a:lnTo>
                    <a:lnTo>
                      <a:pt x="3263" y="12"/>
                    </a:lnTo>
                    <a:lnTo>
                      <a:pt x="3266" y="13"/>
                    </a:lnTo>
                    <a:lnTo>
                      <a:pt x="3269" y="14"/>
                    </a:lnTo>
                    <a:lnTo>
                      <a:pt x="3273" y="15"/>
                    </a:lnTo>
                    <a:lnTo>
                      <a:pt x="3275" y="16"/>
                    </a:lnTo>
                    <a:lnTo>
                      <a:pt x="3278" y="17"/>
                    </a:lnTo>
                    <a:lnTo>
                      <a:pt x="3281" y="19"/>
                    </a:lnTo>
                    <a:lnTo>
                      <a:pt x="3284" y="21"/>
                    </a:lnTo>
                    <a:lnTo>
                      <a:pt x="3287" y="22"/>
                    </a:lnTo>
                    <a:lnTo>
                      <a:pt x="3290" y="24"/>
                    </a:lnTo>
                    <a:lnTo>
                      <a:pt x="3299" y="30"/>
                    </a:lnTo>
                    <a:lnTo>
                      <a:pt x="3306" y="36"/>
                    </a:lnTo>
                    <a:lnTo>
                      <a:pt x="3314" y="43"/>
                    </a:lnTo>
                    <a:lnTo>
                      <a:pt x="3320" y="49"/>
                    </a:lnTo>
                    <a:lnTo>
                      <a:pt x="3325" y="57"/>
                    </a:lnTo>
                    <a:lnTo>
                      <a:pt x="3331" y="65"/>
                    </a:lnTo>
                    <a:lnTo>
                      <a:pt x="3335" y="73"/>
                    </a:lnTo>
                    <a:lnTo>
                      <a:pt x="3338" y="82"/>
                    </a:lnTo>
                    <a:lnTo>
                      <a:pt x="3340" y="91"/>
                    </a:lnTo>
                    <a:lnTo>
                      <a:pt x="3342" y="101"/>
                    </a:lnTo>
                    <a:lnTo>
                      <a:pt x="3344" y="111"/>
                    </a:lnTo>
                    <a:lnTo>
                      <a:pt x="3344" y="121"/>
                    </a:lnTo>
                    <a:lnTo>
                      <a:pt x="3344" y="127"/>
                    </a:lnTo>
                    <a:lnTo>
                      <a:pt x="3344" y="133"/>
                    </a:lnTo>
                    <a:lnTo>
                      <a:pt x="3343" y="138"/>
                    </a:lnTo>
                    <a:lnTo>
                      <a:pt x="3342" y="144"/>
                    </a:lnTo>
                    <a:lnTo>
                      <a:pt x="3340" y="149"/>
                    </a:lnTo>
                    <a:lnTo>
                      <a:pt x="3339" y="154"/>
                    </a:lnTo>
                    <a:lnTo>
                      <a:pt x="3337" y="159"/>
                    </a:lnTo>
                    <a:lnTo>
                      <a:pt x="3335" y="164"/>
                    </a:lnTo>
                    <a:lnTo>
                      <a:pt x="3333" y="169"/>
                    </a:lnTo>
                    <a:lnTo>
                      <a:pt x="3330" y="173"/>
                    </a:lnTo>
                    <a:lnTo>
                      <a:pt x="3327" y="178"/>
                    </a:lnTo>
                    <a:lnTo>
                      <a:pt x="3324" y="182"/>
                    </a:lnTo>
                    <a:lnTo>
                      <a:pt x="3322" y="184"/>
                    </a:lnTo>
                    <a:lnTo>
                      <a:pt x="3320" y="187"/>
                    </a:lnTo>
                    <a:lnTo>
                      <a:pt x="3316" y="189"/>
                    </a:lnTo>
                    <a:lnTo>
                      <a:pt x="3314" y="191"/>
                    </a:lnTo>
                    <a:lnTo>
                      <a:pt x="3310" y="194"/>
                    </a:lnTo>
                    <a:lnTo>
                      <a:pt x="3307" y="196"/>
                    </a:lnTo>
                    <a:lnTo>
                      <a:pt x="3303" y="198"/>
                    </a:lnTo>
                    <a:lnTo>
                      <a:pt x="3298" y="201"/>
                    </a:lnTo>
                    <a:lnTo>
                      <a:pt x="3294" y="202"/>
                    </a:lnTo>
                    <a:lnTo>
                      <a:pt x="3289" y="204"/>
                    </a:lnTo>
                    <a:lnTo>
                      <a:pt x="3283" y="206"/>
                    </a:lnTo>
                    <a:lnTo>
                      <a:pt x="3279" y="208"/>
                    </a:lnTo>
                    <a:lnTo>
                      <a:pt x="3279" y="211"/>
                    </a:lnTo>
                    <a:lnTo>
                      <a:pt x="3280" y="212"/>
                    </a:lnTo>
                    <a:lnTo>
                      <a:pt x="3282" y="213"/>
                    </a:lnTo>
                    <a:lnTo>
                      <a:pt x="3284" y="214"/>
                    </a:lnTo>
                    <a:lnTo>
                      <a:pt x="3286" y="216"/>
                    </a:lnTo>
                    <a:lnTo>
                      <a:pt x="3287" y="217"/>
                    </a:lnTo>
                    <a:lnTo>
                      <a:pt x="3289" y="219"/>
                    </a:lnTo>
                    <a:lnTo>
                      <a:pt x="3290" y="220"/>
                    </a:lnTo>
                    <a:lnTo>
                      <a:pt x="3291" y="221"/>
                    </a:lnTo>
                    <a:lnTo>
                      <a:pt x="3292" y="223"/>
                    </a:lnTo>
                    <a:lnTo>
                      <a:pt x="3294" y="224"/>
                    </a:lnTo>
                    <a:lnTo>
                      <a:pt x="3294" y="225"/>
                    </a:lnTo>
                    <a:lnTo>
                      <a:pt x="3296" y="227"/>
                    </a:lnTo>
                    <a:lnTo>
                      <a:pt x="3372" y="340"/>
                    </a:lnTo>
                    <a:lnTo>
                      <a:pt x="3232" y="340"/>
                    </a:lnTo>
                    <a:lnTo>
                      <a:pt x="3182" y="242"/>
                    </a:lnTo>
                    <a:lnTo>
                      <a:pt x="3182" y="240"/>
                    </a:lnTo>
                    <a:lnTo>
                      <a:pt x="3181" y="240"/>
                    </a:lnTo>
                    <a:lnTo>
                      <a:pt x="3180" y="238"/>
                    </a:lnTo>
                    <a:lnTo>
                      <a:pt x="3180" y="237"/>
                    </a:lnTo>
                    <a:lnTo>
                      <a:pt x="3180" y="236"/>
                    </a:lnTo>
                    <a:lnTo>
                      <a:pt x="3179" y="235"/>
                    </a:lnTo>
                    <a:lnTo>
                      <a:pt x="3179" y="234"/>
                    </a:lnTo>
                    <a:lnTo>
                      <a:pt x="3178" y="234"/>
                    </a:lnTo>
                    <a:lnTo>
                      <a:pt x="3178" y="233"/>
                    </a:lnTo>
                    <a:lnTo>
                      <a:pt x="3178" y="232"/>
                    </a:lnTo>
                    <a:lnTo>
                      <a:pt x="3176" y="232"/>
                    </a:lnTo>
                    <a:lnTo>
                      <a:pt x="3176" y="340"/>
                    </a:lnTo>
                    <a:lnTo>
                      <a:pt x="3057" y="340"/>
                    </a:lnTo>
                    <a:close/>
                    <a:moveTo>
                      <a:pt x="3176" y="153"/>
                    </a:moveTo>
                    <a:lnTo>
                      <a:pt x="3193" y="153"/>
                    </a:lnTo>
                    <a:lnTo>
                      <a:pt x="3195" y="152"/>
                    </a:lnTo>
                    <a:lnTo>
                      <a:pt x="3197" y="152"/>
                    </a:lnTo>
                    <a:lnTo>
                      <a:pt x="3199" y="152"/>
                    </a:lnTo>
                    <a:lnTo>
                      <a:pt x="3202" y="152"/>
                    </a:lnTo>
                    <a:lnTo>
                      <a:pt x="3204" y="152"/>
                    </a:lnTo>
                    <a:lnTo>
                      <a:pt x="3206" y="151"/>
                    </a:lnTo>
                    <a:lnTo>
                      <a:pt x="3208" y="150"/>
                    </a:lnTo>
                    <a:lnTo>
                      <a:pt x="3209" y="150"/>
                    </a:lnTo>
                    <a:lnTo>
                      <a:pt x="3211" y="149"/>
                    </a:lnTo>
                    <a:lnTo>
                      <a:pt x="3212" y="148"/>
                    </a:lnTo>
                    <a:lnTo>
                      <a:pt x="3214" y="147"/>
                    </a:lnTo>
                    <a:lnTo>
                      <a:pt x="3216" y="146"/>
                    </a:lnTo>
                    <a:lnTo>
                      <a:pt x="3217" y="144"/>
                    </a:lnTo>
                    <a:lnTo>
                      <a:pt x="3219" y="143"/>
                    </a:lnTo>
                    <a:lnTo>
                      <a:pt x="3219" y="142"/>
                    </a:lnTo>
                    <a:lnTo>
                      <a:pt x="3221" y="140"/>
                    </a:lnTo>
                    <a:lnTo>
                      <a:pt x="3221" y="138"/>
                    </a:lnTo>
                    <a:lnTo>
                      <a:pt x="3222" y="137"/>
                    </a:lnTo>
                    <a:lnTo>
                      <a:pt x="3223" y="135"/>
                    </a:lnTo>
                    <a:lnTo>
                      <a:pt x="3223" y="134"/>
                    </a:lnTo>
                    <a:lnTo>
                      <a:pt x="3224" y="132"/>
                    </a:lnTo>
                    <a:lnTo>
                      <a:pt x="3224" y="130"/>
                    </a:lnTo>
                    <a:lnTo>
                      <a:pt x="3224" y="128"/>
                    </a:lnTo>
                    <a:lnTo>
                      <a:pt x="3225" y="126"/>
                    </a:lnTo>
                    <a:lnTo>
                      <a:pt x="3224" y="124"/>
                    </a:lnTo>
                    <a:lnTo>
                      <a:pt x="3224" y="122"/>
                    </a:lnTo>
                    <a:lnTo>
                      <a:pt x="3224" y="120"/>
                    </a:lnTo>
                    <a:lnTo>
                      <a:pt x="3223" y="118"/>
                    </a:lnTo>
                    <a:lnTo>
                      <a:pt x="3223" y="116"/>
                    </a:lnTo>
                    <a:lnTo>
                      <a:pt x="3223" y="115"/>
                    </a:lnTo>
                    <a:lnTo>
                      <a:pt x="3222" y="113"/>
                    </a:lnTo>
                    <a:lnTo>
                      <a:pt x="3221" y="111"/>
                    </a:lnTo>
                    <a:lnTo>
                      <a:pt x="3220" y="109"/>
                    </a:lnTo>
                    <a:lnTo>
                      <a:pt x="3219" y="108"/>
                    </a:lnTo>
                    <a:lnTo>
                      <a:pt x="3218" y="107"/>
                    </a:lnTo>
                    <a:lnTo>
                      <a:pt x="3217" y="105"/>
                    </a:lnTo>
                    <a:lnTo>
                      <a:pt x="3215" y="104"/>
                    </a:lnTo>
                    <a:lnTo>
                      <a:pt x="3214" y="103"/>
                    </a:lnTo>
                    <a:lnTo>
                      <a:pt x="3212" y="101"/>
                    </a:lnTo>
                    <a:lnTo>
                      <a:pt x="3211" y="101"/>
                    </a:lnTo>
                    <a:lnTo>
                      <a:pt x="3210" y="100"/>
                    </a:lnTo>
                    <a:lnTo>
                      <a:pt x="3208" y="99"/>
                    </a:lnTo>
                    <a:lnTo>
                      <a:pt x="3206" y="99"/>
                    </a:lnTo>
                    <a:lnTo>
                      <a:pt x="3204" y="98"/>
                    </a:lnTo>
                    <a:lnTo>
                      <a:pt x="3203" y="97"/>
                    </a:lnTo>
                    <a:lnTo>
                      <a:pt x="3201" y="97"/>
                    </a:lnTo>
                    <a:lnTo>
                      <a:pt x="3199" y="97"/>
                    </a:lnTo>
                    <a:lnTo>
                      <a:pt x="3197" y="96"/>
                    </a:lnTo>
                    <a:lnTo>
                      <a:pt x="3176" y="96"/>
                    </a:lnTo>
                    <a:lnTo>
                      <a:pt x="3176" y="153"/>
                    </a:lnTo>
                    <a:close/>
                    <a:moveTo>
                      <a:pt x="3494" y="298"/>
                    </a:moveTo>
                    <a:lnTo>
                      <a:pt x="3486" y="340"/>
                    </a:lnTo>
                    <a:lnTo>
                      <a:pt x="3356" y="340"/>
                    </a:lnTo>
                    <a:lnTo>
                      <a:pt x="3473" y="4"/>
                    </a:lnTo>
                    <a:lnTo>
                      <a:pt x="3608" y="4"/>
                    </a:lnTo>
                    <a:lnTo>
                      <a:pt x="3728" y="340"/>
                    </a:lnTo>
                    <a:lnTo>
                      <a:pt x="3598" y="340"/>
                    </a:lnTo>
                    <a:lnTo>
                      <a:pt x="3587" y="298"/>
                    </a:lnTo>
                    <a:lnTo>
                      <a:pt x="3494" y="298"/>
                    </a:lnTo>
                    <a:close/>
                    <a:moveTo>
                      <a:pt x="3517" y="218"/>
                    </a:moveTo>
                    <a:lnTo>
                      <a:pt x="3566" y="218"/>
                    </a:lnTo>
                    <a:lnTo>
                      <a:pt x="3551" y="153"/>
                    </a:lnTo>
                    <a:lnTo>
                      <a:pt x="3549" y="150"/>
                    </a:lnTo>
                    <a:lnTo>
                      <a:pt x="3549" y="146"/>
                    </a:lnTo>
                    <a:lnTo>
                      <a:pt x="3548" y="143"/>
                    </a:lnTo>
                    <a:lnTo>
                      <a:pt x="3547" y="140"/>
                    </a:lnTo>
                    <a:lnTo>
                      <a:pt x="3546" y="137"/>
                    </a:lnTo>
                    <a:lnTo>
                      <a:pt x="3546" y="134"/>
                    </a:lnTo>
                    <a:lnTo>
                      <a:pt x="3546" y="131"/>
                    </a:lnTo>
                    <a:lnTo>
                      <a:pt x="3545" y="129"/>
                    </a:lnTo>
                    <a:lnTo>
                      <a:pt x="3544" y="126"/>
                    </a:lnTo>
                    <a:lnTo>
                      <a:pt x="3544" y="123"/>
                    </a:lnTo>
                    <a:lnTo>
                      <a:pt x="3544" y="120"/>
                    </a:lnTo>
                    <a:lnTo>
                      <a:pt x="3544" y="117"/>
                    </a:lnTo>
                    <a:lnTo>
                      <a:pt x="3540" y="117"/>
                    </a:lnTo>
                    <a:lnTo>
                      <a:pt x="3539" y="122"/>
                    </a:lnTo>
                    <a:lnTo>
                      <a:pt x="3538" y="125"/>
                    </a:lnTo>
                    <a:lnTo>
                      <a:pt x="3538" y="129"/>
                    </a:lnTo>
                    <a:lnTo>
                      <a:pt x="3537" y="133"/>
                    </a:lnTo>
                    <a:lnTo>
                      <a:pt x="3537" y="135"/>
                    </a:lnTo>
                    <a:lnTo>
                      <a:pt x="3536" y="139"/>
                    </a:lnTo>
                    <a:lnTo>
                      <a:pt x="3536" y="142"/>
                    </a:lnTo>
                    <a:lnTo>
                      <a:pt x="3536" y="144"/>
                    </a:lnTo>
                    <a:lnTo>
                      <a:pt x="3535" y="147"/>
                    </a:lnTo>
                    <a:lnTo>
                      <a:pt x="3534" y="149"/>
                    </a:lnTo>
                    <a:lnTo>
                      <a:pt x="3533" y="151"/>
                    </a:lnTo>
                    <a:lnTo>
                      <a:pt x="3533" y="153"/>
                    </a:lnTo>
                    <a:lnTo>
                      <a:pt x="3517" y="218"/>
                    </a:lnTo>
                    <a:close/>
                    <a:moveTo>
                      <a:pt x="3736" y="340"/>
                    </a:moveTo>
                    <a:lnTo>
                      <a:pt x="3736" y="4"/>
                    </a:lnTo>
                    <a:lnTo>
                      <a:pt x="3888" y="4"/>
                    </a:lnTo>
                    <a:lnTo>
                      <a:pt x="3892" y="5"/>
                    </a:lnTo>
                    <a:lnTo>
                      <a:pt x="3896" y="5"/>
                    </a:lnTo>
                    <a:lnTo>
                      <a:pt x="3900" y="5"/>
                    </a:lnTo>
                    <a:lnTo>
                      <a:pt x="3904" y="5"/>
                    </a:lnTo>
                    <a:lnTo>
                      <a:pt x="3908" y="6"/>
                    </a:lnTo>
                    <a:lnTo>
                      <a:pt x="3913" y="6"/>
                    </a:lnTo>
                    <a:lnTo>
                      <a:pt x="3916" y="6"/>
                    </a:lnTo>
                    <a:lnTo>
                      <a:pt x="3919" y="7"/>
                    </a:lnTo>
                    <a:lnTo>
                      <a:pt x="3923" y="8"/>
                    </a:lnTo>
                    <a:lnTo>
                      <a:pt x="3926" y="9"/>
                    </a:lnTo>
                    <a:lnTo>
                      <a:pt x="3930" y="9"/>
                    </a:lnTo>
                    <a:lnTo>
                      <a:pt x="3933" y="9"/>
                    </a:lnTo>
                    <a:lnTo>
                      <a:pt x="3936" y="10"/>
                    </a:lnTo>
                    <a:lnTo>
                      <a:pt x="3939" y="11"/>
                    </a:lnTo>
                    <a:lnTo>
                      <a:pt x="3942" y="12"/>
                    </a:lnTo>
                    <a:lnTo>
                      <a:pt x="3945" y="13"/>
                    </a:lnTo>
                    <a:lnTo>
                      <a:pt x="3948" y="14"/>
                    </a:lnTo>
                    <a:lnTo>
                      <a:pt x="3951" y="15"/>
                    </a:lnTo>
                    <a:lnTo>
                      <a:pt x="3954" y="16"/>
                    </a:lnTo>
                    <a:lnTo>
                      <a:pt x="3957" y="17"/>
                    </a:lnTo>
                    <a:lnTo>
                      <a:pt x="3960" y="19"/>
                    </a:lnTo>
                    <a:lnTo>
                      <a:pt x="3962" y="21"/>
                    </a:lnTo>
                    <a:lnTo>
                      <a:pt x="3965" y="22"/>
                    </a:lnTo>
                    <a:lnTo>
                      <a:pt x="3969" y="24"/>
                    </a:lnTo>
                    <a:lnTo>
                      <a:pt x="3977" y="30"/>
                    </a:lnTo>
                    <a:lnTo>
                      <a:pt x="3984" y="36"/>
                    </a:lnTo>
                    <a:lnTo>
                      <a:pt x="3992" y="43"/>
                    </a:lnTo>
                    <a:lnTo>
                      <a:pt x="3998" y="49"/>
                    </a:lnTo>
                    <a:lnTo>
                      <a:pt x="4003" y="57"/>
                    </a:lnTo>
                    <a:lnTo>
                      <a:pt x="4009" y="65"/>
                    </a:lnTo>
                    <a:lnTo>
                      <a:pt x="4013" y="73"/>
                    </a:lnTo>
                    <a:lnTo>
                      <a:pt x="4016" y="82"/>
                    </a:lnTo>
                    <a:lnTo>
                      <a:pt x="4018" y="91"/>
                    </a:lnTo>
                    <a:lnTo>
                      <a:pt x="4020" y="101"/>
                    </a:lnTo>
                    <a:lnTo>
                      <a:pt x="4022" y="111"/>
                    </a:lnTo>
                    <a:lnTo>
                      <a:pt x="4023" y="121"/>
                    </a:lnTo>
                    <a:lnTo>
                      <a:pt x="4022" y="127"/>
                    </a:lnTo>
                    <a:lnTo>
                      <a:pt x="4022" y="133"/>
                    </a:lnTo>
                    <a:lnTo>
                      <a:pt x="4021" y="138"/>
                    </a:lnTo>
                    <a:lnTo>
                      <a:pt x="4020" y="144"/>
                    </a:lnTo>
                    <a:lnTo>
                      <a:pt x="4019" y="149"/>
                    </a:lnTo>
                    <a:lnTo>
                      <a:pt x="4018" y="154"/>
                    </a:lnTo>
                    <a:lnTo>
                      <a:pt x="4016" y="159"/>
                    </a:lnTo>
                    <a:lnTo>
                      <a:pt x="4014" y="164"/>
                    </a:lnTo>
                    <a:lnTo>
                      <a:pt x="4011" y="169"/>
                    </a:lnTo>
                    <a:lnTo>
                      <a:pt x="4009" y="173"/>
                    </a:lnTo>
                    <a:lnTo>
                      <a:pt x="4005" y="178"/>
                    </a:lnTo>
                    <a:lnTo>
                      <a:pt x="4003" y="182"/>
                    </a:lnTo>
                    <a:lnTo>
                      <a:pt x="4001" y="184"/>
                    </a:lnTo>
                    <a:lnTo>
                      <a:pt x="3998" y="187"/>
                    </a:lnTo>
                    <a:lnTo>
                      <a:pt x="3995" y="189"/>
                    </a:lnTo>
                    <a:lnTo>
                      <a:pt x="3992" y="191"/>
                    </a:lnTo>
                    <a:lnTo>
                      <a:pt x="3989" y="194"/>
                    </a:lnTo>
                    <a:lnTo>
                      <a:pt x="3985" y="196"/>
                    </a:lnTo>
                    <a:lnTo>
                      <a:pt x="3981" y="198"/>
                    </a:lnTo>
                    <a:lnTo>
                      <a:pt x="3977" y="201"/>
                    </a:lnTo>
                    <a:lnTo>
                      <a:pt x="3972" y="202"/>
                    </a:lnTo>
                    <a:lnTo>
                      <a:pt x="3967" y="204"/>
                    </a:lnTo>
                    <a:lnTo>
                      <a:pt x="3962" y="206"/>
                    </a:lnTo>
                    <a:lnTo>
                      <a:pt x="3957" y="208"/>
                    </a:lnTo>
                    <a:lnTo>
                      <a:pt x="3957" y="211"/>
                    </a:lnTo>
                    <a:lnTo>
                      <a:pt x="3959" y="212"/>
                    </a:lnTo>
                    <a:lnTo>
                      <a:pt x="3961" y="213"/>
                    </a:lnTo>
                    <a:lnTo>
                      <a:pt x="3962" y="214"/>
                    </a:lnTo>
                    <a:lnTo>
                      <a:pt x="3964" y="216"/>
                    </a:lnTo>
                    <a:lnTo>
                      <a:pt x="3967" y="217"/>
                    </a:lnTo>
                    <a:lnTo>
                      <a:pt x="3968" y="219"/>
                    </a:lnTo>
                    <a:lnTo>
                      <a:pt x="3969" y="220"/>
                    </a:lnTo>
                    <a:lnTo>
                      <a:pt x="3971" y="221"/>
                    </a:lnTo>
                    <a:lnTo>
                      <a:pt x="3972" y="223"/>
                    </a:lnTo>
                    <a:lnTo>
                      <a:pt x="3973" y="224"/>
                    </a:lnTo>
                    <a:lnTo>
                      <a:pt x="3973" y="225"/>
                    </a:lnTo>
                    <a:lnTo>
                      <a:pt x="3975" y="227"/>
                    </a:lnTo>
                    <a:lnTo>
                      <a:pt x="4051" y="340"/>
                    </a:lnTo>
                    <a:lnTo>
                      <a:pt x="3910" y="340"/>
                    </a:lnTo>
                    <a:lnTo>
                      <a:pt x="3861" y="242"/>
                    </a:lnTo>
                    <a:lnTo>
                      <a:pt x="3861" y="240"/>
                    </a:lnTo>
                    <a:lnTo>
                      <a:pt x="3860" y="240"/>
                    </a:lnTo>
                    <a:lnTo>
                      <a:pt x="3859" y="238"/>
                    </a:lnTo>
                    <a:lnTo>
                      <a:pt x="3859" y="237"/>
                    </a:lnTo>
                    <a:lnTo>
                      <a:pt x="3859" y="236"/>
                    </a:lnTo>
                    <a:lnTo>
                      <a:pt x="3858" y="235"/>
                    </a:lnTo>
                    <a:lnTo>
                      <a:pt x="3858" y="234"/>
                    </a:lnTo>
                    <a:lnTo>
                      <a:pt x="3857" y="234"/>
                    </a:lnTo>
                    <a:lnTo>
                      <a:pt x="3857" y="233"/>
                    </a:lnTo>
                    <a:lnTo>
                      <a:pt x="3857" y="232"/>
                    </a:lnTo>
                    <a:lnTo>
                      <a:pt x="3855" y="232"/>
                    </a:lnTo>
                    <a:lnTo>
                      <a:pt x="3855" y="340"/>
                    </a:lnTo>
                    <a:lnTo>
                      <a:pt x="3736" y="340"/>
                    </a:lnTo>
                    <a:close/>
                    <a:moveTo>
                      <a:pt x="3855" y="153"/>
                    </a:moveTo>
                    <a:lnTo>
                      <a:pt x="3872" y="153"/>
                    </a:lnTo>
                    <a:lnTo>
                      <a:pt x="3874" y="152"/>
                    </a:lnTo>
                    <a:lnTo>
                      <a:pt x="3876" y="152"/>
                    </a:lnTo>
                    <a:lnTo>
                      <a:pt x="3878" y="152"/>
                    </a:lnTo>
                    <a:lnTo>
                      <a:pt x="3880" y="152"/>
                    </a:lnTo>
                    <a:lnTo>
                      <a:pt x="3882" y="152"/>
                    </a:lnTo>
                    <a:lnTo>
                      <a:pt x="3884" y="151"/>
                    </a:lnTo>
                    <a:lnTo>
                      <a:pt x="3886" y="150"/>
                    </a:lnTo>
                    <a:lnTo>
                      <a:pt x="3888" y="150"/>
                    </a:lnTo>
                    <a:lnTo>
                      <a:pt x="3889" y="149"/>
                    </a:lnTo>
                    <a:lnTo>
                      <a:pt x="3891" y="148"/>
                    </a:lnTo>
                    <a:lnTo>
                      <a:pt x="3893" y="147"/>
                    </a:lnTo>
                    <a:lnTo>
                      <a:pt x="3895" y="146"/>
                    </a:lnTo>
                    <a:lnTo>
                      <a:pt x="3895" y="144"/>
                    </a:lnTo>
                    <a:lnTo>
                      <a:pt x="3897" y="143"/>
                    </a:lnTo>
                    <a:lnTo>
                      <a:pt x="3898" y="142"/>
                    </a:lnTo>
                    <a:lnTo>
                      <a:pt x="3899" y="140"/>
                    </a:lnTo>
                    <a:lnTo>
                      <a:pt x="3900" y="138"/>
                    </a:lnTo>
                    <a:lnTo>
                      <a:pt x="3901" y="137"/>
                    </a:lnTo>
                    <a:lnTo>
                      <a:pt x="3902" y="135"/>
                    </a:lnTo>
                    <a:lnTo>
                      <a:pt x="3902" y="134"/>
                    </a:lnTo>
                    <a:lnTo>
                      <a:pt x="3903" y="132"/>
                    </a:lnTo>
                    <a:lnTo>
                      <a:pt x="3903" y="130"/>
                    </a:lnTo>
                    <a:lnTo>
                      <a:pt x="3903" y="128"/>
                    </a:lnTo>
                    <a:lnTo>
                      <a:pt x="3904" y="126"/>
                    </a:lnTo>
                    <a:lnTo>
                      <a:pt x="3903" y="124"/>
                    </a:lnTo>
                    <a:lnTo>
                      <a:pt x="3903" y="122"/>
                    </a:lnTo>
                    <a:lnTo>
                      <a:pt x="3903" y="120"/>
                    </a:lnTo>
                    <a:lnTo>
                      <a:pt x="3902" y="118"/>
                    </a:lnTo>
                    <a:lnTo>
                      <a:pt x="3902" y="116"/>
                    </a:lnTo>
                    <a:lnTo>
                      <a:pt x="3902" y="115"/>
                    </a:lnTo>
                    <a:lnTo>
                      <a:pt x="3900" y="113"/>
                    </a:lnTo>
                    <a:lnTo>
                      <a:pt x="3900" y="111"/>
                    </a:lnTo>
                    <a:lnTo>
                      <a:pt x="3899" y="109"/>
                    </a:lnTo>
                    <a:lnTo>
                      <a:pt x="3898" y="108"/>
                    </a:lnTo>
                    <a:lnTo>
                      <a:pt x="3896" y="107"/>
                    </a:lnTo>
                    <a:lnTo>
                      <a:pt x="3895" y="105"/>
                    </a:lnTo>
                    <a:lnTo>
                      <a:pt x="3893" y="104"/>
                    </a:lnTo>
                    <a:lnTo>
                      <a:pt x="3892" y="103"/>
                    </a:lnTo>
                    <a:lnTo>
                      <a:pt x="3891" y="101"/>
                    </a:lnTo>
                    <a:lnTo>
                      <a:pt x="3889" y="101"/>
                    </a:lnTo>
                    <a:lnTo>
                      <a:pt x="3888" y="100"/>
                    </a:lnTo>
                    <a:lnTo>
                      <a:pt x="3887" y="99"/>
                    </a:lnTo>
                    <a:lnTo>
                      <a:pt x="3885" y="99"/>
                    </a:lnTo>
                    <a:lnTo>
                      <a:pt x="3883" y="98"/>
                    </a:lnTo>
                    <a:lnTo>
                      <a:pt x="3881" y="97"/>
                    </a:lnTo>
                    <a:lnTo>
                      <a:pt x="3879" y="97"/>
                    </a:lnTo>
                    <a:lnTo>
                      <a:pt x="3877" y="97"/>
                    </a:lnTo>
                    <a:lnTo>
                      <a:pt x="3876" y="96"/>
                    </a:lnTo>
                    <a:lnTo>
                      <a:pt x="3855" y="96"/>
                    </a:lnTo>
                    <a:lnTo>
                      <a:pt x="3855" y="153"/>
                    </a:lnTo>
                    <a:close/>
                    <a:moveTo>
                      <a:pt x="4068" y="340"/>
                    </a:moveTo>
                    <a:lnTo>
                      <a:pt x="4068" y="4"/>
                    </a:lnTo>
                    <a:lnTo>
                      <a:pt x="4185" y="4"/>
                    </a:lnTo>
                    <a:lnTo>
                      <a:pt x="4264" y="131"/>
                    </a:lnTo>
                    <a:lnTo>
                      <a:pt x="4266" y="136"/>
                    </a:lnTo>
                    <a:lnTo>
                      <a:pt x="4269" y="141"/>
                    </a:lnTo>
                    <a:lnTo>
                      <a:pt x="4272" y="146"/>
                    </a:lnTo>
                    <a:lnTo>
                      <a:pt x="4275" y="151"/>
                    </a:lnTo>
                    <a:lnTo>
                      <a:pt x="4278" y="156"/>
                    </a:lnTo>
                    <a:lnTo>
                      <a:pt x="4280" y="161"/>
                    </a:lnTo>
                    <a:lnTo>
                      <a:pt x="4283" y="165"/>
                    </a:lnTo>
                    <a:lnTo>
                      <a:pt x="4285" y="171"/>
                    </a:lnTo>
                    <a:lnTo>
                      <a:pt x="4288" y="176"/>
                    </a:lnTo>
                    <a:lnTo>
                      <a:pt x="4290" y="180"/>
                    </a:lnTo>
                    <a:lnTo>
                      <a:pt x="4292" y="185"/>
                    </a:lnTo>
                    <a:lnTo>
                      <a:pt x="4295" y="191"/>
                    </a:lnTo>
                    <a:lnTo>
                      <a:pt x="4299" y="191"/>
                    </a:lnTo>
                    <a:lnTo>
                      <a:pt x="4298" y="186"/>
                    </a:lnTo>
                    <a:lnTo>
                      <a:pt x="4297" y="182"/>
                    </a:lnTo>
                    <a:lnTo>
                      <a:pt x="4296" y="178"/>
                    </a:lnTo>
                    <a:lnTo>
                      <a:pt x="4295" y="175"/>
                    </a:lnTo>
                    <a:lnTo>
                      <a:pt x="4294" y="171"/>
                    </a:lnTo>
                    <a:lnTo>
                      <a:pt x="4294" y="168"/>
                    </a:lnTo>
                    <a:lnTo>
                      <a:pt x="4294" y="165"/>
                    </a:lnTo>
                    <a:lnTo>
                      <a:pt x="4293" y="162"/>
                    </a:lnTo>
                    <a:lnTo>
                      <a:pt x="4292" y="159"/>
                    </a:lnTo>
                    <a:lnTo>
                      <a:pt x="4292" y="157"/>
                    </a:lnTo>
                    <a:lnTo>
                      <a:pt x="4292" y="154"/>
                    </a:lnTo>
                    <a:lnTo>
                      <a:pt x="4292" y="152"/>
                    </a:lnTo>
                    <a:lnTo>
                      <a:pt x="4291" y="150"/>
                    </a:lnTo>
                    <a:lnTo>
                      <a:pt x="4291" y="148"/>
                    </a:lnTo>
                    <a:lnTo>
                      <a:pt x="4291" y="145"/>
                    </a:lnTo>
                    <a:lnTo>
                      <a:pt x="4290" y="142"/>
                    </a:lnTo>
                    <a:lnTo>
                      <a:pt x="4290" y="139"/>
                    </a:lnTo>
                    <a:lnTo>
                      <a:pt x="4290" y="136"/>
                    </a:lnTo>
                    <a:lnTo>
                      <a:pt x="4290" y="133"/>
                    </a:lnTo>
                    <a:lnTo>
                      <a:pt x="4290" y="129"/>
                    </a:lnTo>
                    <a:lnTo>
                      <a:pt x="4290" y="125"/>
                    </a:lnTo>
                    <a:lnTo>
                      <a:pt x="4290" y="120"/>
                    </a:lnTo>
                    <a:lnTo>
                      <a:pt x="4290" y="116"/>
                    </a:lnTo>
                    <a:lnTo>
                      <a:pt x="4290" y="111"/>
                    </a:lnTo>
                    <a:lnTo>
                      <a:pt x="4288" y="4"/>
                    </a:lnTo>
                    <a:lnTo>
                      <a:pt x="4406" y="4"/>
                    </a:lnTo>
                    <a:lnTo>
                      <a:pt x="4406" y="340"/>
                    </a:lnTo>
                    <a:lnTo>
                      <a:pt x="4288" y="340"/>
                    </a:lnTo>
                    <a:lnTo>
                      <a:pt x="4204" y="208"/>
                    </a:lnTo>
                    <a:lnTo>
                      <a:pt x="4202" y="204"/>
                    </a:lnTo>
                    <a:lnTo>
                      <a:pt x="4200" y="201"/>
                    </a:lnTo>
                    <a:lnTo>
                      <a:pt x="4198" y="197"/>
                    </a:lnTo>
                    <a:lnTo>
                      <a:pt x="4196" y="194"/>
                    </a:lnTo>
                    <a:lnTo>
                      <a:pt x="4194" y="191"/>
                    </a:lnTo>
                    <a:lnTo>
                      <a:pt x="4193" y="187"/>
                    </a:lnTo>
                    <a:lnTo>
                      <a:pt x="4191" y="183"/>
                    </a:lnTo>
                    <a:lnTo>
                      <a:pt x="4188" y="179"/>
                    </a:lnTo>
                    <a:lnTo>
                      <a:pt x="4186" y="176"/>
                    </a:lnTo>
                    <a:lnTo>
                      <a:pt x="4184" y="172"/>
                    </a:lnTo>
                    <a:lnTo>
                      <a:pt x="4182" y="167"/>
                    </a:lnTo>
                    <a:lnTo>
                      <a:pt x="4181" y="163"/>
                    </a:lnTo>
                    <a:lnTo>
                      <a:pt x="4178" y="163"/>
                    </a:lnTo>
                    <a:lnTo>
                      <a:pt x="4178" y="169"/>
                    </a:lnTo>
                    <a:lnTo>
                      <a:pt x="4179" y="176"/>
                    </a:lnTo>
                    <a:lnTo>
                      <a:pt x="4180" y="182"/>
                    </a:lnTo>
                    <a:lnTo>
                      <a:pt x="4180" y="188"/>
                    </a:lnTo>
                    <a:lnTo>
                      <a:pt x="4181" y="193"/>
                    </a:lnTo>
                    <a:lnTo>
                      <a:pt x="4182" y="198"/>
                    </a:lnTo>
                    <a:lnTo>
                      <a:pt x="4182" y="204"/>
                    </a:lnTo>
                    <a:lnTo>
                      <a:pt x="4183" y="208"/>
                    </a:lnTo>
                    <a:lnTo>
                      <a:pt x="4183" y="212"/>
                    </a:lnTo>
                    <a:lnTo>
                      <a:pt x="4183" y="217"/>
                    </a:lnTo>
                    <a:lnTo>
                      <a:pt x="4183" y="221"/>
                    </a:lnTo>
                    <a:lnTo>
                      <a:pt x="4184" y="225"/>
                    </a:lnTo>
                    <a:lnTo>
                      <a:pt x="4185" y="340"/>
                    </a:lnTo>
                    <a:lnTo>
                      <a:pt x="4068" y="340"/>
                    </a:lnTo>
                    <a:close/>
                    <a:moveTo>
                      <a:pt x="4552" y="298"/>
                    </a:moveTo>
                    <a:lnTo>
                      <a:pt x="4542" y="340"/>
                    </a:lnTo>
                    <a:lnTo>
                      <a:pt x="4413" y="340"/>
                    </a:lnTo>
                    <a:lnTo>
                      <a:pt x="4530" y="4"/>
                    </a:lnTo>
                    <a:lnTo>
                      <a:pt x="4665" y="4"/>
                    </a:lnTo>
                    <a:lnTo>
                      <a:pt x="4786" y="340"/>
                    </a:lnTo>
                    <a:lnTo>
                      <a:pt x="4656" y="340"/>
                    </a:lnTo>
                    <a:lnTo>
                      <a:pt x="4645" y="298"/>
                    </a:lnTo>
                    <a:lnTo>
                      <a:pt x="4552" y="298"/>
                    </a:lnTo>
                    <a:close/>
                    <a:moveTo>
                      <a:pt x="4574" y="218"/>
                    </a:moveTo>
                    <a:lnTo>
                      <a:pt x="4624" y="218"/>
                    </a:lnTo>
                    <a:lnTo>
                      <a:pt x="4608" y="153"/>
                    </a:lnTo>
                    <a:lnTo>
                      <a:pt x="4606" y="150"/>
                    </a:lnTo>
                    <a:lnTo>
                      <a:pt x="4606" y="146"/>
                    </a:lnTo>
                    <a:lnTo>
                      <a:pt x="4605" y="143"/>
                    </a:lnTo>
                    <a:lnTo>
                      <a:pt x="4604" y="140"/>
                    </a:lnTo>
                    <a:lnTo>
                      <a:pt x="4604" y="137"/>
                    </a:lnTo>
                    <a:lnTo>
                      <a:pt x="4603" y="134"/>
                    </a:lnTo>
                    <a:lnTo>
                      <a:pt x="4603" y="131"/>
                    </a:lnTo>
                    <a:lnTo>
                      <a:pt x="4602" y="129"/>
                    </a:lnTo>
                    <a:lnTo>
                      <a:pt x="4602" y="126"/>
                    </a:lnTo>
                    <a:lnTo>
                      <a:pt x="4602" y="123"/>
                    </a:lnTo>
                    <a:lnTo>
                      <a:pt x="4601" y="120"/>
                    </a:lnTo>
                    <a:lnTo>
                      <a:pt x="4601" y="117"/>
                    </a:lnTo>
                    <a:lnTo>
                      <a:pt x="4598" y="117"/>
                    </a:lnTo>
                    <a:lnTo>
                      <a:pt x="4597" y="122"/>
                    </a:lnTo>
                    <a:lnTo>
                      <a:pt x="4596" y="125"/>
                    </a:lnTo>
                    <a:lnTo>
                      <a:pt x="4596" y="129"/>
                    </a:lnTo>
                    <a:lnTo>
                      <a:pt x="4595" y="133"/>
                    </a:lnTo>
                    <a:lnTo>
                      <a:pt x="4594" y="135"/>
                    </a:lnTo>
                    <a:lnTo>
                      <a:pt x="4594" y="139"/>
                    </a:lnTo>
                    <a:lnTo>
                      <a:pt x="4594" y="142"/>
                    </a:lnTo>
                    <a:lnTo>
                      <a:pt x="4593" y="144"/>
                    </a:lnTo>
                    <a:lnTo>
                      <a:pt x="4592" y="147"/>
                    </a:lnTo>
                    <a:lnTo>
                      <a:pt x="4592" y="149"/>
                    </a:lnTo>
                    <a:lnTo>
                      <a:pt x="4591" y="151"/>
                    </a:lnTo>
                    <a:lnTo>
                      <a:pt x="4591" y="153"/>
                    </a:lnTo>
                    <a:lnTo>
                      <a:pt x="4574" y="21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2062" name="Freeform 31"/>
              <p:cNvSpPr>
                <a:spLocks noEditPoints="1"/>
              </p:cNvSpPr>
              <p:nvPr/>
            </p:nvSpPr>
            <p:spPr bwMode="auto">
              <a:xfrm>
                <a:off x="849" y="2366"/>
                <a:ext cx="4783" cy="347"/>
              </a:xfrm>
              <a:custGeom>
                <a:avLst/>
                <a:gdLst>
                  <a:gd name="T0" fmla="*/ 259 w 4781"/>
                  <a:gd name="T1" fmla="*/ 47 h 345"/>
                  <a:gd name="T2" fmla="*/ 269 w 4781"/>
                  <a:gd name="T3" fmla="*/ 131 h 345"/>
                  <a:gd name="T4" fmla="*/ 236 w 4781"/>
                  <a:gd name="T5" fmla="*/ 170 h 345"/>
                  <a:gd name="T6" fmla="*/ 276 w 4781"/>
                  <a:gd name="T7" fmla="*/ 209 h 345"/>
                  <a:gd name="T8" fmla="*/ 285 w 4781"/>
                  <a:gd name="T9" fmla="*/ 290 h 345"/>
                  <a:gd name="T10" fmla="*/ 233 w 4781"/>
                  <a:gd name="T11" fmla="*/ 345 h 345"/>
                  <a:gd name="T12" fmla="*/ 0 w 4781"/>
                  <a:gd name="T13" fmla="*/ 357 h 345"/>
                  <a:gd name="T14" fmla="*/ 154 w 4781"/>
                  <a:gd name="T15" fmla="*/ 134 h 345"/>
                  <a:gd name="T16" fmla="*/ 159 w 4781"/>
                  <a:gd name="T17" fmla="*/ 103 h 345"/>
                  <a:gd name="T18" fmla="*/ 147 w 4781"/>
                  <a:gd name="T19" fmla="*/ 275 h 345"/>
                  <a:gd name="T20" fmla="*/ 174 w 4781"/>
                  <a:gd name="T21" fmla="*/ 248 h 345"/>
                  <a:gd name="T22" fmla="*/ 168 w 4781"/>
                  <a:gd name="T23" fmla="*/ 220 h 345"/>
                  <a:gd name="T24" fmla="*/ 112 w 4781"/>
                  <a:gd name="T25" fmla="*/ 275 h 345"/>
                  <a:gd name="T26" fmla="*/ 723 w 4781"/>
                  <a:gd name="T27" fmla="*/ 9 h 345"/>
                  <a:gd name="T28" fmla="*/ 791 w 4781"/>
                  <a:gd name="T29" fmla="*/ 56 h 345"/>
                  <a:gd name="T30" fmla="*/ 798 w 4781"/>
                  <a:gd name="T31" fmla="*/ 177 h 345"/>
                  <a:gd name="T32" fmla="*/ 743 w 4781"/>
                  <a:gd name="T33" fmla="*/ 220 h 345"/>
                  <a:gd name="T34" fmla="*/ 647 w 4781"/>
                  <a:gd name="T35" fmla="*/ 249 h 345"/>
                  <a:gd name="T36" fmla="*/ 640 w 4781"/>
                  <a:gd name="T37" fmla="*/ 162 h 345"/>
                  <a:gd name="T38" fmla="*/ 685 w 4781"/>
                  <a:gd name="T39" fmla="*/ 150 h 345"/>
                  <a:gd name="T40" fmla="*/ 687 w 4781"/>
                  <a:gd name="T41" fmla="*/ 120 h 345"/>
                  <a:gd name="T42" fmla="*/ 664 w 4781"/>
                  <a:gd name="T43" fmla="*/ 104 h 345"/>
                  <a:gd name="T44" fmla="*/ 1300 w 4781"/>
                  <a:gd name="T45" fmla="*/ 357 h 345"/>
                  <a:gd name="T46" fmla="*/ 1599 w 4781"/>
                  <a:gd name="T47" fmla="*/ 255 h 345"/>
                  <a:gd name="T48" fmla="*/ 1645 w 4781"/>
                  <a:gd name="T49" fmla="*/ 267 h 345"/>
                  <a:gd name="T50" fmla="*/ 1667 w 4781"/>
                  <a:gd name="T51" fmla="*/ 250 h 345"/>
                  <a:gd name="T52" fmla="*/ 1650 w 4781"/>
                  <a:gd name="T53" fmla="*/ 226 h 345"/>
                  <a:gd name="T54" fmla="*/ 1544 w 4781"/>
                  <a:gd name="T55" fmla="*/ 179 h 345"/>
                  <a:gd name="T56" fmla="*/ 1536 w 4781"/>
                  <a:gd name="T57" fmla="*/ 81 h 345"/>
                  <a:gd name="T58" fmla="*/ 1652 w 4781"/>
                  <a:gd name="T59" fmla="*/ 1 h 345"/>
                  <a:gd name="T60" fmla="*/ 1738 w 4781"/>
                  <a:gd name="T61" fmla="*/ 8 h 345"/>
                  <a:gd name="T62" fmla="*/ 1717 w 4781"/>
                  <a:gd name="T63" fmla="*/ 105 h 345"/>
                  <a:gd name="T64" fmla="*/ 1662 w 4781"/>
                  <a:gd name="T65" fmla="*/ 99 h 345"/>
                  <a:gd name="T66" fmla="*/ 1651 w 4781"/>
                  <a:gd name="T67" fmla="*/ 116 h 345"/>
                  <a:gd name="T68" fmla="*/ 1734 w 4781"/>
                  <a:gd name="T69" fmla="*/ 145 h 345"/>
                  <a:gd name="T70" fmla="*/ 1790 w 4781"/>
                  <a:gd name="T71" fmla="*/ 209 h 345"/>
                  <a:gd name="T72" fmla="*/ 1740 w 4781"/>
                  <a:gd name="T73" fmla="*/ 336 h 345"/>
                  <a:gd name="T74" fmla="*/ 1604 w 4781"/>
                  <a:gd name="T75" fmla="*/ 358 h 345"/>
                  <a:gd name="T76" fmla="*/ 2252 w 4781"/>
                  <a:gd name="T77" fmla="*/ 122 h 345"/>
                  <a:gd name="T78" fmla="*/ 2634 w 4781"/>
                  <a:gd name="T79" fmla="*/ 226 h 345"/>
                  <a:gd name="T80" fmla="*/ 2606 w 4781"/>
                  <a:gd name="T81" fmla="*/ 132 h 345"/>
                  <a:gd name="T82" fmla="*/ 3205 w 4781"/>
                  <a:gd name="T83" fmla="*/ 139 h 345"/>
                  <a:gd name="T84" fmla="*/ 3238 w 4781"/>
                  <a:gd name="T85" fmla="*/ 187 h 345"/>
                  <a:gd name="T86" fmla="*/ 3232 w 4781"/>
                  <a:gd name="T87" fmla="*/ 140 h 345"/>
                  <a:gd name="T88" fmla="*/ 3134 w 4781"/>
                  <a:gd name="T89" fmla="*/ 195 h 345"/>
                  <a:gd name="T90" fmla="*/ 3125 w 4781"/>
                  <a:gd name="T91" fmla="*/ 221 h 345"/>
                  <a:gd name="T92" fmla="*/ 4209 w 4781"/>
                  <a:gd name="T93" fmla="*/ 351 h 345"/>
                  <a:gd name="T94" fmla="*/ 4149 w 4781"/>
                  <a:gd name="T95" fmla="*/ 361 h 345"/>
                  <a:gd name="T96" fmla="*/ 4047 w 4781"/>
                  <a:gd name="T97" fmla="*/ 340 h 345"/>
                  <a:gd name="T98" fmla="*/ 3965 w 4781"/>
                  <a:gd name="T99" fmla="*/ 236 h 345"/>
                  <a:gd name="T100" fmla="*/ 3968 w 4781"/>
                  <a:gd name="T101" fmla="*/ 123 h 345"/>
                  <a:gd name="T102" fmla="*/ 4049 w 4781"/>
                  <a:gd name="T103" fmla="*/ 19 h 345"/>
                  <a:gd name="T104" fmla="*/ 4155 w 4781"/>
                  <a:gd name="T105" fmla="*/ 1 h 345"/>
                  <a:gd name="T106" fmla="*/ 4202 w 4781"/>
                  <a:gd name="T107" fmla="*/ 134 h 345"/>
                  <a:gd name="T108" fmla="*/ 4155 w 4781"/>
                  <a:gd name="T109" fmla="*/ 115 h 345"/>
                  <a:gd name="T110" fmla="*/ 4094 w 4781"/>
                  <a:gd name="T111" fmla="*/ 142 h 345"/>
                  <a:gd name="T112" fmla="*/ 4087 w 4781"/>
                  <a:gd name="T113" fmla="*/ 206 h 345"/>
                  <a:gd name="T114" fmla="*/ 4142 w 4781"/>
                  <a:gd name="T115" fmla="*/ 245 h 345"/>
                  <a:gd name="T116" fmla="*/ 4190 w 4781"/>
                  <a:gd name="T117" fmla="*/ 237 h 345"/>
                  <a:gd name="T118" fmla="*/ 4541 w 4781"/>
                  <a:gd name="T119" fmla="*/ 4 h 345"/>
                  <a:gd name="T120" fmla="*/ 4614 w 4781"/>
                  <a:gd name="T121" fmla="*/ 139 h 345"/>
                  <a:gd name="T122" fmla="*/ 4603 w 4781"/>
                  <a:gd name="T123" fmla="*/ 157 h 34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4781"/>
                  <a:gd name="T187" fmla="*/ 0 h 345"/>
                  <a:gd name="T188" fmla="*/ 4781 w 4781"/>
                  <a:gd name="T189" fmla="*/ 345 h 34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4781" h="345">
                    <a:moveTo>
                      <a:pt x="0" y="4"/>
                    </a:moveTo>
                    <a:lnTo>
                      <a:pt x="146" y="4"/>
                    </a:lnTo>
                    <a:lnTo>
                      <a:pt x="159" y="4"/>
                    </a:lnTo>
                    <a:lnTo>
                      <a:pt x="171" y="5"/>
                    </a:lnTo>
                    <a:lnTo>
                      <a:pt x="183" y="6"/>
                    </a:lnTo>
                    <a:lnTo>
                      <a:pt x="193" y="8"/>
                    </a:lnTo>
                    <a:lnTo>
                      <a:pt x="203" y="10"/>
                    </a:lnTo>
                    <a:lnTo>
                      <a:pt x="212" y="12"/>
                    </a:lnTo>
                    <a:lnTo>
                      <a:pt x="221" y="16"/>
                    </a:lnTo>
                    <a:lnTo>
                      <a:pt x="228" y="19"/>
                    </a:lnTo>
                    <a:lnTo>
                      <a:pt x="236" y="23"/>
                    </a:lnTo>
                    <a:lnTo>
                      <a:pt x="242" y="27"/>
                    </a:lnTo>
                    <a:lnTo>
                      <a:pt x="248" y="33"/>
                    </a:lnTo>
                    <a:lnTo>
                      <a:pt x="252" y="38"/>
                    </a:lnTo>
                    <a:lnTo>
                      <a:pt x="256" y="42"/>
                    </a:lnTo>
                    <a:lnTo>
                      <a:pt x="259" y="47"/>
                    </a:lnTo>
                    <a:lnTo>
                      <a:pt x="262" y="51"/>
                    </a:lnTo>
                    <a:lnTo>
                      <a:pt x="265" y="56"/>
                    </a:lnTo>
                    <a:lnTo>
                      <a:pt x="267" y="60"/>
                    </a:lnTo>
                    <a:lnTo>
                      <a:pt x="268" y="65"/>
                    </a:lnTo>
                    <a:lnTo>
                      <a:pt x="270" y="70"/>
                    </a:lnTo>
                    <a:lnTo>
                      <a:pt x="271" y="75"/>
                    </a:lnTo>
                    <a:lnTo>
                      <a:pt x="272" y="80"/>
                    </a:lnTo>
                    <a:lnTo>
                      <a:pt x="273" y="85"/>
                    </a:lnTo>
                    <a:lnTo>
                      <a:pt x="273" y="91"/>
                    </a:lnTo>
                    <a:lnTo>
                      <a:pt x="273" y="96"/>
                    </a:lnTo>
                    <a:lnTo>
                      <a:pt x="273" y="101"/>
                    </a:lnTo>
                    <a:lnTo>
                      <a:pt x="273" y="106"/>
                    </a:lnTo>
                    <a:lnTo>
                      <a:pt x="272" y="110"/>
                    </a:lnTo>
                    <a:lnTo>
                      <a:pt x="271" y="115"/>
                    </a:lnTo>
                    <a:lnTo>
                      <a:pt x="271" y="119"/>
                    </a:lnTo>
                    <a:lnTo>
                      <a:pt x="269" y="123"/>
                    </a:lnTo>
                    <a:lnTo>
                      <a:pt x="268" y="127"/>
                    </a:lnTo>
                    <a:lnTo>
                      <a:pt x="267" y="131"/>
                    </a:lnTo>
                    <a:lnTo>
                      <a:pt x="265" y="135"/>
                    </a:lnTo>
                    <a:lnTo>
                      <a:pt x="263" y="139"/>
                    </a:lnTo>
                    <a:lnTo>
                      <a:pt x="260" y="142"/>
                    </a:lnTo>
                    <a:lnTo>
                      <a:pt x="257" y="146"/>
                    </a:lnTo>
                    <a:lnTo>
                      <a:pt x="256" y="147"/>
                    </a:lnTo>
                    <a:lnTo>
                      <a:pt x="254" y="149"/>
                    </a:lnTo>
                    <a:lnTo>
                      <a:pt x="252" y="151"/>
                    </a:lnTo>
                    <a:lnTo>
                      <a:pt x="251" y="152"/>
                    </a:lnTo>
                    <a:lnTo>
                      <a:pt x="248" y="154"/>
                    </a:lnTo>
                    <a:lnTo>
                      <a:pt x="246" y="156"/>
                    </a:lnTo>
                    <a:lnTo>
                      <a:pt x="244" y="158"/>
                    </a:lnTo>
                    <a:lnTo>
                      <a:pt x="241" y="159"/>
                    </a:lnTo>
                    <a:lnTo>
                      <a:pt x="239" y="161"/>
                    </a:lnTo>
                    <a:lnTo>
                      <a:pt x="236" y="162"/>
                    </a:lnTo>
                    <a:lnTo>
                      <a:pt x="233" y="164"/>
                    </a:lnTo>
                    <a:lnTo>
                      <a:pt x="229" y="166"/>
                    </a:lnTo>
                    <a:lnTo>
                      <a:pt x="229" y="169"/>
                    </a:lnTo>
                    <a:lnTo>
                      <a:pt x="235" y="171"/>
                    </a:lnTo>
                    <a:lnTo>
                      <a:pt x="239" y="173"/>
                    </a:lnTo>
                    <a:lnTo>
                      <a:pt x="243" y="175"/>
                    </a:lnTo>
                    <a:lnTo>
                      <a:pt x="248" y="177"/>
                    </a:lnTo>
                    <a:lnTo>
                      <a:pt x="252" y="180"/>
                    </a:lnTo>
                    <a:lnTo>
                      <a:pt x="256" y="182"/>
                    </a:lnTo>
                    <a:lnTo>
                      <a:pt x="259" y="184"/>
                    </a:lnTo>
                    <a:lnTo>
                      <a:pt x="263" y="186"/>
                    </a:lnTo>
                    <a:lnTo>
                      <a:pt x="265" y="189"/>
                    </a:lnTo>
                    <a:lnTo>
                      <a:pt x="268" y="192"/>
                    </a:lnTo>
                    <a:lnTo>
                      <a:pt x="271" y="195"/>
                    </a:lnTo>
                    <a:lnTo>
                      <a:pt x="272" y="197"/>
                    </a:lnTo>
                    <a:lnTo>
                      <a:pt x="276" y="201"/>
                    </a:lnTo>
                    <a:lnTo>
                      <a:pt x="278" y="204"/>
                    </a:lnTo>
                    <a:lnTo>
                      <a:pt x="280" y="208"/>
                    </a:lnTo>
                    <a:lnTo>
                      <a:pt x="282" y="212"/>
                    </a:lnTo>
                    <a:lnTo>
                      <a:pt x="284" y="216"/>
                    </a:lnTo>
                    <a:lnTo>
                      <a:pt x="285" y="220"/>
                    </a:lnTo>
                    <a:lnTo>
                      <a:pt x="286" y="225"/>
                    </a:lnTo>
                    <a:lnTo>
                      <a:pt x="288" y="229"/>
                    </a:lnTo>
                    <a:lnTo>
                      <a:pt x="289" y="233"/>
                    </a:lnTo>
                    <a:lnTo>
                      <a:pt x="289" y="237"/>
                    </a:lnTo>
                    <a:lnTo>
                      <a:pt x="289" y="242"/>
                    </a:lnTo>
                    <a:lnTo>
                      <a:pt x="289" y="247"/>
                    </a:lnTo>
                    <a:lnTo>
                      <a:pt x="289" y="252"/>
                    </a:lnTo>
                    <a:lnTo>
                      <a:pt x="289" y="258"/>
                    </a:lnTo>
                    <a:lnTo>
                      <a:pt x="288" y="263"/>
                    </a:lnTo>
                    <a:lnTo>
                      <a:pt x="287" y="268"/>
                    </a:lnTo>
                    <a:lnTo>
                      <a:pt x="285" y="274"/>
                    </a:lnTo>
                    <a:lnTo>
                      <a:pt x="284" y="278"/>
                    </a:lnTo>
                    <a:lnTo>
                      <a:pt x="282" y="284"/>
                    </a:lnTo>
                    <a:lnTo>
                      <a:pt x="279" y="289"/>
                    </a:lnTo>
                    <a:lnTo>
                      <a:pt x="276" y="293"/>
                    </a:lnTo>
                    <a:lnTo>
                      <a:pt x="273" y="298"/>
                    </a:lnTo>
                    <a:lnTo>
                      <a:pt x="270" y="303"/>
                    </a:lnTo>
                    <a:lnTo>
                      <a:pt x="266" y="308"/>
                    </a:lnTo>
                    <a:lnTo>
                      <a:pt x="263" y="310"/>
                    </a:lnTo>
                    <a:lnTo>
                      <a:pt x="261" y="313"/>
                    </a:lnTo>
                    <a:lnTo>
                      <a:pt x="257" y="316"/>
                    </a:lnTo>
                    <a:lnTo>
                      <a:pt x="254" y="318"/>
                    </a:lnTo>
                    <a:lnTo>
                      <a:pt x="250" y="321"/>
                    </a:lnTo>
                    <a:lnTo>
                      <a:pt x="246" y="323"/>
                    </a:lnTo>
                    <a:lnTo>
                      <a:pt x="242" y="325"/>
                    </a:lnTo>
                    <a:lnTo>
                      <a:pt x="238" y="327"/>
                    </a:lnTo>
                    <a:lnTo>
                      <a:pt x="233" y="329"/>
                    </a:lnTo>
                    <a:lnTo>
                      <a:pt x="228" y="331"/>
                    </a:lnTo>
                    <a:lnTo>
                      <a:pt x="224" y="332"/>
                    </a:lnTo>
                    <a:lnTo>
                      <a:pt x="218" y="334"/>
                    </a:lnTo>
                    <a:lnTo>
                      <a:pt x="215" y="335"/>
                    </a:lnTo>
                    <a:lnTo>
                      <a:pt x="211" y="336"/>
                    </a:lnTo>
                    <a:lnTo>
                      <a:pt x="207" y="337"/>
                    </a:lnTo>
                    <a:lnTo>
                      <a:pt x="204" y="338"/>
                    </a:lnTo>
                    <a:lnTo>
                      <a:pt x="200" y="338"/>
                    </a:lnTo>
                    <a:lnTo>
                      <a:pt x="196" y="339"/>
                    </a:lnTo>
                    <a:lnTo>
                      <a:pt x="192" y="340"/>
                    </a:lnTo>
                    <a:lnTo>
                      <a:pt x="187" y="340"/>
                    </a:lnTo>
                    <a:lnTo>
                      <a:pt x="183" y="340"/>
                    </a:lnTo>
                    <a:lnTo>
                      <a:pt x="179" y="340"/>
                    </a:lnTo>
                    <a:lnTo>
                      <a:pt x="175" y="340"/>
                    </a:lnTo>
                    <a:lnTo>
                      <a:pt x="171" y="341"/>
                    </a:lnTo>
                    <a:lnTo>
                      <a:pt x="0" y="341"/>
                    </a:lnTo>
                    <a:lnTo>
                      <a:pt x="0" y="4"/>
                    </a:lnTo>
                    <a:close/>
                    <a:moveTo>
                      <a:pt x="112" y="133"/>
                    </a:moveTo>
                    <a:lnTo>
                      <a:pt x="131" y="133"/>
                    </a:lnTo>
                    <a:lnTo>
                      <a:pt x="134" y="132"/>
                    </a:lnTo>
                    <a:lnTo>
                      <a:pt x="136" y="132"/>
                    </a:lnTo>
                    <a:lnTo>
                      <a:pt x="138" y="132"/>
                    </a:lnTo>
                    <a:lnTo>
                      <a:pt x="141" y="132"/>
                    </a:lnTo>
                    <a:lnTo>
                      <a:pt x="142" y="132"/>
                    </a:lnTo>
                    <a:lnTo>
                      <a:pt x="144" y="131"/>
                    </a:lnTo>
                    <a:lnTo>
                      <a:pt x="146" y="130"/>
                    </a:lnTo>
                    <a:lnTo>
                      <a:pt x="148" y="130"/>
                    </a:lnTo>
                    <a:lnTo>
                      <a:pt x="150" y="129"/>
                    </a:lnTo>
                    <a:lnTo>
                      <a:pt x="151" y="128"/>
                    </a:lnTo>
                    <a:lnTo>
                      <a:pt x="153" y="127"/>
                    </a:lnTo>
                    <a:lnTo>
                      <a:pt x="154" y="126"/>
                    </a:lnTo>
                    <a:lnTo>
                      <a:pt x="155" y="125"/>
                    </a:lnTo>
                    <a:lnTo>
                      <a:pt x="157" y="124"/>
                    </a:lnTo>
                    <a:lnTo>
                      <a:pt x="157" y="122"/>
                    </a:lnTo>
                    <a:lnTo>
                      <a:pt x="158" y="121"/>
                    </a:lnTo>
                    <a:lnTo>
                      <a:pt x="159" y="120"/>
                    </a:lnTo>
                    <a:lnTo>
                      <a:pt x="160" y="118"/>
                    </a:lnTo>
                    <a:lnTo>
                      <a:pt x="160" y="117"/>
                    </a:lnTo>
                    <a:lnTo>
                      <a:pt x="161" y="115"/>
                    </a:lnTo>
                    <a:lnTo>
                      <a:pt x="161" y="113"/>
                    </a:lnTo>
                    <a:lnTo>
                      <a:pt x="161" y="112"/>
                    </a:lnTo>
                    <a:lnTo>
                      <a:pt x="161" y="110"/>
                    </a:lnTo>
                    <a:lnTo>
                      <a:pt x="161" y="109"/>
                    </a:lnTo>
                    <a:lnTo>
                      <a:pt x="161" y="105"/>
                    </a:lnTo>
                    <a:lnTo>
                      <a:pt x="161" y="101"/>
                    </a:lnTo>
                    <a:lnTo>
                      <a:pt x="160" y="98"/>
                    </a:lnTo>
                    <a:lnTo>
                      <a:pt x="159" y="95"/>
                    </a:lnTo>
                    <a:lnTo>
                      <a:pt x="157" y="93"/>
                    </a:lnTo>
                    <a:lnTo>
                      <a:pt x="155" y="91"/>
                    </a:lnTo>
                    <a:lnTo>
                      <a:pt x="152" y="89"/>
                    </a:lnTo>
                    <a:lnTo>
                      <a:pt x="148" y="87"/>
                    </a:lnTo>
                    <a:lnTo>
                      <a:pt x="145" y="86"/>
                    </a:lnTo>
                    <a:lnTo>
                      <a:pt x="141" y="85"/>
                    </a:lnTo>
                    <a:lnTo>
                      <a:pt x="137" y="85"/>
                    </a:lnTo>
                    <a:lnTo>
                      <a:pt x="131" y="85"/>
                    </a:lnTo>
                    <a:lnTo>
                      <a:pt x="112" y="85"/>
                    </a:lnTo>
                    <a:lnTo>
                      <a:pt x="112" y="133"/>
                    </a:lnTo>
                    <a:close/>
                    <a:moveTo>
                      <a:pt x="112" y="259"/>
                    </a:moveTo>
                    <a:lnTo>
                      <a:pt x="138" y="259"/>
                    </a:lnTo>
                    <a:lnTo>
                      <a:pt x="141" y="259"/>
                    </a:lnTo>
                    <a:lnTo>
                      <a:pt x="144" y="259"/>
                    </a:lnTo>
                    <a:lnTo>
                      <a:pt x="147" y="259"/>
                    </a:lnTo>
                    <a:lnTo>
                      <a:pt x="151" y="258"/>
                    </a:lnTo>
                    <a:lnTo>
                      <a:pt x="153" y="258"/>
                    </a:lnTo>
                    <a:lnTo>
                      <a:pt x="155" y="257"/>
                    </a:lnTo>
                    <a:lnTo>
                      <a:pt x="157" y="257"/>
                    </a:lnTo>
                    <a:lnTo>
                      <a:pt x="159" y="256"/>
                    </a:lnTo>
                    <a:lnTo>
                      <a:pt x="161" y="255"/>
                    </a:lnTo>
                    <a:lnTo>
                      <a:pt x="164" y="254"/>
                    </a:lnTo>
                    <a:lnTo>
                      <a:pt x="165" y="252"/>
                    </a:lnTo>
                    <a:lnTo>
                      <a:pt x="166" y="251"/>
                    </a:lnTo>
                    <a:lnTo>
                      <a:pt x="168" y="249"/>
                    </a:lnTo>
                    <a:lnTo>
                      <a:pt x="170" y="248"/>
                    </a:lnTo>
                    <a:lnTo>
                      <a:pt x="170" y="246"/>
                    </a:lnTo>
                    <a:lnTo>
                      <a:pt x="172" y="245"/>
                    </a:lnTo>
                    <a:lnTo>
                      <a:pt x="172" y="244"/>
                    </a:lnTo>
                    <a:lnTo>
                      <a:pt x="173" y="242"/>
                    </a:lnTo>
                    <a:lnTo>
                      <a:pt x="174" y="240"/>
                    </a:lnTo>
                    <a:lnTo>
                      <a:pt x="174" y="238"/>
                    </a:lnTo>
                    <a:lnTo>
                      <a:pt x="175" y="237"/>
                    </a:lnTo>
                    <a:lnTo>
                      <a:pt x="175" y="235"/>
                    </a:lnTo>
                    <a:lnTo>
                      <a:pt x="175" y="233"/>
                    </a:lnTo>
                    <a:lnTo>
                      <a:pt x="175" y="231"/>
                    </a:lnTo>
                    <a:lnTo>
                      <a:pt x="175" y="229"/>
                    </a:lnTo>
                    <a:lnTo>
                      <a:pt x="175" y="227"/>
                    </a:lnTo>
                    <a:lnTo>
                      <a:pt x="175" y="225"/>
                    </a:lnTo>
                    <a:lnTo>
                      <a:pt x="174" y="223"/>
                    </a:lnTo>
                    <a:lnTo>
                      <a:pt x="174" y="222"/>
                    </a:lnTo>
                    <a:lnTo>
                      <a:pt x="173" y="220"/>
                    </a:lnTo>
                    <a:lnTo>
                      <a:pt x="172" y="218"/>
                    </a:lnTo>
                    <a:lnTo>
                      <a:pt x="171" y="216"/>
                    </a:lnTo>
                    <a:lnTo>
                      <a:pt x="170" y="215"/>
                    </a:lnTo>
                    <a:lnTo>
                      <a:pt x="169" y="214"/>
                    </a:lnTo>
                    <a:lnTo>
                      <a:pt x="168" y="212"/>
                    </a:lnTo>
                    <a:lnTo>
                      <a:pt x="166" y="212"/>
                    </a:lnTo>
                    <a:lnTo>
                      <a:pt x="164" y="210"/>
                    </a:lnTo>
                    <a:lnTo>
                      <a:pt x="162" y="209"/>
                    </a:lnTo>
                    <a:lnTo>
                      <a:pt x="161" y="207"/>
                    </a:lnTo>
                    <a:lnTo>
                      <a:pt x="159" y="207"/>
                    </a:lnTo>
                    <a:lnTo>
                      <a:pt x="157" y="206"/>
                    </a:lnTo>
                    <a:lnTo>
                      <a:pt x="155" y="205"/>
                    </a:lnTo>
                    <a:lnTo>
                      <a:pt x="152" y="205"/>
                    </a:lnTo>
                    <a:lnTo>
                      <a:pt x="150" y="205"/>
                    </a:lnTo>
                    <a:lnTo>
                      <a:pt x="147" y="204"/>
                    </a:lnTo>
                    <a:lnTo>
                      <a:pt x="145" y="204"/>
                    </a:lnTo>
                    <a:lnTo>
                      <a:pt x="142" y="204"/>
                    </a:lnTo>
                    <a:lnTo>
                      <a:pt x="139" y="204"/>
                    </a:lnTo>
                    <a:lnTo>
                      <a:pt x="112" y="204"/>
                    </a:lnTo>
                    <a:lnTo>
                      <a:pt x="112" y="259"/>
                    </a:lnTo>
                    <a:close/>
                    <a:moveTo>
                      <a:pt x="522" y="341"/>
                    </a:moveTo>
                    <a:lnTo>
                      <a:pt x="522" y="4"/>
                    </a:lnTo>
                    <a:lnTo>
                      <a:pt x="673" y="4"/>
                    </a:lnTo>
                    <a:lnTo>
                      <a:pt x="678" y="4"/>
                    </a:lnTo>
                    <a:lnTo>
                      <a:pt x="683" y="4"/>
                    </a:lnTo>
                    <a:lnTo>
                      <a:pt x="687" y="4"/>
                    </a:lnTo>
                    <a:lnTo>
                      <a:pt x="691" y="4"/>
                    </a:lnTo>
                    <a:lnTo>
                      <a:pt x="696" y="5"/>
                    </a:lnTo>
                    <a:lnTo>
                      <a:pt x="699" y="5"/>
                    </a:lnTo>
                    <a:lnTo>
                      <a:pt x="703" y="6"/>
                    </a:lnTo>
                    <a:lnTo>
                      <a:pt x="707" y="6"/>
                    </a:lnTo>
                    <a:lnTo>
                      <a:pt x="710" y="6"/>
                    </a:lnTo>
                    <a:lnTo>
                      <a:pt x="713" y="7"/>
                    </a:lnTo>
                    <a:lnTo>
                      <a:pt x="717" y="8"/>
                    </a:lnTo>
                    <a:lnTo>
                      <a:pt x="720" y="8"/>
                    </a:lnTo>
                    <a:lnTo>
                      <a:pt x="723" y="9"/>
                    </a:lnTo>
                    <a:lnTo>
                      <a:pt x="726" y="10"/>
                    </a:lnTo>
                    <a:lnTo>
                      <a:pt x="728" y="10"/>
                    </a:lnTo>
                    <a:lnTo>
                      <a:pt x="732" y="12"/>
                    </a:lnTo>
                    <a:lnTo>
                      <a:pt x="735" y="12"/>
                    </a:lnTo>
                    <a:lnTo>
                      <a:pt x="737" y="14"/>
                    </a:lnTo>
                    <a:lnTo>
                      <a:pt x="741" y="15"/>
                    </a:lnTo>
                    <a:lnTo>
                      <a:pt x="743" y="17"/>
                    </a:lnTo>
                    <a:lnTo>
                      <a:pt x="746" y="18"/>
                    </a:lnTo>
                    <a:lnTo>
                      <a:pt x="749" y="20"/>
                    </a:lnTo>
                    <a:lnTo>
                      <a:pt x="752" y="21"/>
                    </a:lnTo>
                    <a:lnTo>
                      <a:pt x="754" y="23"/>
                    </a:lnTo>
                    <a:lnTo>
                      <a:pt x="763" y="29"/>
                    </a:lnTo>
                    <a:lnTo>
                      <a:pt x="771" y="35"/>
                    </a:lnTo>
                    <a:lnTo>
                      <a:pt x="778" y="42"/>
                    </a:lnTo>
                    <a:lnTo>
                      <a:pt x="785" y="49"/>
                    </a:lnTo>
                    <a:lnTo>
                      <a:pt x="791" y="56"/>
                    </a:lnTo>
                    <a:lnTo>
                      <a:pt x="795" y="64"/>
                    </a:lnTo>
                    <a:lnTo>
                      <a:pt x="800" y="72"/>
                    </a:lnTo>
                    <a:lnTo>
                      <a:pt x="804" y="81"/>
                    </a:lnTo>
                    <a:lnTo>
                      <a:pt x="806" y="90"/>
                    </a:lnTo>
                    <a:lnTo>
                      <a:pt x="808" y="100"/>
                    </a:lnTo>
                    <a:lnTo>
                      <a:pt x="809" y="109"/>
                    </a:lnTo>
                    <a:lnTo>
                      <a:pt x="809" y="120"/>
                    </a:lnTo>
                    <a:lnTo>
                      <a:pt x="809" y="126"/>
                    </a:lnTo>
                    <a:lnTo>
                      <a:pt x="809" y="132"/>
                    </a:lnTo>
                    <a:lnTo>
                      <a:pt x="808" y="139"/>
                    </a:lnTo>
                    <a:lnTo>
                      <a:pt x="807" y="144"/>
                    </a:lnTo>
                    <a:lnTo>
                      <a:pt x="806" y="150"/>
                    </a:lnTo>
                    <a:lnTo>
                      <a:pt x="804" y="155"/>
                    </a:lnTo>
                    <a:lnTo>
                      <a:pt x="802" y="160"/>
                    </a:lnTo>
                    <a:lnTo>
                      <a:pt x="800" y="165"/>
                    </a:lnTo>
                    <a:lnTo>
                      <a:pt x="798" y="169"/>
                    </a:lnTo>
                    <a:lnTo>
                      <a:pt x="795" y="173"/>
                    </a:lnTo>
                    <a:lnTo>
                      <a:pt x="793" y="178"/>
                    </a:lnTo>
                    <a:lnTo>
                      <a:pt x="789" y="182"/>
                    </a:lnTo>
                    <a:lnTo>
                      <a:pt x="788" y="184"/>
                    </a:lnTo>
                    <a:lnTo>
                      <a:pt x="785" y="187"/>
                    </a:lnTo>
                    <a:lnTo>
                      <a:pt x="782" y="190"/>
                    </a:lnTo>
                    <a:lnTo>
                      <a:pt x="780" y="192"/>
                    </a:lnTo>
                    <a:lnTo>
                      <a:pt x="776" y="195"/>
                    </a:lnTo>
                    <a:lnTo>
                      <a:pt x="772" y="197"/>
                    </a:lnTo>
                    <a:lnTo>
                      <a:pt x="768" y="199"/>
                    </a:lnTo>
                    <a:lnTo>
                      <a:pt x="764" y="201"/>
                    </a:lnTo>
                    <a:lnTo>
                      <a:pt x="759" y="203"/>
                    </a:lnTo>
                    <a:lnTo>
                      <a:pt x="754" y="205"/>
                    </a:lnTo>
                    <a:lnTo>
                      <a:pt x="750" y="206"/>
                    </a:lnTo>
                    <a:lnTo>
                      <a:pt x="743" y="208"/>
                    </a:lnTo>
                    <a:lnTo>
                      <a:pt x="743" y="212"/>
                    </a:lnTo>
                    <a:lnTo>
                      <a:pt x="745" y="212"/>
                    </a:lnTo>
                    <a:lnTo>
                      <a:pt x="748" y="214"/>
                    </a:lnTo>
                    <a:lnTo>
                      <a:pt x="750" y="215"/>
                    </a:lnTo>
                    <a:lnTo>
                      <a:pt x="751" y="216"/>
                    </a:lnTo>
                    <a:lnTo>
                      <a:pt x="752" y="218"/>
                    </a:lnTo>
                    <a:lnTo>
                      <a:pt x="754" y="219"/>
                    </a:lnTo>
                    <a:lnTo>
                      <a:pt x="756" y="220"/>
                    </a:lnTo>
                    <a:lnTo>
                      <a:pt x="756" y="222"/>
                    </a:lnTo>
                    <a:lnTo>
                      <a:pt x="758" y="223"/>
                    </a:lnTo>
                    <a:lnTo>
                      <a:pt x="759" y="225"/>
                    </a:lnTo>
                    <a:lnTo>
                      <a:pt x="760" y="226"/>
                    </a:lnTo>
                    <a:lnTo>
                      <a:pt x="760" y="227"/>
                    </a:lnTo>
                    <a:lnTo>
                      <a:pt x="837" y="341"/>
                    </a:lnTo>
                    <a:lnTo>
                      <a:pt x="696" y="341"/>
                    </a:lnTo>
                    <a:lnTo>
                      <a:pt x="647" y="242"/>
                    </a:lnTo>
                    <a:lnTo>
                      <a:pt x="647" y="241"/>
                    </a:lnTo>
                    <a:lnTo>
                      <a:pt x="646" y="240"/>
                    </a:lnTo>
                    <a:lnTo>
                      <a:pt x="646" y="239"/>
                    </a:lnTo>
                    <a:lnTo>
                      <a:pt x="646" y="238"/>
                    </a:lnTo>
                    <a:lnTo>
                      <a:pt x="646" y="237"/>
                    </a:lnTo>
                    <a:lnTo>
                      <a:pt x="645" y="236"/>
                    </a:lnTo>
                    <a:lnTo>
                      <a:pt x="644" y="235"/>
                    </a:lnTo>
                    <a:lnTo>
                      <a:pt x="644" y="233"/>
                    </a:lnTo>
                    <a:lnTo>
                      <a:pt x="643" y="232"/>
                    </a:lnTo>
                    <a:lnTo>
                      <a:pt x="642" y="231"/>
                    </a:lnTo>
                    <a:lnTo>
                      <a:pt x="640" y="232"/>
                    </a:lnTo>
                    <a:lnTo>
                      <a:pt x="640" y="341"/>
                    </a:lnTo>
                    <a:lnTo>
                      <a:pt x="522" y="341"/>
                    </a:lnTo>
                    <a:close/>
                    <a:moveTo>
                      <a:pt x="640" y="154"/>
                    </a:moveTo>
                    <a:lnTo>
                      <a:pt x="657" y="154"/>
                    </a:lnTo>
                    <a:lnTo>
                      <a:pt x="660" y="153"/>
                    </a:lnTo>
                    <a:lnTo>
                      <a:pt x="663" y="153"/>
                    </a:lnTo>
                    <a:lnTo>
                      <a:pt x="665" y="153"/>
                    </a:lnTo>
                    <a:lnTo>
                      <a:pt x="667" y="152"/>
                    </a:lnTo>
                    <a:lnTo>
                      <a:pt x="669" y="152"/>
                    </a:lnTo>
                    <a:lnTo>
                      <a:pt x="671" y="152"/>
                    </a:lnTo>
                    <a:lnTo>
                      <a:pt x="673" y="151"/>
                    </a:lnTo>
                    <a:lnTo>
                      <a:pt x="674" y="150"/>
                    </a:lnTo>
                    <a:lnTo>
                      <a:pt x="676" y="149"/>
                    </a:lnTo>
                    <a:lnTo>
                      <a:pt x="678" y="148"/>
                    </a:lnTo>
                    <a:lnTo>
                      <a:pt x="679" y="147"/>
                    </a:lnTo>
                    <a:lnTo>
                      <a:pt x="681" y="146"/>
                    </a:lnTo>
                    <a:lnTo>
                      <a:pt x="683" y="145"/>
                    </a:lnTo>
                    <a:lnTo>
                      <a:pt x="684" y="143"/>
                    </a:lnTo>
                    <a:lnTo>
                      <a:pt x="685" y="142"/>
                    </a:lnTo>
                    <a:lnTo>
                      <a:pt x="686" y="140"/>
                    </a:lnTo>
                    <a:lnTo>
                      <a:pt x="687" y="139"/>
                    </a:lnTo>
                    <a:lnTo>
                      <a:pt x="687" y="137"/>
                    </a:lnTo>
                    <a:lnTo>
                      <a:pt x="688" y="135"/>
                    </a:lnTo>
                    <a:lnTo>
                      <a:pt x="689" y="134"/>
                    </a:lnTo>
                    <a:lnTo>
                      <a:pt x="689" y="132"/>
                    </a:lnTo>
                    <a:lnTo>
                      <a:pt x="689" y="130"/>
                    </a:lnTo>
                    <a:lnTo>
                      <a:pt x="689" y="128"/>
                    </a:lnTo>
                    <a:lnTo>
                      <a:pt x="689" y="126"/>
                    </a:lnTo>
                    <a:lnTo>
                      <a:pt x="689" y="124"/>
                    </a:lnTo>
                    <a:lnTo>
                      <a:pt x="689" y="122"/>
                    </a:lnTo>
                    <a:lnTo>
                      <a:pt x="689" y="120"/>
                    </a:lnTo>
                    <a:lnTo>
                      <a:pt x="689" y="117"/>
                    </a:lnTo>
                    <a:lnTo>
                      <a:pt x="689" y="115"/>
                    </a:lnTo>
                    <a:lnTo>
                      <a:pt x="688" y="114"/>
                    </a:lnTo>
                    <a:lnTo>
                      <a:pt x="687" y="112"/>
                    </a:lnTo>
                    <a:lnTo>
                      <a:pt x="687" y="111"/>
                    </a:lnTo>
                    <a:lnTo>
                      <a:pt x="686" y="109"/>
                    </a:lnTo>
                    <a:lnTo>
                      <a:pt x="685" y="107"/>
                    </a:lnTo>
                    <a:lnTo>
                      <a:pt x="683" y="106"/>
                    </a:lnTo>
                    <a:lnTo>
                      <a:pt x="682" y="105"/>
                    </a:lnTo>
                    <a:lnTo>
                      <a:pt x="681" y="103"/>
                    </a:lnTo>
                    <a:lnTo>
                      <a:pt x="679" y="102"/>
                    </a:lnTo>
                    <a:lnTo>
                      <a:pt x="678" y="100"/>
                    </a:lnTo>
                    <a:lnTo>
                      <a:pt x="676" y="100"/>
                    </a:lnTo>
                    <a:lnTo>
                      <a:pt x="675" y="99"/>
                    </a:lnTo>
                    <a:lnTo>
                      <a:pt x="673" y="98"/>
                    </a:lnTo>
                    <a:lnTo>
                      <a:pt x="672" y="98"/>
                    </a:lnTo>
                    <a:lnTo>
                      <a:pt x="670" y="97"/>
                    </a:lnTo>
                    <a:lnTo>
                      <a:pt x="668" y="96"/>
                    </a:lnTo>
                    <a:lnTo>
                      <a:pt x="666" y="96"/>
                    </a:lnTo>
                    <a:lnTo>
                      <a:pt x="664" y="96"/>
                    </a:lnTo>
                    <a:lnTo>
                      <a:pt x="662" y="96"/>
                    </a:lnTo>
                    <a:lnTo>
                      <a:pt x="640" y="96"/>
                    </a:lnTo>
                    <a:lnTo>
                      <a:pt x="640" y="154"/>
                    </a:lnTo>
                    <a:close/>
                    <a:moveTo>
                      <a:pt x="1061" y="341"/>
                    </a:moveTo>
                    <a:lnTo>
                      <a:pt x="1061" y="4"/>
                    </a:lnTo>
                    <a:lnTo>
                      <a:pt x="1289" y="4"/>
                    </a:lnTo>
                    <a:lnTo>
                      <a:pt x="1289" y="96"/>
                    </a:lnTo>
                    <a:lnTo>
                      <a:pt x="1183" y="96"/>
                    </a:lnTo>
                    <a:lnTo>
                      <a:pt x="1183" y="128"/>
                    </a:lnTo>
                    <a:lnTo>
                      <a:pt x="1279" y="128"/>
                    </a:lnTo>
                    <a:lnTo>
                      <a:pt x="1279" y="216"/>
                    </a:lnTo>
                    <a:lnTo>
                      <a:pt x="1183" y="216"/>
                    </a:lnTo>
                    <a:lnTo>
                      <a:pt x="1183" y="248"/>
                    </a:lnTo>
                    <a:lnTo>
                      <a:pt x="1292" y="248"/>
                    </a:lnTo>
                    <a:lnTo>
                      <a:pt x="1292" y="341"/>
                    </a:lnTo>
                    <a:lnTo>
                      <a:pt x="1061" y="341"/>
                    </a:lnTo>
                    <a:close/>
                    <a:moveTo>
                      <a:pt x="1509" y="315"/>
                    </a:moveTo>
                    <a:lnTo>
                      <a:pt x="1547" y="220"/>
                    </a:lnTo>
                    <a:lnTo>
                      <a:pt x="1560" y="230"/>
                    </a:lnTo>
                    <a:lnTo>
                      <a:pt x="1562" y="231"/>
                    </a:lnTo>
                    <a:lnTo>
                      <a:pt x="1565" y="233"/>
                    </a:lnTo>
                    <a:lnTo>
                      <a:pt x="1568" y="235"/>
                    </a:lnTo>
                    <a:lnTo>
                      <a:pt x="1571" y="237"/>
                    </a:lnTo>
                    <a:lnTo>
                      <a:pt x="1573" y="238"/>
                    </a:lnTo>
                    <a:lnTo>
                      <a:pt x="1576" y="240"/>
                    </a:lnTo>
                    <a:lnTo>
                      <a:pt x="1579" y="242"/>
                    </a:lnTo>
                    <a:lnTo>
                      <a:pt x="1581" y="243"/>
                    </a:lnTo>
                    <a:lnTo>
                      <a:pt x="1585" y="244"/>
                    </a:lnTo>
                    <a:lnTo>
                      <a:pt x="1588" y="246"/>
                    </a:lnTo>
                    <a:lnTo>
                      <a:pt x="1591" y="247"/>
                    </a:lnTo>
                    <a:lnTo>
                      <a:pt x="1594" y="248"/>
                    </a:lnTo>
                    <a:lnTo>
                      <a:pt x="1597" y="249"/>
                    </a:lnTo>
                    <a:lnTo>
                      <a:pt x="1601" y="250"/>
                    </a:lnTo>
                    <a:lnTo>
                      <a:pt x="1604" y="251"/>
                    </a:lnTo>
                    <a:lnTo>
                      <a:pt x="1607" y="252"/>
                    </a:lnTo>
                    <a:lnTo>
                      <a:pt x="1610" y="252"/>
                    </a:lnTo>
                    <a:lnTo>
                      <a:pt x="1613" y="253"/>
                    </a:lnTo>
                    <a:lnTo>
                      <a:pt x="1616" y="254"/>
                    </a:lnTo>
                    <a:lnTo>
                      <a:pt x="1619" y="254"/>
                    </a:lnTo>
                    <a:lnTo>
                      <a:pt x="1622" y="255"/>
                    </a:lnTo>
                    <a:lnTo>
                      <a:pt x="1625" y="255"/>
                    </a:lnTo>
                    <a:lnTo>
                      <a:pt x="1628" y="255"/>
                    </a:lnTo>
                    <a:lnTo>
                      <a:pt x="1631" y="255"/>
                    </a:lnTo>
                    <a:lnTo>
                      <a:pt x="1633" y="255"/>
                    </a:lnTo>
                    <a:lnTo>
                      <a:pt x="1635" y="255"/>
                    </a:lnTo>
                    <a:lnTo>
                      <a:pt x="1637" y="255"/>
                    </a:lnTo>
                    <a:lnTo>
                      <a:pt x="1639" y="254"/>
                    </a:lnTo>
                    <a:lnTo>
                      <a:pt x="1641" y="254"/>
                    </a:lnTo>
                    <a:lnTo>
                      <a:pt x="1643" y="253"/>
                    </a:lnTo>
                    <a:lnTo>
                      <a:pt x="1644" y="252"/>
                    </a:lnTo>
                    <a:lnTo>
                      <a:pt x="1646" y="252"/>
                    </a:lnTo>
                    <a:lnTo>
                      <a:pt x="1648" y="251"/>
                    </a:lnTo>
                    <a:lnTo>
                      <a:pt x="1650" y="250"/>
                    </a:lnTo>
                    <a:lnTo>
                      <a:pt x="1651" y="250"/>
                    </a:lnTo>
                    <a:lnTo>
                      <a:pt x="1653" y="249"/>
                    </a:lnTo>
                    <a:lnTo>
                      <a:pt x="1654" y="248"/>
                    </a:lnTo>
                    <a:lnTo>
                      <a:pt x="1655" y="247"/>
                    </a:lnTo>
                    <a:lnTo>
                      <a:pt x="1657" y="246"/>
                    </a:lnTo>
                    <a:lnTo>
                      <a:pt x="1657" y="245"/>
                    </a:lnTo>
                    <a:lnTo>
                      <a:pt x="1658" y="244"/>
                    </a:lnTo>
                    <a:lnTo>
                      <a:pt x="1659" y="243"/>
                    </a:lnTo>
                    <a:lnTo>
                      <a:pt x="1659" y="242"/>
                    </a:lnTo>
                    <a:lnTo>
                      <a:pt x="1660" y="240"/>
                    </a:lnTo>
                    <a:lnTo>
                      <a:pt x="1661" y="239"/>
                    </a:lnTo>
                    <a:lnTo>
                      <a:pt x="1661" y="237"/>
                    </a:lnTo>
                    <a:lnTo>
                      <a:pt x="1661" y="236"/>
                    </a:lnTo>
                    <a:lnTo>
                      <a:pt x="1661" y="235"/>
                    </a:lnTo>
                    <a:lnTo>
                      <a:pt x="1661" y="232"/>
                    </a:lnTo>
                    <a:lnTo>
                      <a:pt x="1661" y="230"/>
                    </a:lnTo>
                    <a:lnTo>
                      <a:pt x="1659" y="229"/>
                    </a:lnTo>
                    <a:lnTo>
                      <a:pt x="1659" y="227"/>
                    </a:lnTo>
                    <a:lnTo>
                      <a:pt x="1657" y="225"/>
                    </a:lnTo>
                    <a:lnTo>
                      <a:pt x="1655" y="223"/>
                    </a:lnTo>
                    <a:lnTo>
                      <a:pt x="1653" y="222"/>
                    </a:lnTo>
                    <a:lnTo>
                      <a:pt x="1651" y="220"/>
                    </a:lnTo>
                    <a:lnTo>
                      <a:pt x="1648" y="220"/>
                    </a:lnTo>
                    <a:lnTo>
                      <a:pt x="1646" y="218"/>
                    </a:lnTo>
                    <a:lnTo>
                      <a:pt x="1642" y="218"/>
                    </a:lnTo>
                    <a:lnTo>
                      <a:pt x="1638" y="218"/>
                    </a:lnTo>
                    <a:lnTo>
                      <a:pt x="1603" y="211"/>
                    </a:lnTo>
                    <a:lnTo>
                      <a:pt x="1597" y="210"/>
                    </a:lnTo>
                    <a:lnTo>
                      <a:pt x="1591" y="207"/>
                    </a:lnTo>
                    <a:lnTo>
                      <a:pt x="1585" y="206"/>
                    </a:lnTo>
                    <a:lnTo>
                      <a:pt x="1579" y="204"/>
                    </a:lnTo>
                    <a:lnTo>
                      <a:pt x="1573" y="202"/>
                    </a:lnTo>
                    <a:lnTo>
                      <a:pt x="1568" y="199"/>
                    </a:lnTo>
                    <a:lnTo>
                      <a:pt x="1563" y="197"/>
                    </a:lnTo>
                    <a:lnTo>
                      <a:pt x="1558" y="194"/>
                    </a:lnTo>
                    <a:lnTo>
                      <a:pt x="1554" y="190"/>
                    </a:lnTo>
                    <a:lnTo>
                      <a:pt x="1550" y="187"/>
                    </a:lnTo>
                    <a:lnTo>
                      <a:pt x="1546" y="183"/>
                    </a:lnTo>
                    <a:lnTo>
                      <a:pt x="1542" y="180"/>
                    </a:lnTo>
                    <a:lnTo>
                      <a:pt x="1538" y="175"/>
                    </a:lnTo>
                    <a:lnTo>
                      <a:pt x="1536" y="171"/>
                    </a:lnTo>
                    <a:lnTo>
                      <a:pt x="1533" y="167"/>
                    </a:lnTo>
                    <a:lnTo>
                      <a:pt x="1530" y="162"/>
                    </a:lnTo>
                    <a:lnTo>
                      <a:pt x="1528" y="158"/>
                    </a:lnTo>
                    <a:lnTo>
                      <a:pt x="1526" y="153"/>
                    </a:lnTo>
                    <a:lnTo>
                      <a:pt x="1525" y="148"/>
                    </a:lnTo>
                    <a:lnTo>
                      <a:pt x="1523" y="143"/>
                    </a:lnTo>
                    <a:lnTo>
                      <a:pt x="1522" y="138"/>
                    </a:lnTo>
                    <a:lnTo>
                      <a:pt x="1521" y="132"/>
                    </a:lnTo>
                    <a:lnTo>
                      <a:pt x="1521" y="127"/>
                    </a:lnTo>
                    <a:lnTo>
                      <a:pt x="1521" y="122"/>
                    </a:lnTo>
                    <a:lnTo>
                      <a:pt x="1521" y="114"/>
                    </a:lnTo>
                    <a:lnTo>
                      <a:pt x="1522" y="107"/>
                    </a:lnTo>
                    <a:lnTo>
                      <a:pt x="1523" y="100"/>
                    </a:lnTo>
                    <a:lnTo>
                      <a:pt x="1524" y="94"/>
                    </a:lnTo>
                    <a:lnTo>
                      <a:pt x="1525" y="87"/>
                    </a:lnTo>
                    <a:lnTo>
                      <a:pt x="1528" y="81"/>
                    </a:lnTo>
                    <a:lnTo>
                      <a:pt x="1530" y="75"/>
                    </a:lnTo>
                    <a:lnTo>
                      <a:pt x="1534" y="69"/>
                    </a:lnTo>
                    <a:lnTo>
                      <a:pt x="1537" y="63"/>
                    </a:lnTo>
                    <a:lnTo>
                      <a:pt x="1540" y="57"/>
                    </a:lnTo>
                    <a:lnTo>
                      <a:pt x="1545" y="52"/>
                    </a:lnTo>
                    <a:lnTo>
                      <a:pt x="1549" y="47"/>
                    </a:lnTo>
                    <a:lnTo>
                      <a:pt x="1557" y="39"/>
                    </a:lnTo>
                    <a:lnTo>
                      <a:pt x="1565" y="32"/>
                    </a:lnTo>
                    <a:lnTo>
                      <a:pt x="1573" y="26"/>
                    </a:lnTo>
                    <a:lnTo>
                      <a:pt x="1582" y="21"/>
                    </a:lnTo>
                    <a:lnTo>
                      <a:pt x="1591" y="16"/>
                    </a:lnTo>
                    <a:lnTo>
                      <a:pt x="1601" y="11"/>
                    </a:lnTo>
                    <a:lnTo>
                      <a:pt x="1611" y="8"/>
                    </a:lnTo>
                    <a:lnTo>
                      <a:pt x="1621" y="5"/>
                    </a:lnTo>
                    <a:lnTo>
                      <a:pt x="1632" y="3"/>
                    </a:lnTo>
                    <a:lnTo>
                      <a:pt x="1644" y="1"/>
                    </a:lnTo>
                    <a:lnTo>
                      <a:pt x="1655" y="0"/>
                    </a:lnTo>
                    <a:lnTo>
                      <a:pt x="1668" y="0"/>
                    </a:lnTo>
                    <a:lnTo>
                      <a:pt x="1673" y="0"/>
                    </a:lnTo>
                    <a:lnTo>
                      <a:pt x="1678" y="0"/>
                    </a:lnTo>
                    <a:lnTo>
                      <a:pt x="1683" y="0"/>
                    </a:lnTo>
                    <a:lnTo>
                      <a:pt x="1687" y="0"/>
                    </a:lnTo>
                    <a:lnTo>
                      <a:pt x="1691" y="1"/>
                    </a:lnTo>
                    <a:lnTo>
                      <a:pt x="1696" y="2"/>
                    </a:lnTo>
                    <a:lnTo>
                      <a:pt x="1700" y="2"/>
                    </a:lnTo>
                    <a:lnTo>
                      <a:pt x="1705" y="2"/>
                    </a:lnTo>
                    <a:lnTo>
                      <a:pt x="1709" y="3"/>
                    </a:lnTo>
                    <a:lnTo>
                      <a:pt x="1713" y="4"/>
                    </a:lnTo>
                    <a:lnTo>
                      <a:pt x="1717" y="4"/>
                    </a:lnTo>
                    <a:lnTo>
                      <a:pt x="1721" y="6"/>
                    </a:lnTo>
                    <a:lnTo>
                      <a:pt x="1726" y="6"/>
                    </a:lnTo>
                    <a:lnTo>
                      <a:pt x="1730" y="8"/>
                    </a:lnTo>
                    <a:lnTo>
                      <a:pt x="1734" y="10"/>
                    </a:lnTo>
                    <a:lnTo>
                      <a:pt x="1739" y="11"/>
                    </a:lnTo>
                    <a:lnTo>
                      <a:pt x="1743" y="12"/>
                    </a:lnTo>
                    <a:lnTo>
                      <a:pt x="1747" y="15"/>
                    </a:lnTo>
                    <a:lnTo>
                      <a:pt x="1752" y="17"/>
                    </a:lnTo>
                    <a:lnTo>
                      <a:pt x="1756" y="19"/>
                    </a:lnTo>
                    <a:lnTo>
                      <a:pt x="1760" y="21"/>
                    </a:lnTo>
                    <a:lnTo>
                      <a:pt x="1765" y="23"/>
                    </a:lnTo>
                    <a:lnTo>
                      <a:pt x="1769" y="25"/>
                    </a:lnTo>
                    <a:lnTo>
                      <a:pt x="1773" y="28"/>
                    </a:lnTo>
                    <a:lnTo>
                      <a:pt x="1740" y="115"/>
                    </a:lnTo>
                    <a:lnTo>
                      <a:pt x="1734" y="110"/>
                    </a:lnTo>
                    <a:lnTo>
                      <a:pt x="1728" y="107"/>
                    </a:lnTo>
                    <a:lnTo>
                      <a:pt x="1721" y="103"/>
                    </a:lnTo>
                    <a:lnTo>
                      <a:pt x="1715" y="100"/>
                    </a:lnTo>
                    <a:lnTo>
                      <a:pt x="1709" y="97"/>
                    </a:lnTo>
                    <a:lnTo>
                      <a:pt x="1704" y="95"/>
                    </a:lnTo>
                    <a:lnTo>
                      <a:pt x="1698" y="93"/>
                    </a:lnTo>
                    <a:lnTo>
                      <a:pt x="1691" y="92"/>
                    </a:lnTo>
                    <a:lnTo>
                      <a:pt x="1686" y="90"/>
                    </a:lnTo>
                    <a:lnTo>
                      <a:pt x="1681" y="90"/>
                    </a:lnTo>
                    <a:lnTo>
                      <a:pt x="1675" y="89"/>
                    </a:lnTo>
                    <a:lnTo>
                      <a:pt x="1669" y="89"/>
                    </a:lnTo>
                    <a:lnTo>
                      <a:pt x="1668" y="89"/>
                    </a:lnTo>
                    <a:lnTo>
                      <a:pt x="1665" y="89"/>
                    </a:lnTo>
                    <a:lnTo>
                      <a:pt x="1663" y="89"/>
                    </a:lnTo>
                    <a:lnTo>
                      <a:pt x="1662" y="89"/>
                    </a:lnTo>
                    <a:lnTo>
                      <a:pt x="1660" y="90"/>
                    </a:lnTo>
                    <a:lnTo>
                      <a:pt x="1659" y="90"/>
                    </a:lnTo>
                    <a:lnTo>
                      <a:pt x="1657" y="90"/>
                    </a:lnTo>
                    <a:lnTo>
                      <a:pt x="1655" y="90"/>
                    </a:lnTo>
                    <a:lnTo>
                      <a:pt x="1654" y="91"/>
                    </a:lnTo>
                    <a:lnTo>
                      <a:pt x="1653" y="92"/>
                    </a:lnTo>
                    <a:lnTo>
                      <a:pt x="1651" y="92"/>
                    </a:lnTo>
                    <a:lnTo>
                      <a:pt x="1650" y="94"/>
                    </a:lnTo>
                    <a:lnTo>
                      <a:pt x="1649" y="94"/>
                    </a:lnTo>
                    <a:lnTo>
                      <a:pt x="1648" y="95"/>
                    </a:lnTo>
                    <a:lnTo>
                      <a:pt x="1647" y="96"/>
                    </a:lnTo>
                    <a:lnTo>
                      <a:pt x="1646" y="97"/>
                    </a:lnTo>
                    <a:lnTo>
                      <a:pt x="1645" y="98"/>
                    </a:lnTo>
                    <a:lnTo>
                      <a:pt x="1644" y="99"/>
                    </a:lnTo>
                    <a:lnTo>
                      <a:pt x="1644" y="100"/>
                    </a:lnTo>
                    <a:lnTo>
                      <a:pt x="1644" y="101"/>
                    </a:lnTo>
                    <a:lnTo>
                      <a:pt x="1643" y="102"/>
                    </a:lnTo>
                    <a:lnTo>
                      <a:pt x="1643" y="104"/>
                    </a:lnTo>
                    <a:lnTo>
                      <a:pt x="1643" y="105"/>
                    </a:lnTo>
                    <a:lnTo>
                      <a:pt x="1642" y="107"/>
                    </a:lnTo>
                    <a:lnTo>
                      <a:pt x="1643" y="108"/>
                    </a:lnTo>
                    <a:lnTo>
                      <a:pt x="1643" y="110"/>
                    </a:lnTo>
                    <a:lnTo>
                      <a:pt x="1644" y="111"/>
                    </a:lnTo>
                    <a:lnTo>
                      <a:pt x="1645" y="113"/>
                    </a:lnTo>
                    <a:lnTo>
                      <a:pt x="1646" y="114"/>
                    </a:lnTo>
                    <a:lnTo>
                      <a:pt x="1648" y="115"/>
                    </a:lnTo>
                    <a:lnTo>
                      <a:pt x="1650" y="117"/>
                    </a:lnTo>
                    <a:lnTo>
                      <a:pt x="1652" y="117"/>
                    </a:lnTo>
                    <a:lnTo>
                      <a:pt x="1654" y="119"/>
                    </a:lnTo>
                    <a:lnTo>
                      <a:pt x="1657" y="120"/>
                    </a:lnTo>
                    <a:lnTo>
                      <a:pt x="1659" y="120"/>
                    </a:lnTo>
                    <a:lnTo>
                      <a:pt x="1662" y="122"/>
                    </a:lnTo>
                    <a:lnTo>
                      <a:pt x="1701" y="130"/>
                    </a:lnTo>
                    <a:lnTo>
                      <a:pt x="1708" y="132"/>
                    </a:lnTo>
                    <a:lnTo>
                      <a:pt x="1714" y="133"/>
                    </a:lnTo>
                    <a:lnTo>
                      <a:pt x="1719" y="135"/>
                    </a:lnTo>
                    <a:lnTo>
                      <a:pt x="1726" y="137"/>
                    </a:lnTo>
                    <a:lnTo>
                      <a:pt x="1731" y="140"/>
                    </a:lnTo>
                    <a:lnTo>
                      <a:pt x="1736" y="142"/>
                    </a:lnTo>
                    <a:lnTo>
                      <a:pt x="1741" y="145"/>
                    </a:lnTo>
                    <a:lnTo>
                      <a:pt x="1745" y="147"/>
                    </a:lnTo>
                    <a:lnTo>
                      <a:pt x="1750" y="150"/>
                    </a:lnTo>
                    <a:lnTo>
                      <a:pt x="1754" y="154"/>
                    </a:lnTo>
                    <a:lnTo>
                      <a:pt x="1758" y="157"/>
                    </a:lnTo>
                    <a:lnTo>
                      <a:pt x="1761" y="161"/>
                    </a:lnTo>
                    <a:lnTo>
                      <a:pt x="1765" y="165"/>
                    </a:lnTo>
                    <a:lnTo>
                      <a:pt x="1769" y="170"/>
                    </a:lnTo>
                    <a:lnTo>
                      <a:pt x="1772" y="175"/>
                    </a:lnTo>
                    <a:lnTo>
                      <a:pt x="1775" y="180"/>
                    </a:lnTo>
                    <a:lnTo>
                      <a:pt x="1777" y="184"/>
                    </a:lnTo>
                    <a:lnTo>
                      <a:pt x="1779" y="190"/>
                    </a:lnTo>
                    <a:lnTo>
                      <a:pt x="1781" y="195"/>
                    </a:lnTo>
                    <a:lnTo>
                      <a:pt x="1782" y="201"/>
                    </a:lnTo>
                    <a:lnTo>
                      <a:pt x="1783" y="207"/>
                    </a:lnTo>
                    <a:lnTo>
                      <a:pt x="1784" y="213"/>
                    </a:lnTo>
                    <a:lnTo>
                      <a:pt x="1784" y="219"/>
                    </a:lnTo>
                    <a:lnTo>
                      <a:pt x="1784" y="226"/>
                    </a:lnTo>
                    <a:lnTo>
                      <a:pt x="1784" y="235"/>
                    </a:lnTo>
                    <a:lnTo>
                      <a:pt x="1783" y="245"/>
                    </a:lnTo>
                    <a:lnTo>
                      <a:pt x="1782" y="254"/>
                    </a:lnTo>
                    <a:lnTo>
                      <a:pt x="1779" y="263"/>
                    </a:lnTo>
                    <a:lnTo>
                      <a:pt x="1775" y="271"/>
                    </a:lnTo>
                    <a:lnTo>
                      <a:pt x="1771" y="279"/>
                    </a:lnTo>
                    <a:lnTo>
                      <a:pt x="1767" y="287"/>
                    </a:lnTo>
                    <a:lnTo>
                      <a:pt x="1762" y="294"/>
                    </a:lnTo>
                    <a:lnTo>
                      <a:pt x="1755" y="301"/>
                    </a:lnTo>
                    <a:lnTo>
                      <a:pt x="1748" y="308"/>
                    </a:lnTo>
                    <a:lnTo>
                      <a:pt x="1741" y="314"/>
                    </a:lnTo>
                    <a:lnTo>
                      <a:pt x="1732" y="320"/>
                    </a:lnTo>
                    <a:lnTo>
                      <a:pt x="1726" y="323"/>
                    </a:lnTo>
                    <a:lnTo>
                      <a:pt x="1718" y="327"/>
                    </a:lnTo>
                    <a:lnTo>
                      <a:pt x="1711" y="331"/>
                    </a:lnTo>
                    <a:lnTo>
                      <a:pt x="1704" y="334"/>
                    </a:lnTo>
                    <a:lnTo>
                      <a:pt x="1697" y="336"/>
                    </a:lnTo>
                    <a:lnTo>
                      <a:pt x="1689" y="338"/>
                    </a:lnTo>
                    <a:lnTo>
                      <a:pt x="1681" y="340"/>
                    </a:lnTo>
                    <a:lnTo>
                      <a:pt x="1673" y="342"/>
                    </a:lnTo>
                    <a:lnTo>
                      <a:pt x="1665" y="343"/>
                    </a:lnTo>
                    <a:lnTo>
                      <a:pt x="1657" y="344"/>
                    </a:lnTo>
                    <a:lnTo>
                      <a:pt x="1648" y="345"/>
                    </a:lnTo>
                    <a:lnTo>
                      <a:pt x="1639" y="345"/>
                    </a:lnTo>
                    <a:lnTo>
                      <a:pt x="1629" y="345"/>
                    </a:lnTo>
                    <a:lnTo>
                      <a:pt x="1618" y="344"/>
                    </a:lnTo>
                    <a:lnTo>
                      <a:pt x="1607" y="343"/>
                    </a:lnTo>
                    <a:lnTo>
                      <a:pt x="1596" y="342"/>
                    </a:lnTo>
                    <a:lnTo>
                      <a:pt x="1585" y="340"/>
                    </a:lnTo>
                    <a:lnTo>
                      <a:pt x="1574" y="337"/>
                    </a:lnTo>
                    <a:lnTo>
                      <a:pt x="1563" y="334"/>
                    </a:lnTo>
                    <a:lnTo>
                      <a:pt x="1552" y="332"/>
                    </a:lnTo>
                    <a:lnTo>
                      <a:pt x="1541" y="328"/>
                    </a:lnTo>
                    <a:lnTo>
                      <a:pt x="1531" y="324"/>
                    </a:lnTo>
                    <a:lnTo>
                      <a:pt x="1520" y="319"/>
                    </a:lnTo>
                    <a:lnTo>
                      <a:pt x="1509" y="315"/>
                    </a:lnTo>
                    <a:close/>
                    <a:moveTo>
                      <a:pt x="2057" y="341"/>
                    </a:moveTo>
                    <a:lnTo>
                      <a:pt x="2057" y="111"/>
                    </a:lnTo>
                    <a:lnTo>
                      <a:pt x="1987" y="114"/>
                    </a:lnTo>
                    <a:lnTo>
                      <a:pt x="1987" y="4"/>
                    </a:lnTo>
                    <a:lnTo>
                      <a:pt x="2244" y="4"/>
                    </a:lnTo>
                    <a:lnTo>
                      <a:pt x="2244" y="114"/>
                    </a:lnTo>
                    <a:lnTo>
                      <a:pt x="2176" y="111"/>
                    </a:lnTo>
                    <a:lnTo>
                      <a:pt x="2176" y="341"/>
                    </a:lnTo>
                    <a:lnTo>
                      <a:pt x="2057" y="341"/>
                    </a:lnTo>
                    <a:close/>
                    <a:moveTo>
                      <a:pt x="2553" y="298"/>
                    </a:moveTo>
                    <a:lnTo>
                      <a:pt x="2545" y="341"/>
                    </a:lnTo>
                    <a:lnTo>
                      <a:pt x="2415" y="341"/>
                    </a:lnTo>
                    <a:lnTo>
                      <a:pt x="2532" y="4"/>
                    </a:lnTo>
                    <a:lnTo>
                      <a:pt x="2667" y="4"/>
                    </a:lnTo>
                    <a:lnTo>
                      <a:pt x="2788" y="341"/>
                    </a:lnTo>
                    <a:lnTo>
                      <a:pt x="2658" y="341"/>
                    </a:lnTo>
                    <a:lnTo>
                      <a:pt x="2647" y="298"/>
                    </a:lnTo>
                    <a:lnTo>
                      <a:pt x="2553" y="298"/>
                    </a:lnTo>
                    <a:close/>
                    <a:moveTo>
                      <a:pt x="2576" y="218"/>
                    </a:moveTo>
                    <a:lnTo>
                      <a:pt x="2626" y="218"/>
                    </a:lnTo>
                    <a:lnTo>
                      <a:pt x="2610" y="154"/>
                    </a:lnTo>
                    <a:lnTo>
                      <a:pt x="2609" y="150"/>
                    </a:lnTo>
                    <a:lnTo>
                      <a:pt x="2608" y="147"/>
                    </a:lnTo>
                    <a:lnTo>
                      <a:pt x="2607" y="143"/>
                    </a:lnTo>
                    <a:lnTo>
                      <a:pt x="2607" y="141"/>
                    </a:lnTo>
                    <a:lnTo>
                      <a:pt x="2606" y="137"/>
                    </a:lnTo>
                    <a:lnTo>
                      <a:pt x="2605" y="134"/>
                    </a:lnTo>
                    <a:lnTo>
                      <a:pt x="2605" y="131"/>
                    </a:lnTo>
                    <a:lnTo>
                      <a:pt x="2604" y="128"/>
                    </a:lnTo>
                    <a:lnTo>
                      <a:pt x="2604" y="125"/>
                    </a:lnTo>
                    <a:lnTo>
                      <a:pt x="2603" y="122"/>
                    </a:lnTo>
                    <a:lnTo>
                      <a:pt x="2603" y="120"/>
                    </a:lnTo>
                    <a:lnTo>
                      <a:pt x="2603" y="117"/>
                    </a:lnTo>
                    <a:lnTo>
                      <a:pt x="2599" y="117"/>
                    </a:lnTo>
                    <a:lnTo>
                      <a:pt x="2598" y="121"/>
                    </a:lnTo>
                    <a:lnTo>
                      <a:pt x="2598" y="124"/>
                    </a:lnTo>
                    <a:lnTo>
                      <a:pt x="2597" y="128"/>
                    </a:lnTo>
                    <a:lnTo>
                      <a:pt x="2596" y="132"/>
                    </a:lnTo>
                    <a:lnTo>
                      <a:pt x="2596" y="135"/>
                    </a:lnTo>
                    <a:lnTo>
                      <a:pt x="2596" y="139"/>
                    </a:lnTo>
                    <a:lnTo>
                      <a:pt x="2595" y="141"/>
                    </a:lnTo>
                    <a:lnTo>
                      <a:pt x="2595" y="144"/>
                    </a:lnTo>
                    <a:lnTo>
                      <a:pt x="2594" y="147"/>
                    </a:lnTo>
                    <a:lnTo>
                      <a:pt x="2594" y="149"/>
                    </a:lnTo>
                    <a:lnTo>
                      <a:pt x="2593" y="152"/>
                    </a:lnTo>
                    <a:lnTo>
                      <a:pt x="2593" y="154"/>
                    </a:lnTo>
                    <a:lnTo>
                      <a:pt x="2576" y="218"/>
                    </a:lnTo>
                    <a:close/>
                    <a:moveTo>
                      <a:pt x="3002" y="341"/>
                    </a:moveTo>
                    <a:lnTo>
                      <a:pt x="3002" y="4"/>
                    </a:lnTo>
                    <a:lnTo>
                      <a:pt x="3119" y="4"/>
                    </a:lnTo>
                    <a:lnTo>
                      <a:pt x="3197" y="131"/>
                    </a:lnTo>
                    <a:lnTo>
                      <a:pt x="3200" y="136"/>
                    </a:lnTo>
                    <a:lnTo>
                      <a:pt x="3203" y="141"/>
                    </a:lnTo>
                    <a:lnTo>
                      <a:pt x="3206" y="145"/>
                    </a:lnTo>
                    <a:lnTo>
                      <a:pt x="3208" y="151"/>
                    </a:lnTo>
                    <a:lnTo>
                      <a:pt x="3211" y="156"/>
                    </a:lnTo>
                    <a:lnTo>
                      <a:pt x="3214" y="161"/>
                    </a:lnTo>
                    <a:lnTo>
                      <a:pt x="3217" y="166"/>
                    </a:lnTo>
                    <a:lnTo>
                      <a:pt x="3219" y="171"/>
                    </a:lnTo>
                    <a:lnTo>
                      <a:pt x="3221" y="176"/>
                    </a:lnTo>
                    <a:lnTo>
                      <a:pt x="3224" y="181"/>
                    </a:lnTo>
                    <a:lnTo>
                      <a:pt x="3226" y="186"/>
                    </a:lnTo>
                    <a:lnTo>
                      <a:pt x="3229" y="191"/>
                    </a:lnTo>
                    <a:lnTo>
                      <a:pt x="3232" y="191"/>
                    </a:lnTo>
                    <a:lnTo>
                      <a:pt x="3231" y="186"/>
                    </a:lnTo>
                    <a:lnTo>
                      <a:pt x="3230" y="183"/>
                    </a:lnTo>
                    <a:lnTo>
                      <a:pt x="3230" y="179"/>
                    </a:lnTo>
                    <a:lnTo>
                      <a:pt x="3229" y="175"/>
                    </a:lnTo>
                    <a:lnTo>
                      <a:pt x="3228" y="171"/>
                    </a:lnTo>
                    <a:lnTo>
                      <a:pt x="3228" y="169"/>
                    </a:lnTo>
                    <a:lnTo>
                      <a:pt x="3228" y="165"/>
                    </a:lnTo>
                    <a:lnTo>
                      <a:pt x="3227" y="162"/>
                    </a:lnTo>
                    <a:lnTo>
                      <a:pt x="3226" y="160"/>
                    </a:lnTo>
                    <a:lnTo>
                      <a:pt x="3226" y="157"/>
                    </a:lnTo>
                    <a:lnTo>
                      <a:pt x="3225" y="155"/>
                    </a:lnTo>
                    <a:lnTo>
                      <a:pt x="3225" y="153"/>
                    </a:lnTo>
                    <a:lnTo>
                      <a:pt x="3225" y="151"/>
                    </a:lnTo>
                    <a:lnTo>
                      <a:pt x="3225" y="148"/>
                    </a:lnTo>
                    <a:lnTo>
                      <a:pt x="3225" y="145"/>
                    </a:lnTo>
                    <a:lnTo>
                      <a:pt x="3225" y="143"/>
                    </a:lnTo>
                    <a:lnTo>
                      <a:pt x="3224" y="139"/>
                    </a:lnTo>
                    <a:lnTo>
                      <a:pt x="3224" y="136"/>
                    </a:lnTo>
                    <a:lnTo>
                      <a:pt x="3224" y="132"/>
                    </a:lnTo>
                    <a:lnTo>
                      <a:pt x="3224" y="128"/>
                    </a:lnTo>
                    <a:lnTo>
                      <a:pt x="3224" y="124"/>
                    </a:lnTo>
                    <a:lnTo>
                      <a:pt x="3224" y="120"/>
                    </a:lnTo>
                    <a:lnTo>
                      <a:pt x="3224" y="115"/>
                    </a:lnTo>
                    <a:lnTo>
                      <a:pt x="3224" y="111"/>
                    </a:lnTo>
                    <a:lnTo>
                      <a:pt x="3222" y="4"/>
                    </a:lnTo>
                    <a:lnTo>
                      <a:pt x="3340" y="4"/>
                    </a:lnTo>
                    <a:lnTo>
                      <a:pt x="3340" y="341"/>
                    </a:lnTo>
                    <a:lnTo>
                      <a:pt x="3222" y="341"/>
                    </a:lnTo>
                    <a:lnTo>
                      <a:pt x="3138" y="207"/>
                    </a:lnTo>
                    <a:lnTo>
                      <a:pt x="3136" y="204"/>
                    </a:lnTo>
                    <a:lnTo>
                      <a:pt x="3134" y="201"/>
                    </a:lnTo>
                    <a:lnTo>
                      <a:pt x="3132" y="197"/>
                    </a:lnTo>
                    <a:lnTo>
                      <a:pt x="3130" y="194"/>
                    </a:lnTo>
                    <a:lnTo>
                      <a:pt x="3128" y="190"/>
                    </a:lnTo>
                    <a:lnTo>
                      <a:pt x="3126" y="187"/>
                    </a:lnTo>
                    <a:lnTo>
                      <a:pt x="3124" y="183"/>
                    </a:lnTo>
                    <a:lnTo>
                      <a:pt x="3122" y="180"/>
                    </a:lnTo>
                    <a:lnTo>
                      <a:pt x="3120" y="175"/>
                    </a:lnTo>
                    <a:lnTo>
                      <a:pt x="3118" y="171"/>
                    </a:lnTo>
                    <a:lnTo>
                      <a:pt x="3116" y="167"/>
                    </a:lnTo>
                    <a:lnTo>
                      <a:pt x="3115" y="164"/>
                    </a:lnTo>
                    <a:lnTo>
                      <a:pt x="3111" y="164"/>
                    </a:lnTo>
                    <a:lnTo>
                      <a:pt x="3112" y="170"/>
                    </a:lnTo>
                    <a:lnTo>
                      <a:pt x="3113" y="176"/>
                    </a:lnTo>
                    <a:lnTo>
                      <a:pt x="3113" y="182"/>
                    </a:lnTo>
                    <a:lnTo>
                      <a:pt x="3114" y="188"/>
                    </a:lnTo>
                    <a:lnTo>
                      <a:pt x="3115" y="194"/>
                    </a:lnTo>
                    <a:lnTo>
                      <a:pt x="3116" y="199"/>
                    </a:lnTo>
                    <a:lnTo>
                      <a:pt x="3116" y="204"/>
                    </a:lnTo>
                    <a:lnTo>
                      <a:pt x="3116" y="209"/>
                    </a:lnTo>
                    <a:lnTo>
                      <a:pt x="3117" y="213"/>
                    </a:lnTo>
                    <a:lnTo>
                      <a:pt x="3117" y="218"/>
                    </a:lnTo>
                    <a:lnTo>
                      <a:pt x="3117" y="222"/>
                    </a:lnTo>
                    <a:lnTo>
                      <a:pt x="3118" y="226"/>
                    </a:lnTo>
                    <a:lnTo>
                      <a:pt x="3119" y="341"/>
                    </a:lnTo>
                    <a:lnTo>
                      <a:pt x="3002" y="341"/>
                    </a:lnTo>
                    <a:close/>
                    <a:moveTo>
                      <a:pt x="3587" y="341"/>
                    </a:moveTo>
                    <a:lnTo>
                      <a:pt x="3587" y="4"/>
                    </a:lnTo>
                    <a:lnTo>
                      <a:pt x="3710" y="4"/>
                    </a:lnTo>
                    <a:lnTo>
                      <a:pt x="3710" y="341"/>
                    </a:lnTo>
                    <a:lnTo>
                      <a:pt x="3587" y="341"/>
                    </a:lnTo>
                    <a:close/>
                    <a:moveTo>
                      <a:pt x="4200" y="332"/>
                    </a:moveTo>
                    <a:lnTo>
                      <a:pt x="4197" y="333"/>
                    </a:lnTo>
                    <a:lnTo>
                      <a:pt x="4195" y="334"/>
                    </a:lnTo>
                    <a:lnTo>
                      <a:pt x="4193" y="335"/>
                    </a:lnTo>
                    <a:lnTo>
                      <a:pt x="4189" y="336"/>
                    </a:lnTo>
                    <a:lnTo>
                      <a:pt x="4186" y="336"/>
                    </a:lnTo>
                    <a:lnTo>
                      <a:pt x="4183" y="338"/>
                    </a:lnTo>
                    <a:lnTo>
                      <a:pt x="4180" y="338"/>
                    </a:lnTo>
                    <a:lnTo>
                      <a:pt x="4176" y="339"/>
                    </a:lnTo>
                    <a:lnTo>
                      <a:pt x="4173" y="340"/>
                    </a:lnTo>
                    <a:lnTo>
                      <a:pt x="4169" y="340"/>
                    </a:lnTo>
                    <a:lnTo>
                      <a:pt x="4165" y="341"/>
                    </a:lnTo>
                    <a:lnTo>
                      <a:pt x="4162" y="342"/>
                    </a:lnTo>
                    <a:lnTo>
                      <a:pt x="4157" y="342"/>
                    </a:lnTo>
                    <a:lnTo>
                      <a:pt x="4153" y="343"/>
                    </a:lnTo>
                    <a:lnTo>
                      <a:pt x="4149" y="343"/>
                    </a:lnTo>
                    <a:lnTo>
                      <a:pt x="4145" y="344"/>
                    </a:lnTo>
                    <a:lnTo>
                      <a:pt x="4141" y="344"/>
                    </a:lnTo>
                    <a:lnTo>
                      <a:pt x="4137" y="345"/>
                    </a:lnTo>
                    <a:lnTo>
                      <a:pt x="4133" y="345"/>
                    </a:lnTo>
                    <a:lnTo>
                      <a:pt x="4128" y="345"/>
                    </a:lnTo>
                    <a:lnTo>
                      <a:pt x="4124" y="345"/>
                    </a:lnTo>
                    <a:lnTo>
                      <a:pt x="4120" y="345"/>
                    </a:lnTo>
                    <a:lnTo>
                      <a:pt x="4116" y="345"/>
                    </a:lnTo>
                    <a:lnTo>
                      <a:pt x="4113" y="345"/>
                    </a:lnTo>
                    <a:lnTo>
                      <a:pt x="4105" y="345"/>
                    </a:lnTo>
                    <a:lnTo>
                      <a:pt x="4097" y="345"/>
                    </a:lnTo>
                    <a:lnTo>
                      <a:pt x="4089" y="343"/>
                    </a:lnTo>
                    <a:lnTo>
                      <a:pt x="4081" y="342"/>
                    </a:lnTo>
                    <a:lnTo>
                      <a:pt x="4074" y="341"/>
                    </a:lnTo>
                    <a:lnTo>
                      <a:pt x="4066" y="339"/>
                    </a:lnTo>
                    <a:lnTo>
                      <a:pt x="4059" y="337"/>
                    </a:lnTo>
                    <a:lnTo>
                      <a:pt x="4052" y="334"/>
                    </a:lnTo>
                    <a:lnTo>
                      <a:pt x="4044" y="332"/>
                    </a:lnTo>
                    <a:lnTo>
                      <a:pt x="4038" y="328"/>
                    </a:lnTo>
                    <a:lnTo>
                      <a:pt x="4031" y="324"/>
                    </a:lnTo>
                    <a:lnTo>
                      <a:pt x="4024" y="321"/>
                    </a:lnTo>
                    <a:lnTo>
                      <a:pt x="4016" y="316"/>
                    </a:lnTo>
                    <a:lnTo>
                      <a:pt x="4009" y="311"/>
                    </a:lnTo>
                    <a:lnTo>
                      <a:pt x="4002" y="306"/>
                    </a:lnTo>
                    <a:lnTo>
                      <a:pt x="3995" y="300"/>
                    </a:lnTo>
                    <a:lnTo>
                      <a:pt x="3989" y="294"/>
                    </a:lnTo>
                    <a:lnTo>
                      <a:pt x="3984" y="288"/>
                    </a:lnTo>
                    <a:lnTo>
                      <a:pt x="3978" y="282"/>
                    </a:lnTo>
                    <a:lnTo>
                      <a:pt x="3973" y="275"/>
                    </a:lnTo>
                    <a:lnTo>
                      <a:pt x="3969" y="267"/>
                    </a:lnTo>
                    <a:lnTo>
                      <a:pt x="3964" y="261"/>
                    </a:lnTo>
                    <a:lnTo>
                      <a:pt x="3960" y="252"/>
                    </a:lnTo>
                    <a:lnTo>
                      <a:pt x="3956" y="245"/>
                    </a:lnTo>
                    <a:lnTo>
                      <a:pt x="3954" y="239"/>
                    </a:lnTo>
                    <a:lnTo>
                      <a:pt x="3952" y="233"/>
                    </a:lnTo>
                    <a:lnTo>
                      <a:pt x="3949" y="228"/>
                    </a:lnTo>
                    <a:lnTo>
                      <a:pt x="3948" y="222"/>
                    </a:lnTo>
                    <a:lnTo>
                      <a:pt x="3946" y="216"/>
                    </a:lnTo>
                    <a:lnTo>
                      <a:pt x="3945" y="211"/>
                    </a:lnTo>
                    <a:lnTo>
                      <a:pt x="3944" y="205"/>
                    </a:lnTo>
                    <a:lnTo>
                      <a:pt x="3943" y="199"/>
                    </a:lnTo>
                    <a:lnTo>
                      <a:pt x="3942" y="193"/>
                    </a:lnTo>
                    <a:lnTo>
                      <a:pt x="3941" y="187"/>
                    </a:lnTo>
                    <a:lnTo>
                      <a:pt x="3941" y="181"/>
                    </a:lnTo>
                    <a:lnTo>
                      <a:pt x="3941" y="175"/>
                    </a:lnTo>
                    <a:lnTo>
                      <a:pt x="3941" y="166"/>
                    </a:lnTo>
                    <a:lnTo>
                      <a:pt x="3942" y="157"/>
                    </a:lnTo>
                    <a:lnTo>
                      <a:pt x="3943" y="149"/>
                    </a:lnTo>
                    <a:lnTo>
                      <a:pt x="3944" y="140"/>
                    </a:lnTo>
                    <a:lnTo>
                      <a:pt x="3946" y="132"/>
                    </a:lnTo>
                    <a:lnTo>
                      <a:pt x="3949" y="124"/>
                    </a:lnTo>
                    <a:lnTo>
                      <a:pt x="3952" y="115"/>
                    </a:lnTo>
                    <a:lnTo>
                      <a:pt x="3954" y="107"/>
                    </a:lnTo>
                    <a:lnTo>
                      <a:pt x="3958" y="99"/>
                    </a:lnTo>
                    <a:lnTo>
                      <a:pt x="3962" y="92"/>
                    </a:lnTo>
                    <a:lnTo>
                      <a:pt x="3967" y="84"/>
                    </a:lnTo>
                    <a:lnTo>
                      <a:pt x="3971" y="77"/>
                    </a:lnTo>
                    <a:lnTo>
                      <a:pt x="3975" y="70"/>
                    </a:lnTo>
                    <a:lnTo>
                      <a:pt x="3981" y="63"/>
                    </a:lnTo>
                    <a:lnTo>
                      <a:pt x="3986" y="57"/>
                    </a:lnTo>
                    <a:lnTo>
                      <a:pt x="3991" y="51"/>
                    </a:lnTo>
                    <a:lnTo>
                      <a:pt x="3997" y="46"/>
                    </a:lnTo>
                    <a:lnTo>
                      <a:pt x="4002" y="41"/>
                    </a:lnTo>
                    <a:lnTo>
                      <a:pt x="4008" y="36"/>
                    </a:lnTo>
                    <a:lnTo>
                      <a:pt x="4014" y="32"/>
                    </a:lnTo>
                    <a:lnTo>
                      <a:pt x="4021" y="27"/>
                    </a:lnTo>
                    <a:lnTo>
                      <a:pt x="4027" y="23"/>
                    </a:lnTo>
                    <a:lnTo>
                      <a:pt x="4033" y="19"/>
                    </a:lnTo>
                    <a:lnTo>
                      <a:pt x="4041" y="16"/>
                    </a:lnTo>
                    <a:lnTo>
                      <a:pt x="4046" y="12"/>
                    </a:lnTo>
                    <a:lnTo>
                      <a:pt x="4052" y="10"/>
                    </a:lnTo>
                    <a:lnTo>
                      <a:pt x="4058" y="8"/>
                    </a:lnTo>
                    <a:lnTo>
                      <a:pt x="4064" y="6"/>
                    </a:lnTo>
                    <a:lnTo>
                      <a:pt x="4070" y="5"/>
                    </a:lnTo>
                    <a:lnTo>
                      <a:pt x="4077" y="4"/>
                    </a:lnTo>
                    <a:lnTo>
                      <a:pt x="4083" y="2"/>
                    </a:lnTo>
                    <a:lnTo>
                      <a:pt x="4090" y="2"/>
                    </a:lnTo>
                    <a:lnTo>
                      <a:pt x="4096" y="1"/>
                    </a:lnTo>
                    <a:lnTo>
                      <a:pt x="4102" y="0"/>
                    </a:lnTo>
                    <a:lnTo>
                      <a:pt x="4109" y="0"/>
                    </a:lnTo>
                    <a:lnTo>
                      <a:pt x="4116" y="0"/>
                    </a:lnTo>
                    <a:lnTo>
                      <a:pt x="4124" y="0"/>
                    </a:lnTo>
                    <a:lnTo>
                      <a:pt x="4131" y="0"/>
                    </a:lnTo>
                    <a:lnTo>
                      <a:pt x="4139" y="1"/>
                    </a:lnTo>
                    <a:lnTo>
                      <a:pt x="4146" y="1"/>
                    </a:lnTo>
                    <a:lnTo>
                      <a:pt x="4153" y="2"/>
                    </a:lnTo>
                    <a:lnTo>
                      <a:pt x="4160" y="3"/>
                    </a:lnTo>
                    <a:lnTo>
                      <a:pt x="4167" y="4"/>
                    </a:lnTo>
                    <a:lnTo>
                      <a:pt x="4174" y="6"/>
                    </a:lnTo>
                    <a:lnTo>
                      <a:pt x="4180" y="7"/>
                    </a:lnTo>
                    <a:lnTo>
                      <a:pt x="4187" y="8"/>
                    </a:lnTo>
                    <a:lnTo>
                      <a:pt x="4193" y="10"/>
                    </a:lnTo>
                    <a:lnTo>
                      <a:pt x="4200" y="12"/>
                    </a:lnTo>
                    <a:lnTo>
                      <a:pt x="4204" y="141"/>
                    </a:lnTo>
                    <a:lnTo>
                      <a:pt x="4200" y="138"/>
                    </a:lnTo>
                    <a:lnTo>
                      <a:pt x="4197" y="135"/>
                    </a:lnTo>
                    <a:lnTo>
                      <a:pt x="4195" y="132"/>
                    </a:lnTo>
                    <a:lnTo>
                      <a:pt x="4191" y="130"/>
                    </a:lnTo>
                    <a:lnTo>
                      <a:pt x="4189" y="128"/>
                    </a:lnTo>
                    <a:lnTo>
                      <a:pt x="4186" y="126"/>
                    </a:lnTo>
                    <a:lnTo>
                      <a:pt x="4184" y="124"/>
                    </a:lnTo>
                    <a:lnTo>
                      <a:pt x="4182" y="123"/>
                    </a:lnTo>
                    <a:lnTo>
                      <a:pt x="4179" y="122"/>
                    </a:lnTo>
                    <a:lnTo>
                      <a:pt x="4177" y="120"/>
                    </a:lnTo>
                    <a:lnTo>
                      <a:pt x="4175" y="118"/>
                    </a:lnTo>
                    <a:lnTo>
                      <a:pt x="4173" y="117"/>
                    </a:lnTo>
                    <a:lnTo>
                      <a:pt x="4169" y="115"/>
                    </a:lnTo>
                    <a:lnTo>
                      <a:pt x="4165" y="114"/>
                    </a:lnTo>
                    <a:lnTo>
                      <a:pt x="4162" y="113"/>
                    </a:lnTo>
                    <a:lnTo>
                      <a:pt x="4158" y="111"/>
                    </a:lnTo>
                    <a:lnTo>
                      <a:pt x="4155" y="110"/>
                    </a:lnTo>
                    <a:lnTo>
                      <a:pt x="4152" y="109"/>
                    </a:lnTo>
                    <a:lnTo>
                      <a:pt x="4148" y="108"/>
                    </a:lnTo>
                    <a:lnTo>
                      <a:pt x="4145" y="107"/>
                    </a:lnTo>
                    <a:lnTo>
                      <a:pt x="4141" y="107"/>
                    </a:lnTo>
                    <a:lnTo>
                      <a:pt x="4139" y="107"/>
                    </a:lnTo>
                    <a:lnTo>
                      <a:pt x="4135" y="107"/>
                    </a:lnTo>
                    <a:lnTo>
                      <a:pt x="4133" y="107"/>
                    </a:lnTo>
                    <a:lnTo>
                      <a:pt x="4127" y="107"/>
                    </a:lnTo>
                    <a:lnTo>
                      <a:pt x="4122" y="107"/>
                    </a:lnTo>
                    <a:lnTo>
                      <a:pt x="4118" y="108"/>
                    </a:lnTo>
                    <a:lnTo>
                      <a:pt x="4113" y="109"/>
                    </a:lnTo>
                    <a:lnTo>
                      <a:pt x="4109" y="110"/>
                    </a:lnTo>
                    <a:lnTo>
                      <a:pt x="4105" y="112"/>
                    </a:lnTo>
                    <a:lnTo>
                      <a:pt x="4101" y="113"/>
                    </a:lnTo>
                    <a:lnTo>
                      <a:pt x="4097" y="116"/>
                    </a:lnTo>
                    <a:lnTo>
                      <a:pt x="4094" y="118"/>
                    </a:lnTo>
                    <a:lnTo>
                      <a:pt x="4090" y="121"/>
                    </a:lnTo>
                    <a:lnTo>
                      <a:pt x="4086" y="124"/>
                    </a:lnTo>
                    <a:lnTo>
                      <a:pt x="4083" y="128"/>
                    </a:lnTo>
                    <a:lnTo>
                      <a:pt x="4080" y="130"/>
                    </a:lnTo>
                    <a:lnTo>
                      <a:pt x="4078" y="134"/>
                    </a:lnTo>
                    <a:lnTo>
                      <a:pt x="4075" y="137"/>
                    </a:lnTo>
                    <a:lnTo>
                      <a:pt x="4073" y="141"/>
                    </a:lnTo>
                    <a:lnTo>
                      <a:pt x="4071" y="144"/>
                    </a:lnTo>
                    <a:lnTo>
                      <a:pt x="4070" y="147"/>
                    </a:lnTo>
                    <a:lnTo>
                      <a:pt x="4068" y="151"/>
                    </a:lnTo>
                    <a:lnTo>
                      <a:pt x="4067" y="155"/>
                    </a:lnTo>
                    <a:lnTo>
                      <a:pt x="4066" y="158"/>
                    </a:lnTo>
                    <a:lnTo>
                      <a:pt x="4066" y="162"/>
                    </a:lnTo>
                    <a:lnTo>
                      <a:pt x="4066" y="167"/>
                    </a:lnTo>
                    <a:lnTo>
                      <a:pt x="4066" y="171"/>
                    </a:lnTo>
                    <a:lnTo>
                      <a:pt x="4066" y="176"/>
                    </a:lnTo>
                    <a:lnTo>
                      <a:pt x="4066" y="181"/>
                    </a:lnTo>
                    <a:lnTo>
                      <a:pt x="4067" y="185"/>
                    </a:lnTo>
                    <a:lnTo>
                      <a:pt x="4068" y="190"/>
                    </a:lnTo>
                    <a:lnTo>
                      <a:pt x="4069" y="194"/>
                    </a:lnTo>
                    <a:lnTo>
                      <a:pt x="4071" y="198"/>
                    </a:lnTo>
                    <a:lnTo>
                      <a:pt x="4073" y="202"/>
                    </a:lnTo>
                    <a:lnTo>
                      <a:pt x="4075" y="205"/>
                    </a:lnTo>
                    <a:lnTo>
                      <a:pt x="4078" y="210"/>
                    </a:lnTo>
                    <a:lnTo>
                      <a:pt x="4081" y="213"/>
                    </a:lnTo>
                    <a:lnTo>
                      <a:pt x="4083" y="216"/>
                    </a:lnTo>
                    <a:lnTo>
                      <a:pt x="4087" y="220"/>
                    </a:lnTo>
                    <a:lnTo>
                      <a:pt x="4090" y="223"/>
                    </a:lnTo>
                    <a:lnTo>
                      <a:pt x="4094" y="225"/>
                    </a:lnTo>
                    <a:lnTo>
                      <a:pt x="4098" y="228"/>
                    </a:lnTo>
                    <a:lnTo>
                      <a:pt x="4101" y="230"/>
                    </a:lnTo>
                    <a:lnTo>
                      <a:pt x="4105" y="232"/>
                    </a:lnTo>
                    <a:lnTo>
                      <a:pt x="4109" y="233"/>
                    </a:lnTo>
                    <a:lnTo>
                      <a:pt x="4113" y="235"/>
                    </a:lnTo>
                    <a:lnTo>
                      <a:pt x="4117" y="236"/>
                    </a:lnTo>
                    <a:lnTo>
                      <a:pt x="4121" y="237"/>
                    </a:lnTo>
                    <a:lnTo>
                      <a:pt x="4126" y="237"/>
                    </a:lnTo>
                    <a:lnTo>
                      <a:pt x="4130" y="237"/>
                    </a:lnTo>
                    <a:lnTo>
                      <a:pt x="4135" y="238"/>
                    </a:lnTo>
                    <a:lnTo>
                      <a:pt x="4138" y="237"/>
                    </a:lnTo>
                    <a:lnTo>
                      <a:pt x="4141" y="237"/>
                    </a:lnTo>
                    <a:lnTo>
                      <a:pt x="4143" y="237"/>
                    </a:lnTo>
                    <a:lnTo>
                      <a:pt x="4147" y="237"/>
                    </a:lnTo>
                    <a:lnTo>
                      <a:pt x="4150" y="237"/>
                    </a:lnTo>
                    <a:lnTo>
                      <a:pt x="4152" y="236"/>
                    </a:lnTo>
                    <a:lnTo>
                      <a:pt x="4155" y="235"/>
                    </a:lnTo>
                    <a:lnTo>
                      <a:pt x="4158" y="235"/>
                    </a:lnTo>
                    <a:lnTo>
                      <a:pt x="4161" y="234"/>
                    </a:lnTo>
                    <a:lnTo>
                      <a:pt x="4163" y="233"/>
                    </a:lnTo>
                    <a:lnTo>
                      <a:pt x="4166" y="232"/>
                    </a:lnTo>
                    <a:lnTo>
                      <a:pt x="4169" y="231"/>
                    </a:lnTo>
                    <a:lnTo>
                      <a:pt x="4171" y="230"/>
                    </a:lnTo>
                    <a:lnTo>
                      <a:pt x="4174" y="229"/>
                    </a:lnTo>
                    <a:lnTo>
                      <a:pt x="4177" y="227"/>
                    </a:lnTo>
                    <a:lnTo>
                      <a:pt x="4180" y="225"/>
                    </a:lnTo>
                    <a:lnTo>
                      <a:pt x="4182" y="223"/>
                    </a:lnTo>
                    <a:lnTo>
                      <a:pt x="4185" y="221"/>
                    </a:lnTo>
                    <a:lnTo>
                      <a:pt x="4189" y="219"/>
                    </a:lnTo>
                    <a:lnTo>
                      <a:pt x="4191" y="216"/>
                    </a:lnTo>
                    <a:lnTo>
                      <a:pt x="4194" y="214"/>
                    </a:lnTo>
                    <a:lnTo>
                      <a:pt x="4197" y="212"/>
                    </a:lnTo>
                    <a:lnTo>
                      <a:pt x="4200" y="209"/>
                    </a:lnTo>
                    <a:lnTo>
                      <a:pt x="4204" y="206"/>
                    </a:lnTo>
                    <a:lnTo>
                      <a:pt x="4200" y="332"/>
                    </a:lnTo>
                    <a:close/>
                    <a:moveTo>
                      <a:pt x="4546" y="298"/>
                    </a:moveTo>
                    <a:lnTo>
                      <a:pt x="4538" y="341"/>
                    </a:lnTo>
                    <a:lnTo>
                      <a:pt x="4408" y="341"/>
                    </a:lnTo>
                    <a:lnTo>
                      <a:pt x="4525" y="4"/>
                    </a:lnTo>
                    <a:lnTo>
                      <a:pt x="4660" y="4"/>
                    </a:lnTo>
                    <a:lnTo>
                      <a:pt x="4781" y="341"/>
                    </a:lnTo>
                    <a:lnTo>
                      <a:pt x="4651" y="341"/>
                    </a:lnTo>
                    <a:lnTo>
                      <a:pt x="4639" y="298"/>
                    </a:lnTo>
                    <a:lnTo>
                      <a:pt x="4546" y="298"/>
                    </a:lnTo>
                    <a:close/>
                    <a:moveTo>
                      <a:pt x="4569" y="218"/>
                    </a:moveTo>
                    <a:lnTo>
                      <a:pt x="4618" y="218"/>
                    </a:lnTo>
                    <a:lnTo>
                      <a:pt x="4602" y="154"/>
                    </a:lnTo>
                    <a:lnTo>
                      <a:pt x="4601" y="150"/>
                    </a:lnTo>
                    <a:lnTo>
                      <a:pt x="4600" y="147"/>
                    </a:lnTo>
                    <a:lnTo>
                      <a:pt x="4600" y="143"/>
                    </a:lnTo>
                    <a:lnTo>
                      <a:pt x="4599" y="141"/>
                    </a:lnTo>
                    <a:lnTo>
                      <a:pt x="4598" y="137"/>
                    </a:lnTo>
                    <a:lnTo>
                      <a:pt x="4598" y="134"/>
                    </a:lnTo>
                    <a:lnTo>
                      <a:pt x="4598" y="131"/>
                    </a:lnTo>
                    <a:lnTo>
                      <a:pt x="4597" y="128"/>
                    </a:lnTo>
                    <a:lnTo>
                      <a:pt x="4596" y="125"/>
                    </a:lnTo>
                    <a:lnTo>
                      <a:pt x="4596" y="122"/>
                    </a:lnTo>
                    <a:lnTo>
                      <a:pt x="4596" y="120"/>
                    </a:lnTo>
                    <a:lnTo>
                      <a:pt x="4596" y="117"/>
                    </a:lnTo>
                    <a:lnTo>
                      <a:pt x="4592" y="117"/>
                    </a:lnTo>
                    <a:lnTo>
                      <a:pt x="4592" y="121"/>
                    </a:lnTo>
                    <a:lnTo>
                      <a:pt x="4591" y="124"/>
                    </a:lnTo>
                    <a:lnTo>
                      <a:pt x="4590" y="128"/>
                    </a:lnTo>
                    <a:lnTo>
                      <a:pt x="4589" y="132"/>
                    </a:lnTo>
                    <a:lnTo>
                      <a:pt x="4589" y="135"/>
                    </a:lnTo>
                    <a:lnTo>
                      <a:pt x="4588" y="139"/>
                    </a:lnTo>
                    <a:lnTo>
                      <a:pt x="4588" y="141"/>
                    </a:lnTo>
                    <a:lnTo>
                      <a:pt x="4587" y="144"/>
                    </a:lnTo>
                    <a:lnTo>
                      <a:pt x="4587" y="147"/>
                    </a:lnTo>
                    <a:lnTo>
                      <a:pt x="4587" y="149"/>
                    </a:lnTo>
                    <a:lnTo>
                      <a:pt x="4586" y="152"/>
                    </a:lnTo>
                    <a:lnTo>
                      <a:pt x="4586" y="154"/>
                    </a:lnTo>
                    <a:lnTo>
                      <a:pt x="4569" y="21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2063" name="Freeform 32"/>
              <p:cNvSpPr>
                <a:spLocks noEditPoints="1"/>
              </p:cNvSpPr>
              <p:nvPr/>
            </p:nvSpPr>
            <p:spPr bwMode="auto">
              <a:xfrm>
                <a:off x="5747" y="2503"/>
                <a:ext cx="413" cy="204"/>
              </a:xfrm>
              <a:custGeom>
                <a:avLst/>
                <a:gdLst>
                  <a:gd name="T0" fmla="*/ 38 w 413"/>
                  <a:gd name="T1" fmla="*/ 217 h 202"/>
                  <a:gd name="T2" fmla="*/ 12 w 413"/>
                  <a:gd name="T3" fmla="*/ 212 h 202"/>
                  <a:gd name="T4" fmla="*/ 1 w 413"/>
                  <a:gd name="T5" fmla="*/ 174 h 202"/>
                  <a:gd name="T6" fmla="*/ 3 w 413"/>
                  <a:gd name="T7" fmla="*/ 109 h 202"/>
                  <a:gd name="T8" fmla="*/ 12 w 413"/>
                  <a:gd name="T9" fmla="*/ 89 h 202"/>
                  <a:gd name="T10" fmla="*/ 26 w 413"/>
                  <a:gd name="T11" fmla="*/ 82 h 202"/>
                  <a:gd name="T12" fmla="*/ 39 w 413"/>
                  <a:gd name="T13" fmla="*/ 83 h 202"/>
                  <a:gd name="T14" fmla="*/ 48 w 413"/>
                  <a:gd name="T15" fmla="*/ 88 h 202"/>
                  <a:gd name="T16" fmla="*/ 29 w 413"/>
                  <a:gd name="T17" fmla="*/ 96 h 202"/>
                  <a:gd name="T18" fmla="*/ 19 w 413"/>
                  <a:gd name="T19" fmla="*/ 115 h 202"/>
                  <a:gd name="T20" fmla="*/ 17 w 413"/>
                  <a:gd name="T21" fmla="*/ 169 h 202"/>
                  <a:gd name="T22" fmla="*/ 23 w 413"/>
                  <a:gd name="T23" fmla="*/ 200 h 202"/>
                  <a:gd name="T24" fmla="*/ 40 w 413"/>
                  <a:gd name="T25" fmla="*/ 205 h 202"/>
                  <a:gd name="T26" fmla="*/ 51 w 413"/>
                  <a:gd name="T27" fmla="*/ 184 h 202"/>
                  <a:gd name="T28" fmla="*/ 52 w 413"/>
                  <a:gd name="T29" fmla="*/ 127 h 202"/>
                  <a:gd name="T30" fmla="*/ 45 w 413"/>
                  <a:gd name="T31" fmla="*/ 99 h 202"/>
                  <a:gd name="T32" fmla="*/ 109 w 413"/>
                  <a:gd name="T33" fmla="*/ 194 h 202"/>
                  <a:gd name="T34" fmla="*/ 117 w 413"/>
                  <a:gd name="T35" fmla="*/ 198 h 202"/>
                  <a:gd name="T36" fmla="*/ 120 w 413"/>
                  <a:gd name="T37" fmla="*/ 208 h 202"/>
                  <a:gd name="T38" fmla="*/ 116 w 413"/>
                  <a:gd name="T39" fmla="*/ 216 h 202"/>
                  <a:gd name="T40" fmla="*/ 107 w 413"/>
                  <a:gd name="T41" fmla="*/ 218 h 202"/>
                  <a:gd name="T42" fmla="*/ 99 w 413"/>
                  <a:gd name="T43" fmla="*/ 214 h 202"/>
                  <a:gd name="T44" fmla="*/ 96 w 413"/>
                  <a:gd name="T45" fmla="*/ 205 h 202"/>
                  <a:gd name="T46" fmla="*/ 100 w 413"/>
                  <a:gd name="T47" fmla="*/ 197 h 202"/>
                  <a:gd name="T48" fmla="*/ 108 w 413"/>
                  <a:gd name="T49" fmla="*/ 194 h 202"/>
                  <a:gd name="T50" fmla="*/ 206 w 413"/>
                  <a:gd name="T51" fmla="*/ 95 h 202"/>
                  <a:gd name="T52" fmla="*/ 215 w 413"/>
                  <a:gd name="T53" fmla="*/ 116 h 202"/>
                  <a:gd name="T54" fmla="*/ 217 w 413"/>
                  <a:gd name="T55" fmla="*/ 145 h 202"/>
                  <a:gd name="T56" fmla="*/ 187 w 413"/>
                  <a:gd name="T57" fmla="*/ 218 h 202"/>
                  <a:gd name="T58" fmla="*/ 145 w 413"/>
                  <a:gd name="T59" fmla="*/ 162 h 202"/>
                  <a:gd name="T60" fmla="*/ 176 w 413"/>
                  <a:gd name="T61" fmla="*/ 82 h 202"/>
                  <a:gd name="T62" fmla="*/ 163 w 413"/>
                  <a:gd name="T63" fmla="*/ 125 h 202"/>
                  <a:gd name="T64" fmla="*/ 173 w 413"/>
                  <a:gd name="T65" fmla="*/ 201 h 202"/>
                  <a:gd name="T66" fmla="*/ 199 w 413"/>
                  <a:gd name="T67" fmla="*/ 176 h 202"/>
                  <a:gd name="T68" fmla="*/ 189 w 413"/>
                  <a:gd name="T69" fmla="*/ 100 h 202"/>
                  <a:gd name="T70" fmla="*/ 258 w 413"/>
                  <a:gd name="T71" fmla="*/ 195 h 202"/>
                  <a:gd name="T72" fmla="*/ 265 w 413"/>
                  <a:gd name="T73" fmla="*/ 201 h 202"/>
                  <a:gd name="T74" fmla="*/ 265 w 413"/>
                  <a:gd name="T75" fmla="*/ 211 h 202"/>
                  <a:gd name="T76" fmla="*/ 258 w 413"/>
                  <a:gd name="T77" fmla="*/ 218 h 202"/>
                  <a:gd name="T78" fmla="*/ 249 w 413"/>
                  <a:gd name="T79" fmla="*/ 218 h 202"/>
                  <a:gd name="T80" fmla="*/ 243 w 413"/>
                  <a:gd name="T81" fmla="*/ 211 h 202"/>
                  <a:gd name="T82" fmla="*/ 243 w 413"/>
                  <a:gd name="T83" fmla="*/ 201 h 202"/>
                  <a:gd name="T84" fmla="*/ 249 w 413"/>
                  <a:gd name="T85" fmla="*/ 195 h 202"/>
                  <a:gd name="T86" fmla="*/ 338 w 413"/>
                  <a:gd name="T87" fmla="*/ 83 h 202"/>
                  <a:gd name="T88" fmla="*/ 357 w 413"/>
                  <a:gd name="T89" fmla="*/ 103 h 202"/>
                  <a:gd name="T90" fmla="*/ 361 w 413"/>
                  <a:gd name="T91" fmla="*/ 126 h 202"/>
                  <a:gd name="T92" fmla="*/ 359 w 413"/>
                  <a:gd name="T93" fmla="*/ 190 h 202"/>
                  <a:gd name="T94" fmla="*/ 307 w 413"/>
                  <a:gd name="T95" fmla="*/ 211 h 202"/>
                  <a:gd name="T96" fmla="*/ 295 w 413"/>
                  <a:gd name="T97" fmla="*/ 110 h 202"/>
                  <a:gd name="T98" fmla="*/ 321 w 413"/>
                  <a:gd name="T99" fmla="*/ 99 h 202"/>
                  <a:gd name="T100" fmla="*/ 308 w 413"/>
                  <a:gd name="T101" fmla="*/ 170 h 202"/>
                  <a:gd name="T102" fmla="*/ 333 w 413"/>
                  <a:gd name="T103" fmla="*/ 203 h 202"/>
                  <a:gd name="T104" fmla="*/ 346 w 413"/>
                  <a:gd name="T105" fmla="*/ 131 h 202"/>
                  <a:gd name="T106" fmla="*/ 327 w 413"/>
                  <a:gd name="T107" fmla="*/ 97 h 202"/>
                  <a:gd name="T108" fmla="*/ 408 w 413"/>
                  <a:gd name="T109" fmla="*/ 197 h 202"/>
                  <a:gd name="T110" fmla="*/ 412 w 413"/>
                  <a:gd name="T111" fmla="*/ 205 h 202"/>
                  <a:gd name="T112" fmla="*/ 409 w 413"/>
                  <a:gd name="T113" fmla="*/ 214 h 202"/>
                  <a:gd name="T114" fmla="*/ 400 w 413"/>
                  <a:gd name="T115" fmla="*/ 218 h 202"/>
                  <a:gd name="T116" fmla="*/ 392 w 413"/>
                  <a:gd name="T117" fmla="*/ 216 h 202"/>
                  <a:gd name="T118" fmla="*/ 388 w 413"/>
                  <a:gd name="T119" fmla="*/ 207 h 202"/>
                  <a:gd name="T120" fmla="*/ 390 w 413"/>
                  <a:gd name="T121" fmla="*/ 198 h 202"/>
                  <a:gd name="T122" fmla="*/ 398 w 413"/>
                  <a:gd name="T123" fmla="*/ 194 h 20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413"/>
                  <a:gd name="T187" fmla="*/ 0 h 202"/>
                  <a:gd name="T188" fmla="*/ 413 w 413"/>
                  <a:gd name="T189" fmla="*/ 202 h 202"/>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413" h="202">
                    <a:moveTo>
                      <a:pt x="67" y="0"/>
                    </a:moveTo>
                    <a:lnTo>
                      <a:pt x="67" y="201"/>
                    </a:lnTo>
                    <a:lnTo>
                      <a:pt x="51" y="201"/>
                    </a:lnTo>
                    <a:lnTo>
                      <a:pt x="51" y="192"/>
                    </a:lnTo>
                    <a:lnTo>
                      <a:pt x="49" y="193"/>
                    </a:lnTo>
                    <a:lnTo>
                      <a:pt x="48" y="195"/>
                    </a:lnTo>
                    <a:lnTo>
                      <a:pt x="47" y="196"/>
                    </a:lnTo>
                    <a:lnTo>
                      <a:pt x="45" y="198"/>
                    </a:lnTo>
                    <a:lnTo>
                      <a:pt x="43" y="198"/>
                    </a:lnTo>
                    <a:lnTo>
                      <a:pt x="42" y="200"/>
                    </a:lnTo>
                    <a:lnTo>
                      <a:pt x="40" y="200"/>
                    </a:lnTo>
                    <a:lnTo>
                      <a:pt x="38" y="201"/>
                    </a:lnTo>
                    <a:lnTo>
                      <a:pt x="36" y="202"/>
                    </a:lnTo>
                    <a:lnTo>
                      <a:pt x="34" y="202"/>
                    </a:lnTo>
                    <a:lnTo>
                      <a:pt x="32" y="202"/>
                    </a:lnTo>
                    <a:lnTo>
                      <a:pt x="30" y="202"/>
                    </a:lnTo>
                    <a:lnTo>
                      <a:pt x="27" y="202"/>
                    </a:lnTo>
                    <a:lnTo>
                      <a:pt x="25" y="202"/>
                    </a:lnTo>
                    <a:lnTo>
                      <a:pt x="23" y="201"/>
                    </a:lnTo>
                    <a:lnTo>
                      <a:pt x="21" y="200"/>
                    </a:lnTo>
                    <a:lnTo>
                      <a:pt x="18" y="200"/>
                    </a:lnTo>
                    <a:lnTo>
                      <a:pt x="17" y="199"/>
                    </a:lnTo>
                    <a:lnTo>
                      <a:pt x="14" y="198"/>
                    </a:lnTo>
                    <a:lnTo>
                      <a:pt x="12" y="196"/>
                    </a:lnTo>
                    <a:lnTo>
                      <a:pt x="11" y="194"/>
                    </a:lnTo>
                    <a:lnTo>
                      <a:pt x="9" y="192"/>
                    </a:lnTo>
                    <a:lnTo>
                      <a:pt x="8" y="189"/>
                    </a:lnTo>
                    <a:lnTo>
                      <a:pt x="7" y="187"/>
                    </a:lnTo>
                    <a:lnTo>
                      <a:pt x="6" y="185"/>
                    </a:lnTo>
                    <a:lnTo>
                      <a:pt x="5" y="181"/>
                    </a:lnTo>
                    <a:lnTo>
                      <a:pt x="4" y="179"/>
                    </a:lnTo>
                    <a:lnTo>
                      <a:pt x="3" y="174"/>
                    </a:lnTo>
                    <a:lnTo>
                      <a:pt x="2" y="171"/>
                    </a:lnTo>
                    <a:lnTo>
                      <a:pt x="2" y="167"/>
                    </a:lnTo>
                    <a:lnTo>
                      <a:pt x="1" y="163"/>
                    </a:lnTo>
                    <a:lnTo>
                      <a:pt x="1" y="158"/>
                    </a:lnTo>
                    <a:lnTo>
                      <a:pt x="0" y="153"/>
                    </a:lnTo>
                    <a:lnTo>
                      <a:pt x="0" y="149"/>
                    </a:lnTo>
                    <a:lnTo>
                      <a:pt x="0" y="143"/>
                    </a:lnTo>
                    <a:lnTo>
                      <a:pt x="0" y="138"/>
                    </a:lnTo>
                    <a:lnTo>
                      <a:pt x="0" y="132"/>
                    </a:lnTo>
                    <a:lnTo>
                      <a:pt x="0" y="127"/>
                    </a:lnTo>
                    <a:lnTo>
                      <a:pt x="0" y="121"/>
                    </a:lnTo>
                    <a:lnTo>
                      <a:pt x="1" y="117"/>
                    </a:lnTo>
                    <a:lnTo>
                      <a:pt x="1" y="112"/>
                    </a:lnTo>
                    <a:lnTo>
                      <a:pt x="2" y="108"/>
                    </a:lnTo>
                    <a:lnTo>
                      <a:pt x="2" y="104"/>
                    </a:lnTo>
                    <a:lnTo>
                      <a:pt x="3" y="101"/>
                    </a:lnTo>
                    <a:lnTo>
                      <a:pt x="4" y="97"/>
                    </a:lnTo>
                    <a:lnTo>
                      <a:pt x="5" y="94"/>
                    </a:lnTo>
                    <a:lnTo>
                      <a:pt x="6" y="91"/>
                    </a:lnTo>
                    <a:lnTo>
                      <a:pt x="7" y="89"/>
                    </a:lnTo>
                    <a:lnTo>
                      <a:pt x="8" y="88"/>
                    </a:lnTo>
                    <a:lnTo>
                      <a:pt x="8" y="87"/>
                    </a:lnTo>
                    <a:lnTo>
                      <a:pt x="9" y="86"/>
                    </a:lnTo>
                    <a:lnTo>
                      <a:pt x="10" y="84"/>
                    </a:lnTo>
                    <a:lnTo>
                      <a:pt x="11" y="82"/>
                    </a:lnTo>
                    <a:lnTo>
                      <a:pt x="12" y="82"/>
                    </a:lnTo>
                    <a:lnTo>
                      <a:pt x="12" y="81"/>
                    </a:lnTo>
                    <a:lnTo>
                      <a:pt x="14" y="80"/>
                    </a:lnTo>
                    <a:lnTo>
                      <a:pt x="16" y="79"/>
                    </a:lnTo>
                    <a:lnTo>
                      <a:pt x="17" y="78"/>
                    </a:lnTo>
                    <a:lnTo>
                      <a:pt x="18" y="77"/>
                    </a:lnTo>
                    <a:lnTo>
                      <a:pt x="19" y="76"/>
                    </a:lnTo>
                    <a:lnTo>
                      <a:pt x="20" y="76"/>
                    </a:lnTo>
                    <a:lnTo>
                      <a:pt x="21" y="75"/>
                    </a:lnTo>
                    <a:lnTo>
                      <a:pt x="23" y="75"/>
                    </a:lnTo>
                    <a:lnTo>
                      <a:pt x="23" y="74"/>
                    </a:lnTo>
                    <a:lnTo>
                      <a:pt x="25" y="74"/>
                    </a:lnTo>
                    <a:lnTo>
                      <a:pt x="26" y="74"/>
                    </a:lnTo>
                    <a:lnTo>
                      <a:pt x="27" y="74"/>
                    </a:lnTo>
                    <a:lnTo>
                      <a:pt x="29" y="74"/>
                    </a:lnTo>
                    <a:lnTo>
                      <a:pt x="30" y="74"/>
                    </a:lnTo>
                    <a:lnTo>
                      <a:pt x="32" y="74"/>
                    </a:lnTo>
                    <a:lnTo>
                      <a:pt x="33" y="74"/>
                    </a:lnTo>
                    <a:lnTo>
                      <a:pt x="34" y="74"/>
                    </a:lnTo>
                    <a:lnTo>
                      <a:pt x="35" y="74"/>
                    </a:lnTo>
                    <a:lnTo>
                      <a:pt x="36" y="74"/>
                    </a:lnTo>
                    <a:lnTo>
                      <a:pt x="37" y="74"/>
                    </a:lnTo>
                    <a:lnTo>
                      <a:pt x="38" y="74"/>
                    </a:lnTo>
                    <a:lnTo>
                      <a:pt x="39" y="75"/>
                    </a:lnTo>
                    <a:lnTo>
                      <a:pt x="40" y="75"/>
                    </a:lnTo>
                    <a:lnTo>
                      <a:pt x="40" y="76"/>
                    </a:lnTo>
                    <a:lnTo>
                      <a:pt x="41" y="76"/>
                    </a:lnTo>
                    <a:lnTo>
                      <a:pt x="42" y="76"/>
                    </a:lnTo>
                    <a:lnTo>
                      <a:pt x="43" y="76"/>
                    </a:lnTo>
                    <a:lnTo>
                      <a:pt x="44" y="77"/>
                    </a:lnTo>
                    <a:lnTo>
                      <a:pt x="45" y="77"/>
                    </a:lnTo>
                    <a:lnTo>
                      <a:pt x="45" y="78"/>
                    </a:lnTo>
                    <a:lnTo>
                      <a:pt x="46" y="78"/>
                    </a:lnTo>
                    <a:lnTo>
                      <a:pt x="47" y="79"/>
                    </a:lnTo>
                    <a:lnTo>
                      <a:pt x="47" y="80"/>
                    </a:lnTo>
                    <a:lnTo>
                      <a:pt x="48" y="80"/>
                    </a:lnTo>
                    <a:lnTo>
                      <a:pt x="49" y="81"/>
                    </a:lnTo>
                    <a:lnTo>
                      <a:pt x="49" y="82"/>
                    </a:lnTo>
                    <a:lnTo>
                      <a:pt x="50" y="83"/>
                    </a:lnTo>
                    <a:lnTo>
                      <a:pt x="51" y="84"/>
                    </a:lnTo>
                    <a:lnTo>
                      <a:pt x="51" y="0"/>
                    </a:lnTo>
                    <a:lnTo>
                      <a:pt x="67" y="0"/>
                    </a:lnTo>
                    <a:close/>
                    <a:moveTo>
                      <a:pt x="35" y="87"/>
                    </a:moveTo>
                    <a:lnTo>
                      <a:pt x="33" y="87"/>
                    </a:lnTo>
                    <a:lnTo>
                      <a:pt x="32" y="87"/>
                    </a:lnTo>
                    <a:lnTo>
                      <a:pt x="30" y="87"/>
                    </a:lnTo>
                    <a:lnTo>
                      <a:pt x="29" y="88"/>
                    </a:lnTo>
                    <a:lnTo>
                      <a:pt x="27" y="89"/>
                    </a:lnTo>
                    <a:lnTo>
                      <a:pt x="25" y="91"/>
                    </a:lnTo>
                    <a:lnTo>
                      <a:pt x="24" y="91"/>
                    </a:lnTo>
                    <a:lnTo>
                      <a:pt x="23" y="93"/>
                    </a:lnTo>
                    <a:lnTo>
                      <a:pt x="22" y="94"/>
                    </a:lnTo>
                    <a:lnTo>
                      <a:pt x="21" y="96"/>
                    </a:lnTo>
                    <a:lnTo>
                      <a:pt x="21" y="98"/>
                    </a:lnTo>
                    <a:lnTo>
                      <a:pt x="20" y="99"/>
                    </a:lnTo>
                    <a:lnTo>
                      <a:pt x="19" y="102"/>
                    </a:lnTo>
                    <a:lnTo>
                      <a:pt x="19" y="104"/>
                    </a:lnTo>
                    <a:lnTo>
                      <a:pt x="19" y="107"/>
                    </a:lnTo>
                    <a:lnTo>
                      <a:pt x="18" y="110"/>
                    </a:lnTo>
                    <a:lnTo>
                      <a:pt x="18" y="112"/>
                    </a:lnTo>
                    <a:lnTo>
                      <a:pt x="17" y="116"/>
                    </a:lnTo>
                    <a:lnTo>
                      <a:pt x="17" y="119"/>
                    </a:lnTo>
                    <a:lnTo>
                      <a:pt x="17" y="123"/>
                    </a:lnTo>
                    <a:lnTo>
                      <a:pt x="17" y="127"/>
                    </a:lnTo>
                    <a:lnTo>
                      <a:pt x="17" y="131"/>
                    </a:lnTo>
                    <a:lnTo>
                      <a:pt x="17" y="136"/>
                    </a:lnTo>
                    <a:lnTo>
                      <a:pt x="17" y="140"/>
                    </a:lnTo>
                    <a:lnTo>
                      <a:pt x="17" y="145"/>
                    </a:lnTo>
                    <a:lnTo>
                      <a:pt x="17" y="149"/>
                    </a:lnTo>
                    <a:lnTo>
                      <a:pt x="17" y="153"/>
                    </a:lnTo>
                    <a:lnTo>
                      <a:pt x="17" y="157"/>
                    </a:lnTo>
                    <a:lnTo>
                      <a:pt x="18" y="162"/>
                    </a:lnTo>
                    <a:lnTo>
                      <a:pt x="18" y="165"/>
                    </a:lnTo>
                    <a:lnTo>
                      <a:pt x="19" y="168"/>
                    </a:lnTo>
                    <a:lnTo>
                      <a:pt x="19" y="170"/>
                    </a:lnTo>
                    <a:lnTo>
                      <a:pt x="19" y="173"/>
                    </a:lnTo>
                    <a:lnTo>
                      <a:pt x="20" y="176"/>
                    </a:lnTo>
                    <a:lnTo>
                      <a:pt x="21" y="178"/>
                    </a:lnTo>
                    <a:lnTo>
                      <a:pt x="21" y="179"/>
                    </a:lnTo>
                    <a:lnTo>
                      <a:pt x="22" y="181"/>
                    </a:lnTo>
                    <a:lnTo>
                      <a:pt x="23" y="183"/>
                    </a:lnTo>
                    <a:lnTo>
                      <a:pt x="23" y="184"/>
                    </a:lnTo>
                    <a:lnTo>
                      <a:pt x="25" y="185"/>
                    </a:lnTo>
                    <a:lnTo>
                      <a:pt x="26" y="187"/>
                    </a:lnTo>
                    <a:lnTo>
                      <a:pt x="27" y="187"/>
                    </a:lnTo>
                    <a:lnTo>
                      <a:pt x="29" y="189"/>
                    </a:lnTo>
                    <a:lnTo>
                      <a:pt x="30" y="189"/>
                    </a:lnTo>
                    <a:lnTo>
                      <a:pt x="32" y="189"/>
                    </a:lnTo>
                    <a:lnTo>
                      <a:pt x="33" y="189"/>
                    </a:lnTo>
                    <a:lnTo>
                      <a:pt x="35" y="190"/>
                    </a:lnTo>
                    <a:lnTo>
                      <a:pt x="36" y="189"/>
                    </a:lnTo>
                    <a:lnTo>
                      <a:pt x="38" y="189"/>
                    </a:lnTo>
                    <a:lnTo>
                      <a:pt x="39" y="189"/>
                    </a:lnTo>
                    <a:lnTo>
                      <a:pt x="40" y="189"/>
                    </a:lnTo>
                    <a:lnTo>
                      <a:pt x="42" y="187"/>
                    </a:lnTo>
                    <a:lnTo>
                      <a:pt x="43" y="187"/>
                    </a:lnTo>
                    <a:lnTo>
                      <a:pt x="45" y="186"/>
                    </a:lnTo>
                    <a:lnTo>
                      <a:pt x="45" y="185"/>
                    </a:lnTo>
                    <a:lnTo>
                      <a:pt x="47" y="183"/>
                    </a:lnTo>
                    <a:lnTo>
                      <a:pt x="47" y="182"/>
                    </a:lnTo>
                    <a:lnTo>
                      <a:pt x="48" y="180"/>
                    </a:lnTo>
                    <a:lnTo>
                      <a:pt x="49" y="179"/>
                    </a:lnTo>
                    <a:lnTo>
                      <a:pt x="49" y="177"/>
                    </a:lnTo>
                    <a:lnTo>
                      <a:pt x="49" y="174"/>
                    </a:lnTo>
                    <a:lnTo>
                      <a:pt x="50" y="171"/>
                    </a:lnTo>
                    <a:lnTo>
                      <a:pt x="51" y="168"/>
                    </a:lnTo>
                    <a:lnTo>
                      <a:pt x="51" y="166"/>
                    </a:lnTo>
                    <a:lnTo>
                      <a:pt x="51" y="162"/>
                    </a:lnTo>
                    <a:lnTo>
                      <a:pt x="51" y="158"/>
                    </a:lnTo>
                    <a:lnTo>
                      <a:pt x="52" y="154"/>
                    </a:lnTo>
                    <a:lnTo>
                      <a:pt x="52" y="150"/>
                    </a:lnTo>
                    <a:lnTo>
                      <a:pt x="52" y="146"/>
                    </a:lnTo>
                    <a:lnTo>
                      <a:pt x="52" y="141"/>
                    </a:lnTo>
                    <a:lnTo>
                      <a:pt x="53" y="136"/>
                    </a:lnTo>
                    <a:lnTo>
                      <a:pt x="52" y="132"/>
                    </a:lnTo>
                    <a:lnTo>
                      <a:pt x="52" y="127"/>
                    </a:lnTo>
                    <a:lnTo>
                      <a:pt x="52" y="123"/>
                    </a:lnTo>
                    <a:lnTo>
                      <a:pt x="52" y="119"/>
                    </a:lnTo>
                    <a:lnTo>
                      <a:pt x="51" y="116"/>
                    </a:lnTo>
                    <a:lnTo>
                      <a:pt x="51" y="113"/>
                    </a:lnTo>
                    <a:lnTo>
                      <a:pt x="51" y="110"/>
                    </a:lnTo>
                    <a:lnTo>
                      <a:pt x="51" y="107"/>
                    </a:lnTo>
                    <a:lnTo>
                      <a:pt x="50" y="104"/>
                    </a:lnTo>
                    <a:lnTo>
                      <a:pt x="49" y="102"/>
                    </a:lnTo>
                    <a:lnTo>
                      <a:pt x="49" y="99"/>
                    </a:lnTo>
                    <a:lnTo>
                      <a:pt x="49" y="98"/>
                    </a:lnTo>
                    <a:lnTo>
                      <a:pt x="48" y="96"/>
                    </a:lnTo>
                    <a:lnTo>
                      <a:pt x="47" y="94"/>
                    </a:lnTo>
                    <a:lnTo>
                      <a:pt x="47" y="93"/>
                    </a:lnTo>
                    <a:lnTo>
                      <a:pt x="45" y="91"/>
                    </a:lnTo>
                    <a:lnTo>
                      <a:pt x="43" y="89"/>
                    </a:lnTo>
                    <a:lnTo>
                      <a:pt x="42" y="89"/>
                    </a:lnTo>
                    <a:lnTo>
                      <a:pt x="40" y="88"/>
                    </a:lnTo>
                    <a:lnTo>
                      <a:pt x="39" y="87"/>
                    </a:lnTo>
                    <a:lnTo>
                      <a:pt x="38" y="87"/>
                    </a:lnTo>
                    <a:lnTo>
                      <a:pt x="36" y="87"/>
                    </a:lnTo>
                    <a:lnTo>
                      <a:pt x="35" y="87"/>
                    </a:lnTo>
                    <a:close/>
                    <a:moveTo>
                      <a:pt x="108" y="178"/>
                    </a:moveTo>
                    <a:lnTo>
                      <a:pt x="109" y="178"/>
                    </a:lnTo>
                    <a:lnTo>
                      <a:pt x="110" y="178"/>
                    </a:lnTo>
                    <a:lnTo>
                      <a:pt x="111" y="178"/>
                    </a:lnTo>
                    <a:lnTo>
                      <a:pt x="112" y="179"/>
                    </a:lnTo>
                    <a:lnTo>
                      <a:pt x="113" y="179"/>
                    </a:lnTo>
                    <a:lnTo>
                      <a:pt x="114" y="179"/>
                    </a:lnTo>
                    <a:lnTo>
                      <a:pt x="115" y="180"/>
                    </a:lnTo>
                    <a:lnTo>
                      <a:pt x="116" y="181"/>
                    </a:lnTo>
                    <a:lnTo>
                      <a:pt x="117" y="181"/>
                    </a:lnTo>
                    <a:lnTo>
                      <a:pt x="117" y="182"/>
                    </a:lnTo>
                    <a:lnTo>
                      <a:pt x="118" y="183"/>
                    </a:lnTo>
                    <a:lnTo>
                      <a:pt x="119" y="184"/>
                    </a:lnTo>
                    <a:lnTo>
                      <a:pt x="119" y="185"/>
                    </a:lnTo>
                    <a:lnTo>
                      <a:pt x="120" y="185"/>
                    </a:lnTo>
                    <a:lnTo>
                      <a:pt x="120" y="186"/>
                    </a:lnTo>
                    <a:lnTo>
                      <a:pt x="120" y="187"/>
                    </a:lnTo>
                    <a:lnTo>
                      <a:pt x="120" y="188"/>
                    </a:lnTo>
                    <a:lnTo>
                      <a:pt x="120" y="189"/>
                    </a:lnTo>
                    <a:lnTo>
                      <a:pt x="120" y="191"/>
                    </a:lnTo>
                    <a:lnTo>
                      <a:pt x="120" y="192"/>
                    </a:lnTo>
                    <a:lnTo>
                      <a:pt x="120" y="193"/>
                    </a:lnTo>
                    <a:lnTo>
                      <a:pt x="120" y="194"/>
                    </a:lnTo>
                    <a:lnTo>
                      <a:pt x="120" y="195"/>
                    </a:lnTo>
                    <a:lnTo>
                      <a:pt x="119" y="196"/>
                    </a:lnTo>
                    <a:lnTo>
                      <a:pt x="118" y="197"/>
                    </a:lnTo>
                    <a:lnTo>
                      <a:pt x="118" y="198"/>
                    </a:lnTo>
                    <a:lnTo>
                      <a:pt x="117" y="198"/>
                    </a:lnTo>
                    <a:lnTo>
                      <a:pt x="117" y="200"/>
                    </a:lnTo>
                    <a:lnTo>
                      <a:pt x="116" y="200"/>
                    </a:lnTo>
                    <a:lnTo>
                      <a:pt x="115" y="200"/>
                    </a:lnTo>
                    <a:lnTo>
                      <a:pt x="114" y="200"/>
                    </a:lnTo>
                    <a:lnTo>
                      <a:pt x="114" y="201"/>
                    </a:lnTo>
                    <a:lnTo>
                      <a:pt x="113" y="201"/>
                    </a:lnTo>
                    <a:lnTo>
                      <a:pt x="112" y="202"/>
                    </a:lnTo>
                    <a:lnTo>
                      <a:pt x="111" y="202"/>
                    </a:lnTo>
                    <a:lnTo>
                      <a:pt x="110" y="202"/>
                    </a:lnTo>
                    <a:lnTo>
                      <a:pt x="109" y="202"/>
                    </a:lnTo>
                    <a:lnTo>
                      <a:pt x="108" y="202"/>
                    </a:lnTo>
                    <a:lnTo>
                      <a:pt x="107" y="202"/>
                    </a:lnTo>
                    <a:lnTo>
                      <a:pt x="106" y="202"/>
                    </a:lnTo>
                    <a:lnTo>
                      <a:pt x="105" y="202"/>
                    </a:lnTo>
                    <a:lnTo>
                      <a:pt x="104" y="202"/>
                    </a:lnTo>
                    <a:lnTo>
                      <a:pt x="103" y="202"/>
                    </a:lnTo>
                    <a:lnTo>
                      <a:pt x="103" y="201"/>
                    </a:lnTo>
                    <a:lnTo>
                      <a:pt x="102" y="201"/>
                    </a:lnTo>
                    <a:lnTo>
                      <a:pt x="101" y="200"/>
                    </a:lnTo>
                    <a:lnTo>
                      <a:pt x="100" y="200"/>
                    </a:lnTo>
                    <a:lnTo>
                      <a:pt x="99" y="198"/>
                    </a:lnTo>
                    <a:lnTo>
                      <a:pt x="98" y="198"/>
                    </a:lnTo>
                    <a:lnTo>
                      <a:pt x="98" y="197"/>
                    </a:lnTo>
                    <a:lnTo>
                      <a:pt x="97" y="196"/>
                    </a:lnTo>
                    <a:lnTo>
                      <a:pt x="96" y="195"/>
                    </a:lnTo>
                    <a:lnTo>
                      <a:pt x="96" y="194"/>
                    </a:lnTo>
                    <a:lnTo>
                      <a:pt x="96" y="193"/>
                    </a:lnTo>
                    <a:lnTo>
                      <a:pt x="96" y="192"/>
                    </a:lnTo>
                    <a:lnTo>
                      <a:pt x="96" y="191"/>
                    </a:lnTo>
                    <a:lnTo>
                      <a:pt x="96" y="190"/>
                    </a:lnTo>
                    <a:lnTo>
                      <a:pt x="96" y="189"/>
                    </a:lnTo>
                    <a:lnTo>
                      <a:pt x="96" y="188"/>
                    </a:lnTo>
                    <a:lnTo>
                      <a:pt x="96" y="187"/>
                    </a:lnTo>
                    <a:lnTo>
                      <a:pt x="96" y="186"/>
                    </a:lnTo>
                    <a:lnTo>
                      <a:pt x="96" y="185"/>
                    </a:lnTo>
                    <a:lnTo>
                      <a:pt x="97" y="184"/>
                    </a:lnTo>
                    <a:lnTo>
                      <a:pt x="97" y="183"/>
                    </a:lnTo>
                    <a:lnTo>
                      <a:pt x="98" y="183"/>
                    </a:lnTo>
                    <a:lnTo>
                      <a:pt x="98" y="182"/>
                    </a:lnTo>
                    <a:lnTo>
                      <a:pt x="99" y="181"/>
                    </a:lnTo>
                    <a:lnTo>
                      <a:pt x="100" y="181"/>
                    </a:lnTo>
                    <a:lnTo>
                      <a:pt x="101" y="180"/>
                    </a:lnTo>
                    <a:lnTo>
                      <a:pt x="101" y="179"/>
                    </a:lnTo>
                    <a:lnTo>
                      <a:pt x="102" y="179"/>
                    </a:lnTo>
                    <a:lnTo>
                      <a:pt x="103" y="179"/>
                    </a:lnTo>
                    <a:lnTo>
                      <a:pt x="104" y="178"/>
                    </a:lnTo>
                    <a:lnTo>
                      <a:pt x="105" y="178"/>
                    </a:lnTo>
                    <a:lnTo>
                      <a:pt x="106" y="178"/>
                    </a:lnTo>
                    <a:lnTo>
                      <a:pt x="107" y="178"/>
                    </a:lnTo>
                    <a:lnTo>
                      <a:pt x="108" y="178"/>
                    </a:lnTo>
                    <a:close/>
                    <a:moveTo>
                      <a:pt x="182" y="74"/>
                    </a:moveTo>
                    <a:lnTo>
                      <a:pt x="184" y="74"/>
                    </a:lnTo>
                    <a:lnTo>
                      <a:pt x="187" y="74"/>
                    </a:lnTo>
                    <a:lnTo>
                      <a:pt x="189" y="74"/>
                    </a:lnTo>
                    <a:lnTo>
                      <a:pt x="191" y="75"/>
                    </a:lnTo>
                    <a:lnTo>
                      <a:pt x="194" y="76"/>
                    </a:lnTo>
                    <a:lnTo>
                      <a:pt x="196" y="77"/>
                    </a:lnTo>
                    <a:lnTo>
                      <a:pt x="198" y="78"/>
                    </a:lnTo>
                    <a:lnTo>
                      <a:pt x="200" y="80"/>
                    </a:lnTo>
                    <a:lnTo>
                      <a:pt x="202" y="82"/>
                    </a:lnTo>
                    <a:lnTo>
                      <a:pt x="204" y="84"/>
                    </a:lnTo>
                    <a:lnTo>
                      <a:pt x="206" y="87"/>
                    </a:lnTo>
                    <a:lnTo>
                      <a:pt x="208" y="89"/>
                    </a:lnTo>
                    <a:lnTo>
                      <a:pt x="208" y="91"/>
                    </a:lnTo>
                    <a:lnTo>
                      <a:pt x="209" y="92"/>
                    </a:lnTo>
                    <a:lnTo>
                      <a:pt x="210" y="93"/>
                    </a:lnTo>
                    <a:lnTo>
                      <a:pt x="211" y="95"/>
                    </a:lnTo>
                    <a:lnTo>
                      <a:pt x="211" y="97"/>
                    </a:lnTo>
                    <a:lnTo>
                      <a:pt x="212" y="98"/>
                    </a:lnTo>
                    <a:lnTo>
                      <a:pt x="213" y="100"/>
                    </a:lnTo>
                    <a:lnTo>
                      <a:pt x="213" y="102"/>
                    </a:lnTo>
                    <a:lnTo>
                      <a:pt x="214" y="104"/>
                    </a:lnTo>
                    <a:lnTo>
                      <a:pt x="214" y="106"/>
                    </a:lnTo>
                    <a:lnTo>
                      <a:pt x="215" y="108"/>
                    </a:lnTo>
                    <a:lnTo>
                      <a:pt x="215" y="110"/>
                    </a:lnTo>
                    <a:lnTo>
                      <a:pt x="215" y="111"/>
                    </a:lnTo>
                    <a:lnTo>
                      <a:pt x="215" y="113"/>
                    </a:lnTo>
                    <a:lnTo>
                      <a:pt x="216" y="116"/>
                    </a:lnTo>
                    <a:lnTo>
                      <a:pt x="216" y="118"/>
                    </a:lnTo>
                    <a:lnTo>
                      <a:pt x="216" y="120"/>
                    </a:lnTo>
                    <a:lnTo>
                      <a:pt x="217" y="123"/>
                    </a:lnTo>
                    <a:lnTo>
                      <a:pt x="217" y="125"/>
                    </a:lnTo>
                    <a:lnTo>
                      <a:pt x="217" y="128"/>
                    </a:lnTo>
                    <a:lnTo>
                      <a:pt x="217" y="131"/>
                    </a:lnTo>
                    <a:lnTo>
                      <a:pt x="217" y="134"/>
                    </a:lnTo>
                    <a:lnTo>
                      <a:pt x="217" y="137"/>
                    </a:lnTo>
                    <a:lnTo>
                      <a:pt x="217" y="140"/>
                    </a:lnTo>
                    <a:lnTo>
                      <a:pt x="217" y="150"/>
                    </a:lnTo>
                    <a:lnTo>
                      <a:pt x="216" y="159"/>
                    </a:lnTo>
                    <a:lnTo>
                      <a:pt x="215" y="167"/>
                    </a:lnTo>
                    <a:lnTo>
                      <a:pt x="213" y="174"/>
                    </a:lnTo>
                    <a:lnTo>
                      <a:pt x="211" y="181"/>
                    </a:lnTo>
                    <a:lnTo>
                      <a:pt x="208" y="187"/>
                    </a:lnTo>
                    <a:lnTo>
                      <a:pt x="205" y="192"/>
                    </a:lnTo>
                    <a:lnTo>
                      <a:pt x="201" y="195"/>
                    </a:lnTo>
                    <a:lnTo>
                      <a:pt x="197" y="198"/>
                    </a:lnTo>
                    <a:lnTo>
                      <a:pt x="192" y="200"/>
                    </a:lnTo>
                    <a:lnTo>
                      <a:pt x="187" y="202"/>
                    </a:lnTo>
                    <a:lnTo>
                      <a:pt x="182" y="202"/>
                    </a:lnTo>
                    <a:lnTo>
                      <a:pt x="176" y="202"/>
                    </a:lnTo>
                    <a:lnTo>
                      <a:pt x="170" y="200"/>
                    </a:lnTo>
                    <a:lnTo>
                      <a:pt x="165" y="198"/>
                    </a:lnTo>
                    <a:lnTo>
                      <a:pt x="161" y="195"/>
                    </a:lnTo>
                    <a:lnTo>
                      <a:pt x="157" y="191"/>
                    </a:lnTo>
                    <a:lnTo>
                      <a:pt x="154" y="186"/>
                    </a:lnTo>
                    <a:lnTo>
                      <a:pt x="151" y="181"/>
                    </a:lnTo>
                    <a:lnTo>
                      <a:pt x="149" y="174"/>
                    </a:lnTo>
                    <a:lnTo>
                      <a:pt x="147" y="166"/>
                    </a:lnTo>
                    <a:lnTo>
                      <a:pt x="146" y="157"/>
                    </a:lnTo>
                    <a:lnTo>
                      <a:pt x="145" y="149"/>
                    </a:lnTo>
                    <a:lnTo>
                      <a:pt x="145" y="138"/>
                    </a:lnTo>
                    <a:lnTo>
                      <a:pt x="145" y="127"/>
                    </a:lnTo>
                    <a:lnTo>
                      <a:pt x="146" y="119"/>
                    </a:lnTo>
                    <a:lnTo>
                      <a:pt x="147" y="110"/>
                    </a:lnTo>
                    <a:lnTo>
                      <a:pt x="148" y="102"/>
                    </a:lnTo>
                    <a:lnTo>
                      <a:pt x="151" y="95"/>
                    </a:lnTo>
                    <a:lnTo>
                      <a:pt x="154" y="90"/>
                    </a:lnTo>
                    <a:lnTo>
                      <a:pt x="157" y="85"/>
                    </a:lnTo>
                    <a:lnTo>
                      <a:pt x="161" y="81"/>
                    </a:lnTo>
                    <a:lnTo>
                      <a:pt x="165" y="78"/>
                    </a:lnTo>
                    <a:lnTo>
                      <a:pt x="170" y="76"/>
                    </a:lnTo>
                    <a:lnTo>
                      <a:pt x="176" y="74"/>
                    </a:lnTo>
                    <a:lnTo>
                      <a:pt x="182" y="74"/>
                    </a:lnTo>
                    <a:close/>
                    <a:moveTo>
                      <a:pt x="182" y="89"/>
                    </a:moveTo>
                    <a:lnTo>
                      <a:pt x="178" y="89"/>
                    </a:lnTo>
                    <a:lnTo>
                      <a:pt x="175" y="91"/>
                    </a:lnTo>
                    <a:lnTo>
                      <a:pt x="173" y="92"/>
                    </a:lnTo>
                    <a:lnTo>
                      <a:pt x="170" y="95"/>
                    </a:lnTo>
                    <a:lnTo>
                      <a:pt x="168" y="97"/>
                    </a:lnTo>
                    <a:lnTo>
                      <a:pt x="167" y="102"/>
                    </a:lnTo>
                    <a:lnTo>
                      <a:pt x="165" y="106"/>
                    </a:lnTo>
                    <a:lnTo>
                      <a:pt x="164" y="111"/>
                    </a:lnTo>
                    <a:lnTo>
                      <a:pt x="163" y="117"/>
                    </a:lnTo>
                    <a:lnTo>
                      <a:pt x="162" y="124"/>
                    </a:lnTo>
                    <a:lnTo>
                      <a:pt x="162" y="132"/>
                    </a:lnTo>
                    <a:lnTo>
                      <a:pt x="162" y="140"/>
                    </a:lnTo>
                    <a:lnTo>
                      <a:pt x="162" y="147"/>
                    </a:lnTo>
                    <a:lnTo>
                      <a:pt x="162" y="154"/>
                    </a:lnTo>
                    <a:lnTo>
                      <a:pt x="163" y="161"/>
                    </a:lnTo>
                    <a:lnTo>
                      <a:pt x="164" y="166"/>
                    </a:lnTo>
                    <a:lnTo>
                      <a:pt x="165" y="172"/>
                    </a:lnTo>
                    <a:lnTo>
                      <a:pt x="167" y="176"/>
                    </a:lnTo>
                    <a:lnTo>
                      <a:pt x="168" y="179"/>
                    </a:lnTo>
                    <a:lnTo>
                      <a:pt x="170" y="183"/>
                    </a:lnTo>
                    <a:lnTo>
                      <a:pt x="173" y="185"/>
                    </a:lnTo>
                    <a:lnTo>
                      <a:pt x="175" y="187"/>
                    </a:lnTo>
                    <a:lnTo>
                      <a:pt x="178" y="187"/>
                    </a:lnTo>
                    <a:lnTo>
                      <a:pt x="182" y="188"/>
                    </a:lnTo>
                    <a:lnTo>
                      <a:pt x="185" y="187"/>
                    </a:lnTo>
                    <a:lnTo>
                      <a:pt x="187" y="187"/>
                    </a:lnTo>
                    <a:lnTo>
                      <a:pt x="189" y="185"/>
                    </a:lnTo>
                    <a:lnTo>
                      <a:pt x="191" y="182"/>
                    </a:lnTo>
                    <a:lnTo>
                      <a:pt x="193" y="179"/>
                    </a:lnTo>
                    <a:lnTo>
                      <a:pt x="195" y="176"/>
                    </a:lnTo>
                    <a:lnTo>
                      <a:pt x="197" y="171"/>
                    </a:lnTo>
                    <a:lnTo>
                      <a:pt x="198" y="166"/>
                    </a:lnTo>
                    <a:lnTo>
                      <a:pt x="199" y="160"/>
                    </a:lnTo>
                    <a:lnTo>
                      <a:pt x="200" y="153"/>
                    </a:lnTo>
                    <a:lnTo>
                      <a:pt x="200" y="147"/>
                    </a:lnTo>
                    <a:lnTo>
                      <a:pt x="200" y="139"/>
                    </a:lnTo>
                    <a:lnTo>
                      <a:pt x="200" y="131"/>
                    </a:lnTo>
                    <a:lnTo>
                      <a:pt x="200" y="123"/>
                    </a:lnTo>
                    <a:lnTo>
                      <a:pt x="199" y="117"/>
                    </a:lnTo>
                    <a:lnTo>
                      <a:pt x="198" y="111"/>
                    </a:lnTo>
                    <a:lnTo>
                      <a:pt x="197" y="106"/>
                    </a:lnTo>
                    <a:lnTo>
                      <a:pt x="195" y="102"/>
                    </a:lnTo>
                    <a:lnTo>
                      <a:pt x="193" y="97"/>
                    </a:lnTo>
                    <a:lnTo>
                      <a:pt x="192" y="95"/>
                    </a:lnTo>
                    <a:lnTo>
                      <a:pt x="189" y="92"/>
                    </a:lnTo>
                    <a:lnTo>
                      <a:pt x="187" y="91"/>
                    </a:lnTo>
                    <a:lnTo>
                      <a:pt x="185" y="89"/>
                    </a:lnTo>
                    <a:lnTo>
                      <a:pt x="182" y="89"/>
                    </a:lnTo>
                    <a:close/>
                    <a:moveTo>
                      <a:pt x="254" y="178"/>
                    </a:moveTo>
                    <a:lnTo>
                      <a:pt x="254" y="178"/>
                    </a:lnTo>
                    <a:lnTo>
                      <a:pt x="255" y="178"/>
                    </a:lnTo>
                    <a:lnTo>
                      <a:pt x="256" y="178"/>
                    </a:lnTo>
                    <a:lnTo>
                      <a:pt x="257" y="178"/>
                    </a:lnTo>
                    <a:lnTo>
                      <a:pt x="258" y="178"/>
                    </a:lnTo>
                    <a:lnTo>
                      <a:pt x="258" y="179"/>
                    </a:lnTo>
                    <a:lnTo>
                      <a:pt x="259" y="179"/>
                    </a:lnTo>
                    <a:lnTo>
                      <a:pt x="260" y="179"/>
                    </a:lnTo>
                    <a:lnTo>
                      <a:pt x="261" y="180"/>
                    </a:lnTo>
                    <a:lnTo>
                      <a:pt x="262" y="181"/>
                    </a:lnTo>
                    <a:lnTo>
                      <a:pt x="263" y="181"/>
                    </a:lnTo>
                    <a:lnTo>
                      <a:pt x="263" y="182"/>
                    </a:lnTo>
                    <a:lnTo>
                      <a:pt x="264" y="183"/>
                    </a:lnTo>
                    <a:lnTo>
                      <a:pt x="264" y="184"/>
                    </a:lnTo>
                    <a:lnTo>
                      <a:pt x="265" y="185"/>
                    </a:lnTo>
                    <a:lnTo>
                      <a:pt x="266" y="186"/>
                    </a:lnTo>
                    <a:lnTo>
                      <a:pt x="266" y="187"/>
                    </a:lnTo>
                    <a:lnTo>
                      <a:pt x="266" y="188"/>
                    </a:lnTo>
                    <a:lnTo>
                      <a:pt x="266" y="189"/>
                    </a:lnTo>
                    <a:lnTo>
                      <a:pt x="267" y="191"/>
                    </a:lnTo>
                    <a:lnTo>
                      <a:pt x="266" y="192"/>
                    </a:lnTo>
                    <a:lnTo>
                      <a:pt x="266" y="193"/>
                    </a:lnTo>
                    <a:lnTo>
                      <a:pt x="266" y="194"/>
                    </a:lnTo>
                    <a:lnTo>
                      <a:pt x="265" y="195"/>
                    </a:lnTo>
                    <a:lnTo>
                      <a:pt x="265" y="196"/>
                    </a:lnTo>
                    <a:lnTo>
                      <a:pt x="264" y="196"/>
                    </a:lnTo>
                    <a:lnTo>
                      <a:pt x="264" y="197"/>
                    </a:lnTo>
                    <a:lnTo>
                      <a:pt x="264" y="198"/>
                    </a:lnTo>
                    <a:lnTo>
                      <a:pt x="263" y="198"/>
                    </a:lnTo>
                    <a:lnTo>
                      <a:pt x="263" y="200"/>
                    </a:lnTo>
                    <a:lnTo>
                      <a:pt x="262" y="200"/>
                    </a:lnTo>
                    <a:lnTo>
                      <a:pt x="261" y="200"/>
                    </a:lnTo>
                    <a:lnTo>
                      <a:pt x="260" y="200"/>
                    </a:lnTo>
                    <a:lnTo>
                      <a:pt x="260" y="201"/>
                    </a:lnTo>
                    <a:lnTo>
                      <a:pt x="259" y="201"/>
                    </a:lnTo>
                    <a:lnTo>
                      <a:pt x="258" y="202"/>
                    </a:lnTo>
                    <a:lnTo>
                      <a:pt x="257" y="202"/>
                    </a:lnTo>
                    <a:lnTo>
                      <a:pt x="256" y="202"/>
                    </a:lnTo>
                    <a:lnTo>
                      <a:pt x="255" y="202"/>
                    </a:lnTo>
                    <a:lnTo>
                      <a:pt x="254" y="202"/>
                    </a:lnTo>
                    <a:lnTo>
                      <a:pt x="252" y="202"/>
                    </a:lnTo>
                    <a:lnTo>
                      <a:pt x="251" y="202"/>
                    </a:lnTo>
                    <a:lnTo>
                      <a:pt x="250" y="202"/>
                    </a:lnTo>
                    <a:lnTo>
                      <a:pt x="249" y="202"/>
                    </a:lnTo>
                    <a:lnTo>
                      <a:pt x="248" y="201"/>
                    </a:lnTo>
                    <a:lnTo>
                      <a:pt x="247" y="201"/>
                    </a:lnTo>
                    <a:lnTo>
                      <a:pt x="247" y="200"/>
                    </a:lnTo>
                    <a:lnTo>
                      <a:pt x="246" y="200"/>
                    </a:lnTo>
                    <a:lnTo>
                      <a:pt x="245" y="200"/>
                    </a:lnTo>
                    <a:lnTo>
                      <a:pt x="245" y="198"/>
                    </a:lnTo>
                    <a:lnTo>
                      <a:pt x="244" y="198"/>
                    </a:lnTo>
                    <a:lnTo>
                      <a:pt x="243" y="197"/>
                    </a:lnTo>
                    <a:lnTo>
                      <a:pt x="243" y="196"/>
                    </a:lnTo>
                    <a:lnTo>
                      <a:pt x="243" y="195"/>
                    </a:lnTo>
                    <a:lnTo>
                      <a:pt x="242" y="194"/>
                    </a:lnTo>
                    <a:lnTo>
                      <a:pt x="242" y="193"/>
                    </a:lnTo>
                    <a:lnTo>
                      <a:pt x="242" y="192"/>
                    </a:lnTo>
                    <a:lnTo>
                      <a:pt x="242" y="191"/>
                    </a:lnTo>
                    <a:lnTo>
                      <a:pt x="242" y="190"/>
                    </a:lnTo>
                    <a:lnTo>
                      <a:pt x="242" y="189"/>
                    </a:lnTo>
                    <a:lnTo>
                      <a:pt x="242" y="188"/>
                    </a:lnTo>
                    <a:lnTo>
                      <a:pt x="242" y="187"/>
                    </a:lnTo>
                    <a:lnTo>
                      <a:pt x="242" y="186"/>
                    </a:lnTo>
                    <a:lnTo>
                      <a:pt x="243" y="185"/>
                    </a:lnTo>
                    <a:lnTo>
                      <a:pt x="243" y="184"/>
                    </a:lnTo>
                    <a:lnTo>
                      <a:pt x="243" y="183"/>
                    </a:lnTo>
                    <a:lnTo>
                      <a:pt x="244" y="183"/>
                    </a:lnTo>
                    <a:lnTo>
                      <a:pt x="245" y="182"/>
                    </a:lnTo>
                    <a:lnTo>
                      <a:pt x="245" y="181"/>
                    </a:lnTo>
                    <a:lnTo>
                      <a:pt x="246" y="180"/>
                    </a:lnTo>
                    <a:lnTo>
                      <a:pt x="247" y="179"/>
                    </a:lnTo>
                    <a:lnTo>
                      <a:pt x="248" y="179"/>
                    </a:lnTo>
                    <a:lnTo>
                      <a:pt x="249" y="179"/>
                    </a:lnTo>
                    <a:lnTo>
                      <a:pt x="249" y="178"/>
                    </a:lnTo>
                    <a:lnTo>
                      <a:pt x="250" y="178"/>
                    </a:lnTo>
                    <a:lnTo>
                      <a:pt x="251" y="178"/>
                    </a:lnTo>
                    <a:lnTo>
                      <a:pt x="252" y="178"/>
                    </a:lnTo>
                    <a:lnTo>
                      <a:pt x="254" y="178"/>
                    </a:lnTo>
                    <a:close/>
                    <a:moveTo>
                      <a:pt x="328" y="74"/>
                    </a:moveTo>
                    <a:lnTo>
                      <a:pt x="330" y="74"/>
                    </a:lnTo>
                    <a:lnTo>
                      <a:pt x="333" y="74"/>
                    </a:lnTo>
                    <a:lnTo>
                      <a:pt x="336" y="74"/>
                    </a:lnTo>
                    <a:lnTo>
                      <a:pt x="338" y="75"/>
                    </a:lnTo>
                    <a:lnTo>
                      <a:pt x="340" y="76"/>
                    </a:lnTo>
                    <a:lnTo>
                      <a:pt x="342" y="77"/>
                    </a:lnTo>
                    <a:lnTo>
                      <a:pt x="344" y="78"/>
                    </a:lnTo>
                    <a:lnTo>
                      <a:pt x="346" y="80"/>
                    </a:lnTo>
                    <a:lnTo>
                      <a:pt x="348" y="82"/>
                    </a:lnTo>
                    <a:lnTo>
                      <a:pt x="351" y="84"/>
                    </a:lnTo>
                    <a:lnTo>
                      <a:pt x="352" y="87"/>
                    </a:lnTo>
                    <a:lnTo>
                      <a:pt x="354" y="89"/>
                    </a:lnTo>
                    <a:lnTo>
                      <a:pt x="355" y="91"/>
                    </a:lnTo>
                    <a:lnTo>
                      <a:pt x="355" y="92"/>
                    </a:lnTo>
                    <a:lnTo>
                      <a:pt x="356" y="93"/>
                    </a:lnTo>
                    <a:lnTo>
                      <a:pt x="357" y="95"/>
                    </a:lnTo>
                    <a:lnTo>
                      <a:pt x="357" y="97"/>
                    </a:lnTo>
                    <a:lnTo>
                      <a:pt x="358" y="98"/>
                    </a:lnTo>
                    <a:lnTo>
                      <a:pt x="358" y="100"/>
                    </a:lnTo>
                    <a:lnTo>
                      <a:pt x="359" y="102"/>
                    </a:lnTo>
                    <a:lnTo>
                      <a:pt x="359" y="104"/>
                    </a:lnTo>
                    <a:lnTo>
                      <a:pt x="359" y="106"/>
                    </a:lnTo>
                    <a:lnTo>
                      <a:pt x="360" y="108"/>
                    </a:lnTo>
                    <a:lnTo>
                      <a:pt x="361" y="110"/>
                    </a:lnTo>
                    <a:lnTo>
                      <a:pt x="361" y="111"/>
                    </a:lnTo>
                    <a:lnTo>
                      <a:pt x="361" y="113"/>
                    </a:lnTo>
                    <a:lnTo>
                      <a:pt x="361" y="116"/>
                    </a:lnTo>
                    <a:lnTo>
                      <a:pt x="361" y="118"/>
                    </a:lnTo>
                    <a:lnTo>
                      <a:pt x="361" y="120"/>
                    </a:lnTo>
                    <a:lnTo>
                      <a:pt x="362" y="123"/>
                    </a:lnTo>
                    <a:lnTo>
                      <a:pt x="362" y="125"/>
                    </a:lnTo>
                    <a:lnTo>
                      <a:pt x="362" y="128"/>
                    </a:lnTo>
                    <a:lnTo>
                      <a:pt x="362" y="131"/>
                    </a:lnTo>
                    <a:lnTo>
                      <a:pt x="362" y="134"/>
                    </a:lnTo>
                    <a:lnTo>
                      <a:pt x="362" y="137"/>
                    </a:lnTo>
                    <a:lnTo>
                      <a:pt x="363" y="140"/>
                    </a:lnTo>
                    <a:lnTo>
                      <a:pt x="362" y="150"/>
                    </a:lnTo>
                    <a:lnTo>
                      <a:pt x="361" y="159"/>
                    </a:lnTo>
                    <a:lnTo>
                      <a:pt x="360" y="167"/>
                    </a:lnTo>
                    <a:lnTo>
                      <a:pt x="359" y="174"/>
                    </a:lnTo>
                    <a:lnTo>
                      <a:pt x="357" y="181"/>
                    </a:lnTo>
                    <a:lnTo>
                      <a:pt x="354" y="187"/>
                    </a:lnTo>
                    <a:lnTo>
                      <a:pt x="351" y="192"/>
                    </a:lnTo>
                    <a:lnTo>
                      <a:pt x="347" y="195"/>
                    </a:lnTo>
                    <a:lnTo>
                      <a:pt x="343" y="198"/>
                    </a:lnTo>
                    <a:lnTo>
                      <a:pt x="338" y="200"/>
                    </a:lnTo>
                    <a:lnTo>
                      <a:pt x="333" y="202"/>
                    </a:lnTo>
                    <a:lnTo>
                      <a:pt x="328" y="202"/>
                    </a:lnTo>
                    <a:lnTo>
                      <a:pt x="322" y="202"/>
                    </a:lnTo>
                    <a:lnTo>
                      <a:pt x="316" y="200"/>
                    </a:lnTo>
                    <a:lnTo>
                      <a:pt x="312" y="198"/>
                    </a:lnTo>
                    <a:lnTo>
                      <a:pt x="307" y="195"/>
                    </a:lnTo>
                    <a:lnTo>
                      <a:pt x="303" y="191"/>
                    </a:lnTo>
                    <a:lnTo>
                      <a:pt x="300" y="186"/>
                    </a:lnTo>
                    <a:lnTo>
                      <a:pt x="297" y="181"/>
                    </a:lnTo>
                    <a:lnTo>
                      <a:pt x="295" y="174"/>
                    </a:lnTo>
                    <a:lnTo>
                      <a:pt x="293" y="166"/>
                    </a:lnTo>
                    <a:lnTo>
                      <a:pt x="292" y="157"/>
                    </a:lnTo>
                    <a:lnTo>
                      <a:pt x="291" y="149"/>
                    </a:lnTo>
                    <a:lnTo>
                      <a:pt x="291" y="138"/>
                    </a:lnTo>
                    <a:lnTo>
                      <a:pt x="291" y="127"/>
                    </a:lnTo>
                    <a:lnTo>
                      <a:pt x="292" y="119"/>
                    </a:lnTo>
                    <a:lnTo>
                      <a:pt x="293" y="110"/>
                    </a:lnTo>
                    <a:lnTo>
                      <a:pt x="295" y="102"/>
                    </a:lnTo>
                    <a:lnTo>
                      <a:pt x="297" y="95"/>
                    </a:lnTo>
                    <a:lnTo>
                      <a:pt x="300" y="90"/>
                    </a:lnTo>
                    <a:lnTo>
                      <a:pt x="303" y="85"/>
                    </a:lnTo>
                    <a:lnTo>
                      <a:pt x="308" y="81"/>
                    </a:lnTo>
                    <a:lnTo>
                      <a:pt x="312" y="78"/>
                    </a:lnTo>
                    <a:lnTo>
                      <a:pt x="316" y="76"/>
                    </a:lnTo>
                    <a:lnTo>
                      <a:pt x="322" y="74"/>
                    </a:lnTo>
                    <a:lnTo>
                      <a:pt x="328" y="74"/>
                    </a:lnTo>
                    <a:close/>
                    <a:moveTo>
                      <a:pt x="327" y="89"/>
                    </a:moveTo>
                    <a:lnTo>
                      <a:pt x="324" y="89"/>
                    </a:lnTo>
                    <a:lnTo>
                      <a:pt x="321" y="91"/>
                    </a:lnTo>
                    <a:lnTo>
                      <a:pt x="318" y="92"/>
                    </a:lnTo>
                    <a:lnTo>
                      <a:pt x="316" y="95"/>
                    </a:lnTo>
                    <a:lnTo>
                      <a:pt x="314" y="97"/>
                    </a:lnTo>
                    <a:lnTo>
                      <a:pt x="312" y="102"/>
                    </a:lnTo>
                    <a:lnTo>
                      <a:pt x="311" y="106"/>
                    </a:lnTo>
                    <a:lnTo>
                      <a:pt x="310" y="111"/>
                    </a:lnTo>
                    <a:lnTo>
                      <a:pt x="308" y="117"/>
                    </a:lnTo>
                    <a:lnTo>
                      <a:pt x="308" y="124"/>
                    </a:lnTo>
                    <a:lnTo>
                      <a:pt x="308" y="132"/>
                    </a:lnTo>
                    <a:lnTo>
                      <a:pt x="308" y="140"/>
                    </a:lnTo>
                    <a:lnTo>
                      <a:pt x="308" y="147"/>
                    </a:lnTo>
                    <a:lnTo>
                      <a:pt x="308" y="154"/>
                    </a:lnTo>
                    <a:lnTo>
                      <a:pt x="308" y="161"/>
                    </a:lnTo>
                    <a:lnTo>
                      <a:pt x="310" y="166"/>
                    </a:lnTo>
                    <a:lnTo>
                      <a:pt x="311" y="172"/>
                    </a:lnTo>
                    <a:lnTo>
                      <a:pt x="312" y="176"/>
                    </a:lnTo>
                    <a:lnTo>
                      <a:pt x="314" y="179"/>
                    </a:lnTo>
                    <a:lnTo>
                      <a:pt x="316" y="183"/>
                    </a:lnTo>
                    <a:lnTo>
                      <a:pt x="318" y="185"/>
                    </a:lnTo>
                    <a:lnTo>
                      <a:pt x="321" y="187"/>
                    </a:lnTo>
                    <a:lnTo>
                      <a:pt x="324" y="187"/>
                    </a:lnTo>
                    <a:lnTo>
                      <a:pt x="327" y="188"/>
                    </a:lnTo>
                    <a:lnTo>
                      <a:pt x="330" y="187"/>
                    </a:lnTo>
                    <a:lnTo>
                      <a:pt x="333" y="187"/>
                    </a:lnTo>
                    <a:lnTo>
                      <a:pt x="335" y="185"/>
                    </a:lnTo>
                    <a:lnTo>
                      <a:pt x="338" y="182"/>
                    </a:lnTo>
                    <a:lnTo>
                      <a:pt x="340" y="179"/>
                    </a:lnTo>
                    <a:lnTo>
                      <a:pt x="341" y="176"/>
                    </a:lnTo>
                    <a:lnTo>
                      <a:pt x="342" y="171"/>
                    </a:lnTo>
                    <a:lnTo>
                      <a:pt x="344" y="166"/>
                    </a:lnTo>
                    <a:lnTo>
                      <a:pt x="345" y="160"/>
                    </a:lnTo>
                    <a:lnTo>
                      <a:pt x="346" y="153"/>
                    </a:lnTo>
                    <a:lnTo>
                      <a:pt x="346" y="147"/>
                    </a:lnTo>
                    <a:lnTo>
                      <a:pt x="346" y="139"/>
                    </a:lnTo>
                    <a:lnTo>
                      <a:pt x="346" y="131"/>
                    </a:lnTo>
                    <a:lnTo>
                      <a:pt x="346" y="123"/>
                    </a:lnTo>
                    <a:lnTo>
                      <a:pt x="345" y="117"/>
                    </a:lnTo>
                    <a:lnTo>
                      <a:pt x="344" y="111"/>
                    </a:lnTo>
                    <a:lnTo>
                      <a:pt x="342" y="106"/>
                    </a:lnTo>
                    <a:lnTo>
                      <a:pt x="341" y="102"/>
                    </a:lnTo>
                    <a:lnTo>
                      <a:pt x="340" y="97"/>
                    </a:lnTo>
                    <a:lnTo>
                      <a:pt x="338" y="95"/>
                    </a:lnTo>
                    <a:lnTo>
                      <a:pt x="335" y="92"/>
                    </a:lnTo>
                    <a:lnTo>
                      <a:pt x="333" y="91"/>
                    </a:lnTo>
                    <a:lnTo>
                      <a:pt x="330" y="89"/>
                    </a:lnTo>
                    <a:lnTo>
                      <a:pt x="327" y="89"/>
                    </a:lnTo>
                    <a:close/>
                    <a:moveTo>
                      <a:pt x="400" y="178"/>
                    </a:moveTo>
                    <a:lnTo>
                      <a:pt x="400" y="178"/>
                    </a:lnTo>
                    <a:lnTo>
                      <a:pt x="401" y="178"/>
                    </a:lnTo>
                    <a:lnTo>
                      <a:pt x="402" y="178"/>
                    </a:lnTo>
                    <a:lnTo>
                      <a:pt x="404" y="178"/>
                    </a:lnTo>
                    <a:lnTo>
                      <a:pt x="404" y="179"/>
                    </a:lnTo>
                    <a:lnTo>
                      <a:pt x="405" y="179"/>
                    </a:lnTo>
                    <a:lnTo>
                      <a:pt x="406" y="179"/>
                    </a:lnTo>
                    <a:lnTo>
                      <a:pt x="407" y="179"/>
                    </a:lnTo>
                    <a:lnTo>
                      <a:pt x="407" y="180"/>
                    </a:lnTo>
                    <a:lnTo>
                      <a:pt x="408" y="181"/>
                    </a:lnTo>
                    <a:lnTo>
                      <a:pt x="409" y="181"/>
                    </a:lnTo>
                    <a:lnTo>
                      <a:pt x="409" y="182"/>
                    </a:lnTo>
                    <a:lnTo>
                      <a:pt x="409" y="183"/>
                    </a:lnTo>
                    <a:lnTo>
                      <a:pt x="410" y="183"/>
                    </a:lnTo>
                    <a:lnTo>
                      <a:pt x="411" y="184"/>
                    </a:lnTo>
                    <a:lnTo>
                      <a:pt x="411" y="185"/>
                    </a:lnTo>
                    <a:lnTo>
                      <a:pt x="411" y="186"/>
                    </a:lnTo>
                    <a:lnTo>
                      <a:pt x="412" y="187"/>
                    </a:lnTo>
                    <a:lnTo>
                      <a:pt x="412" y="188"/>
                    </a:lnTo>
                    <a:lnTo>
                      <a:pt x="412" y="189"/>
                    </a:lnTo>
                    <a:lnTo>
                      <a:pt x="413" y="191"/>
                    </a:lnTo>
                    <a:lnTo>
                      <a:pt x="412" y="192"/>
                    </a:lnTo>
                    <a:lnTo>
                      <a:pt x="412" y="193"/>
                    </a:lnTo>
                    <a:lnTo>
                      <a:pt x="412" y="194"/>
                    </a:lnTo>
                    <a:lnTo>
                      <a:pt x="411" y="194"/>
                    </a:lnTo>
                    <a:lnTo>
                      <a:pt x="411" y="195"/>
                    </a:lnTo>
                    <a:lnTo>
                      <a:pt x="411" y="196"/>
                    </a:lnTo>
                    <a:lnTo>
                      <a:pt x="410" y="197"/>
                    </a:lnTo>
                    <a:lnTo>
                      <a:pt x="409" y="198"/>
                    </a:lnTo>
                    <a:lnTo>
                      <a:pt x="409" y="200"/>
                    </a:lnTo>
                    <a:lnTo>
                      <a:pt x="408" y="200"/>
                    </a:lnTo>
                    <a:lnTo>
                      <a:pt x="407" y="200"/>
                    </a:lnTo>
                    <a:lnTo>
                      <a:pt x="406" y="201"/>
                    </a:lnTo>
                    <a:lnTo>
                      <a:pt x="405" y="201"/>
                    </a:lnTo>
                    <a:lnTo>
                      <a:pt x="404" y="202"/>
                    </a:lnTo>
                    <a:lnTo>
                      <a:pt x="402" y="202"/>
                    </a:lnTo>
                    <a:lnTo>
                      <a:pt x="401" y="202"/>
                    </a:lnTo>
                    <a:lnTo>
                      <a:pt x="400" y="202"/>
                    </a:lnTo>
                    <a:lnTo>
                      <a:pt x="398" y="202"/>
                    </a:lnTo>
                    <a:lnTo>
                      <a:pt x="397" y="202"/>
                    </a:lnTo>
                    <a:lnTo>
                      <a:pt x="396" y="202"/>
                    </a:lnTo>
                    <a:lnTo>
                      <a:pt x="395" y="202"/>
                    </a:lnTo>
                    <a:lnTo>
                      <a:pt x="394" y="201"/>
                    </a:lnTo>
                    <a:lnTo>
                      <a:pt x="393" y="200"/>
                    </a:lnTo>
                    <a:lnTo>
                      <a:pt x="392" y="200"/>
                    </a:lnTo>
                    <a:lnTo>
                      <a:pt x="391" y="200"/>
                    </a:lnTo>
                    <a:lnTo>
                      <a:pt x="390" y="198"/>
                    </a:lnTo>
                    <a:lnTo>
                      <a:pt x="389" y="198"/>
                    </a:lnTo>
                    <a:lnTo>
                      <a:pt x="389" y="197"/>
                    </a:lnTo>
                    <a:lnTo>
                      <a:pt x="389" y="196"/>
                    </a:lnTo>
                    <a:lnTo>
                      <a:pt x="388" y="195"/>
                    </a:lnTo>
                    <a:lnTo>
                      <a:pt x="388" y="194"/>
                    </a:lnTo>
                    <a:lnTo>
                      <a:pt x="388" y="193"/>
                    </a:lnTo>
                    <a:lnTo>
                      <a:pt x="388" y="192"/>
                    </a:lnTo>
                    <a:lnTo>
                      <a:pt x="388" y="191"/>
                    </a:lnTo>
                    <a:lnTo>
                      <a:pt x="388" y="190"/>
                    </a:lnTo>
                    <a:lnTo>
                      <a:pt x="388" y="189"/>
                    </a:lnTo>
                    <a:lnTo>
                      <a:pt x="388" y="188"/>
                    </a:lnTo>
                    <a:lnTo>
                      <a:pt x="388" y="187"/>
                    </a:lnTo>
                    <a:lnTo>
                      <a:pt x="388" y="186"/>
                    </a:lnTo>
                    <a:lnTo>
                      <a:pt x="388" y="185"/>
                    </a:lnTo>
                    <a:lnTo>
                      <a:pt x="389" y="185"/>
                    </a:lnTo>
                    <a:lnTo>
                      <a:pt x="389" y="184"/>
                    </a:lnTo>
                    <a:lnTo>
                      <a:pt x="389" y="183"/>
                    </a:lnTo>
                    <a:lnTo>
                      <a:pt x="390" y="182"/>
                    </a:lnTo>
                    <a:lnTo>
                      <a:pt x="391" y="181"/>
                    </a:lnTo>
                    <a:lnTo>
                      <a:pt x="392" y="181"/>
                    </a:lnTo>
                    <a:lnTo>
                      <a:pt x="392" y="180"/>
                    </a:lnTo>
                    <a:lnTo>
                      <a:pt x="393" y="179"/>
                    </a:lnTo>
                    <a:lnTo>
                      <a:pt x="394" y="179"/>
                    </a:lnTo>
                    <a:lnTo>
                      <a:pt x="395" y="179"/>
                    </a:lnTo>
                    <a:lnTo>
                      <a:pt x="396" y="178"/>
                    </a:lnTo>
                    <a:lnTo>
                      <a:pt x="397" y="178"/>
                    </a:lnTo>
                    <a:lnTo>
                      <a:pt x="398" y="178"/>
                    </a:lnTo>
                    <a:lnTo>
                      <a:pt x="400" y="17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grpSp>
      </p:grpSp>
      <p:pic>
        <p:nvPicPr>
          <p:cNvPr id="2054" name="Picture 18" descr="D:\Ales\fax\podiplomski\IRD\2. IRD\LOGOTIP-ESS-SLO.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461250" y="6389688"/>
            <a:ext cx="167322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9" name="PoljeZBesedilom 36"/>
          <p:cNvSpPr txBox="1">
            <a:spLocks noChangeArrowheads="1"/>
          </p:cNvSpPr>
          <p:nvPr/>
        </p:nvSpPr>
        <p:spPr bwMode="auto">
          <a:xfrm>
            <a:off x="3059832" y="3458991"/>
            <a:ext cx="6041616"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sl-SI" sz="2800" b="1" dirty="0" smtClean="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Razvoj plinskih turbin in zagotavljanje terciarne rezerve v EES</a:t>
            </a:r>
          </a:p>
          <a:p>
            <a:pPr algn="ctr" eaLnBrk="1" hangingPunct="1">
              <a:defRPr/>
            </a:pPr>
            <a:endParaRPr lang="sl-SI" sz="2800" dirty="0" smtClean="0">
              <a:solidFill>
                <a:schemeClr val="bg1"/>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4" name="Pravokotnik 3"/>
          <p:cNvSpPr/>
          <p:nvPr/>
        </p:nvSpPr>
        <p:spPr>
          <a:xfrm>
            <a:off x="4365034" y="5786438"/>
            <a:ext cx="2967480" cy="646331"/>
          </a:xfrm>
          <a:prstGeom prst="rect">
            <a:avLst/>
          </a:prstGeom>
        </p:spPr>
        <p:txBody>
          <a:bodyPr wrap="none">
            <a:spAutoFit/>
          </a:bodyPr>
          <a:lstStyle/>
          <a:p>
            <a:pPr algn="ctr">
              <a:defRPr/>
            </a:pPr>
            <a:r>
              <a:rPr lang="sl-SI" b="1" dirty="0" smtClean="0">
                <a:solidFill>
                  <a:srgbClr val="99CC00"/>
                </a:solidFill>
                <a:effectLst>
                  <a:outerShdw blurRad="38100" dist="38100" dir="2700000" algn="tl">
                    <a:srgbClr val="000000">
                      <a:alpha val="43137"/>
                    </a:srgbClr>
                  </a:outerShdw>
                </a:effectLst>
                <a:latin typeface="Times New Roman" pitchFamily="18" charset="0"/>
                <a:cs typeface="Times New Roman" pitchFamily="18" charset="0"/>
              </a:rPr>
              <a:t>Komunalna energetika </a:t>
            </a:r>
            <a:r>
              <a:rPr lang="sl-SI" b="1" dirty="0">
                <a:solidFill>
                  <a:srgbClr val="99CC00"/>
                </a:solidFill>
                <a:effectLst>
                  <a:outerShdw blurRad="38100" dist="38100" dir="2700000" algn="tl">
                    <a:srgbClr val="000000">
                      <a:alpha val="43137"/>
                    </a:srgbClr>
                  </a:outerShdw>
                </a:effectLst>
                <a:latin typeface="Times New Roman" pitchFamily="18" charset="0"/>
                <a:cs typeface="Times New Roman" pitchFamily="18" charset="0"/>
              </a:rPr>
              <a:t>2012</a:t>
            </a:r>
          </a:p>
          <a:p>
            <a:pPr algn="ctr">
              <a:defRPr/>
            </a:pPr>
            <a:r>
              <a:rPr lang="sl-SI" b="1" dirty="0" smtClean="0">
                <a:solidFill>
                  <a:srgbClr val="99CC00"/>
                </a:solidFill>
                <a:effectLst>
                  <a:outerShdw blurRad="38100" dist="38100" dir="2700000" algn="tl">
                    <a:srgbClr val="000000">
                      <a:alpha val="43137"/>
                    </a:srgbClr>
                  </a:outerShdw>
                </a:effectLst>
                <a:latin typeface="Times New Roman" pitchFamily="18" charset="0"/>
                <a:cs typeface="Times New Roman" pitchFamily="18" charset="0"/>
              </a:rPr>
              <a:t>15. </a:t>
            </a:r>
            <a:r>
              <a:rPr lang="sl-SI" b="1" dirty="0">
                <a:solidFill>
                  <a:srgbClr val="99CC00"/>
                </a:solidFill>
                <a:effectLst>
                  <a:outerShdw blurRad="38100" dist="38100" dir="2700000" algn="tl">
                    <a:srgbClr val="000000">
                      <a:alpha val="43137"/>
                    </a:srgbClr>
                  </a:outerShdw>
                </a:effectLst>
                <a:latin typeface="Times New Roman" pitchFamily="18" charset="0"/>
                <a:cs typeface="Times New Roman" pitchFamily="18" charset="0"/>
              </a:rPr>
              <a:t>– 17. </a:t>
            </a:r>
            <a:r>
              <a:rPr lang="sl-SI" b="1" dirty="0" smtClean="0">
                <a:solidFill>
                  <a:srgbClr val="99CC00"/>
                </a:solidFill>
                <a:effectLst>
                  <a:outerShdw blurRad="38100" dist="38100" dir="2700000" algn="tl">
                    <a:srgbClr val="000000">
                      <a:alpha val="43137"/>
                    </a:srgbClr>
                  </a:outerShdw>
                </a:effectLst>
                <a:latin typeface="Times New Roman" pitchFamily="18" charset="0"/>
                <a:cs typeface="Times New Roman" pitchFamily="18" charset="0"/>
              </a:rPr>
              <a:t>maj </a:t>
            </a:r>
            <a:r>
              <a:rPr lang="sl-SI" b="1" dirty="0">
                <a:solidFill>
                  <a:srgbClr val="99CC00"/>
                </a:solidFill>
                <a:effectLst>
                  <a:outerShdw blurRad="38100" dist="38100" dir="2700000" algn="tl">
                    <a:srgbClr val="000000">
                      <a:alpha val="43137"/>
                    </a:srgbClr>
                  </a:outerShdw>
                </a:effectLst>
                <a:latin typeface="Times New Roman" pitchFamily="18" charset="0"/>
                <a:cs typeface="Times New Roman" pitchFamily="18" charset="0"/>
              </a:rPr>
              <a:t>2012</a:t>
            </a:r>
            <a:endParaRPr lang="sl-SI" dirty="0">
              <a:solidFill>
                <a:srgbClr val="99CC00"/>
              </a:solidFill>
              <a:effectLst>
                <a:outerShdw blurRad="38100" dist="38100" dir="2700000" algn="tl">
                  <a:srgbClr val="000000">
                    <a:alpha val="43137"/>
                  </a:srgbClr>
                </a:outerShdw>
              </a:effectLst>
            </a:endParaRPr>
          </a:p>
        </p:txBody>
      </p:sp>
      <p:sp>
        <p:nvSpPr>
          <p:cNvPr id="72" name="PoljeZBesedilom 71"/>
          <p:cNvSpPr txBox="1"/>
          <p:nvPr/>
        </p:nvSpPr>
        <p:spPr>
          <a:xfrm>
            <a:off x="0" y="5786438"/>
            <a:ext cx="3714750" cy="738187"/>
          </a:xfrm>
          <a:prstGeom prst="rect">
            <a:avLst/>
          </a:prstGeom>
          <a:noFill/>
        </p:spPr>
        <p:txBody>
          <a:bodyPr>
            <a:spAutoFit/>
          </a:bodyPr>
          <a:lstStyle/>
          <a:p>
            <a:pPr fontAlgn="auto">
              <a:spcBef>
                <a:spcPts val="0"/>
              </a:spcBef>
              <a:spcAft>
                <a:spcPts val="0"/>
              </a:spcAft>
              <a:defRPr/>
            </a:pPr>
            <a:r>
              <a:rPr lang="sl-SI" sz="1400" kern="10" dirty="0">
                <a:ln w="9525">
                  <a:noFill/>
                  <a:round/>
                  <a:headEnd/>
                  <a:tailEnd/>
                </a:ln>
                <a:solidFill>
                  <a:schemeClr val="bg1"/>
                </a:solidFill>
                <a:latin typeface="Times New Roman"/>
                <a:cs typeface="Times New Roman"/>
              </a:rPr>
              <a:t>Podjetje: 	Termoelektrarna Brestanica d.o.o.</a:t>
            </a:r>
          </a:p>
          <a:p>
            <a:pPr fontAlgn="auto">
              <a:spcBef>
                <a:spcPts val="0"/>
              </a:spcBef>
              <a:spcAft>
                <a:spcPts val="0"/>
              </a:spcAft>
              <a:defRPr/>
            </a:pPr>
            <a:r>
              <a:rPr lang="sl-SI" sz="1400" kern="10" dirty="0">
                <a:ln w="9525">
                  <a:noFill/>
                  <a:round/>
                  <a:headEnd/>
                  <a:tailEnd/>
                </a:ln>
                <a:solidFill>
                  <a:schemeClr val="bg1"/>
                </a:solidFill>
                <a:latin typeface="Times New Roman"/>
                <a:cs typeface="Times New Roman"/>
              </a:rPr>
              <a:t>Avtorji: 	</a:t>
            </a:r>
            <a:r>
              <a:rPr lang="sl-SI" sz="1400" kern="10" dirty="0" smtClean="0">
                <a:ln w="9525">
                  <a:noFill/>
                  <a:round/>
                  <a:headEnd/>
                  <a:tailEnd/>
                </a:ln>
                <a:solidFill>
                  <a:schemeClr val="bg1"/>
                </a:solidFill>
                <a:latin typeface="Times New Roman"/>
                <a:cs typeface="Times New Roman"/>
              </a:rPr>
              <a:t>Josip </a:t>
            </a:r>
            <a:r>
              <a:rPr lang="sl-SI" sz="1400" kern="10" dirty="0" err="1" smtClean="0">
                <a:ln w="9525">
                  <a:noFill/>
                  <a:round/>
                  <a:headEnd/>
                  <a:tailEnd/>
                </a:ln>
                <a:solidFill>
                  <a:schemeClr val="bg1"/>
                </a:solidFill>
                <a:latin typeface="Times New Roman"/>
                <a:cs typeface="Times New Roman"/>
              </a:rPr>
              <a:t>Gašparinčić</a:t>
            </a:r>
            <a:r>
              <a:rPr lang="sl-SI" sz="1400" kern="10" smtClean="0">
                <a:ln w="9525">
                  <a:noFill/>
                  <a:round/>
                  <a:headEnd/>
                  <a:tailEnd/>
                </a:ln>
                <a:solidFill>
                  <a:schemeClr val="bg1"/>
                </a:solidFill>
                <a:latin typeface="Times New Roman"/>
                <a:cs typeface="Times New Roman"/>
              </a:rPr>
              <a:t>, </a:t>
            </a:r>
            <a:r>
              <a:rPr lang="sl-SI" sz="1400" kern="10" smtClean="0">
                <a:ln w="9525">
                  <a:noFill/>
                  <a:round/>
                  <a:headEnd/>
                  <a:tailEnd/>
                </a:ln>
                <a:solidFill>
                  <a:schemeClr val="bg1"/>
                </a:solidFill>
                <a:latin typeface="Times New Roman"/>
                <a:cs typeface="Times New Roman"/>
              </a:rPr>
              <a:t>mag.inž.stroj</a:t>
            </a:r>
            <a:r>
              <a:rPr lang="sl-SI" sz="1400" kern="10" dirty="0" smtClean="0">
                <a:ln w="9525">
                  <a:noFill/>
                  <a:round/>
                  <a:headEnd/>
                  <a:tailEnd/>
                </a:ln>
                <a:solidFill>
                  <a:schemeClr val="bg1"/>
                </a:solidFill>
                <a:latin typeface="Times New Roman"/>
                <a:cs typeface="Times New Roman"/>
              </a:rPr>
              <a:t>.</a:t>
            </a:r>
            <a:endParaRPr lang="sl-SI" sz="1400" kern="10" dirty="0">
              <a:ln w="9525">
                <a:noFill/>
                <a:round/>
                <a:headEnd/>
                <a:tailEnd/>
              </a:ln>
              <a:solidFill>
                <a:schemeClr val="bg1"/>
              </a:solidFill>
              <a:latin typeface="Times New Roman"/>
              <a:cs typeface="Times New Roman"/>
            </a:endParaRPr>
          </a:p>
          <a:p>
            <a:pPr fontAlgn="auto">
              <a:spcBef>
                <a:spcPts val="0"/>
              </a:spcBef>
              <a:spcAft>
                <a:spcPts val="0"/>
              </a:spcAft>
              <a:defRPr/>
            </a:pPr>
            <a:r>
              <a:rPr lang="sl-SI" sz="1400" kern="10" dirty="0">
                <a:ln w="9525">
                  <a:noFill/>
                  <a:round/>
                  <a:headEnd/>
                  <a:tailEnd/>
                </a:ln>
                <a:solidFill>
                  <a:schemeClr val="bg1"/>
                </a:solidFill>
                <a:latin typeface="Times New Roman"/>
                <a:cs typeface="Times New Roman"/>
              </a:rPr>
              <a:t>	Aleš Štricelj, univ.dipl.inž.tel.</a:t>
            </a:r>
          </a:p>
        </p:txBody>
      </p:sp>
      <p:pic>
        <p:nvPicPr>
          <p:cNvPr id="2058" name="Picture 67" descr="D:\TEB\Predloge\logo\GEN\gen.jp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770688" y="6350"/>
            <a:ext cx="2363787" cy="140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ChangeArrowheads="1"/>
          </p:cNvSpPr>
          <p:nvPr/>
        </p:nvSpPr>
        <p:spPr bwMode="auto">
          <a:xfrm>
            <a:off x="244475" y="2705100"/>
            <a:ext cx="86614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sl-SI"/>
          </a:p>
        </p:txBody>
      </p:sp>
      <p:sp>
        <p:nvSpPr>
          <p:cNvPr id="7171" name="Rectangle 3"/>
          <p:cNvSpPr>
            <a:spLocks noChangeArrowheads="1"/>
          </p:cNvSpPr>
          <p:nvPr/>
        </p:nvSpPr>
        <p:spPr bwMode="auto">
          <a:xfrm>
            <a:off x="244475" y="2705100"/>
            <a:ext cx="86614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endParaRPr lang="sl-SI"/>
          </a:p>
        </p:txBody>
      </p:sp>
      <p:grpSp>
        <p:nvGrpSpPr>
          <p:cNvPr id="7172" name="Group 4"/>
          <p:cNvGrpSpPr>
            <a:grpSpLocks/>
          </p:cNvGrpSpPr>
          <p:nvPr/>
        </p:nvGrpSpPr>
        <p:grpSpPr bwMode="auto">
          <a:xfrm>
            <a:off x="34925" y="71438"/>
            <a:ext cx="2000250" cy="620712"/>
            <a:chOff x="458" y="136"/>
            <a:chExt cx="1260" cy="391"/>
          </a:xfrm>
        </p:grpSpPr>
        <p:grpSp>
          <p:nvGrpSpPr>
            <p:cNvPr id="7175" name="Group 5"/>
            <p:cNvGrpSpPr>
              <a:grpSpLocks/>
            </p:cNvGrpSpPr>
            <p:nvPr/>
          </p:nvGrpSpPr>
          <p:grpSpPr bwMode="auto">
            <a:xfrm>
              <a:off x="458" y="136"/>
              <a:ext cx="335" cy="391"/>
              <a:chOff x="115" y="120"/>
              <a:chExt cx="704" cy="860"/>
            </a:xfrm>
          </p:grpSpPr>
          <p:sp>
            <p:nvSpPr>
              <p:cNvPr id="7180" name="Freeform 6"/>
              <p:cNvSpPr>
                <a:spLocks/>
              </p:cNvSpPr>
              <p:nvPr/>
            </p:nvSpPr>
            <p:spPr bwMode="auto">
              <a:xfrm>
                <a:off x="115" y="289"/>
                <a:ext cx="307" cy="306"/>
              </a:xfrm>
              <a:custGeom>
                <a:avLst/>
                <a:gdLst>
                  <a:gd name="T0" fmla="*/ 0 w 890"/>
                  <a:gd name="T1" fmla="*/ 0 h 889"/>
                  <a:gd name="T2" fmla="*/ 0 w 890"/>
                  <a:gd name="T3" fmla="*/ 0 h 889"/>
                  <a:gd name="T4" fmla="*/ 0 w 890"/>
                  <a:gd name="T5" fmla="*/ 0 h 889"/>
                  <a:gd name="T6" fmla="*/ 0 w 890"/>
                  <a:gd name="T7" fmla="*/ 0 h 889"/>
                  <a:gd name="T8" fmla="*/ 0 w 890"/>
                  <a:gd name="T9" fmla="*/ 0 h 889"/>
                  <a:gd name="T10" fmla="*/ 0 w 890"/>
                  <a:gd name="T11" fmla="*/ 0 h 889"/>
                  <a:gd name="T12" fmla="*/ 0 w 890"/>
                  <a:gd name="T13" fmla="*/ 0 h 889"/>
                  <a:gd name="T14" fmla="*/ 0 w 890"/>
                  <a:gd name="T15" fmla="*/ 0 h 889"/>
                  <a:gd name="T16" fmla="*/ 0 w 890"/>
                  <a:gd name="T17" fmla="*/ 0 h 889"/>
                  <a:gd name="T18" fmla="*/ 0 w 890"/>
                  <a:gd name="T19" fmla="*/ 0 h 889"/>
                  <a:gd name="T20" fmla="*/ 0 w 890"/>
                  <a:gd name="T21" fmla="*/ 0 h 889"/>
                  <a:gd name="T22" fmla="*/ 0 w 890"/>
                  <a:gd name="T23" fmla="*/ 0 h 889"/>
                  <a:gd name="T24" fmla="*/ 0 w 890"/>
                  <a:gd name="T25" fmla="*/ 0 h 889"/>
                  <a:gd name="T26" fmla="*/ 0 w 890"/>
                  <a:gd name="T27" fmla="*/ 0 h 889"/>
                  <a:gd name="T28" fmla="*/ 0 w 890"/>
                  <a:gd name="T29" fmla="*/ 0 h 889"/>
                  <a:gd name="T30" fmla="*/ 0 w 890"/>
                  <a:gd name="T31" fmla="*/ 0 h 889"/>
                  <a:gd name="T32" fmla="*/ 0 w 890"/>
                  <a:gd name="T33" fmla="*/ 0 h 889"/>
                  <a:gd name="T34" fmla="*/ 0 w 890"/>
                  <a:gd name="T35" fmla="*/ 0 h 889"/>
                  <a:gd name="T36" fmla="*/ 0 w 890"/>
                  <a:gd name="T37" fmla="*/ 0 h 889"/>
                  <a:gd name="T38" fmla="*/ 0 w 890"/>
                  <a:gd name="T39" fmla="*/ 0 h 889"/>
                  <a:gd name="T40" fmla="*/ 0 w 890"/>
                  <a:gd name="T41" fmla="*/ 0 h 889"/>
                  <a:gd name="T42" fmla="*/ 0 w 890"/>
                  <a:gd name="T43" fmla="*/ 0 h 889"/>
                  <a:gd name="T44" fmla="*/ 0 w 890"/>
                  <a:gd name="T45" fmla="*/ 0 h 889"/>
                  <a:gd name="T46" fmla="*/ 0 w 890"/>
                  <a:gd name="T47" fmla="*/ 0 h 889"/>
                  <a:gd name="T48" fmla="*/ 0 w 890"/>
                  <a:gd name="T49" fmla="*/ 0 h 889"/>
                  <a:gd name="T50" fmla="*/ 0 w 890"/>
                  <a:gd name="T51" fmla="*/ 0 h 889"/>
                  <a:gd name="T52" fmla="*/ 0 w 890"/>
                  <a:gd name="T53" fmla="*/ 0 h 889"/>
                  <a:gd name="T54" fmla="*/ 0 w 890"/>
                  <a:gd name="T55" fmla="*/ 0 h 889"/>
                  <a:gd name="T56" fmla="*/ 0 w 890"/>
                  <a:gd name="T57" fmla="*/ 0 h 889"/>
                  <a:gd name="T58" fmla="*/ 0 w 890"/>
                  <a:gd name="T59" fmla="*/ 0 h 889"/>
                  <a:gd name="T60" fmla="*/ 0 w 890"/>
                  <a:gd name="T61" fmla="*/ 0 h 889"/>
                  <a:gd name="T62" fmla="*/ 0 w 890"/>
                  <a:gd name="T63" fmla="*/ 0 h 889"/>
                  <a:gd name="T64" fmla="*/ 0 w 890"/>
                  <a:gd name="T65" fmla="*/ 0 h 889"/>
                  <a:gd name="T66" fmla="*/ 0 w 890"/>
                  <a:gd name="T67" fmla="*/ 0 h 889"/>
                  <a:gd name="T68" fmla="*/ 0 w 890"/>
                  <a:gd name="T69" fmla="*/ 0 h 889"/>
                  <a:gd name="T70" fmla="*/ 0 w 890"/>
                  <a:gd name="T71" fmla="*/ 0 h 889"/>
                  <a:gd name="T72" fmla="*/ 0 w 890"/>
                  <a:gd name="T73" fmla="*/ 0 h 889"/>
                  <a:gd name="T74" fmla="*/ 0 w 890"/>
                  <a:gd name="T75" fmla="*/ 0 h 889"/>
                  <a:gd name="T76" fmla="*/ 0 w 890"/>
                  <a:gd name="T77" fmla="*/ 0 h 889"/>
                  <a:gd name="T78" fmla="*/ 0 w 890"/>
                  <a:gd name="T79" fmla="*/ 0 h 889"/>
                  <a:gd name="T80" fmla="*/ 0 w 890"/>
                  <a:gd name="T81" fmla="*/ 0 h 889"/>
                  <a:gd name="T82" fmla="*/ 0 w 890"/>
                  <a:gd name="T83" fmla="*/ 0 h 889"/>
                  <a:gd name="T84" fmla="*/ 0 w 890"/>
                  <a:gd name="T85" fmla="*/ 0 h 889"/>
                  <a:gd name="T86" fmla="*/ 0 w 890"/>
                  <a:gd name="T87" fmla="*/ 0 h 889"/>
                  <a:gd name="T88" fmla="*/ 0 w 890"/>
                  <a:gd name="T89" fmla="*/ 0 h 889"/>
                  <a:gd name="T90" fmla="*/ 0 w 890"/>
                  <a:gd name="T91" fmla="*/ 0 h 889"/>
                  <a:gd name="T92" fmla="*/ 0 w 890"/>
                  <a:gd name="T93" fmla="*/ 0 h 889"/>
                  <a:gd name="T94" fmla="*/ 0 w 890"/>
                  <a:gd name="T95" fmla="*/ 0 h 889"/>
                  <a:gd name="T96" fmla="*/ 0 w 890"/>
                  <a:gd name="T97" fmla="*/ 0 h 889"/>
                  <a:gd name="T98" fmla="*/ 0 w 890"/>
                  <a:gd name="T99" fmla="*/ 0 h 88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890"/>
                  <a:gd name="T151" fmla="*/ 0 h 889"/>
                  <a:gd name="T152" fmla="*/ 890 w 890"/>
                  <a:gd name="T153" fmla="*/ 889 h 88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890" h="889">
                    <a:moveTo>
                      <a:pt x="890" y="445"/>
                    </a:moveTo>
                    <a:lnTo>
                      <a:pt x="887" y="385"/>
                    </a:lnTo>
                    <a:lnTo>
                      <a:pt x="874" y="328"/>
                    </a:lnTo>
                    <a:lnTo>
                      <a:pt x="855" y="273"/>
                    </a:lnTo>
                    <a:lnTo>
                      <a:pt x="829" y="221"/>
                    </a:lnTo>
                    <a:lnTo>
                      <a:pt x="797" y="174"/>
                    </a:lnTo>
                    <a:lnTo>
                      <a:pt x="760" y="131"/>
                    </a:lnTo>
                    <a:lnTo>
                      <a:pt x="717" y="94"/>
                    </a:lnTo>
                    <a:lnTo>
                      <a:pt x="669" y="62"/>
                    </a:lnTo>
                    <a:lnTo>
                      <a:pt x="618" y="36"/>
                    </a:lnTo>
                    <a:lnTo>
                      <a:pt x="564" y="17"/>
                    </a:lnTo>
                    <a:lnTo>
                      <a:pt x="506" y="4"/>
                    </a:lnTo>
                    <a:lnTo>
                      <a:pt x="445" y="0"/>
                    </a:lnTo>
                    <a:lnTo>
                      <a:pt x="385" y="4"/>
                    </a:lnTo>
                    <a:lnTo>
                      <a:pt x="328" y="17"/>
                    </a:lnTo>
                    <a:lnTo>
                      <a:pt x="273" y="36"/>
                    </a:lnTo>
                    <a:lnTo>
                      <a:pt x="221" y="62"/>
                    </a:lnTo>
                    <a:lnTo>
                      <a:pt x="174" y="94"/>
                    </a:lnTo>
                    <a:lnTo>
                      <a:pt x="131" y="131"/>
                    </a:lnTo>
                    <a:lnTo>
                      <a:pt x="94" y="174"/>
                    </a:lnTo>
                    <a:lnTo>
                      <a:pt x="62" y="221"/>
                    </a:lnTo>
                    <a:lnTo>
                      <a:pt x="36" y="273"/>
                    </a:lnTo>
                    <a:lnTo>
                      <a:pt x="17" y="328"/>
                    </a:lnTo>
                    <a:lnTo>
                      <a:pt x="4" y="385"/>
                    </a:lnTo>
                    <a:lnTo>
                      <a:pt x="0" y="445"/>
                    </a:lnTo>
                    <a:lnTo>
                      <a:pt x="4" y="506"/>
                    </a:lnTo>
                    <a:lnTo>
                      <a:pt x="17" y="563"/>
                    </a:lnTo>
                    <a:lnTo>
                      <a:pt x="36" y="618"/>
                    </a:lnTo>
                    <a:lnTo>
                      <a:pt x="62" y="669"/>
                    </a:lnTo>
                    <a:lnTo>
                      <a:pt x="94" y="716"/>
                    </a:lnTo>
                    <a:lnTo>
                      <a:pt x="131" y="759"/>
                    </a:lnTo>
                    <a:lnTo>
                      <a:pt x="174" y="796"/>
                    </a:lnTo>
                    <a:lnTo>
                      <a:pt x="221" y="828"/>
                    </a:lnTo>
                    <a:lnTo>
                      <a:pt x="273" y="853"/>
                    </a:lnTo>
                    <a:lnTo>
                      <a:pt x="328" y="872"/>
                    </a:lnTo>
                    <a:lnTo>
                      <a:pt x="385" y="885"/>
                    </a:lnTo>
                    <a:lnTo>
                      <a:pt x="445" y="889"/>
                    </a:lnTo>
                    <a:lnTo>
                      <a:pt x="506" y="885"/>
                    </a:lnTo>
                    <a:lnTo>
                      <a:pt x="564" y="872"/>
                    </a:lnTo>
                    <a:lnTo>
                      <a:pt x="618" y="853"/>
                    </a:lnTo>
                    <a:lnTo>
                      <a:pt x="669" y="827"/>
                    </a:lnTo>
                    <a:lnTo>
                      <a:pt x="717" y="796"/>
                    </a:lnTo>
                    <a:lnTo>
                      <a:pt x="760" y="759"/>
                    </a:lnTo>
                    <a:lnTo>
                      <a:pt x="797" y="716"/>
                    </a:lnTo>
                    <a:lnTo>
                      <a:pt x="829" y="669"/>
                    </a:lnTo>
                    <a:lnTo>
                      <a:pt x="855" y="618"/>
                    </a:lnTo>
                    <a:lnTo>
                      <a:pt x="874" y="563"/>
                    </a:lnTo>
                    <a:lnTo>
                      <a:pt x="887" y="506"/>
                    </a:lnTo>
                    <a:lnTo>
                      <a:pt x="890" y="445"/>
                    </a:lnTo>
                    <a:close/>
                  </a:path>
                </a:pathLst>
              </a:custGeom>
              <a:solidFill>
                <a:srgbClr val="7FFF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7181" name="Freeform 7"/>
              <p:cNvSpPr>
                <a:spLocks/>
              </p:cNvSpPr>
              <p:nvPr/>
            </p:nvSpPr>
            <p:spPr bwMode="auto">
              <a:xfrm>
                <a:off x="123" y="294"/>
                <a:ext cx="293" cy="290"/>
              </a:xfrm>
              <a:custGeom>
                <a:avLst/>
                <a:gdLst>
                  <a:gd name="T0" fmla="*/ 0 w 850"/>
                  <a:gd name="T1" fmla="*/ 0 h 848"/>
                  <a:gd name="T2" fmla="*/ 0 w 850"/>
                  <a:gd name="T3" fmla="*/ 0 h 848"/>
                  <a:gd name="T4" fmla="*/ 0 w 850"/>
                  <a:gd name="T5" fmla="*/ 0 h 848"/>
                  <a:gd name="T6" fmla="*/ 0 w 850"/>
                  <a:gd name="T7" fmla="*/ 0 h 848"/>
                  <a:gd name="T8" fmla="*/ 0 w 850"/>
                  <a:gd name="T9" fmla="*/ 0 h 848"/>
                  <a:gd name="T10" fmla="*/ 0 w 850"/>
                  <a:gd name="T11" fmla="*/ 0 h 848"/>
                  <a:gd name="T12" fmla="*/ 0 w 850"/>
                  <a:gd name="T13" fmla="*/ 0 h 848"/>
                  <a:gd name="T14" fmla="*/ 0 w 850"/>
                  <a:gd name="T15" fmla="*/ 0 h 848"/>
                  <a:gd name="T16" fmla="*/ 0 w 850"/>
                  <a:gd name="T17" fmla="*/ 0 h 848"/>
                  <a:gd name="T18" fmla="*/ 0 w 850"/>
                  <a:gd name="T19" fmla="*/ 0 h 848"/>
                  <a:gd name="T20" fmla="*/ 0 w 850"/>
                  <a:gd name="T21" fmla="*/ 0 h 848"/>
                  <a:gd name="T22" fmla="*/ 0 w 850"/>
                  <a:gd name="T23" fmla="*/ 0 h 848"/>
                  <a:gd name="T24" fmla="*/ 0 w 850"/>
                  <a:gd name="T25" fmla="*/ 0 h 848"/>
                  <a:gd name="T26" fmla="*/ 0 w 850"/>
                  <a:gd name="T27" fmla="*/ 0 h 848"/>
                  <a:gd name="T28" fmla="*/ 0 w 850"/>
                  <a:gd name="T29" fmla="*/ 0 h 848"/>
                  <a:gd name="T30" fmla="*/ 0 w 850"/>
                  <a:gd name="T31" fmla="*/ 0 h 848"/>
                  <a:gd name="T32" fmla="*/ 0 w 850"/>
                  <a:gd name="T33" fmla="*/ 0 h 848"/>
                  <a:gd name="T34" fmla="*/ 0 w 850"/>
                  <a:gd name="T35" fmla="*/ 0 h 848"/>
                  <a:gd name="T36" fmla="*/ 0 w 850"/>
                  <a:gd name="T37" fmla="*/ 0 h 848"/>
                  <a:gd name="T38" fmla="*/ 0 w 850"/>
                  <a:gd name="T39" fmla="*/ 0 h 848"/>
                  <a:gd name="T40" fmla="*/ 0 w 850"/>
                  <a:gd name="T41" fmla="*/ 0 h 848"/>
                  <a:gd name="T42" fmla="*/ 0 w 850"/>
                  <a:gd name="T43" fmla="*/ 0 h 848"/>
                  <a:gd name="T44" fmla="*/ 0 w 850"/>
                  <a:gd name="T45" fmla="*/ 0 h 848"/>
                  <a:gd name="T46" fmla="*/ 0 w 850"/>
                  <a:gd name="T47" fmla="*/ 0 h 848"/>
                  <a:gd name="T48" fmla="*/ 0 w 850"/>
                  <a:gd name="T49" fmla="*/ 0 h 848"/>
                  <a:gd name="T50" fmla="*/ 0 w 850"/>
                  <a:gd name="T51" fmla="*/ 0 h 848"/>
                  <a:gd name="T52" fmla="*/ 0 w 850"/>
                  <a:gd name="T53" fmla="*/ 0 h 848"/>
                  <a:gd name="T54" fmla="*/ 0 w 850"/>
                  <a:gd name="T55" fmla="*/ 0 h 848"/>
                  <a:gd name="T56" fmla="*/ 0 w 850"/>
                  <a:gd name="T57" fmla="*/ 0 h 848"/>
                  <a:gd name="T58" fmla="*/ 0 w 850"/>
                  <a:gd name="T59" fmla="*/ 0 h 848"/>
                  <a:gd name="T60" fmla="*/ 0 w 850"/>
                  <a:gd name="T61" fmla="*/ 0 h 848"/>
                  <a:gd name="T62" fmla="*/ 0 w 850"/>
                  <a:gd name="T63" fmla="*/ 0 h 848"/>
                  <a:gd name="T64" fmla="*/ 0 w 850"/>
                  <a:gd name="T65" fmla="*/ 0 h 848"/>
                  <a:gd name="T66" fmla="*/ 0 w 850"/>
                  <a:gd name="T67" fmla="*/ 0 h 848"/>
                  <a:gd name="T68" fmla="*/ 0 w 850"/>
                  <a:gd name="T69" fmla="*/ 0 h 848"/>
                  <a:gd name="T70" fmla="*/ 0 w 850"/>
                  <a:gd name="T71" fmla="*/ 0 h 848"/>
                  <a:gd name="T72" fmla="*/ 0 w 850"/>
                  <a:gd name="T73" fmla="*/ 0 h 848"/>
                  <a:gd name="T74" fmla="*/ 0 w 850"/>
                  <a:gd name="T75" fmla="*/ 0 h 848"/>
                  <a:gd name="T76" fmla="*/ 0 w 850"/>
                  <a:gd name="T77" fmla="*/ 0 h 848"/>
                  <a:gd name="T78" fmla="*/ 0 w 850"/>
                  <a:gd name="T79" fmla="*/ 0 h 848"/>
                  <a:gd name="T80" fmla="*/ 0 w 850"/>
                  <a:gd name="T81" fmla="*/ 0 h 848"/>
                  <a:gd name="T82" fmla="*/ 0 w 850"/>
                  <a:gd name="T83" fmla="*/ 0 h 848"/>
                  <a:gd name="T84" fmla="*/ 0 w 850"/>
                  <a:gd name="T85" fmla="*/ 0 h 848"/>
                  <a:gd name="T86" fmla="*/ 0 w 850"/>
                  <a:gd name="T87" fmla="*/ 0 h 848"/>
                  <a:gd name="T88" fmla="*/ 0 w 850"/>
                  <a:gd name="T89" fmla="*/ 0 h 848"/>
                  <a:gd name="T90" fmla="*/ 0 w 850"/>
                  <a:gd name="T91" fmla="*/ 0 h 848"/>
                  <a:gd name="T92" fmla="*/ 0 w 850"/>
                  <a:gd name="T93" fmla="*/ 0 h 848"/>
                  <a:gd name="T94" fmla="*/ 0 w 850"/>
                  <a:gd name="T95" fmla="*/ 0 h 848"/>
                  <a:gd name="T96" fmla="*/ 0 w 850"/>
                  <a:gd name="T97" fmla="*/ 0 h 848"/>
                  <a:gd name="T98" fmla="*/ 0 w 850"/>
                  <a:gd name="T99" fmla="*/ 0 h 84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850"/>
                  <a:gd name="T151" fmla="*/ 0 h 848"/>
                  <a:gd name="T152" fmla="*/ 850 w 850"/>
                  <a:gd name="T153" fmla="*/ 848 h 84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850" h="848">
                    <a:moveTo>
                      <a:pt x="425" y="0"/>
                    </a:moveTo>
                    <a:lnTo>
                      <a:pt x="482" y="4"/>
                    </a:lnTo>
                    <a:lnTo>
                      <a:pt x="538" y="16"/>
                    </a:lnTo>
                    <a:lnTo>
                      <a:pt x="590" y="34"/>
                    </a:lnTo>
                    <a:lnTo>
                      <a:pt x="639" y="59"/>
                    </a:lnTo>
                    <a:lnTo>
                      <a:pt x="684" y="89"/>
                    </a:lnTo>
                    <a:lnTo>
                      <a:pt x="725" y="125"/>
                    </a:lnTo>
                    <a:lnTo>
                      <a:pt x="762" y="166"/>
                    </a:lnTo>
                    <a:lnTo>
                      <a:pt x="792" y="211"/>
                    </a:lnTo>
                    <a:lnTo>
                      <a:pt x="817" y="260"/>
                    </a:lnTo>
                    <a:lnTo>
                      <a:pt x="835" y="312"/>
                    </a:lnTo>
                    <a:lnTo>
                      <a:pt x="847" y="367"/>
                    </a:lnTo>
                    <a:lnTo>
                      <a:pt x="850" y="424"/>
                    </a:lnTo>
                    <a:lnTo>
                      <a:pt x="847" y="481"/>
                    </a:lnTo>
                    <a:lnTo>
                      <a:pt x="835" y="537"/>
                    </a:lnTo>
                    <a:lnTo>
                      <a:pt x="817" y="589"/>
                    </a:lnTo>
                    <a:lnTo>
                      <a:pt x="792" y="637"/>
                    </a:lnTo>
                    <a:lnTo>
                      <a:pt x="762" y="683"/>
                    </a:lnTo>
                    <a:lnTo>
                      <a:pt x="725" y="723"/>
                    </a:lnTo>
                    <a:lnTo>
                      <a:pt x="684" y="759"/>
                    </a:lnTo>
                    <a:lnTo>
                      <a:pt x="639" y="790"/>
                    </a:lnTo>
                    <a:lnTo>
                      <a:pt x="590" y="814"/>
                    </a:lnTo>
                    <a:lnTo>
                      <a:pt x="538" y="833"/>
                    </a:lnTo>
                    <a:lnTo>
                      <a:pt x="482" y="844"/>
                    </a:lnTo>
                    <a:lnTo>
                      <a:pt x="425" y="848"/>
                    </a:lnTo>
                    <a:lnTo>
                      <a:pt x="368" y="844"/>
                    </a:lnTo>
                    <a:lnTo>
                      <a:pt x="313" y="833"/>
                    </a:lnTo>
                    <a:lnTo>
                      <a:pt x="261" y="814"/>
                    </a:lnTo>
                    <a:lnTo>
                      <a:pt x="212" y="790"/>
                    </a:lnTo>
                    <a:lnTo>
                      <a:pt x="167" y="759"/>
                    </a:lnTo>
                    <a:lnTo>
                      <a:pt x="126" y="723"/>
                    </a:lnTo>
                    <a:lnTo>
                      <a:pt x="90" y="683"/>
                    </a:lnTo>
                    <a:lnTo>
                      <a:pt x="59" y="637"/>
                    </a:lnTo>
                    <a:lnTo>
                      <a:pt x="34" y="589"/>
                    </a:lnTo>
                    <a:lnTo>
                      <a:pt x="16" y="537"/>
                    </a:lnTo>
                    <a:lnTo>
                      <a:pt x="4" y="481"/>
                    </a:lnTo>
                    <a:lnTo>
                      <a:pt x="0" y="424"/>
                    </a:lnTo>
                    <a:lnTo>
                      <a:pt x="4" y="367"/>
                    </a:lnTo>
                    <a:lnTo>
                      <a:pt x="16" y="312"/>
                    </a:lnTo>
                    <a:lnTo>
                      <a:pt x="34" y="260"/>
                    </a:lnTo>
                    <a:lnTo>
                      <a:pt x="59" y="211"/>
                    </a:lnTo>
                    <a:lnTo>
                      <a:pt x="90" y="166"/>
                    </a:lnTo>
                    <a:lnTo>
                      <a:pt x="126" y="125"/>
                    </a:lnTo>
                    <a:lnTo>
                      <a:pt x="167" y="89"/>
                    </a:lnTo>
                    <a:lnTo>
                      <a:pt x="212" y="59"/>
                    </a:lnTo>
                    <a:lnTo>
                      <a:pt x="261" y="34"/>
                    </a:lnTo>
                    <a:lnTo>
                      <a:pt x="313" y="16"/>
                    </a:lnTo>
                    <a:lnTo>
                      <a:pt x="368" y="4"/>
                    </a:lnTo>
                    <a:lnTo>
                      <a:pt x="425" y="0"/>
                    </a:lnTo>
                    <a:close/>
                  </a:path>
                </a:pathLst>
              </a:custGeom>
              <a:solidFill>
                <a:srgbClr val="85FFC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7182" name="Freeform 8"/>
              <p:cNvSpPr>
                <a:spLocks/>
              </p:cNvSpPr>
              <p:nvPr/>
            </p:nvSpPr>
            <p:spPr bwMode="auto">
              <a:xfrm>
                <a:off x="132" y="298"/>
                <a:ext cx="277" cy="277"/>
              </a:xfrm>
              <a:custGeom>
                <a:avLst/>
                <a:gdLst>
                  <a:gd name="T0" fmla="*/ 0 w 808"/>
                  <a:gd name="T1" fmla="*/ 0 h 806"/>
                  <a:gd name="T2" fmla="*/ 0 w 808"/>
                  <a:gd name="T3" fmla="*/ 0 h 806"/>
                  <a:gd name="T4" fmla="*/ 0 w 808"/>
                  <a:gd name="T5" fmla="*/ 0 h 806"/>
                  <a:gd name="T6" fmla="*/ 0 w 808"/>
                  <a:gd name="T7" fmla="*/ 0 h 806"/>
                  <a:gd name="T8" fmla="*/ 0 w 808"/>
                  <a:gd name="T9" fmla="*/ 0 h 806"/>
                  <a:gd name="T10" fmla="*/ 0 w 808"/>
                  <a:gd name="T11" fmla="*/ 0 h 806"/>
                  <a:gd name="T12" fmla="*/ 0 w 808"/>
                  <a:gd name="T13" fmla="*/ 0 h 806"/>
                  <a:gd name="T14" fmla="*/ 0 w 808"/>
                  <a:gd name="T15" fmla="*/ 0 h 806"/>
                  <a:gd name="T16" fmla="*/ 0 w 808"/>
                  <a:gd name="T17" fmla="*/ 0 h 806"/>
                  <a:gd name="T18" fmla="*/ 0 w 808"/>
                  <a:gd name="T19" fmla="*/ 0 h 806"/>
                  <a:gd name="T20" fmla="*/ 0 w 808"/>
                  <a:gd name="T21" fmla="*/ 0 h 806"/>
                  <a:gd name="T22" fmla="*/ 0 w 808"/>
                  <a:gd name="T23" fmla="*/ 0 h 806"/>
                  <a:gd name="T24" fmla="*/ 0 w 808"/>
                  <a:gd name="T25" fmla="*/ 0 h 806"/>
                  <a:gd name="T26" fmla="*/ 0 w 808"/>
                  <a:gd name="T27" fmla="*/ 0 h 806"/>
                  <a:gd name="T28" fmla="*/ 0 w 808"/>
                  <a:gd name="T29" fmla="*/ 0 h 806"/>
                  <a:gd name="T30" fmla="*/ 0 w 808"/>
                  <a:gd name="T31" fmla="*/ 0 h 806"/>
                  <a:gd name="T32" fmla="*/ 0 w 808"/>
                  <a:gd name="T33" fmla="*/ 0 h 806"/>
                  <a:gd name="T34" fmla="*/ 0 w 808"/>
                  <a:gd name="T35" fmla="*/ 0 h 806"/>
                  <a:gd name="T36" fmla="*/ 0 w 808"/>
                  <a:gd name="T37" fmla="*/ 0 h 806"/>
                  <a:gd name="T38" fmla="*/ 0 w 808"/>
                  <a:gd name="T39" fmla="*/ 0 h 806"/>
                  <a:gd name="T40" fmla="*/ 0 w 808"/>
                  <a:gd name="T41" fmla="*/ 0 h 806"/>
                  <a:gd name="T42" fmla="*/ 0 w 808"/>
                  <a:gd name="T43" fmla="*/ 0 h 806"/>
                  <a:gd name="T44" fmla="*/ 0 w 808"/>
                  <a:gd name="T45" fmla="*/ 0 h 806"/>
                  <a:gd name="T46" fmla="*/ 0 w 808"/>
                  <a:gd name="T47" fmla="*/ 0 h 806"/>
                  <a:gd name="T48" fmla="*/ 0 w 808"/>
                  <a:gd name="T49" fmla="*/ 0 h 806"/>
                  <a:gd name="T50" fmla="*/ 0 w 808"/>
                  <a:gd name="T51" fmla="*/ 0 h 806"/>
                  <a:gd name="T52" fmla="*/ 0 w 808"/>
                  <a:gd name="T53" fmla="*/ 0 h 806"/>
                  <a:gd name="T54" fmla="*/ 0 w 808"/>
                  <a:gd name="T55" fmla="*/ 0 h 806"/>
                  <a:gd name="T56" fmla="*/ 0 w 808"/>
                  <a:gd name="T57" fmla="*/ 0 h 806"/>
                  <a:gd name="T58" fmla="*/ 0 w 808"/>
                  <a:gd name="T59" fmla="*/ 0 h 806"/>
                  <a:gd name="T60" fmla="*/ 0 w 808"/>
                  <a:gd name="T61" fmla="*/ 0 h 806"/>
                  <a:gd name="T62" fmla="*/ 0 w 808"/>
                  <a:gd name="T63" fmla="*/ 0 h 806"/>
                  <a:gd name="T64" fmla="*/ 0 w 808"/>
                  <a:gd name="T65" fmla="*/ 0 h 806"/>
                  <a:gd name="T66" fmla="*/ 0 w 808"/>
                  <a:gd name="T67" fmla="*/ 0 h 806"/>
                  <a:gd name="T68" fmla="*/ 0 w 808"/>
                  <a:gd name="T69" fmla="*/ 0 h 806"/>
                  <a:gd name="T70" fmla="*/ 0 w 808"/>
                  <a:gd name="T71" fmla="*/ 0 h 806"/>
                  <a:gd name="T72" fmla="*/ 0 w 808"/>
                  <a:gd name="T73" fmla="*/ 0 h 806"/>
                  <a:gd name="T74" fmla="*/ 0 w 808"/>
                  <a:gd name="T75" fmla="*/ 0 h 806"/>
                  <a:gd name="T76" fmla="*/ 0 w 808"/>
                  <a:gd name="T77" fmla="*/ 0 h 806"/>
                  <a:gd name="T78" fmla="*/ 0 w 808"/>
                  <a:gd name="T79" fmla="*/ 0 h 806"/>
                  <a:gd name="T80" fmla="*/ 0 w 808"/>
                  <a:gd name="T81" fmla="*/ 0 h 806"/>
                  <a:gd name="T82" fmla="*/ 0 w 808"/>
                  <a:gd name="T83" fmla="*/ 0 h 806"/>
                  <a:gd name="T84" fmla="*/ 0 w 808"/>
                  <a:gd name="T85" fmla="*/ 0 h 806"/>
                  <a:gd name="T86" fmla="*/ 0 w 808"/>
                  <a:gd name="T87" fmla="*/ 0 h 806"/>
                  <a:gd name="T88" fmla="*/ 0 w 808"/>
                  <a:gd name="T89" fmla="*/ 0 h 806"/>
                  <a:gd name="T90" fmla="*/ 0 w 808"/>
                  <a:gd name="T91" fmla="*/ 0 h 806"/>
                  <a:gd name="T92" fmla="*/ 0 w 808"/>
                  <a:gd name="T93" fmla="*/ 0 h 806"/>
                  <a:gd name="T94" fmla="*/ 0 w 808"/>
                  <a:gd name="T95" fmla="*/ 0 h 806"/>
                  <a:gd name="T96" fmla="*/ 0 w 808"/>
                  <a:gd name="T97" fmla="*/ 0 h 806"/>
                  <a:gd name="T98" fmla="*/ 0 w 808"/>
                  <a:gd name="T99" fmla="*/ 0 h 80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808"/>
                  <a:gd name="T151" fmla="*/ 0 h 806"/>
                  <a:gd name="T152" fmla="*/ 808 w 808"/>
                  <a:gd name="T153" fmla="*/ 806 h 80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808" h="806">
                    <a:moveTo>
                      <a:pt x="404" y="0"/>
                    </a:moveTo>
                    <a:lnTo>
                      <a:pt x="459" y="4"/>
                    </a:lnTo>
                    <a:lnTo>
                      <a:pt x="511" y="15"/>
                    </a:lnTo>
                    <a:lnTo>
                      <a:pt x="561" y="32"/>
                    </a:lnTo>
                    <a:lnTo>
                      <a:pt x="608" y="55"/>
                    </a:lnTo>
                    <a:lnTo>
                      <a:pt x="651" y="84"/>
                    </a:lnTo>
                    <a:lnTo>
                      <a:pt x="689" y="118"/>
                    </a:lnTo>
                    <a:lnTo>
                      <a:pt x="724" y="157"/>
                    </a:lnTo>
                    <a:lnTo>
                      <a:pt x="752" y="200"/>
                    </a:lnTo>
                    <a:lnTo>
                      <a:pt x="776" y="246"/>
                    </a:lnTo>
                    <a:lnTo>
                      <a:pt x="793" y="296"/>
                    </a:lnTo>
                    <a:lnTo>
                      <a:pt x="804" y="349"/>
                    </a:lnTo>
                    <a:lnTo>
                      <a:pt x="808" y="403"/>
                    </a:lnTo>
                    <a:lnTo>
                      <a:pt x="804" y="458"/>
                    </a:lnTo>
                    <a:lnTo>
                      <a:pt x="793" y="510"/>
                    </a:lnTo>
                    <a:lnTo>
                      <a:pt x="776" y="560"/>
                    </a:lnTo>
                    <a:lnTo>
                      <a:pt x="753" y="606"/>
                    </a:lnTo>
                    <a:lnTo>
                      <a:pt x="724" y="649"/>
                    </a:lnTo>
                    <a:lnTo>
                      <a:pt x="689" y="688"/>
                    </a:lnTo>
                    <a:lnTo>
                      <a:pt x="651" y="721"/>
                    </a:lnTo>
                    <a:lnTo>
                      <a:pt x="608" y="750"/>
                    </a:lnTo>
                    <a:lnTo>
                      <a:pt x="561" y="773"/>
                    </a:lnTo>
                    <a:lnTo>
                      <a:pt x="511" y="791"/>
                    </a:lnTo>
                    <a:lnTo>
                      <a:pt x="459" y="801"/>
                    </a:lnTo>
                    <a:lnTo>
                      <a:pt x="404" y="806"/>
                    </a:lnTo>
                    <a:lnTo>
                      <a:pt x="350" y="801"/>
                    </a:lnTo>
                    <a:lnTo>
                      <a:pt x="297" y="791"/>
                    </a:lnTo>
                    <a:lnTo>
                      <a:pt x="248" y="773"/>
                    </a:lnTo>
                    <a:lnTo>
                      <a:pt x="201" y="750"/>
                    </a:lnTo>
                    <a:lnTo>
                      <a:pt x="158" y="721"/>
                    </a:lnTo>
                    <a:lnTo>
                      <a:pt x="119" y="688"/>
                    </a:lnTo>
                    <a:lnTo>
                      <a:pt x="84" y="649"/>
                    </a:lnTo>
                    <a:lnTo>
                      <a:pt x="56" y="606"/>
                    </a:lnTo>
                    <a:lnTo>
                      <a:pt x="32" y="560"/>
                    </a:lnTo>
                    <a:lnTo>
                      <a:pt x="15" y="510"/>
                    </a:lnTo>
                    <a:lnTo>
                      <a:pt x="4" y="458"/>
                    </a:lnTo>
                    <a:lnTo>
                      <a:pt x="0" y="403"/>
                    </a:lnTo>
                    <a:lnTo>
                      <a:pt x="4" y="349"/>
                    </a:lnTo>
                    <a:lnTo>
                      <a:pt x="15" y="296"/>
                    </a:lnTo>
                    <a:lnTo>
                      <a:pt x="32" y="246"/>
                    </a:lnTo>
                    <a:lnTo>
                      <a:pt x="56" y="200"/>
                    </a:lnTo>
                    <a:lnTo>
                      <a:pt x="84" y="157"/>
                    </a:lnTo>
                    <a:lnTo>
                      <a:pt x="119" y="118"/>
                    </a:lnTo>
                    <a:lnTo>
                      <a:pt x="158" y="84"/>
                    </a:lnTo>
                    <a:lnTo>
                      <a:pt x="201" y="55"/>
                    </a:lnTo>
                    <a:lnTo>
                      <a:pt x="248" y="32"/>
                    </a:lnTo>
                    <a:lnTo>
                      <a:pt x="297" y="15"/>
                    </a:lnTo>
                    <a:lnTo>
                      <a:pt x="350" y="4"/>
                    </a:lnTo>
                    <a:lnTo>
                      <a:pt x="404" y="0"/>
                    </a:lnTo>
                    <a:close/>
                  </a:path>
                </a:pathLst>
              </a:custGeom>
              <a:solidFill>
                <a:srgbClr val="8CFFD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7183" name="Freeform 9"/>
              <p:cNvSpPr>
                <a:spLocks/>
              </p:cNvSpPr>
              <p:nvPr/>
            </p:nvSpPr>
            <p:spPr bwMode="auto">
              <a:xfrm>
                <a:off x="138" y="300"/>
                <a:ext cx="267" cy="264"/>
              </a:xfrm>
              <a:custGeom>
                <a:avLst/>
                <a:gdLst>
                  <a:gd name="T0" fmla="*/ 0 w 771"/>
                  <a:gd name="T1" fmla="*/ 0 h 769"/>
                  <a:gd name="T2" fmla="*/ 0 w 771"/>
                  <a:gd name="T3" fmla="*/ 0 h 769"/>
                  <a:gd name="T4" fmla="*/ 0 w 771"/>
                  <a:gd name="T5" fmla="*/ 0 h 769"/>
                  <a:gd name="T6" fmla="*/ 0 w 771"/>
                  <a:gd name="T7" fmla="*/ 0 h 769"/>
                  <a:gd name="T8" fmla="*/ 0 w 771"/>
                  <a:gd name="T9" fmla="*/ 0 h 769"/>
                  <a:gd name="T10" fmla="*/ 0 w 771"/>
                  <a:gd name="T11" fmla="*/ 0 h 769"/>
                  <a:gd name="T12" fmla="*/ 0 w 771"/>
                  <a:gd name="T13" fmla="*/ 0 h 769"/>
                  <a:gd name="T14" fmla="*/ 0 w 771"/>
                  <a:gd name="T15" fmla="*/ 0 h 769"/>
                  <a:gd name="T16" fmla="*/ 0 w 771"/>
                  <a:gd name="T17" fmla="*/ 0 h 769"/>
                  <a:gd name="T18" fmla="*/ 0 w 771"/>
                  <a:gd name="T19" fmla="*/ 0 h 769"/>
                  <a:gd name="T20" fmla="*/ 0 w 771"/>
                  <a:gd name="T21" fmla="*/ 0 h 769"/>
                  <a:gd name="T22" fmla="*/ 0 w 771"/>
                  <a:gd name="T23" fmla="*/ 0 h 769"/>
                  <a:gd name="T24" fmla="*/ 0 w 771"/>
                  <a:gd name="T25" fmla="*/ 0 h 769"/>
                  <a:gd name="T26" fmla="*/ 0 w 771"/>
                  <a:gd name="T27" fmla="*/ 0 h 769"/>
                  <a:gd name="T28" fmla="*/ 0 w 771"/>
                  <a:gd name="T29" fmla="*/ 0 h 769"/>
                  <a:gd name="T30" fmla="*/ 0 w 771"/>
                  <a:gd name="T31" fmla="*/ 0 h 769"/>
                  <a:gd name="T32" fmla="*/ 0 w 771"/>
                  <a:gd name="T33" fmla="*/ 0 h 769"/>
                  <a:gd name="T34" fmla="*/ 0 w 771"/>
                  <a:gd name="T35" fmla="*/ 0 h 769"/>
                  <a:gd name="T36" fmla="*/ 0 w 771"/>
                  <a:gd name="T37" fmla="*/ 0 h 769"/>
                  <a:gd name="T38" fmla="*/ 0 w 771"/>
                  <a:gd name="T39" fmla="*/ 0 h 769"/>
                  <a:gd name="T40" fmla="*/ 0 w 771"/>
                  <a:gd name="T41" fmla="*/ 0 h 769"/>
                  <a:gd name="T42" fmla="*/ 0 w 771"/>
                  <a:gd name="T43" fmla="*/ 0 h 769"/>
                  <a:gd name="T44" fmla="*/ 0 w 771"/>
                  <a:gd name="T45" fmla="*/ 0 h 769"/>
                  <a:gd name="T46" fmla="*/ 0 w 771"/>
                  <a:gd name="T47" fmla="*/ 0 h 769"/>
                  <a:gd name="T48" fmla="*/ 0 w 771"/>
                  <a:gd name="T49" fmla="*/ 0 h 769"/>
                  <a:gd name="T50" fmla="*/ 0 w 771"/>
                  <a:gd name="T51" fmla="*/ 0 h 769"/>
                  <a:gd name="T52" fmla="*/ 0 w 771"/>
                  <a:gd name="T53" fmla="*/ 0 h 769"/>
                  <a:gd name="T54" fmla="*/ 0 w 771"/>
                  <a:gd name="T55" fmla="*/ 0 h 769"/>
                  <a:gd name="T56" fmla="*/ 0 w 771"/>
                  <a:gd name="T57" fmla="*/ 0 h 769"/>
                  <a:gd name="T58" fmla="*/ 0 w 771"/>
                  <a:gd name="T59" fmla="*/ 0 h 769"/>
                  <a:gd name="T60" fmla="*/ 0 w 771"/>
                  <a:gd name="T61" fmla="*/ 0 h 769"/>
                  <a:gd name="T62" fmla="*/ 0 w 771"/>
                  <a:gd name="T63" fmla="*/ 0 h 769"/>
                  <a:gd name="T64" fmla="*/ 0 w 771"/>
                  <a:gd name="T65" fmla="*/ 0 h 769"/>
                  <a:gd name="T66" fmla="*/ 0 w 771"/>
                  <a:gd name="T67" fmla="*/ 0 h 769"/>
                  <a:gd name="T68" fmla="*/ 0 w 771"/>
                  <a:gd name="T69" fmla="*/ 0 h 769"/>
                  <a:gd name="T70" fmla="*/ 0 w 771"/>
                  <a:gd name="T71" fmla="*/ 0 h 769"/>
                  <a:gd name="T72" fmla="*/ 0 w 771"/>
                  <a:gd name="T73" fmla="*/ 0 h 769"/>
                  <a:gd name="T74" fmla="*/ 0 w 771"/>
                  <a:gd name="T75" fmla="*/ 0 h 769"/>
                  <a:gd name="T76" fmla="*/ 0 w 771"/>
                  <a:gd name="T77" fmla="*/ 0 h 769"/>
                  <a:gd name="T78" fmla="*/ 0 w 771"/>
                  <a:gd name="T79" fmla="*/ 0 h 769"/>
                  <a:gd name="T80" fmla="*/ 0 w 771"/>
                  <a:gd name="T81" fmla="*/ 0 h 769"/>
                  <a:gd name="T82" fmla="*/ 0 w 771"/>
                  <a:gd name="T83" fmla="*/ 0 h 769"/>
                  <a:gd name="T84" fmla="*/ 0 w 771"/>
                  <a:gd name="T85" fmla="*/ 0 h 769"/>
                  <a:gd name="T86" fmla="*/ 0 w 771"/>
                  <a:gd name="T87" fmla="*/ 0 h 769"/>
                  <a:gd name="T88" fmla="*/ 0 w 771"/>
                  <a:gd name="T89" fmla="*/ 0 h 769"/>
                  <a:gd name="T90" fmla="*/ 0 w 771"/>
                  <a:gd name="T91" fmla="*/ 0 h 769"/>
                  <a:gd name="T92" fmla="*/ 0 w 771"/>
                  <a:gd name="T93" fmla="*/ 0 h 769"/>
                  <a:gd name="T94" fmla="*/ 0 w 771"/>
                  <a:gd name="T95" fmla="*/ 0 h 769"/>
                  <a:gd name="T96" fmla="*/ 0 w 771"/>
                  <a:gd name="T97" fmla="*/ 0 h 769"/>
                  <a:gd name="T98" fmla="*/ 0 w 771"/>
                  <a:gd name="T99" fmla="*/ 0 h 76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771"/>
                  <a:gd name="T151" fmla="*/ 0 h 769"/>
                  <a:gd name="T152" fmla="*/ 771 w 771"/>
                  <a:gd name="T153" fmla="*/ 769 h 76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771" h="769">
                    <a:moveTo>
                      <a:pt x="385" y="0"/>
                    </a:moveTo>
                    <a:lnTo>
                      <a:pt x="438" y="4"/>
                    </a:lnTo>
                    <a:lnTo>
                      <a:pt x="488" y="14"/>
                    </a:lnTo>
                    <a:lnTo>
                      <a:pt x="535" y="31"/>
                    </a:lnTo>
                    <a:lnTo>
                      <a:pt x="580" y="53"/>
                    </a:lnTo>
                    <a:lnTo>
                      <a:pt x="621" y="81"/>
                    </a:lnTo>
                    <a:lnTo>
                      <a:pt x="658" y="113"/>
                    </a:lnTo>
                    <a:lnTo>
                      <a:pt x="691" y="150"/>
                    </a:lnTo>
                    <a:lnTo>
                      <a:pt x="718" y="192"/>
                    </a:lnTo>
                    <a:lnTo>
                      <a:pt x="741" y="236"/>
                    </a:lnTo>
                    <a:lnTo>
                      <a:pt x="757" y="283"/>
                    </a:lnTo>
                    <a:lnTo>
                      <a:pt x="767" y="333"/>
                    </a:lnTo>
                    <a:lnTo>
                      <a:pt x="771" y="385"/>
                    </a:lnTo>
                    <a:lnTo>
                      <a:pt x="767" y="437"/>
                    </a:lnTo>
                    <a:lnTo>
                      <a:pt x="757" y="487"/>
                    </a:lnTo>
                    <a:lnTo>
                      <a:pt x="741" y="534"/>
                    </a:lnTo>
                    <a:lnTo>
                      <a:pt x="718" y="578"/>
                    </a:lnTo>
                    <a:lnTo>
                      <a:pt x="691" y="619"/>
                    </a:lnTo>
                    <a:lnTo>
                      <a:pt x="658" y="656"/>
                    </a:lnTo>
                    <a:lnTo>
                      <a:pt x="621" y="689"/>
                    </a:lnTo>
                    <a:lnTo>
                      <a:pt x="579" y="715"/>
                    </a:lnTo>
                    <a:lnTo>
                      <a:pt x="535" y="738"/>
                    </a:lnTo>
                    <a:lnTo>
                      <a:pt x="488" y="754"/>
                    </a:lnTo>
                    <a:lnTo>
                      <a:pt x="438" y="764"/>
                    </a:lnTo>
                    <a:lnTo>
                      <a:pt x="385" y="769"/>
                    </a:lnTo>
                    <a:lnTo>
                      <a:pt x="333" y="764"/>
                    </a:lnTo>
                    <a:lnTo>
                      <a:pt x="284" y="754"/>
                    </a:lnTo>
                    <a:lnTo>
                      <a:pt x="236" y="738"/>
                    </a:lnTo>
                    <a:lnTo>
                      <a:pt x="192" y="715"/>
                    </a:lnTo>
                    <a:lnTo>
                      <a:pt x="150" y="689"/>
                    </a:lnTo>
                    <a:lnTo>
                      <a:pt x="114" y="656"/>
                    </a:lnTo>
                    <a:lnTo>
                      <a:pt x="81" y="619"/>
                    </a:lnTo>
                    <a:lnTo>
                      <a:pt x="53" y="578"/>
                    </a:lnTo>
                    <a:lnTo>
                      <a:pt x="31" y="534"/>
                    </a:lnTo>
                    <a:lnTo>
                      <a:pt x="15" y="487"/>
                    </a:lnTo>
                    <a:lnTo>
                      <a:pt x="4" y="437"/>
                    </a:lnTo>
                    <a:lnTo>
                      <a:pt x="0" y="385"/>
                    </a:lnTo>
                    <a:lnTo>
                      <a:pt x="4" y="333"/>
                    </a:lnTo>
                    <a:lnTo>
                      <a:pt x="15" y="283"/>
                    </a:lnTo>
                    <a:lnTo>
                      <a:pt x="31" y="236"/>
                    </a:lnTo>
                    <a:lnTo>
                      <a:pt x="53" y="191"/>
                    </a:lnTo>
                    <a:lnTo>
                      <a:pt x="81" y="150"/>
                    </a:lnTo>
                    <a:lnTo>
                      <a:pt x="114" y="113"/>
                    </a:lnTo>
                    <a:lnTo>
                      <a:pt x="150" y="81"/>
                    </a:lnTo>
                    <a:lnTo>
                      <a:pt x="191" y="53"/>
                    </a:lnTo>
                    <a:lnTo>
                      <a:pt x="236" y="31"/>
                    </a:lnTo>
                    <a:lnTo>
                      <a:pt x="284" y="14"/>
                    </a:lnTo>
                    <a:lnTo>
                      <a:pt x="333" y="4"/>
                    </a:lnTo>
                    <a:lnTo>
                      <a:pt x="385" y="0"/>
                    </a:lnTo>
                    <a:close/>
                  </a:path>
                </a:pathLst>
              </a:custGeom>
              <a:solidFill>
                <a:srgbClr val="91FFD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7184" name="Freeform 10"/>
              <p:cNvSpPr>
                <a:spLocks/>
              </p:cNvSpPr>
              <p:nvPr/>
            </p:nvSpPr>
            <p:spPr bwMode="auto">
              <a:xfrm>
                <a:off x="149" y="305"/>
                <a:ext cx="250" cy="250"/>
              </a:xfrm>
              <a:custGeom>
                <a:avLst/>
                <a:gdLst>
                  <a:gd name="T0" fmla="*/ 0 w 728"/>
                  <a:gd name="T1" fmla="*/ 0 h 726"/>
                  <a:gd name="T2" fmla="*/ 0 w 728"/>
                  <a:gd name="T3" fmla="*/ 0 h 726"/>
                  <a:gd name="T4" fmla="*/ 0 w 728"/>
                  <a:gd name="T5" fmla="*/ 0 h 726"/>
                  <a:gd name="T6" fmla="*/ 0 w 728"/>
                  <a:gd name="T7" fmla="*/ 0 h 726"/>
                  <a:gd name="T8" fmla="*/ 0 w 728"/>
                  <a:gd name="T9" fmla="*/ 0 h 726"/>
                  <a:gd name="T10" fmla="*/ 0 w 728"/>
                  <a:gd name="T11" fmla="*/ 0 h 726"/>
                  <a:gd name="T12" fmla="*/ 0 w 728"/>
                  <a:gd name="T13" fmla="*/ 0 h 726"/>
                  <a:gd name="T14" fmla="*/ 0 w 728"/>
                  <a:gd name="T15" fmla="*/ 0 h 726"/>
                  <a:gd name="T16" fmla="*/ 0 w 728"/>
                  <a:gd name="T17" fmla="*/ 0 h 726"/>
                  <a:gd name="T18" fmla="*/ 0 w 728"/>
                  <a:gd name="T19" fmla="*/ 0 h 726"/>
                  <a:gd name="T20" fmla="*/ 0 w 728"/>
                  <a:gd name="T21" fmla="*/ 0 h 726"/>
                  <a:gd name="T22" fmla="*/ 0 w 728"/>
                  <a:gd name="T23" fmla="*/ 0 h 726"/>
                  <a:gd name="T24" fmla="*/ 0 w 728"/>
                  <a:gd name="T25" fmla="*/ 0 h 726"/>
                  <a:gd name="T26" fmla="*/ 0 w 728"/>
                  <a:gd name="T27" fmla="*/ 0 h 726"/>
                  <a:gd name="T28" fmla="*/ 0 w 728"/>
                  <a:gd name="T29" fmla="*/ 0 h 726"/>
                  <a:gd name="T30" fmla="*/ 0 w 728"/>
                  <a:gd name="T31" fmla="*/ 0 h 726"/>
                  <a:gd name="T32" fmla="*/ 0 w 728"/>
                  <a:gd name="T33" fmla="*/ 0 h 726"/>
                  <a:gd name="T34" fmla="*/ 0 w 728"/>
                  <a:gd name="T35" fmla="*/ 0 h 726"/>
                  <a:gd name="T36" fmla="*/ 0 w 728"/>
                  <a:gd name="T37" fmla="*/ 0 h 726"/>
                  <a:gd name="T38" fmla="*/ 0 w 728"/>
                  <a:gd name="T39" fmla="*/ 0 h 726"/>
                  <a:gd name="T40" fmla="*/ 0 w 728"/>
                  <a:gd name="T41" fmla="*/ 0 h 726"/>
                  <a:gd name="T42" fmla="*/ 0 w 728"/>
                  <a:gd name="T43" fmla="*/ 0 h 726"/>
                  <a:gd name="T44" fmla="*/ 0 w 728"/>
                  <a:gd name="T45" fmla="*/ 0 h 726"/>
                  <a:gd name="T46" fmla="*/ 0 w 728"/>
                  <a:gd name="T47" fmla="*/ 0 h 726"/>
                  <a:gd name="T48" fmla="*/ 0 w 728"/>
                  <a:gd name="T49" fmla="*/ 0 h 726"/>
                  <a:gd name="T50" fmla="*/ 0 w 728"/>
                  <a:gd name="T51" fmla="*/ 0 h 726"/>
                  <a:gd name="T52" fmla="*/ 0 w 728"/>
                  <a:gd name="T53" fmla="*/ 0 h 726"/>
                  <a:gd name="T54" fmla="*/ 0 w 728"/>
                  <a:gd name="T55" fmla="*/ 0 h 726"/>
                  <a:gd name="T56" fmla="*/ 0 w 728"/>
                  <a:gd name="T57" fmla="*/ 0 h 726"/>
                  <a:gd name="T58" fmla="*/ 0 w 728"/>
                  <a:gd name="T59" fmla="*/ 0 h 726"/>
                  <a:gd name="T60" fmla="*/ 0 w 728"/>
                  <a:gd name="T61" fmla="*/ 0 h 726"/>
                  <a:gd name="T62" fmla="*/ 0 w 728"/>
                  <a:gd name="T63" fmla="*/ 0 h 726"/>
                  <a:gd name="T64" fmla="*/ 0 w 728"/>
                  <a:gd name="T65" fmla="*/ 0 h 726"/>
                  <a:gd name="T66" fmla="*/ 0 w 728"/>
                  <a:gd name="T67" fmla="*/ 0 h 726"/>
                  <a:gd name="T68" fmla="*/ 0 w 728"/>
                  <a:gd name="T69" fmla="*/ 0 h 726"/>
                  <a:gd name="T70" fmla="*/ 0 w 728"/>
                  <a:gd name="T71" fmla="*/ 0 h 726"/>
                  <a:gd name="T72" fmla="*/ 0 w 728"/>
                  <a:gd name="T73" fmla="*/ 0 h 726"/>
                  <a:gd name="T74" fmla="*/ 0 w 728"/>
                  <a:gd name="T75" fmla="*/ 0 h 726"/>
                  <a:gd name="T76" fmla="*/ 0 w 728"/>
                  <a:gd name="T77" fmla="*/ 0 h 726"/>
                  <a:gd name="T78" fmla="*/ 0 w 728"/>
                  <a:gd name="T79" fmla="*/ 0 h 726"/>
                  <a:gd name="T80" fmla="*/ 0 w 728"/>
                  <a:gd name="T81" fmla="*/ 0 h 726"/>
                  <a:gd name="T82" fmla="*/ 0 w 728"/>
                  <a:gd name="T83" fmla="*/ 0 h 726"/>
                  <a:gd name="T84" fmla="*/ 0 w 728"/>
                  <a:gd name="T85" fmla="*/ 0 h 726"/>
                  <a:gd name="T86" fmla="*/ 0 w 728"/>
                  <a:gd name="T87" fmla="*/ 0 h 726"/>
                  <a:gd name="T88" fmla="*/ 0 w 728"/>
                  <a:gd name="T89" fmla="*/ 0 h 726"/>
                  <a:gd name="T90" fmla="*/ 0 w 728"/>
                  <a:gd name="T91" fmla="*/ 0 h 726"/>
                  <a:gd name="T92" fmla="*/ 0 w 728"/>
                  <a:gd name="T93" fmla="*/ 0 h 726"/>
                  <a:gd name="T94" fmla="*/ 0 w 728"/>
                  <a:gd name="T95" fmla="*/ 0 h 726"/>
                  <a:gd name="T96" fmla="*/ 0 w 728"/>
                  <a:gd name="T97" fmla="*/ 0 h 726"/>
                  <a:gd name="T98" fmla="*/ 0 w 728"/>
                  <a:gd name="T99" fmla="*/ 0 h 72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728"/>
                  <a:gd name="T151" fmla="*/ 0 h 726"/>
                  <a:gd name="T152" fmla="*/ 728 w 728"/>
                  <a:gd name="T153" fmla="*/ 726 h 72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728" h="726">
                    <a:moveTo>
                      <a:pt x="364" y="0"/>
                    </a:moveTo>
                    <a:lnTo>
                      <a:pt x="414" y="4"/>
                    </a:lnTo>
                    <a:lnTo>
                      <a:pt x="461" y="13"/>
                    </a:lnTo>
                    <a:lnTo>
                      <a:pt x="506" y="29"/>
                    </a:lnTo>
                    <a:lnTo>
                      <a:pt x="548" y="50"/>
                    </a:lnTo>
                    <a:lnTo>
                      <a:pt x="586" y="76"/>
                    </a:lnTo>
                    <a:lnTo>
                      <a:pt x="622" y="107"/>
                    </a:lnTo>
                    <a:lnTo>
                      <a:pt x="653" y="142"/>
                    </a:lnTo>
                    <a:lnTo>
                      <a:pt x="679" y="180"/>
                    </a:lnTo>
                    <a:lnTo>
                      <a:pt x="700" y="223"/>
                    </a:lnTo>
                    <a:lnTo>
                      <a:pt x="716" y="268"/>
                    </a:lnTo>
                    <a:lnTo>
                      <a:pt x="725" y="315"/>
                    </a:lnTo>
                    <a:lnTo>
                      <a:pt x="728" y="364"/>
                    </a:lnTo>
                    <a:lnTo>
                      <a:pt x="725" y="414"/>
                    </a:lnTo>
                    <a:lnTo>
                      <a:pt x="716" y="461"/>
                    </a:lnTo>
                    <a:lnTo>
                      <a:pt x="700" y="506"/>
                    </a:lnTo>
                    <a:lnTo>
                      <a:pt x="679" y="547"/>
                    </a:lnTo>
                    <a:lnTo>
                      <a:pt x="653" y="585"/>
                    </a:lnTo>
                    <a:lnTo>
                      <a:pt x="622" y="620"/>
                    </a:lnTo>
                    <a:lnTo>
                      <a:pt x="586" y="651"/>
                    </a:lnTo>
                    <a:lnTo>
                      <a:pt x="548" y="677"/>
                    </a:lnTo>
                    <a:lnTo>
                      <a:pt x="506" y="697"/>
                    </a:lnTo>
                    <a:lnTo>
                      <a:pt x="461" y="713"/>
                    </a:lnTo>
                    <a:lnTo>
                      <a:pt x="414" y="722"/>
                    </a:lnTo>
                    <a:lnTo>
                      <a:pt x="364" y="726"/>
                    </a:lnTo>
                    <a:lnTo>
                      <a:pt x="315" y="722"/>
                    </a:lnTo>
                    <a:lnTo>
                      <a:pt x="267" y="713"/>
                    </a:lnTo>
                    <a:lnTo>
                      <a:pt x="222" y="697"/>
                    </a:lnTo>
                    <a:lnTo>
                      <a:pt x="181" y="677"/>
                    </a:lnTo>
                    <a:lnTo>
                      <a:pt x="142" y="651"/>
                    </a:lnTo>
                    <a:lnTo>
                      <a:pt x="107" y="620"/>
                    </a:lnTo>
                    <a:lnTo>
                      <a:pt x="76" y="585"/>
                    </a:lnTo>
                    <a:lnTo>
                      <a:pt x="50" y="547"/>
                    </a:lnTo>
                    <a:lnTo>
                      <a:pt x="29" y="505"/>
                    </a:lnTo>
                    <a:lnTo>
                      <a:pt x="13" y="461"/>
                    </a:lnTo>
                    <a:lnTo>
                      <a:pt x="4" y="414"/>
                    </a:lnTo>
                    <a:lnTo>
                      <a:pt x="0" y="364"/>
                    </a:lnTo>
                    <a:lnTo>
                      <a:pt x="4" y="315"/>
                    </a:lnTo>
                    <a:lnTo>
                      <a:pt x="13" y="268"/>
                    </a:lnTo>
                    <a:lnTo>
                      <a:pt x="29" y="223"/>
                    </a:lnTo>
                    <a:lnTo>
                      <a:pt x="50" y="180"/>
                    </a:lnTo>
                    <a:lnTo>
                      <a:pt x="76" y="142"/>
                    </a:lnTo>
                    <a:lnTo>
                      <a:pt x="107" y="107"/>
                    </a:lnTo>
                    <a:lnTo>
                      <a:pt x="142" y="76"/>
                    </a:lnTo>
                    <a:lnTo>
                      <a:pt x="181" y="50"/>
                    </a:lnTo>
                    <a:lnTo>
                      <a:pt x="222" y="29"/>
                    </a:lnTo>
                    <a:lnTo>
                      <a:pt x="267" y="13"/>
                    </a:lnTo>
                    <a:lnTo>
                      <a:pt x="315" y="4"/>
                    </a:lnTo>
                    <a:lnTo>
                      <a:pt x="364" y="0"/>
                    </a:lnTo>
                    <a:close/>
                  </a:path>
                </a:pathLst>
              </a:custGeom>
              <a:solidFill>
                <a:srgbClr val="99FFD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7185" name="Freeform 11"/>
              <p:cNvSpPr>
                <a:spLocks/>
              </p:cNvSpPr>
              <p:nvPr/>
            </p:nvSpPr>
            <p:spPr bwMode="auto">
              <a:xfrm>
                <a:off x="157" y="309"/>
                <a:ext cx="235" cy="236"/>
              </a:xfrm>
              <a:custGeom>
                <a:avLst/>
                <a:gdLst>
                  <a:gd name="T0" fmla="*/ 0 w 690"/>
                  <a:gd name="T1" fmla="*/ 0 h 688"/>
                  <a:gd name="T2" fmla="*/ 0 w 690"/>
                  <a:gd name="T3" fmla="*/ 0 h 688"/>
                  <a:gd name="T4" fmla="*/ 0 w 690"/>
                  <a:gd name="T5" fmla="*/ 0 h 688"/>
                  <a:gd name="T6" fmla="*/ 0 w 690"/>
                  <a:gd name="T7" fmla="*/ 0 h 688"/>
                  <a:gd name="T8" fmla="*/ 0 w 690"/>
                  <a:gd name="T9" fmla="*/ 0 h 688"/>
                  <a:gd name="T10" fmla="*/ 0 w 690"/>
                  <a:gd name="T11" fmla="*/ 0 h 688"/>
                  <a:gd name="T12" fmla="*/ 0 w 690"/>
                  <a:gd name="T13" fmla="*/ 0 h 688"/>
                  <a:gd name="T14" fmla="*/ 0 w 690"/>
                  <a:gd name="T15" fmla="*/ 0 h 688"/>
                  <a:gd name="T16" fmla="*/ 0 w 690"/>
                  <a:gd name="T17" fmla="*/ 0 h 688"/>
                  <a:gd name="T18" fmla="*/ 0 w 690"/>
                  <a:gd name="T19" fmla="*/ 0 h 688"/>
                  <a:gd name="T20" fmla="*/ 0 w 690"/>
                  <a:gd name="T21" fmla="*/ 0 h 688"/>
                  <a:gd name="T22" fmla="*/ 0 w 690"/>
                  <a:gd name="T23" fmla="*/ 0 h 688"/>
                  <a:gd name="T24" fmla="*/ 0 w 690"/>
                  <a:gd name="T25" fmla="*/ 0 h 688"/>
                  <a:gd name="T26" fmla="*/ 0 w 690"/>
                  <a:gd name="T27" fmla="*/ 0 h 688"/>
                  <a:gd name="T28" fmla="*/ 0 w 690"/>
                  <a:gd name="T29" fmla="*/ 0 h 688"/>
                  <a:gd name="T30" fmla="*/ 0 w 690"/>
                  <a:gd name="T31" fmla="*/ 0 h 688"/>
                  <a:gd name="T32" fmla="*/ 0 w 690"/>
                  <a:gd name="T33" fmla="*/ 0 h 688"/>
                  <a:gd name="T34" fmla="*/ 0 w 690"/>
                  <a:gd name="T35" fmla="*/ 0 h 688"/>
                  <a:gd name="T36" fmla="*/ 0 w 690"/>
                  <a:gd name="T37" fmla="*/ 0 h 688"/>
                  <a:gd name="T38" fmla="*/ 0 w 690"/>
                  <a:gd name="T39" fmla="*/ 0 h 688"/>
                  <a:gd name="T40" fmla="*/ 0 w 690"/>
                  <a:gd name="T41" fmla="*/ 0 h 688"/>
                  <a:gd name="T42" fmla="*/ 0 w 690"/>
                  <a:gd name="T43" fmla="*/ 0 h 688"/>
                  <a:gd name="T44" fmla="*/ 0 w 690"/>
                  <a:gd name="T45" fmla="*/ 0 h 688"/>
                  <a:gd name="T46" fmla="*/ 0 w 690"/>
                  <a:gd name="T47" fmla="*/ 0 h 688"/>
                  <a:gd name="T48" fmla="*/ 0 w 690"/>
                  <a:gd name="T49" fmla="*/ 0 h 688"/>
                  <a:gd name="T50" fmla="*/ 0 w 690"/>
                  <a:gd name="T51" fmla="*/ 0 h 688"/>
                  <a:gd name="T52" fmla="*/ 0 w 690"/>
                  <a:gd name="T53" fmla="*/ 0 h 688"/>
                  <a:gd name="T54" fmla="*/ 0 w 690"/>
                  <a:gd name="T55" fmla="*/ 0 h 688"/>
                  <a:gd name="T56" fmla="*/ 0 w 690"/>
                  <a:gd name="T57" fmla="*/ 0 h 688"/>
                  <a:gd name="T58" fmla="*/ 0 w 690"/>
                  <a:gd name="T59" fmla="*/ 0 h 688"/>
                  <a:gd name="T60" fmla="*/ 0 w 690"/>
                  <a:gd name="T61" fmla="*/ 0 h 688"/>
                  <a:gd name="T62" fmla="*/ 0 w 690"/>
                  <a:gd name="T63" fmla="*/ 0 h 688"/>
                  <a:gd name="T64" fmla="*/ 0 w 690"/>
                  <a:gd name="T65" fmla="*/ 0 h 688"/>
                  <a:gd name="T66" fmla="*/ 0 w 690"/>
                  <a:gd name="T67" fmla="*/ 0 h 688"/>
                  <a:gd name="T68" fmla="*/ 0 w 690"/>
                  <a:gd name="T69" fmla="*/ 0 h 688"/>
                  <a:gd name="T70" fmla="*/ 0 w 690"/>
                  <a:gd name="T71" fmla="*/ 0 h 688"/>
                  <a:gd name="T72" fmla="*/ 0 w 690"/>
                  <a:gd name="T73" fmla="*/ 0 h 688"/>
                  <a:gd name="T74" fmla="*/ 0 w 690"/>
                  <a:gd name="T75" fmla="*/ 0 h 688"/>
                  <a:gd name="T76" fmla="*/ 0 w 690"/>
                  <a:gd name="T77" fmla="*/ 0 h 688"/>
                  <a:gd name="T78" fmla="*/ 0 w 690"/>
                  <a:gd name="T79" fmla="*/ 0 h 688"/>
                  <a:gd name="T80" fmla="*/ 0 w 690"/>
                  <a:gd name="T81" fmla="*/ 0 h 688"/>
                  <a:gd name="T82" fmla="*/ 0 w 690"/>
                  <a:gd name="T83" fmla="*/ 0 h 688"/>
                  <a:gd name="T84" fmla="*/ 0 w 690"/>
                  <a:gd name="T85" fmla="*/ 0 h 688"/>
                  <a:gd name="T86" fmla="*/ 0 w 690"/>
                  <a:gd name="T87" fmla="*/ 0 h 688"/>
                  <a:gd name="T88" fmla="*/ 0 w 690"/>
                  <a:gd name="T89" fmla="*/ 0 h 688"/>
                  <a:gd name="T90" fmla="*/ 0 w 690"/>
                  <a:gd name="T91" fmla="*/ 0 h 688"/>
                  <a:gd name="T92" fmla="*/ 0 w 690"/>
                  <a:gd name="T93" fmla="*/ 0 h 688"/>
                  <a:gd name="T94" fmla="*/ 0 w 690"/>
                  <a:gd name="T95" fmla="*/ 0 h 688"/>
                  <a:gd name="T96" fmla="*/ 0 w 690"/>
                  <a:gd name="T97" fmla="*/ 0 h 688"/>
                  <a:gd name="T98" fmla="*/ 0 w 690"/>
                  <a:gd name="T99" fmla="*/ 0 h 68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90"/>
                  <a:gd name="T151" fmla="*/ 0 h 688"/>
                  <a:gd name="T152" fmla="*/ 690 w 690"/>
                  <a:gd name="T153" fmla="*/ 688 h 68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90" h="688">
                    <a:moveTo>
                      <a:pt x="345" y="0"/>
                    </a:moveTo>
                    <a:lnTo>
                      <a:pt x="392" y="3"/>
                    </a:lnTo>
                    <a:lnTo>
                      <a:pt x="437" y="13"/>
                    </a:lnTo>
                    <a:lnTo>
                      <a:pt x="479" y="27"/>
                    </a:lnTo>
                    <a:lnTo>
                      <a:pt x="519" y="47"/>
                    </a:lnTo>
                    <a:lnTo>
                      <a:pt x="556" y="72"/>
                    </a:lnTo>
                    <a:lnTo>
                      <a:pt x="589" y="101"/>
                    </a:lnTo>
                    <a:lnTo>
                      <a:pt x="618" y="134"/>
                    </a:lnTo>
                    <a:lnTo>
                      <a:pt x="643" y="171"/>
                    </a:lnTo>
                    <a:lnTo>
                      <a:pt x="663" y="211"/>
                    </a:lnTo>
                    <a:lnTo>
                      <a:pt x="678" y="253"/>
                    </a:lnTo>
                    <a:lnTo>
                      <a:pt x="687" y="298"/>
                    </a:lnTo>
                    <a:lnTo>
                      <a:pt x="690" y="344"/>
                    </a:lnTo>
                    <a:lnTo>
                      <a:pt x="687" y="391"/>
                    </a:lnTo>
                    <a:lnTo>
                      <a:pt x="678" y="436"/>
                    </a:lnTo>
                    <a:lnTo>
                      <a:pt x="663" y="479"/>
                    </a:lnTo>
                    <a:lnTo>
                      <a:pt x="643" y="518"/>
                    </a:lnTo>
                    <a:lnTo>
                      <a:pt x="618" y="555"/>
                    </a:lnTo>
                    <a:lnTo>
                      <a:pt x="589" y="588"/>
                    </a:lnTo>
                    <a:lnTo>
                      <a:pt x="556" y="617"/>
                    </a:lnTo>
                    <a:lnTo>
                      <a:pt x="519" y="642"/>
                    </a:lnTo>
                    <a:lnTo>
                      <a:pt x="479" y="661"/>
                    </a:lnTo>
                    <a:lnTo>
                      <a:pt x="437" y="676"/>
                    </a:lnTo>
                    <a:lnTo>
                      <a:pt x="392" y="685"/>
                    </a:lnTo>
                    <a:lnTo>
                      <a:pt x="345" y="688"/>
                    </a:lnTo>
                    <a:lnTo>
                      <a:pt x="298" y="685"/>
                    </a:lnTo>
                    <a:lnTo>
                      <a:pt x="253" y="676"/>
                    </a:lnTo>
                    <a:lnTo>
                      <a:pt x="211" y="661"/>
                    </a:lnTo>
                    <a:lnTo>
                      <a:pt x="171" y="642"/>
                    </a:lnTo>
                    <a:lnTo>
                      <a:pt x="135" y="617"/>
                    </a:lnTo>
                    <a:lnTo>
                      <a:pt x="101" y="588"/>
                    </a:lnTo>
                    <a:lnTo>
                      <a:pt x="72" y="555"/>
                    </a:lnTo>
                    <a:lnTo>
                      <a:pt x="47" y="518"/>
                    </a:lnTo>
                    <a:lnTo>
                      <a:pt x="27" y="479"/>
                    </a:lnTo>
                    <a:lnTo>
                      <a:pt x="13" y="436"/>
                    </a:lnTo>
                    <a:lnTo>
                      <a:pt x="3" y="391"/>
                    </a:lnTo>
                    <a:lnTo>
                      <a:pt x="0" y="344"/>
                    </a:lnTo>
                    <a:lnTo>
                      <a:pt x="3" y="298"/>
                    </a:lnTo>
                    <a:lnTo>
                      <a:pt x="13" y="253"/>
                    </a:lnTo>
                    <a:lnTo>
                      <a:pt x="27" y="211"/>
                    </a:lnTo>
                    <a:lnTo>
                      <a:pt x="47" y="171"/>
                    </a:lnTo>
                    <a:lnTo>
                      <a:pt x="72" y="134"/>
                    </a:lnTo>
                    <a:lnTo>
                      <a:pt x="101" y="101"/>
                    </a:lnTo>
                    <a:lnTo>
                      <a:pt x="135" y="72"/>
                    </a:lnTo>
                    <a:lnTo>
                      <a:pt x="171" y="47"/>
                    </a:lnTo>
                    <a:lnTo>
                      <a:pt x="211" y="27"/>
                    </a:lnTo>
                    <a:lnTo>
                      <a:pt x="253" y="13"/>
                    </a:lnTo>
                    <a:lnTo>
                      <a:pt x="298" y="3"/>
                    </a:lnTo>
                    <a:lnTo>
                      <a:pt x="345" y="0"/>
                    </a:lnTo>
                    <a:close/>
                  </a:path>
                </a:pathLst>
              </a:custGeom>
              <a:solidFill>
                <a:srgbClr val="9EFF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7186" name="Freeform 12"/>
              <p:cNvSpPr>
                <a:spLocks/>
              </p:cNvSpPr>
              <p:nvPr/>
            </p:nvSpPr>
            <p:spPr bwMode="auto">
              <a:xfrm>
                <a:off x="163" y="311"/>
                <a:ext cx="223" cy="225"/>
              </a:xfrm>
              <a:custGeom>
                <a:avLst/>
                <a:gdLst>
                  <a:gd name="T0" fmla="*/ 0 w 651"/>
                  <a:gd name="T1" fmla="*/ 0 h 650"/>
                  <a:gd name="T2" fmla="*/ 0 w 651"/>
                  <a:gd name="T3" fmla="*/ 0 h 650"/>
                  <a:gd name="T4" fmla="*/ 0 w 651"/>
                  <a:gd name="T5" fmla="*/ 0 h 650"/>
                  <a:gd name="T6" fmla="*/ 0 w 651"/>
                  <a:gd name="T7" fmla="*/ 0 h 650"/>
                  <a:gd name="T8" fmla="*/ 0 w 651"/>
                  <a:gd name="T9" fmla="*/ 0 h 650"/>
                  <a:gd name="T10" fmla="*/ 0 w 651"/>
                  <a:gd name="T11" fmla="*/ 0 h 650"/>
                  <a:gd name="T12" fmla="*/ 0 w 651"/>
                  <a:gd name="T13" fmla="*/ 0 h 650"/>
                  <a:gd name="T14" fmla="*/ 0 w 651"/>
                  <a:gd name="T15" fmla="*/ 0 h 650"/>
                  <a:gd name="T16" fmla="*/ 0 w 651"/>
                  <a:gd name="T17" fmla="*/ 0 h 650"/>
                  <a:gd name="T18" fmla="*/ 0 w 651"/>
                  <a:gd name="T19" fmla="*/ 0 h 650"/>
                  <a:gd name="T20" fmla="*/ 0 w 651"/>
                  <a:gd name="T21" fmla="*/ 0 h 650"/>
                  <a:gd name="T22" fmla="*/ 0 w 651"/>
                  <a:gd name="T23" fmla="*/ 0 h 650"/>
                  <a:gd name="T24" fmla="*/ 0 w 651"/>
                  <a:gd name="T25" fmla="*/ 0 h 650"/>
                  <a:gd name="T26" fmla="*/ 0 w 651"/>
                  <a:gd name="T27" fmla="*/ 0 h 650"/>
                  <a:gd name="T28" fmla="*/ 0 w 651"/>
                  <a:gd name="T29" fmla="*/ 0 h 650"/>
                  <a:gd name="T30" fmla="*/ 0 w 651"/>
                  <a:gd name="T31" fmla="*/ 0 h 650"/>
                  <a:gd name="T32" fmla="*/ 0 w 651"/>
                  <a:gd name="T33" fmla="*/ 0 h 650"/>
                  <a:gd name="T34" fmla="*/ 0 w 651"/>
                  <a:gd name="T35" fmla="*/ 0 h 650"/>
                  <a:gd name="T36" fmla="*/ 0 w 651"/>
                  <a:gd name="T37" fmla="*/ 0 h 650"/>
                  <a:gd name="T38" fmla="*/ 0 w 651"/>
                  <a:gd name="T39" fmla="*/ 0 h 650"/>
                  <a:gd name="T40" fmla="*/ 0 w 651"/>
                  <a:gd name="T41" fmla="*/ 0 h 650"/>
                  <a:gd name="T42" fmla="*/ 0 w 651"/>
                  <a:gd name="T43" fmla="*/ 0 h 650"/>
                  <a:gd name="T44" fmla="*/ 0 w 651"/>
                  <a:gd name="T45" fmla="*/ 0 h 650"/>
                  <a:gd name="T46" fmla="*/ 0 w 651"/>
                  <a:gd name="T47" fmla="*/ 0 h 650"/>
                  <a:gd name="T48" fmla="*/ 0 w 651"/>
                  <a:gd name="T49" fmla="*/ 0 h 650"/>
                  <a:gd name="T50" fmla="*/ 0 w 651"/>
                  <a:gd name="T51" fmla="*/ 0 h 650"/>
                  <a:gd name="T52" fmla="*/ 0 w 651"/>
                  <a:gd name="T53" fmla="*/ 0 h 650"/>
                  <a:gd name="T54" fmla="*/ 0 w 651"/>
                  <a:gd name="T55" fmla="*/ 0 h 650"/>
                  <a:gd name="T56" fmla="*/ 0 w 651"/>
                  <a:gd name="T57" fmla="*/ 0 h 650"/>
                  <a:gd name="T58" fmla="*/ 0 w 651"/>
                  <a:gd name="T59" fmla="*/ 0 h 650"/>
                  <a:gd name="T60" fmla="*/ 0 w 651"/>
                  <a:gd name="T61" fmla="*/ 0 h 650"/>
                  <a:gd name="T62" fmla="*/ 0 w 651"/>
                  <a:gd name="T63" fmla="*/ 0 h 650"/>
                  <a:gd name="T64" fmla="*/ 0 w 651"/>
                  <a:gd name="T65" fmla="*/ 0 h 650"/>
                  <a:gd name="T66" fmla="*/ 0 w 651"/>
                  <a:gd name="T67" fmla="*/ 0 h 650"/>
                  <a:gd name="T68" fmla="*/ 0 w 651"/>
                  <a:gd name="T69" fmla="*/ 0 h 650"/>
                  <a:gd name="T70" fmla="*/ 0 w 651"/>
                  <a:gd name="T71" fmla="*/ 0 h 650"/>
                  <a:gd name="T72" fmla="*/ 0 w 651"/>
                  <a:gd name="T73" fmla="*/ 0 h 650"/>
                  <a:gd name="T74" fmla="*/ 0 w 651"/>
                  <a:gd name="T75" fmla="*/ 0 h 650"/>
                  <a:gd name="T76" fmla="*/ 0 w 651"/>
                  <a:gd name="T77" fmla="*/ 0 h 650"/>
                  <a:gd name="T78" fmla="*/ 0 w 651"/>
                  <a:gd name="T79" fmla="*/ 0 h 650"/>
                  <a:gd name="T80" fmla="*/ 0 w 651"/>
                  <a:gd name="T81" fmla="*/ 0 h 650"/>
                  <a:gd name="T82" fmla="*/ 0 w 651"/>
                  <a:gd name="T83" fmla="*/ 0 h 650"/>
                  <a:gd name="T84" fmla="*/ 0 w 651"/>
                  <a:gd name="T85" fmla="*/ 0 h 650"/>
                  <a:gd name="T86" fmla="*/ 0 w 651"/>
                  <a:gd name="T87" fmla="*/ 0 h 650"/>
                  <a:gd name="T88" fmla="*/ 0 w 651"/>
                  <a:gd name="T89" fmla="*/ 0 h 650"/>
                  <a:gd name="T90" fmla="*/ 0 w 651"/>
                  <a:gd name="T91" fmla="*/ 0 h 650"/>
                  <a:gd name="T92" fmla="*/ 0 w 651"/>
                  <a:gd name="T93" fmla="*/ 0 h 650"/>
                  <a:gd name="T94" fmla="*/ 0 w 651"/>
                  <a:gd name="T95" fmla="*/ 0 h 650"/>
                  <a:gd name="T96" fmla="*/ 0 w 651"/>
                  <a:gd name="T97" fmla="*/ 0 h 650"/>
                  <a:gd name="T98" fmla="*/ 0 w 651"/>
                  <a:gd name="T99" fmla="*/ 0 h 65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51"/>
                  <a:gd name="T151" fmla="*/ 0 h 650"/>
                  <a:gd name="T152" fmla="*/ 651 w 651"/>
                  <a:gd name="T153" fmla="*/ 650 h 65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51" h="650">
                    <a:moveTo>
                      <a:pt x="325" y="0"/>
                    </a:moveTo>
                    <a:lnTo>
                      <a:pt x="370" y="4"/>
                    </a:lnTo>
                    <a:lnTo>
                      <a:pt x="411" y="12"/>
                    </a:lnTo>
                    <a:lnTo>
                      <a:pt x="452" y="26"/>
                    </a:lnTo>
                    <a:lnTo>
                      <a:pt x="489" y="45"/>
                    </a:lnTo>
                    <a:lnTo>
                      <a:pt x="524" y="69"/>
                    </a:lnTo>
                    <a:lnTo>
                      <a:pt x="555" y="96"/>
                    </a:lnTo>
                    <a:lnTo>
                      <a:pt x="583" y="128"/>
                    </a:lnTo>
                    <a:lnTo>
                      <a:pt x="607" y="162"/>
                    </a:lnTo>
                    <a:lnTo>
                      <a:pt x="626" y="199"/>
                    </a:lnTo>
                    <a:lnTo>
                      <a:pt x="639" y="239"/>
                    </a:lnTo>
                    <a:lnTo>
                      <a:pt x="648" y="282"/>
                    </a:lnTo>
                    <a:lnTo>
                      <a:pt x="651" y="325"/>
                    </a:lnTo>
                    <a:lnTo>
                      <a:pt x="648" y="369"/>
                    </a:lnTo>
                    <a:lnTo>
                      <a:pt x="639" y="411"/>
                    </a:lnTo>
                    <a:lnTo>
                      <a:pt x="626" y="451"/>
                    </a:lnTo>
                    <a:lnTo>
                      <a:pt x="607" y="488"/>
                    </a:lnTo>
                    <a:lnTo>
                      <a:pt x="583" y="523"/>
                    </a:lnTo>
                    <a:lnTo>
                      <a:pt x="555" y="554"/>
                    </a:lnTo>
                    <a:lnTo>
                      <a:pt x="524" y="582"/>
                    </a:lnTo>
                    <a:lnTo>
                      <a:pt x="489" y="606"/>
                    </a:lnTo>
                    <a:lnTo>
                      <a:pt x="452" y="625"/>
                    </a:lnTo>
                    <a:lnTo>
                      <a:pt x="411" y="638"/>
                    </a:lnTo>
                    <a:lnTo>
                      <a:pt x="370" y="647"/>
                    </a:lnTo>
                    <a:lnTo>
                      <a:pt x="325" y="650"/>
                    </a:lnTo>
                    <a:lnTo>
                      <a:pt x="282" y="647"/>
                    </a:lnTo>
                    <a:lnTo>
                      <a:pt x="240" y="638"/>
                    </a:lnTo>
                    <a:lnTo>
                      <a:pt x="200" y="625"/>
                    </a:lnTo>
                    <a:lnTo>
                      <a:pt x="162" y="606"/>
                    </a:lnTo>
                    <a:lnTo>
                      <a:pt x="127" y="582"/>
                    </a:lnTo>
                    <a:lnTo>
                      <a:pt x="96" y="554"/>
                    </a:lnTo>
                    <a:lnTo>
                      <a:pt x="68" y="523"/>
                    </a:lnTo>
                    <a:lnTo>
                      <a:pt x="45" y="488"/>
                    </a:lnTo>
                    <a:lnTo>
                      <a:pt x="25" y="451"/>
                    </a:lnTo>
                    <a:lnTo>
                      <a:pt x="12" y="411"/>
                    </a:lnTo>
                    <a:lnTo>
                      <a:pt x="3" y="369"/>
                    </a:lnTo>
                    <a:lnTo>
                      <a:pt x="0" y="325"/>
                    </a:lnTo>
                    <a:lnTo>
                      <a:pt x="3" y="282"/>
                    </a:lnTo>
                    <a:lnTo>
                      <a:pt x="12" y="239"/>
                    </a:lnTo>
                    <a:lnTo>
                      <a:pt x="25" y="199"/>
                    </a:lnTo>
                    <a:lnTo>
                      <a:pt x="45" y="162"/>
                    </a:lnTo>
                    <a:lnTo>
                      <a:pt x="68" y="128"/>
                    </a:lnTo>
                    <a:lnTo>
                      <a:pt x="96" y="96"/>
                    </a:lnTo>
                    <a:lnTo>
                      <a:pt x="127" y="69"/>
                    </a:lnTo>
                    <a:lnTo>
                      <a:pt x="162" y="45"/>
                    </a:lnTo>
                    <a:lnTo>
                      <a:pt x="200" y="26"/>
                    </a:lnTo>
                    <a:lnTo>
                      <a:pt x="240" y="12"/>
                    </a:lnTo>
                    <a:lnTo>
                      <a:pt x="282" y="4"/>
                    </a:lnTo>
                    <a:lnTo>
                      <a:pt x="325" y="0"/>
                    </a:lnTo>
                    <a:close/>
                  </a:path>
                </a:pathLst>
              </a:custGeom>
              <a:solidFill>
                <a:srgbClr val="A3FFD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7187" name="Freeform 13"/>
              <p:cNvSpPr>
                <a:spLocks/>
              </p:cNvSpPr>
              <p:nvPr/>
            </p:nvSpPr>
            <p:spPr bwMode="auto">
              <a:xfrm>
                <a:off x="172" y="316"/>
                <a:ext cx="210" cy="209"/>
              </a:xfrm>
              <a:custGeom>
                <a:avLst/>
                <a:gdLst>
                  <a:gd name="T0" fmla="*/ 0 w 609"/>
                  <a:gd name="T1" fmla="*/ 0 h 608"/>
                  <a:gd name="T2" fmla="*/ 0 w 609"/>
                  <a:gd name="T3" fmla="*/ 0 h 608"/>
                  <a:gd name="T4" fmla="*/ 0 w 609"/>
                  <a:gd name="T5" fmla="*/ 0 h 608"/>
                  <a:gd name="T6" fmla="*/ 0 w 609"/>
                  <a:gd name="T7" fmla="*/ 0 h 608"/>
                  <a:gd name="T8" fmla="*/ 0 w 609"/>
                  <a:gd name="T9" fmla="*/ 0 h 608"/>
                  <a:gd name="T10" fmla="*/ 0 w 609"/>
                  <a:gd name="T11" fmla="*/ 0 h 608"/>
                  <a:gd name="T12" fmla="*/ 0 w 609"/>
                  <a:gd name="T13" fmla="*/ 0 h 608"/>
                  <a:gd name="T14" fmla="*/ 0 w 609"/>
                  <a:gd name="T15" fmla="*/ 0 h 608"/>
                  <a:gd name="T16" fmla="*/ 0 w 609"/>
                  <a:gd name="T17" fmla="*/ 0 h 608"/>
                  <a:gd name="T18" fmla="*/ 0 w 609"/>
                  <a:gd name="T19" fmla="*/ 0 h 608"/>
                  <a:gd name="T20" fmla="*/ 0 w 609"/>
                  <a:gd name="T21" fmla="*/ 0 h 608"/>
                  <a:gd name="T22" fmla="*/ 0 w 609"/>
                  <a:gd name="T23" fmla="*/ 0 h 608"/>
                  <a:gd name="T24" fmla="*/ 0 w 609"/>
                  <a:gd name="T25" fmla="*/ 0 h 608"/>
                  <a:gd name="T26" fmla="*/ 0 w 609"/>
                  <a:gd name="T27" fmla="*/ 0 h 608"/>
                  <a:gd name="T28" fmla="*/ 0 w 609"/>
                  <a:gd name="T29" fmla="*/ 0 h 608"/>
                  <a:gd name="T30" fmla="*/ 0 w 609"/>
                  <a:gd name="T31" fmla="*/ 0 h 608"/>
                  <a:gd name="T32" fmla="*/ 0 w 609"/>
                  <a:gd name="T33" fmla="*/ 0 h 608"/>
                  <a:gd name="T34" fmla="*/ 0 w 609"/>
                  <a:gd name="T35" fmla="*/ 0 h 608"/>
                  <a:gd name="T36" fmla="*/ 0 w 609"/>
                  <a:gd name="T37" fmla="*/ 0 h 608"/>
                  <a:gd name="T38" fmla="*/ 0 w 609"/>
                  <a:gd name="T39" fmla="*/ 0 h 608"/>
                  <a:gd name="T40" fmla="*/ 0 w 609"/>
                  <a:gd name="T41" fmla="*/ 0 h 608"/>
                  <a:gd name="T42" fmla="*/ 0 w 609"/>
                  <a:gd name="T43" fmla="*/ 0 h 608"/>
                  <a:gd name="T44" fmla="*/ 0 w 609"/>
                  <a:gd name="T45" fmla="*/ 0 h 608"/>
                  <a:gd name="T46" fmla="*/ 0 w 609"/>
                  <a:gd name="T47" fmla="*/ 0 h 608"/>
                  <a:gd name="T48" fmla="*/ 0 w 609"/>
                  <a:gd name="T49" fmla="*/ 0 h 608"/>
                  <a:gd name="T50" fmla="*/ 0 w 609"/>
                  <a:gd name="T51" fmla="*/ 0 h 608"/>
                  <a:gd name="T52" fmla="*/ 0 w 609"/>
                  <a:gd name="T53" fmla="*/ 0 h 608"/>
                  <a:gd name="T54" fmla="*/ 0 w 609"/>
                  <a:gd name="T55" fmla="*/ 0 h 608"/>
                  <a:gd name="T56" fmla="*/ 0 w 609"/>
                  <a:gd name="T57" fmla="*/ 0 h 608"/>
                  <a:gd name="T58" fmla="*/ 0 w 609"/>
                  <a:gd name="T59" fmla="*/ 0 h 608"/>
                  <a:gd name="T60" fmla="*/ 0 w 609"/>
                  <a:gd name="T61" fmla="*/ 0 h 608"/>
                  <a:gd name="T62" fmla="*/ 0 w 609"/>
                  <a:gd name="T63" fmla="*/ 0 h 608"/>
                  <a:gd name="T64" fmla="*/ 0 w 609"/>
                  <a:gd name="T65" fmla="*/ 0 h 608"/>
                  <a:gd name="T66" fmla="*/ 0 w 609"/>
                  <a:gd name="T67" fmla="*/ 0 h 608"/>
                  <a:gd name="T68" fmla="*/ 0 w 609"/>
                  <a:gd name="T69" fmla="*/ 0 h 608"/>
                  <a:gd name="T70" fmla="*/ 0 w 609"/>
                  <a:gd name="T71" fmla="*/ 0 h 608"/>
                  <a:gd name="T72" fmla="*/ 0 w 609"/>
                  <a:gd name="T73" fmla="*/ 0 h 608"/>
                  <a:gd name="T74" fmla="*/ 0 w 609"/>
                  <a:gd name="T75" fmla="*/ 0 h 608"/>
                  <a:gd name="T76" fmla="*/ 0 w 609"/>
                  <a:gd name="T77" fmla="*/ 0 h 608"/>
                  <a:gd name="T78" fmla="*/ 0 w 609"/>
                  <a:gd name="T79" fmla="*/ 0 h 608"/>
                  <a:gd name="T80" fmla="*/ 0 w 609"/>
                  <a:gd name="T81" fmla="*/ 0 h 608"/>
                  <a:gd name="T82" fmla="*/ 0 w 609"/>
                  <a:gd name="T83" fmla="*/ 0 h 608"/>
                  <a:gd name="T84" fmla="*/ 0 w 609"/>
                  <a:gd name="T85" fmla="*/ 0 h 608"/>
                  <a:gd name="T86" fmla="*/ 0 w 609"/>
                  <a:gd name="T87" fmla="*/ 0 h 608"/>
                  <a:gd name="T88" fmla="*/ 0 w 609"/>
                  <a:gd name="T89" fmla="*/ 0 h 608"/>
                  <a:gd name="T90" fmla="*/ 0 w 609"/>
                  <a:gd name="T91" fmla="*/ 0 h 608"/>
                  <a:gd name="T92" fmla="*/ 0 w 609"/>
                  <a:gd name="T93" fmla="*/ 0 h 608"/>
                  <a:gd name="T94" fmla="*/ 0 w 609"/>
                  <a:gd name="T95" fmla="*/ 0 h 608"/>
                  <a:gd name="T96" fmla="*/ 0 w 609"/>
                  <a:gd name="T97" fmla="*/ 0 h 608"/>
                  <a:gd name="T98" fmla="*/ 0 w 609"/>
                  <a:gd name="T99" fmla="*/ 0 h 60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09"/>
                  <a:gd name="T151" fmla="*/ 0 h 608"/>
                  <a:gd name="T152" fmla="*/ 609 w 609"/>
                  <a:gd name="T153" fmla="*/ 608 h 60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09" h="608">
                    <a:moveTo>
                      <a:pt x="304" y="0"/>
                    </a:moveTo>
                    <a:lnTo>
                      <a:pt x="346" y="3"/>
                    </a:lnTo>
                    <a:lnTo>
                      <a:pt x="385" y="11"/>
                    </a:lnTo>
                    <a:lnTo>
                      <a:pt x="423" y="24"/>
                    </a:lnTo>
                    <a:lnTo>
                      <a:pt x="458" y="42"/>
                    </a:lnTo>
                    <a:lnTo>
                      <a:pt x="490" y="64"/>
                    </a:lnTo>
                    <a:lnTo>
                      <a:pt x="520" y="90"/>
                    </a:lnTo>
                    <a:lnTo>
                      <a:pt x="546" y="119"/>
                    </a:lnTo>
                    <a:lnTo>
                      <a:pt x="567" y="151"/>
                    </a:lnTo>
                    <a:lnTo>
                      <a:pt x="585" y="186"/>
                    </a:lnTo>
                    <a:lnTo>
                      <a:pt x="598" y="223"/>
                    </a:lnTo>
                    <a:lnTo>
                      <a:pt x="606" y="263"/>
                    </a:lnTo>
                    <a:lnTo>
                      <a:pt x="609" y="304"/>
                    </a:lnTo>
                    <a:lnTo>
                      <a:pt x="606" y="345"/>
                    </a:lnTo>
                    <a:lnTo>
                      <a:pt x="598" y="385"/>
                    </a:lnTo>
                    <a:lnTo>
                      <a:pt x="585" y="422"/>
                    </a:lnTo>
                    <a:lnTo>
                      <a:pt x="567" y="457"/>
                    </a:lnTo>
                    <a:lnTo>
                      <a:pt x="546" y="489"/>
                    </a:lnTo>
                    <a:lnTo>
                      <a:pt x="520" y="519"/>
                    </a:lnTo>
                    <a:lnTo>
                      <a:pt x="490" y="545"/>
                    </a:lnTo>
                    <a:lnTo>
                      <a:pt x="458" y="566"/>
                    </a:lnTo>
                    <a:lnTo>
                      <a:pt x="423" y="584"/>
                    </a:lnTo>
                    <a:lnTo>
                      <a:pt x="385" y="597"/>
                    </a:lnTo>
                    <a:lnTo>
                      <a:pt x="346" y="605"/>
                    </a:lnTo>
                    <a:lnTo>
                      <a:pt x="304" y="608"/>
                    </a:lnTo>
                    <a:lnTo>
                      <a:pt x="263" y="605"/>
                    </a:lnTo>
                    <a:lnTo>
                      <a:pt x="224" y="597"/>
                    </a:lnTo>
                    <a:lnTo>
                      <a:pt x="186" y="584"/>
                    </a:lnTo>
                    <a:lnTo>
                      <a:pt x="151" y="566"/>
                    </a:lnTo>
                    <a:lnTo>
                      <a:pt x="119" y="545"/>
                    </a:lnTo>
                    <a:lnTo>
                      <a:pt x="90" y="519"/>
                    </a:lnTo>
                    <a:lnTo>
                      <a:pt x="64" y="489"/>
                    </a:lnTo>
                    <a:lnTo>
                      <a:pt x="42" y="457"/>
                    </a:lnTo>
                    <a:lnTo>
                      <a:pt x="24" y="422"/>
                    </a:lnTo>
                    <a:lnTo>
                      <a:pt x="11" y="385"/>
                    </a:lnTo>
                    <a:lnTo>
                      <a:pt x="3" y="345"/>
                    </a:lnTo>
                    <a:lnTo>
                      <a:pt x="0" y="304"/>
                    </a:lnTo>
                    <a:lnTo>
                      <a:pt x="3" y="263"/>
                    </a:lnTo>
                    <a:lnTo>
                      <a:pt x="11" y="223"/>
                    </a:lnTo>
                    <a:lnTo>
                      <a:pt x="24" y="186"/>
                    </a:lnTo>
                    <a:lnTo>
                      <a:pt x="42" y="151"/>
                    </a:lnTo>
                    <a:lnTo>
                      <a:pt x="64" y="119"/>
                    </a:lnTo>
                    <a:lnTo>
                      <a:pt x="90" y="90"/>
                    </a:lnTo>
                    <a:lnTo>
                      <a:pt x="119" y="64"/>
                    </a:lnTo>
                    <a:lnTo>
                      <a:pt x="151" y="42"/>
                    </a:lnTo>
                    <a:lnTo>
                      <a:pt x="186" y="24"/>
                    </a:lnTo>
                    <a:lnTo>
                      <a:pt x="224" y="11"/>
                    </a:lnTo>
                    <a:lnTo>
                      <a:pt x="263" y="3"/>
                    </a:lnTo>
                    <a:lnTo>
                      <a:pt x="304" y="0"/>
                    </a:lnTo>
                    <a:close/>
                  </a:path>
                </a:pathLst>
              </a:custGeom>
              <a:solidFill>
                <a:srgbClr val="ABFFD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7188" name="Freeform 14"/>
              <p:cNvSpPr>
                <a:spLocks/>
              </p:cNvSpPr>
              <p:nvPr/>
            </p:nvSpPr>
            <p:spPr bwMode="auto">
              <a:xfrm>
                <a:off x="180" y="318"/>
                <a:ext cx="196" cy="198"/>
              </a:xfrm>
              <a:custGeom>
                <a:avLst/>
                <a:gdLst>
                  <a:gd name="T0" fmla="*/ 0 w 571"/>
                  <a:gd name="T1" fmla="*/ 0 h 571"/>
                  <a:gd name="T2" fmla="*/ 0 w 571"/>
                  <a:gd name="T3" fmla="*/ 0 h 571"/>
                  <a:gd name="T4" fmla="*/ 0 w 571"/>
                  <a:gd name="T5" fmla="*/ 0 h 571"/>
                  <a:gd name="T6" fmla="*/ 0 w 571"/>
                  <a:gd name="T7" fmla="*/ 0 h 571"/>
                  <a:gd name="T8" fmla="*/ 0 w 571"/>
                  <a:gd name="T9" fmla="*/ 0 h 571"/>
                  <a:gd name="T10" fmla="*/ 0 w 571"/>
                  <a:gd name="T11" fmla="*/ 0 h 571"/>
                  <a:gd name="T12" fmla="*/ 0 w 571"/>
                  <a:gd name="T13" fmla="*/ 0 h 571"/>
                  <a:gd name="T14" fmla="*/ 0 w 571"/>
                  <a:gd name="T15" fmla="*/ 0 h 571"/>
                  <a:gd name="T16" fmla="*/ 0 w 571"/>
                  <a:gd name="T17" fmla="*/ 0 h 571"/>
                  <a:gd name="T18" fmla="*/ 0 w 571"/>
                  <a:gd name="T19" fmla="*/ 0 h 571"/>
                  <a:gd name="T20" fmla="*/ 0 w 571"/>
                  <a:gd name="T21" fmla="*/ 0 h 571"/>
                  <a:gd name="T22" fmla="*/ 0 w 571"/>
                  <a:gd name="T23" fmla="*/ 0 h 571"/>
                  <a:gd name="T24" fmla="*/ 0 w 571"/>
                  <a:gd name="T25" fmla="*/ 0 h 571"/>
                  <a:gd name="T26" fmla="*/ 0 w 571"/>
                  <a:gd name="T27" fmla="*/ 0 h 571"/>
                  <a:gd name="T28" fmla="*/ 0 w 571"/>
                  <a:gd name="T29" fmla="*/ 0 h 571"/>
                  <a:gd name="T30" fmla="*/ 0 w 571"/>
                  <a:gd name="T31" fmla="*/ 0 h 571"/>
                  <a:gd name="T32" fmla="*/ 0 w 571"/>
                  <a:gd name="T33" fmla="*/ 0 h 571"/>
                  <a:gd name="T34" fmla="*/ 0 w 571"/>
                  <a:gd name="T35" fmla="*/ 0 h 571"/>
                  <a:gd name="T36" fmla="*/ 0 w 571"/>
                  <a:gd name="T37" fmla="*/ 0 h 571"/>
                  <a:gd name="T38" fmla="*/ 0 w 571"/>
                  <a:gd name="T39" fmla="*/ 0 h 571"/>
                  <a:gd name="T40" fmla="*/ 0 w 571"/>
                  <a:gd name="T41" fmla="*/ 0 h 571"/>
                  <a:gd name="T42" fmla="*/ 0 w 571"/>
                  <a:gd name="T43" fmla="*/ 0 h 571"/>
                  <a:gd name="T44" fmla="*/ 0 w 571"/>
                  <a:gd name="T45" fmla="*/ 0 h 571"/>
                  <a:gd name="T46" fmla="*/ 0 w 571"/>
                  <a:gd name="T47" fmla="*/ 0 h 571"/>
                  <a:gd name="T48" fmla="*/ 0 w 571"/>
                  <a:gd name="T49" fmla="*/ 0 h 571"/>
                  <a:gd name="T50" fmla="*/ 0 w 571"/>
                  <a:gd name="T51" fmla="*/ 0 h 571"/>
                  <a:gd name="T52" fmla="*/ 0 w 571"/>
                  <a:gd name="T53" fmla="*/ 0 h 571"/>
                  <a:gd name="T54" fmla="*/ 0 w 571"/>
                  <a:gd name="T55" fmla="*/ 0 h 571"/>
                  <a:gd name="T56" fmla="*/ 0 w 571"/>
                  <a:gd name="T57" fmla="*/ 0 h 571"/>
                  <a:gd name="T58" fmla="*/ 0 w 571"/>
                  <a:gd name="T59" fmla="*/ 0 h 571"/>
                  <a:gd name="T60" fmla="*/ 0 w 571"/>
                  <a:gd name="T61" fmla="*/ 0 h 571"/>
                  <a:gd name="T62" fmla="*/ 0 w 571"/>
                  <a:gd name="T63" fmla="*/ 0 h 571"/>
                  <a:gd name="T64" fmla="*/ 0 w 571"/>
                  <a:gd name="T65" fmla="*/ 0 h 571"/>
                  <a:gd name="T66" fmla="*/ 0 w 571"/>
                  <a:gd name="T67" fmla="*/ 0 h 571"/>
                  <a:gd name="T68" fmla="*/ 0 w 571"/>
                  <a:gd name="T69" fmla="*/ 0 h 571"/>
                  <a:gd name="T70" fmla="*/ 0 w 571"/>
                  <a:gd name="T71" fmla="*/ 0 h 571"/>
                  <a:gd name="T72" fmla="*/ 0 w 571"/>
                  <a:gd name="T73" fmla="*/ 0 h 571"/>
                  <a:gd name="T74" fmla="*/ 0 w 571"/>
                  <a:gd name="T75" fmla="*/ 0 h 571"/>
                  <a:gd name="T76" fmla="*/ 0 w 571"/>
                  <a:gd name="T77" fmla="*/ 0 h 571"/>
                  <a:gd name="T78" fmla="*/ 0 w 571"/>
                  <a:gd name="T79" fmla="*/ 0 h 571"/>
                  <a:gd name="T80" fmla="*/ 0 w 571"/>
                  <a:gd name="T81" fmla="*/ 0 h 571"/>
                  <a:gd name="T82" fmla="*/ 0 w 571"/>
                  <a:gd name="T83" fmla="*/ 0 h 571"/>
                  <a:gd name="T84" fmla="*/ 0 w 571"/>
                  <a:gd name="T85" fmla="*/ 0 h 571"/>
                  <a:gd name="T86" fmla="*/ 0 w 571"/>
                  <a:gd name="T87" fmla="*/ 0 h 571"/>
                  <a:gd name="T88" fmla="*/ 0 w 571"/>
                  <a:gd name="T89" fmla="*/ 0 h 571"/>
                  <a:gd name="T90" fmla="*/ 0 w 571"/>
                  <a:gd name="T91" fmla="*/ 0 h 571"/>
                  <a:gd name="T92" fmla="*/ 0 w 571"/>
                  <a:gd name="T93" fmla="*/ 0 h 571"/>
                  <a:gd name="T94" fmla="*/ 0 w 571"/>
                  <a:gd name="T95" fmla="*/ 0 h 571"/>
                  <a:gd name="T96" fmla="*/ 0 w 571"/>
                  <a:gd name="T97" fmla="*/ 0 h 571"/>
                  <a:gd name="T98" fmla="*/ 0 w 571"/>
                  <a:gd name="T99" fmla="*/ 0 h 57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571"/>
                  <a:gd name="T151" fmla="*/ 0 h 571"/>
                  <a:gd name="T152" fmla="*/ 571 w 571"/>
                  <a:gd name="T153" fmla="*/ 571 h 57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571" h="571">
                    <a:moveTo>
                      <a:pt x="286" y="0"/>
                    </a:moveTo>
                    <a:lnTo>
                      <a:pt x="325" y="3"/>
                    </a:lnTo>
                    <a:lnTo>
                      <a:pt x="362" y="11"/>
                    </a:lnTo>
                    <a:lnTo>
                      <a:pt x="396" y="23"/>
                    </a:lnTo>
                    <a:lnTo>
                      <a:pt x="430" y="40"/>
                    </a:lnTo>
                    <a:lnTo>
                      <a:pt x="460" y="60"/>
                    </a:lnTo>
                    <a:lnTo>
                      <a:pt x="487" y="85"/>
                    </a:lnTo>
                    <a:lnTo>
                      <a:pt x="512" y="112"/>
                    </a:lnTo>
                    <a:lnTo>
                      <a:pt x="532" y="142"/>
                    </a:lnTo>
                    <a:lnTo>
                      <a:pt x="549" y="176"/>
                    </a:lnTo>
                    <a:lnTo>
                      <a:pt x="561" y="210"/>
                    </a:lnTo>
                    <a:lnTo>
                      <a:pt x="569" y="247"/>
                    </a:lnTo>
                    <a:lnTo>
                      <a:pt x="571" y="285"/>
                    </a:lnTo>
                    <a:lnTo>
                      <a:pt x="569" y="324"/>
                    </a:lnTo>
                    <a:lnTo>
                      <a:pt x="561" y="361"/>
                    </a:lnTo>
                    <a:lnTo>
                      <a:pt x="549" y="396"/>
                    </a:lnTo>
                    <a:lnTo>
                      <a:pt x="532" y="429"/>
                    </a:lnTo>
                    <a:lnTo>
                      <a:pt x="512" y="460"/>
                    </a:lnTo>
                    <a:lnTo>
                      <a:pt x="487" y="487"/>
                    </a:lnTo>
                    <a:lnTo>
                      <a:pt x="460" y="512"/>
                    </a:lnTo>
                    <a:lnTo>
                      <a:pt x="430" y="532"/>
                    </a:lnTo>
                    <a:lnTo>
                      <a:pt x="396" y="548"/>
                    </a:lnTo>
                    <a:lnTo>
                      <a:pt x="362" y="561"/>
                    </a:lnTo>
                    <a:lnTo>
                      <a:pt x="325" y="569"/>
                    </a:lnTo>
                    <a:lnTo>
                      <a:pt x="286" y="571"/>
                    </a:lnTo>
                    <a:lnTo>
                      <a:pt x="248" y="569"/>
                    </a:lnTo>
                    <a:lnTo>
                      <a:pt x="211" y="561"/>
                    </a:lnTo>
                    <a:lnTo>
                      <a:pt x="176" y="548"/>
                    </a:lnTo>
                    <a:lnTo>
                      <a:pt x="142" y="532"/>
                    </a:lnTo>
                    <a:lnTo>
                      <a:pt x="112" y="512"/>
                    </a:lnTo>
                    <a:lnTo>
                      <a:pt x="85" y="487"/>
                    </a:lnTo>
                    <a:lnTo>
                      <a:pt x="60" y="460"/>
                    </a:lnTo>
                    <a:lnTo>
                      <a:pt x="40" y="429"/>
                    </a:lnTo>
                    <a:lnTo>
                      <a:pt x="24" y="396"/>
                    </a:lnTo>
                    <a:lnTo>
                      <a:pt x="11" y="361"/>
                    </a:lnTo>
                    <a:lnTo>
                      <a:pt x="3" y="324"/>
                    </a:lnTo>
                    <a:lnTo>
                      <a:pt x="0" y="285"/>
                    </a:lnTo>
                    <a:lnTo>
                      <a:pt x="3" y="247"/>
                    </a:lnTo>
                    <a:lnTo>
                      <a:pt x="11" y="210"/>
                    </a:lnTo>
                    <a:lnTo>
                      <a:pt x="24" y="176"/>
                    </a:lnTo>
                    <a:lnTo>
                      <a:pt x="40" y="142"/>
                    </a:lnTo>
                    <a:lnTo>
                      <a:pt x="60" y="112"/>
                    </a:lnTo>
                    <a:lnTo>
                      <a:pt x="85" y="85"/>
                    </a:lnTo>
                    <a:lnTo>
                      <a:pt x="112" y="60"/>
                    </a:lnTo>
                    <a:lnTo>
                      <a:pt x="142" y="40"/>
                    </a:lnTo>
                    <a:lnTo>
                      <a:pt x="176" y="23"/>
                    </a:lnTo>
                    <a:lnTo>
                      <a:pt x="211" y="11"/>
                    </a:lnTo>
                    <a:lnTo>
                      <a:pt x="248" y="3"/>
                    </a:lnTo>
                    <a:lnTo>
                      <a:pt x="286" y="0"/>
                    </a:lnTo>
                    <a:close/>
                  </a:path>
                </a:pathLst>
              </a:custGeom>
              <a:solidFill>
                <a:srgbClr val="B0FFE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7189" name="Freeform 15"/>
              <p:cNvSpPr>
                <a:spLocks/>
              </p:cNvSpPr>
              <p:nvPr/>
            </p:nvSpPr>
            <p:spPr bwMode="auto">
              <a:xfrm>
                <a:off x="189" y="325"/>
                <a:ext cx="180" cy="180"/>
              </a:xfrm>
              <a:custGeom>
                <a:avLst/>
                <a:gdLst>
                  <a:gd name="T0" fmla="*/ 0 w 529"/>
                  <a:gd name="T1" fmla="*/ 0 h 527"/>
                  <a:gd name="T2" fmla="*/ 0 w 529"/>
                  <a:gd name="T3" fmla="*/ 0 h 527"/>
                  <a:gd name="T4" fmla="*/ 0 w 529"/>
                  <a:gd name="T5" fmla="*/ 0 h 527"/>
                  <a:gd name="T6" fmla="*/ 0 w 529"/>
                  <a:gd name="T7" fmla="*/ 0 h 527"/>
                  <a:gd name="T8" fmla="*/ 0 w 529"/>
                  <a:gd name="T9" fmla="*/ 0 h 527"/>
                  <a:gd name="T10" fmla="*/ 0 w 529"/>
                  <a:gd name="T11" fmla="*/ 0 h 527"/>
                  <a:gd name="T12" fmla="*/ 0 w 529"/>
                  <a:gd name="T13" fmla="*/ 0 h 527"/>
                  <a:gd name="T14" fmla="*/ 0 w 529"/>
                  <a:gd name="T15" fmla="*/ 0 h 527"/>
                  <a:gd name="T16" fmla="*/ 0 w 529"/>
                  <a:gd name="T17" fmla="*/ 0 h 527"/>
                  <a:gd name="T18" fmla="*/ 0 w 529"/>
                  <a:gd name="T19" fmla="*/ 0 h 527"/>
                  <a:gd name="T20" fmla="*/ 0 w 529"/>
                  <a:gd name="T21" fmla="*/ 0 h 527"/>
                  <a:gd name="T22" fmla="*/ 0 w 529"/>
                  <a:gd name="T23" fmla="*/ 0 h 527"/>
                  <a:gd name="T24" fmla="*/ 0 w 529"/>
                  <a:gd name="T25" fmla="*/ 0 h 527"/>
                  <a:gd name="T26" fmla="*/ 0 w 529"/>
                  <a:gd name="T27" fmla="*/ 0 h 527"/>
                  <a:gd name="T28" fmla="*/ 0 w 529"/>
                  <a:gd name="T29" fmla="*/ 0 h 527"/>
                  <a:gd name="T30" fmla="*/ 0 w 529"/>
                  <a:gd name="T31" fmla="*/ 0 h 527"/>
                  <a:gd name="T32" fmla="*/ 0 w 529"/>
                  <a:gd name="T33" fmla="*/ 0 h 527"/>
                  <a:gd name="T34" fmla="*/ 0 w 529"/>
                  <a:gd name="T35" fmla="*/ 0 h 527"/>
                  <a:gd name="T36" fmla="*/ 0 w 529"/>
                  <a:gd name="T37" fmla="*/ 0 h 527"/>
                  <a:gd name="T38" fmla="*/ 0 w 529"/>
                  <a:gd name="T39" fmla="*/ 0 h 527"/>
                  <a:gd name="T40" fmla="*/ 0 w 529"/>
                  <a:gd name="T41" fmla="*/ 0 h 527"/>
                  <a:gd name="T42" fmla="*/ 0 w 529"/>
                  <a:gd name="T43" fmla="*/ 0 h 527"/>
                  <a:gd name="T44" fmla="*/ 0 w 529"/>
                  <a:gd name="T45" fmla="*/ 0 h 527"/>
                  <a:gd name="T46" fmla="*/ 0 w 529"/>
                  <a:gd name="T47" fmla="*/ 0 h 527"/>
                  <a:gd name="T48" fmla="*/ 0 w 529"/>
                  <a:gd name="T49" fmla="*/ 0 h 527"/>
                  <a:gd name="T50" fmla="*/ 0 w 529"/>
                  <a:gd name="T51" fmla="*/ 0 h 527"/>
                  <a:gd name="T52" fmla="*/ 0 w 529"/>
                  <a:gd name="T53" fmla="*/ 0 h 527"/>
                  <a:gd name="T54" fmla="*/ 0 w 529"/>
                  <a:gd name="T55" fmla="*/ 0 h 527"/>
                  <a:gd name="T56" fmla="*/ 0 w 529"/>
                  <a:gd name="T57" fmla="*/ 0 h 527"/>
                  <a:gd name="T58" fmla="*/ 0 w 529"/>
                  <a:gd name="T59" fmla="*/ 0 h 527"/>
                  <a:gd name="T60" fmla="*/ 0 w 529"/>
                  <a:gd name="T61" fmla="*/ 0 h 527"/>
                  <a:gd name="T62" fmla="*/ 0 w 529"/>
                  <a:gd name="T63" fmla="*/ 0 h 527"/>
                  <a:gd name="T64" fmla="*/ 0 w 529"/>
                  <a:gd name="T65" fmla="*/ 0 h 527"/>
                  <a:gd name="T66" fmla="*/ 0 w 529"/>
                  <a:gd name="T67" fmla="*/ 0 h 527"/>
                  <a:gd name="T68" fmla="*/ 0 w 529"/>
                  <a:gd name="T69" fmla="*/ 0 h 527"/>
                  <a:gd name="T70" fmla="*/ 0 w 529"/>
                  <a:gd name="T71" fmla="*/ 0 h 527"/>
                  <a:gd name="T72" fmla="*/ 0 w 529"/>
                  <a:gd name="T73" fmla="*/ 0 h 527"/>
                  <a:gd name="T74" fmla="*/ 0 w 529"/>
                  <a:gd name="T75" fmla="*/ 0 h 527"/>
                  <a:gd name="T76" fmla="*/ 0 w 529"/>
                  <a:gd name="T77" fmla="*/ 0 h 527"/>
                  <a:gd name="T78" fmla="*/ 0 w 529"/>
                  <a:gd name="T79" fmla="*/ 0 h 527"/>
                  <a:gd name="T80" fmla="*/ 0 w 529"/>
                  <a:gd name="T81" fmla="*/ 0 h 527"/>
                  <a:gd name="T82" fmla="*/ 0 w 529"/>
                  <a:gd name="T83" fmla="*/ 0 h 527"/>
                  <a:gd name="T84" fmla="*/ 0 w 529"/>
                  <a:gd name="T85" fmla="*/ 0 h 527"/>
                  <a:gd name="T86" fmla="*/ 0 w 529"/>
                  <a:gd name="T87" fmla="*/ 0 h 527"/>
                  <a:gd name="T88" fmla="*/ 0 w 529"/>
                  <a:gd name="T89" fmla="*/ 0 h 527"/>
                  <a:gd name="T90" fmla="*/ 0 w 529"/>
                  <a:gd name="T91" fmla="*/ 0 h 527"/>
                  <a:gd name="T92" fmla="*/ 0 w 529"/>
                  <a:gd name="T93" fmla="*/ 0 h 527"/>
                  <a:gd name="T94" fmla="*/ 0 w 529"/>
                  <a:gd name="T95" fmla="*/ 0 h 527"/>
                  <a:gd name="T96" fmla="*/ 0 w 529"/>
                  <a:gd name="T97" fmla="*/ 0 h 527"/>
                  <a:gd name="T98" fmla="*/ 0 w 529"/>
                  <a:gd name="T99" fmla="*/ 0 h 527"/>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529"/>
                  <a:gd name="T151" fmla="*/ 0 h 527"/>
                  <a:gd name="T152" fmla="*/ 529 w 529"/>
                  <a:gd name="T153" fmla="*/ 527 h 527"/>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529" h="527">
                    <a:moveTo>
                      <a:pt x="264" y="0"/>
                    </a:moveTo>
                    <a:lnTo>
                      <a:pt x="300" y="2"/>
                    </a:lnTo>
                    <a:lnTo>
                      <a:pt x="335" y="9"/>
                    </a:lnTo>
                    <a:lnTo>
                      <a:pt x="367" y="21"/>
                    </a:lnTo>
                    <a:lnTo>
                      <a:pt x="398" y="36"/>
                    </a:lnTo>
                    <a:lnTo>
                      <a:pt x="426" y="55"/>
                    </a:lnTo>
                    <a:lnTo>
                      <a:pt x="451" y="77"/>
                    </a:lnTo>
                    <a:lnTo>
                      <a:pt x="474" y="103"/>
                    </a:lnTo>
                    <a:lnTo>
                      <a:pt x="493" y="130"/>
                    </a:lnTo>
                    <a:lnTo>
                      <a:pt x="508" y="161"/>
                    </a:lnTo>
                    <a:lnTo>
                      <a:pt x="520" y="194"/>
                    </a:lnTo>
                    <a:lnTo>
                      <a:pt x="527" y="228"/>
                    </a:lnTo>
                    <a:lnTo>
                      <a:pt x="529" y="263"/>
                    </a:lnTo>
                    <a:lnTo>
                      <a:pt x="527" y="300"/>
                    </a:lnTo>
                    <a:lnTo>
                      <a:pt x="520" y="334"/>
                    </a:lnTo>
                    <a:lnTo>
                      <a:pt x="508" y="366"/>
                    </a:lnTo>
                    <a:lnTo>
                      <a:pt x="493" y="397"/>
                    </a:lnTo>
                    <a:lnTo>
                      <a:pt x="474" y="425"/>
                    </a:lnTo>
                    <a:lnTo>
                      <a:pt x="451" y="450"/>
                    </a:lnTo>
                    <a:lnTo>
                      <a:pt x="426" y="473"/>
                    </a:lnTo>
                    <a:lnTo>
                      <a:pt x="398" y="492"/>
                    </a:lnTo>
                    <a:lnTo>
                      <a:pt x="367" y="507"/>
                    </a:lnTo>
                    <a:lnTo>
                      <a:pt x="335" y="518"/>
                    </a:lnTo>
                    <a:lnTo>
                      <a:pt x="300" y="525"/>
                    </a:lnTo>
                    <a:lnTo>
                      <a:pt x="264" y="527"/>
                    </a:lnTo>
                    <a:lnTo>
                      <a:pt x="229" y="525"/>
                    </a:lnTo>
                    <a:lnTo>
                      <a:pt x="195" y="518"/>
                    </a:lnTo>
                    <a:lnTo>
                      <a:pt x="162" y="507"/>
                    </a:lnTo>
                    <a:lnTo>
                      <a:pt x="132" y="492"/>
                    </a:lnTo>
                    <a:lnTo>
                      <a:pt x="103" y="473"/>
                    </a:lnTo>
                    <a:lnTo>
                      <a:pt x="78" y="450"/>
                    </a:lnTo>
                    <a:lnTo>
                      <a:pt x="55" y="425"/>
                    </a:lnTo>
                    <a:lnTo>
                      <a:pt x="36" y="397"/>
                    </a:lnTo>
                    <a:lnTo>
                      <a:pt x="21" y="366"/>
                    </a:lnTo>
                    <a:lnTo>
                      <a:pt x="9" y="334"/>
                    </a:lnTo>
                    <a:lnTo>
                      <a:pt x="3" y="300"/>
                    </a:lnTo>
                    <a:lnTo>
                      <a:pt x="0" y="263"/>
                    </a:lnTo>
                    <a:lnTo>
                      <a:pt x="3" y="228"/>
                    </a:lnTo>
                    <a:lnTo>
                      <a:pt x="9" y="194"/>
                    </a:lnTo>
                    <a:lnTo>
                      <a:pt x="21" y="161"/>
                    </a:lnTo>
                    <a:lnTo>
                      <a:pt x="37" y="130"/>
                    </a:lnTo>
                    <a:lnTo>
                      <a:pt x="55" y="103"/>
                    </a:lnTo>
                    <a:lnTo>
                      <a:pt x="78" y="77"/>
                    </a:lnTo>
                    <a:lnTo>
                      <a:pt x="103" y="55"/>
                    </a:lnTo>
                    <a:lnTo>
                      <a:pt x="131" y="36"/>
                    </a:lnTo>
                    <a:lnTo>
                      <a:pt x="162" y="21"/>
                    </a:lnTo>
                    <a:lnTo>
                      <a:pt x="195" y="9"/>
                    </a:lnTo>
                    <a:lnTo>
                      <a:pt x="229" y="2"/>
                    </a:lnTo>
                    <a:lnTo>
                      <a:pt x="264" y="0"/>
                    </a:lnTo>
                    <a:close/>
                  </a:path>
                </a:pathLst>
              </a:custGeom>
              <a:solidFill>
                <a:srgbClr val="B5FF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7190" name="Freeform 16"/>
              <p:cNvSpPr>
                <a:spLocks/>
              </p:cNvSpPr>
              <p:nvPr/>
            </p:nvSpPr>
            <p:spPr bwMode="auto">
              <a:xfrm>
                <a:off x="197" y="327"/>
                <a:ext cx="168" cy="167"/>
              </a:xfrm>
              <a:custGeom>
                <a:avLst/>
                <a:gdLst>
                  <a:gd name="T0" fmla="*/ 0 w 492"/>
                  <a:gd name="T1" fmla="*/ 0 h 490"/>
                  <a:gd name="T2" fmla="*/ 0 w 492"/>
                  <a:gd name="T3" fmla="*/ 0 h 490"/>
                  <a:gd name="T4" fmla="*/ 0 w 492"/>
                  <a:gd name="T5" fmla="*/ 0 h 490"/>
                  <a:gd name="T6" fmla="*/ 0 w 492"/>
                  <a:gd name="T7" fmla="*/ 0 h 490"/>
                  <a:gd name="T8" fmla="*/ 0 w 492"/>
                  <a:gd name="T9" fmla="*/ 0 h 490"/>
                  <a:gd name="T10" fmla="*/ 0 w 492"/>
                  <a:gd name="T11" fmla="*/ 0 h 490"/>
                  <a:gd name="T12" fmla="*/ 0 w 492"/>
                  <a:gd name="T13" fmla="*/ 0 h 490"/>
                  <a:gd name="T14" fmla="*/ 0 w 492"/>
                  <a:gd name="T15" fmla="*/ 0 h 490"/>
                  <a:gd name="T16" fmla="*/ 0 w 492"/>
                  <a:gd name="T17" fmla="*/ 0 h 490"/>
                  <a:gd name="T18" fmla="*/ 0 w 492"/>
                  <a:gd name="T19" fmla="*/ 0 h 490"/>
                  <a:gd name="T20" fmla="*/ 0 w 492"/>
                  <a:gd name="T21" fmla="*/ 0 h 490"/>
                  <a:gd name="T22" fmla="*/ 0 w 492"/>
                  <a:gd name="T23" fmla="*/ 0 h 490"/>
                  <a:gd name="T24" fmla="*/ 0 w 492"/>
                  <a:gd name="T25" fmla="*/ 0 h 490"/>
                  <a:gd name="T26" fmla="*/ 0 w 492"/>
                  <a:gd name="T27" fmla="*/ 0 h 490"/>
                  <a:gd name="T28" fmla="*/ 0 w 492"/>
                  <a:gd name="T29" fmla="*/ 0 h 490"/>
                  <a:gd name="T30" fmla="*/ 0 w 492"/>
                  <a:gd name="T31" fmla="*/ 0 h 490"/>
                  <a:gd name="T32" fmla="*/ 0 w 492"/>
                  <a:gd name="T33" fmla="*/ 0 h 490"/>
                  <a:gd name="T34" fmla="*/ 0 w 492"/>
                  <a:gd name="T35" fmla="*/ 0 h 490"/>
                  <a:gd name="T36" fmla="*/ 0 w 492"/>
                  <a:gd name="T37" fmla="*/ 0 h 490"/>
                  <a:gd name="T38" fmla="*/ 0 w 492"/>
                  <a:gd name="T39" fmla="*/ 0 h 490"/>
                  <a:gd name="T40" fmla="*/ 0 w 492"/>
                  <a:gd name="T41" fmla="*/ 0 h 490"/>
                  <a:gd name="T42" fmla="*/ 0 w 492"/>
                  <a:gd name="T43" fmla="*/ 0 h 490"/>
                  <a:gd name="T44" fmla="*/ 0 w 492"/>
                  <a:gd name="T45" fmla="*/ 0 h 490"/>
                  <a:gd name="T46" fmla="*/ 0 w 492"/>
                  <a:gd name="T47" fmla="*/ 0 h 490"/>
                  <a:gd name="T48" fmla="*/ 0 w 492"/>
                  <a:gd name="T49" fmla="*/ 0 h 490"/>
                  <a:gd name="T50" fmla="*/ 0 w 492"/>
                  <a:gd name="T51" fmla="*/ 0 h 490"/>
                  <a:gd name="T52" fmla="*/ 0 w 492"/>
                  <a:gd name="T53" fmla="*/ 0 h 490"/>
                  <a:gd name="T54" fmla="*/ 0 w 492"/>
                  <a:gd name="T55" fmla="*/ 0 h 490"/>
                  <a:gd name="T56" fmla="*/ 0 w 492"/>
                  <a:gd name="T57" fmla="*/ 0 h 490"/>
                  <a:gd name="T58" fmla="*/ 0 w 492"/>
                  <a:gd name="T59" fmla="*/ 0 h 490"/>
                  <a:gd name="T60" fmla="*/ 0 w 492"/>
                  <a:gd name="T61" fmla="*/ 0 h 490"/>
                  <a:gd name="T62" fmla="*/ 0 w 492"/>
                  <a:gd name="T63" fmla="*/ 0 h 490"/>
                  <a:gd name="T64" fmla="*/ 0 w 492"/>
                  <a:gd name="T65" fmla="*/ 0 h 490"/>
                  <a:gd name="T66" fmla="*/ 0 w 492"/>
                  <a:gd name="T67" fmla="*/ 0 h 490"/>
                  <a:gd name="T68" fmla="*/ 0 w 492"/>
                  <a:gd name="T69" fmla="*/ 0 h 490"/>
                  <a:gd name="T70" fmla="*/ 0 w 492"/>
                  <a:gd name="T71" fmla="*/ 0 h 490"/>
                  <a:gd name="T72" fmla="*/ 0 w 492"/>
                  <a:gd name="T73" fmla="*/ 0 h 490"/>
                  <a:gd name="T74" fmla="*/ 0 w 492"/>
                  <a:gd name="T75" fmla="*/ 0 h 490"/>
                  <a:gd name="T76" fmla="*/ 0 w 492"/>
                  <a:gd name="T77" fmla="*/ 0 h 490"/>
                  <a:gd name="T78" fmla="*/ 0 w 492"/>
                  <a:gd name="T79" fmla="*/ 0 h 490"/>
                  <a:gd name="T80" fmla="*/ 0 w 492"/>
                  <a:gd name="T81" fmla="*/ 0 h 490"/>
                  <a:gd name="T82" fmla="*/ 0 w 492"/>
                  <a:gd name="T83" fmla="*/ 0 h 490"/>
                  <a:gd name="T84" fmla="*/ 0 w 492"/>
                  <a:gd name="T85" fmla="*/ 0 h 490"/>
                  <a:gd name="T86" fmla="*/ 0 w 492"/>
                  <a:gd name="T87" fmla="*/ 0 h 490"/>
                  <a:gd name="T88" fmla="*/ 0 w 492"/>
                  <a:gd name="T89" fmla="*/ 0 h 490"/>
                  <a:gd name="T90" fmla="*/ 0 w 492"/>
                  <a:gd name="T91" fmla="*/ 0 h 490"/>
                  <a:gd name="T92" fmla="*/ 0 w 492"/>
                  <a:gd name="T93" fmla="*/ 0 h 490"/>
                  <a:gd name="T94" fmla="*/ 0 w 492"/>
                  <a:gd name="T95" fmla="*/ 0 h 490"/>
                  <a:gd name="T96" fmla="*/ 0 w 492"/>
                  <a:gd name="T97" fmla="*/ 0 h 490"/>
                  <a:gd name="T98" fmla="*/ 0 w 492"/>
                  <a:gd name="T99" fmla="*/ 0 h 49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92"/>
                  <a:gd name="T151" fmla="*/ 0 h 490"/>
                  <a:gd name="T152" fmla="*/ 492 w 492"/>
                  <a:gd name="T153" fmla="*/ 490 h 49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92" h="490">
                    <a:moveTo>
                      <a:pt x="246" y="0"/>
                    </a:moveTo>
                    <a:lnTo>
                      <a:pt x="280" y="3"/>
                    </a:lnTo>
                    <a:lnTo>
                      <a:pt x="312" y="9"/>
                    </a:lnTo>
                    <a:lnTo>
                      <a:pt x="342" y="20"/>
                    </a:lnTo>
                    <a:lnTo>
                      <a:pt x="371" y="34"/>
                    </a:lnTo>
                    <a:lnTo>
                      <a:pt x="397" y="51"/>
                    </a:lnTo>
                    <a:lnTo>
                      <a:pt x="420" y="72"/>
                    </a:lnTo>
                    <a:lnTo>
                      <a:pt x="441" y="96"/>
                    </a:lnTo>
                    <a:lnTo>
                      <a:pt x="458" y="121"/>
                    </a:lnTo>
                    <a:lnTo>
                      <a:pt x="472" y="150"/>
                    </a:lnTo>
                    <a:lnTo>
                      <a:pt x="483" y="180"/>
                    </a:lnTo>
                    <a:lnTo>
                      <a:pt x="489" y="212"/>
                    </a:lnTo>
                    <a:lnTo>
                      <a:pt x="492" y="245"/>
                    </a:lnTo>
                    <a:lnTo>
                      <a:pt x="489" y="278"/>
                    </a:lnTo>
                    <a:lnTo>
                      <a:pt x="483" y="310"/>
                    </a:lnTo>
                    <a:lnTo>
                      <a:pt x="472" y="341"/>
                    </a:lnTo>
                    <a:lnTo>
                      <a:pt x="458" y="369"/>
                    </a:lnTo>
                    <a:lnTo>
                      <a:pt x="441" y="396"/>
                    </a:lnTo>
                    <a:lnTo>
                      <a:pt x="420" y="419"/>
                    </a:lnTo>
                    <a:lnTo>
                      <a:pt x="397" y="440"/>
                    </a:lnTo>
                    <a:lnTo>
                      <a:pt x="371" y="457"/>
                    </a:lnTo>
                    <a:lnTo>
                      <a:pt x="342" y="471"/>
                    </a:lnTo>
                    <a:lnTo>
                      <a:pt x="312" y="482"/>
                    </a:lnTo>
                    <a:lnTo>
                      <a:pt x="280" y="488"/>
                    </a:lnTo>
                    <a:lnTo>
                      <a:pt x="246" y="490"/>
                    </a:lnTo>
                    <a:lnTo>
                      <a:pt x="214" y="488"/>
                    </a:lnTo>
                    <a:lnTo>
                      <a:pt x="181" y="482"/>
                    </a:lnTo>
                    <a:lnTo>
                      <a:pt x="151" y="471"/>
                    </a:lnTo>
                    <a:lnTo>
                      <a:pt x="123" y="457"/>
                    </a:lnTo>
                    <a:lnTo>
                      <a:pt x="96" y="440"/>
                    </a:lnTo>
                    <a:lnTo>
                      <a:pt x="73" y="419"/>
                    </a:lnTo>
                    <a:lnTo>
                      <a:pt x="52" y="396"/>
                    </a:lnTo>
                    <a:lnTo>
                      <a:pt x="35" y="369"/>
                    </a:lnTo>
                    <a:lnTo>
                      <a:pt x="20" y="341"/>
                    </a:lnTo>
                    <a:lnTo>
                      <a:pt x="9" y="310"/>
                    </a:lnTo>
                    <a:lnTo>
                      <a:pt x="3" y="278"/>
                    </a:lnTo>
                    <a:lnTo>
                      <a:pt x="0" y="245"/>
                    </a:lnTo>
                    <a:lnTo>
                      <a:pt x="3" y="212"/>
                    </a:lnTo>
                    <a:lnTo>
                      <a:pt x="9" y="180"/>
                    </a:lnTo>
                    <a:lnTo>
                      <a:pt x="20" y="150"/>
                    </a:lnTo>
                    <a:lnTo>
                      <a:pt x="35" y="121"/>
                    </a:lnTo>
                    <a:lnTo>
                      <a:pt x="52" y="96"/>
                    </a:lnTo>
                    <a:lnTo>
                      <a:pt x="73" y="72"/>
                    </a:lnTo>
                    <a:lnTo>
                      <a:pt x="96" y="51"/>
                    </a:lnTo>
                    <a:lnTo>
                      <a:pt x="123" y="34"/>
                    </a:lnTo>
                    <a:lnTo>
                      <a:pt x="151" y="20"/>
                    </a:lnTo>
                    <a:lnTo>
                      <a:pt x="181" y="9"/>
                    </a:lnTo>
                    <a:lnTo>
                      <a:pt x="214" y="3"/>
                    </a:lnTo>
                    <a:lnTo>
                      <a:pt x="246" y="0"/>
                    </a:lnTo>
                    <a:close/>
                  </a:path>
                </a:pathLst>
              </a:custGeom>
              <a:solidFill>
                <a:srgbClr val="BDFFE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7191" name="Freeform 17"/>
              <p:cNvSpPr>
                <a:spLocks/>
              </p:cNvSpPr>
              <p:nvPr/>
            </p:nvSpPr>
            <p:spPr bwMode="auto">
              <a:xfrm>
                <a:off x="203" y="329"/>
                <a:ext cx="156" cy="156"/>
              </a:xfrm>
              <a:custGeom>
                <a:avLst/>
                <a:gdLst>
                  <a:gd name="T0" fmla="*/ 0 w 452"/>
                  <a:gd name="T1" fmla="*/ 0 h 452"/>
                  <a:gd name="T2" fmla="*/ 0 w 452"/>
                  <a:gd name="T3" fmla="*/ 0 h 452"/>
                  <a:gd name="T4" fmla="*/ 0 w 452"/>
                  <a:gd name="T5" fmla="*/ 0 h 452"/>
                  <a:gd name="T6" fmla="*/ 0 w 452"/>
                  <a:gd name="T7" fmla="*/ 0 h 452"/>
                  <a:gd name="T8" fmla="*/ 0 w 452"/>
                  <a:gd name="T9" fmla="*/ 0 h 452"/>
                  <a:gd name="T10" fmla="*/ 0 w 452"/>
                  <a:gd name="T11" fmla="*/ 0 h 452"/>
                  <a:gd name="T12" fmla="*/ 0 w 452"/>
                  <a:gd name="T13" fmla="*/ 0 h 452"/>
                  <a:gd name="T14" fmla="*/ 0 w 452"/>
                  <a:gd name="T15" fmla="*/ 0 h 452"/>
                  <a:gd name="T16" fmla="*/ 0 w 452"/>
                  <a:gd name="T17" fmla="*/ 0 h 452"/>
                  <a:gd name="T18" fmla="*/ 0 w 452"/>
                  <a:gd name="T19" fmla="*/ 0 h 452"/>
                  <a:gd name="T20" fmla="*/ 0 w 452"/>
                  <a:gd name="T21" fmla="*/ 0 h 452"/>
                  <a:gd name="T22" fmla="*/ 0 w 452"/>
                  <a:gd name="T23" fmla="*/ 0 h 452"/>
                  <a:gd name="T24" fmla="*/ 0 w 452"/>
                  <a:gd name="T25" fmla="*/ 0 h 452"/>
                  <a:gd name="T26" fmla="*/ 0 w 452"/>
                  <a:gd name="T27" fmla="*/ 0 h 452"/>
                  <a:gd name="T28" fmla="*/ 0 w 452"/>
                  <a:gd name="T29" fmla="*/ 0 h 452"/>
                  <a:gd name="T30" fmla="*/ 0 w 452"/>
                  <a:gd name="T31" fmla="*/ 0 h 452"/>
                  <a:gd name="T32" fmla="*/ 0 w 452"/>
                  <a:gd name="T33" fmla="*/ 0 h 452"/>
                  <a:gd name="T34" fmla="*/ 0 w 452"/>
                  <a:gd name="T35" fmla="*/ 0 h 452"/>
                  <a:gd name="T36" fmla="*/ 0 w 452"/>
                  <a:gd name="T37" fmla="*/ 0 h 452"/>
                  <a:gd name="T38" fmla="*/ 0 w 452"/>
                  <a:gd name="T39" fmla="*/ 0 h 452"/>
                  <a:gd name="T40" fmla="*/ 0 w 452"/>
                  <a:gd name="T41" fmla="*/ 0 h 452"/>
                  <a:gd name="T42" fmla="*/ 0 w 452"/>
                  <a:gd name="T43" fmla="*/ 0 h 452"/>
                  <a:gd name="T44" fmla="*/ 0 w 452"/>
                  <a:gd name="T45" fmla="*/ 0 h 452"/>
                  <a:gd name="T46" fmla="*/ 0 w 452"/>
                  <a:gd name="T47" fmla="*/ 0 h 452"/>
                  <a:gd name="T48" fmla="*/ 0 w 452"/>
                  <a:gd name="T49" fmla="*/ 0 h 452"/>
                  <a:gd name="T50" fmla="*/ 0 w 452"/>
                  <a:gd name="T51" fmla="*/ 0 h 452"/>
                  <a:gd name="T52" fmla="*/ 0 w 452"/>
                  <a:gd name="T53" fmla="*/ 0 h 452"/>
                  <a:gd name="T54" fmla="*/ 0 w 452"/>
                  <a:gd name="T55" fmla="*/ 0 h 452"/>
                  <a:gd name="T56" fmla="*/ 0 w 452"/>
                  <a:gd name="T57" fmla="*/ 0 h 452"/>
                  <a:gd name="T58" fmla="*/ 0 w 452"/>
                  <a:gd name="T59" fmla="*/ 0 h 452"/>
                  <a:gd name="T60" fmla="*/ 0 w 452"/>
                  <a:gd name="T61" fmla="*/ 0 h 452"/>
                  <a:gd name="T62" fmla="*/ 0 w 452"/>
                  <a:gd name="T63" fmla="*/ 0 h 452"/>
                  <a:gd name="T64" fmla="*/ 0 w 452"/>
                  <a:gd name="T65" fmla="*/ 0 h 452"/>
                  <a:gd name="T66" fmla="*/ 0 w 452"/>
                  <a:gd name="T67" fmla="*/ 0 h 452"/>
                  <a:gd name="T68" fmla="*/ 0 w 452"/>
                  <a:gd name="T69" fmla="*/ 0 h 452"/>
                  <a:gd name="T70" fmla="*/ 0 w 452"/>
                  <a:gd name="T71" fmla="*/ 0 h 452"/>
                  <a:gd name="T72" fmla="*/ 0 w 452"/>
                  <a:gd name="T73" fmla="*/ 0 h 452"/>
                  <a:gd name="T74" fmla="*/ 0 w 452"/>
                  <a:gd name="T75" fmla="*/ 0 h 452"/>
                  <a:gd name="T76" fmla="*/ 0 w 452"/>
                  <a:gd name="T77" fmla="*/ 0 h 452"/>
                  <a:gd name="T78" fmla="*/ 0 w 452"/>
                  <a:gd name="T79" fmla="*/ 0 h 452"/>
                  <a:gd name="T80" fmla="*/ 0 w 452"/>
                  <a:gd name="T81" fmla="*/ 0 h 452"/>
                  <a:gd name="T82" fmla="*/ 0 w 452"/>
                  <a:gd name="T83" fmla="*/ 0 h 452"/>
                  <a:gd name="T84" fmla="*/ 0 w 452"/>
                  <a:gd name="T85" fmla="*/ 0 h 452"/>
                  <a:gd name="T86" fmla="*/ 0 w 452"/>
                  <a:gd name="T87" fmla="*/ 0 h 452"/>
                  <a:gd name="T88" fmla="*/ 0 w 452"/>
                  <a:gd name="T89" fmla="*/ 0 h 452"/>
                  <a:gd name="T90" fmla="*/ 0 w 452"/>
                  <a:gd name="T91" fmla="*/ 0 h 452"/>
                  <a:gd name="T92" fmla="*/ 0 w 452"/>
                  <a:gd name="T93" fmla="*/ 0 h 452"/>
                  <a:gd name="T94" fmla="*/ 0 w 452"/>
                  <a:gd name="T95" fmla="*/ 0 h 452"/>
                  <a:gd name="T96" fmla="*/ 0 w 452"/>
                  <a:gd name="T97" fmla="*/ 0 h 452"/>
                  <a:gd name="T98" fmla="*/ 0 w 452"/>
                  <a:gd name="T99" fmla="*/ 0 h 45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52"/>
                  <a:gd name="T151" fmla="*/ 0 h 452"/>
                  <a:gd name="T152" fmla="*/ 452 w 452"/>
                  <a:gd name="T153" fmla="*/ 452 h 452"/>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52" h="452">
                    <a:moveTo>
                      <a:pt x="226" y="0"/>
                    </a:moveTo>
                    <a:lnTo>
                      <a:pt x="256" y="2"/>
                    </a:lnTo>
                    <a:lnTo>
                      <a:pt x="287" y="8"/>
                    </a:lnTo>
                    <a:lnTo>
                      <a:pt x="314" y="18"/>
                    </a:lnTo>
                    <a:lnTo>
                      <a:pt x="340" y="31"/>
                    </a:lnTo>
                    <a:lnTo>
                      <a:pt x="364" y="47"/>
                    </a:lnTo>
                    <a:lnTo>
                      <a:pt x="386" y="66"/>
                    </a:lnTo>
                    <a:lnTo>
                      <a:pt x="405" y="88"/>
                    </a:lnTo>
                    <a:lnTo>
                      <a:pt x="421" y="112"/>
                    </a:lnTo>
                    <a:lnTo>
                      <a:pt x="435" y="138"/>
                    </a:lnTo>
                    <a:lnTo>
                      <a:pt x="444" y="166"/>
                    </a:lnTo>
                    <a:lnTo>
                      <a:pt x="450" y="196"/>
                    </a:lnTo>
                    <a:lnTo>
                      <a:pt x="452" y="226"/>
                    </a:lnTo>
                    <a:lnTo>
                      <a:pt x="450" y="257"/>
                    </a:lnTo>
                    <a:lnTo>
                      <a:pt x="444" y="287"/>
                    </a:lnTo>
                    <a:lnTo>
                      <a:pt x="435" y="314"/>
                    </a:lnTo>
                    <a:lnTo>
                      <a:pt x="421" y="341"/>
                    </a:lnTo>
                    <a:lnTo>
                      <a:pt x="405" y="364"/>
                    </a:lnTo>
                    <a:lnTo>
                      <a:pt x="386" y="386"/>
                    </a:lnTo>
                    <a:lnTo>
                      <a:pt x="364" y="405"/>
                    </a:lnTo>
                    <a:lnTo>
                      <a:pt x="340" y="421"/>
                    </a:lnTo>
                    <a:lnTo>
                      <a:pt x="314" y="435"/>
                    </a:lnTo>
                    <a:lnTo>
                      <a:pt x="287" y="444"/>
                    </a:lnTo>
                    <a:lnTo>
                      <a:pt x="256" y="450"/>
                    </a:lnTo>
                    <a:lnTo>
                      <a:pt x="226" y="452"/>
                    </a:lnTo>
                    <a:lnTo>
                      <a:pt x="196" y="450"/>
                    </a:lnTo>
                    <a:lnTo>
                      <a:pt x="166" y="444"/>
                    </a:lnTo>
                    <a:lnTo>
                      <a:pt x="138" y="435"/>
                    </a:lnTo>
                    <a:lnTo>
                      <a:pt x="112" y="421"/>
                    </a:lnTo>
                    <a:lnTo>
                      <a:pt x="88" y="405"/>
                    </a:lnTo>
                    <a:lnTo>
                      <a:pt x="66" y="386"/>
                    </a:lnTo>
                    <a:lnTo>
                      <a:pt x="47" y="364"/>
                    </a:lnTo>
                    <a:lnTo>
                      <a:pt x="31" y="341"/>
                    </a:lnTo>
                    <a:lnTo>
                      <a:pt x="17" y="314"/>
                    </a:lnTo>
                    <a:lnTo>
                      <a:pt x="8" y="287"/>
                    </a:lnTo>
                    <a:lnTo>
                      <a:pt x="2" y="257"/>
                    </a:lnTo>
                    <a:lnTo>
                      <a:pt x="0" y="226"/>
                    </a:lnTo>
                    <a:lnTo>
                      <a:pt x="2" y="196"/>
                    </a:lnTo>
                    <a:lnTo>
                      <a:pt x="8" y="166"/>
                    </a:lnTo>
                    <a:lnTo>
                      <a:pt x="17" y="138"/>
                    </a:lnTo>
                    <a:lnTo>
                      <a:pt x="31" y="112"/>
                    </a:lnTo>
                    <a:lnTo>
                      <a:pt x="47" y="88"/>
                    </a:lnTo>
                    <a:lnTo>
                      <a:pt x="66" y="66"/>
                    </a:lnTo>
                    <a:lnTo>
                      <a:pt x="88" y="47"/>
                    </a:lnTo>
                    <a:lnTo>
                      <a:pt x="112" y="31"/>
                    </a:lnTo>
                    <a:lnTo>
                      <a:pt x="138" y="18"/>
                    </a:lnTo>
                    <a:lnTo>
                      <a:pt x="166" y="8"/>
                    </a:lnTo>
                    <a:lnTo>
                      <a:pt x="196" y="2"/>
                    </a:lnTo>
                    <a:lnTo>
                      <a:pt x="226" y="0"/>
                    </a:lnTo>
                    <a:close/>
                  </a:path>
                </a:pathLst>
              </a:custGeom>
              <a:solidFill>
                <a:srgbClr val="C2FFE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7192" name="Freeform 18"/>
              <p:cNvSpPr>
                <a:spLocks/>
              </p:cNvSpPr>
              <p:nvPr/>
            </p:nvSpPr>
            <p:spPr bwMode="auto">
              <a:xfrm>
                <a:off x="212" y="336"/>
                <a:ext cx="143" cy="138"/>
              </a:xfrm>
              <a:custGeom>
                <a:avLst/>
                <a:gdLst>
                  <a:gd name="T0" fmla="*/ 0 w 411"/>
                  <a:gd name="T1" fmla="*/ 0 h 410"/>
                  <a:gd name="T2" fmla="*/ 0 w 411"/>
                  <a:gd name="T3" fmla="*/ 0 h 410"/>
                  <a:gd name="T4" fmla="*/ 0 w 411"/>
                  <a:gd name="T5" fmla="*/ 0 h 410"/>
                  <a:gd name="T6" fmla="*/ 0 w 411"/>
                  <a:gd name="T7" fmla="*/ 0 h 410"/>
                  <a:gd name="T8" fmla="*/ 0 w 411"/>
                  <a:gd name="T9" fmla="*/ 0 h 410"/>
                  <a:gd name="T10" fmla="*/ 0 w 411"/>
                  <a:gd name="T11" fmla="*/ 0 h 410"/>
                  <a:gd name="T12" fmla="*/ 0 w 411"/>
                  <a:gd name="T13" fmla="*/ 0 h 410"/>
                  <a:gd name="T14" fmla="*/ 0 w 411"/>
                  <a:gd name="T15" fmla="*/ 0 h 410"/>
                  <a:gd name="T16" fmla="*/ 0 w 411"/>
                  <a:gd name="T17" fmla="*/ 0 h 410"/>
                  <a:gd name="T18" fmla="*/ 0 w 411"/>
                  <a:gd name="T19" fmla="*/ 0 h 410"/>
                  <a:gd name="T20" fmla="*/ 0 w 411"/>
                  <a:gd name="T21" fmla="*/ 0 h 410"/>
                  <a:gd name="T22" fmla="*/ 0 w 411"/>
                  <a:gd name="T23" fmla="*/ 0 h 410"/>
                  <a:gd name="T24" fmla="*/ 0 w 411"/>
                  <a:gd name="T25" fmla="*/ 0 h 410"/>
                  <a:gd name="T26" fmla="*/ 0 w 411"/>
                  <a:gd name="T27" fmla="*/ 0 h 410"/>
                  <a:gd name="T28" fmla="*/ 0 w 411"/>
                  <a:gd name="T29" fmla="*/ 0 h 410"/>
                  <a:gd name="T30" fmla="*/ 0 w 411"/>
                  <a:gd name="T31" fmla="*/ 0 h 410"/>
                  <a:gd name="T32" fmla="*/ 0 w 411"/>
                  <a:gd name="T33" fmla="*/ 0 h 410"/>
                  <a:gd name="T34" fmla="*/ 0 w 411"/>
                  <a:gd name="T35" fmla="*/ 0 h 410"/>
                  <a:gd name="T36" fmla="*/ 0 w 411"/>
                  <a:gd name="T37" fmla="*/ 0 h 410"/>
                  <a:gd name="T38" fmla="*/ 0 w 411"/>
                  <a:gd name="T39" fmla="*/ 0 h 410"/>
                  <a:gd name="T40" fmla="*/ 0 w 411"/>
                  <a:gd name="T41" fmla="*/ 0 h 410"/>
                  <a:gd name="T42" fmla="*/ 0 w 411"/>
                  <a:gd name="T43" fmla="*/ 0 h 410"/>
                  <a:gd name="T44" fmla="*/ 0 w 411"/>
                  <a:gd name="T45" fmla="*/ 0 h 410"/>
                  <a:gd name="T46" fmla="*/ 0 w 411"/>
                  <a:gd name="T47" fmla="*/ 0 h 410"/>
                  <a:gd name="T48" fmla="*/ 0 w 411"/>
                  <a:gd name="T49" fmla="*/ 0 h 410"/>
                  <a:gd name="T50" fmla="*/ 0 w 411"/>
                  <a:gd name="T51" fmla="*/ 0 h 410"/>
                  <a:gd name="T52" fmla="*/ 0 w 411"/>
                  <a:gd name="T53" fmla="*/ 0 h 410"/>
                  <a:gd name="T54" fmla="*/ 0 w 411"/>
                  <a:gd name="T55" fmla="*/ 0 h 410"/>
                  <a:gd name="T56" fmla="*/ 0 w 411"/>
                  <a:gd name="T57" fmla="*/ 0 h 410"/>
                  <a:gd name="T58" fmla="*/ 0 w 411"/>
                  <a:gd name="T59" fmla="*/ 0 h 410"/>
                  <a:gd name="T60" fmla="*/ 0 w 411"/>
                  <a:gd name="T61" fmla="*/ 0 h 410"/>
                  <a:gd name="T62" fmla="*/ 0 w 411"/>
                  <a:gd name="T63" fmla="*/ 0 h 410"/>
                  <a:gd name="T64" fmla="*/ 0 w 411"/>
                  <a:gd name="T65" fmla="*/ 0 h 410"/>
                  <a:gd name="T66" fmla="*/ 0 w 411"/>
                  <a:gd name="T67" fmla="*/ 0 h 410"/>
                  <a:gd name="T68" fmla="*/ 0 w 411"/>
                  <a:gd name="T69" fmla="*/ 0 h 410"/>
                  <a:gd name="T70" fmla="*/ 0 w 411"/>
                  <a:gd name="T71" fmla="*/ 0 h 410"/>
                  <a:gd name="T72" fmla="*/ 0 w 411"/>
                  <a:gd name="T73" fmla="*/ 0 h 410"/>
                  <a:gd name="T74" fmla="*/ 0 w 411"/>
                  <a:gd name="T75" fmla="*/ 0 h 410"/>
                  <a:gd name="T76" fmla="*/ 0 w 411"/>
                  <a:gd name="T77" fmla="*/ 0 h 410"/>
                  <a:gd name="T78" fmla="*/ 0 w 411"/>
                  <a:gd name="T79" fmla="*/ 0 h 410"/>
                  <a:gd name="T80" fmla="*/ 0 w 411"/>
                  <a:gd name="T81" fmla="*/ 0 h 410"/>
                  <a:gd name="T82" fmla="*/ 0 w 411"/>
                  <a:gd name="T83" fmla="*/ 0 h 410"/>
                  <a:gd name="T84" fmla="*/ 0 w 411"/>
                  <a:gd name="T85" fmla="*/ 0 h 410"/>
                  <a:gd name="T86" fmla="*/ 0 w 411"/>
                  <a:gd name="T87" fmla="*/ 0 h 410"/>
                  <a:gd name="T88" fmla="*/ 0 w 411"/>
                  <a:gd name="T89" fmla="*/ 0 h 410"/>
                  <a:gd name="T90" fmla="*/ 0 w 411"/>
                  <a:gd name="T91" fmla="*/ 0 h 410"/>
                  <a:gd name="T92" fmla="*/ 0 w 411"/>
                  <a:gd name="T93" fmla="*/ 0 h 410"/>
                  <a:gd name="T94" fmla="*/ 0 w 411"/>
                  <a:gd name="T95" fmla="*/ 0 h 410"/>
                  <a:gd name="T96" fmla="*/ 0 w 411"/>
                  <a:gd name="T97" fmla="*/ 0 h 410"/>
                  <a:gd name="T98" fmla="*/ 0 w 411"/>
                  <a:gd name="T99" fmla="*/ 0 h 41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11"/>
                  <a:gd name="T151" fmla="*/ 0 h 410"/>
                  <a:gd name="T152" fmla="*/ 411 w 411"/>
                  <a:gd name="T153" fmla="*/ 410 h 41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11" h="410">
                    <a:moveTo>
                      <a:pt x="205" y="0"/>
                    </a:moveTo>
                    <a:lnTo>
                      <a:pt x="233" y="2"/>
                    </a:lnTo>
                    <a:lnTo>
                      <a:pt x="260" y="7"/>
                    </a:lnTo>
                    <a:lnTo>
                      <a:pt x="285" y="16"/>
                    </a:lnTo>
                    <a:lnTo>
                      <a:pt x="309" y="29"/>
                    </a:lnTo>
                    <a:lnTo>
                      <a:pt x="331" y="44"/>
                    </a:lnTo>
                    <a:lnTo>
                      <a:pt x="351" y="61"/>
                    </a:lnTo>
                    <a:lnTo>
                      <a:pt x="368" y="80"/>
                    </a:lnTo>
                    <a:lnTo>
                      <a:pt x="383" y="102"/>
                    </a:lnTo>
                    <a:lnTo>
                      <a:pt x="395" y="125"/>
                    </a:lnTo>
                    <a:lnTo>
                      <a:pt x="404" y="151"/>
                    </a:lnTo>
                    <a:lnTo>
                      <a:pt x="409" y="177"/>
                    </a:lnTo>
                    <a:lnTo>
                      <a:pt x="411" y="204"/>
                    </a:lnTo>
                    <a:lnTo>
                      <a:pt x="409" y="232"/>
                    </a:lnTo>
                    <a:lnTo>
                      <a:pt x="404" y="259"/>
                    </a:lnTo>
                    <a:lnTo>
                      <a:pt x="395" y="284"/>
                    </a:lnTo>
                    <a:lnTo>
                      <a:pt x="383" y="307"/>
                    </a:lnTo>
                    <a:lnTo>
                      <a:pt x="368" y="329"/>
                    </a:lnTo>
                    <a:lnTo>
                      <a:pt x="351" y="349"/>
                    </a:lnTo>
                    <a:lnTo>
                      <a:pt x="331" y="367"/>
                    </a:lnTo>
                    <a:lnTo>
                      <a:pt x="309" y="382"/>
                    </a:lnTo>
                    <a:lnTo>
                      <a:pt x="285" y="394"/>
                    </a:lnTo>
                    <a:lnTo>
                      <a:pt x="260" y="403"/>
                    </a:lnTo>
                    <a:lnTo>
                      <a:pt x="233" y="408"/>
                    </a:lnTo>
                    <a:lnTo>
                      <a:pt x="205" y="410"/>
                    </a:lnTo>
                    <a:lnTo>
                      <a:pt x="178" y="408"/>
                    </a:lnTo>
                    <a:lnTo>
                      <a:pt x="151" y="403"/>
                    </a:lnTo>
                    <a:lnTo>
                      <a:pt x="126" y="394"/>
                    </a:lnTo>
                    <a:lnTo>
                      <a:pt x="103" y="382"/>
                    </a:lnTo>
                    <a:lnTo>
                      <a:pt x="81" y="367"/>
                    </a:lnTo>
                    <a:lnTo>
                      <a:pt x="61" y="349"/>
                    </a:lnTo>
                    <a:lnTo>
                      <a:pt x="44" y="329"/>
                    </a:lnTo>
                    <a:lnTo>
                      <a:pt x="29" y="307"/>
                    </a:lnTo>
                    <a:lnTo>
                      <a:pt x="17" y="284"/>
                    </a:lnTo>
                    <a:lnTo>
                      <a:pt x="8" y="259"/>
                    </a:lnTo>
                    <a:lnTo>
                      <a:pt x="2" y="232"/>
                    </a:lnTo>
                    <a:lnTo>
                      <a:pt x="0" y="204"/>
                    </a:lnTo>
                    <a:lnTo>
                      <a:pt x="2" y="177"/>
                    </a:lnTo>
                    <a:lnTo>
                      <a:pt x="8" y="151"/>
                    </a:lnTo>
                    <a:lnTo>
                      <a:pt x="17" y="125"/>
                    </a:lnTo>
                    <a:lnTo>
                      <a:pt x="29" y="102"/>
                    </a:lnTo>
                    <a:lnTo>
                      <a:pt x="44" y="80"/>
                    </a:lnTo>
                    <a:lnTo>
                      <a:pt x="61" y="61"/>
                    </a:lnTo>
                    <a:lnTo>
                      <a:pt x="81" y="44"/>
                    </a:lnTo>
                    <a:lnTo>
                      <a:pt x="103" y="29"/>
                    </a:lnTo>
                    <a:lnTo>
                      <a:pt x="126" y="16"/>
                    </a:lnTo>
                    <a:lnTo>
                      <a:pt x="151" y="7"/>
                    </a:lnTo>
                    <a:lnTo>
                      <a:pt x="178" y="2"/>
                    </a:lnTo>
                    <a:lnTo>
                      <a:pt x="205" y="0"/>
                    </a:lnTo>
                    <a:close/>
                  </a:path>
                </a:pathLst>
              </a:custGeom>
              <a:solidFill>
                <a:srgbClr val="C9FFE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7193" name="Freeform 19"/>
              <p:cNvSpPr>
                <a:spLocks/>
              </p:cNvSpPr>
              <p:nvPr/>
            </p:nvSpPr>
            <p:spPr bwMode="auto">
              <a:xfrm>
                <a:off x="220" y="338"/>
                <a:ext cx="128" cy="127"/>
              </a:xfrm>
              <a:custGeom>
                <a:avLst/>
                <a:gdLst>
                  <a:gd name="T0" fmla="*/ 0 w 372"/>
                  <a:gd name="T1" fmla="*/ 0 h 372"/>
                  <a:gd name="T2" fmla="*/ 0 w 372"/>
                  <a:gd name="T3" fmla="*/ 0 h 372"/>
                  <a:gd name="T4" fmla="*/ 0 w 372"/>
                  <a:gd name="T5" fmla="*/ 0 h 372"/>
                  <a:gd name="T6" fmla="*/ 0 w 372"/>
                  <a:gd name="T7" fmla="*/ 0 h 372"/>
                  <a:gd name="T8" fmla="*/ 0 w 372"/>
                  <a:gd name="T9" fmla="*/ 0 h 372"/>
                  <a:gd name="T10" fmla="*/ 0 w 372"/>
                  <a:gd name="T11" fmla="*/ 0 h 372"/>
                  <a:gd name="T12" fmla="*/ 0 w 372"/>
                  <a:gd name="T13" fmla="*/ 0 h 372"/>
                  <a:gd name="T14" fmla="*/ 0 w 372"/>
                  <a:gd name="T15" fmla="*/ 0 h 372"/>
                  <a:gd name="T16" fmla="*/ 0 w 372"/>
                  <a:gd name="T17" fmla="*/ 0 h 372"/>
                  <a:gd name="T18" fmla="*/ 0 w 372"/>
                  <a:gd name="T19" fmla="*/ 0 h 372"/>
                  <a:gd name="T20" fmla="*/ 0 w 372"/>
                  <a:gd name="T21" fmla="*/ 0 h 372"/>
                  <a:gd name="T22" fmla="*/ 0 w 372"/>
                  <a:gd name="T23" fmla="*/ 0 h 372"/>
                  <a:gd name="T24" fmla="*/ 0 w 372"/>
                  <a:gd name="T25" fmla="*/ 0 h 372"/>
                  <a:gd name="T26" fmla="*/ 0 w 372"/>
                  <a:gd name="T27" fmla="*/ 0 h 372"/>
                  <a:gd name="T28" fmla="*/ 0 w 372"/>
                  <a:gd name="T29" fmla="*/ 0 h 372"/>
                  <a:gd name="T30" fmla="*/ 0 w 372"/>
                  <a:gd name="T31" fmla="*/ 0 h 372"/>
                  <a:gd name="T32" fmla="*/ 0 w 372"/>
                  <a:gd name="T33" fmla="*/ 0 h 372"/>
                  <a:gd name="T34" fmla="*/ 0 w 372"/>
                  <a:gd name="T35" fmla="*/ 0 h 372"/>
                  <a:gd name="T36" fmla="*/ 0 w 372"/>
                  <a:gd name="T37" fmla="*/ 0 h 372"/>
                  <a:gd name="T38" fmla="*/ 0 w 372"/>
                  <a:gd name="T39" fmla="*/ 0 h 372"/>
                  <a:gd name="T40" fmla="*/ 0 w 372"/>
                  <a:gd name="T41" fmla="*/ 0 h 372"/>
                  <a:gd name="T42" fmla="*/ 0 w 372"/>
                  <a:gd name="T43" fmla="*/ 0 h 372"/>
                  <a:gd name="T44" fmla="*/ 0 w 372"/>
                  <a:gd name="T45" fmla="*/ 0 h 372"/>
                  <a:gd name="T46" fmla="*/ 0 w 372"/>
                  <a:gd name="T47" fmla="*/ 0 h 372"/>
                  <a:gd name="T48" fmla="*/ 0 w 372"/>
                  <a:gd name="T49" fmla="*/ 0 h 372"/>
                  <a:gd name="T50" fmla="*/ 0 w 372"/>
                  <a:gd name="T51" fmla="*/ 0 h 372"/>
                  <a:gd name="T52" fmla="*/ 0 w 372"/>
                  <a:gd name="T53" fmla="*/ 0 h 372"/>
                  <a:gd name="T54" fmla="*/ 0 w 372"/>
                  <a:gd name="T55" fmla="*/ 0 h 372"/>
                  <a:gd name="T56" fmla="*/ 0 w 372"/>
                  <a:gd name="T57" fmla="*/ 0 h 372"/>
                  <a:gd name="T58" fmla="*/ 0 w 372"/>
                  <a:gd name="T59" fmla="*/ 0 h 372"/>
                  <a:gd name="T60" fmla="*/ 0 w 372"/>
                  <a:gd name="T61" fmla="*/ 0 h 372"/>
                  <a:gd name="T62" fmla="*/ 0 w 372"/>
                  <a:gd name="T63" fmla="*/ 0 h 372"/>
                  <a:gd name="T64" fmla="*/ 0 w 372"/>
                  <a:gd name="T65" fmla="*/ 0 h 372"/>
                  <a:gd name="T66" fmla="*/ 0 w 372"/>
                  <a:gd name="T67" fmla="*/ 0 h 372"/>
                  <a:gd name="T68" fmla="*/ 0 w 372"/>
                  <a:gd name="T69" fmla="*/ 0 h 372"/>
                  <a:gd name="T70" fmla="*/ 0 w 372"/>
                  <a:gd name="T71" fmla="*/ 0 h 372"/>
                  <a:gd name="T72" fmla="*/ 0 w 372"/>
                  <a:gd name="T73" fmla="*/ 0 h 372"/>
                  <a:gd name="T74" fmla="*/ 0 w 372"/>
                  <a:gd name="T75" fmla="*/ 0 h 372"/>
                  <a:gd name="T76" fmla="*/ 0 w 372"/>
                  <a:gd name="T77" fmla="*/ 0 h 372"/>
                  <a:gd name="T78" fmla="*/ 0 w 372"/>
                  <a:gd name="T79" fmla="*/ 0 h 372"/>
                  <a:gd name="T80" fmla="*/ 0 w 372"/>
                  <a:gd name="T81" fmla="*/ 0 h 372"/>
                  <a:gd name="T82" fmla="*/ 0 w 372"/>
                  <a:gd name="T83" fmla="*/ 0 h 372"/>
                  <a:gd name="T84" fmla="*/ 0 w 372"/>
                  <a:gd name="T85" fmla="*/ 0 h 372"/>
                  <a:gd name="T86" fmla="*/ 0 w 372"/>
                  <a:gd name="T87" fmla="*/ 0 h 372"/>
                  <a:gd name="T88" fmla="*/ 0 w 372"/>
                  <a:gd name="T89" fmla="*/ 0 h 372"/>
                  <a:gd name="T90" fmla="*/ 0 w 372"/>
                  <a:gd name="T91" fmla="*/ 0 h 372"/>
                  <a:gd name="T92" fmla="*/ 0 w 372"/>
                  <a:gd name="T93" fmla="*/ 0 h 372"/>
                  <a:gd name="T94" fmla="*/ 0 w 372"/>
                  <a:gd name="T95" fmla="*/ 0 h 372"/>
                  <a:gd name="T96" fmla="*/ 0 w 372"/>
                  <a:gd name="T97" fmla="*/ 0 h 372"/>
                  <a:gd name="T98" fmla="*/ 0 w 372"/>
                  <a:gd name="T99" fmla="*/ 0 h 37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72"/>
                  <a:gd name="T151" fmla="*/ 0 h 372"/>
                  <a:gd name="T152" fmla="*/ 372 w 372"/>
                  <a:gd name="T153" fmla="*/ 372 h 372"/>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72" h="372">
                    <a:moveTo>
                      <a:pt x="186" y="0"/>
                    </a:moveTo>
                    <a:lnTo>
                      <a:pt x="212" y="3"/>
                    </a:lnTo>
                    <a:lnTo>
                      <a:pt x="235" y="7"/>
                    </a:lnTo>
                    <a:lnTo>
                      <a:pt x="258" y="15"/>
                    </a:lnTo>
                    <a:lnTo>
                      <a:pt x="280" y="26"/>
                    </a:lnTo>
                    <a:lnTo>
                      <a:pt x="300" y="40"/>
                    </a:lnTo>
                    <a:lnTo>
                      <a:pt x="317" y="56"/>
                    </a:lnTo>
                    <a:lnTo>
                      <a:pt x="333" y="73"/>
                    </a:lnTo>
                    <a:lnTo>
                      <a:pt x="347" y="94"/>
                    </a:lnTo>
                    <a:lnTo>
                      <a:pt x="358" y="115"/>
                    </a:lnTo>
                    <a:lnTo>
                      <a:pt x="366" y="138"/>
                    </a:lnTo>
                    <a:lnTo>
                      <a:pt x="371" y="162"/>
                    </a:lnTo>
                    <a:lnTo>
                      <a:pt x="372" y="187"/>
                    </a:lnTo>
                    <a:lnTo>
                      <a:pt x="371" y="212"/>
                    </a:lnTo>
                    <a:lnTo>
                      <a:pt x="366" y="236"/>
                    </a:lnTo>
                    <a:lnTo>
                      <a:pt x="358" y="258"/>
                    </a:lnTo>
                    <a:lnTo>
                      <a:pt x="347" y="280"/>
                    </a:lnTo>
                    <a:lnTo>
                      <a:pt x="333" y="300"/>
                    </a:lnTo>
                    <a:lnTo>
                      <a:pt x="317" y="318"/>
                    </a:lnTo>
                    <a:lnTo>
                      <a:pt x="300" y="333"/>
                    </a:lnTo>
                    <a:lnTo>
                      <a:pt x="280" y="347"/>
                    </a:lnTo>
                    <a:lnTo>
                      <a:pt x="258" y="358"/>
                    </a:lnTo>
                    <a:lnTo>
                      <a:pt x="235" y="366"/>
                    </a:lnTo>
                    <a:lnTo>
                      <a:pt x="212" y="371"/>
                    </a:lnTo>
                    <a:lnTo>
                      <a:pt x="186" y="372"/>
                    </a:lnTo>
                    <a:lnTo>
                      <a:pt x="162" y="371"/>
                    </a:lnTo>
                    <a:lnTo>
                      <a:pt x="138" y="366"/>
                    </a:lnTo>
                    <a:lnTo>
                      <a:pt x="115" y="358"/>
                    </a:lnTo>
                    <a:lnTo>
                      <a:pt x="93" y="347"/>
                    </a:lnTo>
                    <a:lnTo>
                      <a:pt x="73" y="333"/>
                    </a:lnTo>
                    <a:lnTo>
                      <a:pt x="55" y="318"/>
                    </a:lnTo>
                    <a:lnTo>
                      <a:pt x="39" y="300"/>
                    </a:lnTo>
                    <a:lnTo>
                      <a:pt x="26" y="280"/>
                    </a:lnTo>
                    <a:lnTo>
                      <a:pt x="15" y="258"/>
                    </a:lnTo>
                    <a:lnTo>
                      <a:pt x="7" y="236"/>
                    </a:lnTo>
                    <a:lnTo>
                      <a:pt x="2" y="212"/>
                    </a:lnTo>
                    <a:lnTo>
                      <a:pt x="0" y="187"/>
                    </a:lnTo>
                    <a:lnTo>
                      <a:pt x="2" y="162"/>
                    </a:lnTo>
                    <a:lnTo>
                      <a:pt x="7" y="138"/>
                    </a:lnTo>
                    <a:lnTo>
                      <a:pt x="15" y="115"/>
                    </a:lnTo>
                    <a:lnTo>
                      <a:pt x="26" y="94"/>
                    </a:lnTo>
                    <a:lnTo>
                      <a:pt x="39" y="73"/>
                    </a:lnTo>
                    <a:lnTo>
                      <a:pt x="55" y="56"/>
                    </a:lnTo>
                    <a:lnTo>
                      <a:pt x="73" y="40"/>
                    </a:lnTo>
                    <a:lnTo>
                      <a:pt x="93" y="26"/>
                    </a:lnTo>
                    <a:lnTo>
                      <a:pt x="115" y="15"/>
                    </a:lnTo>
                    <a:lnTo>
                      <a:pt x="138" y="7"/>
                    </a:lnTo>
                    <a:lnTo>
                      <a:pt x="162" y="3"/>
                    </a:lnTo>
                    <a:lnTo>
                      <a:pt x="186" y="0"/>
                    </a:lnTo>
                    <a:close/>
                  </a:path>
                </a:pathLst>
              </a:custGeom>
              <a:solidFill>
                <a:srgbClr val="CFFFE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7194" name="Freeform 20"/>
              <p:cNvSpPr>
                <a:spLocks/>
              </p:cNvSpPr>
              <p:nvPr/>
            </p:nvSpPr>
            <p:spPr bwMode="auto">
              <a:xfrm>
                <a:off x="228" y="342"/>
                <a:ext cx="114" cy="112"/>
              </a:xfrm>
              <a:custGeom>
                <a:avLst/>
                <a:gdLst>
                  <a:gd name="T0" fmla="*/ 0 w 330"/>
                  <a:gd name="T1" fmla="*/ 0 h 329"/>
                  <a:gd name="T2" fmla="*/ 0 w 330"/>
                  <a:gd name="T3" fmla="*/ 0 h 329"/>
                  <a:gd name="T4" fmla="*/ 0 w 330"/>
                  <a:gd name="T5" fmla="*/ 0 h 329"/>
                  <a:gd name="T6" fmla="*/ 0 w 330"/>
                  <a:gd name="T7" fmla="*/ 0 h 329"/>
                  <a:gd name="T8" fmla="*/ 0 w 330"/>
                  <a:gd name="T9" fmla="*/ 0 h 329"/>
                  <a:gd name="T10" fmla="*/ 0 w 330"/>
                  <a:gd name="T11" fmla="*/ 0 h 329"/>
                  <a:gd name="T12" fmla="*/ 0 w 330"/>
                  <a:gd name="T13" fmla="*/ 0 h 329"/>
                  <a:gd name="T14" fmla="*/ 0 w 330"/>
                  <a:gd name="T15" fmla="*/ 0 h 329"/>
                  <a:gd name="T16" fmla="*/ 0 w 330"/>
                  <a:gd name="T17" fmla="*/ 0 h 329"/>
                  <a:gd name="T18" fmla="*/ 0 w 330"/>
                  <a:gd name="T19" fmla="*/ 0 h 329"/>
                  <a:gd name="T20" fmla="*/ 0 w 330"/>
                  <a:gd name="T21" fmla="*/ 0 h 329"/>
                  <a:gd name="T22" fmla="*/ 0 w 330"/>
                  <a:gd name="T23" fmla="*/ 0 h 329"/>
                  <a:gd name="T24" fmla="*/ 0 w 330"/>
                  <a:gd name="T25" fmla="*/ 0 h 329"/>
                  <a:gd name="T26" fmla="*/ 0 w 330"/>
                  <a:gd name="T27" fmla="*/ 0 h 329"/>
                  <a:gd name="T28" fmla="*/ 0 w 330"/>
                  <a:gd name="T29" fmla="*/ 0 h 329"/>
                  <a:gd name="T30" fmla="*/ 0 w 330"/>
                  <a:gd name="T31" fmla="*/ 0 h 329"/>
                  <a:gd name="T32" fmla="*/ 0 w 330"/>
                  <a:gd name="T33" fmla="*/ 0 h 329"/>
                  <a:gd name="T34" fmla="*/ 0 w 330"/>
                  <a:gd name="T35" fmla="*/ 0 h 329"/>
                  <a:gd name="T36" fmla="*/ 0 w 330"/>
                  <a:gd name="T37" fmla="*/ 0 h 329"/>
                  <a:gd name="T38" fmla="*/ 0 w 330"/>
                  <a:gd name="T39" fmla="*/ 0 h 329"/>
                  <a:gd name="T40" fmla="*/ 0 w 330"/>
                  <a:gd name="T41" fmla="*/ 0 h 329"/>
                  <a:gd name="T42" fmla="*/ 0 w 330"/>
                  <a:gd name="T43" fmla="*/ 0 h 329"/>
                  <a:gd name="T44" fmla="*/ 0 w 330"/>
                  <a:gd name="T45" fmla="*/ 0 h 329"/>
                  <a:gd name="T46" fmla="*/ 0 w 330"/>
                  <a:gd name="T47" fmla="*/ 0 h 329"/>
                  <a:gd name="T48" fmla="*/ 0 w 330"/>
                  <a:gd name="T49" fmla="*/ 0 h 329"/>
                  <a:gd name="T50" fmla="*/ 0 w 330"/>
                  <a:gd name="T51" fmla="*/ 0 h 329"/>
                  <a:gd name="T52" fmla="*/ 0 w 330"/>
                  <a:gd name="T53" fmla="*/ 0 h 329"/>
                  <a:gd name="T54" fmla="*/ 0 w 330"/>
                  <a:gd name="T55" fmla="*/ 0 h 329"/>
                  <a:gd name="T56" fmla="*/ 0 w 330"/>
                  <a:gd name="T57" fmla="*/ 0 h 329"/>
                  <a:gd name="T58" fmla="*/ 0 w 330"/>
                  <a:gd name="T59" fmla="*/ 0 h 329"/>
                  <a:gd name="T60" fmla="*/ 0 w 330"/>
                  <a:gd name="T61" fmla="*/ 0 h 329"/>
                  <a:gd name="T62" fmla="*/ 0 w 330"/>
                  <a:gd name="T63" fmla="*/ 0 h 329"/>
                  <a:gd name="T64" fmla="*/ 0 w 330"/>
                  <a:gd name="T65" fmla="*/ 0 h 329"/>
                  <a:gd name="T66" fmla="*/ 0 w 330"/>
                  <a:gd name="T67" fmla="*/ 0 h 329"/>
                  <a:gd name="T68" fmla="*/ 0 w 330"/>
                  <a:gd name="T69" fmla="*/ 0 h 329"/>
                  <a:gd name="T70" fmla="*/ 0 w 330"/>
                  <a:gd name="T71" fmla="*/ 0 h 329"/>
                  <a:gd name="T72" fmla="*/ 0 w 330"/>
                  <a:gd name="T73" fmla="*/ 0 h 329"/>
                  <a:gd name="T74" fmla="*/ 0 w 330"/>
                  <a:gd name="T75" fmla="*/ 0 h 329"/>
                  <a:gd name="T76" fmla="*/ 0 w 330"/>
                  <a:gd name="T77" fmla="*/ 0 h 329"/>
                  <a:gd name="T78" fmla="*/ 0 w 330"/>
                  <a:gd name="T79" fmla="*/ 0 h 329"/>
                  <a:gd name="T80" fmla="*/ 0 w 330"/>
                  <a:gd name="T81" fmla="*/ 0 h 329"/>
                  <a:gd name="T82" fmla="*/ 0 w 330"/>
                  <a:gd name="T83" fmla="*/ 0 h 329"/>
                  <a:gd name="T84" fmla="*/ 0 w 330"/>
                  <a:gd name="T85" fmla="*/ 0 h 329"/>
                  <a:gd name="T86" fmla="*/ 0 w 330"/>
                  <a:gd name="T87" fmla="*/ 0 h 329"/>
                  <a:gd name="T88" fmla="*/ 0 w 330"/>
                  <a:gd name="T89" fmla="*/ 0 h 329"/>
                  <a:gd name="T90" fmla="*/ 0 w 330"/>
                  <a:gd name="T91" fmla="*/ 0 h 329"/>
                  <a:gd name="T92" fmla="*/ 0 w 330"/>
                  <a:gd name="T93" fmla="*/ 0 h 329"/>
                  <a:gd name="T94" fmla="*/ 0 w 330"/>
                  <a:gd name="T95" fmla="*/ 0 h 329"/>
                  <a:gd name="T96" fmla="*/ 0 w 330"/>
                  <a:gd name="T97" fmla="*/ 0 h 329"/>
                  <a:gd name="T98" fmla="*/ 0 w 330"/>
                  <a:gd name="T99" fmla="*/ 0 h 32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30"/>
                  <a:gd name="T151" fmla="*/ 0 h 329"/>
                  <a:gd name="T152" fmla="*/ 330 w 330"/>
                  <a:gd name="T153" fmla="*/ 329 h 32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30" h="329">
                    <a:moveTo>
                      <a:pt x="165" y="0"/>
                    </a:moveTo>
                    <a:lnTo>
                      <a:pt x="187" y="2"/>
                    </a:lnTo>
                    <a:lnTo>
                      <a:pt x="209" y="6"/>
                    </a:lnTo>
                    <a:lnTo>
                      <a:pt x="229" y="13"/>
                    </a:lnTo>
                    <a:lnTo>
                      <a:pt x="248" y="22"/>
                    </a:lnTo>
                    <a:lnTo>
                      <a:pt x="266" y="35"/>
                    </a:lnTo>
                    <a:lnTo>
                      <a:pt x="281" y="48"/>
                    </a:lnTo>
                    <a:lnTo>
                      <a:pt x="296" y="64"/>
                    </a:lnTo>
                    <a:lnTo>
                      <a:pt x="307" y="82"/>
                    </a:lnTo>
                    <a:lnTo>
                      <a:pt x="317" y="101"/>
                    </a:lnTo>
                    <a:lnTo>
                      <a:pt x="325" y="120"/>
                    </a:lnTo>
                    <a:lnTo>
                      <a:pt x="329" y="142"/>
                    </a:lnTo>
                    <a:lnTo>
                      <a:pt x="330" y="164"/>
                    </a:lnTo>
                    <a:lnTo>
                      <a:pt x="329" y="187"/>
                    </a:lnTo>
                    <a:lnTo>
                      <a:pt x="325" y="208"/>
                    </a:lnTo>
                    <a:lnTo>
                      <a:pt x="317" y="228"/>
                    </a:lnTo>
                    <a:lnTo>
                      <a:pt x="307" y="247"/>
                    </a:lnTo>
                    <a:lnTo>
                      <a:pt x="296" y="265"/>
                    </a:lnTo>
                    <a:lnTo>
                      <a:pt x="281" y="281"/>
                    </a:lnTo>
                    <a:lnTo>
                      <a:pt x="266" y="295"/>
                    </a:lnTo>
                    <a:lnTo>
                      <a:pt x="248" y="307"/>
                    </a:lnTo>
                    <a:lnTo>
                      <a:pt x="229" y="316"/>
                    </a:lnTo>
                    <a:lnTo>
                      <a:pt x="209" y="324"/>
                    </a:lnTo>
                    <a:lnTo>
                      <a:pt x="187" y="328"/>
                    </a:lnTo>
                    <a:lnTo>
                      <a:pt x="165" y="329"/>
                    </a:lnTo>
                    <a:lnTo>
                      <a:pt x="143" y="328"/>
                    </a:lnTo>
                    <a:lnTo>
                      <a:pt x="121" y="324"/>
                    </a:lnTo>
                    <a:lnTo>
                      <a:pt x="101" y="316"/>
                    </a:lnTo>
                    <a:lnTo>
                      <a:pt x="82" y="307"/>
                    </a:lnTo>
                    <a:lnTo>
                      <a:pt x="64" y="295"/>
                    </a:lnTo>
                    <a:lnTo>
                      <a:pt x="49" y="281"/>
                    </a:lnTo>
                    <a:lnTo>
                      <a:pt x="35" y="265"/>
                    </a:lnTo>
                    <a:lnTo>
                      <a:pt x="23" y="247"/>
                    </a:lnTo>
                    <a:lnTo>
                      <a:pt x="13" y="228"/>
                    </a:lnTo>
                    <a:lnTo>
                      <a:pt x="6" y="208"/>
                    </a:lnTo>
                    <a:lnTo>
                      <a:pt x="2" y="187"/>
                    </a:lnTo>
                    <a:lnTo>
                      <a:pt x="0" y="164"/>
                    </a:lnTo>
                    <a:lnTo>
                      <a:pt x="2" y="142"/>
                    </a:lnTo>
                    <a:lnTo>
                      <a:pt x="6" y="120"/>
                    </a:lnTo>
                    <a:lnTo>
                      <a:pt x="13" y="101"/>
                    </a:lnTo>
                    <a:lnTo>
                      <a:pt x="23" y="82"/>
                    </a:lnTo>
                    <a:lnTo>
                      <a:pt x="35" y="64"/>
                    </a:lnTo>
                    <a:lnTo>
                      <a:pt x="49" y="48"/>
                    </a:lnTo>
                    <a:lnTo>
                      <a:pt x="64" y="35"/>
                    </a:lnTo>
                    <a:lnTo>
                      <a:pt x="82" y="22"/>
                    </a:lnTo>
                    <a:lnTo>
                      <a:pt x="101" y="13"/>
                    </a:lnTo>
                    <a:lnTo>
                      <a:pt x="121" y="6"/>
                    </a:lnTo>
                    <a:lnTo>
                      <a:pt x="143" y="2"/>
                    </a:lnTo>
                    <a:lnTo>
                      <a:pt x="165" y="0"/>
                    </a:lnTo>
                    <a:close/>
                  </a:path>
                </a:pathLst>
              </a:custGeom>
              <a:solidFill>
                <a:srgbClr val="D4FFE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7195" name="Freeform 21"/>
              <p:cNvSpPr>
                <a:spLocks/>
              </p:cNvSpPr>
              <p:nvPr/>
            </p:nvSpPr>
            <p:spPr bwMode="auto">
              <a:xfrm>
                <a:off x="237" y="344"/>
                <a:ext cx="101" cy="102"/>
              </a:xfrm>
              <a:custGeom>
                <a:avLst/>
                <a:gdLst>
                  <a:gd name="T0" fmla="*/ 0 w 291"/>
                  <a:gd name="T1" fmla="*/ 0 h 291"/>
                  <a:gd name="T2" fmla="*/ 0 w 291"/>
                  <a:gd name="T3" fmla="*/ 0 h 291"/>
                  <a:gd name="T4" fmla="*/ 0 w 291"/>
                  <a:gd name="T5" fmla="*/ 0 h 291"/>
                  <a:gd name="T6" fmla="*/ 0 w 291"/>
                  <a:gd name="T7" fmla="*/ 0 h 291"/>
                  <a:gd name="T8" fmla="*/ 0 w 291"/>
                  <a:gd name="T9" fmla="*/ 0 h 291"/>
                  <a:gd name="T10" fmla="*/ 0 w 291"/>
                  <a:gd name="T11" fmla="*/ 0 h 291"/>
                  <a:gd name="T12" fmla="*/ 0 w 291"/>
                  <a:gd name="T13" fmla="*/ 0 h 291"/>
                  <a:gd name="T14" fmla="*/ 0 w 291"/>
                  <a:gd name="T15" fmla="*/ 0 h 291"/>
                  <a:gd name="T16" fmla="*/ 0 w 291"/>
                  <a:gd name="T17" fmla="*/ 0 h 291"/>
                  <a:gd name="T18" fmla="*/ 0 w 291"/>
                  <a:gd name="T19" fmla="*/ 0 h 291"/>
                  <a:gd name="T20" fmla="*/ 0 w 291"/>
                  <a:gd name="T21" fmla="*/ 0 h 291"/>
                  <a:gd name="T22" fmla="*/ 0 w 291"/>
                  <a:gd name="T23" fmla="*/ 0 h 291"/>
                  <a:gd name="T24" fmla="*/ 0 w 291"/>
                  <a:gd name="T25" fmla="*/ 0 h 291"/>
                  <a:gd name="T26" fmla="*/ 0 w 291"/>
                  <a:gd name="T27" fmla="*/ 0 h 291"/>
                  <a:gd name="T28" fmla="*/ 0 w 291"/>
                  <a:gd name="T29" fmla="*/ 0 h 291"/>
                  <a:gd name="T30" fmla="*/ 0 w 291"/>
                  <a:gd name="T31" fmla="*/ 0 h 291"/>
                  <a:gd name="T32" fmla="*/ 0 w 291"/>
                  <a:gd name="T33" fmla="*/ 0 h 291"/>
                  <a:gd name="T34" fmla="*/ 0 w 291"/>
                  <a:gd name="T35" fmla="*/ 0 h 291"/>
                  <a:gd name="T36" fmla="*/ 0 w 291"/>
                  <a:gd name="T37" fmla="*/ 0 h 291"/>
                  <a:gd name="T38" fmla="*/ 0 w 291"/>
                  <a:gd name="T39" fmla="*/ 0 h 291"/>
                  <a:gd name="T40" fmla="*/ 0 w 291"/>
                  <a:gd name="T41" fmla="*/ 0 h 291"/>
                  <a:gd name="T42" fmla="*/ 0 w 291"/>
                  <a:gd name="T43" fmla="*/ 0 h 291"/>
                  <a:gd name="T44" fmla="*/ 0 w 291"/>
                  <a:gd name="T45" fmla="*/ 0 h 291"/>
                  <a:gd name="T46" fmla="*/ 0 w 291"/>
                  <a:gd name="T47" fmla="*/ 0 h 291"/>
                  <a:gd name="T48" fmla="*/ 0 w 291"/>
                  <a:gd name="T49" fmla="*/ 0 h 291"/>
                  <a:gd name="T50" fmla="*/ 0 w 291"/>
                  <a:gd name="T51" fmla="*/ 0 h 291"/>
                  <a:gd name="T52" fmla="*/ 0 w 291"/>
                  <a:gd name="T53" fmla="*/ 0 h 291"/>
                  <a:gd name="T54" fmla="*/ 0 w 291"/>
                  <a:gd name="T55" fmla="*/ 0 h 291"/>
                  <a:gd name="T56" fmla="*/ 0 w 291"/>
                  <a:gd name="T57" fmla="*/ 0 h 291"/>
                  <a:gd name="T58" fmla="*/ 0 w 291"/>
                  <a:gd name="T59" fmla="*/ 0 h 291"/>
                  <a:gd name="T60" fmla="*/ 0 w 291"/>
                  <a:gd name="T61" fmla="*/ 0 h 291"/>
                  <a:gd name="T62" fmla="*/ 0 w 291"/>
                  <a:gd name="T63" fmla="*/ 0 h 291"/>
                  <a:gd name="T64" fmla="*/ 0 w 291"/>
                  <a:gd name="T65" fmla="*/ 0 h 291"/>
                  <a:gd name="T66" fmla="*/ 0 w 291"/>
                  <a:gd name="T67" fmla="*/ 0 h 291"/>
                  <a:gd name="T68" fmla="*/ 0 w 291"/>
                  <a:gd name="T69" fmla="*/ 0 h 291"/>
                  <a:gd name="T70" fmla="*/ 0 w 291"/>
                  <a:gd name="T71" fmla="*/ 0 h 291"/>
                  <a:gd name="T72" fmla="*/ 0 w 291"/>
                  <a:gd name="T73" fmla="*/ 0 h 291"/>
                  <a:gd name="T74" fmla="*/ 0 w 291"/>
                  <a:gd name="T75" fmla="*/ 0 h 291"/>
                  <a:gd name="T76" fmla="*/ 0 w 291"/>
                  <a:gd name="T77" fmla="*/ 0 h 291"/>
                  <a:gd name="T78" fmla="*/ 0 w 291"/>
                  <a:gd name="T79" fmla="*/ 0 h 291"/>
                  <a:gd name="T80" fmla="*/ 0 w 291"/>
                  <a:gd name="T81" fmla="*/ 0 h 291"/>
                  <a:gd name="T82" fmla="*/ 0 w 291"/>
                  <a:gd name="T83" fmla="*/ 0 h 291"/>
                  <a:gd name="T84" fmla="*/ 0 w 291"/>
                  <a:gd name="T85" fmla="*/ 0 h 291"/>
                  <a:gd name="T86" fmla="*/ 0 w 291"/>
                  <a:gd name="T87" fmla="*/ 0 h 291"/>
                  <a:gd name="T88" fmla="*/ 0 w 291"/>
                  <a:gd name="T89" fmla="*/ 0 h 291"/>
                  <a:gd name="T90" fmla="*/ 0 w 291"/>
                  <a:gd name="T91" fmla="*/ 0 h 291"/>
                  <a:gd name="T92" fmla="*/ 0 w 291"/>
                  <a:gd name="T93" fmla="*/ 0 h 291"/>
                  <a:gd name="T94" fmla="*/ 0 w 291"/>
                  <a:gd name="T95" fmla="*/ 0 h 291"/>
                  <a:gd name="T96" fmla="*/ 0 w 291"/>
                  <a:gd name="T97" fmla="*/ 0 h 291"/>
                  <a:gd name="T98" fmla="*/ 0 w 291"/>
                  <a:gd name="T99" fmla="*/ 0 h 29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91"/>
                  <a:gd name="T151" fmla="*/ 0 h 291"/>
                  <a:gd name="T152" fmla="*/ 291 w 291"/>
                  <a:gd name="T153" fmla="*/ 291 h 29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91" h="291">
                    <a:moveTo>
                      <a:pt x="145" y="0"/>
                    </a:moveTo>
                    <a:lnTo>
                      <a:pt x="165" y="2"/>
                    </a:lnTo>
                    <a:lnTo>
                      <a:pt x="184" y="6"/>
                    </a:lnTo>
                    <a:lnTo>
                      <a:pt x="202" y="12"/>
                    </a:lnTo>
                    <a:lnTo>
                      <a:pt x="219" y="21"/>
                    </a:lnTo>
                    <a:lnTo>
                      <a:pt x="235" y="31"/>
                    </a:lnTo>
                    <a:lnTo>
                      <a:pt x="249" y="43"/>
                    </a:lnTo>
                    <a:lnTo>
                      <a:pt x="261" y="58"/>
                    </a:lnTo>
                    <a:lnTo>
                      <a:pt x="271" y="73"/>
                    </a:lnTo>
                    <a:lnTo>
                      <a:pt x="280" y="90"/>
                    </a:lnTo>
                    <a:lnTo>
                      <a:pt x="286" y="108"/>
                    </a:lnTo>
                    <a:lnTo>
                      <a:pt x="291" y="127"/>
                    </a:lnTo>
                    <a:lnTo>
                      <a:pt x="291" y="146"/>
                    </a:lnTo>
                    <a:lnTo>
                      <a:pt x="291" y="166"/>
                    </a:lnTo>
                    <a:lnTo>
                      <a:pt x="286" y="185"/>
                    </a:lnTo>
                    <a:lnTo>
                      <a:pt x="280" y="203"/>
                    </a:lnTo>
                    <a:lnTo>
                      <a:pt x="271" y="220"/>
                    </a:lnTo>
                    <a:lnTo>
                      <a:pt x="261" y="235"/>
                    </a:lnTo>
                    <a:lnTo>
                      <a:pt x="249" y="249"/>
                    </a:lnTo>
                    <a:lnTo>
                      <a:pt x="235" y="261"/>
                    </a:lnTo>
                    <a:lnTo>
                      <a:pt x="219" y="272"/>
                    </a:lnTo>
                    <a:lnTo>
                      <a:pt x="202" y="281"/>
                    </a:lnTo>
                    <a:lnTo>
                      <a:pt x="184" y="287"/>
                    </a:lnTo>
                    <a:lnTo>
                      <a:pt x="165" y="291"/>
                    </a:lnTo>
                    <a:lnTo>
                      <a:pt x="145" y="291"/>
                    </a:lnTo>
                    <a:lnTo>
                      <a:pt x="126" y="291"/>
                    </a:lnTo>
                    <a:lnTo>
                      <a:pt x="107" y="287"/>
                    </a:lnTo>
                    <a:lnTo>
                      <a:pt x="89" y="281"/>
                    </a:lnTo>
                    <a:lnTo>
                      <a:pt x="72" y="272"/>
                    </a:lnTo>
                    <a:lnTo>
                      <a:pt x="57" y="261"/>
                    </a:lnTo>
                    <a:lnTo>
                      <a:pt x="43" y="249"/>
                    </a:lnTo>
                    <a:lnTo>
                      <a:pt x="30" y="235"/>
                    </a:lnTo>
                    <a:lnTo>
                      <a:pt x="20" y="220"/>
                    </a:lnTo>
                    <a:lnTo>
                      <a:pt x="11" y="203"/>
                    </a:lnTo>
                    <a:lnTo>
                      <a:pt x="5" y="185"/>
                    </a:lnTo>
                    <a:lnTo>
                      <a:pt x="1" y="166"/>
                    </a:lnTo>
                    <a:lnTo>
                      <a:pt x="0" y="146"/>
                    </a:lnTo>
                    <a:lnTo>
                      <a:pt x="1" y="127"/>
                    </a:lnTo>
                    <a:lnTo>
                      <a:pt x="5" y="108"/>
                    </a:lnTo>
                    <a:lnTo>
                      <a:pt x="11" y="90"/>
                    </a:lnTo>
                    <a:lnTo>
                      <a:pt x="20" y="73"/>
                    </a:lnTo>
                    <a:lnTo>
                      <a:pt x="30" y="58"/>
                    </a:lnTo>
                    <a:lnTo>
                      <a:pt x="43" y="43"/>
                    </a:lnTo>
                    <a:lnTo>
                      <a:pt x="57" y="31"/>
                    </a:lnTo>
                    <a:lnTo>
                      <a:pt x="72" y="21"/>
                    </a:lnTo>
                    <a:lnTo>
                      <a:pt x="89" y="12"/>
                    </a:lnTo>
                    <a:lnTo>
                      <a:pt x="107" y="6"/>
                    </a:lnTo>
                    <a:lnTo>
                      <a:pt x="126" y="2"/>
                    </a:lnTo>
                    <a:lnTo>
                      <a:pt x="145" y="0"/>
                    </a:lnTo>
                    <a:close/>
                  </a:path>
                </a:pathLst>
              </a:custGeom>
              <a:solidFill>
                <a:srgbClr val="DBFF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7196" name="Freeform 22"/>
              <p:cNvSpPr>
                <a:spLocks/>
              </p:cNvSpPr>
              <p:nvPr/>
            </p:nvSpPr>
            <p:spPr bwMode="auto">
              <a:xfrm>
                <a:off x="243" y="349"/>
                <a:ext cx="88" cy="88"/>
              </a:xfrm>
              <a:custGeom>
                <a:avLst/>
                <a:gdLst>
                  <a:gd name="T0" fmla="*/ 0 w 254"/>
                  <a:gd name="T1" fmla="*/ 0 h 253"/>
                  <a:gd name="T2" fmla="*/ 0 w 254"/>
                  <a:gd name="T3" fmla="*/ 0 h 253"/>
                  <a:gd name="T4" fmla="*/ 0 w 254"/>
                  <a:gd name="T5" fmla="*/ 0 h 253"/>
                  <a:gd name="T6" fmla="*/ 0 w 254"/>
                  <a:gd name="T7" fmla="*/ 0 h 253"/>
                  <a:gd name="T8" fmla="*/ 0 w 254"/>
                  <a:gd name="T9" fmla="*/ 0 h 253"/>
                  <a:gd name="T10" fmla="*/ 0 w 254"/>
                  <a:gd name="T11" fmla="*/ 0 h 253"/>
                  <a:gd name="T12" fmla="*/ 0 w 254"/>
                  <a:gd name="T13" fmla="*/ 0 h 253"/>
                  <a:gd name="T14" fmla="*/ 0 w 254"/>
                  <a:gd name="T15" fmla="*/ 0 h 253"/>
                  <a:gd name="T16" fmla="*/ 0 w 254"/>
                  <a:gd name="T17" fmla="*/ 0 h 253"/>
                  <a:gd name="T18" fmla="*/ 0 w 254"/>
                  <a:gd name="T19" fmla="*/ 0 h 253"/>
                  <a:gd name="T20" fmla="*/ 0 w 254"/>
                  <a:gd name="T21" fmla="*/ 0 h 253"/>
                  <a:gd name="T22" fmla="*/ 0 w 254"/>
                  <a:gd name="T23" fmla="*/ 0 h 253"/>
                  <a:gd name="T24" fmla="*/ 0 w 254"/>
                  <a:gd name="T25" fmla="*/ 0 h 253"/>
                  <a:gd name="T26" fmla="*/ 0 w 254"/>
                  <a:gd name="T27" fmla="*/ 0 h 253"/>
                  <a:gd name="T28" fmla="*/ 0 w 254"/>
                  <a:gd name="T29" fmla="*/ 0 h 253"/>
                  <a:gd name="T30" fmla="*/ 0 w 254"/>
                  <a:gd name="T31" fmla="*/ 0 h 253"/>
                  <a:gd name="T32" fmla="*/ 0 w 254"/>
                  <a:gd name="T33" fmla="*/ 0 h 253"/>
                  <a:gd name="T34" fmla="*/ 0 w 254"/>
                  <a:gd name="T35" fmla="*/ 0 h 253"/>
                  <a:gd name="T36" fmla="*/ 0 w 254"/>
                  <a:gd name="T37" fmla="*/ 0 h 253"/>
                  <a:gd name="T38" fmla="*/ 0 w 254"/>
                  <a:gd name="T39" fmla="*/ 0 h 253"/>
                  <a:gd name="T40" fmla="*/ 0 w 254"/>
                  <a:gd name="T41" fmla="*/ 0 h 253"/>
                  <a:gd name="T42" fmla="*/ 0 w 254"/>
                  <a:gd name="T43" fmla="*/ 0 h 253"/>
                  <a:gd name="T44" fmla="*/ 0 w 254"/>
                  <a:gd name="T45" fmla="*/ 0 h 253"/>
                  <a:gd name="T46" fmla="*/ 0 w 254"/>
                  <a:gd name="T47" fmla="*/ 0 h 253"/>
                  <a:gd name="T48" fmla="*/ 0 w 254"/>
                  <a:gd name="T49" fmla="*/ 0 h 253"/>
                  <a:gd name="T50" fmla="*/ 0 w 254"/>
                  <a:gd name="T51" fmla="*/ 0 h 253"/>
                  <a:gd name="T52" fmla="*/ 0 w 254"/>
                  <a:gd name="T53" fmla="*/ 0 h 253"/>
                  <a:gd name="T54" fmla="*/ 0 w 254"/>
                  <a:gd name="T55" fmla="*/ 0 h 253"/>
                  <a:gd name="T56" fmla="*/ 0 w 254"/>
                  <a:gd name="T57" fmla="*/ 0 h 253"/>
                  <a:gd name="T58" fmla="*/ 0 w 254"/>
                  <a:gd name="T59" fmla="*/ 0 h 253"/>
                  <a:gd name="T60" fmla="*/ 0 w 254"/>
                  <a:gd name="T61" fmla="*/ 0 h 253"/>
                  <a:gd name="T62" fmla="*/ 0 w 254"/>
                  <a:gd name="T63" fmla="*/ 0 h 253"/>
                  <a:gd name="T64" fmla="*/ 0 w 254"/>
                  <a:gd name="T65" fmla="*/ 0 h 253"/>
                  <a:gd name="T66" fmla="*/ 0 w 254"/>
                  <a:gd name="T67" fmla="*/ 0 h 253"/>
                  <a:gd name="T68" fmla="*/ 0 w 254"/>
                  <a:gd name="T69" fmla="*/ 0 h 253"/>
                  <a:gd name="T70" fmla="*/ 0 w 254"/>
                  <a:gd name="T71" fmla="*/ 0 h 253"/>
                  <a:gd name="T72" fmla="*/ 0 w 254"/>
                  <a:gd name="T73" fmla="*/ 0 h 253"/>
                  <a:gd name="T74" fmla="*/ 0 w 254"/>
                  <a:gd name="T75" fmla="*/ 0 h 253"/>
                  <a:gd name="T76" fmla="*/ 0 w 254"/>
                  <a:gd name="T77" fmla="*/ 0 h 253"/>
                  <a:gd name="T78" fmla="*/ 0 w 254"/>
                  <a:gd name="T79" fmla="*/ 0 h 253"/>
                  <a:gd name="T80" fmla="*/ 0 w 254"/>
                  <a:gd name="T81" fmla="*/ 0 h 253"/>
                  <a:gd name="T82" fmla="*/ 0 w 254"/>
                  <a:gd name="T83" fmla="*/ 0 h 253"/>
                  <a:gd name="T84" fmla="*/ 0 w 254"/>
                  <a:gd name="T85" fmla="*/ 0 h 253"/>
                  <a:gd name="T86" fmla="*/ 0 w 254"/>
                  <a:gd name="T87" fmla="*/ 0 h 253"/>
                  <a:gd name="T88" fmla="*/ 0 w 254"/>
                  <a:gd name="T89" fmla="*/ 0 h 253"/>
                  <a:gd name="T90" fmla="*/ 0 w 254"/>
                  <a:gd name="T91" fmla="*/ 0 h 253"/>
                  <a:gd name="T92" fmla="*/ 0 w 254"/>
                  <a:gd name="T93" fmla="*/ 0 h 253"/>
                  <a:gd name="T94" fmla="*/ 0 w 254"/>
                  <a:gd name="T95" fmla="*/ 0 h 253"/>
                  <a:gd name="T96" fmla="*/ 0 w 254"/>
                  <a:gd name="T97" fmla="*/ 0 h 253"/>
                  <a:gd name="T98" fmla="*/ 0 w 254"/>
                  <a:gd name="T99" fmla="*/ 0 h 25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54"/>
                  <a:gd name="T151" fmla="*/ 0 h 253"/>
                  <a:gd name="T152" fmla="*/ 254 w 254"/>
                  <a:gd name="T153" fmla="*/ 253 h 253"/>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54" h="253">
                    <a:moveTo>
                      <a:pt x="127" y="0"/>
                    </a:moveTo>
                    <a:lnTo>
                      <a:pt x="145" y="1"/>
                    </a:lnTo>
                    <a:lnTo>
                      <a:pt x="161" y="5"/>
                    </a:lnTo>
                    <a:lnTo>
                      <a:pt x="177" y="10"/>
                    </a:lnTo>
                    <a:lnTo>
                      <a:pt x="191" y="18"/>
                    </a:lnTo>
                    <a:lnTo>
                      <a:pt x="205" y="26"/>
                    </a:lnTo>
                    <a:lnTo>
                      <a:pt x="217" y="37"/>
                    </a:lnTo>
                    <a:lnTo>
                      <a:pt x="228" y="50"/>
                    </a:lnTo>
                    <a:lnTo>
                      <a:pt x="237" y="63"/>
                    </a:lnTo>
                    <a:lnTo>
                      <a:pt x="245" y="78"/>
                    </a:lnTo>
                    <a:lnTo>
                      <a:pt x="250" y="93"/>
                    </a:lnTo>
                    <a:lnTo>
                      <a:pt x="254" y="110"/>
                    </a:lnTo>
                    <a:lnTo>
                      <a:pt x="254" y="127"/>
                    </a:lnTo>
                    <a:lnTo>
                      <a:pt x="254" y="144"/>
                    </a:lnTo>
                    <a:lnTo>
                      <a:pt x="250" y="161"/>
                    </a:lnTo>
                    <a:lnTo>
                      <a:pt x="245" y="176"/>
                    </a:lnTo>
                    <a:lnTo>
                      <a:pt x="237" y="191"/>
                    </a:lnTo>
                    <a:lnTo>
                      <a:pt x="228" y="204"/>
                    </a:lnTo>
                    <a:lnTo>
                      <a:pt x="217" y="217"/>
                    </a:lnTo>
                    <a:lnTo>
                      <a:pt x="205" y="228"/>
                    </a:lnTo>
                    <a:lnTo>
                      <a:pt x="191" y="236"/>
                    </a:lnTo>
                    <a:lnTo>
                      <a:pt x="177" y="244"/>
                    </a:lnTo>
                    <a:lnTo>
                      <a:pt x="161" y="249"/>
                    </a:lnTo>
                    <a:lnTo>
                      <a:pt x="145" y="253"/>
                    </a:lnTo>
                    <a:lnTo>
                      <a:pt x="127" y="253"/>
                    </a:lnTo>
                    <a:lnTo>
                      <a:pt x="110" y="253"/>
                    </a:lnTo>
                    <a:lnTo>
                      <a:pt x="94" y="249"/>
                    </a:lnTo>
                    <a:lnTo>
                      <a:pt x="78" y="244"/>
                    </a:lnTo>
                    <a:lnTo>
                      <a:pt x="64" y="236"/>
                    </a:lnTo>
                    <a:lnTo>
                      <a:pt x="50" y="228"/>
                    </a:lnTo>
                    <a:lnTo>
                      <a:pt x="38" y="217"/>
                    </a:lnTo>
                    <a:lnTo>
                      <a:pt x="27" y="204"/>
                    </a:lnTo>
                    <a:lnTo>
                      <a:pt x="18" y="191"/>
                    </a:lnTo>
                    <a:lnTo>
                      <a:pt x="10" y="176"/>
                    </a:lnTo>
                    <a:lnTo>
                      <a:pt x="5" y="161"/>
                    </a:lnTo>
                    <a:lnTo>
                      <a:pt x="2" y="144"/>
                    </a:lnTo>
                    <a:lnTo>
                      <a:pt x="0" y="127"/>
                    </a:lnTo>
                    <a:lnTo>
                      <a:pt x="2" y="110"/>
                    </a:lnTo>
                    <a:lnTo>
                      <a:pt x="5" y="93"/>
                    </a:lnTo>
                    <a:lnTo>
                      <a:pt x="10" y="78"/>
                    </a:lnTo>
                    <a:lnTo>
                      <a:pt x="18" y="63"/>
                    </a:lnTo>
                    <a:lnTo>
                      <a:pt x="27" y="50"/>
                    </a:lnTo>
                    <a:lnTo>
                      <a:pt x="38" y="37"/>
                    </a:lnTo>
                    <a:lnTo>
                      <a:pt x="50" y="26"/>
                    </a:lnTo>
                    <a:lnTo>
                      <a:pt x="64" y="18"/>
                    </a:lnTo>
                    <a:lnTo>
                      <a:pt x="78" y="10"/>
                    </a:lnTo>
                    <a:lnTo>
                      <a:pt x="94" y="5"/>
                    </a:lnTo>
                    <a:lnTo>
                      <a:pt x="110" y="1"/>
                    </a:lnTo>
                    <a:lnTo>
                      <a:pt x="127" y="0"/>
                    </a:lnTo>
                    <a:close/>
                  </a:path>
                </a:pathLst>
              </a:custGeom>
              <a:solidFill>
                <a:srgbClr val="E0FF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7197" name="Freeform 23"/>
              <p:cNvSpPr>
                <a:spLocks/>
              </p:cNvSpPr>
              <p:nvPr/>
            </p:nvSpPr>
            <p:spPr bwMode="auto">
              <a:xfrm>
                <a:off x="254" y="353"/>
                <a:ext cx="71" cy="73"/>
              </a:xfrm>
              <a:custGeom>
                <a:avLst/>
                <a:gdLst>
                  <a:gd name="T0" fmla="*/ 0 w 211"/>
                  <a:gd name="T1" fmla="*/ 0 h 211"/>
                  <a:gd name="T2" fmla="*/ 0 w 211"/>
                  <a:gd name="T3" fmla="*/ 0 h 211"/>
                  <a:gd name="T4" fmla="*/ 0 w 211"/>
                  <a:gd name="T5" fmla="*/ 0 h 211"/>
                  <a:gd name="T6" fmla="*/ 0 w 211"/>
                  <a:gd name="T7" fmla="*/ 0 h 211"/>
                  <a:gd name="T8" fmla="*/ 0 w 211"/>
                  <a:gd name="T9" fmla="*/ 0 h 211"/>
                  <a:gd name="T10" fmla="*/ 0 w 211"/>
                  <a:gd name="T11" fmla="*/ 0 h 211"/>
                  <a:gd name="T12" fmla="*/ 0 w 211"/>
                  <a:gd name="T13" fmla="*/ 0 h 211"/>
                  <a:gd name="T14" fmla="*/ 0 w 211"/>
                  <a:gd name="T15" fmla="*/ 0 h 211"/>
                  <a:gd name="T16" fmla="*/ 0 w 211"/>
                  <a:gd name="T17" fmla="*/ 0 h 211"/>
                  <a:gd name="T18" fmla="*/ 0 w 211"/>
                  <a:gd name="T19" fmla="*/ 0 h 211"/>
                  <a:gd name="T20" fmla="*/ 0 w 211"/>
                  <a:gd name="T21" fmla="*/ 0 h 211"/>
                  <a:gd name="T22" fmla="*/ 0 w 211"/>
                  <a:gd name="T23" fmla="*/ 0 h 211"/>
                  <a:gd name="T24" fmla="*/ 0 w 211"/>
                  <a:gd name="T25" fmla="*/ 0 h 211"/>
                  <a:gd name="T26" fmla="*/ 0 w 211"/>
                  <a:gd name="T27" fmla="*/ 0 h 211"/>
                  <a:gd name="T28" fmla="*/ 0 w 211"/>
                  <a:gd name="T29" fmla="*/ 0 h 211"/>
                  <a:gd name="T30" fmla="*/ 0 w 211"/>
                  <a:gd name="T31" fmla="*/ 0 h 211"/>
                  <a:gd name="T32" fmla="*/ 0 w 211"/>
                  <a:gd name="T33" fmla="*/ 0 h 211"/>
                  <a:gd name="T34" fmla="*/ 0 w 211"/>
                  <a:gd name="T35" fmla="*/ 0 h 211"/>
                  <a:gd name="T36" fmla="*/ 0 w 211"/>
                  <a:gd name="T37" fmla="*/ 0 h 211"/>
                  <a:gd name="T38" fmla="*/ 0 w 211"/>
                  <a:gd name="T39" fmla="*/ 0 h 211"/>
                  <a:gd name="T40" fmla="*/ 0 w 211"/>
                  <a:gd name="T41" fmla="*/ 0 h 211"/>
                  <a:gd name="T42" fmla="*/ 0 w 211"/>
                  <a:gd name="T43" fmla="*/ 0 h 211"/>
                  <a:gd name="T44" fmla="*/ 0 w 211"/>
                  <a:gd name="T45" fmla="*/ 0 h 211"/>
                  <a:gd name="T46" fmla="*/ 0 w 211"/>
                  <a:gd name="T47" fmla="*/ 0 h 211"/>
                  <a:gd name="T48" fmla="*/ 0 w 211"/>
                  <a:gd name="T49" fmla="*/ 0 h 211"/>
                  <a:gd name="T50" fmla="*/ 0 w 211"/>
                  <a:gd name="T51" fmla="*/ 0 h 211"/>
                  <a:gd name="T52" fmla="*/ 0 w 211"/>
                  <a:gd name="T53" fmla="*/ 0 h 211"/>
                  <a:gd name="T54" fmla="*/ 0 w 211"/>
                  <a:gd name="T55" fmla="*/ 0 h 211"/>
                  <a:gd name="T56" fmla="*/ 0 w 211"/>
                  <a:gd name="T57" fmla="*/ 0 h 211"/>
                  <a:gd name="T58" fmla="*/ 0 w 211"/>
                  <a:gd name="T59" fmla="*/ 0 h 211"/>
                  <a:gd name="T60" fmla="*/ 0 w 211"/>
                  <a:gd name="T61" fmla="*/ 0 h 211"/>
                  <a:gd name="T62" fmla="*/ 0 w 211"/>
                  <a:gd name="T63" fmla="*/ 0 h 211"/>
                  <a:gd name="T64" fmla="*/ 0 w 211"/>
                  <a:gd name="T65" fmla="*/ 0 h 211"/>
                  <a:gd name="T66" fmla="*/ 0 w 211"/>
                  <a:gd name="T67" fmla="*/ 0 h 211"/>
                  <a:gd name="T68" fmla="*/ 0 w 211"/>
                  <a:gd name="T69" fmla="*/ 0 h 211"/>
                  <a:gd name="T70" fmla="*/ 0 w 211"/>
                  <a:gd name="T71" fmla="*/ 0 h 211"/>
                  <a:gd name="T72" fmla="*/ 0 w 211"/>
                  <a:gd name="T73" fmla="*/ 0 h 211"/>
                  <a:gd name="T74" fmla="*/ 0 w 211"/>
                  <a:gd name="T75" fmla="*/ 0 h 211"/>
                  <a:gd name="T76" fmla="*/ 0 w 211"/>
                  <a:gd name="T77" fmla="*/ 0 h 211"/>
                  <a:gd name="T78" fmla="*/ 0 w 211"/>
                  <a:gd name="T79" fmla="*/ 0 h 211"/>
                  <a:gd name="T80" fmla="*/ 0 w 211"/>
                  <a:gd name="T81" fmla="*/ 0 h 211"/>
                  <a:gd name="T82" fmla="*/ 0 w 211"/>
                  <a:gd name="T83" fmla="*/ 0 h 211"/>
                  <a:gd name="T84" fmla="*/ 0 w 211"/>
                  <a:gd name="T85" fmla="*/ 0 h 211"/>
                  <a:gd name="T86" fmla="*/ 0 w 211"/>
                  <a:gd name="T87" fmla="*/ 0 h 211"/>
                  <a:gd name="T88" fmla="*/ 0 w 211"/>
                  <a:gd name="T89" fmla="*/ 0 h 211"/>
                  <a:gd name="T90" fmla="*/ 0 w 211"/>
                  <a:gd name="T91" fmla="*/ 0 h 211"/>
                  <a:gd name="T92" fmla="*/ 0 w 211"/>
                  <a:gd name="T93" fmla="*/ 0 h 211"/>
                  <a:gd name="T94" fmla="*/ 0 w 211"/>
                  <a:gd name="T95" fmla="*/ 0 h 211"/>
                  <a:gd name="T96" fmla="*/ 0 w 211"/>
                  <a:gd name="T97" fmla="*/ 0 h 211"/>
                  <a:gd name="T98" fmla="*/ 0 w 211"/>
                  <a:gd name="T99" fmla="*/ 0 h 21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11"/>
                  <a:gd name="T151" fmla="*/ 0 h 211"/>
                  <a:gd name="T152" fmla="*/ 211 w 211"/>
                  <a:gd name="T153" fmla="*/ 211 h 21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11" h="211">
                    <a:moveTo>
                      <a:pt x="106" y="0"/>
                    </a:moveTo>
                    <a:lnTo>
                      <a:pt x="120" y="1"/>
                    </a:lnTo>
                    <a:lnTo>
                      <a:pt x="134" y="4"/>
                    </a:lnTo>
                    <a:lnTo>
                      <a:pt x="147" y="9"/>
                    </a:lnTo>
                    <a:lnTo>
                      <a:pt x="159" y="15"/>
                    </a:lnTo>
                    <a:lnTo>
                      <a:pt x="170" y="23"/>
                    </a:lnTo>
                    <a:lnTo>
                      <a:pt x="180" y="31"/>
                    </a:lnTo>
                    <a:lnTo>
                      <a:pt x="190" y="42"/>
                    </a:lnTo>
                    <a:lnTo>
                      <a:pt x="197" y="53"/>
                    </a:lnTo>
                    <a:lnTo>
                      <a:pt x="203" y="66"/>
                    </a:lnTo>
                    <a:lnTo>
                      <a:pt x="208" y="79"/>
                    </a:lnTo>
                    <a:lnTo>
                      <a:pt x="211" y="92"/>
                    </a:lnTo>
                    <a:lnTo>
                      <a:pt x="211" y="106"/>
                    </a:lnTo>
                    <a:lnTo>
                      <a:pt x="211" y="120"/>
                    </a:lnTo>
                    <a:lnTo>
                      <a:pt x="208" y="134"/>
                    </a:lnTo>
                    <a:lnTo>
                      <a:pt x="203" y="147"/>
                    </a:lnTo>
                    <a:lnTo>
                      <a:pt x="197" y="158"/>
                    </a:lnTo>
                    <a:lnTo>
                      <a:pt x="190" y="170"/>
                    </a:lnTo>
                    <a:lnTo>
                      <a:pt x="180" y="180"/>
                    </a:lnTo>
                    <a:lnTo>
                      <a:pt x="170" y="189"/>
                    </a:lnTo>
                    <a:lnTo>
                      <a:pt x="159" y="196"/>
                    </a:lnTo>
                    <a:lnTo>
                      <a:pt x="147" y="203"/>
                    </a:lnTo>
                    <a:lnTo>
                      <a:pt x="134" y="207"/>
                    </a:lnTo>
                    <a:lnTo>
                      <a:pt x="120" y="210"/>
                    </a:lnTo>
                    <a:lnTo>
                      <a:pt x="106" y="211"/>
                    </a:lnTo>
                    <a:lnTo>
                      <a:pt x="92" y="210"/>
                    </a:lnTo>
                    <a:lnTo>
                      <a:pt x="78" y="207"/>
                    </a:lnTo>
                    <a:lnTo>
                      <a:pt x="65" y="203"/>
                    </a:lnTo>
                    <a:lnTo>
                      <a:pt x="53" y="196"/>
                    </a:lnTo>
                    <a:lnTo>
                      <a:pt x="42" y="189"/>
                    </a:lnTo>
                    <a:lnTo>
                      <a:pt x="32" y="180"/>
                    </a:lnTo>
                    <a:lnTo>
                      <a:pt x="23" y="170"/>
                    </a:lnTo>
                    <a:lnTo>
                      <a:pt x="15" y="158"/>
                    </a:lnTo>
                    <a:lnTo>
                      <a:pt x="9" y="147"/>
                    </a:lnTo>
                    <a:lnTo>
                      <a:pt x="4" y="134"/>
                    </a:lnTo>
                    <a:lnTo>
                      <a:pt x="1" y="120"/>
                    </a:lnTo>
                    <a:lnTo>
                      <a:pt x="0" y="106"/>
                    </a:lnTo>
                    <a:lnTo>
                      <a:pt x="1" y="92"/>
                    </a:lnTo>
                    <a:lnTo>
                      <a:pt x="4" y="79"/>
                    </a:lnTo>
                    <a:lnTo>
                      <a:pt x="9" y="66"/>
                    </a:lnTo>
                    <a:lnTo>
                      <a:pt x="15" y="53"/>
                    </a:lnTo>
                    <a:lnTo>
                      <a:pt x="23" y="42"/>
                    </a:lnTo>
                    <a:lnTo>
                      <a:pt x="32" y="31"/>
                    </a:lnTo>
                    <a:lnTo>
                      <a:pt x="42" y="23"/>
                    </a:lnTo>
                    <a:lnTo>
                      <a:pt x="53" y="15"/>
                    </a:lnTo>
                    <a:lnTo>
                      <a:pt x="65" y="9"/>
                    </a:lnTo>
                    <a:lnTo>
                      <a:pt x="78" y="4"/>
                    </a:lnTo>
                    <a:lnTo>
                      <a:pt x="92" y="1"/>
                    </a:lnTo>
                    <a:lnTo>
                      <a:pt x="106" y="0"/>
                    </a:lnTo>
                    <a:close/>
                  </a:path>
                </a:pathLst>
              </a:custGeom>
              <a:solidFill>
                <a:srgbClr val="E5FFF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7198" name="Freeform 24"/>
              <p:cNvSpPr>
                <a:spLocks/>
              </p:cNvSpPr>
              <p:nvPr/>
            </p:nvSpPr>
            <p:spPr bwMode="auto">
              <a:xfrm>
                <a:off x="260" y="355"/>
                <a:ext cx="61" cy="62"/>
              </a:xfrm>
              <a:custGeom>
                <a:avLst/>
                <a:gdLst>
                  <a:gd name="T0" fmla="*/ 0 w 173"/>
                  <a:gd name="T1" fmla="*/ 0 h 173"/>
                  <a:gd name="T2" fmla="*/ 0 w 173"/>
                  <a:gd name="T3" fmla="*/ 0 h 173"/>
                  <a:gd name="T4" fmla="*/ 0 w 173"/>
                  <a:gd name="T5" fmla="*/ 0 h 173"/>
                  <a:gd name="T6" fmla="*/ 0 w 173"/>
                  <a:gd name="T7" fmla="*/ 0 h 173"/>
                  <a:gd name="T8" fmla="*/ 0 w 173"/>
                  <a:gd name="T9" fmla="*/ 0 h 173"/>
                  <a:gd name="T10" fmla="*/ 0 w 173"/>
                  <a:gd name="T11" fmla="*/ 0 h 173"/>
                  <a:gd name="T12" fmla="*/ 0 w 173"/>
                  <a:gd name="T13" fmla="*/ 0 h 173"/>
                  <a:gd name="T14" fmla="*/ 0 w 173"/>
                  <a:gd name="T15" fmla="*/ 0 h 173"/>
                  <a:gd name="T16" fmla="*/ 0 w 173"/>
                  <a:gd name="T17" fmla="*/ 0 h 173"/>
                  <a:gd name="T18" fmla="*/ 0 w 173"/>
                  <a:gd name="T19" fmla="*/ 0 h 173"/>
                  <a:gd name="T20" fmla="*/ 0 w 173"/>
                  <a:gd name="T21" fmla="*/ 0 h 173"/>
                  <a:gd name="T22" fmla="*/ 0 w 173"/>
                  <a:gd name="T23" fmla="*/ 0 h 173"/>
                  <a:gd name="T24" fmla="*/ 0 w 173"/>
                  <a:gd name="T25" fmla="*/ 0 h 173"/>
                  <a:gd name="T26" fmla="*/ 0 w 173"/>
                  <a:gd name="T27" fmla="*/ 0 h 173"/>
                  <a:gd name="T28" fmla="*/ 0 w 173"/>
                  <a:gd name="T29" fmla="*/ 0 h 173"/>
                  <a:gd name="T30" fmla="*/ 0 w 173"/>
                  <a:gd name="T31" fmla="*/ 0 h 173"/>
                  <a:gd name="T32" fmla="*/ 0 w 173"/>
                  <a:gd name="T33" fmla="*/ 0 h 173"/>
                  <a:gd name="T34" fmla="*/ 0 w 173"/>
                  <a:gd name="T35" fmla="*/ 0 h 173"/>
                  <a:gd name="T36" fmla="*/ 0 w 173"/>
                  <a:gd name="T37" fmla="*/ 0 h 173"/>
                  <a:gd name="T38" fmla="*/ 0 w 173"/>
                  <a:gd name="T39" fmla="*/ 0 h 173"/>
                  <a:gd name="T40" fmla="*/ 0 w 173"/>
                  <a:gd name="T41" fmla="*/ 0 h 173"/>
                  <a:gd name="T42" fmla="*/ 0 w 173"/>
                  <a:gd name="T43" fmla="*/ 0 h 173"/>
                  <a:gd name="T44" fmla="*/ 0 w 173"/>
                  <a:gd name="T45" fmla="*/ 0 h 173"/>
                  <a:gd name="T46" fmla="*/ 0 w 173"/>
                  <a:gd name="T47" fmla="*/ 0 h 173"/>
                  <a:gd name="T48" fmla="*/ 0 w 173"/>
                  <a:gd name="T49" fmla="*/ 0 h 173"/>
                  <a:gd name="T50" fmla="*/ 0 w 173"/>
                  <a:gd name="T51" fmla="*/ 0 h 173"/>
                  <a:gd name="T52" fmla="*/ 0 w 173"/>
                  <a:gd name="T53" fmla="*/ 0 h 173"/>
                  <a:gd name="T54" fmla="*/ 0 w 173"/>
                  <a:gd name="T55" fmla="*/ 0 h 173"/>
                  <a:gd name="T56" fmla="*/ 0 w 173"/>
                  <a:gd name="T57" fmla="*/ 0 h 173"/>
                  <a:gd name="T58" fmla="*/ 0 w 173"/>
                  <a:gd name="T59" fmla="*/ 0 h 173"/>
                  <a:gd name="T60" fmla="*/ 0 w 173"/>
                  <a:gd name="T61" fmla="*/ 0 h 173"/>
                  <a:gd name="T62" fmla="*/ 0 w 173"/>
                  <a:gd name="T63" fmla="*/ 0 h 173"/>
                  <a:gd name="T64" fmla="*/ 0 w 173"/>
                  <a:gd name="T65" fmla="*/ 0 h 173"/>
                  <a:gd name="T66" fmla="*/ 0 w 173"/>
                  <a:gd name="T67" fmla="*/ 0 h 173"/>
                  <a:gd name="T68" fmla="*/ 0 w 173"/>
                  <a:gd name="T69" fmla="*/ 0 h 173"/>
                  <a:gd name="T70" fmla="*/ 0 w 173"/>
                  <a:gd name="T71" fmla="*/ 0 h 173"/>
                  <a:gd name="T72" fmla="*/ 0 w 173"/>
                  <a:gd name="T73" fmla="*/ 0 h 173"/>
                  <a:gd name="T74" fmla="*/ 0 w 173"/>
                  <a:gd name="T75" fmla="*/ 0 h 173"/>
                  <a:gd name="T76" fmla="*/ 0 w 173"/>
                  <a:gd name="T77" fmla="*/ 0 h 173"/>
                  <a:gd name="T78" fmla="*/ 0 w 173"/>
                  <a:gd name="T79" fmla="*/ 0 h 173"/>
                  <a:gd name="T80" fmla="*/ 0 w 173"/>
                  <a:gd name="T81" fmla="*/ 0 h 173"/>
                  <a:gd name="T82" fmla="*/ 0 w 173"/>
                  <a:gd name="T83" fmla="*/ 0 h 173"/>
                  <a:gd name="T84" fmla="*/ 0 w 173"/>
                  <a:gd name="T85" fmla="*/ 0 h 173"/>
                  <a:gd name="T86" fmla="*/ 0 w 173"/>
                  <a:gd name="T87" fmla="*/ 0 h 173"/>
                  <a:gd name="T88" fmla="*/ 0 w 173"/>
                  <a:gd name="T89" fmla="*/ 0 h 173"/>
                  <a:gd name="T90" fmla="*/ 0 w 173"/>
                  <a:gd name="T91" fmla="*/ 0 h 173"/>
                  <a:gd name="T92" fmla="*/ 0 w 173"/>
                  <a:gd name="T93" fmla="*/ 0 h 173"/>
                  <a:gd name="T94" fmla="*/ 0 w 173"/>
                  <a:gd name="T95" fmla="*/ 0 h 173"/>
                  <a:gd name="T96" fmla="*/ 0 w 173"/>
                  <a:gd name="T97" fmla="*/ 0 h 173"/>
                  <a:gd name="T98" fmla="*/ 0 w 173"/>
                  <a:gd name="T99" fmla="*/ 0 h 17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73"/>
                  <a:gd name="T151" fmla="*/ 0 h 173"/>
                  <a:gd name="T152" fmla="*/ 173 w 173"/>
                  <a:gd name="T153" fmla="*/ 173 h 173"/>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73" h="173">
                    <a:moveTo>
                      <a:pt x="87" y="0"/>
                    </a:moveTo>
                    <a:lnTo>
                      <a:pt x="98" y="1"/>
                    </a:lnTo>
                    <a:lnTo>
                      <a:pt x="110" y="3"/>
                    </a:lnTo>
                    <a:lnTo>
                      <a:pt x="120" y="7"/>
                    </a:lnTo>
                    <a:lnTo>
                      <a:pt x="130" y="12"/>
                    </a:lnTo>
                    <a:lnTo>
                      <a:pt x="139" y="19"/>
                    </a:lnTo>
                    <a:lnTo>
                      <a:pt x="147" y="26"/>
                    </a:lnTo>
                    <a:lnTo>
                      <a:pt x="155" y="34"/>
                    </a:lnTo>
                    <a:lnTo>
                      <a:pt x="162" y="43"/>
                    </a:lnTo>
                    <a:lnTo>
                      <a:pt x="167" y="54"/>
                    </a:lnTo>
                    <a:lnTo>
                      <a:pt x="171" y="64"/>
                    </a:lnTo>
                    <a:lnTo>
                      <a:pt x="173" y="75"/>
                    </a:lnTo>
                    <a:lnTo>
                      <a:pt x="173" y="86"/>
                    </a:lnTo>
                    <a:lnTo>
                      <a:pt x="173" y="98"/>
                    </a:lnTo>
                    <a:lnTo>
                      <a:pt x="171" y="109"/>
                    </a:lnTo>
                    <a:lnTo>
                      <a:pt x="167" y="120"/>
                    </a:lnTo>
                    <a:lnTo>
                      <a:pt x="162" y="130"/>
                    </a:lnTo>
                    <a:lnTo>
                      <a:pt x="155" y="139"/>
                    </a:lnTo>
                    <a:lnTo>
                      <a:pt x="147" y="147"/>
                    </a:lnTo>
                    <a:lnTo>
                      <a:pt x="139" y="154"/>
                    </a:lnTo>
                    <a:lnTo>
                      <a:pt x="130" y="161"/>
                    </a:lnTo>
                    <a:lnTo>
                      <a:pt x="120" y="166"/>
                    </a:lnTo>
                    <a:lnTo>
                      <a:pt x="110" y="170"/>
                    </a:lnTo>
                    <a:lnTo>
                      <a:pt x="98" y="172"/>
                    </a:lnTo>
                    <a:lnTo>
                      <a:pt x="87" y="173"/>
                    </a:lnTo>
                    <a:lnTo>
                      <a:pt x="76" y="172"/>
                    </a:lnTo>
                    <a:lnTo>
                      <a:pt x="64" y="170"/>
                    </a:lnTo>
                    <a:lnTo>
                      <a:pt x="54" y="166"/>
                    </a:lnTo>
                    <a:lnTo>
                      <a:pt x="44" y="161"/>
                    </a:lnTo>
                    <a:lnTo>
                      <a:pt x="34" y="154"/>
                    </a:lnTo>
                    <a:lnTo>
                      <a:pt x="26" y="147"/>
                    </a:lnTo>
                    <a:lnTo>
                      <a:pt x="18" y="139"/>
                    </a:lnTo>
                    <a:lnTo>
                      <a:pt x="12" y="130"/>
                    </a:lnTo>
                    <a:lnTo>
                      <a:pt x="7" y="120"/>
                    </a:lnTo>
                    <a:lnTo>
                      <a:pt x="3" y="109"/>
                    </a:lnTo>
                    <a:lnTo>
                      <a:pt x="1" y="98"/>
                    </a:lnTo>
                    <a:lnTo>
                      <a:pt x="0" y="86"/>
                    </a:lnTo>
                    <a:lnTo>
                      <a:pt x="1" y="75"/>
                    </a:lnTo>
                    <a:lnTo>
                      <a:pt x="3" y="64"/>
                    </a:lnTo>
                    <a:lnTo>
                      <a:pt x="7" y="54"/>
                    </a:lnTo>
                    <a:lnTo>
                      <a:pt x="12" y="43"/>
                    </a:lnTo>
                    <a:lnTo>
                      <a:pt x="18" y="34"/>
                    </a:lnTo>
                    <a:lnTo>
                      <a:pt x="26" y="26"/>
                    </a:lnTo>
                    <a:lnTo>
                      <a:pt x="34" y="19"/>
                    </a:lnTo>
                    <a:lnTo>
                      <a:pt x="44" y="12"/>
                    </a:lnTo>
                    <a:lnTo>
                      <a:pt x="54" y="7"/>
                    </a:lnTo>
                    <a:lnTo>
                      <a:pt x="64" y="3"/>
                    </a:lnTo>
                    <a:lnTo>
                      <a:pt x="76" y="1"/>
                    </a:lnTo>
                    <a:lnTo>
                      <a:pt x="87" y="0"/>
                    </a:lnTo>
                    <a:close/>
                  </a:path>
                </a:pathLst>
              </a:custGeom>
              <a:solidFill>
                <a:srgbClr val="EDFFF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7199" name="Freeform 25"/>
              <p:cNvSpPr>
                <a:spLocks/>
              </p:cNvSpPr>
              <p:nvPr/>
            </p:nvSpPr>
            <p:spPr bwMode="auto">
              <a:xfrm>
                <a:off x="268" y="360"/>
                <a:ext cx="47" cy="46"/>
              </a:xfrm>
              <a:custGeom>
                <a:avLst/>
                <a:gdLst>
                  <a:gd name="T0" fmla="*/ 0 w 131"/>
                  <a:gd name="T1" fmla="*/ 0 h 131"/>
                  <a:gd name="T2" fmla="*/ 0 w 131"/>
                  <a:gd name="T3" fmla="*/ 0 h 131"/>
                  <a:gd name="T4" fmla="*/ 0 w 131"/>
                  <a:gd name="T5" fmla="*/ 0 h 131"/>
                  <a:gd name="T6" fmla="*/ 0 w 131"/>
                  <a:gd name="T7" fmla="*/ 0 h 131"/>
                  <a:gd name="T8" fmla="*/ 0 w 131"/>
                  <a:gd name="T9" fmla="*/ 0 h 131"/>
                  <a:gd name="T10" fmla="*/ 0 w 131"/>
                  <a:gd name="T11" fmla="*/ 0 h 131"/>
                  <a:gd name="T12" fmla="*/ 0 w 131"/>
                  <a:gd name="T13" fmla="*/ 0 h 131"/>
                  <a:gd name="T14" fmla="*/ 0 w 131"/>
                  <a:gd name="T15" fmla="*/ 0 h 131"/>
                  <a:gd name="T16" fmla="*/ 0 w 131"/>
                  <a:gd name="T17" fmla="*/ 0 h 131"/>
                  <a:gd name="T18" fmla="*/ 0 w 131"/>
                  <a:gd name="T19" fmla="*/ 0 h 131"/>
                  <a:gd name="T20" fmla="*/ 0 w 131"/>
                  <a:gd name="T21" fmla="*/ 0 h 131"/>
                  <a:gd name="T22" fmla="*/ 0 w 131"/>
                  <a:gd name="T23" fmla="*/ 0 h 131"/>
                  <a:gd name="T24" fmla="*/ 0 w 131"/>
                  <a:gd name="T25" fmla="*/ 0 h 131"/>
                  <a:gd name="T26" fmla="*/ 0 w 131"/>
                  <a:gd name="T27" fmla="*/ 0 h 131"/>
                  <a:gd name="T28" fmla="*/ 0 w 131"/>
                  <a:gd name="T29" fmla="*/ 0 h 131"/>
                  <a:gd name="T30" fmla="*/ 0 w 131"/>
                  <a:gd name="T31" fmla="*/ 0 h 131"/>
                  <a:gd name="T32" fmla="*/ 0 w 131"/>
                  <a:gd name="T33" fmla="*/ 0 h 131"/>
                  <a:gd name="T34" fmla="*/ 0 w 131"/>
                  <a:gd name="T35" fmla="*/ 0 h 131"/>
                  <a:gd name="T36" fmla="*/ 0 w 131"/>
                  <a:gd name="T37" fmla="*/ 0 h 131"/>
                  <a:gd name="T38" fmla="*/ 0 w 131"/>
                  <a:gd name="T39" fmla="*/ 0 h 131"/>
                  <a:gd name="T40" fmla="*/ 0 w 131"/>
                  <a:gd name="T41" fmla="*/ 0 h 131"/>
                  <a:gd name="T42" fmla="*/ 0 w 131"/>
                  <a:gd name="T43" fmla="*/ 0 h 131"/>
                  <a:gd name="T44" fmla="*/ 0 w 131"/>
                  <a:gd name="T45" fmla="*/ 0 h 131"/>
                  <a:gd name="T46" fmla="*/ 0 w 131"/>
                  <a:gd name="T47" fmla="*/ 0 h 131"/>
                  <a:gd name="T48" fmla="*/ 0 w 131"/>
                  <a:gd name="T49" fmla="*/ 0 h 131"/>
                  <a:gd name="T50" fmla="*/ 0 w 131"/>
                  <a:gd name="T51" fmla="*/ 0 h 131"/>
                  <a:gd name="T52" fmla="*/ 0 w 131"/>
                  <a:gd name="T53" fmla="*/ 0 h 131"/>
                  <a:gd name="T54" fmla="*/ 0 w 131"/>
                  <a:gd name="T55" fmla="*/ 0 h 131"/>
                  <a:gd name="T56" fmla="*/ 0 w 131"/>
                  <a:gd name="T57" fmla="*/ 0 h 131"/>
                  <a:gd name="T58" fmla="*/ 0 w 131"/>
                  <a:gd name="T59" fmla="*/ 0 h 131"/>
                  <a:gd name="T60" fmla="*/ 0 w 131"/>
                  <a:gd name="T61" fmla="*/ 0 h 131"/>
                  <a:gd name="T62" fmla="*/ 0 w 131"/>
                  <a:gd name="T63" fmla="*/ 0 h 131"/>
                  <a:gd name="T64" fmla="*/ 0 w 131"/>
                  <a:gd name="T65" fmla="*/ 0 h 131"/>
                  <a:gd name="T66" fmla="*/ 0 w 131"/>
                  <a:gd name="T67" fmla="*/ 0 h 131"/>
                  <a:gd name="T68" fmla="*/ 0 w 131"/>
                  <a:gd name="T69" fmla="*/ 0 h 131"/>
                  <a:gd name="T70" fmla="*/ 0 w 131"/>
                  <a:gd name="T71" fmla="*/ 0 h 131"/>
                  <a:gd name="T72" fmla="*/ 0 w 131"/>
                  <a:gd name="T73" fmla="*/ 0 h 131"/>
                  <a:gd name="T74" fmla="*/ 0 w 131"/>
                  <a:gd name="T75" fmla="*/ 0 h 131"/>
                  <a:gd name="T76" fmla="*/ 0 w 131"/>
                  <a:gd name="T77" fmla="*/ 0 h 131"/>
                  <a:gd name="T78" fmla="*/ 0 w 131"/>
                  <a:gd name="T79" fmla="*/ 0 h 131"/>
                  <a:gd name="T80" fmla="*/ 0 w 131"/>
                  <a:gd name="T81" fmla="*/ 0 h 131"/>
                  <a:gd name="T82" fmla="*/ 0 w 131"/>
                  <a:gd name="T83" fmla="*/ 0 h 131"/>
                  <a:gd name="T84" fmla="*/ 0 w 131"/>
                  <a:gd name="T85" fmla="*/ 0 h 131"/>
                  <a:gd name="T86" fmla="*/ 0 w 131"/>
                  <a:gd name="T87" fmla="*/ 0 h 131"/>
                  <a:gd name="T88" fmla="*/ 0 w 131"/>
                  <a:gd name="T89" fmla="*/ 0 h 131"/>
                  <a:gd name="T90" fmla="*/ 0 w 131"/>
                  <a:gd name="T91" fmla="*/ 0 h 131"/>
                  <a:gd name="T92" fmla="*/ 0 w 131"/>
                  <a:gd name="T93" fmla="*/ 0 h 131"/>
                  <a:gd name="T94" fmla="*/ 0 w 131"/>
                  <a:gd name="T95" fmla="*/ 0 h 131"/>
                  <a:gd name="T96" fmla="*/ 0 w 131"/>
                  <a:gd name="T97" fmla="*/ 0 h 131"/>
                  <a:gd name="T98" fmla="*/ 0 w 131"/>
                  <a:gd name="T99" fmla="*/ 0 h 13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31"/>
                  <a:gd name="T151" fmla="*/ 0 h 131"/>
                  <a:gd name="T152" fmla="*/ 131 w 131"/>
                  <a:gd name="T153" fmla="*/ 131 h 13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31" h="131">
                    <a:moveTo>
                      <a:pt x="65" y="0"/>
                    </a:moveTo>
                    <a:lnTo>
                      <a:pt x="75" y="1"/>
                    </a:lnTo>
                    <a:lnTo>
                      <a:pt x="83" y="3"/>
                    </a:lnTo>
                    <a:lnTo>
                      <a:pt x="91" y="5"/>
                    </a:lnTo>
                    <a:lnTo>
                      <a:pt x="99" y="9"/>
                    </a:lnTo>
                    <a:lnTo>
                      <a:pt x="105" y="14"/>
                    </a:lnTo>
                    <a:lnTo>
                      <a:pt x="112" y="20"/>
                    </a:lnTo>
                    <a:lnTo>
                      <a:pt x="117" y="26"/>
                    </a:lnTo>
                    <a:lnTo>
                      <a:pt x="122" y="33"/>
                    </a:lnTo>
                    <a:lnTo>
                      <a:pt x="126" y="40"/>
                    </a:lnTo>
                    <a:lnTo>
                      <a:pt x="129" y="48"/>
                    </a:lnTo>
                    <a:lnTo>
                      <a:pt x="131" y="57"/>
                    </a:lnTo>
                    <a:lnTo>
                      <a:pt x="131" y="65"/>
                    </a:lnTo>
                    <a:lnTo>
                      <a:pt x="131" y="74"/>
                    </a:lnTo>
                    <a:lnTo>
                      <a:pt x="129" y="83"/>
                    </a:lnTo>
                    <a:lnTo>
                      <a:pt x="126" y="91"/>
                    </a:lnTo>
                    <a:lnTo>
                      <a:pt x="122" y="99"/>
                    </a:lnTo>
                    <a:lnTo>
                      <a:pt x="117" y="106"/>
                    </a:lnTo>
                    <a:lnTo>
                      <a:pt x="112" y="112"/>
                    </a:lnTo>
                    <a:lnTo>
                      <a:pt x="105" y="117"/>
                    </a:lnTo>
                    <a:lnTo>
                      <a:pt x="99" y="122"/>
                    </a:lnTo>
                    <a:lnTo>
                      <a:pt x="91" y="126"/>
                    </a:lnTo>
                    <a:lnTo>
                      <a:pt x="83" y="129"/>
                    </a:lnTo>
                    <a:lnTo>
                      <a:pt x="75" y="131"/>
                    </a:lnTo>
                    <a:lnTo>
                      <a:pt x="65" y="131"/>
                    </a:lnTo>
                    <a:lnTo>
                      <a:pt x="56" y="131"/>
                    </a:lnTo>
                    <a:lnTo>
                      <a:pt x="48" y="129"/>
                    </a:lnTo>
                    <a:lnTo>
                      <a:pt x="40" y="126"/>
                    </a:lnTo>
                    <a:lnTo>
                      <a:pt x="32" y="122"/>
                    </a:lnTo>
                    <a:lnTo>
                      <a:pt x="26" y="117"/>
                    </a:lnTo>
                    <a:lnTo>
                      <a:pt x="19" y="112"/>
                    </a:lnTo>
                    <a:lnTo>
                      <a:pt x="14" y="106"/>
                    </a:lnTo>
                    <a:lnTo>
                      <a:pt x="9" y="98"/>
                    </a:lnTo>
                    <a:lnTo>
                      <a:pt x="5" y="91"/>
                    </a:lnTo>
                    <a:lnTo>
                      <a:pt x="2" y="83"/>
                    </a:lnTo>
                    <a:lnTo>
                      <a:pt x="0" y="74"/>
                    </a:lnTo>
                    <a:lnTo>
                      <a:pt x="0" y="65"/>
                    </a:lnTo>
                    <a:lnTo>
                      <a:pt x="0" y="57"/>
                    </a:lnTo>
                    <a:lnTo>
                      <a:pt x="2" y="48"/>
                    </a:lnTo>
                    <a:lnTo>
                      <a:pt x="5" y="40"/>
                    </a:lnTo>
                    <a:lnTo>
                      <a:pt x="9" y="33"/>
                    </a:lnTo>
                    <a:lnTo>
                      <a:pt x="14" y="26"/>
                    </a:lnTo>
                    <a:lnTo>
                      <a:pt x="19" y="20"/>
                    </a:lnTo>
                    <a:lnTo>
                      <a:pt x="26" y="14"/>
                    </a:lnTo>
                    <a:lnTo>
                      <a:pt x="32" y="9"/>
                    </a:lnTo>
                    <a:lnTo>
                      <a:pt x="40" y="5"/>
                    </a:lnTo>
                    <a:lnTo>
                      <a:pt x="48" y="3"/>
                    </a:lnTo>
                    <a:lnTo>
                      <a:pt x="56" y="1"/>
                    </a:lnTo>
                    <a:lnTo>
                      <a:pt x="65" y="0"/>
                    </a:lnTo>
                    <a:close/>
                  </a:path>
                </a:pathLst>
              </a:custGeom>
              <a:solidFill>
                <a:srgbClr val="F2FF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7200" name="Freeform 26"/>
              <p:cNvSpPr>
                <a:spLocks/>
              </p:cNvSpPr>
              <p:nvPr/>
            </p:nvSpPr>
            <p:spPr bwMode="auto">
              <a:xfrm>
                <a:off x="277" y="362"/>
                <a:ext cx="31" cy="33"/>
              </a:xfrm>
              <a:custGeom>
                <a:avLst/>
                <a:gdLst>
                  <a:gd name="T0" fmla="*/ 0 w 93"/>
                  <a:gd name="T1" fmla="*/ 0 h 93"/>
                  <a:gd name="T2" fmla="*/ 0 w 93"/>
                  <a:gd name="T3" fmla="*/ 0 h 93"/>
                  <a:gd name="T4" fmla="*/ 0 w 93"/>
                  <a:gd name="T5" fmla="*/ 0 h 93"/>
                  <a:gd name="T6" fmla="*/ 0 w 93"/>
                  <a:gd name="T7" fmla="*/ 0 h 93"/>
                  <a:gd name="T8" fmla="*/ 0 w 93"/>
                  <a:gd name="T9" fmla="*/ 0 h 93"/>
                  <a:gd name="T10" fmla="*/ 0 w 93"/>
                  <a:gd name="T11" fmla="*/ 0 h 93"/>
                  <a:gd name="T12" fmla="*/ 0 w 93"/>
                  <a:gd name="T13" fmla="*/ 0 h 93"/>
                  <a:gd name="T14" fmla="*/ 0 w 93"/>
                  <a:gd name="T15" fmla="*/ 0 h 93"/>
                  <a:gd name="T16" fmla="*/ 0 w 93"/>
                  <a:gd name="T17" fmla="*/ 0 h 93"/>
                  <a:gd name="T18" fmla="*/ 0 w 93"/>
                  <a:gd name="T19" fmla="*/ 0 h 93"/>
                  <a:gd name="T20" fmla="*/ 0 w 93"/>
                  <a:gd name="T21" fmla="*/ 0 h 93"/>
                  <a:gd name="T22" fmla="*/ 0 w 93"/>
                  <a:gd name="T23" fmla="*/ 0 h 93"/>
                  <a:gd name="T24" fmla="*/ 0 w 93"/>
                  <a:gd name="T25" fmla="*/ 0 h 93"/>
                  <a:gd name="T26" fmla="*/ 0 w 93"/>
                  <a:gd name="T27" fmla="*/ 0 h 93"/>
                  <a:gd name="T28" fmla="*/ 0 w 93"/>
                  <a:gd name="T29" fmla="*/ 0 h 93"/>
                  <a:gd name="T30" fmla="*/ 0 w 93"/>
                  <a:gd name="T31" fmla="*/ 0 h 93"/>
                  <a:gd name="T32" fmla="*/ 0 w 93"/>
                  <a:gd name="T33" fmla="*/ 0 h 93"/>
                  <a:gd name="T34" fmla="*/ 0 w 93"/>
                  <a:gd name="T35" fmla="*/ 0 h 93"/>
                  <a:gd name="T36" fmla="*/ 0 w 93"/>
                  <a:gd name="T37" fmla="*/ 0 h 93"/>
                  <a:gd name="T38" fmla="*/ 0 w 93"/>
                  <a:gd name="T39" fmla="*/ 0 h 93"/>
                  <a:gd name="T40" fmla="*/ 0 w 93"/>
                  <a:gd name="T41" fmla="*/ 0 h 93"/>
                  <a:gd name="T42" fmla="*/ 0 w 93"/>
                  <a:gd name="T43" fmla="*/ 0 h 93"/>
                  <a:gd name="T44" fmla="*/ 0 w 93"/>
                  <a:gd name="T45" fmla="*/ 0 h 93"/>
                  <a:gd name="T46" fmla="*/ 0 w 93"/>
                  <a:gd name="T47" fmla="*/ 0 h 93"/>
                  <a:gd name="T48" fmla="*/ 0 w 93"/>
                  <a:gd name="T49" fmla="*/ 0 h 93"/>
                  <a:gd name="T50" fmla="*/ 0 w 93"/>
                  <a:gd name="T51" fmla="*/ 0 h 93"/>
                  <a:gd name="T52" fmla="*/ 0 w 93"/>
                  <a:gd name="T53" fmla="*/ 0 h 93"/>
                  <a:gd name="T54" fmla="*/ 0 w 93"/>
                  <a:gd name="T55" fmla="*/ 0 h 93"/>
                  <a:gd name="T56" fmla="*/ 0 w 93"/>
                  <a:gd name="T57" fmla="*/ 0 h 93"/>
                  <a:gd name="T58" fmla="*/ 0 w 93"/>
                  <a:gd name="T59" fmla="*/ 0 h 93"/>
                  <a:gd name="T60" fmla="*/ 0 w 93"/>
                  <a:gd name="T61" fmla="*/ 0 h 93"/>
                  <a:gd name="T62" fmla="*/ 0 w 93"/>
                  <a:gd name="T63" fmla="*/ 0 h 93"/>
                  <a:gd name="T64" fmla="*/ 0 w 93"/>
                  <a:gd name="T65" fmla="*/ 0 h 93"/>
                  <a:gd name="T66" fmla="*/ 0 w 93"/>
                  <a:gd name="T67" fmla="*/ 0 h 93"/>
                  <a:gd name="T68" fmla="*/ 0 w 93"/>
                  <a:gd name="T69" fmla="*/ 0 h 93"/>
                  <a:gd name="T70" fmla="*/ 0 w 93"/>
                  <a:gd name="T71" fmla="*/ 0 h 93"/>
                  <a:gd name="T72" fmla="*/ 0 w 93"/>
                  <a:gd name="T73" fmla="*/ 0 h 93"/>
                  <a:gd name="T74" fmla="*/ 0 w 93"/>
                  <a:gd name="T75" fmla="*/ 0 h 93"/>
                  <a:gd name="T76" fmla="*/ 0 w 93"/>
                  <a:gd name="T77" fmla="*/ 0 h 93"/>
                  <a:gd name="T78" fmla="*/ 0 w 93"/>
                  <a:gd name="T79" fmla="*/ 0 h 93"/>
                  <a:gd name="T80" fmla="*/ 0 w 93"/>
                  <a:gd name="T81" fmla="*/ 0 h 93"/>
                  <a:gd name="T82" fmla="*/ 0 w 93"/>
                  <a:gd name="T83" fmla="*/ 0 h 93"/>
                  <a:gd name="T84" fmla="*/ 0 w 93"/>
                  <a:gd name="T85" fmla="*/ 0 h 93"/>
                  <a:gd name="T86" fmla="*/ 0 w 93"/>
                  <a:gd name="T87" fmla="*/ 0 h 93"/>
                  <a:gd name="T88" fmla="*/ 0 w 93"/>
                  <a:gd name="T89" fmla="*/ 0 h 93"/>
                  <a:gd name="T90" fmla="*/ 0 w 93"/>
                  <a:gd name="T91" fmla="*/ 0 h 93"/>
                  <a:gd name="T92" fmla="*/ 0 w 93"/>
                  <a:gd name="T93" fmla="*/ 0 h 93"/>
                  <a:gd name="T94" fmla="*/ 0 w 93"/>
                  <a:gd name="T95" fmla="*/ 0 h 93"/>
                  <a:gd name="T96" fmla="*/ 0 w 93"/>
                  <a:gd name="T97" fmla="*/ 0 h 93"/>
                  <a:gd name="T98" fmla="*/ 0 w 93"/>
                  <a:gd name="T99" fmla="*/ 0 h 9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93"/>
                  <a:gd name="T151" fmla="*/ 0 h 93"/>
                  <a:gd name="T152" fmla="*/ 93 w 93"/>
                  <a:gd name="T153" fmla="*/ 93 h 93"/>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93" h="93">
                    <a:moveTo>
                      <a:pt x="47" y="0"/>
                    </a:moveTo>
                    <a:lnTo>
                      <a:pt x="53" y="1"/>
                    </a:lnTo>
                    <a:lnTo>
                      <a:pt x="60" y="3"/>
                    </a:lnTo>
                    <a:lnTo>
                      <a:pt x="65" y="5"/>
                    </a:lnTo>
                    <a:lnTo>
                      <a:pt x="70" y="7"/>
                    </a:lnTo>
                    <a:lnTo>
                      <a:pt x="75" y="11"/>
                    </a:lnTo>
                    <a:lnTo>
                      <a:pt x="80" y="15"/>
                    </a:lnTo>
                    <a:lnTo>
                      <a:pt x="83" y="19"/>
                    </a:lnTo>
                    <a:lnTo>
                      <a:pt x="87" y="24"/>
                    </a:lnTo>
                    <a:lnTo>
                      <a:pt x="90" y="29"/>
                    </a:lnTo>
                    <a:lnTo>
                      <a:pt x="92" y="35"/>
                    </a:lnTo>
                    <a:lnTo>
                      <a:pt x="93" y="41"/>
                    </a:lnTo>
                    <a:lnTo>
                      <a:pt x="93" y="47"/>
                    </a:lnTo>
                    <a:lnTo>
                      <a:pt x="93" y="54"/>
                    </a:lnTo>
                    <a:lnTo>
                      <a:pt x="92" y="59"/>
                    </a:lnTo>
                    <a:lnTo>
                      <a:pt x="90" y="65"/>
                    </a:lnTo>
                    <a:lnTo>
                      <a:pt x="87" y="71"/>
                    </a:lnTo>
                    <a:lnTo>
                      <a:pt x="83" y="75"/>
                    </a:lnTo>
                    <a:lnTo>
                      <a:pt x="80" y="80"/>
                    </a:lnTo>
                    <a:lnTo>
                      <a:pt x="75" y="84"/>
                    </a:lnTo>
                    <a:lnTo>
                      <a:pt x="70" y="87"/>
                    </a:lnTo>
                    <a:lnTo>
                      <a:pt x="65" y="90"/>
                    </a:lnTo>
                    <a:lnTo>
                      <a:pt x="60" y="92"/>
                    </a:lnTo>
                    <a:lnTo>
                      <a:pt x="53" y="93"/>
                    </a:lnTo>
                    <a:lnTo>
                      <a:pt x="47" y="93"/>
                    </a:lnTo>
                    <a:lnTo>
                      <a:pt x="40" y="93"/>
                    </a:lnTo>
                    <a:lnTo>
                      <a:pt x="35" y="92"/>
                    </a:lnTo>
                    <a:lnTo>
                      <a:pt x="29" y="90"/>
                    </a:lnTo>
                    <a:lnTo>
                      <a:pt x="23" y="87"/>
                    </a:lnTo>
                    <a:lnTo>
                      <a:pt x="19" y="84"/>
                    </a:lnTo>
                    <a:lnTo>
                      <a:pt x="14" y="80"/>
                    </a:lnTo>
                    <a:lnTo>
                      <a:pt x="10" y="75"/>
                    </a:lnTo>
                    <a:lnTo>
                      <a:pt x="7" y="71"/>
                    </a:lnTo>
                    <a:lnTo>
                      <a:pt x="4" y="65"/>
                    </a:lnTo>
                    <a:lnTo>
                      <a:pt x="2" y="59"/>
                    </a:lnTo>
                    <a:lnTo>
                      <a:pt x="1" y="54"/>
                    </a:lnTo>
                    <a:lnTo>
                      <a:pt x="0" y="47"/>
                    </a:lnTo>
                    <a:lnTo>
                      <a:pt x="1" y="41"/>
                    </a:lnTo>
                    <a:lnTo>
                      <a:pt x="2" y="35"/>
                    </a:lnTo>
                    <a:lnTo>
                      <a:pt x="4" y="29"/>
                    </a:lnTo>
                    <a:lnTo>
                      <a:pt x="7" y="24"/>
                    </a:lnTo>
                    <a:lnTo>
                      <a:pt x="10" y="19"/>
                    </a:lnTo>
                    <a:lnTo>
                      <a:pt x="14" y="15"/>
                    </a:lnTo>
                    <a:lnTo>
                      <a:pt x="19" y="11"/>
                    </a:lnTo>
                    <a:lnTo>
                      <a:pt x="23" y="7"/>
                    </a:lnTo>
                    <a:lnTo>
                      <a:pt x="29" y="5"/>
                    </a:lnTo>
                    <a:lnTo>
                      <a:pt x="35" y="3"/>
                    </a:lnTo>
                    <a:lnTo>
                      <a:pt x="40" y="1"/>
                    </a:lnTo>
                    <a:lnTo>
                      <a:pt x="47" y="0"/>
                    </a:lnTo>
                    <a:close/>
                  </a:path>
                </a:pathLst>
              </a:custGeom>
              <a:solidFill>
                <a:srgbClr val="FAFFF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7201" name="Freeform 27"/>
              <p:cNvSpPr>
                <a:spLocks/>
              </p:cNvSpPr>
              <p:nvPr/>
            </p:nvSpPr>
            <p:spPr bwMode="auto">
              <a:xfrm>
                <a:off x="285" y="366"/>
                <a:ext cx="19" cy="20"/>
              </a:xfrm>
              <a:custGeom>
                <a:avLst/>
                <a:gdLst>
                  <a:gd name="T0" fmla="*/ 0 w 55"/>
                  <a:gd name="T1" fmla="*/ 0 h 55"/>
                  <a:gd name="T2" fmla="*/ 0 w 55"/>
                  <a:gd name="T3" fmla="*/ 0 h 55"/>
                  <a:gd name="T4" fmla="*/ 0 w 55"/>
                  <a:gd name="T5" fmla="*/ 0 h 55"/>
                  <a:gd name="T6" fmla="*/ 0 w 55"/>
                  <a:gd name="T7" fmla="*/ 0 h 55"/>
                  <a:gd name="T8" fmla="*/ 0 w 55"/>
                  <a:gd name="T9" fmla="*/ 0 h 55"/>
                  <a:gd name="T10" fmla="*/ 0 w 55"/>
                  <a:gd name="T11" fmla="*/ 0 h 55"/>
                  <a:gd name="T12" fmla="*/ 0 w 55"/>
                  <a:gd name="T13" fmla="*/ 0 h 55"/>
                  <a:gd name="T14" fmla="*/ 0 w 55"/>
                  <a:gd name="T15" fmla="*/ 0 h 55"/>
                  <a:gd name="T16" fmla="*/ 0 w 55"/>
                  <a:gd name="T17" fmla="*/ 0 h 55"/>
                  <a:gd name="T18" fmla="*/ 0 w 55"/>
                  <a:gd name="T19" fmla="*/ 0 h 55"/>
                  <a:gd name="T20" fmla="*/ 0 w 55"/>
                  <a:gd name="T21" fmla="*/ 0 h 55"/>
                  <a:gd name="T22" fmla="*/ 0 w 55"/>
                  <a:gd name="T23" fmla="*/ 0 h 55"/>
                  <a:gd name="T24" fmla="*/ 0 w 55"/>
                  <a:gd name="T25" fmla="*/ 0 h 55"/>
                  <a:gd name="T26" fmla="*/ 0 w 55"/>
                  <a:gd name="T27" fmla="*/ 0 h 55"/>
                  <a:gd name="T28" fmla="*/ 0 w 55"/>
                  <a:gd name="T29" fmla="*/ 0 h 55"/>
                  <a:gd name="T30" fmla="*/ 0 w 55"/>
                  <a:gd name="T31" fmla="*/ 0 h 55"/>
                  <a:gd name="T32" fmla="*/ 0 w 55"/>
                  <a:gd name="T33" fmla="*/ 0 h 55"/>
                  <a:gd name="T34" fmla="*/ 0 w 55"/>
                  <a:gd name="T35" fmla="*/ 0 h 55"/>
                  <a:gd name="T36" fmla="*/ 0 w 55"/>
                  <a:gd name="T37" fmla="*/ 0 h 55"/>
                  <a:gd name="T38" fmla="*/ 0 w 55"/>
                  <a:gd name="T39" fmla="*/ 0 h 55"/>
                  <a:gd name="T40" fmla="*/ 0 w 55"/>
                  <a:gd name="T41" fmla="*/ 0 h 55"/>
                  <a:gd name="T42" fmla="*/ 0 w 55"/>
                  <a:gd name="T43" fmla="*/ 0 h 55"/>
                  <a:gd name="T44" fmla="*/ 0 w 55"/>
                  <a:gd name="T45" fmla="*/ 0 h 55"/>
                  <a:gd name="T46" fmla="*/ 0 w 55"/>
                  <a:gd name="T47" fmla="*/ 0 h 55"/>
                  <a:gd name="T48" fmla="*/ 0 w 55"/>
                  <a:gd name="T49" fmla="*/ 0 h 55"/>
                  <a:gd name="T50" fmla="*/ 0 w 55"/>
                  <a:gd name="T51" fmla="*/ 0 h 55"/>
                  <a:gd name="T52" fmla="*/ 0 w 55"/>
                  <a:gd name="T53" fmla="*/ 0 h 55"/>
                  <a:gd name="T54" fmla="*/ 0 w 55"/>
                  <a:gd name="T55" fmla="*/ 0 h 55"/>
                  <a:gd name="T56" fmla="*/ 0 w 55"/>
                  <a:gd name="T57" fmla="*/ 0 h 55"/>
                  <a:gd name="T58" fmla="*/ 0 w 55"/>
                  <a:gd name="T59" fmla="*/ 0 h 55"/>
                  <a:gd name="T60" fmla="*/ 0 w 55"/>
                  <a:gd name="T61" fmla="*/ 0 h 55"/>
                  <a:gd name="T62" fmla="*/ 0 w 55"/>
                  <a:gd name="T63" fmla="*/ 0 h 55"/>
                  <a:gd name="T64" fmla="*/ 0 w 55"/>
                  <a:gd name="T65" fmla="*/ 0 h 55"/>
                  <a:gd name="T66" fmla="*/ 0 w 55"/>
                  <a:gd name="T67" fmla="*/ 0 h 55"/>
                  <a:gd name="T68" fmla="*/ 0 w 55"/>
                  <a:gd name="T69" fmla="*/ 0 h 55"/>
                  <a:gd name="T70" fmla="*/ 0 w 55"/>
                  <a:gd name="T71" fmla="*/ 0 h 55"/>
                  <a:gd name="T72" fmla="*/ 0 w 55"/>
                  <a:gd name="T73" fmla="*/ 0 h 55"/>
                  <a:gd name="T74" fmla="*/ 0 w 55"/>
                  <a:gd name="T75" fmla="*/ 0 h 55"/>
                  <a:gd name="T76" fmla="*/ 0 w 55"/>
                  <a:gd name="T77" fmla="*/ 0 h 55"/>
                  <a:gd name="T78" fmla="*/ 0 w 55"/>
                  <a:gd name="T79" fmla="*/ 0 h 55"/>
                  <a:gd name="T80" fmla="*/ 0 w 55"/>
                  <a:gd name="T81" fmla="*/ 0 h 55"/>
                  <a:gd name="T82" fmla="*/ 0 w 55"/>
                  <a:gd name="T83" fmla="*/ 0 h 55"/>
                  <a:gd name="T84" fmla="*/ 0 w 55"/>
                  <a:gd name="T85" fmla="*/ 0 h 55"/>
                  <a:gd name="T86" fmla="*/ 0 w 55"/>
                  <a:gd name="T87" fmla="*/ 0 h 55"/>
                  <a:gd name="T88" fmla="*/ 0 w 55"/>
                  <a:gd name="T89" fmla="*/ 0 h 55"/>
                  <a:gd name="T90" fmla="*/ 0 w 55"/>
                  <a:gd name="T91" fmla="*/ 0 h 55"/>
                  <a:gd name="T92" fmla="*/ 0 w 55"/>
                  <a:gd name="T93" fmla="*/ 0 h 55"/>
                  <a:gd name="T94" fmla="*/ 0 w 55"/>
                  <a:gd name="T95" fmla="*/ 0 h 55"/>
                  <a:gd name="T96" fmla="*/ 0 w 55"/>
                  <a:gd name="T97" fmla="*/ 0 h 55"/>
                  <a:gd name="T98" fmla="*/ 0 w 55"/>
                  <a:gd name="T99" fmla="*/ 0 h 5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55"/>
                  <a:gd name="T151" fmla="*/ 0 h 55"/>
                  <a:gd name="T152" fmla="*/ 55 w 55"/>
                  <a:gd name="T153" fmla="*/ 55 h 55"/>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55" h="55">
                    <a:moveTo>
                      <a:pt x="55" y="27"/>
                    </a:moveTo>
                    <a:lnTo>
                      <a:pt x="55" y="24"/>
                    </a:lnTo>
                    <a:lnTo>
                      <a:pt x="54" y="20"/>
                    </a:lnTo>
                    <a:lnTo>
                      <a:pt x="53" y="17"/>
                    </a:lnTo>
                    <a:lnTo>
                      <a:pt x="52" y="14"/>
                    </a:lnTo>
                    <a:lnTo>
                      <a:pt x="49" y="11"/>
                    </a:lnTo>
                    <a:lnTo>
                      <a:pt x="47" y="8"/>
                    </a:lnTo>
                    <a:lnTo>
                      <a:pt x="45" y="6"/>
                    </a:lnTo>
                    <a:lnTo>
                      <a:pt x="42" y="4"/>
                    </a:lnTo>
                    <a:lnTo>
                      <a:pt x="39" y="3"/>
                    </a:lnTo>
                    <a:lnTo>
                      <a:pt x="35" y="1"/>
                    </a:lnTo>
                    <a:lnTo>
                      <a:pt x="32" y="1"/>
                    </a:lnTo>
                    <a:lnTo>
                      <a:pt x="28" y="0"/>
                    </a:lnTo>
                    <a:lnTo>
                      <a:pt x="24" y="1"/>
                    </a:lnTo>
                    <a:lnTo>
                      <a:pt x="20" y="1"/>
                    </a:lnTo>
                    <a:lnTo>
                      <a:pt x="17" y="3"/>
                    </a:lnTo>
                    <a:lnTo>
                      <a:pt x="14" y="4"/>
                    </a:lnTo>
                    <a:lnTo>
                      <a:pt x="11" y="6"/>
                    </a:lnTo>
                    <a:lnTo>
                      <a:pt x="8" y="8"/>
                    </a:lnTo>
                    <a:lnTo>
                      <a:pt x="6" y="11"/>
                    </a:lnTo>
                    <a:lnTo>
                      <a:pt x="4" y="14"/>
                    </a:lnTo>
                    <a:lnTo>
                      <a:pt x="2" y="17"/>
                    </a:lnTo>
                    <a:lnTo>
                      <a:pt x="1" y="20"/>
                    </a:lnTo>
                    <a:lnTo>
                      <a:pt x="0" y="24"/>
                    </a:lnTo>
                    <a:lnTo>
                      <a:pt x="0" y="27"/>
                    </a:lnTo>
                    <a:lnTo>
                      <a:pt x="0" y="31"/>
                    </a:lnTo>
                    <a:lnTo>
                      <a:pt x="1" y="35"/>
                    </a:lnTo>
                    <a:lnTo>
                      <a:pt x="2" y="39"/>
                    </a:lnTo>
                    <a:lnTo>
                      <a:pt x="4" y="42"/>
                    </a:lnTo>
                    <a:lnTo>
                      <a:pt x="6" y="45"/>
                    </a:lnTo>
                    <a:lnTo>
                      <a:pt x="8" y="48"/>
                    </a:lnTo>
                    <a:lnTo>
                      <a:pt x="11" y="50"/>
                    </a:lnTo>
                    <a:lnTo>
                      <a:pt x="14" y="52"/>
                    </a:lnTo>
                    <a:lnTo>
                      <a:pt x="17" y="53"/>
                    </a:lnTo>
                    <a:lnTo>
                      <a:pt x="20" y="55"/>
                    </a:lnTo>
                    <a:lnTo>
                      <a:pt x="24" y="55"/>
                    </a:lnTo>
                    <a:lnTo>
                      <a:pt x="28" y="55"/>
                    </a:lnTo>
                    <a:lnTo>
                      <a:pt x="32" y="55"/>
                    </a:lnTo>
                    <a:lnTo>
                      <a:pt x="35" y="55"/>
                    </a:lnTo>
                    <a:lnTo>
                      <a:pt x="39" y="53"/>
                    </a:lnTo>
                    <a:lnTo>
                      <a:pt x="42" y="52"/>
                    </a:lnTo>
                    <a:lnTo>
                      <a:pt x="45" y="50"/>
                    </a:lnTo>
                    <a:lnTo>
                      <a:pt x="47" y="48"/>
                    </a:lnTo>
                    <a:lnTo>
                      <a:pt x="49" y="45"/>
                    </a:lnTo>
                    <a:lnTo>
                      <a:pt x="52" y="42"/>
                    </a:lnTo>
                    <a:lnTo>
                      <a:pt x="53" y="39"/>
                    </a:lnTo>
                    <a:lnTo>
                      <a:pt x="54" y="35"/>
                    </a:lnTo>
                    <a:lnTo>
                      <a:pt x="55" y="31"/>
                    </a:lnTo>
                    <a:lnTo>
                      <a:pt x="55" y="2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7202" name="Freeform 28"/>
              <p:cNvSpPr>
                <a:spLocks noEditPoints="1"/>
              </p:cNvSpPr>
              <p:nvPr/>
            </p:nvSpPr>
            <p:spPr bwMode="auto">
              <a:xfrm>
                <a:off x="266" y="120"/>
                <a:ext cx="553" cy="860"/>
              </a:xfrm>
              <a:custGeom>
                <a:avLst/>
                <a:gdLst>
                  <a:gd name="T0" fmla="*/ 0 w 1609"/>
                  <a:gd name="T1" fmla="*/ 0 h 2505"/>
                  <a:gd name="T2" fmla="*/ 0 w 1609"/>
                  <a:gd name="T3" fmla="*/ 0 h 2505"/>
                  <a:gd name="T4" fmla="*/ 0 w 1609"/>
                  <a:gd name="T5" fmla="*/ 0 h 2505"/>
                  <a:gd name="T6" fmla="*/ 0 w 1609"/>
                  <a:gd name="T7" fmla="*/ 0 h 2505"/>
                  <a:gd name="T8" fmla="*/ 0 w 1609"/>
                  <a:gd name="T9" fmla="*/ 0 h 2505"/>
                  <a:gd name="T10" fmla="*/ 0 w 1609"/>
                  <a:gd name="T11" fmla="*/ 0 h 2505"/>
                  <a:gd name="T12" fmla="*/ 0 w 1609"/>
                  <a:gd name="T13" fmla="*/ 0 h 2505"/>
                  <a:gd name="T14" fmla="*/ 0 w 1609"/>
                  <a:gd name="T15" fmla="*/ 0 h 2505"/>
                  <a:gd name="T16" fmla="*/ 0 w 1609"/>
                  <a:gd name="T17" fmla="*/ 0 h 2505"/>
                  <a:gd name="T18" fmla="*/ 0 w 1609"/>
                  <a:gd name="T19" fmla="*/ 0 h 2505"/>
                  <a:gd name="T20" fmla="*/ 0 w 1609"/>
                  <a:gd name="T21" fmla="*/ 0 h 2505"/>
                  <a:gd name="T22" fmla="*/ 0 w 1609"/>
                  <a:gd name="T23" fmla="*/ 0 h 2505"/>
                  <a:gd name="T24" fmla="*/ 0 w 1609"/>
                  <a:gd name="T25" fmla="*/ 0 h 2505"/>
                  <a:gd name="T26" fmla="*/ 0 w 1609"/>
                  <a:gd name="T27" fmla="*/ 0 h 2505"/>
                  <a:gd name="T28" fmla="*/ 0 w 1609"/>
                  <a:gd name="T29" fmla="*/ 0 h 2505"/>
                  <a:gd name="T30" fmla="*/ 0 w 1609"/>
                  <a:gd name="T31" fmla="*/ 0 h 2505"/>
                  <a:gd name="T32" fmla="*/ 0 w 1609"/>
                  <a:gd name="T33" fmla="*/ 0 h 2505"/>
                  <a:gd name="T34" fmla="*/ 0 w 1609"/>
                  <a:gd name="T35" fmla="*/ 0 h 2505"/>
                  <a:gd name="T36" fmla="*/ 0 w 1609"/>
                  <a:gd name="T37" fmla="*/ 0 h 2505"/>
                  <a:gd name="T38" fmla="*/ 0 w 1609"/>
                  <a:gd name="T39" fmla="*/ 0 h 2505"/>
                  <a:gd name="T40" fmla="*/ 0 w 1609"/>
                  <a:gd name="T41" fmla="*/ 0 h 2505"/>
                  <a:gd name="T42" fmla="*/ 0 w 1609"/>
                  <a:gd name="T43" fmla="*/ 0 h 2505"/>
                  <a:gd name="T44" fmla="*/ 0 w 1609"/>
                  <a:gd name="T45" fmla="*/ 0 h 2505"/>
                  <a:gd name="T46" fmla="*/ 0 w 1609"/>
                  <a:gd name="T47" fmla="*/ 0 h 2505"/>
                  <a:gd name="T48" fmla="*/ 0 w 1609"/>
                  <a:gd name="T49" fmla="*/ 0 h 2505"/>
                  <a:gd name="T50" fmla="*/ 0 w 1609"/>
                  <a:gd name="T51" fmla="*/ 0 h 2505"/>
                  <a:gd name="T52" fmla="*/ 0 w 1609"/>
                  <a:gd name="T53" fmla="*/ 0 h 2505"/>
                  <a:gd name="T54" fmla="*/ 0 w 1609"/>
                  <a:gd name="T55" fmla="*/ 0 h 2505"/>
                  <a:gd name="T56" fmla="*/ 0 w 1609"/>
                  <a:gd name="T57" fmla="*/ 0 h 2505"/>
                  <a:gd name="T58" fmla="*/ 0 w 1609"/>
                  <a:gd name="T59" fmla="*/ 0 h 2505"/>
                  <a:gd name="T60" fmla="*/ 0 w 1609"/>
                  <a:gd name="T61" fmla="*/ 0 h 2505"/>
                  <a:gd name="T62" fmla="*/ 0 w 1609"/>
                  <a:gd name="T63" fmla="*/ 0 h 2505"/>
                  <a:gd name="T64" fmla="*/ 0 w 1609"/>
                  <a:gd name="T65" fmla="*/ 0 h 2505"/>
                  <a:gd name="T66" fmla="*/ 0 w 1609"/>
                  <a:gd name="T67" fmla="*/ 0 h 2505"/>
                  <a:gd name="T68" fmla="*/ 0 w 1609"/>
                  <a:gd name="T69" fmla="*/ 0 h 2505"/>
                  <a:gd name="T70" fmla="*/ 0 w 1609"/>
                  <a:gd name="T71" fmla="*/ 0 h 2505"/>
                  <a:gd name="T72" fmla="*/ 0 w 1609"/>
                  <a:gd name="T73" fmla="*/ 0 h 2505"/>
                  <a:gd name="T74" fmla="*/ 0 w 1609"/>
                  <a:gd name="T75" fmla="*/ 0 h 2505"/>
                  <a:gd name="T76" fmla="*/ 0 w 1609"/>
                  <a:gd name="T77" fmla="*/ 0 h 2505"/>
                  <a:gd name="T78" fmla="*/ 0 w 1609"/>
                  <a:gd name="T79" fmla="*/ 0 h 2505"/>
                  <a:gd name="T80" fmla="*/ 0 w 1609"/>
                  <a:gd name="T81" fmla="*/ 0 h 2505"/>
                  <a:gd name="T82" fmla="*/ 0 w 1609"/>
                  <a:gd name="T83" fmla="*/ 0 h 2505"/>
                  <a:gd name="T84" fmla="*/ 0 w 1609"/>
                  <a:gd name="T85" fmla="*/ 0 h 2505"/>
                  <a:gd name="T86" fmla="*/ 0 w 1609"/>
                  <a:gd name="T87" fmla="*/ 0 h 2505"/>
                  <a:gd name="T88" fmla="*/ 0 w 1609"/>
                  <a:gd name="T89" fmla="*/ 0 h 2505"/>
                  <a:gd name="T90" fmla="*/ 0 w 1609"/>
                  <a:gd name="T91" fmla="*/ 0 h 2505"/>
                  <a:gd name="T92" fmla="*/ 0 w 1609"/>
                  <a:gd name="T93" fmla="*/ 0 h 2505"/>
                  <a:gd name="T94" fmla="*/ 0 w 1609"/>
                  <a:gd name="T95" fmla="*/ 0 h 2505"/>
                  <a:gd name="T96" fmla="*/ 0 w 1609"/>
                  <a:gd name="T97" fmla="*/ 0 h 2505"/>
                  <a:gd name="T98" fmla="*/ 0 w 1609"/>
                  <a:gd name="T99" fmla="*/ 0 h 2505"/>
                  <a:gd name="T100" fmla="*/ 0 w 1609"/>
                  <a:gd name="T101" fmla="*/ 0 h 2505"/>
                  <a:gd name="T102" fmla="*/ 0 w 1609"/>
                  <a:gd name="T103" fmla="*/ 0 h 2505"/>
                  <a:gd name="T104" fmla="*/ 0 w 1609"/>
                  <a:gd name="T105" fmla="*/ 0 h 2505"/>
                  <a:gd name="T106" fmla="*/ 0 w 1609"/>
                  <a:gd name="T107" fmla="*/ 0 h 2505"/>
                  <a:gd name="T108" fmla="*/ 0 w 1609"/>
                  <a:gd name="T109" fmla="*/ 0 h 2505"/>
                  <a:gd name="T110" fmla="*/ 0 w 1609"/>
                  <a:gd name="T111" fmla="*/ 0 h 2505"/>
                  <a:gd name="T112" fmla="*/ 0 w 1609"/>
                  <a:gd name="T113" fmla="*/ 0 h 2505"/>
                  <a:gd name="T114" fmla="*/ 0 w 1609"/>
                  <a:gd name="T115" fmla="*/ 0 h 2505"/>
                  <a:gd name="T116" fmla="*/ 0 w 1609"/>
                  <a:gd name="T117" fmla="*/ 0 h 2505"/>
                  <a:gd name="T118" fmla="*/ 0 w 1609"/>
                  <a:gd name="T119" fmla="*/ 0 h 2505"/>
                  <a:gd name="T120" fmla="*/ 0 w 1609"/>
                  <a:gd name="T121" fmla="*/ 0 h 2505"/>
                  <a:gd name="T122" fmla="*/ 0 w 1609"/>
                  <a:gd name="T123" fmla="*/ 0 h 2505"/>
                  <a:gd name="T124" fmla="*/ 0 w 1609"/>
                  <a:gd name="T125" fmla="*/ 0 h 2505"/>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609"/>
                  <a:gd name="T190" fmla="*/ 0 h 2505"/>
                  <a:gd name="T191" fmla="*/ 1609 w 1609"/>
                  <a:gd name="T192" fmla="*/ 2505 h 2505"/>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609" h="2505">
                    <a:moveTo>
                      <a:pt x="560" y="4"/>
                    </a:moveTo>
                    <a:lnTo>
                      <a:pt x="563" y="7"/>
                    </a:lnTo>
                    <a:lnTo>
                      <a:pt x="566" y="10"/>
                    </a:lnTo>
                    <a:lnTo>
                      <a:pt x="569" y="13"/>
                    </a:lnTo>
                    <a:lnTo>
                      <a:pt x="569" y="18"/>
                    </a:lnTo>
                    <a:lnTo>
                      <a:pt x="572" y="16"/>
                    </a:lnTo>
                    <a:lnTo>
                      <a:pt x="574" y="12"/>
                    </a:lnTo>
                    <a:lnTo>
                      <a:pt x="574" y="9"/>
                    </a:lnTo>
                    <a:lnTo>
                      <a:pt x="578" y="7"/>
                    </a:lnTo>
                    <a:lnTo>
                      <a:pt x="579" y="12"/>
                    </a:lnTo>
                    <a:lnTo>
                      <a:pt x="581" y="16"/>
                    </a:lnTo>
                    <a:lnTo>
                      <a:pt x="583" y="20"/>
                    </a:lnTo>
                    <a:lnTo>
                      <a:pt x="580" y="25"/>
                    </a:lnTo>
                    <a:lnTo>
                      <a:pt x="581" y="29"/>
                    </a:lnTo>
                    <a:lnTo>
                      <a:pt x="582" y="33"/>
                    </a:lnTo>
                    <a:lnTo>
                      <a:pt x="583" y="36"/>
                    </a:lnTo>
                    <a:lnTo>
                      <a:pt x="583" y="40"/>
                    </a:lnTo>
                    <a:lnTo>
                      <a:pt x="583" y="45"/>
                    </a:lnTo>
                    <a:lnTo>
                      <a:pt x="583" y="48"/>
                    </a:lnTo>
                    <a:lnTo>
                      <a:pt x="585" y="53"/>
                    </a:lnTo>
                    <a:lnTo>
                      <a:pt x="586" y="55"/>
                    </a:lnTo>
                    <a:lnTo>
                      <a:pt x="584" y="58"/>
                    </a:lnTo>
                    <a:lnTo>
                      <a:pt x="583" y="61"/>
                    </a:lnTo>
                    <a:lnTo>
                      <a:pt x="583" y="64"/>
                    </a:lnTo>
                    <a:lnTo>
                      <a:pt x="585" y="66"/>
                    </a:lnTo>
                    <a:lnTo>
                      <a:pt x="585" y="70"/>
                    </a:lnTo>
                    <a:lnTo>
                      <a:pt x="586" y="72"/>
                    </a:lnTo>
                    <a:lnTo>
                      <a:pt x="585" y="75"/>
                    </a:lnTo>
                    <a:lnTo>
                      <a:pt x="583" y="78"/>
                    </a:lnTo>
                    <a:lnTo>
                      <a:pt x="583" y="83"/>
                    </a:lnTo>
                    <a:lnTo>
                      <a:pt x="583" y="86"/>
                    </a:lnTo>
                    <a:lnTo>
                      <a:pt x="582" y="90"/>
                    </a:lnTo>
                    <a:lnTo>
                      <a:pt x="581" y="93"/>
                    </a:lnTo>
                    <a:lnTo>
                      <a:pt x="581" y="98"/>
                    </a:lnTo>
                    <a:lnTo>
                      <a:pt x="581" y="101"/>
                    </a:lnTo>
                    <a:lnTo>
                      <a:pt x="583" y="105"/>
                    </a:lnTo>
                    <a:lnTo>
                      <a:pt x="586" y="108"/>
                    </a:lnTo>
                    <a:lnTo>
                      <a:pt x="587" y="113"/>
                    </a:lnTo>
                    <a:lnTo>
                      <a:pt x="585" y="117"/>
                    </a:lnTo>
                    <a:lnTo>
                      <a:pt x="582" y="121"/>
                    </a:lnTo>
                    <a:lnTo>
                      <a:pt x="581" y="126"/>
                    </a:lnTo>
                    <a:lnTo>
                      <a:pt x="578" y="127"/>
                    </a:lnTo>
                    <a:lnTo>
                      <a:pt x="575" y="125"/>
                    </a:lnTo>
                    <a:lnTo>
                      <a:pt x="573" y="125"/>
                    </a:lnTo>
                    <a:lnTo>
                      <a:pt x="571" y="126"/>
                    </a:lnTo>
                    <a:lnTo>
                      <a:pt x="574" y="131"/>
                    </a:lnTo>
                    <a:lnTo>
                      <a:pt x="579" y="134"/>
                    </a:lnTo>
                    <a:lnTo>
                      <a:pt x="583" y="138"/>
                    </a:lnTo>
                    <a:lnTo>
                      <a:pt x="582" y="145"/>
                    </a:lnTo>
                    <a:lnTo>
                      <a:pt x="579" y="145"/>
                    </a:lnTo>
                    <a:lnTo>
                      <a:pt x="576" y="148"/>
                    </a:lnTo>
                    <a:lnTo>
                      <a:pt x="576" y="152"/>
                    </a:lnTo>
                    <a:lnTo>
                      <a:pt x="576" y="155"/>
                    </a:lnTo>
                    <a:lnTo>
                      <a:pt x="577" y="158"/>
                    </a:lnTo>
                    <a:lnTo>
                      <a:pt x="577" y="162"/>
                    </a:lnTo>
                    <a:lnTo>
                      <a:pt x="575" y="165"/>
                    </a:lnTo>
                    <a:lnTo>
                      <a:pt x="572" y="168"/>
                    </a:lnTo>
                    <a:lnTo>
                      <a:pt x="572" y="172"/>
                    </a:lnTo>
                    <a:lnTo>
                      <a:pt x="572" y="175"/>
                    </a:lnTo>
                    <a:lnTo>
                      <a:pt x="573" y="178"/>
                    </a:lnTo>
                    <a:lnTo>
                      <a:pt x="574" y="181"/>
                    </a:lnTo>
                    <a:lnTo>
                      <a:pt x="574" y="183"/>
                    </a:lnTo>
                    <a:lnTo>
                      <a:pt x="574" y="186"/>
                    </a:lnTo>
                    <a:lnTo>
                      <a:pt x="574" y="189"/>
                    </a:lnTo>
                    <a:lnTo>
                      <a:pt x="574" y="192"/>
                    </a:lnTo>
                    <a:lnTo>
                      <a:pt x="575" y="193"/>
                    </a:lnTo>
                    <a:lnTo>
                      <a:pt x="576" y="196"/>
                    </a:lnTo>
                    <a:lnTo>
                      <a:pt x="576" y="198"/>
                    </a:lnTo>
                    <a:lnTo>
                      <a:pt x="576" y="200"/>
                    </a:lnTo>
                    <a:lnTo>
                      <a:pt x="571" y="199"/>
                    </a:lnTo>
                    <a:lnTo>
                      <a:pt x="567" y="201"/>
                    </a:lnTo>
                    <a:lnTo>
                      <a:pt x="566" y="205"/>
                    </a:lnTo>
                    <a:lnTo>
                      <a:pt x="566" y="209"/>
                    </a:lnTo>
                    <a:lnTo>
                      <a:pt x="569" y="212"/>
                    </a:lnTo>
                    <a:lnTo>
                      <a:pt x="569" y="215"/>
                    </a:lnTo>
                    <a:lnTo>
                      <a:pt x="569" y="218"/>
                    </a:lnTo>
                    <a:lnTo>
                      <a:pt x="572" y="220"/>
                    </a:lnTo>
                    <a:lnTo>
                      <a:pt x="572" y="227"/>
                    </a:lnTo>
                    <a:lnTo>
                      <a:pt x="570" y="233"/>
                    </a:lnTo>
                    <a:lnTo>
                      <a:pt x="568" y="239"/>
                    </a:lnTo>
                    <a:lnTo>
                      <a:pt x="566" y="245"/>
                    </a:lnTo>
                    <a:lnTo>
                      <a:pt x="564" y="251"/>
                    </a:lnTo>
                    <a:lnTo>
                      <a:pt x="562" y="256"/>
                    </a:lnTo>
                    <a:lnTo>
                      <a:pt x="560" y="263"/>
                    </a:lnTo>
                    <a:lnTo>
                      <a:pt x="560" y="270"/>
                    </a:lnTo>
                    <a:lnTo>
                      <a:pt x="559" y="271"/>
                    </a:lnTo>
                    <a:lnTo>
                      <a:pt x="558" y="271"/>
                    </a:lnTo>
                    <a:lnTo>
                      <a:pt x="557" y="272"/>
                    </a:lnTo>
                    <a:lnTo>
                      <a:pt x="555" y="271"/>
                    </a:lnTo>
                    <a:lnTo>
                      <a:pt x="554" y="270"/>
                    </a:lnTo>
                    <a:lnTo>
                      <a:pt x="553" y="271"/>
                    </a:lnTo>
                    <a:lnTo>
                      <a:pt x="553" y="273"/>
                    </a:lnTo>
                    <a:lnTo>
                      <a:pt x="553" y="275"/>
                    </a:lnTo>
                    <a:lnTo>
                      <a:pt x="551" y="279"/>
                    </a:lnTo>
                    <a:lnTo>
                      <a:pt x="554" y="282"/>
                    </a:lnTo>
                    <a:lnTo>
                      <a:pt x="556" y="284"/>
                    </a:lnTo>
                    <a:lnTo>
                      <a:pt x="559" y="286"/>
                    </a:lnTo>
                    <a:lnTo>
                      <a:pt x="561" y="288"/>
                    </a:lnTo>
                    <a:lnTo>
                      <a:pt x="563" y="290"/>
                    </a:lnTo>
                    <a:lnTo>
                      <a:pt x="561" y="292"/>
                    </a:lnTo>
                    <a:lnTo>
                      <a:pt x="557" y="295"/>
                    </a:lnTo>
                    <a:lnTo>
                      <a:pt x="559" y="298"/>
                    </a:lnTo>
                    <a:lnTo>
                      <a:pt x="560" y="301"/>
                    </a:lnTo>
                    <a:lnTo>
                      <a:pt x="560" y="305"/>
                    </a:lnTo>
                    <a:lnTo>
                      <a:pt x="558" y="308"/>
                    </a:lnTo>
                    <a:lnTo>
                      <a:pt x="557" y="312"/>
                    </a:lnTo>
                    <a:lnTo>
                      <a:pt x="557" y="316"/>
                    </a:lnTo>
                    <a:lnTo>
                      <a:pt x="558" y="322"/>
                    </a:lnTo>
                    <a:lnTo>
                      <a:pt x="559" y="327"/>
                    </a:lnTo>
                    <a:lnTo>
                      <a:pt x="558" y="331"/>
                    </a:lnTo>
                    <a:lnTo>
                      <a:pt x="557" y="335"/>
                    </a:lnTo>
                    <a:lnTo>
                      <a:pt x="554" y="336"/>
                    </a:lnTo>
                    <a:lnTo>
                      <a:pt x="548" y="337"/>
                    </a:lnTo>
                    <a:lnTo>
                      <a:pt x="548" y="339"/>
                    </a:lnTo>
                    <a:lnTo>
                      <a:pt x="549" y="341"/>
                    </a:lnTo>
                    <a:lnTo>
                      <a:pt x="550" y="342"/>
                    </a:lnTo>
                    <a:lnTo>
                      <a:pt x="553" y="344"/>
                    </a:lnTo>
                    <a:lnTo>
                      <a:pt x="554" y="347"/>
                    </a:lnTo>
                    <a:lnTo>
                      <a:pt x="555" y="352"/>
                    </a:lnTo>
                    <a:lnTo>
                      <a:pt x="555" y="356"/>
                    </a:lnTo>
                    <a:lnTo>
                      <a:pt x="555" y="361"/>
                    </a:lnTo>
                    <a:lnTo>
                      <a:pt x="555" y="365"/>
                    </a:lnTo>
                    <a:lnTo>
                      <a:pt x="555" y="369"/>
                    </a:lnTo>
                    <a:lnTo>
                      <a:pt x="555" y="373"/>
                    </a:lnTo>
                    <a:lnTo>
                      <a:pt x="557" y="377"/>
                    </a:lnTo>
                    <a:lnTo>
                      <a:pt x="555" y="380"/>
                    </a:lnTo>
                    <a:lnTo>
                      <a:pt x="555" y="383"/>
                    </a:lnTo>
                    <a:lnTo>
                      <a:pt x="555" y="387"/>
                    </a:lnTo>
                    <a:lnTo>
                      <a:pt x="554" y="390"/>
                    </a:lnTo>
                    <a:lnTo>
                      <a:pt x="554" y="394"/>
                    </a:lnTo>
                    <a:lnTo>
                      <a:pt x="553" y="398"/>
                    </a:lnTo>
                    <a:lnTo>
                      <a:pt x="550" y="400"/>
                    </a:lnTo>
                    <a:lnTo>
                      <a:pt x="548" y="402"/>
                    </a:lnTo>
                    <a:lnTo>
                      <a:pt x="548" y="408"/>
                    </a:lnTo>
                    <a:lnTo>
                      <a:pt x="548" y="415"/>
                    </a:lnTo>
                    <a:lnTo>
                      <a:pt x="548" y="420"/>
                    </a:lnTo>
                    <a:lnTo>
                      <a:pt x="548" y="426"/>
                    </a:lnTo>
                    <a:lnTo>
                      <a:pt x="546" y="432"/>
                    </a:lnTo>
                    <a:lnTo>
                      <a:pt x="546" y="437"/>
                    </a:lnTo>
                    <a:lnTo>
                      <a:pt x="544" y="443"/>
                    </a:lnTo>
                    <a:lnTo>
                      <a:pt x="542" y="447"/>
                    </a:lnTo>
                    <a:lnTo>
                      <a:pt x="542" y="452"/>
                    </a:lnTo>
                    <a:lnTo>
                      <a:pt x="541" y="455"/>
                    </a:lnTo>
                    <a:lnTo>
                      <a:pt x="540" y="458"/>
                    </a:lnTo>
                    <a:lnTo>
                      <a:pt x="540" y="461"/>
                    </a:lnTo>
                    <a:lnTo>
                      <a:pt x="538" y="462"/>
                    </a:lnTo>
                    <a:lnTo>
                      <a:pt x="535" y="463"/>
                    </a:lnTo>
                    <a:lnTo>
                      <a:pt x="533" y="464"/>
                    </a:lnTo>
                    <a:lnTo>
                      <a:pt x="531" y="468"/>
                    </a:lnTo>
                    <a:lnTo>
                      <a:pt x="535" y="470"/>
                    </a:lnTo>
                    <a:lnTo>
                      <a:pt x="537" y="473"/>
                    </a:lnTo>
                    <a:lnTo>
                      <a:pt x="538" y="477"/>
                    </a:lnTo>
                    <a:lnTo>
                      <a:pt x="537" y="479"/>
                    </a:lnTo>
                    <a:lnTo>
                      <a:pt x="535" y="483"/>
                    </a:lnTo>
                    <a:lnTo>
                      <a:pt x="535" y="487"/>
                    </a:lnTo>
                    <a:lnTo>
                      <a:pt x="534" y="491"/>
                    </a:lnTo>
                    <a:lnTo>
                      <a:pt x="535" y="495"/>
                    </a:lnTo>
                    <a:lnTo>
                      <a:pt x="532" y="496"/>
                    </a:lnTo>
                    <a:lnTo>
                      <a:pt x="529" y="496"/>
                    </a:lnTo>
                    <a:lnTo>
                      <a:pt x="526" y="496"/>
                    </a:lnTo>
                    <a:lnTo>
                      <a:pt x="523" y="497"/>
                    </a:lnTo>
                    <a:lnTo>
                      <a:pt x="526" y="499"/>
                    </a:lnTo>
                    <a:lnTo>
                      <a:pt x="529" y="500"/>
                    </a:lnTo>
                    <a:lnTo>
                      <a:pt x="531" y="503"/>
                    </a:lnTo>
                    <a:lnTo>
                      <a:pt x="531" y="506"/>
                    </a:lnTo>
                    <a:lnTo>
                      <a:pt x="529" y="508"/>
                    </a:lnTo>
                    <a:lnTo>
                      <a:pt x="527" y="508"/>
                    </a:lnTo>
                    <a:lnTo>
                      <a:pt x="525" y="508"/>
                    </a:lnTo>
                    <a:lnTo>
                      <a:pt x="523" y="510"/>
                    </a:lnTo>
                    <a:lnTo>
                      <a:pt x="526" y="518"/>
                    </a:lnTo>
                    <a:lnTo>
                      <a:pt x="527" y="524"/>
                    </a:lnTo>
                    <a:lnTo>
                      <a:pt x="525" y="532"/>
                    </a:lnTo>
                    <a:lnTo>
                      <a:pt x="524" y="539"/>
                    </a:lnTo>
                    <a:lnTo>
                      <a:pt x="522" y="545"/>
                    </a:lnTo>
                    <a:lnTo>
                      <a:pt x="521" y="552"/>
                    </a:lnTo>
                    <a:lnTo>
                      <a:pt x="522" y="559"/>
                    </a:lnTo>
                    <a:lnTo>
                      <a:pt x="524" y="566"/>
                    </a:lnTo>
                    <a:lnTo>
                      <a:pt x="523" y="571"/>
                    </a:lnTo>
                    <a:lnTo>
                      <a:pt x="522" y="576"/>
                    </a:lnTo>
                    <a:lnTo>
                      <a:pt x="520" y="581"/>
                    </a:lnTo>
                    <a:lnTo>
                      <a:pt x="520" y="586"/>
                    </a:lnTo>
                    <a:lnTo>
                      <a:pt x="518" y="591"/>
                    </a:lnTo>
                    <a:lnTo>
                      <a:pt x="518" y="597"/>
                    </a:lnTo>
                    <a:lnTo>
                      <a:pt x="517" y="602"/>
                    </a:lnTo>
                    <a:lnTo>
                      <a:pt x="518" y="608"/>
                    </a:lnTo>
                    <a:lnTo>
                      <a:pt x="514" y="613"/>
                    </a:lnTo>
                    <a:lnTo>
                      <a:pt x="512" y="618"/>
                    </a:lnTo>
                    <a:lnTo>
                      <a:pt x="510" y="623"/>
                    </a:lnTo>
                    <a:lnTo>
                      <a:pt x="505" y="626"/>
                    </a:lnTo>
                    <a:lnTo>
                      <a:pt x="504" y="631"/>
                    </a:lnTo>
                    <a:lnTo>
                      <a:pt x="505" y="635"/>
                    </a:lnTo>
                    <a:lnTo>
                      <a:pt x="506" y="640"/>
                    </a:lnTo>
                    <a:lnTo>
                      <a:pt x="505" y="644"/>
                    </a:lnTo>
                    <a:lnTo>
                      <a:pt x="506" y="648"/>
                    </a:lnTo>
                    <a:lnTo>
                      <a:pt x="505" y="651"/>
                    </a:lnTo>
                    <a:lnTo>
                      <a:pt x="503" y="654"/>
                    </a:lnTo>
                    <a:lnTo>
                      <a:pt x="501" y="657"/>
                    </a:lnTo>
                    <a:lnTo>
                      <a:pt x="501" y="660"/>
                    </a:lnTo>
                    <a:lnTo>
                      <a:pt x="501" y="663"/>
                    </a:lnTo>
                    <a:lnTo>
                      <a:pt x="501" y="666"/>
                    </a:lnTo>
                    <a:lnTo>
                      <a:pt x="501" y="669"/>
                    </a:lnTo>
                    <a:lnTo>
                      <a:pt x="501" y="672"/>
                    </a:lnTo>
                    <a:lnTo>
                      <a:pt x="500" y="675"/>
                    </a:lnTo>
                    <a:lnTo>
                      <a:pt x="499" y="678"/>
                    </a:lnTo>
                    <a:lnTo>
                      <a:pt x="498" y="680"/>
                    </a:lnTo>
                    <a:lnTo>
                      <a:pt x="499" y="685"/>
                    </a:lnTo>
                    <a:lnTo>
                      <a:pt x="498" y="689"/>
                    </a:lnTo>
                    <a:lnTo>
                      <a:pt x="496" y="694"/>
                    </a:lnTo>
                    <a:lnTo>
                      <a:pt x="495" y="699"/>
                    </a:lnTo>
                    <a:lnTo>
                      <a:pt x="492" y="698"/>
                    </a:lnTo>
                    <a:lnTo>
                      <a:pt x="491" y="695"/>
                    </a:lnTo>
                    <a:lnTo>
                      <a:pt x="490" y="690"/>
                    </a:lnTo>
                    <a:lnTo>
                      <a:pt x="489" y="687"/>
                    </a:lnTo>
                    <a:lnTo>
                      <a:pt x="488" y="684"/>
                    </a:lnTo>
                    <a:lnTo>
                      <a:pt x="486" y="682"/>
                    </a:lnTo>
                    <a:lnTo>
                      <a:pt x="485" y="682"/>
                    </a:lnTo>
                    <a:lnTo>
                      <a:pt x="482" y="686"/>
                    </a:lnTo>
                    <a:lnTo>
                      <a:pt x="483" y="690"/>
                    </a:lnTo>
                    <a:lnTo>
                      <a:pt x="483" y="695"/>
                    </a:lnTo>
                    <a:lnTo>
                      <a:pt x="482" y="700"/>
                    </a:lnTo>
                    <a:lnTo>
                      <a:pt x="482" y="704"/>
                    </a:lnTo>
                    <a:lnTo>
                      <a:pt x="481" y="708"/>
                    </a:lnTo>
                    <a:lnTo>
                      <a:pt x="481" y="713"/>
                    </a:lnTo>
                    <a:lnTo>
                      <a:pt x="482" y="716"/>
                    </a:lnTo>
                    <a:lnTo>
                      <a:pt x="486" y="719"/>
                    </a:lnTo>
                    <a:lnTo>
                      <a:pt x="488" y="723"/>
                    </a:lnTo>
                    <a:lnTo>
                      <a:pt x="486" y="727"/>
                    </a:lnTo>
                    <a:lnTo>
                      <a:pt x="484" y="731"/>
                    </a:lnTo>
                    <a:lnTo>
                      <a:pt x="484" y="736"/>
                    </a:lnTo>
                    <a:lnTo>
                      <a:pt x="482" y="738"/>
                    </a:lnTo>
                    <a:lnTo>
                      <a:pt x="482" y="741"/>
                    </a:lnTo>
                    <a:lnTo>
                      <a:pt x="481" y="745"/>
                    </a:lnTo>
                    <a:lnTo>
                      <a:pt x="482" y="748"/>
                    </a:lnTo>
                    <a:lnTo>
                      <a:pt x="481" y="751"/>
                    </a:lnTo>
                    <a:lnTo>
                      <a:pt x="481" y="754"/>
                    </a:lnTo>
                    <a:lnTo>
                      <a:pt x="478" y="758"/>
                    </a:lnTo>
                    <a:lnTo>
                      <a:pt x="475" y="760"/>
                    </a:lnTo>
                    <a:lnTo>
                      <a:pt x="474" y="759"/>
                    </a:lnTo>
                    <a:lnTo>
                      <a:pt x="473" y="759"/>
                    </a:lnTo>
                    <a:lnTo>
                      <a:pt x="473" y="760"/>
                    </a:lnTo>
                    <a:lnTo>
                      <a:pt x="472" y="761"/>
                    </a:lnTo>
                    <a:lnTo>
                      <a:pt x="472" y="765"/>
                    </a:lnTo>
                    <a:lnTo>
                      <a:pt x="474" y="768"/>
                    </a:lnTo>
                    <a:lnTo>
                      <a:pt x="476" y="770"/>
                    </a:lnTo>
                    <a:lnTo>
                      <a:pt x="479" y="771"/>
                    </a:lnTo>
                    <a:lnTo>
                      <a:pt x="480" y="774"/>
                    </a:lnTo>
                    <a:lnTo>
                      <a:pt x="478" y="775"/>
                    </a:lnTo>
                    <a:lnTo>
                      <a:pt x="476" y="777"/>
                    </a:lnTo>
                    <a:lnTo>
                      <a:pt x="475" y="779"/>
                    </a:lnTo>
                    <a:lnTo>
                      <a:pt x="476" y="783"/>
                    </a:lnTo>
                    <a:lnTo>
                      <a:pt x="477" y="786"/>
                    </a:lnTo>
                    <a:lnTo>
                      <a:pt x="477" y="790"/>
                    </a:lnTo>
                    <a:lnTo>
                      <a:pt x="477" y="793"/>
                    </a:lnTo>
                    <a:lnTo>
                      <a:pt x="474" y="800"/>
                    </a:lnTo>
                    <a:lnTo>
                      <a:pt x="473" y="807"/>
                    </a:lnTo>
                    <a:lnTo>
                      <a:pt x="470" y="815"/>
                    </a:lnTo>
                    <a:lnTo>
                      <a:pt x="469" y="822"/>
                    </a:lnTo>
                    <a:lnTo>
                      <a:pt x="469" y="829"/>
                    </a:lnTo>
                    <a:lnTo>
                      <a:pt x="467" y="836"/>
                    </a:lnTo>
                    <a:lnTo>
                      <a:pt x="466" y="843"/>
                    </a:lnTo>
                    <a:lnTo>
                      <a:pt x="466" y="850"/>
                    </a:lnTo>
                    <a:lnTo>
                      <a:pt x="464" y="853"/>
                    </a:lnTo>
                    <a:lnTo>
                      <a:pt x="462" y="856"/>
                    </a:lnTo>
                    <a:lnTo>
                      <a:pt x="462" y="860"/>
                    </a:lnTo>
                    <a:lnTo>
                      <a:pt x="460" y="863"/>
                    </a:lnTo>
                    <a:lnTo>
                      <a:pt x="460" y="868"/>
                    </a:lnTo>
                    <a:lnTo>
                      <a:pt x="460" y="871"/>
                    </a:lnTo>
                    <a:lnTo>
                      <a:pt x="459" y="875"/>
                    </a:lnTo>
                    <a:lnTo>
                      <a:pt x="457" y="877"/>
                    </a:lnTo>
                    <a:lnTo>
                      <a:pt x="456" y="881"/>
                    </a:lnTo>
                    <a:lnTo>
                      <a:pt x="456" y="888"/>
                    </a:lnTo>
                    <a:lnTo>
                      <a:pt x="456" y="893"/>
                    </a:lnTo>
                    <a:lnTo>
                      <a:pt x="450" y="894"/>
                    </a:lnTo>
                    <a:lnTo>
                      <a:pt x="446" y="890"/>
                    </a:lnTo>
                    <a:lnTo>
                      <a:pt x="445" y="884"/>
                    </a:lnTo>
                    <a:lnTo>
                      <a:pt x="443" y="878"/>
                    </a:lnTo>
                    <a:lnTo>
                      <a:pt x="441" y="873"/>
                    </a:lnTo>
                    <a:lnTo>
                      <a:pt x="441" y="875"/>
                    </a:lnTo>
                    <a:lnTo>
                      <a:pt x="440" y="872"/>
                    </a:lnTo>
                    <a:lnTo>
                      <a:pt x="440" y="869"/>
                    </a:lnTo>
                    <a:lnTo>
                      <a:pt x="440" y="867"/>
                    </a:lnTo>
                    <a:lnTo>
                      <a:pt x="439" y="863"/>
                    </a:lnTo>
                    <a:lnTo>
                      <a:pt x="438" y="862"/>
                    </a:lnTo>
                    <a:lnTo>
                      <a:pt x="436" y="863"/>
                    </a:lnTo>
                    <a:lnTo>
                      <a:pt x="437" y="863"/>
                    </a:lnTo>
                    <a:lnTo>
                      <a:pt x="438" y="861"/>
                    </a:lnTo>
                    <a:lnTo>
                      <a:pt x="439" y="860"/>
                    </a:lnTo>
                    <a:lnTo>
                      <a:pt x="438" y="858"/>
                    </a:lnTo>
                    <a:lnTo>
                      <a:pt x="436" y="858"/>
                    </a:lnTo>
                    <a:lnTo>
                      <a:pt x="436" y="856"/>
                    </a:lnTo>
                    <a:lnTo>
                      <a:pt x="435" y="853"/>
                    </a:lnTo>
                    <a:lnTo>
                      <a:pt x="433" y="852"/>
                    </a:lnTo>
                    <a:lnTo>
                      <a:pt x="433" y="856"/>
                    </a:lnTo>
                    <a:lnTo>
                      <a:pt x="432" y="853"/>
                    </a:lnTo>
                    <a:lnTo>
                      <a:pt x="432" y="848"/>
                    </a:lnTo>
                    <a:lnTo>
                      <a:pt x="432" y="845"/>
                    </a:lnTo>
                    <a:lnTo>
                      <a:pt x="432" y="841"/>
                    </a:lnTo>
                    <a:lnTo>
                      <a:pt x="432" y="836"/>
                    </a:lnTo>
                    <a:lnTo>
                      <a:pt x="431" y="832"/>
                    </a:lnTo>
                    <a:lnTo>
                      <a:pt x="430" y="830"/>
                    </a:lnTo>
                    <a:lnTo>
                      <a:pt x="430" y="832"/>
                    </a:lnTo>
                    <a:lnTo>
                      <a:pt x="430" y="833"/>
                    </a:lnTo>
                    <a:lnTo>
                      <a:pt x="429" y="832"/>
                    </a:lnTo>
                    <a:lnTo>
                      <a:pt x="428" y="830"/>
                    </a:lnTo>
                    <a:lnTo>
                      <a:pt x="429" y="825"/>
                    </a:lnTo>
                    <a:lnTo>
                      <a:pt x="428" y="821"/>
                    </a:lnTo>
                    <a:lnTo>
                      <a:pt x="428" y="815"/>
                    </a:lnTo>
                    <a:lnTo>
                      <a:pt x="427" y="811"/>
                    </a:lnTo>
                    <a:lnTo>
                      <a:pt x="426" y="814"/>
                    </a:lnTo>
                    <a:lnTo>
                      <a:pt x="426" y="818"/>
                    </a:lnTo>
                    <a:lnTo>
                      <a:pt x="426" y="821"/>
                    </a:lnTo>
                    <a:lnTo>
                      <a:pt x="426" y="823"/>
                    </a:lnTo>
                    <a:lnTo>
                      <a:pt x="426" y="817"/>
                    </a:lnTo>
                    <a:lnTo>
                      <a:pt x="424" y="811"/>
                    </a:lnTo>
                    <a:lnTo>
                      <a:pt x="422" y="806"/>
                    </a:lnTo>
                    <a:lnTo>
                      <a:pt x="421" y="803"/>
                    </a:lnTo>
                    <a:lnTo>
                      <a:pt x="419" y="803"/>
                    </a:lnTo>
                    <a:lnTo>
                      <a:pt x="419" y="804"/>
                    </a:lnTo>
                    <a:lnTo>
                      <a:pt x="417" y="805"/>
                    </a:lnTo>
                    <a:lnTo>
                      <a:pt x="417" y="803"/>
                    </a:lnTo>
                    <a:lnTo>
                      <a:pt x="418" y="802"/>
                    </a:lnTo>
                    <a:lnTo>
                      <a:pt x="419" y="802"/>
                    </a:lnTo>
                    <a:lnTo>
                      <a:pt x="421" y="802"/>
                    </a:lnTo>
                    <a:lnTo>
                      <a:pt x="421" y="800"/>
                    </a:lnTo>
                    <a:lnTo>
                      <a:pt x="417" y="799"/>
                    </a:lnTo>
                    <a:lnTo>
                      <a:pt x="417" y="796"/>
                    </a:lnTo>
                    <a:lnTo>
                      <a:pt x="418" y="791"/>
                    </a:lnTo>
                    <a:lnTo>
                      <a:pt x="415" y="788"/>
                    </a:lnTo>
                    <a:lnTo>
                      <a:pt x="415" y="784"/>
                    </a:lnTo>
                    <a:lnTo>
                      <a:pt x="417" y="780"/>
                    </a:lnTo>
                    <a:lnTo>
                      <a:pt x="419" y="777"/>
                    </a:lnTo>
                    <a:lnTo>
                      <a:pt x="420" y="773"/>
                    </a:lnTo>
                    <a:lnTo>
                      <a:pt x="421" y="770"/>
                    </a:lnTo>
                    <a:lnTo>
                      <a:pt x="423" y="766"/>
                    </a:lnTo>
                    <a:lnTo>
                      <a:pt x="424" y="763"/>
                    </a:lnTo>
                    <a:lnTo>
                      <a:pt x="426" y="760"/>
                    </a:lnTo>
                    <a:lnTo>
                      <a:pt x="430" y="757"/>
                    </a:lnTo>
                    <a:lnTo>
                      <a:pt x="430" y="752"/>
                    </a:lnTo>
                    <a:lnTo>
                      <a:pt x="429" y="747"/>
                    </a:lnTo>
                    <a:lnTo>
                      <a:pt x="429" y="742"/>
                    </a:lnTo>
                    <a:lnTo>
                      <a:pt x="428" y="738"/>
                    </a:lnTo>
                    <a:lnTo>
                      <a:pt x="428" y="732"/>
                    </a:lnTo>
                    <a:lnTo>
                      <a:pt x="427" y="727"/>
                    </a:lnTo>
                    <a:lnTo>
                      <a:pt x="427" y="722"/>
                    </a:lnTo>
                    <a:lnTo>
                      <a:pt x="427" y="717"/>
                    </a:lnTo>
                    <a:lnTo>
                      <a:pt x="427" y="713"/>
                    </a:lnTo>
                    <a:lnTo>
                      <a:pt x="427" y="707"/>
                    </a:lnTo>
                    <a:lnTo>
                      <a:pt x="426" y="703"/>
                    </a:lnTo>
                    <a:lnTo>
                      <a:pt x="429" y="699"/>
                    </a:lnTo>
                    <a:lnTo>
                      <a:pt x="430" y="695"/>
                    </a:lnTo>
                    <a:lnTo>
                      <a:pt x="430" y="689"/>
                    </a:lnTo>
                    <a:lnTo>
                      <a:pt x="429" y="685"/>
                    </a:lnTo>
                    <a:lnTo>
                      <a:pt x="428" y="680"/>
                    </a:lnTo>
                    <a:lnTo>
                      <a:pt x="429" y="675"/>
                    </a:lnTo>
                    <a:lnTo>
                      <a:pt x="430" y="669"/>
                    </a:lnTo>
                    <a:lnTo>
                      <a:pt x="430" y="663"/>
                    </a:lnTo>
                    <a:lnTo>
                      <a:pt x="430" y="658"/>
                    </a:lnTo>
                    <a:lnTo>
                      <a:pt x="432" y="653"/>
                    </a:lnTo>
                    <a:lnTo>
                      <a:pt x="433" y="648"/>
                    </a:lnTo>
                    <a:lnTo>
                      <a:pt x="430" y="644"/>
                    </a:lnTo>
                    <a:lnTo>
                      <a:pt x="432" y="640"/>
                    </a:lnTo>
                    <a:lnTo>
                      <a:pt x="432" y="633"/>
                    </a:lnTo>
                    <a:lnTo>
                      <a:pt x="432" y="627"/>
                    </a:lnTo>
                    <a:lnTo>
                      <a:pt x="436" y="624"/>
                    </a:lnTo>
                    <a:lnTo>
                      <a:pt x="436" y="620"/>
                    </a:lnTo>
                    <a:lnTo>
                      <a:pt x="436" y="616"/>
                    </a:lnTo>
                    <a:lnTo>
                      <a:pt x="438" y="614"/>
                    </a:lnTo>
                    <a:lnTo>
                      <a:pt x="439" y="610"/>
                    </a:lnTo>
                    <a:lnTo>
                      <a:pt x="441" y="609"/>
                    </a:lnTo>
                    <a:lnTo>
                      <a:pt x="444" y="608"/>
                    </a:lnTo>
                    <a:lnTo>
                      <a:pt x="446" y="608"/>
                    </a:lnTo>
                    <a:lnTo>
                      <a:pt x="447" y="605"/>
                    </a:lnTo>
                    <a:lnTo>
                      <a:pt x="445" y="604"/>
                    </a:lnTo>
                    <a:lnTo>
                      <a:pt x="442" y="603"/>
                    </a:lnTo>
                    <a:lnTo>
                      <a:pt x="440" y="602"/>
                    </a:lnTo>
                    <a:lnTo>
                      <a:pt x="439" y="598"/>
                    </a:lnTo>
                    <a:lnTo>
                      <a:pt x="441" y="595"/>
                    </a:lnTo>
                    <a:lnTo>
                      <a:pt x="444" y="590"/>
                    </a:lnTo>
                    <a:lnTo>
                      <a:pt x="445" y="585"/>
                    </a:lnTo>
                    <a:lnTo>
                      <a:pt x="442" y="580"/>
                    </a:lnTo>
                    <a:lnTo>
                      <a:pt x="444" y="577"/>
                    </a:lnTo>
                    <a:lnTo>
                      <a:pt x="446" y="575"/>
                    </a:lnTo>
                    <a:lnTo>
                      <a:pt x="449" y="575"/>
                    </a:lnTo>
                    <a:lnTo>
                      <a:pt x="450" y="571"/>
                    </a:lnTo>
                    <a:lnTo>
                      <a:pt x="449" y="570"/>
                    </a:lnTo>
                    <a:lnTo>
                      <a:pt x="447" y="568"/>
                    </a:lnTo>
                    <a:lnTo>
                      <a:pt x="447" y="567"/>
                    </a:lnTo>
                    <a:lnTo>
                      <a:pt x="447" y="563"/>
                    </a:lnTo>
                    <a:lnTo>
                      <a:pt x="448" y="561"/>
                    </a:lnTo>
                    <a:lnTo>
                      <a:pt x="450" y="559"/>
                    </a:lnTo>
                    <a:lnTo>
                      <a:pt x="451" y="558"/>
                    </a:lnTo>
                    <a:lnTo>
                      <a:pt x="450" y="555"/>
                    </a:lnTo>
                    <a:lnTo>
                      <a:pt x="451" y="553"/>
                    </a:lnTo>
                    <a:lnTo>
                      <a:pt x="454" y="552"/>
                    </a:lnTo>
                    <a:lnTo>
                      <a:pt x="456" y="552"/>
                    </a:lnTo>
                    <a:lnTo>
                      <a:pt x="458" y="550"/>
                    </a:lnTo>
                    <a:lnTo>
                      <a:pt x="455" y="546"/>
                    </a:lnTo>
                    <a:lnTo>
                      <a:pt x="456" y="543"/>
                    </a:lnTo>
                    <a:lnTo>
                      <a:pt x="458" y="541"/>
                    </a:lnTo>
                    <a:lnTo>
                      <a:pt x="462" y="540"/>
                    </a:lnTo>
                    <a:lnTo>
                      <a:pt x="465" y="539"/>
                    </a:lnTo>
                    <a:lnTo>
                      <a:pt x="466" y="537"/>
                    </a:lnTo>
                    <a:lnTo>
                      <a:pt x="464" y="535"/>
                    </a:lnTo>
                    <a:lnTo>
                      <a:pt x="458" y="534"/>
                    </a:lnTo>
                    <a:lnTo>
                      <a:pt x="459" y="530"/>
                    </a:lnTo>
                    <a:lnTo>
                      <a:pt x="462" y="528"/>
                    </a:lnTo>
                    <a:lnTo>
                      <a:pt x="465" y="526"/>
                    </a:lnTo>
                    <a:lnTo>
                      <a:pt x="467" y="523"/>
                    </a:lnTo>
                    <a:lnTo>
                      <a:pt x="468" y="519"/>
                    </a:lnTo>
                    <a:lnTo>
                      <a:pt x="467" y="516"/>
                    </a:lnTo>
                    <a:lnTo>
                      <a:pt x="466" y="513"/>
                    </a:lnTo>
                    <a:lnTo>
                      <a:pt x="465" y="510"/>
                    </a:lnTo>
                    <a:lnTo>
                      <a:pt x="464" y="508"/>
                    </a:lnTo>
                    <a:lnTo>
                      <a:pt x="464" y="505"/>
                    </a:lnTo>
                    <a:lnTo>
                      <a:pt x="465" y="503"/>
                    </a:lnTo>
                    <a:lnTo>
                      <a:pt x="468" y="500"/>
                    </a:lnTo>
                    <a:lnTo>
                      <a:pt x="469" y="496"/>
                    </a:lnTo>
                    <a:lnTo>
                      <a:pt x="469" y="491"/>
                    </a:lnTo>
                    <a:lnTo>
                      <a:pt x="471" y="488"/>
                    </a:lnTo>
                    <a:lnTo>
                      <a:pt x="473" y="483"/>
                    </a:lnTo>
                    <a:lnTo>
                      <a:pt x="475" y="480"/>
                    </a:lnTo>
                    <a:lnTo>
                      <a:pt x="476" y="477"/>
                    </a:lnTo>
                    <a:lnTo>
                      <a:pt x="476" y="472"/>
                    </a:lnTo>
                    <a:lnTo>
                      <a:pt x="476" y="468"/>
                    </a:lnTo>
                    <a:lnTo>
                      <a:pt x="477" y="465"/>
                    </a:lnTo>
                    <a:lnTo>
                      <a:pt x="478" y="462"/>
                    </a:lnTo>
                    <a:lnTo>
                      <a:pt x="479" y="459"/>
                    </a:lnTo>
                    <a:lnTo>
                      <a:pt x="478" y="455"/>
                    </a:lnTo>
                    <a:lnTo>
                      <a:pt x="477" y="455"/>
                    </a:lnTo>
                    <a:lnTo>
                      <a:pt x="476" y="453"/>
                    </a:lnTo>
                    <a:lnTo>
                      <a:pt x="476" y="451"/>
                    </a:lnTo>
                    <a:lnTo>
                      <a:pt x="477" y="450"/>
                    </a:lnTo>
                    <a:lnTo>
                      <a:pt x="481" y="447"/>
                    </a:lnTo>
                    <a:lnTo>
                      <a:pt x="485" y="446"/>
                    </a:lnTo>
                    <a:lnTo>
                      <a:pt x="488" y="444"/>
                    </a:lnTo>
                    <a:lnTo>
                      <a:pt x="489" y="440"/>
                    </a:lnTo>
                    <a:lnTo>
                      <a:pt x="486" y="436"/>
                    </a:lnTo>
                    <a:lnTo>
                      <a:pt x="482" y="437"/>
                    </a:lnTo>
                    <a:lnTo>
                      <a:pt x="478" y="438"/>
                    </a:lnTo>
                    <a:lnTo>
                      <a:pt x="476" y="436"/>
                    </a:lnTo>
                    <a:lnTo>
                      <a:pt x="484" y="434"/>
                    </a:lnTo>
                    <a:lnTo>
                      <a:pt x="484" y="429"/>
                    </a:lnTo>
                    <a:lnTo>
                      <a:pt x="483" y="423"/>
                    </a:lnTo>
                    <a:lnTo>
                      <a:pt x="489" y="417"/>
                    </a:lnTo>
                    <a:lnTo>
                      <a:pt x="489" y="415"/>
                    </a:lnTo>
                    <a:lnTo>
                      <a:pt x="491" y="413"/>
                    </a:lnTo>
                    <a:lnTo>
                      <a:pt x="494" y="410"/>
                    </a:lnTo>
                    <a:lnTo>
                      <a:pt x="495" y="408"/>
                    </a:lnTo>
                    <a:lnTo>
                      <a:pt x="496" y="402"/>
                    </a:lnTo>
                    <a:lnTo>
                      <a:pt x="496" y="398"/>
                    </a:lnTo>
                    <a:lnTo>
                      <a:pt x="496" y="392"/>
                    </a:lnTo>
                    <a:lnTo>
                      <a:pt x="496" y="387"/>
                    </a:lnTo>
                    <a:lnTo>
                      <a:pt x="496" y="383"/>
                    </a:lnTo>
                    <a:lnTo>
                      <a:pt x="496" y="378"/>
                    </a:lnTo>
                    <a:lnTo>
                      <a:pt x="496" y="372"/>
                    </a:lnTo>
                    <a:lnTo>
                      <a:pt x="497" y="368"/>
                    </a:lnTo>
                    <a:lnTo>
                      <a:pt x="492" y="365"/>
                    </a:lnTo>
                    <a:lnTo>
                      <a:pt x="488" y="363"/>
                    </a:lnTo>
                    <a:lnTo>
                      <a:pt x="486" y="359"/>
                    </a:lnTo>
                    <a:lnTo>
                      <a:pt x="487" y="354"/>
                    </a:lnTo>
                    <a:lnTo>
                      <a:pt x="487" y="350"/>
                    </a:lnTo>
                    <a:lnTo>
                      <a:pt x="489" y="347"/>
                    </a:lnTo>
                    <a:lnTo>
                      <a:pt x="490" y="345"/>
                    </a:lnTo>
                    <a:lnTo>
                      <a:pt x="491" y="342"/>
                    </a:lnTo>
                    <a:lnTo>
                      <a:pt x="492" y="340"/>
                    </a:lnTo>
                    <a:lnTo>
                      <a:pt x="493" y="337"/>
                    </a:lnTo>
                    <a:lnTo>
                      <a:pt x="494" y="335"/>
                    </a:lnTo>
                    <a:lnTo>
                      <a:pt x="494" y="331"/>
                    </a:lnTo>
                    <a:lnTo>
                      <a:pt x="494" y="328"/>
                    </a:lnTo>
                    <a:lnTo>
                      <a:pt x="495" y="325"/>
                    </a:lnTo>
                    <a:lnTo>
                      <a:pt x="494" y="322"/>
                    </a:lnTo>
                    <a:lnTo>
                      <a:pt x="494" y="318"/>
                    </a:lnTo>
                    <a:lnTo>
                      <a:pt x="494" y="315"/>
                    </a:lnTo>
                    <a:lnTo>
                      <a:pt x="493" y="310"/>
                    </a:lnTo>
                    <a:lnTo>
                      <a:pt x="493" y="307"/>
                    </a:lnTo>
                    <a:lnTo>
                      <a:pt x="494" y="303"/>
                    </a:lnTo>
                    <a:lnTo>
                      <a:pt x="494" y="300"/>
                    </a:lnTo>
                    <a:lnTo>
                      <a:pt x="496" y="297"/>
                    </a:lnTo>
                    <a:lnTo>
                      <a:pt x="499" y="295"/>
                    </a:lnTo>
                    <a:lnTo>
                      <a:pt x="500" y="292"/>
                    </a:lnTo>
                    <a:lnTo>
                      <a:pt x="501" y="290"/>
                    </a:lnTo>
                    <a:lnTo>
                      <a:pt x="502" y="287"/>
                    </a:lnTo>
                    <a:lnTo>
                      <a:pt x="501" y="284"/>
                    </a:lnTo>
                    <a:lnTo>
                      <a:pt x="499" y="281"/>
                    </a:lnTo>
                    <a:lnTo>
                      <a:pt x="500" y="278"/>
                    </a:lnTo>
                    <a:lnTo>
                      <a:pt x="500" y="273"/>
                    </a:lnTo>
                    <a:lnTo>
                      <a:pt x="500" y="270"/>
                    </a:lnTo>
                    <a:lnTo>
                      <a:pt x="500" y="266"/>
                    </a:lnTo>
                    <a:lnTo>
                      <a:pt x="500" y="263"/>
                    </a:lnTo>
                    <a:lnTo>
                      <a:pt x="501" y="259"/>
                    </a:lnTo>
                    <a:lnTo>
                      <a:pt x="502" y="256"/>
                    </a:lnTo>
                    <a:lnTo>
                      <a:pt x="505" y="253"/>
                    </a:lnTo>
                    <a:lnTo>
                      <a:pt x="504" y="250"/>
                    </a:lnTo>
                    <a:lnTo>
                      <a:pt x="505" y="248"/>
                    </a:lnTo>
                    <a:lnTo>
                      <a:pt x="507" y="245"/>
                    </a:lnTo>
                    <a:lnTo>
                      <a:pt x="510" y="244"/>
                    </a:lnTo>
                    <a:lnTo>
                      <a:pt x="512" y="243"/>
                    </a:lnTo>
                    <a:lnTo>
                      <a:pt x="513" y="242"/>
                    </a:lnTo>
                    <a:lnTo>
                      <a:pt x="512" y="241"/>
                    </a:lnTo>
                    <a:lnTo>
                      <a:pt x="507" y="239"/>
                    </a:lnTo>
                    <a:lnTo>
                      <a:pt x="508" y="234"/>
                    </a:lnTo>
                    <a:lnTo>
                      <a:pt x="510" y="229"/>
                    </a:lnTo>
                    <a:lnTo>
                      <a:pt x="512" y="225"/>
                    </a:lnTo>
                    <a:lnTo>
                      <a:pt x="514" y="221"/>
                    </a:lnTo>
                    <a:lnTo>
                      <a:pt x="517" y="217"/>
                    </a:lnTo>
                    <a:lnTo>
                      <a:pt x="518" y="213"/>
                    </a:lnTo>
                    <a:lnTo>
                      <a:pt x="516" y="209"/>
                    </a:lnTo>
                    <a:lnTo>
                      <a:pt x="512" y="205"/>
                    </a:lnTo>
                    <a:lnTo>
                      <a:pt x="515" y="202"/>
                    </a:lnTo>
                    <a:lnTo>
                      <a:pt x="517" y="199"/>
                    </a:lnTo>
                    <a:lnTo>
                      <a:pt x="517" y="196"/>
                    </a:lnTo>
                    <a:lnTo>
                      <a:pt x="516" y="192"/>
                    </a:lnTo>
                    <a:lnTo>
                      <a:pt x="516" y="189"/>
                    </a:lnTo>
                    <a:lnTo>
                      <a:pt x="515" y="186"/>
                    </a:lnTo>
                    <a:lnTo>
                      <a:pt x="516" y="182"/>
                    </a:lnTo>
                    <a:lnTo>
                      <a:pt x="518" y="179"/>
                    </a:lnTo>
                    <a:lnTo>
                      <a:pt x="518" y="173"/>
                    </a:lnTo>
                    <a:lnTo>
                      <a:pt x="516" y="168"/>
                    </a:lnTo>
                    <a:lnTo>
                      <a:pt x="514" y="164"/>
                    </a:lnTo>
                    <a:lnTo>
                      <a:pt x="511" y="161"/>
                    </a:lnTo>
                    <a:lnTo>
                      <a:pt x="509" y="165"/>
                    </a:lnTo>
                    <a:lnTo>
                      <a:pt x="510" y="171"/>
                    </a:lnTo>
                    <a:lnTo>
                      <a:pt x="510" y="175"/>
                    </a:lnTo>
                    <a:lnTo>
                      <a:pt x="505" y="175"/>
                    </a:lnTo>
                    <a:lnTo>
                      <a:pt x="504" y="175"/>
                    </a:lnTo>
                    <a:lnTo>
                      <a:pt x="504" y="173"/>
                    </a:lnTo>
                    <a:lnTo>
                      <a:pt x="503" y="173"/>
                    </a:lnTo>
                    <a:lnTo>
                      <a:pt x="502" y="171"/>
                    </a:lnTo>
                    <a:lnTo>
                      <a:pt x="499" y="173"/>
                    </a:lnTo>
                    <a:lnTo>
                      <a:pt x="497" y="176"/>
                    </a:lnTo>
                    <a:lnTo>
                      <a:pt x="496" y="180"/>
                    </a:lnTo>
                    <a:lnTo>
                      <a:pt x="494" y="183"/>
                    </a:lnTo>
                    <a:lnTo>
                      <a:pt x="492" y="180"/>
                    </a:lnTo>
                    <a:lnTo>
                      <a:pt x="491" y="178"/>
                    </a:lnTo>
                    <a:lnTo>
                      <a:pt x="489" y="176"/>
                    </a:lnTo>
                    <a:lnTo>
                      <a:pt x="486" y="176"/>
                    </a:lnTo>
                    <a:lnTo>
                      <a:pt x="484" y="179"/>
                    </a:lnTo>
                    <a:lnTo>
                      <a:pt x="486" y="181"/>
                    </a:lnTo>
                    <a:lnTo>
                      <a:pt x="487" y="184"/>
                    </a:lnTo>
                    <a:lnTo>
                      <a:pt x="487" y="187"/>
                    </a:lnTo>
                    <a:lnTo>
                      <a:pt x="491" y="190"/>
                    </a:lnTo>
                    <a:lnTo>
                      <a:pt x="493" y="191"/>
                    </a:lnTo>
                    <a:lnTo>
                      <a:pt x="495" y="193"/>
                    </a:lnTo>
                    <a:lnTo>
                      <a:pt x="494" y="197"/>
                    </a:lnTo>
                    <a:lnTo>
                      <a:pt x="493" y="200"/>
                    </a:lnTo>
                    <a:lnTo>
                      <a:pt x="492" y="205"/>
                    </a:lnTo>
                    <a:lnTo>
                      <a:pt x="492" y="208"/>
                    </a:lnTo>
                    <a:lnTo>
                      <a:pt x="492" y="211"/>
                    </a:lnTo>
                    <a:lnTo>
                      <a:pt x="492" y="216"/>
                    </a:lnTo>
                    <a:lnTo>
                      <a:pt x="491" y="220"/>
                    </a:lnTo>
                    <a:lnTo>
                      <a:pt x="490" y="223"/>
                    </a:lnTo>
                    <a:lnTo>
                      <a:pt x="486" y="225"/>
                    </a:lnTo>
                    <a:lnTo>
                      <a:pt x="485" y="229"/>
                    </a:lnTo>
                    <a:lnTo>
                      <a:pt x="484" y="234"/>
                    </a:lnTo>
                    <a:lnTo>
                      <a:pt x="482" y="238"/>
                    </a:lnTo>
                    <a:lnTo>
                      <a:pt x="479" y="242"/>
                    </a:lnTo>
                    <a:lnTo>
                      <a:pt x="477" y="246"/>
                    </a:lnTo>
                    <a:lnTo>
                      <a:pt x="474" y="250"/>
                    </a:lnTo>
                    <a:lnTo>
                      <a:pt x="471" y="254"/>
                    </a:lnTo>
                    <a:lnTo>
                      <a:pt x="469" y="257"/>
                    </a:lnTo>
                    <a:lnTo>
                      <a:pt x="468" y="261"/>
                    </a:lnTo>
                    <a:lnTo>
                      <a:pt x="468" y="265"/>
                    </a:lnTo>
                    <a:lnTo>
                      <a:pt x="467" y="270"/>
                    </a:lnTo>
                    <a:lnTo>
                      <a:pt x="466" y="273"/>
                    </a:lnTo>
                    <a:lnTo>
                      <a:pt x="465" y="278"/>
                    </a:lnTo>
                    <a:lnTo>
                      <a:pt x="464" y="281"/>
                    </a:lnTo>
                    <a:lnTo>
                      <a:pt x="462" y="284"/>
                    </a:lnTo>
                    <a:lnTo>
                      <a:pt x="458" y="286"/>
                    </a:lnTo>
                    <a:lnTo>
                      <a:pt x="456" y="290"/>
                    </a:lnTo>
                    <a:lnTo>
                      <a:pt x="455" y="293"/>
                    </a:lnTo>
                    <a:lnTo>
                      <a:pt x="454" y="297"/>
                    </a:lnTo>
                    <a:lnTo>
                      <a:pt x="451" y="301"/>
                    </a:lnTo>
                    <a:lnTo>
                      <a:pt x="450" y="306"/>
                    </a:lnTo>
                    <a:lnTo>
                      <a:pt x="449" y="310"/>
                    </a:lnTo>
                    <a:lnTo>
                      <a:pt x="449" y="315"/>
                    </a:lnTo>
                    <a:lnTo>
                      <a:pt x="449" y="320"/>
                    </a:lnTo>
                    <a:lnTo>
                      <a:pt x="448" y="325"/>
                    </a:lnTo>
                    <a:lnTo>
                      <a:pt x="445" y="329"/>
                    </a:lnTo>
                    <a:lnTo>
                      <a:pt x="442" y="333"/>
                    </a:lnTo>
                    <a:lnTo>
                      <a:pt x="438" y="337"/>
                    </a:lnTo>
                    <a:lnTo>
                      <a:pt x="436" y="341"/>
                    </a:lnTo>
                    <a:lnTo>
                      <a:pt x="432" y="345"/>
                    </a:lnTo>
                    <a:lnTo>
                      <a:pt x="431" y="350"/>
                    </a:lnTo>
                    <a:lnTo>
                      <a:pt x="431" y="355"/>
                    </a:lnTo>
                    <a:lnTo>
                      <a:pt x="428" y="361"/>
                    </a:lnTo>
                    <a:lnTo>
                      <a:pt x="426" y="368"/>
                    </a:lnTo>
                    <a:lnTo>
                      <a:pt x="421" y="372"/>
                    </a:lnTo>
                    <a:lnTo>
                      <a:pt x="415" y="375"/>
                    </a:lnTo>
                    <a:lnTo>
                      <a:pt x="419" y="378"/>
                    </a:lnTo>
                    <a:lnTo>
                      <a:pt x="420" y="382"/>
                    </a:lnTo>
                    <a:lnTo>
                      <a:pt x="419" y="385"/>
                    </a:lnTo>
                    <a:lnTo>
                      <a:pt x="418" y="389"/>
                    </a:lnTo>
                    <a:lnTo>
                      <a:pt x="417" y="391"/>
                    </a:lnTo>
                    <a:lnTo>
                      <a:pt x="414" y="395"/>
                    </a:lnTo>
                    <a:lnTo>
                      <a:pt x="413" y="400"/>
                    </a:lnTo>
                    <a:lnTo>
                      <a:pt x="413" y="404"/>
                    </a:lnTo>
                    <a:lnTo>
                      <a:pt x="410" y="407"/>
                    </a:lnTo>
                    <a:lnTo>
                      <a:pt x="408" y="410"/>
                    </a:lnTo>
                    <a:lnTo>
                      <a:pt x="406" y="414"/>
                    </a:lnTo>
                    <a:lnTo>
                      <a:pt x="404" y="417"/>
                    </a:lnTo>
                    <a:lnTo>
                      <a:pt x="403" y="421"/>
                    </a:lnTo>
                    <a:lnTo>
                      <a:pt x="402" y="425"/>
                    </a:lnTo>
                    <a:lnTo>
                      <a:pt x="400" y="429"/>
                    </a:lnTo>
                    <a:lnTo>
                      <a:pt x="399" y="433"/>
                    </a:lnTo>
                    <a:lnTo>
                      <a:pt x="397" y="436"/>
                    </a:lnTo>
                    <a:lnTo>
                      <a:pt x="395" y="438"/>
                    </a:lnTo>
                    <a:lnTo>
                      <a:pt x="395" y="442"/>
                    </a:lnTo>
                    <a:lnTo>
                      <a:pt x="393" y="445"/>
                    </a:lnTo>
                    <a:lnTo>
                      <a:pt x="392" y="449"/>
                    </a:lnTo>
                    <a:lnTo>
                      <a:pt x="391" y="451"/>
                    </a:lnTo>
                    <a:lnTo>
                      <a:pt x="388" y="454"/>
                    </a:lnTo>
                    <a:lnTo>
                      <a:pt x="385" y="455"/>
                    </a:lnTo>
                    <a:lnTo>
                      <a:pt x="385" y="461"/>
                    </a:lnTo>
                    <a:lnTo>
                      <a:pt x="385" y="466"/>
                    </a:lnTo>
                    <a:lnTo>
                      <a:pt x="383" y="470"/>
                    </a:lnTo>
                    <a:lnTo>
                      <a:pt x="381" y="474"/>
                    </a:lnTo>
                    <a:lnTo>
                      <a:pt x="378" y="479"/>
                    </a:lnTo>
                    <a:lnTo>
                      <a:pt x="376" y="482"/>
                    </a:lnTo>
                    <a:lnTo>
                      <a:pt x="374" y="487"/>
                    </a:lnTo>
                    <a:lnTo>
                      <a:pt x="373" y="491"/>
                    </a:lnTo>
                    <a:lnTo>
                      <a:pt x="370" y="494"/>
                    </a:lnTo>
                    <a:lnTo>
                      <a:pt x="369" y="498"/>
                    </a:lnTo>
                    <a:lnTo>
                      <a:pt x="369" y="503"/>
                    </a:lnTo>
                    <a:lnTo>
                      <a:pt x="367" y="506"/>
                    </a:lnTo>
                    <a:lnTo>
                      <a:pt x="367" y="511"/>
                    </a:lnTo>
                    <a:lnTo>
                      <a:pt x="366" y="516"/>
                    </a:lnTo>
                    <a:lnTo>
                      <a:pt x="364" y="521"/>
                    </a:lnTo>
                    <a:lnTo>
                      <a:pt x="362" y="526"/>
                    </a:lnTo>
                    <a:lnTo>
                      <a:pt x="359" y="530"/>
                    </a:lnTo>
                    <a:lnTo>
                      <a:pt x="358" y="535"/>
                    </a:lnTo>
                    <a:lnTo>
                      <a:pt x="357" y="539"/>
                    </a:lnTo>
                    <a:lnTo>
                      <a:pt x="358" y="544"/>
                    </a:lnTo>
                    <a:lnTo>
                      <a:pt x="354" y="549"/>
                    </a:lnTo>
                    <a:lnTo>
                      <a:pt x="351" y="553"/>
                    </a:lnTo>
                    <a:lnTo>
                      <a:pt x="348" y="558"/>
                    </a:lnTo>
                    <a:lnTo>
                      <a:pt x="347" y="563"/>
                    </a:lnTo>
                    <a:lnTo>
                      <a:pt x="346" y="568"/>
                    </a:lnTo>
                    <a:lnTo>
                      <a:pt x="343" y="573"/>
                    </a:lnTo>
                    <a:lnTo>
                      <a:pt x="341" y="578"/>
                    </a:lnTo>
                    <a:lnTo>
                      <a:pt x="339" y="583"/>
                    </a:lnTo>
                    <a:lnTo>
                      <a:pt x="339" y="587"/>
                    </a:lnTo>
                    <a:lnTo>
                      <a:pt x="338" y="591"/>
                    </a:lnTo>
                    <a:lnTo>
                      <a:pt x="337" y="595"/>
                    </a:lnTo>
                    <a:lnTo>
                      <a:pt x="336" y="599"/>
                    </a:lnTo>
                    <a:lnTo>
                      <a:pt x="334" y="603"/>
                    </a:lnTo>
                    <a:lnTo>
                      <a:pt x="333" y="606"/>
                    </a:lnTo>
                    <a:lnTo>
                      <a:pt x="331" y="610"/>
                    </a:lnTo>
                    <a:lnTo>
                      <a:pt x="331" y="614"/>
                    </a:lnTo>
                    <a:lnTo>
                      <a:pt x="329" y="618"/>
                    </a:lnTo>
                    <a:lnTo>
                      <a:pt x="327" y="623"/>
                    </a:lnTo>
                    <a:lnTo>
                      <a:pt x="324" y="627"/>
                    </a:lnTo>
                    <a:lnTo>
                      <a:pt x="321" y="631"/>
                    </a:lnTo>
                    <a:lnTo>
                      <a:pt x="319" y="629"/>
                    </a:lnTo>
                    <a:lnTo>
                      <a:pt x="316" y="627"/>
                    </a:lnTo>
                    <a:lnTo>
                      <a:pt x="313" y="627"/>
                    </a:lnTo>
                    <a:lnTo>
                      <a:pt x="311" y="625"/>
                    </a:lnTo>
                    <a:lnTo>
                      <a:pt x="310" y="624"/>
                    </a:lnTo>
                    <a:lnTo>
                      <a:pt x="308" y="623"/>
                    </a:lnTo>
                    <a:lnTo>
                      <a:pt x="305" y="623"/>
                    </a:lnTo>
                    <a:lnTo>
                      <a:pt x="305" y="618"/>
                    </a:lnTo>
                    <a:lnTo>
                      <a:pt x="304" y="617"/>
                    </a:lnTo>
                    <a:lnTo>
                      <a:pt x="303" y="618"/>
                    </a:lnTo>
                    <a:lnTo>
                      <a:pt x="303" y="619"/>
                    </a:lnTo>
                    <a:lnTo>
                      <a:pt x="303" y="620"/>
                    </a:lnTo>
                    <a:lnTo>
                      <a:pt x="303" y="622"/>
                    </a:lnTo>
                    <a:lnTo>
                      <a:pt x="303" y="621"/>
                    </a:lnTo>
                    <a:lnTo>
                      <a:pt x="303" y="618"/>
                    </a:lnTo>
                    <a:lnTo>
                      <a:pt x="302" y="617"/>
                    </a:lnTo>
                    <a:lnTo>
                      <a:pt x="301" y="616"/>
                    </a:lnTo>
                    <a:lnTo>
                      <a:pt x="300" y="616"/>
                    </a:lnTo>
                    <a:lnTo>
                      <a:pt x="300" y="617"/>
                    </a:lnTo>
                    <a:lnTo>
                      <a:pt x="300" y="618"/>
                    </a:lnTo>
                    <a:lnTo>
                      <a:pt x="297" y="614"/>
                    </a:lnTo>
                    <a:lnTo>
                      <a:pt x="294" y="609"/>
                    </a:lnTo>
                    <a:lnTo>
                      <a:pt x="292" y="603"/>
                    </a:lnTo>
                    <a:lnTo>
                      <a:pt x="291" y="597"/>
                    </a:lnTo>
                    <a:lnTo>
                      <a:pt x="291" y="593"/>
                    </a:lnTo>
                    <a:lnTo>
                      <a:pt x="291" y="589"/>
                    </a:lnTo>
                    <a:lnTo>
                      <a:pt x="291" y="586"/>
                    </a:lnTo>
                    <a:lnTo>
                      <a:pt x="290" y="582"/>
                    </a:lnTo>
                    <a:lnTo>
                      <a:pt x="290" y="578"/>
                    </a:lnTo>
                    <a:lnTo>
                      <a:pt x="291" y="575"/>
                    </a:lnTo>
                    <a:lnTo>
                      <a:pt x="291" y="571"/>
                    </a:lnTo>
                    <a:lnTo>
                      <a:pt x="292" y="568"/>
                    </a:lnTo>
                    <a:lnTo>
                      <a:pt x="296" y="565"/>
                    </a:lnTo>
                    <a:lnTo>
                      <a:pt x="296" y="560"/>
                    </a:lnTo>
                    <a:lnTo>
                      <a:pt x="296" y="554"/>
                    </a:lnTo>
                    <a:lnTo>
                      <a:pt x="299" y="548"/>
                    </a:lnTo>
                    <a:lnTo>
                      <a:pt x="303" y="543"/>
                    </a:lnTo>
                    <a:lnTo>
                      <a:pt x="307" y="539"/>
                    </a:lnTo>
                    <a:lnTo>
                      <a:pt x="311" y="533"/>
                    </a:lnTo>
                    <a:lnTo>
                      <a:pt x="312" y="526"/>
                    </a:lnTo>
                    <a:lnTo>
                      <a:pt x="311" y="524"/>
                    </a:lnTo>
                    <a:lnTo>
                      <a:pt x="310" y="521"/>
                    </a:lnTo>
                    <a:lnTo>
                      <a:pt x="310" y="518"/>
                    </a:lnTo>
                    <a:lnTo>
                      <a:pt x="310" y="515"/>
                    </a:lnTo>
                    <a:lnTo>
                      <a:pt x="315" y="509"/>
                    </a:lnTo>
                    <a:lnTo>
                      <a:pt x="319" y="505"/>
                    </a:lnTo>
                    <a:lnTo>
                      <a:pt x="320" y="498"/>
                    </a:lnTo>
                    <a:lnTo>
                      <a:pt x="322" y="492"/>
                    </a:lnTo>
                    <a:lnTo>
                      <a:pt x="322" y="487"/>
                    </a:lnTo>
                    <a:lnTo>
                      <a:pt x="323" y="481"/>
                    </a:lnTo>
                    <a:lnTo>
                      <a:pt x="324" y="475"/>
                    </a:lnTo>
                    <a:lnTo>
                      <a:pt x="326" y="469"/>
                    </a:lnTo>
                    <a:lnTo>
                      <a:pt x="326" y="462"/>
                    </a:lnTo>
                    <a:lnTo>
                      <a:pt x="329" y="455"/>
                    </a:lnTo>
                    <a:lnTo>
                      <a:pt x="332" y="449"/>
                    </a:lnTo>
                    <a:lnTo>
                      <a:pt x="336" y="443"/>
                    </a:lnTo>
                    <a:lnTo>
                      <a:pt x="339" y="438"/>
                    </a:lnTo>
                    <a:lnTo>
                      <a:pt x="341" y="432"/>
                    </a:lnTo>
                    <a:lnTo>
                      <a:pt x="342" y="425"/>
                    </a:lnTo>
                    <a:lnTo>
                      <a:pt x="341" y="418"/>
                    </a:lnTo>
                    <a:lnTo>
                      <a:pt x="346" y="415"/>
                    </a:lnTo>
                    <a:lnTo>
                      <a:pt x="348" y="411"/>
                    </a:lnTo>
                    <a:lnTo>
                      <a:pt x="350" y="408"/>
                    </a:lnTo>
                    <a:lnTo>
                      <a:pt x="351" y="404"/>
                    </a:lnTo>
                    <a:lnTo>
                      <a:pt x="352" y="400"/>
                    </a:lnTo>
                    <a:lnTo>
                      <a:pt x="353" y="395"/>
                    </a:lnTo>
                    <a:lnTo>
                      <a:pt x="354" y="391"/>
                    </a:lnTo>
                    <a:lnTo>
                      <a:pt x="354" y="386"/>
                    </a:lnTo>
                    <a:lnTo>
                      <a:pt x="357" y="383"/>
                    </a:lnTo>
                    <a:lnTo>
                      <a:pt x="358" y="378"/>
                    </a:lnTo>
                    <a:lnTo>
                      <a:pt x="359" y="374"/>
                    </a:lnTo>
                    <a:lnTo>
                      <a:pt x="359" y="370"/>
                    </a:lnTo>
                    <a:lnTo>
                      <a:pt x="359" y="365"/>
                    </a:lnTo>
                    <a:lnTo>
                      <a:pt x="362" y="363"/>
                    </a:lnTo>
                    <a:lnTo>
                      <a:pt x="365" y="361"/>
                    </a:lnTo>
                    <a:lnTo>
                      <a:pt x="369" y="360"/>
                    </a:lnTo>
                    <a:lnTo>
                      <a:pt x="369" y="355"/>
                    </a:lnTo>
                    <a:lnTo>
                      <a:pt x="369" y="350"/>
                    </a:lnTo>
                    <a:lnTo>
                      <a:pt x="370" y="345"/>
                    </a:lnTo>
                    <a:lnTo>
                      <a:pt x="373" y="342"/>
                    </a:lnTo>
                    <a:lnTo>
                      <a:pt x="374" y="337"/>
                    </a:lnTo>
                    <a:lnTo>
                      <a:pt x="376" y="333"/>
                    </a:lnTo>
                    <a:lnTo>
                      <a:pt x="378" y="328"/>
                    </a:lnTo>
                    <a:lnTo>
                      <a:pt x="378" y="323"/>
                    </a:lnTo>
                    <a:lnTo>
                      <a:pt x="381" y="323"/>
                    </a:lnTo>
                    <a:lnTo>
                      <a:pt x="385" y="323"/>
                    </a:lnTo>
                    <a:lnTo>
                      <a:pt x="387" y="322"/>
                    </a:lnTo>
                    <a:lnTo>
                      <a:pt x="386" y="318"/>
                    </a:lnTo>
                    <a:lnTo>
                      <a:pt x="385" y="316"/>
                    </a:lnTo>
                    <a:lnTo>
                      <a:pt x="387" y="314"/>
                    </a:lnTo>
                    <a:lnTo>
                      <a:pt x="388" y="314"/>
                    </a:lnTo>
                    <a:lnTo>
                      <a:pt x="389" y="312"/>
                    </a:lnTo>
                    <a:lnTo>
                      <a:pt x="393" y="311"/>
                    </a:lnTo>
                    <a:lnTo>
                      <a:pt x="398" y="312"/>
                    </a:lnTo>
                    <a:lnTo>
                      <a:pt x="402" y="312"/>
                    </a:lnTo>
                    <a:lnTo>
                      <a:pt x="403" y="308"/>
                    </a:lnTo>
                    <a:lnTo>
                      <a:pt x="401" y="305"/>
                    </a:lnTo>
                    <a:lnTo>
                      <a:pt x="398" y="305"/>
                    </a:lnTo>
                    <a:lnTo>
                      <a:pt x="396" y="304"/>
                    </a:lnTo>
                    <a:lnTo>
                      <a:pt x="397" y="300"/>
                    </a:lnTo>
                    <a:lnTo>
                      <a:pt x="400" y="299"/>
                    </a:lnTo>
                    <a:lnTo>
                      <a:pt x="401" y="299"/>
                    </a:lnTo>
                    <a:lnTo>
                      <a:pt x="403" y="298"/>
                    </a:lnTo>
                    <a:lnTo>
                      <a:pt x="404" y="297"/>
                    </a:lnTo>
                    <a:lnTo>
                      <a:pt x="401" y="291"/>
                    </a:lnTo>
                    <a:lnTo>
                      <a:pt x="403" y="287"/>
                    </a:lnTo>
                    <a:lnTo>
                      <a:pt x="406" y="282"/>
                    </a:lnTo>
                    <a:lnTo>
                      <a:pt x="408" y="277"/>
                    </a:lnTo>
                    <a:lnTo>
                      <a:pt x="412" y="274"/>
                    </a:lnTo>
                    <a:lnTo>
                      <a:pt x="413" y="271"/>
                    </a:lnTo>
                    <a:lnTo>
                      <a:pt x="415" y="269"/>
                    </a:lnTo>
                    <a:lnTo>
                      <a:pt x="415" y="265"/>
                    </a:lnTo>
                    <a:lnTo>
                      <a:pt x="415" y="261"/>
                    </a:lnTo>
                    <a:lnTo>
                      <a:pt x="417" y="258"/>
                    </a:lnTo>
                    <a:lnTo>
                      <a:pt x="418" y="254"/>
                    </a:lnTo>
                    <a:lnTo>
                      <a:pt x="421" y="252"/>
                    </a:lnTo>
                    <a:lnTo>
                      <a:pt x="421" y="248"/>
                    </a:lnTo>
                    <a:lnTo>
                      <a:pt x="423" y="245"/>
                    </a:lnTo>
                    <a:lnTo>
                      <a:pt x="427" y="245"/>
                    </a:lnTo>
                    <a:lnTo>
                      <a:pt x="430" y="243"/>
                    </a:lnTo>
                    <a:lnTo>
                      <a:pt x="433" y="245"/>
                    </a:lnTo>
                    <a:lnTo>
                      <a:pt x="433" y="250"/>
                    </a:lnTo>
                    <a:lnTo>
                      <a:pt x="434" y="252"/>
                    </a:lnTo>
                    <a:lnTo>
                      <a:pt x="436" y="250"/>
                    </a:lnTo>
                    <a:lnTo>
                      <a:pt x="437" y="244"/>
                    </a:lnTo>
                    <a:lnTo>
                      <a:pt x="434" y="241"/>
                    </a:lnTo>
                    <a:lnTo>
                      <a:pt x="430" y="238"/>
                    </a:lnTo>
                    <a:lnTo>
                      <a:pt x="427" y="234"/>
                    </a:lnTo>
                    <a:lnTo>
                      <a:pt x="429" y="228"/>
                    </a:lnTo>
                    <a:lnTo>
                      <a:pt x="430" y="221"/>
                    </a:lnTo>
                    <a:lnTo>
                      <a:pt x="432" y="215"/>
                    </a:lnTo>
                    <a:lnTo>
                      <a:pt x="438" y="213"/>
                    </a:lnTo>
                    <a:lnTo>
                      <a:pt x="442" y="209"/>
                    </a:lnTo>
                    <a:lnTo>
                      <a:pt x="444" y="205"/>
                    </a:lnTo>
                    <a:lnTo>
                      <a:pt x="445" y="200"/>
                    </a:lnTo>
                    <a:lnTo>
                      <a:pt x="445" y="194"/>
                    </a:lnTo>
                    <a:lnTo>
                      <a:pt x="445" y="190"/>
                    </a:lnTo>
                    <a:lnTo>
                      <a:pt x="447" y="185"/>
                    </a:lnTo>
                    <a:lnTo>
                      <a:pt x="451" y="183"/>
                    </a:lnTo>
                    <a:lnTo>
                      <a:pt x="458" y="183"/>
                    </a:lnTo>
                    <a:lnTo>
                      <a:pt x="457" y="179"/>
                    </a:lnTo>
                    <a:lnTo>
                      <a:pt x="456" y="173"/>
                    </a:lnTo>
                    <a:lnTo>
                      <a:pt x="455" y="168"/>
                    </a:lnTo>
                    <a:lnTo>
                      <a:pt x="458" y="163"/>
                    </a:lnTo>
                    <a:lnTo>
                      <a:pt x="456" y="158"/>
                    </a:lnTo>
                    <a:lnTo>
                      <a:pt x="457" y="155"/>
                    </a:lnTo>
                    <a:lnTo>
                      <a:pt x="458" y="152"/>
                    </a:lnTo>
                    <a:lnTo>
                      <a:pt x="460" y="148"/>
                    </a:lnTo>
                    <a:lnTo>
                      <a:pt x="464" y="145"/>
                    </a:lnTo>
                    <a:lnTo>
                      <a:pt x="465" y="142"/>
                    </a:lnTo>
                    <a:lnTo>
                      <a:pt x="465" y="138"/>
                    </a:lnTo>
                    <a:lnTo>
                      <a:pt x="464" y="134"/>
                    </a:lnTo>
                    <a:lnTo>
                      <a:pt x="466" y="128"/>
                    </a:lnTo>
                    <a:lnTo>
                      <a:pt x="469" y="123"/>
                    </a:lnTo>
                    <a:lnTo>
                      <a:pt x="471" y="118"/>
                    </a:lnTo>
                    <a:lnTo>
                      <a:pt x="473" y="113"/>
                    </a:lnTo>
                    <a:lnTo>
                      <a:pt x="477" y="109"/>
                    </a:lnTo>
                    <a:lnTo>
                      <a:pt x="480" y="104"/>
                    </a:lnTo>
                    <a:lnTo>
                      <a:pt x="481" y="99"/>
                    </a:lnTo>
                    <a:lnTo>
                      <a:pt x="482" y="93"/>
                    </a:lnTo>
                    <a:lnTo>
                      <a:pt x="482" y="88"/>
                    </a:lnTo>
                    <a:lnTo>
                      <a:pt x="484" y="84"/>
                    </a:lnTo>
                    <a:lnTo>
                      <a:pt x="487" y="81"/>
                    </a:lnTo>
                    <a:lnTo>
                      <a:pt x="494" y="81"/>
                    </a:lnTo>
                    <a:lnTo>
                      <a:pt x="494" y="79"/>
                    </a:lnTo>
                    <a:lnTo>
                      <a:pt x="494" y="76"/>
                    </a:lnTo>
                    <a:lnTo>
                      <a:pt x="492" y="73"/>
                    </a:lnTo>
                    <a:lnTo>
                      <a:pt x="492" y="71"/>
                    </a:lnTo>
                    <a:lnTo>
                      <a:pt x="496" y="71"/>
                    </a:lnTo>
                    <a:lnTo>
                      <a:pt x="499" y="69"/>
                    </a:lnTo>
                    <a:lnTo>
                      <a:pt x="499" y="65"/>
                    </a:lnTo>
                    <a:lnTo>
                      <a:pt x="500" y="62"/>
                    </a:lnTo>
                    <a:lnTo>
                      <a:pt x="501" y="59"/>
                    </a:lnTo>
                    <a:lnTo>
                      <a:pt x="502" y="57"/>
                    </a:lnTo>
                    <a:lnTo>
                      <a:pt x="504" y="55"/>
                    </a:lnTo>
                    <a:lnTo>
                      <a:pt x="509" y="57"/>
                    </a:lnTo>
                    <a:lnTo>
                      <a:pt x="513" y="52"/>
                    </a:lnTo>
                    <a:lnTo>
                      <a:pt x="517" y="46"/>
                    </a:lnTo>
                    <a:lnTo>
                      <a:pt x="519" y="42"/>
                    </a:lnTo>
                    <a:lnTo>
                      <a:pt x="521" y="35"/>
                    </a:lnTo>
                    <a:lnTo>
                      <a:pt x="522" y="29"/>
                    </a:lnTo>
                    <a:lnTo>
                      <a:pt x="525" y="24"/>
                    </a:lnTo>
                    <a:lnTo>
                      <a:pt x="528" y="18"/>
                    </a:lnTo>
                    <a:lnTo>
                      <a:pt x="532" y="13"/>
                    </a:lnTo>
                    <a:lnTo>
                      <a:pt x="535" y="11"/>
                    </a:lnTo>
                    <a:lnTo>
                      <a:pt x="538" y="9"/>
                    </a:lnTo>
                    <a:lnTo>
                      <a:pt x="540" y="7"/>
                    </a:lnTo>
                    <a:lnTo>
                      <a:pt x="544" y="4"/>
                    </a:lnTo>
                    <a:lnTo>
                      <a:pt x="548" y="3"/>
                    </a:lnTo>
                    <a:lnTo>
                      <a:pt x="551" y="1"/>
                    </a:lnTo>
                    <a:lnTo>
                      <a:pt x="555" y="1"/>
                    </a:lnTo>
                    <a:lnTo>
                      <a:pt x="559" y="0"/>
                    </a:lnTo>
                    <a:lnTo>
                      <a:pt x="559" y="1"/>
                    </a:lnTo>
                    <a:lnTo>
                      <a:pt x="560" y="2"/>
                    </a:lnTo>
                    <a:lnTo>
                      <a:pt x="560" y="3"/>
                    </a:lnTo>
                    <a:lnTo>
                      <a:pt x="560" y="4"/>
                    </a:lnTo>
                    <a:close/>
                    <a:moveTo>
                      <a:pt x="1588" y="84"/>
                    </a:moveTo>
                    <a:lnTo>
                      <a:pt x="1588" y="85"/>
                    </a:lnTo>
                    <a:lnTo>
                      <a:pt x="1587" y="86"/>
                    </a:lnTo>
                    <a:lnTo>
                      <a:pt x="1586" y="87"/>
                    </a:lnTo>
                    <a:lnTo>
                      <a:pt x="1585" y="87"/>
                    </a:lnTo>
                    <a:lnTo>
                      <a:pt x="1583" y="86"/>
                    </a:lnTo>
                    <a:lnTo>
                      <a:pt x="1583" y="85"/>
                    </a:lnTo>
                    <a:lnTo>
                      <a:pt x="1583" y="83"/>
                    </a:lnTo>
                    <a:lnTo>
                      <a:pt x="1585" y="83"/>
                    </a:lnTo>
                    <a:lnTo>
                      <a:pt x="1586" y="83"/>
                    </a:lnTo>
                    <a:lnTo>
                      <a:pt x="1587" y="84"/>
                    </a:lnTo>
                    <a:lnTo>
                      <a:pt x="1588" y="84"/>
                    </a:lnTo>
                    <a:close/>
                    <a:moveTo>
                      <a:pt x="1580" y="99"/>
                    </a:moveTo>
                    <a:lnTo>
                      <a:pt x="1583" y="98"/>
                    </a:lnTo>
                    <a:lnTo>
                      <a:pt x="1583" y="100"/>
                    </a:lnTo>
                    <a:lnTo>
                      <a:pt x="1582" y="100"/>
                    </a:lnTo>
                    <a:lnTo>
                      <a:pt x="1580" y="99"/>
                    </a:lnTo>
                    <a:close/>
                    <a:moveTo>
                      <a:pt x="1578" y="109"/>
                    </a:moveTo>
                    <a:lnTo>
                      <a:pt x="1574" y="111"/>
                    </a:lnTo>
                    <a:lnTo>
                      <a:pt x="1570" y="113"/>
                    </a:lnTo>
                    <a:lnTo>
                      <a:pt x="1568" y="116"/>
                    </a:lnTo>
                    <a:lnTo>
                      <a:pt x="1570" y="120"/>
                    </a:lnTo>
                    <a:lnTo>
                      <a:pt x="1571" y="121"/>
                    </a:lnTo>
                    <a:lnTo>
                      <a:pt x="1572" y="122"/>
                    </a:lnTo>
                    <a:lnTo>
                      <a:pt x="1573" y="122"/>
                    </a:lnTo>
                    <a:lnTo>
                      <a:pt x="1574" y="122"/>
                    </a:lnTo>
                    <a:lnTo>
                      <a:pt x="1576" y="119"/>
                    </a:lnTo>
                    <a:lnTo>
                      <a:pt x="1576" y="117"/>
                    </a:lnTo>
                    <a:lnTo>
                      <a:pt x="1577" y="115"/>
                    </a:lnTo>
                    <a:lnTo>
                      <a:pt x="1578" y="112"/>
                    </a:lnTo>
                    <a:lnTo>
                      <a:pt x="1583" y="110"/>
                    </a:lnTo>
                    <a:lnTo>
                      <a:pt x="1586" y="107"/>
                    </a:lnTo>
                    <a:lnTo>
                      <a:pt x="1588" y="105"/>
                    </a:lnTo>
                    <a:lnTo>
                      <a:pt x="1591" y="109"/>
                    </a:lnTo>
                    <a:lnTo>
                      <a:pt x="1590" y="111"/>
                    </a:lnTo>
                    <a:lnTo>
                      <a:pt x="1589" y="114"/>
                    </a:lnTo>
                    <a:lnTo>
                      <a:pt x="1589" y="117"/>
                    </a:lnTo>
                    <a:lnTo>
                      <a:pt x="1591" y="119"/>
                    </a:lnTo>
                    <a:lnTo>
                      <a:pt x="1596" y="117"/>
                    </a:lnTo>
                    <a:lnTo>
                      <a:pt x="1600" y="118"/>
                    </a:lnTo>
                    <a:lnTo>
                      <a:pt x="1605" y="120"/>
                    </a:lnTo>
                    <a:lnTo>
                      <a:pt x="1609" y="122"/>
                    </a:lnTo>
                    <a:lnTo>
                      <a:pt x="1607" y="125"/>
                    </a:lnTo>
                    <a:lnTo>
                      <a:pt x="1605" y="127"/>
                    </a:lnTo>
                    <a:lnTo>
                      <a:pt x="1603" y="129"/>
                    </a:lnTo>
                    <a:lnTo>
                      <a:pt x="1600" y="131"/>
                    </a:lnTo>
                    <a:lnTo>
                      <a:pt x="1598" y="133"/>
                    </a:lnTo>
                    <a:lnTo>
                      <a:pt x="1595" y="134"/>
                    </a:lnTo>
                    <a:lnTo>
                      <a:pt x="1591" y="134"/>
                    </a:lnTo>
                    <a:lnTo>
                      <a:pt x="1587" y="134"/>
                    </a:lnTo>
                    <a:lnTo>
                      <a:pt x="1587" y="130"/>
                    </a:lnTo>
                    <a:lnTo>
                      <a:pt x="1585" y="130"/>
                    </a:lnTo>
                    <a:lnTo>
                      <a:pt x="1580" y="131"/>
                    </a:lnTo>
                    <a:lnTo>
                      <a:pt x="1578" y="134"/>
                    </a:lnTo>
                    <a:lnTo>
                      <a:pt x="1577" y="136"/>
                    </a:lnTo>
                    <a:lnTo>
                      <a:pt x="1576" y="140"/>
                    </a:lnTo>
                    <a:lnTo>
                      <a:pt x="1574" y="143"/>
                    </a:lnTo>
                    <a:lnTo>
                      <a:pt x="1572" y="146"/>
                    </a:lnTo>
                    <a:lnTo>
                      <a:pt x="1571" y="150"/>
                    </a:lnTo>
                    <a:lnTo>
                      <a:pt x="1569" y="153"/>
                    </a:lnTo>
                    <a:lnTo>
                      <a:pt x="1568" y="155"/>
                    </a:lnTo>
                    <a:lnTo>
                      <a:pt x="1565" y="158"/>
                    </a:lnTo>
                    <a:lnTo>
                      <a:pt x="1561" y="162"/>
                    </a:lnTo>
                    <a:lnTo>
                      <a:pt x="1558" y="166"/>
                    </a:lnTo>
                    <a:lnTo>
                      <a:pt x="1558" y="170"/>
                    </a:lnTo>
                    <a:lnTo>
                      <a:pt x="1563" y="173"/>
                    </a:lnTo>
                    <a:lnTo>
                      <a:pt x="1563" y="175"/>
                    </a:lnTo>
                    <a:lnTo>
                      <a:pt x="1561" y="177"/>
                    </a:lnTo>
                    <a:lnTo>
                      <a:pt x="1559" y="179"/>
                    </a:lnTo>
                    <a:lnTo>
                      <a:pt x="1557" y="179"/>
                    </a:lnTo>
                    <a:lnTo>
                      <a:pt x="1559" y="182"/>
                    </a:lnTo>
                    <a:lnTo>
                      <a:pt x="1563" y="186"/>
                    </a:lnTo>
                    <a:lnTo>
                      <a:pt x="1565" y="189"/>
                    </a:lnTo>
                    <a:lnTo>
                      <a:pt x="1562" y="192"/>
                    </a:lnTo>
                    <a:lnTo>
                      <a:pt x="1563" y="194"/>
                    </a:lnTo>
                    <a:lnTo>
                      <a:pt x="1561" y="196"/>
                    </a:lnTo>
                    <a:lnTo>
                      <a:pt x="1559" y="198"/>
                    </a:lnTo>
                    <a:lnTo>
                      <a:pt x="1558" y="200"/>
                    </a:lnTo>
                    <a:lnTo>
                      <a:pt x="1560" y="203"/>
                    </a:lnTo>
                    <a:lnTo>
                      <a:pt x="1563" y="205"/>
                    </a:lnTo>
                    <a:lnTo>
                      <a:pt x="1566" y="205"/>
                    </a:lnTo>
                    <a:lnTo>
                      <a:pt x="1568" y="205"/>
                    </a:lnTo>
                    <a:lnTo>
                      <a:pt x="1564" y="209"/>
                    </a:lnTo>
                    <a:lnTo>
                      <a:pt x="1559" y="211"/>
                    </a:lnTo>
                    <a:lnTo>
                      <a:pt x="1555" y="215"/>
                    </a:lnTo>
                    <a:lnTo>
                      <a:pt x="1552" y="220"/>
                    </a:lnTo>
                    <a:lnTo>
                      <a:pt x="1558" y="222"/>
                    </a:lnTo>
                    <a:lnTo>
                      <a:pt x="1560" y="226"/>
                    </a:lnTo>
                    <a:lnTo>
                      <a:pt x="1562" y="229"/>
                    </a:lnTo>
                    <a:lnTo>
                      <a:pt x="1568" y="226"/>
                    </a:lnTo>
                    <a:lnTo>
                      <a:pt x="1568" y="223"/>
                    </a:lnTo>
                    <a:lnTo>
                      <a:pt x="1570" y="220"/>
                    </a:lnTo>
                    <a:lnTo>
                      <a:pt x="1572" y="217"/>
                    </a:lnTo>
                    <a:lnTo>
                      <a:pt x="1572" y="212"/>
                    </a:lnTo>
                    <a:lnTo>
                      <a:pt x="1573" y="211"/>
                    </a:lnTo>
                    <a:lnTo>
                      <a:pt x="1576" y="210"/>
                    </a:lnTo>
                    <a:lnTo>
                      <a:pt x="1577" y="210"/>
                    </a:lnTo>
                    <a:lnTo>
                      <a:pt x="1580" y="210"/>
                    </a:lnTo>
                    <a:lnTo>
                      <a:pt x="1581" y="214"/>
                    </a:lnTo>
                    <a:lnTo>
                      <a:pt x="1581" y="217"/>
                    </a:lnTo>
                    <a:lnTo>
                      <a:pt x="1582" y="220"/>
                    </a:lnTo>
                    <a:lnTo>
                      <a:pt x="1586" y="221"/>
                    </a:lnTo>
                    <a:lnTo>
                      <a:pt x="1587" y="221"/>
                    </a:lnTo>
                    <a:lnTo>
                      <a:pt x="1589" y="222"/>
                    </a:lnTo>
                    <a:lnTo>
                      <a:pt x="1589" y="221"/>
                    </a:lnTo>
                    <a:lnTo>
                      <a:pt x="1591" y="220"/>
                    </a:lnTo>
                    <a:lnTo>
                      <a:pt x="1592" y="220"/>
                    </a:lnTo>
                    <a:lnTo>
                      <a:pt x="1593" y="220"/>
                    </a:lnTo>
                    <a:lnTo>
                      <a:pt x="1595" y="220"/>
                    </a:lnTo>
                    <a:lnTo>
                      <a:pt x="1593" y="224"/>
                    </a:lnTo>
                    <a:lnTo>
                      <a:pt x="1591" y="226"/>
                    </a:lnTo>
                    <a:lnTo>
                      <a:pt x="1589" y="229"/>
                    </a:lnTo>
                    <a:lnTo>
                      <a:pt x="1588" y="234"/>
                    </a:lnTo>
                    <a:lnTo>
                      <a:pt x="1587" y="235"/>
                    </a:lnTo>
                    <a:lnTo>
                      <a:pt x="1585" y="235"/>
                    </a:lnTo>
                    <a:lnTo>
                      <a:pt x="1583" y="236"/>
                    </a:lnTo>
                    <a:lnTo>
                      <a:pt x="1580" y="236"/>
                    </a:lnTo>
                    <a:lnTo>
                      <a:pt x="1580" y="235"/>
                    </a:lnTo>
                    <a:lnTo>
                      <a:pt x="1580" y="233"/>
                    </a:lnTo>
                    <a:lnTo>
                      <a:pt x="1580" y="230"/>
                    </a:lnTo>
                    <a:lnTo>
                      <a:pt x="1580" y="229"/>
                    </a:lnTo>
                    <a:lnTo>
                      <a:pt x="1578" y="230"/>
                    </a:lnTo>
                    <a:lnTo>
                      <a:pt x="1577" y="230"/>
                    </a:lnTo>
                    <a:lnTo>
                      <a:pt x="1576" y="233"/>
                    </a:lnTo>
                    <a:lnTo>
                      <a:pt x="1574" y="234"/>
                    </a:lnTo>
                    <a:lnTo>
                      <a:pt x="1574" y="236"/>
                    </a:lnTo>
                    <a:lnTo>
                      <a:pt x="1574" y="239"/>
                    </a:lnTo>
                    <a:lnTo>
                      <a:pt x="1573" y="241"/>
                    </a:lnTo>
                    <a:lnTo>
                      <a:pt x="1571" y="242"/>
                    </a:lnTo>
                    <a:lnTo>
                      <a:pt x="1570" y="242"/>
                    </a:lnTo>
                    <a:lnTo>
                      <a:pt x="1568" y="242"/>
                    </a:lnTo>
                    <a:lnTo>
                      <a:pt x="1566" y="243"/>
                    </a:lnTo>
                    <a:lnTo>
                      <a:pt x="1565" y="245"/>
                    </a:lnTo>
                    <a:lnTo>
                      <a:pt x="1562" y="247"/>
                    </a:lnTo>
                    <a:lnTo>
                      <a:pt x="1559" y="250"/>
                    </a:lnTo>
                    <a:lnTo>
                      <a:pt x="1556" y="252"/>
                    </a:lnTo>
                    <a:lnTo>
                      <a:pt x="1553" y="254"/>
                    </a:lnTo>
                    <a:lnTo>
                      <a:pt x="1550" y="257"/>
                    </a:lnTo>
                    <a:lnTo>
                      <a:pt x="1547" y="260"/>
                    </a:lnTo>
                    <a:lnTo>
                      <a:pt x="1544" y="261"/>
                    </a:lnTo>
                    <a:lnTo>
                      <a:pt x="1540" y="262"/>
                    </a:lnTo>
                    <a:lnTo>
                      <a:pt x="1538" y="257"/>
                    </a:lnTo>
                    <a:lnTo>
                      <a:pt x="1540" y="253"/>
                    </a:lnTo>
                    <a:lnTo>
                      <a:pt x="1540" y="248"/>
                    </a:lnTo>
                    <a:lnTo>
                      <a:pt x="1541" y="243"/>
                    </a:lnTo>
                    <a:lnTo>
                      <a:pt x="1541" y="239"/>
                    </a:lnTo>
                    <a:lnTo>
                      <a:pt x="1540" y="235"/>
                    </a:lnTo>
                    <a:lnTo>
                      <a:pt x="1536" y="232"/>
                    </a:lnTo>
                    <a:lnTo>
                      <a:pt x="1531" y="229"/>
                    </a:lnTo>
                    <a:lnTo>
                      <a:pt x="1532" y="226"/>
                    </a:lnTo>
                    <a:lnTo>
                      <a:pt x="1531" y="221"/>
                    </a:lnTo>
                    <a:lnTo>
                      <a:pt x="1532" y="218"/>
                    </a:lnTo>
                    <a:lnTo>
                      <a:pt x="1538" y="218"/>
                    </a:lnTo>
                    <a:lnTo>
                      <a:pt x="1535" y="213"/>
                    </a:lnTo>
                    <a:lnTo>
                      <a:pt x="1535" y="207"/>
                    </a:lnTo>
                    <a:lnTo>
                      <a:pt x="1534" y="201"/>
                    </a:lnTo>
                    <a:lnTo>
                      <a:pt x="1528" y="201"/>
                    </a:lnTo>
                    <a:lnTo>
                      <a:pt x="1524" y="205"/>
                    </a:lnTo>
                    <a:lnTo>
                      <a:pt x="1521" y="210"/>
                    </a:lnTo>
                    <a:lnTo>
                      <a:pt x="1517" y="215"/>
                    </a:lnTo>
                    <a:lnTo>
                      <a:pt x="1513" y="215"/>
                    </a:lnTo>
                    <a:lnTo>
                      <a:pt x="1508" y="216"/>
                    </a:lnTo>
                    <a:lnTo>
                      <a:pt x="1506" y="220"/>
                    </a:lnTo>
                    <a:lnTo>
                      <a:pt x="1504" y="224"/>
                    </a:lnTo>
                    <a:lnTo>
                      <a:pt x="1501" y="226"/>
                    </a:lnTo>
                    <a:lnTo>
                      <a:pt x="1501" y="230"/>
                    </a:lnTo>
                    <a:lnTo>
                      <a:pt x="1505" y="235"/>
                    </a:lnTo>
                    <a:lnTo>
                      <a:pt x="1506" y="239"/>
                    </a:lnTo>
                    <a:lnTo>
                      <a:pt x="1501" y="244"/>
                    </a:lnTo>
                    <a:lnTo>
                      <a:pt x="1506" y="248"/>
                    </a:lnTo>
                    <a:lnTo>
                      <a:pt x="1511" y="254"/>
                    </a:lnTo>
                    <a:lnTo>
                      <a:pt x="1516" y="258"/>
                    </a:lnTo>
                    <a:lnTo>
                      <a:pt x="1522" y="262"/>
                    </a:lnTo>
                    <a:lnTo>
                      <a:pt x="1524" y="258"/>
                    </a:lnTo>
                    <a:lnTo>
                      <a:pt x="1527" y="254"/>
                    </a:lnTo>
                    <a:lnTo>
                      <a:pt x="1529" y="252"/>
                    </a:lnTo>
                    <a:lnTo>
                      <a:pt x="1531" y="250"/>
                    </a:lnTo>
                    <a:lnTo>
                      <a:pt x="1533" y="255"/>
                    </a:lnTo>
                    <a:lnTo>
                      <a:pt x="1533" y="261"/>
                    </a:lnTo>
                    <a:lnTo>
                      <a:pt x="1532" y="266"/>
                    </a:lnTo>
                    <a:lnTo>
                      <a:pt x="1529" y="271"/>
                    </a:lnTo>
                    <a:lnTo>
                      <a:pt x="1527" y="271"/>
                    </a:lnTo>
                    <a:lnTo>
                      <a:pt x="1524" y="271"/>
                    </a:lnTo>
                    <a:lnTo>
                      <a:pt x="1523" y="271"/>
                    </a:lnTo>
                    <a:lnTo>
                      <a:pt x="1522" y="273"/>
                    </a:lnTo>
                    <a:lnTo>
                      <a:pt x="1523" y="273"/>
                    </a:lnTo>
                    <a:lnTo>
                      <a:pt x="1523" y="274"/>
                    </a:lnTo>
                    <a:lnTo>
                      <a:pt x="1523" y="275"/>
                    </a:lnTo>
                    <a:lnTo>
                      <a:pt x="1526" y="274"/>
                    </a:lnTo>
                    <a:lnTo>
                      <a:pt x="1528" y="273"/>
                    </a:lnTo>
                    <a:lnTo>
                      <a:pt x="1530" y="273"/>
                    </a:lnTo>
                    <a:lnTo>
                      <a:pt x="1531" y="275"/>
                    </a:lnTo>
                    <a:lnTo>
                      <a:pt x="1532" y="278"/>
                    </a:lnTo>
                    <a:lnTo>
                      <a:pt x="1531" y="279"/>
                    </a:lnTo>
                    <a:lnTo>
                      <a:pt x="1529" y="280"/>
                    </a:lnTo>
                    <a:lnTo>
                      <a:pt x="1527" y="281"/>
                    </a:lnTo>
                    <a:lnTo>
                      <a:pt x="1530" y="286"/>
                    </a:lnTo>
                    <a:lnTo>
                      <a:pt x="1530" y="289"/>
                    </a:lnTo>
                    <a:lnTo>
                      <a:pt x="1528" y="293"/>
                    </a:lnTo>
                    <a:lnTo>
                      <a:pt x="1527" y="297"/>
                    </a:lnTo>
                    <a:lnTo>
                      <a:pt x="1524" y="301"/>
                    </a:lnTo>
                    <a:lnTo>
                      <a:pt x="1524" y="305"/>
                    </a:lnTo>
                    <a:lnTo>
                      <a:pt x="1524" y="309"/>
                    </a:lnTo>
                    <a:lnTo>
                      <a:pt x="1525" y="313"/>
                    </a:lnTo>
                    <a:lnTo>
                      <a:pt x="1520" y="314"/>
                    </a:lnTo>
                    <a:lnTo>
                      <a:pt x="1517" y="318"/>
                    </a:lnTo>
                    <a:lnTo>
                      <a:pt x="1515" y="323"/>
                    </a:lnTo>
                    <a:lnTo>
                      <a:pt x="1509" y="322"/>
                    </a:lnTo>
                    <a:lnTo>
                      <a:pt x="1508" y="325"/>
                    </a:lnTo>
                    <a:lnTo>
                      <a:pt x="1507" y="326"/>
                    </a:lnTo>
                    <a:lnTo>
                      <a:pt x="1506" y="328"/>
                    </a:lnTo>
                    <a:lnTo>
                      <a:pt x="1504" y="329"/>
                    </a:lnTo>
                    <a:lnTo>
                      <a:pt x="1499" y="329"/>
                    </a:lnTo>
                    <a:lnTo>
                      <a:pt x="1496" y="331"/>
                    </a:lnTo>
                    <a:lnTo>
                      <a:pt x="1494" y="334"/>
                    </a:lnTo>
                    <a:lnTo>
                      <a:pt x="1490" y="336"/>
                    </a:lnTo>
                    <a:lnTo>
                      <a:pt x="1490" y="338"/>
                    </a:lnTo>
                    <a:lnTo>
                      <a:pt x="1491" y="340"/>
                    </a:lnTo>
                    <a:lnTo>
                      <a:pt x="1491" y="342"/>
                    </a:lnTo>
                    <a:lnTo>
                      <a:pt x="1491" y="344"/>
                    </a:lnTo>
                    <a:lnTo>
                      <a:pt x="1489" y="346"/>
                    </a:lnTo>
                    <a:lnTo>
                      <a:pt x="1487" y="344"/>
                    </a:lnTo>
                    <a:lnTo>
                      <a:pt x="1486" y="342"/>
                    </a:lnTo>
                    <a:lnTo>
                      <a:pt x="1483" y="341"/>
                    </a:lnTo>
                    <a:lnTo>
                      <a:pt x="1485" y="335"/>
                    </a:lnTo>
                    <a:lnTo>
                      <a:pt x="1483" y="332"/>
                    </a:lnTo>
                    <a:lnTo>
                      <a:pt x="1482" y="327"/>
                    </a:lnTo>
                    <a:lnTo>
                      <a:pt x="1480" y="325"/>
                    </a:lnTo>
                    <a:lnTo>
                      <a:pt x="1479" y="320"/>
                    </a:lnTo>
                    <a:lnTo>
                      <a:pt x="1479" y="318"/>
                    </a:lnTo>
                    <a:lnTo>
                      <a:pt x="1480" y="314"/>
                    </a:lnTo>
                    <a:lnTo>
                      <a:pt x="1483" y="310"/>
                    </a:lnTo>
                    <a:lnTo>
                      <a:pt x="1488" y="310"/>
                    </a:lnTo>
                    <a:lnTo>
                      <a:pt x="1491" y="308"/>
                    </a:lnTo>
                    <a:lnTo>
                      <a:pt x="1494" y="305"/>
                    </a:lnTo>
                    <a:lnTo>
                      <a:pt x="1496" y="301"/>
                    </a:lnTo>
                    <a:lnTo>
                      <a:pt x="1498" y="297"/>
                    </a:lnTo>
                    <a:lnTo>
                      <a:pt x="1499" y="293"/>
                    </a:lnTo>
                    <a:lnTo>
                      <a:pt x="1501" y="290"/>
                    </a:lnTo>
                    <a:lnTo>
                      <a:pt x="1504" y="286"/>
                    </a:lnTo>
                    <a:lnTo>
                      <a:pt x="1501" y="283"/>
                    </a:lnTo>
                    <a:lnTo>
                      <a:pt x="1501" y="280"/>
                    </a:lnTo>
                    <a:lnTo>
                      <a:pt x="1501" y="275"/>
                    </a:lnTo>
                    <a:lnTo>
                      <a:pt x="1499" y="273"/>
                    </a:lnTo>
                    <a:lnTo>
                      <a:pt x="1494" y="275"/>
                    </a:lnTo>
                    <a:lnTo>
                      <a:pt x="1490" y="280"/>
                    </a:lnTo>
                    <a:lnTo>
                      <a:pt x="1488" y="284"/>
                    </a:lnTo>
                    <a:lnTo>
                      <a:pt x="1483" y="286"/>
                    </a:lnTo>
                    <a:lnTo>
                      <a:pt x="1480" y="288"/>
                    </a:lnTo>
                    <a:lnTo>
                      <a:pt x="1479" y="291"/>
                    </a:lnTo>
                    <a:lnTo>
                      <a:pt x="1477" y="295"/>
                    </a:lnTo>
                    <a:lnTo>
                      <a:pt x="1476" y="297"/>
                    </a:lnTo>
                    <a:lnTo>
                      <a:pt x="1474" y="301"/>
                    </a:lnTo>
                    <a:lnTo>
                      <a:pt x="1473" y="303"/>
                    </a:lnTo>
                    <a:lnTo>
                      <a:pt x="1472" y="306"/>
                    </a:lnTo>
                    <a:lnTo>
                      <a:pt x="1470" y="308"/>
                    </a:lnTo>
                    <a:lnTo>
                      <a:pt x="1468" y="306"/>
                    </a:lnTo>
                    <a:lnTo>
                      <a:pt x="1466" y="303"/>
                    </a:lnTo>
                    <a:lnTo>
                      <a:pt x="1463" y="301"/>
                    </a:lnTo>
                    <a:lnTo>
                      <a:pt x="1460" y="303"/>
                    </a:lnTo>
                    <a:lnTo>
                      <a:pt x="1460" y="305"/>
                    </a:lnTo>
                    <a:lnTo>
                      <a:pt x="1458" y="307"/>
                    </a:lnTo>
                    <a:lnTo>
                      <a:pt x="1456" y="308"/>
                    </a:lnTo>
                    <a:lnTo>
                      <a:pt x="1458" y="310"/>
                    </a:lnTo>
                    <a:lnTo>
                      <a:pt x="1459" y="309"/>
                    </a:lnTo>
                    <a:lnTo>
                      <a:pt x="1460" y="308"/>
                    </a:lnTo>
                    <a:lnTo>
                      <a:pt x="1462" y="307"/>
                    </a:lnTo>
                    <a:lnTo>
                      <a:pt x="1464" y="308"/>
                    </a:lnTo>
                    <a:lnTo>
                      <a:pt x="1467" y="312"/>
                    </a:lnTo>
                    <a:lnTo>
                      <a:pt x="1468" y="316"/>
                    </a:lnTo>
                    <a:lnTo>
                      <a:pt x="1469" y="320"/>
                    </a:lnTo>
                    <a:lnTo>
                      <a:pt x="1475" y="323"/>
                    </a:lnTo>
                    <a:lnTo>
                      <a:pt x="1476" y="329"/>
                    </a:lnTo>
                    <a:lnTo>
                      <a:pt x="1477" y="335"/>
                    </a:lnTo>
                    <a:lnTo>
                      <a:pt x="1479" y="340"/>
                    </a:lnTo>
                    <a:lnTo>
                      <a:pt x="1481" y="344"/>
                    </a:lnTo>
                    <a:lnTo>
                      <a:pt x="1479" y="345"/>
                    </a:lnTo>
                    <a:lnTo>
                      <a:pt x="1478" y="345"/>
                    </a:lnTo>
                    <a:lnTo>
                      <a:pt x="1477" y="345"/>
                    </a:lnTo>
                    <a:lnTo>
                      <a:pt x="1475" y="344"/>
                    </a:lnTo>
                    <a:lnTo>
                      <a:pt x="1474" y="344"/>
                    </a:lnTo>
                    <a:lnTo>
                      <a:pt x="1474" y="342"/>
                    </a:lnTo>
                    <a:lnTo>
                      <a:pt x="1473" y="341"/>
                    </a:lnTo>
                    <a:lnTo>
                      <a:pt x="1471" y="344"/>
                    </a:lnTo>
                    <a:lnTo>
                      <a:pt x="1472" y="346"/>
                    </a:lnTo>
                    <a:lnTo>
                      <a:pt x="1475" y="350"/>
                    </a:lnTo>
                    <a:lnTo>
                      <a:pt x="1475" y="355"/>
                    </a:lnTo>
                    <a:lnTo>
                      <a:pt x="1477" y="355"/>
                    </a:lnTo>
                    <a:lnTo>
                      <a:pt x="1480" y="356"/>
                    </a:lnTo>
                    <a:lnTo>
                      <a:pt x="1481" y="357"/>
                    </a:lnTo>
                    <a:lnTo>
                      <a:pt x="1482" y="360"/>
                    </a:lnTo>
                    <a:lnTo>
                      <a:pt x="1480" y="361"/>
                    </a:lnTo>
                    <a:lnTo>
                      <a:pt x="1478" y="361"/>
                    </a:lnTo>
                    <a:lnTo>
                      <a:pt x="1476" y="360"/>
                    </a:lnTo>
                    <a:lnTo>
                      <a:pt x="1475" y="363"/>
                    </a:lnTo>
                    <a:lnTo>
                      <a:pt x="1474" y="365"/>
                    </a:lnTo>
                    <a:lnTo>
                      <a:pt x="1474" y="366"/>
                    </a:lnTo>
                    <a:lnTo>
                      <a:pt x="1474" y="369"/>
                    </a:lnTo>
                    <a:lnTo>
                      <a:pt x="1473" y="370"/>
                    </a:lnTo>
                    <a:lnTo>
                      <a:pt x="1470" y="368"/>
                    </a:lnTo>
                    <a:lnTo>
                      <a:pt x="1467" y="370"/>
                    </a:lnTo>
                    <a:lnTo>
                      <a:pt x="1464" y="373"/>
                    </a:lnTo>
                    <a:lnTo>
                      <a:pt x="1460" y="374"/>
                    </a:lnTo>
                    <a:lnTo>
                      <a:pt x="1459" y="379"/>
                    </a:lnTo>
                    <a:lnTo>
                      <a:pt x="1456" y="383"/>
                    </a:lnTo>
                    <a:lnTo>
                      <a:pt x="1455" y="388"/>
                    </a:lnTo>
                    <a:lnTo>
                      <a:pt x="1458" y="392"/>
                    </a:lnTo>
                    <a:lnTo>
                      <a:pt x="1453" y="393"/>
                    </a:lnTo>
                    <a:lnTo>
                      <a:pt x="1450" y="396"/>
                    </a:lnTo>
                    <a:lnTo>
                      <a:pt x="1447" y="400"/>
                    </a:lnTo>
                    <a:lnTo>
                      <a:pt x="1446" y="404"/>
                    </a:lnTo>
                    <a:lnTo>
                      <a:pt x="1447" y="407"/>
                    </a:lnTo>
                    <a:lnTo>
                      <a:pt x="1451" y="410"/>
                    </a:lnTo>
                    <a:lnTo>
                      <a:pt x="1451" y="414"/>
                    </a:lnTo>
                    <a:lnTo>
                      <a:pt x="1449" y="417"/>
                    </a:lnTo>
                    <a:lnTo>
                      <a:pt x="1447" y="422"/>
                    </a:lnTo>
                    <a:lnTo>
                      <a:pt x="1446" y="427"/>
                    </a:lnTo>
                    <a:lnTo>
                      <a:pt x="1444" y="432"/>
                    </a:lnTo>
                    <a:lnTo>
                      <a:pt x="1438" y="433"/>
                    </a:lnTo>
                    <a:lnTo>
                      <a:pt x="1438" y="431"/>
                    </a:lnTo>
                    <a:lnTo>
                      <a:pt x="1436" y="429"/>
                    </a:lnTo>
                    <a:lnTo>
                      <a:pt x="1434" y="429"/>
                    </a:lnTo>
                    <a:lnTo>
                      <a:pt x="1432" y="429"/>
                    </a:lnTo>
                    <a:lnTo>
                      <a:pt x="1432" y="433"/>
                    </a:lnTo>
                    <a:lnTo>
                      <a:pt x="1432" y="436"/>
                    </a:lnTo>
                    <a:lnTo>
                      <a:pt x="1432" y="440"/>
                    </a:lnTo>
                    <a:lnTo>
                      <a:pt x="1430" y="444"/>
                    </a:lnTo>
                    <a:lnTo>
                      <a:pt x="1431" y="447"/>
                    </a:lnTo>
                    <a:lnTo>
                      <a:pt x="1435" y="449"/>
                    </a:lnTo>
                    <a:lnTo>
                      <a:pt x="1438" y="451"/>
                    </a:lnTo>
                    <a:lnTo>
                      <a:pt x="1434" y="454"/>
                    </a:lnTo>
                    <a:lnTo>
                      <a:pt x="1433" y="455"/>
                    </a:lnTo>
                    <a:lnTo>
                      <a:pt x="1433" y="456"/>
                    </a:lnTo>
                    <a:lnTo>
                      <a:pt x="1434" y="458"/>
                    </a:lnTo>
                    <a:lnTo>
                      <a:pt x="1435" y="460"/>
                    </a:lnTo>
                    <a:lnTo>
                      <a:pt x="1435" y="462"/>
                    </a:lnTo>
                    <a:lnTo>
                      <a:pt x="1435" y="464"/>
                    </a:lnTo>
                    <a:lnTo>
                      <a:pt x="1435" y="468"/>
                    </a:lnTo>
                    <a:lnTo>
                      <a:pt x="1436" y="470"/>
                    </a:lnTo>
                    <a:lnTo>
                      <a:pt x="1435" y="473"/>
                    </a:lnTo>
                    <a:lnTo>
                      <a:pt x="1433" y="475"/>
                    </a:lnTo>
                    <a:lnTo>
                      <a:pt x="1430" y="476"/>
                    </a:lnTo>
                    <a:lnTo>
                      <a:pt x="1428" y="479"/>
                    </a:lnTo>
                    <a:lnTo>
                      <a:pt x="1424" y="482"/>
                    </a:lnTo>
                    <a:lnTo>
                      <a:pt x="1422" y="488"/>
                    </a:lnTo>
                    <a:lnTo>
                      <a:pt x="1421" y="492"/>
                    </a:lnTo>
                    <a:lnTo>
                      <a:pt x="1419" y="497"/>
                    </a:lnTo>
                    <a:lnTo>
                      <a:pt x="1418" y="499"/>
                    </a:lnTo>
                    <a:lnTo>
                      <a:pt x="1417" y="500"/>
                    </a:lnTo>
                    <a:lnTo>
                      <a:pt x="1415" y="500"/>
                    </a:lnTo>
                    <a:lnTo>
                      <a:pt x="1413" y="500"/>
                    </a:lnTo>
                    <a:lnTo>
                      <a:pt x="1413" y="499"/>
                    </a:lnTo>
                    <a:lnTo>
                      <a:pt x="1412" y="498"/>
                    </a:lnTo>
                    <a:lnTo>
                      <a:pt x="1411" y="497"/>
                    </a:lnTo>
                    <a:lnTo>
                      <a:pt x="1410" y="497"/>
                    </a:lnTo>
                    <a:lnTo>
                      <a:pt x="1410" y="499"/>
                    </a:lnTo>
                    <a:lnTo>
                      <a:pt x="1411" y="503"/>
                    </a:lnTo>
                    <a:lnTo>
                      <a:pt x="1412" y="505"/>
                    </a:lnTo>
                    <a:lnTo>
                      <a:pt x="1408" y="507"/>
                    </a:lnTo>
                    <a:lnTo>
                      <a:pt x="1404" y="507"/>
                    </a:lnTo>
                    <a:lnTo>
                      <a:pt x="1401" y="504"/>
                    </a:lnTo>
                    <a:lnTo>
                      <a:pt x="1398" y="500"/>
                    </a:lnTo>
                    <a:lnTo>
                      <a:pt x="1393" y="505"/>
                    </a:lnTo>
                    <a:lnTo>
                      <a:pt x="1395" y="511"/>
                    </a:lnTo>
                    <a:lnTo>
                      <a:pt x="1390" y="514"/>
                    </a:lnTo>
                    <a:lnTo>
                      <a:pt x="1385" y="517"/>
                    </a:lnTo>
                    <a:lnTo>
                      <a:pt x="1386" y="524"/>
                    </a:lnTo>
                    <a:lnTo>
                      <a:pt x="1383" y="524"/>
                    </a:lnTo>
                    <a:lnTo>
                      <a:pt x="1382" y="525"/>
                    </a:lnTo>
                    <a:lnTo>
                      <a:pt x="1380" y="527"/>
                    </a:lnTo>
                    <a:lnTo>
                      <a:pt x="1378" y="528"/>
                    </a:lnTo>
                    <a:lnTo>
                      <a:pt x="1378" y="531"/>
                    </a:lnTo>
                    <a:lnTo>
                      <a:pt x="1378" y="533"/>
                    </a:lnTo>
                    <a:lnTo>
                      <a:pt x="1375" y="534"/>
                    </a:lnTo>
                    <a:lnTo>
                      <a:pt x="1371" y="537"/>
                    </a:lnTo>
                    <a:lnTo>
                      <a:pt x="1369" y="540"/>
                    </a:lnTo>
                    <a:lnTo>
                      <a:pt x="1365" y="542"/>
                    </a:lnTo>
                    <a:lnTo>
                      <a:pt x="1362" y="541"/>
                    </a:lnTo>
                    <a:lnTo>
                      <a:pt x="1365" y="545"/>
                    </a:lnTo>
                    <a:lnTo>
                      <a:pt x="1363" y="550"/>
                    </a:lnTo>
                    <a:lnTo>
                      <a:pt x="1361" y="556"/>
                    </a:lnTo>
                    <a:lnTo>
                      <a:pt x="1364" y="561"/>
                    </a:lnTo>
                    <a:lnTo>
                      <a:pt x="1365" y="564"/>
                    </a:lnTo>
                    <a:lnTo>
                      <a:pt x="1365" y="567"/>
                    </a:lnTo>
                    <a:lnTo>
                      <a:pt x="1364" y="569"/>
                    </a:lnTo>
                    <a:lnTo>
                      <a:pt x="1364" y="571"/>
                    </a:lnTo>
                    <a:lnTo>
                      <a:pt x="1362" y="573"/>
                    </a:lnTo>
                    <a:lnTo>
                      <a:pt x="1359" y="573"/>
                    </a:lnTo>
                    <a:lnTo>
                      <a:pt x="1357" y="576"/>
                    </a:lnTo>
                    <a:lnTo>
                      <a:pt x="1356" y="579"/>
                    </a:lnTo>
                    <a:lnTo>
                      <a:pt x="1357" y="582"/>
                    </a:lnTo>
                    <a:lnTo>
                      <a:pt x="1359" y="584"/>
                    </a:lnTo>
                    <a:lnTo>
                      <a:pt x="1361" y="586"/>
                    </a:lnTo>
                    <a:lnTo>
                      <a:pt x="1360" y="589"/>
                    </a:lnTo>
                    <a:lnTo>
                      <a:pt x="1359" y="591"/>
                    </a:lnTo>
                    <a:lnTo>
                      <a:pt x="1356" y="593"/>
                    </a:lnTo>
                    <a:lnTo>
                      <a:pt x="1354" y="595"/>
                    </a:lnTo>
                    <a:lnTo>
                      <a:pt x="1354" y="597"/>
                    </a:lnTo>
                    <a:lnTo>
                      <a:pt x="1356" y="597"/>
                    </a:lnTo>
                    <a:lnTo>
                      <a:pt x="1356" y="598"/>
                    </a:lnTo>
                    <a:lnTo>
                      <a:pt x="1356" y="599"/>
                    </a:lnTo>
                    <a:lnTo>
                      <a:pt x="1356" y="600"/>
                    </a:lnTo>
                    <a:lnTo>
                      <a:pt x="1355" y="601"/>
                    </a:lnTo>
                    <a:lnTo>
                      <a:pt x="1354" y="601"/>
                    </a:lnTo>
                    <a:lnTo>
                      <a:pt x="1354" y="600"/>
                    </a:lnTo>
                    <a:lnTo>
                      <a:pt x="1354" y="599"/>
                    </a:lnTo>
                    <a:lnTo>
                      <a:pt x="1353" y="598"/>
                    </a:lnTo>
                    <a:lnTo>
                      <a:pt x="1354" y="597"/>
                    </a:lnTo>
                    <a:lnTo>
                      <a:pt x="1354" y="596"/>
                    </a:lnTo>
                    <a:lnTo>
                      <a:pt x="1354" y="595"/>
                    </a:lnTo>
                    <a:lnTo>
                      <a:pt x="1352" y="595"/>
                    </a:lnTo>
                    <a:lnTo>
                      <a:pt x="1351" y="596"/>
                    </a:lnTo>
                    <a:lnTo>
                      <a:pt x="1350" y="597"/>
                    </a:lnTo>
                    <a:lnTo>
                      <a:pt x="1350" y="598"/>
                    </a:lnTo>
                    <a:lnTo>
                      <a:pt x="1349" y="602"/>
                    </a:lnTo>
                    <a:lnTo>
                      <a:pt x="1346" y="605"/>
                    </a:lnTo>
                    <a:lnTo>
                      <a:pt x="1344" y="609"/>
                    </a:lnTo>
                    <a:lnTo>
                      <a:pt x="1343" y="613"/>
                    </a:lnTo>
                    <a:lnTo>
                      <a:pt x="1341" y="616"/>
                    </a:lnTo>
                    <a:lnTo>
                      <a:pt x="1341" y="619"/>
                    </a:lnTo>
                    <a:lnTo>
                      <a:pt x="1343" y="623"/>
                    </a:lnTo>
                    <a:lnTo>
                      <a:pt x="1348" y="626"/>
                    </a:lnTo>
                    <a:lnTo>
                      <a:pt x="1345" y="627"/>
                    </a:lnTo>
                    <a:lnTo>
                      <a:pt x="1343" y="630"/>
                    </a:lnTo>
                    <a:lnTo>
                      <a:pt x="1341" y="633"/>
                    </a:lnTo>
                    <a:lnTo>
                      <a:pt x="1338" y="635"/>
                    </a:lnTo>
                    <a:lnTo>
                      <a:pt x="1341" y="637"/>
                    </a:lnTo>
                    <a:lnTo>
                      <a:pt x="1342" y="639"/>
                    </a:lnTo>
                    <a:lnTo>
                      <a:pt x="1342" y="642"/>
                    </a:lnTo>
                    <a:lnTo>
                      <a:pt x="1341" y="644"/>
                    </a:lnTo>
                    <a:lnTo>
                      <a:pt x="1340" y="648"/>
                    </a:lnTo>
                    <a:lnTo>
                      <a:pt x="1337" y="651"/>
                    </a:lnTo>
                    <a:lnTo>
                      <a:pt x="1335" y="653"/>
                    </a:lnTo>
                    <a:lnTo>
                      <a:pt x="1333" y="655"/>
                    </a:lnTo>
                    <a:lnTo>
                      <a:pt x="1330" y="658"/>
                    </a:lnTo>
                    <a:lnTo>
                      <a:pt x="1328" y="661"/>
                    </a:lnTo>
                    <a:lnTo>
                      <a:pt x="1327" y="663"/>
                    </a:lnTo>
                    <a:lnTo>
                      <a:pt x="1327" y="668"/>
                    </a:lnTo>
                    <a:lnTo>
                      <a:pt x="1323" y="671"/>
                    </a:lnTo>
                    <a:lnTo>
                      <a:pt x="1320" y="675"/>
                    </a:lnTo>
                    <a:lnTo>
                      <a:pt x="1318" y="678"/>
                    </a:lnTo>
                    <a:lnTo>
                      <a:pt x="1314" y="680"/>
                    </a:lnTo>
                    <a:lnTo>
                      <a:pt x="1313" y="686"/>
                    </a:lnTo>
                    <a:lnTo>
                      <a:pt x="1311" y="693"/>
                    </a:lnTo>
                    <a:lnTo>
                      <a:pt x="1309" y="698"/>
                    </a:lnTo>
                    <a:lnTo>
                      <a:pt x="1302" y="700"/>
                    </a:lnTo>
                    <a:lnTo>
                      <a:pt x="1298" y="704"/>
                    </a:lnTo>
                    <a:lnTo>
                      <a:pt x="1298" y="710"/>
                    </a:lnTo>
                    <a:lnTo>
                      <a:pt x="1298" y="716"/>
                    </a:lnTo>
                    <a:lnTo>
                      <a:pt x="1293" y="721"/>
                    </a:lnTo>
                    <a:lnTo>
                      <a:pt x="1291" y="725"/>
                    </a:lnTo>
                    <a:lnTo>
                      <a:pt x="1289" y="729"/>
                    </a:lnTo>
                    <a:lnTo>
                      <a:pt x="1286" y="732"/>
                    </a:lnTo>
                    <a:lnTo>
                      <a:pt x="1283" y="736"/>
                    </a:lnTo>
                    <a:lnTo>
                      <a:pt x="1280" y="740"/>
                    </a:lnTo>
                    <a:lnTo>
                      <a:pt x="1279" y="745"/>
                    </a:lnTo>
                    <a:lnTo>
                      <a:pt x="1278" y="749"/>
                    </a:lnTo>
                    <a:lnTo>
                      <a:pt x="1278" y="755"/>
                    </a:lnTo>
                    <a:lnTo>
                      <a:pt x="1274" y="760"/>
                    </a:lnTo>
                    <a:lnTo>
                      <a:pt x="1272" y="765"/>
                    </a:lnTo>
                    <a:lnTo>
                      <a:pt x="1272" y="770"/>
                    </a:lnTo>
                    <a:lnTo>
                      <a:pt x="1268" y="775"/>
                    </a:lnTo>
                    <a:lnTo>
                      <a:pt x="1268" y="780"/>
                    </a:lnTo>
                    <a:lnTo>
                      <a:pt x="1266" y="785"/>
                    </a:lnTo>
                    <a:lnTo>
                      <a:pt x="1263" y="790"/>
                    </a:lnTo>
                    <a:lnTo>
                      <a:pt x="1259" y="792"/>
                    </a:lnTo>
                    <a:lnTo>
                      <a:pt x="1254" y="794"/>
                    </a:lnTo>
                    <a:lnTo>
                      <a:pt x="1252" y="798"/>
                    </a:lnTo>
                    <a:lnTo>
                      <a:pt x="1249" y="802"/>
                    </a:lnTo>
                    <a:lnTo>
                      <a:pt x="1244" y="798"/>
                    </a:lnTo>
                    <a:lnTo>
                      <a:pt x="1242" y="799"/>
                    </a:lnTo>
                    <a:lnTo>
                      <a:pt x="1242" y="802"/>
                    </a:lnTo>
                    <a:lnTo>
                      <a:pt x="1243" y="804"/>
                    </a:lnTo>
                    <a:lnTo>
                      <a:pt x="1243" y="806"/>
                    </a:lnTo>
                    <a:lnTo>
                      <a:pt x="1241" y="808"/>
                    </a:lnTo>
                    <a:lnTo>
                      <a:pt x="1238" y="811"/>
                    </a:lnTo>
                    <a:lnTo>
                      <a:pt x="1236" y="813"/>
                    </a:lnTo>
                    <a:lnTo>
                      <a:pt x="1233" y="816"/>
                    </a:lnTo>
                    <a:lnTo>
                      <a:pt x="1231" y="819"/>
                    </a:lnTo>
                    <a:lnTo>
                      <a:pt x="1230" y="822"/>
                    </a:lnTo>
                    <a:lnTo>
                      <a:pt x="1231" y="825"/>
                    </a:lnTo>
                    <a:lnTo>
                      <a:pt x="1234" y="829"/>
                    </a:lnTo>
                    <a:lnTo>
                      <a:pt x="1229" y="832"/>
                    </a:lnTo>
                    <a:lnTo>
                      <a:pt x="1225" y="833"/>
                    </a:lnTo>
                    <a:lnTo>
                      <a:pt x="1220" y="834"/>
                    </a:lnTo>
                    <a:lnTo>
                      <a:pt x="1217" y="838"/>
                    </a:lnTo>
                    <a:lnTo>
                      <a:pt x="1216" y="843"/>
                    </a:lnTo>
                    <a:lnTo>
                      <a:pt x="1214" y="850"/>
                    </a:lnTo>
                    <a:lnTo>
                      <a:pt x="1212" y="856"/>
                    </a:lnTo>
                    <a:lnTo>
                      <a:pt x="1210" y="861"/>
                    </a:lnTo>
                    <a:lnTo>
                      <a:pt x="1209" y="867"/>
                    </a:lnTo>
                    <a:lnTo>
                      <a:pt x="1207" y="873"/>
                    </a:lnTo>
                    <a:lnTo>
                      <a:pt x="1205" y="878"/>
                    </a:lnTo>
                    <a:lnTo>
                      <a:pt x="1201" y="884"/>
                    </a:lnTo>
                    <a:lnTo>
                      <a:pt x="1198" y="884"/>
                    </a:lnTo>
                    <a:lnTo>
                      <a:pt x="1195" y="884"/>
                    </a:lnTo>
                    <a:lnTo>
                      <a:pt x="1192" y="886"/>
                    </a:lnTo>
                    <a:lnTo>
                      <a:pt x="1190" y="889"/>
                    </a:lnTo>
                    <a:lnTo>
                      <a:pt x="1188" y="893"/>
                    </a:lnTo>
                    <a:lnTo>
                      <a:pt x="1184" y="895"/>
                    </a:lnTo>
                    <a:lnTo>
                      <a:pt x="1180" y="897"/>
                    </a:lnTo>
                    <a:lnTo>
                      <a:pt x="1175" y="898"/>
                    </a:lnTo>
                    <a:lnTo>
                      <a:pt x="1171" y="897"/>
                    </a:lnTo>
                    <a:lnTo>
                      <a:pt x="1166" y="896"/>
                    </a:lnTo>
                    <a:lnTo>
                      <a:pt x="1162" y="895"/>
                    </a:lnTo>
                    <a:lnTo>
                      <a:pt x="1158" y="892"/>
                    </a:lnTo>
                    <a:lnTo>
                      <a:pt x="1153" y="891"/>
                    </a:lnTo>
                    <a:lnTo>
                      <a:pt x="1149" y="890"/>
                    </a:lnTo>
                    <a:lnTo>
                      <a:pt x="1145" y="888"/>
                    </a:lnTo>
                    <a:lnTo>
                      <a:pt x="1143" y="884"/>
                    </a:lnTo>
                    <a:lnTo>
                      <a:pt x="1139" y="890"/>
                    </a:lnTo>
                    <a:lnTo>
                      <a:pt x="1136" y="897"/>
                    </a:lnTo>
                    <a:lnTo>
                      <a:pt x="1132" y="901"/>
                    </a:lnTo>
                    <a:lnTo>
                      <a:pt x="1124" y="899"/>
                    </a:lnTo>
                    <a:lnTo>
                      <a:pt x="1119" y="901"/>
                    </a:lnTo>
                    <a:lnTo>
                      <a:pt x="1117" y="903"/>
                    </a:lnTo>
                    <a:lnTo>
                      <a:pt x="1113" y="905"/>
                    </a:lnTo>
                    <a:lnTo>
                      <a:pt x="1111" y="901"/>
                    </a:lnTo>
                    <a:lnTo>
                      <a:pt x="1108" y="899"/>
                    </a:lnTo>
                    <a:lnTo>
                      <a:pt x="1105" y="897"/>
                    </a:lnTo>
                    <a:lnTo>
                      <a:pt x="1102" y="896"/>
                    </a:lnTo>
                    <a:lnTo>
                      <a:pt x="1098" y="895"/>
                    </a:lnTo>
                    <a:lnTo>
                      <a:pt x="1096" y="894"/>
                    </a:lnTo>
                    <a:lnTo>
                      <a:pt x="1092" y="893"/>
                    </a:lnTo>
                    <a:lnTo>
                      <a:pt x="1089" y="893"/>
                    </a:lnTo>
                    <a:lnTo>
                      <a:pt x="1085" y="895"/>
                    </a:lnTo>
                    <a:lnTo>
                      <a:pt x="1083" y="893"/>
                    </a:lnTo>
                    <a:lnTo>
                      <a:pt x="1081" y="893"/>
                    </a:lnTo>
                    <a:lnTo>
                      <a:pt x="1078" y="893"/>
                    </a:lnTo>
                    <a:lnTo>
                      <a:pt x="1076" y="888"/>
                    </a:lnTo>
                    <a:lnTo>
                      <a:pt x="1076" y="886"/>
                    </a:lnTo>
                    <a:lnTo>
                      <a:pt x="1076" y="884"/>
                    </a:lnTo>
                    <a:lnTo>
                      <a:pt x="1075" y="881"/>
                    </a:lnTo>
                    <a:lnTo>
                      <a:pt x="1074" y="879"/>
                    </a:lnTo>
                    <a:lnTo>
                      <a:pt x="1071" y="882"/>
                    </a:lnTo>
                    <a:lnTo>
                      <a:pt x="1069" y="887"/>
                    </a:lnTo>
                    <a:lnTo>
                      <a:pt x="1066" y="890"/>
                    </a:lnTo>
                    <a:lnTo>
                      <a:pt x="1062" y="886"/>
                    </a:lnTo>
                    <a:lnTo>
                      <a:pt x="1061" y="886"/>
                    </a:lnTo>
                    <a:lnTo>
                      <a:pt x="1060" y="886"/>
                    </a:lnTo>
                    <a:lnTo>
                      <a:pt x="1059" y="885"/>
                    </a:lnTo>
                    <a:lnTo>
                      <a:pt x="1057" y="887"/>
                    </a:lnTo>
                    <a:lnTo>
                      <a:pt x="1057" y="890"/>
                    </a:lnTo>
                    <a:lnTo>
                      <a:pt x="1056" y="893"/>
                    </a:lnTo>
                    <a:lnTo>
                      <a:pt x="1053" y="893"/>
                    </a:lnTo>
                    <a:lnTo>
                      <a:pt x="1050" y="888"/>
                    </a:lnTo>
                    <a:lnTo>
                      <a:pt x="1050" y="884"/>
                    </a:lnTo>
                    <a:lnTo>
                      <a:pt x="1049" y="881"/>
                    </a:lnTo>
                    <a:lnTo>
                      <a:pt x="1046" y="879"/>
                    </a:lnTo>
                    <a:lnTo>
                      <a:pt x="1044" y="880"/>
                    </a:lnTo>
                    <a:lnTo>
                      <a:pt x="1043" y="880"/>
                    </a:lnTo>
                    <a:lnTo>
                      <a:pt x="1042" y="881"/>
                    </a:lnTo>
                    <a:lnTo>
                      <a:pt x="1039" y="881"/>
                    </a:lnTo>
                    <a:lnTo>
                      <a:pt x="1036" y="878"/>
                    </a:lnTo>
                    <a:lnTo>
                      <a:pt x="1035" y="875"/>
                    </a:lnTo>
                    <a:lnTo>
                      <a:pt x="1034" y="872"/>
                    </a:lnTo>
                    <a:lnTo>
                      <a:pt x="1034" y="869"/>
                    </a:lnTo>
                    <a:lnTo>
                      <a:pt x="1034" y="865"/>
                    </a:lnTo>
                    <a:lnTo>
                      <a:pt x="1034" y="862"/>
                    </a:lnTo>
                    <a:lnTo>
                      <a:pt x="1033" y="859"/>
                    </a:lnTo>
                    <a:lnTo>
                      <a:pt x="1029" y="856"/>
                    </a:lnTo>
                    <a:lnTo>
                      <a:pt x="1029" y="851"/>
                    </a:lnTo>
                    <a:lnTo>
                      <a:pt x="1028" y="846"/>
                    </a:lnTo>
                    <a:lnTo>
                      <a:pt x="1027" y="841"/>
                    </a:lnTo>
                    <a:lnTo>
                      <a:pt x="1025" y="836"/>
                    </a:lnTo>
                    <a:lnTo>
                      <a:pt x="1022" y="833"/>
                    </a:lnTo>
                    <a:lnTo>
                      <a:pt x="1019" y="832"/>
                    </a:lnTo>
                    <a:lnTo>
                      <a:pt x="1016" y="830"/>
                    </a:lnTo>
                    <a:lnTo>
                      <a:pt x="1013" y="829"/>
                    </a:lnTo>
                    <a:lnTo>
                      <a:pt x="1015" y="825"/>
                    </a:lnTo>
                    <a:lnTo>
                      <a:pt x="1018" y="822"/>
                    </a:lnTo>
                    <a:lnTo>
                      <a:pt x="1022" y="819"/>
                    </a:lnTo>
                    <a:lnTo>
                      <a:pt x="1020" y="813"/>
                    </a:lnTo>
                    <a:lnTo>
                      <a:pt x="1019" y="811"/>
                    </a:lnTo>
                    <a:lnTo>
                      <a:pt x="1018" y="807"/>
                    </a:lnTo>
                    <a:lnTo>
                      <a:pt x="1017" y="805"/>
                    </a:lnTo>
                    <a:lnTo>
                      <a:pt x="1017" y="802"/>
                    </a:lnTo>
                    <a:lnTo>
                      <a:pt x="1021" y="797"/>
                    </a:lnTo>
                    <a:lnTo>
                      <a:pt x="1025" y="794"/>
                    </a:lnTo>
                    <a:lnTo>
                      <a:pt x="1025" y="790"/>
                    </a:lnTo>
                    <a:lnTo>
                      <a:pt x="1025" y="784"/>
                    </a:lnTo>
                    <a:lnTo>
                      <a:pt x="1021" y="783"/>
                    </a:lnTo>
                    <a:lnTo>
                      <a:pt x="1018" y="783"/>
                    </a:lnTo>
                    <a:lnTo>
                      <a:pt x="1015" y="781"/>
                    </a:lnTo>
                    <a:lnTo>
                      <a:pt x="1016" y="779"/>
                    </a:lnTo>
                    <a:lnTo>
                      <a:pt x="1020" y="777"/>
                    </a:lnTo>
                    <a:lnTo>
                      <a:pt x="1023" y="774"/>
                    </a:lnTo>
                    <a:lnTo>
                      <a:pt x="1023" y="772"/>
                    </a:lnTo>
                    <a:lnTo>
                      <a:pt x="1017" y="773"/>
                    </a:lnTo>
                    <a:lnTo>
                      <a:pt x="1016" y="773"/>
                    </a:lnTo>
                    <a:lnTo>
                      <a:pt x="1016" y="772"/>
                    </a:lnTo>
                    <a:lnTo>
                      <a:pt x="1016" y="770"/>
                    </a:lnTo>
                    <a:lnTo>
                      <a:pt x="1016" y="769"/>
                    </a:lnTo>
                    <a:lnTo>
                      <a:pt x="1019" y="766"/>
                    </a:lnTo>
                    <a:lnTo>
                      <a:pt x="1020" y="762"/>
                    </a:lnTo>
                    <a:lnTo>
                      <a:pt x="1021" y="759"/>
                    </a:lnTo>
                    <a:lnTo>
                      <a:pt x="1020" y="754"/>
                    </a:lnTo>
                    <a:lnTo>
                      <a:pt x="1020" y="750"/>
                    </a:lnTo>
                    <a:lnTo>
                      <a:pt x="1020" y="745"/>
                    </a:lnTo>
                    <a:lnTo>
                      <a:pt x="1021" y="742"/>
                    </a:lnTo>
                    <a:lnTo>
                      <a:pt x="1025" y="739"/>
                    </a:lnTo>
                    <a:lnTo>
                      <a:pt x="1025" y="736"/>
                    </a:lnTo>
                    <a:lnTo>
                      <a:pt x="1024" y="734"/>
                    </a:lnTo>
                    <a:lnTo>
                      <a:pt x="1022" y="731"/>
                    </a:lnTo>
                    <a:lnTo>
                      <a:pt x="1022" y="729"/>
                    </a:lnTo>
                    <a:lnTo>
                      <a:pt x="1024" y="727"/>
                    </a:lnTo>
                    <a:lnTo>
                      <a:pt x="1026" y="725"/>
                    </a:lnTo>
                    <a:lnTo>
                      <a:pt x="1027" y="723"/>
                    </a:lnTo>
                    <a:lnTo>
                      <a:pt x="1025" y="721"/>
                    </a:lnTo>
                    <a:lnTo>
                      <a:pt x="1020" y="721"/>
                    </a:lnTo>
                    <a:lnTo>
                      <a:pt x="1018" y="723"/>
                    </a:lnTo>
                    <a:lnTo>
                      <a:pt x="1016" y="726"/>
                    </a:lnTo>
                    <a:lnTo>
                      <a:pt x="1013" y="730"/>
                    </a:lnTo>
                    <a:lnTo>
                      <a:pt x="1011" y="733"/>
                    </a:lnTo>
                    <a:lnTo>
                      <a:pt x="1008" y="735"/>
                    </a:lnTo>
                    <a:lnTo>
                      <a:pt x="1005" y="736"/>
                    </a:lnTo>
                    <a:lnTo>
                      <a:pt x="1001" y="736"/>
                    </a:lnTo>
                    <a:lnTo>
                      <a:pt x="1000" y="740"/>
                    </a:lnTo>
                    <a:lnTo>
                      <a:pt x="1001" y="744"/>
                    </a:lnTo>
                    <a:lnTo>
                      <a:pt x="1001" y="748"/>
                    </a:lnTo>
                    <a:lnTo>
                      <a:pt x="998" y="751"/>
                    </a:lnTo>
                    <a:lnTo>
                      <a:pt x="997" y="757"/>
                    </a:lnTo>
                    <a:lnTo>
                      <a:pt x="994" y="761"/>
                    </a:lnTo>
                    <a:lnTo>
                      <a:pt x="992" y="766"/>
                    </a:lnTo>
                    <a:lnTo>
                      <a:pt x="990" y="771"/>
                    </a:lnTo>
                    <a:lnTo>
                      <a:pt x="983" y="775"/>
                    </a:lnTo>
                    <a:lnTo>
                      <a:pt x="981" y="780"/>
                    </a:lnTo>
                    <a:lnTo>
                      <a:pt x="979" y="785"/>
                    </a:lnTo>
                    <a:lnTo>
                      <a:pt x="972" y="788"/>
                    </a:lnTo>
                    <a:lnTo>
                      <a:pt x="969" y="793"/>
                    </a:lnTo>
                    <a:lnTo>
                      <a:pt x="969" y="798"/>
                    </a:lnTo>
                    <a:lnTo>
                      <a:pt x="968" y="804"/>
                    </a:lnTo>
                    <a:lnTo>
                      <a:pt x="964" y="808"/>
                    </a:lnTo>
                    <a:lnTo>
                      <a:pt x="964" y="813"/>
                    </a:lnTo>
                    <a:lnTo>
                      <a:pt x="962" y="816"/>
                    </a:lnTo>
                    <a:lnTo>
                      <a:pt x="958" y="818"/>
                    </a:lnTo>
                    <a:lnTo>
                      <a:pt x="953" y="818"/>
                    </a:lnTo>
                    <a:lnTo>
                      <a:pt x="949" y="815"/>
                    </a:lnTo>
                    <a:lnTo>
                      <a:pt x="945" y="813"/>
                    </a:lnTo>
                    <a:lnTo>
                      <a:pt x="939" y="811"/>
                    </a:lnTo>
                    <a:lnTo>
                      <a:pt x="934" y="811"/>
                    </a:lnTo>
                    <a:lnTo>
                      <a:pt x="932" y="809"/>
                    </a:lnTo>
                    <a:lnTo>
                      <a:pt x="930" y="807"/>
                    </a:lnTo>
                    <a:lnTo>
                      <a:pt x="928" y="807"/>
                    </a:lnTo>
                    <a:lnTo>
                      <a:pt x="926" y="807"/>
                    </a:lnTo>
                    <a:lnTo>
                      <a:pt x="926" y="812"/>
                    </a:lnTo>
                    <a:lnTo>
                      <a:pt x="930" y="814"/>
                    </a:lnTo>
                    <a:lnTo>
                      <a:pt x="935" y="816"/>
                    </a:lnTo>
                    <a:lnTo>
                      <a:pt x="938" y="820"/>
                    </a:lnTo>
                    <a:lnTo>
                      <a:pt x="938" y="826"/>
                    </a:lnTo>
                    <a:lnTo>
                      <a:pt x="939" y="827"/>
                    </a:lnTo>
                    <a:lnTo>
                      <a:pt x="941" y="826"/>
                    </a:lnTo>
                    <a:lnTo>
                      <a:pt x="943" y="824"/>
                    </a:lnTo>
                    <a:lnTo>
                      <a:pt x="944" y="822"/>
                    </a:lnTo>
                    <a:lnTo>
                      <a:pt x="946" y="820"/>
                    </a:lnTo>
                    <a:lnTo>
                      <a:pt x="949" y="820"/>
                    </a:lnTo>
                    <a:lnTo>
                      <a:pt x="953" y="822"/>
                    </a:lnTo>
                    <a:lnTo>
                      <a:pt x="953" y="826"/>
                    </a:lnTo>
                    <a:lnTo>
                      <a:pt x="952" y="829"/>
                    </a:lnTo>
                    <a:lnTo>
                      <a:pt x="948" y="831"/>
                    </a:lnTo>
                    <a:lnTo>
                      <a:pt x="945" y="832"/>
                    </a:lnTo>
                    <a:lnTo>
                      <a:pt x="943" y="833"/>
                    </a:lnTo>
                    <a:lnTo>
                      <a:pt x="941" y="832"/>
                    </a:lnTo>
                    <a:lnTo>
                      <a:pt x="940" y="831"/>
                    </a:lnTo>
                    <a:lnTo>
                      <a:pt x="939" y="829"/>
                    </a:lnTo>
                    <a:lnTo>
                      <a:pt x="936" y="831"/>
                    </a:lnTo>
                    <a:lnTo>
                      <a:pt x="934" y="833"/>
                    </a:lnTo>
                    <a:lnTo>
                      <a:pt x="931" y="835"/>
                    </a:lnTo>
                    <a:lnTo>
                      <a:pt x="927" y="836"/>
                    </a:lnTo>
                    <a:lnTo>
                      <a:pt x="927" y="840"/>
                    </a:lnTo>
                    <a:lnTo>
                      <a:pt x="924" y="843"/>
                    </a:lnTo>
                    <a:lnTo>
                      <a:pt x="920" y="846"/>
                    </a:lnTo>
                    <a:lnTo>
                      <a:pt x="919" y="850"/>
                    </a:lnTo>
                    <a:lnTo>
                      <a:pt x="916" y="852"/>
                    </a:lnTo>
                    <a:lnTo>
                      <a:pt x="911" y="855"/>
                    </a:lnTo>
                    <a:lnTo>
                      <a:pt x="909" y="858"/>
                    </a:lnTo>
                    <a:lnTo>
                      <a:pt x="910" y="863"/>
                    </a:lnTo>
                    <a:lnTo>
                      <a:pt x="915" y="865"/>
                    </a:lnTo>
                    <a:lnTo>
                      <a:pt x="916" y="867"/>
                    </a:lnTo>
                    <a:lnTo>
                      <a:pt x="918" y="871"/>
                    </a:lnTo>
                    <a:lnTo>
                      <a:pt x="921" y="874"/>
                    </a:lnTo>
                    <a:lnTo>
                      <a:pt x="919" y="879"/>
                    </a:lnTo>
                    <a:lnTo>
                      <a:pt x="915" y="880"/>
                    </a:lnTo>
                    <a:lnTo>
                      <a:pt x="910" y="882"/>
                    </a:lnTo>
                    <a:lnTo>
                      <a:pt x="911" y="887"/>
                    </a:lnTo>
                    <a:lnTo>
                      <a:pt x="910" y="893"/>
                    </a:lnTo>
                    <a:lnTo>
                      <a:pt x="908" y="896"/>
                    </a:lnTo>
                    <a:lnTo>
                      <a:pt x="904" y="901"/>
                    </a:lnTo>
                    <a:lnTo>
                      <a:pt x="904" y="905"/>
                    </a:lnTo>
                    <a:lnTo>
                      <a:pt x="901" y="906"/>
                    </a:lnTo>
                    <a:lnTo>
                      <a:pt x="897" y="910"/>
                    </a:lnTo>
                    <a:lnTo>
                      <a:pt x="893" y="912"/>
                    </a:lnTo>
                    <a:lnTo>
                      <a:pt x="890" y="913"/>
                    </a:lnTo>
                    <a:lnTo>
                      <a:pt x="891" y="914"/>
                    </a:lnTo>
                    <a:lnTo>
                      <a:pt x="892" y="914"/>
                    </a:lnTo>
                    <a:lnTo>
                      <a:pt x="893" y="914"/>
                    </a:lnTo>
                    <a:lnTo>
                      <a:pt x="894" y="915"/>
                    </a:lnTo>
                    <a:lnTo>
                      <a:pt x="894" y="917"/>
                    </a:lnTo>
                    <a:lnTo>
                      <a:pt x="894" y="920"/>
                    </a:lnTo>
                    <a:lnTo>
                      <a:pt x="894" y="921"/>
                    </a:lnTo>
                    <a:lnTo>
                      <a:pt x="891" y="924"/>
                    </a:lnTo>
                    <a:lnTo>
                      <a:pt x="890" y="929"/>
                    </a:lnTo>
                    <a:lnTo>
                      <a:pt x="889" y="931"/>
                    </a:lnTo>
                    <a:lnTo>
                      <a:pt x="884" y="932"/>
                    </a:lnTo>
                    <a:lnTo>
                      <a:pt x="884" y="940"/>
                    </a:lnTo>
                    <a:lnTo>
                      <a:pt x="879" y="946"/>
                    </a:lnTo>
                    <a:lnTo>
                      <a:pt x="872" y="948"/>
                    </a:lnTo>
                    <a:lnTo>
                      <a:pt x="866" y="952"/>
                    </a:lnTo>
                    <a:lnTo>
                      <a:pt x="862" y="952"/>
                    </a:lnTo>
                    <a:lnTo>
                      <a:pt x="861" y="956"/>
                    </a:lnTo>
                    <a:lnTo>
                      <a:pt x="861" y="960"/>
                    </a:lnTo>
                    <a:lnTo>
                      <a:pt x="859" y="964"/>
                    </a:lnTo>
                    <a:lnTo>
                      <a:pt x="859" y="970"/>
                    </a:lnTo>
                    <a:lnTo>
                      <a:pt x="856" y="974"/>
                    </a:lnTo>
                    <a:lnTo>
                      <a:pt x="852" y="978"/>
                    </a:lnTo>
                    <a:lnTo>
                      <a:pt x="848" y="982"/>
                    </a:lnTo>
                    <a:lnTo>
                      <a:pt x="850" y="983"/>
                    </a:lnTo>
                    <a:lnTo>
                      <a:pt x="852" y="983"/>
                    </a:lnTo>
                    <a:lnTo>
                      <a:pt x="852" y="985"/>
                    </a:lnTo>
                    <a:lnTo>
                      <a:pt x="852" y="987"/>
                    </a:lnTo>
                    <a:lnTo>
                      <a:pt x="849" y="987"/>
                    </a:lnTo>
                    <a:lnTo>
                      <a:pt x="846" y="989"/>
                    </a:lnTo>
                    <a:lnTo>
                      <a:pt x="845" y="993"/>
                    </a:lnTo>
                    <a:lnTo>
                      <a:pt x="843" y="995"/>
                    </a:lnTo>
                    <a:lnTo>
                      <a:pt x="842" y="1000"/>
                    </a:lnTo>
                    <a:lnTo>
                      <a:pt x="840" y="1003"/>
                    </a:lnTo>
                    <a:lnTo>
                      <a:pt x="839" y="1006"/>
                    </a:lnTo>
                    <a:lnTo>
                      <a:pt x="841" y="1011"/>
                    </a:lnTo>
                    <a:lnTo>
                      <a:pt x="840" y="1016"/>
                    </a:lnTo>
                    <a:lnTo>
                      <a:pt x="839" y="1021"/>
                    </a:lnTo>
                    <a:lnTo>
                      <a:pt x="837" y="1025"/>
                    </a:lnTo>
                    <a:lnTo>
                      <a:pt x="835" y="1031"/>
                    </a:lnTo>
                    <a:lnTo>
                      <a:pt x="833" y="1036"/>
                    </a:lnTo>
                    <a:lnTo>
                      <a:pt x="830" y="1041"/>
                    </a:lnTo>
                    <a:lnTo>
                      <a:pt x="826" y="1046"/>
                    </a:lnTo>
                    <a:lnTo>
                      <a:pt x="822" y="1049"/>
                    </a:lnTo>
                    <a:lnTo>
                      <a:pt x="824" y="1053"/>
                    </a:lnTo>
                    <a:lnTo>
                      <a:pt x="821" y="1053"/>
                    </a:lnTo>
                    <a:lnTo>
                      <a:pt x="816" y="1052"/>
                    </a:lnTo>
                    <a:lnTo>
                      <a:pt x="812" y="1052"/>
                    </a:lnTo>
                    <a:lnTo>
                      <a:pt x="811" y="1052"/>
                    </a:lnTo>
                    <a:lnTo>
                      <a:pt x="810" y="1052"/>
                    </a:lnTo>
                    <a:lnTo>
                      <a:pt x="810" y="1056"/>
                    </a:lnTo>
                    <a:lnTo>
                      <a:pt x="811" y="1060"/>
                    </a:lnTo>
                    <a:lnTo>
                      <a:pt x="811" y="1064"/>
                    </a:lnTo>
                    <a:lnTo>
                      <a:pt x="811" y="1068"/>
                    </a:lnTo>
                    <a:lnTo>
                      <a:pt x="810" y="1073"/>
                    </a:lnTo>
                    <a:lnTo>
                      <a:pt x="809" y="1076"/>
                    </a:lnTo>
                    <a:lnTo>
                      <a:pt x="807" y="1079"/>
                    </a:lnTo>
                    <a:lnTo>
                      <a:pt x="805" y="1083"/>
                    </a:lnTo>
                    <a:lnTo>
                      <a:pt x="805" y="1086"/>
                    </a:lnTo>
                    <a:lnTo>
                      <a:pt x="805" y="1092"/>
                    </a:lnTo>
                    <a:lnTo>
                      <a:pt x="804" y="1095"/>
                    </a:lnTo>
                    <a:lnTo>
                      <a:pt x="800" y="1096"/>
                    </a:lnTo>
                    <a:lnTo>
                      <a:pt x="798" y="1100"/>
                    </a:lnTo>
                    <a:lnTo>
                      <a:pt x="798" y="1105"/>
                    </a:lnTo>
                    <a:lnTo>
                      <a:pt x="797" y="1110"/>
                    </a:lnTo>
                    <a:lnTo>
                      <a:pt x="792" y="1111"/>
                    </a:lnTo>
                    <a:lnTo>
                      <a:pt x="792" y="1115"/>
                    </a:lnTo>
                    <a:lnTo>
                      <a:pt x="791" y="1120"/>
                    </a:lnTo>
                    <a:lnTo>
                      <a:pt x="790" y="1124"/>
                    </a:lnTo>
                    <a:lnTo>
                      <a:pt x="788" y="1128"/>
                    </a:lnTo>
                    <a:lnTo>
                      <a:pt x="786" y="1132"/>
                    </a:lnTo>
                    <a:lnTo>
                      <a:pt x="784" y="1137"/>
                    </a:lnTo>
                    <a:lnTo>
                      <a:pt x="783" y="1141"/>
                    </a:lnTo>
                    <a:lnTo>
                      <a:pt x="782" y="1145"/>
                    </a:lnTo>
                    <a:lnTo>
                      <a:pt x="780" y="1146"/>
                    </a:lnTo>
                    <a:lnTo>
                      <a:pt x="777" y="1147"/>
                    </a:lnTo>
                    <a:lnTo>
                      <a:pt x="776" y="1149"/>
                    </a:lnTo>
                    <a:lnTo>
                      <a:pt x="775" y="1151"/>
                    </a:lnTo>
                    <a:lnTo>
                      <a:pt x="771" y="1156"/>
                    </a:lnTo>
                    <a:lnTo>
                      <a:pt x="766" y="1161"/>
                    </a:lnTo>
                    <a:lnTo>
                      <a:pt x="764" y="1167"/>
                    </a:lnTo>
                    <a:lnTo>
                      <a:pt x="764" y="1172"/>
                    </a:lnTo>
                    <a:lnTo>
                      <a:pt x="762" y="1177"/>
                    </a:lnTo>
                    <a:lnTo>
                      <a:pt x="764" y="1182"/>
                    </a:lnTo>
                    <a:lnTo>
                      <a:pt x="763" y="1186"/>
                    </a:lnTo>
                    <a:lnTo>
                      <a:pt x="755" y="1186"/>
                    </a:lnTo>
                    <a:lnTo>
                      <a:pt x="756" y="1184"/>
                    </a:lnTo>
                    <a:lnTo>
                      <a:pt x="758" y="1181"/>
                    </a:lnTo>
                    <a:lnTo>
                      <a:pt x="759" y="1178"/>
                    </a:lnTo>
                    <a:lnTo>
                      <a:pt x="757" y="1175"/>
                    </a:lnTo>
                    <a:lnTo>
                      <a:pt x="755" y="1175"/>
                    </a:lnTo>
                    <a:lnTo>
                      <a:pt x="754" y="1176"/>
                    </a:lnTo>
                    <a:lnTo>
                      <a:pt x="753" y="1177"/>
                    </a:lnTo>
                    <a:lnTo>
                      <a:pt x="752" y="1179"/>
                    </a:lnTo>
                    <a:lnTo>
                      <a:pt x="753" y="1184"/>
                    </a:lnTo>
                    <a:lnTo>
                      <a:pt x="753" y="1188"/>
                    </a:lnTo>
                    <a:lnTo>
                      <a:pt x="753" y="1193"/>
                    </a:lnTo>
                    <a:lnTo>
                      <a:pt x="757" y="1197"/>
                    </a:lnTo>
                    <a:lnTo>
                      <a:pt x="755" y="1201"/>
                    </a:lnTo>
                    <a:lnTo>
                      <a:pt x="754" y="1204"/>
                    </a:lnTo>
                    <a:lnTo>
                      <a:pt x="753" y="1208"/>
                    </a:lnTo>
                    <a:lnTo>
                      <a:pt x="751" y="1212"/>
                    </a:lnTo>
                    <a:lnTo>
                      <a:pt x="750" y="1215"/>
                    </a:lnTo>
                    <a:lnTo>
                      <a:pt x="749" y="1220"/>
                    </a:lnTo>
                    <a:lnTo>
                      <a:pt x="749" y="1223"/>
                    </a:lnTo>
                    <a:lnTo>
                      <a:pt x="749" y="1227"/>
                    </a:lnTo>
                    <a:lnTo>
                      <a:pt x="744" y="1229"/>
                    </a:lnTo>
                    <a:lnTo>
                      <a:pt x="739" y="1234"/>
                    </a:lnTo>
                    <a:lnTo>
                      <a:pt x="735" y="1238"/>
                    </a:lnTo>
                    <a:lnTo>
                      <a:pt x="728" y="1240"/>
                    </a:lnTo>
                    <a:lnTo>
                      <a:pt x="725" y="1244"/>
                    </a:lnTo>
                    <a:lnTo>
                      <a:pt x="725" y="1248"/>
                    </a:lnTo>
                    <a:lnTo>
                      <a:pt x="723" y="1254"/>
                    </a:lnTo>
                    <a:lnTo>
                      <a:pt x="720" y="1257"/>
                    </a:lnTo>
                    <a:lnTo>
                      <a:pt x="722" y="1264"/>
                    </a:lnTo>
                    <a:lnTo>
                      <a:pt x="721" y="1268"/>
                    </a:lnTo>
                    <a:lnTo>
                      <a:pt x="719" y="1272"/>
                    </a:lnTo>
                    <a:lnTo>
                      <a:pt x="714" y="1274"/>
                    </a:lnTo>
                    <a:lnTo>
                      <a:pt x="710" y="1277"/>
                    </a:lnTo>
                    <a:lnTo>
                      <a:pt x="708" y="1281"/>
                    </a:lnTo>
                    <a:lnTo>
                      <a:pt x="708" y="1284"/>
                    </a:lnTo>
                    <a:lnTo>
                      <a:pt x="710" y="1289"/>
                    </a:lnTo>
                    <a:lnTo>
                      <a:pt x="711" y="1291"/>
                    </a:lnTo>
                    <a:lnTo>
                      <a:pt x="712" y="1292"/>
                    </a:lnTo>
                    <a:lnTo>
                      <a:pt x="714" y="1293"/>
                    </a:lnTo>
                    <a:lnTo>
                      <a:pt x="713" y="1296"/>
                    </a:lnTo>
                    <a:lnTo>
                      <a:pt x="712" y="1300"/>
                    </a:lnTo>
                    <a:lnTo>
                      <a:pt x="711" y="1302"/>
                    </a:lnTo>
                    <a:lnTo>
                      <a:pt x="710" y="1306"/>
                    </a:lnTo>
                    <a:lnTo>
                      <a:pt x="710" y="1310"/>
                    </a:lnTo>
                    <a:lnTo>
                      <a:pt x="708" y="1313"/>
                    </a:lnTo>
                    <a:lnTo>
                      <a:pt x="707" y="1317"/>
                    </a:lnTo>
                    <a:lnTo>
                      <a:pt x="703" y="1319"/>
                    </a:lnTo>
                    <a:lnTo>
                      <a:pt x="700" y="1321"/>
                    </a:lnTo>
                    <a:lnTo>
                      <a:pt x="699" y="1321"/>
                    </a:lnTo>
                    <a:lnTo>
                      <a:pt x="697" y="1321"/>
                    </a:lnTo>
                    <a:lnTo>
                      <a:pt x="696" y="1322"/>
                    </a:lnTo>
                    <a:lnTo>
                      <a:pt x="694" y="1322"/>
                    </a:lnTo>
                    <a:lnTo>
                      <a:pt x="695" y="1326"/>
                    </a:lnTo>
                    <a:lnTo>
                      <a:pt x="698" y="1328"/>
                    </a:lnTo>
                    <a:lnTo>
                      <a:pt x="700" y="1332"/>
                    </a:lnTo>
                    <a:lnTo>
                      <a:pt x="700" y="1336"/>
                    </a:lnTo>
                    <a:lnTo>
                      <a:pt x="696" y="1338"/>
                    </a:lnTo>
                    <a:lnTo>
                      <a:pt x="693" y="1341"/>
                    </a:lnTo>
                    <a:lnTo>
                      <a:pt x="692" y="1345"/>
                    </a:lnTo>
                    <a:lnTo>
                      <a:pt x="691" y="1349"/>
                    </a:lnTo>
                    <a:lnTo>
                      <a:pt x="692" y="1353"/>
                    </a:lnTo>
                    <a:lnTo>
                      <a:pt x="693" y="1358"/>
                    </a:lnTo>
                    <a:lnTo>
                      <a:pt x="692" y="1362"/>
                    </a:lnTo>
                    <a:lnTo>
                      <a:pt x="689" y="1365"/>
                    </a:lnTo>
                    <a:lnTo>
                      <a:pt x="687" y="1365"/>
                    </a:lnTo>
                    <a:lnTo>
                      <a:pt x="686" y="1366"/>
                    </a:lnTo>
                    <a:lnTo>
                      <a:pt x="686" y="1367"/>
                    </a:lnTo>
                    <a:lnTo>
                      <a:pt x="686" y="1368"/>
                    </a:lnTo>
                    <a:lnTo>
                      <a:pt x="689" y="1371"/>
                    </a:lnTo>
                    <a:lnTo>
                      <a:pt x="690" y="1373"/>
                    </a:lnTo>
                    <a:lnTo>
                      <a:pt x="688" y="1373"/>
                    </a:lnTo>
                    <a:lnTo>
                      <a:pt x="684" y="1373"/>
                    </a:lnTo>
                    <a:lnTo>
                      <a:pt x="682" y="1373"/>
                    </a:lnTo>
                    <a:lnTo>
                      <a:pt x="680" y="1376"/>
                    </a:lnTo>
                    <a:lnTo>
                      <a:pt x="680" y="1380"/>
                    </a:lnTo>
                    <a:lnTo>
                      <a:pt x="680" y="1386"/>
                    </a:lnTo>
                    <a:lnTo>
                      <a:pt x="678" y="1390"/>
                    </a:lnTo>
                    <a:lnTo>
                      <a:pt x="677" y="1394"/>
                    </a:lnTo>
                    <a:lnTo>
                      <a:pt x="681" y="1399"/>
                    </a:lnTo>
                    <a:lnTo>
                      <a:pt x="679" y="1402"/>
                    </a:lnTo>
                    <a:lnTo>
                      <a:pt x="677" y="1407"/>
                    </a:lnTo>
                    <a:lnTo>
                      <a:pt x="675" y="1410"/>
                    </a:lnTo>
                    <a:lnTo>
                      <a:pt x="671" y="1411"/>
                    </a:lnTo>
                    <a:lnTo>
                      <a:pt x="671" y="1413"/>
                    </a:lnTo>
                    <a:lnTo>
                      <a:pt x="671" y="1416"/>
                    </a:lnTo>
                    <a:lnTo>
                      <a:pt x="672" y="1419"/>
                    </a:lnTo>
                    <a:lnTo>
                      <a:pt x="671" y="1422"/>
                    </a:lnTo>
                    <a:lnTo>
                      <a:pt x="667" y="1424"/>
                    </a:lnTo>
                    <a:lnTo>
                      <a:pt x="665" y="1428"/>
                    </a:lnTo>
                    <a:lnTo>
                      <a:pt x="664" y="1432"/>
                    </a:lnTo>
                    <a:lnTo>
                      <a:pt x="663" y="1437"/>
                    </a:lnTo>
                    <a:lnTo>
                      <a:pt x="658" y="1442"/>
                    </a:lnTo>
                    <a:lnTo>
                      <a:pt x="654" y="1446"/>
                    </a:lnTo>
                    <a:lnTo>
                      <a:pt x="649" y="1451"/>
                    </a:lnTo>
                    <a:lnTo>
                      <a:pt x="644" y="1454"/>
                    </a:lnTo>
                    <a:lnTo>
                      <a:pt x="644" y="1458"/>
                    </a:lnTo>
                    <a:lnTo>
                      <a:pt x="643" y="1461"/>
                    </a:lnTo>
                    <a:lnTo>
                      <a:pt x="641" y="1464"/>
                    </a:lnTo>
                    <a:lnTo>
                      <a:pt x="640" y="1467"/>
                    </a:lnTo>
                    <a:lnTo>
                      <a:pt x="639" y="1470"/>
                    </a:lnTo>
                    <a:lnTo>
                      <a:pt x="638" y="1473"/>
                    </a:lnTo>
                    <a:lnTo>
                      <a:pt x="638" y="1476"/>
                    </a:lnTo>
                    <a:lnTo>
                      <a:pt x="639" y="1481"/>
                    </a:lnTo>
                    <a:lnTo>
                      <a:pt x="635" y="1482"/>
                    </a:lnTo>
                    <a:lnTo>
                      <a:pt x="628" y="1480"/>
                    </a:lnTo>
                    <a:lnTo>
                      <a:pt x="624" y="1480"/>
                    </a:lnTo>
                    <a:lnTo>
                      <a:pt x="620" y="1484"/>
                    </a:lnTo>
                    <a:lnTo>
                      <a:pt x="617" y="1484"/>
                    </a:lnTo>
                    <a:lnTo>
                      <a:pt x="614" y="1487"/>
                    </a:lnTo>
                    <a:lnTo>
                      <a:pt x="612" y="1488"/>
                    </a:lnTo>
                    <a:lnTo>
                      <a:pt x="610" y="1485"/>
                    </a:lnTo>
                    <a:lnTo>
                      <a:pt x="608" y="1488"/>
                    </a:lnTo>
                    <a:lnTo>
                      <a:pt x="607" y="1492"/>
                    </a:lnTo>
                    <a:lnTo>
                      <a:pt x="605" y="1496"/>
                    </a:lnTo>
                    <a:lnTo>
                      <a:pt x="600" y="1497"/>
                    </a:lnTo>
                    <a:lnTo>
                      <a:pt x="600" y="1493"/>
                    </a:lnTo>
                    <a:lnTo>
                      <a:pt x="599" y="1492"/>
                    </a:lnTo>
                    <a:lnTo>
                      <a:pt x="596" y="1491"/>
                    </a:lnTo>
                    <a:lnTo>
                      <a:pt x="595" y="1489"/>
                    </a:lnTo>
                    <a:lnTo>
                      <a:pt x="593" y="1493"/>
                    </a:lnTo>
                    <a:lnTo>
                      <a:pt x="591" y="1496"/>
                    </a:lnTo>
                    <a:lnTo>
                      <a:pt x="587" y="1498"/>
                    </a:lnTo>
                    <a:lnTo>
                      <a:pt x="584" y="1500"/>
                    </a:lnTo>
                    <a:lnTo>
                      <a:pt x="583" y="1503"/>
                    </a:lnTo>
                    <a:lnTo>
                      <a:pt x="579" y="1506"/>
                    </a:lnTo>
                    <a:lnTo>
                      <a:pt x="575" y="1506"/>
                    </a:lnTo>
                    <a:lnTo>
                      <a:pt x="572" y="1508"/>
                    </a:lnTo>
                    <a:lnTo>
                      <a:pt x="572" y="1506"/>
                    </a:lnTo>
                    <a:lnTo>
                      <a:pt x="572" y="1503"/>
                    </a:lnTo>
                    <a:lnTo>
                      <a:pt x="572" y="1502"/>
                    </a:lnTo>
                    <a:lnTo>
                      <a:pt x="571" y="1500"/>
                    </a:lnTo>
                    <a:lnTo>
                      <a:pt x="571" y="1498"/>
                    </a:lnTo>
                    <a:lnTo>
                      <a:pt x="570" y="1497"/>
                    </a:lnTo>
                    <a:lnTo>
                      <a:pt x="568" y="1495"/>
                    </a:lnTo>
                    <a:lnTo>
                      <a:pt x="568" y="1493"/>
                    </a:lnTo>
                    <a:lnTo>
                      <a:pt x="566" y="1495"/>
                    </a:lnTo>
                    <a:lnTo>
                      <a:pt x="564" y="1497"/>
                    </a:lnTo>
                    <a:lnTo>
                      <a:pt x="562" y="1498"/>
                    </a:lnTo>
                    <a:lnTo>
                      <a:pt x="559" y="1499"/>
                    </a:lnTo>
                    <a:lnTo>
                      <a:pt x="558" y="1501"/>
                    </a:lnTo>
                    <a:lnTo>
                      <a:pt x="556" y="1503"/>
                    </a:lnTo>
                    <a:lnTo>
                      <a:pt x="555" y="1503"/>
                    </a:lnTo>
                    <a:lnTo>
                      <a:pt x="553" y="1500"/>
                    </a:lnTo>
                    <a:lnTo>
                      <a:pt x="550" y="1495"/>
                    </a:lnTo>
                    <a:lnTo>
                      <a:pt x="547" y="1491"/>
                    </a:lnTo>
                    <a:lnTo>
                      <a:pt x="544" y="1486"/>
                    </a:lnTo>
                    <a:lnTo>
                      <a:pt x="540" y="1482"/>
                    </a:lnTo>
                    <a:lnTo>
                      <a:pt x="538" y="1477"/>
                    </a:lnTo>
                    <a:lnTo>
                      <a:pt x="536" y="1472"/>
                    </a:lnTo>
                    <a:lnTo>
                      <a:pt x="535" y="1466"/>
                    </a:lnTo>
                    <a:lnTo>
                      <a:pt x="537" y="1461"/>
                    </a:lnTo>
                    <a:lnTo>
                      <a:pt x="531" y="1458"/>
                    </a:lnTo>
                    <a:lnTo>
                      <a:pt x="529" y="1452"/>
                    </a:lnTo>
                    <a:lnTo>
                      <a:pt x="529" y="1446"/>
                    </a:lnTo>
                    <a:lnTo>
                      <a:pt x="531" y="1440"/>
                    </a:lnTo>
                    <a:lnTo>
                      <a:pt x="531" y="1437"/>
                    </a:lnTo>
                    <a:lnTo>
                      <a:pt x="531" y="1432"/>
                    </a:lnTo>
                    <a:lnTo>
                      <a:pt x="531" y="1428"/>
                    </a:lnTo>
                    <a:lnTo>
                      <a:pt x="531" y="1424"/>
                    </a:lnTo>
                    <a:lnTo>
                      <a:pt x="530" y="1420"/>
                    </a:lnTo>
                    <a:lnTo>
                      <a:pt x="531" y="1416"/>
                    </a:lnTo>
                    <a:lnTo>
                      <a:pt x="531" y="1411"/>
                    </a:lnTo>
                    <a:lnTo>
                      <a:pt x="532" y="1408"/>
                    </a:lnTo>
                    <a:lnTo>
                      <a:pt x="531" y="1407"/>
                    </a:lnTo>
                    <a:lnTo>
                      <a:pt x="530" y="1404"/>
                    </a:lnTo>
                    <a:lnTo>
                      <a:pt x="530" y="1401"/>
                    </a:lnTo>
                    <a:lnTo>
                      <a:pt x="531" y="1399"/>
                    </a:lnTo>
                    <a:lnTo>
                      <a:pt x="534" y="1398"/>
                    </a:lnTo>
                    <a:lnTo>
                      <a:pt x="533" y="1398"/>
                    </a:lnTo>
                    <a:lnTo>
                      <a:pt x="532" y="1395"/>
                    </a:lnTo>
                    <a:lnTo>
                      <a:pt x="532" y="1394"/>
                    </a:lnTo>
                    <a:lnTo>
                      <a:pt x="528" y="1390"/>
                    </a:lnTo>
                    <a:lnTo>
                      <a:pt x="526" y="1385"/>
                    </a:lnTo>
                    <a:lnTo>
                      <a:pt x="525" y="1379"/>
                    </a:lnTo>
                    <a:lnTo>
                      <a:pt x="523" y="1373"/>
                    </a:lnTo>
                    <a:lnTo>
                      <a:pt x="523" y="1371"/>
                    </a:lnTo>
                    <a:lnTo>
                      <a:pt x="524" y="1368"/>
                    </a:lnTo>
                    <a:lnTo>
                      <a:pt x="524" y="1365"/>
                    </a:lnTo>
                    <a:lnTo>
                      <a:pt x="524" y="1362"/>
                    </a:lnTo>
                    <a:lnTo>
                      <a:pt x="525" y="1359"/>
                    </a:lnTo>
                    <a:lnTo>
                      <a:pt x="526" y="1356"/>
                    </a:lnTo>
                    <a:lnTo>
                      <a:pt x="527" y="1353"/>
                    </a:lnTo>
                    <a:lnTo>
                      <a:pt x="529" y="1351"/>
                    </a:lnTo>
                    <a:lnTo>
                      <a:pt x="529" y="1347"/>
                    </a:lnTo>
                    <a:lnTo>
                      <a:pt x="529" y="1341"/>
                    </a:lnTo>
                    <a:lnTo>
                      <a:pt x="529" y="1337"/>
                    </a:lnTo>
                    <a:lnTo>
                      <a:pt x="529" y="1332"/>
                    </a:lnTo>
                    <a:lnTo>
                      <a:pt x="529" y="1328"/>
                    </a:lnTo>
                    <a:lnTo>
                      <a:pt x="529" y="1323"/>
                    </a:lnTo>
                    <a:lnTo>
                      <a:pt x="531" y="1320"/>
                    </a:lnTo>
                    <a:lnTo>
                      <a:pt x="535" y="1317"/>
                    </a:lnTo>
                    <a:lnTo>
                      <a:pt x="534" y="1314"/>
                    </a:lnTo>
                    <a:lnTo>
                      <a:pt x="535" y="1311"/>
                    </a:lnTo>
                    <a:lnTo>
                      <a:pt x="536" y="1308"/>
                    </a:lnTo>
                    <a:lnTo>
                      <a:pt x="537" y="1304"/>
                    </a:lnTo>
                    <a:lnTo>
                      <a:pt x="542" y="1302"/>
                    </a:lnTo>
                    <a:lnTo>
                      <a:pt x="548" y="1302"/>
                    </a:lnTo>
                    <a:lnTo>
                      <a:pt x="551" y="1300"/>
                    </a:lnTo>
                    <a:lnTo>
                      <a:pt x="553" y="1293"/>
                    </a:lnTo>
                    <a:lnTo>
                      <a:pt x="549" y="1293"/>
                    </a:lnTo>
                    <a:lnTo>
                      <a:pt x="548" y="1291"/>
                    </a:lnTo>
                    <a:lnTo>
                      <a:pt x="548" y="1289"/>
                    </a:lnTo>
                    <a:lnTo>
                      <a:pt x="548" y="1286"/>
                    </a:lnTo>
                    <a:lnTo>
                      <a:pt x="550" y="1285"/>
                    </a:lnTo>
                    <a:lnTo>
                      <a:pt x="553" y="1285"/>
                    </a:lnTo>
                    <a:lnTo>
                      <a:pt x="554" y="1284"/>
                    </a:lnTo>
                    <a:lnTo>
                      <a:pt x="555" y="1283"/>
                    </a:lnTo>
                    <a:lnTo>
                      <a:pt x="555" y="1279"/>
                    </a:lnTo>
                    <a:lnTo>
                      <a:pt x="555" y="1275"/>
                    </a:lnTo>
                    <a:lnTo>
                      <a:pt x="555" y="1272"/>
                    </a:lnTo>
                    <a:lnTo>
                      <a:pt x="554" y="1268"/>
                    </a:lnTo>
                    <a:lnTo>
                      <a:pt x="553" y="1266"/>
                    </a:lnTo>
                    <a:lnTo>
                      <a:pt x="553" y="1263"/>
                    </a:lnTo>
                    <a:lnTo>
                      <a:pt x="555" y="1260"/>
                    </a:lnTo>
                    <a:lnTo>
                      <a:pt x="557" y="1259"/>
                    </a:lnTo>
                    <a:lnTo>
                      <a:pt x="559" y="1258"/>
                    </a:lnTo>
                    <a:lnTo>
                      <a:pt x="561" y="1258"/>
                    </a:lnTo>
                    <a:lnTo>
                      <a:pt x="563" y="1258"/>
                    </a:lnTo>
                    <a:lnTo>
                      <a:pt x="564" y="1257"/>
                    </a:lnTo>
                    <a:lnTo>
                      <a:pt x="563" y="1253"/>
                    </a:lnTo>
                    <a:lnTo>
                      <a:pt x="559" y="1251"/>
                    </a:lnTo>
                    <a:lnTo>
                      <a:pt x="555" y="1250"/>
                    </a:lnTo>
                    <a:lnTo>
                      <a:pt x="553" y="1246"/>
                    </a:lnTo>
                    <a:lnTo>
                      <a:pt x="555" y="1240"/>
                    </a:lnTo>
                    <a:lnTo>
                      <a:pt x="557" y="1234"/>
                    </a:lnTo>
                    <a:lnTo>
                      <a:pt x="560" y="1229"/>
                    </a:lnTo>
                    <a:lnTo>
                      <a:pt x="568" y="1228"/>
                    </a:lnTo>
                    <a:lnTo>
                      <a:pt x="568" y="1227"/>
                    </a:lnTo>
                    <a:lnTo>
                      <a:pt x="568" y="1226"/>
                    </a:lnTo>
                    <a:lnTo>
                      <a:pt x="568" y="1225"/>
                    </a:lnTo>
                    <a:lnTo>
                      <a:pt x="565" y="1223"/>
                    </a:lnTo>
                    <a:lnTo>
                      <a:pt x="563" y="1220"/>
                    </a:lnTo>
                    <a:lnTo>
                      <a:pt x="561" y="1218"/>
                    </a:lnTo>
                    <a:lnTo>
                      <a:pt x="560" y="1215"/>
                    </a:lnTo>
                    <a:lnTo>
                      <a:pt x="559" y="1211"/>
                    </a:lnTo>
                    <a:lnTo>
                      <a:pt x="559" y="1206"/>
                    </a:lnTo>
                    <a:lnTo>
                      <a:pt x="559" y="1202"/>
                    </a:lnTo>
                    <a:lnTo>
                      <a:pt x="559" y="1197"/>
                    </a:lnTo>
                    <a:lnTo>
                      <a:pt x="560" y="1193"/>
                    </a:lnTo>
                    <a:lnTo>
                      <a:pt x="562" y="1188"/>
                    </a:lnTo>
                    <a:lnTo>
                      <a:pt x="563" y="1184"/>
                    </a:lnTo>
                    <a:lnTo>
                      <a:pt x="563" y="1179"/>
                    </a:lnTo>
                    <a:lnTo>
                      <a:pt x="561" y="1175"/>
                    </a:lnTo>
                    <a:lnTo>
                      <a:pt x="559" y="1175"/>
                    </a:lnTo>
                    <a:lnTo>
                      <a:pt x="556" y="1178"/>
                    </a:lnTo>
                    <a:lnTo>
                      <a:pt x="553" y="1182"/>
                    </a:lnTo>
                    <a:lnTo>
                      <a:pt x="551" y="1186"/>
                    </a:lnTo>
                    <a:lnTo>
                      <a:pt x="548" y="1191"/>
                    </a:lnTo>
                    <a:lnTo>
                      <a:pt x="546" y="1196"/>
                    </a:lnTo>
                    <a:lnTo>
                      <a:pt x="545" y="1203"/>
                    </a:lnTo>
                    <a:lnTo>
                      <a:pt x="538" y="1202"/>
                    </a:lnTo>
                    <a:lnTo>
                      <a:pt x="536" y="1205"/>
                    </a:lnTo>
                    <a:lnTo>
                      <a:pt x="535" y="1211"/>
                    </a:lnTo>
                    <a:lnTo>
                      <a:pt x="531" y="1216"/>
                    </a:lnTo>
                    <a:lnTo>
                      <a:pt x="534" y="1220"/>
                    </a:lnTo>
                    <a:lnTo>
                      <a:pt x="535" y="1224"/>
                    </a:lnTo>
                    <a:lnTo>
                      <a:pt x="535" y="1228"/>
                    </a:lnTo>
                    <a:lnTo>
                      <a:pt x="535" y="1231"/>
                    </a:lnTo>
                    <a:lnTo>
                      <a:pt x="531" y="1235"/>
                    </a:lnTo>
                    <a:lnTo>
                      <a:pt x="527" y="1236"/>
                    </a:lnTo>
                    <a:lnTo>
                      <a:pt x="522" y="1236"/>
                    </a:lnTo>
                    <a:lnTo>
                      <a:pt x="518" y="1238"/>
                    </a:lnTo>
                    <a:lnTo>
                      <a:pt x="519" y="1241"/>
                    </a:lnTo>
                    <a:lnTo>
                      <a:pt x="520" y="1245"/>
                    </a:lnTo>
                    <a:lnTo>
                      <a:pt x="522" y="1248"/>
                    </a:lnTo>
                    <a:lnTo>
                      <a:pt x="523" y="1251"/>
                    </a:lnTo>
                    <a:lnTo>
                      <a:pt x="524" y="1254"/>
                    </a:lnTo>
                    <a:lnTo>
                      <a:pt x="524" y="1257"/>
                    </a:lnTo>
                    <a:lnTo>
                      <a:pt x="523" y="1260"/>
                    </a:lnTo>
                    <a:lnTo>
                      <a:pt x="520" y="1264"/>
                    </a:lnTo>
                    <a:lnTo>
                      <a:pt x="520" y="1269"/>
                    </a:lnTo>
                    <a:lnTo>
                      <a:pt x="519" y="1275"/>
                    </a:lnTo>
                    <a:lnTo>
                      <a:pt x="517" y="1281"/>
                    </a:lnTo>
                    <a:lnTo>
                      <a:pt x="513" y="1283"/>
                    </a:lnTo>
                    <a:lnTo>
                      <a:pt x="513" y="1287"/>
                    </a:lnTo>
                    <a:lnTo>
                      <a:pt x="513" y="1291"/>
                    </a:lnTo>
                    <a:lnTo>
                      <a:pt x="513" y="1295"/>
                    </a:lnTo>
                    <a:lnTo>
                      <a:pt x="512" y="1299"/>
                    </a:lnTo>
                    <a:lnTo>
                      <a:pt x="512" y="1302"/>
                    </a:lnTo>
                    <a:lnTo>
                      <a:pt x="510" y="1305"/>
                    </a:lnTo>
                    <a:lnTo>
                      <a:pt x="509" y="1308"/>
                    </a:lnTo>
                    <a:lnTo>
                      <a:pt x="505" y="1311"/>
                    </a:lnTo>
                    <a:lnTo>
                      <a:pt x="505" y="1316"/>
                    </a:lnTo>
                    <a:lnTo>
                      <a:pt x="505" y="1321"/>
                    </a:lnTo>
                    <a:lnTo>
                      <a:pt x="505" y="1326"/>
                    </a:lnTo>
                    <a:lnTo>
                      <a:pt x="500" y="1328"/>
                    </a:lnTo>
                    <a:lnTo>
                      <a:pt x="501" y="1334"/>
                    </a:lnTo>
                    <a:lnTo>
                      <a:pt x="501" y="1338"/>
                    </a:lnTo>
                    <a:lnTo>
                      <a:pt x="500" y="1343"/>
                    </a:lnTo>
                    <a:lnTo>
                      <a:pt x="499" y="1347"/>
                    </a:lnTo>
                    <a:lnTo>
                      <a:pt x="497" y="1351"/>
                    </a:lnTo>
                    <a:lnTo>
                      <a:pt x="496" y="1356"/>
                    </a:lnTo>
                    <a:lnTo>
                      <a:pt x="494" y="1360"/>
                    </a:lnTo>
                    <a:lnTo>
                      <a:pt x="494" y="1365"/>
                    </a:lnTo>
                    <a:lnTo>
                      <a:pt x="489" y="1371"/>
                    </a:lnTo>
                    <a:lnTo>
                      <a:pt x="486" y="1377"/>
                    </a:lnTo>
                    <a:lnTo>
                      <a:pt x="485" y="1383"/>
                    </a:lnTo>
                    <a:lnTo>
                      <a:pt x="478" y="1386"/>
                    </a:lnTo>
                    <a:lnTo>
                      <a:pt x="477" y="1390"/>
                    </a:lnTo>
                    <a:lnTo>
                      <a:pt x="477" y="1393"/>
                    </a:lnTo>
                    <a:lnTo>
                      <a:pt x="477" y="1397"/>
                    </a:lnTo>
                    <a:lnTo>
                      <a:pt x="477" y="1401"/>
                    </a:lnTo>
                    <a:lnTo>
                      <a:pt x="477" y="1404"/>
                    </a:lnTo>
                    <a:lnTo>
                      <a:pt x="476" y="1408"/>
                    </a:lnTo>
                    <a:lnTo>
                      <a:pt x="474" y="1411"/>
                    </a:lnTo>
                    <a:lnTo>
                      <a:pt x="471" y="1413"/>
                    </a:lnTo>
                    <a:lnTo>
                      <a:pt x="475" y="1416"/>
                    </a:lnTo>
                    <a:lnTo>
                      <a:pt x="476" y="1418"/>
                    </a:lnTo>
                    <a:lnTo>
                      <a:pt x="476" y="1421"/>
                    </a:lnTo>
                    <a:lnTo>
                      <a:pt x="475" y="1424"/>
                    </a:lnTo>
                    <a:lnTo>
                      <a:pt x="473" y="1426"/>
                    </a:lnTo>
                    <a:lnTo>
                      <a:pt x="473" y="1429"/>
                    </a:lnTo>
                    <a:lnTo>
                      <a:pt x="473" y="1432"/>
                    </a:lnTo>
                    <a:lnTo>
                      <a:pt x="473" y="1435"/>
                    </a:lnTo>
                    <a:lnTo>
                      <a:pt x="469" y="1438"/>
                    </a:lnTo>
                    <a:lnTo>
                      <a:pt x="469" y="1443"/>
                    </a:lnTo>
                    <a:lnTo>
                      <a:pt x="468" y="1447"/>
                    </a:lnTo>
                    <a:lnTo>
                      <a:pt x="465" y="1450"/>
                    </a:lnTo>
                    <a:lnTo>
                      <a:pt x="464" y="1453"/>
                    </a:lnTo>
                    <a:lnTo>
                      <a:pt x="464" y="1455"/>
                    </a:lnTo>
                    <a:lnTo>
                      <a:pt x="462" y="1458"/>
                    </a:lnTo>
                    <a:lnTo>
                      <a:pt x="460" y="1461"/>
                    </a:lnTo>
                    <a:lnTo>
                      <a:pt x="459" y="1463"/>
                    </a:lnTo>
                    <a:lnTo>
                      <a:pt x="458" y="1466"/>
                    </a:lnTo>
                    <a:lnTo>
                      <a:pt x="458" y="1469"/>
                    </a:lnTo>
                    <a:lnTo>
                      <a:pt x="458" y="1473"/>
                    </a:lnTo>
                    <a:lnTo>
                      <a:pt x="457" y="1476"/>
                    </a:lnTo>
                    <a:lnTo>
                      <a:pt x="456" y="1480"/>
                    </a:lnTo>
                    <a:lnTo>
                      <a:pt x="455" y="1484"/>
                    </a:lnTo>
                    <a:lnTo>
                      <a:pt x="454" y="1487"/>
                    </a:lnTo>
                    <a:lnTo>
                      <a:pt x="451" y="1491"/>
                    </a:lnTo>
                    <a:lnTo>
                      <a:pt x="450" y="1493"/>
                    </a:lnTo>
                    <a:lnTo>
                      <a:pt x="448" y="1497"/>
                    </a:lnTo>
                    <a:lnTo>
                      <a:pt x="447" y="1500"/>
                    </a:lnTo>
                    <a:lnTo>
                      <a:pt x="445" y="1500"/>
                    </a:lnTo>
                    <a:lnTo>
                      <a:pt x="443" y="1500"/>
                    </a:lnTo>
                    <a:lnTo>
                      <a:pt x="441" y="1499"/>
                    </a:lnTo>
                    <a:lnTo>
                      <a:pt x="438" y="1499"/>
                    </a:lnTo>
                    <a:lnTo>
                      <a:pt x="438" y="1503"/>
                    </a:lnTo>
                    <a:lnTo>
                      <a:pt x="437" y="1506"/>
                    </a:lnTo>
                    <a:lnTo>
                      <a:pt x="434" y="1508"/>
                    </a:lnTo>
                    <a:lnTo>
                      <a:pt x="432" y="1510"/>
                    </a:lnTo>
                    <a:lnTo>
                      <a:pt x="429" y="1512"/>
                    </a:lnTo>
                    <a:lnTo>
                      <a:pt x="428" y="1515"/>
                    </a:lnTo>
                    <a:lnTo>
                      <a:pt x="427" y="1518"/>
                    </a:lnTo>
                    <a:lnTo>
                      <a:pt x="429" y="1523"/>
                    </a:lnTo>
                    <a:lnTo>
                      <a:pt x="426" y="1525"/>
                    </a:lnTo>
                    <a:lnTo>
                      <a:pt x="423" y="1528"/>
                    </a:lnTo>
                    <a:lnTo>
                      <a:pt x="423" y="1530"/>
                    </a:lnTo>
                    <a:lnTo>
                      <a:pt x="423" y="1533"/>
                    </a:lnTo>
                    <a:lnTo>
                      <a:pt x="424" y="1537"/>
                    </a:lnTo>
                    <a:lnTo>
                      <a:pt x="426" y="1540"/>
                    </a:lnTo>
                    <a:lnTo>
                      <a:pt x="426" y="1544"/>
                    </a:lnTo>
                    <a:lnTo>
                      <a:pt x="426" y="1546"/>
                    </a:lnTo>
                    <a:lnTo>
                      <a:pt x="427" y="1548"/>
                    </a:lnTo>
                    <a:lnTo>
                      <a:pt x="428" y="1549"/>
                    </a:lnTo>
                    <a:lnTo>
                      <a:pt x="429" y="1551"/>
                    </a:lnTo>
                    <a:lnTo>
                      <a:pt x="429" y="1554"/>
                    </a:lnTo>
                    <a:lnTo>
                      <a:pt x="427" y="1555"/>
                    </a:lnTo>
                    <a:lnTo>
                      <a:pt x="424" y="1556"/>
                    </a:lnTo>
                    <a:lnTo>
                      <a:pt x="423" y="1557"/>
                    </a:lnTo>
                    <a:lnTo>
                      <a:pt x="421" y="1560"/>
                    </a:lnTo>
                    <a:lnTo>
                      <a:pt x="424" y="1565"/>
                    </a:lnTo>
                    <a:lnTo>
                      <a:pt x="423" y="1570"/>
                    </a:lnTo>
                    <a:lnTo>
                      <a:pt x="422" y="1576"/>
                    </a:lnTo>
                    <a:lnTo>
                      <a:pt x="423" y="1581"/>
                    </a:lnTo>
                    <a:lnTo>
                      <a:pt x="422" y="1587"/>
                    </a:lnTo>
                    <a:lnTo>
                      <a:pt x="421" y="1592"/>
                    </a:lnTo>
                    <a:lnTo>
                      <a:pt x="420" y="1598"/>
                    </a:lnTo>
                    <a:lnTo>
                      <a:pt x="419" y="1603"/>
                    </a:lnTo>
                    <a:lnTo>
                      <a:pt x="418" y="1609"/>
                    </a:lnTo>
                    <a:lnTo>
                      <a:pt x="417" y="1615"/>
                    </a:lnTo>
                    <a:lnTo>
                      <a:pt x="415" y="1620"/>
                    </a:lnTo>
                    <a:lnTo>
                      <a:pt x="412" y="1626"/>
                    </a:lnTo>
                    <a:lnTo>
                      <a:pt x="412" y="1632"/>
                    </a:lnTo>
                    <a:lnTo>
                      <a:pt x="410" y="1638"/>
                    </a:lnTo>
                    <a:lnTo>
                      <a:pt x="406" y="1643"/>
                    </a:lnTo>
                    <a:lnTo>
                      <a:pt x="404" y="1648"/>
                    </a:lnTo>
                    <a:lnTo>
                      <a:pt x="401" y="1653"/>
                    </a:lnTo>
                    <a:lnTo>
                      <a:pt x="399" y="1660"/>
                    </a:lnTo>
                    <a:lnTo>
                      <a:pt x="398" y="1666"/>
                    </a:lnTo>
                    <a:lnTo>
                      <a:pt x="400" y="1673"/>
                    </a:lnTo>
                    <a:lnTo>
                      <a:pt x="399" y="1677"/>
                    </a:lnTo>
                    <a:lnTo>
                      <a:pt x="398" y="1681"/>
                    </a:lnTo>
                    <a:lnTo>
                      <a:pt x="396" y="1685"/>
                    </a:lnTo>
                    <a:lnTo>
                      <a:pt x="395" y="1690"/>
                    </a:lnTo>
                    <a:lnTo>
                      <a:pt x="393" y="1694"/>
                    </a:lnTo>
                    <a:lnTo>
                      <a:pt x="392" y="1698"/>
                    </a:lnTo>
                    <a:lnTo>
                      <a:pt x="391" y="1702"/>
                    </a:lnTo>
                    <a:lnTo>
                      <a:pt x="389" y="1707"/>
                    </a:lnTo>
                    <a:lnTo>
                      <a:pt x="389" y="1709"/>
                    </a:lnTo>
                    <a:lnTo>
                      <a:pt x="389" y="1713"/>
                    </a:lnTo>
                    <a:lnTo>
                      <a:pt x="387" y="1717"/>
                    </a:lnTo>
                    <a:lnTo>
                      <a:pt x="386" y="1720"/>
                    </a:lnTo>
                    <a:lnTo>
                      <a:pt x="386" y="1725"/>
                    </a:lnTo>
                    <a:lnTo>
                      <a:pt x="385" y="1729"/>
                    </a:lnTo>
                    <a:lnTo>
                      <a:pt x="385" y="1734"/>
                    </a:lnTo>
                    <a:lnTo>
                      <a:pt x="383" y="1738"/>
                    </a:lnTo>
                    <a:lnTo>
                      <a:pt x="382" y="1743"/>
                    </a:lnTo>
                    <a:lnTo>
                      <a:pt x="381" y="1746"/>
                    </a:lnTo>
                    <a:lnTo>
                      <a:pt x="380" y="1751"/>
                    </a:lnTo>
                    <a:lnTo>
                      <a:pt x="379" y="1755"/>
                    </a:lnTo>
                    <a:lnTo>
                      <a:pt x="374" y="1758"/>
                    </a:lnTo>
                    <a:lnTo>
                      <a:pt x="374" y="1763"/>
                    </a:lnTo>
                    <a:lnTo>
                      <a:pt x="374" y="1768"/>
                    </a:lnTo>
                    <a:lnTo>
                      <a:pt x="369" y="1772"/>
                    </a:lnTo>
                    <a:lnTo>
                      <a:pt x="370" y="1778"/>
                    </a:lnTo>
                    <a:lnTo>
                      <a:pt x="372" y="1782"/>
                    </a:lnTo>
                    <a:lnTo>
                      <a:pt x="370" y="1786"/>
                    </a:lnTo>
                    <a:lnTo>
                      <a:pt x="369" y="1791"/>
                    </a:lnTo>
                    <a:lnTo>
                      <a:pt x="367" y="1795"/>
                    </a:lnTo>
                    <a:lnTo>
                      <a:pt x="366" y="1799"/>
                    </a:lnTo>
                    <a:lnTo>
                      <a:pt x="364" y="1803"/>
                    </a:lnTo>
                    <a:lnTo>
                      <a:pt x="362" y="1807"/>
                    </a:lnTo>
                    <a:lnTo>
                      <a:pt x="358" y="1809"/>
                    </a:lnTo>
                    <a:lnTo>
                      <a:pt x="354" y="1810"/>
                    </a:lnTo>
                    <a:lnTo>
                      <a:pt x="350" y="1813"/>
                    </a:lnTo>
                    <a:lnTo>
                      <a:pt x="346" y="1815"/>
                    </a:lnTo>
                    <a:lnTo>
                      <a:pt x="348" y="1818"/>
                    </a:lnTo>
                    <a:lnTo>
                      <a:pt x="348" y="1821"/>
                    </a:lnTo>
                    <a:lnTo>
                      <a:pt x="348" y="1825"/>
                    </a:lnTo>
                    <a:lnTo>
                      <a:pt x="348" y="1828"/>
                    </a:lnTo>
                    <a:lnTo>
                      <a:pt x="341" y="1831"/>
                    </a:lnTo>
                    <a:lnTo>
                      <a:pt x="337" y="1833"/>
                    </a:lnTo>
                    <a:lnTo>
                      <a:pt x="333" y="1836"/>
                    </a:lnTo>
                    <a:lnTo>
                      <a:pt x="336" y="1842"/>
                    </a:lnTo>
                    <a:lnTo>
                      <a:pt x="336" y="1846"/>
                    </a:lnTo>
                    <a:lnTo>
                      <a:pt x="336" y="1851"/>
                    </a:lnTo>
                    <a:lnTo>
                      <a:pt x="336" y="1855"/>
                    </a:lnTo>
                    <a:lnTo>
                      <a:pt x="335" y="1859"/>
                    </a:lnTo>
                    <a:lnTo>
                      <a:pt x="334" y="1863"/>
                    </a:lnTo>
                    <a:lnTo>
                      <a:pt x="334" y="1869"/>
                    </a:lnTo>
                    <a:lnTo>
                      <a:pt x="333" y="1873"/>
                    </a:lnTo>
                    <a:lnTo>
                      <a:pt x="333" y="1878"/>
                    </a:lnTo>
                    <a:lnTo>
                      <a:pt x="332" y="1878"/>
                    </a:lnTo>
                    <a:lnTo>
                      <a:pt x="331" y="1879"/>
                    </a:lnTo>
                    <a:lnTo>
                      <a:pt x="331" y="1880"/>
                    </a:lnTo>
                    <a:lnTo>
                      <a:pt x="331" y="1881"/>
                    </a:lnTo>
                    <a:lnTo>
                      <a:pt x="335" y="1883"/>
                    </a:lnTo>
                    <a:lnTo>
                      <a:pt x="337" y="1886"/>
                    </a:lnTo>
                    <a:lnTo>
                      <a:pt x="337" y="1889"/>
                    </a:lnTo>
                    <a:lnTo>
                      <a:pt x="336" y="1891"/>
                    </a:lnTo>
                    <a:lnTo>
                      <a:pt x="334" y="1895"/>
                    </a:lnTo>
                    <a:lnTo>
                      <a:pt x="333" y="1898"/>
                    </a:lnTo>
                    <a:lnTo>
                      <a:pt x="332" y="1901"/>
                    </a:lnTo>
                    <a:lnTo>
                      <a:pt x="333" y="1905"/>
                    </a:lnTo>
                    <a:lnTo>
                      <a:pt x="329" y="1909"/>
                    </a:lnTo>
                    <a:lnTo>
                      <a:pt x="328" y="1914"/>
                    </a:lnTo>
                    <a:lnTo>
                      <a:pt x="328" y="1919"/>
                    </a:lnTo>
                    <a:lnTo>
                      <a:pt x="329" y="1925"/>
                    </a:lnTo>
                    <a:lnTo>
                      <a:pt x="331" y="1931"/>
                    </a:lnTo>
                    <a:lnTo>
                      <a:pt x="331" y="1936"/>
                    </a:lnTo>
                    <a:lnTo>
                      <a:pt x="331" y="1942"/>
                    </a:lnTo>
                    <a:lnTo>
                      <a:pt x="328" y="1947"/>
                    </a:lnTo>
                    <a:lnTo>
                      <a:pt x="328" y="1951"/>
                    </a:lnTo>
                    <a:lnTo>
                      <a:pt x="326" y="1955"/>
                    </a:lnTo>
                    <a:lnTo>
                      <a:pt x="324" y="1958"/>
                    </a:lnTo>
                    <a:lnTo>
                      <a:pt x="322" y="1962"/>
                    </a:lnTo>
                    <a:lnTo>
                      <a:pt x="319" y="1963"/>
                    </a:lnTo>
                    <a:lnTo>
                      <a:pt x="316" y="1964"/>
                    </a:lnTo>
                    <a:lnTo>
                      <a:pt x="314" y="1968"/>
                    </a:lnTo>
                    <a:lnTo>
                      <a:pt x="314" y="1973"/>
                    </a:lnTo>
                    <a:lnTo>
                      <a:pt x="315" y="1977"/>
                    </a:lnTo>
                    <a:lnTo>
                      <a:pt x="318" y="1979"/>
                    </a:lnTo>
                    <a:lnTo>
                      <a:pt x="320" y="1981"/>
                    </a:lnTo>
                    <a:lnTo>
                      <a:pt x="320" y="1985"/>
                    </a:lnTo>
                    <a:lnTo>
                      <a:pt x="316" y="1986"/>
                    </a:lnTo>
                    <a:lnTo>
                      <a:pt x="314" y="1989"/>
                    </a:lnTo>
                    <a:lnTo>
                      <a:pt x="313" y="1992"/>
                    </a:lnTo>
                    <a:lnTo>
                      <a:pt x="313" y="1996"/>
                    </a:lnTo>
                    <a:lnTo>
                      <a:pt x="313" y="1998"/>
                    </a:lnTo>
                    <a:lnTo>
                      <a:pt x="313" y="2003"/>
                    </a:lnTo>
                    <a:lnTo>
                      <a:pt x="312" y="2005"/>
                    </a:lnTo>
                    <a:lnTo>
                      <a:pt x="310" y="2007"/>
                    </a:lnTo>
                    <a:lnTo>
                      <a:pt x="309" y="2013"/>
                    </a:lnTo>
                    <a:lnTo>
                      <a:pt x="309" y="2018"/>
                    </a:lnTo>
                    <a:lnTo>
                      <a:pt x="306" y="2022"/>
                    </a:lnTo>
                    <a:lnTo>
                      <a:pt x="303" y="2026"/>
                    </a:lnTo>
                    <a:lnTo>
                      <a:pt x="300" y="2026"/>
                    </a:lnTo>
                    <a:lnTo>
                      <a:pt x="299" y="2028"/>
                    </a:lnTo>
                    <a:lnTo>
                      <a:pt x="299" y="2032"/>
                    </a:lnTo>
                    <a:lnTo>
                      <a:pt x="297" y="2035"/>
                    </a:lnTo>
                    <a:lnTo>
                      <a:pt x="299" y="2039"/>
                    </a:lnTo>
                    <a:lnTo>
                      <a:pt x="301" y="2043"/>
                    </a:lnTo>
                    <a:lnTo>
                      <a:pt x="301" y="2046"/>
                    </a:lnTo>
                    <a:lnTo>
                      <a:pt x="297" y="2050"/>
                    </a:lnTo>
                    <a:lnTo>
                      <a:pt x="299" y="2055"/>
                    </a:lnTo>
                    <a:lnTo>
                      <a:pt x="297" y="2058"/>
                    </a:lnTo>
                    <a:lnTo>
                      <a:pt x="295" y="2061"/>
                    </a:lnTo>
                    <a:lnTo>
                      <a:pt x="292" y="2062"/>
                    </a:lnTo>
                    <a:lnTo>
                      <a:pt x="288" y="2063"/>
                    </a:lnTo>
                    <a:lnTo>
                      <a:pt x="286" y="2066"/>
                    </a:lnTo>
                    <a:lnTo>
                      <a:pt x="286" y="2069"/>
                    </a:lnTo>
                    <a:lnTo>
                      <a:pt x="288" y="2076"/>
                    </a:lnTo>
                    <a:lnTo>
                      <a:pt x="292" y="2077"/>
                    </a:lnTo>
                    <a:lnTo>
                      <a:pt x="294" y="2080"/>
                    </a:lnTo>
                    <a:lnTo>
                      <a:pt x="294" y="2082"/>
                    </a:lnTo>
                    <a:lnTo>
                      <a:pt x="294" y="2086"/>
                    </a:lnTo>
                    <a:lnTo>
                      <a:pt x="290" y="2089"/>
                    </a:lnTo>
                    <a:lnTo>
                      <a:pt x="288" y="2094"/>
                    </a:lnTo>
                    <a:lnTo>
                      <a:pt x="287" y="2098"/>
                    </a:lnTo>
                    <a:lnTo>
                      <a:pt x="284" y="2100"/>
                    </a:lnTo>
                    <a:lnTo>
                      <a:pt x="284" y="2103"/>
                    </a:lnTo>
                    <a:lnTo>
                      <a:pt x="284" y="2107"/>
                    </a:lnTo>
                    <a:lnTo>
                      <a:pt x="283" y="2110"/>
                    </a:lnTo>
                    <a:lnTo>
                      <a:pt x="281" y="2113"/>
                    </a:lnTo>
                    <a:lnTo>
                      <a:pt x="281" y="2116"/>
                    </a:lnTo>
                    <a:lnTo>
                      <a:pt x="281" y="2120"/>
                    </a:lnTo>
                    <a:lnTo>
                      <a:pt x="281" y="2123"/>
                    </a:lnTo>
                    <a:lnTo>
                      <a:pt x="283" y="2126"/>
                    </a:lnTo>
                    <a:lnTo>
                      <a:pt x="282" y="2130"/>
                    </a:lnTo>
                    <a:lnTo>
                      <a:pt x="281" y="2134"/>
                    </a:lnTo>
                    <a:lnTo>
                      <a:pt x="279" y="2139"/>
                    </a:lnTo>
                    <a:lnTo>
                      <a:pt x="278" y="2142"/>
                    </a:lnTo>
                    <a:lnTo>
                      <a:pt x="277" y="2147"/>
                    </a:lnTo>
                    <a:lnTo>
                      <a:pt x="275" y="2151"/>
                    </a:lnTo>
                    <a:lnTo>
                      <a:pt x="274" y="2156"/>
                    </a:lnTo>
                    <a:lnTo>
                      <a:pt x="273" y="2159"/>
                    </a:lnTo>
                    <a:lnTo>
                      <a:pt x="268" y="2159"/>
                    </a:lnTo>
                    <a:lnTo>
                      <a:pt x="266" y="2159"/>
                    </a:lnTo>
                    <a:lnTo>
                      <a:pt x="264" y="2159"/>
                    </a:lnTo>
                    <a:lnTo>
                      <a:pt x="262" y="2162"/>
                    </a:lnTo>
                    <a:lnTo>
                      <a:pt x="263" y="2168"/>
                    </a:lnTo>
                    <a:lnTo>
                      <a:pt x="263" y="2172"/>
                    </a:lnTo>
                    <a:lnTo>
                      <a:pt x="263" y="2178"/>
                    </a:lnTo>
                    <a:lnTo>
                      <a:pt x="263" y="2183"/>
                    </a:lnTo>
                    <a:lnTo>
                      <a:pt x="261" y="2187"/>
                    </a:lnTo>
                    <a:lnTo>
                      <a:pt x="259" y="2192"/>
                    </a:lnTo>
                    <a:lnTo>
                      <a:pt x="256" y="2196"/>
                    </a:lnTo>
                    <a:lnTo>
                      <a:pt x="252" y="2199"/>
                    </a:lnTo>
                    <a:lnTo>
                      <a:pt x="250" y="2198"/>
                    </a:lnTo>
                    <a:lnTo>
                      <a:pt x="247" y="2196"/>
                    </a:lnTo>
                    <a:lnTo>
                      <a:pt x="245" y="2197"/>
                    </a:lnTo>
                    <a:lnTo>
                      <a:pt x="247" y="2201"/>
                    </a:lnTo>
                    <a:lnTo>
                      <a:pt x="249" y="2203"/>
                    </a:lnTo>
                    <a:lnTo>
                      <a:pt x="250" y="2205"/>
                    </a:lnTo>
                    <a:lnTo>
                      <a:pt x="251" y="2206"/>
                    </a:lnTo>
                    <a:lnTo>
                      <a:pt x="254" y="2204"/>
                    </a:lnTo>
                    <a:lnTo>
                      <a:pt x="255" y="2204"/>
                    </a:lnTo>
                    <a:lnTo>
                      <a:pt x="257" y="2204"/>
                    </a:lnTo>
                    <a:lnTo>
                      <a:pt x="257" y="2205"/>
                    </a:lnTo>
                    <a:lnTo>
                      <a:pt x="256" y="2208"/>
                    </a:lnTo>
                    <a:lnTo>
                      <a:pt x="253" y="2206"/>
                    </a:lnTo>
                    <a:lnTo>
                      <a:pt x="250" y="2206"/>
                    </a:lnTo>
                    <a:lnTo>
                      <a:pt x="249" y="2211"/>
                    </a:lnTo>
                    <a:lnTo>
                      <a:pt x="248" y="2215"/>
                    </a:lnTo>
                    <a:lnTo>
                      <a:pt x="247" y="2221"/>
                    </a:lnTo>
                    <a:lnTo>
                      <a:pt x="246" y="2227"/>
                    </a:lnTo>
                    <a:lnTo>
                      <a:pt x="245" y="2233"/>
                    </a:lnTo>
                    <a:lnTo>
                      <a:pt x="243" y="2239"/>
                    </a:lnTo>
                    <a:lnTo>
                      <a:pt x="242" y="2245"/>
                    </a:lnTo>
                    <a:lnTo>
                      <a:pt x="242" y="2251"/>
                    </a:lnTo>
                    <a:lnTo>
                      <a:pt x="243" y="2258"/>
                    </a:lnTo>
                    <a:lnTo>
                      <a:pt x="241" y="2259"/>
                    </a:lnTo>
                    <a:lnTo>
                      <a:pt x="239" y="2259"/>
                    </a:lnTo>
                    <a:lnTo>
                      <a:pt x="238" y="2259"/>
                    </a:lnTo>
                    <a:lnTo>
                      <a:pt x="236" y="2260"/>
                    </a:lnTo>
                    <a:lnTo>
                      <a:pt x="236" y="2264"/>
                    </a:lnTo>
                    <a:lnTo>
                      <a:pt x="238" y="2268"/>
                    </a:lnTo>
                    <a:lnTo>
                      <a:pt x="238" y="2270"/>
                    </a:lnTo>
                    <a:lnTo>
                      <a:pt x="236" y="2271"/>
                    </a:lnTo>
                    <a:lnTo>
                      <a:pt x="234" y="2276"/>
                    </a:lnTo>
                    <a:lnTo>
                      <a:pt x="233" y="2280"/>
                    </a:lnTo>
                    <a:lnTo>
                      <a:pt x="233" y="2286"/>
                    </a:lnTo>
                    <a:lnTo>
                      <a:pt x="233" y="2290"/>
                    </a:lnTo>
                    <a:lnTo>
                      <a:pt x="233" y="2294"/>
                    </a:lnTo>
                    <a:lnTo>
                      <a:pt x="232" y="2298"/>
                    </a:lnTo>
                    <a:lnTo>
                      <a:pt x="231" y="2303"/>
                    </a:lnTo>
                    <a:lnTo>
                      <a:pt x="229" y="2307"/>
                    </a:lnTo>
                    <a:lnTo>
                      <a:pt x="229" y="2313"/>
                    </a:lnTo>
                    <a:lnTo>
                      <a:pt x="229" y="2319"/>
                    </a:lnTo>
                    <a:lnTo>
                      <a:pt x="229" y="2324"/>
                    </a:lnTo>
                    <a:lnTo>
                      <a:pt x="227" y="2330"/>
                    </a:lnTo>
                    <a:lnTo>
                      <a:pt x="225" y="2335"/>
                    </a:lnTo>
                    <a:lnTo>
                      <a:pt x="223" y="2339"/>
                    </a:lnTo>
                    <a:lnTo>
                      <a:pt x="221" y="2344"/>
                    </a:lnTo>
                    <a:lnTo>
                      <a:pt x="220" y="2350"/>
                    </a:lnTo>
                    <a:lnTo>
                      <a:pt x="221" y="2352"/>
                    </a:lnTo>
                    <a:lnTo>
                      <a:pt x="221" y="2355"/>
                    </a:lnTo>
                    <a:lnTo>
                      <a:pt x="221" y="2358"/>
                    </a:lnTo>
                    <a:lnTo>
                      <a:pt x="221" y="2361"/>
                    </a:lnTo>
                    <a:lnTo>
                      <a:pt x="220" y="2363"/>
                    </a:lnTo>
                    <a:lnTo>
                      <a:pt x="219" y="2366"/>
                    </a:lnTo>
                    <a:lnTo>
                      <a:pt x="219" y="2369"/>
                    </a:lnTo>
                    <a:lnTo>
                      <a:pt x="219" y="2371"/>
                    </a:lnTo>
                    <a:lnTo>
                      <a:pt x="214" y="2374"/>
                    </a:lnTo>
                    <a:lnTo>
                      <a:pt x="211" y="2377"/>
                    </a:lnTo>
                    <a:lnTo>
                      <a:pt x="209" y="2382"/>
                    </a:lnTo>
                    <a:lnTo>
                      <a:pt x="207" y="2386"/>
                    </a:lnTo>
                    <a:lnTo>
                      <a:pt x="206" y="2390"/>
                    </a:lnTo>
                    <a:lnTo>
                      <a:pt x="206" y="2395"/>
                    </a:lnTo>
                    <a:lnTo>
                      <a:pt x="206" y="2400"/>
                    </a:lnTo>
                    <a:lnTo>
                      <a:pt x="205" y="2403"/>
                    </a:lnTo>
                    <a:lnTo>
                      <a:pt x="206" y="2408"/>
                    </a:lnTo>
                    <a:lnTo>
                      <a:pt x="206" y="2413"/>
                    </a:lnTo>
                    <a:lnTo>
                      <a:pt x="206" y="2418"/>
                    </a:lnTo>
                    <a:lnTo>
                      <a:pt x="206" y="2422"/>
                    </a:lnTo>
                    <a:lnTo>
                      <a:pt x="205" y="2427"/>
                    </a:lnTo>
                    <a:lnTo>
                      <a:pt x="204" y="2431"/>
                    </a:lnTo>
                    <a:lnTo>
                      <a:pt x="204" y="2437"/>
                    </a:lnTo>
                    <a:lnTo>
                      <a:pt x="204" y="2441"/>
                    </a:lnTo>
                    <a:lnTo>
                      <a:pt x="202" y="2446"/>
                    </a:lnTo>
                    <a:lnTo>
                      <a:pt x="201" y="2449"/>
                    </a:lnTo>
                    <a:lnTo>
                      <a:pt x="199" y="2453"/>
                    </a:lnTo>
                    <a:lnTo>
                      <a:pt x="198" y="2457"/>
                    </a:lnTo>
                    <a:lnTo>
                      <a:pt x="198" y="2461"/>
                    </a:lnTo>
                    <a:lnTo>
                      <a:pt x="197" y="2466"/>
                    </a:lnTo>
                    <a:lnTo>
                      <a:pt x="198" y="2470"/>
                    </a:lnTo>
                    <a:lnTo>
                      <a:pt x="199" y="2474"/>
                    </a:lnTo>
                    <a:lnTo>
                      <a:pt x="200" y="2478"/>
                    </a:lnTo>
                    <a:lnTo>
                      <a:pt x="200" y="2481"/>
                    </a:lnTo>
                    <a:lnTo>
                      <a:pt x="198" y="2484"/>
                    </a:lnTo>
                    <a:lnTo>
                      <a:pt x="196" y="2486"/>
                    </a:lnTo>
                    <a:lnTo>
                      <a:pt x="194" y="2488"/>
                    </a:lnTo>
                    <a:lnTo>
                      <a:pt x="193" y="2491"/>
                    </a:lnTo>
                    <a:lnTo>
                      <a:pt x="192" y="2494"/>
                    </a:lnTo>
                    <a:lnTo>
                      <a:pt x="192" y="2497"/>
                    </a:lnTo>
                    <a:lnTo>
                      <a:pt x="191" y="2497"/>
                    </a:lnTo>
                    <a:lnTo>
                      <a:pt x="187" y="2497"/>
                    </a:lnTo>
                    <a:lnTo>
                      <a:pt x="185" y="2498"/>
                    </a:lnTo>
                    <a:lnTo>
                      <a:pt x="183" y="2501"/>
                    </a:lnTo>
                    <a:lnTo>
                      <a:pt x="183" y="2502"/>
                    </a:lnTo>
                    <a:lnTo>
                      <a:pt x="182" y="2504"/>
                    </a:lnTo>
                    <a:lnTo>
                      <a:pt x="181" y="2505"/>
                    </a:lnTo>
                    <a:lnTo>
                      <a:pt x="178" y="2504"/>
                    </a:lnTo>
                    <a:lnTo>
                      <a:pt x="176" y="2502"/>
                    </a:lnTo>
                    <a:lnTo>
                      <a:pt x="176" y="2500"/>
                    </a:lnTo>
                    <a:lnTo>
                      <a:pt x="173" y="2502"/>
                    </a:lnTo>
                    <a:lnTo>
                      <a:pt x="171" y="2503"/>
                    </a:lnTo>
                    <a:lnTo>
                      <a:pt x="169" y="2504"/>
                    </a:lnTo>
                    <a:lnTo>
                      <a:pt x="167" y="2504"/>
                    </a:lnTo>
                    <a:lnTo>
                      <a:pt x="165" y="2504"/>
                    </a:lnTo>
                    <a:lnTo>
                      <a:pt x="160" y="2502"/>
                    </a:lnTo>
                    <a:lnTo>
                      <a:pt x="158" y="2498"/>
                    </a:lnTo>
                    <a:lnTo>
                      <a:pt x="156" y="2494"/>
                    </a:lnTo>
                    <a:lnTo>
                      <a:pt x="151" y="2493"/>
                    </a:lnTo>
                    <a:lnTo>
                      <a:pt x="150" y="2486"/>
                    </a:lnTo>
                    <a:lnTo>
                      <a:pt x="143" y="2484"/>
                    </a:lnTo>
                    <a:lnTo>
                      <a:pt x="138" y="2482"/>
                    </a:lnTo>
                    <a:lnTo>
                      <a:pt x="138" y="2474"/>
                    </a:lnTo>
                    <a:lnTo>
                      <a:pt x="139" y="2468"/>
                    </a:lnTo>
                    <a:lnTo>
                      <a:pt x="139" y="2462"/>
                    </a:lnTo>
                    <a:lnTo>
                      <a:pt x="141" y="2458"/>
                    </a:lnTo>
                    <a:lnTo>
                      <a:pt x="146" y="2455"/>
                    </a:lnTo>
                    <a:lnTo>
                      <a:pt x="143" y="2449"/>
                    </a:lnTo>
                    <a:lnTo>
                      <a:pt x="139" y="2447"/>
                    </a:lnTo>
                    <a:lnTo>
                      <a:pt x="132" y="2447"/>
                    </a:lnTo>
                    <a:lnTo>
                      <a:pt x="128" y="2445"/>
                    </a:lnTo>
                    <a:lnTo>
                      <a:pt x="127" y="2446"/>
                    </a:lnTo>
                    <a:lnTo>
                      <a:pt x="125" y="2449"/>
                    </a:lnTo>
                    <a:lnTo>
                      <a:pt x="124" y="2449"/>
                    </a:lnTo>
                    <a:lnTo>
                      <a:pt x="122" y="2448"/>
                    </a:lnTo>
                    <a:lnTo>
                      <a:pt x="122" y="2447"/>
                    </a:lnTo>
                    <a:lnTo>
                      <a:pt x="121" y="2446"/>
                    </a:lnTo>
                    <a:lnTo>
                      <a:pt x="120" y="2445"/>
                    </a:lnTo>
                    <a:lnTo>
                      <a:pt x="120" y="2444"/>
                    </a:lnTo>
                    <a:lnTo>
                      <a:pt x="124" y="2443"/>
                    </a:lnTo>
                    <a:lnTo>
                      <a:pt x="125" y="2440"/>
                    </a:lnTo>
                    <a:lnTo>
                      <a:pt x="126" y="2437"/>
                    </a:lnTo>
                    <a:lnTo>
                      <a:pt x="126" y="2432"/>
                    </a:lnTo>
                    <a:lnTo>
                      <a:pt x="124" y="2430"/>
                    </a:lnTo>
                    <a:lnTo>
                      <a:pt x="122" y="2429"/>
                    </a:lnTo>
                    <a:lnTo>
                      <a:pt x="120" y="2425"/>
                    </a:lnTo>
                    <a:lnTo>
                      <a:pt x="120" y="2422"/>
                    </a:lnTo>
                    <a:lnTo>
                      <a:pt x="122" y="2421"/>
                    </a:lnTo>
                    <a:lnTo>
                      <a:pt x="122" y="2419"/>
                    </a:lnTo>
                    <a:lnTo>
                      <a:pt x="122" y="2415"/>
                    </a:lnTo>
                    <a:lnTo>
                      <a:pt x="122" y="2413"/>
                    </a:lnTo>
                    <a:lnTo>
                      <a:pt x="120" y="2410"/>
                    </a:lnTo>
                    <a:lnTo>
                      <a:pt x="122" y="2407"/>
                    </a:lnTo>
                    <a:lnTo>
                      <a:pt x="123" y="2405"/>
                    </a:lnTo>
                    <a:lnTo>
                      <a:pt x="123" y="2403"/>
                    </a:lnTo>
                    <a:lnTo>
                      <a:pt x="126" y="2400"/>
                    </a:lnTo>
                    <a:lnTo>
                      <a:pt x="127" y="2396"/>
                    </a:lnTo>
                    <a:lnTo>
                      <a:pt x="127" y="2392"/>
                    </a:lnTo>
                    <a:lnTo>
                      <a:pt x="128" y="2388"/>
                    </a:lnTo>
                    <a:lnTo>
                      <a:pt x="127" y="2385"/>
                    </a:lnTo>
                    <a:lnTo>
                      <a:pt x="125" y="2382"/>
                    </a:lnTo>
                    <a:lnTo>
                      <a:pt x="124" y="2378"/>
                    </a:lnTo>
                    <a:lnTo>
                      <a:pt x="122" y="2375"/>
                    </a:lnTo>
                    <a:lnTo>
                      <a:pt x="120" y="2371"/>
                    </a:lnTo>
                    <a:lnTo>
                      <a:pt x="120" y="2368"/>
                    </a:lnTo>
                    <a:lnTo>
                      <a:pt x="120" y="2365"/>
                    </a:lnTo>
                    <a:lnTo>
                      <a:pt x="120" y="2361"/>
                    </a:lnTo>
                    <a:lnTo>
                      <a:pt x="122" y="2360"/>
                    </a:lnTo>
                    <a:lnTo>
                      <a:pt x="124" y="2360"/>
                    </a:lnTo>
                    <a:lnTo>
                      <a:pt x="127" y="2359"/>
                    </a:lnTo>
                    <a:lnTo>
                      <a:pt x="128" y="2358"/>
                    </a:lnTo>
                    <a:lnTo>
                      <a:pt x="127" y="2352"/>
                    </a:lnTo>
                    <a:lnTo>
                      <a:pt x="124" y="2348"/>
                    </a:lnTo>
                    <a:lnTo>
                      <a:pt x="124" y="2342"/>
                    </a:lnTo>
                    <a:lnTo>
                      <a:pt x="128" y="2337"/>
                    </a:lnTo>
                    <a:lnTo>
                      <a:pt x="130" y="2334"/>
                    </a:lnTo>
                    <a:lnTo>
                      <a:pt x="130" y="2330"/>
                    </a:lnTo>
                    <a:lnTo>
                      <a:pt x="129" y="2326"/>
                    </a:lnTo>
                    <a:lnTo>
                      <a:pt x="128" y="2322"/>
                    </a:lnTo>
                    <a:lnTo>
                      <a:pt x="126" y="2319"/>
                    </a:lnTo>
                    <a:lnTo>
                      <a:pt x="124" y="2315"/>
                    </a:lnTo>
                    <a:lnTo>
                      <a:pt x="123" y="2311"/>
                    </a:lnTo>
                    <a:lnTo>
                      <a:pt x="123" y="2305"/>
                    </a:lnTo>
                    <a:lnTo>
                      <a:pt x="123" y="2301"/>
                    </a:lnTo>
                    <a:lnTo>
                      <a:pt x="124" y="2295"/>
                    </a:lnTo>
                    <a:lnTo>
                      <a:pt x="124" y="2290"/>
                    </a:lnTo>
                    <a:lnTo>
                      <a:pt x="125" y="2285"/>
                    </a:lnTo>
                    <a:lnTo>
                      <a:pt x="124" y="2281"/>
                    </a:lnTo>
                    <a:lnTo>
                      <a:pt x="123" y="2277"/>
                    </a:lnTo>
                    <a:lnTo>
                      <a:pt x="124" y="2273"/>
                    </a:lnTo>
                    <a:lnTo>
                      <a:pt x="124" y="2268"/>
                    </a:lnTo>
                    <a:lnTo>
                      <a:pt x="126" y="2265"/>
                    </a:lnTo>
                    <a:lnTo>
                      <a:pt x="128" y="2261"/>
                    </a:lnTo>
                    <a:lnTo>
                      <a:pt x="130" y="2258"/>
                    </a:lnTo>
                    <a:lnTo>
                      <a:pt x="133" y="2256"/>
                    </a:lnTo>
                    <a:lnTo>
                      <a:pt x="137" y="2253"/>
                    </a:lnTo>
                    <a:lnTo>
                      <a:pt x="138" y="2251"/>
                    </a:lnTo>
                    <a:lnTo>
                      <a:pt x="137" y="2249"/>
                    </a:lnTo>
                    <a:lnTo>
                      <a:pt x="134" y="2248"/>
                    </a:lnTo>
                    <a:lnTo>
                      <a:pt x="131" y="2245"/>
                    </a:lnTo>
                    <a:lnTo>
                      <a:pt x="130" y="2244"/>
                    </a:lnTo>
                    <a:lnTo>
                      <a:pt x="131" y="2242"/>
                    </a:lnTo>
                    <a:lnTo>
                      <a:pt x="135" y="2240"/>
                    </a:lnTo>
                    <a:lnTo>
                      <a:pt x="136" y="2238"/>
                    </a:lnTo>
                    <a:lnTo>
                      <a:pt x="137" y="2234"/>
                    </a:lnTo>
                    <a:lnTo>
                      <a:pt x="137" y="2231"/>
                    </a:lnTo>
                    <a:lnTo>
                      <a:pt x="137" y="2228"/>
                    </a:lnTo>
                    <a:lnTo>
                      <a:pt x="132" y="2224"/>
                    </a:lnTo>
                    <a:lnTo>
                      <a:pt x="132" y="2220"/>
                    </a:lnTo>
                    <a:lnTo>
                      <a:pt x="131" y="2215"/>
                    </a:lnTo>
                    <a:lnTo>
                      <a:pt x="130" y="2211"/>
                    </a:lnTo>
                    <a:lnTo>
                      <a:pt x="132" y="2206"/>
                    </a:lnTo>
                    <a:lnTo>
                      <a:pt x="134" y="2202"/>
                    </a:lnTo>
                    <a:lnTo>
                      <a:pt x="135" y="2198"/>
                    </a:lnTo>
                    <a:lnTo>
                      <a:pt x="133" y="2193"/>
                    </a:lnTo>
                    <a:lnTo>
                      <a:pt x="136" y="2188"/>
                    </a:lnTo>
                    <a:lnTo>
                      <a:pt x="139" y="2184"/>
                    </a:lnTo>
                    <a:lnTo>
                      <a:pt x="141" y="2179"/>
                    </a:lnTo>
                    <a:lnTo>
                      <a:pt x="145" y="2174"/>
                    </a:lnTo>
                    <a:lnTo>
                      <a:pt x="147" y="2170"/>
                    </a:lnTo>
                    <a:lnTo>
                      <a:pt x="148" y="2163"/>
                    </a:lnTo>
                    <a:lnTo>
                      <a:pt x="150" y="2159"/>
                    </a:lnTo>
                    <a:lnTo>
                      <a:pt x="156" y="2159"/>
                    </a:lnTo>
                    <a:lnTo>
                      <a:pt x="159" y="2155"/>
                    </a:lnTo>
                    <a:lnTo>
                      <a:pt x="159" y="2149"/>
                    </a:lnTo>
                    <a:lnTo>
                      <a:pt x="160" y="2144"/>
                    </a:lnTo>
                    <a:lnTo>
                      <a:pt x="161" y="2140"/>
                    </a:lnTo>
                    <a:lnTo>
                      <a:pt x="159" y="2138"/>
                    </a:lnTo>
                    <a:lnTo>
                      <a:pt x="157" y="2136"/>
                    </a:lnTo>
                    <a:lnTo>
                      <a:pt x="154" y="2136"/>
                    </a:lnTo>
                    <a:lnTo>
                      <a:pt x="152" y="2134"/>
                    </a:lnTo>
                    <a:lnTo>
                      <a:pt x="151" y="2136"/>
                    </a:lnTo>
                    <a:lnTo>
                      <a:pt x="150" y="2136"/>
                    </a:lnTo>
                    <a:lnTo>
                      <a:pt x="150" y="2137"/>
                    </a:lnTo>
                    <a:lnTo>
                      <a:pt x="149" y="2137"/>
                    </a:lnTo>
                    <a:lnTo>
                      <a:pt x="148" y="2136"/>
                    </a:lnTo>
                    <a:lnTo>
                      <a:pt x="146" y="2135"/>
                    </a:lnTo>
                    <a:lnTo>
                      <a:pt x="145" y="2133"/>
                    </a:lnTo>
                    <a:lnTo>
                      <a:pt x="147" y="2132"/>
                    </a:lnTo>
                    <a:lnTo>
                      <a:pt x="150" y="2131"/>
                    </a:lnTo>
                    <a:lnTo>
                      <a:pt x="152" y="2129"/>
                    </a:lnTo>
                    <a:lnTo>
                      <a:pt x="153" y="2126"/>
                    </a:lnTo>
                    <a:lnTo>
                      <a:pt x="153" y="2123"/>
                    </a:lnTo>
                    <a:lnTo>
                      <a:pt x="152" y="2118"/>
                    </a:lnTo>
                    <a:lnTo>
                      <a:pt x="152" y="2114"/>
                    </a:lnTo>
                    <a:lnTo>
                      <a:pt x="152" y="2109"/>
                    </a:lnTo>
                    <a:lnTo>
                      <a:pt x="153" y="2106"/>
                    </a:lnTo>
                    <a:lnTo>
                      <a:pt x="157" y="2104"/>
                    </a:lnTo>
                    <a:lnTo>
                      <a:pt x="158" y="2101"/>
                    </a:lnTo>
                    <a:lnTo>
                      <a:pt x="158" y="2097"/>
                    </a:lnTo>
                    <a:lnTo>
                      <a:pt x="156" y="2094"/>
                    </a:lnTo>
                    <a:lnTo>
                      <a:pt x="155" y="2090"/>
                    </a:lnTo>
                    <a:lnTo>
                      <a:pt x="155" y="2086"/>
                    </a:lnTo>
                    <a:lnTo>
                      <a:pt x="156" y="2084"/>
                    </a:lnTo>
                    <a:lnTo>
                      <a:pt x="161" y="2081"/>
                    </a:lnTo>
                    <a:lnTo>
                      <a:pt x="162" y="2076"/>
                    </a:lnTo>
                    <a:lnTo>
                      <a:pt x="162" y="2070"/>
                    </a:lnTo>
                    <a:lnTo>
                      <a:pt x="164" y="2065"/>
                    </a:lnTo>
                    <a:lnTo>
                      <a:pt x="165" y="2059"/>
                    </a:lnTo>
                    <a:lnTo>
                      <a:pt x="166" y="2054"/>
                    </a:lnTo>
                    <a:lnTo>
                      <a:pt x="168" y="2050"/>
                    </a:lnTo>
                    <a:lnTo>
                      <a:pt x="170" y="2044"/>
                    </a:lnTo>
                    <a:lnTo>
                      <a:pt x="173" y="2040"/>
                    </a:lnTo>
                    <a:lnTo>
                      <a:pt x="173" y="2036"/>
                    </a:lnTo>
                    <a:lnTo>
                      <a:pt x="173" y="2033"/>
                    </a:lnTo>
                    <a:lnTo>
                      <a:pt x="172" y="2028"/>
                    </a:lnTo>
                    <a:lnTo>
                      <a:pt x="169" y="2026"/>
                    </a:lnTo>
                    <a:lnTo>
                      <a:pt x="169" y="2018"/>
                    </a:lnTo>
                    <a:lnTo>
                      <a:pt x="169" y="2009"/>
                    </a:lnTo>
                    <a:lnTo>
                      <a:pt x="171" y="2003"/>
                    </a:lnTo>
                    <a:lnTo>
                      <a:pt x="172" y="1996"/>
                    </a:lnTo>
                    <a:lnTo>
                      <a:pt x="173" y="1988"/>
                    </a:lnTo>
                    <a:lnTo>
                      <a:pt x="174" y="1981"/>
                    </a:lnTo>
                    <a:lnTo>
                      <a:pt x="174" y="1973"/>
                    </a:lnTo>
                    <a:lnTo>
                      <a:pt x="173" y="1965"/>
                    </a:lnTo>
                    <a:lnTo>
                      <a:pt x="176" y="1960"/>
                    </a:lnTo>
                    <a:lnTo>
                      <a:pt x="177" y="1954"/>
                    </a:lnTo>
                    <a:lnTo>
                      <a:pt x="177" y="1949"/>
                    </a:lnTo>
                    <a:lnTo>
                      <a:pt x="177" y="1944"/>
                    </a:lnTo>
                    <a:lnTo>
                      <a:pt x="177" y="1938"/>
                    </a:lnTo>
                    <a:lnTo>
                      <a:pt x="178" y="1933"/>
                    </a:lnTo>
                    <a:lnTo>
                      <a:pt x="180" y="1928"/>
                    </a:lnTo>
                    <a:lnTo>
                      <a:pt x="183" y="1923"/>
                    </a:lnTo>
                    <a:lnTo>
                      <a:pt x="182" y="1919"/>
                    </a:lnTo>
                    <a:lnTo>
                      <a:pt x="182" y="1915"/>
                    </a:lnTo>
                    <a:lnTo>
                      <a:pt x="182" y="1913"/>
                    </a:lnTo>
                    <a:lnTo>
                      <a:pt x="183" y="1909"/>
                    </a:lnTo>
                    <a:lnTo>
                      <a:pt x="184" y="1906"/>
                    </a:lnTo>
                    <a:lnTo>
                      <a:pt x="186" y="1904"/>
                    </a:lnTo>
                    <a:lnTo>
                      <a:pt x="187" y="1900"/>
                    </a:lnTo>
                    <a:lnTo>
                      <a:pt x="188" y="1897"/>
                    </a:lnTo>
                    <a:lnTo>
                      <a:pt x="188" y="1896"/>
                    </a:lnTo>
                    <a:lnTo>
                      <a:pt x="191" y="1896"/>
                    </a:lnTo>
                    <a:lnTo>
                      <a:pt x="192" y="1894"/>
                    </a:lnTo>
                    <a:lnTo>
                      <a:pt x="189" y="1891"/>
                    </a:lnTo>
                    <a:lnTo>
                      <a:pt x="191" y="1889"/>
                    </a:lnTo>
                    <a:lnTo>
                      <a:pt x="193" y="1886"/>
                    </a:lnTo>
                    <a:lnTo>
                      <a:pt x="195" y="1883"/>
                    </a:lnTo>
                    <a:lnTo>
                      <a:pt x="195" y="1879"/>
                    </a:lnTo>
                    <a:lnTo>
                      <a:pt x="194" y="1874"/>
                    </a:lnTo>
                    <a:lnTo>
                      <a:pt x="194" y="1870"/>
                    </a:lnTo>
                    <a:lnTo>
                      <a:pt x="194" y="1865"/>
                    </a:lnTo>
                    <a:lnTo>
                      <a:pt x="194" y="1861"/>
                    </a:lnTo>
                    <a:lnTo>
                      <a:pt x="195" y="1856"/>
                    </a:lnTo>
                    <a:lnTo>
                      <a:pt x="197" y="1853"/>
                    </a:lnTo>
                    <a:lnTo>
                      <a:pt x="199" y="1850"/>
                    </a:lnTo>
                    <a:lnTo>
                      <a:pt x="201" y="1847"/>
                    </a:lnTo>
                    <a:lnTo>
                      <a:pt x="200" y="1845"/>
                    </a:lnTo>
                    <a:lnTo>
                      <a:pt x="198" y="1844"/>
                    </a:lnTo>
                    <a:lnTo>
                      <a:pt x="196" y="1842"/>
                    </a:lnTo>
                    <a:lnTo>
                      <a:pt x="203" y="1836"/>
                    </a:lnTo>
                    <a:lnTo>
                      <a:pt x="206" y="1828"/>
                    </a:lnTo>
                    <a:lnTo>
                      <a:pt x="206" y="1818"/>
                    </a:lnTo>
                    <a:lnTo>
                      <a:pt x="206" y="1809"/>
                    </a:lnTo>
                    <a:lnTo>
                      <a:pt x="206" y="1799"/>
                    </a:lnTo>
                    <a:lnTo>
                      <a:pt x="207" y="1791"/>
                    </a:lnTo>
                    <a:lnTo>
                      <a:pt x="212" y="1784"/>
                    </a:lnTo>
                    <a:lnTo>
                      <a:pt x="221" y="1779"/>
                    </a:lnTo>
                    <a:lnTo>
                      <a:pt x="220" y="1773"/>
                    </a:lnTo>
                    <a:lnTo>
                      <a:pt x="217" y="1769"/>
                    </a:lnTo>
                    <a:lnTo>
                      <a:pt x="215" y="1765"/>
                    </a:lnTo>
                    <a:lnTo>
                      <a:pt x="220" y="1762"/>
                    </a:lnTo>
                    <a:lnTo>
                      <a:pt x="219" y="1756"/>
                    </a:lnTo>
                    <a:lnTo>
                      <a:pt x="220" y="1752"/>
                    </a:lnTo>
                    <a:lnTo>
                      <a:pt x="222" y="1748"/>
                    </a:lnTo>
                    <a:lnTo>
                      <a:pt x="224" y="1744"/>
                    </a:lnTo>
                    <a:lnTo>
                      <a:pt x="227" y="1741"/>
                    </a:lnTo>
                    <a:lnTo>
                      <a:pt x="227" y="1737"/>
                    </a:lnTo>
                    <a:lnTo>
                      <a:pt x="225" y="1734"/>
                    </a:lnTo>
                    <a:lnTo>
                      <a:pt x="222" y="1731"/>
                    </a:lnTo>
                    <a:lnTo>
                      <a:pt x="227" y="1731"/>
                    </a:lnTo>
                    <a:lnTo>
                      <a:pt x="229" y="1728"/>
                    </a:lnTo>
                    <a:lnTo>
                      <a:pt x="232" y="1725"/>
                    </a:lnTo>
                    <a:lnTo>
                      <a:pt x="236" y="1722"/>
                    </a:lnTo>
                    <a:lnTo>
                      <a:pt x="233" y="1719"/>
                    </a:lnTo>
                    <a:lnTo>
                      <a:pt x="233" y="1717"/>
                    </a:lnTo>
                    <a:lnTo>
                      <a:pt x="233" y="1714"/>
                    </a:lnTo>
                    <a:lnTo>
                      <a:pt x="233" y="1710"/>
                    </a:lnTo>
                    <a:lnTo>
                      <a:pt x="236" y="1707"/>
                    </a:lnTo>
                    <a:lnTo>
                      <a:pt x="238" y="1702"/>
                    </a:lnTo>
                    <a:lnTo>
                      <a:pt x="240" y="1698"/>
                    </a:lnTo>
                    <a:lnTo>
                      <a:pt x="241" y="1694"/>
                    </a:lnTo>
                    <a:lnTo>
                      <a:pt x="242" y="1690"/>
                    </a:lnTo>
                    <a:lnTo>
                      <a:pt x="242" y="1685"/>
                    </a:lnTo>
                    <a:lnTo>
                      <a:pt x="242" y="1681"/>
                    </a:lnTo>
                    <a:lnTo>
                      <a:pt x="241" y="1675"/>
                    </a:lnTo>
                    <a:lnTo>
                      <a:pt x="240" y="1675"/>
                    </a:lnTo>
                    <a:lnTo>
                      <a:pt x="239" y="1673"/>
                    </a:lnTo>
                    <a:lnTo>
                      <a:pt x="238" y="1671"/>
                    </a:lnTo>
                    <a:lnTo>
                      <a:pt x="237" y="1670"/>
                    </a:lnTo>
                    <a:lnTo>
                      <a:pt x="238" y="1664"/>
                    </a:lnTo>
                    <a:lnTo>
                      <a:pt x="240" y="1659"/>
                    </a:lnTo>
                    <a:lnTo>
                      <a:pt x="242" y="1653"/>
                    </a:lnTo>
                    <a:lnTo>
                      <a:pt x="247" y="1650"/>
                    </a:lnTo>
                    <a:lnTo>
                      <a:pt x="249" y="1647"/>
                    </a:lnTo>
                    <a:lnTo>
                      <a:pt x="249" y="1643"/>
                    </a:lnTo>
                    <a:lnTo>
                      <a:pt x="251" y="1640"/>
                    </a:lnTo>
                    <a:lnTo>
                      <a:pt x="255" y="1638"/>
                    </a:lnTo>
                    <a:lnTo>
                      <a:pt x="257" y="1640"/>
                    </a:lnTo>
                    <a:lnTo>
                      <a:pt x="260" y="1641"/>
                    </a:lnTo>
                    <a:lnTo>
                      <a:pt x="264" y="1640"/>
                    </a:lnTo>
                    <a:lnTo>
                      <a:pt x="266" y="1638"/>
                    </a:lnTo>
                    <a:lnTo>
                      <a:pt x="268" y="1636"/>
                    </a:lnTo>
                    <a:lnTo>
                      <a:pt x="273" y="1633"/>
                    </a:lnTo>
                    <a:lnTo>
                      <a:pt x="275" y="1630"/>
                    </a:lnTo>
                    <a:lnTo>
                      <a:pt x="277" y="1626"/>
                    </a:lnTo>
                    <a:lnTo>
                      <a:pt x="277" y="1621"/>
                    </a:lnTo>
                    <a:lnTo>
                      <a:pt x="275" y="1618"/>
                    </a:lnTo>
                    <a:lnTo>
                      <a:pt x="273" y="1615"/>
                    </a:lnTo>
                    <a:lnTo>
                      <a:pt x="273" y="1611"/>
                    </a:lnTo>
                    <a:lnTo>
                      <a:pt x="275" y="1608"/>
                    </a:lnTo>
                    <a:lnTo>
                      <a:pt x="277" y="1606"/>
                    </a:lnTo>
                    <a:lnTo>
                      <a:pt x="279" y="1605"/>
                    </a:lnTo>
                    <a:lnTo>
                      <a:pt x="281" y="1602"/>
                    </a:lnTo>
                    <a:lnTo>
                      <a:pt x="276" y="1599"/>
                    </a:lnTo>
                    <a:lnTo>
                      <a:pt x="273" y="1593"/>
                    </a:lnTo>
                    <a:lnTo>
                      <a:pt x="269" y="1588"/>
                    </a:lnTo>
                    <a:lnTo>
                      <a:pt x="262" y="1589"/>
                    </a:lnTo>
                    <a:lnTo>
                      <a:pt x="259" y="1585"/>
                    </a:lnTo>
                    <a:lnTo>
                      <a:pt x="257" y="1582"/>
                    </a:lnTo>
                    <a:lnTo>
                      <a:pt x="258" y="1579"/>
                    </a:lnTo>
                    <a:lnTo>
                      <a:pt x="260" y="1576"/>
                    </a:lnTo>
                    <a:lnTo>
                      <a:pt x="262" y="1573"/>
                    </a:lnTo>
                    <a:lnTo>
                      <a:pt x="263" y="1570"/>
                    </a:lnTo>
                    <a:lnTo>
                      <a:pt x="262" y="1568"/>
                    </a:lnTo>
                    <a:lnTo>
                      <a:pt x="259" y="1566"/>
                    </a:lnTo>
                    <a:lnTo>
                      <a:pt x="257" y="1561"/>
                    </a:lnTo>
                    <a:lnTo>
                      <a:pt x="259" y="1557"/>
                    </a:lnTo>
                    <a:lnTo>
                      <a:pt x="262" y="1554"/>
                    </a:lnTo>
                    <a:lnTo>
                      <a:pt x="265" y="1549"/>
                    </a:lnTo>
                    <a:lnTo>
                      <a:pt x="268" y="1548"/>
                    </a:lnTo>
                    <a:lnTo>
                      <a:pt x="270" y="1552"/>
                    </a:lnTo>
                    <a:lnTo>
                      <a:pt x="273" y="1553"/>
                    </a:lnTo>
                    <a:lnTo>
                      <a:pt x="275" y="1549"/>
                    </a:lnTo>
                    <a:lnTo>
                      <a:pt x="275" y="1544"/>
                    </a:lnTo>
                    <a:lnTo>
                      <a:pt x="277" y="1538"/>
                    </a:lnTo>
                    <a:lnTo>
                      <a:pt x="279" y="1534"/>
                    </a:lnTo>
                    <a:lnTo>
                      <a:pt x="278" y="1528"/>
                    </a:lnTo>
                    <a:lnTo>
                      <a:pt x="273" y="1525"/>
                    </a:lnTo>
                    <a:lnTo>
                      <a:pt x="274" y="1519"/>
                    </a:lnTo>
                    <a:lnTo>
                      <a:pt x="276" y="1514"/>
                    </a:lnTo>
                    <a:lnTo>
                      <a:pt x="276" y="1509"/>
                    </a:lnTo>
                    <a:lnTo>
                      <a:pt x="278" y="1508"/>
                    </a:lnTo>
                    <a:lnTo>
                      <a:pt x="279" y="1506"/>
                    </a:lnTo>
                    <a:lnTo>
                      <a:pt x="279" y="1503"/>
                    </a:lnTo>
                    <a:lnTo>
                      <a:pt x="279" y="1502"/>
                    </a:lnTo>
                    <a:lnTo>
                      <a:pt x="276" y="1501"/>
                    </a:lnTo>
                    <a:lnTo>
                      <a:pt x="275" y="1498"/>
                    </a:lnTo>
                    <a:lnTo>
                      <a:pt x="275" y="1494"/>
                    </a:lnTo>
                    <a:lnTo>
                      <a:pt x="276" y="1491"/>
                    </a:lnTo>
                    <a:lnTo>
                      <a:pt x="279" y="1485"/>
                    </a:lnTo>
                    <a:lnTo>
                      <a:pt x="285" y="1482"/>
                    </a:lnTo>
                    <a:lnTo>
                      <a:pt x="290" y="1480"/>
                    </a:lnTo>
                    <a:lnTo>
                      <a:pt x="286" y="1473"/>
                    </a:lnTo>
                    <a:lnTo>
                      <a:pt x="284" y="1469"/>
                    </a:lnTo>
                    <a:lnTo>
                      <a:pt x="281" y="1466"/>
                    </a:lnTo>
                    <a:lnTo>
                      <a:pt x="279" y="1463"/>
                    </a:lnTo>
                    <a:lnTo>
                      <a:pt x="281" y="1458"/>
                    </a:lnTo>
                    <a:lnTo>
                      <a:pt x="284" y="1455"/>
                    </a:lnTo>
                    <a:lnTo>
                      <a:pt x="288" y="1455"/>
                    </a:lnTo>
                    <a:lnTo>
                      <a:pt x="292" y="1456"/>
                    </a:lnTo>
                    <a:lnTo>
                      <a:pt x="294" y="1452"/>
                    </a:lnTo>
                    <a:lnTo>
                      <a:pt x="294" y="1448"/>
                    </a:lnTo>
                    <a:lnTo>
                      <a:pt x="295" y="1443"/>
                    </a:lnTo>
                    <a:lnTo>
                      <a:pt x="296" y="1439"/>
                    </a:lnTo>
                    <a:lnTo>
                      <a:pt x="296" y="1435"/>
                    </a:lnTo>
                    <a:lnTo>
                      <a:pt x="296" y="1431"/>
                    </a:lnTo>
                    <a:lnTo>
                      <a:pt x="296" y="1427"/>
                    </a:lnTo>
                    <a:lnTo>
                      <a:pt x="294" y="1424"/>
                    </a:lnTo>
                    <a:lnTo>
                      <a:pt x="291" y="1420"/>
                    </a:lnTo>
                    <a:lnTo>
                      <a:pt x="292" y="1420"/>
                    </a:lnTo>
                    <a:lnTo>
                      <a:pt x="294" y="1421"/>
                    </a:lnTo>
                    <a:lnTo>
                      <a:pt x="296" y="1420"/>
                    </a:lnTo>
                    <a:lnTo>
                      <a:pt x="296" y="1417"/>
                    </a:lnTo>
                    <a:lnTo>
                      <a:pt x="294" y="1413"/>
                    </a:lnTo>
                    <a:lnTo>
                      <a:pt x="292" y="1412"/>
                    </a:lnTo>
                    <a:lnTo>
                      <a:pt x="290" y="1410"/>
                    </a:lnTo>
                    <a:lnTo>
                      <a:pt x="291" y="1405"/>
                    </a:lnTo>
                    <a:lnTo>
                      <a:pt x="290" y="1401"/>
                    </a:lnTo>
                    <a:lnTo>
                      <a:pt x="287" y="1396"/>
                    </a:lnTo>
                    <a:lnTo>
                      <a:pt x="288" y="1392"/>
                    </a:lnTo>
                    <a:lnTo>
                      <a:pt x="290" y="1386"/>
                    </a:lnTo>
                    <a:lnTo>
                      <a:pt x="290" y="1380"/>
                    </a:lnTo>
                    <a:lnTo>
                      <a:pt x="292" y="1375"/>
                    </a:lnTo>
                    <a:lnTo>
                      <a:pt x="296" y="1373"/>
                    </a:lnTo>
                    <a:lnTo>
                      <a:pt x="299" y="1372"/>
                    </a:lnTo>
                    <a:lnTo>
                      <a:pt x="301" y="1368"/>
                    </a:lnTo>
                    <a:lnTo>
                      <a:pt x="302" y="1366"/>
                    </a:lnTo>
                    <a:lnTo>
                      <a:pt x="303" y="1363"/>
                    </a:lnTo>
                    <a:lnTo>
                      <a:pt x="303" y="1359"/>
                    </a:lnTo>
                    <a:lnTo>
                      <a:pt x="304" y="1356"/>
                    </a:lnTo>
                    <a:lnTo>
                      <a:pt x="305" y="1353"/>
                    </a:lnTo>
                    <a:lnTo>
                      <a:pt x="307" y="1349"/>
                    </a:lnTo>
                    <a:lnTo>
                      <a:pt x="307" y="1344"/>
                    </a:lnTo>
                    <a:lnTo>
                      <a:pt x="311" y="1343"/>
                    </a:lnTo>
                    <a:lnTo>
                      <a:pt x="315" y="1341"/>
                    </a:lnTo>
                    <a:lnTo>
                      <a:pt x="316" y="1336"/>
                    </a:lnTo>
                    <a:lnTo>
                      <a:pt x="312" y="1332"/>
                    </a:lnTo>
                    <a:lnTo>
                      <a:pt x="308" y="1330"/>
                    </a:lnTo>
                    <a:lnTo>
                      <a:pt x="305" y="1326"/>
                    </a:lnTo>
                    <a:lnTo>
                      <a:pt x="305" y="1319"/>
                    </a:lnTo>
                    <a:lnTo>
                      <a:pt x="310" y="1319"/>
                    </a:lnTo>
                    <a:lnTo>
                      <a:pt x="313" y="1318"/>
                    </a:lnTo>
                    <a:lnTo>
                      <a:pt x="314" y="1315"/>
                    </a:lnTo>
                    <a:lnTo>
                      <a:pt x="314" y="1311"/>
                    </a:lnTo>
                    <a:lnTo>
                      <a:pt x="314" y="1308"/>
                    </a:lnTo>
                    <a:lnTo>
                      <a:pt x="315" y="1304"/>
                    </a:lnTo>
                    <a:lnTo>
                      <a:pt x="317" y="1300"/>
                    </a:lnTo>
                    <a:lnTo>
                      <a:pt x="320" y="1298"/>
                    </a:lnTo>
                    <a:lnTo>
                      <a:pt x="319" y="1296"/>
                    </a:lnTo>
                    <a:lnTo>
                      <a:pt x="320" y="1294"/>
                    </a:lnTo>
                    <a:lnTo>
                      <a:pt x="320" y="1293"/>
                    </a:lnTo>
                    <a:lnTo>
                      <a:pt x="321" y="1291"/>
                    </a:lnTo>
                    <a:lnTo>
                      <a:pt x="320" y="1289"/>
                    </a:lnTo>
                    <a:lnTo>
                      <a:pt x="320" y="1285"/>
                    </a:lnTo>
                    <a:lnTo>
                      <a:pt x="320" y="1282"/>
                    </a:lnTo>
                    <a:lnTo>
                      <a:pt x="320" y="1279"/>
                    </a:lnTo>
                    <a:lnTo>
                      <a:pt x="321" y="1276"/>
                    </a:lnTo>
                    <a:lnTo>
                      <a:pt x="321" y="1272"/>
                    </a:lnTo>
                    <a:lnTo>
                      <a:pt x="320" y="1269"/>
                    </a:lnTo>
                    <a:lnTo>
                      <a:pt x="320" y="1266"/>
                    </a:lnTo>
                    <a:lnTo>
                      <a:pt x="322" y="1261"/>
                    </a:lnTo>
                    <a:lnTo>
                      <a:pt x="326" y="1257"/>
                    </a:lnTo>
                    <a:lnTo>
                      <a:pt x="328" y="1251"/>
                    </a:lnTo>
                    <a:lnTo>
                      <a:pt x="330" y="1246"/>
                    </a:lnTo>
                    <a:lnTo>
                      <a:pt x="331" y="1241"/>
                    </a:lnTo>
                    <a:lnTo>
                      <a:pt x="333" y="1236"/>
                    </a:lnTo>
                    <a:lnTo>
                      <a:pt x="333" y="1231"/>
                    </a:lnTo>
                    <a:lnTo>
                      <a:pt x="334" y="1227"/>
                    </a:lnTo>
                    <a:lnTo>
                      <a:pt x="334" y="1228"/>
                    </a:lnTo>
                    <a:lnTo>
                      <a:pt x="335" y="1229"/>
                    </a:lnTo>
                    <a:lnTo>
                      <a:pt x="336" y="1229"/>
                    </a:lnTo>
                    <a:lnTo>
                      <a:pt x="337" y="1225"/>
                    </a:lnTo>
                    <a:lnTo>
                      <a:pt x="340" y="1221"/>
                    </a:lnTo>
                    <a:lnTo>
                      <a:pt x="343" y="1218"/>
                    </a:lnTo>
                    <a:lnTo>
                      <a:pt x="345" y="1213"/>
                    </a:lnTo>
                    <a:lnTo>
                      <a:pt x="347" y="1214"/>
                    </a:lnTo>
                    <a:lnTo>
                      <a:pt x="348" y="1212"/>
                    </a:lnTo>
                    <a:lnTo>
                      <a:pt x="348" y="1209"/>
                    </a:lnTo>
                    <a:lnTo>
                      <a:pt x="350" y="1208"/>
                    </a:lnTo>
                    <a:lnTo>
                      <a:pt x="351" y="1205"/>
                    </a:lnTo>
                    <a:lnTo>
                      <a:pt x="354" y="1205"/>
                    </a:lnTo>
                    <a:lnTo>
                      <a:pt x="355" y="1205"/>
                    </a:lnTo>
                    <a:lnTo>
                      <a:pt x="357" y="1202"/>
                    </a:lnTo>
                    <a:lnTo>
                      <a:pt x="360" y="1199"/>
                    </a:lnTo>
                    <a:lnTo>
                      <a:pt x="363" y="1194"/>
                    </a:lnTo>
                    <a:lnTo>
                      <a:pt x="366" y="1191"/>
                    </a:lnTo>
                    <a:lnTo>
                      <a:pt x="370" y="1188"/>
                    </a:lnTo>
                    <a:lnTo>
                      <a:pt x="374" y="1190"/>
                    </a:lnTo>
                    <a:lnTo>
                      <a:pt x="376" y="1193"/>
                    </a:lnTo>
                    <a:lnTo>
                      <a:pt x="377" y="1195"/>
                    </a:lnTo>
                    <a:lnTo>
                      <a:pt x="378" y="1195"/>
                    </a:lnTo>
                    <a:lnTo>
                      <a:pt x="377" y="1193"/>
                    </a:lnTo>
                    <a:lnTo>
                      <a:pt x="377" y="1191"/>
                    </a:lnTo>
                    <a:lnTo>
                      <a:pt x="377" y="1188"/>
                    </a:lnTo>
                    <a:lnTo>
                      <a:pt x="376" y="1186"/>
                    </a:lnTo>
                    <a:lnTo>
                      <a:pt x="381" y="1183"/>
                    </a:lnTo>
                    <a:lnTo>
                      <a:pt x="382" y="1179"/>
                    </a:lnTo>
                    <a:lnTo>
                      <a:pt x="381" y="1175"/>
                    </a:lnTo>
                    <a:lnTo>
                      <a:pt x="379" y="1170"/>
                    </a:lnTo>
                    <a:lnTo>
                      <a:pt x="382" y="1167"/>
                    </a:lnTo>
                    <a:lnTo>
                      <a:pt x="385" y="1163"/>
                    </a:lnTo>
                    <a:lnTo>
                      <a:pt x="388" y="1158"/>
                    </a:lnTo>
                    <a:lnTo>
                      <a:pt x="392" y="1158"/>
                    </a:lnTo>
                    <a:lnTo>
                      <a:pt x="393" y="1152"/>
                    </a:lnTo>
                    <a:lnTo>
                      <a:pt x="394" y="1148"/>
                    </a:lnTo>
                    <a:lnTo>
                      <a:pt x="396" y="1144"/>
                    </a:lnTo>
                    <a:lnTo>
                      <a:pt x="400" y="1141"/>
                    </a:lnTo>
                    <a:lnTo>
                      <a:pt x="402" y="1145"/>
                    </a:lnTo>
                    <a:lnTo>
                      <a:pt x="402" y="1150"/>
                    </a:lnTo>
                    <a:lnTo>
                      <a:pt x="402" y="1154"/>
                    </a:lnTo>
                    <a:lnTo>
                      <a:pt x="402" y="1158"/>
                    </a:lnTo>
                    <a:lnTo>
                      <a:pt x="399" y="1158"/>
                    </a:lnTo>
                    <a:lnTo>
                      <a:pt x="397" y="1158"/>
                    </a:lnTo>
                    <a:lnTo>
                      <a:pt x="395" y="1158"/>
                    </a:lnTo>
                    <a:lnTo>
                      <a:pt x="393" y="1158"/>
                    </a:lnTo>
                    <a:lnTo>
                      <a:pt x="393" y="1161"/>
                    </a:lnTo>
                    <a:lnTo>
                      <a:pt x="393" y="1165"/>
                    </a:lnTo>
                    <a:lnTo>
                      <a:pt x="395" y="1169"/>
                    </a:lnTo>
                    <a:lnTo>
                      <a:pt x="396" y="1173"/>
                    </a:lnTo>
                    <a:lnTo>
                      <a:pt x="399" y="1176"/>
                    </a:lnTo>
                    <a:lnTo>
                      <a:pt x="399" y="1180"/>
                    </a:lnTo>
                    <a:lnTo>
                      <a:pt x="398" y="1184"/>
                    </a:lnTo>
                    <a:lnTo>
                      <a:pt x="395" y="1187"/>
                    </a:lnTo>
                    <a:lnTo>
                      <a:pt x="395" y="1192"/>
                    </a:lnTo>
                    <a:lnTo>
                      <a:pt x="395" y="1195"/>
                    </a:lnTo>
                    <a:lnTo>
                      <a:pt x="392" y="1196"/>
                    </a:lnTo>
                    <a:lnTo>
                      <a:pt x="390" y="1197"/>
                    </a:lnTo>
                    <a:lnTo>
                      <a:pt x="387" y="1199"/>
                    </a:lnTo>
                    <a:lnTo>
                      <a:pt x="385" y="1200"/>
                    </a:lnTo>
                    <a:lnTo>
                      <a:pt x="385" y="1202"/>
                    </a:lnTo>
                    <a:lnTo>
                      <a:pt x="387" y="1206"/>
                    </a:lnTo>
                    <a:lnTo>
                      <a:pt x="383" y="1211"/>
                    </a:lnTo>
                    <a:lnTo>
                      <a:pt x="385" y="1215"/>
                    </a:lnTo>
                    <a:lnTo>
                      <a:pt x="387" y="1220"/>
                    </a:lnTo>
                    <a:lnTo>
                      <a:pt x="386" y="1225"/>
                    </a:lnTo>
                    <a:lnTo>
                      <a:pt x="383" y="1227"/>
                    </a:lnTo>
                    <a:lnTo>
                      <a:pt x="381" y="1229"/>
                    </a:lnTo>
                    <a:lnTo>
                      <a:pt x="380" y="1232"/>
                    </a:lnTo>
                    <a:lnTo>
                      <a:pt x="380" y="1236"/>
                    </a:lnTo>
                    <a:lnTo>
                      <a:pt x="379" y="1239"/>
                    </a:lnTo>
                    <a:lnTo>
                      <a:pt x="378" y="1242"/>
                    </a:lnTo>
                    <a:lnTo>
                      <a:pt x="378" y="1245"/>
                    </a:lnTo>
                    <a:lnTo>
                      <a:pt x="376" y="1247"/>
                    </a:lnTo>
                    <a:lnTo>
                      <a:pt x="375" y="1251"/>
                    </a:lnTo>
                    <a:lnTo>
                      <a:pt x="375" y="1255"/>
                    </a:lnTo>
                    <a:lnTo>
                      <a:pt x="375" y="1259"/>
                    </a:lnTo>
                    <a:lnTo>
                      <a:pt x="376" y="1263"/>
                    </a:lnTo>
                    <a:lnTo>
                      <a:pt x="375" y="1266"/>
                    </a:lnTo>
                    <a:lnTo>
                      <a:pt x="374" y="1270"/>
                    </a:lnTo>
                    <a:lnTo>
                      <a:pt x="373" y="1273"/>
                    </a:lnTo>
                    <a:lnTo>
                      <a:pt x="370" y="1275"/>
                    </a:lnTo>
                    <a:lnTo>
                      <a:pt x="372" y="1281"/>
                    </a:lnTo>
                    <a:lnTo>
                      <a:pt x="373" y="1287"/>
                    </a:lnTo>
                    <a:lnTo>
                      <a:pt x="372" y="1293"/>
                    </a:lnTo>
                    <a:lnTo>
                      <a:pt x="372" y="1300"/>
                    </a:lnTo>
                    <a:lnTo>
                      <a:pt x="369" y="1306"/>
                    </a:lnTo>
                    <a:lnTo>
                      <a:pt x="369" y="1312"/>
                    </a:lnTo>
                    <a:lnTo>
                      <a:pt x="368" y="1319"/>
                    </a:lnTo>
                    <a:lnTo>
                      <a:pt x="367" y="1326"/>
                    </a:lnTo>
                    <a:lnTo>
                      <a:pt x="366" y="1328"/>
                    </a:lnTo>
                    <a:lnTo>
                      <a:pt x="365" y="1330"/>
                    </a:lnTo>
                    <a:lnTo>
                      <a:pt x="366" y="1334"/>
                    </a:lnTo>
                    <a:lnTo>
                      <a:pt x="367" y="1337"/>
                    </a:lnTo>
                    <a:lnTo>
                      <a:pt x="367" y="1341"/>
                    </a:lnTo>
                    <a:lnTo>
                      <a:pt x="367" y="1344"/>
                    </a:lnTo>
                    <a:lnTo>
                      <a:pt x="366" y="1347"/>
                    </a:lnTo>
                    <a:lnTo>
                      <a:pt x="363" y="1349"/>
                    </a:lnTo>
                    <a:lnTo>
                      <a:pt x="363" y="1353"/>
                    </a:lnTo>
                    <a:lnTo>
                      <a:pt x="363" y="1358"/>
                    </a:lnTo>
                    <a:lnTo>
                      <a:pt x="361" y="1362"/>
                    </a:lnTo>
                    <a:lnTo>
                      <a:pt x="359" y="1366"/>
                    </a:lnTo>
                    <a:lnTo>
                      <a:pt x="358" y="1370"/>
                    </a:lnTo>
                    <a:lnTo>
                      <a:pt x="356" y="1373"/>
                    </a:lnTo>
                    <a:lnTo>
                      <a:pt x="355" y="1377"/>
                    </a:lnTo>
                    <a:lnTo>
                      <a:pt x="354" y="1381"/>
                    </a:lnTo>
                    <a:lnTo>
                      <a:pt x="352" y="1381"/>
                    </a:lnTo>
                    <a:lnTo>
                      <a:pt x="349" y="1379"/>
                    </a:lnTo>
                    <a:lnTo>
                      <a:pt x="346" y="1377"/>
                    </a:lnTo>
                    <a:lnTo>
                      <a:pt x="341" y="1379"/>
                    </a:lnTo>
                    <a:lnTo>
                      <a:pt x="341" y="1381"/>
                    </a:lnTo>
                    <a:lnTo>
                      <a:pt x="341" y="1385"/>
                    </a:lnTo>
                    <a:lnTo>
                      <a:pt x="340" y="1388"/>
                    </a:lnTo>
                    <a:lnTo>
                      <a:pt x="340" y="1391"/>
                    </a:lnTo>
                    <a:lnTo>
                      <a:pt x="340" y="1394"/>
                    </a:lnTo>
                    <a:lnTo>
                      <a:pt x="340" y="1398"/>
                    </a:lnTo>
                    <a:lnTo>
                      <a:pt x="341" y="1400"/>
                    </a:lnTo>
                    <a:lnTo>
                      <a:pt x="344" y="1402"/>
                    </a:lnTo>
                    <a:lnTo>
                      <a:pt x="339" y="1401"/>
                    </a:lnTo>
                    <a:lnTo>
                      <a:pt x="336" y="1403"/>
                    </a:lnTo>
                    <a:lnTo>
                      <a:pt x="334" y="1406"/>
                    </a:lnTo>
                    <a:lnTo>
                      <a:pt x="335" y="1409"/>
                    </a:lnTo>
                    <a:lnTo>
                      <a:pt x="335" y="1413"/>
                    </a:lnTo>
                    <a:lnTo>
                      <a:pt x="336" y="1417"/>
                    </a:lnTo>
                    <a:lnTo>
                      <a:pt x="335" y="1420"/>
                    </a:lnTo>
                    <a:lnTo>
                      <a:pt x="333" y="1424"/>
                    </a:lnTo>
                    <a:lnTo>
                      <a:pt x="334" y="1426"/>
                    </a:lnTo>
                    <a:lnTo>
                      <a:pt x="335" y="1429"/>
                    </a:lnTo>
                    <a:lnTo>
                      <a:pt x="335" y="1432"/>
                    </a:lnTo>
                    <a:lnTo>
                      <a:pt x="334" y="1435"/>
                    </a:lnTo>
                    <a:lnTo>
                      <a:pt x="331" y="1437"/>
                    </a:lnTo>
                    <a:lnTo>
                      <a:pt x="331" y="1440"/>
                    </a:lnTo>
                    <a:lnTo>
                      <a:pt x="331" y="1443"/>
                    </a:lnTo>
                    <a:lnTo>
                      <a:pt x="333" y="1446"/>
                    </a:lnTo>
                    <a:lnTo>
                      <a:pt x="335" y="1448"/>
                    </a:lnTo>
                    <a:lnTo>
                      <a:pt x="337" y="1450"/>
                    </a:lnTo>
                    <a:lnTo>
                      <a:pt x="337" y="1452"/>
                    </a:lnTo>
                    <a:lnTo>
                      <a:pt x="336" y="1454"/>
                    </a:lnTo>
                    <a:lnTo>
                      <a:pt x="333" y="1458"/>
                    </a:lnTo>
                    <a:lnTo>
                      <a:pt x="333" y="1464"/>
                    </a:lnTo>
                    <a:lnTo>
                      <a:pt x="333" y="1469"/>
                    </a:lnTo>
                    <a:lnTo>
                      <a:pt x="331" y="1473"/>
                    </a:lnTo>
                    <a:lnTo>
                      <a:pt x="329" y="1477"/>
                    </a:lnTo>
                    <a:lnTo>
                      <a:pt x="329" y="1482"/>
                    </a:lnTo>
                    <a:lnTo>
                      <a:pt x="329" y="1486"/>
                    </a:lnTo>
                    <a:lnTo>
                      <a:pt x="329" y="1490"/>
                    </a:lnTo>
                    <a:lnTo>
                      <a:pt x="330" y="1493"/>
                    </a:lnTo>
                    <a:lnTo>
                      <a:pt x="329" y="1497"/>
                    </a:lnTo>
                    <a:lnTo>
                      <a:pt x="328" y="1500"/>
                    </a:lnTo>
                    <a:lnTo>
                      <a:pt x="324" y="1502"/>
                    </a:lnTo>
                    <a:lnTo>
                      <a:pt x="324" y="1506"/>
                    </a:lnTo>
                    <a:lnTo>
                      <a:pt x="324" y="1510"/>
                    </a:lnTo>
                    <a:lnTo>
                      <a:pt x="324" y="1512"/>
                    </a:lnTo>
                    <a:lnTo>
                      <a:pt x="323" y="1516"/>
                    </a:lnTo>
                    <a:lnTo>
                      <a:pt x="322" y="1518"/>
                    </a:lnTo>
                    <a:lnTo>
                      <a:pt x="321" y="1521"/>
                    </a:lnTo>
                    <a:lnTo>
                      <a:pt x="320" y="1525"/>
                    </a:lnTo>
                    <a:lnTo>
                      <a:pt x="320" y="1528"/>
                    </a:lnTo>
                    <a:lnTo>
                      <a:pt x="322" y="1531"/>
                    </a:lnTo>
                    <a:lnTo>
                      <a:pt x="322" y="1535"/>
                    </a:lnTo>
                    <a:lnTo>
                      <a:pt x="323" y="1538"/>
                    </a:lnTo>
                    <a:lnTo>
                      <a:pt x="323" y="1542"/>
                    </a:lnTo>
                    <a:lnTo>
                      <a:pt x="322" y="1546"/>
                    </a:lnTo>
                    <a:lnTo>
                      <a:pt x="322" y="1551"/>
                    </a:lnTo>
                    <a:lnTo>
                      <a:pt x="323" y="1554"/>
                    </a:lnTo>
                    <a:lnTo>
                      <a:pt x="324" y="1557"/>
                    </a:lnTo>
                    <a:lnTo>
                      <a:pt x="323" y="1564"/>
                    </a:lnTo>
                    <a:lnTo>
                      <a:pt x="319" y="1567"/>
                    </a:lnTo>
                    <a:lnTo>
                      <a:pt x="315" y="1571"/>
                    </a:lnTo>
                    <a:lnTo>
                      <a:pt x="315" y="1578"/>
                    </a:lnTo>
                    <a:lnTo>
                      <a:pt x="313" y="1579"/>
                    </a:lnTo>
                    <a:lnTo>
                      <a:pt x="313" y="1582"/>
                    </a:lnTo>
                    <a:lnTo>
                      <a:pt x="313" y="1585"/>
                    </a:lnTo>
                    <a:lnTo>
                      <a:pt x="312" y="1589"/>
                    </a:lnTo>
                    <a:lnTo>
                      <a:pt x="314" y="1591"/>
                    </a:lnTo>
                    <a:lnTo>
                      <a:pt x="315" y="1594"/>
                    </a:lnTo>
                    <a:lnTo>
                      <a:pt x="315" y="1598"/>
                    </a:lnTo>
                    <a:lnTo>
                      <a:pt x="315" y="1602"/>
                    </a:lnTo>
                    <a:lnTo>
                      <a:pt x="311" y="1607"/>
                    </a:lnTo>
                    <a:lnTo>
                      <a:pt x="309" y="1612"/>
                    </a:lnTo>
                    <a:lnTo>
                      <a:pt x="309" y="1618"/>
                    </a:lnTo>
                    <a:lnTo>
                      <a:pt x="309" y="1624"/>
                    </a:lnTo>
                    <a:lnTo>
                      <a:pt x="311" y="1630"/>
                    </a:lnTo>
                    <a:lnTo>
                      <a:pt x="311" y="1637"/>
                    </a:lnTo>
                    <a:lnTo>
                      <a:pt x="311" y="1643"/>
                    </a:lnTo>
                    <a:lnTo>
                      <a:pt x="308" y="1649"/>
                    </a:lnTo>
                    <a:lnTo>
                      <a:pt x="306" y="1650"/>
                    </a:lnTo>
                    <a:lnTo>
                      <a:pt x="305" y="1650"/>
                    </a:lnTo>
                    <a:lnTo>
                      <a:pt x="304" y="1651"/>
                    </a:lnTo>
                    <a:lnTo>
                      <a:pt x="303" y="1653"/>
                    </a:lnTo>
                    <a:lnTo>
                      <a:pt x="305" y="1655"/>
                    </a:lnTo>
                    <a:lnTo>
                      <a:pt x="306" y="1658"/>
                    </a:lnTo>
                    <a:lnTo>
                      <a:pt x="306" y="1661"/>
                    </a:lnTo>
                    <a:lnTo>
                      <a:pt x="305" y="1664"/>
                    </a:lnTo>
                    <a:lnTo>
                      <a:pt x="305" y="1666"/>
                    </a:lnTo>
                    <a:lnTo>
                      <a:pt x="303" y="1670"/>
                    </a:lnTo>
                    <a:lnTo>
                      <a:pt x="303" y="1673"/>
                    </a:lnTo>
                    <a:lnTo>
                      <a:pt x="303" y="1675"/>
                    </a:lnTo>
                    <a:lnTo>
                      <a:pt x="301" y="1680"/>
                    </a:lnTo>
                    <a:lnTo>
                      <a:pt x="300" y="1686"/>
                    </a:lnTo>
                    <a:lnTo>
                      <a:pt x="298" y="1691"/>
                    </a:lnTo>
                    <a:lnTo>
                      <a:pt x="294" y="1695"/>
                    </a:lnTo>
                    <a:lnTo>
                      <a:pt x="295" y="1697"/>
                    </a:lnTo>
                    <a:lnTo>
                      <a:pt x="296" y="1699"/>
                    </a:lnTo>
                    <a:lnTo>
                      <a:pt x="296" y="1701"/>
                    </a:lnTo>
                    <a:lnTo>
                      <a:pt x="296" y="1704"/>
                    </a:lnTo>
                    <a:lnTo>
                      <a:pt x="293" y="1706"/>
                    </a:lnTo>
                    <a:lnTo>
                      <a:pt x="293" y="1711"/>
                    </a:lnTo>
                    <a:lnTo>
                      <a:pt x="292" y="1716"/>
                    </a:lnTo>
                    <a:lnTo>
                      <a:pt x="287" y="1720"/>
                    </a:lnTo>
                    <a:lnTo>
                      <a:pt x="286" y="1725"/>
                    </a:lnTo>
                    <a:lnTo>
                      <a:pt x="285" y="1731"/>
                    </a:lnTo>
                    <a:lnTo>
                      <a:pt x="286" y="1737"/>
                    </a:lnTo>
                    <a:lnTo>
                      <a:pt x="286" y="1743"/>
                    </a:lnTo>
                    <a:lnTo>
                      <a:pt x="286" y="1750"/>
                    </a:lnTo>
                    <a:lnTo>
                      <a:pt x="285" y="1754"/>
                    </a:lnTo>
                    <a:lnTo>
                      <a:pt x="283" y="1760"/>
                    </a:lnTo>
                    <a:lnTo>
                      <a:pt x="278" y="1763"/>
                    </a:lnTo>
                    <a:lnTo>
                      <a:pt x="279" y="1771"/>
                    </a:lnTo>
                    <a:lnTo>
                      <a:pt x="278" y="1777"/>
                    </a:lnTo>
                    <a:lnTo>
                      <a:pt x="276" y="1782"/>
                    </a:lnTo>
                    <a:lnTo>
                      <a:pt x="274" y="1788"/>
                    </a:lnTo>
                    <a:lnTo>
                      <a:pt x="273" y="1793"/>
                    </a:lnTo>
                    <a:lnTo>
                      <a:pt x="270" y="1799"/>
                    </a:lnTo>
                    <a:lnTo>
                      <a:pt x="270" y="1806"/>
                    </a:lnTo>
                    <a:lnTo>
                      <a:pt x="273" y="1813"/>
                    </a:lnTo>
                    <a:lnTo>
                      <a:pt x="270" y="1816"/>
                    </a:lnTo>
                    <a:lnTo>
                      <a:pt x="273" y="1820"/>
                    </a:lnTo>
                    <a:lnTo>
                      <a:pt x="273" y="1824"/>
                    </a:lnTo>
                    <a:lnTo>
                      <a:pt x="270" y="1827"/>
                    </a:lnTo>
                    <a:lnTo>
                      <a:pt x="273" y="1827"/>
                    </a:lnTo>
                    <a:lnTo>
                      <a:pt x="275" y="1827"/>
                    </a:lnTo>
                    <a:lnTo>
                      <a:pt x="276" y="1825"/>
                    </a:lnTo>
                    <a:lnTo>
                      <a:pt x="277" y="1824"/>
                    </a:lnTo>
                    <a:lnTo>
                      <a:pt x="277" y="1823"/>
                    </a:lnTo>
                    <a:lnTo>
                      <a:pt x="277" y="1821"/>
                    </a:lnTo>
                    <a:lnTo>
                      <a:pt x="279" y="1818"/>
                    </a:lnTo>
                    <a:lnTo>
                      <a:pt x="281" y="1818"/>
                    </a:lnTo>
                    <a:lnTo>
                      <a:pt x="285" y="1818"/>
                    </a:lnTo>
                    <a:lnTo>
                      <a:pt x="287" y="1815"/>
                    </a:lnTo>
                    <a:lnTo>
                      <a:pt x="288" y="1812"/>
                    </a:lnTo>
                    <a:lnTo>
                      <a:pt x="291" y="1810"/>
                    </a:lnTo>
                    <a:lnTo>
                      <a:pt x="292" y="1805"/>
                    </a:lnTo>
                    <a:lnTo>
                      <a:pt x="296" y="1800"/>
                    </a:lnTo>
                    <a:lnTo>
                      <a:pt x="299" y="1797"/>
                    </a:lnTo>
                    <a:lnTo>
                      <a:pt x="294" y="1793"/>
                    </a:lnTo>
                    <a:lnTo>
                      <a:pt x="293" y="1790"/>
                    </a:lnTo>
                    <a:lnTo>
                      <a:pt x="294" y="1786"/>
                    </a:lnTo>
                    <a:lnTo>
                      <a:pt x="294" y="1782"/>
                    </a:lnTo>
                    <a:lnTo>
                      <a:pt x="296" y="1780"/>
                    </a:lnTo>
                    <a:lnTo>
                      <a:pt x="297" y="1776"/>
                    </a:lnTo>
                    <a:lnTo>
                      <a:pt x="298" y="1772"/>
                    </a:lnTo>
                    <a:lnTo>
                      <a:pt x="298" y="1769"/>
                    </a:lnTo>
                    <a:lnTo>
                      <a:pt x="297" y="1765"/>
                    </a:lnTo>
                    <a:lnTo>
                      <a:pt x="301" y="1763"/>
                    </a:lnTo>
                    <a:lnTo>
                      <a:pt x="303" y="1762"/>
                    </a:lnTo>
                    <a:lnTo>
                      <a:pt x="305" y="1761"/>
                    </a:lnTo>
                    <a:lnTo>
                      <a:pt x="308" y="1759"/>
                    </a:lnTo>
                    <a:lnTo>
                      <a:pt x="305" y="1756"/>
                    </a:lnTo>
                    <a:lnTo>
                      <a:pt x="304" y="1753"/>
                    </a:lnTo>
                    <a:lnTo>
                      <a:pt x="303" y="1750"/>
                    </a:lnTo>
                    <a:lnTo>
                      <a:pt x="302" y="1747"/>
                    </a:lnTo>
                    <a:lnTo>
                      <a:pt x="302" y="1743"/>
                    </a:lnTo>
                    <a:lnTo>
                      <a:pt x="302" y="1741"/>
                    </a:lnTo>
                    <a:lnTo>
                      <a:pt x="302" y="1737"/>
                    </a:lnTo>
                    <a:lnTo>
                      <a:pt x="303" y="1734"/>
                    </a:lnTo>
                    <a:lnTo>
                      <a:pt x="305" y="1729"/>
                    </a:lnTo>
                    <a:lnTo>
                      <a:pt x="309" y="1726"/>
                    </a:lnTo>
                    <a:lnTo>
                      <a:pt x="313" y="1723"/>
                    </a:lnTo>
                    <a:lnTo>
                      <a:pt x="318" y="1720"/>
                    </a:lnTo>
                    <a:lnTo>
                      <a:pt x="320" y="1720"/>
                    </a:lnTo>
                    <a:lnTo>
                      <a:pt x="323" y="1718"/>
                    </a:lnTo>
                    <a:lnTo>
                      <a:pt x="326" y="1716"/>
                    </a:lnTo>
                    <a:lnTo>
                      <a:pt x="329" y="1717"/>
                    </a:lnTo>
                    <a:lnTo>
                      <a:pt x="331" y="1719"/>
                    </a:lnTo>
                    <a:lnTo>
                      <a:pt x="331" y="1721"/>
                    </a:lnTo>
                    <a:lnTo>
                      <a:pt x="333" y="1724"/>
                    </a:lnTo>
                    <a:lnTo>
                      <a:pt x="336" y="1724"/>
                    </a:lnTo>
                    <a:lnTo>
                      <a:pt x="337" y="1719"/>
                    </a:lnTo>
                    <a:lnTo>
                      <a:pt x="338" y="1715"/>
                    </a:lnTo>
                    <a:lnTo>
                      <a:pt x="338" y="1710"/>
                    </a:lnTo>
                    <a:lnTo>
                      <a:pt x="337" y="1706"/>
                    </a:lnTo>
                    <a:lnTo>
                      <a:pt x="337" y="1701"/>
                    </a:lnTo>
                    <a:lnTo>
                      <a:pt x="337" y="1697"/>
                    </a:lnTo>
                    <a:lnTo>
                      <a:pt x="337" y="1692"/>
                    </a:lnTo>
                    <a:lnTo>
                      <a:pt x="338" y="1689"/>
                    </a:lnTo>
                    <a:lnTo>
                      <a:pt x="336" y="1690"/>
                    </a:lnTo>
                    <a:lnTo>
                      <a:pt x="333" y="1690"/>
                    </a:lnTo>
                    <a:lnTo>
                      <a:pt x="331" y="1691"/>
                    </a:lnTo>
                    <a:lnTo>
                      <a:pt x="331" y="1693"/>
                    </a:lnTo>
                    <a:lnTo>
                      <a:pt x="333" y="1696"/>
                    </a:lnTo>
                    <a:lnTo>
                      <a:pt x="334" y="1699"/>
                    </a:lnTo>
                    <a:lnTo>
                      <a:pt x="333" y="1704"/>
                    </a:lnTo>
                    <a:lnTo>
                      <a:pt x="333" y="1708"/>
                    </a:lnTo>
                    <a:lnTo>
                      <a:pt x="331" y="1710"/>
                    </a:lnTo>
                    <a:lnTo>
                      <a:pt x="329" y="1709"/>
                    </a:lnTo>
                    <a:lnTo>
                      <a:pt x="326" y="1709"/>
                    </a:lnTo>
                    <a:lnTo>
                      <a:pt x="322" y="1708"/>
                    </a:lnTo>
                    <a:lnTo>
                      <a:pt x="320" y="1711"/>
                    </a:lnTo>
                    <a:lnTo>
                      <a:pt x="318" y="1716"/>
                    </a:lnTo>
                    <a:lnTo>
                      <a:pt x="314" y="1720"/>
                    </a:lnTo>
                    <a:lnTo>
                      <a:pt x="310" y="1720"/>
                    </a:lnTo>
                    <a:lnTo>
                      <a:pt x="309" y="1716"/>
                    </a:lnTo>
                    <a:lnTo>
                      <a:pt x="310" y="1714"/>
                    </a:lnTo>
                    <a:lnTo>
                      <a:pt x="312" y="1711"/>
                    </a:lnTo>
                    <a:lnTo>
                      <a:pt x="312" y="1708"/>
                    </a:lnTo>
                    <a:lnTo>
                      <a:pt x="313" y="1703"/>
                    </a:lnTo>
                    <a:lnTo>
                      <a:pt x="313" y="1698"/>
                    </a:lnTo>
                    <a:lnTo>
                      <a:pt x="313" y="1693"/>
                    </a:lnTo>
                    <a:lnTo>
                      <a:pt x="313" y="1689"/>
                    </a:lnTo>
                    <a:lnTo>
                      <a:pt x="314" y="1684"/>
                    </a:lnTo>
                    <a:lnTo>
                      <a:pt x="316" y="1680"/>
                    </a:lnTo>
                    <a:lnTo>
                      <a:pt x="319" y="1676"/>
                    </a:lnTo>
                    <a:lnTo>
                      <a:pt x="322" y="1673"/>
                    </a:lnTo>
                    <a:lnTo>
                      <a:pt x="324" y="1670"/>
                    </a:lnTo>
                    <a:lnTo>
                      <a:pt x="324" y="1666"/>
                    </a:lnTo>
                    <a:lnTo>
                      <a:pt x="326" y="1664"/>
                    </a:lnTo>
                    <a:lnTo>
                      <a:pt x="329" y="1662"/>
                    </a:lnTo>
                    <a:lnTo>
                      <a:pt x="335" y="1666"/>
                    </a:lnTo>
                    <a:lnTo>
                      <a:pt x="339" y="1670"/>
                    </a:lnTo>
                    <a:lnTo>
                      <a:pt x="341" y="1674"/>
                    </a:lnTo>
                    <a:lnTo>
                      <a:pt x="344" y="1680"/>
                    </a:lnTo>
                    <a:lnTo>
                      <a:pt x="346" y="1673"/>
                    </a:lnTo>
                    <a:lnTo>
                      <a:pt x="348" y="1666"/>
                    </a:lnTo>
                    <a:lnTo>
                      <a:pt x="348" y="1659"/>
                    </a:lnTo>
                    <a:lnTo>
                      <a:pt x="348" y="1651"/>
                    </a:lnTo>
                    <a:lnTo>
                      <a:pt x="349" y="1645"/>
                    </a:lnTo>
                    <a:lnTo>
                      <a:pt x="351" y="1638"/>
                    </a:lnTo>
                    <a:lnTo>
                      <a:pt x="354" y="1632"/>
                    </a:lnTo>
                    <a:lnTo>
                      <a:pt x="359" y="1626"/>
                    </a:lnTo>
                    <a:lnTo>
                      <a:pt x="357" y="1621"/>
                    </a:lnTo>
                    <a:lnTo>
                      <a:pt x="356" y="1616"/>
                    </a:lnTo>
                    <a:lnTo>
                      <a:pt x="357" y="1610"/>
                    </a:lnTo>
                    <a:lnTo>
                      <a:pt x="357" y="1603"/>
                    </a:lnTo>
                    <a:lnTo>
                      <a:pt x="357" y="1598"/>
                    </a:lnTo>
                    <a:lnTo>
                      <a:pt x="356" y="1593"/>
                    </a:lnTo>
                    <a:lnTo>
                      <a:pt x="353" y="1589"/>
                    </a:lnTo>
                    <a:lnTo>
                      <a:pt x="348" y="1585"/>
                    </a:lnTo>
                    <a:lnTo>
                      <a:pt x="347" y="1589"/>
                    </a:lnTo>
                    <a:lnTo>
                      <a:pt x="346" y="1592"/>
                    </a:lnTo>
                    <a:lnTo>
                      <a:pt x="344" y="1594"/>
                    </a:lnTo>
                    <a:lnTo>
                      <a:pt x="342" y="1598"/>
                    </a:lnTo>
                    <a:lnTo>
                      <a:pt x="341" y="1596"/>
                    </a:lnTo>
                    <a:lnTo>
                      <a:pt x="341" y="1593"/>
                    </a:lnTo>
                    <a:lnTo>
                      <a:pt x="341" y="1591"/>
                    </a:lnTo>
                    <a:lnTo>
                      <a:pt x="341" y="1589"/>
                    </a:lnTo>
                    <a:lnTo>
                      <a:pt x="345" y="1585"/>
                    </a:lnTo>
                    <a:lnTo>
                      <a:pt x="346" y="1580"/>
                    </a:lnTo>
                    <a:lnTo>
                      <a:pt x="346" y="1575"/>
                    </a:lnTo>
                    <a:lnTo>
                      <a:pt x="353" y="1574"/>
                    </a:lnTo>
                    <a:lnTo>
                      <a:pt x="354" y="1571"/>
                    </a:lnTo>
                    <a:lnTo>
                      <a:pt x="356" y="1567"/>
                    </a:lnTo>
                    <a:lnTo>
                      <a:pt x="357" y="1563"/>
                    </a:lnTo>
                    <a:lnTo>
                      <a:pt x="354" y="1561"/>
                    </a:lnTo>
                    <a:lnTo>
                      <a:pt x="353" y="1556"/>
                    </a:lnTo>
                    <a:lnTo>
                      <a:pt x="350" y="1552"/>
                    </a:lnTo>
                    <a:lnTo>
                      <a:pt x="349" y="1546"/>
                    </a:lnTo>
                    <a:lnTo>
                      <a:pt x="349" y="1540"/>
                    </a:lnTo>
                    <a:lnTo>
                      <a:pt x="351" y="1539"/>
                    </a:lnTo>
                    <a:lnTo>
                      <a:pt x="354" y="1539"/>
                    </a:lnTo>
                    <a:lnTo>
                      <a:pt x="357" y="1539"/>
                    </a:lnTo>
                    <a:lnTo>
                      <a:pt x="358" y="1538"/>
                    </a:lnTo>
                    <a:lnTo>
                      <a:pt x="357" y="1533"/>
                    </a:lnTo>
                    <a:lnTo>
                      <a:pt x="358" y="1527"/>
                    </a:lnTo>
                    <a:lnTo>
                      <a:pt x="359" y="1522"/>
                    </a:lnTo>
                    <a:lnTo>
                      <a:pt x="360" y="1517"/>
                    </a:lnTo>
                    <a:lnTo>
                      <a:pt x="363" y="1512"/>
                    </a:lnTo>
                    <a:lnTo>
                      <a:pt x="363" y="1507"/>
                    </a:lnTo>
                    <a:lnTo>
                      <a:pt x="365" y="1501"/>
                    </a:lnTo>
                    <a:lnTo>
                      <a:pt x="365" y="1496"/>
                    </a:lnTo>
                    <a:lnTo>
                      <a:pt x="366" y="1492"/>
                    </a:lnTo>
                    <a:lnTo>
                      <a:pt x="367" y="1488"/>
                    </a:lnTo>
                    <a:lnTo>
                      <a:pt x="369" y="1485"/>
                    </a:lnTo>
                    <a:lnTo>
                      <a:pt x="373" y="1484"/>
                    </a:lnTo>
                    <a:lnTo>
                      <a:pt x="374" y="1479"/>
                    </a:lnTo>
                    <a:lnTo>
                      <a:pt x="374" y="1473"/>
                    </a:lnTo>
                    <a:lnTo>
                      <a:pt x="375" y="1468"/>
                    </a:lnTo>
                    <a:lnTo>
                      <a:pt x="376" y="1463"/>
                    </a:lnTo>
                    <a:lnTo>
                      <a:pt x="377" y="1458"/>
                    </a:lnTo>
                    <a:lnTo>
                      <a:pt x="378" y="1454"/>
                    </a:lnTo>
                    <a:lnTo>
                      <a:pt x="381" y="1451"/>
                    </a:lnTo>
                    <a:lnTo>
                      <a:pt x="384" y="1447"/>
                    </a:lnTo>
                    <a:lnTo>
                      <a:pt x="384" y="1441"/>
                    </a:lnTo>
                    <a:lnTo>
                      <a:pt x="383" y="1435"/>
                    </a:lnTo>
                    <a:lnTo>
                      <a:pt x="385" y="1430"/>
                    </a:lnTo>
                    <a:lnTo>
                      <a:pt x="391" y="1428"/>
                    </a:lnTo>
                    <a:lnTo>
                      <a:pt x="394" y="1428"/>
                    </a:lnTo>
                    <a:lnTo>
                      <a:pt x="397" y="1428"/>
                    </a:lnTo>
                    <a:lnTo>
                      <a:pt x="401" y="1428"/>
                    </a:lnTo>
                    <a:lnTo>
                      <a:pt x="403" y="1427"/>
                    </a:lnTo>
                    <a:lnTo>
                      <a:pt x="402" y="1424"/>
                    </a:lnTo>
                    <a:lnTo>
                      <a:pt x="402" y="1420"/>
                    </a:lnTo>
                    <a:lnTo>
                      <a:pt x="402" y="1418"/>
                    </a:lnTo>
                    <a:lnTo>
                      <a:pt x="399" y="1418"/>
                    </a:lnTo>
                    <a:lnTo>
                      <a:pt x="397" y="1419"/>
                    </a:lnTo>
                    <a:lnTo>
                      <a:pt x="395" y="1420"/>
                    </a:lnTo>
                    <a:lnTo>
                      <a:pt x="395" y="1422"/>
                    </a:lnTo>
                    <a:lnTo>
                      <a:pt x="393" y="1422"/>
                    </a:lnTo>
                    <a:lnTo>
                      <a:pt x="393" y="1417"/>
                    </a:lnTo>
                    <a:lnTo>
                      <a:pt x="393" y="1412"/>
                    </a:lnTo>
                    <a:lnTo>
                      <a:pt x="393" y="1407"/>
                    </a:lnTo>
                    <a:lnTo>
                      <a:pt x="394" y="1403"/>
                    </a:lnTo>
                    <a:lnTo>
                      <a:pt x="395" y="1400"/>
                    </a:lnTo>
                    <a:lnTo>
                      <a:pt x="397" y="1396"/>
                    </a:lnTo>
                    <a:lnTo>
                      <a:pt x="400" y="1393"/>
                    </a:lnTo>
                    <a:lnTo>
                      <a:pt x="403" y="1390"/>
                    </a:lnTo>
                    <a:lnTo>
                      <a:pt x="404" y="1388"/>
                    </a:lnTo>
                    <a:lnTo>
                      <a:pt x="405" y="1383"/>
                    </a:lnTo>
                    <a:lnTo>
                      <a:pt x="406" y="1381"/>
                    </a:lnTo>
                    <a:lnTo>
                      <a:pt x="406" y="1377"/>
                    </a:lnTo>
                    <a:lnTo>
                      <a:pt x="408" y="1374"/>
                    </a:lnTo>
                    <a:lnTo>
                      <a:pt x="409" y="1371"/>
                    </a:lnTo>
                    <a:lnTo>
                      <a:pt x="410" y="1367"/>
                    </a:lnTo>
                    <a:lnTo>
                      <a:pt x="412" y="1364"/>
                    </a:lnTo>
                    <a:lnTo>
                      <a:pt x="410" y="1362"/>
                    </a:lnTo>
                    <a:lnTo>
                      <a:pt x="409" y="1358"/>
                    </a:lnTo>
                    <a:lnTo>
                      <a:pt x="410" y="1356"/>
                    </a:lnTo>
                    <a:lnTo>
                      <a:pt x="413" y="1354"/>
                    </a:lnTo>
                    <a:lnTo>
                      <a:pt x="415" y="1349"/>
                    </a:lnTo>
                    <a:lnTo>
                      <a:pt x="417" y="1345"/>
                    </a:lnTo>
                    <a:lnTo>
                      <a:pt x="418" y="1339"/>
                    </a:lnTo>
                    <a:lnTo>
                      <a:pt x="415" y="1335"/>
                    </a:lnTo>
                    <a:lnTo>
                      <a:pt x="415" y="1329"/>
                    </a:lnTo>
                    <a:lnTo>
                      <a:pt x="417" y="1323"/>
                    </a:lnTo>
                    <a:lnTo>
                      <a:pt x="419" y="1318"/>
                    </a:lnTo>
                    <a:lnTo>
                      <a:pt x="422" y="1312"/>
                    </a:lnTo>
                    <a:lnTo>
                      <a:pt x="426" y="1307"/>
                    </a:lnTo>
                    <a:lnTo>
                      <a:pt x="428" y="1301"/>
                    </a:lnTo>
                    <a:lnTo>
                      <a:pt x="428" y="1295"/>
                    </a:lnTo>
                    <a:lnTo>
                      <a:pt x="427" y="1289"/>
                    </a:lnTo>
                    <a:lnTo>
                      <a:pt x="428" y="1285"/>
                    </a:lnTo>
                    <a:lnTo>
                      <a:pt x="430" y="1283"/>
                    </a:lnTo>
                    <a:lnTo>
                      <a:pt x="431" y="1280"/>
                    </a:lnTo>
                    <a:lnTo>
                      <a:pt x="432" y="1276"/>
                    </a:lnTo>
                    <a:lnTo>
                      <a:pt x="432" y="1273"/>
                    </a:lnTo>
                    <a:lnTo>
                      <a:pt x="434" y="1270"/>
                    </a:lnTo>
                    <a:lnTo>
                      <a:pt x="436" y="1267"/>
                    </a:lnTo>
                    <a:lnTo>
                      <a:pt x="437" y="1265"/>
                    </a:lnTo>
                    <a:lnTo>
                      <a:pt x="437" y="1263"/>
                    </a:lnTo>
                    <a:lnTo>
                      <a:pt x="438" y="1259"/>
                    </a:lnTo>
                    <a:lnTo>
                      <a:pt x="439" y="1258"/>
                    </a:lnTo>
                    <a:lnTo>
                      <a:pt x="441" y="1257"/>
                    </a:lnTo>
                    <a:lnTo>
                      <a:pt x="445" y="1257"/>
                    </a:lnTo>
                    <a:lnTo>
                      <a:pt x="447" y="1259"/>
                    </a:lnTo>
                    <a:lnTo>
                      <a:pt x="447" y="1260"/>
                    </a:lnTo>
                    <a:lnTo>
                      <a:pt x="449" y="1262"/>
                    </a:lnTo>
                    <a:lnTo>
                      <a:pt x="449" y="1264"/>
                    </a:lnTo>
                    <a:lnTo>
                      <a:pt x="449" y="1266"/>
                    </a:lnTo>
                    <a:lnTo>
                      <a:pt x="449" y="1267"/>
                    </a:lnTo>
                    <a:lnTo>
                      <a:pt x="450" y="1268"/>
                    </a:lnTo>
                    <a:lnTo>
                      <a:pt x="451" y="1268"/>
                    </a:lnTo>
                    <a:lnTo>
                      <a:pt x="454" y="1268"/>
                    </a:lnTo>
                    <a:lnTo>
                      <a:pt x="456" y="1267"/>
                    </a:lnTo>
                    <a:lnTo>
                      <a:pt x="457" y="1266"/>
                    </a:lnTo>
                    <a:lnTo>
                      <a:pt x="456" y="1264"/>
                    </a:lnTo>
                    <a:lnTo>
                      <a:pt x="455" y="1263"/>
                    </a:lnTo>
                    <a:lnTo>
                      <a:pt x="454" y="1263"/>
                    </a:lnTo>
                    <a:lnTo>
                      <a:pt x="451" y="1261"/>
                    </a:lnTo>
                    <a:lnTo>
                      <a:pt x="455" y="1258"/>
                    </a:lnTo>
                    <a:lnTo>
                      <a:pt x="458" y="1255"/>
                    </a:lnTo>
                    <a:lnTo>
                      <a:pt x="458" y="1250"/>
                    </a:lnTo>
                    <a:lnTo>
                      <a:pt x="459" y="1246"/>
                    </a:lnTo>
                    <a:lnTo>
                      <a:pt x="459" y="1240"/>
                    </a:lnTo>
                    <a:lnTo>
                      <a:pt x="459" y="1236"/>
                    </a:lnTo>
                    <a:lnTo>
                      <a:pt x="458" y="1231"/>
                    </a:lnTo>
                    <a:lnTo>
                      <a:pt x="458" y="1227"/>
                    </a:lnTo>
                    <a:lnTo>
                      <a:pt x="454" y="1226"/>
                    </a:lnTo>
                    <a:lnTo>
                      <a:pt x="451" y="1223"/>
                    </a:lnTo>
                    <a:lnTo>
                      <a:pt x="451" y="1220"/>
                    </a:lnTo>
                    <a:lnTo>
                      <a:pt x="451" y="1216"/>
                    </a:lnTo>
                    <a:lnTo>
                      <a:pt x="456" y="1211"/>
                    </a:lnTo>
                    <a:lnTo>
                      <a:pt x="458" y="1205"/>
                    </a:lnTo>
                    <a:lnTo>
                      <a:pt x="458" y="1197"/>
                    </a:lnTo>
                    <a:lnTo>
                      <a:pt x="458" y="1191"/>
                    </a:lnTo>
                    <a:lnTo>
                      <a:pt x="459" y="1184"/>
                    </a:lnTo>
                    <a:lnTo>
                      <a:pt x="460" y="1178"/>
                    </a:lnTo>
                    <a:lnTo>
                      <a:pt x="465" y="1175"/>
                    </a:lnTo>
                    <a:lnTo>
                      <a:pt x="473" y="1173"/>
                    </a:lnTo>
                    <a:lnTo>
                      <a:pt x="473" y="1169"/>
                    </a:lnTo>
                    <a:lnTo>
                      <a:pt x="473" y="1165"/>
                    </a:lnTo>
                    <a:lnTo>
                      <a:pt x="474" y="1160"/>
                    </a:lnTo>
                    <a:lnTo>
                      <a:pt x="477" y="1158"/>
                    </a:lnTo>
                    <a:lnTo>
                      <a:pt x="482" y="1159"/>
                    </a:lnTo>
                    <a:lnTo>
                      <a:pt x="485" y="1163"/>
                    </a:lnTo>
                    <a:lnTo>
                      <a:pt x="489" y="1164"/>
                    </a:lnTo>
                    <a:lnTo>
                      <a:pt x="491" y="1158"/>
                    </a:lnTo>
                    <a:lnTo>
                      <a:pt x="490" y="1156"/>
                    </a:lnTo>
                    <a:lnTo>
                      <a:pt x="489" y="1154"/>
                    </a:lnTo>
                    <a:lnTo>
                      <a:pt x="486" y="1154"/>
                    </a:lnTo>
                    <a:lnTo>
                      <a:pt x="484" y="1151"/>
                    </a:lnTo>
                    <a:lnTo>
                      <a:pt x="480" y="1154"/>
                    </a:lnTo>
                    <a:lnTo>
                      <a:pt x="477" y="1154"/>
                    </a:lnTo>
                    <a:lnTo>
                      <a:pt x="477" y="1151"/>
                    </a:lnTo>
                    <a:lnTo>
                      <a:pt x="477" y="1148"/>
                    </a:lnTo>
                    <a:lnTo>
                      <a:pt x="477" y="1144"/>
                    </a:lnTo>
                    <a:lnTo>
                      <a:pt x="478" y="1140"/>
                    </a:lnTo>
                    <a:lnTo>
                      <a:pt x="478" y="1136"/>
                    </a:lnTo>
                    <a:lnTo>
                      <a:pt x="478" y="1133"/>
                    </a:lnTo>
                    <a:lnTo>
                      <a:pt x="481" y="1130"/>
                    </a:lnTo>
                    <a:lnTo>
                      <a:pt x="484" y="1128"/>
                    </a:lnTo>
                    <a:lnTo>
                      <a:pt x="486" y="1126"/>
                    </a:lnTo>
                    <a:lnTo>
                      <a:pt x="484" y="1123"/>
                    </a:lnTo>
                    <a:lnTo>
                      <a:pt x="486" y="1119"/>
                    </a:lnTo>
                    <a:lnTo>
                      <a:pt x="487" y="1115"/>
                    </a:lnTo>
                    <a:lnTo>
                      <a:pt x="489" y="1110"/>
                    </a:lnTo>
                    <a:lnTo>
                      <a:pt x="490" y="1105"/>
                    </a:lnTo>
                    <a:lnTo>
                      <a:pt x="490" y="1100"/>
                    </a:lnTo>
                    <a:lnTo>
                      <a:pt x="492" y="1096"/>
                    </a:lnTo>
                    <a:lnTo>
                      <a:pt x="493" y="1092"/>
                    </a:lnTo>
                    <a:lnTo>
                      <a:pt x="494" y="1087"/>
                    </a:lnTo>
                    <a:lnTo>
                      <a:pt x="494" y="1083"/>
                    </a:lnTo>
                    <a:lnTo>
                      <a:pt x="495" y="1080"/>
                    </a:lnTo>
                    <a:lnTo>
                      <a:pt x="496" y="1077"/>
                    </a:lnTo>
                    <a:lnTo>
                      <a:pt x="498" y="1075"/>
                    </a:lnTo>
                    <a:lnTo>
                      <a:pt x="499" y="1073"/>
                    </a:lnTo>
                    <a:lnTo>
                      <a:pt x="499" y="1069"/>
                    </a:lnTo>
                    <a:lnTo>
                      <a:pt x="500" y="1066"/>
                    </a:lnTo>
                    <a:lnTo>
                      <a:pt x="500" y="1063"/>
                    </a:lnTo>
                    <a:lnTo>
                      <a:pt x="501" y="1060"/>
                    </a:lnTo>
                    <a:lnTo>
                      <a:pt x="502" y="1057"/>
                    </a:lnTo>
                    <a:lnTo>
                      <a:pt x="503" y="1054"/>
                    </a:lnTo>
                    <a:lnTo>
                      <a:pt x="503" y="1050"/>
                    </a:lnTo>
                    <a:lnTo>
                      <a:pt x="508" y="1047"/>
                    </a:lnTo>
                    <a:lnTo>
                      <a:pt x="512" y="1043"/>
                    </a:lnTo>
                    <a:lnTo>
                      <a:pt x="514" y="1039"/>
                    </a:lnTo>
                    <a:lnTo>
                      <a:pt x="517" y="1034"/>
                    </a:lnTo>
                    <a:lnTo>
                      <a:pt x="520" y="1030"/>
                    </a:lnTo>
                    <a:lnTo>
                      <a:pt x="522" y="1025"/>
                    </a:lnTo>
                    <a:lnTo>
                      <a:pt x="526" y="1021"/>
                    </a:lnTo>
                    <a:lnTo>
                      <a:pt x="531" y="1018"/>
                    </a:lnTo>
                    <a:lnTo>
                      <a:pt x="535" y="1020"/>
                    </a:lnTo>
                    <a:lnTo>
                      <a:pt x="538" y="1023"/>
                    </a:lnTo>
                    <a:lnTo>
                      <a:pt x="541" y="1025"/>
                    </a:lnTo>
                    <a:lnTo>
                      <a:pt x="545" y="1022"/>
                    </a:lnTo>
                    <a:lnTo>
                      <a:pt x="546" y="1019"/>
                    </a:lnTo>
                    <a:lnTo>
                      <a:pt x="546" y="1015"/>
                    </a:lnTo>
                    <a:lnTo>
                      <a:pt x="546" y="1012"/>
                    </a:lnTo>
                    <a:lnTo>
                      <a:pt x="546" y="1009"/>
                    </a:lnTo>
                    <a:lnTo>
                      <a:pt x="546" y="1005"/>
                    </a:lnTo>
                    <a:lnTo>
                      <a:pt x="548" y="1002"/>
                    </a:lnTo>
                    <a:lnTo>
                      <a:pt x="550" y="1000"/>
                    </a:lnTo>
                    <a:lnTo>
                      <a:pt x="553" y="998"/>
                    </a:lnTo>
                    <a:lnTo>
                      <a:pt x="548" y="996"/>
                    </a:lnTo>
                    <a:lnTo>
                      <a:pt x="546" y="993"/>
                    </a:lnTo>
                    <a:lnTo>
                      <a:pt x="547" y="989"/>
                    </a:lnTo>
                    <a:lnTo>
                      <a:pt x="549" y="986"/>
                    </a:lnTo>
                    <a:lnTo>
                      <a:pt x="551" y="983"/>
                    </a:lnTo>
                    <a:lnTo>
                      <a:pt x="551" y="979"/>
                    </a:lnTo>
                    <a:lnTo>
                      <a:pt x="550" y="977"/>
                    </a:lnTo>
                    <a:lnTo>
                      <a:pt x="544" y="976"/>
                    </a:lnTo>
                    <a:lnTo>
                      <a:pt x="541" y="971"/>
                    </a:lnTo>
                    <a:lnTo>
                      <a:pt x="540" y="966"/>
                    </a:lnTo>
                    <a:lnTo>
                      <a:pt x="540" y="960"/>
                    </a:lnTo>
                    <a:lnTo>
                      <a:pt x="540" y="955"/>
                    </a:lnTo>
                    <a:lnTo>
                      <a:pt x="542" y="949"/>
                    </a:lnTo>
                    <a:lnTo>
                      <a:pt x="542" y="944"/>
                    </a:lnTo>
                    <a:lnTo>
                      <a:pt x="544" y="938"/>
                    </a:lnTo>
                    <a:lnTo>
                      <a:pt x="544" y="931"/>
                    </a:lnTo>
                    <a:lnTo>
                      <a:pt x="546" y="925"/>
                    </a:lnTo>
                    <a:lnTo>
                      <a:pt x="548" y="920"/>
                    </a:lnTo>
                    <a:lnTo>
                      <a:pt x="550" y="914"/>
                    </a:lnTo>
                    <a:lnTo>
                      <a:pt x="553" y="908"/>
                    </a:lnTo>
                    <a:lnTo>
                      <a:pt x="555" y="903"/>
                    </a:lnTo>
                    <a:lnTo>
                      <a:pt x="557" y="898"/>
                    </a:lnTo>
                    <a:lnTo>
                      <a:pt x="560" y="893"/>
                    </a:lnTo>
                    <a:lnTo>
                      <a:pt x="564" y="888"/>
                    </a:lnTo>
                    <a:lnTo>
                      <a:pt x="566" y="886"/>
                    </a:lnTo>
                    <a:lnTo>
                      <a:pt x="566" y="884"/>
                    </a:lnTo>
                    <a:lnTo>
                      <a:pt x="567" y="881"/>
                    </a:lnTo>
                    <a:lnTo>
                      <a:pt x="568" y="878"/>
                    </a:lnTo>
                    <a:lnTo>
                      <a:pt x="568" y="875"/>
                    </a:lnTo>
                    <a:lnTo>
                      <a:pt x="568" y="872"/>
                    </a:lnTo>
                    <a:lnTo>
                      <a:pt x="568" y="869"/>
                    </a:lnTo>
                    <a:lnTo>
                      <a:pt x="569" y="867"/>
                    </a:lnTo>
                    <a:lnTo>
                      <a:pt x="570" y="863"/>
                    </a:lnTo>
                    <a:lnTo>
                      <a:pt x="572" y="859"/>
                    </a:lnTo>
                    <a:lnTo>
                      <a:pt x="573" y="856"/>
                    </a:lnTo>
                    <a:lnTo>
                      <a:pt x="575" y="852"/>
                    </a:lnTo>
                    <a:lnTo>
                      <a:pt x="576" y="848"/>
                    </a:lnTo>
                    <a:lnTo>
                      <a:pt x="578" y="844"/>
                    </a:lnTo>
                    <a:lnTo>
                      <a:pt x="579" y="841"/>
                    </a:lnTo>
                    <a:lnTo>
                      <a:pt x="580" y="837"/>
                    </a:lnTo>
                    <a:lnTo>
                      <a:pt x="583" y="833"/>
                    </a:lnTo>
                    <a:lnTo>
                      <a:pt x="583" y="828"/>
                    </a:lnTo>
                    <a:lnTo>
                      <a:pt x="583" y="824"/>
                    </a:lnTo>
                    <a:lnTo>
                      <a:pt x="583" y="820"/>
                    </a:lnTo>
                    <a:lnTo>
                      <a:pt x="584" y="815"/>
                    </a:lnTo>
                    <a:lnTo>
                      <a:pt x="585" y="813"/>
                    </a:lnTo>
                    <a:lnTo>
                      <a:pt x="587" y="811"/>
                    </a:lnTo>
                    <a:lnTo>
                      <a:pt x="589" y="808"/>
                    </a:lnTo>
                    <a:lnTo>
                      <a:pt x="591" y="806"/>
                    </a:lnTo>
                    <a:lnTo>
                      <a:pt x="594" y="804"/>
                    </a:lnTo>
                    <a:lnTo>
                      <a:pt x="596" y="802"/>
                    </a:lnTo>
                    <a:lnTo>
                      <a:pt x="598" y="798"/>
                    </a:lnTo>
                    <a:lnTo>
                      <a:pt x="601" y="798"/>
                    </a:lnTo>
                    <a:lnTo>
                      <a:pt x="603" y="798"/>
                    </a:lnTo>
                    <a:lnTo>
                      <a:pt x="605" y="800"/>
                    </a:lnTo>
                    <a:lnTo>
                      <a:pt x="608" y="802"/>
                    </a:lnTo>
                    <a:lnTo>
                      <a:pt x="609" y="796"/>
                    </a:lnTo>
                    <a:lnTo>
                      <a:pt x="611" y="791"/>
                    </a:lnTo>
                    <a:lnTo>
                      <a:pt x="611" y="788"/>
                    </a:lnTo>
                    <a:lnTo>
                      <a:pt x="607" y="785"/>
                    </a:lnTo>
                    <a:lnTo>
                      <a:pt x="608" y="783"/>
                    </a:lnTo>
                    <a:lnTo>
                      <a:pt x="610" y="781"/>
                    </a:lnTo>
                    <a:lnTo>
                      <a:pt x="612" y="781"/>
                    </a:lnTo>
                    <a:lnTo>
                      <a:pt x="615" y="781"/>
                    </a:lnTo>
                    <a:lnTo>
                      <a:pt x="611" y="777"/>
                    </a:lnTo>
                    <a:lnTo>
                      <a:pt x="609" y="771"/>
                    </a:lnTo>
                    <a:lnTo>
                      <a:pt x="609" y="766"/>
                    </a:lnTo>
                    <a:lnTo>
                      <a:pt x="611" y="761"/>
                    </a:lnTo>
                    <a:lnTo>
                      <a:pt x="613" y="758"/>
                    </a:lnTo>
                    <a:lnTo>
                      <a:pt x="617" y="757"/>
                    </a:lnTo>
                    <a:lnTo>
                      <a:pt x="620" y="757"/>
                    </a:lnTo>
                    <a:lnTo>
                      <a:pt x="623" y="755"/>
                    </a:lnTo>
                    <a:lnTo>
                      <a:pt x="622" y="751"/>
                    </a:lnTo>
                    <a:lnTo>
                      <a:pt x="621" y="747"/>
                    </a:lnTo>
                    <a:lnTo>
                      <a:pt x="620" y="741"/>
                    </a:lnTo>
                    <a:lnTo>
                      <a:pt x="620" y="736"/>
                    </a:lnTo>
                    <a:lnTo>
                      <a:pt x="625" y="733"/>
                    </a:lnTo>
                    <a:lnTo>
                      <a:pt x="626" y="728"/>
                    </a:lnTo>
                    <a:lnTo>
                      <a:pt x="627" y="722"/>
                    </a:lnTo>
                    <a:lnTo>
                      <a:pt x="628" y="716"/>
                    </a:lnTo>
                    <a:lnTo>
                      <a:pt x="632" y="713"/>
                    </a:lnTo>
                    <a:lnTo>
                      <a:pt x="635" y="708"/>
                    </a:lnTo>
                    <a:lnTo>
                      <a:pt x="635" y="702"/>
                    </a:lnTo>
                    <a:lnTo>
                      <a:pt x="636" y="695"/>
                    </a:lnTo>
                    <a:lnTo>
                      <a:pt x="640" y="691"/>
                    </a:lnTo>
                    <a:lnTo>
                      <a:pt x="643" y="687"/>
                    </a:lnTo>
                    <a:lnTo>
                      <a:pt x="645" y="683"/>
                    </a:lnTo>
                    <a:lnTo>
                      <a:pt x="647" y="678"/>
                    </a:lnTo>
                    <a:lnTo>
                      <a:pt x="648" y="672"/>
                    </a:lnTo>
                    <a:lnTo>
                      <a:pt x="650" y="668"/>
                    </a:lnTo>
                    <a:lnTo>
                      <a:pt x="653" y="663"/>
                    </a:lnTo>
                    <a:lnTo>
                      <a:pt x="657" y="660"/>
                    </a:lnTo>
                    <a:lnTo>
                      <a:pt x="657" y="657"/>
                    </a:lnTo>
                    <a:lnTo>
                      <a:pt x="658" y="653"/>
                    </a:lnTo>
                    <a:lnTo>
                      <a:pt x="660" y="650"/>
                    </a:lnTo>
                    <a:lnTo>
                      <a:pt x="663" y="648"/>
                    </a:lnTo>
                    <a:lnTo>
                      <a:pt x="665" y="645"/>
                    </a:lnTo>
                    <a:lnTo>
                      <a:pt x="665" y="643"/>
                    </a:lnTo>
                    <a:lnTo>
                      <a:pt x="665" y="640"/>
                    </a:lnTo>
                    <a:lnTo>
                      <a:pt x="663" y="635"/>
                    </a:lnTo>
                    <a:lnTo>
                      <a:pt x="664" y="633"/>
                    </a:lnTo>
                    <a:lnTo>
                      <a:pt x="665" y="630"/>
                    </a:lnTo>
                    <a:lnTo>
                      <a:pt x="667" y="627"/>
                    </a:lnTo>
                    <a:lnTo>
                      <a:pt x="668" y="624"/>
                    </a:lnTo>
                    <a:lnTo>
                      <a:pt x="670" y="621"/>
                    </a:lnTo>
                    <a:lnTo>
                      <a:pt x="672" y="618"/>
                    </a:lnTo>
                    <a:lnTo>
                      <a:pt x="674" y="616"/>
                    </a:lnTo>
                    <a:lnTo>
                      <a:pt x="676" y="614"/>
                    </a:lnTo>
                    <a:lnTo>
                      <a:pt x="679" y="608"/>
                    </a:lnTo>
                    <a:lnTo>
                      <a:pt x="680" y="603"/>
                    </a:lnTo>
                    <a:lnTo>
                      <a:pt x="682" y="597"/>
                    </a:lnTo>
                    <a:lnTo>
                      <a:pt x="686" y="592"/>
                    </a:lnTo>
                    <a:lnTo>
                      <a:pt x="686" y="590"/>
                    </a:lnTo>
                    <a:lnTo>
                      <a:pt x="684" y="588"/>
                    </a:lnTo>
                    <a:lnTo>
                      <a:pt x="683" y="585"/>
                    </a:lnTo>
                    <a:lnTo>
                      <a:pt x="684" y="582"/>
                    </a:lnTo>
                    <a:lnTo>
                      <a:pt x="688" y="582"/>
                    </a:lnTo>
                    <a:lnTo>
                      <a:pt x="692" y="581"/>
                    </a:lnTo>
                    <a:lnTo>
                      <a:pt x="693" y="578"/>
                    </a:lnTo>
                    <a:lnTo>
                      <a:pt x="692" y="573"/>
                    </a:lnTo>
                    <a:lnTo>
                      <a:pt x="693" y="568"/>
                    </a:lnTo>
                    <a:lnTo>
                      <a:pt x="693" y="561"/>
                    </a:lnTo>
                    <a:lnTo>
                      <a:pt x="695" y="555"/>
                    </a:lnTo>
                    <a:lnTo>
                      <a:pt x="701" y="552"/>
                    </a:lnTo>
                    <a:lnTo>
                      <a:pt x="701" y="550"/>
                    </a:lnTo>
                    <a:lnTo>
                      <a:pt x="704" y="548"/>
                    </a:lnTo>
                    <a:lnTo>
                      <a:pt x="707" y="546"/>
                    </a:lnTo>
                    <a:lnTo>
                      <a:pt x="707" y="543"/>
                    </a:lnTo>
                    <a:lnTo>
                      <a:pt x="708" y="543"/>
                    </a:lnTo>
                    <a:lnTo>
                      <a:pt x="709" y="541"/>
                    </a:lnTo>
                    <a:lnTo>
                      <a:pt x="709" y="537"/>
                    </a:lnTo>
                    <a:lnTo>
                      <a:pt x="709" y="534"/>
                    </a:lnTo>
                    <a:lnTo>
                      <a:pt x="710" y="532"/>
                    </a:lnTo>
                    <a:lnTo>
                      <a:pt x="710" y="530"/>
                    </a:lnTo>
                    <a:lnTo>
                      <a:pt x="712" y="531"/>
                    </a:lnTo>
                    <a:lnTo>
                      <a:pt x="715" y="534"/>
                    </a:lnTo>
                    <a:lnTo>
                      <a:pt x="720" y="536"/>
                    </a:lnTo>
                    <a:lnTo>
                      <a:pt x="722" y="533"/>
                    </a:lnTo>
                    <a:lnTo>
                      <a:pt x="723" y="528"/>
                    </a:lnTo>
                    <a:lnTo>
                      <a:pt x="727" y="525"/>
                    </a:lnTo>
                    <a:lnTo>
                      <a:pt x="727" y="519"/>
                    </a:lnTo>
                    <a:lnTo>
                      <a:pt x="727" y="513"/>
                    </a:lnTo>
                    <a:lnTo>
                      <a:pt x="728" y="507"/>
                    </a:lnTo>
                    <a:lnTo>
                      <a:pt x="729" y="503"/>
                    </a:lnTo>
                    <a:lnTo>
                      <a:pt x="730" y="497"/>
                    </a:lnTo>
                    <a:lnTo>
                      <a:pt x="732" y="492"/>
                    </a:lnTo>
                    <a:lnTo>
                      <a:pt x="735" y="488"/>
                    </a:lnTo>
                    <a:lnTo>
                      <a:pt x="738" y="483"/>
                    </a:lnTo>
                    <a:lnTo>
                      <a:pt x="738" y="479"/>
                    </a:lnTo>
                    <a:lnTo>
                      <a:pt x="740" y="477"/>
                    </a:lnTo>
                    <a:lnTo>
                      <a:pt x="743" y="475"/>
                    </a:lnTo>
                    <a:lnTo>
                      <a:pt x="744" y="471"/>
                    </a:lnTo>
                    <a:lnTo>
                      <a:pt x="742" y="468"/>
                    </a:lnTo>
                    <a:lnTo>
                      <a:pt x="740" y="464"/>
                    </a:lnTo>
                    <a:lnTo>
                      <a:pt x="738" y="462"/>
                    </a:lnTo>
                    <a:lnTo>
                      <a:pt x="739" y="458"/>
                    </a:lnTo>
                    <a:lnTo>
                      <a:pt x="740" y="458"/>
                    </a:lnTo>
                    <a:lnTo>
                      <a:pt x="743" y="456"/>
                    </a:lnTo>
                    <a:lnTo>
                      <a:pt x="744" y="455"/>
                    </a:lnTo>
                    <a:lnTo>
                      <a:pt x="745" y="454"/>
                    </a:lnTo>
                    <a:lnTo>
                      <a:pt x="743" y="451"/>
                    </a:lnTo>
                    <a:lnTo>
                      <a:pt x="744" y="447"/>
                    </a:lnTo>
                    <a:lnTo>
                      <a:pt x="745" y="445"/>
                    </a:lnTo>
                    <a:lnTo>
                      <a:pt x="745" y="441"/>
                    </a:lnTo>
                    <a:lnTo>
                      <a:pt x="749" y="438"/>
                    </a:lnTo>
                    <a:lnTo>
                      <a:pt x="753" y="440"/>
                    </a:lnTo>
                    <a:lnTo>
                      <a:pt x="755" y="440"/>
                    </a:lnTo>
                    <a:lnTo>
                      <a:pt x="758" y="436"/>
                    </a:lnTo>
                    <a:lnTo>
                      <a:pt x="757" y="432"/>
                    </a:lnTo>
                    <a:lnTo>
                      <a:pt x="758" y="428"/>
                    </a:lnTo>
                    <a:lnTo>
                      <a:pt x="759" y="425"/>
                    </a:lnTo>
                    <a:lnTo>
                      <a:pt x="761" y="421"/>
                    </a:lnTo>
                    <a:lnTo>
                      <a:pt x="764" y="424"/>
                    </a:lnTo>
                    <a:lnTo>
                      <a:pt x="766" y="430"/>
                    </a:lnTo>
                    <a:lnTo>
                      <a:pt x="770" y="434"/>
                    </a:lnTo>
                    <a:lnTo>
                      <a:pt x="777" y="433"/>
                    </a:lnTo>
                    <a:lnTo>
                      <a:pt x="781" y="431"/>
                    </a:lnTo>
                    <a:lnTo>
                      <a:pt x="784" y="426"/>
                    </a:lnTo>
                    <a:lnTo>
                      <a:pt x="786" y="424"/>
                    </a:lnTo>
                    <a:lnTo>
                      <a:pt x="789" y="429"/>
                    </a:lnTo>
                    <a:lnTo>
                      <a:pt x="792" y="427"/>
                    </a:lnTo>
                    <a:lnTo>
                      <a:pt x="794" y="423"/>
                    </a:lnTo>
                    <a:lnTo>
                      <a:pt x="796" y="420"/>
                    </a:lnTo>
                    <a:lnTo>
                      <a:pt x="800" y="423"/>
                    </a:lnTo>
                    <a:lnTo>
                      <a:pt x="803" y="428"/>
                    </a:lnTo>
                    <a:lnTo>
                      <a:pt x="804" y="433"/>
                    </a:lnTo>
                    <a:lnTo>
                      <a:pt x="806" y="438"/>
                    </a:lnTo>
                    <a:lnTo>
                      <a:pt x="810" y="441"/>
                    </a:lnTo>
                    <a:lnTo>
                      <a:pt x="811" y="436"/>
                    </a:lnTo>
                    <a:lnTo>
                      <a:pt x="811" y="432"/>
                    </a:lnTo>
                    <a:lnTo>
                      <a:pt x="811" y="428"/>
                    </a:lnTo>
                    <a:lnTo>
                      <a:pt x="810" y="426"/>
                    </a:lnTo>
                    <a:lnTo>
                      <a:pt x="811" y="425"/>
                    </a:lnTo>
                    <a:lnTo>
                      <a:pt x="812" y="425"/>
                    </a:lnTo>
                    <a:lnTo>
                      <a:pt x="813" y="426"/>
                    </a:lnTo>
                    <a:lnTo>
                      <a:pt x="813" y="428"/>
                    </a:lnTo>
                    <a:lnTo>
                      <a:pt x="817" y="428"/>
                    </a:lnTo>
                    <a:lnTo>
                      <a:pt x="819" y="426"/>
                    </a:lnTo>
                    <a:lnTo>
                      <a:pt x="821" y="425"/>
                    </a:lnTo>
                    <a:lnTo>
                      <a:pt x="824" y="424"/>
                    </a:lnTo>
                    <a:lnTo>
                      <a:pt x="825" y="429"/>
                    </a:lnTo>
                    <a:lnTo>
                      <a:pt x="826" y="434"/>
                    </a:lnTo>
                    <a:lnTo>
                      <a:pt x="827" y="438"/>
                    </a:lnTo>
                    <a:lnTo>
                      <a:pt x="828" y="442"/>
                    </a:lnTo>
                    <a:lnTo>
                      <a:pt x="830" y="436"/>
                    </a:lnTo>
                    <a:lnTo>
                      <a:pt x="830" y="431"/>
                    </a:lnTo>
                    <a:lnTo>
                      <a:pt x="831" y="425"/>
                    </a:lnTo>
                    <a:lnTo>
                      <a:pt x="836" y="423"/>
                    </a:lnTo>
                    <a:lnTo>
                      <a:pt x="837" y="427"/>
                    </a:lnTo>
                    <a:lnTo>
                      <a:pt x="839" y="430"/>
                    </a:lnTo>
                    <a:lnTo>
                      <a:pt x="842" y="433"/>
                    </a:lnTo>
                    <a:lnTo>
                      <a:pt x="841" y="437"/>
                    </a:lnTo>
                    <a:lnTo>
                      <a:pt x="839" y="440"/>
                    </a:lnTo>
                    <a:lnTo>
                      <a:pt x="837" y="444"/>
                    </a:lnTo>
                    <a:lnTo>
                      <a:pt x="837" y="447"/>
                    </a:lnTo>
                    <a:lnTo>
                      <a:pt x="837" y="451"/>
                    </a:lnTo>
                    <a:lnTo>
                      <a:pt x="837" y="455"/>
                    </a:lnTo>
                    <a:lnTo>
                      <a:pt x="836" y="459"/>
                    </a:lnTo>
                    <a:lnTo>
                      <a:pt x="835" y="462"/>
                    </a:lnTo>
                    <a:lnTo>
                      <a:pt x="832" y="465"/>
                    </a:lnTo>
                    <a:lnTo>
                      <a:pt x="833" y="470"/>
                    </a:lnTo>
                    <a:lnTo>
                      <a:pt x="832" y="475"/>
                    </a:lnTo>
                    <a:lnTo>
                      <a:pt x="831" y="479"/>
                    </a:lnTo>
                    <a:lnTo>
                      <a:pt x="828" y="482"/>
                    </a:lnTo>
                    <a:lnTo>
                      <a:pt x="826" y="486"/>
                    </a:lnTo>
                    <a:lnTo>
                      <a:pt x="824" y="490"/>
                    </a:lnTo>
                    <a:lnTo>
                      <a:pt x="824" y="495"/>
                    </a:lnTo>
                    <a:lnTo>
                      <a:pt x="826" y="500"/>
                    </a:lnTo>
                    <a:lnTo>
                      <a:pt x="820" y="505"/>
                    </a:lnTo>
                    <a:lnTo>
                      <a:pt x="820" y="510"/>
                    </a:lnTo>
                    <a:lnTo>
                      <a:pt x="818" y="515"/>
                    </a:lnTo>
                    <a:lnTo>
                      <a:pt x="813" y="518"/>
                    </a:lnTo>
                    <a:lnTo>
                      <a:pt x="816" y="520"/>
                    </a:lnTo>
                    <a:lnTo>
                      <a:pt x="816" y="522"/>
                    </a:lnTo>
                    <a:lnTo>
                      <a:pt x="816" y="524"/>
                    </a:lnTo>
                    <a:lnTo>
                      <a:pt x="816" y="526"/>
                    </a:lnTo>
                    <a:lnTo>
                      <a:pt x="813" y="530"/>
                    </a:lnTo>
                    <a:lnTo>
                      <a:pt x="813" y="534"/>
                    </a:lnTo>
                    <a:lnTo>
                      <a:pt x="815" y="537"/>
                    </a:lnTo>
                    <a:lnTo>
                      <a:pt x="812" y="540"/>
                    </a:lnTo>
                    <a:lnTo>
                      <a:pt x="809" y="544"/>
                    </a:lnTo>
                    <a:lnTo>
                      <a:pt x="810" y="550"/>
                    </a:lnTo>
                    <a:lnTo>
                      <a:pt x="810" y="554"/>
                    </a:lnTo>
                    <a:lnTo>
                      <a:pt x="805" y="557"/>
                    </a:lnTo>
                    <a:lnTo>
                      <a:pt x="804" y="561"/>
                    </a:lnTo>
                    <a:lnTo>
                      <a:pt x="803" y="566"/>
                    </a:lnTo>
                    <a:lnTo>
                      <a:pt x="803" y="570"/>
                    </a:lnTo>
                    <a:lnTo>
                      <a:pt x="802" y="573"/>
                    </a:lnTo>
                    <a:lnTo>
                      <a:pt x="801" y="578"/>
                    </a:lnTo>
                    <a:lnTo>
                      <a:pt x="801" y="582"/>
                    </a:lnTo>
                    <a:lnTo>
                      <a:pt x="802" y="587"/>
                    </a:lnTo>
                    <a:lnTo>
                      <a:pt x="803" y="591"/>
                    </a:lnTo>
                    <a:lnTo>
                      <a:pt x="803" y="595"/>
                    </a:lnTo>
                    <a:lnTo>
                      <a:pt x="803" y="599"/>
                    </a:lnTo>
                    <a:lnTo>
                      <a:pt x="803" y="604"/>
                    </a:lnTo>
                    <a:lnTo>
                      <a:pt x="803" y="608"/>
                    </a:lnTo>
                    <a:lnTo>
                      <a:pt x="803" y="612"/>
                    </a:lnTo>
                    <a:lnTo>
                      <a:pt x="802" y="615"/>
                    </a:lnTo>
                    <a:lnTo>
                      <a:pt x="800" y="618"/>
                    </a:lnTo>
                    <a:lnTo>
                      <a:pt x="798" y="620"/>
                    </a:lnTo>
                    <a:lnTo>
                      <a:pt x="797" y="623"/>
                    </a:lnTo>
                    <a:lnTo>
                      <a:pt x="797" y="626"/>
                    </a:lnTo>
                    <a:lnTo>
                      <a:pt x="798" y="629"/>
                    </a:lnTo>
                    <a:lnTo>
                      <a:pt x="800" y="633"/>
                    </a:lnTo>
                    <a:lnTo>
                      <a:pt x="800" y="637"/>
                    </a:lnTo>
                    <a:lnTo>
                      <a:pt x="798" y="641"/>
                    </a:lnTo>
                    <a:lnTo>
                      <a:pt x="796" y="643"/>
                    </a:lnTo>
                    <a:lnTo>
                      <a:pt x="793" y="645"/>
                    </a:lnTo>
                    <a:lnTo>
                      <a:pt x="791" y="648"/>
                    </a:lnTo>
                    <a:lnTo>
                      <a:pt x="789" y="650"/>
                    </a:lnTo>
                    <a:lnTo>
                      <a:pt x="788" y="654"/>
                    </a:lnTo>
                    <a:lnTo>
                      <a:pt x="789" y="659"/>
                    </a:lnTo>
                    <a:lnTo>
                      <a:pt x="784" y="660"/>
                    </a:lnTo>
                    <a:lnTo>
                      <a:pt x="782" y="664"/>
                    </a:lnTo>
                    <a:lnTo>
                      <a:pt x="781" y="668"/>
                    </a:lnTo>
                    <a:lnTo>
                      <a:pt x="776" y="668"/>
                    </a:lnTo>
                    <a:lnTo>
                      <a:pt x="772" y="670"/>
                    </a:lnTo>
                    <a:lnTo>
                      <a:pt x="768" y="676"/>
                    </a:lnTo>
                    <a:lnTo>
                      <a:pt x="767" y="680"/>
                    </a:lnTo>
                    <a:lnTo>
                      <a:pt x="767" y="686"/>
                    </a:lnTo>
                    <a:lnTo>
                      <a:pt x="770" y="689"/>
                    </a:lnTo>
                    <a:lnTo>
                      <a:pt x="770" y="693"/>
                    </a:lnTo>
                    <a:lnTo>
                      <a:pt x="770" y="698"/>
                    </a:lnTo>
                    <a:lnTo>
                      <a:pt x="773" y="700"/>
                    </a:lnTo>
                    <a:lnTo>
                      <a:pt x="774" y="704"/>
                    </a:lnTo>
                    <a:lnTo>
                      <a:pt x="774" y="708"/>
                    </a:lnTo>
                    <a:lnTo>
                      <a:pt x="775" y="714"/>
                    </a:lnTo>
                    <a:lnTo>
                      <a:pt x="775" y="718"/>
                    </a:lnTo>
                    <a:lnTo>
                      <a:pt x="775" y="723"/>
                    </a:lnTo>
                    <a:lnTo>
                      <a:pt x="774" y="728"/>
                    </a:lnTo>
                    <a:lnTo>
                      <a:pt x="772" y="732"/>
                    </a:lnTo>
                    <a:lnTo>
                      <a:pt x="770" y="736"/>
                    </a:lnTo>
                    <a:lnTo>
                      <a:pt x="767" y="743"/>
                    </a:lnTo>
                    <a:lnTo>
                      <a:pt x="765" y="749"/>
                    </a:lnTo>
                    <a:lnTo>
                      <a:pt x="764" y="756"/>
                    </a:lnTo>
                    <a:lnTo>
                      <a:pt x="762" y="762"/>
                    </a:lnTo>
                    <a:lnTo>
                      <a:pt x="761" y="769"/>
                    </a:lnTo>
                    <a:lnTo>
                      <a:pt x="757" y="776"/>
                    </a:lnTo>
                    <a:lnTo>
                      <a:pt x="755" y="781"/>
                    </a:lnTo>
                    <a:lnTo>
                      <a:pt x="749" y="787"/>
                    </a:lnTo>
                    <a:lnTo>
                      <a:pt x="752" y="789"/>
                    </a:lnTo>
                    <a:lnTo>
                      <a:pt x="753" y="793"/>
                    </a:lnTo>
                    <a:lnTo>
                      <a:pt x="753" y="796"/>
                    </a:lnTo>
                    <a:lnTo>
                      <a:pt x="752" y="800"/>
                    </a:lnTo>
                    <a:lnTo>
                      <a:pt x="750" y="801"/>
                    </a:lnTo>
                    <a:lnTo>
                      <a:pt x="749" y="802"/>
                    </a:lnTo>
                    <a:lnTo>
                      <a:pt x="747" y="803"/>
                    </a:lnTo>
                    <a:lnTo>
                      <a:pt x="745" y="802"/>
                    </a:lnTo>
                    <a:lnTo>
                      <a:pt x="744" y="797"/>
                    </a:lnTo>
                    <a:lnTo>
                      <a:pt x="743" y="793"/>
                    </a:lnTo>
                    <a:lnTo>
                      <a:pt x="742" y="788"/>
                    </a:lnTo>
                    <a:lnTo>
                      <a:pt x="740" y="783"/>
                    </a:lnTo>
                    <a:lnTo>
                      <a:pt x="740" y="788"/>
                    </a:lnTo>
                    <a:lnTo>
                      <a:pt x="738" y="792"/>
                    </a:lnTo>
                    <a:lnTo>
                      <a:pt x="736" y="794"/>
                    </a:lnTo>
                    <a:lnTo>
                      <a:pt x="731" y="796"/>
                    </a:lnTo>
                    <a:lnTo>
                      <a:pt x="727" y="796"/>
                    </a:lnTo>
                    <a:lnTo>
                      <a:pt x="723" y="798"/>
                    </a:lnTo>
                    <a:lnTo>
                      <a:pt x="721" y="802"/>
                    </a:lnTo>
                    <a:lnTo>
                      <a:pt x="721" y="807"/>
                    </a:lnTo>
                    <a:lnTo>
                      <a:pt x="719" y="807"/>
                    </a:lnTo>
                    <a:lnTo>
                      <a:pt x="716" y="806"/>
                    </a:lnTo>
                    <a:lnTo>
                      <a:pt x="714" y="805"/>
                    </a:lnTo>
                    <a:lnTo>
                      <a:pt x="712" y="807"/>
                    </a:lnTo>
                    <a:lnTo>
                      <a:pt x="716" y="812"/>
                    </a:lnTo>
                    <a:lnTo>
                      <a:pt x="721" y="813"/>
                    </a:lnTo>
                    <a:lnTo>
                      <a:pt x="727" y="815"/>
                    </a:lnTo>
                    <a:lnTo>
                      <a:pt x="730" y="821"/>
                    </a:lnTo>
                    <a:lnTo>
                      <a:pt x="734" y="816"/>
                    </a:lnTo>
                    <a:lnTo>
                      <a:pt x="736" y="812"/>
                    </a:lnTo>
                    <a:lnTo>
                      <a:pt x="740" y="808"/>
                    </a:lnTo>
                    <a:lnTo>
                      <a:pt x="744" y="807"/>
                    </a:lnTo>
                    <a:lnTo>
                      <a:pt x="745" y="810"/>
                    </a:lnTo>
                    <a:lnTo>
                      <a:pt x="745" y="811"/>
                    </a:lnTo>
                    <a:lnTo>
                      <a:pt x="746" y="813"/>
                    </a:lnTo>
                    <a:lnTo>
                      <a:pt x="747" y="815"/>
                    </a:lnTo>
                    <a:lnTo>
                      <a:pt x="743" y="820"/>
                    </a:lnTo>
                    <a:lnTo>
                      <a:pt x="742" y="826"/>
                    </a:lnTo>
                    <a:lnTo>
                      <a:pt x="740" y="832"/>
                    </a:lnTo>
                    <a:lnTo>
                      <a:pt x="736" y="836"/>
                    </a:lnTo>
                    <a:lnTo>
                      <a:pt x="736" y="833"/>
                    </a:lnTo>
                    <a:lnTo>
                      <a:pt x="734" y="830"/>
                    </a:lnTo>
                    <a:lnTo>
                      <a:pt x="731" y="827"/>
                    </a:lnTo>
                    <a:lnTo>
                      <a:pt x="730" y="824"/>
                    </a:lnTo>
                    <a:lnTo>
                      <a:pt x="728" y="830"/>
                    </a:lnTo>
                    <a:lnTo>
                      <a:pt x="727" y="835"/>
                    </a:lnTo>
                    <a:lnTo>
                      <a:pt x="726" y="840"/>
                    </a:lnTo>
                    <a:lnTo>
                      <a:pt x="721" y="841"/>
                    </a:lnTo>
                    <a:lnTo>
                      <a:pt x="720" y="840"/>
                    </a:lnTo>
                    <a:lnTo>
                      <a:pt x="720" y="839"/>
                    </a:lnTo>
                    <a:lnTo>
                      <a:pt x="719" y="838"/>
                    </a:lnTo>
                    <a:lnTo>
                      <a:pt x="718" y="838"/>
                    </a:lnTo>
                    <a:lnTo>
                      <a:pt x="717" y="839"/>
                    </a:lnTo>
                    <a:lnTo>
                      <a:pt x="715" y="840"/>
                    </a:lnTo>
                    <a:lnTo>
                      <a:pt x="712" y="841"/>
                    </a:lnTo>
                    <a:lnTo>
                      <a:pt x="710" y="842"/>
                    </a:lnTo>
                    <a:lnTo>
                      <a:pt x="712" y="846"/>
                    </a:lnTo>
                    <a:lnTo>
                      <a:pt x="713" y="850"/>
                    </a:lnTo>
                    <a:lnTo>
                      <a:pt x="716" y="853"/>
                    </a:lnTo>
                    <a:lnTo>
                      <a:pt x="718" y="857"/>
                    </a:lnTo>
                    <a:lnTo>
                      <a:pt x="720" y="860"/>
                    </a:lnTo>
                    <a:lnTo>
                      <a:pt x="722" y="863"/>
                    </a:lnTo>
                    <a:lnTo>
                      <a:pt x="725" y="866"/>
                    </a:lnTo>
                    <a:lnTo>
                      <a:pt x="729" y="868"/>
                    </a:lnTo>
                    <a:lnTo>
                      <a:pt x="728" y="874"/>
                    </a:lnTo>
                    <a:lnTo>
                      <a:pt x="726" y="876"/>
                    </a:lnTo>
                    <a:lnTo>
                      <a:pt x="723" y="878"/>
                    </a:lnTo>
                    <a:lnTo>
                      <a:pt x="727" y="884"/>
                    </a:lnTo>
                    <a:lnTo>
                      <a:pt x="725" y="888"/>
                    </a:lnTo>
                    <a:lnTo>
                      <a:pt x="726" y="893"/>
                    </a:lnTo>
                    <a:lnTo>
                      <a:pt x="728" y="897"/>
                    </a:lnTo>
                    <a:lnTo>
                      <a:pt x="725" y="901"/>
                    </a:lnTo>
                    <a:lnTo>
                      <a:pt x="723" y="904"/>
                    </a:lnTo>
                    <a:lnTo>
                      <a:pt x="721" y="908"/>
                    </a:lnTo>
                    <a:lnTo>
                      <a:pt x="719" y="911"/>
                    </a:lnTo>
                    <a:lnTo>
                      <a:pt x="716" y="913"/>
                    </a:lnTo>
                    <a:lnTo>
                      <a:pt x="718" y="920"/>
                    </a:lnTo>
                    <a:lnTo>
                      <a:pt x="719" y="926"/>
                    </a:lnTo>
                    <a:lnTo>
                      <a:pt x="718" y="933"/>
                    </a:lnTo>
                    <a:lnTo>
                      <a:pt x="716" y="940"/>
                    </a:lnTo>
                    <a:lnTo>
                      <a:pt x="714" y="947"/>
                    </a:lnTo>
                    <a:lnTo>
                      <a:pt x="712" y="953"/>
                    </a:lnTo>
                    <a:lnTo>
                      <a:pt x="710" y="960"/>
                    </a:lnTo>
                    <a:lnTo>
                      <a:pt x="710" y="967"/>
                    </a:lnTo>
                    <a:lnTo>
                      <a:pt x="706" y="970"/>
                    </a:lnTo>
                    <a:lnTo>
                      <a:pt x="704" y="975"/>
                    </a:lnTo>
                    <a:lnTo>
                      <a:pt x="703" y="978"/>
                    </a:lnTo>
                    <a:lnTo>
                      <a:pt x="698" y="979"/>
                    </a:lnTo>
                    <a:lnTo>
                      <a:pt x="696" y="984"/>
                    </a:lnTo>
                    <a:lnTo>
                      <a:pt x="694" y="987"/>
                    </a:lnTo>
                    <a:lnTo>
                      <a:pt x="692" y="989"/>
                    </a:lnTo>
                    <a:lnTo>
                      <a:pt x="691" y="994"/>
                    </a:lnTo>
                    <a:lnTo>
                      <a:pt x="695" y="995"/>
                    </a:lnTo>
                    <a:lnTo>
                      <a:pt x="697" y="997"/>
                    </a:lnTo>
                    <a:lnTo>
                      <a:pt x="698" y="1000"/>
                    </a:lnTo>
                    <a:lnTo>
                      <a:pt x="698" y="1003"/>
                    </a:lnTo>
                    <a:lnTo>
                      <a:pt x="697" y="1006"/>
                    </a:lnTo>
                    <a:lnTo>
                      <a:pt x="696" y="1010"/>
                    </a:lnTo>
                    <a:lnTo>
                      <a:pt x="696" y="1014"/>
                    </a:lnTo>
                    <a:lnTo>
                      <a:pt x="696" y="1018"/>
                    </a:lnTo>
                    <a:lnTo>
                      <a:pt x="694" y="1020"/>
                    </a:lnTo>
                    <a:lnTo>
                      <a:pt x="693" y="1023"/>
                    </a:lnTo>
                    <a:lnTo>
                      <a:pt x="691" y="1025"/>
                    </a:lnTo>
                    <a:lnTo>
                      <a:pt x="691" y="1029"/>
                    </a:lnTo>
                    <a:lnTo>
                      <a:pt x="689" y="1032"/>
                    </a:lnTo>
                    <a:lnTo>
                      <a:pt x="688" y="1034"/>
                    </a:lnTo>
                    <a:lnTo>
                      <a:pt x="687" y="1038"/>
                    </a:lnTo>
                    <a:lnTo>
                      <a:pt x="686" y="1040"/>
                    </a:lnTo>
                    <a:lnTo>
                      <a:pt x="684" y="1042"/>
                    </a:lnTo>
                    <a:lnTo>
                      <a:pt x="681" y="1042"/>
                    </a:lnTo>
                    <a:lnTo>
                      <a:pt x="680" y="1043"/>
                    </a:lnTo>
                    <a:lnTo>
                      <a:pt x="679" y="1046"/>
                    </a:lnTo>
                    <a:lnTo>
                      <a:pt x="675" y="1047"/>
                    </a:lnTo>
                    <a:lnTo>
                      <a:pt x="671" y="1048"/>
                    </a:lnTo>
                    <a:lnTo>
                      <a:pt x="668" y="1049"/>
                    </a:lnTo>
                    <a:lnTo>
                      <a:pt x="666" y="1052"/>
                    </a:lnTo>
                    <a:lnTo>
                      <a:pt x="671" y="1051"/>
                    </a:lnTo>
                    <a:lnTo>
                      <a:pt x="675" y="1053"/>
                    </a:lnTo>
                    <a:lnTo>
                      <a:pt x="679" y="1055"/>
                    </a:lnTo>
                    <a:lnTo>
                      <a:pt x="681" y="1059"/>
                    </a:lnTo>
                    <a:lnTo>
                      <a:pt x="681" y="1064"/>
                    </a:lnTo>
                    <a:lnTo>
                      <a:pt x="682" y="1067"/>
                    </a:lnTo>
                    <a:lnTo>
                      <a:pt x="682" y="1070"/>
                    </a:lnTo>
                    <a:lnTo>
                      <a:pt x="682" y="1075"/>
                    </a:lnTo>
                    <a:lnTo>
                      <a:pt x="680" y="1077"/>
                    </a:lnTo>
                    <a:lnTo>
                      <a:pt x="676" y="1080"/>
                    </a:lnTo>
                    <a:lnTo>
                      <a:pt x="674" y="1083"/>
                    </a:lnTo>
                    <a:lnTo>
                      <a:pt x="671" y="1085"/>
                    </a:lnTo>
                    <a:lnTo>
                      <a:pt x="668" y="1087"/>
                    </a:lnTo>
                    <a:lnTo>
                      <a:pt x="666" y="1089"/>
                    </a:lnTo>
                    <a:lnTo>
                      <a:pt x="664" y="1093"/>
                    </a:lnTo>
                    <a:lnTo>
                      <a:pt x="663" y="1096"/>
                    </a:lnTo>
                    <a:lnTo>
                      <a:pt x="660" y="1100"/>
                    </a:lnTo>
                    <a:lnTo>
                      <a:pt x="656" y="1102"/>
                    </a:lnTo>
                    <a:lnTo>
                      <a:pt x="654" y="1105"/>
                    </a:lnTo>
                    <a:lnTo>
                      <a:pt x="653" y="1110"/>
                    </a:lnTo>
                    <a:lnTo>
                      <a:pt x="652" y="1111"/>
                    </a:lnTo>
                    <a:lnTo>
                      <a:pt x="650" y="1111"/>
                    </a:lnTo>
                    <a:lnTo>
                      <a:pt x="649" y="1111"/>
                    </a:lnTo>
                    <a:lnTo>
                      <a:pt x="647" y="1111"/>
                    </a:lnTo>
                    <a:lnTo>
                      <a:pt x="646" y="1110"/>
                    </a:lnTo>
                    <a:lnTo>
                      <a:pt x="645" y="1107"/>
                    </a:lnTo>
                    <a:lnTo>
                      <a:pt x="644" y="1105"/>
                    </a:lnTo>
                    <a:lnTo>
                      <a:pt x="643" y="1109"/>
                    </a:lnTo>
                    <a:lnTo>
                      <a:pt x="643" y="1111"/>
                    </a:lnTo>
                    <a:lnTo>
                      <a:pt x="643" y="1113"/>
                    </a:lnTo>
                    <a:lnTo>
                      <a:pt x="643" y="1118"/>
                    </a:lnTo>
                    <a:lnTo>
                      <a:pt x="644" y="1120"/>
                    </a:lnTo>
                    <a:lnTo>
                      <a:pt x="649" y="1124"/>
                    </a:lnTo>
                    <a:lnTo>
                      <a:pt x="652" y="1124"/>
                    </a:lnTo>
                    <a:lnTo>
                      <a:pt x="654" y="1122"/>
                    </a:lnTo>
                    <a:lnTo>
                      <a:pt x="656" y="1118"/>
                    </a:lnTo>
                    <a:lnTo>
                      <a:pt x="656" y="1113"/>
                    </a:lnTo>
                    <a:lnTo>
                      <a:pt x="658" y="1110"/>
                    </a:lnTo>
                    <a:lnTo>
                      <a:pt x="660" y="1108"/>
                    </a:lnTo>
                    <a:lnTo>
                      <a:pt x="663" y="1108"/>
                    </a:lnTo>
                    <a:lnTo>
                      <a:pt x="662" y="1111"/>
                    </a:lnTo>
                    <a:lnTo>
                      <a:pt x="662" y="1115"/>
                    </a:lnTo>
                    <a:lnTo>
                      <a:pt x="663" y="1119"/>
                    </a:lnTo>
                    <a:lnTo>
                      <a:pt x="664" y="1122"/>
                    </a:lnTo>
                    <a:lnTo>
                      <a:pt x="665" y="1126"/>
                    </a:lnTo>
                    <a:lnTo>
                      <a:pt x="665" y="1129"/>
                    </a:lnTo>
                    <a:lnTo>
                      <a:pt x="664" y="1133"/>
                    </a:lnTo>
                    <a:lnTo>
                      <a:pt x="661" y="1137"/>
                    </a:lnTo>
                    <a:lnTo>
                      <a:pt x="664" y="1142"/>
                    </a:lnTo>
                    <a:lnTo>
                      <a:pt x="664" y="1148"/>
                    </a:lnTo>
                    <a:lnTo>
                      <a:pt x="663" y="1154"/>
                    </a:lnTo>
                    <a:lnTo>
                      <a:pt x="660" y="1158"/>
                    </a:lnTo>
                    <a:lnTo>
                      <a:pt x="658" y="1163"/>
                    </a:lnTo>
                    <a:lnTo>
                      <a:pt x="656" y="1168"/>
                    </a:lnTo>
                    <a:lnTo>
                      <a:pt x="656" y="1173"/>
                    </a:lnTo>
                    <a:lnTo>
                      <a:pt x="659" y="1177"/>
                    </a:lnTo>
                    <a:lnTo>
                      <a:pt x="665" y="1174"/>
                    </a:lnTo>
                    <a:lnTo>
                      <a:pt x="669" y="1169"/>
                    </a:lnTo>
                    <a:lnTo>
                      <a:pt x="673" y="1165"/>
                    </a:lnTo>
                    <a:lnTo>
                      <a:pt x="676" y="1160"/>
                    </a:lnTo>
                    <a:lnTo>
                      <a:pt x="679" y="1156"/>
                    </a:lnTo>
                    <a:lnTo>
                      <a:pt x="680" y="1152"/>
                    </a:lnTo>
                    <a:lnTo>
                      <a:pt x="682" y="1148"/>
                    </a:lnTo>
                    <a:lnTo>
                      <a:pt x="682" y="1145"/>
                    </a:lnTo>
                    <a:lnTo>
                      <a:pt x="682" y="1140"/>
                    </a:lnTo>
                    <a:lnTo>
                      <a:pt x="682" y="1136"/>
                    </a:lnTo>
                    <a:lnTo>
                      <a:pt x="681" y="1131"/>
                    </a:lnTo>
                    <a:lnTo>
                      <a:pt x="681" y="1127"/>
                    </a:lnTo>
                    <a:lnTo>
                      <a:pt x="684" y="1125"/>
                    </a:lnTo>
                    <a:lnTo>
                      <a:pt x="687" y="1126"/>
                    </a:lnTo>
                    <a:lnTo>
                      <a:pt x="691" y="1126"/>
                    </a:lnTo>
                    <a:lnTo>
                      <a:pt x="691" y="1122"/>
                    </a:lnTo>
                    <a:lnTo>
                      <a:pt x="689" y="1119"/>
                    </a:lnTo>
                    <a:lnTo>
                      <a:pt x="691" y="1115"/>
                    </a:lnTo>
                    <a:lnTo>
                      <a:pt x="693" y="1111"/>
                    </a:lnTo>
                    <a:lnTo>
                      <a:pt x="693" y="1105"/>
                    </a:lnTo>
                    <a:lnTo>
                      <a:pt x="694" y="1105"/>
                    </a:lnTo>
                    <a:lnTo>
                      <a:pt x="696" y="1104"/>
                    </a:lnTo>
                    <a:lnTo>
                      <a:pt x="699" y="1105"/>
                    </a:lnTo>
                    <a:lnTo>
                      <a:pt x="700" y="1105"/>
                    </a:lnTo>
                    <a:lnTo>
                      <a:pt x="701" y="1100"/>
                    </a:lnTo>
                    <a:lnTo>
                      <a:pt x="703" y="1094"/>
                    </a:lnTo>
                    <a:lnTo>
                      <a:pt x="703" y="1089"/>
                    </a:lnTo>
                    <a:lnTo>
                      <a:pt x="703" y="1084"/>
                    </a:lnTo>
                    <a:lnTo>
                      <a:pt x="703" y="1079"/>
                    </a:lnTo>
                    <a:lnTo>
                      <a:pt x="704" y="1074"/>
                    </a:lnTo>
                    <a:lnTo>
                      <a:pt x="707" y="1068"/>
                    </a:lnTo>
                    <a:lnTo>
                      <a:pt x="710" y="1064"/>
                    </a:lnTo>
                    <a:lnTo>
                      <a:pt x="710" y="1060"/>
                    </a:lnTo>
                    <a:lnTo>
                      <a:pt x="712" y="1057"/>
                    </a:lnTo>
                    <a:lnTo>
                      <a:pt x="713" y="1054"/>
                    </a:lnTo>
                    <a:lnTo>
                      <a:pt x="716" y="1050"/>
                    </a:lnTo>
                    <a:lnTo>
                      <a:pt x="720" y="1048"/>
                    </a:lnTo>
                    <a:lnTo>
                      <a:pt x="723" y="1044"/>
                    </a:lnTo>
                    <a:lnTo>
                      <a:pt x="725" y="1040"/>
                    </a:lnTo>
                    <a:lnTo>
                      <a:pt x="727" y="1036"/>
                    </a:lnTo>
                    <a:lnTo>
                      <a:pt x="728" y="1031"/>
                    </a:lnTo>
                    <a:lnTo>
                      <a:pt x="729" y="1027"/>
                    </a:lnTo>
                    <a:lnTo>
                      <a:pt x="731" y="1021"/>
                    </a:lnTo>
                    <a:lnTo>
                      <a:pt x="734" y="1018"/>
                    </a:lnTo>
                    <a:lnTo>
                      <a:pt x="734" y="1013"/>
                    </a:lnTo>
                    <a:lnTo>
                      <a:pt x="735" y="1009"/>
                    </a:lnTo>
                    <a:lnTo>
                      <a:pt x="736" y="1005"/>
                    </a:lnTo>
                    <a:lnTo>
                      <a:pt x="738" y="1002"/>
                    </a:lnTo>
                    <a:lnTo>
                      <a:pt x="741" y="998"/>
                    </a:lnTo>
                    <a:lnTo>
                      <a:pt x="744" y="995"/>
                    </a:lnTo>
                    <a:lnTo>
                      <a:pt x="748" y="993"/>
                    </a:lnTo>
                    <a:lnTo>
                      <a:pt x="753" y="992"/>
                    </a:lnTo>
                    <a:lnTo>
                      <a:pt x="756" y="989"/>
                    </a:lnTo>
                    <a:lnTo>
                      <a:pt x="757" y="985"/>
                    </a:lnTo>
                    <a:lnTo>
                      <a:pt x="755" y="980"/>
                    </a:lnTo>
                    <a:lnTo>
                      <a:pt x="755" y="976"/>
                    </a:lnTo>
                    <a:lnTo>
                      <a:pt x="755" y="972"/>
                    </a:lnTo>
                    <a:lnTo>
                      <a:pt x="757" y="968"/>
                    </a:lnTo>
                    <a:lnTo>
                      <a:pt x="760" y="965"/>
                    </a:lnTo>
                    <a:lnTo>
                      <a:pt x="762" y="961"/>
                    </a:lnTo>
                    <a:lnTo>
                      <a:pt x="765" y="958"/>
                    </a:lnTo>
                    <a:lnTo>
                      <a:pt x="766" y="955"/>
                    </a:lnTo>
                    <a:lnTo>
                      <a:pt x="768" y="951"/>
                    </a:lnTo>
                    <a:lnTo>
                      <a:pt x="767" y="947"/>
                    </a:lnTo>
                    <a:lnTo>
                      <a:pt x="770" y="943"/>
                    </a:lnTo>
                    <a:lnTo>
                      <a:pt x="772" y="940"/>
                    </a:lnTo>
                    <a:lnTo>
                      <a:pt x="775" y="935"/>
                    </a:lnTo>
                    <a:lnTo>
                      <a:pt x="777" y="932"/>
                    </a:lnTo>
                    <a:lnTo>
                      <a:pt x="779" y="928"/>
                    </a:lnTo>
                    <a:lnTo>
                      <a:pt x="780" y="924"/>
                    </a:lnTo>
                    <a:lnTo>
                      <a:pt x="781" y="920"/>
                    </a:lnTo>
                    <a:lnTo>
                      <a:pt x="782" y="916"/>
                    </a:lnTo>
                    <a:lnTo>
                      <a:pt x="786" y="911"/>
                    </a:lnTo>
                    <a:lnTo>
                      <a:pt x="790" y="905"/>
                    </a:lnTo>
                    <a:lnTo>
                      <a:pt x="794" y="899"/>
                    </a:lnTo>
                    <a:lnTo>
                      <a:pt x="798" y="894"/>
                    </a:lnTo>
                    <a:lnTo>
                      <a:pt x="801" y="888"/>
                    </a:lnTo>
                    <a:lnTo>
                      <a:pt x="804" y="882"/>
                    </a:lnTo>
                    <a:lnTo>
                      <a:pt x="807" y="876"/>
                    </a:lnTo>
                    <a:lnTo>
                      <a:pt x="810" y="870"/>
                    </a:lnTo>
                    <a:lnTo>
                      <a:pt x="812" y="867"/>
                    </a:lnTo>
                    <a:lnTo>
                      <a:pt x="815" y="865"/>
                    </a:lnTo>
                    <a:lnTo>
                      <a:pt x="817" y="861"/>
                    </a:lnTo>
                    <a:lnTo>
                      <a:pt x="819" y="858"/>
                    </a:lnTo>
                    <a:lnTo>
                      <a:pt x="820" y="856"/>
                    </a:lnTo>
                    <a:lnTo>
                      <a:pt x="822" y="853"/>
                    </a:lnTo>
                    <a:lnTo>
                      <a:pt x="822" y="850"/>
                    </a:lnTo>
                    <a:lnTo>
                      <a:pt x="822" y="848"/>
                    </a:lnTo>
                    <a:lnTo>
                      <a:pt x="828" y="843"/>
                    </a:lnTo>
                    <a:lnTo>
                      <a:pt x="831" y="839"/>
                    </a:lnTo>
                    <a:lnTo>
                      <a:pt x="834" y="834"/>
                    </a:lnTo>
                    <a:lnTo>
                      <a:pt x="839" y="834"/>
                    </a:lnTo>
                    <a:lnTo>
                      <a:pt x="840" y="830"/>
                    </a:lnTo>
                    <a:lnTo>
                      <a:pt x="842" y="824"/>
                    </a:lnTo>
                    <a:lnTo>
                      <a:pt x="844" y="820"/>
                    </a:lnTo>
                    <a:lnTo>
                      <a:pt x="844" y="815"/>
                    </a:lnTo>
                    <a:lnTo>
                      <a:pt x="846" y="811"/>
                    </a:lnTo>
                    <a:lnTo>
                      <a:pt x="847" y="807"/>
                    </a:lnTo>
                    <a:lnTo>
                      <a:pt x="848" y="803"/>
                    </a:lnTo>
                    <a:lnTo>
                      <a:pt x="851" y="798"/>
                    </a:lnTo>
                    <a:lnTo>
                      <a:pt x="851" y="793"/>
                    </a:lnTo>
                    <a:lnTo>
                      <a:pt x="854" y="789"/>
                    </a:lnTo>
                    <a:lnTo>
                      <a:pt x="858" y="785"/>
                    </a:lnTo>
                    <a:lnTo>
                      <a:pt x="858" y="779"/>
                    </a:lnTo>
                    <a:lnTo>
                      <a:pt x="861" y="777"/>
                    </a:lnTo>
                    <a:lnTo>
                      <a:pt x="863" y="775"/>
                    </a:lnTo>
                    <a:lnTo>
                      <a:pt x="865" y="770"/>
                    </a:lnTo>
                    <a:lnTo>
                      <a:pt x="867" y="767"/>
                    </a:lnTo>
                    <a:lnTo>
                      <a:pt x="868" y="764"/>
                    </a:lnTo>
                    <a:lnTo>
                      <a:pt x="871" y="760"/>
                    </a:lnTo>
                    <a:lnTo>
                      <a:pt x="873" y="758"/>
                    </a:lnTo>
                    <a:lnTo>
                      <a:pt x="876" y="755"/>
                    </a:lnTo>
                    <a:lnTo>
                      <a:pt x="880" y="751"/>
                    </a:lnTo>
                    <a:lnTo>
                      <a:pt x="882" y="747"/>
                    </a:lnTo>
                    <a:lnTo>
                      <a:pt x="884" y="741"/>
                    </a:lnTo>
                    <a:lnTo>
                      <a:pt x="888" y="736"/>
                    </a:lnTo>
                    <a:lnTo>
                      <a:pt x="891" y="732"/>
                    </a:lnTo>
                    <a:lnTo>
                      <a:pt x="894" y="730"/>
                    </a:lnTo>
                    <a:lnTo>
                      <a:pt x="899" y="728"/>
                    </a:lnTo>
                    <a:lnTo>
                      <a:pt x="904" y="729"/>
                    </a:lnTo>
                    <a:lnTo>
                      <a:pt x="906" y="730"/>
                    </a:lnTo>
                    <a:lnTo>
                      <a:pt x="907" y="732"/>
                    </a:lnTo>
                    <a:lnTo>
                      <a:pt x="908" y="732"/>
                    </a:lnTo>
                    <a:lnTo>
                      <a:pt x="910" y="732"/>
                    </a:lnTo>
                    <a:lnTo>
                      <a:pt x="910" y="729"/>
                    </a:lnTo>
                    <a:lnTo>
                      <a:pt x="909" y="725"/>
                    </a:lnTo>
                    <a:lnTo>
                      <a:pt x="909" y="722"/>
                    </a:lnTo>
                    <a:lnTo>
                      <a:pt x="909" y="718"/>
                    </a:lnTo>
                    <a:lnTo>
                      <a:pt x="909" y="715"/>
                    </a:lnTo>
                    <a:lnTo>
                      <a:pt x="910" y="711"/>
                    </a:lnTo>
                    <a:lnTo>
                      <a:pt x="912" y="708"/>
                    </a:lnTo>
                    <a:lnTo>
                      <a:pt x="915" y="705"/>
                    </a:lnTo>
                    <a:lnTo>
                      <a:pt x="917" y="706"/>
                    </a:lnTo>
                    <a:lnTo>
                      <a:pt x="919" y="706"/>
                    </a:lnTo>
                    <a:lnTo>
                      <a:pt x="920" y="708"/>
                    </a:lnTo>
                    <a:lnTo>
                      <a:pt x="921" y="709"/>
                    </a:lnTo>
                    <a:lnTo>
                      <a:pt x="926" y="706"/>
                    </a:lnTo>
                    <a:lnTo>
                      <a:pt x="932" y="707"/>
                    </a:lnTo>
                    <a:lnTo>
                      <a:pt x="938" y="708"/>
                    </a:lnTo>
                    <a:lnTo>
                      <a:pt x="943" y="703"/>
                    </a:lnTo>
                    <a:lnTo>
                      <a:pt x="942" y="695"/>
                    </a:lnTo>
                    <a:lnTo>
                      <a:pt x="945" y="691"/>
                    </a:lnTo>
                    <a:lnTo>
                      <a:pt x="949" y="688"/>
                    </a:lnTo>
                    <a:lnTo>
                      <a:pt x="947" y="682"/>
                    </a:lnTo>
                    <a:lnTo>
                      <a:pt x="948" y="680"/>
                    </a:lnTo>
                    <a:lnTo>
                      <a:pt x="948" y="679"/>
                    </a:lnTo>
                    <a:lnTo>
                      <a:pt x="948" y="678"/>
                    </a:lnTo>
                    <a:lnTo>
                      <a:pt x="947" y="677"/>
                    </a:lnTo>
                    <a:lnTo>
                      <a:pt x="945" y="678"/>
                    </a:lnTo>
                    <a:lnTo>
                      <a:pt x="943" y="679"/>
                    </a:lnTo>
                    <a:lnTo>
                      <a:pt x="942" y="678"/>
                    </a:lnTo>
                    <a:lnTo>
                      <a:pt x="940" y="674"/>
                    </a:lnTo>
                    <a:lnTo>
                      <a:pt x="941" y="668"/>
                    </a:lnTo>
                    <a:lnTo>
                      <a:pt x="943" y="663"/>
                    </a:lnTo>
                    <a:lnTo>
                      <a:pt x="945" y="658"/>
                    </a:lnTo>
                    <a:lnTo>
                      <a:pt x="949" y="655"/>
                    </a:lnTo>
                    <a:lnTo>
                      <a:pt x="953" y="652"/>
                    </a:lnTo>
                    <a:lnTo>
                      <a:pt x="957" y="650"/>
                    </a:lnTo>
                    <a:lnTo>
                      <a:pt x="961" y="653"/>
                    </a:lnTo>
                    <a:lnTo>
                      <a:pt x="965" y="649"/>
                    </a:lnTo>
                    <a:lnTo>
                      <a:pt x="971" y="647"/>
                    </a:lnTo>
                    <a:lnTo>
                      <a:pt x="975" y="643"/>
                    </a:lnTo>
                    <a:lnTo>
                      <a:pt x="976" y="635"/>
                    </a:lnTo>
                    <a:lnTo>
                      <a:pt x="973" y="635"/>
                    </a:lnTo>
                    <a:lnTo>
                      <a:pt x="971" y="633"/>
                    </a:lnTo>
                    <a:lnTo>
                      <a:pt x="970" y="631"/>
                    </a:lnTo>
                    <a:lnTo>
                      <a:pt x="970" y="627"/>
                    </a:lnTo>
                    <a:lnTo>
                      <a:pt x="975" y="624"/>
                    </a:lnTo>
                    <a:lnTo>
                      <a:pt x="975" y="618"/>
                    </a:lnTo>
                    <a:lnTo>
                      <a:pt x="976" y="612"/>
                    </a:lnTo>
                    <a:lnTo>
                      <a:pt x="981" y="608"/>
                    </a:lnTo>
                    <a:lnTo>
                      <a:pt x="987" y="603"/>
                    </a:lnTo>
                    <a:lnTo>
                      <a:pt x="990" y="597"/>
                    </a:lnTo>
                    <a:lnTo>
                      <a:pt x="994" y="592"/>
                    </a:lnTo>
                    <a:lnTo>
                      <a:pt x="1001" y="591"/>
                    </a:lnTo>
                    <a:lnTo>
                      <a:pt x="1006" y="588"/>
                    </a:lnTo>
                    <a:lnTo>
                      <a:pt x="1012" y="586"/>
                    </a:lnTo>
                    <a:lnTo>
                      <a:pt x="1017" y="584"/>
                    </a:lnTo>
                    <a:lnTo>
                      <a:pt x="1020" y="580"/>
                    </a:lnTo>
                    <a:lnTo>
                      <a:pt x="1019" y="576"/>
                    </a:lnTo>
                    <a:lnTo>
                      <a:pt x="1018" y="572"/>
                    </a:lnTo>
                    <a:lnTo>
                      <a:pt x="1018" y="569"/>
                    </a:lnTo>
                    <a:lnTo>
                      <a:pt x="1018" y="565"/>
                    </a:lnTo>
                    <a:lnTo>
                      <a:pt x="1023" y="564"/>
                    </a:lnTo>
                    <a:lnTo>
                      <a:pt x="1027" y="563"/>
                    </a:lnTo>
                    <a:lnTo>
                      <a:pt x="1032" y="563"/>
                    </a:lnTo>
                    <a:lnTo>
                      <a:pt x="1035" y="560"/>
                    </a:lnTo>
                    <a:lnTo>
                      <a:pt x="1033" y="559"/>
                    </a:lnTo>
                    <a:lnTo>
                      <a:pt x="1029" y="558"/>
                    </a:lnTo>
                    <a:lnTo>
                      <a:pt x="1028" y="555"/>
                    </a:lnTo>
                    <a:lnTo>
                      <a:pt x="1029" y="552"/>
                    </a:lnTo>
                    <a:lnTo>
                      <a:pt x="1032" y="552"/>
                    </a:lnTo>
                    <a:lnTo>
                      <a:pt x="1035" y="552"/>
                    </a:lnTo>
                    <a:lnTo>
                      <a:pt x="1039" y="550"/>
                    </a:lnTo>
                    <a:lnTo>
                      <a:pt x="1042" y="548"/>
                    </a:lnTo>
                    <a:lnTo>
                      <a:pt x="1042" y="545"/>
                    </a:lnTo>
                    <a:lnTo>
                      <a:pt x="1043" y="543"/>
                    </a:lnTo>
                    <a:lnTo>
                      <a:pt x="1045" y="541"/>
                    </a:lnTo>
                    <a:lnTo>
                      <a:pt x="1047" y="540"/>
                    </a:lnTo>
                    <a:lnTo>
                      <a:pt x="1053" y="539"/>
                    </a:lnTo>
                    <a:lnTo>
                      <a:pt x="1056" y="535"/>
                    </a:lnTo>
                    <a:lnTo>
                      <a:pt x="1060" y="532"/>
                    </a:lnTo>
                    <a:lnTo>
                      <a:pt x="1063" y="526"/>
                    </a:lnTo>
                    <a:lnTo>
                      <a:pt x="1067" y="522"/>
                    </a:lnTo>
                    <a:lnTo>
                      <a:pt x="1071" y="518"/>
                    </a:lnTo>
                    <a:lnTo>
                      <a:pt x="1075" y="515"/>
                    </a:lnTo>
                    <a:lnTo>
                      <a:pt x="1081" y="513"/>
                    </a:lnTo>
                    <a:lnTo>
                      <a:pt x="1083" y="511"/>
                    </a:lnTo>
                    <a:lnTo>
                      <a:pt x="1082" y="509"/>
                    </a:lnTo>
                    <a:lnTo>
                      <a:pt x="1081" y="507"/>
                    </a:lnTo>
                    <a:lnTo>
                      <a:pt x="1081" y="505"/>
                    </a:lnTo>
                    <a:lnTo>
                      <a:pt x="1088" y="505"/>
                    </a:lnTo>
                    <a:lnTo>
                      <a:pt x="1092" y="500"/>
                    </a:lnTo>
                    <a:lnTo>
                      <a:pt x="1094" y="494"/>
                    </a:lnTo>
                    <a:lnTo>
                      <a:pt x="1098" y="489"/>
                    </a:lnTo>
                    <a:lnTo>
                      <a:pt x="1102" y="490"/>
                    </a:lnTo>
                    <a:lnTo>
                      <a:pt x="1106" y="490"/>
                    </a:lnTo>
                    <a:lnTo>
                      <a:pt x="1110" y="490"/>
                    </a:lnTo>
                    <a:lnTo>
                      <a:pt x="1115" y="490"/>
                    </a:lnTo>
                    <a:lnTo>
                      <a:pt x="1117" y="490"/>
                    </a:lnTo>
                    <a:lnTo>
                      <a:pt x="1121" y="490"/>
                    </a:lnTo>
                    <a:lnTo>
                      <a:pt x="1123" y="494"/>
                    </a:lnTo>
                    <a:lnTo>
                      <a:pt x="1124" y="497"/>
                    </a:lnTo>
                    <a:lnTo>
                      <a:pt x="1126" y="498"/>
                    </a:lnTo>
                    <a:lnTo>
                      <a:pt x="1127" y="500"/>
                    </a:lnTo>
                    <a:lnTo>
                      <a:pt x="1128" y="500"/>
                    </a:lnTo>
                    <a:lnTo>
                      <a:pt x="1130" y="501"/>
                    </a:lnTo>
                    <a:lnTo>
                      <a:pt x="1130" y="498"/>
                    </a:lnTo>
                    <a:lnTo>
                      <a:pt x="1132" y="494"/>
                    </a:lnTo>
                    <a:lnTo>
                      <a:pt x="1134" y="490"/>
                    </a:lnTo>
                    <a:lnTo>
                      <a:pt x="1136" y="489"/>
                    </a:lnTo>
                    <a:lnTo>
                      <a:pt x="1137" y="492"/>
                    </a:lnTo>
                    <a:lnTo>
                      <a:pt x="1139" y="495"/>
                    </a:lnTo>
                    <a:lnTo>
                      <a:pt x="1143" y="496"/>
                    </a:lnTo>
                    <a:lnTo>
                      <a:pt x="1147" y="496"/>
                    </a:lnTo>
                    <a:lnTo>
                      <a:pt x="1151" y="496"/>
                    </a:lnTo>
                    <a:lnTo>
                      <a:pt x="1154" y="496"/>
                    </a:lnTo>
                    <a:lnTo>
                      <a:pt x="1157" y="498"/>
                    </a:lnTo>
                    <a:lnTo>
                      <a:pt x="1160" y="501"/>
                    </a:lnTo>
                    <a:lnTo>
                      <a:pt x="1161" y="503"/>
                    </a:lnTo>
                    <a:lnTo>
                      <a:pt x="1162" y="503"/>
                    </a:lnTo>
                    <a:lnTo>
                      <a:pt x="1165" y="503"/>
                    </a:lnTo>
                    <a:lnTo>
                      <a:pt x="1166" y="503"/>
                    </a:lnTo>
                    <a:lnTo>
                      <a:pt x="1165" y="506"/>
                    </a:lnTo>
                    <a:lnTo>
                      <a:pt x="1166" y="509"/>
                    </a:lnTo>
                    <a:lnTo>
                      <a:pt x="1166" y="513"/>
                    </a:lnTo>
                    <a:lnTo>
                      <a:pt x="1163" y="515"/>
                    </a:lnTo>
                    <a:lnTo>
                      <a:pt x="1166" y="518"/>
                    </a:lnTo>
                    <a:lnTo>
                      <a:pt x="1169" y="523"/>
                    </a:lnTo>
                    <a:lnTo>
                      <a:pt x="1169" y="528"/>
                    </a:lnTo>
                    <a:lnTo>
                      <a:pt x="1169" y="533"/>
                    </a:lnTo>
                    <a:lnTo>
                      <a:pt x="1167" y="536"/>
                    </a:lnTo>
                    <a:lnTo>
                      <a:pt x="1168" y="541"/>
                    </a:lnTo>
                    <a:lnTo>
                      <a:pt x="1168" y="544"/>
                    </a:lnTo>
                    <a:lnTo>
                      <a:pt x="1165" y="548"/>
                    </a:lnTo>
                    <a:lnTo>
                      <a:pt x="1168" y="552"/>
                    </a:lnTo>
                    <a:lnTo>
                      <a:pt x="1168" y="556"/>
                    </a:lnTo>
                    <a:lnTo>
                      <a:pt x="1166" y="559"/>
                    </a:lnTo>
                    <a:lnTo>
                      <a:pt x="1163" y="563"/>
                    </a:lnTo>
                    <a:lnTo>
                      <a:pt x="1161" y="566"/>
                    </a:lnTo>
                    <a:lnTo>
                      <a:pt x="1159" y="569"/>
                    </a:lnTo>
                    <a:lnTo>
                      <a:pt x="1158" y="573"/>
                    </a:lnTo>
                    <a:lnTo>
                      <a:pt x="1160" y="577"/>
                    </a:lnTo>
                    <a:lnTo>
                      <a:pt x="1160" y="580"/>
                    </a:lnTo>
                    <a:lnTo>
                      <a:pt x="1159" y="583"/>
                    </a:lnTo>
                    <a:lnTo>
                      <a:pt x="1158" y="586"/>
                    </a:lnTo>
                    <a:lnTo>
                      <a:pt x="1156" y="587"/>
                    </a:lnTo>
                    <a:lnTo>
                      <a:pt x="1153" y="585"/>
                    </a:lnTo>
                    <a:lnTo>
                      <a:pt x="1151" y="582"/>
                    </a:lnTo>
                    <a:lnTo>
                      <a:pt x="1148" y="579"/>
                    </a:lnTo>
                    <a:lnTo>
                      <a:pt x="1145" y="576"/>
                    </a:lnTo>
                    <a:lnTo>
                      <a:pt x="1143" y="580"/>
                    </a:lnTo>
                    <a:lnTo>
                      <a:pt x="1139" y="582"/>
                    </a:lnTo>
                    <a:lnTo>
                      <a:pt x="1139" y="586"/>
                    </a:lnTo>
                    <a:lnTo>
                      <a:pt x="1143" y="590"/>
                    </a:lnTo>
                    <a:lnTo>
                      <a:pt x="1143" y="594"/>
                    </a:lnTo>
                    <a:lnTo>
                      <a:pt x="1142" y="598"/>
                    </a:lnTo>
                    <a:lnTo>
                      <a:pt x="1141" y="603"/>
                    </a:lnTo>
                    <a:lnTo>
                      <a:pt x="1139" y="607"/>
                    </a:lnTo>
                    <a:lnTo>
                      <a:pt x="1139" y="611"/>
                    </a:lnTo>
                    <a:lnTo>
                      <a:pt x="1139" y="615"/>
                    </a:lnTo>
                    <a:lnTo>
                      <a:pt x="1141" y="618"/>
                    </a:lnTo>
                    <a:lnTo>
                      <a:pt x="1143" y="622"/>
                    </a:lnTo>
                    <a:lnTo>
                      <a:pt x="1143" y="625"/>
                    </a:lnTo>
                    <a:lnTo>
                      <a:pt x="1143" y="627"/>
                    </a:lnTo>
                    <a:lnTo>
                      <a:pt x="1143" y="629"/>
                    </a:lnTo>
                    <a:lnTo>
                      <a:pt x="1145" y="631"/>
                    </a:lnTo>
                    <a:lnTo>
                      <a:pt x="1145" y="627"/>
                    </a:lnTo>
                    <a:lnTo>
                      <a:pt x="1146" y="623"/>
                    </a:lnTo>
                    <a:lnTo>
                      <a:pt x="1147" y="620"/>
                    </a:lnTo>
                    <a:lnTo>
                      <a:pt x="1152" y="618"/>
                    </a:lnTo>
                    <a:lnTo>
                      <a:pt x="1153" y="619"/>
                    </a:lnTo>
                    <a:lnTo>
                      <a:pt x="1156" y="619"/>
                    </a:lnTo>
                    <a:lnTo>
                      <a:pt x="1158" y="620"/>
                    </a:lnTo>
                    <a:lnTo>
                      <a:pt x="1160" y="622"/>
                    </a:lnTo>
                    <a:lnTo>
                      <a:pt x="1157" y="626"/>
                    </a:lnTo>
                    <a:lnTo>
                      <a:pt x="1154" y="631"/>
                    </a:lnTo>
                    <a:lnTo>
                      <a:pt x="1153" y="634"/>
                    </a:lnTo>
                    <a:lnTo>
                      <a:pt x="1154" y="640"/>
                    </a:lnTo>
                    <a:lnTo>
                      <a:pt x="1156" y="640"/>
                    </a:lnTo>
                    <a:lnTo>
                      <a:pt x="1158" y="638"/>
                    </a:lnTo>
                    <a:lnTo>
                      <a:pt x="1159" y="635"/>
                    </a:lnTo>
                    <a:lnTo>
                      <a:pt x="1161" y="636"/>
                    </a:lnTo>
                    <a:lnTo>
                      <a:pt x="1157" y="643"/>
                    </a:lnTo>
                    <a:lnTo>
                      <a:pt x="1154" y="649"/>
                    </a:lnTo>
                    <a:lnTo>
                      <a:pt x="1150" y="654"/>
                    </a:lnTo>
                    <a:lnTo>
                      <a:pt x="1143" y="655"/>
                    </a:lnTo>
                    <a:lnTo>
                      <a:pt x="1141" y="653"/>
                    </a:lnTo>
                    <a:lnTo>
                      <a:pt x="1137" y="654"/>
                    </a:lnTo>
                    <a:lnTo>
                      <a:pt x="1132" y="655"/>
                    </a:lnTo>
                    <a:lnTo>
                      <a:pt x="1128" y="655"/>
                    </a:lnTo>
                    <a:lnTo>
                      <a:pt x="1126" y="659"/>
                    </a:lnTo>
                    <a:lnTo>
                      <a:pt x="1124" y="663"/>
                    </a:lnTo>
                    <a:lnTo>
                      <a:pt x="1124" y="668"/>
                    </a:lnTo>
                    <a:lnTo>
                      <a:pt x="1124" y="672"/>
                    </a:lnTo>
                    <a:lnTo>
                      <a:pt x="1124" y="677"/>
                    </a:lnTo>
                    <a:lnTo>
                      <a:pt x="1124" y="681"/>
                    </a:lnTo>
                    <a:lnTo>
                      <a:pt x="1124" y="686"/>
                    </a:lnTo>
                    <a:lnTo>
                      <a:pt x="1124" y="690"/>
                    </a:lnTo>
                    <a:lnTo>
                      <a:pt x="1127" y="694"/>
                    </a:lnTo>
                    <a:lnTo>
                      <a:pt x="1130" y="695"/>
                    </a:lnTo>
                    <a:lnTo>
                      <a:pt x="1134" y="696"/>
                    </a:lnTo>
                    <a:lnTo>
                      <a:pt x="1133" y="700"/>
                    </a:lnTo>
                    <a:lnTo>
                      <a:pt x="1130" y="702"/>
                    </a:lnTo>
                    <a:lnTo>
                      <a:pt x="1128" y="702"/>
                    </a:lnTo>
                    <a:lnTo>
                      <a:pt x="1124" y="702"/>
                    </a:lnTo>
                    <a:lnTo>
                      <a:pt x="1121" y="700"/>
                    </a:lnTo>
                    <a:lnTo>
                      <a:pt x="1121" y="696"/>
                    </a:lnTo>
                    <a:lnTo>
                      <a:pt x="1120" y="693"/>
                    </a:lnTo>
                    <a:lnTo>
                      <a:pt x="1119" y="690"/>
                    </a:lnTo>
                    <a:lnTo>
                      <a:pt x="1116" y="689"/>
                    </a:lnTo>
                    <a:lnTo>
                      <a:pt x="1115" y="687"/>
                    </a:lnTo>
                    <a:lnTo>
                      <a:pt x="1113" y="687"/>
                    </a:lnTo>
                    <a:lnTo>
                      <a:pt x="1111" y="687"/>
                    </a:lnTo>
                    <a:lnTo>
                      <a:pt x="1109" y="687"/>
                    </a:lnTo>
                    <a:lnTo>
                      <a:pt x="1107" y="691"/>
                    </a:lnTo>
                    <a:lnTo>
                      <a:pt x="1107" y="695"/>
                    </a:lnTo>
                    <a:lnTo>
                      <a:pt x="1109" y="698"/>
                    </a:lnTo>
                    <a:lnTo>
                      <a:pt x="1111" y="700"/>
                    </a:lnTo>
                    <a:lnTo>
                      <a:pt x="1115" y="703"/>
                    </a:lnTo>
                    <a:lnTo>
                      <a:pt x="1117" y="706"/>
                    </a:lnTo>
                    <a:lnTo>
                      <a:pt x="1117" y="709"/>
                    </a:lnTo>
                    <a:lnTo>
                      <a:pt x="1117" y="714"/>
                    </a:lnTo>
                    <a:lnTo>
                      <a:pt x="1120" y="718"/>
                    </a:lnTo>
                    <a:lnTo>
                      <a:pt x="1120" y="723"/>
                    </a:lnTo>
                    <a:lnTo>
                      <a:pt x="1119" y="728"/>
                    </a:lnTo>
                    <a:lnTo>
                      <a:pt x="1119" y="732"/>
                    </a:lnTo>
                    <a:lnTo>
                      <a:pt x="1116" y="735"/>
                    </a:lnTo>
                    <a:lnTo>
                      <a:pt x="1115" y="740"/>
                    </a:lnTo>
                    <a:lnTo>
                      <a:pt x="1113" y="743"/>
                    </a:lnTo>
                    <a:lnTo>
                      <a:pt x="1111" y="748"/>
                    </a:lnTo>
                    <a:lnTo>
                      <a:pt x="1117" y="748"/>
                    </a:lnTo>
                    <a:lnTo>
                      <a:pt x="1118" y="751"/>
                    </a:lnTo>
                    <a:lnTo>
                      <a:pt x="1118" y="756"/>
                    </a:lnTo>
                    <a:lnTo>
                      <a:pt x="1116" y="760"/>
                    </a:lnTo>
                    <a:lnTo>
                      <a:pt x="1114" y="761"/>
                    </a:lnTo>
                    <a:lnTo>
                      <a:pt x="1111" y="761"/>
                    </a:lnTo>
                    <a:lnTo>
                      <a:pt x="1107" y="761"/>
                    </a:lnTo>
                    <a:lnTo>
                      <a:pt x="1104" y="761"/>
                    </a:lnTo>
                    <a:lnTo>
                      <a:pt x="1102" y="766"/>
                    </a:lnTo>
                    <a:lnTo>
                      <a:pt x="1100" y="771"/>
                    </a:lnTo>
                    <a:lnTo>
                      <a:pt x="1098" y="777"/>
                    </a:lnTo>
                    <a:lnTo>
                      <a:pt x="1098" y="783"/>
                    </a:lnTo>
                    <a:lnTo>
                      <a:pt x="1096" y="786"/>
                    </a:lnTo>
                    <a:lnTo>
                      <a:pt x="1098" y="791"/>
                    </a:lnTo>
                    <a:lnTo>
                      <a:pt x="1100" y="796"/>
                    </a:lnTo>
                    <a:lnTo>
                      <a:pt x="1094" y="800"/>
                    </a:lnTo>
                    <a:lnTo>
                      <a:pt x="1092" y="803"/>
                    </a:lnTo>
                    <a:lnTo>
                      <a:pt x="1091" y="806"/>
                    </a:lnTo>
                    <a:lnTo>
                      <a:pt x="1089" y="809"/>
                    </a:lnTo>
                    <a:lnTo>
                      <a:pt x="1085" y="810"/>
                    </a:lnTo>
                    <a:lnTo>
                      <a:pt x="1085" y="807"/>
                    </a:lnTo>
                    <a:lnTo>
                      <a:pt x="1083" y="806"/>
                    </a:lnTo>
                    <a:lnTo>
                      <a:pt x="1081" y="805"/>
                    </a:lnTo>
                    <a:lnTo>
                      <a:pt x="1079" y="805"/>
                    </a:lnTo>
                    <a:lnTo>
                      <a:pt x="1078" y="805"/>
                    </a:lnTo>
                    <a:lnTo>
                      <a:pt x="1078" y="807"/>
                    </a:lnTo>
                    <a:lnTo>
                      <a:pt x="1078" y="809"/>
                    </a:lnTo>
                    <a:lnTo>
                      <a:pt x="1078" y="811"/>
                    </a:lnTo>
                    <a:lnTo>
                      <a:pt x="1081" y="812"/>
                    </a:lnTo>
                    <a:lnTo>
                      <a:pt x="1085" y="812"/>
                    </a:lnTo>
                    <a:lnTo>
                      <a:pt x="1090" y="811"/>
                    </a:lnTo>
                    <a:lnTo>
                      <a:pt x="1096" y="811"/>
                    </a:lnTo>
                    <a:lnTo>
                      <a:pt x="1098" y="808"/>
                    </a:lnTo>
                    <a:lnTo>
                      <a:pt x="1100" y="805"/>
                    </a:lnTo>
                    <a:lnTo>
                      <a:pt x="1102" y="805"/>
                    </a:lnTo>
                    <a:lnTo>
                      <a:pt x="1106" y="805"/>
                    </a:lnTo>
                    <a:lnTo>
                      <a:pt x="1108" y="807"/>
                    </a:lnTo>
                    <a:lnTo>
                      <a:pt x="1109" y="809"/>
                    </a:lnTo>
                    <a:lnTo>
                      <a:pt x="1110" y="811"/>
                    </a:lnTo>
                    <a:lnTo>
                      <a:pt x="1111" y="813"/>
                    </a:lnTo>
                    <a:lnTo>
                      <a:pt x="1112" y="811"/>
                    </a:lnTo>
                    <a:lnTo>
                      <a:pt x="1113" y="809"/>
                    </a:lnTo>
                    <a:lnTo>
                      <a:pt x="1113" y="807"/>
                    </a:lnTo>
                    <a:lnTo>
                      <a:pt x="1113" y="805"/>
                    </a:lnTo>
                    <a:lnTo>
                      <a:pt x="1109" y="801"/>
                    </a:lnTo>
                    <a:lnTo>
                      <a:pt x="1105" y="798"/>
                    </a:lnTo>
                    <a:lnTo>
                      <a:pt x="1101" y="796"/>
                    </a:lnTo>
                    <a:lnTo>
                      <a:pt x="1103" y="791"/>
                    </a:lnTo>
                    <a:lnTo>
                      <a:pt x="1106" y="789"/>
                    </a:lnTo>
                    <a:lnTo>
                      <a:pt x="1109" y="786"/>
                    </a:lnTo>
                    <a:lnTo>
                      <a:pt x="1110" y="783"/>
                    </a:lnTo>
                    <a:lnTo>
                      <a:pt x="1111" y="779"/>
                    </a:lnTo>
                    <a:lnTo>
                      <a:pt x="1112" y="775"/>
                    </a:lnTo>
                    <a:lnTo>
                      <a:pt x="1113" y="771"/>
                    </a:lnTo>
                    <a:lnTo>
                      <a:pt x="1115" y="768"/>
                    </a:lnTo>
                    <a:lnTo>
                      <a:pt x="1116" y="764"/>
                    </a:lnTo>
                    <a:lnTo>
                      <a:pt x="1119" y="765"/>
                    </a:lnTo>
                    <a:lnTo>
                      <a:pt x="1120" y="768"/>
                    </a:lnTo>
                    <a:lnTo>
                      <a:pt x="1121" y="772"/>
                    </a:lnTo>
                    <a:lnTo>
                      <a:pt x="1123" y="775"/>
                    </a:lnTo>
                    <a:lnTo>
                      <a:pt x="1123" y="779"/>
                    </a:lnTo>
                    <a:lnTo>
                      <a:pt x="1124" y="783"/>
                    </a:lnTo>
                    <a:lnTo>
                      <a:pt x="1125" y="787"/>
                    </a:lnTo>
                    <a:lnTo>
                      <a:pt x="1126" y="790"/>
                    </a:lnTo>
                    <a:lnTo>
                      <a:pt x="1127" y="795"/>
                    </a:lnTo>
                    <a:lnTo>
                      <a:pt x="1127" y="798"/>
                    </a:lnTo>
                    <a:lnTo>
                      <a:pt x="1126" y="802"/>
                    </a:lnTo>
                    <a:lnTo>
                      <a:pt x="1124" y="805"/>
                    </a:lnTo>
                    <a:lnTo>
                      <a:pt x="1124" y="810"/>
                    </a:lnTo>
                    <a:lnTo>
                      <a:pt x="1124" y="814"/>
                    </a:lnTo>
                    <a:lnTo>
                      <a:pt x="1124" y="819"/>
                    </a:lnTo>
                    <a:lnTo>
                      <a:pt x="1124" y="822"/>
                    </a:lnTo>
                    <a:lnTo>
                      <a:pt x="1124" y="826"/>
                    </a:lnTo>
                    <a:lnTo>
                      <a:pt x="1124" y="830"/>
                    </a:lnTo>
                    <a:lnTo>
                      <a:pt x="1125" y="834"/>
                    </a:lnTo>
                    <a:lnTo>
                      <a:pt x="1126" y="838"/>
                    </a:lnTo>
                    <a:lnTo>
                      <a:pt x="1129" y="841"/>
                    </a:lnTo>
                    <a:lnTo>
                      <a:pt x="1132" y="839"/>
                    </a:lnTo>
                    <a:lnTo>
                      <a:pt x="1133" y="837"/>
                    </a:lnTo>
                    <a:lnTo>
                      <a:pt x="1135" y="834"/>
                    </a:lnTo>
                    <a:lnTo>
                      <a:pt x="1137" y="833"/>
                    </a:lnTo>
                    <a:lnTo>
                      <a:pt x="1138" y="833"/>
                    </a:lnTo>
                    <a:lnTo>
                      <a:pt x="1139" y="833"/>
                    </a:lnTo>
                    <a:lnTo>
                      <a:pt x="1141" y="834"/>
                    </a:lnTo>
                    <a:lnTo>
                      <a:pt x="1141" y="835"/>
                    </a:lnTo>
                    <a:lnTo>
                      <a:pt x="1142" y="835"/>
                    </a:lnTo>
                    <a:lnTo>
                      <a:pt x="1143" y="835"/>
                    </a:lnTo>
                    <a:lnTo>
                      <a:pt x="1143" y="834"/>
                    </a:lnTo>
                    <a:lnTo>
                      <a:pt x="1145" y="831"/>
                    </a:lnTo>
                    <a:lnTo>
                      <a:pt x="1147" y="828"/>
                    </a:lnTo>
                    <a:lnTo>
                      <a:pt x="1147" y="824"/>
                    </a:lnTo>
                    <a:lnTo>
                      <a:pt x="1147" y="821"/>
                    </a:lnTo>
                    <a:lnTo>
                      <a:pt x="1148" y="818"/>
                    </a:lnTo>
                    <a:lnTo>
                      <a:pt x="1149" y="815"/>
                    </a:lnTo>
                    <a:lnTo>
                      <a:pt x="1151" y="812"/>
                    </a:lnTo>
                    <a:lnTo>
                      <a:pt x="1153" y="810"/>
                    </a:lnTo>
                    <a:lnTo>
                      <a:pt x="1154" y="812"/>
                    </a:lnTo>
                    <a:lnTo>
                      <a:pt x="1154" y="814"/>
                    </a:lnTo>
                    <a:lnTo>
                      <a:pt x="1154" y="817"/>
                    </a:lnTo>
                    <a:lnTo>
                      <a:pt x="1158" y="818"/>
                    </a:lnTo>
                    <a:lnTo>
                      <a:pt x="1160" y="818"/>
                    </a:lnTo>
                    <a:lnTo>
                      <a:pt x="1160" y="817"/>
                    </a:lnTo>
                    <a:lnTo>
                      <a:pt x="1162" y="815"/>
                    </a:lnTo>
                    <a:lnTo>
                      <a:pt x="1163" y="810"/>
                    </a:lnTo>
                    <a:lnTo>
                      <a:pt x="1162" y="805"/>
                    </a:lnTo>
                    <a:lnTo>
                      <a:pt x="1160" y="802"/>
                    </a:lnTo>
                    <a:lnTo>
                      <a:pt x="1158" y="797"/>
                    </a:lnTo>
                    <a:lnTo>
                      <a:pt x="1156" y="794"/>
                    </a:lnTo>
                    <a:lnTo>
                      <a:pt x="1156" y="790"/>
                    </a:lnTo>
                    <a:lnTo>
                      <a:pt x="1158" y="786"/>
                    </a:lnTo>
                    <a:lnTo>
                      <a:pt x="1163" y="783"/>
                    </a:lnTo>
                    <a:lnTo>
                      <a:pt x="1165" y="777"/>
                    </a:lnTo>
                    <a:lnTo>
                      <a:pt x="1169" y="773"/>
                    </a:lnTo>
                    <a:lnTo>
                      <a:pt x="1173" y="769"/>
                    </a:lnTo>
                    <a:lnTo>
                      <a:pt x="1174" y="763"/>
                    </a:lnTo>
                    <a:lnTo>
                      <a:pt x="1178" y="761"/>
                    </a:lnTo>
                    <a:lnTo>
                      <a:pt x="1182" y="761"/>
                    </a:lnTo>
                    <a:lnTo>
                      <a:pt x="1184" y="760"/>
                    </a:lnTo>
                    <a:lnTo>
                      <a:pt x="1182" y="758"/>
                    </a:lnTo>
                    <a:lnTo>
                      <a:pt x="1181" y="753"/>
                    </a:lnTo>
                    <a:lnTo>
                      <a:pt x="1182" y="751"/>
                    </a:lnTo>
                    <a:lnTo>
                      <a:pt x="1182" y="748"/>
                    </a:lnTo>
                    <a:lnTo>
                      <a:pt x="1184" y="745"/>
                    </a:lnTo>
                    <a:lnTo>
                      <a:pt x="1185" y="742"/>
                    </a:lnTo>
                    <a:lnTo>
                      <a:pt x="1187" y="739"/>
                    </a:lnTo>
                    <a:lnTo>
                      <a:pt x="1188" y="736"/>
                    </a:lnTo>
                    <a:lnTo>
                      <a:pt x="1188" y="732"/>
                    </a:lnTo>
                    <a:lnTo>
                      <a:pt x="1191" y="732"/>
                    </a:lnTo>
                    <a:lnTo>
                      <a:pt x="1193" y="731"/>
                    </a:lnTo>
                    <a:lnTo>
                      <a:pt x="1196" y="730"/>
                    </a:lnTo>
                    <a:lnTo>
                      <a:pt x="1197" y="728"/>
                    </a:lnTo>
                    <a:lnTo>
                      <a:pt x="1196" y="725"/>
                    </a:lnTo>
                    <a:lnTo>
                      <a:pt x="1196" y="722"/>
                    </a:lnTo>
                    <a:lnTo>
                      <a:pt x="1197" y="719"/>
                    </a:lnTo>
                    <a:lnTo>
                      <a:pt x="1197" y="717"/>
                    </a:lnTo>
                    <a:lnTo>
                      <a:pt x="1199" y="715"/>
                    </a:lnTo>
                    <a:lnTo>
                      <a:pt x="1199" y="712"/>
                    </a:lnTo>
                    <a:lnTo>
                      <a:pt x="1200" y="708"/>
                    </a:lnTo>
                    <a:lnTo>
                      <a:pt x="1200" y="706"/>
                    </a:lnTo>
                    <a:lnTo>
                      <a:pt x="1203" y="704"/>
                    </a:lnTo>
                    <a:lnTo>
                      <a:pt x="1206" y="700"/>
                    </a:lnTo>
                    <a:lnTo>
                      <a:pt x="1208" y="698"/>
                    </a:lnTo>
                    <a:lnTo>
                      <a:pt x="1209" y="695"/>
                    </a:lnTo>
                    <a:lnTo>
                      <a:pt x="1210" y="691"/>
                    </a:lnTo>
                    <a:lnTo>
                      <a:pt x="1210" y="688"/>
                    </a:lnTo>
                    <a:lnTo>
                      <a:pt x="1211" y="685"/>
                    </a:lnTo>
                    <a:lnTo>
                      <a:pt x="1211" y="680"/>
                    </a:lnTo>
                    <a:lnTo>
                      <a:pt x="1214" y="677"/>
                    </a:lnTo>
                    <a:lnTo>
                      <a:pt x="1215" y="673"/>
                    </a:lnTo>
                    <a:lnTo>
                      <a:pt x="1217" y="670"/>
                    </a:lnTo>
                    <a:lnTo>
                      <a:pt x="1219" y="665"/>
                    </a:lnTo>
                    <a:lnTo>
                      <a:pt x="1221" y="661"/>
                    </a:lnTo>
                    <a:lnTo>
                      <a:pt x="1223" y="658"/>
                    </a:lnTo>
                    <a:lnTo>
                      <a:pt x="1224" y="654"/>
                    </a:lnTo>
                    <a:lnTo>
                      <a:pt x="1225" y="650"/>
                    </a:lnTo>
                    <a:lnTo>
                      <a:pt x="1232" y="648"/>
                    </a:lnTo>
                    <a:lnTo>
                      <a:pt x="1236" y="644"/>
                    </a:lnTo>
                    <a:lnTo>
                      <a:pt x="1239" y="640"/>
                    </a:lnTo>
                    <a:lnTo>
                      <a:pt x="1241" y="634"/>
                    </a:lnTo>
                    <a:lnTo>
                      <a:pt x="1242" y="628"/>
                    </a:lnTo>
                    <a:lnTo>
                      <a:pt x="1244" y="623"/>
                    </a:lnTo>
                    <a:lnTo>
                      <a:pt x="1246" y="618"/>
                    </a:lnTo>
                    <a:lnTo>
                      <a:pt x="1251" y="615"/>
                    </a:lnTo>
                    <a:lnTo>
                      <a:pt x="1253" y="609"/>
                    </a:lnTo>
                    <a:lnTo>
                      <a:pt x="1255" y="604"/>
                    </a:lnTo>
                    <a:lnTo>
                      <a:pt x="1257" y="599"/>
                    </a:lnTo>
                    <a:lnTo>
                      <a:pt x="1261" y="595"/>
                    </a:lnTo>
                    <a:lnTo>
                      <a:pt x="1264" y="591"/>
                    </a:lnTo>
                    <a:lnTo>
                      <a:pt x="1266" y="586"/>
                    </a:lnTo>
                    <a:lnTo>
                      <a:pt x="1266" y="580"/>
                    </a:lnTo>
                    <a:lnTo>
                      <a:pt x="1266" y="573"/>
                    </a:lnTo>
                    <a:lnTo>
                      <a:pt x="1271" y="572"/>
                    </a:lnTo>
                    <a:lnTo>
                      <a:pt x="1272" y="568"/>
                    </a:lnTo>
                    <a:lnTo>
                      <a:pt x="1272" y="563"/>
                    </a:lnTo>
                    <a:lnTo>
                      <a:pt x="1275" y="560"/>
                    </a:lnTo>
                    <a:lnTo>
                      <a:pt x="1279" y="558"/>
                    </a:lnTo>
                    <a:lnTo>
                      <a:pt x="1278" y="555"/>
                    </a:lnTo>
                    <a:lnTo>
                      <a:pt x="1277" y="552"/>
                    </a:lnTo>
                    <a:lnTo>
                      <a:pt x="1278" y="550"/>
                    </a:lnTo>
                    <a:lnTo>
                      <a:pt x="1281" y="546"/>
                    </a:lnTo>
                    <a:lnTo>
                      <a:pt x="1283" y="543"/>
                    </a:lnTo>
                    <a:lnTo>
                      <a:pt x="1284" y="540"/>
                    </a:lnTo>
                    <a:lnTo>
                      <a:pt x="1285" y="536"/>
                    </a:lnTo>
                    <a:lnTo>
                      <a:pt x="1287" y="533"/>
                    </a:lnTo>
                    <a:lnTo>
                      <a:pt x="1288" y="528"/>
                    </a:lnTo>
                    <a:lnTo>
                      <a:pt x="1290" y="526"/>
                    </a:lnTo>
                    <a:lnTo>
                      <a:pt x="1294" y="524"/>
                    </a:lnTo>
                    <a:lnTo>
                      <a:pt x="1296" y="518"/>
                    </a:lnTo>
                    <a:lnTo>
                      <a:pt x="1297" y="514"/>
                    </a:lnTo>
                    <a:lnTo>
                      <a:pt x="1298" y="509"/>
                    </a:lnTo>
                    <a:lnTo>
                      <a:pt x="1300" y="505"/>
                    </a:lnTo>
                    <a:lnTo>
                      <a:pt x="1302" y="500"/>
                    </a:lnTo>
                    <a:lnTo>
                      <a:pt x="1305" y="496"/>
                    </a:lnTo>
                    <a:lnTo>
                      <a:pt x="1308" y="492"/>
                    </a:lnTo>
                    <a:lnTo>
                      <a:pt x="1311" y="489"/>
                    </a:lnTo>
                    <a:lnTo>
                      <a:pt x="1314" y="485"/>
                    </a:lnTo>
                    <a:lnTo>
                      <a:pt x="1315" y="479"/>
                    </a:lnTo>
                    <a:lnTo>
                      <a:pt x="1317" y="473"/>
                    </a:lnTo>
                    <a:lnTo>
                      <a:pt x="1320" y="469"/>
                    </a:lnTo>
                    <a:lnTo>
                      <a:pt x="1320" y="464"/>
                    </a:lnTo>
                    <a:lnTo>
                      <a:pt x="1324" y="460"/>
                    </a:lnTo>
                    <a:lnTo>
                      <a:pt x="1326" y="456"/>
                    </a:lnTo>
                    <a:lnTo>
                      <a:pt x="1330" y="453"/>
                    </a:lnTo>
                    <a:lnTo>
                      <a:pt x="1333" y="450"/>
                    </a:lnTo>
                    <a:lnTo>
                      <a:pt x="1335" y="446"/>
                    </a:lnTo>
                    <a:lnTo>
                      <a:pt x="1337" y="442"/>
                    </a:lnTo>
                    <a:lnTo>
                      <a:pt x="1336" y="436"/>
                    </a:lnTo>
                    <a:lnTo>
                      <a:pt x="1337" y="430"/>
                    </a:lnTo>
                    <a:lnTo>
                      <a:pt x="1341" y="425"/>
                    </a:lnTo>
                    <a:lnTo>
                      <a:pt x="1344" y="420"/>
                    </a:lnTo>
                    <a:lnTo>
                      <a:pt x="1349" y="417"/>
                    </a:lnTo>
                    <a:lnTo>
                      <a:pt x="1354" y="413"/>
                    </a:lnTo>
                    <a:lnTo>
                      <a:pt x="1359" y="410"/>
                    </a:lnTo>
                    <a:lnTo>
                      <a:pt x="1365" y="407"/>
                    </a:lnTo>
                    <a:lnTo>
                      <a:pt x="1370" y="405"/>
                    </a:lnTo>
                    <a:lnTo>
                      <a:pt x="1371" y="402"/>
                    </a:lnTo>
                    <a:lnTo>
                      <a:pt x="1372" y="400"/>
                    </a:lnTo>
                    <a:lnTo>
                      <a:pt x="1372" y="398"/>
                    </a:lnTo>
                    <a:lnTo>
                      <a:pt x="1372" y="395"/>
                    </a:lnTo>
                    <a:lnTo>
                      <a:pt x="1369" y="394"/>
                    </a:lnTo>
                    <a:lnTo>
                      <a:pt x="1368" y="391"/>
                    </a:lnTo>
                    <a:lnTo>
                      <a:pt x="1368" y="387"/>
                    </a:lnTo>
                    <a:lnTo>
                      <a:pt x="1369" y="384"/>
                    </a:lnTo>
                    <a:lnTo>
                      <a:pt x="1371" y="383"/>
                    </a:lnTo>
                    <a:lnTo>
                      <a:pt x="1374" y="382"/>
                    </a:lnTo>
                    <a:lnTo>
                      <a:pt x="1377" y="380"/>
                    </a:lnTo>
                    <a:lnTo>
                      <a:pt x="1378" y="378"/>
                    </a:lnTo>
                    <a:lnTo>
                      <a:pt x="1377" y="376"/>
                    </a:lnTo>
                    <a:lnTo>
                      <a:pt x="1375" y="374"/>
                    </a:lnTo>
                    <a:lnTo>
                      <a:pt x="1374" y="371"/>
                    </a:lnTo>
                    <a:lnTo>
                      <a:pt x="1375" y="368"/>
                    </a:lnTo>
                    <a:lnTo>
                      <a:pt x="1379" y="368"/>
                    </a:lnTo>
                    <a:lnTo>
                      <a:pt x="1381" y="370"/>
                    </a:lnTo>
                    <a:lnTo>
                      <a:pt x="1383" y="372"/>
                    </a:lnTo>
                    <a:lnTo>
                      <a:pt x="1387" y="370"/>
                    </a:lnTo>
                    <a:lnTo>
                      <a:pt x="1385" y="363"/>
                    </a:lnTo>
                    <a:lnTo>
                      <a:pt x="1386" y="356"/>
                    </a:lnTo>
                    <a:lnTo>
                      <a:pt x="1387" y="350"/>
                    </a:lnTo>
                    <a:lnTo>
                      <a:pt x="1390" y="344"/>
                    </a:lnTo>
                    <a:lnTo>
                      <a:pt x="1393" y="337"/>
                    </a:lnTo>
                    <a:lnTo>
                      <a:pt x="1397" y="331"/>
                    </a:lnTo>
                    <a:lnTo>
                      <a:pt x="1399" y="325"/>
                    </a:lnTo>
                    <a:lnTo>
                      <a:pt x="1401" y="318"/>
                    </a:lnTo>
                    <a:lnTo>
                      <a:pt x="1406" y="315"/>
                    </a:lnTo>
                    <a:lnTo>
                      <a:pt x="1408" y="311"/>
                    </a:lnTo>
                    <a:lnTo>
                      <a:pt x="1410" y="306"/>
                    </a:lnTo>
                    <a:lnTo>
                      <a:pt x="1411" y="301"/>
                    </a:lnTo>
                    <a:lnTo>
                      <a:pt x="1413" y="297"/>
                    </a:lnTo>
                    <a:lnTo>
                      <a:pt x="1415" y="295"/>
                    </a:lnTo>
                    <a:lnTo>
                      <a:pt x="1419" y="293"/>
                    </a:lnTo>
                    <a:lnTo>
                      <a:pt x="1425" y="297"/>
                    </a:lnTo>
                    <a:lnTo>
                      <a:pt x="1426" y="295"/>
                    </a:lnTo>
                    <a:lnTo>
                      <a:pt x="1426" y="293"/>
                    </a:lnTo>
                    <a:lnTo>
                      <a:pt x="1426" y="290"/>
                    </a:lnTo>
                    <a:lnTo>
                      <a:pt x="1427" y="288"/>
                    </a:lnTo>
                    <a:lnTo>
                      <a:pt x="1434" y="288"/>
                    </a:lnTo>
                    <a:lnTo>
                      <a:pt x="1436" y="286"/>
                    </a:lnTo>
                    <a:lnTo>
                      <a:pt x="1436" y="284"/>
                    </a:lnTo>
                    <a:lnTo>
                      <a:pt x="1436" y="280"/>
                    </a:lnTo>
                    <a:lnTo>
                      <a:pt x="1434" y="278"/>
                    </a:lnTo>
                    <a:lnTo>
                      <a:pt x="1434" y="273"/>
                    </a:lnTo>
                    <a:lnTo>
                      <a:pt x="1434" y="271"/>
                    </a:lnTo>
                    <a:lnTo>
                      <a:pt x="1438" y="269"/>
                    </a:lnTo>
                    <a:lnTo>
                      <a:pt x="1440" y="263"/>
                    </a:lnTo>
                    <a:lnTo>
                      <a:pt x="1445" y="259"/>
                    </a:lnTo>
                    <a:lnTo>
                      <a:pt x="1450" y="255"/>
                    </a:lnTo>
                    <a:lnTo>
                      <a:pt x="1449" y="248"/>
                    </a:lnTo>
                    <a:lnTo>
                      <a:pt x="1451" y="247"/>
                    </a:lnTo>
                    <a:lnTo>
                      <a:pt x="1453" y="244"/>
                    </a:lnTo>
                    <a:lnTo>
                      <a:pt x="1453" y="241"/>
                    </a:lnTo>
                    <a:lnTo>
                      <a:pt x="1454" y="239"/>
                    </a:lnTo>
                    <a:lnTo>
                      <a:pt x="1458" y="237"/>
                    </a:lnTo>
                    <a:lnTo>
                      <a:pt x="1460" y="234"/>
                    </a:lnTo>
                    <a:lnTo>
                      <a:pt x="1462" y="230"/>
                    </a:lnTo>
                    <a:lnTo>
                      <a:pt x="1462" y="226"/>
                    </a:lnTo>
                    <a:lnTo>
                      <a:pt x="1464" y="223"/>
                    </a:lnTo>
                    <a:lnTo>
                      <a:pt x="1466" y="220"/>
                    </a:lnTo>
                    <a:lnTo>
                      <a:pt x="1470" y="219"/>
                    </a:lnTo>
                    <a:lnTo>
                      <a:pt x="1475" y="220"/>
                    </a:lnTo>
                    <a:lnTo>
                      <a:pt x="1479" y="218"/>
                    </a:lnTo>
                    <a:lnTo>
                      <a:pt x="1482" y="215"/>
                    </a:lnTo>
                    <a:lnTo>
                      <a:pt x="1486" y="210"/>
                    </a:lnTo>
                    <a:lnTo>
                      <a:pt x="1488" y="206"/>
                    </a:lnTo>
                    <a:lnTo>
                      <a:pt x="1491" y="203"/>
                    </a:lnTo>
                    <a:lnTo>
                      <a:pt x="1494" y="202"/>
                    </a:lnTo>
                    <a:lnTo>
                      <a:pt x="1498" y="203"/>
                    </a:lnTo>
                    <a:lnTo>
                      <a:pt x="1501" y="209"/>
                    </a:lnTo>
                    <a:lnTo>
                      <a:pt x="1504" y="209"/>
                    </a:lnTo>
                    <a:lnTo>
                      <a:pt x="1505" y="207"/>
                    </a:lnTo>
                    <a:lnTo>
                      <a:pt x="1507" y="205"/>
                    </a:lnTo>
                    <a:lnTo>
                      <a:pt x="1509" y="203"/>
                    </a:lnTo>
                    <a:lnTo>
                      <a:pt x="1510" y="198"/>
                    </a:lnTo>
                    <a:lnTo>
                      <a:pt x="1514" y="193"/>
                    </a:lnTo>
                    <a:lnTo>
                      <a:pt x="1516" y="189"/>
                    </a:lnTo>
                    <a:lnTo>
                      <a:pt x="1515" y="183"/>
                    </a:lnTo>
                    <a:lnTo>
                      <a:pt x="1514" y="179"/>
                    </a:lnTo>
                    <a:lnTo>
                      <a:pt x="1512" y="178"/>
                    </a:lnTo>
                    <a:lnTo>
                      <a:pt x="1509" y="177"/>
                    </a:lnTo>
                    <a:lnTo>
                      <a:pt x="1507" y="175"/>
                    </a:lnTo>
                    <a:lnTo>
                      <a:pt x="1509" y="172"/>
                    </a:lnTo>
                    <a:lnTo>
                      <a:pt x="1514" y="170"/>
                    </a:lnTo>
                    <a:lnTo>
                      <a:pt x="1516" y="166"/>
                    </a:lnTo>
                    <a:lnTo>
                      <a:pt x="1516" y="161"/>
                    </a:lnTo>
                    <a:lnTo>
                      <a:pt x="1519" y="156"/>
                    </a:lnTo>
                    <a:lnTo>
                      <a:pt x="1523" y="152"/>
                    </a:lnTo>
                    <a:lnTo>
                      <a:pt x="1526" y="147"/>
                    </a:lnTo>
                    <a:lnTo>
                      <a:pt x="1529" y="142"/>
                    </a:lnTo>
                    <a:lnTo>
                      <a:pt x="1532" y="136"/>
                    </a:lnTo>
                    <a:lnTo>
                      <a:pt x="1534" y="131"/>
                    </a:lnTo>
                    <a:lnTo>
                      <a:pt x="1537" y="127"/>
                    </a:lnTo>
                    <a:lnTo>
                      <a:pt x="1542" y="122"/>
                    </a:lnTo>
                    <a:lnTo>
                      <a:pt x="1544" y="119"/>
                    </a:lnTo>
                    <a:lnTo>
                      <a:pt x="1546" y="117"/>
                    </a:lnTo>
                    <a:lnTo>
                      <a:pt x="1547" y="115"/>
                    </a:lnTo>
                    <a:lnTo>
                      <a:pt x="1550" y="112"/>
                    </a:lnTo>
                    <a:lnTo>
                      <a:pt x="1554" y="116"/>
                    </a:lnTo>
                    <a:lnTo>
                      <a:pt x="1558" y="115"/>
                    </a:lnTo>
                    <a:lnTo>
                      <a:pt x="1561" y="112"/>
                    </a:lnTo>
                    <a:lnTo>
                      <a:pt x="1563" y="108"/>
                    </a:lnTo>
                    <a:lnTo>
                      <a:pt x="1567" y="105"/>
                    </a:lnTo>
                    <a:lnTo>
                      <a:pt x="1570" y="102"/>
                    </a:lnTo>
                    <a:lnTo>
                      <a:pt x="1573" y="103"/>
                    </a:lnTo>
                    <a:lnTo>
                      <a:pt x="1578" y="109"/>
                    </a:lnTo>
                    <a:close/>
                    <a:moveTo>
                      <a:pt x="1603" y="113"/>
                    </a:moveTo>
                    <a:lnTo>
                      <a:pt x="1606" y="112"/>
                    </a:lnTo>
                    <a:lnTo>
                      <a:pt x="1605" y="114"/>
                    </a:lnTo>
                    <a:lnTo>
                      <a:pt x="1603" y="115"/>
                    </a:lnTo>
                    <a:lnTo>
                      <a:pt x="1603" y="113"/>
                    </a:lnTo>
                    <a:close/>
                    <a:moveTo>
                      <a:pt x="1565" y="143"/>
                    </a:moveTo>
                    <a:lnTo>
                      <a:pt x="1561" y="143"/>
                    </a:lnTo>
                    <a:lnTo>
                      <a:pt x="1558" y="143"/>
                    </a:lnTo>
                    <a:lnTo>
                      <a:pt x="1558" y="142"/>
                    </a:lnTo>
                    <a:lnTo>
                      <a:pt x="1561" y="138"/>
                    </a:lnTo>
                    <a:lnTo>
                      <a:pt x="1563" y="138"/>
                    </a:lnTo>
                    <a:lnTo>
                      <a:pt x="1563" y="140"/>
                    </a:lnTo>
                    <a:lnTo>
                      <a:pt x="1563" y="142"/>
                    </a:lnTo>
                    <a:lnTo>
                      <a:pt x="1565" y="143"/>
                    </a:lnTo>
                    <a:close/>
                    <a:moveTo>
                      <a:pt x="1505" y="183"/>
                    </a:moveTo>
                    <a:lnTo>
                      <a:pt x="1505" y="185"/>
                    </a:lnTo>
                    <a:lnTo>
                      <a:pt x="1504" y="186"/>
                    </a:lnTo>
                    <a:lnTo>
                      <a:pt x="1503" y="188"/>
                    </a:lnTo>
                    <a:lnTo>
                      <a:pt x="1502" y="188"/>
                    </a:lnTo>
                    <a:lnTo>
                      <a:pt x="1501" y="186"/>
                    </a:lnTo>
                    <a:lnTo>
                      <a:pt x="1501" y="183"/>
                    </a:lnTo>
                    <a:lnTo>
                      <a:pt x="1502" y="181"/>
                    </a:lnTo>
                    <a:lnTo>
                      <a:pt x="1505" y="183"/>
                    </a:lnTo>
                    <a:close/>
                    <a:moveTo>
                      <a:pt x="1482" y="228"/>
                    </a:moveTo>
                    <a:lnTo>
                      <a:pt x="1480" y="226"/>
                    </a:lnTo>
                    <a:lnTo>
                      <a:pt x="1482" y="224"/>
                    </a:lnTo>
                    <a:lnTo>
                      <a:pt x="1483" y="224"/>
                    </a:lnTo>
                    <a:lnTo>
                      <a:pt x="1482" y="228"/>
                    </a:lnTo>
                    <a:close/>
                    <a:moveTo>
                      <a:pt x="1526" y="229"/>
                    </a:moveTo>
                    <a:lnTo>
                      <a:pt x="1526" y="233"/>
                    </a:lnTo>
                    <a:lnTo>
                      <a:pt x="1526" y="235"/>
                    </a:lnTo>
                    <a:lnTo>
                      <a:pt x="1525" y="237"/>
                    </a:lnTo>
                    <a:lnTo>
                      <a:pt x="1524" y="239"/>
                    </a:lnTo>
                    <a:lnTo>
                      <a:pt x="1519" y="241"/>
                    </a:lnTo>
                    <a:lnTo>
                      <a:pt x="1517" y="238"/>
                    </a:lnTo>
                    <a:lnTo>
                      <a:pt x="1515" y="235"/>
                    </a:lnTo>
                    <a:lnTo>
                      <a:pt x="1513" y="230"/>
                    </a:lnTo>
                    <a:lnTo>
                      <a:pt x="1516" y="228"/>
                    </a:lnTo>
                    <a:lnTo>
                      <a:pt x="1521" y="225"/>
                    </a:lnTo>
                    <a:lnTo>
                      <a:pt x="1525" y="225"/>
                    </a:lnTo>
                    <a:lnTo>
                      <a:pt x="1526" y="229"/>
                    </a:lnTo>
                    <a:close/>
                    <a:moveTo>
                      <a:pt x="1535" y="242"/>
                    </a:moveTo>
                    <a:lnTo>
                      <a:pt x="1533" y="242"/>
                    </a:lnTo>
                    <a:lnTo>
                      <a:pt x="1532" y="242"/>
                    </a:lnTo>
                    <a:lnTo>
                      <a:pt x="1531" y="241"/>
                    </a:lnTo>
                    <a:lnTo>
                      <a:pt x="1531" y="239"/>
                    </a:lnTo>
                    <a:lnTo>
                      <a:pt x="1533" y="239"/>
                    </a:lnTo>
                    <a:lnTo>
                      <a:pt x="1535" y="239"/>
                    </a:lnTo>
                    <a:lnTo>
                      <a:pt x="1536" y="241"/>
                    </a:lnTo>
                    <a:lnTo>
                      <a:pt x="1535" y="242"/>
                    </a:lnTo>
                    <a:close/>
                    <a:moveTo>
                      <a:pt x="1517" y="244"/>
                    </a:moveTo>
                    <a:lnTo>
                      <a:pt x="1516" y="245"/>
                    </a:lnTo>
                    <a:lnTo>
                      <a:pt x="1515" y="245"/>
                    </a:lnTo>
                    <a:lnTo>
                      <a:pt x="1514" y="245"/>
                    </a:lnTo>
                    <a:lnTo>
                      <a:pt x="1514" y="244"/>
                    </a:lnTo>
                    <a:lnTo>
                      <a:pt x="1515" y="243"/>
                    </a:lnTo>
                    <a:lnTo>
                      <a:pt x="1516" y="243"/>
                    </a:lnTo>
                    <a:lnTo>
                      <a:pt x="1517" y="244"/>
                    </a:lnTo>
                    <a:close/>
                    <a:moveTo>
                      <a:pt x="1499" y="257"/>
                    </a:moveTo>
                    <a:lnTo>
                      <a:pt x="1498" y="256"/>
                    </a:lnTo>
                    <a:lnTo>
                      <a:pt x="1497" y="253"/>
                    </a:lnTo>
                    <a:lnTo>
                      <a:pt x="1498" y="250"/>
                    </a:lnTo>
                    <a:lnTo>
                      <a:pt x="1499" y="248"/>
                    </a:lnTo>
                    <a:lnTo>
                      <a:pt x="1500" y="250"/>
                    </a:lnTo>
                    <a:lnTo>
                      <a:pt x="1501" y="252"/>
                    </a:lnTo>
                    <a:lnTo>
                      <a:pt x="1500" y="255"/>
                    </a:lnTo>
                    <a:lnTo>
                      <a:pt x="1499" y="257"/>
                    </a:lnTo>
                    <a:close/>
                    <a:moveTo>
                      <a:pt x="1497" y="265"/>
                    </a:moveTo>
                    <a:lnTo>
                      <a:pt x="1499" y="266"/>
                    </a:lnTo>
                    <a:lnTo>
                      <a:pt x="1499" y="267"/>
                    </a:lnTo>
                    <a:lnTo>
                      <a:pt x="1498" y="266"/>
                    </a:lnTo>
                    <a:lnTo>
                      <a:pt x="1497" y="265"/>
                    </a:lnTo>
                    <a:close/>
                    <a:moveTo>
                      <a:pt x="1519" y="305"/>
                    </a:moveTo>
                    <a:lnTo>
                      <a:pt x="1518" y="306"/>
                    </a:lnTo>
                    <a:lnTo>
                      <a:pt x="1517" y="305"/>
                    </a:lnTo>
                    <a:lnTo>
                      <a:pt x="1516" y="305"/>
                    </a:lnTo>
                    <a:lnTo>
                      <a:pt x="1518" y="303"/>
                    </a:lnTo>
                    <a:lnTo>
                      <a:pt x="1518" y="304"/>
                    </a:lnTo>
                    <a:lnTo>
                      <a:pt x="1519" y="305"/>
                    </a:lnTo>
                    <a:close/>
                    <a:moveTo>
                      <a:pt x="1465" y="327"/>
                    </a:moveTo>
                    <a:lnTo>
                      <a:pt x="1464" y="329"/>
                    </a:lnTo>
                    <a:lnTo>
                      <a:pt x="1464" y="333"/>
                    </a:lnTo>
                    <a:lnTo>
                      <a:pt x="1463" y="335"/>
                    </a:lnTo>
                    <a:lnTo>
                      <a:pt x="1463" y="338"/>
                    </a:lnTo>
                    <a:lnTo>
                      <a:pt x="1462" y="342"/>
                    </a:lnTo>
                    <a:lnTo>
                      <a:pt x="1462" y="344"/>
                    </a:lnTo>
                    <a:lnTo>
                      <a:pt x="1460" y="347"/>
                    </a:lnTo>
                    <a:lnTo>
                      <a:pt x="1459" y="350"/>
                    </a:lnTo>
                    <a:lnTo>
                      <a:pt x="1459" y="354"/>
                    </a:lnTo>
                    <a:lnTo>
                      <a:pt x="1459" y="359"/>
                    </a:lnTo>
                    <a:lnTo>
                      <a:pt x="1458" y="362"/>
                    </a:lnTo>
                    <a:lnTo>
                      <a:pt x="1452" y="362"/>
                    </a:lnTo>
                    <a:lnTo>
                      <a:pt x="1449" y="360"/>
                    </a:lnTo>
                    <a:lnTo>
                      <a:pt x="1447" y="357"/>
                    </a:lnTo>
                    <a:lnTo>
                      <a:pt x="1445" y="353"/>
                    </a:lnTo>
                    <a:lnTo>
                      <a:pt x="1447" y="350"/>
                    </a:lnTo>
                    <a:lnTo>
                      <a:pt x="1450" y="347"/>
                    </a:lnTo>
                    <a:lnTo>
                      <a:pt x="1451" y="344"/>
                    </a:lnTo>
                    <a:lnTo>
                      <a:pt x="1452" y="341"/>
                    </a:lnTo>
                    <a:lnTo>
                      <a:pt x="1451" y="337"/>
                    </a:lnTo>
                    <a:lnTo>
                      <a:pt x="1452" y="333"/>
                    </a:lnTo>
                    <a:lnTo>
                      <a:pt x="1453" y="327"/>
                    </a:lnTo>
                    <a:lnTo>
                      <a:pt x="1455" y="324"/>
                    </a:lnTo>
                    <a:lnTo>
                      <a:pt x="1460" y="323"/>
                    </a:lnTo>
                    <a:lnTo>
                      <a:pt x="1460" y="325"/>
                    </a:lnTo>
                    <a:lnTo>
                      <a:pt x="1462" y="326"/>
                    </a:lnTo>
                    <a:lnTo>
                      <a:pt x="1463" y="327"/>
                    </a:lnTo>
                    <a:lnTo>
                      <a:pt x="1465" y="327"/>
                    </a:lnTo>
                    <a:close/>
                    <a:moveTo>
                      <a:pt x="1433" y="363"/>
                    </a:moveTo>
                    <a:lnTo>
                      <a:pt x="1433" y="365"/>
                    </a:lnTo>
                    <a:lnTo>
                      <a:pt x="1432" y="368"/>
                    </a:lnTo>
                    <a:lnTo>
                      <a:pt x="1430" y="368"/>
                    </a:lnTo>
                    <a:lnTo>
                      <a:pt x="1427" y="368"/>
                    </a:lnTo>
                    <a:lnTo>
                      <a:pt x="1425" y="368"/>
                    </a:lnTo>
                    <a:lnTo>
                      <a:pt x="1423" y="368"/>
                    </a:lnTo>
                    <a:lnTo>
                      <a:pt x="1421" y="368"/>
                    </a:lnTo>
                    <a:lnTo>
                      <a:pt x="1422" y="365"/>
                    </a:lnTo>
                    <a:lnTo>
                      <a:pt x="1425" y="364"/>
                    </a:lnTo>
                    <a:lnTo>
                      <a:pt x="1427" y="362"/>
                    </a:lnTo>
                    <a:lnTo>
                      <a:pt x="1431" y="361"/>
                    </a:lnTo>
                    <a:lnTo>
                      <a:pt x="1433" y="363"/>
                    </a:lnTo>
                    <a:close/>
                    <a:moveTo>
                      <a:pt x="1438" y="382"/>
                    </a:moveTo>
                    <a:lnTo>
                      <a:pt x="1437" y="383"/>
                    </a:lnTo>
                    <a:lnTo>
                      <a:pt x="1437" y="386"/>
                    </a:lnTo>
                    <a:lnTo>
                      <a:pt x="1438" y="387"/>
                    </a:lnTo>
                    <a:lnTo>
                      <a:pt x="1438" y="389"/>
                    </a:lnTo>
                    <a:lnTo>
                      <a:pt x="1435" y="390"/>
                    </a:lnTo>
                    <a:lnTo>
                      <a:pt x="1432" y="391"/>
                    </a:lnTo>
                    <a:lnTo>
                      <a:pt x="1428" y="391"/>
                    </a:lnTo>
                    <a:lnTo>
                      <a:pt x="1425" y="391"/>
                    </a:lnTo>
                    <a:lnTo>
                      <a:pt x="1424" y="389"/>
                    </a:lnTo>
                    <a:lnTo>
                      <a:pt x="1423" y="387"/>
                    </a:lnTo>
                    <a:lnTo>
                      <a:pt x="1423" y="385"/>
                    </a:lnTo>
                    <a:lnTo>
                      <a:pt x="1423" y="382"/>
                    </a:lnTo>
                    <a:lnTo>
                      <a:pt x="1426" y="380"/>
                    </a:lnTo>
                    <a:lnTo>
                      <a:pt x="1428" y="377"/>
                    </a:lnTo>
                    <a:lnTo>
                      <a:pt x="1431" y="374"/>
                    </a:lnTo>
                    <a:lnTo>
                      <a:pt x="1436" y="374"/>
                    </a:lnTo>
                    <a:lnTo>
                      <a:pt x="1438" y="371"/>
                    </a:lnTo>
                    <a:lnTo>
                      <a:pt x="1440" y="373"/>
                    </a:lnTo>
                    <a:lnTo>
                      <a:pt x="1440" y="378"/>
                    </a:lnTo>
                    <a:lnTo>
                      <a:pt x="1438" y="382"/>
                    </a:lnTo>
                    <a:close/>
                    <a:moveTo>
                      <a:pt x="492" y="387"/>
                    </a:moveTo>
                    <a:lnTo>
                      <a:pt x="490" y="387"/>
                    </a:lnTo>
                    <a:lnTo>
                      <a:pt x="490" y="386"/>
                    </a:lnTo>
                    <a:lnTo>
                      <a:pt x="490" y="385"/>
                    </a:lnTo>
                    <a:lnTo>
                      <a:pt x="490" y="384"/>
                    </a:lnTo>
                    <a:lnTo>
                      <a:pt x="491" y="384"/>
                    </a:lnTo>
                    <a:lnTo>
                      <a:pt x="492" y="384"/>
                    </a:lnTo>
                    <a:lnTo>
                      <a:pt x="492" y="385"/>
                    </a:lnTo>
                    <a:lnTo>
                      <a:pt x="492" y="387"/>
                    </a:lnTo>
                    <a:close/>
                    <a:moveTo>
                      <a:pt x="1363" y="397"/>
                    </a:moveTo>
                    <a:lnTo>
                      <a:pt x="1363" y="398"/>
                    </a:lnTo>
                    <a:lnTo>
                      <a:pt x="1363" y="400"/>
                    </a:lnTo>
                    <a:lnTo>
                      <a:pt x="1363" y="402"/>
                    </a:lnTo>
                    <a:lnTo>
                      <a:pt x="1364" y="404"/>
                    </a:lnTo>
                    <a:lnTo>
                      <a:pt x="1363" y="405"/>
                    </a:lnTo>
                    <a:lnTo>
                      <a:pt x="1361" y="406"/>
                    </a:lnTo>
                    <a:lnTo>
                      <a:pt x="1359" y="406"/>
                    </a:lnTo>
                    <a:lnTo>
                      <a:pt x="1359" y="405"/>
                    </a:lnTo>
                    <a:lnTo>
                      <a:pt x="1359" y="402"/>
                    </a:lnTo>
                    <a:lnTo>
                      <a:pt x="1359" y="400"/>
                    </a:lnTo>
                    <a:lnTo>
                      <a:pt x="1359" y="397"/>
                    </a:lnTo>
                    <a:lnTo>
                      <a:pt x="1360" y="395"/>
                    </a:lnTo>
                    <a:lnTo>
                      <a:pt x="1360" y="397"/>
                    </a:lnTo>
                    <a:lnTo>
                      <a:pt x="1361" y="397"/>
                    </a:lnTo>
                    <a:lnTo>
                      <a:pt x="1362" y="397"/>
                    </a:lnTo>
                    <a:lnTo>
                      <a:pt x="1363" y="397"/>
                    </a:lnTo>
                    <a:close/>
                    <a:moveTo>
                      <a:pt x="772" y="421"/>
                    </a:moveTo>
                    <a:lnTo>
                      <a:pt x="770" y="421"/>
                    </a:lnTo>
                    <a:lnTo>
                      <a:pt x="770" y="420"/>
                    </a:lnTo>
                    <a:lnTo>
                      <a:pt x="772" y="419"/>
                    </a:lnTo>
                    <a:lnTo>
                      <a:pt x="773" y="417"/>
                    </a:lnTo>
                    <a:lnTo>
                      <a:pt x="774" y="417"/>
                    </a:lnTo>
                    <a:lnTo>
                      <a:pt x="773" y="418"/>
                    </a:lnTo>
                    <a:lnTo>
                      <a:pt x="772" y="420"/>
                    </a:lnTo>
                    <a:lnTo>
                      <a:pt x="772" y="421"/>
                    </a:lnTo>
                    <a:close/>
                    <a:moveTo>
                      <a:pt x="1449" y="442"/>
                    </a:moveTo>
                    <a:lnTo>
                      <a:pt x="1449" y="443"/>
                    </a:lnTo>
                    <a:lnTo>
                      <a:pt x="1447" y="443"/>
                    </a:lnTo>
                    <a:lnTo>
                      <a:pt x="1447" y="442"/>
                    </a:lnTo>
                    <a:lnTo>
                      <a:pt x="1449" y="442"/>
                    </a:lnTo>
                    <a:close/>
                    <a:moveTo>
                      <a:pt x="824" y="455"/>
                    </a:moveTo>
                    <a:lnTo>
                      <a:pt x="824" y="456"/>
                    </a:lnTo>
                    <a:lnTo>
                      <a:pt x="824" y="458"/>
                    </a:lnTo>
                    <a:lnTo>
                      <a:pt x="823" y="458"/>
                    </a:lnTo>
                    <a:lnTo>
                      <a:pt x="822" y="458"/>
                    </a:lnTo>
                    <a:lnTo>
                      <a:pt x="821" y="458"/>
                    </a:lnTo>
                    <a:lnTo>
                      <a:pt x="820" y="456"/>
                    </a:lnTo>
                    <a:lnTo>
                      <a:pt x="822" y="455"/>
                    </a:lnTo>
                    <a:lnTo>
                      <a:pt x="823" y="455"/>
                    </a:lnTo>
                    <a:lnTo>
                      <a:pt x="824" y="455"/>
                    </a:lnTo>
                    <a:close/>
                    <a:moveTo>
                      <a:pt x="734" y="479"/>
                    </a:moveTo>
                    <a:lnTo>
                      <a:pt x="731" y="480"/>
                    </a:lnTo>
                    <a:lnTo>
                      <a:pt x="731" y="479"/>
                    </a:lnTo>
                    <a:lnTo>
                      <a:pt x="732" y="478"/>
                    </a:lnTo>
                    <a:lnTo>
                      <a:pt x="734" y="479"/>
                    </a:lnTo>
                    <a:close/>
                    <a:moveTo>
                      <a:pt x="1364" y="485"/>
                    </a:moveTo>
                    <a:lnTo>
                      <a:pt x="1364" y="487"/>
                    </a:lnTo>
                    <a:lnTo>
                      <a:pt x="1363" y="488"/>
                    </a:lnTo>
                    <a:lnTo>
                      <a:pt x="1361" y="488"/>
                    </a:lnTo>
                    <a:lnTo>
                      <a:pt x="1359" y="488"/>
                    </a:lnTo>
                    <a:lnTo>
                      <a:pt x="1357" y="482"/>
                    </a:lnTo>
                    <a:lnTo>
                      <a:pt x="1361" y="479"/>
                    </a:lnTo>
                    <a:lnTo>
                      <a:pt x="1363" y="479"/>
                    </a:lnTo>
                    <a:lnTo>
                      <a:pt x="1364" y="485"/>
                    </a:lnTo>
                    <a:close/>
                    <a:moveTo>
                      <a:pt x="1160" y="492"/>
                    </a:moveTo>
                    <a:lnTo>
                      <a:pt x="1156" y="492"/>
                    </a:lnTo>
                    <a:lnTo>
                      <a:pt x="1156" y="490"/>
                    </a:lnTo>
                    <a:lnTo>
                      <a:pt x="1158" y="489"/>
                    </a:lnTo>
                    <a:lnTo>
                      <a:pt x="1160" y="489"/>
                    </a:lnTo>
                    <a:lnTo>
                      <a:pt x="1160" y="490"/>
                    </a:lnTo>
                    <a:lnTo>
                      <a:pt x="1160" y="492"/>
                    </a:lnTo>
                    <a:close/>
                    <a:moveTo>
                      <a:pt x="458" y="495"/>
                    </a:moveTo>
                    <a:lnTo>
                      <a:pt x="456" y="495"/>
                    </a:lnTo>
                    <a:lnTo>
                      <a:pt x="454" y="495"/>
                    </a:lnTo>
                    <a:lnTo>
                      <a:pt x="454" y="494"/>
                    </a:lnTo>
                    <a:lnTo>
                      <a:pt x="455" y="492"/>
                    </a:lnTo>
                    <a:lnTo>
                      <a:pt x="456" y="492"/>
                    </a:lnTo>
                    <a:lnTo>
                      <a:pt x="457" y="492"/>
                    </a:lnTo>
                    <a:lnTo>
                      <a:pt x="458" y="494"/>
                    </a:lnTo>
                    <a:lnTo>
                      <a:pt x="458" y="495"/>
                    </a:lnTo>
                    <a:close/>
                    <a:moveTo>
                      <a:pt x="1395" y="526"/>
                    </a:moveTo>
                    <a:lnTo>
                      <a:pt x="1395" y="526"/>
                    </a:lnTo>
                    <a:lnTo>
                      <a:pt x="1393" y="527"/>
                    </a:lnTo>
                    <a:lnTo>
                      <a:pt x="1392" y="528"/>
                    </a:lnTo>
                    <a:lnTo>
                      <a:pt x="1391" y="528"/>
                    </a:lnTo>
                    <a:lnTo>
                      <a:pt x="1389" y="523"/>
                    </a:lnTo>
                    <a:lnTo>
                      <a:pt x="1393" y="520"/>
                    </a:lnTo>
                    <a:lnTo>
                      <a:pt x="1396" y="521"/>
                    </a:lnTo>
                    <a:lnTo>
                      <a:pt x="1395" y="526"/>
                    </a:lnTo>
                    <a:close/>
                    <a:moveTo>
                      <a:pt x="1080" y="528"/>
                    </a:moveTo>
                    <a:lnTo>
                      <a:pt x="1081" y="531"/>
                    </a:lnTo>
                    <a:lnTo>
                      <a:pt x="1079" y="530"/>
                    </a:lnTo>
                    <a:lnTo>
                      <a:pt x="1078" y="530"/>
                    </a:lnTo>
                    <a:lnTo>
                      <a:pt x="1080" y="528"/>
                    </a:lnTo>
                    <a:close/>
                    <a:moveTo>
                      <a:pt x="1164" y="595"/>
                    </a:moveTo>
                    <a:lnTo>
                      <a:pt x="1165" y="598"/>
                    </a:lnTo>
                    <a:lnTo>
                      <a:pt x="1163" y="599"/>
                    </a:lnTo>
                    <a:lnTo>
                      <a:pt x="1161" y="600"/>
                    </a:lnTo>
                    <a:lnTo>
                      <a:pt x="1160" y="602"/>
                    </a:lnTo>
                    <a:lnTo>
                      <a:pt x="1160" y="605"/>
                    </a:lnTo>
                    <a:lnTo>
                      <a:pt x="1161" y="610"/>
                    </a:lnTo>
                    <a:lnTo>
                      <a:pt x="1160" y="614"/>
                    </a:lnTo>
                    <a:lnTo>
                      <a:pt x="1156" y="615"/>
                    </a:lnTo>
                    <a:lnTo>
                      <a:pt x="1155" y="610"/>
                    </a:lnTo>
                    <a:lnTo>
                      <a:pt x="1158" y="605"/>
                    </a:lnTo>
                    <a:lnTo>
                      <a:pt x="1160" y="599"/>
                    </a:lnTo>
                    <a:lnTo>
                      <a:pt x="1160" y="595"/>
                    </a:lnTo>
                    <a:lnTo>
                      <a:pt x="1161" y="595"/>
                    </a:lnTo>
                    <a:lnTo>
                      <a:pt x="1162" y="595"/>
                    </a:lnTo>
                    <a:lnTo>
                      <a:pt x="1163" y="595"/>
                    </a:lnTo>
                    <a:lnTo>
                      <a:pt x="1164" y="595"/>
                    </a:lnTo>
                    <a:close/>
                    <a:moveTo>
                      <a:pt x="1298" y="607"/>
                    </a:moveTo>
                    <a:lnTo>
                      <a:pt x="1298" y="608"/>
                    </a:lnTo>
                    <a:lnTo>
                      <a:pt x="1298" y="609"/>
                    </a:lnTo>
                    <a:lnTo>
                      <a:pt x="1300" y="610"/>
                    </a:lnTo>
                    <a:lnTo>
                      <a:pt x="1300" y="611"/>
                    </a:lnTo>
                    <a:lnTo>
                      <a:pt x="1302" y="611"/>
                    </a:lnTo>
                    <a:lnTo>
                      <a:pt x="1304" y="612"/>
                    </a:lnTo>
                    <a:lnTo>
                      <a:pt x="1305" y="611"/>
                    </a:lnTo>
                    <a:lnTo>
                      <a:pt x="1306" y="610"/>
                    </a:lnTo>
                    <a:lnTo>
                      <a:pt x="1301" y="613"/>
                    </a:lnTo>
                    <a:lnTo>
                      <a:pt x="1297" y="617"/>
                    </a:lnTo>
                    <a:lnTo>
                      <a:pt x="1291" y="621"/>
                    </a:lnTo>
                    <a:lnTo>
                      <a:pt x="1286" y="623"/>
                    </a:lnTo>
                    <a:lnTo>
                      <a:pt x="1283" y="625"/>
                    </a:lnTo>
                    <a:lnTo>
                      <a:pt x="1279" y="626"/>
                    </a:lnTo>
                    <a:lnTo>
                      <a:pt x="1278" y="626"/>
                    </a:lnTo>
                    <a:lnTo>
                      <a:pt x="1279" y="622"/>
                    </a:lnTo>
                    <a:lnTo>
                      <a:pt x="1281" y="616"/>
                    </a:lnTo>
                    <a:lnTo>
                      <a:pt x="1282" y="611"/>
                    </a:lnTo>
                    <a:lnTo>
                      <a:pt x="1286" y="606"/>
                    </a:lnTo>
                    <a:lnTo>
                      <a:pt x="1291" y="605"/>
                    </a:lnTo>
                    <a:lnTo>
                      <a:pt x="1293" y="604"/>
                    </a:lnTo>
                    <a:lnTo>
                      <a:pt x="1296" y="603"/>
                    </a:lnTo>
                    <a:lnTo>
                      <a:pt x="1298" y="604"/>
                    </a:lnTo>
                    <a:lnTo>
                      <a:pt x="1298" y="607"/>
                    </a:lnTo>
                    <a:close/>
                    <a:moveTo>
                      <a:pt x="292" y="608"/>
                    </a:moveTo>
                    <a:lnTo>
                      <a:pt x="292" y="609"/>
                    </a:lnTo>
                    <a:lnTo>
                      <a:pt x="292" y="608"/>
                    </a:lnTo>
                    <a:close/>
                    <a:moveTo>
                      <a:pt x="1134" y="645"/>
                    </a:moveTo>
                    <a:lnTo>
                      <a:pt x="1129" y="645"/>
                    </a:lnTo>
                    <a:lnTo>
                      <a:pt x="1128" y="640"/>
                    </a:lnTo>
                    <a:lnTo>
                      <a:pt x="1128" y="634"/>
                    </a:lnTo>
                    <a:lnTo>
                      <a:pt x="1128" y="629"/>
                    </a:lnTo>
                    <a:lnTo>
                      <a:pt x="1130" y="633"/>
                    </a:lnTo>
                    <a:lnTo>
                      <a:pt x="1132" y="636"/>
                    </a:lnTo>
                    <a:lnTo>
                      <a:pt x="1134" y="641"/>
                    </a:lnTo>
                    <a:lnTo>
                      <a:pt x="1134" y="645"/>
                    </a:lnTo>
                    <a:close/>
                    <a:moveTo>
                      <a:pt x="1103" y="639"/>
                    </a:moveTo>
                    <a:lnTo>
                      <a:pt x="1101" y="642"/>
                    </a:lnTo>
                    <a:lnTo>
                      <a:pt x="1100" y="645"/>
                    </a:lnTo>
                    <a:lnTo>
                      <a:pt x="1101" y="649"/>
                    </a:lnTo>
                    <a:lnTo>
                      <a:pt x="1102" y="653"/>
                    </a:lnTo>
                    <a:lnTo>
                      <a:pt x="1103" y="657"/>
                    </a:lnTo>
                    <a:lnTo>
                      <a:pt x="1104" y="661"/>
                    </a:lnTo>
                    <a:lnTo>
                      <a:pt x="1103" y="663"/>
                    </a:lnTo>
                    <a:lnTo>
                      <a:pt x="1101" y="668"/>
                    </a:lnTo>
                    <a:lnTo>
                      <a:pt x="1100" y="663"/>
                    </a:lnTo>
                    <a:lnTo>
                      <a:pt x="1100" y="658"/>
                    </a:lnTo>
                    <a:lnTo>
                      <a:pt x="1100" y="653"/>
                    </a:lnTo>
                    <a:lnTo>
                      <a:pt x="1100" y="648"/>
                    </a:lnTo>
                    <a:lnTo>
                      <a:pt x="1100" y="644"/>
                    </a:lnTo>
                    <a:lnTo>
                      <a:pt x="1100" y="640"/>
                    </a:lnTo>
                    <a:lnTo>
                      <a:pt x="1098" y="635"/>
                    </a:lnTo>
                    <a:lnTo>
                      <a:pt x="1096" y="631"/>
                    </a:lnTo>
                    <a:lnTo>
                      <a:pt x="1099" y="633"/>
                    </a:lnTo>
                    <a:lnTo>
                      <a:pt x="1101" y="635"/>
                    </a:lnTo>
                    <a:lnTo>
                      <a:pt x="1102" y="636"/>
                    </a:lnTo>
                    <a:lnTo>
                      <a:pt x="1103" y="639"/>
                    </a:lnTo>
                    <a:close/>
                    <a:moveTo>
                      <a:pt x="966" y="642"/>
                    </a:moveTo>
                    <a:lnTo>
                      <a:pt x="966" y="643"/>
                    </a:lnTo>
                    <a:lnTo>
                      <a:pt x="966" y="642"/>
                    </a:lnTo>
                    <a:lnTo>
                      <a:pt x="966" y="640"/>
                    </a:lnTo>
                    <a:lnTo>
                      <a:pt x="967" y="640"/>
                    </a:lnTo>
                    <a:lnTo>
                      <a:pt x="967" y="641"/>
                    </a:lnTo>
                    <a:lnTo>
                      <a:pt x="966" y="642"/>
                    </a:lnTo>
                    <a:close/>
                    <a:moveTo>
                      <a:pt x="689" y="653"/>
                    </a:moveTo>
                    <a:lnTo>
                      <a:pt x="686" y="655"/>
                    </a:lnTo>
                    <a:lnTo>
                      <a:pt x="685" y="658"/>
                    </a:lnTo>
                    <a:lnTo>
                      <a:pt x="683" y="659"/>
                    </a:lnTo>
                    <a:lnTo>
                      <a:pt x="681" y="658"/>
                    </a:lnTo>
                    <a:lnTo>
                      <a:pt x="681" y="655"/>
                    </a:lnTo>
                    <a:lnTo>
                      <a:pt x="681" y="654"/>
                    </a:lnTo>
                    <a:lnTo>
                      <a:pt x="681" y="653"/>
                    </a:lnTo>
                    <a:lnTo>
                      <a:pt x="683" y="652"/>
                    </a:lnTo>
                    <a:lnTo>
                      <a:pt x="685" y="652"/>
                    </a:lnTo>
                    <a:lnTo>
                      <a:pt x="687" y="651"/>
                    </a:lnTo>
                    <a:lnTo>
                      <a:pt x="689" y="652"/>
                    </a:lnTo>
                    <a:lnTo>
                      <a:pt x="689" y="653"/>
                    </a:lnTo>
                    <a:close/>
                    <a:moveTo>
                      <a:pt x="1148" y="662"/>
                    </a:moveTo>
                    <a:lnTo>
                      <a:pt x="1149" y="663"/>
                    </a:lnTo>
                    <a:lnTo>
                      <a:pt x="1148" y="663"/>
                    </a:lnTo>
                    <a:lnTo>
                      <a:pt x="1147" y="663"/>
                    </a:lnTo>
                    <a:lnTo>
                      <a:pt x="1148" y="662"/>
                    </a:lnTo>
                    <a:close/>
                    <a:moveTo>
                      <a:pt x="1141" y="676"/>
                    </a:moveTo>
                    <a:lnTo>
                      <a:pt x="1138" y="678"/>
                    </a:lnTo>
                    <a:lnTo>
                      <a:pt x="1136" y="680"/>
                    </a:lnTo>
                    <a:lnTo>
                      <a:pt x="1133" y="680"/>
                    </a:lnTo>
                    <a:lnTo>
                      <a:pt x="1130" y="679"/>
                    </a:lnTo>
                    <a:lnTo>
                      <a:pt x="1130" y="676"/>
                    </a:lnTo>
                    <a:lnTo>
                      <a:pt x="1134" y="672"/>
                    </a:lnTo>
                    <a:lnTo>
                      <a:pt x="1139" y="672"/>
                    </a:lnTo>
                    <a:lnTo>
                      <a:pt x="1141" y="676"/>
                    </a:lnTo>
                    <a:close/>
                    <a:moveTo>
                      <a:pt x="1135" y="690"/>
                    </a:moveTo>
                    <a:lnTo>
                      <a:pt x="1136" y="690"/>
                    </a:lnTo>
                    <a:lnTo>
                      <a:pt x="1135" y="691"/>
                    </a:lnTo>
                    <a:lnTo>
                      <a:pt x="1134" y="691"/>
                    </a:lnTo>
                    <a:lnTo>
                      <a:pt x="1134" y="689"/>
                    </a:lnTo>
                    <a:lnTo>
                      <a:pt x="1135" y="689"/>
                    </a:lnTo>
                    <a:lnTo>
                      <a:pt x="1135" y="690"/>
                    </a:lnTo>
                    <a:close/>
                    <a:moveTo>
                      <a:pt x="934" y="698"/>
                    </a:moveTo>
                    <a:lnTo>
                      <a:pt x="934" y="699"/>
                    </a:lnTo>
                    <a:lnTo>
                      <a:pt x="934" y="700"/>
                    </a:lnTo>
                    <a:lnTo>
                      <a:pt x="933" y="700"/>
                    </a:lnTo>
                    <a:lnTo>
                      <a:pt x="931" y="700"/>
                    </a:lnTo>
                    <a:lnTo>
                      <a:pt x="929" y="702"/>
                    </a:lnTo>
                    <a:lnTo>
                      <a:pt x="928" y="700"/>
                    </a:lnTo>
                    <a:lnTo>
                      <a:pt x="928" y="698"/>
                    </a:lnTo>
                    <a:lnTo>
                      <a:pt x="929" y="695"/>
                    </a:lnTo>
                    <a:lnTo>
                      <a:pt x="930" y="695"/>
                    </a:lnTo>
                    <a:lnTo>
                      <a:pt x="932" y="695"/>
                    </a:lnTo>
                    <a:lnTo>
                      <a:pt x="934" y="696"/>
                    </a:lnTo>
                    <a:lnTo>
                      <a:pt x="934" y="698"/>
                    </a:lnTo>
                    <a:close/>
                    <a:moveTo>
                      <a:pt x="700" y="709"/>
                    </a:moveTo>
                    <a:lnTo>
                      <a:pt x="700" y="710"/>
                    </a:lnTo>
                    <a:lnTo>
                      <a:pt x="701" y="712"/>
                    </a:lnTo>
                    <a:lnTo>
                      <a:pt x="700" y="713"/>
                    </a:lnTo>
                    <a:lnTo>
                      <a:pt x="699" y="714"/>
                    </a:lnTo>
                    <a:lnTo>
                      <a:pt x="694" y="713"/>
                    </a:lnTo>
                    <a:lnTo>
                      <a:pt x="691" y="708"/>
                    </a:lnTo>
                    <a:lnTo>
                      <a:pt x="690" y="702"/>
                    </a:lnTo>
                    <a:lnTo>
                      <a:pt x="688" y="695"/>
                    </a:lnTo>
                    <a:lnTo>
                      <a:pt x="693" y="697"/>
                    </a:lnTo>
                    <a:lnTo>
                      <a:pt x="693" y="702"/>
                    </a:lnTo>
                    <a:lnTo>
                      <a:pt x="694" y="708"/>
                    </a:lnTo>
                    <a:lnTo>
                      <a:pt x="700" y="709"/>
                    </a:lnTo>
                    <a:close/>
                    <a:moveTo>
                      <a:pt x="492" y="714"/>
                    </a:moveTo>
                    <a:lnTo>
                      <a:pt x="492" y="715"/>
                    </a:lnTo>
                    <a:lnTo>
                      <a:pt x="491" y="715"/>
                    </a:lnTo>
                    <a:lnTo>
                      <a:pt x="490" y="715"/>
                    </a:lnTo>
                    <a:lnTo>
                      <a:pt x="487" y="715"/>
                    </a:lnTo>
                    <a:lnTo>
                      <a:pt x="487" y="713"/>
                    </a:lnTo>
                    <a:lnTo>
                      <a:pt x="490" y="711"/>
                    </a:lnTo>
                    <a:lnTo>
                      <a:pt x="492" y="712"/>
                    </a:lnTo>
                    <a:lnTo>
                      <a:pt x="492" y="714"/>
                    </a:lnTo>
                    <a:close/>
                    <a:moveTo>
                      <a:pt x="1104" y="713"/>
                    </a:moveTo>
                    <a:lnTo>
                      <a:pt x="1106" y="715"/>
                    </a:lnTo>
                    <a:lnTo>
                      <a:pt x="1105" y="717"/>
                    </a:lnTo>
                    <a:lnTo>
                      <a:pt x="1103" y="717"/>
                    </a:lnTo>
                    <a:lnTo>
                      <a:pt x="1104" y="713"/>
                    </a:lnTo>
                    <a:close/>
                    <a:moveTo>
                      <a:pt x="423" y="738"/>
                    </a:moveTo>
                    <a:lnTo>
                      <a:pt x="423" y="741"/>
                    </a:lnTo>
                    <a:lnTo>
                      <a:pt x="422" y="744"/>
                    </a:lnTo>
                    <a:lnTo>
                      <a:pt x="422" y="747"/>
                    </a:lnTo>
                    <a:lnTo>
                      <a:pt x="426" y="747"/>
                    </a:lnTo>
                    <a:lnTo>
                      <a:pt x="423" y="751"/>
                    </a:lnTo>
                    <a:lnTo>
                      <a:pt x="423" y="755"/>
                    </a:lnTo>
                    <a:lnTo>
                      <a:pt x="423" y="758"/>
                    </a:lnTo>
                    <a:lnTo>
                      <a:pt x="420" y="761"/>
                    </a:lnTo>
                    <a:lnTo>
                      <a:pt x="417" y="762"/>
                    </a:lnTo>
                    <a:lnTo>
                      <a:pt x="414" y="761"/>
                    </a:lnTo>
                    <a:lnTo>
                      <a:pt x="412" y="762"/>
                    </a:lnTo>
                    <a:lnTo>
                      <a:pt x="410" y="763"/>
                    </a:lnTo>
                    <a:lnTo>
                      <a:pt x="410" y="765"/>
                    </a:lnTo>
                    <a:lnTo>
                      <a:pt x="410" y="762"/>
                    </a:lnTo>
                    <a:lnTo>
                      <a:pt x="409" y="760"/>
                    </a:lnTo>
                    <a:lnTo>
                      <a:pt x="408" y="756"/>
                    </a:lnTo>
                    <a:lnTo>
                      <a:pt x="409" y="754"/>
                    </a:lnTo>
                    <a:lnTo>
                      <a:pt x="410" y="751"/>
                    </a:lnTo>
                    <a:lnTo>
                      <a:pt x="410" y="749"/>
                    </a:lnTo>
                    <a:lnTo>
                      <a:pt x="413" y="745"/>
                    </a:lnTo>
                    <a:lnTo>
                      <a:pt x="408" y="743"/>
                    </a:lnTo>
                    <a:lnTo>
                      <a:pt x="408" y="740"/>
                    </a:lnTo>
                    <a:lnTo>
                      <a:pt x="410" y="736"/>
                    </a:lnTo>
                    <a:lnTo>
                      <a:pt x="413" y="732"/>
                    </a:lnTo>
                    <a:lnTo>
                      <a:pt x="417" y="732"/>
                    </a:lnTo>
                    <a:lnTo>
                      <a:pt x="419" y="734"/>
                    </a:lnTo>
                    <a:lnTo>
                      <a:pt x="420" y="736"/>
                    </a:lnTo>
                    <a:lnTo>
                      <a:pt x="423" y="738"/>
                    </a:lnTo>
                    <a:close/>
                    <a:moveTo>
                      <a:pt x="689" y="739"/>
                    </a:moveTo>
                    <a:lnTo>
                      <a:pt x="689" y="740"/>
                    </a:lnTo>
                    <a:lnTo>
                      <a:pt x="688" y="741"/>
                    </a:lnTo>
                    <a:lnTo>
                      <a:pt x="686" y="742"/>
                    </a:lnTo>
                    <a:lnTo>
                      <a:pt x="684" y="741"/>
                    </a:lnTo>
                    <a:lnTo>
                      <a:pt x="682" y="736"/>
                    </a:lnTo>
                    <a:lnTo>
                      <a:pt x="684" y="734"/>
                    </a:lnTo>
                    <a:lnTo>
                      <a:pt x="687" y="735"/>
                    </a:lnTo>
                    <a:lnTo>
                      <a:pt x="689" y="739"/>
                    </a:lnTo>
                    <a:close/>
                    <a:moveTo>
                      <a:pt x="982" y="755"/>
                    </a:moveTo>
                    <a:lnTo>
                      <a:pt x="981" y="757"/>
                    </a:lnTo>
                    <a:lnTo>
                      <a:pt x="979" y="758"/>
                    </a:lnTo>
                    <a:lnTo>
                      <a:pt x="977" y="758"/>
                    </a:lnTo>
                    <a:lnTo>
                      <a:pt x="975" y="758"/>
                    </a:lnTo>
                    <a:lnTo>
                      <a:pt x="974" y="753"/>
                    </a:lnTo>
                    <a:lnTo>
                      <a:pt x="976" y="750"/>
                    </a:lnTo>
                    <a:lnTo>
                      <a:pt x="979" y="750"/>
                    </a:lnTo>
                    <a:lnTo>
                      <a:pt x="984" y="753"/>
                    </a:lnTo>
                    <a:lnTo>
                      <a:pt x="984" y="754"/>
                    </a:lnTo>
                    <a:lnTo>
                      <a:pt x="983" y="755"/>
                    </a:lnTo>
                    <a:lnTo>
                      <a:pt x="982" y="755"/>
                    </a:lnTo>
                    <a:close/>
                    <a:moveTo>
                      <a:pt x="718" y="764"/>
                    </a:moveTo>
                    <a:lnTo>
                      <a:pt x="718" y="765"/>
                    </a:lnTo>
                    <a:lnTo>
                      <a:pt x="716" y="765"/>
                    </a:lnTo>
                    <a:lnTo>
                      <a:pt x="716" y="764"/>
                    </a:lnTo>
                    <a:lnTo>
                      <a:pt x="715" y="764"/>
                    </a:lnTo>
                    <a:lnTo>
                      <a:pt x="712" y="762"/>
                    </a:lnTo>
                    <a:lnTo>
                      <a:pt x="712" y="761"/>
                    </a:lnTo>
                    <a:lnTo>
                      <a:pt x="714" y="759"/>
                    </a:lnTo>
                    <a:lnTo>
                      <a:pt x="716" y="756"/>
                    </a:lnTo>
                    <a:lnTo>
                      <a:pt x="717" y="758"/>
                    </a:lnTo>
                    <a:lnTo>
                      <a:pt x="718" y="760"/>
                    </a:lnTo>
                    <a:lnTo>
                      <a:pt x="718" y="762"/>
                    </a:lnTo>
                    <a:lnTo>
                      <a:pt x="718" y="764"/>
                    </a:lnTo>
                    <a:close/>
                    <a:moveTo>
                      <a:pt x="928" y="784"/>
                    </a:moveTo>
                    <a:lnTo>
                      <a:pt x="930" y="783"/>
                    </a:lnTo>
                    <a:lnTo>
                      <a:pt x="930" y="786"/>
                    </a:lnTo>
                    <a:lnTo>
                      <a:pt x="930" y="791"/>
                    </a:lnTo>
                    <a:lnTo>
                      <a:pt x="930" y="795"/>
                    </a:lnTo>
                    <a:lnTo>
                      <a:pt x="925" y="795"/>
                    </a:lnTo>
                    <a:lnTo>
                      <a:pt x="922" y="793"/>
                    </a:lnTo>
                    <a:lnTo>
                      <a:pt x="919" y="790"/>
                    </a:lnTo>
                    <a:lnTo>
                      <a:pt x="915" y="790"/>
                    </a:lnTo>
                    <a:lnTo>
                      <a:pt x="915" y="786"/>
                    </a:lnTo>
                    <a:lnTo>
                      <a:pt x="912" y="783"/>
                    </a:lnTo>
                    <a:lnTo>
                      <a:pt x="912" y="780"/>
                    </a:lnTo>
                    <a:lnTo>
                      <a:pt x="917" y="779"/>
                    </a:lnTo>
                    <a:lnTo>
                      <a:pt x="919" y="781"/>
                    </a:lnTo>
                    <a:lnTo>
                      <a:pt x="921" y="783"/>
                    </a:lnTo>
                    <a:lnTo>
                      <a:pt x="925" y="784"/>
                    </a:lnTo>
                    <a:lnTo>
                      <a:pt x="928" y="784"/>
                    </a:lnTo>
                    <a:close/>
                    <a:moveTo>
                      <a:pt x="955" y="791"/>
                    </a:moveTo>
                    <a:lnTo>
                      <a:pt x="953" y="792"/>
                    </a:lnTo>
                    <a:lnTo>
                      <a:pt x="952" y="791"/>
                    </a:lnTo>
                    <a:lnTo>
                      <a:pt x="951" y="790"/>
                    </a:lnTo>
                    <a:lnTo>
                      <a:pt x="951" y="789"/>
                    </a:lnTo>
                    <a:lnTo>
                      <a:pt x="951" y="786"/>
                    </a:lnTo>
                    <a:lnTo>
                      <a:pt x="954" y="784"/>
                    </a:lnTo>
                    <a:lnTo>
                      <a:pt x="957" y="781"/>
                    </a:lnTo>
                    <a:lnTo>
                      <a:pt x="961" y="781"/>
                    </a:lnTo>
                    <a:lnTo>
                      <a:pt x="962" y="784"/>
                    </a:lnTo>
                    <a:lnTo>
                      <a:pt x="960" y="785"/>
                    </a:lnTo>
                    <a:lnTo>
                      <a:pt x="956" y="788"/>
                    </a:lnTo>
                    <a:lnTo>
                      <a:pt x="955" y="791"/>
                    </a:lnTo>
                    <a:close/>
                    <a:moveTo>
                      <a:pt x="413" y="795"/>
                    </a:moveTo>
                    <a:lnTo>
                      <a:pt x="415" y="796"/>
                    </a:lnTo>
                    <a:lnTo>
                      <a:pt x="414" y="797"/>
                    </a:lnTo>
                    <a:lnTo>
                      <a:pt x="413" y="797"/>
                    </a:lnTo>
                    <a:lnTo>
                      <a:pt x="413" y="795"/>
                    </a:lnTo>
                    <a:close/>
                    <a:moveTo>
                      <a:pt x="420" y="795"/>
                    </a:moveTo>
                    <a:lnTo>
                      <a:pt x="420" y="797"/>
                    </a:lnTo>
                    <a:lnTo>
                      <a:pt x="419" y="797"/>
                    </a:lnTo>
                    <a:lnTo>
                      <a:pt x="419" y="796"/>
                    </a:lnTo>
                    <a:lnTo>
                      <a:pt x="420" y="795"/>
                    </a:lnTo>
                    <a:close/>
                    <a:moveTo>
                      <a:pt x="423" y="805"/>
                    </a:moveTo>
                    <a:lnTo>
                      <a:pt x="423" y="806"/>
                    </a:lnTo>
                    <a:lnTo>
                      <a:pt x="423" y="807"/>
                    </a:lnTo>
                    <a:lnTo>
                      <a:pt x="422" y="807"/>
                    </a:lnTo>
                    <a:lnTo>
                      <a:pt x="423" y="805"/>
                    </a:lnTo>
                    <a:close/>
                    <a:moveTo>
                      <a:pt x="413" y="806"/>
                    </a:moveTo>
                    <a:lnTo>
                      <a:pt x="413" y="808"/>
                    </a:lnTo>
                    <a:lnTo>
                      <a:pt x="413" y="809"/>
                    </a:lnTo>
                    <a:lnTo>
                      <a:pt x="413" y="808"/>
                    </a:lnTo>
                    <a:lnTo>
                      <a:pt x="413" y="806"/>
                    </a:lnTo>
                    <a:close/>
                    <a:moveTo>
                      <a:pt x="730" y="811"/>
                    </a:moveTo>
                    <a:lnTo>
                      <a:pt x="729" y="811"/>
                    </a:lnTo>
                    <a:lnTo>
                      <a:pt x="728" y="810"/>
                    </a:lnTo>
                    <a:lnTo>
                      <a:pt x="727" y="808"/>
                    </a:lnTo>
                    <a:lnTo>
                      <a:pt x="728" y="807"/>
                    </a:lnTo>
                    <a:lnTo>
                      <a:pt x="729" y="807"/>
                    </a:lnTo>
                    <a:lnTo>
                      <a:pt x="730" y="807"/>
                    </a:lnTo>
                    <a:lnTo>
                      <a:pt x="729" y="810"/>
                    </a:lnTo>
                    <a:lnTo>
                      <a:pt x="730" y="811"/>
                    </a:lnTo>
                    <a:close/>
                    <a:moveTo>
                      <a:pt x="719" y="829"/>
                    </a:moveTo>
                    <a:lnTo>
                      <a:pt x="717" y="828"/>
                    </a:lnTo>
                    <a:lnTo>
                      <a:pt x="716" y="826"/>
                    </a:lnTo>
                    <a:lnTo>
                      <a:pt x="716" y="824"/>
                    </a:lnTo>
                    <a:lnTo>
                      <a:pt x="716" y="822"/>
                    </a:lnTo>
                    <a:lnTo>
                      <a:pt x="718" y="822"/>
                    </a:lnTo>
                    <a:lnTo>
                      <a:pt x="718" y="824"/>
                    </a:lnTo>
                    <a:lnTo>
                      <a:pt x="718" y="826"/>
                    </a:lnTo>
                    <a:lnTo>
                      <a:pt x="719" y="829"/>
                    </a:lnTo>
                    <a:close/>
                    <a:moveTo>
                      <a:pt x="923" y="829"/>
                    </a:moveTo>
                    <a:lnTo>
                      <a:pt x="925" y="832"/>
                    </a:lnTo>
                    <a:lnTo>
                      <a:pt x="925" y="833"/>
                    </a:lnTo>
                    <a:lnTo>
                      <a:pt x="923" y="829"/>
                    </a:lnTo>
                    <a:close/>
                    <a:moveTo>
                      <a:pt x="945" y="838"/>
                    </a:moveTo>
                    <a:lnTo>
                      <a:pt x="944" y="841"/>
                    </a:lnTo>
                    <a:lnTo>
                      <a:pt x="943" y="843"/>
                    </a:lnTo>
                    <a:lnTo>
                      <a:pt x="942" y="844"/>
                    </a:lnTo>
                    <a:lnTo>
                      <a:pt x="939" y="845"/>
                    </a:lnTo>
                    <a:lnTo>
                      <a:pt x="936" y="845"/>
                    </a:lnTo>
                    <a:lnTo>
                      <a:pt x="934" y="844"/>
                    </a:lnTo>
                    <a:lnTo>
                      <a:pt x="934" y="842"/>
                    </a:lnTo>
                    <a:lnTo>
                      <a:pt x="935" y="840"/>
                    </a:lnTo>
                    <a:lnTo>
                      <a:pt x="936" y="838"/>
                    </a:lnTo>
                    <a:lnTo>
                      <a:pt x="937" y="836"/>
                    </a:lnTo>
                    <a:lnTo>
                      <a:pt x="938" y="835"/>
                    </a:lnTo>
                    <a:lnTo>
                      <a:pt x="942" y="837"/>
                    </a:lnTo>
                    <a:lnTo>
                      <a:pt x="943" y="837"/>
                    </a:lnTo>
                    <a:lnTo>
                      <a:pt x="944" y="838"/>
                    </a:lnTo>
                    <a:lnTo>
                      <a:pt x="945" y="838"/>
                    </a:lnTo>
                    <a:close/>
                    <a:moveTo>
                      <a:pt x="697" y="856"/>
                    </a:moveTo>
                    <a:lnTo>
                      <a:pt x="698" y="859"/>
                    </a:lnTo>
                    <a:lnTo>
                      <a:pt x="698" y="863"/>
                    </a:lnTo>
                    <a:lnTo>
                      <a:pt x="699" y="868"/>
                    </a:lnTo>
                    <a:lnTo>
                      <a:pt x="701" y="870"/>
                    </a:lnTo>
                    <a:lnTo>
                      <a:pt x="698" y="871"/>
                    </a:lnTo>
                    <a:lnTo>
                      <a:pt x="693" y="871"/>
                    </a:lnTo>
                    <a:lnTo>
                      <a:pt x="689" y="870"/>
                    </a:lnTo>
                    <a:lnTo>
                      <a:pt x="686" y="867"/>
                    </a:lnTo>
                    <a:lnTo>
                      <a:pt x="687" y="860"/>
                    </a:lnTo>
                    <a:lnTo>
                      <a:pt x="686" y="854"/>
                    </a:lnTo>
                    <a:lnTo>
                      <a:pt x="686" y="850"/>
                    </a:lnTo>
                    <a:lnTo>
                      <a:pt x="693" y="850"/>
                    </a:lnTo>
                    <a:lnTo>
                      <a:pt x="693" y="851"/>
                    </a:lnTo>
                    <a:lnTo>
                      <a:pt x="695" y="853"/>
                    </a:lnTo>
                    <a:lnTo>
                      <a:pt x="695" y="855"/>
                    </a:lnTo>
                    <a:lnTo>
                      <a:pt x="697" y="856"/>
                    </a:lnTo>
                    <a:close/>
                    <a:moveTo>
                      <a:pt x="876" y="856"/>
                    </a:moveTo>
                    <a:lnTo>
                      <a:pt x="874" y="861"/>
                    </a:lnTo>
                    <a:lnTo>
                      <a:pt x="873" y="866"/>
                    </a:lnTo>
                    <a:lnTo>
                      <a:pt x="871" y="870"/>
                    </a:lnTo>
                    <a:lnTo>
                      <a:pt x="869" y="875"/>
                    </a:lnTo>
                    <a:lnTo>
                      <a:pt x="867" y="879"/>
                    </a:lnTo>
                    <a:lnTo>
                      <a:pt x="867" y="884"/>
                    </a:lnTo>
                    <a:lnTo>
                      <a:pt x="867" y="888"/>
                    </a:lnTo>
                    <a:lnTo>
                      <a:pt x="868" y="894"/>
                    </a:lnTo>
                    <a:lnTo>
                      <a:pt x="865" y="895"/>
                    </a:lnTo>
                    <a:lnTo>
                      <a:pt x="861" y="895"/>
                    </a:lnTo>
                    <a:lnTo>
                      <a:pt x="856" y="895"/>
                    </a:lnTo>
                    <a:lnTo>
                      <a:pt x="853" y="895"/>
                    </a:lnTo>
                    <a:lnTo>
                      <a:pt x="854" y="890"/>
                    </a:lnTo>
                    <a:lnTo>
                      <a:pt x="856" y="886"/>
                    </a:lnTo>
                    <a:lnTo>
                      <a:pt x="859" y="884"/>
                    </a:lnTo>
                    <a:lnTo>
                      <a:pt x="861" y="879"/>
                    </a:lnTo>
                    <a:lnTo>
                      <a:pt x="859" y="878"/>
                    </a:lnTo>
                    <a:lnTo>
                      <a:pt x="858" y="876"/>
                    </a:lnTo>
                    <a:lnTo>
                      <a:pt x="857" y="875"/>
                    </a:lnTo>
                    <a:lnTo>
                      <a:pt x="857" y="874"/>
                    </a:lnTo>
                    <a:lnTo>
                      <a:pt x="859" y="873"/>
                    </a:lnTo>
                    <a:lnTo>
                      <a:pt x="861" y="873"/>
                    </a:lnTo>
                    <a:lnTo>
                      <a:pt x="863" y="871"/>
                    </a:lnTo>
                    <a:lnTo>
                      <a:pt x="864" y="870"/>
                    </a:lnTo>
                    <a:lnTo>
                      <a:pt x="862" y="865"/>
                    </a:lnTo>
                    <a:lnTo>
                      <a:pt x="862" y="859"/>
                    </a:lnTo>
                    <a:lnTo>
                      <a:pt x="863" y="854"/>
                    </a:lnTo>
                    <a:lnTo>
                      <a:pt x="866" y="850"/>
                    </a:lnTo>
                    <a:lnTo>
                      <a:pt x="870" y="850"/>
                    </a:lnTo>
                    <a:lnTo>
                      <a:pt x="873" y="852"/>
                    </a:lnTo>
                    <a:lnTo>
                      <a:pt x="875" y="853"/>
                    </a:lnTo>
                    <a:lnTo>
                      <a:pt x="876" y="856"/>
                    </a:lnTo>
                    <a:close/>
                    <a:moveTo>
                      <a:pt x="931" y="866"/>
                    </a:moveTo>
                    <a:lnTo>
                      <a:pt x="930" y="868"/>
                    </a:lnTo>
                    <a:lnTo>
                      <a:pt x="930" y="869"/>
                    </a:lnTo>
                    <a:lnTo>
                      <a:pt x="928" y="869"/>
                    </a:lnTo>
                    <a:lnTo>
                      <a:pt x="926" y="869"/>
                    </a:lnTo>
                    <a:lnTo>
                      <a:pt x="924" y="867"/>
                    </a:lnTo>
                    <a:lnTo>
                      <a:pt x="924" y="863"/>
                    </a:lnTo>
                    <a:lnTo>
                      <a:pt x="925" y="860"/>
                    </a:lnTo>
                    <a:lnTo>
                      <a:pt x="926" y="858"/>
                    </a:lnTo>
                    <a:lnTo>
                      <a:pt x="929" y="858"/>
                    </a:lnTo>
                    <a:lnTo>
                      <a:pt x="930" y="860"/>
                    </a:lnTo>
                    <a:lnTo>
                      <a:pt x="930" y="863"/>
                    </a:lnTo>
                    <a:lnTo>
                      <a:pt x="931" y="866"/>
                    </a:lnTo>
                    <a:close/>
                    <a:moveTo>
                      <a:pt x="1145" y="895"/>
                    </a:moveTo>
                    <a:lnTo>
                      <a:pt x="1145" y="895"/>
                    </a:lnTo>
                    <a:lnTo>
                      <a:pt x="1144" y="895"/>
                    </a:lnTo>
                    <a:lnTo>
                      <a:pt x="1143" y="894"/>
                    </a:lnTo>
                    <a:lnTo>
                      <a:pt x="1142" y="890"/>
                    </a:lnTo>
                    <a:lnTo>
                      <a:pt x="1144" y="889"/>
                    </a:lnTo>
                    <a:lnTo>
                      <a:pt x="1147" y="892"/>
                    </a:lnTo>
                    <a:lnTo>
                      <a:pt x="1145" y="895"/>
                    </a:lnTo>
                    <a:close/>
                    <a:moveTo>
                      <a:pt x="450" y="905"/>
                    </a:moveTo>
                    <a:lnTo>
                      <a:pt x="448" y="908"/>
                    </a:lnTo>
                    <a:lnTo>
                      <a:pt x="447" y="906"/>
                    </a:lnTo>
                    <a:lnTo>
                      <a:pt x="447" y="903"/>
                    </a:lnTo>
                    <a:lnTo>
                      <a:pt x="447" y="902"/>
                    </a:lnTo>
                    <a:lnTo>
                      <a:pt x="449" y="902"/>
                    </a:lnTo>
                    <a:lnTo>
                      <a:pt x="450" y="903"/>
                    </a:lnTo>
                    <a:lnTo>
                      <a:pt x="451" y="904"/>
                    </a:lnTo>
                    <a:lnTo>
                      <a:pt x="450" y="905"/>
                    </a:lnTo>
                    <a:close/>
                    <a:moveTo>
                      <a:pt x="681" y="913"/>
                    </a:moveTo>
                    <a:lnTo>
                      <a:pt x="683" y="913"/>
                    </a:lnTo>
                    <a:lnTo>
                      <a:pt x="683" y="914"/>
                    </a:lnTo>
                    <a:lnTo>
                      <a:pt x="682" y="914"/>
                    </a:lnTo>
                    <a:lnTo>
                      <a:pt x="681" y="913"/>
                    </a:lnTo>
                    <a:close/>
                    <a:moveTo>
                      <a:pt x="589" y="929"/>
                    </a:moveTo>
                    <a:lnTo>
                      <a:pt x="590" y="930"/>
                    </a:lnTo>
                    <a:lnTo>
                      <a:pt x="589" y="931"/>
                    </a:lnTo>
                    <a:lnTo>
                      <a:pt x="589" y="929"/>
                    </a:lnTo>
                    <a:close/>
                    <a:moveTo>
                      <a:pt x="610" y="937"/>
                    </a:moveTo>
                    <a:lnTo>
                      <a:pt x="613" y="939"/>
                    </a:lnTo>
                    <a:lnTo>
                      <a:pt x="612" y="943"/>
                    </a:lnTo>
                    <a:lnTo>
                      <a:pt x="612" y="947"/>
                    </a:lnTo>
                    <a:lnTo>
                      <a:pt x="617" y="950"/>
                    </a:lnTo>
                    <a:lnTo>
                      <a:pt x="612" y="950"/>
                    </a:lnTo>
                    <a:lnTo>
                      <a:pt x="611" y="948"/>
                    </a:lnTo>
                    <a:lnTo>
                      <a:pt x="609" y="944"/>
                    </a:lnTo>
                    <a:lnTo>
                      <a:pt x="607" y="942"/>
                    </a:lnTo>
                    <a:lnTo>
                      <a:pt x="602" y="944"/>
                    </a:lnTo>
                    <a:lnTo>
                      <a:pt x="600" y="943"/>
                    </a:lnTo>
                    <a:lnTo>
                      <a:pt x="596" y="941"/>
                    </a:lnTo>
                    <a:lnTo>
                      <a:pt x="593" y="940"/>
                    </a:lnTo>
                    <a:lnTo>
                      <a:pt x="592" y="938"/>
                    </a:lnTo>
                    <a:lnTo>
                      <a:pt x="594" y="935"/>
                    </a:lnTo>
                    <a:lnTo>
                      <a:pt x="596" y="935"/>
                    </a:lnTo>
                    <a:lnTo>
                      <a:pt x="598" y="938"/>
                    </a:lnTo>
                    <a:lnTo>
                      <a:pt x="601" y="940"/>
                    </a:lnTo>
                    <a:lnTo>
                      <a:pt x="604" y="940"/>
                    </a:lnTo>
                    <a:lnTo>
                      <a:pt x="608" y="940"/>
                    </a:lnTo>
                    <a:lnTo>
                      <a:pt x="610" y="937"/>
                    </a:lnTo>
                    <a:close/>
                    <a:moveTo>
                      <a:pt x="684" y="950"/>
                    </a:moveTo>
                    <a:lnTo>
                      <a:pt x="684" y="952"/>
                    </a:lnTo>
                    <a:lnTo>
                      <a:pt x="684" y="955"/>
                    </a:lnTo>
                    <a:lnTo>
                      <a:pt x="683" y="957"/>
                    </a:lnTo>
                    <a:lnTo>
                      <a:pt x="682" y="958"/>
                    </a:lnTo>
                    <a:lnTo>
                      <a:pt x="681" y="955"/>
                    </a:lnTo>
                    <a:lnTo>
                      <a:pt x="681" y="950"/>
                    </a:lnTo>
                    <a:lnTo>
                      <a:pt x="682" y="948"/>
                    </a:lnTo>
                    <a:lnTo>
                      <a:pt x="684" y="950"/>
                    </a:lnTo>
                    <a:close/>
                    <a:moveTo>
                      <a:pt x="681" y="1016"/>
                    </a:moveTo>
                    <a:lnTo>
                      <a:pt x="682" y="1019"/>
                    </a:lnTo>
                    <a:lnTo>
                      <a:pt x="682" y="1022"/>
                    </a:lnTo>
                    <a:lnTo>
                      <a:pt x="682" y="1024"/>
                    </a:lnTo>
                    <a:lnTo>
                      <a:pt x="682" y="1028"/>
                    </a:lnTo>
                    <a:lnTo>
                      <a:pt x="682" y="1024"/>
                    </a:lnTo>
                    <a:lnTo>
                      <a:pt x="682" y="1022"/>
                    </a:lnTo>
                    <a:lnTo>
                      <a:pt x="682" y="1019"/>
                    </a:lnTo>
                    <a:lnTo>
                      <a:pt x="681" y="1016"/>
                    </a:lnTo>
                    <a:close/>
                    <a:moveTo>
                      <a:pt x="573" y="1042"/>
                    </a:moveTo>
                    <a:lnTo>
                      <a:pt x="570" y="1043"/>
                    </a:lnTo>
                    <a:lnTo>
                      <a:pt x="568" y="1041"/>
                    </a:lnTo>
                    <a:lnTo>
                      <a:pt x="566" y="1039"/>
                    </a:lnTo>
                    <a:lnTo>
                      <a:pt x="563" y="1038"/>
                    </a:lnTo>
                    <a:lnTo>
                      <a:pt x="563" y="1034"/>
                    </a:lnTo>
                    <a:lnTo>
                      <a:pt x="565" y="1033"/>
                    </a:lnTo>
                    <a:lnTo>
                      <a:pt x="567" y="1032"/>
                    </a:lnTo>
                    <a:lnTo>
                      <a:pt x="569" y="1031"/>
                    </a:lnTo>
                    <a:lnTo>
                      <a:pt x="574" y="1031"/>
                    </a:lnTo>
                    <a:lnTo>
                      <a:pt x="575" y="1034"/>
                    </a:lnTo>
                    <a:lnTo>
                      <a:pt x="574" y="1038"/>
                    </a:lnTo>
                    <a:lnTo>
                      <a:pt x="573" y="1042"/>
                    </a:lnTo>
                    <a:close/>
                    <a:moveTo>
                      <a:pt x="667" y="1069"/>
                    </a:moveTo>
                    <a:lnTo>
                      <a:pt x="666" y="1068"/>
                    </a:lnTo>
                    <a:lnTo>
                      <a:pt x="666" y="1066"/>
                    </a:lnTo>
                    <a:lnTo>
                      <a:pt x="667" y="1065"/>
                    </a:lnTo>
                    <a:lnTo>
                      <a:pt x="668" y="1064"/>
                    </a:lnTo>
                    <a:lnTo>
                      <a:pt x="669" y="1065"/>
                    </a:lnTo>
                    <a:lnTo>
                      <a:pt x="669" y="1066"/>
                    </a:lnTo>
                    <a:lnTo>
                      <a:pt x="668" y="1068"/>
                    </a:lnTo>
                    <a:lnTo>
                      <a:pt x="667" y="1069"/>
                    </a:lnTo>
                    <a:close/>
                    <a:moveTo>
                      <a:pt x="678" y="1095"/>
                    </a:moveTo>
                    <a:lnTo>
                      <a:pt x="676" y="1096"/>
                    </a:lnTo>
                    <a:lnTo>
                      <a:pt x="675" y="1095"/>
                    </a:lnTo>
                    <a:lnTo>
                      <a:pt x="674" y="1094"/>
                    </a:lnTo>
                    <a:lnTo>
                      <a:pt x="673" y="1092"/>
                    </a:lnTo>
                    <a:lnTo>
                      <a:pt x="675" y="1092"/>
                    </a:lnTo>
                    <a:lnTo>
                      <a:pt x="677" y="1092"/>
                    </a:lnTo>
                    <a:lnTo>
                      <a:pt x="678" y="1094"/>
                    </a:lnTo>
                    <a:lnTo>
                      <a:pt x="678" y="1095"/>
                    </a:lnTo>
                    <a:close/>
                    <a:moveTo>
                      <a:pt x="723" y="1118"/>
                    </a:moveTo>
                    <a:lnTo>
                      <a:pt x="721" y="1119"/>
                    </a:lnTo>
                    <a:lnTo>
                      <a:pt x="720" y="1118"/>
                    </a:lnTo>
                    <a:lnTo>
                      <a:pt x="720" y="1116"/>
                    </a:lnTo>
                    <a:lnTo>
                      <a:pt x="720" y="1113"/>
                    </a:lnTo>
                    <a:lnTo>
                      <a:pt x="721" y="1113"/>
                    </a:lnTo>
                    <a:lnTo>
                      <a:pt x="723" y="1115"/>
                    </a:lnTo>
                    <a:lnTo>
                      <a:pt x="723" y="1118"/>
                    </a:lnTo>
                    <a:close/>
                    <a:moveTo>
                      <a:pt x="515" y="1134"/>
                    </a:moveTo>
                    <a:lnTo>
                      <a:pt x="514" y="1135"/>
                    </a:lnTo>
                    <a:lnTo>
                      <a:pt x="513" y="1135"/>
                    </a:lnTo>
                    <a:lnTo>
                      <a:pt x="512" y="1135"/>
                    </a:lnTo>
                    <a:lnTo>
                      <a:pt x="511" y="1135"/>
                    </a:lnTo>
                    <a:lnTo>
                      <a:pt x="510" y="1137"/>
                    </a:lnTo>
                    <a:lnTo>
                      <a:pt x="509" y="1139"/>
                    </a:lnTo>
                    <a:lnTo>
                      <a:pt x="508" y="1141"/>
                    </a:lnTo>
                    <a:lnTo>
                      <a:pt x="509" y="1143"/>
                    </a:lnTo>
                    <a:lnTo>
                      <a:pt x="508" y="1139"/>
                    </a:lnTo>
                    <a:lnTo>
                      <a:pt x="510" y="1135"/>
                    </a:lnTo>
                    <a:lnTo>
                      <a:pt x="512" y="1130"/>
                    </a:lnTo>
                    <a:lnTo>
                      <a:pt x="514" y="1127"/>
                    </a:lnTo>
                    <a:lnTo>
                      <a:pt x="515" y="1128"/>
                    </a:lnTo>
                    <a:lnTo>
                      <a:pt x="516" y="1130"/>
                    </a:lnTo>
                    <a:lnTo>
                      <a:pt x="515" y="1133"/>
                    </a:lnTo>
                    <a:lnTo>
                      <a:pt x="515" y="1134"/>
                    </a:lnTo>
                    <a:close/>
                    <a:moveTo>
                      <a:pt x="404" y="1138"/>
                    </a:moveTo>
                    <a:lnTo>
                      <a:pt x="402" y="1139"/>
                    </a:lnTo>
                    <a:lnTo>
                      <a:pt x="402" y="1136"/>
                    </a:lnTo>
                    <a:lnTo>
                      <a:pt x="404" y="1134"/>
                    </a:lnTo>
                    <a:lnTo>
                      <a:pt x="404" y="1138"/>
                    </a:lnTo>
                    <a:close/>
                    <a:moveTo>
                      <a:pt x="531" y="1140"/>
                    </a:moveTo>
                    <a:lnTo>
                      <a:pt x="529" y="1142"/>
                    </a:lnTo>
                    <a:lnTo>
                      <a:pt x="528" y="1145"/>
                    </a:lnTo>
                    <a:lnTo>
                      <a:pt x="527" y="1148"/>
                    </a:lnTo>
                    <a:lnTo>
                      <a:pt x="527" y="1151"/>
                    </a:lnTo>
                    <a:lnTo>
                      <a:pt x="525" y="1147"/>
                    </a:lnTo>
                    <a:lnTo>
                      <a:pt x="522" y="1144"/>
                    </a:lnTo>
                    <a:lnTo>
                      <a:pt x="519" y="1140"/>
                    </a:lnTo>
                    <a:lnTo>
                      <a:pt x="518" y="1137"/>
                    </a:lnTo>
                    <a:lnTo>
                      <a:pt x="521" y="1136"/>
                    </a:lnTo>
                    <a:lnTo>
                      <a:pt x="524" y="1137"/>
                    </a:lnTo>
                    <a:lnTo>
                      <a:pt x="527" y="1138"/>
                    </a:lnTo>
                    <a:lnTo>
                      <a:pt x="531" y="1140"/>
                    </a:lnTo>
                    <a:close/>
                    <a:moveTo>
                      <a:pt x="492" y="1143"/>
                    </a:moveTo>
                    <a:lnTo>
                      <a:pt x="491" y="1145"/>
                    </a:lnTo>
                    <a:lnTo>
                      <a:pt x="490" y="1145"/>
                    </a:lnTo>
                    <a:lnTo>
                      <a:pt x="487" y="1145"/>
                    </a:lnTo>
                    <a:lnTo>
                      <a:pt x="486" y="1145"/>
                    </a:lnTo>
                    <a:lnTo>
                      <a:pt x="486" y="1141"/>
                    </a:lnTo>
                    <a:lnTo>
                      <a:pt x="488" y="1140"/>
                    </a:lnTo>
                    <a:lnTo>
                      <a:pt x="490" y="1140"/>
                    </a:lnTo>
                    <a:lnTo>
                      <a:pt x="492" y="1143"/>
                    </a:lnTo>
                    <a:close/>
                    <a:moveTo>
                      <a:pt x="645" y="1166"/>
                    </a:moveTo>
                    <a:lnTo>
                      <a:pt x="643" y="1169"/>
                    </a:lnTo>
                    <a:lnTo>
                      <a:pt x="640" y="1172"/>
                    </a:lnTo>
                    <a:lnTo>
                      <a:pt x="637" y="1175"/>
                    </a:lnTo>
                    <a:lnTo>
                      <a:pt x="635" y="1176"/>
                    </a:lnTo>
                    <a:lnTo>
                      <a:pt x="635" y="1171"/>
                    </a:lnTo>
                    <a:lnTo>
                      <a:pt x="636" y="1166"/>
                    </a:lnTo>
                    <a:lnTo>
                      <a:pt x="637" y="1161"/>
                    </a:lnTo>
                    <a:lnTo>
                      <a:pt x="641" y="1158"/>
                    </a:lnTo>
                    <a:lnTo>
                      <a:pt x="643" y="1158"/>
                    </a:lnTo>
                    <a:lnTo>
                      <a:pt x="645" y="1160"/>
                    </a:lnTo>
                    <a:lnTo>
                      <a:pt x="645" y="1163"/>
                    </a:lnTo>
                    <a:lnTo>
                      <a:pt x="645" y="1166"/>
                    </a:lnTo>
                    <a:close/>
                    <a:moveTo>
                      <a:pt x="563" y="1161"/>
                    </a:moveTo>
                    <a:lnTo>
                      <a:pt x="564" y="1164"/>
                    </a:lnTo>
                    <a:lnTo>
                      <a:pt x="563" y="1165"/>
                    </a:lnTo>
                    <a:lnTo>
                      <a:pt x="562" y="1164"/>
                    </a:lnTo>
                    <a:lnTo>
                      <a:pt x="563" y="1161"/>
                    </a:lnTo>
                    <a:close/>
                    <a:moveTo>
                      <a:pt x="598" y="1193"/>
                    </a:moveTo>
                    <a:lnTo>
                      <a:pt x="596" y="1195"/>
                    </a:lnTo>
                    <a:lnTo>
                      <a:pt x="596" y="1196"/>
                    </a:lnTo>
                    <a:lnTo>
                      <a:pt x="594" y="1197"/>
                    </a:lnTo>
                    <a:lnTo>
                      <a:pt x="592" y="1197"/>
                    </a:lnTo>
                    <a:lnTo>
                      <a:pt x="592" y="1195"/>
                    </a:lnTo>
                    <a:lnTo>
                      <a:pt x="592" y="1191"/>
                    </a:lnTo>
                    <a:lnTo>
                      <a:pt x="593" y="1188"/>
                    </a:lnTo>
                    <a:lnTo>
                      <a:pt x="594" y="1185"/>
                    </a:lnTo>
                    <a:lnTo>
                      <a:pt x="596" y="1186"/>
                    </a:lnTo>
                    <a:lnTo>
                      <a:pt x="598" y="1188"/>
                    </a:lnTo>
                    <a:lnTo>
                      <a:pt x="598" y="1191"/>
                    </a:lnTo>
                    <a:lnTo>
                      <a:pt x="598" y="1193"/>
                    </a:lnTo>
                    <a:close/>
                    <a:moveTo>
                      <a:pt x="386" y="1190"/>
                    </a:moveTo>
                    <a:lnTo>
                      <a:pt x="387" y="1193"/>
                    </a:lnTo>
                    <a:lnTo>
                      <a:pt x="386" y="1194"/>
                    </a:lnTo>
                    <a:lnTo>
                      <a:pt x="385" y="1193"/>
                    </a:lnTo>
                    <a:lnTo>
                      <a:pt x="386" y="1190"/>
                    </a:lnTo>
                    <a:close/>
                    <a:moveTo>
                      <a:pt x="494" y="1200"/>
                    </a:moveTo>
                    <a:lnTo>
                      <a:pt x="493" y="1202"/>
                    </a:lnTo>
                    <a:lnTo>
                      <a:pt x="492" y="1204"/>
                    </a:lnTo>
                    <a:lnTo>
                      <a:pt x="491" y="1205"/>
                    </a:lnTo>
                    <a:lnTo>
                      <a:pt x="489" y="1206"/>
                    </a:lnTo>
                    <a:lnTo>
                      <a:pt x="486" y="1203"/>
                    </a:lnTo>
                    <a:lnTo>
                      <a:pt x="487" y="1200"/>
                    </a:lnTo>
                    <a:lnTo>
                      <a:pt x="490" y="1196"/>
                    </a:lnTo>
                    <a:lnTo>
                      <a:pt x="491" y="1193"/>
                    </a:lnTo>
                    <a:lnTo>
                      <a:pt x="492" y="1193"/>
                    </a:lnTo>
                    <a:lnTo>
                      <a:pt x="494" y="1195"/>
                    </a:lnTo>
                    <a:lnTo>
                      <a:pt x="494" y="1197"/>
                    </a:lnTo>
                    <a:lnTo>
                      <a:pt x="494" y="1200"/>
                    </a:lnTo>
                    <a:close/>
                    <a:moveTo>
                      <a:pt x="641" y="1195"/>
                    </a:moveTo>
                    <a:lnTo>
                      <a:pt x="640" y="1196"/>
                    </a:lnTo>
                    <a:lnTo>
                      <a:pt x="639" y="1196"/>
                    </a:lnTo>
                    <a:lnTo>
                      <a:pt x="638" y="1196"/>
                    </a:lnTo>
                    <a:lnTo>
                      <a:pt x="637" y="1197"/>
                    </a:lnTo>
                    <a:lnTo>
                      <a:pt x="637" y="1195"/>
                    </a:lnTo>
                    <a:lnTo>
                      <a:pt x="638" y="1195"/>
                    </a:lnTo>
                    <a:lnTo>
                      <a:pt x="639" y="1195"/>
                    </a:lnTo>
                    <a:lnTo>
                      <a:pt x="641" y="1195"/>
                    </a:lnTo>
                    <a:close/>
                    <a:moveTo>
                      <a:pt x="542" y="1293"/>
                    </a:moveTo>
                    <a:lnTo>
                      <a:pt x="544" y="1293"/>
                    </a:lnTo>
                    <a:lnTo>
                      <a:pt x="544" y="1295"/>
                    </a:lnTo>
                    <a:lnTo>
                      <a:pt x="542" y="1296"/>
                    </a:lnTo>
                    <a:lnTo>
                      <a:pt x="540" y="1296"/>
                    </a:lnTo>
                    <a:lnTo>
                      <a:pt x="538" y="1295"/>
                    </a:lnTo>
                    <a:lnTo>
                      <a:pt x="536" y="1295"/>
                    </a:lnTo>
                    <a:lnTo>
                      <a:pt x="535" y="1294"/>
                    </a:lnTo>
                    <a:lnTo>
                      <a:pt x="535" y="1293"/>
                    </a:lnTo>
                    <a:lnTo>
                      <a:pt x="538" y="1291"/>
                    </a:lnTo>
                    <a:lnTo>
                      <a:pt x="540" y="1291"/>
                    </a:lnTo>
                    <a:lnTo>
                      <a:pt x="542" y="1293"/>
                    </a:lnTo>
                    <a:close/>
                    <a:moveTo>
                      <a:pt x="484" y="1304"/>
                    </a:moveTo>
                    <a:lnTo>
                      <a:pt x="485" y="1304"/>
                    </a:lnTo>
                    <a:lnTo>
                      <a:pt x="484" y="1304"/>
                    </a:lnTo>
                    <a:close/>
                    <a:moveTo>
                      <a:pt x="568" y="1307"/>
                    </a:moveTo>
                    <a:lnTo>
                      <a:pt x="567" y="1309"/>
                    </a:lnTo>
                    <a:lnTo>
                      <a:pt x="567" y="1311"/>
                    </a:lnTo>
                    <a:lnTo>
                      <a:pt x="567" y="1314"/>
                    </a:lnTo>
                    <a:lnTo>
                      <a:pt x="566" y="1316"/>
                    </a:lnTo>
                    <a:lnTo>
                      <a:pt x="563" y="1314"/>
                    </a:lnTo>
                    <a:lnTo>
                      <a:pt x="562" y="1311"/>
                    </a:lnTo>
                    <a:lnTo>
                      <a:pt x="561" y="1308"/>
                    </a:lnTo>
                    <a:lnTo>
                      <a:pt x="561" y="1304"/>
                    </a:lnTo>
                    <a:lnTo>
                      <a:pt x="563" y="1304"/>
                    </a:lnTo>
                    <a:lnTo>
                      <a:pt x="566" y="1304"/>
                    </a:lnTo>
                    <a:lnTo>
                      <a:pt x="567" y="1305"/>
                    </a:lnTo>
                    <a:lnTo>
                      <a:pt x="568" y="1307"/>
                    </a:lnTo>
                    <a:close/>
                    <a:moveTo>
                      <a:pt x="333" y="1338"/>
                    </a:moveTo>
                    <a:lnTo>
                      <a:pt x="333" y="1339"/>
                    </a:lnTo>
                    <a:lnTo>
                      <a:pt x="333" y="1340"/>
                    </a:lnTo>
                    <a:lnTo>
                      <a:pt x="333" y="1341"/>
                    </a:lnTo>
                    <a:lnTo>
                      <a:pt x="332" y="1340"/>
                    </a:lnTo>
                    <a:lnTo>
                      <a:pt x="332" y="1338"/>
                    </a:lnTo>
                    <a:lnTo>
                      <a:pt x="333" y="1338"/>
                    </a:lnTo>
                    <a:close/>
                    <a:moveTo>
                      <a:pt x="576" y="1353"/>
                    </a:moveTo>
                    <a:lnTo>
                      <a:pt x="573" y="1356"/>
                    </a:lnTo>
                    <a:lnTo>
                      <a:pt x="572" y="1353"/>
                    </a:lnTo>
                    <a:lnTo>
                      <a:pt x="570" y="1350"/>
                    </a:lnTo>
                    <a:lnTo>
                      <a:pt x="566" y="1349"/>
                    </a:lnTo>
                    <a:lnTo>
                      <a:pt x="570" y="1347"/>
                    </a:lnTo>
                    <a:lnTo>
                      <a:pt x="573" y="1347"/>
                    </a:lnTo>
                    <a:lnTo>
                      <a:pt x="575" y="1350"/>
                    </a:lnTo>
                    <a:lnTo>
                      <a:pt x="576" y="1353"/>
                    </a:lnTo>
                    <a:close/>
                    <a:moveTo>
                      <a:pt x="568" y="1363"/>
                    </a:moveTo>
                    <a:lnTo>
                      <a:pt x="567" y="1361"/>
                    </a:lnTo>
                    <a:lnTo>
                      <a:pt x="568" y="1360"/>
                    </a:lnTo>
                    <a:lnTo>
                      <a:pt x="569" y="1358"/>
                    </a:lnTo>
                    <a:lnTo>
                      <a:pt x="571" y="1358"/>
                    </a:lnTo>
                    <a:lnTo>
                      <a:pt x="571" y="1361"/>
                    </a:lnTo>
                    <a:lnTo>
                      <a:pt x="572" y="1362"/>
                    </a:lnTo>
                    <a:lnTo>
                      <a:pt x="571" y="1364"/>
                    </a:lnTo>
                    <a:lnTo>
                      <a:pt x="568" y="1363"/>
                    </a:lnTo>
                    <a:close/>
                    <a:moveTo>
                      <a:pt x="339" y="1371"/>
                    </a:moveTo>
                    <a:lnTo>
                      <a:pt x="340" y="1377"/>
                    </a:lnTo>
                    <a:lnTo>
                      <a:pt x="338" y="1377"/>
                    </a:lnTo>
                    <a:lnTo>
                      <a:pt x="333" y="1373"/>
                    </a:lnTo>
                    <a:lnTo>
                      <a:pt x="331" y="1370"/>
                    </a:lnTo>
                    <a:lnTo>
                      <a:pt x="332" y="1368"/>
                    </a:lnTo>
                    <a:lnTo>
                      <a:pt x="335" y="1367"/>
                    </a:lnTo>
                    <a:lnTo>
                      <a:pt x="338" y="1368"/>
                    </a:lnTo>
                    <a:lnTo>
                      <a:pt x="339" y="1371"/>
                    </a:lnTo>
                    <a:close/>
                    <a:moveTo>
                      <a:pt x="70" y="1386"/>
                    </a:moveTo>
                    <a:lnTo>
                      <a:pt x="69" y="1393"/>
                    </a:lnTo>
                    <a:lnTo>
                      <a:pt x="68" y="1401"/>
                    </a:lnTo>
                    <a:lnTo>
                      <a:pt x="67" y="1408"/>
                    </a:lnTo>
                    <a:lnTo>
                      <a:pt x="66" y="1415"/>
                    </a:lnTo>
                    <a:lnTo>
                      <a:pt x="64" y="1422"/>
                    </a:lnTo>
                    <a:lnTo>
                      <a:pt x="61" y="1428"/>
                    </a:lnTo>
                    <a:lnTo>
                      <a:pt x="59" y="1435"/>
                    </a:lnTo>
                    <a:lnTo>
                      <a:pt x="57" y="1441"/>
                    </a:lnTo>
                    <a:lnTo>
                      <a:pt x="56" y="1446"/>
                    </a:lnTo>
                    <a:lnTo>
                      <a:pt x="55" y="1451"/>
                    </a:lnTo>
                    <a:lnTo>
                      <a:pt x="55" y="1456"/>
                    </a:lnTo>
                    <a:lnTo>
                      <a:pt x="55" y="1461"/>
                    </a:lnTo>
                    <a:lnTo>
                      <a:pt x="53" y="1465"/>
                    </a:lnTo>
                    <a:lnTo>
                      <a:pt x="53" y="1471"/>
                    </a:lnTo>
                    <a:lnTo>
                      <a:pt x="51" y="1474"/>
                    </a:lnTo>
                    <a:lnTo>
                      <a:pt x="48" y="1479"/>
                    </a:lnTo>
                    <a:lnTo>
                      <a:pt x="46" y="1482"/>
                    </a:lnTo>
                    <a:lnTo>
                      <a:pt x="46" y="1486"/>
                    </a:lnTo>
                    <a:lnTo>
                      <a:pt x="46" y="1490"/>
                    </a:lnTo>
                    <a:lnTo>
                      <a:pt x="47" y="1493"/>
                    </a:lnTo>
                    <a:lnTo>
                      <a:pt x="47" y="1497"/>
                    </a:lnTo>
                    <a:lnTo>
                      <a:pt x="47" y="1500"/>
                    </a:lnTo>
                    <a:lnTo>
                      <a:pt x="46" y="1503"/>
                    </a:lnTo>
                    <a:lnTo>
                      <a:pt x="44" y="1508"/>
                    </a:lnTo>
                    <a:lnTo>
                      <a:pt x="43" y="1512"/>
                    </a:lnTo>
                    <a:lnTo>
                      <a:pt x="42" y="1518"/>
                    </a:lnTo>
                    <a:lnTo>
                      <a:pt x="40" y="1524"/>
                    </a:lnTo>
                    <a:lnTo>
                      <a:pt x="36" y="1528"/>
                    </a:lnTo>
                    <a:lnTo>
                      <a:pt x="36" y="1533"/>
                    </a:lnTo>
                    <a:lnTo>
                      <a:pt x="36" y="1537"/>
                    </a:lnTo>
                    <a:lnTo>
                      <a:pt x="37" y="1542"/>
                    </a:lnTo>
                    <a:lnTo>
                      <a:pt x="37" y="1546"/>
                    </a:lnTo>
                    <a:lnTo>
                      <a:pt x="37" y="1551"/>
                    </a:lnTo>
                    <a:lnTo>
                      <a:pt x="36" y="1555"/>
                    </a:lnTo>
                    <a:lnTo>
                      <a:pt x="33" y="1559"/>
                    </a:lnTo>
                    <a:lnTo>
                      <a:pt x="31" y="1562"/>
                    </a:lnTo>
                    <a:lnTo>
                      <a:pt x="30" y="1566"/>
                    </a:lnTo>
                    <a:lnTo>
                      <a:pt x="30" y="1570"/>
                    </a:lnTo>
                    <a:lnTo>
                      <a:pt x="29" y="1574"/>
                    </a:lnTo>
                    <a:lnTo>
                      <a:pt x="29" y="1578"/>
                    </a:lnTo>
                    <a:lnTo>
                      <a:pt x="27" y="1582"/>
                    </a:lnTo>
                    <a:lnTo>
                      <a:pt x="25" y="1585"/>
                    </a:lnTo>
                    <a:lnTo>
                      <a:pt x="23" y="1589"/>
                    </a:lnTo>
                    <a:lnTo>
                      <a:pt x="20" y="1591"/>
                    </a:lnTo>
                    <a:lnTo>
                      <a:pt x="16" y="1592"/>
                    </a:lnTo>
                    <a:lnTo>
                      <a:pt x="11" y="1591"/>
                    </a:lnTo>
                    <a:lnTo>
                      <a:pt x="6" y="1590"/>
                    </a:lnTo>
                    <a:lnTo>
                      <a:pt x="1" y="1591"/>
                    </a:lnTo>
                    <a:lnTo>
                      <a:pt x="0" y="1587"/>
                    </a:lnTo>
                    <a:lnTo>
                      <a:pt x="0" y="1582"/>
                    </a:lnTo>
                    <a:lnTo>
                      <a:pt x="1" y="1576"/>
                    </a:lnTo>
                    <a:lnTo>
                      <a:pt x="3" y="1572"/>
                    </a:lnTo>
                    <a:lnTo>
                      <a:pt x="5" y="1568"/>
                    </a:lnTo>
                    <a:lnTo>
                      <a:pt x="6" y="1563"/>
                    </a:lnTo>
                    <a:lnTo>
                      <a:pt x="7" y="1557"/>
                    </a:lnTo>
                    <a:lnTo>
                      <a:pt x="6" y="1553"/>
                    </a:lnTo>
                    <a:lnTo>
                      <a:pt x="7" y="1546"/>
                    </a:lnTo>
                    <a:lnTo>
                      <a:pt x="8" y="1539"/>
                    </a:lnTo>
                    <a:lnTo>
                      <a:pt x="8" y="1533"/>
                    </a:lnTo>
                    <a:lnTo>
                      <a:pt x="8" y="1526"/>
                    </a:lnTo>
                    <a:lnTo>
                      <a:pt x="8" y="1518"/>
                    </a:lnTo>
                    <a:lnTo>
                      <a:pt x="10" y="1512"/>
                    </a:lnTo>
                    <a:lnTo>
                      <a:pt x="12" y="1506"/>
                    </a:lnTo>
                    <a:lnTo>
                      <a:pt x="14" y="1499"/>
                    </a:lnTo>
                    <a:lnTo>
                      <a:pt x="16" y="1493"/>
                    </a:lnTo>
                    <a:lnTo>
                      <a:pt x="18" y="1488"/>
                    </a:lnTo>
                    <a:lnTo>
                      <a:pt x="18" y="1480"/>
                    </a:lnTo>
                    <a:lnTo>
                      <a:pt x="19" y="1473"/>
                    </a:lnTo>
                    <a:lnTo>
                      <a:pt x="20" y="1467"/>
                    </a:lnTo>
                    <a:lnTo>
                      <a:pt x="21" y="1461"/>
                    </a:lnTo>
                    <a:lnTo>
                      <a:pt x="25" y="1456"/>
                    </a:lnTo>
                    <a:lnTo>
                      <a:pt x="30" y="1452"/>
                    </a:lnTo>
                    <a:lnTo>
                      <a:pt x="31" y="1446"/>
                    </a:lnTo>
                    <a:lnTo>
                      <a:pt x="28" y="1440"/>
                    </a:lnTo>
                    <a:lnTo>
                      <a:pt x="26" y="1436"/>
                    </a:lnTo>
                    <a:lnTo>
                      <a:pt x="32" y="1433"/>
                    </a:lnTo>
                    <a:lnTo>
                      <a:pt x="31" y="1429"/>
                    </a:lnTo>
                    <a:lnTo>
                      <a:pt x="30" y="1426"/>
                    </a:lnTo>
                    <a:lnTo>
                      <a:pt x="31" y="1424"/>
                    </a:lnTo>
                    <a:lnTo>
                      <a:pt x="32" y="1420"/>
                    </a:lnTo>
                    <a:lnTo>
                      <a:pt x="33" y="1418"/>
                    </a:lnTo>
                    <a:lnTo>
                      <a:pt x="35" y="1415"/>
                    </a:lnTo>
                    <a:lnTo>
                      <a:pt x="36" y="1411"/>
                    </a:lnTo>
                    <a:lnTo>
                      <a:pt x="35" y="1407"/>
                    </a:lnTo>
                    <a:lnTo>
                      <a:pt x="38" y="1406"/>
                    </a:lnTo>
                    <a:lnTo>
                      <a:pt x="39" y="1404"/>
                    </a:lnTo>
                    <a:lnTo>
                      <a:pt x="41" y="1403"/>
                    </a:lnTo>
                    <a:lnTo>
                      <a:pt x="42" y="1400"/>
                    </a:lnTo>
                    <a:lnTo>
                      <a:pt x="41" y="1394"/>
                    </a:lnTo>
                    <a:lnTo>
                      <a:pt x="42" y="1389"/>
                    </a:lnTo>
                    <a:lnTo>
                      <a:pt x="44" y="1383"/>
                    </a:lnTo>
                    <a:lnTo>
                      <a:pt x="42" y="1379"/>
                    </a:lnTo>
                    <a:lnTo>
                      <a:pt x="46" y="1377"/>
                    </a:lnTo>
                    <a:lnTo>
                      <a:pt x="50" y="1376"/>
                    </a:lnTo>
                    <a:lnTo>
                      <a:pt x="55" y="1375"/>
                    </a:lnTo>
                    <a:lnTo>
                      <a:pt x="60" y="1375"/>
                    </a:lnTo>
                    <a:lnTo>
                      <a:pt x="66" y="1375"/>
                    </a:lnTo>
                    <a:lnTo>
                      <a:pt x="69" y="1377"/>
                    </a:lnTo>
                    <a:lnTo>
                      <a:pt x="70" y="1381"/>
                    </a:lnTo>
                    <a:lnTo>
                      <a:pt x="70" y="1386"/>
                    </a:lnTo>
                    <a:close/>
                    <a:moveTo>
                      <a:pt x="347" y="1388"/>
                    </a:moveTo>
                    <a:lnTo>
                      <a:pt x="346" y="1389"/>
                    </a:lnTo>
                    <a:lnTo>
                      <a:pt x="346" y="1388"/>
                    </a:lnTo>
                    <a:lnTo>
                      <a:pt x="345" y="1386"/>
                    </a:lnTo>
                    <a:lnTo>
                      <a:pt x="346" y="1386"/>
                    </a:lnTo>
                    <a:lnTo>
                      <a:pt x="347" y="1386"/>
                    </a:lnTo>
                    <a:lnTo>
                      <a:pt x="347" y="1388"/>
                    </a:lnTo>
                    <a:close/>
                    <a:moveTo>
                      <a:pt x="346" y="1399"/>
                    </a:moveTo>
                    <a:lnTo>
                      <a:pt x="348" y="1399"/>
                    </a:lnTo>
                    <a:lnTo>
                      <a:pt x="346" y="1399"/>
                    </a:lnTo>
                    <a:close/>
                    <a:moveTo>
                      <a:pt x="75" y="1409"/>
                    </a:moveTo>
                    <a:lnTo>
                      <a:pt x="74" y="1409"/>
                    </a:lnTo>
                    <a:lnTo>
                      <a:pt x="73" y="1409"/>
                    </a:lnTo>
                    <a:lnTo>
                      <a:pt x="72" y="1409"/>
                    </a:lnTo>
                    <a:lnTo>
                      <a:pt x="72" y="1407"/>
                    </a:lnTo>
                    <a:lnTo>
                      <a:pt x="74" y="1407"/>
                    </a:lnTo>
                    <a:lnTo>
                      <a:pt x="75" y="1407"/>
                    </a:lnTo>
                    <a:lnTo>
                      <a:pt x="75" y="1408"/>
                    </a:lnTo>
                    <a:lnTo>
                      <a:pt x="75" y="1409"/>
                    </a:lnTo>
                    <a:close/>
                    <a:moveTo>
                      <a:pt x="463" y="1427"/>
                    </a:moveTo>
                    <a:lnTo>
                      <a:pt x="459" y="1428"/>
                    </a:lnTo>
                    <a:lnTo>
                      <a:pt x="458" y="1431"/>
                    </a:lnTo>
                    <a:lnTo>
                      <a:pt x="458" y="1434"/>
                    </a:lnTo>
                    <a:lnTo>
                      <a:pt x="458" y="1437"/>
                    </a:lnTo>
                    <a:lnTo>
                      <a:pt x="458" y="1440"/>
                    </a:lnTo>
                    <a:lnTo>
                      <a:pt x="457" y="1443"/>
                    </a:lnTo>
                    <a:lnTo>
                      <a:pt x="454" y="1443"/>
                    </a:lnTo>
                    <a:lnTo>
                      <a:pt x="449" y="1441"/>
                    </a:lnTo>
                    <a:lnTo>
                      <a:pt x="449" y="1439"/>
                    </a:lnTo>
                    <a:lnTo>
                      <a:pt x="447" y="1438"/>
                    </a:lnTo>
                    <a:lnTo>
                      <a:pt x="446" y="1437"/>
                    </a:lnTo>
                    <a:lnTo>
                      <a:pt x="447" y="1436"/>
                    </a:lnTo>
                    <a:lnTo>
                      <a:pt x="449" y="1436"/>
                    </a:lnTo>
                    <a:lnTo>
                      <a:pt x="453" y="1437"/>
                    </a:lnTo>
                    <a:lnTo>
                      <a:pt x="456" y="1437"/>
                    </a:lnTo>
                    <a:lnTo>
                      <a:pt x="458" y="1434"/>
                    </a:lnTo>
                    <a:lnTo>
                      <a:pt x="457" y="1431"/>
                    </a:lnTo>
                    <a:lnTo>
                      <a:pt x="456" y="1429"/>
                    </a:lnTo>
                    <a:lnTo>
                      <a:pt x="456" y="1427"/>
                    </a:lnTo>
                    <a:lnTo>
                      <a:pt x="457" y="1426"/>
                    </a:lnTo>
                    <a:lnTo>
                      <a:pt x="458" y="1426"/>
                    </a:lnTo>
                    <a:lnTo>
                      <a:pt x="460" y="1426"/>
                    </a:lnTo>
                    <a:lnTo>
                      <a:pt x="462" y="1427"/>
                    </a:lnTo>
                    <a:lnTo>
                      <a:pt x="463" y="1427"/>
                    </a:lnTo>
                    <a:close/>
                    <a:moveTo>
                      <a:pt x="423" y="1434"/>
                    </a:moveTo>
                    <a:lnTo>
                      <a:pt x="423" y="1437"/>
                    </a:lnTo>
                    <a:lnTo>
                      <a:pt x="422" y="1438"/>
                    </a:lnTo>
                    <a:lnTo>
                      <a:pt x="421" y="1437"/>
                    </a:lnTo>
                    <a:lnTo>
                      <a:pt x="423" y="1434"/>
                    </a:lnTo>
                    <a:close/>
                    <a:moveTo>
                      <a:pt x="292" y="1446"/>
                    </a:moveTo>
                    <a:lnTo>
                      <a:pt x="292" y="1447"/>
                    </a:lnTo>
                    <a:lnTo>
                      <a:pt x="290" y="1448"/>
                    </a:lnTo>
                    <a:lnTo>
                      <a:pt x="288" y="1447"/>
                    </a:lnTo>
                    <a:lnTo>
                      <a:pt x="287" y="1447"/>
                    </a:lnTo>
                    <a:lnTo>
                      <a:pt x="286" y="1446"/>
                    </a:lnTo>
                    <a:lnTo>
                      <a:pt x="287" y="1446"/>
                    </a:lnTo>
                    <a:lnTo>
                      <a:pt x="287" y="1444"/>
                    </a:lnTo>
                    <a:lnTo>
                      <a:pt x="288" y="1444"/>
                    </a:lnTo>
                    <a:lnTo>
                      <a:pt x="290" y="1445"/>
                    </a:lnTo>
                    <a:lnTo>
                      <a:pt x="291" y="1445"/>
                    </a:lnTo>
                    <a:lnTo>
                      <a:pt x="292" y="1446"/>
                    </a:lnTo>
                    <a:close/>
                    <a:moveTo>
                      <a:pt x="400" y="1463"/>
                    </a:moveTo>
                    <a:lnTo>
                      <a:pt x="402" y="1465"/>
                    </a:lnTo>
                    <a:lnTo>
                      <a:pt x="401" y="1465"/>
                    </a:lnTo>
                    <a:lnTo>
                      <a:pt x="400" y="1465"/>
                    </a:lnTo>
                    <a:lnTo>
                      <a:pt x="399" y="1465"/>
                    </a:lnTo>
                    <a:lnTo>
                      <a:pt x="396" y="1463"/>
                    </a:lnTo>
                    <a:lnTo>
                      <a:pt x="397" y="1462"/>
                    </a:lnTo>
                    <a:lnTo>
                      <a:pt x="399" y="1462"/>
                    </a:lnTo>
                    <a:lnTo>
                      <a:pt x="400" y="1463"/>
                    </a:lnTo>
                    <a:close/>
                    <a:moveTo>
                      <a:pt x="431" y="1542"/>
                    </a:moveTo>
                    <a:lnTo>
                      <a:pt x="430" y="1542"/>
                    </a:lnTo>
                    <a:lnTo>
                      <a:pt x="428" y="1542"/>
                    </a:lnTo>
                    <a:lnTo>
                      <a:pt x="428" y="1540"/>
                    </a:lnTo>
                    <a:lnTo>
                      <a:pt x="429" y="1540"/>
                    </a:lnTo>
                    <a:lnTo>
                      <a:pt x="430" y="1540"/>
                    </a:lnTo>
                    <a:lnTo>
                      <a:pt x="431" y="1540"/>
                    </a:lnTo>
                    <a:lnTo>
                      <a:pt x="431" y="1542"/>
                    </a:lnTo>
                    <a:close/>
                    <a:moveTo>
                      <a:pt x="314" y="1563"/>
                    </a:moveTo>
                    <a:lnTo>
                      <a:pt x="316" y="1564"/>
                    </a:lnTo>
                    <a:lnTo>
                      <a:pt x="316" y="1565"/>
                    </a:lnTo>
                    <a:lnTo>
                      <a:pt x="315" y="1565"/>
                    </a:lnTo>
                    <a:lnTo>
                      <a:pt x="314" y="1563"/>
                    </a:lnTo>
                    <a:close/>
                    <a:moveTo>
                      <a:pt x="257" y="1605"/>
                    </a:moveTo>
                    <a:lnTo>
                      <a:pt x="260" y="1606"/>
                    </a:lnTo>
                    <a:lnTo>
                      <a:pt x="264" y="1608"/>
                    </a:lnTo>
                    <a:lnTo>
                      <a:pt x="266" y="1609"/>
                    </a:lnTo>
                    <a:lnTo>
                      <a:pt x="266" y="1613"/>
                    </a:lnTo>
                    <a:lnTo>
                      <a:pt x="264" y="1615"/>
                    </a:lnTo>
                    <a:lnTo>
                      <a:pt x="261" y="1617"/>
                    </a:lnTo>
                    <a:lnTo>
                      <a:pt x="258" y="1619"/>
                    </a:lnTo>
                    <a:lnTo>
                      <a:pt x="255" y="1618"/>
                    </a:lnTo>
                    <a:lnTo>
                      <a:pt x="255" y="1617"/>
                    </a:lnTo>
                    <a:lnTo>
                      <a:pt x="255" y="1615"/>
                    </a:lnTo>
                    <a:lnTo>
                      <a:pt x="255" y="1613"/>
                    </a:lnTo>
                    <a:lnTo>
                      <a:pt x="255" y="1611"/>
                    </a:lnTo>
                    <a:lnTo>
                      <a:pt x="258" y="1608"/>
                    </a:lnTo>
                    <a:lnTo>
                      <a:pt x="257" y="1605"/>
                    </a:lnTo>
                    <a:lnTo>
                      <a:pt x="255" y="1603"/>
                    </a:lnTo>
                    <a:lnTo>
                      <a:pt x="257" y="1605"/>
                    </a:lnTo>
                    <a:close/>
                    <a:moveTo>
                      <a:pt x="263" y="1634"/>
                    </a:moveTo>
                    <a:lnTo>
                      <a:pt x="260" y="1636"/>
                    </a:lnTo>
                    <a:lnTo>
                      <a:pt x="257" y="1636"/>
                    </a:lnTo>
                    <a:lnTo>
                      <a:pt x="255" y="1636"/>
                    </a:lnTo>
                    <a:lnTo>
                      <a:pt x="251" y="1636"/>
                    </a:lnTo>
                    <a:lnTo>
                      <a:pt x="250" y="1633"/>
                    </a:lnTo>
                    <a:lnTo>
                      <a:pt x="251" y="1629"/>
                    </a:lnTo>
                    <a:lnTo>
                      <a:pt x="254" y="1626"/>
                    </a:lnTo>
                    <a:lnTo>
                      <a:pt x="255" y="1623"/>
                    </a:lnTo>
                    <a:lnTo>
                      <a:pt x="260" y="1621"/>
                    </a:lnTo>
                    <a:lnTo>
                      <a:pt x="263" y="1625"/>
                    </a:lnTo>
                    <a:lnTo>
                      <a:pt x="264" y="1630"/>
                    </a:lnTo>
                    <a:lnTo>
                      <a:pt x="263" y="1634"/>
                    </a:lnTo>
                    <a:close/>
                    <a:moveTo>
                      <a:pt x="339" y="1636"/>
                    </a:moveTo>
                    <a:lnTo>
                      <a:pt x="339" y="1636"/>
                    </a:lnTo>
                    <a:lnTo>
                      <a:pt x="339" y="1635"/>
                    </a:lnTo>
                    <a:lnTo>
                      <a:pt x="339" y="1633"/>
                    </a:lnTo>
                    <a:lnTo>
                      <a:pt x="339" y="1632"/>
                    </a:lnTo>
                    <a:lnTo>
                      <a:pt x="340" y="1632"/>
                    </a:lnTo>
                    <a:lnTo>
                      <a:pt x="340" y="1634"/>
                    </a:lnTo>
                    <a:lnTo>
                      <a:pt x="339" y="1634"/>
                    </a:lnTo>
                    <a:lnTo>
                      <a:pt x="339" y="1636"/>
                    </a:lnTo>
                    <a:close/>
                    <a:moveTo>
                      <a:pt x="337" y="1644"/>
                    </a:moveTo>
                    <a:lnTo>
                      <a:pt x="333" y="1644"/>
                    </a:lnTo>
                    <a:lnTo>
                      <a:pt x="334" y="1641"/>
                    </a:lnTo>
                    <a:lnTo>
                      <a:pt x="337" y="1638"/>
                    </a:lnTo>
                    <a:lnTo>
                      <a:pt x="337" y="1644"/>
                    </a:lnTo>
                    <a:close/>
                    <a:moveTo>
                      <a:pt x="329" y="1692"/>
                    </a:moveTo>
                    <a:lnTo>
                      <a:pt x="327" y="1692"/>
                    </a:lnTo>
                    <a:lnTo>
                      <a:pt x="326" y="1692"/>
                    </a:lnTo>
                    <a:lnTo>
                      <a:pt x="326" y="1690"/>
                    </a:lnTo>
                    <a:lnTo>
                      <a:pt x="328" y="1689"/>
                    </a:lnTo>
                    <a:lnTo>
                      <a:pt x="329" y="1689"/>
                    </a:lnTo>
                    <a:lnTo>
                      <a:pt x="329" y="1690"/>
                    </a:lnTo>
                    <a:lnTo>
                      <a:pt x="329" y="1692"/>
                    </a:lnTo>
                    <a:close/>
                    <a:moveTo>
                      <a:pt x="275" y="1854"/>
                    </a:moveTo>
                    <a:lnTo>
                      <a:pt x="273" y="1857"/>
                    </a:lnTo>
                    <a:lnTo>
                      <a:pt x="270" y="1861"/>
                    </a:lnTo>
                    <a:lnTo>
                      <a:pt x="272" y="1865"/>
                    </a:lnTo>
                    <a:lnTo>
                      <a:pt x="272" y="1869"/>
                    </a:lnTo>
                    <a:lnTo>
                      <a:pt x="273" y="1873"/>
                    </a:lnTo>
                    <a:lnTo>
                      <a:pt x="272" y="1877"/>
                    </a:lnTo>
                    <a:lnTo>
                      <a:pt x="269" y="1880"/>
                    </a:lnTo>
                    <a:lnTo>
                      <a:pt x="265" y="1881"/>
                    </a:lnTo>
                    <a:lnTo>
                      <a:pt x="265" y="1887"/>
                    </a:lnTo>
                    <a:lnTo>
                      <a:pt x="265" y="1893"/>
                    </a:lnTo>
                    <a:lnTo>
                      <a:pt x="265" y="1899"/>
                    </a:lnTo>
                    <a:lnTo>
                      <a:pt x="265" y="1905"/>
                    </a:lnTo>
                    <a:lnTo>
                      <a:pt x="264" y="1911"/>
                    </a:lnTo>
                    <a:lnTo>
                      <a:pt x="263" y="1916"/>
                    </a:lnTo>
                    <a:lnTo>
                      <a:pt x="260" y="1921"/>
                    </a:lnTo>
                    <a:lnTo>
                      <a:pt x="257" y="1924"/>
                    </a:lnTo>
                    <a:lnTo>
                      <a:pt x="255" y="1923"/>
                    </a:lnTo>
                    <a:lnTo>
                      <a:pt x="255" y="1921"/>
                    </a:lnTo>
                    <a:lnTo>
                      <a:pt x="255" y="1918"/>
                    </a:lnTo>
                    <a:lnTo>
                      <a:pt x="255" y="1915"/>
                    </a:lnTo>
                    <a:lnTo>
                      <a:pt x="257" y="1913"/>
                    </a:lnTo>
                    <a:lnTo>
                      <a:pt x="258" y="1910"/>
                    </a:lnTo>
                    <a:lnTo>
                      <a:pt x="258" y="1907"/>
                    </a:lnTo>
                    <a:lnTo>
                      <a:pt x="257" y="1904"/>
                    </a:lnTo>
                    <a:lnTo>
                      <a:pt x="257" y="1901"/>
                    </a:lnTo>
                    <a:lnTo>
                      <a:pt x="256" y="1898"/>
                    </a:lnTo>
                    <a:lnTo>
                      <a:pt x="256" y="1895"/>
                    </a:lnTo>
                    <a:lnTo>
                      <a:pt x="257" y="1891"/>
                    </a:lnTo>
                    <a:lnTo>
                      <a:pt x="260" y="1889"/>
                    </a:lnTo>
                    <a:lnTo>
                      <a:pt x="263" y="1885"/>
                    </a:lnTo>
                    <a:lnTo>
                      <a:pt x="264" y="1881"/>
                    </a:lnTo>
                    <a:lnTo>
                      <a:pt x="265" y="1877"/>
                    </a:lnTo>
                    <a:lnTo>
                      <a:pt x="265" y="1872"/>
                    </a:lnTo>
                    <a:lnTo>
                      <a:pt x="265" y="1868"/>
                    </a:lnTo>
                    <a:lnTo>
                      <a:pt x="265" y="1863"/>
                    </a:lnTo>
                    <a:lnTo>
                      <a:pt x="265" y="1860"/>
                    </a:lnTo>
                    <a:lnTo>
                      <a:pt x="268" y="1858"/>
                    </a:lnTo>
                    <a:lnTo>
                      <a:pt x="269" y="1855"/>
                    </a:lnTo>
                    <a:lnTo>
                      <a:pt x="270" y="1852"/>
                    </a:lnTo>
                    <a:lnTo>
                      <a:pt x="272" y="1848"/>
                    </a:lnTo>
                    <a:lnTo>
                      <a:pt x="273" y="1845"/>
                    </a:lnTo>
                    <a:lnTo>
                      <a:pt x="273" y="1842"/>
                    </a:lnTo>
                    <a:lnTo>
                      <a:pt x="273" y="1838"/>
                    </a:lnTo>
                    <a:lnTo>
                      <a:pt x="273" y="1836"/>
                    </a:lnTo>
                    <a:lnTo>
                      <a:pt x="275" y="1838"/>
                    </a:lnTo>
                    <a:lnTo>
                      <a:pt x="275" y="1844"/>
                    </a:lnTo>
                    <a:lnTo>
                      <a:pt x="275" y="1849"/>
                    </a:lnTo>
                    <a:lnTo>
                      <a:pt x="275" y="1854"/>
                    </a:lnTo>
                    <a:close/>
                    <a:moveTo>
                      <a:pt x="287" y="1842"/>
                    </a:moveTo>
                    <a:lnTo>
                      <a:pt x="286" y="1841"/>
                    </a:lnTo>
                    <a:lnTo>
                      <a:pt x="285" y="1840"/>
                    </a:lnTo>
                    <a:lnTo>
                      <a:pt x="285" y="1838"/>
                    </a:lnTo>
                    <a:lnTo>
                      <a:pt x="286" y="1837"/>
                    </a:lnTo>
                    <a:lnTo>
                      <a:pt x="288" y="1837"/>
                    </a:lnTo>
                    <a:lnTo>
                      <a:pt x="290" y="1838"/>
                    </a:lnTo>
                    <a:lnTo>
                      <a:pt x="288" y="1840"/>
                    </a:lnTo>
                    <a:lnTo>
                      <a:pt x="287" y="1842"/>
                    </a:lnTo>
                    <a:close/>
                    <a:moveTo>
                      <a:pt x="250" y="1864"/>
                    </a:moveTo>
                    <a:lnTo>
                      <a:pt x="251" y="1865"/>
                    </a:lnTo>
                    <a:lnTo>
                      <a:pt x="250" y="1865"/>
                    </a:lnTo>
                    <a:lnTo>
                      <a:pt x="249" y="1865"/>
                    </a:lnTo>
                    <a:lnTo>
                      <a:pt x="248" y="1863"/>
                    </a:lnTo>
                    <a:lnTo>
                      <a:pt x="249" y="1861"/>
                    </a:lnTo>
                    <a:lnTo>
                      <a:pt x="250" y="1862"/>
                    </a:lnTo>
                    <a:lnTo>
                      <a:pt x="250" y="1864"/>
                    </a:lnTo>
                    <a:close/>
                    <a:moveTo>
                      <a:pt x="283" y="1864"/>
                    </a:moveTo>
                    <a:lnTo>
                      <a:pt x="281" y="1865"/>
                    </a:lnTo>
                    <a:lnTo>
                      <a:pt x="281" y="1864"/>
                    </a:lnTo>
                    <a:lnTo>
                      <a:pt x="281" y="1863"/>
                    </a:lnTo>
                    <a:lnTo>
                      <a:pt x="282" y="1863"/>
                    </a:lnTo>
                    <a:lnTo>
                      <a:pt x="283" y="1863"/>
                    </a:lnTo>
                    <a:lnTo>
                      <a:pt x="283" y="1864"/>
                    </a:lnTo>
                    <a:close/>
                    <a:moveTo>
                      <a:pt x="279" y="1907"/>
                    </a:moveTo>
                    <a:lnTo>
                      <a:pt x="279" y="1908"/>
                    </a:lnTo>
                    <a:lnTo>
                      <a:pt x="279" y="1910"/>
                    </a:lnTo>
                    <a:lnTo>
                      <a:pt x="277" y="1912"/>
                    </a:lnTo>
                    <a:lnTo>
                      <a:pt x="276" y="1913"/>
                    </a:lnTo>
                    <a:lnTo>
                      <a:pt x="275" y="1912"/>
                    </a:lnTo>
                    <a:lnTo>
                      <a:pt x="274" y="1910"/>
                    </a:lnTo>
                    <a:lnTo>
                      <a:pt x="274" y="1908"/>
                    </a:lnTo>
                    <a:lnTo>
                      <a:pt x="273" y="1906"/>
                    </a:lnTo>
                    <a:lnTo>
                      <a:pt x="274" y="1901"/>
                    </a:lnTo>
                    <a:lnTo>
                      <a:pt x="277" y="1900"/>
                    </a:lnTo>
                    <a:lnTo>
                      <a:pt x="279" y="1903"/>
                    </a:lnTo>
                    <a:lnTo>
                      <a:pt x="279" y="1907"/>
                    </a:lnTo>
                    <a:close/>
                    <a:moveTo>
                      <a:pt x="214" y="1945"/>
                    </a:moveTo>
                    <a:lnTo>
                      <a:pt x="212" y="1941"/>
                    </a:lnTo>
                    <a:lnTo>
                      <a:pt x="212" y="1935"/>
                    </a:lnTo>
                    <a:lnTo>
                      <a:pt x="212" y="1931"/>
                    </a:lnTo>
                    <a:lnTo>
                      <a:pt x="214" y="1926"/>
                    </a:lnTo>
                    <a:lnTo>
                      <a:pt x="215" y="1932"/>
                    </a:lnTo>
                    <a:lnTo>
                      <a:pt x="215" y="1936"/>
                    </a:lnTo>
                    <a:lnTo>
                      <a:pt x="215" y="1941"/>
                    </a:lnTo>
                    <a:lnTo>
                      <a:pt x="214" y="1945"/>
                    </a:lnTo>
                    <a:close/>
                    <a:moveTo>
                      <a:pt x="257" y="1939"/>
                    </a:moveTo>
                    <a:lnTo>
                      <a:pt x="256" y="1941"/>
                    </a:lnTo>
                    <a:lnTo>
                      <a:pt x="255" y="1941"/>
                    </a:lnTo>
                    <a:lnTo>
                      <a:pt x="255" y="1940"/>
                    </a:lnTo>
                    <a:lnTo>
                      <a:pt x="255" y="1938"/>
                    </a:lnTo>
                    <a:lnTo>
                      <a:pt x="255" y="1936"/>
                    </a:lnTo>
                    <a:lnTo>
                      <a:pt x="256" y="1935"/>
                    </a:lnTo>
                    <a:lnTo>
                      <a:pt x="257" y="1936"/>
                    </a:lnTo>
                    <a:lnTo>
                      <a:pt x="257" y="1939"/>
                    </a:lnTo>
                    <a:close/>
                    <a:moveTo>
                      <a:pt x="212" y="1954"/>
                    </a:moveTo>
                    <a:lnTo>
                      <a:pt x="212" y="1957"/>
                    </a:lnTo>
                    <a:lnTo>
                      <a:pt x="211" y="1956"/>
                    </a:lnTo>
                    <a:lnTo>
                      <a:pt x="212" y="1954"/>
                    </a:lnTo>
                    <a:close/>
                    <a:moveTo>
                      <a:pt x="254" y="1976"/>
                    </a:moveTo>
                    <a:lnTo>
                      <a:pt x="250" y="1974"/>
                    </a:lnTo>
                    <a:lnTo>
                      <a:pt x="247" y="1973"/>
                    </a:lnTo>
                    <a:lnTo>
                      <a:pt x="247" y="1970"/>
                    </a:lnTo>
                    <a:lnTo>
                      <a:pt x="247" y="1966"/>
                    </a:lnTo>
                    <a:lnTo>
                      <a:pt x="249" y="1968"/>
                    </a:lnTo>
                    <a:lnTo>
                      <a:pt x="252" y="1971"/>
                    </a:lnTo>
                    <a:lnTo>
                      <a:pt x="255" y="1973"/>
                    </a:lnTo>
                    <a:lnTo>
                      <a:pt x="257" y="1975"/>
                    </a:lnTo>
                    <a:lnTo>
                      <a:pt x="257" y="1976"/>
                    </a:lnTo>
                    <a:lnTo>
                      <a:pt x="255" y="1976"/>
                    </a:lnTo>
                    <a:lnTo>
                      <a:pt x="254" y="1976"/>
                    </a:lnTo>
                    <a:close/>
                    <a:moveTo>
                      <a:pt x="239" y="1977"/>
                    </a:moveTo>
                    <a:lnTo>
                      <a:pt x="239" y="1979"/>
                    </a:lnTo>
                    <a:lnTo>
                      <a:pt x="240" y="1981"/>
                    </a:lnTo>
                    <a:lnTo>
                      <a:pt x="241" y="1984"/>
                    </a:lnTo>
                    <a:lnTo>
                      <a:pt x="243" y="1985"/>
                    </a:lnTo>
                    <a:lnTo>
                      <a:pt x="247" y="1986"/>
                    </a:lnTo>
                    <a:lnTo>
                      <a:pt x="249" y="1986"/>
                    </a:lnTo>
                    <a:lnTo>
                      <a:pt x="251" y="1986"/>
                    </a:lnTo>
                    <a:lnTo>
                      <a:pt x="252" y="1988"/>
                    </a:lnTo>
                    <a:lnTo>
                      <a:pt x="249" y="1988"/>
                    </a:lnTo>
                    <a:lnTo>
                      <a:pt x="245" y="1988"/>
                    </a:lnTo>
                    <a:lnTo>
                      <a:pt x="241" y="1990"/>
                    </a:lnTo>
                    <a:lnTo>
                      <a:pt x="239" y="1994"/>
                    </a:lnTo>
                    <a:lnTo>
                      <a:pt x="237" y="1999"/>
                    </a:lnTo>
                    <a:lnTo>
                      <a:pt x="238" y="2005"/>
                    </a:lnTo>
                    <a:lnTo>
                      <a:pt x="239" y="2009"/>
                    </a:lnTo>
                    <a:lnTo>
                      <a:pt x="240" y="2014"/>
                    </a:lnTo>
                    <a:lnTo>
                      <a:pt x="242" y="2018"/>
                    </a:lnTo>
                    <a:lnTo>
                      <a:pt x="241" y="2022"/>
                    </a:lnTo>
                    <a:lnTo>
                      <a:pt x="238" y="2024"/>
                    </a:lnTo>
                    <a:lnTo>
                      <a:pt x="230" y="2026"/>
                    </a:lnTo>
                    <a:lnTo>
                      <a:pt x="231" y="2022"/>
                    </a:lnTo>
                    <a:lnTo>
                      <a:pt x="229" y="2018"/>
                    </a:lnTo>
                    <a:lnTo>
                      <a:pt x="229" y="2015"/>
                    </a:lnTo>
                    <a:lnTo>
                      <a:pt x="234" y="2015"/>
                    </a:lnTo>
                    <a:lnTo>
                      <a:pt x="236" y="2013"/>
                    </a:lnTo>
                    <a:lnTo>
                      <a:pt x="236" y="2011"/>
                    </a:lnTo>
                    <a:lnTo>
                      <a:pt x="234" y="2009"/>
                    </a:lnTo>
                    <a:lnTo>
                      <a:pt x="233" y="2007"/>
                    </a:lnTo>
                    <a:lnTo>
                      <a:pt x="232" y="2007"/>
                    </a:lnTo>
                    <a:lnTo>
                      <a:pt x="230" y="2006"/>
                    </a:lnTo>
                    <a:lnTo>
                      <a:pt x="229" y="2005"/>
                    </a:lnTo>
                    <a:lnTo>
                      <a:pt x="227" y="2005"/>
                    </a:lnTo>
                    <a:lnTo>
                      <a:pt x="225" y="2007"/>
                    </a:lnTo>
                    <a:lnTo>
                      <a:pt x="225" y="2009"/>
                    </a:lnTo>
                    <a:lnTo>
                      <a:pt x="224" y="2009"/>
                    </a:lnTo>
                    <a:lnTo>
                      <a:pt x="222" y="2008"/>
                    </a:lnTo>
                    <a:lnTo>
                      <a:pt x="219" y="2004"/>
                    </a:lnTo>
                    <a:lnTo>
                      <a:pt x="220" y="2000"/>
                    </a:lnTo>
                    <a:lnTo>
                      <a:pt x="221" y="1996"/>
                    </a:lnTo>
                    <a:lnTo>
                      <a:pt x="221" y="1989"/>
                    </a:lnTo>
                    <a:lnTo>
                      <a:pt x="222" y="1990"/>
                    </a:lnTo>
                    <a:lnTo>
                      <a:pt x="224" y="1990"/>
                    </a:lnTo>
                    <a:lnTo>
                      <a:pt x="225" y="1990"/>
                    </a:lnTo>
                    <a:lnTo>
                      <a:pt x="227" y="1989"/>
                    </a:lnTo>
                    <a:lnTo>
                      <a:pt x="229" y="1986"/>
                    </a:lnTo>
                    <a:lnTo>
                      <a:pt x="232" y="1981"/>
                    </a:lnTo>
                    <a:lnTo>
                      <a:pt x="232" y="1977"/>
                    </a:lnTo>
                    <a:lnTo>
                      <a:pt x="231" y="1971"/>
                    </a:lnTo>
                    <a:lnTo>
                      <a:pt x="233" y="1973"/>
                    </a:lnTo>
                    <a:lnTo>
                      <a:pt x="236" y="1973"/>
                    </a:lnTo>
                    <a:lnTo>
                      <a:pt x="238" y="1974"/>
                    </a:lnTo>
                    <a:lnTo>
                      <a:pt x="239" y="1977"/>
                    </a:lnTo>
                    <a:close/>
                    <a:moveTo>
                      <a:pt x="212" y="2094"/>
                    </a:moveTo>
                    <a:lnTo>
                      <a:pt x="209" y="2094"/>
                    </a:lnTo>
                    <a:lnTo>
                      <a:pt x="206" y="2095"/>
                    </a:lnTo>
                    <a:lnTo>
                      <a:pt x="204" y="2096"/>
                    </a:lnTo>
                    <a:lnTo>
                      <a:pt x="201" y="2095"/>
                    </a:lnTo>
                    <a:lnTo>
                      <a:pt x="199" y="2091"/>
                    </a:lnTo>
                    <a:lnTo>
                      <a:pt x="201" y="2088"/>
                    </a:lnTo>
                    <a:lnTo>
                      <a:pt x="206" y="2088"/>
                    </a:lnTo>
                    <a:lnTo>
                      <a:pt x="210" y="2090"/>
                    </a:lnTo>
                    <a:lnTo>
                      <a:pt x="210" y="2091"/>
                    </a:lnTo>
                    <a:lnTo>
                      <a:pt x="211" y="2091"/>
                    </a:lnTo>
                    <a:lnTo>
                      <a:pt x="212" y="2093"/>
                    </a:lnTo>
                    <a:lnTo>
                      <a:pt x="212" y="2094"/>
                    </a:lnTo>
                    <a:close/>
                    <a:moveTo>
                      <a:pt x="222" y="2118"/>
                    </a:moveTo>
                    <a:lnTo>
                      <a:pt x="220" y="2121"/>
                    </a:lnTo>
                    <a:lnTo>
                      <a:pt x="216" y="2121"/>
                    </a:lnTo>
                    <a:lnTo>
                      <a:pt x="213" y="2118"/>
                    </a:lnTo>
                    <a:lnTo>
                      <a:pt x="212" y="2116"/>
                    </a:lnTo>
                    <a:lnTo>
                      <a:pt x="214" y="2116"/>
                    </a:lnTo>
                    <a:lnTo>
                      <a:pt x="219" y="2116"/>
                    </a:lnTo>
                    <a:lnTo>
                      <a:pt x="221" y="2116"/>
                    </a:lnTo>
                    <a:lnTo>
                      <a:pt x="222" y="2118"/>
                    </a:lnTo>
                    <a:close/>
                    <a:moveTo>
                      <a:pt x="245" y="2127"/>
                    </a:moveTo>
                    <a:lnTo>
                      <a:pt x="243" y="2127"/>
                    </a:lnTo>
                    <a:lnTo>
                      <a:pt x="242" y="2127"/>
                    </a:lnTo>
                    <a:lnTo>
                      <a:pt x="240" y="2127"/>
                    </a:lnTo>
                    <a:lnTo>
                      <a:pt x="238" y="2127"/>
                    </a:lnTo>
                    <a:lnTo>
                      <a:pt x="237" y="2125"/>
                    </a:lnTo>
                    <a:lnTo>
                      <a:pt x="238" y="2122"/>
                    </a:lnTo>
                    <a:lnTo>
                      <a:pt x="238" y="2118"/>
                    </a:lnTo>
                    <a:lnTo>
                      <a:pt x="238" y="2116"/>
                    </a:lnTo>
                    <a:lnTo>
                      <a:pt x="241" y="2118"/>
                    </a:lnTo>
                    <a:lnTo>
                      <a:pt x="242" y="2121"/>
                    </a:lnTo>
                    <a:lnTo>
                      <a:pt x="243" y="2124"/>
                    </a:lnTo>
                    <a:lnTo>
                      <a:pt x="245" y="2127"/>
                    </a:lnTo>
                    <a:close/>
                    <a:moveTo>
                      <a:pt x="154" y="2148"/>
                    </a:moveTo>
                    <a:lnTo>
                      <a:pt x="154" y="2149"/>
                    </a:lnTo>
                    <a:lnTo>
                      <a:pt x="154" y="2151"/>
                    </a:lnTo>
                    <a:lnTo>
                      <a:pt x="153" y="2151"/>
                    </a:lnTo>
                    <a:lnTo>
                      <a:pt x="152" y="2152"/>
                    </a:lnTo>
                    <a:lnTo>
                      <a:pt x="150" y="2152"/>
                    </a:lnTo>
                    <a:lnTo>
                      <a:pt x="149" y="2151"/>
                    </a:lnTo>
                    <a:lnTo>
                      <a:pt x="148" y="2149"/>
                    </a:lnTo>
                    <a:lnTo>
                      <a:pt x="146" y="2148"/>
                    </a:lnTo>
                    <a:lnTo>
                      <a:pt x="147" y="2144"/>
                    </a:lnTo>
                    <a:lnTo>
                      <a:pt x="150" y="2143"/>
                    </a:lnTo>
                    <a:lnTo>
                      <a:pt x="154" y="2144"/>
                    </a:lnTo>
                    <a:lnTo>
                      <a:pt x="154" y="2148"/>
                    </a:lnTo>
                    <a:close/>
                    <a:moveTo>
                      <a:pt x="180" y="2276"/>
                    </a:moveTo>
                    <a:lnTo>
                      <a:pt x="178" y="2279"/>
                    </a:lnTo>
                    <a:lnTo>
                      <a:pt x="178" y="2281"/>
                    </a:lnTo>
                    <a:lnTo>
                      <a:pt x="176" y="2283"/>
                    </a:lnTo>
                    <a:lnTo>
                      <a:pt x="173" y="2281"/>
                    </a:lnTo>
                    <a:lnTo>
                      <a:pt x="170" y="2283"/>
                    </a:lnTo>
                    <a:lnTo>
                      <a:pt x="169" y="2286"/>
                    </a:lnTo>
                    <a:lnTo>
                      <a:pt x="169" y="2288"/>
                    </a:lnTo>
                    <a:lnTo>
                      <a:pt x="167" y="2289"/>
                    </a:lnTo>
                    <a:lnTo>
                      <a:pt x="163" y="2286"/>
                    </a:lnTo>
                    <a:lnTo>
                      <a:pt x="163" y="2280"/>
                    </a:lnTo>
                    <a:lnTo>
                      <a:pt x="163" y="2275"/>
                    </a:lnTo>
                    <a:lnTo>
                      <a:pt x="161" y="2270"/>
                    </a:lnTo>
                    <a:lnTo>
                      <a:pt x="165" y="2266"/>
                    </a:lnTo>
                    <a:lnTo>
                      <a:pt x="168" y="2262"/>
                    </a:lnTo>
                    <a:lnTo>
                      <a:pt x="172" y="2260"/>
                    </a:lnTo>
                    <a:lnTo>
                      <a:pt x="177" y="2260"/>
                    </a:lnTo>
                    <a:lnTo>
                      <a:pt x="177" y="2264"/>
                    </a:lnTo>
                    <a:lnTo>
                      <a:pt x="177" y="2268"/>
                    </a:lnTo>
                    <a:lnTo>
                      <a:pt x="178" y="2272"/>
                    </a:lnTo>
                    <a:lnTo>
                      <a:pt x="180" y="2276"/>
                    </a:lnTo>
                    <a:close/>
                    <a:moveTo>
                      <a:pt x="165" y="2301"/>
                    </a:moveTo>
                    <a:lnTo>
                      <a:pt x="165" y="2301"/>
                    </a:lnTo>
                    <a:lnTo>
                      <a:pt x="165" y="2302"/>
                    </a:lnTo>
                    <a:lnTo>
                      <a:pt x="165" y="2301"/>
                    </a:lnTo>
                    <a:close/>
                    <a:moveTo>
                      <a:pt x="173" y="2329"/>
                    </a:moveTo>
                    <a:lnTo>
                      <a:pt x="169" y="2325"/>
                    </a:lnTo>
                    <a:lnTo>
                      <a:pt x="165" y="2322"/>
                    </a:lnTo>
                    <a:lnTo>
                      <a:pt x="162" y="2317"/>
                    </a:lnTo>
                    <a:lnTo>
                      <a:pt x="165" y="2311"/>
                    </a:lnTo>
                    <a:lnTo>
                      <a:pt x="167" y="2311"/>
                    </a:lnTo>
                    <a:lnTo>
                      <a:pt x="169" y="2311"/>
                    </a:lnTo>
                    <a:lnTo>
                      <a:pt x="171" y="2313"/>
                    </a:lnTo>
                    <a:lnTo>
                      <a:pt x="173" y="2316"/>
                    </a:lnTo>
                    <a:lnTo>
                      <a:pt x="173" y="2319"/>
                    </a:lnTo>
                    <a:lnTo>
                      <a:pt x="173" y="2322"/>
                    </a:lnTo>
                    <a:lnTo>
                      <a:pt x="173" y="2326"/>
                    </a:lnTo>
                    <a:lnTo>
                      <a:pt x="173" y="2329"/>
                    </a:lnTo>
                    <a:close/>
                    <a:moveTo>
                      <a:pt x="138" y="2455"/>
                    </a:moveTo>
                    <a:lnTo>
                      <a:pt x="137" y="2459"/>
                    </a:lnTo>
                    <a:lnTo>
                      <a:pt x="136" y="2461"/>
                    </a:lnTo>
                    <a:lnTo>
                      <a:pt x="133" y="2465"/>
                    </a:lnTo>
                    <a:lnTo>
                      <a:pt x="132" y="2468"/>
                    </a:lnTo>
                    <a:lnTo>
                      <a:pt x="130" y="2468"/>
                    </a:lnTo>
                    <a:lnTo>
                      <a:pt x="128" y="2468"/>
                    </a:lnTo>
                    <a:lnTo>
                      <a:pt x="124" y="2467"/>
                    </a:lnTo>
                    <a:lnTo>
                      <a:pt x="123" y="2464"/>
                    </a:lnTo>
                    <a:lnTo>
                      <a:pt x="124" y="2459"/>
                    </a:lnTo>
                    <a:lnTo>
                      <a:pt x="128" y="2455"/>
                    </a:lnTo>
                    <a:lnTo>
                      <a:pt x="133" y="2453"/>
                    </a:lnTo>
                    <a:lnTo>
                      <a:pt x="138" y="2455"/>
                    </a:lnTo>
                    <a:close/>
                    <a:moveTo>
                      <a:pt x="143" y="2494"/>
                    </a:moveTo>
                    <a:lnTo>
                      <a:pt x="143" y="2494"/>
                    </a:lnTo>
                    <a:lnTo>
                      <a:pt x="141" y="2494"/>
                    </a:lnTo>
                    <a:lnTo>
                      <a:pt x="141" y="2493"/>
                    </a:lnTo>
                    <a:lnTo>
                      <a:pt x="142" y="2493"/>
                    </a:lnTo>
                    <a:lnTo>
                      <a:pt x="143" y="2493"/>
                    </a:lnTo>
                    <a:lnTo>
                      <a:pt x="143" y="2494"/>
                    </a:lnTo>
                    <a:close/>
                    <a:moveTo>
                      <a:pt x="173" y="2496"/>
                    </a:moveTo>
                    <a:lnTo>
                      <a:pt x="170" y="2496"/>
                    </a:lnTo>
                    <a:lnTo>
                      <a:pt x="169" y="2496"/>
                    </a:lnTo>
                    <a:lnTo>
                      <a:pt x="173" y="2495"/>
                    </a:lnTo>
                    <a:lnTo>
                      <a:pt x="173" y="2496"/>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grpSp>
        <p:grpSp>
          <p:nvGrpSpPr>
            <p:cNvPr id="7176" name="Group 29"/>
            <p:cNvGrpSpPr>
              <a:grpSpLocks/>
            </p:cNvGrpSpPr>
            <p:nvPr/>
          </p:nvGrpSpPr>
          <p:grpSpPr bwMode="auto">
            <a:xfrm>
              <a:off x="748" y="255"/>
              <a:ext cx="970" cy="140"/>
              <a:chOff x="821" y="1941"/>
              <a:chExt cx="5339" cy="772"/>
            </a:xfrm>
          </p:grpSpPr>
          <p:sp>
            <p:nvSpPr>
              <p:cNvPr id="7177" name="Freeform 30"/>
              <p:cNvSpPr>
                <a:spLocks noEditPoints="1"/>
              </p:cNvSpPr>
              <p:nvPr/>
            </p:nvSpPr>
            <p:spPr bwMode="auto">
              <a:xfrm>
                <a:off x="821" y="1941"/>
                <a:ext cx="4789" cy="347"/>
              </a:xfrm>
              <a:custGeom>
                <a:avLst/>
                <a:gdLst>
                  <a:gd name="T0" fmla="*/ 484 w 4786"/>
                  <a:gd name="T1" fmla="*/ 136 h 345"/>
                  <a:gd name="T2" fmla="*/ 704 w 4786"/>
                  <a:gd name="T3" fmla="*/ 6 h 345"/>
                  <a:gd name="T4" fmla="*/ 756 w 4786"/>
                  <a:gd name="T5" fmla="*/ 24 h 345"/>
                  <a:gd name="T6" fmla="*/ 815 w 4786"/>
                  <a:gd name="T7" fmla="*/ 157 h 345"/>
                  <a:gd name="T8" fmla="*/ 756 w 4786"/>
                  <a:gd name="T9" fmla="*/ 212 h 345"/>
                  <a:gd name="T10" fmla="*/ 698 w 4786"/>
                  <a:gd name="T11" fmla="*/ 356 h 345"/>
                  <a:gd name="T12" fmla="*/ 523 w 4786"/>
                  <a:gd name="T13" fmla="*/ 356 h 345"/>
                  <a:gd name="T14" fmla="*/ 687 w 4786"/>
                  <a:gd name="T15" fmla="*/ 150 h 345"/>
                  <a:gd name="T16" fmla="*/ 688 w 4786"/>
                  <a:gd name="T17" fmla="*/ 119 h 345"/>
                  <a:gd name="T18" fmla="*/ 643 w 4786"/>
                  <a:gd name="T19" fmla="*/ 104 h 345"/>
                  <a:gd name="T20" fmla="*/ 1078 w 4786"/>
                  <a:gd name="T21" fmla="*/ 184 h 345"/>
                  <a:gd name="T22" fmla="*/ 1307 w 4786"/>
                  <a:gd name="T23" fmla="*/ 356 h 345"/>
                  <a:gd name="T24" fmla="*/ 1169 w 4786"/>
                  <a:gd name="T25" fmla="*/ 170 h 345"/>
                  <a:gd name="T26" fmla="*/ 995 w 4786"/>
                  <a:gd name="T27" fmla="*/ 190 h 345"/>
                  <a:gd name="T28" fmla="*/ 986 w 4786"/>
                  <a:gd name="T29" fmla="*/ 184 h 345"/>
                  <a:gd name="T30" fmla="*/ 1614 w 4786"/>
                  <a:gd name="T31" fmla="*/ 28 h 345"/>
                  <a:gd name="T32" fmla="*/ 1691 w 4786"/>
                  <a:gd name="T33" fmla="*/ 195 h 345"/>
                  <a:gd name="T34" fmla="*/ 1629 w 4786"/>
                  <a:gd name="T35" fmla="*/ 321 h 345"/>
                  <a:gd name="T36" fmla="*/ 1502 w 4786"/>
                  <a:gd name="T37" fmla="*/ 361 h 345"/>
                  <a:gd name="T38" fmla="*/ 1337 w 4786"/>
                  <a:gd name="T39" fmla="*/ 259 h 345"/>
                  <a:gd name="T40" fmla="*/ 1335 w 4786"/>
                  <a:gd name="T41" fmla="*/ 107 h 345"/>
                  <a:gd name="T42" fmla="*/ 1506 w 4786"/>
                  <a:gd name="T43" fmla="*/ 115 h 345"/>
                  <a:gd name="T44" fmla="*/ 1449 w 4786"/>
                  <a:gd name="T45" fmla="*/ 152 h 345"/>
                  <a:gd name="T46" fmla="*/ 1457 w 4786"/>
                  <a:gd name="T47" fmla="*/ 221 h 345"/>
                  <a:gd name="T48" fmla="*/ 1520 w 4786"/>
                  <a:gd name="T49" fmla="*/ 244 h 345"/>
                  <a:gd name="T50" fmla="*/ 1566 w 4786"/>
                  <a:gd name="T51" fmla="*/ 197 h 345"/>
                  <a:gd name="T52" fmla="*/ 1548 w 4786"/>
                  <a:gd name="T53" fmla="*/ 131 h 345"/>
                  <a:gd name="T54" fmla="*/ 1945 w 4786"/>
                  <a:gd name="T55" fmla="*/ 104 h 345"/>
                  <a:gd name="T56" fmla="*/ 1974 w 4786"/>
                  <a:gd name="T57" fmla="*/ 356 h 345"/>
                  <a:gd name="T58" fmla="*/ 2478 w 4786"/>
                  <a:gd name="T59" fmla="*/ 4 h 345"/>
                  <a:gd name="T60" fmla="*/ 2596 w 4786"/>
                  <a:gd name="T61" fmla="*/ 154 h 345"/>
                  <a:gd name="T62" fmla="*/ 2610 w 4786"/>
                  <a:gd name="T63" fmla="*/ 125 h 345"/>
                  <a:gd name="T64" fmla="*/ 2626 w 4786"/>
                  <a:gd name="T65" fmla="*/ 97 h 345"/>
                  <a:gd name="T66" fmla="*/ 2604 w 4786"/>
                  <a:gd name="T67" fmla="*/ 226 h 345"/>
                  <a:gd name="T68" fmla="*/ 2594 w 4786"/>
                  <a:gd name="T69" fmla="*/ 216 h 345"/>
                  <a:gd name="T70" fmla="*/ 3062 w 4786"/>
                  <a:gd name="T71" fmla="*/ 4 h 345"/>
                  <a:gd name="T72" fmla="*/ 3261 w 4786"/>
                  <a:gd name="T73" fmla="*/ 8 h 345"/>
                  <a:gd name="T74" fmla="*/ 3322 w 4786"/>
                  <a:gd name="T75" fmla="*/ 36 h 345"/>
                  <a:gd name="T76" fmla="*/ 3353 w 4786"/>
                  <a:gd name="T77" fmla="*/ 167 h 345"/>
                  <a:gd name="T78" fmla="*/ 3295 w 4786"/>
                  <a:gd name="T79" fmla="*/ 216 h 345"/>
                  <a:gd name="T80" fmla="*/ 3198 w 4786"/>
                  <a:gd name="T81" fmla="*/ 248 h 345"/>
                  <a:gd name="T82" fmla="*/ 3209 w 4786"/>
                  <a:gd name="T83" fmla="*/ 161 h 345"/>
                  <a:gd name="T84" fmla="*/ 3237 w 4786"/>
                  <a:gd name="T85" fmla="*/ 146 h 345"/>
                  <a:gd name="T86" fmla="*/ 3235 w 4786"/>
                  <a:gd name="T87" fmla="*/ 116 h 345"/>
                  <a:gd name="T88" fmla="*/ 3192 w 4786"/>
                  <a:gd name="T89" fmla="*/ 161 h 345"/>
                  <a:gd name="T90" fmla="*/ 3563 w 4786"/>
                  <a:gd name="T91" fmla="*/ 148 h 345"/>
                  <a:gd name="T92" fmla="*/ 3552 w 4786"/>
                  <a:gd name="T93" fmla="*/ 152 h 345"/>
                  <a:gd name="T94" fmla="*/ 3935 w 4786"/>
                  <a:gd name="T95" fmla="*/ 7 h 345"/>
                  <a:gd name="T96" fmla="*/ 3995 w 4786"/>
                  <a:gd name="T97" fmla="*/ 30 h 345"/>
                  <a:gd name="T98" fmla="*/ 4042 w 4786"/>
                  <a:gd name="T99" fmla="*/ 162 h 345"/>
                  <a:gd name="T100" fmla="*/ 3978 w 4786"/>
                  <a:gd name="T101" fmla="*/ 214 h 345"/>
                  <a:gd name="T102" fmla="*/ 3877 w 4786"/>
                  <a:gd name="T103" fmla="*/ 250 h 345"/>
                  <a:gd name="T104" fmla="*/ 3871 w 4786"/>
                  <a:gd name="T105" fmla="*/ 161 h 345"/>
                  <a:gd name="T106" fmla="*/ 3915 w 4786"/>
                  <a:gd name="T107" fmla="*/ 148 h 345"/>
                  <a:gd name="T108" fmla="*/ 3915 w 4786"/>
                  <a:gd name="T109" fmla="*/ 117 h 345"/>
                  <a:gd name="T110" fmla="*/ 3871 w 4786"/>
                  <a:gd name="T111" fmla="*/ 161 h 345"/>
                  <a:gd name="T112" fmla="*/ 4319 w 4786"/>
                  <a:gd name="T113" fmla="*/ 199 h 345"/>
                  <a:gd name="T114" fmla="*/ 4314 w 4786"/>
                  <a:gd name="T115" fmla="*/ 150 h 345"/>
                  <a:gd name="T116" fmla="*/ 4220 w 4786"/>
                  <a:gd name="T117" fmla="*/ 202 h 345"/>
                  <a:gd name="T118" fmla="*/ 4207 w 4786"/>
                  <a:gd name="T119" fmla="*/ 216 h 345"/>
                  <a:gd name="T120" fmla="*/ 4576 w 4786"/>
                  <a:gd name="T121" fmla="*/ 314 h 345"/>
                  <a:gd name="T122" fmla="*/ 4621 w 4786"/>
                  <a:gd name="T123" fmla="*/ 130 h 34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4786"/>
                  <a:gd name="T187" fmla="*/ 0 h 345"/>
                  <a:gd name="T188" fmla="*/ 4786 w 4786"/>
                  <a:gd name="T189" fmla="*/ 345 h 34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4786" h="345">
                    <a:moveTo>
                      <a:pt x="69" y="340"/>
                    </a:moveTo>
                    <a:lnTo>
                      <a:pt x="69" y="111"/>
                    </a:lnTo>
                    <a:lnTo>
                      <a:pt x="0" y="114"/>
                    </a:lnTo>
                    <a:lnTo>
                      <a:pt x="0" y="4"/>
                    </a:lnTo>
                    <a:lnTo>
                      <a:pt x="256" y="4"/>
                    </a:lnTo>
                    <a:lnTo>
                      <a:pt x="256" y="114"/>
                    </a:lnTo>
                    <a:lnTo>
                      <a:pt x="189" y="111"/>
                    </a:lnTo>
                    <a:lnTo>
                      <a:pt x="189" y="340"/>
                    </a:lnTo>
                    <a:lnTo>
                      <a:pt x="69" y="340"/>
                    </a:lnTo>
                    <a:close/>
                    <a:moveTo>
                      <a:pt x="267" y="340"/>
                    </a:moveTo>
                    <a:lnTo>
                      <a:pt x="267" y="4"/>
                    </a:lnTo>
                    <a:lnTo>
                      <a:pt x="494" y="4"/>
                    </a:lnTo>
                    <a:lnTo>
                      <a:pt x="494" y="96"/>
                    </a:lnTo>
                    <a:lnTo>
                      <a:pt x="389" y="96"/>
                    </a:lnTo>
                    <a:lnTo>
                      <a:pt x="389" y="128"/>
                    </a:lnTo>
                    <a:lnTo>
                      <a:pt x="484" y="128"/>
                    </a:lnTo>
                    <a:lnTo>
                      <a:pt x="484" y="216"/>
                    </a:lnTo>
                    <a:lnTo>
                      <a:pt x="389" y="216"/>
                    </a:lnTo>
                    <a:lnTo>
                      <a:pt x="389" y="248"/>
                    </a:lnTo>
                    <a:lnTo>
                      <a:pt x="497" y="248"/>
                    </a:lnTo>
                    <a:lnTo>
                      <a:pt x="497" y="340"/>
                    </a:lnTo>
                    <a:lnTo>
                      <a:pt x="267" y="340"/>
                    </a:lnTo>
                    <a:close/>
                    <a:moveTo>
                      <a:pt x="523" y="340"/>
                    </a:moveTo>
                    <a:lnTo>
                      <a:pt x="523" y="4"/>
                    </a:lnTo>
                    <a:lnTo>
                      <a:pt x="675" y="4"/>
                    </a:lnTo>
                    <a:lnTo>
                      <a:pt x="680" y="5"/>
                    </a:lnTo>
                    <a:lnTo>
                      <a:pt x="685" y="5"/>
                    </a:lnTo>
                    <a:lnTo>
                      <a:pt x="689" y="5"/>
                    </a:lnTo>
                    <a:lnTo>
                      <a:pt x="693" y="5"/>
                    </a:lnTo>
                    <a:lnTo>
                      <a:pt x="697" y="6"/>
                    </a:lnTo>
                    <a:lnTo>
                      <a:pt x="700" y="6"/>
                    </a:lnTo>
                    <a:lnTo>
                      <a:pt x="704" y="6"/>
                    </a:lnTo>
                    <a:lnTo>
                      <a:pt x="708" y="7"/>
                    </a:lnTo>
                    <a:lnTo>
                      <a:pt x="711" y="8"/>
                    </a:lnTo>
                    <a:lnTo>
                      <a:pt x="715" y="9"/>
                    </a:lnTo>
                    <a:lnTo>
                      <a:pt x="718" y="9"/>
                    </a:lnTo>
                    <a:lnTo>
                      <a:pt x="721" y="9"/>
                    </a:lnTo>
                    <a:lnTo>
                      <a:pt x="724" y="10"/>
                    </a:lnTo>
                    <a:lnTo>
                      <a:pt x="727" y="11"/>
                    </a:lnTo>
                    <a:lnTo>
                      <a:pt x="730" y="12"/>
                    </a:lnTo>
                    <a:lnTo>
                      <a:pt x="733" y="13"/>
                    </a:lnTo>
                    <a:lnTo>
                      <a:pt x="737" y="14"/>
                    </a:lnTo>
                    <a:lnTo>
                      <a:pt x="739" y="15"/>
                    </a:lnTo>
                    <a:lnTo>
                      <a:pt x="742" y="16"/>
                    </a:lnTo>
                    <a:lnTo>
                      <a:pt x="745" y="17"/>
                    </a:lnTo>
                    <a:lnTo>
                      <a:pt x="748" y="19"/>
                    </a:lnTo>
                    <a:lnTo>
                      <a:pt x="751" y="21"/>
                    </a:lnTo>
                    <a:lnTo>
                      <a:pt x="754" y="22"/>
                    </a:lnTo>
                    <a:lnTo>
                      <a:pt x="756" y="24"/>
                    </a:lnTo>
                    <a:lnTo>
                      <a:pt x="765" y="30"/>
                    </a:lnTo>
                    <a:lnTo>
                      <a:pt x="773" y="36"/>
                    </a:lnTo>
                    <a:lnTo>
                      <a:pt x="780" y="43"/>
                    </a:lnTo>
                    <a:lnTo>
                      <a:pt x="786" y="49"/>
                    </a:lnTo>
                    <a:lnTo>
                      <a:pt x="792" y="57"/>
                    </a:lnTo>
                    <a:lnTo>
                      <a:pt x="797" y="65"/>
                    </a:lnTo>
                    <a:lnTo>
                      <a:pt x="801" y="73"/>
                    </a:lnTo>
                    <a:lnTo>
                      <a:pt x="805" y="82"/>
                    </a:lnTo>
                    <a:lnTo>
                      <a:pt x="807" y="91"/>
                    </a:lnTo>
                    <a:lnTo>
                      <a:pt x="809" y="101"/>
                    </a:lnTo>
                    <a:lnTo>
                      <a:pt x="810" y="111"/>
                    </a:lnTo>
                    <a:lnTo>
                      <a:pt x="810" y="121"/>
                    </a:lnTo>
                    <a:lnTo>
                      <a:pt x="810" y="127"/>
                    </a:lnTo>
                    <a:lnTo>
                      <a:pt x="810" y="133"/>
                    </a:lnTo>
                    <a:lnTo>
                      <a:pt x="810" y="138"/>
                    </a:lnTo>
                    <a:lnTo>
                      <a:pt x="808" y="144"/>
                    </a:lnTo>
                    <a:lnTo>
                      <a:pt x="807" y="149"/>
                    </a:lnTo>
                    <a:lnTo>
                      <a:pt x="806" y="154"/>
                    </a:lnTo>
                    <a:lnTo>
                      <a:pt x="803" y="159"/>
                    </a:lnTo>
                    <a:lnTo>
                      <a:pt x="801" y="164"/>
                    </a:lnTo>
                    <a:lnTo>
                      <a:pt x="799" y="169"/>
                    </a:lnTo>
                    <a:lnTo>
                      <a:pt x="797" y="173"/>
                    </a:lnTo>
                    <a:lnTo>
                      <a:pt x="794" y="178"/>
                    </a:lnTo>
                    <a:lnTo>
                      <a:pt x="790" y="182"/>
                    </a:lnTo>
                    <a:lnTo>
                      <a:pt x="789" y="184"/>
                    </a:lnTo>
                    <a:lnTo>
                      <a:pt x="786" y="187"/>
                    </a:lnTo>
                    <a:lnTo>
                      <a:pt x="784" y="189"/>
                    </a:lnTo>
                    <a:lnTo>
                      <a:pt x="781" y="191"/>
                    </a:lnTo>
                    <a:lnTo>
                      <a:pt x="778" y="194"/>
                    </a:lnTo>
                    <a:lnTo>
                      <a:pt x="773" y="196"/>
                    </a:lnTo>
                    <a:lnTo>
                      <a:pt x="769" y="198"/>
                    </a:lnTo>
                    <a:lnTo>
                      <a:pt x="765" y="201"/>
                    </a:lnTo>
                    <a:lnTo>
                      <a:pt x="760" y="202"/>
                    </a:lnTo>
                    <a:lnTo>
                      <a:pt x="756" y="204"/>
                    </a:lnTo>
                    <a:lnTo>
                      <a:pt x="751" y="206"/>
                    </a:lnTo>
                    <a:lnTo>
                      <a:pt x="745" y="208"/>
                    </a:lnTo>
                    <a:lnTo>
                      <a:pt x="745" y="211"/>
                    </a:lnTo>
                    <a:lnTo>
                      <a:pt x="747" y="212"/>
                    </a:lnTo>
                    <a:lnTo>
                      <a:pt x="750" y="213"/>
                    </a:lnTo>
                    <a:lnTo>
                      <a:pt x="751" y="214"/>
                    </a:lnTo>
                    <a:lnTo>
                      <a:pt x="753" y="216"/>
                    </a:lnTo>
                    <a:lnTo>
                      <a:pt x="754" y="217"/>
                    </a:lnTo>
                    <a:lnTo>
                      <a:pt x="756" y="219"/>
                    </a:lnTo>
                    <a:lnTo>
                      <a:pt x="758" y="220"/>
                    </a:lnTo>
                    <a:lnTo>
                      <a:pt x="758" y="221"/>
                    </a:lnTo>
                    <a:lnTo>
                      <a:pt x="760" y="223"/>
                    </a:lnTo>
                    <a:lnTo>
                      <a:pt x="761" y="224"/>
                    </a:lnTo>
                    <a:lnTo>
                      <a:pt x="762" y="225"/>
                    </a:lnTo>
                    <a:lnTo>
                      <a:pt x="762" y="227"/>
                    </a:lnTo>
                    <a:lnTo>
                      <a:pt x="839" y="340"/>
                    </a:lnTo>
                    <a:lnTo>
                      <a:pt x="698" y="340"/>
                    </a:lnTo>
                    <a:lnTo>
                      <a:pt x="648" y="242"/>
                    </a:lnTo>
                    <a:lnTo>
                      <a:pt x="648" y="240"/>
                    </a:lnTo>
                    <a:lnTo>
                      <a:pt x="648" y="238"/>
                    </a:lnTo>
                    <a:lnTo>
                      <a:pt x="647" y="238"/>
                    </a:lnTo>
                    <a:lnTo>
                      <a:pt x="647" y="237"/>
                    </a:lnTo>
                    <a:lnTo>
                      <a:pt x="646" y="236"/>
                    </a:lnTo>
                    <a:lnTo>
                      <a:pt x="646" y="235"/>
                    </a:lnTo>
                    <a:lnTo>
                      <a:pt x="646" y="234"/>
                    </a:lnTo>
                    <a:lnTo>
                      <a:pt x="645" y="233"/>
                    </a:lnTo>
                    <a:lnTo>
                      <a:pt x="645" y="232"/>
                    </a:lnTo>
                    <a:lnTo>
                      <a:pt x="644" y="232"/>
                    </a:lnTo>
                    <a:lnTo>
                      <a:pt x="643" y="232"/>
                    </a:lnTo>
                    <a:lnTo>
                      <a:pt x="643" y="340"/>
                    </a:lnTo>
                    <a:lnTo>
                      <a:pt x="523" y="340"/>
                    </a:lnTo>
                    <a:close/>
                    <a:moveTo>
                      <a:pt x="643" y="153"/>
                    </a:moveTo>
                    <a:lnTo>
                      <a:pt x="659" y="153"/>
                    </a:lnTo>
                    <a:lnTo>
                      <a:pt x="662" y="152"/>
                    </a:lnTo>
                    <a:lnTo>
                      <a:pt x="664" y="152"/>
                    </a:lnTo>
                    <a:lnTo>
                      <a:pt x="666" y="152"/>
                    </a:lnTo>
                    <a:lnTo>
                      <a:pt x="669" y="152"/>
                    </a:lnTo>
                    <a:lnTo>
                      <a:pt x="671" y="152"/>
                    </a:lnTo>
                    <a:lnTo>
                      <a:pt x="672" y="151"/>
                    </a:lnTo>
                    <a:lnTo>
                      <a:pt x="674" y="150"/>
                    </a:lnTo>
                    <a:lnTo>
                      <a:pt x="676" y="150"/>
                    </a:lnTo>
                    <a:lnTo>
                      <a:pt x="678" y="149"/>
                    </a:lnTo>
                    <a:lnTo>
                      <a:pt x="680" y="148"/>
                    </a:lnTo>
                    <a:lnTo>
                      <a:pt x="681" y="147"/>
                    </a:lnTo>
                    <a:lnTo>
                      <a:pt x="683" y="146"/>
                    </a:lnTo>
                    <a:lnTo>
                      <a:pt x="684" y="144"/>
                    </a:lnTo>
                    <a:lnTo>
                      <a:pt x="685" y="143"/>
                    </a:lnTo>
                    <a:lnTo>
                      <a:pt x="687" y="142"/>
                    </a:lnTo>
                    <a:lnTo>
                      <a:pt x="687" y="140"/>
                    </a:lnTo>
                    <a:lnTo>
                      <a:pt x="689" y="138"/>
                    </a:lnTo>
                    <a:lnTo>
                      <a:pt x="689" y="137"/>
                    </a:lnTo>
                    <a:lnTo>
                      <a:pt x="690" y="135"/>
                    </a:lnTo>
                    <a:lnTo>
                      <a:pt x="691" y="134"/>
                    </a:lnTo>
                    <a:lnTo>
                      <a:pt x="691" y="132"/>
                    </a:lnTo>
                    <a:lnTo>
                      <a:pt x="691" y="130"/>
                    </a:lnTo>
                    <a:lnTo>
                      <a:pt x="691" y="128"/>
                    </a:lnTo>
                    <a:lnTo>
                      <a:pt x="691" y="126"/>
                    </a:lnTo>
                    <a:lnTo>
                      <a:pt x="691" y="124"/>
                    </a:lnTo>
                    <a:lnTo>
                      <a:pt x="691" y="122"/>
                    </a:lnTo>
                    <a:lnTo>
                      <a:pt x="691" y="120"/>
                    </a:lnTo>
                    <a:lnTo>
                      <a:pt x="691" y="118"/>
                    </a:lnTo>
                    <a:lnTo>
                      <a:pt x="690" y="116"/>
                    </a:lnTo>
                    <a:lnTo>
                      <a:pt x="689" y="115"/>
                    </a:lnTo>
                    <a:lnTo>
                      <a:pt x="689" y="113"/>
                    </a:lnTo>
                    <a:lnTo>
                      <a:pt x="688" y="111"/>
                    </a:lnTo>
                    <a:lnTo>
                      <a:pt x="687" y="109"/>
                    </a:lnTo>
                    <a:lnTo>
                      <a:pt x="686" y="108"/>
                    </a:lnTo>
                    <a:lnTo>
                      <a:pt x="685" y="107"/>
                    </a:lnTo>
                    <a:lnTo>
                      <a:pt x="683" y="105"/>
                    </a:lnTo>
                    <a:lnTo>
                      <a:pt x="682" y="104"/>
                    </a:lnTo>
                    <a:lnTo>
                      <a:pt x="681" y="103"/>
                    </a:lnTo>
                    <a:lnTo>
                      <a:pt x="679" y="101"/>
                    </a:lnTo>
                    <a:lnTo>
                      <a:pt x="678" y="101"/>
                    </a:lnTo>
                    <a:lnTo>
                      <a:pt x="676" y="100"/>
                    </a:lnTo>
                    <a:lnTo>
                      <a:pt x="674" y="99"/>
                    </a:lnTo>
                    <a:lnTo>
                      <a:pt x="673" y="99"/>
                    </a:lnTo>
                    <a:lnTo>
                      <a:pt x="672" y="98"/>
                    </a:lnTo>
                    <a:lnTo>
                      <a:pt x="670" y="97"/>
                    </a:lnTo>
                    <a:lnTo>
                      <a:pt x="668" y="97"/>
                    </a:lnTo>
                    <a:lnTo>
                      <a:pt x="665" y="97"/>
                    </a:lnTo>
                    <a:lnTo>
                      <a:pt x="663" y="96"/>
                    </a:lnTo>
                    <a:lnTo>
                      <a:pt x="643" y="96"/>
                    </a:lnTo>
                    <a:lnTo>
                      <a:pt x="643" y="153"/>
                    </a:lnTo>
                    <a:close/>
                    <a:moveTo>
                      <a:pt x="842" y="340"/>
                    </a:moveTo>
                    <a:lnTo>
                      <a:pt x="898" y="4"/>
                    </a:lnTo>
                    <a:lnTo>
                      <a:pt x="1023" y="4"/>
                    </a:lnTo>
                    <a:lnTo>
                      <a:pt x="1062" y="142"/>
                    </a:lnTo>
                    <a:lnTo>
                      <a:pt x="1063" y="144"/>
                    </a:lnTo>
                    <a:lnTo>
                      <a:pt x="1064" y="146"/>
                    </a:lnTo>
                    <a:lnTo>
                      <a:pt x="1064" y="148"/>
                    </a:lnTo>
                    <a:lnTo>
                      <a:pt x="1065" y="152"/>
                    </a:lnTo>
                    <a:lnTo>
                      <a:pt x="1066" y="154"/>
                    </a:lnTo>
                    <a:lnTo>
                      <a:pt x="1066" y="158"/>
                    </a:lnTo>
                    <a:lnTo>
                      <a:pt x="1067" y="161"/>
                    </a:lnTo>
                    <a:lnTo>
                      <a:pt x="1068" y="165"/>
                    </a:lnTo>
                    <a:lnTo>
                      <a:pt x="1068" y="168"/>
                    </a:lnTo>
                    <a:lnTo>
                      <a:pt x="1069" y="172"/>
                    </a:lnTo>
                    <a:lnTo>
                      <a:pt x="1070" y="176"/>
                    </a:lnTo>
                    <a:lnTo>
                      <a:pt x="1070" y="181"/>
                    </a:lnTo>
                    <a:lnTo>
                      <a:pt x="1073" y="181"/>
                    </a:lnTo>
                    <a:lnTo>
                      <a:pt x="1073" y="177"/>
                    </a:lnTo>
                    <a:lnTo>
                      <a:pt x="1074" y="173"/>
                    </a:lnTo>
                    <a:lnTo>
                      <a:pt x="1074" y="169"/>
                    </a:lnTo>
                    <a:lnTo>
                      <a:pt x="1075" y="166"/>
                    </a:lnTo>
                    <a:lnTo>
                      <a:pt x="1075" y="163"/>
                    </a:lnTo>
                    <a:lnTo>
                      <a:pt x="1075" y="159"/>
                    </a:lnTo>
                    <a:lnTo>
                      <a:pt x="1076" y="156"/>
                    </a:lnTo>
                    <a:lnTo>
                      <a:pt x="1077" y="153"/>
                    </a:lnTo>
                    <a:lnTo>
                      <a:pt x="1077" y="150"/>
                    </a:lnTo>
                    <a:lnTo>
                      <a:pt x="1078" y="147"/>
                    </a:lnTo>
                    <a:lnTo>
                      <a:pt x="1079" y="144"/>
                    </a:lnTo>
                    <a:lnTo>
                      <a:pt x="1079" y="142"/>
                    </a:lnTo>
                    <a:lnTo>
                      <a:pt x="1119" y="4"/>
                    </a:lnTo>
                    <a:lnTo>
                      <a:pt x="1243" y="4"/>
                    </a:lnTo>
                    <a:lnTo>
                      <a:pt x="1299" y="340"/>
                    </a:lnTo>
                    <a:lnTo>
                      <a:pt x="1181" y="340"/>
                    </a:lnTo>
                    <a:lnTo>
                      <a:pt x="1165" y="189"/>
                    </a:lnTo>
                    <a:lnTo>
                      <a:pt x="1165" y="187"/>
                    </a:lnTo>
                    <a:lnTo>
                      <a:pt x="1165" y="184"/>
                    </a:lnTo>
                    <a:lnTo>
                      <a:pt x="1165" y="181"/>
                    </a:lnTo>
                    <a:lnTo>
                      <a:pt x="1165" y="179"/>
                    </a:lnTo>
                    <a:lnTo>
                      <a:pt x="1165" y="176"/>
                    </a:lnTo>
                    <a:lnTo>
                      <a:pt x="1165" y="174"/>
                    </a:lnTo>
                    <a:lnTo>
                      <a:pt x="1165" y="170"/>
                    </a:lnTo>
                    <a:lnTo>
                      <a:pt x="1164" y="167"/>
                    </a:lnTo>
                    <a:lnTo>
                      <a:pt x="1164" y="165"/>
                    </a:lnTo>
                    <a:lnTo>
                      <a:pt x="1164" y="161"/>
                    </a:lnTo>
                    <a:lnTo>
                      <a:pt x="1164" y="159"/>
                    </a:lnTo>
                    <a:lnTo>
                      <a:pt x="1163" y="156"/>
                    </a:lnTo>
                    <a:lnTo>
                      <a:pt x="1161" y="156"/>
                    </a:lnTo>
                    <a:lnTo>
                      <a:pt x="1161" y="159"/>
                    </a:lnTo>
                    <a:lnTo>
                      <a:pt x="1161" y="162"/>
                    </a:lnTo>
                    <a:lnTo>
                      <a:pt x="1160" y="165"/>
                    </a:lnTo>
                    <a:lnTo>
                      <a:pt x="1159" y="168"/>
                    </a:lnTo>
                    <a:lnTo>
                      <a:pt x="1159" y="171"/>
                    </a:lnTo>
                    <a:lnTo>
                      <a:pt x="1158" y="174"/>
                    </a:lnTo>
                    <a:lnTo>
                      <a:pt x="1158" y="176"/>
                    </a:lnTo>
                    <a:lnTo>
                      <a:pt x="1157" y="178"/>
                    </a:lnTo>
                    <a:lnTo>
                      <a:pt x="1157" y="180"/>
                    </a:lnTo>
                    <a:lnTo>
                      <a:pt x="1157" y="182"/>
                    </a:lnTo>
                    <a:lnTo>
                      <a:pt x="1157" y="183"/>
                    </a:lnTo>
                    <a:lnTo>
                      <a:pt x="1156" y="184"/>
                    </a:lnTo>
                    <a:lnTo>
                      <a:pt x="1105" y="340"/>
                    </a:lnTo>
                    <a:lnTo>
                      <a:pt x="1034" y="340"/>
                    </a:lnTo>
                    <a:lnTo>
                      <a:pt x="988" y="193"/>
                    </a:lnTo>
                    <a:lnTo>
                      <a:pt x="988" y="190"/>
                    </a:lnTo>
                    <a:lnTo>
                      <a:pt x="987" y="188"/>
                    </a:lnTo>
                    <a:lnTo>
                      <a:pt x="987" y="185"/>
                    </a:lnTo>
                    <a:lnTo>
                      <a:pt x="987" y="182"/>
                    </a:lnTo>
                    <a:lnTo>
                      <a:pt x="986" y="180"/>
                    </a:lnTo>
                    <a:lnTo>
                      <a:pt x="985" y="177"/>
                    </a:lnTo>
                    <a:lnTo>
                      <a:pt x="984" y="174"/>
                    </a:lnTo>
                    <a:lnTo>
                      <a:pt x="984" y="170"/>
                    </a:lnTo>
                    <a:lnTo>
                      <a:pt x="984" y="167"/>
                    </a:lnTo>
                    <a:lnTo>
                      <a:pt x="984" y="163"/>
                    </a:lnTo>
                    <a:lnTo>
                      <a:pt x="983" y="159"/>
                    </a:lnTo>
                    <a:lnTo>
                      <a:pt x="982" y="156"/>
                    </a:lnTo>
                    <a:lnTo>
                      <a:pt x="978" y="156"/>
                    </a:lnTo>
                    <a:lnTo>
                      <a:pt x="978" y="159"/>
                    </a:lnTo>
                    <a:lnTo>
                      <a:pt x="978" y="162"/>
                    </a:lnTo>
                    <a:lnTo>
                      <a:pt x="978" y="165"/>
                    </a:lnTo>
                    <a:lnTo>
                      <a:pt x="978" y="167"/>
                    </a:lnTo>
                    <a:lnTo>
                      <a:pt x="978" y="169"/>
                    </a:lnTo>
                    <a:lnTo>
                      <a:pt x="978" y="172"/>
                    </a:lnTo>
                    <a:lnTo>
                      <a:pt x="978" y="174"/>
                    </a:lnTo>
                    <a:lnTo>
                      <a:pt x="978" y="176"/>
                    </a:lnTo>
                    <a:lnTo>
                      <a:pt x="978" y="178"/>
                    </a:lnTo>
                    <a:lnTo>
                      <a:pt x="978" y="180"/>
                    </a:lnTo>
                    <a:lnTo>
                      <a:pt x="978" y="181"/>
                    </a:lnTo>
                    <a:lnTo>
                      <a:pt x="978" y="182"/>
                    </a:lnTo>
                    <a:lnTo>
                      <a:pt x="961" y="340"/>
                    </a:lnTo>
                    <a:lnTo>
                      <a:pt x="842" y="340"/>
                    </a:lnTo>
                    <a:close/>
                    <a:moveTo>
                      <a:pt x="1499" y="0"/>
                    </a:moveTo>
                    <a:lnTo>
                      <a:pt x="1513" y="0"/>
                    </a:lnTo>
                    <a:lnTo>
                      <a:pt x="1526" y="1"/>
                    </a:lnTo>
                    <a:lnTo>
                      <a:pt x="1539" y="3"/>
                    </a:lnTo>
                    <a:lnTo>
                      <a:pt x="1551" y="6"/>
                    </a:lnTo>
                    <a:lnTo>
                      <a:pt x="1563" y="9"/>
                    </a:lnTo>
                    <a:lnTo>
                      <a:pt x="1575" y="12"/>
                    </a:lnTo>
                    <a:lnTo>
                      <a:pt x="1586" y="17"/>
                    </a:lnTo>
                    <a:lnTo>
                      <a:pt x="1596" y="22"/>
                    </a:lnTo>
                    <a:lnTo>
                      <a:pt x="1606" y="28"/>
                    </a:lnTo>
                    <a:lnTo>
                      <a:pt x="1616" y="34"/>
                    </a:lnTo>
                    <a:lnTo>
                      <a:pt x="1625" y="41"/>
                    </a:lnTo>
                    <a:lnTo>
                      <a:pt x="1633" y="49"/>
                    </a:lnTo>
                    <a:lnTo>
                      <a:pt x="1642" y="58"/>
                    </a:lnTo>
                    <a:lnTo>
                      <a:pt x="1649" y="66"/>
                    </a:lnTo>
                    <a:lnTo>
                      <a:pt x="1656" y="75"/>
                    </a:lnTo>
                    <a:lnTo>
                      <a:pt x="1661" y="85"/>
                    </a:lnTo>
                    <a:lnTo>
                      <a:pt x="1667" y="94"/>
                    </a:lnTo>
                    <a:lnTo>
                      <a:pt x="1671" y="105"/>
                    </a:lnTo>
                    <a:lnTo>
                      <a:pt x="1675" y="116"/>
                    </a:lnTo>
                    <a:lnTo>
                      <a:pt x="1678" y="126"/>
                    </a:lnTo>
                    <a:lnTo>
                      <a:pt x="1680" y="137"/>
                    </a:lnTo>
                    <a:lnTo>
                      <a:pt x="1682" y="148"/>
                    </a:lnTo>
                    <a:lnTo>
                      <a:pt x="1683" y="160"/>
                    </a:lnTo>
                    <a:lnTo>
                      <a:pt x="1683" y="172"/>
                    </a:lnTo>
                    <a:lnTo>
                      <a:pt x="1683" y="180"/>
                    </a:lnTo>
                    <a:lnTo>
                      <a:pt x="1683" y="187"/>
                    </a:lnTo>
                    <a:lnTo>
                      <a:pt x="1683" y="195"/>
                    </a:lnTo>
                    <a:lnTo>
                      <a:pt x="1681" y="202"/>
                    </a:lnTo>
                    <a:lnTo>
                      <a:pt x="1680" y="209"/>
                    </a:lnTo>
                    <a:lnTo>
                      <a:pt x="1678" y="216"/>
                    </a:lnTo>
                    <a:lnTo>
                      <a:pt x="1676" y="223"/>
                    </a:lnTo>
                    <a:lnTo>
                      <a:pt x="1674" y="229"/>
                    </a:lnTo>
                    <a:lnTo>
                      <a:pt x="1672" y="236"/>
                    </a:lnTo>
                    <a:lnTo>
                      <a:pt x="1670" y="243"/>
                    </a:lnTo>
                    <a:lnTo>
                      <a:pt x="1666" y="249"/>
                    </a:lnTo>
                    <a:lnTo>
                      <a:pt x="1663" y="256"/>
                    </a:lnTo>
                    <a:lnTo>
                      <a:pt x="1658" y="264"/>
                    </a:lnTo>
                    <a:lnTo>
                      <a:pt x="1652" y="272"/>
                    </a:lnTo>
                    <a:lnTo>
                      <a:pt x="1647" y="279"/>
                    </a:lnTo>
                    <a:lnTo>
                      <a:pt x="1641" y="287"/>
                    </a:lnTo>
                    <a:lnTo>
                      <a:pt x="1635" y="293"/>
                    </a:lnTo>
                    <a:lnTo>
                      <a:pt x="1628" y="300"/>
                    </a:lnTo>
                    <a:lnTo>
                      <a:pt x="1621" y="305"/>
                    </a:lnTo>
                    <a:lnTo>
                      <a:pt x="1614" y="311"/>
                    </a:lnTo>
                    <a:lnTo>
                      <a:pt x="1606" y="316"/>
                    </a:lnTo>
                    <a:lnTo>
                      <a:pt x="1598" y="320"/>
                    </a:lnTo>
                    <a:lnTo>
                      <a:pt x="1589" y="325"/>
                    </a:lnTo>
                    <a:lnTo>
                      <a:pt x="1580" y="329"/>
                    </a:lnTo>
                    <a:lnTo>
                      <a:pt x="1574" y="331"/>
                    </a:lnTo>
                    <a:lnTo>
                      <a:pt x="1567" y="334"/>
                    </a:lnTo>
                    <a:lnTo>
                      <a:pt x="1560" y="336"/>
                    </a:lnTo>
                    <a:lnTo>
                      <a:pt x="1553" y="338"/>
                    </a:lnTo>
                    <a:lnTo>
                      <a:pt x="1546" y="339"/>
                    </a:lnTo>
                    <a:lnTo>
                      <a:pt x="1539" y="341"/>
                    </a:lnTo>
                    <a:lnTo>
                      <a:pt x="1532" y="342"/>
                    </a:lnTo>
                    <a:lnTo>
                      <a:pt x="1524" y="343"/>
                    </a:lnTo>
                    <a:lnTo>
                      <a:pt x="1517" y="343"/>
                    </a:lnTo>
                    <a:lnTo>
                      <a:pt x="1510" y="344"/>
                    </a:lnTo>
                    <a:lnTo>
                      <a:pt x="1502" y="344"/>
                    </a:lnTo>
                    <a:lnTo>
                      <a:pt x="1494" y="345"/>
                    </a:lnTo>
                    <a:lnTo>
                      <a:pt x="1481" y="344"/>
                    </a:lnTo>
                    <a:lnTo>
                      <a:pt x="1469" y="343"/>
                    </a:lnTo>
                    <a:lnTo>
                      <a:pt x="1456" y="341"/>
                    </a:lnTo>
                    <a:lnTo>
                      <a:pt x="1444" y="339"/>
                    </a:lnTo>
                    <a:lnTo>
                      <a:pt x="1433" y="337"/>
                    </a:lnTo>
                    <a:lnTo>
                      <a:pt x="1422" y="332"/>
                    </a:lnTo>
                    <a:lnTo>
                      <a:pt x="1411" y="328"/>
                    </a:lnTo>
                    <a:lnTo>
                      <a:pt x="1400" y="324"/>
                    </a:lnTo>
                    <a:lnTo>
                      <a:pt x="1391" y="318"/>
                    </a:lnTo>
                    <a:lnTo>
                      <a:pt x="1381" y="312"/>
                    </a:lnTo>
                    <a:lnTo>
                      <a:pt x="1372" y="305"/>
                    </a:lnTo>
                    <a:lnTo>
                      <a:pt x="1364" y="298"/>
                    </a:lnTo>
                    <a:lnTo>
                      <a:pt x="1355" y="289"/>
                    </a:lnTo>
                    <a:lnTo>
                      <a:pt x="1348" y="280"/>
                    </a:lnTo>
                    <a:lnTo>
                      <a:pt x="1341" y="270"/>
                    </a:lnTo>
                    <a:lnTo>
                      <a:pt x="1335" y="261"/>
                    </a:lnTo>
                    <a:lnTo>
                      <a:pt x="1329" y="251"/>
                    </a:lnTo>
                    <a:lnTo>
                      <a:pt x="1325" y="240"/>
                    </a:lnTo>
                    <a:lnTo>
                      <a:pt x="1321" y="229"/>
                    </a:lnTo>
                    <a:lnTo>
                      <a:pt x="1317" y="218"/>
                    </a:lnTo>
                    <a:lnTo>
                      <a:pt x="1314" y="206"/>
                    </a:lnTo>
                    <a:lnTo>
                      <a:pt x="1313" y="194"/>
                    </a:lnTo>
                    <a:lnTo>
                      <a:pt x="1312" y="182"/>
                    </a:lnTo>
                    <a:lnTo>
                      <a:pt x="1311" y="169"/>
                    </a:lnTo>
                    <a:lnTo>
                      <a:pt x="1312" y="162"/>
                    </a:lnTo>
                    <a:lnTo>
                      <a:pt x="1312" y="154"/>
                    </a:lnTo>
                    <a:lnTo>
                      <a:pt x="1313" y="147"/>
                    </a:lnTo>
                    <a:lnTo>
                      <a:pt x="1314" y="139"/>
                    </a:lnTo>
                    <a:lnTo>
                      <a:pt x="1316" y="133"/>
                    </a:lnTo>
                    <a:lnTo>
                      <a:pt x="1317" y="126"/>
                    </a:lnTo>
                    <a:lnTo>
                      <a:pt x="1319" y="120"/>
                    </a:lnTo>
                    <a:lnTo>
                      <a:pt x="1322" y="112"/>
                    </a:lnTo>
                    <a:lnTo>
                      <a:pt x="1325" y="106"/>
                    </a:lnTo>
                    <a:lnTo>
                      <a:pt x="1327" y="99"/>
                    </a:lnTo>
                    <a:lnTo>
                      <a:pt x="1331" y="92"/>
                    </a:lnTo>
                    <a:lnTo>
                      <a:pt x="1334" y="86"/>
                    </a:lnTo>
                    <a:lnTo>
                      <a:pt x="1343" y="73"/>
                    </a:lnTo>
                    <a:lnTo>
                      <a:pt x="1353" y="60"/>
                    </a:lnTo>
                    <a:lnTo>
                      <a:pt x="1364" y="49"/>
                    </a:lnTo>
                    <a:lnTo>
                      <a:pt x="1374" y="39"/>
                    </a:lnTo>
                    <a:lnTo>
                      <a:pt x="1387" y="30"/>
                    </a:lnTo>
                    <a:lnTo>
                      <a:pt x="1400" y="22"/>
                    </a:lnTo>
                    <a:lnTo>
                      <a:pt x="1414" y="15"/>
                    </a:lnTo>
                    <a:lnTo>
                      <a:pt x="1429" y="10"/>
                    </a:lnTo>
                    <a:lnTo>
                      <a:pt x="1445" y="6"/>
                    </a:lnTo>
                    <a:lnTo>
                      <a:pt x="1463" y="2"/>
                    </a:lnTo>
                    <a:lnTo>
                      <a:pt x="1480" y="1"/>
                    </a:lnTo>
                    <a:lnTo>
                      <a:pt x="1499" y="0"/>
                    </a:lnTo>
                    <a:close/>
                    <a:moveTo>
                      <a:pt x="1498" y="107"/>
                    </a:moveTo>
                    <a:lnTo>
                      <a:pt x="1493" y="108"/>
                    </a:lnTo>
                    <a:lnTo>
                      <a:pt x="1489" y="108"/>
                    </a:lnTo>
                    <a:lnTo>
                      <a:pt x="1484" y="109"/>
                    </a:lnTo>
                    <a:lnTo>
                      <a:pt x="1480" y="110"/>
                    </a:lnTo>
                    <a:lnTo>
                      <a:pt x="1476" y="111"/>
                    </a:lnTo>
                    <a:lnTo>
                      <a:pt x="1471" y="113"/>
                    </a:lnTo>
                    <a:lnTo>
                      <a:pt x="1467" y="115"/>
                    </a:lnTo>
                    <a:lnTo>
                      <a:pt x="1464" y="118"/>
                    </a:lnTo>
                    <a:lnTo>
                      <a:pt x="1461" y="120"/>
                    </a:lnTo>
                    <a:lnTo>
                      <a:pt x="1457" y="122"/>
                    </a:lnTo>
                    <a:lnTo>
                      <a:pt x="1454" y="126"/>
                    </a:lnTo>
                    <a:lnTo>
                      <a:pt x="1450" y="129"/>
                    </a:lnTo>
                    <a:lnTo>
                      <a:pt x="1448" y="132"/>
                    </a:lnTo>
                    <a:lnTo>
                      <a:pt x="1446" y="134"/>
                    </a:lnTo>
                    <a:lnTo>
                      <a:pt x="1444" y="137"/>
                    </a:lnTo>
                    <a:lnTo>
                      <a:pt x="1443" y="141"/>
                    </a:lnTo>
                    <a:lnTo>
                      <a:pt x="1441" y="144"/>
                    </a:lnTo>
                    <a:lnTo>
                      <a:pt x="1439" y="148"/>
                    </a:lnTo>
                    <a:lnTo>
                      <a:pt x="1439" y="151"/>
                    </a:lnTo>
                    <a:lnTo>
                      <a:pt x="1437" y="155"/>
                    </a:lnTo>
                    <a:lnTo>
                      <a:pt x="1437" y="159"/>
                    </a:lnTo>
                    <a:lnTo>
                      <a:pt x="1436" y="163"/>
                    </a:lnTo>
                    <a:lnTo>
                      <a:pt x="1436" y="167"/>
                    </a:lnTo>
                    <a:lnTo>
                      <a:pt x="1435" y="171"/>
                    </a:lnTo>
                    <a:lnTo>
                      <a:pt x="1436" y="176"/>
                    </a:lnTo>
                    <a:lnTo>
                      <a:pt x="1436" y="180"/>
                    </a:lnTo>
                    <a:lnTo>
                      <a:pt x="1437" y="185"/>
                    </a:lnTo>
                    <a:lnTo>
                      <a:pt x="1438" y="190"/>
                    </a:lnTo>
                    <a:lnTo>
                      <a:pt x="1439" y="194"/>
                    </a:lnTo>
                    <a:lnTo>
                      <a:pt x="1440" y="198"/>
                    </a:lnTo>
                    <a:lnTo>
                      <a:pt x="1442" y="202"/>
                    </a:lnTo>
                    <a:lnTo>
                      <a:pt x="1444" y="206"/>
                    </a:lnTo>
                    <a:lnTo>
                      <a:pt x="1446" y="210"/>
                    </a:lnTo>
                    <a:lnTo>
                      <a:pt x="1449" y="213"/>
                    </a:lnTo>
                    <a:lnTo>
                      <a:pt x="1452" y="217"/>
                    </a:lnTo>
                    <a:lnTo>
                      <a:pt x="1454" y="220"/>
                    </a:lnTo>
                    <a:lnTo>
                      <a:pt x="1458" y="223"/>
                    </a:lnTo>
                    <a:lnTo>
                      <a:pt x="1461" y="225"/>
                    </a:lnTo>
                    <a:lnTo>
                      <a:pt x="1464" y="227"/>
                    </a:lnTo>
                    <a:lnTo>
                      <a:pt x="1467" y="229"/>
                    </a:lnTo>
                    <a:lnTo>
                      <a:pt x="1471" y="231"/>
                    </a:lnTo>
                    <a:lnTo>
                      <a:pt x="1474" y="232"/>
                    </a:lnTo>
                    <a:lnTo>
                      <a:pt x="1478" y="234"/>
                    </a:lnTo>
                    <a:lnTo>
                      <a:pt x="1482" y="235"/>
                    </a:lnTo>
                    <a:lnTo>
                      <a:pt x="1486" y="236"/>
                    </a:lnTo>
                    <a:lnTo>
                      <a:pt x="1490" y="236"/>
                    </a:lnTo>
                    <a:lnTo>
                      <a:pt x="1494" y="236"/>
                    </a:lnTo>
                    <a:lnTo>
                      <a:pt x="1498" y="237"/>
                    </a:lnTo>
                    <a:lnTo>
                      <a:pt x="1504" y="236"/>
                    </a:lnTo>
                    <a:lnTo>
                      <a:pt x="1508" y="236"/>
                    </a:lnTo>
                    <a:lnTo>
                      <a:pt x="1512" y="236"/>
                    </a:lnTo>
                    <a:lnTo>
                      <a:pt x="1517" y="234"/>
                    </a:lnTo>
                    <a:lnTo>
                      <a:pt x="1521" y="233"/>
                    </a:lnTo>
                    <a:lnTo>
                      <a:pt x="1525" y="232"/>
                    </a:lnTo>
                    <a:lnTo>
                      <a:pt x="1529" y="229"/>
                    </a:lnTo>
                    <a:lnTo>
                      <a:pt x="1532" y="227"/>
                    </a:lnTo>
                    <a:lnTo>
                      <a:pt x="1536" y="225"/>
                    </a:lnTo>
                    <a:lnTo>
                      <a:pt x="1539" y="223"/>
                    </a:lnTo>
                    <a:lnTo>
                      <a:pt x="1542" y="219"/>
                    </a:lnTo>
                    <a:lnTo>
                      <a:pt x="1545" y="217"/>
                    </a:lnTo>
                    <a:lnTo>
                      <a:pt x="1547" y="213"/>
                    </a:lnTo>
                    <a:lnTo>
                      <a:pt x="1549" y="210"/>
                    </a:lnTo>
                    <a:lnTo>
                      <a:pt x="1551" y="207"/>
                    </a:lnTo>
                    <a:lnTo>
                      <a:pt x="1553" y="204"/>
                    </a:lnTo>
                    <a:lnTo>
                      <a:pt x="1555" y="201"/>
                    </a:lnTo>
                    <a:lnTo>
                      <a:pt x="1556" y="197"/>
                    </a:lnTo>
                    <a:lnTo>
                      <a:pt x="1558" y="193"/>
                    </a:lnTo>
                    <a:lnTo>
                      <a:pt x="1558" y="189"/>
                    </a:lnTo>
                    <a:lnTo>
                      <a:pt x="1559" y="186"/>
                    </a:lnTo>
                    <a:lnTo>
                      <a:pt x="1560" y="182"/>
                    </a:lnTo>
                    <a:lnTo>
                      <a:pt x="1560" y="178"/>
                    </a:lnTo>
                    <a:lnTo>
                      <a:pt x="1560" y="174"/>
                    </a:lnTo>
                    <a:lnTo>
                      <a:pt x="1560" y="168"/>
                    </a:lnTo>
                    <a:lnTo>
                      <a:pt x="1560" y="163"/>
                    </a:lnTo>
                    <a:lnTo>
                      <a:pt x="1559" y="159"/>
                    </a:lnTo>
                    <a:lnTo>
                      <a:pt x="1558" y="154"/>
                    </a:lnTo>
                    <a:lnTo>
                      <a:pt x="1557" y="150"/>
                    </a:lnTo>
                    <a:lnTo>
                      <a:pt x="1555" y="146"/>
                    </a:lnTo>
                    <a:lnTo>
                      <a:pt x="1554" y="143"/>
                    </a:lnTo>
                    <a:lnTo>
                      <a:pt x="1553" y="139"/>
                    </a:lnTo>
                    <a:lnTo>
                      <a:pt x="1551" y="135"/>
                    </a:lnTo>
                    <a:lnTo>
                      <a:pt x="1548" y="133"/>
                    </a:lnTo>
                    <a:lnTo>
                      <a:pt x="1546" y="129"/>
                    </a:lnTo>
                    <a:lnTo>
                      <a:pt x="1542" y="126"/>
                    </a:lnTo>
                    <a:lnTo>
                      <a:pt x="1540" y="123"/>
                    </a:lnTo>
                    <a:lnTo>
                      <a:pt x="1537" y="121"/>
                    </a:lnTo>
                    <a:lnTo>
                      <a:pt x="1534" y="118"/>
                    </a:lnTo>
                    <a:lnTo>
                      <a:pt x="1530" y="116"/>
                    </a:lnTo>
                    <a:lnTo>
                      <a:pt x="1527" y="114"/>
                    </a:lnTo>
                    <a:lnTo>
                      <a:pt x="1523" y="113"/>
                    </a:lnTo>
                    <a:lnTo>
                      <a:pt x="1519" y="111"/>
                    </a:lnTo>
                    <a:lnTo>
                      <a:pt x="1515" y="110"/>
                    </a:lnTo>
                    <a:lnTo>
                      <a:pt x="1511" y="109"/>
                    </a:lnTo>
                    <a:lnTo>
                      <a:pt x="1507" y="109"/>
                    </a:lnTo>
                    <a:lnTo>
                      <a:pt x="1503" y="108"/>
                    </a:lnTo>
                    <a:lnTo>
                      <a:pt x="1498" y="107"/>
                    </a:lnTo>
                    <a:close/>
                    <a:moveTo>
                      <a:pt x="1709" y="340"/>
                    </a:moveTo>
                    <a:lnTo>
                      <a:pt x="1709" y="4"/>
                    </a:lnTo>
                    <a:lnTo>
                      <a:pt x="1937" y="4"/>
                    </a:lnTo>
                    <a:lnTo>
                      <a:pt x="1937" y="96"/>
                    </a:lnTo>
                    <a:lnTo>
                      <a:pt x="1832" y="96"/>
                    </a:lnTo>
                    <a:lnTo>
                      <a:pt x="1832" y="128"/>
                    </a:lnTo>
                    <a:lnTo>
                      <a:pt x="1927" y="128"/>
                    </a:lnTo>
                    <a:lnTo>
                      <a:pt x="1927" y="216"/>
                    </a:lnTo>
                    <a:lnTo>
                      <a:pt x="1832" y="216"/>
                    </a:lnTo>
                    <a:lnTo>
                      <a:pt x="1832" y="248"/>
                    </a:lnTo>
                    <a:lnTo>
                      <a:pt x="1940" y="248"/>
                    </a:lnTo>
                    <a:lnTo>
                      <a:pt x="1940" y="340"/>
                    </a:lnTo>
                    <a:lnTo>
                      <a:pt x="1709" y="340"/>
                    </a:lnTo>
                    <a:close/>
                    <a:moveTo>
                      <a:pt x="1966" y="340"/>
                    </a:moveTo>
                    <a:lnTo>
                      <a:pt x="1966" y="4"/>
                    </a:lnTo>
                    <a:lnTo>
                      <a:pt x="2089" y="4"/>
                    </a:lnTo>
                    <a:lnTo>
                      <a:pt x="2089" y="232"/>
                    </a:lnTo>
                    <a:lnTo>
                      <a:pt x="2191" y="232"/>
                    </a:lnTo>
                    <a:lnTo>
                      <a:pt x="2191" y="340"/>
                    </a:lnTo>
                    <a:lnTo>
                      <a:pt x="1966" y="340"/>
                    </a:lnTo>
                    <a:close/>
                    <a:moveTo>
                      <a:pt x="2206" y="340"/>
                    </a:moveTo>
                    <a:lnTo>
                      <a:pt x="2206" y="4"/>
                    </a:lnTo>
                    <a:lnTo>
                      <a:pt x="2432" y="4"/>
                    </a:lnTo>
                    <a:lnTo>
                      <a:pt x="2432" y="96"/>
                    </a:lnTo>
                    <a:lnTo>
                      <a:pt x="2327" y="96"/>
                    </a:lnTo>
                    <a:lnTo>
                      <a:pt x="2327" y="128"/>
                    </a:lnTo>
                    <a:lnTo>
                      <a:pt x="2423" y="128"/>
                    </a:lnTo>
                    <a:lnTo>
                      <a:pt x="2423" y="216"/>
                    </a:lnTo>
                    <a:lnTo>
                      <a:pt x="2327" y="216"/>
                    </a:lnTo>
                    <a:lnTo>
                      <a:pt x="2327" y="248"/>
                    </a:lnTo>
                    <a:lnTo>
                      <a:pt x="2436" y="248"/>
                    </a:lnTo>
                    <a:lnTo>
                      <a:pt x="2436" y="340"/>
                    </a:lnTo>
                    <a:lnTo>
                      <a:pt x="2206" y="340"/>
                    </a:lnTo>
                    <a:close/>
                    <a:moveTo>
                      <a:pt x="2462" y="340"/>
                    </a:moveTo>
                    <a:lnTo>
                      <a:pt x="2462" y="4"/>
                    </a:lnTo>
                    <a:lnTo>
                      <a:pt x="2579" y="4"/>
                    </a:lnTo>
                    <a:lnTo>
                      <a:pt x="2579" y="96"/>
                    </a:lnTo>
                    <a:lnTo>
                      <a:pt x="2579" y="102"/>
                    </a:lnTo>
                    <a:lnTo>
                      <a:pt x="2579" y="107"/>
                    </a:lnTo>
                    <a:lnTo>
                      <a:pt x="2579" y="111"/>
                    </a:lnTo>
                    <a:lnTo>
                      <a:pt x="2579" y="116"/>
                    </a:lnTo>
                    <a:lnTo>
                      <a:pt x="2579" y="121"/>
                    </a:lnTo>
                    <a:lnTo>
                      <a:pt x="2579" y="125"/>
                    </a:lnTo>
                    <a:lnTo>
                      <a:pt x="2578" y="130"/>
                    </a:lnTo>
                    <a:lnTo>
                      <a:pt x="2578" y="134"/>
                    </a:lnTo>
                    <a:lnTo>
                      <a:pt x="2578" y="137"/>
                    </a:lnTo>
                    <a:lnTo>
                      <a:pt x="2577" y="142"/>
                    </a:lnTo>
                    <a:lnTo>
                      <a:pt x="2577" y="146"/>
                    </a:lnTo>
                    <a:lnTo>
                      <a:pt x="2577" y="150"/>
                    </a:lnTo>
                    <a:lnTo>
                      <a:pt x="2579" y="150"/>
                    </a:lnTo>
                    <a:lnTo>
                      <a:pt x="2579" y="148"/>
                    </a:lnTo>
                    <a:lnTo>
                      <a:pt x="2580" y="146"/>
                    </a:lnTo>
                    <a:lnTo>
                      <a:pt x="2580" y="144"/>
                    </a:lnTo>
                    <a:lnTo>
                      <a:pt x="2581" y="142"/>
                    </a:lnTo>
                    <a:lnTo>
                      <a:pt x="2581" y="141"/>
                    </a:lnTo>
                    <a:lnTo>
                      <a:pt x="2582" y="139"/>
                    </a:lnTo>
                    <a:lnTo>
                      <a:pt x="2583" y="137"/>
                    </a:lnTo>
                    <a:lnTo>
                      <a:pt x="2583" y="135"/>
                    </a:lnTo>
                    <a:lnTo>
                      <a:pt x="2584" y="134"/>
                    </a:lnTo>
                    <a:lnTo>
                      <a:pt x="2585" y="132"/>
                    </a:lnTo>
                    <a:lnTo>
                      <a:pt x="2586" y="130"/>
                    </a:lnTo>
                    <a:lnTo>
                      <a:pt x="2587" y="128"/>
                    </a:lnTo>
                    <a:lnTo>
                      <a:pt x="2588" y="127"/>
                    </a:lnTo>
                    <a:lnTo>
                      <a:pt x="2589" y="126"/>
                    </a:lnTo>
                    <a:lnTo>
                      <a:pt x="2590" y="124"/>
                    </a:lnTo>
                    <a:lnTo>
                      <a:pt x="2590" y="122"/>
                    </a:lnTo>
                    <a:lnTo>
                      <a:pt x="2592" y="121"/>
                    </a:lnTo>
                    <a:lnTo>
                      <a:pt x="2593" y="119"/>
                    </a:lnTo>
                    <a:lnTo>
                      <a:pt x="2594" y="117"/>
                    </a:lnTo>
                    <a:lnTo>
                      <a:pt x="2595" y="115"/>
                    </a:lnTo>
                    <a:lnTo>
                      <a:pt x="2596" y="113"/>
                    </a:lnTo>
                    <a:lnTo>
                      <a:pt x="2598" y="111"/>
                    </a:lnTo>
                    <a:lnTo>
                      <a:pt x="2599" y="109"/>
                    </a:lnTo>
                    <a:lnTo>
                      <a:pt x="2601" y="106"/>
                    </a:lnTo>
                    <a:lnTo>
                      <a:pt x="2602" y="105"/>
                    </a:lnTo>
                    <a:lnTo>
                      <a:pt x="2603" y="103"/>
                    </a:lnTo>
                    <a:lnTo>
                      <a:pt x="2603" y="102"/>
                    </a:lnTo>
                    <a:lnTo>
                      <a:pt x="2604" y="101"/>
                    </a:lnTo>
                    <a:lnTo>
                      <a:pt x="2605" y="99"/>
                    </a:lnTo>
                    <a:lnTo>
                      <a:pt x="2605" y="98"/>
                    </a:lnTo>
                    <a:lnTo>
                      <a:pt x="2606" y="96"/>
                    </a:lnTo>
                    <a:lnTo>
                      <a:pt x="2607" y="95"/>
                    </a:lnTo>
                    <a:lnTo>
                      <a:pt x="2607" y="94"/>
                    </a:lnTo>
                    <a:lnTo>
                      <a:pt x="2608" y="92"/>
                    </a:lnTo>
                    <a:lnTo>
                      <a:pt x="2609" y="91"/>
                    </a:lnTo>
                    <a:lnTo>
                      <a:pt x="2610" y="89"/>
                    </a:lnTo>
                    <a:lnTo>
                      <a:pt x="2656" y="4"/>
                    </a:lnTo>
                    <a:lnTo>
                      <a:pt x="2789" y="4"/>
                    </a:lnTo>
                    <a:lnTo>
                      <a:pt x="2684" y="167"/>
                    </a:lnTo>
                    <a:lnTo>
                      <a:pt x="2801" y="340"/>
                    </a:lnTo>
                    <a:lnTo>
                      <a:pt x="2659" y="340"/>
                    </a:lnTo>
                    <a:lnTo>
                      <a:pt x="2603" y="244"/>
                    </a:lnTo>
                    <a:lnTo>
                      <a:pt x="2602" y="241"/>
                    </a:lnTo>
                    <a:lnTo>
                      <a:pt x="2600" y="239"/>
                    </a:lnTo>
                    <a:lnTo>
                      <a:pt x="2599" y="237"/>
                    </a:lnTo>
                    <a:lnTo>
                      <a:pt x="2598" y="235"/>
                    </a:lnTo>
                    <a:lnTo>
                      <a:pt x="2596" y="233"/>
                    </a:lnTo>
                    <a:lnTo>
                      <a:pt x="2595" y="230"/>
                    </a:lnTo>
                    <a:lnTo>
                      <a:pt x="2594" y="228"/>
                    </a:lnTo>
                    <a:lnTo>
                      <a:pt x="2592" y="225"/>
                    </a:lnTo>
                    <a:lnTo>
                      <a:pt x="2591" y="223"/>
                    </a:lnTo>
                    <a:lnTo>
                      <a:pt x="2590" y="221"/>
                    </a:lnTo>
                    <a:lnTo>
                      <a:pt x="2588" y="218"/>
                    </a:lnTo>
                    <a:lnTo>
                      <a:pt x="2587" y="216"/>
                    </a:lnTo>
                    <a:lnTo>
                      <a:pt x="2586" y="214"/>
                    </a:lnTo>
                    <a:lnTo>
                      <a:pt x="2585" y="212"/>
                    </a:lnTo>
                    <a:lnTo>
                      <a:pt x="2584" y="211"/>
                    </a:lnTo>
                    <a:lnTo>
                      <a:pt x="2583" y="209"/>
                    </a:lnTo>
                    <a:lnTo>
                      <a:pt x="2583" y="208"/>
                    </a:lnTo>
                    <a:lnTo>
                      <a:pt x="2582" y="206"/>
                    </a:lnTo>
                    <a:lnTo>
                      <a:pt x="2581" y="205"/>
                    </a:lnTo>
                    <a:lnTo>
                      <a:pt x="2581" y="204"/>
                    </a:lnTo>
                    <a:lnTo>
                      <a:pt x="2580" y="203"/>
                    </a:lnTo>
                    <a:lnTo>
                      <a:pt x="2580" y="202"/>
                    </a:lnTo>
                    <a:lnTo>
                      <a:pt x="2579" y="200"/>
                    </a:lnTo>
                    <a:lnTo>
                      <a:pt x="2579" y="199"/>
                    </a:lnTo>
                    <a:lnTo>
                      <a:pt x="2577" y="199"/>
                    </a:lnTo>
                    <a:lnTo>
                      <a:pt x="2577" y="202"/>
                    </a:lnTo>
                    <a:lnTo>
                      <a:pt x="2577" y="204"/>
                    </a:lnTo>
                    <a:lnTo>
                      <a:pt x="2578" y="208"/>
                    </a:lnTo>
                    <a:lnTo>
                      <a:pt x="2578" y="211"/>
                    </a:lnTo>
                    <a:lnTo>
                      <a:pt x="2578" y="214"/>
                    </a:lnTo>
                    <a:lnTo>
                      <a:pt x="2579" y="219"/>
                    </a:lnTo>
                    <a:lnTo>
                      <a:pt x="2579" y="223"/>
                    </a:lnTo>
                    <a:lnTo>
                      <a:pt x="2579" y="227"/>
                    </a:lnTo>
                    <a:lnTo>
                      <a:pt x="2579" y="232"/>
                    </a:lnTo>
                    <a:lnTo>
                      <a:pt x="2579" y="237"/>
                    </a:lnTo>
                    <a:lnTo>
                      <a:pt x="2579" y="242"/>
                    </a:lnTo>
                    <a:lnTo>
                      <a:pt x="2579" y="247"/>
                    </a:lnTo>
                    <a:lnTo>
                      <a:pt x="2579" y="340"/>
                    </a:lnTo>
                    <a:lnTo>
                      <a:pt x="2462" y="340"/>
                    </a:lnTo>
                    <a:close/>
                    <a:moveTo>
                      <a:pt x="2859" y="340"/>
                    </a:moveTo>
                    <a:lnTo>
                      <a:pt x="2859" y="111"/>
                    </a:lnTo>
                    <a:lnTo>
                      <a:pt x="2789" y="114"/>
                    </a:lnTo>
                    <a:lnTo>
                      <a:pt x="2789" y="4"/>
                    </a:lnTo>
                    <a:lnTo>
                      <a:pt x="3046" y="4"/>
                    </a:lnTo>
                    <a:lnTo>
                      <a:pt x="3046" y="114"/>
                    </a:lnTo>
                    <a:lnTo>
                      <a:pt x="2978" y="111"/>
                    </a:lnTo>
                    <a:lnTo>
                      <a:pt x="2978" y="340"/>
                    </a:lnTo>
                    <a:lnTo>
                      <a:pt x="2859" y="340"/>
                    </a:lnTo>
                    <a:close/>
                    <a:moveTo>
                      <a:pt x="3057" y="340"/>
                    </a:moveTo>
                    <a:lnTo>
                      <a:pt x="3057" y="4"/>
                    </a:lnTo>
                    <a:lnTo>
                      <a:pt x="3208" y="4"/>
                    </a:lnTo>
                    <a:lnTo>
                      <a:pt x="3212" y="5"/>
                    </a:lnTo>
                    <a:lnTo>
                      <a:pt x="3217" y="5"/>
                    </a:lnTo>
                    <a:lnTo>
                      <a:pt x="3221" y="5"/>
                    </a:lnTo>
                    <a:lnTo>
                      <a:pt x="3226" y="5"/>
                    </a:lnTo>
                    <a:lnTo>
                      <a:pt x="3230" y="6"/>
                    </a:lnTo>
                    <a:lnTo>
                      <a:pt x="3234" y="6"/>
                    </a:lnTo>
                    <a:lnTo>
                      <a:pt x="3238" y="6"/>
                    </a:lnTo>
                    <a:lnTo>
                      <a:pt x="3241" y="7"/>
                    </a:lnTo>
                    <a:lnTo>
                      <a:pt x="3245" y="8"/>
                    </a:lnTo>
                    <a:lnTo>
                      <a:pt x="3248" y="9"/>
                    </a:lnTo>
                    <a:lnTo>
                      <a:pt x="3251" y="9"/>
                    </a:lnTo>
                    <a:lnTo>
                      <a:pt x="3255" y="9"/>
                    </a:lnTo>
                    <a:lnTo>
                      <a:pt x="3258" y="10"/>
                    </a:lnTo>
                    <a:lnTo>
                      <a:pt x="3260" y="11"/>
                    </a:lnTo>
                    <a:lnTo>
                      <a:pt x="3263" y="12"/>
                    </a:lnTo>
                    <a:lnTo>
                      <a:pt x="3266" y="13"/>
                    </a:lnTo>
                    <a:lnTo>
                      <a:pt x="3269" y="14"/>
                    </a:lnTo>
                    <a:lnTo>
                      <a:pt x="3273" y="15"/>
                    </a:lnTo>
                    <a:lnTo>
                      <a:pt x="3275" y="16"/>
                    </a:lnTo>
                    <a:lnTo>
                      <a:pt x="3278" y="17"/>
                    </a:lnTo>
                    <a:lnTo>
                      <a:pt x="3281" y="19"/>
                    </a:lnTo>
                    <a:lnTo>
                      <a:pt x="3284" y="21"/>
                    </a:lnTo>
                    <a:lnTo>
                      <a:pt x="3287" y="22"/>
                    </a:lnTo>
                    <a:lnTo>
                      <a:pt x="3290" y="24"/>
                    </a:lnTo>
                    <a:lnTo>
                      <a:pt x="3299" y="30"/>
                    </a:lnTo>
                    <a:lnTo>
                      <a:pt x="3306" y="36"/>
                    </a:lnTo>
                    <a:lnTo>
                      <a:pt x="3314" y="43"/>
                    </a:lnTo>
                    <a:lnTo>
                      <a:pt x="3320" y="49"/>
                    </a:lnTo>
                    <a:lnTo>
                      <a:pt x="3325" y="57"/>
                    </a:lnTo>
                    <a:lnTo>
                      <a:pt x="3331" y="65"/>
                    </a:lnTo>
                    <a:lnTo>
                      <a:pt x="3335" y="73"/>
                    </a:lnTo>
                    <a:lnTo>
                      <a:pt x="3338" y="82"/>
                    </a:lnTo>
                    <a:lnTo>
                      <a:pt x="3340" y="91"/>
                    </a:lnTo>
                    <a:lnTo>
                      <a:pt x="3342" y="101"/>
                    </a:lnTo>
                    <a:lnTo>
                      <a:pt x="3344" y="111"/>
                    </a:lnTo>
                    <a:lnTo>
                      <a:pt x="3344" y="121"/>
                    </a:lnTo>
                    <a:lnTo>
                      <a:pt x="3344" y="127"/>
                    </a:lnTo>
                    <a:lnTo>
                      <a:pt x="3344" y="133"/>
                    </a:lnTo>
                    <a:lnTo>
                      <a:pt x="3343" y="138"/>
                    </a:lnTo>
                    <a:lnTo>
                      <a:pt x="3342" y="144"/>
                    </a:lnTo>
                    <a:lnTo>
                      <a:pt x="3340" y="149"/>
                    </a:lnTo>
                    <a:lnTo>
                      <a:pt x="3339" y="154"/>
                    </a:lnTo>
                    <a:lnTo>
                      <a:pt x="3337" y="159"/>
                    </a:lnTo>
                    <a:lnTo>
                      <a:pt x="3335" y="164"/>
                    </a:lnTo>
                    <a:lnTo>
                      <a:pt x="3333" y="169"/>
                    </a:lnTo>
                    <a:lnTo>
                      <a:pt x="3330" y="173"/>
                    </a:lnTo>
                    <a:lnTo>
                      <a:pt x="3327" y="178"/>
                    </a:lnTo>
                    <a:lnTo>
                      <a:pt x="3324" y="182"/>
                    </a:lnTo>
                    <a:lnTo>
                      <a:pt x="3322" y="184"/>
                    </a:lnTo>
                    <a:lnTo>
                      <a:pt x="3320" y="187"/>
                    </a:lnTo>
                    <a:lnTo>
                      <a:pt x="3316" y="189"/>
                    </a:lnTo>
                    <a:lnTo>
                      <a:pt x="3314" y="191"/>
                    </a:lnTo>
                    <a:lnTo>
                      <a:pt x="3310" y="194"/>
                    </a:lnTo>
                    <a:lnTo>
                      <a:pt x="3307" y="196"/>
                    </a:lnTo>
                    <a:lnTo>
                      <a:pt x="3303" y="198"/>
                    </a:lnTo>
                    <a:lnTo>
                      <a:pt x="3298" y="201"/>
                    </a:lnTo>
                    <a:lnTo>
                      <a:pt x="3294" y="202"/>
                    </a:lnTo>
                    <a:lnTo>
                      <a:pt x="3289" y="204"/>
                    </a:lnTo>
                    <a:lnTo>
                      <a:pt x="3283" y="206"/>
                    </a:lnTo>
                    <a:lnTo>
                      <a:pt x="3279" y="208"/>
                    </a:lnTo>
                    <a:lnTo>
                      <a:pt x="3279" y="211"/>
                    </a:lnTo>
                    <a:lnTo>
                      <a:pt x="3280" y="212"/>
                    </a:lnTo>
                    <a:lnTo>
                      <a:pt x="3282" y="213"/>
                    </a:lnTo>
                    <a:lnTo>
                      <a:pt x="3284" y="214"/>
                    </a:lnTo>
                    <a:lnTo>
                      <a:pt x="3286" y="216"/>
                    </a:lnTo>
                    <a:lnTo>
                      <a:pt x="3287" y="217"/>
                    </a:lnTo>
                    <a:lnTo>
                      <a:pt x="3289" y="219"/>
                    </a:lnTo>
                    <a:lnTo>
                      <a:pt x="3290" y="220"/>
                    </a:lnTo>
                    <a:lnTo>
                      <a:pt x="3291" y="221"/>
                    </a:lnTo>
                    <a:lnTo>
                      <a:pt x="3292" y="223"/>
                    </a:lnTo>
                    <a:lnTo>
                      <a:pt x="3294" y="224"/>
                    </a:lnTo>
                    <a:lnTo>
                      <a:pt x="3294" y="225"/>
                    </a:lnTo>
                    <a:lnTo>
                      <a:pt x="3296" y="227"/>
                    </a:lnTo>
                    <a:lnTo>
                      <a:pt x="3372" y="340"/>
                    </a:lnTo>
                    <a:lnTo>
                      <a:pt x="3232" y="340"/>
                    </a:lnTo>
                    <a:lnTo>
                      <a:pt x="3182" y="242"/>
                    </a:lnTo>
                    <a:lnTo>
                      <a:pt x="3182" y="240"/>
                    </a:lnTo>
                    <a:lnTo>
                      <a:pt x="3181" y="240"/>
                    </a:lnTo>
                    <a:lnTo>
                      <a:pt x="3180" y="238"/>
                    </a:lnTo>
                    <a:lnTo>
                      <a:pt x="3180" y="237"/>
                    </a:lnTo>
                    <a:lnTo>
                      <a:pt x="3180" y="236"/>
                    </a:lnTo>
                    <a:lnTo>
                      <a:pt x="3179" y="235"/>
                    </a:lnTo>
                    <a:lnTo>
                      <a:pt x="3179" y="234"/>
                    </a:lnTo>
                    <a:lnTo>
                      <a:pt x="3178" y="234"/>
                    </a:lnTo>
                    <a:lnTo>
                      <a:pt x="3178" y="233"/>
                    </a:lnTo>
                    <a:lnTo>
                      <a:pt x="3178" y="232"/>
                    </a:lnTo>
                    <a:lnTo>
                      <a:pt x="3176" y="232"/>
                    </a:lnTo>
                    <a:lnTo>
                      <a:pt x="3176" y="340"/>
                    </a:lnTo>
                    <a:lnTo>
                      <a:pt x="3057" y="340"/>
                    </a:lnTo>
                    <a:close/>
                    <a:moveTo>
                      <a:pt x="3176" y="153"/>
                    </a:moveTo>
                    <a:lnTo>
                      <a:pt x="3193" y="153"/>
                    </a:lnTo>
                    <a:lnTo>
                      <a:pt x="3195" y="152"/>
                    </a:lnTo>
                    <a:lnTo>
                      <a:pt x="3197" y="152"/>
                    </a:lnTo>
                    <a:lnTo>
                      <a:pt x="3199" y="152"/>
                    </a:lnTo>
                    <a:lnTo>
                      <a:pt x="3202" y="152"/>
                    </a:lnTo>
                    <a:lnTo>
                      <a:pt x="3204" y="152"/>
                    </a:lnTo>
                    <a:lnTo>
                      <a:pt x="3206" y="151"/>
                    </a:lnTo>
                    <a:lnTo>
                      <a:pt x="3208" y="150"/>
                    </a:lnTo>
                    <a:lnTo>
                      <a:pt x="3209" y="150"/>
                    </a:lnTo>
                    <a:lnTo>
                      <a:pt x="3211" y="149"/>
                    </a:lnTo>
                    <a:lnTo>
                      <a:pt x="3212" y="148"/>
                    </a:lnTo>
                    <a:lnTo>
                      <a:pt x="3214" y="147"/>
                    </a:lnTo>
                    <a:lnTo>
                      <a:pt x="3216" y="146"/>
                    </a:lnTo>
                    <a:lnTo>
                      <a:pt x="3217" y="144"/>
                    </a:lnTo>
                    <a:lnTo>
                      <a:pt x="3219" y="143"/>
                    </a:lnTo>
                    <a:lnTo>
                      <a:pt x="3219" y="142"/>
                    </a:lnTo>
                    <a:lnTo>
                      <a:pt x="3221" y="140"/>
                    </a:lnTo>
                    <a:lnTo>
                      <a:pt x="3221" y="138"/>
                    </a:lnTo>
                    <a:lnTo>
                      <a:pt x="3222" y="137"/>
                    </a:lnTo>
                    <a:lnTo>
                      <a:pt x="3223" y="135"/>
                    </a:lnTo>
                    <a:lnTo>
                      <a:pt x="3223" y="134"/>
                    </a:lnTo>
                    <a:lnTo>
                      <a:pt x="3224" y="132"/>
                    </a:lnTo>
                    <a:lnTo>
                      <a:pt x="3224" y="130"/>
                    </a:lnTo>
                    <a:lnTo>
                      <a:pt x="3224" y="128"/>
                    </a:lnTo>
                    <a:lnTo>
                      <a:pt x="3225" y="126"/>
                    </a:lnTo>
                    <a:lnTo>
                      <a:pt x="3224" y="124"/>
                    </a:lnTo>
                    <a:lnTo>
                      <a:pt x="3224" y="122"/>
                    </a:lnTo>
                    <a:lnTo>
                      <a:pt x="3224" y="120"/>
                    </a:lnTo>
                    <a:lnTo>
                      <a:pt x="3223" y="118"/>
                    </a:lnTo>
                    <a:lnTo>
                      <a:pt x="3223" y="116"/>
                    </a:lnTo>
                    <a:lnTo>
                      <a:pt x="3223" y="115"/>
                    </a:lnTo>
                    <a:lnTo>
                      <a:pt x="3222" y="113"/>
                    </a:lnTo>
                    <a:lnTo>
                      <a:pt x="3221" y="111"/>
                    </a:lnTo>
                    <a:lnTo>
                      <a:pt x="3220" y="109"/>
                    </a:lnTo>
                    <a:lnTo>
                      <a:pt x="3219" y="108"/>
                    </a:lnTo>
                    <a:lnTo>
                      <a:pt x="3218" y="107"/>
                    </a:lnTo>
                    <a:lnTo>
                      <a:pt x="3217" y="105"/>
                    </a:lnTo>
                    <a:lnTo>
                      <a:pt x="3215" y="104"/>
                    </a:lnTo>
                    <a:lnTo>
                      <a:pt x="3214" y="103"/>
                    </a:lnTo>
                    <a:lnTo>
                      <a:pt x="3212" y="101"/>
                    </a:lnTo>
                    <a:lnTo>
                      <a:pt x="3211" y="101"/>
                    </a:lnTo>
                    <a:lnTo>
                      <a:pt x="3210" y="100"/>
                    </a:lnTo>
                    <a:lnTo>
                      <a:pt x="3208" y="99"/>
                    </a:lnTo>
                    <a:lnTo>
                      <a:pt x="3206" y="99"/>
                    </a:lnTo>
                    <a:lnTo>
                      <a:pt x="3204" y="98"/>
                    </a:lnTo>
                    <a:lnTo>
                      <a:pt x="3203" y="97"/>
                    </a:lnTo>
                    <a:lnTo>
                      <a:pt x="3201" y="97"/>
                    </a:lnTo>
                    <a:lnTo>
                      <a:pt x="3199" y="97"/>
                    </a:lnTo>
                    <a:lnTo>
                      <a:pt x="3197" y="96"/>
                    </a:lnTo>
                    <a:lnTo>
                      <a:pt x="3176" y="96"/>
                    </a:lnTo>
                    <a:lnTo>
                      <a:pt x="3176" y="153"/>
                    </a:lnTo>
                    <a:close/>
                    <a:moveTo>
                      <a:pt x="3494" y="298"/>
                    </a:moveTo>
                    <a:lnTo>
                      <a:pt x="3486" y="340"/>
                    </a:lnTo>
                    <a:lnTo>
                      <a:pt x="3356" y="340"/>
                    </a:lnTo>
                    <a:lnTo>
                      <a:pt x="3473" y="4"/>
                    </a:lnTo>
                    <a:lnTo>
                      <a:pt x="3608" y="4"/>
                    </a:lnTo>
                    <a:lnTo>
                      <a:pt x="3728" y="340"/>
                    </a:lnTo>
                    <a:lnTo>
                      <a:pt x="3598" y="340"/>
                    </a:lnTo>
                    <a:lnTo>
                      <a:pt x="3587" y="298"/>
                    </a:lnTo>
                    <a:lnTo>
                      <a:pt x="3494" y="298"/>
                    </a:lnTo>
                    <a:close/>
                    <a:moveTo>
                      <a:pt x="3517" y="218"/>
                    </a:moveTo>
                    <a:lnTo>
                      <a:pt x="3566" y="218"/>
                    </a:lnTo>
                    <a:lnTo>
                      <a:pt x="3551" y="153"/>
                    </a:lnTo>
                    <a:lnTo>
                      <a:pt x="3549" y="150"/>
                    </a:lnTo>
                    <a:lnTo>
                      <a:pt x="3549" y="146"/>
                    </a:lnTo>
                    <a:lnTo>
                      <a:pt x="3548" y="143"/>
                    </a:lnTo>
                    <a:lnTo>
                      <a:pt x="3547" y="140"/>
                    </a:lnTo>
                    <a:lnTo>
                      <a:pt x="3546" y="137"/>
                    </a:lnTo>
                    <a:lnTo>
                      <a:pt x="3546" y="134"/>
                    </a:lnTo>
                    <a:lnTo>
                      <a:pt x="3546" y="131"/>
                    </a:lnTo>
                    <a:lnTo>
                      <a:pt x="3545" y="129"/>
                    </a:lnTo>
                    <a:lnTo>
                      <a:pt x="3544" y="126"/>
                    </a:lnTo>
                    <a:lnTo>
                      <a:pt x="3544" y="123"/>
                    </a:lnTo>
                    <a:lnTo>
                      <a:pt x="3544" y="120"/>
                    </a:lnTo>
                    <a:lnTo>
                      <a:pt x="3544" y="117"/>
                    </a:lnTo>
                    <a:lnTo>
                      <a:pt x="3540" y="117"/>
                    </a:lnTo>
                    <a:lnTo>
                      <a:pt x="3539" y="122"/>
                    </a:lnTo>
                    <a:lnTo>
                      <a:pt x="3538" y="125"/>
                    </a:lnTo>
                    <a:lnTo>
                      <a:pt x="3538" y="129"/>
                    </a:lnTo>
                    <a:lnTo>
                      <a:pt x="3537" y="133"/>
                    </a:lnTo>
                    <a:lnTo>
                      <a:pt x="3537" y="135"/>
                    </a:lnTo>
                    <a:lnTo>
                      <a:pt x="3536" y="139"/>
                    </a:lnTo>
                    <a:lnTo>
                      <a:pt x="3536" y="142"/>
                    </a:lnTo>
                    <a:lnTo>
                      <a:pt x="3536" y="144"/>
                    </a:lnTo>
                    <a:lnTo>
                      <a:pt x="3535" y="147"/>
                    </a:lnTo>
                    <a:lnTo>
                      <a:pt x="3534" y="149"/>
                    </a:lnTo>
                    <a:lnTo>
                      <a:pt x="3533" y="151"/>
                    </a:lnTo>
                    <a:lnTo>
                      <a:pt x="3533" y="153"/>
                    </a:lnTo>
                    <a:lnTo>
                      <a:pt x="3517" y="218"/>
                    </a:lnTo>
                    <a:close/>
                    <a:moveTo>
                      <a:pt x="3736" y="340"/>
                    </a:moveTo>
                    <a:lnTo>
                      <a:pt x="3736" y="4"/>
                    </a:lnTo>
                    <a:lnTo>
                      <a:pt x="3888" y="4"/>
                    </a:lnTo>
                    <a:lnTo>
                      <a:pt x="3892" y="5"/>
                    </a:lnTo>
                    <a:lnTo>
                      <a:pt x="3896" y="5"/>
                    </a:lnTo>
                    <a:lnTo>
                      <a:pt x="3900" y="5"/>
                    </a:lnTo>
                    <a:lnTo>
                      <a:pt x="3904" y="5"/>
                    </a:lnTo>
                    <a:lnTo>
                      <a:pt x="3908" y="6"/>
                    </a:lnTo>
                    <a:lnTo>
                      <a:pt x="3913" y="6"/>
                    </a:lnTo>
                    <a:lnTo>
                      <a:pt x="3916" y="6"/>
                    </a:lnTo>
                    <a:lnTo>
                      <a:pt x="3919" y="7"/>
                    </a:lnTo>
                    <a:lnTo>
                      <a:pt x="3923" y="8"/>
                    </a:lnTo>
                    <a:lnTo>
                      <a:pt x="3926" y="9"/>
                    </a:lnTo>
                    <a:lnTo>
                      <a:pt x="3930" y="9"/>
                    </a:lnTo>
                    <a:lnTo>
                      <a:pt x="3933" y="9"/>
                    </a:lnTo>
                    <a:lnTo>
                      <a:pt x="3936" y="10"/>
                    </a:lnTo>
                    <a:lnTo>
                      <a:pt x="3939" y="11"/>
                    </a:lnTo>
                    <a:lnTo>
                      <a:pt x="3942" y="12"/>
                    </a:lnTo>
                    <a:lnTo>
                      <a:pt x="3945" y="13"/>
                    </a:lnTo>
                    <a:lnTo>
                      <a:pt x="3948" y="14"/>
                    </a:lnTo>
                    <a:lnTo>
                      <a:pt x="3951" y="15"/>
                    </a:lnTo>
                    <a:lnTo>
                      <a:pt x="3954" y="16"/>
                    </a:lnTo>
                    <a:lnTo>
                      <a:pt x="3957" y="17"/>
                    </a:lnTo>
                    <a:lnTo>
                      <a:pt x="3960" y="19"/>
                    </a:lnTo>
                    <a:lnTo>
                      <a:pt x="3962" y="21"/>
                    </a:lnTo>
                    <a:lnTo>
                      <a:pt x="3965" y="22"/>
                    </a:lnTo>
                    <a:lnTo>
                      <a:pt x="3969" y="24"/>
                    </a:lnTo>
                    <a:lnTo>
                      <a:pt x="3977" y="30"/>
                    </a:lnTo>
                    <a:lnTo>
                      <a:pt x="3984" y="36"/>
                    </a:lnTo>
                    <a:lnTo>
                      <a:pt x="3992" y="43"/>
                    </a:lnTo>
                    <a:lnTo>
                      <a:pt x="3998" y="49"/>
                    </a:lnTo>
                    <a:lnTo>
                      <a:pt x="4003" y="57"/>
                    </a:lnTo>
                    <a:lnTo>
                      <a:pt x="4009" y="65"/>
                    </a:lnTo>
                    <a:lnTo>
                      <a:pt x="4013" y="73"/>
                    </a:lnTo>
                    <a:lnTo>
                      <a:pt x="4016" y="82"/>
                    </a:lnTo>
                    <a:lnTo>
                      <a:pt x="4018" y="91"/>
                    </a:lnTo>
                    <a:lnTo>
                      <a:pt x="4020" y="101"/>
                    </a:lnTo>
                    <a:lnTo>
                      <a:pt x="4022" y="111"/>
                    </a:lnTo>
                    <a:lnTo>
                      <a:pt x="4023" y="121"/>
                    </a:lnTo>
                    <a:lnTo>
                      <a:pt x="4022" y="127"/>
                    </a:lnTo>
                    <a:lnTo>
                      <a:pt x="4022" y="133"/>
                    </a:lnTo>
                    <a:lnTo>
                      <a:pt x="4021" y="138"/>
                    </a:lnTo>
                    <a:lnTo>
                      <a:pt x="4020" y="144"/>
                    </a:lnTo>
                    <a:lnTo>
                      <a:pt x="4019" y="149"/>
                    </a:lnTo>
                    <a:lnTo>
                      <a:pt x="4018" y="154"/>
                    </a:lnTo>
                    <a:lnTo>
                      <a:pt x="4016" y="159"/>
                    </a:lnTo>
                    <a:lnTo>
                      <a:pt x="4014" y="164"/>
                    </a:lnTo>
                    <a:lnTo>
                      <a:pt x="4011" y="169"/>
                    </a:lnTo>
                    <a:lnTo>
                      <a:pt x="4009" y="173"/>
                    </a:lnTo>
                    <a:lnTo>
                      <a:pt x="4005" y="178"/>
                    </a:lnTo>
                    <a:lnTo>
                      <a:pt x="4003" y="182"/>
                    </a:lnTo>
                    <a:lnTo>
                      <a:pt x="4001" y="184"/>
                    </a:lnTo>
                    <a:lnTo>
                      <a:pt x="3998" y="187"/>
                    </a:lnTo>
                    <a:lnTo>
                      <a:pt x="3995" y="189"/>
                    </a:lnTo>
                    <a:lnTo>
                      <a:pt x="3992" y="191"/>
                    </a:lnTo>
                    <a:lnTo>
                      <a:pt x="3989" y="194"/>
                    </a:lnTo>
                    <a:lnTo>
                      <a:pt x="3985" y="196"/>
                    </a:lnTo>
                    <a:lnTo>
                      <a:pt x="3981" y="198"/>
                    </a:lnTo>
                    <a:lnTo>
                      <a:pt x="3977" y="201"/>
                    </a:lnTo>
                    <a:lnTo>
                      <a:pt x="3972" y="202"/>
                    </a:lnTo>
                    <a:lnTo>
                      <a:pt x="3967" y="204"/>
                    </a:lnTo>
                    <a:lnTo>
                      <a:pt x="3962" y="206"/>
                    </a:lnTo>
                    <a:lnTo>
                      <a:pt x="3957" y="208"/>
                    </a:lnTo>
                    <a:lnTo>
                      <a:pt x="3957" y="211"/>
                    </a:lnTo>
                    <a:lnTo>
                      <a:pt x="3959" y="212"/>
                    </a:lnTo>
                    <a:lnTo>
                      <a:pt x="3961" y="213"/>
                    </a:lnTo>
                    <a:lnTo>
                      <a:pt x="3962" y="214"/>
                    </a:lnTo>
                    <a:lnTo>
                      <a:pt x="3964" y="216"/>
                    </a:lnTo>
                    <a:lnTo>
                      <a:pt x="3967" y="217"/>
                    </a:lnTo>
                    <a:lnTo>
                      <a:pt x="3968" y="219"/>
                    </a:lnTo>
                    <a:lnTo>
                      <a:pt x="3969" y="220"/>
                    </a:lnTo>
                    <a:lnTo>
                      <a:pt x="3971" y="221"/>
                    </a:lnTo>
                    <a:lnTo>
                      <a:pt x="3972" y="223"/>
                    </a:lnTo>
                    <a:lnTo>
                      <a:pt x="3973" y="224"/>
                    </a:lnTo>
                    <a:lnTo>
                      <a:pt x="3973" y="225"/>
                    </a:lnTo>
                    <a:lnTo>
                      <a:pt x="3975" y="227"/>
                    </a:lnTo>
                    <a:lnTo>
                      <a:pt x="4051" y="340"/>
                    </a:lnTo>
                    <a:lnTo>
                      <a:pt x="3910" y="340"/>
                    </a:lnTo>
                    <a:lnTo>
                      <a:pt x="3861" y="242"/>
                    </a:lnTo>
                    <a:lnTo>
                      <a:pt x="3861" y="240"/>
                    </a:lnTo>
                    <a:lnTo>
                      <a:pt x="3860" y="240"/>
                    </a:lnTo>
                    <a:lnTo>
                      <a:pt x="3859" y="238"/>
                    </a:lnTo>
                    <a:lnTo>
                      <a:pt x="3859" y="237"/>
                    </a:lnTo>
                    <a:lnTo>
                      <a:pt x="3859" y="236"/>
                    </a:lnTo>
                    <a:lnTo>
                      <a:pt x="3858" y="235"/>
                    </a:lnTo>
                    <a:lnTo>
                      <a:pt x="3858" y="234"/>
                    </a:lnTo>
                    <a:lnTo>
                      <a:pt x="3857" y="234"/>
                    </a:lnTo>
                    <a:lnTo>
                      <a:pt x="3857" y="233"/>
                    </a:lnTo>
                    <a:lnTo>
                      <a:pt x="3857" y="232"/>
                    </a:lnTo>
                    <a:lnTo>
                      <a:pt x="3855" y="232"/>
                    </a:lnTo>
                    <a:lnTo>
                      <a:pt x="3855" y="340"/>
                    </a:lnTo>
                    <a:lnTo>
                      <a:pt x="3736" y="340"/>
                    </a:lnTo>
                    <a:close/>
                    <a:moveTo>
                      <a:pt x="3855" y="153"/>
                    </a:moveTo>
                    <a:lnTo>
                      <a:pt x="3872" y="153"/>
                    </a:lnTo>
                    <a:lnTo>
                      <a:pt x="3874" y="152"/>
                    </a:lnTo>
                    <a:lnTo>
                      <a:pt x="3876" y="152"/>
                    </a:lnTo>
                    <a:lnTo>
                      <a:pt x="3878" y="152"/>
                    </a:lnTo>
                    <a:lnTo>
                      <a:pt x="3880" y="152"/>
                    </a:lnTo>
                    <a:lnTo>
                      <a:pt x="3882" y="152"/>
                    </a:lnTo>
                    <a:lnTo>
                      <a:pt x="3884" y="151"/>
                    </a:lnTo>
                    <a:lnTo>
                      <a:pt x="3886" y="150"/>
                    </a:lnTo>
                    <a:lnTo>
                      <a:pt x="3888" y="150"/>
                    </a:lnTo>
                    <a:lnTo>
                      <a:pt x="3889" y="149"/>
                    </a:lnTo>
                    <a:lnTo>
                      <a:pt x="3891" y="148"/>
                    </a:lnTo>
                    <a:lnTo>
                      <a:pt x="3893" y="147"/>
                    </a:lnTo>
                    <a:lnTo>
                      <a:pt x="3895" y="146"/>
                    </a:lnTo>
                    <a:lnTo>
                      <a:pt x="3895" y="144"/>
                    </a:lnTo>
                    <a:lnTo>
                      <a:pt x="3897" y="143"/>
                    </a:lnTo>
                    <a:lnTo>
                      <a:pt x="3898" y="142"/>
                    </a:lnTo>
                    <a:lnTo>
                      <a:pt x="3899" y="140"/>
                    </a:lnTo>
                    <a:lnTo>
                      <a:pt x="3900" y="138"/>
                    </a:lnTo>
                    <a:lnTo>
                      <a:pt x="3901" y="137"/>
                    </a:lnTo>
                    <a:lnTo>
                      <a:pt x="3902" y="135"/>
                    </a:lnTo>
                    <a:lnTo>
                      <a:pt x="3902" y="134"/>
                    </a:lnTo>
                    <a:lnTo>
                      <a:pt x="3903" y="132"/>
                    </a:lnTo>
                    <a:lnTo>
                      <a:pt x="3903" y="130"/>
                    </a:lnTo>
                    <a:lnTo>
                      <a:pt x="3903" y="128"/>
                    </a:lnTo>
                    <a:lnTo>
                      <a:pt x="3904" y="126"/>
                    </a:lnTo>
                    <a:lnTo>
                      <a:pt x="3903" y="124"/>
                    </a:lnTo>
                    <a:lnTo>
                      <a:pt x="3903" y="122"/>
                    </a:lnTo>
                    <a:lnTo>
                      <a:pt x="3903" y="120"/>
                    </a:lnTo>
                    <a:lnTo>
                      <a:pt x="3902" y="118"/>
                    </a:lnTo>
                    <a:lnTo>
                      <a:pt x="3902" y="116"/>
                    </a:lnTo>
                    <a:lnTo>
                      <a:pt x="3902" y="115"/>
                    </a:lnTo>
                    <a:lnTo>
                      <a:pt x="3900" y="113"/>
                    </a:lnTo>
                    <a:lnTo>
                      <a:pt x="3900" y="111"/>
                    </a:lnTo>
                    <a:lnTo>
                      <a:pt x="3899" y="109"/>
                    </a:lnTo>
                    <a:lnTo>
                      <a:pt x="3898" y="108"/>
                    </a:lnTo>
                    <a:lnTo>
                      <a:pt x="3896" y="107"/>
                    </a:lnTo>
                    <a:lnTo>
                      <a:pt x="3895" y="105"/>
                    </a:lnTo>
                    <a:lnTo>
                      <a:pt x="3893" y="104"/>
                    </a:lnTo>
                    <a:lnTo>
                      <a:pt x="3892" y="103"/>
                    </a:lnTo>
                    <a:lnTo>
                      <a:pt x="3891" y="101"/>
                    </a:lnTo>
                    <a:lnTo>
                      <a:pt x="3889" y="101"/>
                    </a:lnTo>
                    <a:lnTo>
                      <a:pt x="3888" y="100"/>
                    </a:lnTo>
                    <a:lnTo>
                      <a:pt x="3887" y="99"/>
                    </a:lnTo>
                    <a:lnTo>
                      <a:pt x="3885" y="99"/>
                    </a:lnTo>
                    <a:lnTo>
                      <a:pt x="3883" y="98"/>
                    </a:lnTo>
                    <a:lnTo>
                      <a:pt x="3881" y="97"/>
                    </a:lnTo>
                    <a:lnTo>
                      <a:pt x="3879" y="97"/>
                    </a:lnTo>
                    <a:lnTo>
                      <a:pt x="3877" y="97"/>
                    </a:lnTo>
                    <a:lnTo>
                      <a:pt x="3876" y="96"/>
                    </a:lnTo>
                    <a:lnTo>
                      <a:pt x="3855" y="96"/>
                    </a:lnTo>
                    <a:lnTo>
                      <a:pt x="3855" y="153"/>
                    </a:lnTo>
                    <a:close/>
                    <a:moveTo>
                      <a:pt x="4068" y="340"/>
                    </a:moveTo>
                    <a:lnTo>
                      <a:pt x="4068" y="4"/>
                    </a:lnTo>
                    <a:lnTo>
                      <a:pt x="4185" y="4"/>
                    </a:lnTo>
                    <a:lnTo>
                      <a:pt x="4264" y="131"/>
                    </a:lnTo>
                    <a:lnTo>
                      <a:pt x="4266" y="136"/>
                    </a:lnTo>
                    <a:lnTo>
                      <a:pt x="4269" y="141"/>
                    </a:lnTo>
                    <a:lnTo>
                      <a:pt x="4272" y="146"/>
                    </a:lnTo>
                    <a:lnTo>
                      <a:pt x="4275" y="151"/>
                    </a:lnTo>
                    <a:lnTo>
                      <a:pt x="4278" y="156"/>
                    </a:lnTo>
                    <a:lnTo>
                      <a:pt x="4280" y="161"/>
                    </a:lnTo>
                    <a:lnTo>
                      <a:pt x="4283" y="165"/>
                    </a:lnTo>
                    <a:lnTo>
                      <a:pt x="4285" y="171"/>
                    </a:lnTo>
                    <a:lnTo>
                      <a:pt x="4288" y="176"/>
                    </a:lnTo>
                    <a:lnTo>
                      <a:pt x="4290" y="180"/>
                    </a:lnTo>
                    <a:lnTo>
                      <a:pt x="4292" y="185"/>
                    </a:lnTo>
                    <a:lnTo>
                      <a:pt x="4295" y="191"/>
                    </a:lnTo>
                    <a:lnTo>
                      <a:pt x="4299" y="191"/>
                    </a:lnTo>
                    <a:lnTo>
                      <a:pt x="4298" y="186"/>
                    </a:lnTo>
                    <a:lnTo>
                      <a:pt x="4297" y="182"/>
                    </a:lnTo>
                    <a:lnTo>
                      <a:pt x="4296" y="178"/>
                    </a:lnTo>
                    <a:lnTo>
                      <a:pt x="4295" y="175"/>
                    </a:lnTo>
                    <a:lnTo>
                      <a:pt x="4294" y="171"/>
                    </a:lnTo>
                    <a:lnTo>
                      <a:pt x="4294" y="168"/>
                    </a:lnTo>
                    <a:lnTo>
                      <a:pt x="4294" y="165"/>
                    </a:lnTo>
                    <a:lnTo>
                      <a:pt x="4293" y="162"/>
                    </a:lnTo>
                    <a:lnTo>
                      <a:pt x="4292" y="159"/>
                    </a:lnTo>
                    <a:lnTo>
                      <a:pt x="4292" y="157"/>
                    </a:lnTo>
                    <a:lnTo>
                      <a:pt x="4292" y="154"/>
                    </a:lnTo>
                    <a:lnTo>
                      <a:pt x="4292" y="152"/>
                    </a:lnTo>
                    <a:lnTo>
                      <a:pt x="4291" y="150"/>
                    </a:lnTo>
                    <a:lnTo>
                      <a:pt x="4291" y="148"/>
                    </a:lnTo>
                    <a:lnTo>
                      <a:pt x="4291" y="145"/>
                    </a:lnTo>
                    <a:lnTo>
                      <a:pt x="4290" y="142"/>
                    </a:lnTo>
                    <a:lnTo>
                      <a:pt x="4290" y="139"/>
                    </a:lnTo>
                    <a:lnTo>
                      <a:pt x="4290" y="136"/>
                    </a:lnTo>
                    <a:lnTo>
                      <a:pt x="4290" y="133"/>
                    </a:lnTo>
                    <a:lnTo>
                      <a:pt x="4290" y="129"/>
                    </a:lnTo>
                    <a:lnTo>
                      <a:pt x="4290" y="125"/>
                    </a:lnTo>
                    <a:lnTo>
                      <a:pt x="4290" y="120"/>
                    </a:lnTo>
                    <a:lnTo>
                      <a:pt x="4290" y="116"/>
                    </a:lnTo>
                    <a:lnTo>
                      <a:pt x="4290" y="111"/>
                    </a:lnTo>
                    <a:lnTo>
                      <a:pt x="4288" y="4"/>
                    </a:lnTo>
                    <a:lnTo>
                      <a:pt x="4406" y="4"/>
                    </a:lnTo>
                    <a:lnTo>
                      <a:pt x="4406" y="340"/>
                    </a:lnTo>
                    <a:lnTo>
                      <a:pt x="4288" y="340"/>
                    </a:lnTo>
                    <a:lnTo>
                      <a:pt x="4204" y="208"/>
                    </a:lnTo>
                    <a:lnTo>
                      <a:pt x="4202" y="204"/>
                    </a:lnTo>
                    <a:lnTo>
                      <a:pt x="4200" y="201"/>
                    </a:lnTo>
                    <a:lnTo>
                      <a:pt x="4198" y="197"/>
                    </a:lnTo>
                    <a:lnTo>
                      <a:pt x="4196" y="194"/>
                    </a:lnTo>
                    <a:lnTo>
                      <a:pt x="4194" y="191"/>
                    </a:lnTo>
                    <a:lnTo>
                      <a:pt x="4193" y="187"/>
                    </a:lnTo>
                    <a:lnTo>
                      <a:pt x="4191" y="183"/>
                    </a:lnTo>
                    <a:lnTo>
                      <a:pt x="4188" y="179"/>
                    </a:lnTo>
                    <a:lnTo>
                      <a:pt x="4186" y="176"/>
                    </a:lnTo>
                    <a:lnTo>
                      <a:pt x="4184" y="172"/>
                    </a:lnTo>
                    <a:lnTo>
                      <a:pt x="4182" y="167"/>
                    </a:lnTo>
                    <a:lnTo>
                      <a:pt x="4181" y="163"/>
                    </a:lnTo>
                    <a:lnTo>
                      <a:pt x="4178" y="163"/>
                    </a:lnTo>
                    <a:lnTo>
                      <a:pt x="4178" y="169"/>
                    </a:lnTo>
                    <a:lnTo>
                      <a:pt x="4179" y="176"/>
                    </a:lnTo>
                    <a:lnTo>
                      <a:pt x="4180" y="182"/>
                    </a:lnTo>
                    <a:lnTo>
                      <a:pt x="4180" y="188"/>
                    </a:lnTo>
                    <a:lnTo>
                      <a:pt x="4181" y="193"/>
                    </a:lnTo>
                    <a:lnTo>
                      <a:pt x="4182" y="198"/>
                    </a:lnTo>
                    <a:lnTo>
                      <a:pt x="4182" y="204"/>
                    </a:lnTo>
                    <a:lnTo>
                      <a:pt x="4183" y="208"/>
                    </a:lnTo>
                    <a:lnTo>
                      <a:pt x="4183" y="212"/>
                    </a:lnTo>
                    <a:lnTo>
                      <a:pt x="4183" y="217"/>
                    </a:lnTo>
                    <a:lnTo>
                      <a:pt x="4183" y="221"/>
                    </a:lnTo>
                    <a:lnTo>
                      <a:pt x="4184" y="225"/>
                    </a:lnTo>
                    <a:lnTo>
                      <a:pt x="4185" y="340"/>
                    </a:lnTo>
                    <a:lnTo>
                      <a:pt x="4068" y="340"/>
                    </a:lnTo>
                    <a:close/>
                    <a:moveTo>
                      <a:pt x="4552" y="298"/>
                    </a:moveTo>
                    <a:lnTo>
                      <a:pt x="4542" y="340"/>
                    </a:lnTo>
                    <a:lnTo>
                      <a:pt x="4413" y="340"/>
                    </a:lnTo>
                    <a:lnTo>
                      <a:pt x="4530" y="4"/>
                    </a:lnTo>
                    <a:lnTo>
                      <a:pt x="4665" y="4"/>
                    </a:lnTo>
                    <a:lnTo>
                      <a:pt x="4786" y="340"/>
                    </a:lnTo>
                    <a:lnTo>
                      <a:pt x="4656" y="340"/>
                    </a:lnTo>
                    <a:lnTo>
                      <a:pt x="4645" y="298"/>
                    </a:lnTo>
                    <a:lnTo>
                      <a:pt x="4552" y="298"/>
                    </a:lnTo>
                    <a:close/>
                    <a:moveTo>
                      <a:pt x="4574" y="218"/>
                    </a:moveTo>
                    <a:lnTo>
                      <a:pt x="4624" y="218"/>
                    </a:lnTo>
                    <a:lnTo>
                      <a:pt x="4608" y="153"/>
                    </a:lnTo>
                    <a:lnTo>
                      <a:pt x="4606" y="150"/>
                    </a:lnTo>
                    <a:lnTo>
                      <a:pt x="4606" y="146"/>
                    </a:lnTo>
                    <a:lnTo>
                      <a:pt x="4605" y="143"/>
                    </a:lnTo>
                    <a:lnTo>
                      <a:pt x="4604" y="140"/>
                    </a:lnTo>
                    <a:lnTo>
                      <a:pt x="4604" y="137"/>
                    </a:lnTo>
                    <a:lnTo>
                      <a:pt x="4603" y="134"/>
                    </a:lnTo>
                    <a:lnTo>
                      <a:pt x="4603" y="131"/>
                    </a:lnTo>
                    <a:lnTo>
                      <a:pt x="4602" y="129"/>
                    </a:lnTo>
                    <a:lnTo>
                      <a:pt x="4602" y="126"/>
                    </a:lnTo>
                    <a:lnTo>
                      <a:pt x="4602" y="123"/>
                    </a:lnTo>
                    <a:lnTo>
                      <a:pt x="4601" y="120"/>
                    </a:lnTo>
                    <a:lnTo>
                      <a:pt x="4601" y="117"/>
                    </a:lnTo>
                    <a:lnTo>
                      <a:pt x="4598" y="117"/>
                    </a:lnTo>
                    <a:lnTo>
                      <a:pt x="4597" y="122"/>
                    </a:lnTo>
                    <a:lnTo>
                      <a:pt x="4596" y="125"/>
                    </a:lnTo>
                    <a:lnTo>
                      <a:pt x="4596" y="129"/>
                    </a:lnTo>
                    <a:lnTo>
                      <a:pt x="4595" y="133"/>
                    </a:lnTo>
                    <a:lnTo>
                      <a:pt x="4594" y="135"/>
                    </a:lnTo>
                    <a:lnTo>
                      <a:pt x="4594" y="139"/>
                    </a:lnTo>
                    <a:lnTo>
                      <a:pt x="4594" y="142"/>
                    </a:lnTo>
                    <a:lnTo>
                      <a:pt x="4593" y="144"/>
                    </a:lnTo>
                    <a:lnTo>
                      <a:pt x="4592" y="147"/>
                    </a:lnTo>
                    <a:lnTo>
                      <a:pt x="4592" y="149"/>
                    </a:lnTo>
                    <a:lnTo>
                      <a:pt x="4591" y="151"/>
                    </a:lnTo>
                    <a:lnTo>
                      <a:pt x="4591" y="153"/>
                    </a:lnTo>
                    <a:lnTo>
                      <a:pt x="4574" y="21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7178" name="Freeform 31"/>
              <p:cNvSpPr>
                <a:spLocks noEditPoints="1"/>
              </p:cNvSpPr>
              <p:nvPr/>
            </p:nvSpPr>
            <p:spPr bwMode="auto">
              <a:xfrm>
                <a:off x="849" y="2366"/>
                <a:ext cx="4783" cy="347"/>
              </a:xfrm>
              <a:custGeom>
                <a:avLst/>
                <a:gdLst>
                  <a:gd name="T0" fmla="*/ 259 w 4781"/>
                  <a:gd name="T1" fmla="*/ 47 h 345"/>
                  <a:gd name="T2" fmla="*/ 269 w 4781"/>
                  <a:gd name="T3" fmla="*/ 131 h 345"/>
                  <a:gd name="T4" fmla="*/ 236 w 4781"/>
                  <a:gd name="T5" fmla="*/ 170 h 345"/>
                  <a:gd name="T6" fmla="*/ 276 w 4781"/>
                  <a:gd name="T7" fmla="*/ 209 h 345"/>
                  <a:gd name="T8" fmla="*/ 285 w 4781"/>
                  <a:gd name="T9" fmla="*/ 290 h 345"/>
                  <a:gd name="T10" fmla="*/ 233 w 4781"/>
                  <a:gd name="T11" fmla="*/ 345 h 345"/>
                  <a:gd name="T12" fmla="*/ 0 w 4781"/>
                  <a:gd name="T13" fmla="*/ 357 h 345"/>
                  <a:gd name="T14" fmla="*/ 154 w 4781"/>
                  <a:gd name="T15" fmla="*/ 134 h 345"/>
                  <a:gd name="T16" fmla="*/ 159 w 4781"/>
                  <a:gd name="T17" fmla="*/ 103 h 345"/>
                  <a:gd name="T18" fmla="*/ 147 w 4781"/>
                  <a:gd name="T19" fmla="*/ 275 h 345"/>
                  <a:gd name="T20" fmla="*/ 174 w 4781"/>
                  <a:gd name="T21" fmla="*/ 248 h 345"/>
                  <a:gd name="T22" fmla="*/ 168 w 4781"/>
                  <a:gd name="T23" fmla="*/ 220 h 345"/>
                  <a:gd name="T24" fmla="*/ 112 w 4781"/>
                  <a:gd name="T25" fmla="*/ 275 h 345"/>
                  <a:gd name="T26" fmla="*/ 723 w 4781"/>
                  <a:gd name="T27" fmla="*/ 9 h 345"/>
                  <a:gd name="T28" fmla="*/ 791 w 4781"/>
                  <a:gd name="T29" fmla="*/ 56 h 345"/>
                  <a:gd name="T30" fmla="*/ 798 w 4781"/>
                  <a:gd name="T31" fmla="*/ 177 h 345"/>
                  <a:gd name="T32" fmla="*/ 743 w 4781"/>
                  <a:gd name="T33" fmla="*/ 220 h 345"/>
                  <a:gd name="T34" fmla="*/ 647 w 4781"/>
                  <a:gd name="T35" fmla="*/ 249 h 345"/>
                  <a:gd name="T36" fmla="*/ 640 w 4781"/>
                  <a:gd name="T37" fmla="*/ 162 h 345"/>
                  <a:gd name="T38" fmla="*/ 685 w 4781"/>
                  <a:gd name="T39" fmla="*/ 150 h 345"/>
                  <a:gd name="T40" fmla="*/ 687 w 4781"/>
                  <a:gd name="T41" fmla="*/ 120 h 345"/>
                  <a:gd name="T42" fmla="*/ 664 w 4781"/>
                  <a:gd name="T43" fmla="*/ 104 h 345"/>
                  <a:gd name="T44" fmla="*/ 1300 w 4781"/>
                  <a:gd name="T45" fmla="*/ 357 h 345"/>
                  <a:gd name="T46" fmla="*/ 1599 w 4781"/>
                  <a:gd name="T47" fmla="*/ 255 h 345"/>
                  <a:gd name="T48" fmla="*/ 1645 w 4781"/>
                  <a:gd name="T49" fmla="*/ 267 h 345"/>
                  <a:gd name="T50" fmla="*/ 1667 w 4781"/>
                  <a:gd name="T51" fmla="*/ 250 h 345"/>
                  <a:gd name="T52" fmla="*/ 1650 w 4781"/>
                  <a:gd name="T53" fmla="*/ 226 h 345"/>
                  <a:gd name="T54" fmla="*/ 1544 w 4781"/>
                  <a:gd name="T55" fmla="*/ 179 h 345"/>
                  <a:gd name="T56" fmla="*/ 1536 w 4781"/>
                  <a:gd name="T57" fmla="*/ 81 h 345"/>
                  <a:gd name="T58" fmla="*/ 1652 w 4781"/>
                  <a:gd name="T59" fmla="*/ 1 h 345"/>
                  <a:gd name="T60" fmla="*/ 1738 w 4781"/>
                  <a:gd name="T61" fmla="*/ 8 h 345"/>
                  <a:gd name="T62" fmla="*/ 1717 w 4781"/>
                  <a:gd name="T63" fmla="*/ 105 h 345"/>
                  <a:gd name="T64" fmla="*/ 1662 w 4781"/>
                  <a:gd name="T65" fmla="*/ 99 h 345"/>
                  <a:gd name="T66" fmla="*/ 1651 w 4781"/>
                  <a:gd name="T67" fmla="*/ 116 h 345"/>
                  <a:gd name="T68" fmla="*/ 1734 w 4781"/>
                  <a:gd name="T69" fmla="*/ 145 h 345"/>
                  <a:gd name="T70" fmla="*/ 1790 w 4781"/>
                  <a:gd name="T71" fmla="*/ 209 h 345"/>
                  <a:gd name="T72" fmla="*/ 1740 w 4781"/>
                  <a:gd name="T73" fmla="*/ 336 h 345"/>
                  <a:gd name="T74" fmla="*/ 1604 w 4781"/>
                  <a:gd name="T75" fmla="*/ 358 h 345"/>
                  <a:gd name="T76" fmla="*/ 2252 w 4781"/>
                  <a:gd name="T77" fmla="*/ 122 h 345"/>
                  <a:gd name="T78" fmla="*/ 2634 w 4781"/>
                  <a:gd name="T79" fmla="*/ 226 h 345"/>
                  <a:gd name="T80" fmla="*/ 2606 w 4781"/>
                  <a:gd name="T81" fmla="*/ 132 h 345"/>
                  <a:gd name="T82" fmla="*/ 3205 w 4781"/>
                  <a:gd name="T83" fmla="*/ 139 h 345"/>
                  <a:gd name="T84" fmla="*/ 3238 w 4781"/>
                  <a:gd name="T85" fmla="*/ 187 h 345"/>
                  <a:gd name="T86" fmla="*/ 3232 w 4781"/>
                  <a:gd name="T87" fmla="*/ 140 h 345"/>
                  <a:gd name="T88" fmla="*/ 3134 w 4781"/>
                  <a:gd name="T89" fmla="*/ 195 h 345"/>
                  <a:gd name="T90" fmla="*/ 3125 w 4781"/>
                  <a:gd name="T91" fmla="*/ 221 h 345"/>
                  <a:gd name="T92" fmla="*/ 4209 w 4781"/>
                  <a:gd name="T93" fmla="*/ 351 h 345"/>
                  <a:gd name="T94" fmla="*/ 4149 w 4781"/>
                  <a:gd name="T95" fmla="*/ 361 h 345"/>
                  <a:gd name="T96" fmla="*/ 4047 w 4781"/>
                  <a:gd name="T97" fmla="*/ 340 h 345"/>
                  <a:gd name="T98" fmla="*/ 3965 w 4781"/>
                  <a:gd name="T99" fmla="*/ 236 h 345"/>
                  <a:gd name="T100" fmla="*/ 3968 w 4781"/>
                  <a:gd name="T101" fmla="*/ 123 h 345"/>
                  <a:gd name="T102" fmla="*/ 4049 w 4781"/>
                  <a:gd name="T103" fmla="*/ 19 h 345"/>
                  <a:gd name="T104" fmla="*/ 4155 w 4781"/>
                  <a:gd name="T105" fmla="*/ 1 h 345"/>
                  <a:gd name="T106" fmla="*/ 4202 w 4781"/>
                  <a:gd name="T107" fmla="*/ 134 h 345"/>
                  <a:gd name="T108" fmla="*/ 4155 w 4781"/>
                  <a:gd name="T109" fmla="*/ 115 h 345"/>
                  <a:gd name="T110" fmla="*/ 4094 w 4781"/>
                  <a:gd name="T111" fmla="*/ 142 h 345"/>
                  <a:gd name="T112" fmla="*/ 4087 w 4781"/>
                  <a:gd name="T113" fmla="*/ 206 h 345"/>
                  <a:gd name="T114" fmla="*/ 4142 w 4781"/>
                  <a:gd name="T115" fmla="*/ 245 h 345"/>
                  <a:gd name="T116" fmla="*/ 4190 w 4781"/>
                  <a:gd name="T117" fmla="*/ 237 h 345"/>
                  <a:gd name="T118" fmla="*/ 4541 w 4781"/>
                  <a:gd name="T119" fmla="*/ 4 h 345"/>
                  <a:gd name="T120" fmla="*/ 4614 w 4781"/>
                  <a:gd name="T121" fmla="*/ 139 h 345"/>
                  <a:gd name="T122" fmla="*/ 4603 w 4781"/>
                  <a:gd name="T123" fmla="*/ 157 h 34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4781"/>
                  <a:gd name="T187" fmla="*/ 0 h 345"/>
                  <a:gd name="T188" fmla="*/ 4781 w 4781"/>
                  <a:gd name="T189" fmla="*/ 345 h 34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4781" h="345">
                    <a:moveTo>
                      <a:pt x="0" y="4"/>
                    </a:moveTo>
                    <a:lnTo>
                      <a:pt x="146" y="4"/>
                    </a:lnTo>
                    <a:lnTo>
                      <a:pt x="159" y="4"/>
                    </a:lnTo>
                    <a:lnTo>
                      <a:pt x="171" y="5"/>
                    </a:lnTo>
                    <a:lnTo>
                      <a:pt x="183" y="6"/>
                    </a:lnTo>
                    <a:lnTo>
                      <a:pt x="193" y="8"/>
                    </a:lnTo>
                    <a:lnTo>
                      <a:pt x="203" y="10"/>
                    </a:lnTo>
                    <a:lnTo>
                      <a:pt x="212" y="12"/>
                    </a:lnTo>
                    <a:lnTo>
                      <a:pt x="221" y="16"/>
                    </a:lnTo>
                    <a:lnTo>
                      <a:pt x="228" y="19"/>
                    </a:lnTo>
                    <a:lnTo>
                      <a:pt x="236" y="23"/>
                    </a:lnTo>
                    <a:lnTo>
                      <a:pt x="242" y="27"/>
                    </a:lnTo>
                    <a:lnTo>
                      <a:pt x="248" y="33"/>
                    </a:lnTo>
                    <a:lnTo>
                      <a:pt x="252" y="38"/>
                    </a:lnTo>
                    <a:lnTo>
                      <a:pt x="256" y="42"/>
                    </a:lnTo>
                    <a:lnTo>
                      <a:pt x="259" y="47"/>
                    </a:lnTo>
                    <a:lnTo>
                      <a:pt x="262" y="51"/>
                    </a:lnTo>
                    <a:lnTo>
                      <a:pt x="265" y="56"/>
                    </a:lnTo>
                    <a:lnTo>
                      <a:pt x="267" y="60"/>
                    </a:lnTo>
                    <a:lnTo>
                      <a:pt x="268" y="65"/>
                    </a:lnTo>
                    <a:lnTo>
                      <a:pt x="270" y="70"/>
                    </a:lnTo>
                    <a:lnTo>
                      <a:pt x="271" y="75"/>
                    </a:lnTo>
                    <a:lnTo>
                      <a:pt x="272" y="80"/>
                    </a:lnTo>
                    <a:lnTo>
                      <a:pt x="273" y="85"/>
                    </a:lnTo>
                    <a:lnTo>
                      <a:pt x="273" y="91"/>
                    </a:lnTo>
                    <a:lnTo>
                      <a:pt x="273" y="96"/>
                    </a:lnTo>
                    <a:lnTo>
                      <a:pt x="273" y="101"/>
                    </a:lnTo>
                    <a:lnTo>
                      <a:pt x="273" y="106"/>
                    </a:lnTo>
                    <a:lnTo>
                      <a:pt x="272" y="110"/>
                    </a:lnTo>
                    <a:lnTo>
                      <a:pt x="271" y="115"/>
                    </a:lnTo>
                    <a:lnTo>
                      <a:pt x="271" y="119"/>
                    </a:lnTo>
                    <a:lnTo>
                      <a:pt x="269" y="123"/>
                    </a:lnTo>
                    <a:lnTo>
                      <a:pt x="268" y="127"/>
                    </a:lnTo>
                    <a:lnTo>
                      <a:pt x="267" y="131"/>
                    </a:lnTo>
                    <a:lnTo>
                      <a:pt x="265" y="135"/>
                    </a:lnTo>
                    <a:lnTo>
                      <a:pt x="263" y="139"/>
                    </a:lnTo>
                    <a:lnTo>
                      <a:pt x="260" y="142"/>
                    </a:lnTo>
                    <a:lnTo>
                      <a:pt x="257" y="146"/>
                    </a:lnTo>
                    <a:lnTo>
                      <a:pt x="256" y="147"/>
                    </a:lnTo>
                    <a:lnTo>
                      <a:pt x="254" y="149"/>
                    </a:lnTo>
                    <a:lnTo>
                      <a:pt x="252" y="151"/>
                    </a:lnTo>
                    <a:lnTo>
                      <a:pt x="251" y="152"/>
                    </a:lnTo>
                    <a:lnTo>
                      <a:pt x="248" y="154"/>
                    </a:lnTo>
                    <a:lnTo>
                      <a:pt x="246" y="156"/>
                    </a:lnTo>
                    <a:lnTo>
                      <a:pt x="244" y="158"/>
                    </a:lnTo>
                    <a:lnTo>
                      <a:pt x="241" y="159"/>
                    </a:lnTo>
                    <a:lnTo>
                      <a:pt x="239" y="161"/>
                    </a:lnTo>
                    <a:lnTo>
                      <a:pt x="236" y="162"/>
                    </a:lnTo>
                    <a:lnTo>
                      <a:pt x="233" y="164"/>
                    </a:lnTo>
                    <a:lnTo>
                      <a:pt x="229" y="166"/>
                    </a:lnTo>
                    <a:lnTo>
                      <a:pt x="229" y="169"/>
                    </a:lnTo>
                    <a:lnTo>
                      <a:pt x="235" y="171"/>
                    </a:lnTo>
                    <a:lnTo>
                      <a:pt x="239" y="173"/>
                    </a:lnTo>
                    <a:lnTo>
                      <a:pt x="243" y="175"/>
                    </a:lnTo>
                    <a:lnTo>
                      <a:pt x="248" y="177"/>
                    </a:lnTo>
                    <a:lnTo>
                      <a:pt x="252" y="180"/>
                    </a:lnTo>
                    <a:lnTo>
                      <a:pt x="256" y="182"/>
                    </a:lnTo>
                    <a:lnTo>
                      <a:pt x="259" y="184"/>
                    </a:lnTo>
                    <a:lnTo>
                      <a:pt x="263" y="186"/>
                    </a:lnTo>
                    <a:lnTo>
                      <a:pt x="265" y="189"/>
                    </a:lnTo>
                    <a:lnTo>
                      <a:pt x="268" y="192"/>
                    </a:lnTo>
                    <a:lnTo>
                      <a:pt x="271" y="195"/>
                    </a:lnTo>
                    <a:lnTo>
                      <a:pt x="272" y="197"/>
                    </a:lnTo>
                    <a:lnTo>
                      <a:pt x="276" y="201"/>
                    </a:lnTo>
                    <a:lnTo>
                      <a:pt x="278" y="204"/>
                    </a:lnTo>
                    <a:lnTo>
                      <a:pt x="280" y="208"/>
                    </a:lnTo>
                    <a:lnTo>
                      <a:pt x="282" y="212"/>
                    </a:lnTo>
                    <a:lnTo>
                      <a:pt x="284" y="216"/>
                    </a:lnTo>
                    <a:lnTo>
                      <a:pt x="285" y="220"/>
                    </a:lnTo>
                    <a:lnTo>
                      <a:pt x="286" y="225"/>
                    </a:lnTo>
                    <a:lnTo>
                      <a:pt x="288" y="229"/>
                    </a:lnTo>
                    <a:lnTo>
                      <a:pt x="289" y="233"/>
                    </a:lnTo>
                    <a:lnTo>
                      <a:pt x="289" y="237"/>
                    </a:lnTo>
                    <a:lnTo>
                      <a:pt x="289" y="242"/>
                    </a:lnTo>
                    <a:lnTo>
                      <a:pt x="289" y="247"/>
                    </a:lnTo>
                    <a:lnTo>
                      <a:pt x="289" y="252"/>
                    </a:lnTo>
                    <a:lnTo>
                      <a:pt x="289" y="258"/>
                    </a:lnTo>
                    <a:lnTo>
                      <a:pt x="288" y="263"/>
                    </a:lnTo>
                    <a:lnTo>
                      <a:pt x="287" y="268"/>
                    </a:lnTo>
                    <a:lnTo>
                      <a:pt x="285" y="274"/>
                    </a:lnTo>
                    <a:lnTo>
                      <a:pt x="284" y="278"/>
                    </a:lnTo>
                    <a:lnTo>
                      <a:pt x="282" y="284"/>
                    </a:lnTo>
                    <a:lnTo>
                      <a:pt x="279" y="289"/>
                    </a:lnTo>
                    <a:lnTo>
                      <a:pt x="276" y="293"/>
                    </a:lnTo>
                    <a:lnTo>
                      <a:pt x="273" y="298"/>
                    </a:lnTo>
                    <a:lnTo>
                      <a:pt x="270" y="303"/>
                    </a:lnTo>
                    <a:lnTo>
                      <a:pt x="266" y="308"/>
                    </a:lnTo>
                    <a:lnTo>
                      <a:pt x="263" y="310"/>
                    </a:lnTo>
                    <a:lnTo>
                      <a:pt x="261" y="313"/>
                    </a:lnTo>
                    <a:lnTo>
                      <a:pt x="257" y="316"/>
                    </a:lnTo>
                    <a:lnTo>
                      <a:pt x="254" y="318"/>
                    </a:lnTo>
                    <a:lnTo>
                      <a:pt x="250" y="321"/>
                    </a:lnTo>
                    <a:lnTo>
                      <a:pt x="246" y="323"/>
                    </a:lnTo>
                    <a:lnTo>
                      <a:pt x="242" y="325"/>
                    </a:lnTo>
                    <a:lnTo>
                      <a:pt x="238" y="327"/>
                    </a:lnTo>
                    <a:lnTo>
                      <a:pt x="233" y="329"/>
                    </a:lnTo>
                    <a:lnTo>
                      <a:pt x="228" y="331"/>
                    </a:lnTo>
                    <a:lnTo>
                      <a:pt x="224" y="332"/>
                    </a:lnTo>
                    <a:lnTo>
                      <a:pt x="218" y="334"/>
                    </a:lnTo>
                    <a:lnTo>
                      <a:pt x="215" y="335"/>
                    </a:lnTo>
                    <a:lnTo>
                      <a:pt x="211" y="336"/>
                    </a:lnTo>
                    <a:lnTo>
                      <a:pt x="207" y="337"/>
                    </a:lnTo>
                    <a:lnTo>
                      <a:pt x="204" y="338"/>
                    </a:lnTo>
                    <a:lnTo>
                      <a:pt x="200" y="338"/>
                    </a:lnTo>
                    <a:lnTo>
                      <a:pt x="196" y="339"/>
                    </a:lnTo>
                    <a:lnTo>
                      <a:pt x="192" y="340"/>
                    </a:lnTo>
                    <a:lnTo>
                      <a:pt x="187" y="340"/>
                    </a:lnTo>
                    <a:lnTo>
                      <a:pt x="183" y="340"/>
                    </a:lnTo>
                    <a:lnTo>
                      <a:pt x="179" y="340"/>
                    </a:lnTo>
                    <a:lnTo>
                      <a:pt x="175" y="340"/>
                    </a:lnTo>
                    <a:lnTo>
                      <a:pt x="171" y="341"/>
                    </a:lnTo>
                    <a:lnTo>
                      <a:pt x="0" y="341"/>
                    </a:lnTo>
                    <a:lnTo>
                      <a:pt x="0" y="4"/>
                    </a:lnTo>
                    <a:close/>
                    <a:moveTo>
                      <a:pt x="112" y="133"/>
                    </a:moveTo>
                    <a:lnTo>
                      <a:pt x="131" y="133"/>
                    </a:lnTo>
                    <a:lnTo>
                      <a:pt x="134" y="132"/>
                    </a:lnTo>
                    <a:lnTo>
                      <a:pt x="136" y="132"/>
                    </a:lnTo>
                    <a:lnTo>
                      <a:pt x="138" y="132"/>
                    </a:lnTo>
                    <a:lnTo>
                      <a:pt x="141" y="132"/>
                    </a:lnTo>
                    <a:lnTo>
                      <a:pt x="142" y="132"/>
                    </a:lnTo>
                    <a:lnTo>
                      <a:pt x="144" y="131"/>
                    </a:lnTo>
                    <a:lnTo>
                      <a:pt x="146" y="130"/>
                    </a:lnTo>
                    <a:lnTo>
                      <a:pt x="148" y="130"/>
                    </a:lnTo>
                    <a:lnTo>
                      <a:pt x="150" y="129"/>
                    </a:lnTo>
                    <a:lnTo>
                      <a:pt x="151" y="128"/>
                    </a:lnTo>
                    <a:lnTo>
                      <a:pt x="153" y="127"/>
                    </a:lnTo>
                    <a:lnTo>
                      <a:pt x="154" y="126"/>
                    </a:lnTo>
                    <a:lnTo>
                      <a:pt x="155" y="125"/>
                    </a:lnTo>
                    <a:lnTo>
                      <a:pt x="157" y="124"/>
                    </a:lnTo>
                    <a:lnTo>
                      <a:pt x="157" y="122"/>
                    </a:lnTo>
                    <a:lnTo>
                      <a:pt x="158" y="121"/>
                    </a:lnTo>
                    <a:lnTo>
                      <a:pt x="159" y="120"/>
                    </a:lnTo>
                    <a:lnTo>
                      <a:pt x="160" y="118"/>
                    </a:lnTo>
                    <a:lnTo>
                      <a:pt x="160" y="117"/>
                    </a:lnTo>
                    <a:lnTo>
                      <a:pt x="161" y="115"/>
                    </a:lnTo>
                    <a:lnTo>
                      <a:pt x="161" y="113"/>
                    </a:lnTo>
                    <a:lnTo>
                      <a:pt x="161" y="112"/>
                    </a:lnTo>
                    <a:lnTo>
                      <a:pt x="161" y="110"/>
                    </a:lnTo>
                    <a:lnTo>
                      <a:pt x="161" y="109"/>
                    </a:lnTo>
                    <a:lnTo>
                      <a:pt x="161" y="105"/>
                    </a:lnTo>
                    <a:lnTo>
                      <a:pt x="161" y="101"/>
                    </a:lnTo>
                    <a:lnTo>
                      <a:pt x="160" y="98"/>
                    </a:lnTo>
                    <a:lnTo>
                      <a:pt x="159" y="95"/>
                    </a:lnTo>
                    <a:lnTo>
                      <a:pt x="157" y="93"/>
                    </a:lnTo>
                    <a:lnTo>
                      <a:pt x="155" y="91"/>
                    </a:lnTo>
                    <a:lnTo>
                      <a:pt x="152" y="89"/>
                    </a:lnTo>
                    <a:lnTo>
                      <a:pt x="148" y="87"/>
                    </a:lnTo>
                    <a:lnTo>
                      <a:pt x="145" y="86"/>
                    </a:lnTo>
                    <a:lnTo>
                      <a:pt x="141" y="85"/>
                    </a:lnTo>
                    <a:lnTo>
                      <a:pt x="137" y="85"/>
                    </a:lnTo>
                    <a:lnTo>
                      <a:pt x="131" y="85"/>
                    </a:lnTo>
                    <a:lnTo>
                      <a:pt x="112" y="85"/>
                    </a:lnTo>
                    <a:lnTo>
                      <a:pt x="112" y="133"/>
                    </a:lnTo>
                    <a:close/>
                    <a:moveTo>
                      <a:pt x="112" y="259"/>
                    </a:moveTo>
                    <a:lnTo>
                      <a:pt x="138" y="259"/>
                    </a:lnTo>
                    <a:lnTo>
                      <a:pt x="141" y="259"/>
                    </a:lnTo>
                    <a:lnTo>
                      <a:pt x="144" y="259"/>
                    </a:lnTo>
                    <a:lnTo>
                      <a:pt x="147" y="259"/>
                    </a:lnTo>
                    <a:lnTo>
                      <a:pt x="151" y="258"/>
                    </a:lnTo>
                    <a:lnTo>
                      <a:pt x="153" y="258"/>
                    </a:lnTo>
                    <a:lnTo>
                      <a:pt x="155" y="257"/>
                    </a:lnTo>
                    <a:lnTo>
                      <a:pt x="157" y="257"/>
                    </a:lnTo>
                    <a:lnTo>
                      <a:pt x="159" y="256"/>
                    </a:lnTo>
                    <a:lnTo>
                      <a:pt x="161" y="255"/>
                    </a:lnTo>
                    <a:lnTo>
                      <a:pt x="164" y="254"/>
                    </a:lnTo>
                    <a:lnTo>
                      <a:pt x="165" y="252"/>
                    </a:lnTo>
                    <a:lnTo>
                      <a:pt x="166" y="251"/>
                    </a:lnTo>
                    <a:lnTo>
                      <a:pt x="168" y="249"/>
                    </a:lnTo>
                    <a:lnTo>
                      <a:pt x="170" y="248"/>
                    </a:lnTo>
                    <a:lnTo>
                      <a:pt x="170" y="246"/>
                    </a:lnTo>
                    <a:lnTo>
                      <a:pt x="172" y="245"/>
                    </a:lnTo>
                    <a:lnTo>
                      <a:pt x="172" y="244"/>
                    </a:lnTo>
                    <a:lnTo>
                      <a:pt x="173" y="242"/>
                    </a:lnTo>
                    <a:lnTo>
                      <a:pt x="174" y="240"/>
                    </a:lnTo>
                    <a:lnTo>
                      <a:pt x="174" y="238"/>
                    </a:lnTo>
                    <a:lnTo>
                      <a:pt x="175" y="237"/>
                    </a:lnTo>
                    <a:lnTo>
                      <a:pt x="175" y="235"/>
                    </a:lnTo>
                    <a:lnTo>
                      <a:pt x="175" y="233"/>
                    </a:lnTo>
                    <a:lnTo>
                      <a:pt x="175" y="231"/>
                    </a:lnTo>
                    <a:lnTo>
                      <a:pt x="175" y="229"/>
                    </a:lnTo>
                    <a:lnTo>
                      <a:pt x="175" y="227"/>
                    </a:lnTo>
                    <a:lnTo>
                      <a:pt x="175" y="225"/>
                    </a:lnTo>
                    <a:lnTo>
                      <a:pt x="174" y="223"/>
                    </a:lnTo>
                    <a:lnTo>
                      <a:pt x="174" y="222"/>
                    </a:lnTo>
                    <a:lnTo>
                      <a:pt x="173" y="220"/>
                    </a:lnTo>
                    <a:lnTo>
                      <a:pt x="172" y="218"/>
                    </a:lnTo>
                    <a:lnTo>
                      <a:pt x="171" y="216"/>
                    </a:lnTo>
                    <a:lnTo>
                      <a:pt x="170" y="215"/>
                    </a:lnTo>
                    <a:lnTo>
                      <a:pt x="169" y="214"/>
                    </a:lnTo>
                    <a:lnTo>
                      <a:pt x="168" y="212"/>
                    </a:lnTo>
                    <a:lnTo>
                      <a:pt x="166" y="212"/>
                    </a:lnTo>
                    <a:lnTo>
                      <a:pt x="164" y="210"/>
                    </a:lnTo>
                    <a:lnTo>
                      <a:pt x="162" y="209"/>
                    </a:lnTo>
                    <a:lnTo>
                      <a:pt x="161" y="207"/>
                    </a:lnTo>
                    <a:lnTo>
                      <a:pt x="159" y="207"/>
                    </a:lnTo>
                    <a:lnTo>
                      <a:pt x="157" y="206"/>
                    </a:lnTo>
                    <a:lnTo>
                      <a:pt x="155" y="205"/>
                    </a:lnTo>
                    <a:lnTo>
                      <a:pt x="152" y="205"/>
                    </a:lnTo>
                    <a:lnTo>
                      <a:pt x="150" y="205"/>
                    </a:lnTo>
                    <a:lnTo>
                      <a:pt x="147" y="204"/>
                    </a:lnTo>
                    <a:lnTo>
                      <a:pt x="145" y="204"/>
                    </a:lnTo>
                    <a:lnTo>
                      <a:pt x="142" y="204"/>
                    </a:lnTo>
                    <a:lnTo>
                      <a:pt x="139" y="204"/>
                    </a:lnTo>
                    <a:lnTo>
                      <a:pt x="112" y="204"/>
                    </a:lnTo>
                    <a:lnTo>
                      <a:pt x="112" y="259"/>
                    </a:lnTo>
                    <a:close/>
                    <a:moveTo>
                      <a:pt x="522" y="341"/>
                    </a:moveTo>
                    <a:lnTo>
                      <a:pt x="522" y="4"/>
                    </a:lnTo>
                    <a:lnTo>
                      <a:pt x="673" y="4"/>
                    </a:lnTo>
                    <a:lnTo>
                      <a:pt x="678" y="4"/>
                    </a:lnTo>
                    <a:lnTo>
                      <a:pt x="683" y="4"/>
                    </a:lnTo>
                    <a:lnTo>
                      <a:pt x="687" y="4"/>
                    </a:lnTo>
                    <a:lnTo>
                      <a:pt x="691" y="4"/>
                    </a:lnTo>
                    <a:lnTo>
                      <a:pt x="696" y="5"/>
                    </a:lnTo>
                    <a:lnTo>
                      <a:pt x="699" y="5"/>
                    </a:lnTo>
                    <a:lnTo>
                      <a:pt x="703" y="6"/>
                    </a:lnTo>
                    <a:lnTo>
                      <a:pt x="707" y="6"/>
                    </a:lnTo>
                    <a:lnTo>
                      <a:pt x="710" y="6"/>
                    </a:lnTo>
                    <a:lnTo>
                      <a:pt x="713" y="7"/>
                    </a:lnTo>
                    <a:lnTo>
                      <a:pt x="717" y="8"/>
                    </a:lnTo>
                    <a:lnTo>
                      <a:pt x="720" y="8"/>
                    </a:lnTo>
                    <a:lnTo>
                      <a:pt x="723" y="9"/>
                    </a:lnTo>
                    <a:lnTo>
                      <a:pt x="726" y="10"/>
                    </a:lnTo>
                    <a:lnTo>
                      <a:pt x="728" y="10"/>
                    </a:lnTo>
                    <a:lnTo>
                      <a:pt x="732" y="12"/>
                    </a:lnTo>
                    <a:lnTo>
                      <a:pt x="735" y="12"/>
                    </a:lnTo>
                    <a:lnTo>
                      <a:pt x="737" y="14"/>
                    </a:lnTo>
                    <a:lnTo>
                      <a:pt x="741" y="15"/>
                    </a:lnTo>
                    <a:lnTo>
                      <a:pt x="743" y="17"/>
                    </a:lnTo>
                    <a:lnTo>
                      <a:pt x="746" y="18"/>
                    </a:lnTo>
                    <a:lnTo>
                      <a:pt x="749" y="20"/>
                    </a:lnTo>
                    <a:lnTo>
                      <a:pt x="752" y="21"/>
                    </a:lnTo>
                    <a:lnTo>
                      <a:pt x="754" y="23"/>
                    </a:lnTo>
                    <a:lnTo>
                      <a:pt x="763" y="29"/>
                    </a:lnTo>
                    <a:lnTo>
                      <a:pt x="771" y="35"/>
                    </a:lnTo>
                    <a:lnTo>
                      <a:pt x="778" y="42"/>
                    </a:lnTo>
                    <a:lnTo>
                      <a:pt x="785" y="49"/>
                    </a:lnTo>
                    <a:lnTo>
                      <a:pt x="791" y="56"/>
                    </a:lnTo>
                    <a:lnTo>
                      <a:pt x="795" y="64"/>
                    </a:lnTo>
                    <a:lnTo>
                      <a:pt x="800" y="72"/>
                    </a:lnTo>
                    <a:lnTo>
                      <a:pt x="804" y="81"/>
                    </a:lnTo>
                    <a:lnTo>
                      <a:pt x="806" y="90"/>
                    </a:lnTo>
                    <a:lnTo>
                      <a:pt x="808" y="100"/>
                    </a:lnTo>
                    <a:lnTo>
                      <a:pt x="809" y="109"/>
                    </a:lnTo>
                    <a:lnTo>
                      <a:pt x="809" y="120"/>
                    </a:lnTo>
                    <a:lnTo>
                      <a:pt x="809" y="126"/>
                    </a:lnTo>
                    <a:lnTo>
                      <a:pt x="809" y="132"/>
                    </a:lnTo>
                    <a:lnTo>
                      <a:pt x="808" y="139"/>
                    </a:lnTo>
                    <a:lnTo>
                      <a:pt x="807" y="144"/>
                    </a:lnTo>
                    <a:lnTo>
                      <a:pt x="806" y="150"/>
                    </a:lnTo>
                    <a:lnTo>
                      <a:pt x="804" y="155"/>
                    </a:lnTo>
                    <a:lnTo>
                      <a:pt x="802" y="160"/>
                    </a:lnTo>
                    <a:lnTo>
                      <a:pt x="800" y="165"/>
                    </a:lnTo>
                    <a:lnTo>
                      <a:pt x="798" y="169"/>
                    </a:lnTo>
                    <a:lnTo>
                      <a:pt x="795" y="173"/>
                    </a:lnTo>
                    <a:lnTo>
                      <a:pt x="793" y="178"/>
                    </a:lnTo>
                    <a:lnTo>
                      <a:pt x="789" y="182"/>
                    </a:lnTo>
                    <a:lnTo>
                      <a:pt x="788" y="184"/>
                    </a:lnTo>
                    <a:lnTo>
                      <a:pt x="785" y="187"/>
                    </a:lnTo>
                    <a:lnTo>
                      <a:pt x="782" y="190"/>
                    </a:lnTo>
                    <a:lnTo>
                      <a:pt x="780" y="192"/>
                    </a:lnTo>
                    <a:lnTo>
                      <a:pt x="776" y="195"/>
                    </a:lnTo>
                    <a:lnTo>
                      <a:pt x="772" y="197"/>
                    </a:lnTo>
                    <a:lnTo>
                      <a:pt x="768" y="199"/>
                    </a:lnTo>
                    <a:lnTo>
                      <a:pt x="764" y="201"/>
                    </a:lnTo>
                    <a:lnTo>
                      <a:pt x="759" y="203"/>
                    </a:lnTo>
                    <a:lnTo>
                      <a:pt x="754" y="205"/>
                    </a:lnTo>
                    <a:lnTo>
                      <a:pt x="750" y="206"/>
                    </a:lnTo>
                    <a:lnTo>
                      <a:pt x="743" y="208"/>
                    </a:lnTo>
                    <a:lnTo>
                      <a:pt x="743" y="212"/>
                    </a:lnTo>
                    <a:lnTo>
                      <a:pt x="745" y="212"/>
                    </a:lnTo>
                    <a:lnTo>
                      <a:pt x="748" y="214"/>
                    </a:lnTo>
                    <a:lnTo>
                      <a:pt x="750" y="215"/>
                    </a:lnTo>
                    <a:lnTo>
                      <a:pt x="751" y="216"/>
                    </a:lnTo>
                    <a:lnTo>
                      <a:pt x="752" y="218"/>
                    </a:lnTo>
                    <a:lnTo>
                      <a:pt x="754" y="219"/>
                    </a:lnTo>
                    <a:lnTo>
                      <a:pt x="756" y="220"/>
                    </a:lnTo>
                    <a:lnTo>
                      <a:pt x="756" y="222"/>
                    </a:lnTo>
                    <a:lnTo>
                      <a:pt x="758" y="223"/>
                    </a:lnTo>
                    <a:lnTo>
                      <a:pt x="759" y="225"/>
                    </a:lnTo>
                    <a:lnTo>
                      <a:pt x="760" y="226"/>
                    </a:lnTo>
                    <a:lnTo>
                      <a:pt x="760" y="227"/>
                    </a:lnTo>
                    <a:lnTo>
                      <a:pt x="837" y="341"/>
                    </a:lnTo>
                    <a:lnTo>
                      <a:pt x="696" y="341"/>
                    </a:lnTo>
                    <a:lnTo>
                      <a:pt x="647" y="242"/>
                    </a:lnTo>
                    <a:lnTo>
                      <a:pt x="647" y="241"/>
                    </a:lnTo>
                    <a:lnTo>
                      <a:pt x="646" y="240"/>
                    </a:lnTo>
                    <a:lnTo>
                      <a:pt x="646" y="239"/>
                    </a:lnTo>
                    <a:lnTo>
                      <a:pt x="646" y="238"/>
                    </a:lnTo>
                    <a:lnTo>
                      <a:pt x="646" y="237"/>
                    </a:lnTo>
                    <a:lnTo>
                      <a:pt x="645" y="236"/>
                    </a:lnTo>
                    <a:lnTo>
                      <a:pt x="644" y="235"/>
                    </a:lnTo>
                    <a:lnTo>
                      <a:pt x="644" y="233"/>
                    </a:lnTo>
                    <a:lnTo>
                      <a:pt x="643" y="232"/>
                    </a:lnTo>
                    <a:lnTo>
                      <a:pt x="642" y="231"/>
                    </a:lnTo>
                    <a:lnTo>
                      <a:pt x="640" y="232"/>
                    </a:lnTo>
                    <a:lnTo>
                      <a:pt x="640" y="341"/>
                    </a:lnTo>
                    <a:lnTo>
                      <a:pt x="522" y="341"/>
                    </a:lnTo>
                    <a:close/>
                    <a:moveTo>
                      <a:pt x="640" y="154"/>
                    </a:moveTo>
                    <a:lnTo>
                      <a:pt x="657" y="154"/>
                    </a:lnTo>
                    <a:lnTo>
                      <a:pt x="660" y="153"/>
                    </a:lnTo>
                    <a:lnTo>
                      <a:pt x="663" y="153"/>
                    </a:lnTo>
                    <a:lnTo>
                      <a:pt x="665" y="153"/>
                    </a:lnTo>
                    <a:lnTo>
                      <a:pt x="667" y="152"/>
                    </a:lnTo>
                    <a:lnTo>
                      <a:pt x="669" y="152"/>
                    </a:lnTo>
                    <a:lnTo>
                      <a:pt x="671" y="152"/>
                    </a:lnTo>
                    <a:lnTo>
                      <a:pt x="673" y="151"/>
                    </a:lnTo>
                    <a:lnTo>
                      <a:pt x="674" y="150"/>
                    </a:lnTo>
                    <a:lnTo>
                      <a:pt x="676" y="149"/>
                    </a:lnTo>
                    <a:lnTo>
                      <a:pt x="678" y="148"/>
                    </a:lnTo>
                    <a:lnTo>
                      <a:pt x="679" y="147"/>
                    </a:lnTo>
                    <a:lnTo>
                      <a:pt x="681" y="146"/>
                    </a:lnTo>
                    <a:lnTo>
                      <a:pt x="683" y="145"/>
                    </a:lnTo>
                    <a:lnTo>
                      <a:pt x="684" y="143"/>
                    </a:lnTo>
                    <a:lnTo>
                      <a:pt x="685" y="142"/>
                    </a:lnTo>
                    <a:lnTo>
                      <a:pt x="686" y="140"/>
                    </a:lnTo>
                    <a:lnTo>
                      <a:pt x="687" y="139"/>
                    </a:lnTo>
                    <a:lnTo>
                      <a:pt x="687" y="137"/>
                    </a:lnTo>
                    <a:lnTo>
                      <a:pt x="688" y="135"/>
                    </a:lnTo>
                    <a:lnTo>
                      <a:pt x="689" y="134"/>
                    </a:lnTo>
                    <a:lnTo>
                      <a:pt x="689" y="132"/>
                    </a:lnTo>
                    <a:lnTo>
                      <a:pt x="689" y="130"/>
                    </a:lnTo>
                    <a:lnTo>
                      <a:pt x="689" y="128"/>
                    </a:lnTo>
                    <a:lnTo>
                      <a:pt x="689" y="126"/>
                    </a:lnTo>
                    <a:lnTo>
                      <a:pt x="689" y="124"/>
                    </a:lnTo>
                    <a:lnTo>
                      <a:pt x="689" y="122"/>
                    </a:lnTo>
                    <a:lnTo>
                      <a:pt x="689" y="120"/>
                    </a:lnTo>
                    <a:lnTo>
                      <a:pt x="689" y="117"/>
                    </a:lnTo>
                    <a:lnTo>
                      <a:pt x="689" y="115"/>
                    </a:lnTo>
                    <a:lnTo>
                      <a:pt x="688" y="114"/>
                    </a:lnTo>
                    <a:lnTo>
                      <a:pt x="687" y="112"/>
                    </a:lnTo>
                    <a:lnTo>
                      <a:pt x="687" y="111"/>
                    </a:lnTo>
                    <a:lnTo>
                      <a:pt x="686" y="109"/>
                    </a:lnTo>
                    <a:lnTo>
                      <a:pt x="685" y="107"/>
                    </a:lnTo>
                    <a:lnTo>
                      <a:pt x="683" y="106"/>
                    </a:lnTo>
                    <a:lnTo>
                      <a:pt x="682" y="105"/>
                    </a:lnTo>
                    <a:lnTo>
                      <a:pt x="681" y="103"/>
                    </a:lnTo>
                    <a:lnTo>
                      <a:pt x="679" y="102"/>
                    </a:lnTo>
                    <a:lnTo>
                      <a:pt x="678" y="100"/>
                    </a:lnTo>
                    <a:lnTo>
                      <a:pt x="676" y="100"/>
                    </a:lnTo>
                    <a:lnTo>
                      <a:pt x="675" y="99"/>
                    </a:lnTo>
                    <a:lnTo>
                      <a:pt x="673" y="98"/>
                    </a:lnTo>
                    <a:lnTo>
                      <a:pt x="672" y="98"/>
                    </a:lnTo>
                    <a:lnTo>
                      <a:pt x="670" y="97"/>
                    </a:lnTo>
                    <a:lnTo>
                      <a:pt x="668" y="96"/>
                    </a:lnTo>
                    <a:lnTo>
                      <a:pt x="666" y="96"/>
                    </a:lnTo>
                    <a:lnTo>
                      <a:pt x="664" y="96"/>
                    </a:lnTo>
                    <a:lnTo>
                      <a:pt x="662" y="96"/>
                    </a:lnTo>
                    <a:lnTo>
                      <a:pt x="640" y="96"/>
                    </a:lnTo>
                    <a:lnTo>
                      <a:pt x="640" y="154"/>
                    </a:lnTo>
                    <a:close/>
                    <a:moveTo>
                      <a:pt x="1061" y="341"/>
                    </a:moveTo>
                    <a:lnTo>
                      <a:pt x="1061" y="4"/>
                    </a:lnTo>
                    <a:lnTo>
                      <a:pt x="1289" y="4"/>
                    </a:lnTo>
                    <a:lnTo>
                      <a:pt x="1289" y="96"/>
                    </a:lnTo>
                    <a:lnTo>
                      <a:pt x="1183" y="96"/>
                    </a:lnTo>
                    <a:lnTo>
                      <a:pt x="1183" y="128"/>
                    </a:lnTo>
                    <a:lnTo>
                      <a:pt x="1279" y="128"/>
                    </a:lnTo>
                    <a:lnTo>
                      <a:pt x="1279" y="216"/>
                    </a:lnTo>
                    <a:lnTo>
                      <a:pt x="1183" y="216"/>
                    </a:lnTo>
                    <a:lnTo>
                      <a:pt x="1183" y="248"/>
                    </a:lnTo>
                    <a:lnTo>
                      <a:pt x="1292" y="248"/>
                    </a:lnTo>
                    <a:lnTo>
                      <a:pt x="1292" y="341"/>
                    </a:lnTo>
                    <a:lnTo>
                      <a:pt x="1061" y="341"/>
                    </a:lnTo>
                    <a:close/>
                    <a:moveTo>
                      <a:pt x="1509" y="315"/>
                    </a:moveTo>
                    <a:lnTo>
                      <a:pt x="1547" y="220"/>
                    </a:lnTo>
                    <a:lnTo>
                      <a:pt x="1560" y="230"/>
                    </a:lnTo>
                    <a:lnTo>
                      <a:pt x="1562" y="231"/>
                    </a:lnTo>
                    <a:lnTo>
                      <a:pt x="1565" y="233"/>
                    </a:lnTo>
                    <a:lnTo>
                      <a:pt x="1568" y="235"/>
                    </a:lnTo>
                    <a:lnTo>
                      <a:pt x="1571" y="237"/>
                    </a:lnTo>
                    <a:lnTo>
                      <a:pt x="1573" y="238"/>
                    </a:lnTo>
                    <a:lnTo>
                      <a:pt x="1576" y="240"/>
                    </a:lnTo>
                    <a:lnTo>
                      <a:pt x="1579" y="242"/>
                    </a:lnTo>
                    <a:lnTo>
                      <a:pt x="1581" y="243"/>
                    </a:lnTo>
                    <a:lnTo>
                      <a:pt x="1585" y="244"/>
                    </a:lnTo>
                    <a:lnTo>
                      <a:pt x="1588" y="246"/>
                    </a:lnTo>
                    <a:lnTo>
                      <a:pt x="1591" y="247"/>
                    </a:lnTo>
                    <a:lnTo>
                      <a:pt x="1594" y="248"/>
                    </a:lnTo>
                    <a:lnTo>
                      <a:pt x="1597" y="249"/>
                    </a:lnTo>
                    <a:lnTo>
                      <a:pt x="1601" y="250"/>
                    </a:lnTo>
                    <a:lnTo>
                      <a:pt x="1604" y="251"/>
                    </a:lnTo>
                    <a:lnTo>
                      <a:pt x="1607" y="252"/>
                    </a:lnTo>
                    <a:lnTo>
                      <a:pt x="1610" y="252"/>
                    </a:lnTo>
                    <a:lnTo>
                      <a:pt x="1613" y="253"/>
                    </a:lnTo>
                    <a:lnTo>
                      <a:pt x="1616" y="254"/>
                    </a:lnTo>
                    <a:lnTo>
                      <a:pt x="1619" y="254"/>
                    </a:lnTo>
                    <a:lnTo>
                      <a:pt x="1622" y="255"/>
                    </a:lnTo>
                    <a:lnTo>
                      <a:pt x="1625" y="255"/>
                    </a:lnTo>
                    <a:lnTo>
                      <a:pt x="1628" y="255"/>
                    </a:lnTo>
                    <a:lnTo>
                      <a:pt x="1631" y="255"/>
                    </a:lnTo>
                    <a:lnTo>
                      <a:pt x="1633" y="255"/>
                    </a:lnTo>
                    <a:lnTo>
                      <a:pt x="1635" y="255"/>
                    </a:lnTo>
                    <a:lnTo>
                      <a:pt x="1637" y="255"/>
                    </a:lnTo>
                    <a:lnTo>
                      <a:pt x="1639" y="254"/>
                    </a:lnTo>
                    <a:lnTo>
                      <a:pt x="1641" y="254"/>
                    </a:lnTo>
                    <a:lnTo>
                      <a:pt x="1643" y="253"/>
                    </a:lnTo>
                    <a:lnTo>
                      <a:pt x="1644" y="252"/>
                    </a:lnTo>
                    <a:lnTo>
                      <a:pt x="1646" y="252"/>
                    </a:lnTo>
                    <a:lnTo>
                      <a:pt x="1648" y="251"/>
                    </a:lnTo>
                    <a:lnTo>
                      <a:pt x="1650" y="250"/>
                    </a:lnTo>
                    <a:lnTo>
                      <a:pt x="1651" y="250"/>
                    </a:lnTo>
                    <a:lnTo>
                      <a:pt x="1653" y="249"/>
                    </a:lnTo>
                    <a:lnTo>
                      <a:pt x="1654" y="248"/>
                    </a:lnTo>
                    <a:lnTo>
                      <a:pt x="1655" y="247"/>
                    </a:lnTo>
                    <a:lnTo>
                      <a:pt x="1657" y="246"/>
                    </a:lnTo>
                    <a:lnTo>
                      <a:pt x="1657" y="245"/>
                    </a:lnTo>
                    <a:lnTo>
                      <a:pt x="1658" y="244"/>
                    </a:lnTo>
                    <a:lnTo>
                      <a:pt x="1659" y="243"/>
                    </a:lnTo>
                    <a:lnTo>
                      <a:pt x="1659" y="242"/>
                    </a:lnTo>
                    <a:lnTo>
                      <a:pt x="1660" y="240"/>
                    </a:lnTo>
                    <a:lnTo>
                      <a:pt x="1661" y="239"/>
                    </a:lnTo>
                    <a:lnTo>
                      <a:pt x="1661" y="237"/>
                    </a:lnTo>
                    <a:lnTo>
                      <a:pt x="1661" y="236"/>
                    </a:lnTo>
                    <a:lnTo>
                      <a:pt x="1661" y="235"/>
                    </a:lnTo>
                    <a:lnTo>
                      <a:pt x="1661" y="232"/>
                    </a:lnTo>
                    <a:lnTo>
                      <a:pt x="1661" y="230"/>
                    </a:lnTo>
                    <a:lnTo>
                      <a:pt x="1659" y="229"/>
                    </a:lnTo>
                    <a:lnTo>
                      <a:pt x="1659" y="227"/>
                    </a:lnTo>
                    <a:lnTo>
                      <a:pt x="1657" y="225"/>
                    </a:lnTo>
                    <a:lnTo>
                      <a:pt x="1655" y="223"/>
                    </a:lnTo>
                    <a:lnTo>
                      <a:pt x="1653" y="222"/>
                    </a:lnTo>
                    <a:lnTo>
                      <a:pt x="1651" y="220"/>
                    </a:lnTo>
                    <a:lnTo>
                      <a:pt x="1648" y="220"/>
                    </a:lnTo>
                    <a:lnTo>
                      <a:pt x="1646" y="218"/>
                    </a:lnTo>
                    <a:lnTo>
                      <a:pt x="1642" y="218"/>
                    </a:lnTo>
                    <a:lnTo>
                      <a:pt x="1638" y="218"/>
                    </a:lnTo>
                    <a:lnTo>
                      <a:pt x="1603" y="211"/>
                    </a:lnTo>
                    <a:lnTo>
                      <a:pt x="1597" y="210"/>
                    </a:lnTo>
                    <a:lnTo>
                      <a:pt x="1591" y="207"/>
                    </a:lnTo>
                    <a:lnTo>
                      <a:pt x="1585" y="206"/>
                    </a:lnTo>
                    <a:lnTo>
                      <a:pt x="1579" y="204"/>
                    </a:lnTo>
                    <a:lnTo>
                      <a:pt x="1573" y="202"/>
                    </a:lnTo>
                    <a:lnTo>
                      <a:pt x="1568" y="199"/>
                    </a:lnTo>
                    <a:lnTo>
                      <a:pt x="1563" y="197"/>
                    </a:lnTo>
                    <a:lnTo>
                      <a:pt x="1558" y="194"/>
                    </a:lnTo>
                    <a:lnTo>
                      <a:pt x="1554" y="190"/>
                    </a:lnTo>
                    <a:lnTo>
                      <a:pt x="1550" y="187"/>
                    </a:lnTo>
                    <a:lnTo>
                      <a:pt x="1546" y="183"/>
                    </a:lnTo>
                    <a:lnTo>
                      <a:pt x="1542" y="180"/>
                    </a:lnTo>
                    <a:lnTo>
                      <a:pt x="1538" y="175"/>
                    </a:lnTo>
                    <a:lnTo>
                      <a:pt x="1536" y="171"/>
                    </a:lnTo>
                    <a:lnTo>
                      <a:pt x="1533" y="167"/>
                    </a:lnTo>
                    <a:lnTo>
                      <a:pt x="1530" y="162"/>
                    </a:lnTo>
                    <a:lnTo>
                      <a:pt x="1528" y="158"/>
                    </a:lnTo>
                    <a:lnTo>
                      <a:pt x="1526" y="153"/>
                    </a:lnTo>
                    <a:lnTo>
                      <a:pt x="1525" y="148"/>
                    </a:lnTo>
                    <a:lnTo>
                      <a:pt x="1523" y="143"/>
                    </a:lnTo>
                    <a:lnTo>
                      <a:pt x="1522" y="138"/>
                    </a:lnTo>
                    <a:lnTo>
                      <a:pt x="1521" y="132"/>
                    </a:lnTo>
                    <a:lnTo>
                      <a:pt x="1521" y="127"/>
                    </a:lnTo>
                    <a:lnTo>
                      <a:pt x="1521" y="122"/>
                    </a:lnTo>
                    <a:lnTo>
                      <a:pt x="1521" y="114"/>
                    </a:lnTo>
                    <a:lnTo>
                      <a:pt x="1522" y="107"/>
                    </a:lnTo>
                    <a:lnTo>
                      <a:pt x="1523" y="100"/>
                    </a:lnTo>
                    <a:lnTo>
                      <a:pt x="1524" y="94"/>
                    </a:lnTo>
                    <a:lnTo>
                      <a:pt x="1525" y="87"/>
                    </a:lnTo>
                    <a:lnTo>
                      <a:pt x="1528" y="81"/>
                    </a:lnTo>
                    <a:lnTo>
                      <a:pt x="1530" y="75"/>
                    </a:lnTo>
                    <a:lnTo>
                      <a:pt x="1534" y="69"/>
                    </a:lnTo>
                    <a:lnTo>
                      <a:pt x="1537" y="63"/>
                    </a:lnTo>
                    <a:lnTo>
                      <a:pt x="1540" y="57"/>
                    </a:lnTo>
                    <a:lnTo>
                      <a:pt x="1545" y="52"/>
                    </a:lnTo>
                    <a:lnTo>
                      <a:pt x="1549" y="47"/>
                    </a:lnTo>
                    <a:lnTo>
                      <a:pt x="1557" y="39"/>
                    </a:lnTo>
                    <a:lnTo>
                      <a:pt x="1565" y="32"/>
                    </a:lnTo>
                    <a:lnTo>
                      <a:pt x="1573" y="26"/>
                    </a:lnTo>
                    <a:lnTo>
                      <a:pt x="1582" y="21"/>
                    </a:lnTo>
                    <a:lnTo>
                      <a:pt x="1591" y="16"/>
                    </a:lnTo>
                    <a:lnTo>
                      <a:pt x="1601" y="11"/>
                    </a:lnTo>
                    <a:lnTo>
                      <a:pt x="1611" y="8"/>
                    </a:lnTo>
                    <a:lnTo>
                      <a:pt x="1621" y="5"/>
                    </a:lnTo>
                    <a:lnTo>
                      <a:pt x="1632" y="3"/>
                    </a:lnTo>
                    <a:lnTo>
                      <a:pt x="1644" y="1"/>
                    </a:lnTo>
                    <a:lnTo>
                      <a:pt x="1655" y="0"/>
                    </a:lnTo>
                    <a:lnTo>
                      <a:pt x="1668" y="0"/>
                    </a:lnTo>
                    <a:lnTo>
                      <a:pt x="1673" y="0"/>
                    </a:lnTo>
                    <a:lnTo>
                      <a:pt x="1678" y="0"/>
                    </a:lnTo>
                    <a:lnTo>
                      <a:pt x="1683" y="0"/>
                    </a:lnTo>
                    <a:lnTo>
                      <a:pt x="1687" y="0"/>
                    </a:lnTo>
                    <a:lnTo>
                      <a:pt x="1691" y="1"/>
                    </a:lnTo>
                    <a:lnTo>
                      <a:pt x="1696" y="2"/>
                    </a:lnTo>
                    <a:lnTo>
                      <a:pt x="1700" y="2"/>
                    </a:lnTo>
                    <a:lnTo>
                      <a:pt x="1705" y="2"/>
                    </a:lnTo>
                    <a:lnTo>
                      <a:pt x="1709" y="3"/>
                    </a:lnTo>
                    <a:lnTo>
                      <a:pt x="1713" y="4"/>
                    </a:lnTo>
                    <a:lnTo>
                      <a:pt x="1717" y="4"/>
                    </a:lnTo>
                    <a:lnTo>
                      <a:pt x="1721" y="6"/>
                    </a:lnTo>
                    <a:lnTo>
                      <a:pt x="1726" y="6"/>
                    </a:lnTo>
                    <a:lnTo>
                      <a:pt x="1730" y="8"/>
                    </a:lnTo>
                    <a:lnTo>
                      <a:pt x="1734" y="10"/>
                    </a:lnTo>
                    <a:lnTo>
                      <a:pt x="1739" y="11"/>
                    </a:lnTo>
                    <a:lnTo>
                      <a:pt x="1743" y="12"/>
                    </a:lnTo>
                    <a:lnTo>
                      <a:pt x="1747" y="15"/>
                    </a:lnTo>
                    <a:lnTo>
                      <a:pt x="1752" y="17"/>
                    </a:lnTo>
                    <a:lnTo>
                      <a:pt x="1756" y="19"/>
                    </a:lnTo>
                    <a:lnTo>
                      <a:pt x="1760" y="21"/>
                    </a:lnTo>
                    <a:lnTo>
                      <a:pt x="1765" y="23"/>
                    </a:lnTo>
                    <a:lnTo>
                      <a:pt x="1769" y="25"/>
                    </a:lnTo>
                    <a:lnTo>
                      <a:pt x="1773" y="28"/>
                    </a:lnTo>
                    <a:lnTo>
                      <a:pt x="1740" y="115"/>
                    </a:lnTo>
                    <a:lnTo>
                      <a:pt x="1734" y="110"/>
                    </a:lnTo>
                    <a:lnTo>
                      <a:pt x="1728" y="107"/>
                    </a:lnTo>
                    <a:lnTo>
                      <a:pt x="1721" y="103"/>
                    </a:lnTo>
                    <a:lnTo>
                      <a:pt x="1715" y="100"/>
                    </a:lnTo>
                    <a:lnTo>
                      <a:pt x="1709" y="97"/>
                    </a:lnTo>
                    <a:lnTo>
                      <a:pt x="1704" y="95"/>
                    </a:lnTo>
                    <a:lnTo>
                      <a:pt x="1698" y="93"/>
                    </a:lnTo>
                    <a:lnTo>
                      <a:pt x="1691" y="92"/>
                    </a:lnTo>
                    <a:lnTo>
                      <a:pt x="1686" y="90"/>
                    </a:lnTo>
                    <a:lnTo>
                      <a:pt x="1681" y="90"/>
                    </a:lnTo>
                    <a:lnTo>
                      <a:pt x="1675" y="89"/>
                    </a:lnTo>
                    <a:lnTo>
                      <a:pt x="1669" y="89"/>
                    </a:lnTo>
                    <a:lnTo>
                      <a:pt x="1668" y="89"/>
                    </a:lnTo>
                    <a:lnTo>
                      <a:pt x="1665" y="89"/>
                    </a:lnTo>
                    <a:lnTo>
                      <a:pt x="1663" y="89"/>
                    </a:lnTo>
                    <a:lnTo>
                      <a:pt x="1662" y="89"/>
                    </a:lnTo>
                    <a:lnTo>
                      <a:pt x="1660" y="90"/>
                    </a:lnTo>
                    <a:lnTo>
                      <a:pt x="1659" y="90"/>
                    </a:lnTo>
                    <a:lnTo>
                      <a:pt x="1657" y="90"/>
                    </a:lnTo>
                    <a:lnTo>
                      <a:pt x="1655" y="90"/>
                    </a:lnTo>
                    <a:lnTo>
                      <a:pt x="1654" y="91"/>
                    </a:lnTo>
                    <a:lnTo>
                      <a:pt x="1653" y="92"/>
                    </a:lnTo>
                    <a:lnTo>
                      <a:pt x="1651" y="92"/>
                    </a:lnTo>
                    <a:lnTo>
                      <a:pt x="1650" y="94"/>
                    </a:lnTo>
                    <a:lnTo>
                      <a:pt x="1649" y="94"/>
                    </a:lnTo>
                    <a:lnTo>
                      <a:pt x="1648" y="95"/>
                    </a:lnTo>
                    <a:lnTo>
                      <a:pt x="1647" y="96"/>
                    </a:lnTo>
                    <a:lnTo>
                      <a:pt x="1646" y="97"/>
                    </a:lnTo>
                    <a:lnTo>
                      <a:pt x="1645" y="98"/>
                    </a:lnTo>
                    <a:lnTo>
                      <a:pt x="1644" y="99"/>
                    </a:lnTo>
                    <a:lnTo>
                      <a:pt x="1644" y="100"/>
                    </a:lnTo>
                    <a:lnTo>
                      <a:pt x="1644" y="101"/>
                    </a:lnTo>
                    <a:lnTo>
                      <a:pt x="1643" y="102"/>
                    </a:lnTo>
                    <a:lnTo>
                      <a:pt x="1643" y="104"/>
                    </a:lnTo>
                    <a:lnTo>
                      <a:pt x="1643" y="105"/>
                    </a:lnTo>
                    <a:lnTo>
                      <a:pt x="1642" y="107"/>
                    </a:lnTo>
                    <a:lnTo>
                      <a:pt x="1643" y="108"/>
                    </a:lnTo>
                    <a:lnTo>
                      <a:pt x="1643" y="110"/>
                    </a:lnTo>
                    <a:lnTo>
                      <a:pt x="1644" y="111"/>
                    </a:lnTo>
                    <a:lnTo>
                      <a:pt x="1645" y="113"/>
                    </a:lnTo>
                    <a:lnTo>
                      <a:pt x="1646" y="114"/>
                    </a:lnTo>
                    <a:lnTo>
                      <a:pt x="1648" y="115"/>
                    </a:lnTo>
                    <a:lnTo>
                      <a:pt x="1650" y="117"/>
                    </a:lnTo>
                    <a:lnTo>
                      <a:pt x="1652" y="117"/>
                    </a:lnTo>
                    <a:lnTo>
                      <a:pt x="1654" y="119"/>
                    </a:lnTo>
                    <a:lnTo>
                      <a:pt x="1657" y="120"/>
                    </a:lnTo>
                    <a:lnTo>
                      <a:pt x="1659" y="120"/>
                    </a:lnTo>
                    <a:lnTo>
                      <a:pt x="1662" y="122"/>
                    </a:lnTo>
                    <a:lnTo>
                      <a:pt x="1701" y="130"/>
                    </a:lnTo>
                    <a:lnTo>
                      <a:pt x="1708" y="132"/>
                    </a:lnTo>
                    <a:lnTo>
                      <a:pt x="1714" y="133"/>
                    </a:lnTo>
                    <a:lnTo>
                      <a:pt x="1719" y="135"/>
                    </a:lnTo>
                    <a:lnTo>
                      <a:pt x="1726" y="137"/>
                    </a:lnTo>
                    <a:lnTo>
                      <a:pt x="1731" y="140"/>
                    </a:lnTo>
                    <a:lnTo>
                      <a:pt x="1736" y="142"/>
                    </a:lnTo>
                    <a:lnTo>
                      <a:pt x="1741" y="145"/>
                    </a:lnTo>
                    <a:lnTo>
                      <a:pt x="1745" y="147"/>
                    </a:lnTo>
                    <a:lnTo>
                      <a:pt x="1750" y="150"/>
                    </a:lnTo>
                    <a:lnTo>
                      <a:pt x="1754" y="154"/>
                    </a:lnTo>
                    <a:lnTo>
                      <a:pt x="1758" y="157"/>
                    </a:lnTo>
                    <a:lnTo>
                      <a:pt x="1761" y="161"/>
                    </a:lnTo>
                    <a:lnTo>
                      <a:pt x="1765" y="165"/>
                    </a:lnTo>
                    <a:lnTo>
                      <a:pt x="1769" y="170"/>
                    </a:lnTo>
                    <a:lnTo>
                      <a:pt x="1772" y="175"/>
                    </a:lnTo>
                    <a:lnTo>
                      <a:pt x="1775" y="180"/>
                    </a:lnTo>
                    <a:lnTo>
                      <a:pt x="1777" y="184"/>
                    </a:lnTo>
                    <a:lnTo>
                      <a:pt x="1779" y="190"/>
                    </a:lnTo>
                    <a:lnTo>
                      <a:pt x="1781" y="195"/>
                    </a:lnTo>
                    <a:lnTo>
                      <a:pt x="1782" y="201"/>
                    </a:lnTo>
                    <a:lnTo>
                      <a:pt x="1783" y="207"/>
                    </a:lnTo>
                    <a:lnTo>
                      <a:pt x="1784" y="213"/>
                    </a:lnTo>
                    <a:lnTo>
                      <a:pt x="1784" y="219"/>
                    </a:lnTo>
                    <a:lnTo>
                      <a:pt x="1784" y="226"/>
                    </a:lnTo>
                    <a:lnTo>
                      <a:pt x="1784" y="235"/>
                    </a:lnTo>
                    <a:lnTo>
                      <a:pt x="1783" y="245"/>
                    </a:lnTo>
                    <a:lnTo>
                      <a:pt x="1782" y="254"/>
                    </a:lnTo>
                    <a:lnTo>
                      <a:pt x="1779" y="263"/>
                    </a:lnTo>
                    <a:lnTo>
                      <a:pt x="1775" y="271"/>
                    </a:lnTo>
                    <a:lnTo>
                      <a:pt x="1771" y="279"/>
                    </a:lnTo>
                    <a:lnTo>
                      <a:pt x="1767" y="287"/>
                    </a:lnTo>
                    <a:lnTo>
                      <a:pt x="1762" y="294"/>
                    </a:lnTo>
                    <a:lnTo>
                      <a:pt x="1755" y="301"/>
                    </a:lnTo>
                    <a:lnTo>
                      <a:pt x="1748" y="308"/>
                    </a:lnTo>
                    <a:lnTo>
                      <a:pt x="1741" y="314"/>
                    </a:lnTo>
                    <a:lnTo>
                      <a:pt x="1732" y="320"/>
                    </a:lnTo>
                    <a:lnTo>
                      <a:pt x="1726" y="323"/>
                    </a:lnTo>
                    <a:lnTo>
                      <a:pt x="1718" y="327"/>
                    </a:lnTo>
                    <a:lnTo>
                      <a:pt x="1711" y="331"/>
                    </a:lnTo>
                    <a:lnTo>
                      <a:pt x="1704" y="334"/>
                    </a:lnTo>
                    <a:lnTo>
                      <a:pt x="1697" y="336"/>
                    </a:lnTo>
                    <a:lnTo>
                      <a:pt x="1689" y="338"/>
                    </a:lnTo>
                    <a:lnTo>
                      <a:pt x="1681" y="340"/>
                    </a:lnTo>
                    <a:lnTo>
                      <a:pt x="1673" y="342"/>
                    </a:lnTo>
                    <a:lnTo>
                      <a:pt x="1665" y="343"/>
                    </a:lnTo>
                    <a:lnTo>
                      <a:pt x="1657" y="344"/>
                    </a:lnTo>
                    <a:lnTo>
                      <a:pt x="1648" y="345"/>
                    </a:lnTo>
                    <a:lnTo>
                      <a:pt x="1639" y="345"/>
                    </a:lnTo>
                    <a:lnTo>
                      <a:pt x="1629" y="345"/>
                    </a:lnTo>
                    <a:lnTo>
                      <a:pt x="1618" y="344"/>
                    </a:lnTo>
                    <a:lnTo>
                      <a:pt x="1607" y="343"/>
                    </a:lnTo>
                    <a:lnTo>
                      <a:pt x="1596" y="342"/>
                    </a:lnTo>
                    <a:lnTo>
                      <a:pt x="1585" y="340"/>
                    </a:lnTo>
                    <a:lnTo>
                      <a:pt x="1574" y="337"/>
                    </a:lnTo>
                    <a:lnTo>
                      <a:pt x="1563" y="334"/>
                    </a:lnTo>
                    <a:lnTo>
                      <a:pt x="1552" y="332"/>
                    </a:lnTo>
                    <a:lnTo>
                      <a:pt x="1541" y="328"/>
                    </a:lnTo>
                    <a:lnTo>
                      <a:pt x="1531" y="324"/>
                    </a:lnTo>
                    <a:lnTo>
                      <a:pt x="1520" y="319"/>
                    </a:lnTo>
                    <a:lnTo>
                      <a:pt x="1509" y="315"/>
                    </a:lnTo>
                    <a:close/>
                    <a:moveTo>
                      <a:pt x="2057" y="341"/>
                    </a:moveTo>
                    <a:lnTo>
                      <a:pt x="2057" y="111"/>
                    </a:lnTo>
                    <a:lnTo>
                      <a:pt x="1987" y="114"/>
                    </a:lnTo>
                    <a:lnTo>
                      <a:pt x="1987" y="4"/>
                    </a:lnTo>
                    <a:lnTo>
                      <a:pt x="2244" y="4"/>
                    </a:lnTo>
                    <a:lnTo>
                      <a:pt x="2244" y="114"/>
                    </a:lnTo>
                    <a:lnTo>
                      <a:pt x="2176" y="111"/>
                    </a:lnTo>
                    <a:lnTo>
                      <a:pt x="2176" y="341"/>
                    </a:lnTo>
                    <a:lnTo>
                      <a:pt x="2057" y="341"/>
                    </a:lnTo>
                    <a:close/>
                    <a:moveTo>
                      <a:pt x="2553" y="298"/>
                    </a:moveTo>
                    <a:lnTo>
                      <a:pt x="2545" y="341"/>
                    </a:lnTo>
                    <a:lnTo>
                      <a:pt x="2415" y="341"/>
                    </a:lnTo>
                    <a:lnTo>
                      <a:pt x="2532" y="4"/>
                    </a:lnTo>
                    <a:lnTo>
                      <a:pt x="2667" y="4"/>
                    </a:lnTo>
                    <a:lnTo>
                      <a:pt x="2788" y="341"/>
                    </a:lnTo>
                    <a:lnTo>
                      <a:pt x="2658" y="341"/>
                    </a:lnTo>
                    <a:lnTo>
                      <a:pt x="2647" y="298"/>
                    </a:lnTo>
                    <a:lnTo>
                      <a:pt x="2553" y="298"/>
                    </a:lnTo>
                    <a:close/>
                    <a:moveTo>
                      <a:pt x="2576" y="218"/>
                    </a:moveTo>
                    <a:lnTo>
                      <a:pt x="2626" y="218"/>
                    </a:lnTo>
                    <a:lnTo>
                      <a:pt x="2610" y="154"/>
                    </a:lnTo>
                    <a:lnTo>
                      <a:pt x="2609" y="150"/>
                    </a:lnTo>
                    <a:lnTo>
                      <a:pt x="2608" y="147"/>
                    </a:lnTo>
                    <a:lnTo>
                      <a:pt x="2607" y="143"/>
                    </a:lnTo>
                    <a:lnTo>
                      <a:pt x="2607" y="141"/>
                    </a:lnTo>
                    <a:lnTo>
                      <a:pt x="2606" y="137"/>
                    </a:lnTo>
                    <a:lnTo>
                      <a:pt x="2605" y="134"/>
                    </a:lnTo>
                    <a:lnTo>
                      <a:pt x="2605" y="131"/>
                    </a:lnTo>
                    <a:lnTo>
                      <a:pt x="2604" y="128"/>
                    </a:lnTo>
                    <a:lnTo>
                      <a:pt x="2604" y="125"/>
                    </a:lnTo>
                    <a:lnTo>
                      <a:pt x="2603" y="122"/>
                    </a:lnTo>
                    <a:lnTo>
                      <a:pt x="2603" y="120"/>
                    </a:lnTo>
                    <a:lnTo>
                      <a:pt x="2603" y="117"/>
                    </a:lnTo>
                    <a:lnTo>
                      <a:pt x="2599" y="117"/>
                    </a:lnTo>
                    <a:lnTo>
                      <a:pt x="2598" y="121"/>
                    </a:lnTo>
                    <a:lnTo>
                      <a:pt x="2598" y="124"/>
                    </a:lnTo>
                    <a:lnTo>
                      <a:pt x="2597" y="128"/>
                    </a:lnTo>
                    <a:lnTo>
                      <a:pt x="2596" y="132"/>
                    </a:lnTo>
                    <a:lnTo>
                      <a:pt x="2596" y="135"/>
                    </a:lnTo>
                    <a:lnTo>
                      <a:pt x="2596" y="139"/>
                    </a:lnTo>
                    <a:lnTo>
                      <a:pt x="2595" y="141"/>
                    </a:lnTo>
                    <a:lnTo>
                      <a:pt x="2595" y="144"/>
                    </a:lnTo>
                    <a:lnTo>
                      <a:pt x="2594" y="147"/>
                    </a:lnTo>
                    <a:lnTo>
                      <a:pt x="2594" y="149"/>
                    </a:lnTo>
                    <a:lnTo>
                      <a:pt x="2593" y="152"/>
                    </a:lnTo>
                    <a:lnTo>
                      <a:pt x="2593" y="154"/>
                    </a:lnTo>
                    <a:lnTo>
                      <a:pt x="2576" y="218"/>
                    </a:lnTo>
                    <a:close/>
                    <a:moveTo>
                      <a:pt x="3002" y="341"/>
                    </a:moveTo>
                    <a:lnTo>
                      <a:pt x="3002" y="4"/>
                    </a:lnTo>
                    <a:lnTo>
                      <a:pt x="3119" y="4"/>
                    </a:lnTo>
                    <a:lnTo>
                      <a:pt x="3197" y="131"/>
                    </a:lnTo>
                    <a:lnTo>
                      <a:pt x="3200" y="136"/>
                    </a:lnTo>
                    <a:lnTo>
                      <a:pt x="3203" y="141"/>
                    </a:lnTo>
                    <a:lnTo>
                      <a:pt x="3206" y="145"/>
                    </a:lnTo>
                    <a:lnTo>
                      <a:pt x="3208" y="151"/>
                    </a:lnTo>
                    <a:lnTo>
                      <a:pt x="3211" y="156"/>
                    </a:lnTo>
                    <a:lnTo>
                      <a:pt x="3214" y="161"/>
                    </a:lnTo>
                    <a:lnTo>
                      <a:pt x="3217" y="166"/>
                    </a:lnTo>
                    <a:lnTo>
                      <a:pt x="3219" y="171"/>
                    </a:lnTo>
                    <a:lnTo>
                      <a:pt x="3221" y="176"/>
                    </a:lnTo>
                    <a:lnTo>
                      <a:pt x="3224" y="181"/>
                    </a:lnTo>
                    <a:lnTo>
                      <a:pt x="3226" y="186"/>
                    </a:lnTo>
                    <a:lnTo>
                      <a:pt x="3229" y="191"/>
                    </a:lnTo>
                    <a:lnTo>
                      <a:pt x="3232" y="191"/>
                    </a:lnTo>
                    <a:lnTo>
                      <a:pt x="3231" y="186"/>
                    </a:lnTo>
                    <a:lnTo>
                      <a:pt x="3230" y="183"/>
                    </a:lnTo>
                    <a:lnTo>
                      <a:pt x="3230" y="179"/>
                    </a:lnTo>
                    <a:lnTo>
                      <a:pt x="3229" y="175"/>
                    </a:lnTo>
                    <a:lnTo>
                      <a:pt x="3228" y="171"/>
                    </a:lnTo>
                    <a:lnTo>
                      <a:pt x="3228" y="169"/>
                    </a:lnTo>
                    <a:lnTo>
                      <a:pt x="3228" y="165"/>
                    </a:lnTo>
                    <a:lnTo>
                      <a:pt x="3227" y="162"/>
                    </a:lnTo>
                    <a:lnTo>
                      <a:pt x="3226" y="160"/>
                    </a:lnTo>
                    <a:lnTo>
                      <a:pt x="3226" y="157"/>
                    </a:lnTo>
                    <a:lnTo>
                      <a:pt x="3225" y="155"/>
                    </a:lnTo>
                    <a:lnTo>
                      <a:pt x="3225" y="153"/>
                    </a:lnTo>
                    <a:lnTo>
                      <a:pt x="3225" y="151"/>
                    </a:lnTo>
                    <a:lnTo>
                      <a:pt x="3225" y="148"/>
                    </a:lnTo>
                    <a:lnTo>
                      <a:pt x="3225" y="145"/>
                    </a:lnTo>
                    <a:lnTo>
                      <a:pt x="3225" y="143"/>
                    </a:lnTo>
                    <a:lnTo>
                      <a:pt x="3224" y="139"/>
                    </a:lnTo>
                    <a:lnTo>
                      <a:pt x="3224" y="136"/>
                    </a:lnTo>
                    <a:lnTo>
                      <a:pt x="3224" y="132"/>
                    </a:lnTo>
                    <a:lnTo>
                      <a:pt x="3224" y="128"/>
                    </a:lnTo>
                    <a:lnTo>
                      <a:pt x="3224" y="124"/>
                    </a:lnTo>
                    <a:lnTo>
                      <a:pt x="3224" y="120"/>
                    </a:lnTo>
                    <a:lnTo>
                      <a:pt x="3224" y="115"/>
                    </a:lnTo>
                    <a:lnTo>
                      <a:pt x="3224" y="111"/>
                    </a:lnTo>
                    <a:lnTo>
                      <a:pt x="3222" y="4"/>
                    </a:lnTo>
                    <a:lnTo>
                      <a:pt x="3340" y="4"/>
                    </a:lnTo>
                    <a:lnTo>
                      <a:pt x="3340" y="341"/>
                    </a:lnTo>
                    <a:lnTo>
                      <a:pt x="3222" y="341"/>
                    </a:lnTo>
                    <a:lnTo>
                      <a:pt x="3138" y="207"/>
                    </a:lnTo>
                    <a:lnTo>
                      <a:pt x="3136" y="204"/>
                    </a:lnTo>
                    <a:lnTo>
                      <a:pt x="3134" y="201"/>
                    </a:lnTo>
                    <a:lnTo>
                      <a:pt x="3132" y="197"/>
                    </a:lnTo>
                    <a:lnTo>
                      <a:pt x="3130" y="194"/>
                    </a:lnTo>
                    <a:lnTo>
                      <a:pt x="3128" y="190"/>
                    </a:lnTo>
                    <a:lnTo>
                      <a:pt x="3126" y="187"/>
                    </a:lnTo>
                    <a:lnTo>
                      <a:pt x="3124" y="183"/>
                    </a:lnTo>
                    <a:lnTo>
                      <a:pt x="3122" y="180"/>
                    </a:lnTo>
                    <a:lnTo>
                      <a:pt x="3120" y="175"/>
                    </a:lnTo>
                    <a:lnTo>
                      <a:pt x="3118" y="171"/>
                    </a:lnTo>
                    <a:lnTo>
                      <a:pt x="3116" y="167"/>
                    </a:lnTo>
                    <a:lnTo>
                      <a:pt x="3115" y="164"/>
                    </a:lnTo>
                    <a:lnTo>
                      <a:pt x="3111" y="164"/>
                    </a:lnTo>
                    <a:lnTo>
                      <a:pt x="3112" y="170"/>
                    </a:lnTo>
                    <a:lnTo>
                      <a:pt x="3113" y="176"/>
                    </a:lnTo>
                    <a:lnTo>
                      <a:pt x="3113" y="182"/>
                    </a:lnTo>
                    <a:lnTo>
                      <a:pt x="3114" y="188"/>
                    </a:lnTo>
                    <a:lnTo>
                      <a:pt x="3115" y="194"/>
                    </a:lnTo>
                    <a:lnTo>
                      <a:pt x="3116" y="199"/>
                    </a:lnTo>
                    <a:lnTo>
                      <a:pt x="3116" y="204"/>
                    </a:lnTo>
                    <a:lnTo>
                      <a:pt x="3116" y="209"/>
                    </a:lnTo>
                    <a:lnTo>
                      <a:pt x="3117" y="213"/>
                    </a:lnTo>
                    <a:lnTo>
                      <a:pt x="3117" y="218"/>
                    </a:lnTo>
                    <a:lnTo>
                      <a:pt x="3117" y="222"/>
                    </a:lnTo>
                    <a:lnTo>
                      <a:pt x="3118" y="226"/>
                    </a:lnTo>
                    <a:lnTo>
                      <a:pt x="3119" y="341"/>
                    </a:lnTo>
                    <a:lnTo>
                      <a:pt x="3002" y="341"/>
                    </a:lnTo>
                    <a:close/>
                    <a:moveTo>
                      <a:pt x="3587" y="341"/>
                    </a:moveTo>
                    <a:lnTo>
                      <a:pt x="3587" y="4"/>
                    </a:lnTo>
                    <a:lnTo>
                      <a:pt x="3710" y="4"/>
                    </a:lnTo>
                    <a:lnTo>
                      <a:pt x="3710" y="341"/>
                    </a:lnTo>
                    <a:lnTo>
                      <a:pt x="3587" y="341"/>
                    </a:lnTo>
                    <a:close/>
                    <a:moveTo>
                      <a:pt x="4200" y="332"/>
                    </a:moveTo>
                    <a:lnTo>
                      <a:pt x="4197" y="333"/>
                    </a:lnTo>
                    <a:lnTo>
                      <a:pt x="4195" y="334"/>
                    </a:lnTo>
                    <a:lnTo>
                      <a:pt x="4193" y="335"/>
                    </a:lnTo>
                    <a:lnTo>
                      <a:pt x="4189" y="336"/>
                    </a:lnTo>
                    <a:lnTo>
                      <a:pt x="4186" y="336"/>
                    </a:lnTo>
                    <a:lnTo>
                      <a:pt x="4183" y="338"/>
                    </a:lnTo>
                    <a:lnTo>
                      <a:pt x="4180" y="338"/>
                    </a:lnTo>
                    <a:lnTo>
                      <a:pt x="4176" y="339"/>
                    </a:lnTo>
                    <a:lnTo>
                      <a:pt x="4173" y="340"/>
                    </a:lnTo>
                    <a:lnTo>
                      <a:pt x="4169" y="340"/>
                    </a:lnTo>
                    <a:lnTo>
                      <a:pt x="4165" y="341"/>
                    </a:lnTo>
                    <a:lnTo>
                      <a:pt x="4162" y="342"/>
                    </a:lnTo>
                    <a:lnTo>
                      <a:pt x="4157" y="342"/>
                    </a:lnTo>
                    <a:lnTo>
                      <a:pt x="4153" y="343"/>
                    </a:lnTo>
                    <a:lnTo>
                      <a:pt x="4149" y="343"/>
                    </a:lnTo>
                    <a:lnTo>
                      <a:pt x="4145" y="344"/>
                    </a:lnTo>
                    <a:lnTo>
                      <a:pt x="4141" y="344"/>
                    </a:lnTo>
                    <a:lnTo>
                      <a:pt x="4137" y="345"/>
                    </a:lnTo>
                    <a:lnTo>
                      <a:pt x="4133" y="345"/>
                    </a:lnTo>
                    <a:lnTo>
                      <a:pt x="4128" y="345"/>
                    </a:lnTo>
                    <a:lnTo>
                      <a:pt x="4124" y="345"/>
                    </a:lnTo>
                    <a:lnTo>
                      <a:pt x="4120" y="345"/>
                    </a:lnTo>
                    <a:lnTo>
                      <a:pt x="4116" y="345"/>
                    </a:lnTo>
                    <a:lnTo>
                      <a:pt x="4113" y="345"/>
                    </a:lnTo>
                    <a:lnTo>
                      <a:pt x="4105" y="345"/>
                    </a:lnTo>
                    <a:lnTo>
                      <a:pt x="4097" y="345"/>
                    </a:lnTo>
                    <a:lnTo>
                      <a:pt x="4089" y="343"/>
                    </a:lnTo>
                    <a:lnTo>
                      <a:pt x="4081" y="342"/>
                    </a:lnTo>
                    <a:lnTo>
                      <a:pt x="4074" y="341"/>
                    </a:lnTo>
                    <a:lnTo>
                      <a:pt x="4066" y="339"/>
                    </a:lnTo>
                    <a:lnTo>
                      <a:pt x="4059" y="337"/>
                    </a:lnTo>
                    <a:lnTo>
                      <a:pt x="4052" y="334"/>
                    </a:lnTo>
                    <a:lnTo>
                      <a:pt x="4044" y="332"/>
                    </a:lnTo>
                    <a:lnTo>
                      <a:pt x="4038" y="328"/>
                    </a:lnTo>
                    <a:lnTo>
                      <a:pt x="4031" y="324"/>
                    </a:lnTo>
                    <a:lnTo>
                      <a:pt x="4024" y="321"/>
                    </a:lnTo>
                    <a:lnTo>
                      <a:pt x="4016" y="316"/>
                    </a:lnTo>
                    <a:lnTo>
                      <a:pt x="4009" y="311"/>
                    </a:lnTo>
                    <a:lnTo>
                      <a:pt x="4002" y="306"/>
                    </a:lnTo>
                    <a:lnTo>
                      <a:pt x="3995" y="300"/>
                    </a:lnTo>
                    <a:lnTo>
                      <a:pt x="3989" y="294"/>
                    </a:lnTo>
                    <a:lnTo>
                      <a:pt x="3984" y="288"/>
                    </a:lnTo>
                    <a:lnTo>
                      <a:pt x="3978" y="282"/>
                    </a:lnTo>
                    <a:lnTo>
                      <a:pt x="3973" y="275"/>
                    </a:lnTo>
                    <a:lnTo>
                      <a:pt x="3969" y="267"/>
                    </a:lnTo>
                    <a:lnTo>
                      <a:pt x="3964" y="261"/>
                    </a:lnTo>
                    <a:lnTo>
                      <a:pt x="3960" y="252"/>
                    </a:lnTo>
                    <a:lnTo>
                      <a:pt x="3956" y="245"/>
                    </a:lnTo>
                    <a:lnTo>
                      <a:pt x="3954" y="239"/>
                    </a:lnTo>
                    <a:lnTo>
                      <a:pt x="3952" y="233"/>
                    </a:lnTo>
                    <a:lnTo>
                      <a:pt x="3949" y="228"/>
                    </a:lnTo>
                    <a:lnTo>
                      <a:pt x="3948" y="222"/>
                    </a:lnTo>
                    <a:lnTo>
                      <a:pt x="3946" y="216"/>
                    </a:lnTo>
                    <a:lnTo>
                      <a:pt x="3945" y="211"/>
                    </a:lnTo>
                    <a:lnTo>
                      <a:pt x="3944" y="205"/>
                    </a:lnTo>
                    <a:lnTo>
                      <a:pt x="3943" y="199"/>
                    </a:lnTo>
                    <a:lnTo>
                      <a:pt x="3942" y="193"/>
                    </a:lnTo>
                    <a:lnTo>
                      <a:pt x="3941" y="187"/>
                    </a:lnTo>
                    <a:lnTo>
                      <a:pt x="3941" y="181"/>
                    </a:lnTo>
                    <a:lnTo>
                      <a:pt x="3941" y="175"/>
                    </a:lnTo>
                    <a:lnTo>
                      <a:pt x="3941" y="166"/>
                    </a:lnTo>
                    <a:lnTo>
                      <a:pt x="3942" y="157"/>
                    </a:lnTo>
                    <a:lnTo>
                      <a:pt x="3943" y="149"/>
                    </a:lnTo>
                    <a:lnTo>
                      <a:pt x="3944" y="140"/>
                    </a:lnTo>
                    <a:lnTo>
                      <a:pt x="3946" y="132"/>
                    </a:lnTo>
                    <a:lnTo>
                      <a:pt x="3949" y="124"/>
                    </a:lnTo>
                    <a:lnTo>
                      <a:pt x="3952" y="115"/>
                    </a:lnTo>
                    <a:lnTo>
                      <a:pt x="3954" y="107"/>
                    </a:lnTo>
                    <a:lnTo>
                      <a:pt x="3958" y="99"/>
                    </a:lnTo>
                    <a:lnTo>
                      <a:pt x="3962" y="92"/>
                    </a:lnTo>
                    <a:lnTo>
                      <a:pt x="3967" y="84"/>
                    </a:lnTo>
                    <a:lnTo>
                      <a:pt x="3971" y="77"/>
                    </a:lnTo>
                    <a:lnTo>
                      <a:pt x="3975" y="70"/>
                    </a:lnTo>
                    <a:lnTo>
                      <a:pt x="3981" y="63"/>
                    </a:lnTo>
                    <a:lnTo>
                      <a:pt x="3986" y="57"/>
                    </a:lnTo>
                    <a:lnTo>
                      <a:pt x="3991" y="51"/>
                    </a:lnTo>
                    <a:lnTo>
                      <a:pt x="3997" y="46"/>
                    </a:lnTo>
                    <a:lnTo>
                      <a:pt x="4002" y="41"/>
                    </a:lnTo>
                    <a:lnTo>
                      <a:pt x="4008" y="36"/>
                    </a:lnTo>
                    <a:lnTo>
                      <a:pt x="4014" y="32"/>
                    </a:lnTo>
                    <a:lnTo>
                      <a:pt x="4021" y="27"/>
                    </a:lnTo>
                    <a:lnTo>
                      <a:pt x="4027" y="23"/>
                    </a:lnTo>
                    <a:lnTo>
                      <a:pt x="4033" y="19"/>
                    </a:lnTo>
                    <a:lnTo>
                      <a:pt x="4041" y="16"/>
                    </a:lnTo>
                    <a:lnTo>
                      <a:pt x="4046" y="12"/>
                    </a:lnTo>
                    <a:lnTo>
                      <a:pt x="4052" y="10"/>
                    </a:lnTo>
                    <a:lnTo>
                      <a:pt x="4058" y="8"/>
                    </a:lnTo>
                    <a:lnTo>
                      <a:pt x="4064" y="6"/>
                    </a:lnTo>
                    <a:lnTo>
                      <a:pt x="4070" y="5"/>
                    </a:lnTo>
                    <a:lnTo>
                      <a:pt x="4077" y="4"/>
                    </a:lnTo>
                    <a:lnTo>
                      <a:pt x="4083" y="2"/>
                    </a:lnTo>
                    <a:lnTo>
                      <a:pt x="4090" y="2"/>
                    </a:lnTo>
                    <a:lnTo>
                      <a:pt x="4096" y="1"/>
                    </a:lnTo>
                    <a:lnTo>
                      <a:pt x="4102" y="0"/>
                    </a:lnTo>
                    <a:lnTo>
                      <a:pt x="4109" y="0"/>
                    </a:lnTo>
                    <a:lnTo>
                      <a:pt x="4116" y="0"/>
                    </a:lnTo>
                    <a:lnTo>
                      <a:pt x="4124" y="0"/>
                    </a:lnTo>
                    <a:lnTo>
                      <a:pt x="4131" y="0"/>
                    </a:lnTo>
                    <a:lnTo>
                      <a:pt x="4139" y="1"/>
                    </a:lnTo>
                    <a:lnTo>
                      <a:pt x="4146" y="1"/>
                    </a:lnTo>
                    <a:lnTo>
                      <a:pt x="4153" y="2"/>
                    </a:lnTo>
                    <a:lnTo>
                      <a:pt x="4160" y="3"/>
                    </a:lnTo>
                    <a:lnTo>
                      <a:pt x="4167" y="4"/>
                    </a:lnTo>
                    <a:lnTo>
                      <a:pt x="4174" y="6"/>
                    </a:lnTo>
                    <a:lnTo>
                      <a:pt x="4180" y="7"/>
                    </a:lnTo>
                    <a:lnTo>
                      <a:pt x="4187" y="8"/>
                    </a:lnTo>
                    <a:lnTo>
                      <a:pt x="4193" y="10"/>
                    </a:lnTo>
                    <a:lnTo>
                      <a:pt x="4200" y="12"/>
                    </a:lnTo>
                    <a:lnTo>
                      <a:pt x="4204" y="141"/>
                    </a:lnTo>
                    <a:lnTo>
                      <a:pt x="4200" y="138"/>
                    </a:lnTo>
                    <a:lnTo>
                      <a:pt x="4197" y="135"/>
                    </a:lnTo>
                    <a:lnTo>
                      <a:pt x="4195" y="132"/>
                    </a:lnTo>
                    <a:lnTo>
                      <a:pt x="4191" y="130"/>
                    </a:lnTo>
                    <a:lnTo>
                      <a:pt x="4189" y="128"/>
                    </a:lnTo>
                    <a:lnTo>
                      <a:pt x="4186" y="126"/>
                    </a:lnTo>
                    <a:lnTo>
                      <a:pt x="4184" y="124"/>
                    </a:lnTo>
                    <a:lnTo>
                      <a:pt x="4182" y="123"/>
                    </a:lnTo>
                    <a:lnTo>
                      <a:pt x="4179" y="122"/>
                    </a:lnTo>
                    <a:lnTo>
                      <a:pt x="4177" y="120"/>
                    </a:lnTo>
                    <a:lnTo>
                      <a:pt x="4175" y="118"/>
                    </a:lnTo>
                    <a:lnTo>
                      <a:pt x="4173" y="117"/>
                    </a:lnTo>
                    <a:lnTo>
                      <a:pt x="4169" y="115"/>
                    </a:lnTo>
                    <a:lnTo>
                      <a:pt x="4165" y="114"/>
                    </a:lnTo>
                    <a:lnTo>
                      <a:pt x="4162" y="113"/>
                    </a:lnTo>
                    <a:lnTo>
                      <a:pt x="4158" y="111"/>
                    </a:lnTo>
                    <a:lnTo>
                      <a:pt x="4155" y="110"/>
                    </a:lnTo>
                    <a:lnTo>
                      <a:pt x="4152" y="109"/>
                    </a:lnTo>
                    <a:lnTo>
                      <a:pt x="4148" y="108"/>
                    </a:lnTo>
                    <a:lnTo>
                      <a:pt x="4145" y="107"/>
                    </a:lnTo>
                    <a:lnTo>
                      <a:pt x="4141" y="107"/>
                    </a:lnTo>
                    <a:lnTo>
                      <a:pt x="4139" y="107"/>
                    </a:lnTo>
                    <a:lnTo>
                      <a:pt x="4135" y="107"/>
                    </a:lnTo>
                    <a:lnTo>
                      <a:pt x="4133" y="107"/>
                    </a:lnTo>
                    <a:lnTo>
                      <a:pt x="4127" y="107"/>
                    </a:lnTo>
                    <a:lnTo>
                      <a:pt x="4122" y="107"/>
                    </a:lnTo>
                    <a:lnTo>
                      <a:pt x="4118" y="108"/>
                    </a:lnTo>
                    <a:lnTo>
                      <a:pt x="4113" y="109"/>
                    </a:lnTo>
                    <a:lnTo>
                      <a:pt x="4109" y="110"/>
                    </a:lnTo>
                    <a:lnTo>
                      <a:pt x="4105" y="112"/>
                    </a:lnTo>
                    <a:lnTo>
                      <a:pt x="4101" y="113"/>
                    </a:lnTo>
                    <a:lnTo>
                      <a:pt x="4097" y="116"/>
                    </a:lnTo>
                    <a:lnTo>
                      <a:pt x="4094" y="118"/>
                    </a:lnTo>
                    <a:lnTo>
                      <a:pt x="4090" y="121"/>
                    </a:lnTo>
                    <a:lnTo>
                      <a:pt x="4086" y="124"/>
                    </a:lnTo>
                    <a:lnTo>
                      <a:pt x="4083" y="128"/>
                    </a:lnTo>
                    <a:lnTo>
                      <a:pt x="4080" y="130"/>
                    </a:lnTo>
                    <a:lnTo>
                      <a:pt x="4078" y="134"/>
                    </a:lnTo>
                    <a:lnTo>
                      <a:pt x="4075" y="137"/>
                    </a:lnTo>
                    <a:lnTo>
                      <a:pt x="4073" y="141"/>
                    </a:lnTo>
                    <a:lnTo>
                      <a:pt x="4071" y="144"/>
                    </a:lnTo>
                    <a:lnTo>
                      <a:pt x="4070" y="147"/>
                    </a:lnTo>
                    <a:lnTo>
                      <a:pt x="4068" y="151"/>
                    </a:lnTo>
                    <a:lnTo>
                      <a:pt x="4067" y="155"/>
                    </a:lnTo>
                    <a:lnTo>
                      <a:pt x="4066" y="158"/>
                    </a:lnTo>
                    <a:lnTo>
                      <a:pt x="4066" y="162"/>
                    </a:lnTo>
                    <a:lnTo>
                      <a:pt x="4066" y="167"/>
                    </a:lnTo>
                    <a:lnTo>
                      <a:pt x="4066" y="171"/>
                    </a:lnTo>
                    <a:lnTo>
                      <a:pt x="4066" y="176"/>
                    </a:lnTo>
                    <a:lnTo>
                      <a:pt x="4066" y="181"/>
                    </a:lnTo>
                    <a:lnTo>
                      <a:pt x="4067" y="185"/>
                    </a:lnTo>
                    <a:lnTo>
                      <a:pt x="4068" y="190"/>
                    </a:lnTo>
                    <a:lnTo>
                      <a:pt x="4069" y="194"/>
                    </a:lnTo>
                    <a:lnTo>
                      <a:pt x="4071" y="198"/>
                    </a:lnTo>
                    <a:lnTo>
                      <a:pt x="4073" y="202"/>
                    </a:lnTo>
                    <a:lnTo>
                      <a:pt x="4075" y="205"/>
                    </a:lnTo>
                    <a:lnTo>
                      <a:pt x="4078" y="210"/>
                    </a:lnTo>
                    <a:lnTo>
                      <a:pt x="4081" y="213"/>
                    </a:lnTo>
                    <a:lnTo>
                      <a:pt x="4083" y="216"/>
                    </a:lnTo>
                    <a:lnTo>
                      <a:pt x="4087" y="220"/>
                    </a:lnTo>
                    <a:lnTo>
                      <a:pt x="4090" y="223"/>
                    </a:lnTo>
                    <a:lnTo>
                      <a:pt x="4094" y="225"/>
                    </a:lnTo>
                    <a:lnTo>
                      <a:pt x="4098" y="228"/>
                    </a:lnTo>
                    <a:lnTo>
                      <a:pt x="4101" y="230"/>
                    </a:lnTo>
                    <a:lnTo>
                      <a:pt x="4105" y="232"/>
                    </a:lnTo>
                    <a:lnTo>
                      <a:pt x="4109" y="233"/>
                    </a:lnTo>
                    <a:lnTo>
                      <a:pt x="4113" y="235"/>
                    </a:lnTo>
                    <a:lnTo>
                      <a:pt x="4117" y="236"/>
                    </a:lnTo>
                    <a:lnTo>
                      <a:pt x="4121" y="237"/>
                    </a:lnTo>
                    <a:lnTo>
                      <a:pt x="4126" y="237"/>
                    </a:lnTo>
                    <a:lnTo>
                      <a:pt x="4130" y="237"/>
                    </a:lnTo>
                    <a:lnTo>
                      <a:pt x="4135" y="238"/>
                    </a:lnTo>
                    <a:lnTo>
                      <a:pt x="4138" y="237"/>
                    </a:lnTo>
                    <a:lnTo>
                      <a:pt x="4141" y="237"/>
                    </a:lnTo>
                    <a:lnTo>
                      <a:pt x="4143" y="237"/>
                    </a:lnTo>
                    <a:lnTo>
                      <a:pt x="4147" y="237"/>
                    </a:lnTo>
                    <a:lnTo>
                      <a:pt x="4150" y="237"/>
                    </a:lnTo>
                    <a:lnTo>
                      <a:pt x="4152" y="236"/>
                    </a:lnTo>
                    <a:lnTo>
                      <a:pt x="4155" y="235"/>
                    </a:lnTo>
                    <a:lnTo>
                      <a:pt x="4158" y="235"/>
                    </a:lnTo>
                    <a:lnTo>
                      <a:pt x="4161" y="234"/>
                    </a:lnTo>
                    <a:lnTo>
                      <a:pt x="4163" y="233"/>
                    </a:lnTo>
                    <a:lnTo>
                      <a:pt x="4166" y="232"/>
                    </a:lnTo>
                    <a:lnTo>
                      <a:pt x="4169" y="231"/>
                    </a:lnTo>
                    <a:lnTo>
                      <a:pt x="4171" y="230"/>
                    </a:lnTo>
                    <a:lnTo>
                      <a:pt x="4174" y="229"/>
                    </a:lnTo>
                    <a:lnTo>
                      <a:pt x="4177" y="227"/>
                    </a:lnTo>
                    <a:lnTo>
                      <a:pt x="4180" y="225"/>
                    </a:lnTo>
                    <a:lnTo>
                      <a:pt x="4182" y="223"/>
                    </a:lnTo>
                    <a:lnTo>
                      <a:pt x="4185" y="221"/>
                    </a:lnTo>
                    <a:lnTo>
                      <a:pt x="4189" y="219"/>
                    </a:lnTo>
                    <a:lnTo>
                      <a:pt x="4191" y="216"/>
                    </a:lnTo>
                    <a:lnTo>
                      <a:pt x="4194" y="214"/>
                    </a:lnTo>
                    <a:lnTo>
                      <a:pt x="4197" y="212"/>
                    </a:lnTo>
                    <a:lnTo>
                      <a:pt x="4200" y="209"/>
                    </a:lnTo>
                    <a:lnTo>
                      <a:pt x="4204" y="206"/>
                    </a:lnTo>
                    <a:lnTo>
                      <a:pt x="4200" y="332"/>
                    </a:lnTo>
                    <a:close/>
                    <a:moveTo>
                      <a:pt x="4546" y="298"/>
                    </a:moveTo>
                    <a:lnTo>
                      <a:pt x="4538" y="341"/>
                    </a:lnTo>
                    <a:lnTo>
                      <a:pt x="4408" y="341"/>
                    </a:lnTo>
                    <a:lnTo>
                      <a:pt x="4525" y="4"/>
                    </a:lnTo>
                    <a:lnTo>
                      <a:pt x="4660" y="4"/>
                    </a:lnTo>
                    <a:lnTo>
                      <a:pt x="4781" y="341"/>
                    </a:lnTo>
                    <a:lnTo>
                      <a:pt x="4651" y="341"/>
                    </a:lnTo>
                    <a:lnTo>
                      <a:pt x="4639" y="298"/>
                    </a:lnTo>
                    <a:lnTo>
                      <a:pt x="4546" y="298"/>
                    </a:lnTo>
                    <a:close/>
                    <a:moveTo>
                      <a:pt x="4569" y="218"/>
                    </a:moveTo>
                    <a:lnTo>
                      <a:pt x="4618" y="218"/>
                    </a:lnTo>
                    <a:lnTo>
                      <a:pt x="4602" y="154"/>
                    </a:lnTo>
                    <a:lnTo>
                      <a:pt x="4601" y="150"/>
                    </a:lnTo>
                    <a:lnTo>
                      <a:pt x="4600" y="147"/>
                    </a:lnTo>
                    <a:lnTo>
                      <a:pt x="4600" y="143"/>
                    </a:lnTo>
                    <a:lnTo>
                      <a:pt x="4599" y="141"/>
                    </a:lnTo>
                    <a:lnTo>
                      <a:pt x="4598" y="137"/>
                    </a:lnTo>
                    <a:lnTo>
                      <a:pt x="4598" y="134"/>
                    </a:lnTo>
                    <a:lnTo>
                      <a:pt x="4598" y="131"/>
                    </a:lnTo>
                    <a:lnTo>
                      <a:pt x="4597" y="128"/>
                    </a:lnTo>
                    <a:lnTo>
                      <a:pt x="4596" y="125"/>
                    </a:lnTo>
                    <a:lnTo>
                      <a:pt x="4596" y="122"/>
                    </a:lnTo>
                    <a:lnTo>
                      <a:pt x="4596" y="120"/>
                    </a:lnTo>
                    <a:lnTo>
                      <a:pt x="4596" y="117"/>
                    </a:lnTo>
                    <a:lnTo>
                      <a:pt x="4592" y="117"/>
                    </a:lnTo>
                    <a:lnTo>
                      <a:pt x="4592" y="121"/>
                    </a:lnTo>
                    <a:lnTo>
                      <a:pt x="4591" y="124"/>
                    </a:lnTo>
                    <a:lnTo>
                      <a:pt x="4590" y="128"/>
                    </a:lnTo>
                    <a:lnTo>
                      <a:pt x="4589" y="132"/>
                    </a:lnTo>
                    <a:lnTo>
                      <a:pt x="4589" y="135"/>
                    </a:lnTo>
                    <a:lnTo>
                      <a:pt x="4588" y="139"/>
                    </a:lnTo>
                    <a:lnTo>
                      <a:pt x="4588" y="141"/>
                    </a:lnTo>
                    <a:lnTo>
                      <a:pt x="4587" y="144"/>
                    </a:lnTo>
                    <a:lnTo>
                      <a:pt x="4587" y="147"/>
                    </a:lnTo>
                    <a:lnTo>
                      <a:pt x="4587" y="149"/>
                    </a:lnTo>
                    <a:lnTo>
                      <a:pt x="4586" y="152"/>
                    </a:lnTo>
                    <a:lnTo>
                      <a:pt x="4586" y="154"/>
                    </a:lnTo>
                    <a:lnTo>
                      <a:pt x="4569" y="21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7179" name="Freeform 32"/>
              <p:cNvSpPr>
                <a:spLocks noEditPoints="1"/>
              </p:cNvSpPr>
              <p:nvPr/>
            </p:nvSpPr>
            <p:spPr bwMode="auto">
              <a:xfrm>
                <a:off x="5747" y="2503"/>
                <a:ext cx="413" cy="204"/>
              </a:xfrm>
              <a:custGeom>
                <a:avLst/>
                <a:gdLst>
                  <a:gd name="T0" fmla="*/ 38 w 413"/>
                  <a:gd name="T1" fmla="*/ 217 h 202"/>
                  <a:gd name="T2" fmla="*/ 12 w 413"/>
                  <a:gd name="T3" fmla="*/ 212 h 202"/>
                  <a:gd name="T4" fmla="*/ 1 w 413"/>
                  <a:gd name="T5" fmla="*/ 174 h 202"/>
                  <a:gd name="T6" fmla="*/ 3 w 413"/>
                  <a:gd name="T7" fmla="*/ 109 h 202"/>
                  <a:gd name="T8" fmla="*/ 12 w 413"/>
                  <a:gd name="T9" fmla="*/ 89 h 202"/>
                  <a:gd name="T10" fmla="*/ 26 w 413"/>
                  <a:gd name="T11" fmla="*/ 82 h 202"/>
                  <a:gd name="T12" fmla="*/ 39 w 413"/>
                  <a:gd name="T13" fmla="*/ 83 h 202"/>
                  <a:gd name="T14" fmla="*/ 48 w 413"/>
                  <a:gd name="T15" fmla="*/ 88 h 202"/>
                  <a:gd name="T16" fmla="*/ 29 w 413"/>
                  <a:gd name="T17" fmla="*/ 96 h 202"/>
                  <a:gd name="T18" fmla="*/ 19 w 413"/>
                  <a:gd name="T19" fmla="*/ 115 h 202"/>
                  <a:gd name="T20" fmla="*/ 17 w 413"/>
                  <a:gd name="T21" fmla="*/ 169 h 202"/>
                  <a:gd name="T22" fmla="*/ 23 w 413"/>
                  <a:gd name="T23" fmla="*/ 200 h 202"/>
                  <a:gd name="T24" fmla="*/ 40 w 413"/>
                  <a:gd name="T25" fmla="*/ 205 h 202"/>
                  <a:gd name="T26" fmla="*/ 51 w 413"/>
                  <a:gd name="T27" fmla="*/ 184 h 202"/>
                  <a:gd name="T28" fmla="*/ 52 w 413"/>
                  <a:gd name="T29" fmla="*/ 127 h 202"/>
                  <a:gd name="T30" fmla="*/ 45 w 413"/>
                  <a:gd name="T31" fmla="*/ 99 h 202"/>
                  <a:gd name="T32" fmla="*/ 109 w 413"/>
                  <a:gd name="T33" fmla="*/ 194 h 202"/>
                  <a:gd name="T34" fmla="*/ 117 w 413"/>
                  <a:gd name="T35" fmla="*/ 198 h 202"/>
                  <a:gd name="T36" fmla="*/ 120 w 413"/>
                  <a:gd name="T37" fmla="*/ 208 h 202"/>
                  <a:gd name="T38" fmla="*/ 116 w 413"/>
                  <a:gd name="T39" fmla="*/ 216 h 202"/>
                  <a:gd name="T40" fmla="*/ 107 w 413"/>
                  <a:gd name="T41" fmla="*/ 218 h 202"/>
                  <a:gd name="T42" fmla="*/ 99 w 413"/>
                  <a:gd name="T43" fmla="*/ 214 h 202"/>
                  <a:gd name="T44" fmla="*/ 96 w 413"/>
                  <a:gd name="T45" fmla="*/ 205 h 202"/>
                  <a:gd name="T46" fmla="*/ 100 w 413"/>
                  <a:gd name="T47" fmla="*/ 197 h 202"/>
                  <a:gd name="T48" fmla="*/ 108 w 413"/>
                  <a:gd name="T49" fmla="*/ 194 h 202"/>
                  <a:gd name="T50" fmla="*/ 206 w 413"/>
                  <a:gd name="T51" fmla="*/ 95 h 202"/>
                  <a:gd name="T52" fmla="*/ 215 w 413"/>
                  <a:gd name="T53" fmla="*/ 116 h 202"/>
                  <a:gd name="T54" fmla="*/ 217 w 413"/>
                  <a:gd name="T55" fmla="*/ 145 h 202"/>
                  <a:gd name="T56" fmla="*/ 187 w 413"/>
                  <a:gd name="T57" fmla="*/ 218 h 202"/>
                  <a:gd name="T58" fmla="*/ 145 w 413"/>
                  <a:gd name="T59" fmla="*/ 162 h 202"/>
                  <a:gd name="T60" fmla="*/ 176 w 413"/>
                  <a:gd name="T61" fmla="*/ 82 h 202"/>
                  <a:gd name="T62" fmla="*/ 163 w 413"/>
                  <a:gd name="T63" fmla="*/ 125 h 202"/>
                  <a:gd name="T64" fmla="*/ 173 w 413"/>
                  <a:gd name="T65" fmla="*/ 201 h 202"/>
                  <a:gd name="T66" fmla="*/ 199 w 413"/>
                  <a:gd name="T67" fmla="*/ 176 h 202"/>
                  <a:gd name="T68" fmla="*/ 189 w 413"/>
                  <a:gd name="T69" fmla="*/ 100 h 202"/>
                  <a:gd name="T70" fmla="*/ 258 w 413"/>
                  <a:gd name="T71" fmla="*/ 195 h 202"/>
                  <a:gd name="T72" fmla="*/ 265 w 413"/>
                  <a:gd name="T73" fmla="*/ 201 h 202"/>
                  <a:gd name="T74" fmla="*/ 265 w 413"/>
                  <a:gd name="T75" fmla="*/ 211 h 202"/>
                  <a:gd name="T76" fmla="*/ 258 w 413"/>
                  <a:gd name="T77" fmla="*/ 218 h 202"/>
                  <a:gd name="T78" fmla="*/ 249 w 413"/>
                  <a:gd name="T79" fmla="*/ 218 h 202"/>
                  <a:gd name="T80" fmla="*/ 243 w 413"/>
                  <a:gd name="T81" fmla="*/ 211 h 202"/>
                  <a:gd name="T82" fmla="*/ 243 w 413"/>
                  <a:gd name="T83" fmla="*/ 201 h 202"/>
                  <a:gd name="T84" fmla="*/ 249 w 413"/>
                  <a:gd name="T85" fmla="*/ 195 h 202"/>
                  <a:gd name="T86" fmla="*/ 338 w 413"/>
                  <a:gd name="T87" fmla="*/ 83 h 202"/>
                  <a:gd name="T88" fmla="*/ 357 w 413"/>
                  <a:gd name="T89" fmla="*/ 103 h 202"/>
                  <a:gd name="T90" fmla="*/ 361 w 413"/>
                  <a:gd name="T91" fmla="*/ 126 h 202"/>
                  <a:gd name="T92" fmla="*/ 359 w 413"/>
                  <a:gd name="T93" fmla="*/ 190 h 202"/>
                  <a:gd name="T94" fmla="*/ 307 w 413"/>
                  <a:gd name="T95" fmla="*/ 211 h 202"/>
                  <a:gd name="T96" fmla="*/ 295 w 413"/>
                  <a:gd name="T97" fmla="*/ 110 h 202"/>
                  <a:gd name="T98" fmla="*/ 321 w 413"/>
                  <a:gd name="T99" fmla="*/ 99 h 202"/>
                  <a:gd name="T100" fmla="*/ 308 w 413"/>
                  <a:gd name="T101" fmla="*/ 170 h 202"/>
                  <a:gd name="T102" fmla="*/ 333 w 413"/>
                  <a:gd name="T103" fmla="*/ 203 h 202"/>
                  <a:gd name="T104" fmla="*/ 346 w 413"/>
                  <a:gd name="T105" fmla="*/ 131 h 202"/>
                  <a:gd name="T106" fmla="*/ 327 w 413"/>
                  <a:gd name="T107" fmla="*/ 97 h 202"/>
                  <a:gd name="T108" fmla="*/ 408 w 413"/>
                  <a:gd name="T109" fmla="*/ 197 h 202"/>
                  <a:gd name="T110" fmla="*/ 412 w 413"/>
                  <a:gd name="T111" fmla="*/ 205 h 202"/>
                  <a:gd name="T112" fmla="*/ 409 w 413"/>
                  <a:gd name="T113" fmla="*/ 214 h 202"/>
                  <a:gd name="T114" fmla="*/ 400 w 413"/>
                  <a:gd name="T115" fmla="*/ 218 h 202"/>
                  <a:gd name="T116" fmla="*/ 392 w 413"/>
                  <a:gd name="T117" fmla="*/ 216 h 202"/>
                  <a:gd name="T118" fmla="*/ 388 w 413"/>
                  <a:gd name="T119" fmla="*/ 207 h 202"/>
                  <a:gd name="T120" fmla="*/ 390 w 413"/>
                  <a:gd name="T121" fmla="*/ 198 h 202"/>
                  <a:gd name="T122" fmla="*/ 398 w 413"/>
                  <a:gd name="T123" fmla="*/ 194 h 20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413"/>
                  <a:gd name="T187" fmla="*/ 0 h 202"/>
                  <a:gd name="T188" fmla="*/ 413 w 413"/>
                  <a:gd name="T189" fmla="*/ 202 h 202"/>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413" h="202">
                    <a:moveTo>
                      <a:pt x="67" y="0"/>
                    </a:moveTo>
                    <a:lnTo>
                      <a:pt x="67" y="201"/>
                    </a:lnTo>
                    <a:lnTo>
                      <a:pt x="51" y="201"/>
                    </a:lnTo>
                    <a:lnTo>
                      <a:pt x="51" y="192"/>
                    </a:lnTo>
                    <a:lnTo>
                      <a:pt x="49" y="193"/>
                    </a:lnTo>
                    <a:lnTo>
                      <a:pt x="48" y="195"/>
                    </a:lnTo>
                    <a:lnTo>
                      <a:pt x="47" y="196"/>
                    </a:lnTo>
                    <a:lnTo>
                      <a:pt x="45" y="198"/>
                    </a:lnTo>
                    <a:lnTo>
                      <a:pt x="43" y="198"/>
                    </a:lnTo>
                    <a:lnTo>
                      <a:pt x="42" y="200"/>
                    </a:lnTo>
                    <a:lnTo>
                      <a:pt x="40" y="200"/>
                    </a:lnTo>
                    <a:lnTo>
                      <a:pt x="38" y="201"/>
                    </a:lnTo>
                    <a:lnTo>
                      <a:pt x="36" y="202"/>
                    </a:lnTo>
                    <a:lnTo>
                      <a:pt x="34" y="202"/>
                    </a:lnTo>
                    <a:lnTo>
                      <a:pt x="32" y="202"/>
                    </a:lnTo>
                    <a:lnTo>
                      <a:pt x="30" y="202"/>
                    </a:lnTo>
                    <a:lnTo>
                      <a:pt x="27" y="202"/>
                    </a:lnTo>
                    <a:lnTo>
                      <a:pt x="25" y="202"/>
                    </a:lnTo>
                    <a:lnTo>
                      <a:pt x="23" y="201"/>
                    </a:lnTo>
                    <a:lnTo>
                      <a:pt x="21" y="200"/>
                    </a:lnTo>
                    <a:lnTo>
                      <a:pt x="18" y="200"/>
                    </a:lnTo>
                    <a:lnTo>
                      <a:pt x="17" y="199"/>
                    </a:lnTo>
                    <a:lnTo>
                      <a:pt x="14" y="198"/>
                    </a:lnTo>
                    <a:lnTo>
                      <a:pt x="12" y="196"/>
                    </a:lnTo>
                    <a:lnTo>
                      <a:pt x="11" y="194"/>
                    </a:lnTo>
                    <a:lnTo>
                      <a:pt x="9" y="192"/>
                    </a:lnTo>
                    <a:lnTo>
                      <a:pt x="8" y="189"/>
                    </a:lnTo>
                    <a:lnTo>
                      <a:pt x="7" y="187"/>
                    </a:lnTo>
                    <a:lnTo>
                      <a:pt x="6" y="185"/>
                    </a:lnTo>
                    <a:lnTo>
                      <a:pt x="5" y="181"/>
                    </a:lnTo>
                    <a:lnTo>
                      <a:pt x="4" y="179"/>
                    </a:lnTo>
                    <a:lnTo>
                      <a:pt x="3" y="174"/>
                    </a:lnTo>
                    <a:lnTo>
                      <a:pt x="2" y="171"/>
                    </a:lnTo>
                    <a:lnTo>
                      <a:pt x="2" y="167"/>
                    </a:lnTo>
                    <a:lnTo>
                      <a:pt x="1" y="163"/>
                    </a:lnTo>
                    <a:lnTo>
                      <a:pt x="1" y="158"/>
                    </a:lnTo>
                    <a:lnTo>
                      <a:pt x="0" y="153"/>
                    </a:lnTo>
                    <a:lnTo>
                      <a:pt x="0" y="149"/>
                    </a:lnTo>
                    <a:lnTo>
                      <a:pt x="0" y="143"/>
                    </a:lnTo>
                    <a:lnTo>
                      <a:pt x="0" y="138"/>
                    </a:lnTo>
                    <a:lnTo>
                      <a:pt x="0" y="132"/>
                    </a:lnTo>
                    <a:lnTo>
                      <a:pt x="0" y="127"/>
                    </a:lnTo>
                    <a:lnTo>
                      <a:pt x="0" y="121"/>
                    </a:lnTo>
                    <a:lnTo>
                      <a:pt x="1" y="117"/>
                    </a:lnTo>
                    <a:lnTo>
                      <a:pt x="1" y="112"/>
                    </a:lnTo>
                    <a:lnTo>
                      <a:pt x="2" y="108"/>
                    </a:lnTo>
                    <a:lnTo>
                      <a:pt x="2" y="104"/>
                    </a:lnTo>
                    <a:lnTo>
                      <a:pt x="3" y="101"/>
                    </a:lnTo>
                    <a:lnTo>
                      <a:pt x="4" y="97"/>
                    </a:lnTo>
                    <a:lnTo>
                      <a:pt x="5" y="94"/>
                    </a:lnTo>
                    <a:lnTo>
                      <a:pt x="6" y="91"/>
                    </a:lnTo>
                    <a:lnTo>
                      <a:pt x="7" y="89"/>
                    </a:lnTo>
                    <a:lnTo>
                      <a:pt x="8" y="88"/>
                    </a:lnTo>
                    <a:lnTo>
                      <a:pt x="8" y="87"/>
                    </a:lnTo>
                    <a:lnTo>
                      <a:pt x="9" y="86"/>
                    </a:lnTo>
                    <a:lnTo>
                      <a:pt x="10" y="84"/>
                    </a:lnTo>
                    <a:lnTo>
                      <a:pt x="11" y="82"/>
                    </a:lnTo>
                    <a:lnTo>
                      <a:pt x="12" y="82"/>
                    </a:lnTo>
                    <a:lnTo>
                      <a:pt x="12" y="81"/>
                    </a:lnTo>
                    <a:lnTo>
                      <a:pt x="14" y="80"/>
                    </a:lnTo>
                    <a:lnTo>
                      <a:pt x="16" y="79"/>
                    </a:lnTo>
                    <a:lnTo>
                      <a:pt x="17" y="78"/>
                    </a:lnTo>
                    <a:lnTo>
                      <a:pt x="18" y="77"/>
                    </a:lnTo>
                    <a:lnTo>
                      <a:pt x="19" y="76"/>
                    </a:lnTo>
                    <a:lnTo>
                      <a:pt x="20" y="76"/>
                    </a:lnTo>
                    <a:lnTo>
                      <a:pt x="21" y="75"/>
                    </a:lnTo>
                    <a:lnTo>
                      <a:pt x="23" y="75"/>
                    </a:lnTo>
                    <a:lnTo>
                      <a:pt x="23" y="74"/>
                    </a:lnTo>
                    <a:lnTo>
                      <a:pt x="25" y="74"/>
                    </a:lnTo>
                    <a:lnTo>
                      <a:pt x="26" y="74"/>
                    </a:lnTo>
                    <a:lnTo>
                      <a:pt x="27" y="74"/>
                    </a:lnTo>
                    <a:lnTo>
                      <a:pt x="29" y="74"/>
                    </a:lnTo>
                    <a:lnTo>
                      <a:pt x="30" y="74"/>
                    </a:lnTo>
                    <a:lnTo>
                      <a:pt x="32" y="74"/>
                    </a:lnTo>
                    <a:lnTo>
                      <a:pt x="33" y="74"/>
                    </a:lnTo>
                    <a:lnTo>
                      <a:pt x="34" y="74"/>
                    </a:lnTo>
                    <a:lnTo>
                      <a:pt x="35" y="74"/>
                    </a:lnTo>
                    <a:lnTo>
                      <a:pt x="36" y="74"/>
                    </a:lnTo>
                    <a:lnTo>
                      <a:pt x="37" y="74"/>
                    </a:lnTo>
                    <a:lnTo>
                      <a:pt x="38" y="74"/>
                    </a:lnTo>
                    <a:lnTo>
                      <a:pt x="39" y="75"/>
                    </a:lnTo>
                    <a:lnTo>
                      <a:pt x="40" y="75"/>
                    </a:lnTo>
                    <a:lnTo>
                      <a:pt x="40" y="76"/>
                    </a:lnTo>
                    <a:lnTo>
                      <a:pt x="41" y="76"/>
                    </a:lnTo>
                    <a:lnTo>
                      <a:pt x="42" y="76"/>
                    </a:lnTo>
                    <a:lnTo>
                      <a:pt x="43" y="76"/>
                    </a:lnTo>
                    <a:lnTo>
                      <a:pt x="44" y="77"/>
                    </a:lnTo>
                    <a:lnTo>
                      <a:pt x="45" y="77"/>
                    </a:lnTo>
                    <a:lnTo>
                      <a:pt x="45" y="78"/>
                    </a:lnTo>
                    <a:lnTo>
                      <a:pt x="46" y="78"/>
                    </a:lnTo>
                    <a:lnTo>
                      <a:pt x="47" y="79"/>
                    </a:lnTo>
                    <a:lnTo>
                      <a:pt x="47" y="80"/>
                    </a:lnTo>
                    <a:lnTo>
                      <a:pt x="48" y="80"/>
                    </a:lnTo>
                    <a:lnTo>
                      <a:pt x="49" y="81"/>
                    </a:lnTo>
                    <a:lnTo>
                      <a:pt x="49" y="82"/>
                    </a:lnTo>
                    <a:lnTo>
                      <a:pt x="50" y="83"/>
                    </a:lnTo>
                    <a:lnTo>
                      <a:pt x="51" y="84"/>
                    </a:lnTo>
                    <a:lnTo>
                      <a:pt x="51" y="0"/>
                    </a:lnTo>
                    <a:lnTo>
                      <a:pt x="67" y="0"/>
                    </a:lnTo>
                    <a:close/>
                    <a:moveTo>
                      <a:pt x="35" y="87"/>
                    </a:moveTo>
                    <a:lnTo>
                      <a:pt x="33" y="87"/>
                    </a:lnTo>
                    <a:lnTo>
                      <a:pt x="32" y="87"/>
                    </a:lnTo>
                    <a:lnTo>
                      <a:pt x="30" y="87"/>
                    </a:lnTo>
                    <a:lnTo>
                      <a:pt x="29" y="88"/>
                    </a:lnTo>
                    <a:lnTo>
                      <a:pt x="27" y="89"/>
                    </a:lnTo>
                    <a:lnTo>
                      <a:pt x="25" y="91"/>
                    </a:lnTo>
                    <a:lnTo>
                      <a:pt x="24" y="91"/>
                    </a:lnTo>
                    <a:lnTo>
                      <a:pt x="23" y="93"/>
                    </a:lnTo>
                    <a:lnTo>
                      <a:pt x="22" y="94"/>
                    </a:lnTo>
                    <a:lnTo>
                      <a:pt x="21" y="96"/>
                    </a:lnTo>
                    <a:lnTo>
                      <a:pt x="21" y="98"/>
                    </a:lnTo>
                    <a:lnTo>
                      <a:pt x="20" y="99"/>
                    </a:lnTo>
                    <a:lnTo>
                      <a:pt x="19" y="102"/>
                    </a:lnTo>
                    <a:lnTo>
                      <a:pt x="19" y="104"/>
                    </a:lnTo>
                    <a:lnTo>
                      <a:pt x="19" y="107"/>
                    </a:lnTo>
                    <a:lnTo>
                      <a:pt x="18" y="110"/>
                    </a:lnTo>
                    <a:lnTo>
                      <a:pt x="18" y="112"/>
                    </a:lnTo>
                    <a:lnTo>
                      <a:pt x="17" y="116"/>
                    </a:lnTo>
                    <a:lnTo>
                      <a:pt x="17" y="119"/>
                    </a:lnTo>
                    <a:lnTo>
                      <a:pt x="17" y="123"/>
                    </a:lnTo>
                    <a:lnTo>
                      <a:pt x="17" y="127"/>
                    </a:lnTo>
                    <a:lnTo>
                      <a:pt x="17" y="131"/>
                    </a:lnTo>
                    <a:lnTo>
                      <a:pt x="17" y="136"/>
                    </a:lnTo>
                    <a:lnTo>
                      <a:pt x="17" y="140"/>
                    </a:lnTo>
                    <a:lnTo>
                      <a:pt x="17" y="145"/>
                    </a:lnTo>
                    <a:lnTo>
                      <a:pt x="17" y="149"/>
                    </a:lnTo>
                    <a:lnTo>
                      <a:pt x="17" y="153"/>
                    </a:lnTo>
                    <a:lnTo>
                      <a:pt x="17" y="157"/>
                    </a:lnTo>
                    <a:lnTo>
                      <a:pt x="18" y="162"/>
                    </a:lnTo>
                    <a:lnTo>
                      <a:pt x="18" y="165"/>
                    </a:lnTo>
                    <a:lnTo>
                      <a:pt x="19" y="168"/>
                    </a:lnTo>
                    <a:lnTo>
                      <a:pt x="19" y="170"/>
                    </a:lnTo>
                    <a:lnTo>
                      <a:pt x="19" y="173"/>
                    </a:lnTo>
                    <a:lnTo>
                      <a:pt x="20" y="176"/>
                    </a:lnTo>
                    <a:lnTo>
                      <a:pt x="21" y="178"/>
                    </a:lnTo>
                    <a:lnTo>
                      <a:pt x="21" y="179"/>
                    </a:lnTo>
                    <a:lnTo>
                      <a:pt x="22" y="181"/>
                    </a:lnTo>
                    <a:lnTo>
                      <a:pt x="23" y="183"/>
                    </a:lnTo>
                    <a:lnTo>
                      <a:pt x="23" y="184"/>
                    </a:lnTo>
                    <a:lnTo>
                      <a:pt x="25" y="185"/>
                    </a:lnTo>
                    <a:lnTo>
                      <a:pt x="26" y="187"/>
                    </a:lnTo>
                    <a:lnTo>
                      <a:pt x="27" y="187"/>
                    </a:lnTo>
                    <a:lnTo>
                      <a:pt x="29" y="189"/>
                    </a:lnTo>
                    <a:lnTo>
                      <a:pt x="30" y="189"/>
                    </a:lnTo>
                    <a:lnTo>
                      <a:pt x="32" y="189"/>
                    </a:lnTo>
                    <a:lnTo>
                      <a:pt x="33" y="189"/>
                    </a:lnTo>
                    <a:lnTo>
                      <a:pt x="35" y="190"/>
                    </a:lnTo>
                    <a:lnTo>
                      <a:pt x="36" y="189"/>
                    </a:lnTo>
                    <a:lnTo>
                      <a:pt x="38" y="189"/>
                    </a:lnTo>
                    <a:lnTo>
                      <a:pt x="39" y="189"/>
                    </a:lnTo>
                    <a:lnTo>
                      <a:pt x="40" y="189"/>
                    </a:lnTo>
                    <a:lnTo>
                      <a:pt x="42" y="187"/>
                    </a:lnTo>
                    <a:lnTo>
                      <a:pt x="43" y="187"/>
                    </a:lnTo>
                    <a:lnTo>
                      <a:pt x="45" y="186"/>
                    </a:lnTo>
                    <a:lnTo>
                      <a:pt x="45" y="185"/>
                    </a:lnTo>
                    <a:lnTo>
                      <a:pt x="47" y="183"/>
                    </a:lnTo>
                    <a:lnTo>
                      <a:pt x="47" y="182"/>
                    </a:lnTo>
                    <a:lnTo>
                      <a:pt x="48" y="180"/>
                    </a:lnTo>
                    <a:lnTo>
                      <a:pt x="49" y="179"/>
                    </a:lnTo>
                    <a:lnTo>
                      <a:pt x="49" y="177"/>
                    </a:lnTo>
                    <a:lnTo>
                      <a:pt x="49" y="174"/>
                    </a:lnTo>
                    <a:lnTo>
                      <a:pt x="50" y="171"/>
                    </a:lnTo>
                    <a:lnTo>
                      <a:pt x="51" y="168"/>
                    </a:lnTo>
                    <a:lnTo>
                      <a:pt x="51" y="166"/>
                    </a:lnTo>
                    <a:lnTo>
                      <a:pt x="51" y="162"/>
                    </a:lnTo>
                    <a:lnTo>
                      <a:pt x="51" y="158"/>
                    </a:lnTo>
                    <a:lnTo>
                      <a:pt x="52" y="154"/>
                    </a:lnTo>
                    <a:lnTo>
                      <a:pt x="52" y="150"/>
                    </a:lnTo>
                    <a:lnTo>
                      <a:pt x="52" y="146"/>
                    </a:lnTo>
                    <a:lnTo>
                      <a:pt x="52" y="141"/>
                    </a:lnTo>
                    <a:lnTo>
                      <a:pt x="53" y="136"/>
                    </a:lnTo>
                    <a:lnTo>
                      <a:pt x="52" y="132"/>
                    </a:lnTo>
                    <a:lnTo>
                      <a:pt x="52" y="127"/>
                    </a:lnTo>
                    <a:lnTo>
                      <a:pt x="52" y="123"/>
                    </a:lnTo>
                    <a:lnTo>
                      <a:pt x="52" y="119"/>
                    </a:lnTo>
                    <a:lnTo>
                      <a:pt x="51" y="116"/>
                    </a:lnTo>
                    <a:lnTo>
                      <a:pt x="51" y="113"/>
                    </a:lnTo>
                    <a:lnTo>
                      <a:pt x="51" y="110"/>
                    </a:lnTo>
                    <a:lnTo>
                      <a:pt x="51" y="107"/>
                    </a:lnTo>
                    <a:lnTo>
                      <a:pt x="50" y="104"/>
                    </a:lnTo>
                    <a:lnTo>
                      <a:pt x="49" y="102"/>
                    </a:lnTo>
                    <a:lnTo>
                      <a:pt x="49" y="99"/>
                    </a:lnTo>
                    <a:lnTo>
                      <a:pt x="49" y="98"/>
                    </a:lnTo>
                    <a:lnTo>
                      <a:pt x="48" y="96"/>
                    </a:lnTo>
                    <a:lnTo>
                      <a:pt x="47" y="94"/>
                    </a:lnTo>
                    <a:lnTo>
                      <a:pt x="47" y="93"/>
                    </a:lnTo>
                    <a:lnTo>
                      <a:pt x="45" y="91"/>
                    </a:lnTo>
                    <a:lnTo>
                      <a:pt x="43" y="89"/>
                    </a:lnTo>
                    <a:lnTo>
                      <a:pt x="42" y="89"/>
                    </a:lnTo>
                    <a:lnTo>
                      <a:pt x="40" y="88"/>
                    </a:lnTo>
                    <a:lnTo>
                      <a:pt x="39" y="87"/>
                    </a:lnTo>
                    <a:lnTo>
                      <a:pt x="38" y="87"/>
                    </a:lnTo>
                    <a:lnTo>
                      <a:pt x="36" y="87"/>
                    </a:lnTo>
                    <a:lnTo>
                      <a:pt x="35" y="87"/>
                    </a:lnTo>
                    <a:close/>
                    <a:moveTo>
                      <a:pt x="108" y="178"/>
                    </a:moveTo>
                    <a:lnTo>
                      <a:pt x="109" y="178"/>
                    </a:lnTo>
                    <a:lnTo>
                      <a:pt x="110" y="178"/>
                    </a:lnTo>
                    <a:lnTo>
                      <a:pt x="111" y="178"/>
                    </a:lnTo>
                    <a:lnTo>
                      <a:pt x="112" y="179"/>
                    </a:lnTo>
                    <a:lnTo>
                      <a:pt x="113" y="179"/>
                    </a:lnTo>
                    <a:lnTo>
                      <a:pt x="114" y="179"/>
                    </a:lnTo>
                    <a:lnTo>
                      <a:pt x="115" y="180"/>
                    </a:lnTo>
                    <a:lnTo>
                      <a:pt x="116" y="181"/>
                    </a:lnTo>
                    <a:lnTo>
                      <a:pt x="117" y="181"/>
                    </a:lnTo>
                    <a:lnTo>
                      <a:pt x="117" y="182"/>
                    </a:lnTo>
                    <a:lnTo>
                      <a:pt x="118" y="183"/>
                    </a:lnTo>
                    <a:lnTo>
                      <a:pt x="119" y="184"/>
                    </a:lnTo>
                    <a:lnTo>
                      <a:pt x="119" y="185"/>
                    </a:lnTo>
                    <a:lnTo>
                      <a:pt x="120" y="185"/>
                    </a:lnTo>
                    <a:lnTo>
                      <a:pt x="120" y="186"/>
                    </a:lnTo>
                    <a:lnTo>
                      <a:pt x="120" y="187"/>
                    </a:lnTo>
                    <a:lnTo>
                      <a:pt x="120" y="188"/>
                    </a:lnTo>
                    <a:lnTo>
                      <a:pt x="120" y="189"/>
                    </a:lnTo>
                    <a:lnTo>
                      <a:pt x="120" y="191"/>
                    </a:lnTo>
                    <a:lnTo>
                      <a:pt x="120" y="192"/>
                    </a:lnTo>
                    <a:lnTo>
                      <a:pt x="120" y="193"/>
                    </a:lnTo>
                    <a:lnTo>
                      <a:pt x="120" y="194"/>
                    </a:lnTo>
                    <a:lnTo>
                      <a:pt x="120" y="195"/>
                    </a:lnTo>
                    <a:lnTo>
                      <a:pt x="119" y="196"/>
                    </a:lnTo>
                    <a:lnTo>
                      <a:pt x="118" y="197"/>
                    </a:lnTo>
                    <a:lnTo>
                      <a:pt x="118" y="198"/>
                    </a:lnTo>
                    <a:lnTo>
                      <a:pt x="117" y="198"/>
                    </a:lnTo>
                    <a:lnTo>
                      <a:pt x="117" y="200"/>
                    </a:lnTo>
                    <a:lnTo>
                      <a:pt x="116" y="200"/>
                    </a:lnTo>
                    <a:lnTo>
                      <a:pt x="115" y="200"/>
                    </a:lnTo>
                    <a:lnTo>
                      <a:pt x="114" y="200"/>
                    </a:lnTo>
                    <a:lnTo>
                      <a:pt x="114" y="201"/>
                    </a:lnTo>
                    <a:lnTo>
                      <a:pt x="113" y="201"/>
                    </a:lnTo>
                    <a:lnTo>
                      <a:pt x="112" y="202"/>
                    </a:lnTo>
                    <a:lnTo>
                      <a:pt x="111" y="202"/>
                    </a:lnTo>
                    <a:lnTo>
                      <a:pt x="110" y="202"/>
                    </a:lnTo>
                    <a:lnTo>
                      <a:pt x="109" y="202"/>
                    </a:lnTo>
                    <a:lnTo>
                      <a:pt x="108" y="202"/>
                    </a:lnTo>
                    <a:lnTo>
                      <a:pt x="107" y="202"/>
                    </a:lnTo>
                    <a:lnTo>
                      <a:pt x="106" y="202"/>
                    </a:lnTo>
                    <a:lnTo>
                      <a:pt x="105" y="202"/>
                    </a:lnTo>
                    <a:lnTo>
                      <a:pt x="104" y="202"/>
                    </a:lnTo>
                    <a:lnTo>
                      <a:pt x="103" y="202"/>
                    </a:lnTo>
                    <a:lnTo>
                      <a:pt x="103" y="201"/>
                    </a:lnTo>
                    <a:lnTo>
                      <a:pt x="102" y="201"/>
                    </a:lnTo>
                    <a:lnTo>
                      <a:pt x="101" y="200"/>
                    </a:lnTo>
                    <a:lnTo>
                      <a:pt x="100" y="200"/>
                    </a:lnTo>
                    <a:lnTo>
                      <a:pt x="99" y="198"/>
                    </a:lnTo>
                    <a:lnTo>
                      <a:pt x="98" y="198"/>
                    </a:lnTo>
                    <a:lnTo>
                      <a:pt x="98" y="197"/>
                    </a:lnTo>
                    <a:lnTo>
                      <a:pt x="97" y="196"/>
                    </a:lnTo>
                    <a:lnTo>
                      <a:pt x="96" y="195"/>
                    </a:lnTo>
                    <a:lnTo>
                      <a:pt x="96" y="194"/>
                    </a:lnTo>
                    <a:lnTo>
                      <a:pt x="96" y="193"/>
                    </a:lnTo>
                    <a:lnTo>
                      <a:pt x="96" y="192"/>
                    </a:lnTo>
                    <a:lnTo>
                      <a:pt x="96" y="191"/>
                    </a:lnTo>
                    <a:lnTo>
                      <a:pt x="96" y="190"/>
                    </a:lnTo>
                    <a:lnTo>
                      <a:pt x="96" y="189"/>
                    </a:lnTo>
                    <a:lnTo>
                      <a:pt x="96" y="188"/>
                    </a:lnTo>
                    <a:lnTo>
                      <a:pt x="96" y="187"/>
                    </a:lnTo>
                    <a:lnTo>
                      <a:pt x="96" y="186"/>
                    </a:lnTo>
                    <a:lnTo>
                      <a:pt x="96" y="185"/>
                    </a:lnTo>
                    <a:lnTo>
                      <a:pt x="97" y="184"/>
                    </a:lnTo>
                    <a:lnTo>
                      <a:pt x="97" y="183"/>
                    </a:lnTo>
                    <a:lnTo>
                      <a:pt x="98" y="183"/>
                    </a:lnTo>
                    <a:lnTo>
                      <a:pt x="98" y="182"/>
                    </a:lnTo>
                    <a:lnTo>
                      <a:pt x="99" y="181"/>
                    </a:lnTo>
                    <a:lnTo>
                      <a:pt x="100" y="181"/>
                    </a:lnTo>
                    <a:lnTo>
                      <a:pt x="101" y="180"/>
                    </a:lnTo>
                    <a:lnTo>
                      <a:pt x="101" y="179"/>
                    </a:lnTo>
                    <a:lnTo>
                      <a:pt x="102" y="179"/>
                    </a:lnTo>
                    <a:lnTo>
                      <a:pt x="103" y="179"/>
                    </a:lnTo>
                    <a:lnTo>
                      <a:pt x="104" y="178"/>
                    </a:lnTo>
                    <a:lnTo>
                      <a:pt x="105" y="178"/>
                    </a:lnTo>
                    <a:lnTo>
                      <a:pt x="106" y="178"/>
                    </a:lnTo>
                    <a:lnTo>
                      <a:pt x="107" y="178"/>
                    </a:lnTo>
                    <a:lnTo>
                      <a:pt x="108" y="178"/>
                    </a:lnTo>
                    <a:close/>
                    <a:moveTo>
                      <a:pt x="182" y="74"/>
                    </a:moveTo>
                    <a:lnTo>
                      <a:pt x="184" y="74"/>
                    </a:lnTo>
                    <a:lnTo>
                      <a:pt x="187" y="74"/>
                    </a:lnTo>
                    <a:lnTo>
                      <a:pt x="189" y="74"/>
                    </a:lnTo>
                    <a:lnTo>
                      <a:pt x="191" y="75"/>
                    </a:lnTo>
                    <a:lnTo>
                      <a:pt x="194" y="76"/>
                    </a:lnTo>
                    <a:lnTo>
                      <a:pt x="196" y="77"/>
                    </a:lnTo>
                    <a:lnTo>
                      <a:pt x="198" y="78"/>
                    </a:lnTo>
                    <a:lnTo>
                      <a:pt x="200" y="80"/>
                    </a:lnTo>
                    <a:lnTo>
                      <a:pt x="202" y="82"/>
                    </a:lnTo>
                    <a:lnTo>
                      <a:pt x="204" y="84"/>
                    </a:lnTo>
                    <a:lnTo>
                      <a:pt x="206" y="87"/>
                    </a:lnTo>
                    <a:lnTo>
                      <a:pt x="208" y="89"/>
                    </a:lnTo>
                    <a:lnTo>
                      <a:pt x="208" y="91"/>
                    </a:lnTo>
                    <a:lnTo>
                      <a:pt x="209" y="92"/>
                    </a:lnTo>
                    <a:lnTo>
                      <a:pt x="210" y="93"/>
                    </a:lnTo>
                    <a:lnTo>
                      <a:pt x="211" y="95"/>
                    </a:lnTo>
                    <a:lnTo>
                      <a:pt x="211" y="97"/>
                    </a:lnTo>
                    <a:lnTo>
                      <a:pt x="212" y="98"/>
                    </a:lnTo>
                    <a:lnTo>
                      <a:pt x="213" y="100"/>
                    </a:lnTo>
                    <a:lnTo>
                      <a:pt x="213" y="102"/>
                    </a:lnTo>
                    <a:lnTo>
                      <a:pt x="214" y="104"/>
                    </a:lnTo>
                    <a:lnTo>
                      <a:pt x="214" y="106"/>
                    </a:lnTo>
                    <a:lnTo>
                      <a:pt x="215" y="108"/>
                    </a:lnTo>
                    <a:lnTo>
                      <a:pt x="215" y="110"/>
                    </a:lnTo>
                    <a:lnTo>
                      <a:pt x="215" y="111"/>
                    </a:lnTo>
                    <a:lnTo>
                      <a:pt x="215" y="113"/>
                    </a:lnTo>
                    <a:lnTo>
                      <a:pt x="216" y="116"/>
                    </a:lnTo>
                    <a:lnTo>
                      <a:pt x="216" y="118"/>
                    </a:lnTo>
                    <a:lnTo>
                      <a:pt x="216" y="120"/>
                    </a:lnTo>
                    <a:lnTo>
                      <a:pt x="217" y="123"/>
                    </a:lnTo>
                    <a:lnTo>
                      <a:pt x="217" y="125"/>
                    </a:lnTo>
                    <a:lnTo>
                      <a:pt x="217" y="128"/>
                    </a:lnTo>
                    <a:lnTo>
                      <a:pt x="217" y="131"/>
                    </a:lnTo>
                    <a:lnTo>
                      <a:pt x="217" y="134"/>
                    </a:lnTo>
                    <a:lnTo>
                      <a:pt x="217" y="137"/>
                    </a:lnTo>
                    <a:lnTo>
                      <a:pt x="217" y="140"/>
                    </a:lnTo>
                    <a:lnTo>
                      <a:pt x="217" y="150"/>
                    </a:lnTo>
                    <a:lnTo>
                      <a:pt x="216" y="159"/>
                    </a:lnTo>
                    <a:lnTo>
                      <a:pt x="215" y="167"/>
                    </a:lnTo>
                    <a:lnTo>
                      <a:pt x="213" y="174"/>
                    </a:lnTo>
                    <a:lnTo>
                      <a:pt x="211" y="181"/>
                    </a:lnTo>
                    <a:lnTo>
                      <a:pt x="208" y="187"/>
                    </a:lnTo>
                    <a:lnTo>
                      <a:pt x="205" y="192"/>
                    </a:lnTo>
                    <a:lnTo>
                      <a:pt x="201" y="195"/>
                    </a:lnTo>
                    <a:lnTo>
                      <a:pt x="197" y="198"/>
                    </a:lnTo>
                    <a:lnTo>
                      <a:pt x="192" y="200"/>
                    </a:lnTo>
                    <a:lnTo>
                      <a:pt x="187" y="202"/>
                    </a:lnTo>
                    <a:lnTo>
                      <a:pt x="182" y="202"/>
                    </a:lnTo>
                    <a:lnTo>
                      <a:pt x="176" y="202"/>
                    </a:lnTo>
                    <a:lnTo>
                      <a:pt x="170" y="200"/>
                    </a:lnTo>
                    <a:lnTo>
                      <a:pt x="165" y="198"/>
                    </a:lnTo>
                    <a:lnTo>
                      <a:pt x="161" y="195"/>
                    </a:lnTo>
                    <a:lnTo>
                      <a:pt x="157" y="191"/>
                    </a:lnTo>
                    <a:lnTo>
                      <a:pt x="154" y="186"/>
                    </a:lnTo>
                    <a:lnTo>
                      <a:pt x="151" y="181"/>
                    </a:lnTo>
                    <a:lnTo>
                      <a:pt x="149" y="174"/>
                    </a:lnTo>
                    <a:lnTo>
                      <a:pt x="147" y="166"/>
                    </a:lnTo>
                    <a:lnTo>
                      <a:pt x="146" y="157"/>
                    </a:lnTo>
                    <a:lnTo>
                      <a:pt x="145" y="149"/>
                    </a:lnTo>
                    <a:lnTo>
                      <a:pt x="145" y="138"/>
                    </a:lnTo>
                    <a:lnTo>
                      <a:pt x="145" y="127"/>
                    </a:lnTo>
                    <a:lnTo>
                      <a:pt x="146" y="119"/>
                    </a:lnTo>
                    <a:lnTo>
                      <a:pt x="147" y="110"/>
                    </a:lnTo>
                    <a:lnTo>
                      <a:pt x="148" y="102"/>
                    </a:lnTo>
                    <a:lnTo>
                      <a:pt x="151" y="95"/>
                    </a:lnTo>
                    <a:lnTo>
                      <a:pt x="154" y="90"/>
                    </a:lnTo>
                    <a:lnTo>
                      <a:pt x="157" y="85"/>
                    </a:lnTo>
                    <a:lnTo>
                      <a:pt x="161" y="81"/>
                    </a:lnTo>
                    <a:lnTo>
                      <a:pt x="165" y="78"/>
                    </a:lnTo>
                    <a:lnTo>
                      <a:pt x="170" y="76"/>
                    </a:lnTo>
                    <a:lnTo>
                      <a:pt x="176" y="74"/>
                    </a:lnTo>
                    <a:lnTo>
                      <a:pt x="182" y="74"/>
                    </a:lnTo>
                    <a:close/>
                    <a:moveTo>
                      <a:pt x="182" y="89"/>
                    </a:moveTo>
                    <a:lnTo>
                      <a:pt x="178" y="89"/>
                    </a:lnTo>
                    <a:lnTo>
                      <a:pt x="175" y="91"/>
                    </a:lnTo>
                    <a:lnTo>
                      <a:pt x="173" y="92"/>
                    </a:lnTo>
                    <a:lnTo>
                      <a:pt x="170" y="95"/>
                    </a:lnTo>
                    <a:lnTo>
                      <a:pt x="168" y="97"/>
                    </a:lnTo>
                    <a:lnTo>
                      <a:pt x="167" y="102"/>
                    </a:lnTo>
                    <a:lnTo>
                      <a:pt x="165" y="106"/>
                    </a:lnTo>
                    <a:lnTo>
                      <a:pt x="164" y="111"/>
                    </a:lnTo>
                    <a:lnTo>
                      <a:pt x="163" y="117"/>
                    </a:lnTo>
                    <a:lnTo>
                      <a:pt x="162" y="124"/>
                    </a:lnTo>
                    <a:lnTo>
                      <a:pt x="162" y="132"/>
                    </a:lnTo>
                    <a:lnTo>
                      <a:pt x="162" y="140"/>
                    </a:lnTo>
                    <a:lnTo>
                      <a:pt x="162" y="147"/>
                    </a:lnTo>
                    <a:lnTo>
                      <a:pt x="162" y="154"/>
                    </a:lnTo>
                    <a:lnTo>
                      <a:pt x="163" y="161"/>
                    </a:lnTo>
                    <a:lnTo>
                      <a:pt x="164" y="166"/>
                    </a:lnTo>
                    <a:lnTo>
                      <a:pt x="165" y="172"/>
                    </a:lnTo>
                    <a:lnTo>
                      <a:pt x="167" y="176"/>
                    </a:lnTo>
                    <a:lnTo>
                      <a:pt x="168" y="179"/>
                    </a:lnTo>
                    <a:lnTo>
                      <a:pt x="170" y="183"/>
                    </a:lnTo>
                    <a:lnTo>
                      <a:pt x="173" y="185"/>
                    </a:lnTo>
                    <a:lnTo>
                      <a:pt x="175" y="187"/>
                    </a:lnTo>
                    <a:lnTo>
                      <a:pt x="178" y="187"/>
                    </a:lnTo>
                    <a:lnTo>
                      <a:pt x="182" y="188"/>
                    </a:lnTo>
                    <a:lnTo>
                      <a:pt x="185" y="187"/>
                    </a:lnTo>
                    <a:lnTo>
                      <a:pt x="187" y="187"/>
                    </a:lnTo>
                    <a:lnTo>
                      <a:pt x="189" y="185"/>
                    </a:lnTo>
                    <a:lnTo>
                      <a:pt x="191" y="182"/>
                    </a:lnTo>
                    <a:lnTo>
                      <a:pt x="193" y="179"/>
                    </a:lnTo>
                    <a:lnTo>
                      <a:pt x="195" y="176"/>
                    </a:lnTo>
                    <a:lnTo>
                      <a:pt x="197" y="171"/>
                    </a:lnTo>
                    <a:lnTo>
                      <a:pt x="198" y="166"/>
                    </a:lnTo>
                    <a:lnTo>
                      <a:pt x="199" y="160"/>
                    </a:lnTo>
                    <a:lnTo>
                      <a:pt x="200" y="153"/>
                    </a:lnTo>
                    <a:lnTo>
                      <a:pt x="200" y="147"/>
                    </a:lnTo>
                    <a:lnTo>
                      <a:pt x="200" y="139"/>
                    </a:lnTo>
                    <a:lnTo>
                      <a:pt x="200" y="131"/>
                    </a:lnTo>
                    <a:lnTo>
                      <a:pt x="200" y="123"/>
                    </a:lnTo>
                    <a:lnTo>
                      <a:pt x="199" y="117"/>
                    </a:lnTo>
                    <a:lnTo>
                      <a:pt x="198" y="111"/>
                    </a:lnTo>
                    <a:lnTo>
                      <a:pt x="197" y="106"/>
                    </a:lnTo>
                    <a:lnTo>
                      <a:pt x="195" y="102"/>
                    </a:lnTo>
                    <a:lnTo>
                      <a:pt x="193" y="97"/>
                    </a:lnTo>
                    <a:lnTo>
                      <a:pt x="192" y="95"/>
                    </a:lnTo>
                    <a:lnTo>
                      <a:pt x="189" y="92"/>
                    </a:lnTo>
                    <a:lnTo>
                      <a:pt x="187" y="91"/>
                    </a:lnTo>
                    <a:lnTo>
                      <a:pt x="185" y="89"/>
                    </a:lnTo>
                    <a:lnTo>
                      <a:pt x="182" y="89"/>
                    </a:lnTo>
                    <a:close/>
                    <a:moveTo>
                      <a:pt x="254" y="178"/>
                    </a:moveTo>
                    <a:lnTo>
                      <a:pt x="254" y="178"/>
                    </a:lnTo>
                    <a:lnTo>
                      <a:pt x="255" y="178"/>
                    </a:lnTo>
                    <a:lnTo>
                      <a:pt x="256" y="178"/>
                    </a:lnTo>
                    <a:lnTo>
                      <a:pt x="257" y="178"/>
                    </a:lnTo>
                    <a:lnTo>
                      <a:pt x="258" y="178"/>
                    </a:lnTo>
                    <a:lnTo>
                      <a:pt x="258" y="179"/>
                    </a:lnTo>
                    <a:lnTo>
                      <a:pt x="259" y="179"/>
                    </a:lnTo>
                    <a:lnTo>
                      <a:pt x="260" y="179"/>
                    </a:lnTo>
                    <a:lnTo>
                      <a:pt x="261" y="180"/>
                    </a:lnTo>
                    <a:lnTo>
                      <a:pt x="262" y="181"/>
                    </a:lnTo>
                    <a:lnTo>
                      <a:pt x="263" y="181"/>
                    </a:lnTo>
                    <a:lnTo>
                      <a:pt x="263" y="182"/>
                    </a:lnTo>
                    <a:lnTo>
                      <a:pt x="264" y="183"/>
                    </a:lnTo>
                    <a:lnTo>
                      <a:pt x="264" y="184"/>
                    </a:lnTo>
                    <a:lnTo>
                      <a:pt x="265" y="185"/>
                    </a:lnTo>
                    <a:lnTo>
                      <a:pt x="266" y="186"/>
                    </a:lnTo>
                    <a:lnTo>
                      <a:pt x="266" y="187"/>
                    </a:lnTo>
                    <a:lnTo>
                      <a:pt x="266" y="188"/>
                    </a:lnTo>
                    <a:lnTo>
                      <a:pt x="266" y="189"/>
                    </a:lnTo>
                    <a:lnTo>
                      <a:pt x="267" y="191"/>
                    </a:lnTo>
                    <a:lnTo>
                      <a:pt x="266" y="192"/>
                    </a:lnTo>
                    <a:lnTo>
                      <a:pt x="266" y="193"/>
                    </a:lnTo>
                    <a:lnTo>
                      <a:pt x="266" y="194"/>
                    </a:lnTo>
                    <a:lnTo>
                      <a:pt x="265" y="195"/>
                    </a:lnTo>
                    <a:lnTo>
                      <a:pt x="265" y="196"/>
                    </a:lnTo>
                    <a:lnTo>
                      <a:pt x="264" y="196"/>
                    </a:lnTo>
                    <a:lnTo>
                      <a:pt x="264" y="197"/>
                    </a:lnTo>
                    <a:lnTo>
                      <a:pt x="264" y="198"/>
                    </a:lnTo>
                    <a:lnTo>
                      <a:pt x="263" y="198"/>
                    </a:lnTo>
                    <a:lnTo>
                      <a:pt x="263" y="200"/>
                    </a:lnTo>
                    <a:lnTo>
                      <a:pt x="262" y="200"/>
                    </a:lnTo>
                    <a:lnTo>
                      <a:pt x="261" y="200"/>
                    </a:lnTo>
                    <a:lnTo>
                      <a:pt x="260" y="200"/>
                    </a:lnTo>
                    <a:lnTo>
                      <a:pt x="260" y="201"/>
                    </a:lnTo>
                    <a:lnTo>
                      <a:pt x="259" y="201"/>
                    </a:lnTo>
                    <a:lnTo>
                      <a:pt x="258" y="202"/>
                    </a:lnTo>
                    <a:lnTo>
                      <a:pt x="257" y="202"/>
                    </a:lnTo>
                    <a:lnTo>
                      <a:pt x="256" y="202"/>
                    </a:lnTo>
                    <a:lnTo>
                      <a:pt x="255" y="202"/>
                    </a:lnTo>
                    <a:lnTo>
                      <a:pt x="254" y="202"/>
                    </a:lnTo>
                    <a:lnTo>
                      <a:pt x="252" y="202"/>
                    </a:lnTo>
                    <a:lnTo>
                      <a:pt x="251" y="202"/>
                    </a:lnTo>
                    <a:lnTo>
                      <a:pt x="250" y="202"/>
                    </a:lnTo>
                    <a:lnTo>
                      <a:pt x="249" y="202"/>
                    </a:lnTo>
                    <a:lnTo>
                      <a:pt x="248" y="201"/>
                    </a:lnTo>
                    <a:lnTo>
                      <a:pt x="247" y="201"/>
                    </a:lnTo>
                    <a:lnTo>
                      <a:pt x="247" y="200"/>
                    </a:lnTo>
                    <a:lnTo>
                      <a:pt x="246" y="200"/>
                    </a:lnTo>
                    <a:lnTo>
                      <a:pt x="245" y="200"/>
                    </a:lnTo>
                    <a:lnTo>
                      <a:pt x="245" y="198"/>
                    </a:lnTo>
                    <a:lnTo>
                      <a:pt x="244" y="198"/>
                    </a:lnTo>
                    <a:lnTo>
                      <a:pt x="243" y="197"/>
                    </a:lnTo>
                    <a:lnTo>
                      <a:pt x="243" y="196"/>
                    </a:lnTo>
                    <a:lnTo>
                      <a:pt x="243" y="195"/>
                    </a:lnTo>
                    <a:lnTo>
                      <a:pt x="242" y="194"/>
                    </a:lnTo>
                    <a:lnTo>
                      <a:pt x="242" y="193"/>
                    </a:lnTo>
                    <a:lnTo>
                      <a:pt x="242" y="192"/>
                    </a:lnTo>
                    <a:lnTo>
                      <a:pt x="242" y="191"/>
                    </a:lnTo>
                    <a:lnTo>
                      <a:pt x="242" y="190"/>
                    </a:lnTo>
                    <a:lnTo>
                      <a:pt x="242" y="189"/>
                    </a:lnTo>
                    <a:lnTo>
                      <a:pt x="242" y="188"/>
                    </a:lnTo>
                    <a:lnTo>
                      <a:pt x="242" y="187"/>
                    </a:lnTo>
                    <a:lnTo>
                      <a:pt x="242" y="186"/>
                    </a:lnTo>
                    <a:lnTo>
                      <a:pt x="243" y="185"/>
                    </a:lnTo>
                    <a:lnTo>
                      <a:pt x="243" y="184"/>
                    </a:lnTo>
                    <a:lnTo>
                      <a:pt x="243" y="183"/>
                    </a:lnTo>
                    <a:lnTo>
                      <a:pt x="244" y="183"/>
                    </a:lnTo>
                    <a:lnTo>
                      <a:pt x="245" y="182"/>
                    </a:lnTo>
                    <a:lnTo>
                      <a:pt x="245" y="181"/>
                    </a:lnTo>
                    <a:lnTo>
                      <a:pt x="246" y="180"/>
                    </a:lnTo>
                    <a:lnTo>
                      <a:pt x="247" y="179"/>
                    </a:lnTo>
                    <a:lnTo>
                      <a:pt x="248" y="179"/>
                    </a:lnTo>
                    <a:lnTo>
                      <a:pt x="249" y="179"/>
                    </a:lnTo>
                    <a:lnTo>
                      <a:pt x="249" y="178"/>
                    </a:lnTo>
                    <a:lnTo>
                      <a:pt x="250" y="178"/>
                    </a:lnTo>
                    <a:lnTo>
                      <a:pt x="251" y="178"/>
                    </a:lnTo>
                    <a:lnTo>
                      <a:pt x="252" y="178"/>
                    </a:lnTo>
                    <a:lnTo>
                      <a:pt x="254" y="178"/>
                    </a:lnTo>
                    <a:close/>
                    <a:moveTo>
                      <a:pt x="328" y="74"/>
                    </a:moveTo>
                    <a:lnTo>
                      <a:pt x="330" y="74"/>
                    </a:lnTo>
                    <a:lnTo>
                      <a:pt x="333" y="74"/>
                    </a:lnTo>
                    <a:lnTo>
                      <a:pt x="336" y="74"/>
                    </a:lnTo>
                    <a:lnTo>
                      <a:pt x="338" y="75"/>
                    </a:lnTo>
                    <a:lnTo>
                      <a:pt x="340" y="76"/>
                    </a:lnTo>
                    <a:lnTo>
                      <a:pt x="342" y="77"/>
                    </a:lnTo>
                    <a:lnTo>
                      <a:pt x="344" y="78"/>
                    </a:lnTo>
                    <a:lnTo>
                      <a:pt x="346" y="80"/>
                    </a:lnTo>
                    <a:lnTo>
                      <a:pt x="348" y="82"/>
                    </a:lnTo>
                    <a:lnTo>
                      <a:pt x="351" y="84"/>
                    </a:lnTo>
                    <a:lnTo>
                      <a:pt x="352" y="87"/>
                    </a:lnTo>
                    <a:lnTo>
                      <a:pt x="354" y="89"/>
                    </a:lnTo>
                    <a:lnTo>
                      <a:pt x="355" y="91"/>
                    </a:lnTo>
                    <a:lnTo>
                      <a:pt x="355" y="92"/>
                    </a:lnTo>
                    <a:lnTo>
                      <a:pt x="356" y="93"/>
                    </a:lnTo>
                    <a:lnTo>
                      <a:pt x="357" y="95"/>
                    </a:lnTo>
                    <a:lnTo>
                      <a:pt x="357" y="97"/>
                    </a:lnTo>
                    <a:lnTo>
                      <a:pt x="358" y="98"/>
                    </a:lnTo>
                    <a:lnTo>
                      <a:pt x="358" y="100"/>
                    </a:lnTo>
                    <a:lnTo>
                      <a:pt x="359" y="102"/>
                    </a:lnTo>
                    <a:lnTo>
                      <a:pt x="359" y="104"/>
                    </a:lnTo>
                    <a:lnTo>
                      <a:pt x="359" y="106"/>
                    </a:lnTo>
                    <a:lnTo>
                      <a:pt x="360" y="108"/>
                    </a:lnTo>
                    <a:lnTo>
                      <a:pt x="361" y="110"/>
                    </a:lnTo>
                    <a:lnTo>
                      <a:pt x="361" y="111"/>
                    </a:lnTo>
                    <a:lnTo>
                      <a:pt x="361" y="113"/>
                    </a:lnTo>
                    <a:lnTo>
                      <a:pt x="361" y="116"/>
                    </a:lnTo>
                    <a:lnTo>
                      <a:pt x="361" y="118"/>
                    </a:lnTo>
                    <a:lnTo>
                      <a:pt x="361" y="120"/>
                    </a:lnTo>
                    <a:lnTo>
                      <a:pt x="362" y="123"/>
                    </a:lnTo>
                    <a:lnTo>
                      <a:pt x="362" y="125"/>
                    </a:lnTo>
                    <a:lnTo>
                      <a:pt x="362" y="128"/>
                    </a:lnTo>
                    <a:lnTo>
                      <a:pt x="362" y="131"/>
                    </a:lnTo>
                    <a:lnTo>
                      <a:pt x="362" y="134"/>
                    </a:lnTo>
                    <a:lnTo>
                      <a:pt x="362" y="137"/>
                    </a:lnTo>
                    <a:lnTo>
                      <a:pt x="363" y="140"/>
                    </a:lnTo>
                    <a:lnTo>
                      <a:pt x="362" y="150"/>
                    </a:lnTo>
                    <a:lnTo>
                      <a:pt x="361" y="159"/>
                    </a:lnTo>
                    <a:lnTo>
                      <a:pt x="360" y="167"/>
                    </a:lnTo>
                    <a:lnTo>
                      <a:pt x="359" y="174"/>
                    </a:lnTo>
                    <a:lnTo>
                      <a:pt x="357" y="181"/>
                    </a:lnTo>
                    <a:lnTo>
                      <a:pt x="354" y="187"/>
                    </a:lnTo>
                    <a:lnTo>
                      <a:pt x="351" y="192"/>
                    </a:lnTo>
                    <a:lnTo>
                      <a:pt x="347" y="195"/>
                    </a:lnTo>
                    <a:lnTo>
                      <a:pt x="343" y="198"/>
                    </a:lnTo>
                    <a:lnTo>
                      <a:pt x="338" y="200"/>
                    </a:lnTo>
                    <a:lnTo>
                      <a:pt x="333" y="202"/>
                    </a:lnTo>
                    <a:lnTo>
                      <a:pt x="328" y="202"/>
                    </a:lnTo>
                    <a:lnTo>
                      <a:pt x="322" y="202"/>
                    </a:lnTo>
                    <a:lnTo>
                      <a:pt x="316" y="200"/>
                    </a:lnTo>
                    <a:lnTo>
                      <a:pt x="312" y="198"/>
                    </a:lnTo>
                    <a:lnTo>
                      <a:pt x="307" y="195"/>
                    </a:lnTo>
                    <a:lnTo>
                      <a:pt x="303" y="191"/>
                    </a:lnTo>
                    <a:lnTo>
                      <a:pt x="300" y="186"/>
                    </a:lnTo>
                    <a:lnTo>
                      <a:pt x="297" y="181"/>
                    </a:lnTo>
                    <a:lnTo>
                      <a:pt x="295" y="174"/>
                    </a:lnTo>
                    <a:lnTo>
                      <a:pt x="293" y="166"/>
                    </a:lnTo>
                    <a:lnTo>
                      <a:pt x="292" y="157"/>
                    </a:lnTo>
                    <a:lnTo>
                      <a:pt x="291" y="149"/>
                    </a:lnTo>
                    <a:lnTo>
                      <a:pt x="291" y="138"/>
                    </a:lnTo>
                    <a:lnTo>
                      <a:pt x="291" y="127"/>
                    </a:lnTo>
                    <a:lnTo>
                      <a:pt x="292" y="119"/>
                    </a:lnTo>
                    <a:lnTo>
                      <a:pt x="293" y="110"/>
                    </a:lnTo>
                    <a:lnTo>
                      <a:pt x="295" y="102"/>
                    </a:lnTo>
                    <a:lnTo>
                      <a:pt x="297" y="95"/>
                    </a:lnTo>
                    <a:lnTo>
                      <a:pt x="300" y="90"/>
                    </a:lnTo>
                    <a:lnTo>
                      <a:pt x="303" y="85"/>
                    </a:lnTo>
                    <a:lnTo>
                      <a:pt x="308" y="81"/>
                    </a:lnTo>
                    <a:lnTo>
                      <a:pt x="312" y="78"/>
                    </a:lnTo>
                    <a:lnTo>
                      <a:pt x="316" y="76"/>
                    </a:lnTo>
                    <a:lnTo>
                      <a:pt x="322" y="74"/>
                    </a:lnTo>
                    <a:lnTo>
                      <a:pt x="328" y="74"/>
                    </a:lnTo>
                    <a:close/>
                    <a:moveTo>
                      <a:pt x="327" y="89"/>
                    </a:moveTo>
                    <a:lnTo>
                      <a:pt x="324" y="89"/>
                    </a:lnTo>
                    <a:lnTo>
                      <a:pt x="321" y="91"/>
                    </a:lnTo>
                    <a:lnTo>
                      <a:pt x="318" y="92"/>
                    </a:lnTo>
                    <a:lnTo>
                      <a:pt x="316" y="95"/>
                    </a:lnTo>
                    <a:lnTo>
                      <a:pt x="314" y="97"/>
                    </a:lnTo>
                    <a:lnTo>
                      <a:pt x="312" y="102"/>
                    </a:lnTo>
                    <a:lnTo>
                      <a:pt x="311" y="106"/>
                    </a:lnTo>
                    <a:lnTo>
                      <a:pt x="310" y="111"/>
                    </a:lnTo>
                    <a:lnTo>
                      <a:pt x="308" y="117"/>
                    </a:lnTo>
                    <a:lnTo>
                      <a:pt x="308" y="124"/>
                    </a:lnTo>
                    <a:lnTo>
                      <a:pt x="308" y="132"/>
                    </a:lnTo>
                    <a:lnTo>
                      <a:pt x="308" y="140"/>
                    </a:lnTo>
                    <a:lnTo>
                      <a:pt x="308" y="147"/>
                    </a:lnTo>
                    <a:lnTo>
                      <a:pt x="308" y="154"/>
                    </a:lnTo>
                    <a:lnTo>
                      <a:pt x="308" y="161"/>
                    </a:lnTo>
                    <a:lnTo>
                      <a:pt x="310" y="166"/>
                    </a:lnTo>
                    <a:lnTo>
                      <a:pt x="311" y="172"/>
                    </a:lnTo>
                    <a:lnTo>
                      <a:pt x="312" y="176"/>
                    </a:lnTo>
                    <a:lnTo>
                      <a:pt x="314" y="179"/>
                    </a:lnTo>
                    <a:lnTo>
                      <a:pt x="316" y="183"/>
                    </a:lnTo>
                    <a:lnTo>
                      <a:pt x="318" y="185"/>
                    </a:lnTo>
                    <a:lnTo>
                      <a:pt x="321" y="187"/>
                    </a:lnTo>
                    <a:lnTo>
                      <a:pt x="324" y="187"/>
                    </a:lnTo>
                    <a:lnTo>
                      <a:pt x="327" y="188"/>
                    </a:lnTo>
                    <a:lnTo>
                      <a:pt x="330" y="187"/>
                    </a:lnTo>
                    <a:lnTo>
                      <a:pt x="333" y="187"/>
                    </a:lnTo>
                    <a:lnTo>
                      <a:pt x="335" y="185"/>
                    </a:lnTo>
                    <a:lnTo>
                      <a:pt x="338" y="182"/>
                    </a:lnTo>
                    <a:lnTo>
                      <a:pt x="340" y="179"/>
                    </a:lnTo>
                    <a:lnTo>
                      <a:pt x="341" y="176"/>
                    </a:lnTo>
                    <a:lnTo>
                      <a:pt x="342" y="171"/>
                    </a:lnTo>
                    <a:lnTo>
                      <a:pt x="344" y="166"/>
                    </a:lnTo>
                    <a:lnTo>
                      <a:pt x="345" y="160"/>
                    </a:lnTo>
                    <a:lnTo>
                      <a:pt x="346" y="153"/>
                    </a:lnTo>
                    <a:lnTo>
                      <a:pt x="346" y="147"/>
                    </a:lnTo>
                    <a:lnTo>
                      <a:pt x="346" y="139"/>
                    </a:lnTo>
                    <a:lnTo>
                      <a:pt x="346" y="131"/>
                    </a:lnTo>
                    <a:lnTo>
                      <a:pt x="346" y="123"/>
                    </a:lnTo>
                    <a:lnTo>
                      <a:pt x="345" y="117"/>
                    </a:lnTo>
                    <a:lnTo>
                      <a:pt x="344" y="111"/>
                    </a:lnTo>
                    <a:lnTo>
                      <a:pt x="342" y="106"/>
                    </a:lnTo>
                    <a:lnTo>
                      <a:pt x="341" y="102"/>
                    </a:lnTo>
                    <a:lnTo>
                      <a:pt x="340" y="97"/>
                    </a:lnTo>
                    <a:lnTo>
                      <a:pt x="338" y="95"/>
                    </a:lnTo>
                    <a:lnTo>
                      <a:pt x="335" y="92"/>
                    </a:lnTo>
                    <a:lnTo>
                      <a:pt x="333" y="91"/>
                    </a:lnTo>
                    <a:lnTo>
                      <a:pt x="330" y="89"/>
                    </a:lnTo>
                    <a:lnTo>
                      <a:pt x="327" y="89"/>
                    </a:lnTo>
                    <a:close/>
                    <a:moveTo>
                      <a:pt x="400" y="178"/>
                    </a:moveTo>
                    <a:lnTo>
                      <a:pt x="400" y="178"/>
                    </a:lnTo>
                    <a:lnTo>
                      <a:pt x="401" y="178"/>
                    </a:lnTo>
                    <a:lnTo>
                      <a:pt x="402" y="178"/>
                    </a:lnTo>
                    <a:lnTo>
                      <a:pt x="404" y="178"/>
                    </a:lnTo>
                    <a:lnTo>
                      <a:pt x="404" y="179"/>
                    </a:lnTo>
                    <a:lnTo>
                      <a:pt x="405" y="179"/>
                    </a:lnTo>
                    <a:lnTo>
                      <a:pt x="406" y="179"/>
                    </a:lnTo>
                    <a:lnTo>
                      <a:pt x="407" y="179"/>
                    </a:lnTo>
                    <a:lnTo>
                      <a:pt x="407" y="180"/>
                    </a:lnTo>
                    <a:lnTo>
                      <a:pt x="408" y="181"/>
                    </a:lnTo>
                    <a:lnTo>
                      <a:pt x="409" y="181"/>
                    </a:lnTo>
                    <a:lnTo>
                      <a:pt x="409" y="182"/>
                    </a:lnTo>
                    <a:lnTo>
                      <a:pt x="409" y="183"/>
                    </a:lnTo>
                    <a:lnTo>
                      <a:pt x="410" y="183"/>
                    </a:lnTo>
                    <a:lnTo>
                      <a:pt x="411" y="184"/>
                    </a:lnTo>
                    <a:lnTo>
                      <a:pt x="411" y="185"/>
                    </a:lnTo>
                    <a:lnTo>
                      <a:pt x="411" y="186"/>
                    </a:lnTo>
                    <a:lnTo>
                      <a:pt x="412" y="187"/>
                    </a:lnTo>
                    <a:lnTo>
                      <a:pt x="412" y="188"/>
                    </a:lnTo>
                    <a:lnTo>
                      <a:pt x="412" y="189"/>
                    </a:lnTo>
                    <a:lnTo>
                      <a:pt x="413" y="191"/>
                    </a:lnTo>
                    <a:lnTo>
                      <a:pt x="412" y="192"/>
                    </a:lnTo>
                    <a:lnTo>
                      <a:pt x="412" y="193"/>
                    </a:lnTo>
                    <a:lnTo>
                      <a:pt x="412" y="194"/>
                    </a:lnTo>
                    <a:lnTo>
                      <a:pt x="411" y="194"/>
                    </a:lnTo>
                    <a:lnTo>
                      <a:pt x="411" y="195"/>
                    </a:lnTo>
                    <a:lnTo>
                      <a:pt x="411" y="196"/>
                    </a:lnTo>
                    <a:lnTo>
                      <a:pt x="410" y="197"/>
                    </a:lnTo>
                    <a:lnTo>
                      <a:pt x="409" y="198"/>
                    </a:lnTo>
                    <a:lnTo>
                      <a:pt x="409" y="200"/>
                    </a:lnTo>
                    <a:lnTo>
                      <a:pt x="408" y="200"/>
                    </a:lnTo>
                    <a:lnTo>
                      <a:pt x="407" y="200"/>
                    </a:lnTo>
                    <a:lnTo>
                      <a:pt x="406" y="201"/>
                    </a:lnTo>
                    <a:lnTo>
                      <a:pt x="405" y="201"/>
                    </a:lnTo>
                    <a:lnTo>
                      <a:pt x="404" y="202"/>
                    </a:lnTo>
                    <a:lnTo>
                      <a:pt x="402" y="202"/>
                    </a:lnTo>
                    <a:lnTo>
                      <a:pt x="401" y="202"/>
                    </a:lnTo>
                    <a:lnTo>
                      <a:pt x="400" y="202"/>
                    </a:lnTo>
                    <a:lnTo>
                      <a:pt x="398" y="202"/>
                    </a:lnTo>
                    <a:lnTo>
                      <a:pt x="397" y="202"/>
                    </a:lnTo>
                    <a:lnTo>
                      <a:pt x="396" y="202"/>
                    </a:lnTo>
                    <a:lnTo>
                      <a:pt x="395" y="202"/>
                    </a:lnTo>
                    <a:lnTo>
                      <a:pt x="394" y="201"/>
                    </a:lnTo>
                    <a:lnTo>
                      <a:pt x="393" y="200"/>
                    </a:lnTo>
                    <a:lnTo>
                      <a:pt x="392" y="200"/>
                    </a:lnTo>
                    <a:lnTo>
                      <a:pt x="391" y="200"/>
                    </a:lnTo>
                    <a:lnTo>
                      <a:pt x="390" y="198"/>
                    </a:lnTo>
                    <a:lnTo>
                      <a:pt x="389" y="198"/>
                    </a:lnTo>
                    <a:lnTo>
                      <a:pt x="389" y="197"/>
                    </a:lnTo>
                    <a:lnTo>
                      <a:pt x="389" y="196"/>
                    </a:lnTo>
                    <a:lnTo>
                      <a:pt x="388" y="195"/>
                    </a:lnTo>
                    <a:lnTo>
                      <a:pt x="388" y="194"/>
                    </a:lnTo>
                    <a:lnTo>
                      <a:pt x="388" y="193"/>
                    </a:lnTo>
                    <a:lnTo>
                      <a:pt x="388" y="192"/>
                    </a:lnTo>
                    <a:lnTo>
                      <a:pt x="388" y="191"/>
                    </a:lnTo>
                    <a:lnTo>
                      <a:pt x="388" y="190"/>
                    </a:lnTo>
                    <a:lnTo>
                      <a:pt x="388" y="189"/>
                    </a:lnTo>
                    <a:lnTo>
                      <a:pt x="388" y="188"/>
                    </a:lnTo>
                    <a:lnTo>
                      <a:pt x="388" y="187"/>
                    </a:lnTo>
                    <a:lnTo>
                      <a:pt x="388" y="186"/>
                    </a:lnTo>
                    <a:lnTo>
                      <a:pt x="388" y="185"/>
                    </a:lnTo>
                    <a:lnTo>
                      <a:pt x="389" y="185"/>
                    </a:lnTo>
                    <a:lnTo>
                      <a:pt x="389" y="184"/>
                    </a:lnTo>
                    <a:lnTo>
                      <a:pt x="389" y="183"/>
                    </a:lnTo>
                    <a:lnTo>
                      <a:pt x="390" y="182"/>
                    </a:lnTo>
                    <a:lnTo>
                      <a:pt x="391" y="181"/>
                    </a:lnTo>
                    <a:lnTo>
                      <a:pt x="392" y="181"/>
                    </a:lnTo>
                    <a:lnTo>
                      <a:pt x="392" y="180"/>
                    </a:lnTo>
                    <a:lnTo>
                      <a:pt x="393" y="179"/>
                    </a:lnTo>
                    <a:lnTo>
                      <a:pt x="394" y="179"/>
                    </a:lnTo>
                    <a:lnTo>
                      <a:pt x="395" y="179"/>
                    </a:lnTo>
                    <a:lnTo>
                      <a:pt x="396" y="178"/>
                    </a:lnTo>
                    <a:lnTo>
                      <a:pt x="397" y="178"/>
                    </a:lnTo>
                    <a:lnTo>
                      <a:pt x="398" y="178"/>
                    </a:lnTo>
                    <a:lnTo>
                      <a:pt x="400" y="17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grpSp>
      </p:grpSp>
      <p:sp>
        <p:nvSpPr>
          <p:cNvPr id="122913" name="Rectangle 33"/>
          <p:cNvSpPr>
            <a:spLocks noChangeArrowheads="1"/>
          </p:cNvSpPr>
          <p:nvPr/>
        </p:nvSpPr>
        <p:spPr bwMode="auto">
          <a:xfrm>
            <a:off x="0" y="476250"/>
            <a:ext cx="9144000" cy="1008063"/>
          </a:xfrm>
          <a:prstGeom prst="rect">
            <a:avLst/>
          </a:prstGeom>
          <a:noFill/>
          <a:ln w="9525">
            <a:noFill/>
            <a:miter lim="800000"/>
            <a:headEnd/>
            <a:tailEnd/>
          </a:ln>
          <a:effectLst/>
        </p:spPr>
        <p:txBody>
          <a:bodyPr anchor="ctr" anchorCtr="1"/>
          <a:lstStyle/>
          <a:p>
            <a:pPr algn="ctr">
              <a:defRPr/>
            </a:pPr>
            <a:r>
              <a:rPr lang="sl-SI" sz="2400" b="1" i="1" dirty="0" smtClean="0">
                <a:solidFill>
                  <a:srgbClr val="99CC00"/>
                </a:solidFill>
                <a:latin typeface="Times New Roman" pitchFamily="18" charset="0"/>
                <a:cs typeface="+mn-cs"/>
              </a:rPr>
              <a:t>Produkti terciarne rezerve delovne moči</a:t>
            </a:r>
            <a:endParaRPr lang="sl-SI" sz="2400" b="1" i="1" dirty="0">
              <a:solidFill>
                <a:srgbClr val="99CC00"/>
              </a:solidFill>
              <a:latin typeface="Times New Roman" pitchFamily="18" charset="0"/>
              <a:cs typeface="+mn-cs"/>
            </a:endParaRPr>
          </a:p>
        </p:txBody>
      </p:sp>
      <p:sp>
        <p:nvSpPr>
          <p:cNvPr id="7174" name="Rectangle 34"/>
          <p:cNvSpPr>
            <a:spLocks noChangeArrowheads="1"/>
          </p:cNvSpPr>
          <p:nvPr/>
        </p:nvSpPr>
        <p:spPr bwMode="auto">
          <a:xfrm>
            <a:off x="179388" y="1125538"/>
            <a:ext cx="8964612" cy="508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spcBef>
                <a:spcPct val="20000"/>
              </a:spcBef>
              <a:tabLst>
                <a:tab pos="85725" algn="l"/>
              </a:tabLst>
              <a:defRPr/>
            </a:pPr>
            <a:endParaRPr lang="sk-SK" b="1" dirty="0">
              <a:solidFill>
                <a:schemeClr val="bg1"/>
              </a:solidFill>
              <a:latin typeface="Times New Roman" pitchFamily="18" charset="0"/>
            </a:endParaRPr>
          </a:p>
        </p:txBody>
      </p:sp>
      <p:sp>
        <p:nvSpPr>
          <p:cNvPr id="2" name="Pravokotnik 1"/>
          <p:cNvSpPr/>
          <p:nvPr/>
        </p:nvSpPr>
        <p:spPr>
          <a:xfrm>
            <a:off x="84028" y="1125538"/>
            <a:ext cx="8880460" cy="5601533"/>
          </a:xfrm>
          <a:prstGeom prst="rect">
            <a:avLst/>
          </a:prstGeom>
        </p:spPr>
        <p:txBody>
          <a:bodyPr wrap="square">
            <a:spAutoFit/>
          </a:bodyPr>
          <a:lstStyle/>
          <a:p>
            <a:r>
              <a:rPr lang="sl-SI" sz="2000" dirty="0">
                <a:solidFill>
                  <a:schemeClr val="bg1"/>
                </a:solidFill>
                <a:latin typeface="Times New Roman" pitchFamily="18" charset="0"/>
                <a:cs typeface="+mn-cs"/>
              </a:rPr>
              <a:t>Produkt A</a:t>
            </a:r>
          </a:p>
          <a:p>
            <a:r>
              <a:rPr lang="sl-SI" sz="2000" dirty="0">
                <a:solidFill>
                  <a:schemeClr val="bg1"/>
                </a:solidFill>
                <a:latin typeface="Times New Roman" pitchFamily="18" charset="0"/>
                <a:cs typeface="+mn-cs"/>
              </a:rPr>
              <a:t>Produkt B</a:t>
            </a:r>
          </a:p>
          <a:p>
            <a:r>
              <a:rPr lang="sl-SI" sz="2000" dirty="0">
                <a:solidFill>
                  <a:schemeClr val="bg1"/>
                </a:solidFill>
                <a:latin typeface="Times New Roman" pitchFamily="18" charset="0"/>
                <a:cs typeface="+mn-cs"/>
              </a:rPr>
              <a:t>Produkt C</a:t>
            </a:r>
          </a:p>
          <a:p>
            <a:endParaRPr lang="sl-SI" sz="2000" dirty="0">
              <a:solidFill>
                <a:schemeClr val="bg1"/>
              </a:solidFill>
              <a:latin typeface="Times New Roman" pitchFamily="18" charset="0"/>
              <a:cs typeface="+mn-cs"/>
            </a:endParaRPr>
          </a:p>
          <a:p>
            <a:pPr algn="just"/>
            <a:r>
              <a:rPr lang="sl-SI" sz="2000" dirty="0">
                <a:solidFill>
                  <a:schemeClr val="bg1"/>
                </a:solidFill>
                <a:latin typeface="Times New Roman" pitchFamily="18" charset="0"/>
                <a:cs typeface="+mn-cs"/>
              </a:rPr>
              <a:t>Najstrožji pogoji so zahtevani za produkt A, ki je namenjen predvsem sproščanju sekundarne rezerve. Produkt A lahko zagotovi samo plinska elektrarna in mora biti razpoložljiv brez prekinitve in zagotavljati vsaj 50 aktivacij na leto.</a:t>
            </a:r>
            <a:endParaRPr lang="hr-HR" sz="2000" dirty="0">
              <a:solidFill>
                <a:schemeClr val="bg1"/>
              </a:solidFill>
              <a:latin typeface="Times New Roman" pitchFamily="18" charset="0"/>
              <a:cs typeface="+mn-cs"/>
            </a:endParaRPr>
          </a:p>
          <a:p>
            <a:pPr algn="just"/>
            <a:r>
              <a:rPr lang="sl-SI" sz="2000" dirty="0">
                <a:solidFill>
                  <a:schemeClr val="bg1"/>
                </a:solidFill>
                <a:latin typeface="Times New Roman" pitchFamily="18" charset="0"/>
                <a:cs typeface="+mn-cs"/>
              </a:rPr>
              <a:t>Tehnični pogoji za produkt B so manj zahtevni. Zagotoviti pa mora vsaj 25 aktivacij na leto ter ga lahko zagotovita plinska elektrarna in črpalna hidroelektrarna. </a:t>
            </a:r>
            <a:endParaRPr lang="hr-HR" sz="2000" dirty="0">
              <a:solidFill>
                <a:schemeClr val="bg1"/>
              </a:solidFill>
              <a:latin typeface="Times New Roman" pitchFamily="18" charset="0"/>
              <a:cs typeface="+mn-cs"/>
            </a:endParaRPr>
          </a:p>
          <a:p>
            <a:pPr algn="just"/>
            <a:r>
              <a:rPr lang="sl-SI" sz="2000" dirty="0">
                <a:solidFill>
                  <a:schemeClr val="bg1"/>
                </a:solidFill>
                <a:latin typeface="Times New Roman" pitchFamily="18" charset="0"/>
                <a:cs typeface="+mn-cs"/>
              </a:rPr>
              <a:t>Za zagotavljanje produkta C so tehnične zahteve najnižje. Produkt mora biti na razpolago vsaj 15 krat na leto</a:t>
            </a:r>
            <a:r>
              <a:rPr lang="sl-SI" sz="2000" dirty="0" smtClean="0">
                <a:solidFill>
                  <a:schemeClr val="bg1"/>
                </a:solidFill>
                <a:latin typeface="Times New Roman" pitchFamily="18" charset="0"/>
                <a:cs typeface="+mn-cs"/>
              </a:rPr>
              <a:t>.</a:t>
            </a:r>
          </a:p>
          <a:p>
            <a:pPr algn="just"/>
            <a:endParaRPr lang="sl-SI" sz="2000" dirty="0">
              <a:solidFill>
                <a:schemeClr val="bg1"/>
              </a:solidFill>
              <a:latin typeface="Times New Roman" pitchFamily="18" charset="0"/>
              <a:cs typeface="+mn-cs"/>
            </a:endParaRPr>
          </a:p>
          <a:p>
            <a:r>
              <a:rPr lang="sl-SI" sz="2000" dirty="0">
                <a:solidFill>
                  <a:schemeClr val="bg1"/>
                </a:solidFill>
                <a:latin typeface="Times New Roman" pitchFamily="18" charset="0"/>
                <a:cs typeface="+mn-cs"/>
              </a:rPr>
              <a:t>Trenutno znotraj slovenskega EES zagotavljajo terciarno rezervo:</a:t>
            </a:r>
            <a:endParaRPr lang="hr-HR" sz="2000" dirty="0">
              <a:solidFill>
                <a:schemeClr val="bg1"/>
              </a:solidFill>
              <a:latin typeface="Times New Roman" pitchFamily="18" charset="0"/>
              <a:cs typeface="+mn-cs"/>
            </a:endParaRPr>
          </a:p>
          <a:p>
            <a:pPr marL="342900" lvl="0" indent="-342900">
              <a:buFont typeface="Wingdings" pitchFamily="2" charset="2"/>
              <a:buChar char="§"/>
            </a:pPr>
            <a:r>
              <a:rPr lang="sl-SI" sz="2000" dirty="0">
                <a:solidFill>
                  <a:schemeClr val="bg1"/>
                </a:solidFill>
                <a:latin typeface="Times New Roman" pitchFamily="18" charset="0"/>
                <a:cs typeface="+mn-cs"/>
              </a:rPr>
              <a:t>TEB v višini 287 MW (pet plinskih turbin),</a:t>
            </a:r>
            <a:endParaRPr lang="hr-HR" sz="2000" dirty="0">
              <a:solidFill>
                <a:schemeClr val="bg1"/>
              </a:solidFill>
              <a:latin typeface="Times New Roman" pitchFamily="18" charset="0"/>
              <a:cs typeface="+mn-cs"/>
            </a:endParaRPr>
          </a:p>
          <a:p>
            <a:pPr marL="342900" lvl="0" indent="-342900">
              <a:buFont typeface="Wingdings" pitchFamily="2" charset="2"/>
              <a:buChar char="§"/>
            </a:pPr>
            <a:r>
              <a:rPr lang="sl-SI" sz="2000" dirty="0">
                <a:solidFill>
                  <a:schemeClr val="bg1"/>
                </a:solidFill>
                <a:latin typeface="Times New Roman" pitchFamily="18" charset="0"/>
                <a:cs typeface="+mn-cs"/>
              </a:rPr>
              <a:t>TET v višini 29 MW in</a:t>
            </a:r>
            <a:endParaRPr lang="hr-HR" sz="2000" dirty="0">
              <a:solidFill>
                <a:schemeClr val="bg1"/>
              </a:solidFill>
              <a:latin typeface="Times New Roman" pitchFamily="18" charset="0"/>
              <a:cs typeface="+mn-cs"/>
            </a:endParaRPr>
          </a:p>
          <a:p>
            <a:pPr marL="342900" lvl="0" indent="-342900">
              <a:buFont typeface="Wingdings" pitchFamily="2" charset="2"/>
              <a:buChar char="§"/>
            </a:pPr>
            <a:r>
              <a:rPr lang="sl-SI" sz="2000" dirty="0">
                <a:solidFill>
                  <a:schemeClr val="bg1"/>
                </a:solidFill>
                <a:latin typeface="Times New Roman" pitchFamily="18" charset="0"/>
                <a:cs typeface="+mn-cs"/>
              </a:rPr>
              <a:t>TE-TOL do 10 MW (na parnem kondenzacijskem bloku </a:t>
            </a:r>
            <a:r>
              <a:rPr lang="en-US" sz="2000" dirty="0">
                <a:solidFill>
                  <a:schemeClr val="bg1"/>
                </a:solidFill>
                <a:latin typeface="Times New Roman" pitchFamily="18" charset="0"/>
                <a:cs typeface="+mn-cs"/>
              </a:rPr>
              <a:t>−</a:t>
            </a:r>
            <a:r>
              <a:rPr lang="sl-SI" sz="2000" dirty="0">
                <a:solidFill>
                  <a:schemeClr val="bg1"/>
                </a:solidFill>
                <a:latin typeface="Times New Roman" pitchFamily="18" charset="0"/>
                <a:cs typeface="+mn-cs"/>
              </a:rPr>
              <a:t> B1).</a:t>
            </a:r>
            <a:endParaRPr lang="hr-HR" sz="2000" dirty="0">
              <a:solidFill>
                <a:schemeClr val="bg1"/>
              </a:solidFill>
              <a:latin typeface="Times New Roman" pitchFamily="18" charset="0"/>
              <a:cs typeface="+mn-cs"/>
            </a:endParaRPr>
          </a:p>
          <a:p>
            <a:pPr algn="just"/>
            <a:endParaRPr lang="hr-HR" sz="2000" dirty="0">
              <a:solidFill>
                <a:schemeClr val="bg1"/>
              </a:solidFill>
              <a:latin typeface="Times New Roman" pitchFamily="18" charset="0"/>
              <a:cs typeface="+mn-cs"/>
            </a:endParaRPr>
          </a:p>
          <a:p>
            <a:endParaRPr lang="hr-HR" dirty="0"/>
          </a:p>
        </p:txBody>
      </p:sp>
    </p:spTree>
    <p:extLst>
      <p:ext uri="{BB962C8B-B14F-4D97-AF65-F5344CB8AC3E}">
        <p14:creationId xmlns:p14="http://schemas.microsoft.com/office/powerpoint/2010/main" val="141171572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ChangeArrowheads="1"/>
          </p:cNvSpPr>
          <p:nvPr/>
        </p:nvSpPr>
        <p:spPr bwMode="auto">
          <a:xfrm>
            <a:off x="244475" y="2705100"/>
            <a:ext cx="86614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sl-SI"/>
          </a:p>
        </p:txBody>
      </p:sp>
      <p:sp>
        <p:nvSpPr>
          <p:cNvPr id="7171" name="Rectangle 3"/>
          <p:cNvSpPr>
            <a:spLocks noChangeArrowheads="1"/>
          </p:cNvSpPr>
          <p:nvPr/>
        </p:nvSpPr>
        <p:spPr bwMode="auto">
          <a:xfrm>
            <a:off x="244475" y="2705100"/>
            <a:ext cx="86614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endParaRPr lang="sl-SI"/>
          </a:p>
        </p:txBody>
      </p:sp>
      <p:grpSp>
        <p:nvGrpSpPr>
          <p:cNvPr id="7172" name="Group 4"/>
          <p:cNvGrpSpPr>
            <a:grpSpLocks/>
          </p:cNvGrpSpPr>
          <p:nvPr/>
        </p:nvGrpSpPr>
        <p:grpSpPr bwMode="auto">
          <a:xfrm>
            <a:off x="34925" y="71438"/>
            <a:ext cx="2000250" cy="620712"/>
            <a:chOff x="458" y="136"/>
            <a:chExt cx="1260" cy="391"/>
          </a:xfrm>
        </p:grpSpPr>
        <p:grpSp>
          <p:nvGrpSpPr>
            <p:cNvPr id="7175" name="Group 5"/>
            <p:cNvGrpSpPr>
              <a:grpSpLocks/>
            </p:cNvGrpSpPr>
            <p:nvPr/>
          </p:nvGrpSpPr>
          <p:grpSpPr bwMode="auto">
            <a:xfrm>
              <a:off x="458" y="136"/>
              <a:ext cx="335" cy="391"/>
              <a:chOff x="115" y="120"/>
              <a:chExt cx="704" cy="860"/>
            </a:xfrm>
          </p:grpSpPr>
          <p:sp>
            <p:nvSpPr>
              <p:cNvPr id="7180" name="Freeform 6"/>
              <p:cNvSpPr>
                <a:spLocks/>
              </p:cNvSpPr>
              <p:nvPr/>
            </p:nvSpPr>
            <p:spPr bwMode="auto">
              <a:xfrm>
                <a:off x="115" y="289"/>
                <a:ext cx="307" cy="306"/>
              </a:xfrm>
              <a:custGeom>
                <a:avLst/>
                <a:gdLst>
                  <a:gd name="T0" fmla="*/ 0 w 890"/>
                  <a:gd name="T1" fmla="*/ 0 h 889"/>
                  <a:gd name="T2" fmla="*/ 0 w 890"/>
                  <a:gd name="T3" fmla="*/ 0 h 889"/>
                  <a:gd name="T4" fmla="*/ 0 w 890"/>
                  <a:gd name="T5" fmla="*/ 0 h 889"/>
                  <a:gd name="T6" fmla="*/ 0 w 890"/>
                  <a:gd name="T7" fmla="*/ 0 h 889"/>
                  <a:gd name="T8" fmla="*/ 0 w 890"/>
                  <a:gd name="T9" fmla="*/ 0 h 889"/>
                  <a:gd name="T10" fmla="*/ 0 w 890"/>
                  <a:gd name="T11" fmla="*/ 0 h 889"/>
                  <a:gd name="T12" fmla="*/ 0 w 890"/>
                  <a:gd name="T13" fmla="*/ 0 h 889"/>
                  <a:gd name="T14" fmla="*/ 0 w 890"/>
                  <a:gd name="T15" fmla="*/ 0 h 889"/>
                  <a:gd name="T16" fmla="*/ 0 w 890"/>
                  <a:gd name="T17" fmla="*/ 0 h 889"/>
                  <a:gd name="T18" fmla="*/ 0 w 890"/>
                  <a:gd name="T19" fmla="*/ 0 h 889"/>
                  <a:gd name="T20" fmla="*/ 0 w 890"/>
                  <a:gd name="T21" fmla="*/ 0 h 889"/>
                  <a:gd name="T22" fmla="*/ 0 w 890"/>
                  <a:gd name="T23" fmla="*/ 0 h 889"/>
                  <a:gd name="T24" fmla="*/ 0 w 890"/>
                  <a:gd name="T25" fmla="*/ 0 h 889"/>
                  <a:gd name="T26" fmla="*/ 0 w 890"/>
                  <a:gd name="T27" fmla="*/ 0 h 889"/>
                  <a:gd name="T28" fmla="*/ 0 w 890"/>
                  <a:gd name="T29" fmla="*/ 0 h 889"/>
                  <a:gd name="T30" fmla="*/ 0 w 890"/>
                  <a:gd name="T31" fmla="*/ 0 h 889"/>
                  <a:gd name="T32" fmla="*/ 0 w 890"/>
                  <a:gd name="T33" fmla="*/ 0 h 889"/>
                  <a:gd name="T34" fmla="*/ 0 w 890"/>
                  <a:gd name="T35" fmla="*/ 0 h 889"/>
                  <a:gd name="T36" fmla="*/ 0 w 890"/>
                  <a:gd name="T37" fmla="*/ 0 h 889"/>
                  <a:gd name="T38" fmla="*/ 0 w 890"/>
                  <a:gd name="T39" fmla="*/ 0 h 889"/>
                  <a:gd name="T40" fmla="*/ 0 w 890"/>
                  <a:gd name="T41" fmla="*/ 0 h 889"/>
                  <a:gd name="T42" fmla="*/ 0 w 890"/>
                  <a:gd name="T43" fmla="*/ 0 h 889"/>
                  <a:gd name="T44" fmla="*/ 0 w 890"/>
                  <a:gd name="T45" fmla="*/ 0 h 889"/>
                  <a:gd name="T46" fmla="*/ 0 w 890"/>
                  <a:gd name="T47" fmla="*/ 0 h 889"/>
                  <a:gd name="T48" fmla="*/ 0 w 890"/>
                  <a:gd name="T49" fmla="*/ 0 h 889"/>
                  <a:gd name="T50" fmla="*/ 0 w 890"/>
                  <a:gd name="T51" fmla="*/ 0 h 889"/>
                  <a:gd name="T52" fmla="*/ 0 w 890"/>
                  <a:gd name="T53" fmla="*/ 0 h 889"/>
                  <a:gd name="T54" fmla="*/ 0 w 890"/>
                  <a:gd name="T55" fmla="*/ 0 h 889"/>
                  <a:gd name="T56" fmla="*/ 0 w 890"/>
                  <a:gd name="T57" fmla="*/ 0 h 889"/>
                  <a:gd name="T58" fmla="*/ 0 w 890"/>
                  <a:gd name="T59" fmla="*/ 0 h 889"/>
                  <a:gd name="T60" fmla="*/ 0 w 890"/>
                  <a:gd name="T61" fmla="*/ 0 h 889"/>
                  <a:gd name="T62" fmla="*/ 0 w 890"/>
                  <a:gd name="T63" fmla="*/ 0 h 889"/>
                  <a:gd name="T64" fmla="*/ 0 w 890"/>
                  <a:gd name="T65" fmla="*/ 0 h 889"/>
                  <a:gd name="T66" fmla="*/ 0 w 890"/>
                  <a:gd name="T67" fmla="*/ 0 h 889"/>
                  <a:gd name="T68" fmla="*/ 0 w 890"/>
                  <a:gd name="T69" fmla="*/ 0 h 889"/>
                  <a:gd name="T70" fmla="*/ 0 w 890"/>
                  <a:gd name="T71" fmla="*/ 0 h 889"/>
                  <a:gd name="T72" fmla="*/ 0 w 890"/>
                  <a:gd name="T73" fmla="*/ 0 h 889"/>
                  <a:gd name="T74" fmla="*/ 0 w 890"/>
                  <a:gd name="T75" fmla="*/ 0 h 889"/>
                  <a:gd name="T76" fmla="*/ 0 w 890"/>
                  <a:gd name="T77" fmla="*/ 0 h 889"/>
                  <a:gd name="T78" fmla="*/ 0 w 890"/>
                  <a:gd name="T79" fmla="*/ 0 h 889"/>
                  <a:gd name="T80" fmla="*/ 0 w 890"/>
                  <a:gd name="T81" fmla="*/ 0 h 889"/>
                  <a:gd name="T82" fmla="*/ 0 w 890"/>
                  <a:gd name="T83" fmla="*/ 0 h 889"/>
                  <a:gd name="T84" fmla="*/ 0 w 890"/>
                  <a:gd name="T85" fmla="*/ 0 h 889"/>
                  <a:gd name="T86" fmla="*/ 0 w 890"/>
                  <a:gd name="T87" fmla="*/ 0 h 889"/>
                  <a:gd name="T88" fmla="*/ 0 w 890"/>
                  <a:gd name="T89" fmla="*/ 0 h 889"/>
                  <a:gd name="T90" fmla="*/ 0 w 890"/>
                  <a:gd name="T91" fmla="*/ 0 h 889"/>
                  <a:gd name="T92" fmla="*/ 0 w 890"/>
                  <a:gd name="T93" fmla="*/ 0 h 889"/>
                  <a:gd name="T94" fmla="*/ 0 w 890"/>
                  <a:gd name="T95" fmla="*/ 0 h 889"/>
                  <a:gd name="T96" fmla="*/ 0 w 890"/>
                  <a:gd name="T97" fmla="*/ 0 h 889"/>
                  <a:gd name="T98" fmla="*/ 0 w 890"/>
                  <a:gd name="T99" fmla="*/ 0 h 88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890"/>
                  <a:gd name="T151" fmla="*/ 0 h 889"/>
                  <a:gd name="T152" fmla="*/ 890 w 890"/>
                  <a:gd name="T153" fmla="*/ 889 h 88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890" h="889">
                    <a:moveTo>
                      <a:pt x="890" y="445"/>
                    </a:moveTo>
                    <a:lnTo>
                      <a:pt x="887" y="385"/>
                    </a:lnTo>
                    <a:lnTo>
                      <a:pt x="874" y="328"/>
                    </a:lnTo>
                    <a:lnTo>
                      <a:pt x="855" y="273"/>
                    </a:lnTo>
                    <a:lnTo>
                      <a:pt x="829" y="221"/>
                    </a:lnTo>
                    <a:lnTo>
                      <a:pt x="797" y="174"/>
                    </a:lnTo>
                    <a:lnTo>
                      <a:pt x="760" y="131"/>
                    </a:lnTo>
                    <a:lnTo>
                      <a:pt x="717" y="94"/>
                    </a:lnTo>
                    <a:lnTo>
                      <a:pt x="669" y="62"/>
                    </a:lnTo>
                    <a:lnTo>
                      <a:pt x="618" y="36"/>
                    </a:lnTo>
                    <a:lnTo>
                      <a:pt x="564" y="17"/>
                    </a:lnTo>
                    <a:lnTo>
                      <a:pt x="506" y="4"/>
                    </a:lnTo>
                    <a:lnTo>
                      <a:pt x="445" y="0"/>
                    </a:lnTo>
                    <a:lnTo>
                      <a:pt x="385" y="4"/>
                    </a:lnTo>
                    <a:lnTo>
                      <a:pt x="328" y="17"/>
                    </a:lnTo>
                    <a:lnTo>
                      <a:pt x="273" y="36"/>
                    </a:lnTo>
                    <a:lnTo>
                      <a:pt x="221" y="62"/>
                    </a:lnTo>
                    <a:lnTo>
                      <a:pt x="174" y="94"/>
                    </a:lnTo>
                    <a:lnTo>
                      <a:pt x="131" y="131"/>
                    </a:lnTo>
                    <a:lnTo>
                      <a:pt x="94" y="174"/>
                    </a:lnTo>
                    <a:lnTo>
                      <a:pt x="62" y="221"/>
                    </a:lnTo>
                    <a:lnTo>
                      <a:pt x="36" y="273"/>
                    </a:lnTo>
                    <a:lnTo>
                      <a:pt x="17" y="328"/>
                    </a:lnTo>
                    <a:lnTo>
                      <a:pt x="4" y="385"/>
                    </a:lnTo>
                    <a:lnTo>
                      <a:pt x="0" y="445"/>
                    </a:lnTo>
                    <a:lnTo>
                      <a:pt x="4" y="506"/>
                    </a:lnTo>
                    <a:lnTo>
                      <a:pt x="17" y="563"/>
                    </a:lnTo>
                    <a:lnTo>
                      <a:pt x="36" y="618"/>
                    </a:lnTo>
                    <a:lnTo>
                      <a:pt x="62" y="669"/>
                    </a:lnTo>
                    <a:lnTo>
                      <a:pt x="94" y="716"/>
                    </a:lnTo>
                    <a:lnTo>
                      <a:pt x="131" y="759"/>
                    </a:lnTo>
                    <a:lnTo>
                      <a:pt x="174" y="796"/>
                    </a:lnTo>
                    <a:lnTo>
                      <a:pt x="221" y="828"/>
                    </a:lnTo>
                    <a:lnTo>
                      <a:pt x="273" y="853"/>
                    </a:lnTo>
                    <a:lnTo>
                      <a:pt x="328" y="872"/>
                    </a:lnTo>
                    <a:lnTo>
                      <a:pt x="385" y="885"/>
                    </a:lnTo>
                    <a:lnTo>
                      <a:pt x="445" y="889"/>
                    </a:lnTo>
                    <a:lnTo>
                      <a:pt x="506" y="885"/>
                    </a:lnTo>
                    <a:lnTo>
                      <a:pt x="564" y="872"/>
                    </a:lnTo>
                    <a:lnTo>
                      <a:pt x="618" y="853"/>
                    </a:lnTo>
                    <a:lnTo>
                      <a:pt x="669" y="827"/>
                    </a:lnTo>
                    <a:lnTo>
                      <a:pt x="717" y="796"/>
                    </a:lnTo>
                    <a:lnTo>
                      <a:pt x="760" y="759"/>
                    </a:lnTo>
                    <a:lnTo>
                      <a:pt x="797" y="716"/>
                    </a:lnTo>
                    <a:lnTo>
                      <a:pt x="829" y="669"/>
                    </a:lnTo>
                    <a:lnTo>
                      <a:pt x="855" y="618"/>
                    </a:lnTo>
                    <a:lnTo>
                      <a:pt x="874" y="563"/>
                    </a:lnTo>
                    <a:lnTo>
                      <a:pt x="887" y="506"/>
                    </a:lnTo>
                    <a:lnTo>
                      <a:pt x="890" y="445"/>
                    </a:lnTo>
                    <a:close/>
                  </a:path>
                </a:pathLst>
              </a:custGeom>
              <a:solidFill>
                <a:srgbClr val="7FFF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7181" name="Freeform 7"/>
              <p:cNvSpPr>
                <a:spLocks/>
              </p:cNvSpPr>
              <p:nvPr/>
            </p:nvSpPr>
            <p:spPr bwMode="auto">
              <a:xfrm>
                <a:off x="123" y="294"/>
                <a:ext cx="293" cy="290"/>
              </a:xfrm>
              <a:custGeom>
                <a:avLst/>
                <a:gdLst>
                  <a:gd name="T0" fmla="*/ 0 w 850"/>
                  <a:gd name="T1" fmla="*/ 0 h 848"/>
                  <a:gd name="T2" fmla="*/ 0 w 850"/>
                  <a:gd name="T3" fmla="*/ 0 h 848"/>
                  <a:gd name="T4" fmla="*/ 0 w 850"/>
                  <a:gd name="T5" fmla="*/ 0 h 848"/>
                  <a:gd name="T6" fmla="*/ 0 w 850"/>
                  <a:gd name="T7" fmla="*/ 0 h 848"/>
                  <a:gd name="T8" fmla="*/ 0 w 850"/>
                  <a:gd name="T9" fmla="*/ 0 h 848"/>
                  <a:gd name="T10" fmla="*/ 0 w 850"/>
                  <a:gd name="T11" fmla="*/ 0 h 848"/>
                  <a:gd name="T12" fmla="*/ 0 w 850"/>
                  <a:gd name="T13" fmla="*/ 0 h 848"/>
                  <a:gd name="T14" fmla="*/ 0 w 850"/>
                  <a:gd name="T15" fmla="*/ 0 h 848"/>
                  <a:gd name="T16" fmla="*/ 0 w 850"/>
                  <a:gd name="T17" fmla="*/ 0 h 848"/>
                  <a:gd name="T18" fmla="*/ 0 w 850"/>
                  <a:gd name="T19" fmla="*/ 0 h 848"/>
                  <a:gd name="T20" fmla="*/ 0 w 850"/>
                  <a:gd name="T21" fmla="*/ 0 h 848"/>
                  <a:gd name="T22" fmla="*/ 0 w 850"/>
                  <a:gd name="T23" fmla="*/ 0 h 848"/>
                  <a:gd name="T24" fmla="*/ 0 w 850"/>
                  <a:gd name="T25" fmla="*/ 0 h 848"/>
                  <a:gd name="T26" fmla="*/ 0 w 850"/>
                  <a:gd name="T27" fmla="*/ 0 h 848"/>
                  <a:gd name="T28" fmla="*/ 0 w 850"/>
                  <a:gd name="T29" fmla="*/ 0 h 848"/>
                  <a:gd name="T30" fmla="*/ 0 w 850"/>
                  <a:gd name="T31" fmla="*/ 0 h 848"/>
                  <a:gd name="T32" fmla="*/ 0 w 850"/>
                  <a:gd name="T33" fmla="*/ 0 h 848"/>
                  <a:gd name="T34" fmla="*/ 0 w 850"/>
                  <a:gd name="T35" fmla="*/ 0 h 848"/>
                  <a:gd name="T36" fmla="*/ 0 w 850"/>
                  <a:gd name="T37" fmla="*/ 0 h 848"/>
                  <a:gd name="T38" fmla="*/ 0 w 850"/>
                  <a:gd name="T39" fmla="*/ 0 h 848"/>
                  <a:gd name="T40" fmla="*/ 0 w 850"/>
                  <a:gd name="T41" fmla="*/ 0 h 848"/>
                  <a:gd name="T42" fmla="*/ 0 w 850"/>
                  <a:gd name="T43" fmla="*/ 0 h 848"/>
                  <a:gd name="T44" fmla="*/ 0 w 850"/>
                  <a:gd name="T45" fmla="*/ 0 h 848"/>
                  <a:gd name="T46" fmla="*/ 0 w 850"/>
                  <a:gd name="T47" fmla="*/ 0 h 848"/>
                  <a:gd name="T48" fmla="*/ 0 w 850"/>
                  <a:gd name="T49" fmla="*/ 0 h 848"/>
                  <a:gd name="T50" fmla="*/ 0 w 850"/>
                  <a:gd name="T51" fmla="*/ 0 h 848"/>
                  <a:gd name="T52" fmla="*/ 0 w 850"/>
                  <a:gd name="T53" fmla="*/ 0 h 848"/>
                  <a:gd name="T54" fmla="*/ 0 w 850"/>
                  <a:gd name="T55" fmla="*/ 0 h 848"/>
                  <a:gd name="T56" fmla="*/ 0 w 850"/>
                  <a:gd name="T57" fmla="*/ 0 h 848"/>
                  <a:gd name="T58" fmla="*/ 0 w 850"/>
                  <a:gd name="T59" fmla="*/ 0 h 848"/>
                  <a:gd name="T60" fmla="*/ 0 w 850"/>
                  <a:gd name="T61" fmla="*/ 0 h 848"/>
                  <a:gd name="T62" fmla="*/ 0 w 850"/>
                  <a:gd name="T63" fmla="*/ 0 h 848"/>
                  <a:gd name="T64" fmla="*/ 0 w 850"/>
                  <a:gd name="T65" fmla="*/ 0 h 848"/>
                  <a:gd name="T66" fmla="*/ 0 w 850"/>
                  <a:gd name="T67" fmla="*/ 0 h 848"/>
                  <a:gd name="T68" fmla="*/ 0 w 850"/>
                  <a:gd name="T69" fmla="*/ 0 h 848"/>
                  <a:gd name="T70" fmla="*/ 0 w 850"/>
                  <a:gd name="T71" fmla="*/ 0 h 848"/>
                  <a:gd name="T72" fmla="*/ 0 w 850"/>
                  <a:gd name="T73" fmla="*/ 0 h 848"/>
                  <a:gd name="T74" fmla="*/ 0 w 850"/>
                  <a:gd name="T75" fmla="*/ 0 h 848"/>
                  <a:gd name="T76" fmla="*/ 0 w 850"/>
                  <a:gd name="T77" fmla="*/ 0 h 848"/>
                  <a:gd name="T78" fmla="*/ 0 w 850"/>
                  <a:gd name="T79" fmla="*/ 0 h 848"/>
                  <a:gd name="T80" fmla="*/ 0 w 850"/>
                  <a:gd name="T81" fmla="*/ 0 h 848"/>
                  <a:gd name="T82" fmla="*/ 0 w 850"/>
                  <a:gd name="T83" fmla="*/ 0 h 848"/>
                  <a:gd name="T84" fmla="*/ 0 w 850"/>
                  <a:gd name="T85" fmla="*/ 0 h 848"/>
                  <a:gd name="T86" fmla="*/ 0 w 850"/>
                  <a:gd name="T87" fmla="*/ 0 h 848"/>
                  <a:gd name="T88" fmla="*/ 0 w 850"/>
                  <a:gd name="T89" fmla="*/ 0 h 848"/>
                  <a:gd name="T90" fmla="*/ 0 w 850"/>
                  <a:gd name="T91" fmla="*/ 0 h 848"/>
                  <a:gd name="T92" fmla="*/ 0 w 850"/>
                  <a:gd name="T93" fmla="*/ 0 h 848"/>
                  <a:gd name="T94" fmla="*/ 0 w 850"/>
                  <a:gd name="T95" fmla="*/ 0 h 848"/>
                  <a:gd name="T96" fmla="*/ 0 w 850"/>
                  <a:gd name="T97" fmla="*/ 0 h 848"/>
                  <a:gd name="T98" fmla="*/ 0 w 850"/>
                  <a:gd name="T99" fmla="*/ 0 h 84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850"/>
                  <a:gd name="T151" fmla="*/ 0 h 848"/>
                  <a:gd name="T152" fmla="*/ 850 w 850"/>
                  <a:gd name="T153" fmla="*/ 848 h 84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850" h="848">
                    <a:moveTo>
                      <a:pt x="425" y="0"/>
                    </a:moveTo>
                    <a:lnTo>
                      <a:pt x="482" y="4"/>
                    </a:lnTo>
                    <a:lnTo>
                      <a:pt x="538" y="16"/>
                    </a:lnTo>
                    <a:lnTo>
                      <a:pt x="590" y="34"/>
                    </a:lnTo>
                    <a:lnTo>
                      <a:pt x="639" y="59"/>
                    </a:lnTo>
                    <a:lnTo>
                      <a:pt x="684" y="89"/>
                    </a:lnTo>
                    <a:lnTo>
                      <a:pt x="725" y="125"/>
                    </a:lnTo>
                    <a:lnTo>
                      <a:pt x="762" y="166"/>
                    </a:lnTo>
                    <a:lnTo>
                      <a:pt x="792" y="211"/>
                    </a:lnTo>
                    <a:lnTo>
                      <a:pt x="817" y="260"/>
                    </a:lnTo>
                    <a:lnTo>
                      <a:pt x="835" y="312"/>
                    </a:lnTo>
                    <a:lnTo>
                      <a:pt x="847" y="367"/>
                    </a:lnTo>
                    <a:lnTo>
                      <a:pt x="850" y="424"/>
                    </a:lnTo>
                    <a:lnTo>
                      <a:pt x="847" y="481"/>
                    </a:lnTo>
                    <a:lnTo>
                      <a:pt x="835" y="537"/>
                    </a:lnTo>
                    <a:lnTo>
                      <a:pt x="817" y="589"/>
                    </a:lnTo>
                    <a:lnTo>
                      <a:pt x="792" y="637"/>
                    </a:lnTo>
                    <a:lnTo>
                      <a:pt x="762" y="683"/>
                    </a:lnTo>
                    <a:lnTo>
                      <a:pt x="725" y="723"/>
                    </a:lnTo>
                    <a:lnTo>
                      <a:pt x="684" y="759"/>
                    </a:lnTo>
                    <a:lnTo>
                      <a:pt x="639" y="790"/>
                    </a:lnTo>
                    <a:lnTo>
                      <a:pt x="590" y="814"/>
                    </a:lnTo>
                    <a:lnTo>
                      <a:pt x="538" y="833"/>
                    </a:lnTo>
                    <a:lnTo>
                      <a:pt x="482" y="844"/>
                    </a:lnTo>
                    <a:lnTo>
                      <a:pt x="425" y="848"/>
                    </a:lnTo>
                    <a:lnTo>
                      <a:pt x="368" y="844"/>
                    </a:lnTo>
                    <a:lnTo>
                      <a:pt x="313" y="833"/>
                    </a:lnTo>
                    <a:lnTo>
                      <a:pt x="261" y="814"/>
                    </a:lnTo>
                    <a:lnTo>
                      <a:pt x="212" y="790"/>
                    </a:lnTo>
                    <a:lnTo>
                      <a:pt x="167" y="759"/>
                    </a:lnTo>
                    <a:lnTo>
                      <a:pt x="126" y="723"/>
                    </a:lnTo>
                    <a:lnTo>
                      <a:pt x="90" y="683"/>
                    </a:lnTo>
                    <a:lnTo>
                      <a:pt x="59" y="637"/>
                    </a:lnTo>
                    <a:lnTo>
                      <a:pt x="34" y="589"/>
                    </a:lnTo>
                    <a:lnTo>
                      <a:pt x="16" y="537"/>
                    </a:lnTo>
                    <a:lnTo>
                      <a:pt x="4" y="481"/>
                    </a:lnTo>
                    <a:lnTo>
                      <a:pt x="0" y="424"/>
                    </a:lnTo>
                    <a:lnTo>
                      <a:pt x="4" y="367"/>
                    </a:lnTo>
                    <a:lnTo>
                      <a:pt x="16" y="312"/>
                    </a:lnTo>
                    <a:lnTo>
                      <a:pt x="34" y="260"/>
                    </a:lnTo>
                    <a:lnTo>
                      <a:pt x="59" y="211"/>
                    </a:lnTo>
                    <a:lnTo>
                      <a:pt x="90" y="166"/>
                    </a:lnTo>
                    <a:lnTo>
                      <a:pt x="126" y="125"/>
                    </a:lnTo>
                    <a:lnTo>
                      <a:pt x="167" y="89"/>
                    </a:lnTo>
                    <a:lnTo>
                      <a:pt x="212" y="59"/>
                    </a:lnTo>
                    <a:lnTo>
                      <a:pt x="261" y="34"/>
                    </a:lnTo>
                    <a:lnTo>
                      <a:pt x="313" y="16"/>
                    </a:lnTo>
                    <a:lnTo>
                      <a:pt x="368" y="4"/>
                    </a:lnTo>
                    <a:lnTo>
                      <a:pt x="425" y="0"/>
                    </a:lnTo>
                    <a:close/>
                  </a:path>
                </a:pathLst>
              </a:custGeom>
              <a:solidFill>
                <a:srgbClr val="85FFC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7182" name="Freeform 8"/>
              <p:cNvSpPr>
                <a:spLocks/>
              </p:cNvSpPr>
              <p:nvPr/>
            </p:nvSpPr>
            <p:spPr bwMode="auto">
              <a:xfrm>
                <a:off x="132" y="298"/>
                <a:ext cx="277" cy="277"/>
              </a:xfrm>
              <a:custGeom>
                <a:avLst/>
                <a:gdLst>
                  <a:gd name="T0" fmla="*/ 0 w 808"/>
                  <a:gd name="T1" fmla="*/ 0 h 806"/>
                  <a:gd name="T2" fmla="*/ 0 w 808"/>
                  <a:gd name="T3" fmla="*/ 0 h 806"/>
                  <a:gd name="T4" fmla="*/ 0 w 808"/>
                  <a:gd name="T5" fmla="*/ 0 h 806"/>
                  <a:gd name="T6" fmla="*/ 0 w 808"/>
                  <a:gd name="T7" fmla="*/ 0 h 806"/>
                  <a:gd name="T8" fmla="*/ 0 w 808"/>
                  <a:gd name="T9" fmla="*/ 0 h 806"/>
                  <a:gd name="T10" fmla="*/ 0 w 808"/>
                  <a:gd name="T11" fmla="*/ 0 h 806"/>
                  <a:gd name="T12" fmla="*/ 0 w 808"/>
                  <a:gd name="T13" fmla="*/ 0 h 806"/>
                  <a:gd name="T14" fmla="*/ 0 w 808"/>
                  <a:gd name="T15" fmla="*/ 0 h 806"/>
                  <a:gd name="T16" fmla="*/ 0 w 808"/>
                  <a:gd name="T17" fmla="*/ 0 h 806"/>
                  <a:gd name="T18" fmla="*/ 0 w 808"/>
                  <a:gd name="T19" fmla="*/ 0 h 806"/>
                  <a:gd name="T20" fmla="*/ 0 w 808"/>
                  <a:gd name="T21" fmla="*/ 0 h 806"/>
                  <a:gd name="T22" fmla="*/ 0 w 808"/>
                  <a:gd name="T23" fmla="*/ 0 h 806"/>
                  <a:gd name="T24" fmla="*/ 0 w 808"/>
                  <a:gd name="T25" fmla="*/ 0 h 806"/>
                  <a:gd name="T26" fmla="*/ 0 w 808"/>
                  <a:gd name="T27" fmla="*/ 0 h 806"/>
                  <a:gd name="T28" fmla="*/ 0 w 808"/>
                  <a:gd name="T29" fmla="*/ 0 h 806"/>
                  <a:gd name="T30" fmla="*/ 0 w 808"/>
                  <a:gd name="T31" fmla="*/ 0 h 806"/>
                  <a:gd name="T32" fmla="*/ 0 w 808"/>
                  <a:gd name="T33" fmla="*/ 0 h 806"/>
                  <a:gd name="T34" fmla="*/ 0 w 808"/>
                  <a:gd name="T35" fmla="*/ 0 h 806"/>
                  <a:gd name="T36" fmla="*/ 0 w 808"/>
                  <a:gd name="T37" fmla="*/ 0 h 806"/>
                  <a:gd name="T38" fmla="*/ 0 w 808"/>
                  <a:gd name="T39" fmla="*/ 0 h 806"/>
                  <a:gd name="T40" fmla="*/ 0 w 808"/>
                  <a:gd name="T41" fmla="*/ 0 h 806"/>
                  <a:gd name="T42" fmla="*/ 0 w 808"/>
                  <a:gd name="T43" fmla="*/ 0 h 806"/>
                  <a:gd name="T44" fmla="*/ 0 w 808"/>
                  <a:gd name="T45" fmla="*/ 0 h 806"/>
                  <a:gd name="T46" fmla="*/ 0 w 808"/>
                  <a:gd name="T47" fmla="*/ 0 h 806"/>
                  <a:gd name="T48" fmla="*/ 0 w 808"/>
                  <a:gd name="T49" fmla="*/ 0 h 806"/>
                  <a:gd name="T50" fmla="*/ 0 w 808"/>
                  <a:gd name="T51" fmla="*/ 0 h 806"/>
                  <a:gd name="T52" fmla="*/ 0 w 808"/>
                  <a:gd name="T53" fmla="*/ 0 h 806"/>
                  <a:gd name="T54" fmla="*/ 0 w 808"/>
                  <a:gd name="T55" fmla="*/ 0 h 806"/>
                  <a:gd name="T56" fmla="*/ 0 w 808"/>
                  <a:gd name="T57" fmla="*/ 0 h 806"/>
                  <a:gd name="T58" fmla="*/ 0 w 808"/>
                  <a:gd name="T59" fmla="*/ 0 h 806"/>
                  <a:gd name="T60" fmla="*/ 0 w 808"/>
                  <a:gd name="T61" fmla="*/ 0 h 806"/>
                  <a:gd name="T62" fmla="*/ 0 w 808"/>
                  <a:gd name="T63" fmla="*/ 0 h 806"/>
                  <a:gd name="T64" fmla="*/ 0 w 808"/>
                  <a:gd name="T65" fmla="*/ 0 h 806"/>
                  <a:gd name="T66" fmla="*/ 0 w 808"/>
                  <a:gd name="T67" fmla="*/ 0 h 806"/>
                  <a:gd name="T68" fmla="*/ 0 w 808"/>
                  <a:gd name="T69" fmla="*/ 0 h 806"/>
                  <a:gd name="T70" fmla="*/ 0 w 808"/>
                  <a:gd name="T71" fmla="*/ 0 h 806"/>
                  <a:gd name="T72" fmla="*/ 0 w 808"/>
                  <a:gd name="T73" fmla="*/ 0 h 806"/>
                  <a:gd name="T74" fmla="*/ 0 w 808"/>
                  <a:gd name="T75" fmla="*/ 0 h 806"/>
                  <a:gd name="T76" fmla="*/ 0 w 808"/>
                  <a:gd name="T77" fmla="*/ 0 h 806"/>
                  <a:gd name="T78" fmla="*/ 0 w 808"/>
                  <a:gd name="T79" fmla="*/ 0 h 806"/>
                  <a:gd name="T80" fmla="*/ 0 w 808"/>
                  <a:gd name="T81" fmla="*/ 0 h 806"/>
                  <a:gd name="T82" fmla="*/ 0 w 808"/>
                  <a:gd name="T83" fmla="*/ 0 h 806"/>
                  <a:gd name="T84" fmla="*/ 0 w 808"/>
                  <a:gd name="T85" fmla="*/ 0 h 806"/>
                  <a:gd name="T86" fmla="*/ 0 w 808"/>
                  <a:gd name="T87" fmla="*/ 0 h 806"/>
                  <a:gd name="T88" fmla="*/ 0 w 808"/>
                  <a:gd name="T89" fmla="*/ 0 h 806"/>
                  <a:gd name="T90" fmla="*/ 0 w 808"/>
                  <a:gd name="T91" fmla="*/ 0 h 806"/>
                  <a:gd name="T92" fmla="*/ 0 w 808"/>
                  <a:gd name="T93" fmla="*/ 0 h 806"/>
                  <a:gd name="T94" fmla="*/ 0 w 808"/>
                  <a:gd name="T95" fmla="*/ 0 h 806"/>
                  <a:gd name="T96" fmla="*/ 0 w 808"/>
                  <a:gd name="T97" fmla="*/ 0 h 806"/>
                  <a:gd name="T98" fmla="*/ 0 w 808"/>
                  <a:gd name="T99" fmla="*/ 0 h 80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808"/>
                  <a:gd name="T151" fmla="*/ 0 h 806"/>
                  <a:gd name="T152" fmla="*/ 808 w 808"/>
                  <a:gd name="T153" fmla="*/ 806 h 80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808" h="806">
                    <a:moveTo>
                      <a:pt x="404" y="0"/>
                    </a:moveTo>
                    <a:lnTo>
                      <a:pt x="459" y="4"/>
                    </a:lnTo>
                    <a:lnTo>
                      <a:pt x="511" y="15"/>
                    </a:lnTo>
                    <a:lnTo>
                      <a:pt x="561" y="32"/>
                    </a:lnTo>
                    <a:lnTo>
                      <a:pt x="608" y="55"/>
                    </a:lnTo>
                    <a:lnTo>
                      <a:pt x="651" y="84"/>
                    </a:lnTo>
                    <a:lnTo>
                      <a:pt x="689" y="118"/>
                    </a:lnTo>
                    <a:lnTo>
                      <a:pt x="724" y="157"/>
                    </a:lnTo>
                    <a:lnTo>
                      <a:pt x="752" y="200"/>
                    </a:lnTo>
                    <a:lnTo>
                      <a:pt x="776" y="246"/>
                    </a:lnTo>
                    <a:lnTo>
                      <a:pt x="793" y="296"/>
                    </a:lnTo>
                    <a:lnTo>
                      <a:pt x="804" y="349"/>
                    </a:lnTo>
                    <a:lnTo>
                      <a:pt x="808" y="403"/>
                    </a:lnTo>
                    <a:lnTo>
                      <a:pt x="804" y="458"/>
                    </a:lnTo>
                    <a:lnTo>
                      <a:pt x="793" y="510"/>
                    </a:lnTo>
                    <a:lnTo>
                      <a:pt x="776" y="560"/>
                    </a:lnTo>
                    <a:lnTo>
                      <a:pt x="753" y="606"/>
                    </a:lnTo>
                    <a:lnTo>
                      <a:pt x="724" y="649"/>
                    </a:lnTo>
                    <a:lnTo>
                      <a:pt x="689" y="688"/>
                    </a:lnTo>
                    <a:lnTo>
                      <a:pt x="651" y="721"/>
                    </a:lnTo>
                    <a:lnTo>
                      <a:pt x="608" y="750"/>
                    </a:lnTo>
                    <a:lnTo>
                      <a:pt x="561" y="773"/>
                    </a:lnTo>
                    <a:lnTo>
                      <a:pt x="511" y="791"/>
                    </a:lnTo>
                    <a:lnTo>
                      <a:pt x="459" y="801"/>
                    </a:lnTo>
                    <a:lnTo>
                      <a:pt x="404" y="806"/>
                    </a:lnTo>
                    <a:lnTo>
                      <a:pt x="350" y="801"/>
                    </a:lnTo>
                    <a:lnTo>
                      <a:pt x="297" y="791"/>
                    </a:lnTo>
                    <a:lnTo>
                      <a:pt x="248" y="773"/>
                    </a:lnTo>
                    <a:lnTo>
                      <a:pt x="201" y="750"/>
                    </a:lnTo>
                    <a:lnTo>
                      <a:pt x="158" y="721"/>
                    </a:lnTo>
                    <a:lnTo>
                      <a:pt x="119" y="688"/>
                    </a:lnTo>
                    <a:lnTo>
                      <a:pt x="84" y="649"/>
                    </a:lnTo>
                    <a:lnTo>
                      <a:pt x="56" y="606"/>
                    </a:lnTo>
                    <a:lnTo>
                      <a:pt x="32" y="560"/>
                    </a:lnTo>
                    <a:lnTo>
                      <a:pt x="15" y="510"/>
                    </a:lnTo>
                    <a:lnTo>
                      <a:pt x="4" y="458"/>
                    </a:lnTo>
                    <a:lnTo>
                      <a:pt x="0" y="403"/>
                    </a:lnTo>
                    <a:lnTo>
                      <a:pt x="4" y="349"/>
                    </a:lnTo>
                    <a:lnTo>
                      <a:pt x="15" y="296"/>
                    </a:lnTo>
                    <a:lnTo>
                      <a:pt x="32" y="246"/>
                    </a:lnTo>
                    <a:lnTo>
                      <a:pt x="56" y="200"/>
                    </a:lnTo>
                    <a:lnTo>
                      <a:pt x="84" y="157"/>
                    </a:lnTo>
                    <a:lnTo>
                      <a:pt x="119" y="118"/>
                    </a:lnTo>
                    <a:lnTo>
                      <a:pt x="158" y="84"/>
                    </a:lnTo>
                    <a:lnTo>
                      <a:pt x="201" y="55"/>
                    </a:lnTo>
                    <a:lnTo>
                      <a:pt x="248" y="32"/>
                    </a:lnTo>
                    <a:lnTo>
                      <a:pt x="297" y="15"/>
                    </a:lnTo>
                    <a:lnTo>
                      <a:pt x="350" y="4"/>
                    </a:lnTo>
                    <a:lnTo>
                      <a:pt x="404" y="0"/>
                    </a:lnTo>
                    <a:close/>
                  </a:path>
                </a:pathLst>
              </a:custGeom>
              <a:solidFill>
                <a:srgbClr val="8CFFD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7183" name="Freeform 9"/>
              <p:cNvSpPr>
                <a:spLocks/>
              </p:cNvSpPr>
              <p:nvPr/>
            </p:nvSpPr>
            <p:spPr bwMode="auto">
              <a:xfrm>
                <a:off x="138" y="300"/>
                <a:ext cx="267" cy="264"/>
              </a:xfrm>
              <a:custGeom>
                <a:avLst/>
                <a:gdLst>
                  <a:gd name="T0" fmla="*/ 0 w 771"/>
                  <a:gd name="T1" fmla="*/ 0 h 769"/>
                  <a:gd name="T2" fmla="*/ 0 w 771"/>
                  <a:gd name="T3" fmla="*/ 0 h 769"/>
                  <a:gd name="T4" fmla="*/ 0 w 771"/>
                  <a:gd name="T5" fmla="*/ 0 h 769"/>
                  <a:gd name="T6" fmla="*/ 0 w 771"/>
                  <a:gd name="T7" fmla="*/ 0 h 769"/>
                  <a:gd name="T8" fmla="*/ 0 w 771"/>
                  <a:gd name="T9" fmla="*/ 0 h 769"/>
                  <a:gd name="T10" fmla="*/ 0 w 771"/>
                  <a:gd name="T11" fmla="*/ 0 h 769"/>
                  <a:gd name="T12" fmla="*/ 0 w 771"/>
                  <a:gd name="T13" fmla="*/ 0 h 769"/>
                  <a:gd name="T14" fmla="*/ 0 w 771"/>
                  <a:gd name="T15" fmla="*/ 0 h 769"/>
                  <a:gd name="T16" fmla="*/ 0 w 771"/>
                  <a:gd name="T17" fmla="*/ 0 h 769"/>
                  <a:gd name="T18" fmla="*/ 0 w 771"/>
                  <a:gd name="T19" fmla="*/ 0 h 769"/>
                  <a:gd name="T20" fmla="*/ 0 w 771"/>
                  <a:gd name="T21" fmla="*/ 0 h 769"/>
                  <a:gd name="T22" fmla="*/ 0 w 771"/>
                  <a:gd name="T23" fmla="*/ 0 h 769"/>
                  <a:gd name="T24" fmla="*/ 0 w 771"/>
                  <a:gd name="T25" fmla="*/ 0 h 769"/>
                  <a:gd name="T26" fmla="*/ 0 w 771"/>
                  <a:gd name="T27" fmla="*/ 0 h 769"/>
                  <a:gd name="T28" fmla="*/ 0 w 771"/>
                  <a:gd name="T29" fmla="*/ 0 h 769"/>
                  <a:gd name="T30" fmla="*/ 0 w 771"/>
                  <a:gd name="T31" fmla="*/ 0 h 769"/>
                  <a:gd name="T32" fmla="*/ 0 w 771"/>
                  <a:gd name="T33" fmla="*/ 0 h 769"/>
                  <a:gd name="T34" fmla="*/ 0 w 771"/>
                  <a:gd name="T35" fmla="*/ 0 h 769"/>
                  <a:gd name="T36" fmla="*/ 0 w 771"/>
                  <a:gd name="T37" fmla="*/ 0 h 769"/>
                  <a:gd name="T38" fmla="*/ 0 w 771"/>
                  <a:gd name="T39" fmla="*/ 0 h 769"/>
                  <a:gd name="T40" fmla="*/ 0 w 771"/>
                  <a:gd name="T41" fmla="*/ 0 h 769"/>
                  <a:gd name="T42" fmla="*/ 0 w 771"/>
                  <a:gd name="T43" fmla="*/ 0 h 769"/>
                  <a:gd name="T44" fmla="*/ 0 w 771"/>
                  <a:gd name="T45" fmla="*/ 0 h 769"/>
                  <a:gd name="T46" fmla="*/ 0 w 771"/>
                  <a:gd name="T47" fmla="*/ 0 h 769"/>
                  <a:gd name="T48" fmla="*/ 0 w 771"/>
                  <a:gd name="T49" fmla="*/ 0 h 769"/>
                  <a:gd name="T50" fmla="*/ 0 w 771"/>
                  <a:gd name="T51" fmla="*/ 0 h 769"/>
                  <a:gd name="T52" fmla="*/ 0 w 771"/>
                  <a:gd name="T53" fmla="*/ 0 h 769"/>
                  <a:gd name="T54" fmla="*/ 0 w 771"/>
                  <a:gd name="T55" fmla="*/ 0 h 769"/>
                  <a:gd name="T56" fmla="*/ 0 w 771"/>
                  <a:gd name="T57" fmla="*/ 0 h 769"/>
                  <a:gd name="T58" fmla="*/ 0 w 771"/>
                  <a:gd name="T59" fmla="*/ 0 h 769"/>
                  <a:gd name="T60" fmla="*/ 0 w 771"/>
                  <a:gd name="T61" fmla="*/ 0 h 769"/>
                  <a:gd name="T62" fmla="*/ 0 w 771"/>
                  <a:gd name="T63" fmla="*/ 0 h 769"/>
                  <a:gd name="T64" fmla="*/ 0 w 771"/>
                  <a:gd name="T65" fmla="*/ 0 h 769"/>
                  <a:gd name="T66" fmla="*/ 0 w 771"/>
                  <a:gd name="T67" fmla="*/ 0 h 769"/>
                  <a:gd name="T68" fmla="*/ 0 w 771"/>
                  <a:gd name="T69" fmla="*/ 0 h 769"/>
                  <a:gd name="T70" fmla="*/ 0 w 771"/>
                  <a:gd name="T71" fmla="*/ 0 h 769"/>
                  <a:gd name="T72" fmla="*/ 0 w 771"/>
                  <a:gd name="T73" fmla="*/ 0 h 769"/>
                  <a:gd name="T74" fmla="*/ 0 w 771"/>
                  <a:gd name="T75" fmla="*/ 0 h 769"/>
                  <a:gd name="T76" fmla="*/ 0 w 771"/>
                  <a:gd name="T77" fmla="*/ 0 h 769"/>
                  <a:gd name="T78" fmla="*/ 0 w 771"/>
                  <a:gd name="T79" fmla="*/ 0 h 769"/>
                  <a:gd name="T80" fmla="*/ 0 w 771"/>
                  <a:gd name="T81" fmla="*/ 0 h 769"/>
                  <a:gd name="T82" fmla="*/ 0 w 771"/>
                  <a:gd name="T83" fmla="*/ 0 h 769"/>
                  <a:gd name="T84" fmla="*/ 0 w 771"/>
                  <a:gd name="T85" fmla="*/ 0 h 769"/>
                  <a:gd name="T86" fmla="*/ 0 w 771"/>
                  <a:gd name="T87" fmla="*/ 0 h 769"/>
                  <a:gd name="T88" fmla="*/ 0 w 771"/>
                  <a:gd name="T89" fmla="*/ 0 h 769"/>
                  <a:gd name="T90" fmla="*/ 0 w 771"/>
                  <a:gd name="T91" fmla="*/ 0 h 769"/>
                  <a:gd name="T92" fmla="*/ 0 w 771"/>
                  <a:gd name="T93" fmla="*/ 0 h 769"/>
                  <a:gd name="T94" fmla="*/ 0 w 771"/>
                  <a:gd name="T95" fmla="*/ 0 h 769"/>
                  <a:gd name="T96" fmla="*/ 0 w 771"/>
                  <a:gd name="T97" fmla="*/ 0 h 769"/>
                  <a:gd name="T98" fmla="*/ 0 w 771"/>
                  <a:gd name="T99" fmla="*/ 0 h 76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771"/>
                  <a:gd name="T151" fmla="*/ 0 h 769"/>
                  <a:gd name="T152" fmla="*/ 771 w 771"/>
                  <a:gd name="T153" fmla="*/ 769 h 76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771" h="769">
                    <a:moveTo>
                      <a:pt x="385" y="0"/>
                    </a:moveTo>
                    <a:lnTo>
                      <a:pt x="438" y="4"/>
                    </a:lnTo>
                    <a:lnTo>
                      <a:pt x="488" y="14"/>
                    </a:lnTo>
                    <a:lnTo>
                      <a:pt x="535" y="31"/>
                    </a:lnTo>
                    <a:lnTo>
                      <a:pt x="580" y="53"/>
                    </a:lnTo>
                    <a:lnTo>
                      <a:pt x="621" y="81"/>
                    </a:lnTo>
                    <a:lnTo>
                      <a:pt x="658" y="113"/>
                    </a:lnTo>
                    <a:lnTo>
                      <a:pt x="691" y="150"/>
                    </a:lnTo>
                    <a:lnTo>
                      <a:pt x="718" y="192"/>
                    </a:lnTo>
                    <a:lnTo>
                      <a:pt x="741" y="236"/>
                    </a:lnTo>
                    <a:lnTo>
                      <a:pt x="757" y="283"/>
                    </a:lnTo>
                    <a:lnTo>
                      <a:pt x="767" y="333"/>
                    </a:lnTo>
                    <a:lnTo>
                      <a:pt x="771" y="385"/>
                    </a:lnTo>
                    <a:lnTo>
                      <a:pt x="767" y="437"/>
                    </a:lnTo>
                    <a:lnTo>
                      <a:pt x="757" y="487"/>
                    </a:lnTo>
                    <a:lnTo>
                      <a:pt x="741" y="534"/>
                    </a:lnTo>
                    <a:lnTo>
                      <a:pt x="718" y="578"/>
                    </a:lnTo>
                    <a:lnTo>
                      <a:pt x="691" y="619"/>
                    </a:lnTo>
                    <a:lnTo>
                      <a:pt x="658" y="656"/>
                    </a:lnTo>
                    <a:lnTo>
                      <a:pt x="621" y="689"/>
                    </a:lnTo>
                    <a:lnTo>
                      <a:pt x="579" y="715"/>
                    </a:lnTo>
                    <a:lnTo>
                      <a:pt x="535" y="738"/>
                    </a:lnTo>
                    <a:lnTo>
                      <a:pt x="488" y="754"/>
                    </a:lnTo>
                    <a:lnTo>
                      <a:pt x="438" y="764"/>
                    </a:lnTo>
                    <a:lnTo>
                      <a:pt x="385" y="769"/>
                    </a:lnTo>
                    <a:lnTo>
                      <a:pt x="333" y="764"/>
                    </a:lnTo>
                    <a:lnTo>
                      <a:pt x="284" y="754"/>
                    </a:lnTo>
                    <a:lnTo>
                      <a:pt x="236" y="738"/>
                    </a:lnTo>
                    <a:lnTo>
                      <a:pt x="192" y="715"/>
                    </a:lnTo>
                    <a:lnTo>
                      <a:pt x="150" y="689"/>
                    </a:lnTo>
                    <a:lnTo>
                      <a:pt x="114" y="656"/>
                    </a:lnTo>
                    <a:lnTo>
                      <a:pt x="81" y="619"/>
                    </a:lnTo>
                    <a:lnTo>
                      <a:pt x="53" y="578"/>
                    </a:lnTo>
                    <a:lnTo>
                      <a:pt x="31" y="534"/>
                    </a:lnTo>
                    <a:lnTo>
                      <a:pt x="15" y="487"/>
                    </a:lnTo>
                    <a:lnTo>
                      <a:pt x="4" y="437"/>
                    </a:lnTo>
                    <a:lnTo>
                      <a:pt x="0" y="385"/>
                    </a:lnTo>
                    <a:lnTo>
                      <a:pt x="4" y="333"/>
                    </a:lnTo>
                    <a:lnTo>
                      <a:pt x="15" y="283"/>
                    </a:lnTo>
                    <a:lnTo>
                      <a:pt x="31" y="236"/>
                    </a:lnTo>
                    <a:lnTo>
                      <a:pt x="53" y="191"/>
                    </a:lnTo>
                    <a:lnTo>
                      <a:pt x="81" y="150"/>
                    </a:lnTo>
                    <a:lnTo>
                      <a:pt x="114" y="113"/>
                    </a:lnTo>
                    <a:lnTo>
                      <a:pt x="150" y="81"/>
                    </a:lnTo>
                    <a:lnTo>
                      <a:pt x="191" y="53"/>
                    </a:lnTo>
                    <a:lnTo>
                      <a:pt x="236" y="31"/>
                    </a:lnTo>
                    <a:lnTo>
                      <a:pt x="284" y="14"/>
                    </a:lnTo>
                    <a:lnTo>
                      <a:pt x="333" y="4"/>
                    </a:lnTo>
                    <a:lnTo>
                      <a:pt x="385" y="0"/>
                    </a:lnTo>
                    <a:close/>
                  </a:path>
                </a:pathLst>
              </a:custGeom>
              <a:solidFill>
                <a:srgbClr val="91FFD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7184" name="Freeform 10"/>
              <p:cNvSpPr>
                <a:spLocks/>
              </p:cNvSpPr>
              <p:nvPr/>
            </p:nvSpPr>
            <p:spPr bwMode="auto">
              <a:xfrm>
                <a:off x="149" y="305"/>
                <a:ext cx="250" cy="250"/>
              </a:xfrm>
              <a:custGeom>
                <a:avLst/>
                <a:gdLst>
                  <a:gd name="T0" fmla="*/ 0 w 728"/>
                  <a:gd name="T1" fmla="*/ 0 h 726"/>
                  <a:gd name="T2" fmla="*/ 0 w 728"/>
                  <a:gd name="T3" fmla="*/ 0 h 726"/>
                  <a:gd name="T4" fmla="*/ 0 w 728"/>
                  <a:gd name="T5" fmla="*/ 0 h 726"/>
                  <a:gd name="T6" fmla="*/ 0 w 728"/>
                  <a:gd name="T7" fmla="*/ 0 h 726"/>
                  <a:gd name="T8" fmla="*/ 0 w 728"/>
                  <a:gd name="T9" fmla="*/ 0 h 726"/>
                  <a:gd name="T10" fmla="*/ 0 w 728"/>
                  <a:gd name="T11" fmla="*/ 0 h 726"/>
                  <a:gd name="T12" fmla="*/ 0 w 728"/>
                  <a:gd name="T13" fmla="*/ 0 h 726"/>
                  <a:gd name="T14" fmla="*/ 0 w 728"/>
                  <a:gd name="T15" fmla="*/ 0 h 726"/>
                  <a:gd name="T16" fmla="*/ 0 w 728"/>
                  <a:gd name="T17" fmla="*/ 0 h 726"/>
                  <a:gd name="T18" fmla="*/ 0 w 728"/>
                  <a:gd name="T19" fmla="*/ 0 h 726"/>
                  <a:gd name="T20" fmla="*/ 0 w 728"/>
                  <a:gd name="T21" fmla="*/ 0 h 726"/>
                  <a:gd name="T22" fmla="*/ 0 w 728"/>
                  <a:gd name="T23" fmla="*/ 0 h 726"/>
                  <a:gd name="T24" fmla="*/ 0 w 728"/>
                  <a:gd name="T25" fmla="*/ 0 h 726"/>
                  <a:gd name="T26" fmla="*/ 0 w 728"/>
                  <a:gd name="T27" fmla="*/ 0 h 726"/>
                  <a:gd name="T28" fmla="*/ 0 w 728"/>
                  <a:gd name="T29" fmla="*/ 0 h 726"/>
                  <a:gd name="T30" fmla="*/ 0 w 728"/>
                  <a:gd name="T31" fmla="*/ 0 h 726"/>
                  <a:gd name="T32" fmla="*/ 0 w 728"/>
                  <a:gd name="T33" fmla="*/ 0 h 726"/>
                  <a:gd name="T34" fmla="*/ 0 w 728"/>
                  <a:gd name="T35" fmla="*/ 0 h 726"/>
                  <a:gd name="T36" fmla="*/ 0 w 728"/>
                  <a:gd name="T37" fmla="*/ 0 h 726"/>
                  <a:gd name="T38" fmla="*/ 0 w 728"/>
                  <a:gd name="T39" fmla="*/ 0 h 726"/>
                  <a:gd name="T40" fmla="*/ 0 w 728"/>
                  <a:gd name="T41" fmla="*/ 0 h 726"/>
                  <a:gd name="T42" fmla="*/ 0 w 728"/>
                  <a:gd name="T43" fmla="*/ 0 h 726"/>
                  <a:gd name="T44" fmla="*/ 0 w 728"/>
                  <a:gd name="T45" fmla="*/ 0 h 726"/>
                  <a:gd name="T46" fmla="*/ 0 w 728"/>
                  <a:gd name="T47" fmla="*/ 0 h 726"/>
                  <a:gd name="T48" fmla="*/ 0 w 728"/>
                  <a:gd name="T49" fmla="*/ 0 h 726"/>
                  <a:gd name="T50" fmla="*/ 0 w 728"/>
                  <a:gd name="T51" fmla="*/ 0 h 726"/>
                  <a:gd name="T52" fmla="*/ 0 w 728"/>
                  <a:gd name="T53" fmla="*/ 0 h 726"/>
                  <a:gd name="T54" fmla="*/ 0 w 728"/>
                  <a:gd name="T55" fmla="*/ 0 h 726"/>
                  <a:gd name="T56" fmla="*/ 0 w 728"/>
                  <a:gd name="T57" fmla="*/ 0 h 726"/>
                  <a:gd name="T58" fmla="*/ 0 w 728"/>
                  <a:gd name="T59" fmla="*/ 0 h 726"/>
                  <a:gd name="T60" fmla="*/ 0 w 728"/>
                  <a:gd name="T61" fmla="*/ 0 h 726"/>
                  <a:gd name="T62" fmla="*/ 0 w 728"/>
                  <a:gd name="T63" fmla="*/ 0 h 726"/>
                  <a:gd name="T64" fmla="*/ 0 w 728"/>
                  <a:gd name="T65" fmla="*/ 0 h 726"/>
                  <a:gd name="T66" fmla="*/ 0 w 728"/>
                  <a:gd name="T67" fmla="*/ 0 h 726"/>
                  <a:gd name="T68" fmla="*/ 0 w 728"/>
                  <a:gd name="T69" fmla="*/ 0 h 726"/>
                  <a:gd name="T70" fmla="*/ 0 w 728"/>
                  <a:gd name="T71" fmla="*/ 0 h 726"/>
                  <a:gd name="T72" fmla="*/ 0 w 728"/>
                  <a:gd name="T73" fmla="*/ 0 h 726"/>
                  <a:gd name="T74" fmla="*/ 0 w 728"/>
                  <a:gd name="T75" fmla="*/ 0 h 726"/>
                  <a:gd name="T76" fmla="*/ 0 w 728"/>
                  <a:gd name="T77" fmla="*/ 0 h 726"/>
                  <a:gd name="T78" fmla="*/ 0 w 728"/>
                  <a:gd name="T79" fmla="*/ 0 h 726"/>
                  <a:gd name="T80" fmla="*/ 0 w 728"/>
                  <a:gd name="T81" fmla="*/ 0 h 726"/>
                  <a:gd name="T82" fmla="*/ 0 w 728"/>
                  <a:gd name="T83" fmla="*/ 0 h 726"/>
                  <a:gd name="T84" fmla="*/ 0 w 728"/>
                  <a:gd name="T85" fmla="*/ 0 h 726"/>
                  <a:gd name="T86" fmla="*/ 0 w 728"/>
                  <a:gd name="T87" fmla="*/ 0 h 726"/>
                  <a:gd name="T88" fmla="*/ 0 w 728"/>
                  <a:gd name="T89" fmla="*/ 0 h 726"/>
                  <a:gd name="T90" fmla="*/ 0 w 728"/>
                  <a:gd name="T91" fmla="*/ 0 h 726"/>
                  <a:gd name="T92" fmla="*/ 0 w 728"/>
                  <a:gd name="T93" fmla="*/ 0 h 726"/>
                  <a:gd name="T94" fmla="*/ 0 w 728"/>
                  <a:gd name="T95" fmla="*/ 0 h 726"/>
                  <a:gd name="T96" fmla="*/ 0 w 728"/>
                  <a:gd name="T97" fmla="*/ 0 h 726"/>
                  <a:gd name="T98" fmla="*/ 0 w 728"/>
                  <a:gd name="T99" fmla="*/ 0 h 72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728"/>
                  <a:gd name="T151" fmla="*/ 0 h 726"/>
                  <a:gd name="T152" fmla="*/ 728 w 728"/>
                  <a:gd name="T153" fmla="*/ 726 h 72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728" h="726">
                    <a:moveTo>
                      <a:pt x="364" y="0"/>
                    </a:moveTo>
                    <a:lnTo>
                      <a:pt x="414" y="4"/>
                    </a:lnTo>
                    <a:lnTo>
                      <a:pt x="461" y="13"/>
                    </a:lnTo>
                    <a:lnTo>
                      <a:pt x="506" y="29"/>
                    </a:lnTo>
                    <a:lnTo>
                      <a:pt x="548" y="50"/>
                    </a:lnTo>
                    <a:lnTo>
                      <a:pt x="586" y="76"/>
                    </a:lnTo>
                    <a:lnTo>
                      <a:pt x="622" y="107"/>
                    </a:lnTo>
                    <a:lnTo>
                      <a:pt x="653" y="142"/>
                    </a:lnTo>
                    <a:lnTo>
                      <a:pt x="679" y="180"/>
                    </a:lnTo>
                    <a:lnTo>
                      <a:pt x="700" y="223"/>
                    </a:lnTo>
                    <a:lnTo>
                      <a:pt x="716" y="268"/>
                    </a:lnTo>
                    <a:lnTo>
                      <a:pt x="725" y="315"/>
                    </a:lnTo>
                    <a:lnTo>
                      <a:pt x="728" y="364"/>
                    </a:lnTo>
                    <a:lnTo>
                      <a:pt x="725" y="414"/>
                    </a:lnTo>
                    <a:lnTo>
                      <a:pt x="716" y="461"/>
                    </a:lnTo>
                    <a:lnTo>
                      <a:pt x="700" y="506"/>
                    </a:lnTo>
                    <a:lnTo>
                      <a:pt x="679" y="547"/>
                    </a:lnTo>
                    <a:lnTo>
                      <a:pt x="653" y="585"/>
                    </a:lnTo>
                    <a:lnTo>
                      <a:pt x="622" y="620"/>
                    </a:lnTo>
                    <a:lnTo>
                      <a:pt x="586" y="651"/>
                    </a:lnTo>
                    <a:lnTo>
                      <a:pt x="548" y="677"/>
                    </a:lnTo>
                    <a:lnTo>
                      <a:pt x="506" y="697"/>
                    </a:lnTo>
                    <a:lnTo>
                      <a:pt x="461" y="713"/>
                    </a:lnTo>
                    <a:lnTo>
                      <a:pt x="414" y="722"/>
                    </a:lnTo>
                    <a:lnTo>
                      <a:pt x="364" y="726"/>
                    </a:lnTo>
                    <a:lnTo>
                      <a:pt x="315" y="722"/>
                    </a:lnTo>
                    <a:lnTo>
                      <a:pt x="267" y="713"/>
                    </a:lnTo>
                    <a:lnTo>
                      <a:pt x="222" y="697"/>
                    </a:lnTo>
                    <a:lnTo>
                      <a:pt x="181" y="677"/>
                    </a:lnTo>
                    <a:lnTo>
                      <a:pt x="142" y="651"/>
                    </a:lnTo>
                    <a:lnTo>
                      <a:pt x="107" y="620"/>
                    </a:lnTo>
                    <a:lnTo>
                      <a:pt x="76" y="585"/>
                    </a:lnTo>
                    <a:lnTo>
                      <a:pt x="50" y="547"/>
                    </a:lnTo>
                    <a:lnTo>
                      <a:pt x="29" y="505"/>
                    </a:lnTo>
                    <a:lnTo>
                      <a:pt x="13" y="461"/>
                    </a:lnTo>
                    <a:lnTo>
                      <a:pt x="4" y="414"/>
                    </a:lnTo>
                    <a:lnTo>
                      <a:pt x="0" y="364"/>
                    </a:lnTo>
                    <a:lnTo>
                      <a:pt x="4" y="315"/>
                    </a:lnTo>
                    <a:lnTo>
                      <a:pt x="13" y="268"/>
                    </a:lnTo>
                    <a:lnTo>
                      <a:pt x="29" y="223"/>
                    </a:lnTo>
                    <a:lnTo>
                      <a:pt x="50" y="180"/>
                    </a:lnTo>
                    <a:lnTo>
                      <a:pt x="76" y="142"/>
                    </a:lnTo>
                    <a:lnTo>
                      <a:pt x="107" y="107"/>
                    </a:lnTo>
                    <a:lnTo>
                      <a:pt x="142" y="76"/>
                    </a:lnTo>
                    <a:lnTo>
                      <a:pt x="181" y="50"/>
                    </a:lnTo>
                    <a:lnTo>
                      <a:pt x="222" y="29"/>
                    </a:lnTo>
                    <a:lnTo>
                      <a:pt x="267" y="13"/>
                    </a:lnTo>
                    <a:lnTo>
                      <a:pt x="315" y="4"/>
                    </a:lnTo>
                    <a:lnTo>
                      <a:pt x="364" y="0"/>
                    </a:lnTo>
                    <a:close/>
                  </a:path>
                </a:pathLst>
              </a:custGeom>
              <a:solidFill>
                <a:srgbClr val="99FFD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7185" name="Freeform 11"/>
              <p:cNvSpPr>
                <a:spLocks/>
              </p:cNvSpPr>
              <p:nvPr/>
            </p:nvSpPr>
            <p:spPr bwMode="auto">
              <a:xfrm>
                <a:off x="157" y="309"/>
                <a:ext cx="235" cy="236"/>
              </a:xfrm>
              <a:custGeom>
                <a:avLst/>
                <a:gdLst>
                  <a:gd name="T0" fmla="*/ 0 w 690"/>
                  <a:gd name="T1" fmla="*/ 0 h 688"/>
                  <a:gd name="T2" fmla="*/ 0 w 690"/>
                  <a:gd name="T3" fmla="*/ 0 h 688"/>
                  <a:gd name="T4" fmla="*/ 0 w 690"/>
                  <a:gd name="T5" fmla="*/ 0 h 688"/>
                  <a:gd name="T6" fmla="*/ 0 w 690"/>
                  <a:gd name="T7" fmla="*/ 0 h 688"/>
                  <a:gd name="T8" fmla="*/ 0 w 690"/>
                  <a:gd name="T9" fmla="*/ 0 h 688"/>
                  <a:gd name="T10" fmla="*/ 0 w 690"/>
                  <a:gd name="T11" fmla="*/ 0 h 688"/>
                  <a:gd name="T12" fmla="*/ 0 w 690"/>
                  <a:gd name="T13" fmla="*/ 0 h 688"/>
                  <a:gd name="T14" fmla="*/ 0 w 690"/>
                  <a:gd name="T15" fmla="*/ 0 h 688"/>
                  <a:gd name="T16" fmla="*/ 0 w 690"/>
                  <a:gd name="T17" fmla="*/ 0 h 688"/>
                  <a:gd name="T18" fmla="*/ 0 w 690"/>
                  <a:gd name="T19" fmla="*/ 0 h 688"/>
                  <a:gd name="T20" fmla="*/ 0 w 690"/>
                  <a:gd name="T21" fmla="*/ 0 h 688"/>
                  <a:gd name="T22" fmla="*/ 0 w 690"/>
                  <a:gd name="T23" fmla="*/ 0 h 688"/>
                  <a:gd name="T24" fmla="*/ 0 w 690"/>
                  <a:gd name="T25" fmla="*/ 0 h 688"/>
                  <a:gd name="T26" fmla="*/ 0 w 690"/>
                  <a:gd name="T27" fmla="*/ 0 h 688"/>
                  <a:gd name="T28" fmla="*/ 0 w 690"/>
                  <a:gd name="T29" fmla="*/ 0 h 688"/>
                  <a:gd name="T30" fmla="*/ 0 w 690"/>
                  <a:gd name="T31" fmla="*/ 0 h 688"/>
                  <a:gd name="T32" fmla="*/ 0 w 690"/>
                  <a:gd name="T33" fmla="*/ 0 h 688"/>
                  <a:gd name="T34" fmla="*/ 0 w 690"/>
                  <a:gd name="T35" fmla="*/ 0 h 688"/>
                  <a:gd name="T36" fmla="*/ 0 w 690"/>
                  <a:gd name="T37" fmla="*/ 0 h 688"/>
                  <a:gd name="T38" fmla="*/ 0 w 690"/>
                  <a:gd name="T39" fmla="*/ 0 h 688"/>
                  <a:gd name="T40" fmla="*/ 0 w 690"/>
                  <a:gd name="T41" fmla="*/ 0 h 688"/>
                  <a:gd name="T42" fmla="*/ 0 w 690"/>
                  <a:gd name="T43" fmla="*/ 0 h 688"/>
                  <a:gd name="T44" fmla="*/ 0 w 690"/>
                  <a:gd name="T45" fmla="*/ 0 h 688"/>
                  <a:gd name="T46" fmla="*/ 0 w 690"/>
                  <a:gd name="T47" fmla="*/ 0 h 688"/>
                  <a:gd name="T48" fmla="*/ 0 w 690"/>
                  <a:gd name="T49" fmla="*/ 0 h 688"/>
                  <a:gd name="T50" fmla="*/ 0 w 690"/>
                  <a:gd name="T51" fmla="*/ 0 h 688"/>
                  <a:gd name="T52" fmla="*/ 0 w 690"/>
                  <a:gd name="T53" fmla="*/ 0 h 688"/>
                  <a:gd name="T54" fmla="*/ 0 w 690"/>
                  <a:gd name="T55" fmla="*/ 0 h 688"/>
                  <a:gd name="T56" fmla="*/ 0 w 690"/>
                  <a:gd name="T57" fmla="*/ 0 h 688"/>
                  <a:gd name="T58" fmla="*/ 0 w 690"/>
                  <a:gd name="T59" fmla="*/ 0 h 688"/>
                  <a:gd name="T60" fmla="*/ 0 w 690"/>
                  <a:gd name="T61" fmla="*/ 0 h 688"/>
                  <a:gd name="T62" fmla="*/ 0 w 690"/>
                  <a:gd name="T63" fmla="*/ 0 h 688"/>
                  <a:gd name="T64" fmla="*/ 0 w 690"/>
                  <a:gd name="T65" fmla="*/ 0 h 688"/>
                  <a:gd name="T66" fmla="*/ 0 w 690"/>
                  <a:gd name="T67" fmla="*/ 0 h 688"/>
                  <a:gd name="T68" fmla="*/ 0 w 690"/>
                  <a:gd name="T69" fmla="*/ 0 h 688"/>
                  <a:gd name="T70" fmla="*/ 0 w 690"/>
                  <a:gd name="T71" fmla="*/ 0 h 688"/>
                  <a:gd name="T72" fmla="*/ 0 w 690"/>
                  <a:gd name="T73" fmla="*/ 0 h 688"/>
                  <a:gd name="T74" fmla="*/ 0 w 690"/>
                  <a:gd name="T75" fmla="*/ 0 h 688"/>
                  <a:gd name="T76" fmla="*/ 0 w 690"/>
                  <a:gd name="T77" fmla="*/ 0 h 688"/>
                  <a:gd name="T78" fmla="*/ 0 w 690"/>
                  <a:gd name="T79" fmla="*/ 0 h 688"/>
                  <a:gd name="T80" fmla="*/ 0 w 690"/>
                  <a:gd name="T81" fmla="*/ 0 h 688"/>
                  <a:gd name="T82" fmla="*/ 0 w 690"/>
                  <a:gd name="T83" fmla="*/ 0 h 688"/>
                  <a:gd name="T84" fmla="*/ 0 w 690"/>
                  <a:gd name="T85" fmla="*/ 0 h 688"/>
                  <a:gd name="T86" fmla="*/ 0 w 690"/>
                  <a:gd name="T87" fmla="*/ 0 h 688"/>
                  <a:gd name="T88" fmla="*/ 0 w 690"/>
                  <a:gd name="T89" fmla="*/ 0 h 688"/>
                  <a:gd name="T90" fmla="*/ 0 w 690"/>
                  <a:gd name="T91" fmla="*/ 0 h 688"/>
                  <a:gd name="T92" fmla="*/ 0 w 690"/>
                  <a:gd name="T93" fmla="*/ 0 h 688"/>
                  <a:gd name="T94" fmla="*/ 0 w 690"/>
                  <a:gd name="T95" fmla="*/ 0 h 688"/>
                  <a:gd name="T96" fmla="*/ 0 w 690"/>
                  <a:gd name="T97" fmla="*/ 0 h 688"/>
                  <a:gd name="T98" fmla="*/ 0 w 690"/>
                  <a:gd name="T99" fmla="*/ 0 h 68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90"/>
                  <a:gd name="T151" fmla="*/ 0 h 688"/>
                  <a:gd name="T152" fmla="*/ 690 w 690"/>
                  <a:gd name="T153" fmla="*/ 688 h 68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90" h="688">
                    <a:moveTo>
                      <a:pt x="345" y="0"/>
                    </a:moveTo>
                    <a:lnTo>
                      <a:pt x="392" y="3"/>
                    </a:lnTo>
                    <a:lnTo>
                      <a:pt x="437" y="13"/>
                    </a:lnTo>
                    <a:lnTo>
                      <a:pt x="479" y="27"/>
                    </a:lnTo>
                    <a:lnTo>
                      <a:pt x="519" y="47"/>
                    </a:lnTo>
                    <a:lnTo>
                      <a:pt x="556" y="72"/>
                    </a:lnTo>
                    <a:lnTo>
                      <a:pt x="589" y="101"/>
                    </a:lnTo>
                    <a:lnTo>
                      <a:pt x="618" y="134"/>
                    </a:lnTo>
                    <a:lnTo>
                      <a:pt x="643" y="171"/>
                    </a:lnTo>
                    <a:lnTo>
                      <a:pt x="663" y="211"/>
                    </a:lnTo>
                    <a:lnTo>
                      <a:pt x="678" y="253"/>
                    </a:lnTo>
                    <a:lnTo>
                      <a:pt x="687" y="298"/>
                    </a:lnTo>
                    <a:lnTo>
                      <a:pt x="690" y="344"/>
                    </a:lnTo>
                    <a:lnTo>
                      <a:pt x="687" y="391"/>
                    </a:lnTo>
                    <a:lnTo>
                      <a:pt x="678" y="436"/>
                    </a:lnTo>
                    <a:lnTo>
                      <a:pt x="663" y="479"/>
                    </a:lnTo>
                    <a:lnTo>
                      <a:pt x="643" y="518"/>
                    </a:lnTo>
                    <a:lnTo>
                      <a:pt x="618" y="555"/>
                    </a:lnTo>
                    <a:lnTo>
                      <a:pt x="589" y="588"/>
                    </a:lnTo>
                    <a:lnTo>
                      <a:pt x="556" y="617"/>
                    </a:lnTo>
                    <a:lnTo>
                      <a:pt x="519" y="642"/>
                    </a:lnTo>
                    <a:lnTo>
                      <a:pt x="479" y="661"/>
                    </a:lnTo>
                    <a:lnTo>
                      <a:pt x="437" y="676"/>
                    </a:lnTo>
                    <a:lnTo>
                      <a:pt x="392" y="685"/>
                    </a:lnTo>
                    <a:lnTo>
                      <a:pt x="345" y="688"/>
                    </a:lnTo>
                    <a:lnTo>
                      <a:pt x="298" y="685"/>
                    </a:lnTo>
                    <a:lnTo>
                      <a:pt x="253" y="676"/>
                    </a:lnTo>
                    <a:lnTo>
                      <a:pt x="211" y="661"/>
                    </a:lnTo>
                    <a:lnTo>
                      <a:pt x="171" y="642"/>
                    </a:lnTo>
                    <a:lnTo>
                      <a:pt x="135" y="617"/>
                    </a:lnTo>
                    <a:lnTo>
                      <a:pt x="101" y="588"/>
                    </a:lnTo>
                    <a:lnTo>
                      <a:pt x="72" y="555"/>
                    </a:lnTo>
                    <a:lnTo>
                      <a:pt x="47" y="518"/>
                    </a:lnTo>
                    <a:lnTo>
                      <a:pt x="27" y="479"/>
                    </a:lnTo>
                    <a:lnTo>
                      <a:pt x="13" y="436"/>
                    </a:lnTo>
                    <a:lnTo>
                      <a:pt x="3" y="391"/>
                    </a:lnTo>
                    <a:lnTo>
                      <a:pt x="0" y="344"/>
                    </a:lnTo>
                    <a:lnTo>
                      <a:pt x="3" y="298"/>
                    </a:lnTo>
                    <a:lnTo>
                      <a:pt x="13" y="253"/>
                    </a:lnTo>
                    <a:lnTo>
                      <a:pt x="27" y="211"/>
                    </a:lnTo>
                    <a:lnTo>
                      <a:pt x="47" y="171"/>
                    </a:lnTo>
                    <a:lnTo>
                      <a:pt x="72" y="134"/>
                    </a:lnTo>
                    <a:lnTo>
                      <a:pt x="101" y="101"/>
                    </a:lnTo>
                    <a:lnTo>
                      <a:pt x="135" y="72"/>
                    </a:lnTo>
                    <a:lnTo>
                      <a:pt x="171" y="47"/>
                    </a:lnTo>
                    <a:lnTo>
                      <a:pt x="211" y="27"/>
                    </a:lnTo>
                    <a:lnTo>
                      <a:pt x="253" y="13"/>
                    </a:lnTo>
                    <a:lnTo>
                      <a:pt x="298" y="3"/>
                    </a:lnTo>
                    <a:lnTo>
                      <a:pt x="345" y="0"/>
                    </a:lnTo>
                    <a:close/>
                  </a:path>
                </a:pathLst>
              </a:custGeom>
              <a:solidFill>
                <a:srgbClr val="9EFF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7186" name="Freeform 12"/>
              <p:cNvSpPr>
                <a:spLocks/>
              </p:cNvSpPr>
              <p:nvPr/>
            </p:nvSpPr>
            <p:spPr bwMode="auto">
              <a:xfrm>
                <a:off x="163" y="311"/>
                <a:ext cx="223" cy="225"/>
              </a:xfrm>
              <a:custGeom>
                <a:avLst/>
                <a:gdLst>
                  <a:gd name="T0" fmla="*/ 0 w 651"/>
                  <a:gd name="T1" fmla="*/ 0 h 650"/>
                  <a:gd name="T2" fmla="*/ 0 w 651"/>
                  <a:gd name="T3" fmla="*/ 0 h 650"/>
                  <a:gd name="T4" fmla="*/ 0 w 651"/>
                  <a:gd name="T5" fmla="*/ 0 h 650"/>
                  <a:gd name="T6" fmla="*/ 0 w 651"/>
                  <a:gd name="T7" fmla="*/ 0 h 650"/>
                  <a:gd name="T8" fmla="*/ 0 w 651"/>
                  <a:gd name="T9" fmla="*/ 0 h 650"/>
                  <a:gd name="T10" fmla="*/ 0 w 651"/>
                  <a:gd name="T11" fmla="*/ 0 h 650"/>
                  <a:gd name="T12" fmla="*/ 0 w 651"/>
                  <a:gd name="T13" fmla="*/ 0 h 650"/>
                  <a:gd name="T14" fmla="*/ 0 w 651"/>
                  <a:gd name="T15" fmla="*/ 0 h 650"/>
                  <a:gd name="T16" fmla="*/ 0 w 651"/>
                  <a:gd name="T17" fmla="*/ 0 h 650"/>
                  <a:gd name="T18" fmla="*/ 0 w 651"/>
                  <a:gd name="T19" fmla="*/ 0 h 650"/>
                  <a:gd name="T20" fmla="*/ 0 w 651"/>
                  <a:gd name="T21" fmla="*/ 0 h 650"/>
                  <a:gd name="T22" fmla="*/ 0 w 651"/>
                  <a:gd name="T23" fmla="*/ 0 h 650"/>
                  <a:gd name="T24" fmla="*/ 0 w 651"/>
                  <a:gd name="T25" fmla="*/ 0 h 650"/>
                  <a:gd name="T26" fmla="*/ 0 w 651"/>
                  <a:gd name="T27" fmla="*/ 0 h 650"/>
                  <a:gd name="T28" fmla="*/ 0 w 651"/>
                  <a:gd name="T29" fmla="*/ 0 h 650"/>
                  <a:gd name="T30" fmla="*/ 0 w 651"/>
                  <a:gd name="T31" fmla="*/ 0 h 650"/>
                  <a:gd name="T32" fmla="*/ 0 w 651"/>
                  <a:gd name="T33" fmla="*/ 0 h 650"/>
                  <a:gd name="T34" fmla="*/ 0 w 651"/>
                  <a:gd name="T35" fmla="*/ 0 h 650"/>
                  <a:gd name="T36" fmla="*/ 0 w 651"/>
                  <a:gd name="T37" fmla="*/ 0 h 650"/>
                  <a:gd name="T38" fmla="*/ 0 w 651"/>
                  <a:gd name="T39" fmla="*/ 0 h 650"/>
                  <a:gd name="T40" fmla="*/ 0 w 651"/>
                  <a:gd name="T41" fmla="*/ 0 h 650"/>
                  <a:gd name="T42" fmla="*/ 0 w 651"/>
                  <a:gd name="T43" fmla="*/ 0 h 650"/>
                  <a:gd name="T44" fmla="*/ 0 w 651"/>
                  <a:gd name="T45" fmla="*/ 0 h 650"/>
                  <a:gd name="T46" fmla="*/ 0 w 651"/>
                  <a:gd name="T47" fmla="*/ 0 h 650"/>
                  <a:gd name="T48" fmla="*/ 0 w 651"/>
                  <a:gd name="T49" fmla="*/ 0 h 650"/>
                  <a:gd name="T50" fmla="*/ 0 w 651"/>
                  <a:gd name="T51" fmla="*/ 0 h 650"/>
                  <a:gd name="T52" fmla="*/ 0 w 651"/>
                  <a:gd name="T53" fmla="*/ 0 h 650"/>
                  <a:gd name="T54" fmla="*/ 0 w 651"/>
                  <a:gd name="T55" fmla="*/ 0 h 650"/>
                  <a:gd name="T56" fmla="*/ 0 w 651"/>
                  <a:gd name="T57" fmla="*/ 0 h 650"/>
                  <a:gd name="T58" fmla="*/ 0 w 651"/>
                  <a:gd name="T59" fmla="*/ 0 h 650"/>
                  <a:gd name="T60" fmla="*/ 0 w 651"/>
                  <a:gd name="T61" fmla="*/ 0 h 650"/>
                  <a:gd name="T62" fmla="*/ 0 w 651"/>
                  <a:gd name="T63" fmla="*/ 0 h 650"/>
                  <a:gd name="T64" fmla="*/ 0 w 651"/>
                  <a:gd name="T65" fmla="*/ 0 h 650"/>
                  <a:gd name="T66" fmla="*/ 0 w 651"/>
                  <a:gd name="T67" fmla="*/ 0 h 650"/>
                  <a:gd name="T68" fmla="*/ 0 w 651"/>
                  <a:gd name="T69" fmla="*/ 0 h 650"/>
                  <a:gd name="T70" fmla="*/ 0 w 651"/>
                  <a:gd name="T71" fmla="*/ 0 h 650"/>
                  <a:gd name="T72" fmla="*/ 0 w 651"/>
                  <a:gd name="T73" fmla="*/ 0 h 650"/>
                  <a:gd name="T74" fmla="*/ 0 w 651"/>
                  <a:gd name="T75" fmla="*/ 0 h 650"/>
                  <a:gd name="T76" fmla="*/ 0 w 651"/>
                  <a:gd name="T77" fmla="*/ 0 h 650"/>
                  <a:gd name="T78" fmla="*/ 0 w 651"/>
                  <a:gd name="T79" fmla="*/ 0 h 650"/>
                  <a:gd name="T80" fmla="*/ 0 w 651"/>
                  <a:gd name="T81" fmla="*/ 0 h 650"/>
                  <a:gd name="T82" fmla="*/ 0 w 651"/>
                  <a:gd name="T83" fmla="*/ 0 h 650"/>
                  <a:gd name="T84" fmla="*/ 0 w 651"/>
                  <a:gd name="T85" fmla="*/ 0 h 650"/>
                  <a:gd name="T86" fmla="*/ 0 w 651"/>
                  <a:gd name="T87" fmla="*/ 0 h 650"/>
                  <a:gd name="T88" fmla="*/ 0 w 651"/>
                  <a:gd name="T89" fmla="*/ 0 h 650"/>
                  <a:gd name="T90" fmla="*/ 0 w 651"/>
                  <a:gd name="T91" fmla="*/ 0 h 650"/>
                  <a:gd name="T92" fmla="*/ 0 w 651"/>
                  <a:gd name="T93" fmla="*/ 0 h 650"/>
                  <a:gd name="T94" fmla="*/ 0 w 651"/>
                  <a:gd name="T95" fmla="*/ 0 h 650"/>
                  <a:gd name="T96" fmla="*/ 0 w 651"/>
                  <a:gd name="T97" fmla="*/ 0 h 650"/>
                  <a:gd name="T98" fmla="*/ 0 w 651"/>
                  <a:gd name="T99" fmla="*/ 0 h 65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51"/>
                  <a:gd name="T151" fmla="*/ 0 h 650"/>
                  <a:gd name="T152" fmla="*/ 651 w 651"/>
                  <a:gd name="T153" fmla="*/ 650 h 65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51" h="650">
                    <a:moveTo>
                      <a:pt x="325" y="0"/>
                    </a:moveTo>
                    <a:lnTo>
                      <a:pt x="370" y="4"/>
                    </a:lnTo>
                    <a:lnTo>
                      <a:pt x="411" y="12"/>
                    </a:lnTo>
                    <a:lnTo>
                      <a:pt x="452" y="26"/>
                    </a:lnTo>
                    <a:lnTo>
                      <a:pt x="489" y="45"/>
                    </a:lnTo>
                    <a:lnTo>
                      <a:pt x="524" y="69"/>
                    </a:lnTo>
                    <a:lnTo>
                      <a:pt x="555" y="96"/>
                    </a:lnTo>
                    <a:lnTo>
                      <a:pt x="583" y="128"/>
                    </a:lnTo>
                    <a:lnTo>
                      <a:pt x="607" y="162"/>
                    </a:lnTo>
                    <a:lnTo>
                      <a:pt x="626" y="199"/>
                    </a:lnTo>
                    <a:lnTo>
                      <a:pt x="639" y="239"/>
                    </a:lnTo>
                    <a:lnTo>
                      <a:pt x="648" y="282"/>
                    </a:lnTo>
                    <a:lnTo>
                      <a:pt x="651" y="325"/>
                    </a:lnTo>
                    <a:lnTo>
                      <a:pt x="648" y="369"/>
                    </a:lnTo>
                    <a:lnTo>
                      <a:pt x="639" y="411"/>
                    </a:lnTo>
                    <a:lnTo>
                      <a:pt x="626" y="451"/>
                    </a:lnTo>
                    <a:lnTo>
                      <a:pt x="607" y="488"/>
                    </a:lnTo>
                    <a:lnTo>
                      <a:pt x="583" y="523"/>
                    </a:lnTo>
                    <a:lnTo>
                      <a:pt x="555" y="554"/>
                    </a:lnTo>
                    <a:lnTo>
                      <a:pt x="524" y="582"/>
                    </a:lnTo>
                    <a:lnTo>
                      <a:pt x="489" y="606"/>
                    </a:lnTo>
                    <a:lnTo>
                      <a:pt x="452" y="625"/>
                    </a:lnTo>
                    <a:lnTo>
                      <a:pt x="411" y="638"/>
                    </a:lnTo>
                    <a:lnTo>
                      <a:pt x="370" y="647"/>
                    </a:lnTo>
                    <a:lnTo>
                      <a:pt x="325" y="650"/>
                    </a:lnTo>
                    <a:lnTo>
                      <a:pt x="282" y="647"/>
                    </a:lnTo>
                    <a:lnTo>
                      <a:pt x="240" y="638"/>
                    </a:lnTo>
                    <a:lnTo>
                      <a:pt x="200" y="625"/>
                    </a:lnTo>
                    <a:lnTo>
                      <a:pt x="162" y="606"/>
                    </a:lnTo>
                    <a:lnTo>
                      <a:pt x="127" y="582"/>
                    </a:lnTo>
                    <a:lnTo>
                      <a:pt x="96" y="554"/>
                    </a:lnTo>
                    <a:lnTo>
                      <a:pt x="68" y="523"/>
                    </a:lnTo>
                    <a:lnTo>
                      <a:pt x="45" y="488"/>
                    </a:lnTo>
                    <a:lnTo>
                      <a:pt x="25" y="451"/>
                    </a:lnTo>
                    <a:lnTo>
                      <a:pt x="12" y="411"/>
                    </a:lnTo>
                    <a:lnTo>
                      <a:pt x="3" y="369"/>
                    </a:lnTo>
                    <a:lnTo>
                      <a:pt x="0" y="325"/>
                    </a:lnTo>
                    <a:lnTo>
                      <a:pt x="3" y="282"/>
                    </a:lnTo>
                    <a:lnTo>
                      <a:pt x="12" y="239"/>
                    </a:lnTo>
                    <a:lnTo>
                      <a:pt x="25" y="199"/>
                    </a:lnTo>
                    <a:lnTo>
                      <a:pt x="45" y="162"/>
                    </a:lnTo>
                    <a:lnTo>
                      <a:pt x="68" y="128"/>
                    </a:lnTo>
                    <a:lnTo>
                      <a:pt x="96" y="96"/>
                    </a:lnTo>
                    <a:lnTo>
                      <a:pt x="127" y="69"/>
                    </a:lnTo>
                    <a:lnTo>
                      <a:pt x="162" y="45"/>
                    </a:lnTo>
                    <a:lnTo>
                      <a:pt x="200" y="26"/>
                    </a:lnTo>
                    <a:lnTo>
                      <a:pt x="240" y="12"/>
                    </a:lnTo>
                    <a:lnTo>
                      <a:pt x="282" y="4"/>
                    </a:lnTo>
                    <a:lnTo>
                      <a:pt x="325" y="0"/>
                    </a:lnTo>
                    <a:close/>
                  </a:path>
                </a:pathLst>
              </a:custGeom>
              <a:solidFill>
                <a:srgbClr val="A3FFD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7187" name="Freeform 13"/>
              <p:cNvSpPr>
                <a:spLocks/>
              </p:cNvSpPr>
              <p:nvPr/>
            </p:nvSpPr>
            <p:spPr bwMode="auto">
              <a:xfrm>
                <a:off x="172" y="316"/>
                <a:ext cx="210" cy="209"/>
              </a:xfrm>
              <a:custGeom>
                <a:avLst/>
                <a:gdLst>
                  <a:gd name="T0" fmla="*/ 0 w 609"/>
                  <a:gd name="T1" fmla="*/ 0 h 608"/>
                  <a:gd name="T2" fmla="*/ 0 w 609"/>
                  <a:gd name="T3" fmla="*/ 0 h 608"/>
                  <a:gd name="T4" fmla="*/ 0 w 609"/>
                  <a:gd name="T5" fmla="*/ 0 h 608"/>
                  <a:gd name="T6" fmla="*/ 0 w 609"/>
                  <a:gd name="T7" fmla="*/ 0 h 608"/>
                  <a:gd name="T8" fmla="*/ 0 w 609"/>
                  <a:gd name="T9" fmla="*/ 0 h 608"/>
                  <a:gd name="T10" fmla="*/ 0 w 609"/>
                  <a:gd name="T11" fmla="*/ 0 h 608"/>
                  <a:gd name="T12" fmla="*/ 0 w 609"/>
                  <a:gd name="T13" fmla="*/ 0 h 608"/>
                  <a:gd name="T14" fmla="*/ 0 w 609"/>
                  <a:gd name="T15" fmla="*/ 0 h 608"/>
                  <a:gd name="T16" fmla="*/ 0 w 609"/>
                  <a:gd name="T17" fmla="*/ 0 h 608"/>
                  <a:gd name="T18" fmla="*/ 0 w 609"/>
                  <a:gd name="T19" fmla="*/ 0 h 608"/>
                  <a:gd name="T20" fmla="*/ 0 w 609"/>
                  <a:gd name="T21" fmla="*/ 0 h 608"/>
                  <a:gd name="T22" fmla="*/ 0 w 609"/>
                  <a:gd name="T23" fmla="*/ 0 h 608"/>
                  <a:gd name="T24" fmla="*/ 0 w 609"/>
                  <a:gd name="T25" fmla="*/ 0 h 608"/>
                  <a:gd name="T26" fmla="*/ 0 w 609"/>
                  <a:gd name="T27" fmla="*/ 0 h 608"/>
                  <a:gd name="T28" fmla="*/ 0 w 609"/>
                  <a:gd name="T29" fmla="*/ 0 h 608"/>
                  <a:gd name="T30" fmla="*/ 0 w 609"/>
                  <a:gd name="T31" fmla="*/ 0 h 608"/>
                  <a:gd name="T32" fmla="*/ 0 w 609"/>
                  <a:gd name="T33" fmla="*/ 0 h 608"/>
                  <a:gd name="T34" fmla="*/ 0 w 609"/>
                  <a:gd name="T35" fmla="*/ 0 h 608"/>
                  <a:gd name="T36" fmla="*/ 0 w 609"/>
                  <a:gd name="T37" fmla="*/ 0 h 608"/>
                  <a:gd name="T38" fmla="*/ 0 w 609"/>
                  <a:gd name="T39" fmla="*/ 0 h 608"/>
                  <a:gd name="T40" fmla="*/ 0 w 609"/>
                  <a:gd name="T41" fmla="*/ 0 h 608"/>
                  <a:gd name="T42" fmla="*/ 0 w 609"/>
                  <a:gd name="T43" fmla="*/ 0 h 608"/>
                  <a:gd name="T44" fmla="*/ 0 w 609"/>
                  <a:gd name="T45" fmla="*/ 0 h 608"/>
                  <a:gd name="T46" fmla="*/ 0 w 609"/>
                  <a:gd name="T47" fmla="*/ 0 h 608"/>
                  <a:gd name="T48" fmla="*/ 0 w 609"/>
                  <a:gd name="T49" fmla="*/ 0 h 608"/>
                  <a:gd name="T50" fmla="*/ 0 w 609"/>
                  <a:gd name="T51" fmla="*/ 0 h 608"/>
                  <a:gd name="T52" fmla="*/ 0 w 609"/>
                  <a:gd name="T53" fmla="*/ 0 h 608"/>
                  <a:gd name="T54" fmla="*/ 0 w 609"/>
                  <a:gd name="T55" fmla="*/ 0 h 608"/>
                  <a:gd name="T56" fmla="*/ 0 w 609"/>
                  <a:gd name="T57" fmla="*/ 0 h 608"/>
                  <a:gd name="T58" fmla="*/ 0 w 609"/>
                  <a:gd name="T59" fmla="*/ 0 h 608"/>
                  <a:gd name="T60" fmla="*/ 0 w 609"/>
                  <a:gd name="T61" fmla="*/ 0 h 608"/>
                  <a:gd name="T62" fmla="*/ 0 w 609"/>
                  <a:gd name="T63" fmla="*/ 0 h 608"/>
                  <a:gd name="T64" fmla="*/ 0 w 609"/>
                  <a:gd name="T65" fmla="*/ 0 h 608"/>
                  <a:gd name="T66" fmla="*/ 0 w 609"/>
                  <a:gd name="T67" fmla="*/ 0 h 608"/>
                  <a:gd name="T68" fmla="*/ 0 w 609"/>
                  <a:gd name="T69" fmla="*/ 0 h 608"/>
                  <a:gd name="T70" fmla="*/ 0 w 609"/>
                  <a:gd name="T71" fmla="*/ 0 h 608"/>
                  <a:gd name="T72" fmla="*/ 0 w 609"/>
                  <a:gd name="T73" fmla="*/ 0 h 608"/>
                  <a:gd name="T74" fmla="*/ 0 w 609"/>
                  <a:gd name="T75" fmla="*/ 0 h 608"/>
                  <a:gd name="T76" fmla="*/ 0 w 609"/>
                  <a:gd name="T77" fmla="*/ 0 h 608"/>
                  <a:gd name="T78" fmla="*/ 0 w 609"/>
                  <a:gd name="T79" fmla="*/ 0 h 608"/>
                  <a:gd name="T80" fmla="*/ 0 w 609"/>
                  <a:gd name="T81" fmla="*/ 0 h 608"/>
                  <a:gd name="T82" fmla="*/ 0 w 609"/>
                  <a:gd name="T83" fmla="*/ 0 h 608"/>
                  <a:gd name="T84" fmla="*/ 0 w 609"/>
                  <a:gd name="T85" fmla="*/ 0 h 608"/>
                  <a:gd name="T86" fmla="*/ 0 w 609"/>
                  <a:gd name="T87" fmla="*/ 0 h 608"/>
                  <a:gd name="T88" fmla="*/ 0 w 609"/>
                  <a:gd name="T89" fmla="*/ 0 h 608"/>
                  <a:gd name="T90" fmla="*/ 0 w 609"/>
                  <a:gd name="T91" fmla="*/ 0 h 608"/>
                  <a:gd name="T92" fmla="*/ 0 w 609"/>
                  <a:gd name="T93" fmla="*/ 0 h 608"/>
                  <a:gd name="T94" fmla="*/ 0 w 609"/>
                  <a:gd name="T95" fmla="*/ 0 h 608"/>
                  <a:gd name="T96" fmla="*/ 0 w 609"/>
                  <a:gd name="T97" fmla="*/ 0 h 608"/>
                  <a:gd name="T98" fmla="*/ 0 w 609"/>
                  <a:gd name="T99" fmla="*/ 0 h 60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09"/>
                  <a:gd name="T151" fmla="*/ 0 h 608"/>
                  <a:gd name="T152" fmla="*/ 609 w 609"/>
                  <a:gd name="T153" fmla="*/ 608 h 60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09" h="608">
                    <a:moveTo>
                      <a:pt x="304" y="0"/>
                    </a:moveTo>
                    <a:lnTo>
                      <a:pt x="346" y="3"/>
                    </a:lnTo>
                    <a:lnTo>
                      <a:pt x="385" y="11"/>
                    </a:lnTo>
                    <a:lnTo>
                      <a:pt x="423" y="24"/>
                    </a:lnTo>
                    <a:lnTo>
                      <a:pt x="458" y="42"/>
                    </a:lnTo>
                    <a:lnTo>
                      <a:pt x="490" y="64"/>
                    </a:lnTo>
                    <a:lnTo>
                      <a:pt x="520" y="90"/>
                    </a:lnTo>
                    <a:lnTo>
                      <a:pt x="546" y="119"/>
                    </a:lnTo>
                    <a:lnTo>
                      <a:pt x="567" y="151"/>
                    </a:lnTo>
                    <a:lnTo>
                      <a:pt x="585" y="186"/>
                    </a:lnTo>
                    <a:lnTo>
                      <a:pt x="598" y="223"/>
                    </a:lnTo>
                    <a:lnTo>
                      <a:pt x="606" y="263"/>
                    </a:lnTo>
                    <a:lnTo>
                      <a:pt x="609" y="304"/>
                    </a:lnTo>
                    <a:lnTo>
                      <a:pt x="606" y="345"/>
                    </a:lnTo>
                    <a:lnTo>
                      <a:pt x="598" y="385"/>
                    </a:lnTo>
                    <a:lnTo>
                      <a:pt x="585" y="422"/>
                    </a:lnTo>
                    <a:lnTo>
                      <a:pt x="567" y="457"/>
                    </a:lnTo>
                    <a:lnTo>
                      <a:pt x="546" y="489"/>
                    </a:lnTo>
                    <a:lnTo>
                      <a:pt x="520" y="519"/>
                    </a:lnTo>
                    <a:lnTo>
                      <a:pt x="490" y="545"/>
                    </a:lnTo>
                    <a:lnTo>
                      <a:pt x="458" y="566"/>
                    </a:lnTo>
                    <a:lnTo>
                      <a:pt x="423" y="584"/>
                    </a:lnTo>
                    <a:lnTo>
                      <a:pt x="385" y="597"/>
                    </a:lnTo>
                    <a:lnTo>
                      <a:pt x="346" y="605"/>
                    </a:lnTo>
                    <a:lnTo>
                      <a:pt x="304" y="608"/>
                    </a:lnTo>
                    <a:lnTo>
                      <a:pt x="263" y="605"/>
                    </a:lnTo>
                    <a:lnTo>
                      <a:pt x="224" y="597"/>
                    </a:lnTo>
                    <a:lnTo>
                      <a:pt x="186" y="584"/>
                    </a:lnTo>
                    <a:lnTo>
                      <a:pt x="151" y="566"/>
                    </a:lnTo>
                    <a:lnTo>
                      <a:pt x="119" y="545"/>
                    </a:lnTo>
                    <a:lnTo>
                      <a:pt x="90" y="519"/>
                    </a:lnTo>
                    <a:lnTo>
                      <a:pt x="64" y="489"/>
                    </a:lnTo>
                    <a:lnTo>
                      <a:pt x="42" y="457"/>
                    </a:lnTo>
                    <a:lnTo>
                      <a:pt x="24" y="422"/>
                    </a:lnTo>
                    <a:lnTo>
                      <a:pt x="11" y="385"/>
                    </a:lnTo>
                    <a:lnTo>
                      <a:pt x="3" y="345"/>
                    </a:lnTo>
                    <a:lnTo>
                      <a:pt x="0" y="304"/>
                    </a:lnTo>
                    <a:lnTo>
                      <a:pt x="3" y="263"/>
                    </a:lnTo>
                    <a:lnTo>
                      <a:pt x="11" y="223"/>
                    </a:lnTo>
                    <a:lnTo>
                      <a:pt x="24" y="186"/>
                    </a:lnTo>
                    <a:lnTo>
                      <a:pt x="42" y="151"/>
                    </a:lnTo>
                    <a:lnTo>
                      <a:pt x="64" y="119"/>
                    </a:lnTo>
                    <a:lnTo>
                      <a:pt x="90" y="90"/>
                    </a:lnTo>
                    <a:lnTo>
                      <a:pt x="119" y="64"/>
                    </a:lnTo>
                    <a:lnTo>
                      <a:pt x="151" y="42"/>
                    </a:lnTo>
                    <a:lnTo>
                      <a:pt x="186" y="24"/>
                    </a:lnTo>
                    <a:lnTo>
                      <a:pt x="224" y="11"/>
                    </a:lnTo>
                    <a:lnTo>
                      <a:pt x="263" y="3"/>
                    </a:lnTo>
                    <a:lnTo>
                      <a:pt x="304" y="0"/>
                    </a:lnTo>
                    <a:close/>
                  </a:path>
                </a:pathLst>
              </a:custGeom>
              <a:solidFill>
                <a:srgbClr val="ABFFD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7188" name="Freeform 14"/>
              <p:cNvSpPr>
                <a:spLocks/>
              </p:cNvSpPr>
              <p:nvPr/>
            </p:nvSpPr>
            <p:spPr bwMode="auto">
              <a:xfrm>
                <a:off x="180" y="318"/>
                <a:ext cx="196" cy="198"/>
              </a:xfrm>
              <a:custGeom>
                <a:avLst/>
                <a:gdLst>
                  <a:gd name="T0" fmla="*/ 0 w 571"/>
                  <a:gd name="T1" fmla="*/ 0 h 571"/>
                  <a:gd name="T2" fmla="*/ 0 w 571"/>
                  <a:gd name="T3" fmla="*/ 0 h 571"/>
                  <a:gd name="T4" fmla="*/ 0 w 571"/>
                  <a:gd name="T5" fmla="*/ 0 h 571"/>
                  <a:gd name="T6" fmla="*/ 0 w 571"/>
                  <a:gd name="T7" fmla="*/ 0 h 571"/>
                  <a:gd name="T8" fmla="*/ 0 w 571"/>
                  <a:gd name="T9" fmla="*/ 0 h 571"/>
                  <a:gd name="T10" fmla="*/ 0 w 571"/>
                  <a:gd name="T11" fmla="*/ 0 h 571"/>
                  <a:gd name="T12" fmla="*/ 0 w 571"/>
                  <a:gd name="T13" fmla="*/ 0 h 571"/>
                  <a:gd name="T14" fmla="*/ 0 w 571"/>
                  <a:gd name="T15" fmla="*/ 0 h 571"/>
                  <a:gd name="T16" fmla="*/ 0 w 571"/>
                  <a:gd name="T17" fmla="*/ 0 h 571"/>
                  <a:gd name="T18" fmla="*/ 0 w 571"/>
                  <a:gd name="T19" fmla="*/ 0 h 571"/>
                  <a:gd name="T20" fmla="*/ 0 w 571"/>
                  <a:gd name="T21" fmla="*/ 0 h 571"/>
                  <a:gd name="T22" fmla="*/ 0 w 571"/>
                  <a:gd name="T23" fmla="*/ 0 h 571"/>
                  <a:gd name="T24" fmla="*/ 0 w 571"/>
                  <a:gd name="T25" fmla="*/ 0 h 571"/>
                  <a:gd name="T26" fmla="*/ 0 w 571"/>
                  <a:gd name="T27" fmla="*/ 0 h 571"/>
                  <a:gd name="T28" fmla="*/ 0 w 571"/>
                  <a:gd name="T29" fmla="*/ 0 h 571"/>
                  <a:gd name="T30" fmla="*/ 0 w 571"/>
                  <a:gd name="T31" fmla="*/ 0 h 571"/>
                  <a:gd name="T32" fmla="*/ 0 w 571"/>
                  <a:gd name="T33" fmla="*/ 0 h 571"/>
                  <a:gd name="T34" fmla="*/ 0 w 571"/>
                  <a:gd name="T35" fmla="*/ 0 h 571"/>
                  <a:gd name="T36" fmla="*/ 0 w 571"/>
                  <a:gd name="T37" fmla="*/ 0 h 571"/>
                  <a:gd name="T38" fmla="*/ 0 w 571"/>
                  <a:gd name="T39" fmla="*/ 0 h 571"/>
                  <a:gd name="T40" fmla="*/ 0 w 571"/>
                  <a:gd name="T41" fmla="*/ 0 h 571"/>
                  <a:gd name="T42" fmla="*/ 0 w 571"/>
                  <a:gd name="T43" fmla="*/ 0 h 571"/>
                  <a:gd name="T44" fmla="*/ 0 w 571"/>
                  <a:gd name="T45" fmla="*/ 0 h 571"/>
                  <a:gd name="T46" fmla="*/ 0 w 571"/>
                  <a:gd name="T47" fmla="*/ 0 h 571"/>
                  <a:gd name="T48" fmla="*/ 0 w 571"/>
                  <a:gd name="T49" fmla="*/ 0 h 571"/>
                  <a:gd name="T50" fmla="*/ 0 w 571"/>
                  <a:gd name="T51" fmla="*/ 0 h 571"/>
                  <a:gd name="T52" fmla="*/ 0 w 571"/>
                  <a:gd name="T53" fmla="*/ 0 h 571"/>
                  <a:gd name="T54" fmla="*/ 0 w 571"/>
                  <a:gd name="T55" fmla="*/ 0 h 571"/>
                  <a:gd name="T56" fmla="*/ 0 w 571"/>
                  <a:gd name="T57" fmla="*/ 0 h 571"/>
                  <a:gd name="T58" fmla="*/ 0 w 571"/>
                  <a:gd name="T59" fmla="*/ 0 h 571"/>
                  <a:gd name="T60" fmla="*/ 0 w 571"/>
                  <a:gd name="T61" fmla="*/ 0 h 571"/>
                  <a:gd name="T62" fmla="*/ 0 w 571"/>
                  <a:gd name="T63" fmla="*/ 0 h 571"/>
                  <a:gd name="T64" fmla="*/ 0 w 571"/>
                  <a:gd name="T65" fmla="*/ 0 h 571"/>
                  <a:gd name="T66" fmla="*/ 0 w 571"/>
                  <a:gd name="T67" fmla="*/ 0 h 571"/>
                  <a:gd name="T68" fmla="*/ 0 w 571"/>
                  <a:gd name="T69" fmla="*/ 0 h 571"/>
                  <a:gd name="T70" fmla="*/ 0 w 571"/>
                  <a:gd name="T71" fmla="*/ 0 h 571"/>
                  <a:gd name="T72" fmla="*/ 0 w 571"/>
                  <a:gd name="T73" fmla="*/ 0 h 571"/>
                  <a:gd name="T74" fmla="*/ 0 w 571"/>
                  <a:gd name="T75" fmla="*/ 0 h 571"/>
                  <a:gd name="T76" fmla="*/ 0 w 571"/>
                  <a:gd name="T77" fmla="*/ 0 h 571"/>
                  <a:gd name="T78" fmla="*/ 0 w 571"/>
                  <a:gd name="T79" fmla="*/ 0 h 571"/>
                  <a:gd name="T80" fmla="*/ 0 w 571"/>
                  <a:gd name="T81" fmla="*/ 0 h 571"/>
                  <a:gd name="T82" fmla="*/ 0 w 571"/>
                  <a:gd name="T83" fmla="*/ 0 h 571"/>
                  <a:gd name="T84" fmla="*/ 0 w 571"/>
                  <a:gd name="T85" fmla="*/ 0 h 571"/>
                  <a:gd name="T86" fmla="*/ 0 w 571"/>
                  <a:gd name="T87" fmla="*/ 0 h 571"/>
                  <a:gd name="T88" fmla="*/ 0 w 571"/>
                  <a:gd name="T89" fmla="*/ 0 h 571"/>
                  <a:gd name="T90" fmla="*/ 0 w 571"/>
                  <a:gd name="T91" fmla="*/ 0 h 571"/>
                  <a:gd name="T92" fmla="*/ 0 w 571"/>
                  <a:gd name="T93" fmla="*/ 0 h 571"/>
                  <a:gd name="T94" fmla="*/ 0 w 571"/>
                  <a:gd name="T95" fmla="*/ 0 h 571"/>
                  <a:gd name="T96" fmla="*/ 0 w 571"/>
                  <a:gd name="T97" fmla="*/ 0 h 571"/>
                  <a:gd name="T98" fmla="*/ 0 w 571"/>
                  <a:gd name="T99" fmla="*/ 0 h 57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571"/>
                  <a:gd name="T151" fmla="*/ 0 h 571"/>
                  <a:gd name="T152" fmla="*/ 571 w 571"/>
                  <a:gd name="T153" fmla="*/ 571 h 57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571" h="571">
                    <a:moveTo>
                      <a:pt x="286" y="0"/>
                    </a:moveTo>
                    <a:lnTo>
                      <a:pt x="325" y="3"/>
                    </a:lnTo>
                    <a:lnTo>
                      <a:pt x="362" y="11"/>
                    </a:lnTo>
                    <a:lnTo>
                      <a:pt x="396" y="23"/>
                    </a:lnTo>
                    <a:lnTo>
                      <a:pt x="430" y="40"/>
                    </a:lnTo>
                    <a:lnTo>
                      <a:pt x="460" y="60"/>
                    </a:lnTo>
                    <a:lnTo>
                      <a:pt x="487" y="85"/>
                    </a:lnTo>
                    <a:lnTo>
                      <a:pt x="512" y="112"/>
                    </a:lnTo>
                    <a:lnTo>
                      <a:pt x="532" y="142"/>
                    </a:lnTo>
                    <a:lnTo>
                      <a:pt x="549" y="176"/>
                    </a:lnTo>
                    <a:lnTo>
                      <a:pt x="561" y="210"/>
                    </a:lnTo>
                    <a:lnTo>
                      <a:pt x="569" y="247"/>
                    </a:lnTo>
                    <a:lnTo>
                      <a:pt x="571" y="285"/>
                    </a:lnTo>
                    <a:lnTo>
                      <a:pt x="569" y="324"/>
                    </a:lnTo>
                    <a:lnTo>
                      <a:pt x="561" y="361"/>
                    </a:lnTo>
                    <a:lnTo>
                      <a:pt x="549" y="396"/>
                    </a:lnTo>
                    <a:lnTo>
                      <a:pt x="532" y="429"/>
                    </a:lnTo>
                    <a:lnTo>
                      <a:pt x="512" y="460"/>
                    </a:lnTo>
                    <a:lnTo>
                      <a:pt x="487" y="487"/>
                    </a:lnTo>
                    <a:lnTo>
                      <a:pt x="460" y="512"/>
                    </a:lnTo>
                    <a:lnTo>
                      <a:pt x="430" y="532"/>
                    </a:lnTo>
                    <a:lnTo>
                      <a:pt x="396" y="548"/>
                    </a:lnTo>
                    <a:lnTo>
                      <a:pt x="362" y="561"/>
                    </a:lnTo>
                    <a:lnTo>
                      <a:pt x="325" y="569"/>
                    </a:lnTo>
                    <a:lnTo>
                      <a:pt x="286" y="571"/>
                    </a:lnTo>
                    <a:lnTo>
                      <a:pt x="248" y="569"/>
                    </a:lnTo>
                    <a:lnTo>
                      <a:pt x="211" y="561"/>
                    </a:lnTo>
                    <a:lnTo>
                      <a:pt x="176" y="548"/>
                    </a:lnTo>
                    <a:lnTo>
                      <a:pt x="142" y="532"/>
                    </a:lnTo>
                    <a:lnTo>
                      <a:pt x="112" y="512"/>
                    </a:lnTo>
                    <a:lnTo>
                      <a:pt x="85" y="487"/>
                    </a:lnTo>
                    <a:lnTo>
                      <a:pt x="60" y="460"/>
                    </a:lnTo>
                    <a:lnTo>
                      <a:pt x="40" y="429"/>
                    </a:lnTo>
                    <a:lnTo>
                      <a:pt x="24" y="396"/>
                    </a:lnTo>
                    <a:lnTo>
                      <a:pt x="11" y="361"/>
                    </a:lnTo>
                    <a:lnTo>
                      <a:pt x="3" y="324"/>
                    </a:lnTo>
                    <a:lnTo>
                      <a:pt x="0" y="285"/>
                    </a:lnTo>
                    <a:lnTo>
                      <a:pt x="3" y="247"/>
                    </a:lnTo>
                    <a:lnTo>
                      <a:pt x="11" y="210"/>
                    </a:lnTo>
                    <a:lnTo>
                      <a:pt x="24" y="176"/>
                    </a:lnTo>
                    <a:lnTo>
                      <a:pt x="40" y="142"/>
                    </a:lnTo>
                    <a:lnTo>
                      <a:pt x="60" y="112"/>
                    </a:lnTo>
                    <a:lnTo>
                      <a:pt x="85" y="85"/>
                    </a:lnTo>
                    <a:lnTo>
                      <a:pt x="112" y="60"/>
                    </a:lnTo>
                    <a:lnTo>
                      <a:pt x="142" y="40"/>
                    </a:lnTo>
                    <a:lnTo>
                      <a:pt x="176" y="23"/>
                    </a:lnTo>
                    <a:lnTo>
                      <a:pt x="211" y="11"/>
                    </a:lnTo>
                    <a:lnTo>
                      <a:pt x="248" y="3"/>
                    </a:lnTo>
                    <a:lnTo>
                      <a:pt x="286" y="0"/>
                    </a:lnTo>
                    <a:close/>
                  </a:path>
                </a:pathLst>
              </a:custGeom>
              <a:solidFill>
                <a:srgbClr val="B0FFE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7189" name="Freeform 15"/>
              <p:cNvSpPr>
                <a:spLocks/>
              </p:cNvSpPr>
              <p:nvPr/>
            </p:nvSpPr>
            <p:spPr bwMode="auto">
              <a:xfrm>
                <a:off x="189" y="325"/>
                <a:ext cx="180" cy="180"/>
              </a:xfrm>
              <a:custGeom>
                <a:avLst/>
                <a:gdLst>
                  <a:gd name="T0" fmla="*/ 0 w 529"/>
                  <a:gd name="T1" fmla="*/ 0 h 527"/>
                  <a:gd name="T2" fmla="*/ 0 w 529"/>
                  <a:gd name="T3" fmla="*/ 0 h 527"/>
                  <a:gd name="T4" fmla="*/ 0 w 529"/>
                  <a:gd name="T5" fmla="*/ 0 h 527"/>
                  <a:gd name="T6" fmla="*/ 0 w 529"/>
                  <a:gd name="T7" fmla="*/ 0 h 527"/>
                  <a:gd name="T8" fmla="*/ 0 w 529"/>
                  <a:gd name="T9" fmla="*/ 0 h 527"/>
                  <a:gd name="T10" fmla="*/ 0 w 529"/>
                  <a:gd name="T11" fmla="*/ 0 h 527"/>
                  <a:gd name="T12" fmla="*/ 0 w 529"/>
                  <a:gd name="T13" fmla="*/ 0 h 527"/>
                  <a:gd name="T14" fmla="*/ 0 w 529"/>
                  <a:gd name="T15" fmla="*/ 0 h 527"/>
                  <a:gd name="T16" fmla="*/ 0 w 529"/>
                  <a:gd name="T17" fmla="*/ 0 h 527"/>
                  <a:gd name="T18" fmla="*/ 0 w 529"/>
                  <a:gd name="T19" fmla="*/ 0 h 527"/>
                  <a:gd name="T20" fmla="*/ 0 w 529"/>
                  <a:gd name="T21" fmla="*/ 0 h 527"/>
                  <a:gd name="T22" fmla="*/ 0 w 529"/>
                  <a:gd name="T23" fmla="*/ 0 h 527"/>
                  <a:gd name="T24" fmla="*/ 0 w 529"/>
                  <a:gd name="T25" fmla="*/ 0 h 527"/>
                  <a:gd name="T26" fmla="*/ 0 w 529"/>
                  <a:gd name="T27" fmla="*/ 0 h 527"/>
                  <a:gd name="T28" fmla="*/ 0 w 529"/>
                  <a:gd name="T29" fmla="*/ 0 h 527"/>
                  <a:gd name="T30" fmla="*/ 0 w 529"/>
                  <a:gd name="T31" fmla="*/ 0 h 527"/>
                  <a:gd name="T32" fmla="*/ 0 w 529"/>
                  <a:gd name="T33" fmla="*/ 0 h 527"/>
                  <a:gd name="T34" fmla="*/ 0 w 529"/>
                  <a:gd name="T35" fmla="*/ 0 h 527"/>
                  <a:gd name="T36" fmla="*/ 0 w 529"/>
                  <a:gd name="T37" fmla="*/ 0 h 527"/>
                  <a:gd name="T38" fmla="*/ 0 w 529"/>
                  <a:gd name="T39" fmla="*/ 0 h 527"/>
                  <a:gd name="T40" fmla="*/ 0 w 529"/>
                  <a:gd name="T41" fmla="*/ 0 h 527"/>
                  <a:gd name="T42" fmla="*/ 0 w 529"/>
                  <a:gd name="T43" fmla="*/ 0 h 527"/>
                  <a:gd name="T44" fmla="*/ 0 w 529"/>
                  <a:gd name="T45" fmla="*/ 0 h 527"/>
                  <a:gd name="T46" fmla="*/ 0 w 529"/>
                  <a:gd name="T47" fmla="*/ 0 h 527"/>
                  <a:gd name="T48" fmla="*/ 0 w 529"/>
                  <a:gd name="T49" fmla="*/ 0 h 527"/>
                  <a:gd name="T50" fmla="*/ 0 w 529"/>
                  <a:gd name="T51" fmla="*/ 0 h 527"/>
                  <a:gd name="T52" fmla="*/ 0 w 529"/>
                  <a:gd name="T53" fmla="*/ 0 h 527"/>
                  <a:gd name="T54" fmla="*/ 0 w 529"/>
                  <a:gd name="T55" fmla="*/ 0 h 527"/>
                  <a:gd name="T56" fmla="*/ 0 w 529"/>
                  <a:gd name="T57" fmla="*/ 0 h 527"/>
                  <a:gd name="T58" fmla="*/ 0 w 529"/>
                  <a:gd name="T59" fmla="*/ 0 h 527"/>
                  <a:gd name="T60" fmla="*/ 0 w 529"/>
                  <a:gd name="T61" fmla="*/ 0 h 527"/>
                  <a:gd name="T62" fmla="*/ 0 w 529"/>
                  <a:gd name="T63" fmla="*/ 0 h 527"/>
                  <a:gd name="T64" fmla="*/ 0 w 529"/>
                  <a:gd name="T65" fmla="*/ 0 h 527"/>
                  <a:gd name="T66" fmla="*/ 0 w 529"/>
                  <a:gd name="T67" fmla="*/ 0 h 527"/>
                  <a:gd name="T68" fmla="*/ 0 w 529"/>
                  <a:gd name="T69" fmla="*/ 0 h 527"/>
                  <a:gd name="T70" fmla="*/ 0 w 529"/>
                  <a:gd name="T71" fmla="*/ 0 h 527"/>
                  <a:gd name="T72" fmla="*/ 0 w 529"/>
                  <a:gd name="T73" fmla="*/ 0 h 527"/>
                  <a:gd name="T74" fmla="*/ 0 w 529"/>
                  <a:gd name="T75" fmla="*/ 0 h 527"/>
                  <a:gd name="T76" fmla="*/ 0 w 529"/>
                  <a:gd name="T77" fmla="*/ 0 h 527"/>
                  <a:gd name="T78" fmla="*/ 0 w 529"/>
                  <a:gd name="T79" fmla="*/ 0 h 527"/>
                  <a:gd name="T80" fmla="*/ 0 w 529"/>
                  <a:gd name="T81" fmla="*/ 0 h 527"/>
                  <a:gd name="T82" fmla="*/ 0 w 529"/>
                  <a:gd name="T83" fmla="*/ 0 h 527"/>
                  <a:gd name="T84" fmla="*/ 0 w 529"/>
                  <a:gd name="T85" fmla="*/ 0 h 527"/>
                  <a:gd name="T86" fmla="*/ 0 w 529"/>
                  <a:gd name="T87" fmla="*/ 0 h 527"/>
                  <a:gd name="T88" fmla="*/ 0 w 529"/>
                  <a:gd name="T89" fmla="*/ 0 h 527"/>
                  <a:gd name="T90" fmla="*/ 0 w 529"/>
                  <a:gd name="T91" fmla="*/ 0 h 527"/>
                  <a:gd name="T92" fmla="*/ 0 w 529"/>
                  <a:gd name="T93" fmla="*/ 0 h 527"/>
                  <a:gd name="T94" fmla="*/ 0 w 529"/>
                  <a:gd name="T95" fmla="*/ 0 h 527"/>
                  <a:gd name="T96" fmla="*/ 0 w 529"/>
                  <a:gd name="T97" fmla="*/ 0 h 527"/>
                  <a:gd name="T98" fmla="*/ 0 w 529"/>
                  <a:gd name="T99" fmla="*/ 0 h 527"/>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529"/>
                  <a:gd name="T151" fmla="*/ 0 h 527"/>
                  <a:gd name="T152" fmla="*/ 529 w 529"/>
                  <a:gd name="T153" fmla="*/ 527 h 527"/>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529" h="527">
                    <a:moveTo>
                      <a:pt x="264" y="0"/>
                    </a:moveTo>
                    <a:lnTo>
                      <a:pt x="300" y="2"/>
                    </a:lnTo>
                    <a:lnTo>
                      <a:pt x="335" y="9"/>
                    </a:lnTo>
                    <a:lnTo>
                      <a:pt x="367" y="21"/>
                    </a:lnTo>
                    <a:lnTo>
                      <a:pt x="398" y="36"/>
                    </a:lnTo>
                    <a:lnTo>
                      <a:pt x="426" y="55"/>
                    </a:lnTo>
                    <a:lnTo>
                      <a:pt x="451" y="77"/>
                    </a:lnTo>
                    <a:lnTo>
                      <a:pt x="474" y="103"/>
                    </a:lnTo>
                    <a:lnTo>
                      <a:pt x="493" y="130"/>
                    </a:lnTo>
                    <a:lnTo>
                      <a:pt x="508" y="161"/>
                    </a:lnTo>
                    <a:lnTo>
                      <a:pt x="520" y="194"/>
                    </a:lnTo>
                    <a:lnTo>
                      <a:pt x="527" y="228"/>
                    </a:lnTo>
                    <a:lnTo>
                      <a:pt x="529" y="263"/>
                    </a:lnTo>
                    <a:lnTo>
                      <a:pt x="527" y="300"/>
                    </a:lnTo>
                    <a:lnTo>
                      <a:pt x="520" y="334"/>
                    </a:lnTo>
                    <a:lnTo>
                      <a:pt x="508" y="366"/>
                    </a:lnTo>
                    <a:lnTo>
                      <a:pt x="493" y="397"/>
                    </a:lnTo>
                    <a:lnTo>
                      <a:pt x="474" y="425"/>
                    </a:lnTo>
                    <a:lnTo>
                      <a:pt x="451" y="450"/>
                    </a:lnTo>
                    <a:lnTo>
                      <a:pt x="426" y="473"/>
                    </a:lnTo>
                    <a:lnTo>
                      <a:pt x="398" y="492"/>
                    </a:lnTo>
                    <a:lnTo>
                      <a:pt x="367" y="507"/>
                    </a:lnTo>
                    <a:lnTo>
                      <a:pt x="335" y="518"/>
                    </a:lnTo>
                    <a:lnTo>
                      <a:pt x="300" y="525"/>
                    </a:lnTo>
                    <a:lnTo>
                      <a:pt x="264" y="527"/>
                    </a:lnTo>
                    <a:lnTo>
                      <a:pt x="229" y="525"/>
                    </a:lnTo>
                    <a:lnTo>
                      <a:pt x="195" y="518"/>
                    </a:lnTo>
                    <a:lnTo>
                      <a:pt x="162" y="507"/>
                    </a:lnTo>
                    <a:lnTo>
                      <a:pt x="132" y="492"/>
                    </a:lnTo>
                    <a:lnTo>
                      <a:pt x="103" y="473"/>
                    </a:lnTo>
                    <a:lnTo>
                      <a:pt x="78" y="450"/>
                    </a:lnTo>
                    <a:lnTo>
                      <a:pt x="55" y="425"/>
                    </a:lnTo>
                    <a:lnTo>
                      <a:pt x="36" y="397"/>
                    </a:lnTo>
                    <a:lnTo>
                      <a:pt x="21" y="366"/>
                    </a:lnTo>
                    <a:lnTo>
                      <a:pt x="9" y="334"/>
                    </a:lnTo>
                    <a:lnTo>
                      <a:pt x="3" y="300"/>
                    </a:lnTo>
                    <a:lnTo>
                      <a:pt x="0" y="263"/>
                    </a:lnTo>
                    <a:lnTo>
                      <a:pt x="3" y="228"/>
                    </a:lnTo>
                    <a:lnTo>
                      <a:pt x="9" y="194"/>
                    </a:lnTo>
                    <a:lnTo>
                      <a:pt x="21" y="161"/>
                    </a:lnTo>
                    <a:lnTo>
                      <a:pt x="37" y="130"/>
                    </a:lnTo>
                    <a:lnTo>
                      <a:pt x="55" y="103"/>
                    </a:lnTo>
                    <a:lnTo>
                      <a:pt x="78" y="77"/>
                    </a:lnTo>
                    <a:lnTo>
                      <a:pt x="103" y="55"/>
                    </a:lnTo>
                    <a:lnTo>
                      <a:pt x="131" y="36"/>
                    </a:lnTo>
                    <a:lnTo>
                      <a:pt x="162" y="21"/>
                    </a:lnTo>
                    <a:lnTo>
                      <a:pt x="195" y="9"/>
                    </a:lnTo>
                    <a:lnTo>
                      <a:pt x="229" y="2"/>
                    </a:lnTo>
                    <a:lnTo>
                      <a:pt x="264" y="0"/>
                    </a:lnTo>
                    <a:close/>
                  </a:path>
                </a:pathLst>
              </a:custGeom>
              <a:solidFill>
                <a:srgbClr val="B5FF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7190" name="Freeform 16"/>
              <p:cNvSpPr>
                <a:spLocks/>
              </p:cNvSpPr>
              <p:nvPr/>
            </p:nvSpPr>
            <p:spPr bwMode="auto">
              <a:xfrm>
                <a:off x="197" y="327"/>
                <a:ext cx="168" cy="167"/>
              </a:xfrm>
              <a:custGeom>
                <a:avLst/>
                <a:gdLst>
                  <a:gd name="T0" fmla="*/ 0 w 492"/>
                  <a:gd name="T1" fmla="*/ 0 h 490"/>
                  <a:gd name="T2" fmla="*/ 0 w 492"/>
                  <a:gd name="T3" fmla="*/ 0 h 490"/>
                  <a:gd name="T4" fmla="*/ 0 w 492"/>
                  <a:gd name="T5" fmla="*/ 0 h 490"/>
                  <a:gd name="T6" fmla="*/ 0 w 492"/>
                  <a:gd name="T7" fmla="*/ 0 h 490"/>
                  <a:gd name="T8" fmla="*/ 0 w 492"/>
                  <a:gd name="T9" fmla="*/ 0 h 490"/>
                  <a:gd name="T10" fmla="*/ 0 w 492"/>
                  <a:gd name="T11" fmla="*/ 0 h 490"/>
                  <a:gd name="T12" fmla="*/ 0 w 492"/>
                  <a:gd name="T13" fmla="*/ 0 h 490"/>
                  <a:gd name="T14" fmla="*/ 0 w 492"/>
                  <a:gd name="T15" fmla="*/ 0 h 490"/>
                  <a:gd name="T16" fmla="*/ 0 w 492"/>
                  <a:gd name="T17" fmla="*/ 0 h 490"/>
                  <a:gd name="T18" fmla="*/ 0 w 492"/>
                  <a:gd name="T19" fmla="*/ 0 h 490"/>
                  <a:gd name="T20" fmla="*/ 0 w 492"/>
                  <a:gd name="T21" fmla="*/ 0 h 490"/>
                  <a:gd name="T22" fmla="*/ 0 w 492"/>
                  <a:gd name="T23" fmla="*/ 0 h 490"/>
                  <a:gd name="T24" fmla="*/ 0 w 492"/>
                  <a:gd name="T25" fmla="*/ 0 h 490"/>
                  <a:gd name="T26" fmla="*/ 0 w 492"/>
                  <a:gd name="T27" fmla="*/ 0 h 490"/>
                  <a:gd name="T28" fmla="*/ 0 w 492"/>
                  <a:gd name="T29" fmla="*/ 0 h 490"/>
                  <a:gd name="T30" fmla="*/ 0 w 492"/>
                  <a:gd name="T31" fmla="*/ 0 h 490"/>
                  <a:gd name="T32" fmla="*/ 0 w 492"/>
                  <a:gd name="T33" fmla="*/ 0 h 490"/>
                  <a:gd name="T34" fmla="*/ 0 w 492"/>
                  <a:gd name="T35" fmla="*/ 0 h 490"/>
                  <a:gd name="T36" fmla="*/ 0 w 492"/>
                  <a:gd name="T37" fmla="*/ 0 h 490"/>
                  <a:gd name="T38" fmla="*/ 0 w 492"/>
                  <a:gd name="T39" fmla="*/ 0 h 490"/>
                  <a:gd name="T40" fmla="*/ 0 w 492"/>
                  <a:gd name="T41" fmla="*/ 0 h 490"/>
                  <a:gd name="T42" fmla="*/ 0 w 492"/>
                  <a:gd name="T43" fmla="*/ 0 h 490"/>
                  <a:gd name="T44" fmla="*/ 0 w 492"/>
                  <a:gd name="T45" fmla="*/ 0 h 490"/>
                  <a:gd name="T46" fmla="*/ 0 w 492"/>
                  <a:gd name="T47" fmla="*/ 0 h 490"/>
                  <a:gd name="T48" fmla="*/ 0 w 492"/>
                  <a:gd name="T49" fmla="*/ 0 h 490"/>
                  <a:gd name="T50" fmla="*/ 0 w 492"/>
                  <a:gd name="T51" fmla="*/ 0 h 490"/>
                  <a:gd name="T52" fmla="*/ 0 w 492"/>
                  <a:gd name="T53" fmla="*/ 0 h 490"/>
                  <a:gd name="T54" fmla="*/ 0 w 492"/>
                  <a:gd name="T55" fmla="*/ 0 h 490"/>
                  <a:gd name="T56" fmla="*/ 0 w 492"/>
                  <a:gd name="T57" fmla="*/ 0 h 490"/>
                  <a:gd name="T58" fmla="*/ 0 w 492"/>
                  <a:gd name="T59" fmla="*/ 0 h 490"/>
                  <a:gd name="T60" fmla="*/ 0 w 492"/>
                  <a:gd name="T61" fmla="*/ 0 h 490"/>
                  <a:gd name="T62" fmla="*/ 0 w 492"/>
                  <a:gd name="T63" fmla="*/ 0 h 490"/>
                  <a:gd name="T64" fmla="*/ 0 w 492"/>
                  <a:gd name="T65" fmla="*/ 0 h 490"/>
                  <a:gd name="T66" fmla="*/ 0 w 492"/>
                  <a:gd name="T67" fmla="*/ 0 h 490"/>
                  <a:gd name="T68" fmla="*/ 0 w 492"/>
                  <a:gd name="T69" fmla="*/ 0 h 490"/>
                  <a:gd name="T70" fmla="*/ 0 w 492"/>
                  <a:gd name="T71" fmla="*/ 0 h 490"/>
                  <a:gd name="T72" fmla="*/ 0 w 492"/>
                  <a:gd name="T73" fmla="*/ 0 h 490"/>
                  <a:gd name="T74" fmla="*/ 0 w 492"/>
                  <a:gd name="T75" fmla="*/ 0 h 490"/>
                  <a:gd name="T76" fmla="*/ 0 w 492"/>
                  <a:gd name="T77" fmla="*/ 0 h 490"/>
                  <a:gd name="T78" fmla="*/ 0 w 492"/>
                  <a:gd name="T79" fmla="*/ 0 h 490"/>
                  <a:gd name="T80" fmla="*/ 0 w 492"/>
                  <a:gd name="T81" fmla="*/ 0 h 490"/>
                  <a:gd name="T82" fmla="*/ 0 w 492"/>
                  <a:gd name="T83" fmla="*/ 0 h 490"/>
                  <a:gd name="T84" fmla="*/ 0 w 492"/>
                  <a:gd name="T85" fmla="*/ 0 h 490"/>
                  <a:gd name="T86" fmla="*/ 0 w 492"/>
                  <a:gd name="T87" fmla="*/ 0 h 490"/>
                  <a:gd name="T88" fmla="*/ 0 w 492"/>
                  <a:gd name="T89" fmla="*/ 0 h 490"/>
                  <a:gd name="T90" fmla="*/ 0 w 492"/>
                  <a:gd name="T91" fmla="*/ 0 h 490"/>
                  <a:gd name="T92" fmla="*/ 0 w 492"/>
                  <a:gd name="T93" fmla="*/ 0 h 490"/>
                  <a:gd name="T94" fmla="*/ 0 w 492"/>
                  <a:gd name="T95" fmla="*/ 0 h 490"/>
                  <a:gd name="T96" fmla="*/ 0 w 492"/>
                  <a:gd name="T97" fmla="*/ 0 h 490"/>
                  <a:gd name="T98" fmla="*/ 0 w 492"/>
                  <a:gd name="T99" fmla="*/ 0 h 49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92"/>
                  <a:gd name="T151" fmla="*/ 0 h 490"/>
                  <a:gd name="T152" fmla="*/ 492 w 492"/>
                  <a:gd name="T153" fmla="*/ 490 h 49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92" h="490">
                    <a:moveTo>
                      <a:pt x="246" y="0"/>
                    </a:moveTo>
                    <a:lnTo>
                      <a:pt x="280" y="3"/>
                    </a:lnTo>
                    <a:lnTo>
                      <a:pt x="312" y="9"/>
                    </a:lnTo>
                    <a:lnTo>
                      <a:pt x="342" y="20"/>
                    </a:lnTo>
                    <a:lnTo>
                      <a:pt x="371" y="34"/>
                    </a:lnTo>
                    <a:lnTo>
                      <a:pt x="397" y="51"/>
                    </a:lnTo>
                    <a:lnTo>
                      <a:pt x="420" y="72"/>
                    </a:lnTo>
                    <a:lnTo>
                      <a:pt x="441" y="96"/>
                    </a:lnTo>
                    <a:lnTo>
                      <a:pt x="458" y="121"/>
                    </a:lnTo>
                    <a:lnTo>
                      <a:pt x="472" y="150"/>
                    </a:lnTo>
                    <a:lnTo>
                      <a:pt x="483" y="180"/>
                    </a:lnTo>
                    <a:lnTo>
                      <a:pt x="489" y="212"/>
                    </a:lnTo>
                    <a:lnTo>
                      <a:pt x="492" y="245"/>
                    </a:lnTo>
                    <a:lnTo>
                      <a:pt x="489" y="278"/>
                    </a:lnTo>
                    <a:lnTo>
                      <a:pt x="483" y="310"/>
                    </a:lnTo>
                    <a:lnTo>
                      <a:pt x="472" y="341"/>
                    </a:lnTo>
                    <a:lnTo>
                      <a:pt x="458" y="369"/>
                    </a:lnTo>
                    <a:lnTo>
                      <a:pt x="441" y="396"/>
                    </a:lnTo>
                    <a:lnTo>
                      <a:pt x="420" y="419"/>
                    </a:lnTo>
                    <a:lnTo>
                      <a:pt x="397" y="440"/>
                    </a:lnTo>
                    <a:lnTo>
                      <a:pt x="371" y="457"/>
                    </a:lnTo>
                    <a:lnTo>
                      <a:pt x="342" y="471"/>
                    </a:lnTo>
                    <a:lnTo>
                      <a:pt x="312" y="482"/>
                    </a:lnTo>
                    <a:lnTo>
                      <a:pt x="280" y="488"/>
                    </a:lnTo>
                    <a:lnTo>
                      <a:pt x="246" y="490"/>
                    </a:lnTo>
                    <a:lnTo>
                      <a:pt x="214" y="488"/>
                    </a:lnTo>
                    <a:lnTo>
                      <a:pt x="181" y="482"/>
                    </a:lnTo>
                    <a:lnTo>
                      <a:pt x="151" y="471"/>
                    </a:lnTo>
                    <a:lnTo>
                      <a:pt x="123" y="457"/>
                    </a:lnTo>
                    <a:lnTo>
                      <a:pt x="96" y="440"/>
                    </a:lnTo>
                    <a:lnTo>
                      <a:pt x="73" y="419"/>
                    </a:lnTo>
                    <a:lnTo>
                      <a:pt x="52" y="396"/>
                    </a:lnTo>
                    <a:lnTo>
                      <a:pt x="35" y="369"/>
                    </a:lnTo>
                    <a:lnTo>
                      <a:pt x="20" y="341"/>
                    </a:lnTo>
                    <a:lnTo>
                      <a:pt x="9" y="310"/>
                    </a:lnTo>
                    <a:lnTo>
                      <a:pt x="3" y="278"/>
                    </a:lnTo>
                    <a:lnTo>
                      <a:pt x="0" y="245"/>
                    </a:lnTo>
                    <a:lnTo>
                      <a:pt x="3" y="212"/>
                    </a:lnTo>
                    <a:lnTo>
                      <a:pt x="9" y="180"/>
                    </a:lnTo>
                    <a:lnTo>
                      <a:pt x="20" y="150"/>
                    </a:lnTo>
                    <a:lnTo>
                      <a:pt x="35" y="121"/>
                    </a:lnTo>
                    <a:lnTo>
                      <a:pt x="52" y="96"/>
                    </a:lnTo>
                    <a:lnTo>
                      <a:pt x="73" y="72"/>
                    </a:lnTo>
                    <a:lnTo>
                      <a:pt x="96" y="51"/>
                    </a:lnTo>
                    <a:lnTo>
                      <a:pt x="123" y="34"/>
                    </a:lnTo>
                    <a:lnTo>
                      <a:pt x="151" y="20"/>
                    </a:lnTo>
                    <a:lnTo>
                      <a:pt x="181" y="9"/>
                    </a:lnTo>
                    <a:lnTo>
                      <a:pt x="214" y="3"/>
                    </a:lnTo>
                    <a:lnTo>
                      <a:pt x="246" y="0"/>
                    </a:lnTo>
                    <a:close/>
                  </a:path>
                </a:pathLst>
              </a:custGeom>
              <a:solidFill>
                <a:srgbClr val="BDFFE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7191" name="Freeform 17"/>
              <p:cNvSpPr>
                <a:spLocks/>
              </p:cNvSpPr>
              <p:nvPr/>
            </p:nvSpPr>
            <p:spPr bwMode="auto">
              <a:xfrm>
                <a:off x="203" y="329"/>
                <a:ext cx="156" cy="156"/>
              </a:xfrm>
              <a:custGeom>
                <a:avLst/>
                <a:gdLst>
                  <a:gd name="T0" fmla="*/ 0 w 452"/>
                  <a:gd name="T1" fmla="*/ 0 h 452"/>
                  <a:gd name="T2" fmla="*/ 0 w 452"/>
                  <a:gd name="T3" fmla="*/ 0 h 452"/>
                  <a:gd name="T4" fmla="*/ 0 w 452"/>
                  <a:gd name="T5" fmla="*/ 0 h 452"/>
                  <a:gd name="T6" fmla="*/ 0 w 452"/>
                  <a:gd name="T7" fmla="*/ 0 h 452"/>
                  <a:gd name="T8" fmla="*/ 0 w 452"/>
                  <a:gd name="T9" fmla="*/ 0 h 452"/>
                  <a:gd name="T10" fmla="*/ 0 w 452"/>
                  <a:gd name="T11" fmla="*/ 0 h 452"/>
                  <a:gd name="T12" fmla="*/ 0 w 452"/>
                  <a:gd name="T13" fmla="*/ 0 h 452"/>
                  <a:gd name="T14" fmla="*/ 0 w 452"/>
                  <a:gd name="T15" fmla="*/ 0 h 452"/>
                  <a:gd name="T16" fmla="*/ 0 w 452"/>
                  <a:gd name="T17" fmla="*/ 0 h 452"/>
                  <a:gd name="T18" fmla="*/ 0 w 452"/>
                  <a:gd name="T19" fmla="*/ 0 h 452"/>
                  <a:gd name="T20" fmla="*/ 0 w 452"/>
                  <a:gd name="T21" fmla="*/ 0 h 452"/>
                  <a:gd name="T22" fmla="*/ 0 w 452"/>
                  <a:gd name="T23" fmla="*/ 0 h 452"/>
                  <a:gd name="T24" fmla="*/ 0 w 452"/>
                  <a:gd name="T25" fmla="*/ 0 h 452"/>
                  <a:gd name="T26" fmla="*/ 0 w 452"/>
                  <a:gd name="T27" fmla="*/ 0 h 452"/>
                  <a:gd name="T28" fmla="*/ 0 w 452"/>
                  <a:gd name="T29" fmla="*/ 0 h 452"/>
                  <a:gd name="T30" fmla="*/ 0 w 452"/>
                  <a:gd name="T31" fmla="*/ 0 h 452"/>
                  <a:gd name="T32" fmla="*/ 0 w 452"/>
                  <a:gd name="T33" fmla="*/ 0 h 452"/>
                  <a:gd name="T34" fmla="*/ 0 w 452"/>
                  <a:gd name="T35" fmla="*/ 0 h 452"/>
                  <a:gd name="T36" fmla="*/ 0 w 452"/>
                  <a:gd name="T37" fmla="*/ 0 h 452"/>
                  <a:gd name="T38" fmla="*/ 0 w 452"/>
                  <a:gd name="T39" fmla="*/ 0 h 452"/>
                  <a:gd name="T40" fmla="*/ 0 w 452"/>
                  <a:gd name="T41" fmla="*/ 0 h 452"/>
                  <a:gd name="T42" fmla="*/ 0 w 452"/>
                  <a:gd name="T43" fmla="*/ 0 h 452"/>
                  <a:gd name="T44" fmla="*/ 0 w 452"/>
                  <a:gd name="T45" fmla="*/ 0 h 452"/>
                  <a:gd name="T46" fmla="*/ 0 w 452"/>
                  <a:gd name="T47" fmla="*/ 0 h 452"/>
                  <a:gd name="T48" fmla="*/ 0 w 452"/>
                  <a:gd name="T49" fmla="*/ 0 h 452"/>
                  <a:gd name="T50" fmla="*/ 0 w 452"/>
                  <a:gd name="T51" fmla="*/ 0 h 452"/>
                  <a:gd name="T52" fmla="*/ 0 w 452"/>
                  <a:gd name="T53" fmla="*/ 0 h 452"/>
                  <a:gd name="T54" fmla="*/ 0 w 452"/>
                  <a:gd name="T55" fmla="*/ 0 h 452"/>
                  <a:gd name="T56" fmla="*/ 0 w 452"/>
                  <a:gd name="T57" fmla="*/ 0 h 452"/>
                  <a:gd name="T58" fmla="*/ 0 w 452"/>
                  <a:gd name="T59" fmla="*/ 0 h 452"/>
                  <a:gd name="T60" fmla="*/ 0 w 452"/>
                  <a:gd name="T61" fmla="*/ 0 h 452"/>
                  <a:gd name="T62" fmla="*/ 0 w 452"/>
                  <a:gd name="T63" fmla="*/ 0 h 452"/>
                  <a:gd name="T64" fmla="*/ 0 w 452"/>
                  <a:gd name="T65" fmla="*/ 0 h 452"/>
                  <a:gd name="T66" fmla="*/ 0 w 452"/>
                  <a:gd name="T67" fmla="*/ 0 h 452"/>
                  <a:gd name="T68" fmla="*/ 0 w 452"/>
                  <a:gd name="T69" fmla="*/ 0 h 452"/>
                  <a:gd name="T70" fmla="*/ 0 w 452"/>
                  <a:gd name="T71" fmla="*/ 0 h 452"/>
                  <a:gd name="T72" fmla="*/ 0 w 452"/>
                  <a:gd name="T73" fmla="*/ 0 h 452"/>
                  <a:gd name="T74" fmla="*/ 0 w 452"/>
                  <a:gd name="T75" fmla="*/ 0 h 452"/>
                  <a:gd name="T76" fmla="*/ 0 w 452"/>
                  <a:gd name="T77" fmla="*/ 0 h 452"/>
                  <a:gd name="T78" fmla="*/ 0 w 452"/>
                  <a:gd name="T79" fmla="*/ 0 h 452"/>
                  <a:gd name="T80" fmla="*/ 0 w 452"/>
                  <a:gd name="T81" fmla="*/ 0 h 452"/>
                  <a:gd name="T82" fmla="*/ 0 w 452"/>
                  <a:gd name="T83" fmla="*/ 0 h 452"/>
                  <a:gd name="T84" fmla="*/ 0 w 452"/>
                  <a:gd name="T85" fmla="*/ 0 h 452"/>
                  <a:gd name="T86" fmla="*/ 0 w 452"/>
                  <a:gd name="T87" fmla="*/ 0 h 452"/>
                  <a:gd name="T88" fmla="*/ 0 w 452"/>
                  <a:gd name="T89" fmla="*/ 0 h 452"/>
                  <a:gd name="T90" fmla="*/ 0 w 452"/>
                  <a:gd name="T91" fmla="*/ 0 h 452"/>
                  <a:gd name="T92" fmla="*/ 0 w 452"/>
                  <a:gd name="T93" fmla="*/ 0 h 452"/>
                  <a:gd name="T94" fmla="*/ 0 w 452"/>
                  <a:gd name="T95" fmla="*/ 0 h 452"/>
                  <a:gd name="T96" fmla="*/ 0 w 452"/>
                  <a:gd name="T97" fmla="*/ 0 h 452"/>
                  <a:gd name="T98" fmla="*/ 0 w 452"/>
                  <a:gd name="T99" fmla="*/ 0 h 45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52"/>
                  <a:gd name="T151" fmla="*/ 0 h 452"/>
                  <a:gd name="T152" fmla="*/ 452 w 452"/>
                  <a:gd name="T153" fmla="*/ 452 h 452"/>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52" h="452">
                    <a:moveTo>
                      <a:pt x="226" y="0"/>
                    </a:moveTo>
                    <a:lnTo>
                      <a:pt x="256" y="2"/>
                    </a:lnTo>
                    <a:lnTo>
                      <a:pt x="287" y="8"/>
                    </a:lnTo>
                    <a:lnTo>
                      <a:pt x="314" y="18"/>
                    </a:lnTo>
                    <a:lnTo>
                      <a:pt x="340" y="31"/>
                    </a:lnTo>
                    <a:lnTo>
                      <a:pt x="364" y="47"/>
                    </a:lnTo>
                    <a:lnTo>
                      <a:pt x="386" y="66"/>
                    </a:lnTo>
                    <a:lnTo>
                      <a:pt x="405" y="88"/>
                    </a:lnTo>
                    <a:lnTo>
                      <a:pt x="421" y="112"/>
                    </a:lnTo>
                    <a:lnTo>
                      <a:pt x="435" y="138"/>
                    </a:lnTo>
                    <a:lnTo>
                      <a:pt x="444" y="166"/>
                    </a:lnTo>
                    <a:lnTo>
                      <a:pt x="450" y="196"/>
                    </a:lnTo>
                    <a:lnTo>
                      <a:pt x="452" y="226"/>
                    </a:lnTo>
                    <a:lnTo>
                      <a:pt x="450" y="257"/>
                    </a:lnTo>
                    <a:lnTo>
                      <a:pt x="444" y="287"/>
                    </a:lnTo>
                    <a:lnTo>
                      <a:pt x="435" y="314"/>
                    </a:lnTo>
                    <a:lnTo>
                      <a:pt x="421" y="341"/>
                    </a:lnTo>
                    <a:lnTo>
                      <a:pt x="405" y="364"/>
                    </a:lnTo>
                    <a:lnTo>
                      <a:pt x="386" y="386"/>
                    </a:lnTo>
                    <a:lnTo>
                      <a:pt x="364" y="405"/>
                    </a:lnTo>
                    <a:lnTo>
                      <a:pt x="340" y="421"/>
                    </a:lnTo>
                    <a:lnTo>
                      <a:pt x="314" y="435"/>
                    </a:lnTo>
                    <a:lnTo>
                      <a:pt x="287" y="444"/>
                    </a:lnTo>
                    <a:lnTo>
                      <a:pt x="256" y="450"/>
                    </a:lnTo>
                    <a:lnTo>
                      <a:pt x="226" y="452"/>
                    </a:lnTo>
                    <a:lnTo>
                      <a:pt x="196" y="450"/>
                    </a:lnTo>
                    <a:lnTo>
                      <a:pt x="166" y="444"/>
                    </a:lnTo>
                    <a:lnTo>
                      <a:pt x="138" y="435"/>
                    </a:lnTo>
                    <a:lnTo>
                      <a:pt x="112" y="421"/>
                    </a:lnTo>
                    <a:lnTo>
                      <a:pt x="88" y="405"/>
                    </a:lnTo>
                    <a:lnTo>
                      <a:pt x="66" y="386"/>
                    </a:lnTo>
                    <a:lnTo>
                      <a:pt x="47" y="364"/>
                    </a:lnTo>
                    <a:lnTo>
                      <a:pt x="31" y="341"/>
                    </a:lnTo>
                    <a:lnTo>
                      <a:pt x="17" y="314"/>
                    </a:lnTo>
                    <a:lnTo>
                      <a:pt x="8" y="287"/>
                    </a:lnTo>
                    <a:lnTo>
                      <a:pt x="2" y="257"/>
                    </a:lnTo>
                    <a:lnTo>
                      <a:pt x="0" y="226"/>
                    </a:lnTo>
                    <a:lnTo>
                      <a:pt x="2" y="196"/>
                    </a:lnTo>
                    <a:lnTo>
                      <a:pt x="8" y="166"/>
                    </a:lnTo>
                    <a:lnTo>
                      <a:pt x="17" y="138"/>
                    </a:lnTo>
                    <a:lnTo>
                      <a:pt x="31" y="112"/>
                    </a:lnTo>
                    <a:lnTo>
                      <a:pt x="47" y="88"/>
                    </a:lnTo>
                    <a:lnTo>
                      <a:pt x="66" y="66"/>
                    </a:lnTo>
                    <a:lnTo>
                      <a:pt x="88" y="47"/>
                    </a:lnTo>
                    <a:lnTo>
                      <a:pt x="112" y="31"/>
                    </a:lnTo>
                    <a:lnTo>
                      <a:pt x="138" y="18"/>
                    </a:lnTo>
                    <a:lnTo>
                      <a:pt x="166" y="8"/>
                    </a:lnTo>
                    <a:lnTo>
                      <a:pt x="196" y="2"/>
                    </a:lnTo>
                    <a:lnTo>
                      <a:pt x="226" y="0"/>
                    </a:lnTo>
                    <a:close/>
                  </a:path>
                </a:pathLst>
              </a:custGeom>
              <a:solidFill>
                <a:srgbClr val="C2FFE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7192" name="Freeform 18"/>
              <p:cNvSpPr>
                <a:spLocks/>
              </p:cNvSpPr>
              <p:nvPr/>
            </p:nvSpPr>
            <p:spPr bwMode="auto">
              <a:xfrm>
                <a:off x="212" y="336"/>
                <a:ext cx="143" cy="138"/>
              </a:xfrm>
              <a:custGeom>
                <a:avLst/>
                <a:gdLst>
                  <a:gd name="T0" fmla="*/ 0 w 411"/>
                  <a:gd name="T1" fmla="*/ 0 h 410"/>
                  <a:gd name="T2" fmla="*/ 0 w 411"/>
                  <a:gd name="T3" fmla="*/ 0 h 410"/>
                  <a:gd name="T4" fmla="*/ 0 w 411"/>
                  <a:gd name="T5" fmla="*/ 0 h 410"/>
                  <a:gd name="T6" fmla="*/ 0 w 411"/>
                  <a:gd name="T7" fmla="*/ 0 h 410"/>
                  <a:gd name="T8" fmla="*/ 0 w 411"/>
                  <a:gd name="T9" fmla="*/ 0 h 410"/>
                  <a:gd name="T10" fmla="*/ 0 w 411"/>
                  <a:gd name="T11" fmla="*/ 0 h 410"/>
                  <a:gd name="T12" fmla="*/ 0 w 411"/>
                  <a:gd name="T13" fmla="*/ 0 h 410"/>
                  <a:gd name="T14" fmla="*/ 0 w 411"/>
                  <a:gd name="T15" fmla="*/ 0 h 410"/>
                  <a:gd name="T16" fmla="*/ 0 w 411"/>
                  <a:gd name="T17" fmla="*/ 0 h 410"/>
                  <a:gd name="T18" fmla="*/ 0 w 411"/>
                  <a:gd name="T19" fmla="*/ 0 h 410"/>
                  <a:gd name="T20" fmla="*/ 0 w 411"/>
                  <a:gd name="T21" fmla="*/ 0 h 410"/>
                  <a:gd name="T22" fmla="*/ 0 w 411"/>
                  <a:gd name="T23" fmla="*/ 0 h 410"/>
                  <a:gd name="T24" fmla="*/ 0 w 411"/>
                  <a:gd name="T25" fmla="*/ 0 h 410"/>
                  <a:gd name="T26" fmla="*/ 0 w 411"/>
                  <a:gd name="T27" fmla="*/ 0 h 410"/>
                  <a:gd name="T28" fmla="*/ 0 w 411"/>
                  <a:gd name="T29" fmla="*/ 0 h 410"/>
                  <a:gd name="T30" fmla="*/ 0 w 411"/>
                  <a:gd name="T31" fmla="*/ 0 h 410"/>
                  <a:gd name="T32" fmla="*/ 0 w 411"/>
                  <a:gd name="T33" fmla="*/ 0 h 410"/>
                  <a:gd name="T34" fmla="*/ 0 w 411"/>
                  <a:gd name="T35" fmla="*/ 0 h 410"/>
                  <a:gd name="T36" fmla="*/ 0 w 411"/>
                  <a:gd name="T37" fmla="*/ 0 h 410"/>
                  <a:gd name="T38" fmla="*/ 0 w 411"/>
                  <a:gd name="T39" fmla="*/ 0 h 410"/>
                  <a:gd name="T40" fmla="*/ 0 w 411"/>
                  <a:gd name="T41" fmla="*/ 0 h 410"/>
                  <a:gd name="T42" fmla="*/ 0 w 411"/>
                  <a:gd name="T43" fmla="*/ 0 h 410"/>
                  <a:gd name="T44" fmla="*/ 0 w 411"/>
                  <a:gd name="T45" fmla="*/ 0 h 410"/>
                  <a:gd name="T46" fmla="*/ 0 w 411"/>
                  <a:gd name="T47" fmla="*/ 0 h 410"/>
                  <a:gd name="T48" fmla="*/ 0 w 411"/>
                  <a:gd name="T49" fmla="*/ 0 h 410"/>
                  <a:gd name="T50" fmla="*/ 0 w 411"/>
                  <a:gd name="T51" fmla="*/ 0 h 410"/>
                  <a:gd name="T52" fmla="*/ 0 w 411"/>
                  <a:gd name="T53" fmla="*/ 0 h 410"/>
                  <a:gd name="T54" fmla="*/ 0 w 411"/>
                  <a:gd name="T55" fmla="*/ 0 h 410"/>
                  <a:gd name="T56" fmla="*/ 0 w 411"/>
                  <a:gd name="T57" fmla="*/ 0 h 410"/>
                  <a:gd name="T58" fmla="*/ 0 w 411"/>
                  <a:gd name="T59" fmla="*/ 0 h 410"/>
                  <a:gd name="T60" fmla="*/ 0 w 411"/>
                  <a:gd name="T61" fmla="*/ 0 h 410"/>
                  <a:gd name="T62" fmla="*/ 0 w 411"/>
                  <a:gd name="T63" fmla="*/ 0 h 410"/>
                  <a:gd name="T64" fmla="*/ 0 w 411"/>
                  <a:gd name="T65" fmla="*/ 0 h 410"/>
                  <a:gd name="T66" fmla="*/ 0 w 411"/>
                  <a:gd name="T67" fmla="*/ 0 h 410"/>
                  <a:gd name="T68" fmla="*/ 0 w 411"/>
                  <a:gd name="T69" fmla="*/ 0 h 410"/>
                  <a:gd name="T70" fmla="*/ 0 w 411"/>
                  <a:gd name="T71" fmla="*/ 0 h 410"/>
                  <a:gd name="T72" fmla="*/ 0 w 411"/>
                  <a:gd name="T73" fmla="*/ 0 h 410"/>
                  <a:gd name="T74" fmla="*/ 0 w 411"/>
                  <a:gd name="T75" fmla="*/ 0 h 410"/>
                  <a:gd name="T76" fmla="*/ 0 w 411"/>
                  <a:gd name="T77" fmla="*/ 0 h 410"/>
                  <a:gd name="T78" fmla="*/ 0 w 411"/>
                  <a:gd name="T79" fmla="*/ 0 h 410"/>
                  <a:gd name="T80" fmla="*/ 0 w 411"/>
                  <a:gd name="T81" fmla="*/ 0 h 410"/>
                  <a:gd name="T82" fmla="*/ 0 w 411"/>
                  <a:gd name="T83" fmla="*/ 0 h 410"/>
                  <a:gd name="T84" fmla="*/ 0 w 411"/>
                  <a:gd name="T85" fmla="*/ 0 h 410"/>
                  <a:gd name="T86" fmla="*/ 0 w 411"/>
                  <a:gd name="T87" fmla="*/ 0 h 410"/>
                  <a:gd name="T88" fmla="*/ 0 w 411"/>
                  <a:gd name="T89" fmla="*/ 0 h 410"/>
                  <a:gd name="T90" fmla="*/ 0 w 411"/>
                  <a:gd name="T91" fmla="*/ 0 h 410"/>
                  <a:gd name="T92" fmla="*/ 0 w 411"/>
                  <a:gd name="T93" fmla="*/ 0 h 410"/>
                  <a:gd name="T94" fmla="*/ 0 w 411"/>
                  <a:gd name="T95" fmla="*/ 0 h 410"/>
                  <a:gd name="T96" fmla="*/ 0 w 411"/>
                  <a:gd name="T97" fmla="*/ 0 h 410"/>
                  <a:gd name="T98" fmla="*/ 0 w 411"/>
                  <a:gd name="T99" fmla="*/ 0 h 41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11"/>
                  <a:gd name="T151" fmla="*/ 0 h 410"/>
                  <a:gd name="T152" fmla="*/ 411 w 411"/>
                  <a:gd name="T153" fmla="*/ 410 h 41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11" h="410">
                    <a:moveTo>
                      <a:pt x="205" y="0"/>
                    </a:moveTo>
                    <a:lnTo>
                      <a:pt x="233" y="2"/>
                    </a:lnTo>
                    <a:lnTo>
                      <a:pt x="260" y="7"/>
                    </a:lnTo>
                    <a:lnTo>
                      <a:pt x="285" y="16"/>
                    </a:lnTo>
                    <a:lnTo>
                      <a:pt x="309" y="29"/>
                    </a:lnTo>
                    <a:lnTo>
                      <a:pt x="331" y="44"/>
                    </a:lnTo>
                    <a:lnTo>
                      <a:pt x="351" y="61"/>
                    </a:lnTo>
                    <a:lnTo>
                      <a:pt x="368" y="80"/>
                    </a:lnTo>
                    <a:lnTo>
                      <a:pt x="383" y="102"/>
                    </a:lnTo>
                    <a:lnTo>
                      <a:pt x="395" y="125"/>
                    </a:lnTo>
                    <a:lnTo>
                      <a:pt x="404" y="151"/>
                    </a:lnTo>
                    <a:lnTo>
                      <a:pt x="409" y="177"/>
                    </a:lnTo>
                    <a:lnTo>
                      <a:pt x="411" y="204"/>
                    </a:lnTo>
                    <a:lnTo>
                      <a:pt x="409" y="232"/>
                    </a:lnTo>
                    <a:lnTo>
                      <a:pt x="404" y="259"/>
                    </a:lnTo>
                    <a:lnTo>
                      <a:pt x="395" y="284"/>
                    </a:lnTo>
                    <a:lnTo>
                      <a:pt x="383" y="307"/>
                    </a:lnTo>
                    <a:lnTo>
                      <a:pt x="368" y="329"/>
                    </a:lnTo>
                    <a:lnTo>
                      <a:pt x="351" y="349"/>
                    </a:lnTo>
                    <a:lnTo>
                      <a:pt x="331" y="367"/>
                    </a:lnTo>
                    <a:lnTo>
                      <a:pt x="309" y="382"/>
                    </a:lnTo>
                    <a:lnTo>
                      <a:pt x="285" y="394"/>
                    </a:lnTo>
                    <a:lnTo>
                      <a:pt x="260" y="403"/>
                    </a:lnTo>
                    <a:lnTo>
                      <a:pt x="233" y="408"/>
                    </a:lnTo>
                    <a:lnTo>
                      <a:pt x="205" y="410"/>
                    </a:lnTo>
                    <a:lnTo>
                      <a:pt x="178" y="408"/>
                    </a:lnTo>
                    <a:lnTo>
                      <a:pt x="151" y="403"/>
                    </a:lnTo>
                    <a:lnTo>
                      <a:pt x="126" y="394"/>
                    </a:lnTo>
                    <a:lnTo>
                      <a:pt x="103" y="382"/>
                    </a:lnTo>
                    <a:lnTo>
                      <a:pt x="81" y="367"/>
                    </a:lnTo>
                    <a:lnTo>
                      <a:pt x="61" y="349"/>
                    </a:lnTo>
                    <a:lnTo>
                      <a:pt x="44" y="329"/>
                    </a:lnTo>
                    <a:lnTo>
                      <a:pt x="29" y="307"/>
                    </a:lnTo>
                    <a:lnTo>
                      <a:pt x="17" y="284"/>
                    </a:lnTo>
                    <a:lnTo>
                      <a:pt x="8" y="259"/>
                    </a:lnTo>
                    <a:lnTo>
                      <a:pt x="2" y="232"/>
                    </a:lnTo>
                    <a:lnTo>
                      <a:pt x="0" y="204"/>
                    </a:lnTo>
                    <a:lnTo>
                      <a:pt x="2" y="177"/>
                    </a:lnTo>
                    <a:lnTo>
                      <a:pt x="8" y="151"/>
                    </a:lnTo>
                    <a:lnTo>
                      <a:pt x="17" y="125"/>
                    </a:lnTo>
                    <a:lnTo>
                      <a:pt x="29" y="102"/>
                    </a:lnTo>
                    <a:lnTo>
                      <a:pt x="44" y="80"/>
                    </a:lnTo>
                    <a:lnTo>
                      <a:pt x="61" y="61"/>
                    </a:lnTo>
                    <a:lnTo>
                      <a:pt x="81" y="44"/>
                    </a:lnTo>
                    <a:lnTo>
                      <a:pt x="103" y="29"/>
                    </a:lnTo>
                    <a:lnTo>
                      <a:pt x="126" y="16"/>
                    </a:lnTo>
                    <a:lnTo>
                      <a:pt x="151" y="7"/>
                    </a:lnTo>
                    <a:lnTo>
                      <a:pt x="178" y="2"/>
                    </a:lnTo>
                    <a:lnTo>
                      <a:pt x="205" y="0"/>
                    </a:lnTo>
                    <a:close/>
                  </a:path>
                </a:pathLst>
              </a:custGeom>
              <a:solidFill>
                <a:srgbClr val="C9FFE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7193" name="Freeform 19"/>
              <p:cNvSpPr>
                <a:spLocks/>
              </p:cNvSpPr>
              <p:nvPr/>
            </p:nvSpPr>
            <p:spPr bwMode="auto">
              <a:xfrm>
                <a:off x="220" y="338"/>
                <a:ext cx="128" cy="127"/>
              </a:xfrm>
              <a:custGeom>
                <a:avLst/>
                <a:gdLst>
                  <a:gd name="T0" fmla="*/ 0 w 372"/>
                  <a:gd name="T1" fmla="*/ 0 h 372"/>
                  <a:gd name="T2" fmla="*/ 0 w 372"/>
                  <a:gd name="T3" fmla="*/ 0 h 372"/>
                  <a:gd name="T4" fmla="*/ 0 w 372"/>
                  <a:gd name="T5" fmla="*/ 0 h 372"/>
                  <a:gd name="T6" fmla="*/ 0 w 372"/>
                  <a:gd name="T7" fmla="*/ 0 h 372"/>
                  <a:gd name="T8" fmla="*/ 0 w 372"/>
                  <a:gd name="T9" fmla="*/ 0 h 372"/>
                  <a:gd name="T10" fmla="*/ 0 w 372"/>
                  <a:gd name="T11" fmla="*/ 0 h 372"/>
                  <a:gd name="T12" fmla="*/ 0 w 372"/>
                  <a:gd name="T13" fmla="*/ 0 h 372"/>
                  <a:gd name="T14" fmla="*/ 0 w 372"/>
                  <a:gd name="T15" fmla="*/ 0 h 372"/>
                  <a:gd name="T16" fmla="*/ 0 w 372"/>
                  <a:gd name="T17" fmla="*/ 0 h 372"/>
                  <a:gd name="T18" fmla="*/ 0 w 372"/>
                  <a:gd name="T19" fmla="*/ 0 h 372"/>
                  <a:gd name="T20" fmla="*/ 0 w 372"/>
                  <a:gd name="T21" fmla="*/ 0 h 372"/>
                  <a:gd name="T22" fmla="*/ 0 w 372"/>
                  <a:gd name="T23" fmla="*/ 0 h 372"/>
                  <a:gd name="T24" fmla="*/ 0 w 372"/>
                  <a:gd name="T25" fmla="*/ 0 h 372"/>
                  <a:gd name="T26" fmla="*/ 0 w 372"/>
                  <a:gd name="T27" fmla="*/ 0 h 372"/>
                  <a:gd name="T28" fmla="*/ 0 w 372"/>
                  <a:gd name="T29" fmla="*/ 0 h 372"/>
                  <a:gd name="T30" fmla="*/ 0 w 372"/>
                  <a:gd name="T31" fmla="*/ 0 h 372"/>
                  <a:gd name="T32" fmla="*/ 0 w 372"/>
                  <a:gd name="T33" fmla="*/ 0 h 372"/>
                  <a:gd name="T34" fmla="*/ 0 w 372"/>
                  <a:gd name="T35" fmla="*/ 0 h 372"/>
                  <a:gd name="T36" fmla="*/ 0 w 372"/>
                  <a:gd name="T37" fmla="*/ 0 h 372"/>
                  <a:gd name="T38" fmla="*/ 0 w 372"/>
                  <a:gd name="T39" fmla="*/ 0 h 372"/>
                  <a:gd name="T40" fmla="*/ 0 w 372"/>
                  <a:gd name="T41" fmla="*/ 0 h 372"/>
                  <a:gd name="T42" fmla="*/ 0 w 372"/>
                  <a:gd name="T43" fmla="*/ 0 h 372"/>
                  <a:gd name="T44" fmla="*/ 0 w 372"/>
                  <a:gd name="T45" fmla="*/ 0 h 372"/>
                  <a:gd name="T46" fmla="*/ 0 w 372"/>
                  <a:gd name="T47" fmla="*/ 0 h 372"/>
                  <a:gd name="T48" fmla="*/ 0 w 372"/>
                  <a:gd name="T49" fmla="*/ 0 h 372"/>
                  <a:gd name="T50" fmla="*/ 0 w 372"/>
                  <a:gd name="T51" fmla="*/ 0 h 372"/>
                  <a:gd name="T52" fmla="*/ 0 w 372"/>
                  <a:gd name="T53" fmla="*/ 0 h 372"/>
                  <a:gd name="T54" fmla="*/ 0 w 372"/>
                  <a:gd name="T55" fmla="*/ 0 h 372"/>
                  <a:gd name="T56" fmla="*/ 0 w 372"/>
                  <a:gd name="T57" fmla="*/ 0 h 372"/>
                  <a:gd name="T58" fmla="*/ 0 w 372"/>
                  <a:gd name="T59" fmla="*/ 0 h 372"/>
                  <a:gd name="T60" fmla="*/ 0 w 372"/>
                  <a:gd name="T61" fmla="*/ 0 h 372"/>
                  <a:gd name="T62" fmla="*/ 0 w 372"/>
                  <a:gd name="T63" fmla="*/ 0 h 372"/>
                  <a:gd name="T64" fmla="*/ 0 w 372"/>
                  <a:gd name="T65" fmla="*/ 0 h 372"/>
                  <a:gd name="T66" fmla="*/ 0 w 372"/>
                  <a:gd name="T67" fmla="*/ 0 h 372"/>
                  <a:gd name="T68" fmla="*/ 0 w 372"/>
                  <a:gd name="T69" fmla="*/ 0 h 372"/>
                  <a:gd name="T70" fmla="*/ 0 w 372"/>
                  <a:gd name="T71" fmla="*/ 0 h 372"/>
                  <a:gd name="T72" fmla="*/ 0 w 372"/>
                  <a:gd name="T73" fmla="*/ 0 h 372"/>
                  <a:gd name="T74" fmla="*/ 0 w 372"/>
                  <a:gd name="T75" fmla="*/ 0 h 372"/>
                  <a:gd name="T76" fmla="*/ 0 w 372"/>
                  <a:gd name="T77" fmla="*/ 0 h 372"/>
                  <a:gd name="T78" fmla="*/ 0 w 372"/>
                  <a:gd name="T79" fmla="*/ 0 h 372"/>
                  <a:gd name="T80" fmla="*/ 0 w 372"/>
                  <a:gd name="T81" fmla="*/ 0 h 372"/>
                  <a:gd name="T82" fmla="*/ 0 w 372"/>
                  <a:gd name="T83" fmla="*/ 0 h 372"/>
                  <a:gd name="T84" fmla="*/ 0 w 372"/>
                  <a:gd name="T85" fmla="*/ 0 h 372"/>
                  <a:gd name="T86" fmla="*/ 0 w 372"/>
                  <a:gd name="T87" fmla="*/ 0 h 372"/>
                  <a:gd name="T88" fmla="*/ 0 w 372"/>
                  <a:gd name="T89" fmla="*/ 0 h 372"/>
                  <a:gd name="T90" fmla="*/ 0 w 372"/>
                  <a:gd name="T91" fmla="*/ 0 h 372"/>
                  <a:gd name="T92" fmla="*/ 0 w 372"/>
                  <a:gd name="T93" fmla="*/ 0 h 372"/>
                  <a:gd name="T94" fmla="*/ 0 w 372"/>
                  <a:gd name="T95" fmla="*/ 0 h 372"/>
                  <a:gd name="T96" fmla="*/ 0 w 372"/>
                  <a:gd name="T97" fmla="*/ 0 h 372"/>
                  <a:gd name="T98" fmla="*/ 0 w 372"/>
                  <a:gd name="T99" fmla="*/ 0 h 37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72"/>
                  <a:gd name="T151" fmla="*/ 0 h 372"/>
                  <a:gd name="T152" fmla="*/ 372 w 372"/>
                  <a:gd name="T153" fmla="*/ 372 h 372"/>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72" h="372">
                    <a:moveTo>
                      <a:pt x="186" y="0"/>
                    </a:moveTo>
                    <a:lnTo>
                      <a:pt x="212" y="3"/>
                    </a:lnTo>
                    <a:lnTo>
                      <a:pt x="235" y="7"/>
                    </a:lnTo>
                    <a:lnTo>
                      <a:pt x="258" y="15"/>
                    </a:lnTo>
                    <a:lnTo>
                      <a:pt x="280" y="26"/>
                    </a:lnTo>
                    <a:lnTo>
                      <a:pt x="300" y="40"/>
                    </a:lnTo>
                    <a:lnTo>
                      <a:pt x="317" y="56"/>
                    </a:lnTo>
                    <a:lnTo>
                      <a:pt x="333" y="73"/>
                    </a:lnTo>
                    <a:lnTo>
                      <a:pt x="347" y="94"/>
                    </a:lnTo>
                    <a:lnTo>
                      <a:pt x="358" y="115"/>
                    </a:lnTo>
                    <a:lnTo>
                      <a:pt x="366" y="138"/>
                    </a:lnTo>
                    <a:lnTo>
                      <a:pt x="371" y="162"/>
                    </a:lnTo>
                    <a:lnTo>
                      <a:pt x="372" y="187"/>
                    </a:lnTo>
                    <a:lnTo>
                      <a:pt x="371" y="212"/>
                    </a:lnTo>
                    <a:lnTo>
                      <a:pt x="366" y="236"/>
                    </a:lnTo>
                    <a:lnTo>
                      <a:pt x="358" y="258"/>
                    </a:lnTo>
                    <a:lnTo>
                      <a:pt x="347" y="280"/>
                    </a:lnTo>
                    <a:lnTo>
                      <a:pt x="333" y="300"/>
                    </a:lnTo>
                    <a:lnTo>
                      <a:pt x="317" y="318"/>
                    </a:lnTo>
                    <a:lnTo>
                      <a:pt x="300" y="333"/>
                    </a:lnTo>
                    <a:lnTo>
                      <a:pt x="280" y="347"/>
                    </a:lnTo>
                    <a:lnTo>
                      <a:pt x="258" y="358"/>
                    </a:lnTo>
                    <a:lnTo>
                      <a:pt x="235" y="366"/>
                    </a:lnTo>
                    <a:lnTo>
                      <a:pt x="212" y="371"/>
                    </a:lnTo>
                    <a:lnTo>
                      <a:pt x="186" y="372"/>
                    </a:lnTo>
                    <a:lnTo>
                      <a:pt x="162" y="371"/>
                    </a:lnTo>
                    <a:lnTo>
                      <a:pt x="138" y="366"/>
                    </a:lnTo>
                    <a:lnTo>
                      <a:pt x="115" y="358"/>
                    </a:lnTo>
                    <a:lnTo>
                      <a:pt x="93" y="347"/>
                    </a:lnTo>
                    <a:lnTo>
                      <a:pt x="73" y="333"/>
                    </a:lnTo>
                    <a:lnTo>
                      <a:pt x="55" y="318"/>
                    </a:lnTo>
                    <a:lnTo>
                      <a:pt x="39" y="300"/>
                    </a:lnTo>
                    <a:lnTo>
                      <a:pt x="26" y="280"/>
                    </a:lnTo>
                    <a:lnTo>
                      <a:pt x="15" y="258"/>
                    </a:lnTo>
                    <a:lnTo>
                      <a:pt x="7" y="236"/>
                    </a:lnTo>
                    <a:lnTo>
                      <a:pt x="2" y="212"/>
                    </a:lnTo>
                    <a:lnTo>
                      <a:pt x="0" y="187"/>
                    </a:lnTo>
                    <a:lnTo>
                      <a:pt x="2" y="162"/>
                    </a:lnTo>
                    <a:lnTo>
                      <a:pt x="7" y="138"/>
                    </a:lnTo>
                    <a:lnTo>
                      <a:pt x="15" y="115"/>
                    </a:lnTo>
                    <a:lnTo>
                      <a:pt x="26" y="94"/>
                    </a:lnTo>
                    <a:lnTo>
                      <a:pt x="39" y="73"/>
                    </a:lnTo>
                    <a:lnTo>
                      <a:pt x="55" y="56"/>
                    </a:lnTo>
                    <a:lnTo>
                      <a:pt x="73" y="40"/>
                    </a:lnTo>
                    <a:lnTo>
                      <a:pt x="93" y="26"/>
                    </a:lnTo>
                    <a:lnTo>
                      <a:pt x="115" y="15"/>
                    </a:lnTo>
                    <a:lnTo>
                      <a:pt x="138" y="7"/>
                    </a:lnTo>
                    <a:lnTo>
                      <a:pt x="162" y="3"/>
                    </a:lnTo>
                    <a:lnTo>
                      <a:pt x="186" y="0"/>
                    </a:lnTo>
                    <a:close/>
                  </a:path>
                </a:pathLst>
              </a:custGeom>
              <a:solidFill>
                <a:srgbClr val="CFFFE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7194" name="Freeform 20"/>
              <p:cNvSpPr>
                <a:spLocks/>
              </p:cNvSpPr>
              <p:nvPr/>
            </p:nvSpPr>
            <p:spPr bwMode="auto">
              <a:xfrm>
                <a:off x="228" y="342"/>
                <a:ext cx="114" cy="112"/>
              </a:xfrm>
              <a:custGeom>
                <a:avLst/>
                <a:gdLst>
                  <a:gd name="T0" fmla="*/ 0 w 330"/>
                  <a:gd name="T1" fmla="*/ 0 h 329"/>
                  <a:gd name="T2" fmla="*/ 0 w 330"/>
                  <a:gd name="T3" fmla="*/ 0 h 329"/>
                  <a:gd name="T4" fmla="*/ 0 w 330"/>
                  <a:gd name="T5" fmla="*/ 0 h 329"/>
                  <a:gd name="T6" fmla="*/ 0 w 330"/>
                  <a:gd name="T7" fmla="*/ 0 h 329"/>
                  <a:gd name="T8" fmla="*/ 0 w 330"/>
                  <a:gd name="T9" fmla="*/ 0 h 329"/>
                  <a:gd name="T10" fmla="*/ 0 w 330"/>
                  <a:gd name="T11" fmla="*/ 0 h 329"/>
                  <a:gd name="T12" fmla="*/ 0 w 330"/>
                  <a:gd name="T13" fmla="*/ 0 h 329"/>
                  <a:gd name="T14" fmla="*/ 0 w 330"/>
                  <a:gd name="T15" fmla="*/ 0 h 329"/>
                  <a:gd name="T16" fmla="*/ 0 w 330"/>
                  <a:gd name="T17" fmla="*/ 0 h 329"/>
                  <a:gd name="T18" fmla="*/ 0 w 330"/>
                  <a:gd name="T19" fmla="*/ 0 h 329"/>
                  <a:gd name="T20" fmla="*/ 0 w 330"/>
                  <a:gd name="T21" fmla="*/ 0 h 329"/>
                  <a:gd name="T22" fmla="*/ 0 w 330"/>
                  <a:gd name="T23" fmla="*/ 0 h 329"/>
                  <a:gd name="T24" fmla="*/ 0 w 330"/>
                  <a:gd name="T25" fmla="*/ 0 h 329"/>
                  <a:gd name="T26" fmla="*/ 0 w 330"/>
                  <a:gd name="T27" fmla="*/ 0 h 329"/>
                  <a:gd name="T28" fmla="*/ 0 w 330"/>
                  <a:gd name="T29" fmla="*/ 0 h 329"/>
                  <a:gd name="T30" fmla="*/ 0 w 330"/>
                  <a:gd name="T31" fmla="*/ 0 h 329"/>
                  <a:gd name="T32" fmla="*/ 0 w 330"/>
                  <a:gd name="T33" fmla="*/ 0 h 329"/>
                  <a:gd name="T34" fmla="*/ 0 w 330"/>
                  <a:gd name="T35" fmla="*/ 0 h 329"/>
                  <a:gd name="T36" fmla="*/ 0 w 330"/>
                  <a:gd name="T37" fmla="*/ 0 h 329"/>
                  <a:gd name="T38" fmla="*/ 0 w 330"/>
                  <a:gd name="T39" fmla="*/ 0 h 329"/>
                  <a:gd name="T40" fmla="*/ 0 w 330"/>
                  <a:gd name="T41" fmla="*/ 0 h 329"/>
                  <a:gd name="T42" fmla="*/ 0 w 330"/>
                  <a:gd name="T43" fmla="*/ 0 h 329"/>
                  <a:gd name="T44" fmla="*/ 0 w 330"/>
                  <a:gd name="T45" fmla="*/ 0 h 329"/>
                  <a:gd name="T46" fmla="*/ 0 w 330"/>
                  <a:gd name="T47" fmla="*/ 0 h 329"/>
                  <a:gd name="T48" fmla="*/ 0 w 330"/>
                  <a:gd name="T49" fmla="*/ 0 h 329"/>
                  <a:gd name="T50" fmla="*/ 0 w 330"/>
                  <a:gd name="T51" fmla="*/ 0 h 329"/>
                  <a:gd name="T52" fmla="*/ 0 w 330"/>
                  <a:gd name="T53" fmla="*/ 0 h 329"/>
                  <a:gd name="T54" fmla="*/ 0 w 330"/>
                  <a:gd name="T55" fmla="*/ 0 h 329"/>
                  <a:gd name="T56" fmla="*/ 0 w 330"/>
                  <a:gd name="T57" fmla="*/ 0 h 329"/>
                  <a:gd name="T58" fmla="*/ 0 w 330"/>
                  <a:gd name="T59" fmla="*/ 0 h 329"/>
                  <a:gd name="T60" fmla="*/ 0 w 330"/>
                  <a:gd name="T61" fmla="*/ 0 h 329"/>
                  <a:gd name="T62" fmla="*/ 0 w 330"/>
                  <a:gd name="T63" fmla="*/ 0 h 329"/>
                  <a:gd name="T64" fmla="*/ 0 w 330"/>
                  <a:gd name="T65" fmla="*/ 0 h 329"/>
                  <a:gd name="T66" fmla="*/ 0 w 330"/>
                  <a:gd name="T67" fmla="*/ 0 h 329"/>
                  <a:gd name="T68" fmla="*/ 0 w 330"/>
                  <a:gd name="T69" fmla="*/ 0 h 329"/>
                  <a:gd name="T70" fmla="*/ 0 w 330"/>
                  <a:gd name="T71" fmla="*/ 0 h 329"/>
                  <a:gd name="T72" fmla="*/ 0 w 330"/>
                  <a:gd name="T73" fmla="*/ 0 h 329"/>
                  <a:gd name="T74" fmla="*/ 0 w 330"/>
                  <a:gd name="T75" fmla="*/ 0 h 329"/>
                  <a:gd name="T76" fmla="*/ 0 w 330"/>
                  <a:gd name="T77" fmla="*/ 0 h 329"/>
                  <a:gd name="T78" fmla="*/ 0 w 330"/>
                  <a:gd name="T79" fmla="*/ 0 h 329"/>
                  <a:gd name="T80" fmla="*/ 0 w 330"/>
                  <a:gd name="T81" fmla="*/ 0 h 329"/>
                  <a:gd name="T82" fmla="*/ 0 w 330"/>
                  <a:gd name="T83" fmla="*/ 0 h 329"/>
                  <a:gd name="T84" fmla="*/ 0 w 330"/>
                  <a:gd name="T85" fmla="*/ 0 h 329"/>
                  <a:gd name="T86" fmla="*/ 0 w 330"/>
                  <a:gd name="T87" fmla="*/ 0 h 329"/>
                  <a:gd name="T88" fmla="*/ 0 w 330"/>
                  <a:gd name="T89" fmla="*/ 0 h 329"/>
                  <a:gd name="T90" fmla="*/ 0 w 330"/>
                  <a:gd name="T91" fmla="*/ 0 h 329"/>
                  <a:gd name="T92" fmla="*/ 0 w 330"/>
                  <a:gd name="T93" fmla="*/ 0 h 329"/>
                  <a:gd name="T94" fmla="*/ 0 w 330"/>
                  <a:gd name="T95" fmla="*/ 0 h 329"/>
                  <a:gd name="T96" fmla="*/ 0 w 330"/>
                  <a:gd name="T97" fmla="*/ 0 h 329"/>
                  <a:gd name="T98" fmla="*/ 0 w 330"/>
                  <a:gd name="T99" fmla="*/ 0 h 32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30"/>
                  <a:gd name="T151" fmla="*/ 0 h 329"/>
                  <a:gd name="T152" fmla="*/ 330 w 330"/>
                  <a:gd name="T153" fmla="*/ 329 h 32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30" h="329">
                    <a:moveTo>
                      <a:pt x="165" y="0"/>
                    </a:moveTo>
                    <a:lnTo>
                      <a:pt x="187" y="2"/>
                    </a:lnTo>
                    <a:lnTo>
                      <a:pt x="209" y="6"/>
                    </a:lnTo>
                    <a:lnTo>
                      <a:pt x="229" y="13"/>
                    </a:lnTo>
                    <a:lnTo>
                      <a:pt x="248" y="22"/>
                    </a:lnTo>
                    <a:lnTo>
                      <a:pt x="266" y="35"/>
                    </a:lnTo>
                    <a:lnTo>
                      <a:pt x="281" y="48"/>
                    </a:lnTo>
                    <a:lnTo>
                      <a:pt x="296" y="64"/>
                    </a:lnTo>
                    <a:lnTo>
                      <a:pt x="307" y="82"/>
                    </a:lnTo>
                    <a:lnTo>
                      <a:pt x="317" y="101"/>
                    </a:lnTo>
                    <a:lnTo>
                      <a:pt x="325" y="120"/>
                    </a:lnTo>
                    <a:lnTo>
                      <a:pt x="329" y="142"/>
                    </a:lnTo>
                    <a:lnTo>
                      <a:pt x="330" y="164"/>
                    </a:lnTo>
                    <a:lnTo>
                      <a:pt x="329" y="187"/>
                    </a:lnTo>
                    <a:lnTo>
                      <a:pt x="325" y="208"/>
                    </a:lnTo>
                    <a:lnTo>
                      <a:pt x="317" y="228"/>
                    </a:lnTo>
                    <a:lnTo>
                      <a:pt x="307" y="247"/>
                    </a:lnTo>
                    <a:lnTo>
                      <a:pt x="296" y="265"/>
                    </a:lnTo>
                    <a:lnTo>
                      <a:pt x="281" y="281"/>
                    </a:lnTo>
                    <a:lnTo>
                      <a:pt x="266" y="295"/>
                    </a:lnTo>
                    <a:lnTo>
                      <a:pt x="248" y="307"/>
                    </a:lnTo>
                    <a:lnTo>
                      <a:pt x="229" y="316"/>
                    </a:lnTo>
                    <a:lnTo>
                      <a:pt x="209" y="324"/>
                    </a:lnTo>
                    <a:lnTo>
                      <a:pt x="187" y="328"/>
                    </a:lnTo>
                    <a:lnTo>
                      <a:pt x="165" y="329"/>
                    </a:lnTo>
                    <a:lnTo>
                      <a:pt x="143" y="328"/>
                    </a:lnTo>
                    <a:lnTo>
                      <a:pt x="121" y="324"/>
                    </a:lnTo>
                    <a:lnTo>
                      <a:pt x="101" y="316"/>
                    </a:lnTo>
                    <a:lnTo>
                      <a:pt x="82" y="307"/>
                    </a:lnTo>
                    <a:lnTo>
                      <a:pt x="64" y="295"/>
                    </a:lnTo>
                    <a:lnTo>
                      <a:pt x="49" y="281"/>
                    </a:lnTo>
                    <a:lnTo>
                      <a:pt x="35" y="265"/>
                    </a:lnTo>
                    <a:lnTo>
                      <a:pt x="23" y="247"/>
                    </a:lnTo>
                    <a:lnTo>
                      <a:pt x="13" y="228"/>
                    </a:lnTo>
                    <a:lnTo>
                      <a:pt x="6" y="208"/>
                    </a:lnTo>
                    <a:lnTo>
                      <a:pt x="2" y="187"/>
                    </a:lnTo>
                    <a:lnTo>
                      <a:pt x="0" y="164"/>
                    </a:lnTo>
                    <a:lnTo>
                      <a:pt x="2" y="142"/>
                    </a:lnTo>
                    <a:lnTo>
                      <a:pt x="6" y="120"/>
                    </a:lnTo>
                    <a:lnTo>
                      <a:pt x="13" y="101"/>
                    </a:lnTo>
                    <a:lnTo>
                      <a:pt x="23" y="82"/>
                    </a:lnTo>
                    <a:lnTo>
                      <a:pt x="35" y="64"/>
                    </a:lnTo>
                    <a:lnTo>
                      <a:pt x="49" y="48"/>
                    </a:lnTo>
                    <a:lnTo>
                      <a:pt x="64" y="35"/>
                    </a:lnTo>
                    <a:lnTo>
                      <a:pt x="82" y="22"/>
                    </a:lnTo>
                    <a:lnTo>
                      <a:pt x="101" y="13"/>
                    </a:lnTo>
                    <a:lnTo>
                      <a:pt x="121" y="6"/>
                    </a:lnTo>
                    <a:lnTo>
                      <a:pt x="143" y="2"/>
                    </a:lnTo>
                    <a:lnTo>
                      <a:pt x="165" y="0"/>
                    </a:lnTo>
                    <a:close/>
                  </a:path>
                </a:pathLst>
              </a:custGeom>
              <a:solidFill>
                <a:srgbClr val="D4FFE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7195" name="Freeform 21"/>
              <p:cNvSpPr>
                <a:spLocks/>
              </p:cNvSpPr>
              <p:nvPr/>
            </p:nvSpPr>
            <p:spPr bwMode="auto">
              <a:xfrm>
                <a:off x="237" y="344"/>
                <a:ext cx="101" cy="102"/>
              </a:xfrm>
              <a:custGeom>
                <a:avLst/>
                <a:gdLst>
                  <a:gd name="T0" fmla="*/ 0 w 291"/>
                  <a:gd name="T1" fmla="*/ 0 h 291"/>
                  <a:gd name="T2" fmla="*/ 0 w 291"/>
                  <a:gd name="T3" fmla="*/ 0 h 291"/>
                  <a:gd name="T4" fmla="*/ 0 w 291"/>
                  <a:gd name="T5" fmla="*/ 0 h 291"/>
                  <a:gd name="T6" fmla="*/ 0 w 291"/>
                  <a:gd name="T7" fmla="*/ 0 h 291"/>
                  <a:gd name="T8" fmla="*/ 0 w 291"/>
                  <a:gd name="T9" fmla="*/ 0 h 291"/>
                  <a:gd name="T10" fmla="*/ 0 w 291"/>
                  <a:gd name="T11" fmla="*/ 0 h 291"/>
                  <a:gd name="T12" fmla="*/ 0 w 291"/>
                  <a:gd name="T13" fmla="*/ 0 h 291"/>
                  <a:gd name="T14" fmla="*/ 0 w 291"/>
                  <a:gd name="T15" fmla="*/ 0 h 291"/>
                  <a:gd name="T16" fmla="*/ 0 w 291"/>
                  <a:gd name="T17" fmla="*/ 0 h 291"/>
                  <a:gd name="T18" fmla="*/ 0 w 291"/>
                  <a:gd name="T19" fmla="*/ 0 h 291"/>
                  <a:gd name="T20" fmla="*/ 0 w 291"/>
                  <a:gd name="T21" fmla="*/ 0 h 291"/>
                  <a:gd name="T22" fmla="*/ 0 w 291"/>
                  <a:gd name="T23" fmla="*/ 0 h 291"/>
                  <a:gd name="T24" fmla="*/ 0 w 291"/>
                  <a:gd name="T25" fmla="*/ 0 h 291"/>
                  <a:gd name="T26" fmla="*/ 0 w 291"/>
                  <a:gd name="T27" fmla="*/ 0 h 291"/>
                  <a:gd name="T28" fmla="*/ 0 w 291"/>
                  <a:gd name="T29" fmla="*/ 0 h 291"/>
                  <a:gd name="T30" fmla="*/ 0 w 291"/>
                  <a:gd name="T31" fmla="*/ 0 h 291"/>
                  <a:gd name="T32" fmla="*/ 0 w 291"/>
                  <a:gd name="T33" fmla="*/ 0 h 291"/>
                  <a:gd name="T34" fmla="*/ 0 w 291"/>
                  <a:gd name="T35" fmla="*/ 0 h 291"/>
                  <a:gd name="T36" fmla="*/ 0 w 291"/>
                  <a:gd name="T37" fmla="*/ 0 h 291"/>
                  <a:gd name="T38" fmla="*/ 0 w 291"/>
                  <a:gd name="T39" fmla="*/ 0 h 291"/>
                  <a:gd name="T40" fmla="*/ 0 w 291"/>
                  <a:gd name="T41" fmla="*/ 0 h 291"/>
                  <a:gd name="T42" fmla="*/ 0 w 291"/>
                  <a:gd name="T43" fmla="*/ 0 h 291"/>
                  <a:gd name="T44" fmla="*/ 0 w 291"/>
                  <a:gd name="T45" fmla="*/ 0 h 291"/>
                  <a:gd name="T46" fmla="*/ 0 w 291"/>
                  <a:gd name="T47" fmla="*/ 0 h 291"/>
                  <a:gd name="T48" fmla="*/ 0 w 291"/>
                  <a:gd name="T49" fmla="*/ 0 h 291"/>
                  <a:gd name="T50" fmla="*/ 0 w 291"/>
                  <a:gd name="T51" fmla="*/ 0 h 291"/>
                  <a:gd name="T52" fmla="*/ 0 w 291"/>
                  <a:gd name="T53" fmla="*/ 0 h 291"/>
                  <a:gd name="T54" fmla="*/ 0 w 291"/>
                  <a:gd name="T55" fmla="*/ 0 h 291"/>
                  <a:gd name="T56" fmla="*/ 0 w 291"/>
                  <a:gd name="T57" fmla="*/ 0 h 291"/>
                  <a:gd name="T58" fmla="*/ 0 w 291"/>
                  <a:gd name="T59" fmla="*/ 0 h 291"/>
                  <a:gd name="T60" fmla="*/ 0 w 291"/>
                  <a:gd name="T61" fmla="*/ 0 h 291"/>
                  <a:gd name="T62" fmla="*/ 0 w 291"/>
                  <a:gd name="T63" fmla="*/ 0 h 291"/>
                  <a:gd name="T64" fmla="*/ 0 w 291"/>
                  <a:gd name="T65" fmla="*/ 0 h 291"/>
                  <a:gd name="T66" fmla="*/ 0 w 291"/>
                  <a:gd name="T67" fmla="*/ 0 h 291"/>
                  <a:gd name="T68" fmla="*/ 0 w 291"/>
                  <a:gd name="T69" fmla="*/ 0 h 291"/>
                  <a:gd name="T70" fmla="*/ 0 w 291"/>
                  <a:gd name="T71" fmla="*/ 0 h 291"/>
                  <a:gd name="T72" fmla="*/ 0 w 291"/>
                  <a:gd name="T73" fmla="*/ 0 h 291"/>
                  <a:gd name="T74" fmla="*/ 0 w 291"/>
                  <a:gd name="T75" fmla="*/ 0 h 291"/>
                  <a:gd name="T76" fmla="*/ 0 w 291"/>
                  <a:gd name="T77" fmla="*/ 0 h 291"/>
                  <a:gd name="T78" fmla="*/ 0 w 291"/>
                  <a:gd name="T79" fmla="*/ 0 h 291"/>
                  <a:gd name="T80" fmla="*/ 0 w 291"/>
                  <a:gd name="T81" fmla="*/ 0 h 291"/>
                  <a:gd name="T82" fmla="*/ 0 w 291"/>
                  <a:gd name="T83" fmla="*/ 0 h 291"/>
                  <a:gd name="T84" fmla="*/ 0 w 291"/>
                  <a:gd name="T85" fmla="*/ 0 h 291"/>
                  <a:gd name="T86" fmla="*/ 0 w 291"/>
                  <a:gd name="T87" fmla="*/ 0 h 291"/>
                  <a:gd name="T88" fmla="*/ 0 w 291"/>
                  <a:gd name="T89" fmla="*/ 0 h 291"/>
                  <a:gd name="T90" fmla="*/ 0 w 291"/>
                  <a:gd name="T91" fmla="*/ 0 h 291"/>
                  <a:gd name="T92" fmla="*/ 0 w 291"/>
                  <a:gd name="T93" fmla="*/ 0 h 291"/>
                  <a:gd name="T94" fmla="*/ 0 w 291"/>
                  <a:gd name="T95" fmla="*/ 0 h 291"/>
                  <a:gd name="T96" fmla="*/ 0 w 291"/>
                  <a:gd name="T97" fmla="*/ 0 h 291"/>
                  <a:gd name="T98" fmla="*/ 0 w 291"/>
                  <a:gd name="T99" fmla="*/ 0 h 29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91"/>
                  <a:gd name="T151" fmla="*/ 0 h 291"/>
                  <a:gd name="T152" fmla="*/ 291 w 291"/>
                  <a:gd name="T153" fmla="*/ 291 h 29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91" h="291">
                    <a:moveTo>
                      <a:pt x="145" y="0"/>
                    </a:moveTo>
                    <a:lnTo>
                      <a:pt x="165" y="2"/>
                    </a:lnTo>
                    <a:lnTo>
                      <a:pt x="184" y="6"/>
                    </a:lnTo>
                    <a:lnTo>
                      <a:pt x="202" y="12"/>
                    </a:lnTo>
                    <a:lnTo>
                      <a:pt x="219" y="21"/>
                    </a:lnTo>
                    <a:lnTo>
                      <a:pt x="235" y="31"/>
                    </a:lnTo>
                    <a:lnTo>
                      <a:pt x="249" y="43"/>
                    </a:lnTo>
                    <a:lnTo>
                      <a:pt x="261" y="58"/>
                    </a:lnTo>
                    <a:lnTo>
                      <a:pt x="271" y="73"/>
                    </a:lnTo>
                    <a:lnTo>
                      <a:pt x="280" y="90"/>
                    </a:lnTo>
                    <a:lnTo>
                      <a:pt x="286" y="108"/>
                    </a:lnTo>
                    <a:lnTo>
                      <a:pt x="291" y="127"/>
                    </a:lnTo>
                    <a:lnTo>
                      <a:pt x="291" y="146"/>
                    </a:lnTo>
                    <a:lnTo>
                      <a:pt x="291" y="166"/>
                    </a:lnTo>
                    <a:lnTo>
                      <a:pt x="286" y="185"/>
                    </a:lnTo>
                    <a:lnTo>
                      <a:pt x="280" y="203"/>
                    </a:lnTo>
                    <a:lnTo>
                      <a:pt x="271" y="220"/>
                    </a:lnTo>
                    <a:lnTo>
                      <a:pt x="261" y="235"/>
                    </a:lnTo>
                    <a:lnTo>
                      <a:pt x="249" y="249"/>
                    </a:lnTo>
                    <a:lnTo>
                      <a:pt x="235" y="261"/>
                    </a:lnTo>
                    <a:lnTo>
                      <a:pt x="219" y="272"/>
                    </a:lnTo>
                    <a:lnTo>
                      <a:pt x="202" y="281"/>
                    </a:lnTo>
                    <a:lnTo>
                      <a:pt x="184" y="287"/>
                    </a:lnTo>
                    <a:lnTo>
                      <a:pt x="165" y="291"/>
                    </a:lnTo>
                    <a:lnTo>
                      <a:pt x="145" y="291"/>
                    </a:lnTo>
                    <a:lnTo>
                      <a:pt x="126" y="291"/>
                    </a:lnTo>
                    <a:lnTo>
                      <a:pt x="107" y="287"/>
                    </a:lnTo>
                    <a:lnTo>
                      <a:pt x="89" y="281"/>
                    </a:lnTo>
                    <a:lnTo>
                      <a:pt x="72" y="272"/>
                    </a:lnTo>
                    <a:lnTo>
                      <a:pt x="57" y="261"/>
                    </a:lnTo>
                    <a:lnTo>
                      <a:pt x="43" y="249"/>
                    </a:lnTo>
                    <a:lnTo>
                      <a:pt x="30" y="235"/>
                    </a:lnTo>
                    <a:lnTo>
                      <a:pt x="20" y="220"/>
                    </a:lnTo>
                    <a:lnTo>
                      <a:pt x="11" y="203"/>
                    </a:lnTo>
                    <a:lnTo>
                      <a:pt x="5" y="185"/>
                    </a:lnTo>
                    <a:lnTo>
                      <a:pt x="1" y="166"/>
                    </a:lnTo>
                    <a:lnTo>
                      <a:pt x="0" y="146"/>
                    </a:lnTo>
                    <a:lnTo>
                      <a:pt x="1" y="127"/>
                    </a:lnTo>
                    <a:lnTo>
                      <a:pt x="5" y="108"/>
                    </a:lnTo>
                    <a:lnTo>
                      <a:pt x="11" y="90"/>
                    </a:lnTo>
                    <a:lnTo>
                      <a:pt x="20" y="73"/>
                    </a:lnTo>
                    <a:lnTo>
                      <a:pt x="30" y="58"/>
                    </a:lnTo>
                    <a:lnTo>
                      <a:pt x="43" y="43"/>
                    </a:lnTo>
                    <a:lnTo>
                      <a:pt x="57" y="31"/>
                    </a:lnTo>
                    <a:lnTo>
                      <a:pt x="72" y="21"/>
                    </a:lnTo>
                    <a:lnTo>
                      <a:pt x="89" y="12"/>
                    </a:lnTo>
                    <a:lnTo>
                      <a:pt x="107" y="6"/>
                    </a:lnTo>
                    <a:lnTo>
                      <a:pt x="126" y="2"/>
                    </a:lnTo>
                    <a:lnTo>
                      <a:pt x="145" y="0"/>
                    </a:lnTo>
                    <a:close/>
                  </a:path>
                </a:pathLst>
              </a:custGeom>
              <a:solidFill>
                <a:srgbClr val="DBFF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7196" name="Freeform 22"/>
              <p:cNvSpPr>
                <a:spLocks/>
              </p:cNvSpPr>
              <p:nvPr/>
            </p:nvSpPr>
            <p:spPr bwMode="auto">
              <a:xfrm>
                <a:off x="243" y="349"/>
                <a:ext cx="88" cy="88"/>
              </a:xfrm>
              <a:custGeom>
                <a:avLst/>
                <a:gdLst>
                  <a:gd name="T0" fmla="*/ 0 w 254"/>
                  <a:gd name="T1" fmla="*/ 0 h 253"/>
                  <a:gd name="T2" fmla="*/ 0 w 254"/>
                  <a:gd name="T3" fmla="*/ 0 h 253"/>
                  <a:gd name="T4" fmla="*/ 0 w 254"/>
                  <a:gd name="T5" fmla="*/ 0 h 253"/>
                  <a:gd name="T6" fmla="*/ 0 w 254"/>
                  <a:gd name="T7" fmla="*/ 0 h 253"/>
                  <a:gd name="T8" fmla="*/ 0 w 254"/>
                  <a:gd name="T9" fmla="*/ 0 h 253"/>
                  <a:gd name="T10" fmla="*/ 0 w 254"/>
                  <a:gd name="T11" fmla="*/ 0 h 253"/>
                  <a:gd name="T12" fmla="*/ 0 w 254"/>
                  <a:gd name="T13" fmla="*/ 0 h 253"/>
                  <a:gd name="T14" fmla="*/ 0 w 254"/>
                  <a:gd name="T15" fmla="*/ 0 h 253"/>
                  <a:gd name="T16" fmla="*/ 0 w 254"/>
                  <a:gd name="T17" fmla="*/ 0 h 253"/>
                  <a:gd name="T18" fmla="*/ 0 w 254"/>
                  <a:gd name="T19" fmla="*/ 0 h 253"/>
                  <a:gd name="T20" fmla="*/ 0 w 254"/>
                  <a:gd name="T21" fmla="*/ 0 h 253"/>
                  <a:gd name="T22" fmla="*/ 0 w 254"/>
                  <a:gd name="T23" fmla="*/ 0 h 253"/>
                  <a:gd name="T24" fmla="*/ 0 w 254"/>
                  <a:gd name="T25" fmla="*/ 0 h 253"/>
                  <a:gd name="T26" fmla="*/ 0 w 254"/>
                  <a:gd name="T27" fmla="*/ 0 h 253"/>
                  <a:gd name="T28" fmla="*/ 0 w 254"/>
                  <a:gd name="T29" fmla="*/ 0 h 253"/>
                  <a:gd name="T30" fmla="*/ 0 w 254"/>
                  <a:gd name="T31" fmla="*/ 0 h 253"/>
                  <a:gd name="T32" fmla="*/ 0 w 254"/>
                  <a:gd name="T33" fmla="*/ 0 h 253"/>
                  <a:gd name="T34" fmla="*/ 0 w 254"/>
                  <a:gd name="T35" fmla="*/ 0 h 253"/>
                  <a:gd name="T36" fmla="*/ 0 w 254"/>
                  <a:gd name="T37" fmla="*/ 0 h 253"/>
                  <a:gd name="T38" fmla="*/ 0 w 254"/>
                  <a:gd name="T39" fmla="*/ 0 h 253"/>
                  <a:gd name="T40" fmla="*/ 0 w 254"/>
                  <a:gd name="T41" fmla="*/ 0 h 253"/>
                  <a:gd name="T42" fmla="*/ 0 w 254"/>
                  <a:gd name="T43" fmla="*/ 0 h 253"/>
                  <a:gd name="T44" fmla="*/ 0 w 254"/>
                  <a:gd name="T45" fmla="*/ 0 h 253"/>
                  <a:gd name="T46" fmla="*/ 0 w 254"/>
                  <a:gd name="T47" fmla="*/ 0 h 253"/>
                  <a:gd name="T48" fmla="*/ 0 w 254"/>
                  <a:gd name="T49" fmla="*/ 0 h 253"/>
                  <a:gd name="T50" fmla="*/ 0 w 254"/>
                  <a:gd name="T51" fmla="*/ 0 h 253"/>
                  <a:gd name="T52" fmla="*/ 0 w 254"/>
                  <a:gd name="T53" fmla="*/ 0 h 253"/>
                  <a:gd name="T54" fmla="*/ 0 w 254"/>
                  <a:gd name="T55" fmla="*/ 0 h 253"/>
                  <a:gd name="T56" fmla="*/ 0 w 254"/>
                  <a:gd name="T57" fmla="*/ 0 h 253"/>
                  <a:gd name="T58" fmla="*/ 0 w 254"/>
                  <a:gd name="T59" fmla="*/ 0 h 253"/>
                  <a:gd name="T60" fmla="*/ 0 w 254"/>
                  <a:gd name="T61" fmla="*/ 0 h 253"/>
                  <a:gd name="T62" fmla="*/ 0 w 254"/>
                  <a:gd name="T63" fmla="*/ 0 h 253"/>
                  <a:gd name="T64" fmla="*/ 0 w 254"/>
                  <a:gd name="T65" fmla="*/ 0 h 253"/>
                  <a:gd name="T66" fmla="*/ 0 w 254"/>
                  <a:gd name="T67" fmla="*/ 0 h 253"/>
                  <a:gd name="T68" fmla="*/ 0 w 254"/>
                  <a:gd name="T69" fmla="*/ 0 h 253"/>
                  <a:gd name="T70" fmla="*/ 0 w 254"/>
                  <a:gd name="T71" fmla="*/ 0 h 253"/>
                  <a:gd name="T72" fmla="*/ 0 w 254"/>
                  <a:gd name="T73" fmla="*/ 0 h 253"/>
                  <a:gd name="T74" fmla="*/ 0 w 254"/>
                  <a:gd name="T75" fmla="*/ 0 h 253"/>
                  <a:gd name="T76" fmla="*/ 0 w 254"/>
                  <a:gd name="T77" fmla="*/ 0 h 253"/>
                  <a:gd name="T78" fmla="*/ 0 w 254"/>
                  <a:gd name="T79" fmla="*/ 0 h 253"/>
                  <a:gd name="T80" fmla="*/ 0 w 254"/>
                  <a:gd name="T81" fmla="*/ 0 h 253"/>
                  <a:gd name="T82" fmla="*/ 0 w 254"/>
                  <a:gd name="T83" fmla="*/ 0 h 253"/>
                  <a:gd name="T84" fmla="*/ 0 w 254"/>
                  <a:gd name="T85" fmla="*/ 0 h 253"/>
                  <a:gd name="T86" fmla="*/ 0 w 254"/>
                  <a:gd name="T87" fmla="*/ 0 h 253"/>
                  <a:gd name="T88" fmla="*/ 0 w 254"/>
                  <a:gd name="T89" fmla="*/ 0 h 253"/>
                  <a:gd name="T90" fmla="*/ 0 w 254"/>
                  <a:gd name="T91" fmla="*/ 0 h 253"/>
                  <a:gd name="T92" fmla="*/ 0 w 254"/>
                  <a:gd name="T93" fmla="*/ 0 h 253"/>
                  <a:gd name="T94" fmla="*/ 0 w 254"/>
                  <a:gd name="T95" fmla="*/ 0 h 253"/>
                  <a:gd name="T96" fmla="*/ 0 w 254"/>
                  <a:gd name="T97" fmla="*/ 0 h 253"/>
                  <a:gd name="T98" fmla="*/ 0 w 254"/>
                  <a:gd name="T99" fmla="*/ 0 h 25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54"/>
                  <a:gd name="T151" fmla="*/ 0 h 253"/>
                  <a:gd name="T152" fmla="*/ 254 w 254"/>
                  <a:gd name="T153" fmla="*/ 253 h 253"/>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54" h="253">
                    <a:moveTo>
                      <a:pt x="127" y="0"/>
                    </a:moveTo>
                    <a:lnTo>
                      <a:pt x="145" y="1"/>
                    </a:lnTo>
                    <a:lnTo>
                      <a:pt x="161" y="5"/>
                    </a:lnTo>
                    <a:lnTo>
                      <a:pt x="177" y="10"/>
                    </a:lnTo>
                    <a:lnTo>
                      <a:pt x="191" y="18"/>
                    </a:lnTo>
                    <a:lnTo>
                      <a:pt x="205" y="26"/>
                    </a:lnTo>
                    <a:lnTo>
                      <a:pt x="217" y="37"/>
                    </a:lnTo>
                    <a:lnTo>
                      <a:pt x="228" y="50"/>
                    </a:lnTo>
                    <a:lnTo>
                      <a:pt x="237" y="63"/>
                    </a:lnTo>
                    <a:lnTo>
                      <a:pt x="245" y="78"/>
                    </a:lnTo>
                    <a:lnTo>
                      <a:pt x="250" y="93"/>
                    </a:lnTo>
                    <a:lnTo>
                      <a:pt x="254" y="110"/>
                    </a:lnTo>
                    <a:lnTo>
                      <a:pt x="254" y="127"/>
                    </a:lnTo>
                    <a:lnTo>
                      <a:pt x="254" y="144"/>
                    </a:lnTo>
                    <a:lnTo>
                      <a:pt x="250" y="161"/>
                    </a:lnTo>
                    <a:lnTo>
                      <a:pt x="245" y="176"/>
                    </a:lnTo>
                    <a:lnTo>
                      <a:pt x="237" y="191"/>
                    </a:lnTo>
                    <a:lnTo>
                      <a:pt x="228" y="204"/>
                    </a:lnTo>
                    <a:lnTo>
                      <a:pt x="217" y="217"/>
                    </a:lnTo>
                    <a:lnTo>
                      <a:pt x="205" y="228"/>
                    </a:lnTo>
                    <a:lnTo>
                      <a:pt x="191" y="236"/>
                    </a:lnTo>
                    <a:lnTo>
                      <a:pt x="177" y="244"/>
                    </a:lnTo>
                    <a:lnTo>
                      <a:pt x="161" y="249"/>
                    </a:lnTo>
                    <a:lnTo>
                      <a:pt x="145" y="253"/>
                    </a:lnTo>
                    <a:lnTo>
                      <a:pt x="127" y="253"/>
                    </a:lnTo>
                    <a:lnTo>
                      <a:pt x="110" y="253"/>
                    </a:lnTo>
                    <a:lnTo>
                      <a:pt x="94" y="249"/>
                    </a:lnTo>
                    <a:lnTo>
                      <a:pt x="78" y="244"/>
                    </a:lnTo>
                    <a:lnTo>
                      <a:pt x="64" y="236"/>
                    </a:lnTo>
                    <a:lnTo>
                      <a:pt x="50" y="228"/>
                    </a:lnTo>
                    <a:lnTo>
                      <a:pt x="38" y="217"/>
                    </a:lnTo>
                    <a:lnTo>
                      <a:pt x="27" y="204"/>
                    </a:lnTo>
                    <a:lnTo>
                      <a:pt x="18" y="191"/>
                    </a:lnTo>
                    <a:lnTo>
                      <a:pt x="10" y="176"/>
                    </a:lnTo>
                    <a:lnTo>
                      <a:pt x="5" y="161"/>
                    </a:lnTo>
                    <a:lnTo>
                      <a:pt x="2" y="144"/>
                    </a:lnTo>
                    <a:lnTo>
                      <a:pt x="0" y="127"/>
                    </a:lnTo>
                    <a:lnTo>
                      <a:pt x="2" y="110"/>
                    </a:lnTo>
                    <a:lnTo>
                      <a:pt x="5" y="93"/>
                    </a:lnTo>
                    <a:lnTo>
                      <a:pt x="10" y="78"/>
                    </a:lnTo>
                    <a:lnTo>
                      <a:pt x="18" y="63"/>
                    </a:lnTo>
                    <a:lnTo>
                      <a:pt x="27" y="50"/>
                    </a:lnTo>
                    <a:lnTo>
                      <a:pt x="38" y="37"/>
                    </a:lnTo>
                    <a:lnTo>
                      <a:pt x="50" y="26"/>
                    </a:lnTo>
                    <a:lnTo>
                      <a:pt x="64" y="18"/>
                    </a:lnTo>
                    <a:lnTo>
                      <a:pt x="78" y="10"/>
                    </a:lnTo>
                    <a:lnTo>
                      <a:pt x="94" y="5"/>
                    </a:lnTo>
                    <a:lnTo>
                      <a:pt x="110" y="1"/>
                    </a:lnTo>
                    <a:lnTo>
                      <a:pt x="127" y="0"/>
                    </a:lnTo>
                    <a:close/>
                  </a:path>
                </a:pathLst>
              </a:custGeom>
              <a:solidFill>
                <a:srgbClr val="E0FF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7197" name="Freeform 23"/>
              <p:cNvSpPr>
                <a:spLocks/>
              </p:cNvSpPr>
              <p:nvPr/>
            </p:nvSpPr>
            <p:spPr bwMode="auto">
              <a:xfrm>
                <a:off x="254" y="353"/>
                <a:ext cx="71" cy="73"/>
              </a:xfrm>
              <a:custGeom>
                <a:avLst/>
                <a:gdLst>
                  <a:gd name="T0" fmla="*/ 0 w 211"/>
                  <a:gd name="T1" fmla="*/ 0 h 211"/>
                  <a:gd name="T2" fmla="*/ 0 w 211"/>
                  <a:gd name="T3" fmla="*/ 0 h 211"/>
                  <a:gd name="T4" fmla="*/ 0 w 211"/>
                  <a:gd name="T5" fmla="*/ 0 h 211"/>
                  <a:gd name="T6" fmla="*/ 0 w 211"/>
                  <a:gd name="T7" fmla="*/ 0 h 211"/>
                  <a:gd name="T8" fmla="*/ 0 w 211"/>
                  <a:gd name="T9" fmla="*/ 0 h 211"/>
                  <a:gd name="T10" fmla="*/ 0 w 211"/>
                  <a:gd name="T11" fmla="*/ 0 h 211"/>
                  <a:gd name="T12" fmla="*/ 0 w 211"/>
                  <a:gd name="T13" fmla="*/ 0 h 211"/>
                  <a:gd name="T14" fmla="*/ 0 w 211"/>
                  <a:gd name="T15" fmla="*/ 0 h 211"/>
                  <a:gd name="T16" fmla="*/ 0 w 211"/>
                  <a:gd name="T17" fmla="*/ 0 h 211"/>
                  <a:gd name="T18" fmla="*/ 0 w 211"/>
                  <a:gd name="T19" fmla="*/ 0 h 211"/>
                  <a:gd name="T20" fmla="*/ 0 w 211"/>
                  <a:gd name="T21" fmla="*/ 0 h 211"/>
                  <a:gd name="T22" fmla="*/ 0 w 211"/>
                  <a:gd name="T23" fmla="*/ 0 h 211"/>
                  <a:gd name="T24" fmla="*/ 0 w 211"/>
                  <a:gd name="T25" fmla="*/ 0 h 211"/>
                  <a:gd name="T26" fmla="*/ 0 w 211"/>
                  <a:gd name="T27" fmla="*/ 0 h 211"/>
                  <a:gd name="T28" fmla="*/ 0 w 211"/>
                  <a:gd name="T29" fmla="*/ 0 h 211"/>
                  <a:gd name="T30" fmla="*/ 0 w 211"/>
                  <a:gd name="T31" fmla="*/ 0 h 211"/>
                  <a:gd name="T32" fmla="*/ 0 w 211"/>
                  <a:gd name="T33" fmla="*/ 0 h 211"/>
                  <a:gd name="T34" fmla="*/ 0 w 211"/>
                  <a:gd name="T35" fmla="*/ 0 h 211"/>
                  <a:gd name="T36" fmla="*/ 0 w 211"/>
                  <a:gd name="T37" fmla="*/ 0 h 211"/>
                  <a:gd name="T38" fmla="*/ 0 w 211"/>
                  <a:gd name="T39" fmla="*/ 0 h 211"/>
                  <a:gd name="T40" fmla="*/ 0 w 211"/>
                  <a:gd name="T41" fmla="*/ 0 h 211"/>
                  <a:gd name="T42" fmla="*/ 0 w 211"/>
                  <a:gd name="T43" fmla="*/ 0 h 211"/>
                  <a:gd name="T44" fmla="*/ 0 w 211"/>
                  <a:gd name="T45" fmla="*/ 0 h 211"/>
                  <a:gd name="T46" fmla="*/ 0 w 211"/>
                  <a:gd name="T47" fmla="*/ 0 h 211"/>
                  <a:gd name="T48" fmla="*/ 0 w 211"/>
                  <a:gd name="T49" fmla="*/ 0 h 211"/>
                  <a:gd name="T50" fmla="*/ 0 w 211"/>
                  <a:gd name="T51" fmla="*/ 0 h 211"/>
                  <a:gd name="T52" fmla="*/ 0 w 211"/>
                  <a:gd name="T53" fmla="*/ 0 h 211"/>
                  <a:gd name="T54" fmla="*/ 0 w 211"/>
                  <a:gd name="T55" fmla="*/ 0 h 211"/>
                  <a:gd name="T56" fmla="*/ 0 w 211"/>
                  <a:gd name="T57" fmla="*/ 0 h 211"/>
                  <a:gd name="T58" fmla="*/ 0 w 211"/>
                  <a:gd name="T59" fmla="*/ 0 h 211"/>
                  <a:gd name="T60" fmla="*/ 0 w 211"/>
                  <a:gd name="T61" fmla="*/ 0 h 211"/>
                  <a:gd name="T62" fmla="*/ 0 w 211"/>
                  <a:gd name="T63" fmla="*/ 0 h 211"/>
                  <a:gd name="T64" fmla="*/ 0 w 211"/>
                  <a:gd name="T65" fmla="*/ 0 h 211"/>
                  <a:gd name="T66" fmla="*/ 0 w 211"/>
                  <a:gd name="T67" fmla="*/ 0 h 211"/>
                  <a:gd name="T68" fmla="*/ 0 w 211"/>
                  <a:gd name="T69" fmla="*/ 0 h 211"/>
                  <a:gd name="T70" fmla="*/ 0 w 211"/>
                  <a:gd name="T71" fmla="*/ 0 h 211"/>
                  <a:gd name="T72" fmla="*/ 0 w 211"/>
                  <a:gd name="T73" fmla="*/ 0 h 211"/>
                  <a:gd name="T74" fmla="*/ 0 w 211"/>
                  <a:gd name="T75" fmla="*/ 0 h 211"/>
                  <a:gd name="T76" fmla="*/ 0 w 211"/>
                  <a:gd name="T77" fmla="*/ 0 h 211"/>
                  <a:gd name="T78" fmla="*/ 0 w 211"/>
                  <a:gd name="T79" fmla="*/ 0 h 211"/>
                  <a:gd name="T80" fmla="*/ 0 w 211"/>
                  <a:gd name="T81" fmla="*/ 0 h 211"/>
                  <a:gd name="T82" fmla="*/ 0 w 211"/>
                  <a:gd name="T83" fmla="*/ 0 h 211"/>
                  <a:gd name="T84" fmla="*/ 0 w 211"/>
                  <a:gd name="T85" fmla="*/ 0 h 211"/>
                  <a:gd name="T86" fmla="*/ 0 w 211"/>
                  <a:gd name="T87" fmla="*/ 0 h 211"/>
                  <a:gd name="T88" fmla="*/ 0 w 211"/>
                  <a:gd name="T89" fmla="*/ 0 h 211"/>
                  <a:gd name="T90" fmla="*/ 0 w 211"/>
                  <a:gd name="T91" fmla="*/ 0 h 211"/>
                  <a:gd name="T92" fmla="*/ 0 w 211"/>
                  <a:gd name="T93" fmla="*/ 0 h 211"/>
                  <a:gd name="T94" fmla="*/ 0 w 211"/>
                  <a:gd name="T95" fmla="*/ 0 h 211"/>
                  <a:gd name="T96" fmla="*/ 0 w 211"/>
                  <a:gd name="T97" fmla="*/ 0 h 211"/>
                  <a:gd name="T98" fmla="*/ 0 w 211"/>
                  <a:gd name="T99" fmla="*/ 0 h 21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11"/>
                  <a:gd name="T151" fmla="*/ 0 h 211"/>
                  <a:gd name="T152" fmla="*/ 211 w 211"/>
                  <a:gd name="T153" fmla="*/ 211 h 21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11" h="211">
                    <a:moveTo>
                      <a:pt x="106" y="0"/>
                    </a:moveTo>
                    <a:lnTo>
                      <a:pt x="120" y="1"/>
                    </a:lnTo>
                    <a:lnTo>
                      <a:pt x="134" y="4"/>
                    </a:lnTo>
                    <a:lnTo>
                      <a:pt x="147" y="9"/>
                    </a:lnTo>
                    <a:lnTo>
                      <a:pt x="159" y="15"/>
                    </a:lnTo>
                    <a:lnTo>
                      <a:pt x="170" y="23"/>
                    </a:lnTo>
                    <a:lnTo>
                      <a:pt x="180" y="31"/>
                    </a:lnTo>
                    <a:lnTo>
                      <a:pt x="190" y="42"/>
                    </a:lnTo>
                    <a:lnTo>
                      <a:pt x="197" y="53"/>
                    </a:lnTo>
                    <a:lnTo>
                      <a:pt x="203" y="66"/>
                    </a:lnTo>
                    <a:lnTo>
                      <a:pt x="208" y="79"/>
                    </a:lnTo>
                    <a:lnTo>
                      <a:pt x="211" y="92"/>
                    </a:lnTo>
                    <a:lnTo>
                      <a:pt x="211" y="106"/>
                    </a:lnTo>
                    <a:lnTo>
                      <a:pt x="211" y="120"/>
                    </a:lnTo>
                    <a:lnTo>
                      <a:pt x="208" y="134"/>
                    </a:lnTo>
                    <a:lnTo>
                      <a:pt x="203" y="147"/>
                    </a:lnTo>
                    <a:lnTo>
                      <a:pt x="197" y="158"/>
                    </a:lnTo>
                    <a:lnTo>
                      <a:pt x="190" y="170"/>
                    </a:lnTo>
                    <a:lnTo>
                      <a:pt x="180" y="180"/>
                    </a:lnTo>
                    <a:lnTo>
                      <a:pt x="170" y="189"/>
                    </a:lnTo>
                    <a:lnTo>
                      <a:pt x="159" y="196"/>
                    </a:lnTo>
                    <a:lnTo>
                      <a:pt x="147" y="203"/>
                    </a:lnTo>
                    <a:lnTo>
                      <a:pt x="134" y="207"/>
                    </a:lnTo>
                    <a:lnTo>
                      <a:pt x="120" y="210"/>
                    </a:lnTo>
                    <a:lnTo>
                      <a:pt x="106" y="211"/>
                    </a:lnTo>
                    <a:lnTo>
                      <a:pt x="92" y="210"/>
                    </a:lnTo>
                    <a:lnTo>
                      <a:pt x="78" y="207"/>
                    </a:lnTo>
                    <a:lnTo>
                      <a:pt x="65" y="203"/>
                    </a:lnTo>
                    <a:lnTo>
                      <a:pt x="53" y="196"/>
                    </a:lnTo>
                    <a:lnTo>
                      <a:pt x="42" y="189"/>
                    </a:lnTo>
                    <a:lnTo>
                      <a:pt x="32" y="180"/>
                    </a:lnTo>
                    <a:lnTo>
                      <a:pt x="23" y="170"/>
                    </a:lnTo>
                    <a:lnTo>
                      <a:pt x="15" y="158"/>
                    </a:lnTo>
                    <a:lnTo>
                      <a:pt x="9" y="147"/>
                    </a:lnTo>
                    <a:lnTo>
                      <a:pt x="4" y="134"/>
                    </a:lnTo>
                    <a:lnTo>
                      <a:pt x="1" y="120"/>
                    </a:lnTo>
                    <a:lnTo>
                      <a:pt x="0" y="106"/>
                    </a:lnTo>
                    <a:lnTo>
                      <a:pt x="1" y="92"/>
                    </a:lnTo>
                    <a:lnTo>
                      <a:pt x="4" y="79"/>
                    </a:lnTo>
                    <a:lnTo>
                      <a:pt x="9" y="66"/>
                    </a:lnTo>
                    <a:lnTo>
                      <a:pt x="15" y="53"/>
                    </a:lnTo>
                    <a:lnTo>
                      <a:pt x="23" y="42"/>
                    </a:lnTo>
                    <a:lnTo>
                      <a:pt x="32" y="31"/>
                    </a:lnTo>
                    <a:lnTo>
                      <a:pt x="42" y="23"/>
                    </a:lnTo>
                    <a:lnTo>
                      <a:pt x="53" y="15"/>
                    </a:lnTo>
                    <a:lnTo>
                      <a:pt x="65" y="9"/>
                    </a:lnTo>
                    <a:lnTo>
                      <a:pt x="78" y="4"/>
                    </a:lnTo>
                    <a:lnTo>
                      <a:pt x="92" y="1"/>
                    </a:lnTo>
                    <a:lnTo>
                      <a:pt x="106" y="0"/>
                    </a:lnTo>
                    <a:close/>
                  </a:path>
                </a:pathLst>
              </a:custGeom>
              <a:solidFill>
                <a:srgbClr val="E5FFF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7198" name="Freeform 24"/>
              <p:cNvSpPr>
                <a:spLocks/>
              </p:cNvSpPr>
              <p:nvPr/>
            </p:nvSpPr>
            <p:spPr bwMode="auto">
              <a:xfrm>
                <a:off x="260" y="355"/>
                <a:ext cx="61" cy="62"/>
              </a:xfrm>
              <a:custGeom>
                <a:avLst/>
                <a:gdLst>
                  <a:gd name="T0" fmla="*/ 0 w 173"/>
                  <a:gd name="T1" fmla="*/ 0 h 173"/>
                  <a:gd name="T2" fmla="*/ 0 w 173"/>
                  <a:gd name="T3" fmla="*/ 0 h 173"/>
                  <a:gd name="T4" fmla="*/ 0 w 173"/>
                  <a:gd name="T5" fmla="*/ 0 h 173"/>
                  <a:gd name="T6" fmla="*/ 0 w 173"/>
                  <a:gd name="T7" fmla="*/ 0 h 173"/>
                  <a:gd name="T8" fmla="*/ 0 w 173"/>
                  <a:gd name="T9" fmla="*/ 0 h 173"/>
                  <a:gd name="T10" fmla="*/ 0 w 173"/>
                  <a:gd name="T11" fmla="*/ 0 h 173"/>
                  <a:gd name="T12" fmla="*/ 0 w 173"/>
                  <a:gd name="T13" fmla="*/ 0 h 173"/>
                  <a:gd name="T14" fmla="*/ 0 w 173"/>
                  <a:gd name="T15" fmla="*/ 0 h 173"/>
                  <a:gd name="T16" fmla="*/ 0 w 173"/>
                  <a:gd name="T17" fmla="*/ 0 h 173"/>
                  <a:gd name="T18" fmla="*/ 0 w 173"/>
                  <a:gd name="T19" fmla="*/ 0 h 173"/>
                  <a:gd name="T20" fmla="*/ 0 w 173"/>
                  <a:gd name="T21" fmla="*/ 0 h 173"/>
                  <a:gd name="T22" fmla="*/ 0 w 173"/>
                  <a:gd name="T23" fmla="*/ 0 h 173"/>
                  <a:gd name="T24" fmla="*/ 0 w 173"/>
                  <a:gd name="T25" fmla="*/ 0 h 173"/>
                  <a:gd name="T26" fmla="*/ 0 w 173"/>
                  <a:gd name="T27" fmla="*/ 0 h 173"/>
                  <a:gd name="T28" fmla="*/ 0 w 173"/>
                  <a:gd name="T29" fmla="*/ 0 h 173"/>
                  <a:gd name="T30" fmla="*/ 0 w 173"/>
                  <a:gd name="T31" fmla="*/ 0 h 173"/>
                  <a:gd name="T32" fmla="*/ 0 w 173"/>
                  <a:gd name="T33" fmla="*/ 0 h 173"/>
                  <a:gd name="T34" fmla="*/ 0 w 173"/>
                  <a:gd name="T35" fmla="*/ 0 h 173"/>
                  <a:gd name="T36" fmla="*/ 0 w 173"/>
                  <a:gd name="T37" fmla="*/ 0 h 173"/>
                  <a:gd name="T38" fmla="*/ 0 w 173"/>
                  <a:gd name="T39" fmla="*/ 0 h 173"/>
                  <a:gd name="T40" fmla="*/ 0 w 173"/>
                  <a:gd name="T41" fmla="*/ 0 h 173"/>
                  <a:gd name="T42" fmla="*/ 0 w 173"/>
                  <a:gd name="T43" fmla="*/ 0 h 173"/>
                  <a:gd name="T44" fmla="*/ 0 w 173"/>
                  <a:gd name="T45" fmla="*/ 0 h 173"/>
                  <a:gd name="T46" fmla="*/ 0 w 173"/>
                  <a:gd name="T47" fmla="*/ 0 h 173"/>
                  <a:gd name="T48" fmla="*/ 0 w 173"/>
                  <a:gd name="T49" fmla="*/ 0 h 173"/>
                  <a:gd name="T50" fmla="*/ 0 w 173"/>
                  <a:gd name="T51" fmla="*/ 0 h 173"/>
                  <a:gd name="T52" fmla="*/ 0 w 173"/>
                  <a:gd name="T53" fmla="*/ 0 h 173"/>
                  <a:gd name="T54" fmla="*/ 0 w 173"/>
                  <a:gd name="T55" fmla="*/ 0 h 173"/>
                  <a:gd name="T56" fmla="*/ 0 w 173"/>
                  <a:gd name="T57" fmla="*/ 0 h 173"/>
                  <a:gd name="T58" fmla="*/ 0 w 173"/>
                  <a:gd name="T59" fmla="*/ 0 h 173"/>
                  <a:gd name="T60" fmla="*/ 0 w 173"/>
                  <a:gd name="T61" fmla="*/ 0 h 173"/>
                  <a:gd name="T62" fmla="*/ 0 w 173"/>
                  <a:gd name="T63" fmla="*/ 0 h 173"/>
                  <a:gd name="T64" fmla="*/ 0 w 173"/>
                  <a:gd name="T65" fmla="*/ 0 h 173"/>
                  <a:gd name="T66" fmla="*/ 0 w 173"/>
                  <a:gd name="T67" fmla="*/ 0 h 173"/>
                  <a:gd name="T68" fmla="*/ 0 w 173"/>
                  <a:gd name="T69" fmla="*/ 0 h 173"/>
                  <a:gd name="T70" fmla="*/ 0 w 173"/>
                  <a:gd name="T71" fmla="*/ 0 h 173"/>
                  <a:gd name="T72" fmla="*/ 0 w 173"/>
                  <a:gd name="T73" fmla="*/ 0 h 173"/>
                  <a:gd name="T74" fmla="*/ 0 w 173"/>
                  <a:gd name="T75" fmla="*/ 0 h 173"/>
                  <a:gd name="T76" fmla="*/ 0 w 173"/>
                  <a:gd name="T77" fmla="*/ 0 h 173"/>
                  <a:gd name="T78" fmla="*/ 0 w 173"/>
                  <a:gd name="T79" fmla="*/ 0 h 173"/>
                  <a:gd name="T80" fmla="*/ 0 w 173"/>
                  <a:gd name="T81" fmla="*/ 0 h 173"/>
                  <a:gd name="T82" fmla="*/ 0 w 173"/>
                  <a:gd name="T83" fmla="*/ 0 h 173"/>
                  <a:gd name="T84" fmla="*/ 0 w 173"/>
                  <a:gd name="T85" fmla="*/ 0 h 173"/>
                  <a:gd name="T86" fmla="*/ 0 w 173"/>
                  <a:gd name="T87" fmla="*/ 0 h 173"/>
                  <a:gd name="T88" fmla="*/ 0 w 173"/>
                  <a:gd name="T89" fmla="*/ 0 h 173"/>
                  <a:gd name="T90" fmla="*/ 0 w 173"/>
                  <a:gd name="T91" fmla="*/ 0 h 173"/>
                  <a:gd name="T92" fmla="*/ 0 w 173"/>
                  <a:gd name="T93" fmla="*/ 0 h 173"/>
                  <a:gd name="T94" fmla="*/ 0 w 173"/>
                  <a:gd name="T95" fmla="*/ 0 h 173"/>
                  <a:gd name="T96" fmla="*/ 0 w 173"/>
                  <a:gd name="T97" fmla="*/ 0 h 173"/>
                  <a:gd name="T98" fmla="*/ 0 w 173"/>
                  <a:gd name="T99" fmla="*/ 0 h 17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73"/>
                  <a:gd name="T151" fmla="*/ 0 h 173"/>
                  <a:gd name="T152" fmla="*/ 173 w 173"/>
                  <a:gd name="T153" fmla="*/ 173 h 173"/>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73" h="173">
                    <a:moveTo>
                      <a:pt x="87" y="0"/>
                    </a:moveTo>
                    <a:lnTo>
                      <a:pt x="98" y="1"/>
                    </a:lnTo>
                    <a:lnTo>
                      <a:pt x="110" y="3"/>
                    </a:lnTo>
                    <a:lnTo>
                      <a:pt x="120" y="7"/>
                    </a:lnTo>
                    <a:lnTo>
                      <a:pt x="130" y="12"/>
                    </a:lnTo>
                    <a:lnTo>
                      <a:pt x="139" y="19"/>
                    </a:lnTo>
                    <a:lnTo>
                      <a:pt x="147" y="26"/>
                    </a:lnTo>
                    <a:lnTo>
                      <a:pt x="155" y="34"/>
                    </a:lnTo>
                    <a:lnTo>
                      <a:pt x="162" y="43"/>
                    </a:lnTo>
                    <a:lnTo>
                      <a:pt x="167" y="54"/>
                    </a:lnTo>
                    <a:lnTo>
                      <a:pt x="171" y="64"/>
                    </a:lnTo>
                    <a:lnTo>
                      <a:pt x="173" y="75"/>
                    </a:lnTo>
                    <a:lnTo>
                      <a:pt x="173" y="86"/>
                    </a:lnTo>
                    <a:lnTo>
                      <a:pt x="173" y="98"/>
                    </a:lnTo>
                    <a:lnTo>
                      <a:pt x="171" y="109"/>
                    </a:lnTo>
                    <a:lnTo>
                      <a:pt x="167" y="120"/>
                    </a:lnTo>
                    <a:lnTo>
                      <a:pt x="162" y="130"/>
                    </a:lnTo>
                    <a:lnTo>
                      <a:pt x="155" y="139"/>
                    </a:lnTo>
                    <a:lnTo>
                      <a:pt x="147" y="147"/>
                    </a:lnTo>
                    <a:lnTo>
                      <a:pt x="139" y="154"/>
                    </a:lnTo>
                    <a:lnTo>
                      <a:pt x="130" y="161"/>
                    </a:lnTo>
                    <a:lnTo>
                      <a:pt x="120" y="166"/>
                    </a:lnTo>
                    <a:lnTo>
                      <a:pt x="110" y="170"/>
                    </a:lnTo>
                    <a:lnTo>
                      <a:pt x="98" y="172"/>
                    </a:lnTo>
                    <a:lnTo>
                      <a:pt x="87" y="173"/>
                    </a:lnTo>
                    <a:lnTo>
                      <a:pt x="76" y="172"/>
                    </a:lnTo>
                    <a:lnTo>
                      <a:pt x="64" y="170"/>
                    </a:lnTo>
                    <a:lnTo>
                      <a:pt x="54" y="166"/>
                    </a:lnTo>
                    <a:lnTo>
                      <a:pt x="44" y="161"/>
                    </a:lnTo>
                    <a:lnTo>
                      <a:pt x="34" y="154"/>
                    </a:lnTo>
                    <a:lnTo>
                      <a:pt x="26" y="147"/>
                    </a:lnTo>
                    <a:lnTo>
                      <a:pt x="18" y="139"/>
                    </a:lnTo>
                    <a:lnTo>
                      <a:pt x="12" y="130"/>
                    </a:lnTo>
                    <a:lnTo>
                      <a:pt x="7" y="120"/>
                    </a:lnTo>
                    <a:lnTo>
                      <a:pt x="3" y="109"/>
                    </a:lnTo>
                    <a:lnTo>
                      <a:pt x="1" y="98"/>
                    </a:lnTo>
                    <a:lnTo>
                      <a:pt x="0" y="86"/>
                    </a:lnTo>
                    <a:lnTo>
                      <a:pt x="1" y="75"/>
                    </a:lnTo>
                    <a:lnTo>
                      <a:pt x="3" y="64"/>
                    </a:lnTo>
                    <a:lnTo>
                      <a:pt x="7" y="54"/>
                    </a:lnTo>
                    <a:lnTo>
                      <a:pt x="12" y="43"/>
                    </a:lnTo>
                    <a:lnTo>
                      <a:pt x="18" y="34"/>
                    </a:lnTo>
                    <a:lnTo>
                      <a:pt x="26" y="26"/>
                    </a:lnTo>
                    <a:lnTo>
                      <a:pt x="34" y="19"/>
                    </a:lnTo>
                    <a:lnTo>
                      <a:pt x="44" y="12"/>
                    </a:lnTo>
                    <a:lnTo>
                      <a:pt x="54" y="7"/>
                    </a:lnTo>
                    <a:lnTo>
                      <a:pt x="64" y="3"/>
                    </a:lnTo>
                    <a:lnTo>
                      <a:pt x="76" y="1"/>
                    </a:lnTo>
                    <a:lnTo>
                      <a:pt x="87" y="0"/>
                    </a:lnTo>
                    <a:close/>
                  </a:path>
                </a:pathLst>
              </a:custGeom>
              <a:solidFill>
                <a:srgbClr val="EDFFF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7199" name="Freeform 25"/>
              <p:cNvSpPr>
                <a:spLocks/>
              </p:cNvSpPr>
              <p:nvPr/>
            </p:nvSpPr>
            <p:spPr bwMode="auto">
              <a:xfrm>
                <a:off x="268" y="360"/>
                <a:ext cx="47" cy="46"/>
              </a:xfrm>
              <a:custGeom>
                <a:avLst/>
                <a:gdLst>
                  <a:gd name="T0" fmla="*/ 0 w 131"/>
                  <a:gd name="T1" fmla="*/ 0 h 131"/>
                  <a:gd name="T2" fmla="*/ 0 w 131"/>
                  <a:gd name="T3" fmla="*/ 0 h 131"/>
                  <a:gd name="T4" fmla="*/ 0 w 131"/>
                  <a:gd name="T5" fmla="*/ 0 h 131"/>
                  <a:gd name="T6" fmla="*/ 0 w 131"/>
                  <a:gd name="T7" fmla="*/ 0 h 131"/>
                  <a:gd name="T8" fmla="*/ 0 w 131"/>
                  <a:gd name="T9" fmla="*/ 0 h 131"/>
                  <a:gd name="T10" fmla="*/ 0 w 131"/>
                  <a:gd name="T11" fmla="*/ 0 h 131"/>
                  <a:gd name="T12" fmla="*/ 0 w 131"/>
                  <a:gd name="T13" fmla="*/ 0 h 131"/>
                  <a:gd name="T14" fmla="*/ 0 w 131"/>
                  <a:gd name="T15" fmla="*/ 0 h 131"/>
                  <a:gd name="T16" fmla="*/ 0 w 131"/>
                  <a:gd name="T17" fmla="*/ 0 h 131"/>
                  <a:gd name="T18" fmla="*/ 0 w 131"/>
                  <a:gd name="T19" fmla="*/ 0 h 131"/>
                  <a:gd name="T20" fmla="*/ 0 w 131"/>
                  <a:gd name="T21" fmla="*/ 0 h 131"/>
                  <a:gd name="T22" fmla="*/ 0 w 131"/>
                  <a:gd name="T23" fmla="*/ 0 h 131"/>
                  <a:gd name="T24" fmla="*/ 0 w 131"/>
                  <a:gd name="T25" fmla="*/ 0 h 131"/>
                  <a:gd name="T26" fmla="*/ 0 w 131"/>
                  <a:gd name="T27" fmla="*/ 0 h 131"/>
                  <a:gd name="T28" fmla="*/ 0 w 131"/>
                  <a:gd name="T29" fmla="*/ 0 h 131"/>
                  <a:gd name="T30" fmla="*/ 0 w 131"/>
                  <a:gd name="T31" fmla="*/ 0 h 131"/>
                  <a:gd name="T32" fmla="*/ 0 w 131"/>
                  <a:gd name="T33" fmla="*/ 0 h 131"/>
                  <a:gd name="T34" fmla="*/ 0 w 131"/>
                  <a:gd name="T35" fmla="*/ 0 h 131"/>
                  <a:gd name="T36" fmla="*/ 0 w 131"/>
                  <a:gd name="T37" fmla="*/ 0 h 131"/>
                  <a:gd name="T38" fmla="*/ 0 w 131"/>
                  <a:gd name="T39" fmla="*/ 0 h 131"/>
                  <a:gd name="T40" fmla="*/ 0 w 131"/>
                  <a:gd name="T41" fmla="*/ 0 h 131"/>
                  <a:gd name="T42" fmla="*/ 0 w 131"/>
                  <a:gd name="T43" fmla="*/ 0 h 131"/>
                  <a:gd name="T44" fmla="*/ 0 w 131"/>
                  <a:gd name="T45" fmla="*/ 0 h 131"/>
                  <a:gd name="T46" fmla="*/ 0 w 131"/>
                  <a:gd name="T47" fmla="*/ 0 h 131"/>
                  <a:gd name="T48" fmla="*/ 0 w 131"/>
                  <a:gd name="T49" fmla="*/ 0 h 131"/>
                  <a:gd name="T50" fmla="*/ 0 w 131"/>
                  <a:gd name="T51" fmla="*/ 0 h 131"/>
                  <a:gd name="T52" fmla="*/ 0 w 131"/>
                  <a:gd name="T53" fmla="*/ 0 h 131"/>
                  <a:gd name="T54" fmla="*/ 0 w 131"/>
                  <a:gd name="T55" fmla="*/ 0 h 131"/>
                  <a:gd name="T56" fmla="*/ 0 w 131"/>
                  <a:gd name="T57" fmla="*/ 0 h 131"/>
                  <a:gd name="T58" fmla="*/ 0 w 131"/>
                  <a:gd name="T59" fmla="*/ 0 h 131"/>
                  <a:gd name="T60" fmla="*/ 0 w 131"/>
                  <a:gd name="T61" fmla="*/ 0 h 131"/>
                  <a:gd name="T62" fmla="*/ 0 w 131"/>
                  <a:gd name="T63" fmla="*/ 0 h 131"/>
                  <a:gd name="T64" fmla="*/ 0 w 131"/>
                  <a:gd name="T65" fmla="*/ 0 h 131"/>
                  <a:gd name="T66" fmla="*/ 0 w 131"/>
                  <a:gd name="T67" fmla="*/ 0 h 131"/>
                  <a:gd name="T68" fmla="*/ 0 w 131"/>
                  <a:gd name="T69" fmla="*/ 0 h 131"/>
                  <a:gd name="T70" fmla="*/ 0 w 131"/>
                  <a:gd name="T71" fmla="*/ 0 h 131"/>
                  <a:gd name="T72" fmla="*/ 0 w 131"/>
                  <a:gd name="T73" fmla="*/ 0 h 131"/>
                  <a:gd name="T74" fmla="*/ 0 w 131"/>
                  <a:gd name="T75" fmla="*/ 0 h 131"/>
                  <a:gd name="T76" fmla="*/ 0 w 131"/>
                  <a:gd name="T77" fmla="*/ 0 h 131"/>
                  <a:gd name="T78" fmla="*/ 0 w 131"/>
                  <a:gd name="T79" fmla="*/ 0 h 131"/>
                  <a:gd name="T80" fmla="*/ 0 w 131"/>
                  <a:gd name="T81" fmla="*/ 0 h 131"/>
                  <a:gd name="T82" fmla="*/ 0 w 131"/>
                  <a:gd name="T83" fmla="*/ 0 h 131"/>
                  <a:gd name="T84" fmla="*/ 0 w 131"/>
                  <a:gd name="T85" fmla="*/ 0 h 131"/>
                  <a:gd name="T86" fmla="*/ 0 w 131"/>
                  <a:gd name="T87" fmla="*/ 0 h 131"/>
                  <a:gd name="T88" fmla="*/ 0 w 131"/>
                  <a:gd name="T89" fmla="*/ 0 h 131"/>
                  <a:gd name="T90" fmla="*/ 0 w 131"/>
                  <a:gd name="T91" fmla="*/ 0 h 131"/>
                  <a:gd name="T92" fmla="*/ 0 w 131"/>
                  <a:gd name="T93" fmla="*/ 0 h 131"/>
                  <a:gd name="T94" fmla="*/ 0 w 131"/>
                  <a:gd name="T95" fmla="*/ 0 h 131"/>
                  <a:gd name="T96" fmla="*/ 0 w 131"/>
                  <a:gd name="T97" fmla="*/ 0 h 131"/>
                  <a:gd name="T98" fmla="*/ 0 w 131"/>
                  <a:gd name="T99" fmla="*/ 0 h 13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31"/>
                  <a:gd name="T151" fmla="*/ 0 h 131"/>
                  <a:gd name="T152" fmla="*/ 131 w 131"/>
                  <a:gd name="T153" fmla="*/ 131 h 13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31" h="131">
                    <a:moveTo>
                      <a:pt x="65" y="0"/>
                    </a:moveTo>
                    <a:lnTo>
                      <a:pt x="75" y="1"/>
                    </a:lnTo>
                    <a:lnTo>
                      <a:pt x="83" y="3"/>
                    </a:lnTo>
                    <a:lnTo>
                      <a:pt x="91" y="5"/>
                    </a:lnTo>
                    <a:lnTo>
                      <a:pt x="99" y="9"/>
                    </a:lnTo>
                    <a:lnTo>
                      <a:pt x="105" y="14"/>
                    </a:lnTo>
                    <a:lnTo>
                      <a:pt x="112" y="20"/>
                    </a:lnTo>
                    <a:lnTo>
                      <a:pt x="117" y="26"/>
                    </a:lnTo>
                    <a:lnTo>
                      <a:pt x="122" y="33"/>
                    </a:lnTo>
                    <a:lnTo>
                      <a:pt x="126" y="40"/>
                    </a:lnTo>
                    <a:lnTo>
                      <a:pt x="129" y="48"/>
                    </a:lnTo>
                    <a:lnTo>
                      <a:pt x="131" y="57"/>
                    </a:lnTo>
                    <a:lnTo>
                      <a:pt x="131" y="65"/>
                    </a:lnTo>
                    <a:lnTo>
                      <a:pt x="131" y="74"/>
                    </a:lnTo>
                    <a:lnTo>
                      <a:pt x="129" y="83"/>
                    </a:lnTo>
                    <a:lnTo>
                      <a:pt x="126" y="91"/>
                    </a:lnTo>
                    <a:lnTo>
                      <a:pt x="122" y="99"/>
                    </a:lnTo>
                    <a:lnTo>
                      <a:pt x="117" y="106"/>
                    </a:lnTo>
                    <a:lnTo>
                      <a:pt x="112" y="112"/>
                    </a:lnTo>
                    <a:lnTo>
                      <a:pt x="105" y="117"/>
                    </a:lnTo>
                    <a:lnTo>
                      <a:pt x="99" y="122"/>
                    </a:lnTo>
                    <a:lnTo>
                      <a:pt x="91" y="126"/>
                    </a:lnTo>
                    <a:lnTo>
                      <a:pt x="83" y="129"/>
                    </a:lnTo>
                    <a:lnTo>
                      <a:pt x="75" y="131"/>
                    </a:lnTo>
                    <a:lnTo>
                      <a:pt x="65" y="131"/>
                    </a:lnTo>
                    <a:lnTo>
                      <a:pt x="56" y="131"/>
                    </a:lnTo>
                    <a:lnTo>
                      <a:pt x="48" y="129"/>
                    </a:lnTo>
                    <a:lnTo>
                      <a:pt x="40" y="126"/>
                    </a:lnTo>
                    <a:lnTo>
                      <a:pt x="32" y="122"/>
                    </a:lnTo>
                    <a:lnTo>
                      <a:pt x="26" y="117"/>
                    </a:lnTo>
                    <a:lnTo>
                      <a:pt x="19" y="112"/>
                    </a:lnTo>
                    <a:lnTo>
                      <a:pt x="14" y="106"/>
                    </a:lnTo>
                    <a:lnTo>
                      <a:pt x="9" y="98"/>
                    </a:lnTo>
                    <a:lnTo>
                      <a:pt x="5" y="91"/>
                    </a:lnTo>
                    <a:lnTo>
                      <a:pt x="2" y="83"/>
                    </a:lnTo>
                    <a:lnTo>
                      <a:pt x="0" y="74"/>
                    </a:lnTo>
                    <a:lnTo>
                      <a:pt x="0" y="65"/>
                    </a:lnTo>
                    <a:lnTo>
                      <a:pt x="0" y="57"/>
                    </a:lnTo>
                    <a:lnTo>
                      <a:pt x="2" y="48"/>
                    </a:lnTo>
                    <a:lnTo>
                      <a:pt x="5" y="40"/>
                    </a:lnTo>
                    <a:lnTo>
                      <a:pt x="9" y="33"/>
                    </a:lnTo>
                    <a:lnTo>
                      <a:pt x="14" y="26"/>
                    </a:lnTo>
                    <a:lnTo>
                      <a:pt x="19" y="20"/>
                    </a:lnTo>
                    <a:lnTo>
                      <a:pt x="26" y="14"/>
                    </a:lnTo>
                    <a:lnTo>
                      <a:pt x="32" y="9"/>
                    </a:lnTo>
                    <a:lnTo>
                      <a:pt x="40" y="5"/>
                    </a:lnTo>
                    <a:lnTo>
                      <a:pt x="48" y="3"/>
                    </a:lnTo>
                    <a:lnTo>
                      <a:pt x="56" y="1"/>
                    </a:lnTo>
                    <a:lnTo>
                      <a:pt x="65" y="0"/>
                    </a:lnTo>
                    <a:close/>
                  </a:path>
                </a:pathLst>
              </a:custGeom>
              <a:solidFill>
                <a:srgbClr val="F2FF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7200" name="Freeform 26"/>
              <p:cNvSpPr>
                <a:spLocks/>
              </p:cNvSpPr>
              <p:nvPr/>
            </p:nvSpPr>
            <p:spPr bwMode="auto">
              <a:xfrm>
                <a:off x="277" y="362"/>
                <a:ext cx="31" cy="33"/>
              </a:xfrm>
              <a:custGeom>
                <a:avLst/>
                <a:gdLst>
                  <a:gd name="T0" fmla="*/ 0 w 93"/>
                  <a:gd name="T1" fmla="*/ 0 h 93"/>
                  <a:gd name="T2" fmla="*/ 0 w 93"/>
                  <a:gd name="T3" fmla="*/ 0 h 93"/>
                  <a:gd name="T4" fmla="*/ 0 w 93"/>
                  <a:gd name="T5" fmla="*/ 0 h 93"/>
                  <a:gd name="T6" fmla="*/ 0 w 93"/>
                  <a:gd name="T7" fmla="*/ 0 h 93"/>
                  <a:gd name="T8" fmla="*/ 0 w 93"/>
                  <a:gd name="T9" fmla="*/ 0 h 93"/>
                  <a:gd name="T10" fmla="*/ 0 w 93"/>
                  <a:gd name="T11" fmla="*/ 0 h 93"/>
                  <a:gd name="T12" fmla="*/ 0 w 93"/>
                  <a:gd name="T13" fmla="*/ 0 h 93"/>
                  <a:gd name="T14" fmla="*/ 0 w 93"/>
                  <a:gd name="T15" fmla="*/ 0 h 93"/>
                  <a:gd name="T16" fmla="*/ 0 w 93"/>
                  <a:gd name="T17" fmla="*/ 0 h 93"/>
                  <a:gd name="T18" fmla="*/ 0 w 93"/>
                  <a:gd name="T19" fmla="*/ 0 h 93"/>
                  <a:gd name="T20" fmla="*/ 0 w 93"/>
                  <a:gd name="T21" fmla="*/ 0 h 93"/>
                  <a:gd name="T22" fmla="*/ 0 w 93"/>
                  <a:gd name="T23" fmla="*/ 0 h 93"/>
                  <a:gd name="T24" fmla="*/ 0 w 93"/>
                  <a:gd name="T25" fmla="*/ 0 h 93"/>
                  <a:gd name="T26" fmla="*/ 0 w 93"/>
                  <a:gd name="T27" fmla="*/ 0 h 93"/>
                  <a:gd name="T28" fmla="*/ 0 w 93"/>
                  <a:gd name="T29" fmla="*/ 0 h 93"/>
                  <a:gd name="T30" fmla="*/ 0 w 93"/>
                  <a:gd name="T31" fmla="*/ 0 h 93"/>
                  <a:gd name="T32" fmla="*/ 0 w 93"/>
                  <a:gd name="T33" fmla="*/ 0 h 93"/>
                  <a:gd name="T34" fmla="*/ 0 w 93"/>
                  <a:gd name="T35" fmla="*/ 0 h 93"/>
                  <a:gd name="T36" fmla="*/ 0 w 93"/>
                  <a:gd name="T37" fmla="*/ 0 h 93"/>
                  <a:gd name="T38" fmla="*/ 0 w 93"/>
                  <a:gd name="T39" fmla="*/ 0 h 93"/>
                  <a:gd name="T40" fmla="*/ 0 w 93"/>
                  <a:gd name="T41" fmla="*/ 0 h 93"/>
                  <a:gd name="T42" fmla="*/ 0 w 93"/>
                  <a:gd name="T43" fmla="*/ 0 h 93"/>
                  <a:gd name="T44" fmla="*/ 0 w 93"/>
                  <a:gd name="T45" fmla="*/ 0 h 93"/>
                  <a:gd name="T46" fmla="*/ 0 w 93"/>
                  <a:gd name="T47" fmla="*/ 0 h 93"/>
                  <a:gd name="T48" fmla="*/ 0 w 93"/>
                  <a:gd name="T49" fmla="*/ 0 h 93"/>
                  <a:gd name="T50" fmla="*/ 0 w 93"/>
                  <a:gd name="T51" fmla="*/ 0 h 93"/>
                  <a:gd name="T52" fmla="*/ 0 w 93"/>
                  <a:gd name="T53" fmla="*/ 0 h 93"/>
                  <a:gd name="T54" fmla="*/ 0 w 93"/>
                  <a:gd name="T55" fmla="*/ 0 h 93"/>
                  <a:gd name="T56" fmla="*/ 0 w 93"/>
                  <a:gd name="T57" fmla="*/ 0 h 93"/>
                  <a:gd name="T58" fmla="*/ 0 w 93"/>
                  <a:gd name="T59" fmla="*/ 0 h 93"/>
                  <a:gd name="T60" fmla="*/ 0 w 93"/>
                  <a:gd name="T61" fmla="*/ 0 h 93"/>
                  <a:gd name="T62" fmla="*/ 0 w 93"/>
                  <a:gd name="T63" fmla="*/ 0 h 93"/>
                  <a:gd name="T64" fmla="*/ 0 w 93"/>
                  <a:gd name="T65" fmla="*/ 0 h 93"/>
                  <a:gd name="T66" fmla="*/ 0 w 93"/>
                  <a:gd name="T67" fmla="*/ 0 h 93"/>
                  <a:gd name="T68" fmla="*/ 0 w 93"/>
                  <a:gd name="T69" fmla="*/ 0 h 93"/>
                  <a:gd name="T70" fmla="*/ 0 w 93"/>
                  <a:gd name="T71" fmla="*/ 0 h 93"/>
                  <a:gd name="T72" fmla="*/ 0 w 93"/>
                  <a:gd name="T73" fmla="*/ 0 h 93"/>
                  <a:gd name="T74" fmla="*/ 0 w 93"/>
                  <a:gd name="T75" fmla="*/ 0 h 93"/>
                  <a:gd name="T76" fmla="*/ 0 w 93"/>
                  <a:gd name="T77" fmla="*/ 0 h 93"/>
                  <a:gd name="T78" fmla="*/ 0 w 93"/>
                  <a:gd name="T79" fmla="*/ 0 h 93"/>
                  <a:gd name="T80" fmla="*/ 0 w 93"/>
                  <a:gd name="T81" fmla="*/ 0 h 93"/>
                  <a:gd name="T82" fmla="*/ 0 w 93"/>
                  <a:gd name="T83" fmla="*/ 0 h 93"/>
                  <a:gd name="T84" fmla="*/ 0 w 93"/>
                  <a:gd name="T85" fmla="*/ 0 h 93"/>
                  <a:gd name="T86" fmla="*/ 0 w 93"/>
                  <a:gd name="T87" fmla="*/ 0 h 93"/>
                  <a:gd name="T88" fmla="*/ 0 w 93"/>
                  <a:gd name="T89" fmla="*/ 0 h 93"/>
                  <a:gd name="T90" fmla="*/ 0 w 93"/>
                  <a:gd name="T91" fmla="*/ 0 h 93"/>
                  <a:gd name="T92" fmla="*/ 0 w 93"/>
                  <a:gd name="T93" fmla="*/ 0 h 93"/>
                  <a:gd name="T94" fmla="*/ 0 w 93"/>
                  <a:gd name="T95" fmla="*/ 0 h 93"/>
                  <a:gd name="T96" fmla="*/ 0 w 93"/>
                  <a:gd name="T97" fmla="*/ 0 h 93"/>
                  <a:gd name="T98" fmla="*/ 0 w 93"/>
                  <a:gd name="T99" fmla="*/ 0 h 9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93"/>
                  <a:gd name="T151" fmla="*/ 0 h 93"/>
                  <a:gd name="T152" fmla="*/ 93 w 93"/>
                  <a:gd name="T153" fmla="*/ 93 h 93"/>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93" h="93">
                    <a:moveTo>
                      <a:pt x="47" y="0"/>
                    </a:moveTo>
                    <a:lnTo>
                      <a:pt x="53" y="1"/>
                    </a:lnTo>
                    <a:lnTo>
                      <a:pt x="60" y="3"/>
                    </a:lnTo>
                    <a:lnTo>
                      <a:pt x="65" y="5"/>
                    </a:lnTo>
                    <a:lnTo>
                      <a:pt x="70" y="7"/>
                    </a:lnTo>
                    <a:lnTo>
                      <a:pt x="75" y="11"/>
                    </a:lnTo>
                    <a:lnTo>
                      <a:pt x="80" y="15"/>
                    </a:lnTo>
                    <a:lnTo>
                      <a:pt x="83" y="19"/>
                    </a:lnTo>
                    <a:lnTo>
                      <a:pt x="87" y="24"/>
                    </a:lnTo>
                    <a:lnTo>
                      <a:pt x="90" y="29"/>
                    </a:lnTo>
                    <a:lnTo>
                      <a:pt x="92" y="35"/>
                    </a:lnTo>
                    <a:lnTo>
                      <a:pt x="93" y="41"/>
                    </a:lnTo>
                    <a:lnTo>
                      <a:pt x="93" y="47"/>
                    </a:lnTo>
                    <a:lnTo>
                      <a:pt x="93" y="54"/>
                    </a:lnTo>
                    <a:lnTo>
                      <a:pt x="92" y="59"/>
                    </a:lnTo>
                    <a:lnTo>
                      <a:pt x="90" y="65"/>
                    </a:lnTo>
                    <a:lnTo>
                      <a:pt x="87" y="71"/>
                    </a:lnTo>
                    <a:lnTo>
                      <a:pt x="83" y="75"/>
                    </a:lnTo>
                    <a:lnTo>
                      <a:pt x="80" y="80"/>
                    </a:lnTo>
                    <a:lnTo>
                      <a:pt x="75" y="84"/>
                    </a:lnTo>
                    <a:lnTo>
                      <a:pt x="70" y="87"/>
                    </a:lnTo>
                    <a:lnTo>
                      <a:pt x="65" y="90"/>
                    </a:lnTo>
                    <a:lnTo>
                      <a:pt x="60" y="92"/>
                    </a:lnTo>
                    <a:lnTo>
                      <a:pt x="53" y="93"/>
                    </a:lnTo>
                    <a:lnTo>
                      <a:pt x="47" y="93"/>
                    </a:lnTo>
                    <a:lnTo>
                      <a:pt x="40" y="93"/>
                    </a:lnTo>
                    <a:lnTo>
                      <a:pt x="35" y="92"/>
                    </a:lnTo>
                    <a:lnTo>
                      <a:pt x="29" y="90"/>
                    </a:lnTo>
                    <a:lnTo>
                      <a:pt x="23" y="87"/>
                    </a:lnTo>
                    <a:lnTo>
                      <a:pt x="19" y="84"/>
                    </a:lnTo>
                    <a:lnTo>
                      <a:pt x="14" y="80"/>
                    </a:lnTo>
                    <a:lnTo>
                      <a:pt x="10" y="75"/>
                    </a:lnTo>
                    <a:lnTo>
                      <a:pt x="7" y="71"/>
                    </a:lnTo>
                    <a:lnTo>
                      <a:pt x="4" y="65"/>
                    </a:lnTo>
                    <a:lnTo>
                      <a:pt x="2" y="59"/>
                    </a:lnTo>
                    <a:lnTo>
                      <a:pt x="1" y="54"/>
                    </a:lnTo>
                    <a:lnTo>
                      <a:pt x="0" y="47"/>
                    </a:lnTo>
                    <a:lnTo>
                      <a:pt x="1" y="41"/>
                    </a:lnTo>
                    <a:lnTo>
                      <a:pt x="2" y="35"/>
                    </a:lnTo>
                    <a:lnTo>
                      <a:pt x="4" y="29"/>
                    </a:lnTo>
                    <a:lnTo>
                      <a:pt x="7" y="24"/>
                    </a:lnTo>
                    <a:lnTo>
                      <a:pt x="10" y="19"/>
                    </a:lnTo>
                    <a:lnTo>
                      <a:pt x="14" y="15"/>
                    </a:lnTo>
                    <a:lnTo>
                      <a:pt x="19" y="11"/>
                    </a:lnTo>
                    <a:lnTo>
                      <a:pt x="23" y="7"/>
                    </a:lnTo>
                    <a:lnTo>
                      <a:pt x="29" y="5"/>
                    </a:lnTo>
                    <a:lnTo>
                      <a:pt x="35" y="3"/>
                    </a:lnTo>
                    <a:lnTo>
                      <a:pt x="40" y="1"/>
                    </a:lnTo>
                    <a:lnTo>
                      <a:pt x="47" y="0"/>
                    </a:lnTo>
                    <a:close/>
                  </a:path>
                </a:pathLst>
              </a:custGeom>
              <a:solidFill>
                <a:srgbClr val="FAFFF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7201" name="Freeform 27"/>
              <p:cNvSpPr>
                <a:spLocks/>
              </p:cNvSpPr>
              <p:nvPr/>
            </p:nvSpPr>
            <p:spPr bwMode="auto">
              <a:xfrm>
                <a:off x="285" y="366"/>
                <a:ext cx="19" cy="20"/>
              </a:xfrm>
              <a:custGeom>
                <a:avLst/>
                <a:gdLst>
                  <a:gd name="T0" fmla="*/ 0 w 55"/>
                  <a:gd name="T1" fmla="*/ 0 h 55"/>
                  <a:gd name="T2" fmla="*/ 0 w 55"/>
                  <a:gd name="T3" fmla="*/ 0 h 55"/>
                  <a:gd name="T4" fmla="*/ 0 w 55"/>
                  <a:gd name="T5" fmla="*/ 0 h 55"/>
                  <a:gd name="T6" fmla="*/ 0 w 55"/>
                  <a:gd name="T7" fmla="*/ 0 h 55"/>
                  <a:gd name="T8" fmla="*/ 0 w 55"/>
                  <a:gd name="T9" fmla="*/ 0 h 55"/>
                  <a:gd name="T10" fmla="*/ 0 w 55"/>
                  <a:gd name="T11" fmla="*/ 0 h 55"/>
                  <a:gd name="T12" fmla="*/ 0 w 55"/>
                  <a:gd name="T13" fmla="*/ 0 h 55"/>
                  <a:gd name="T14" fmla="*/ 0 w 55"/>
                  <a:gd name="T15" fmla="*/ 0 h 55"/>
                  <a:gd name="T16" fmla="*/ 0 w 55"/>
                  <a:gd name="T17" fmla="*/ 0 h 55"/>
                  <a:gd name="T18" fmla="*/ 0 w 55"/>
                  <a:gd name="T19" fmla="*/ 0 h 55"/>
                  <a:gd name="T20" fmla="*/ 0 w 55"/>
                  <a:gd name="T21" fmla="*/ 0 h 55"/>
                  <a:gd name="T22" fmla="*/ 0 w 55"/>
                  <a:gd name="T23" fmla="*/ 0 h 55"/>
                  <a:gd name="T24" fmla="*/ 0 w 55"/>
                  <a:gd name="T25" fmla="*/ 0 h 55"/>
                  <a:gd name="T26" fmla="*/ 0 w 55"/>
                  <a:gd name="T27" fmla="*/ 0 h 55"/>
                  <a:gd name="T28" fmla="*/ 0 w 55"/>
                  <a:gd name="T29" fmla="*/ 0 h 55"/>
                  <a:gd name="T30" fmla="*/ 0 w 55"/>
                  <a:gd name="T31" fmla="*/ 0 h 55"/>
                  <a:gd name="T32" fmla="*/ 0 w 55"/>
                  <a:gd name="T33" fmla="*/ 0 h 55"/>
                  <a:gd name="T34" fmla="*/ 0 w 55"/>
                  <a:gd name="T35" fmla="*/ 0 h 55"/>
                  <a:gd name="T36" fmla="*/ 0 w 55"/>
                  <a:gd name="T37" fmla="*/ 0 h 55"/>
                  <a:gd name="T38" fmla="*/ 0 w 55"/>
                  <a:gd name="T39" fmla="*/ 0 h 55"/>
                  <a:gd name="T40" fmla="*/ 0 w 55"/>
                  <a:gd name="T41" fmla="*/ 0 h 55"/>
                  <a:gd name="T42" fmla="*/ 0 w 55"/>
                  <a:gd name="T43" fmla="*/ 0 h 55"/>
                  <a:gd name="T44" fmla="*/ 0 w 55"/>
                  <a:gd name="T45" fmla="*/ 0 h 55"/>
                  <a:gd name="T46" fmla="*/ 0 w 55"/>
                  <a:gd name="T47" fmla="*/ 0 h 55"/>
                  <a:gd name="T48" fmla="*/ 0 w 55"/>
                  <a:gd name="T49" fmla="*/ 0 h 55"/>
                  <a:gd name="T50" fmla="*/ 0 w 55"/>
                  <a:gd name="T51" fmla="*/ 0 h 55"/>
                  <a:gd name="T52" fmla="*/ 0 w 55"/>
                  <a:gd name="T53" fmla="*/ 0 h 55"/>
                  <a:gd name="T54" fmla="*/ 0 w 55"/>
                  <a:gd name="T55" fmla="*/ 0 h 55"/>
                  <a:gd name="T56" fmla="*/ 0 w 55"/>
                  <a:gd name="T57" fmla="*/ 0 h 55"/>
                  <a:gd name="T58" fmla="*/ 0 w 55"/>
                  <a:gd name="T59" fmla="*/ 0 h 55"/>
                  <a:gd name="T60" fmla="*/ 0 w 55"/>
                  <a:gd name="T61" fmla="*/ 0 h 55"/>
                  <a:gd name="T62" fmla="*/ 0 w 55"/>
                  <a:gd name="T63" fmla="*/ 0 h 55"/>
                  <a:gd name="T64" fmla="*/ 0 w 55"/>
                  <a:gd name="T65" fmla="*/ 0 h 55"/>
                  <a:gd name="T66" fmla="*/ 0 w 55"/>
                  <a:gd name="T67" fmla="*/ 0 h 55"/>
                  <a:gd name="T68" fmla="*/ 0 w 55"/>
                  <a:gd name="T69" fmla="*/ 0 h 55"/>
                  <a:gd name="T70" fmla="*/ 0 w 55"/>
                  <a:gd name="T71" fmla="*/ 0 h 55"/>
                  <a:gd name="T72" fmla="*/ 0 w 55"/>
                  <a:gd name="T73" fmla="*/ 0 h 55"/>
                  <a:gd name="T74" fmla="*/ 0 w 55"/>
                  <a:gd name="T75" fmla="*/ 0 h 55"/>
                  <a:gd name="T76" fmla="*/ 0 w 55"/>
                  <a:gd name="T77" fmla="*/ 0 h 55"/>
                  <a:gd name="T78" fmla="*/ 0 w 55"/>
                  <a:gd name="T79" fmla="*/ 0 h 55"/>
                  <a:gd name="T80" fmla="*/ 0 w 55"/>
                  <a:gd name="T81" fmla="*/ 0 h 55"/>
                  <a:gd name="T82" fmla="*/ 0 w 55"/>
                  <a:gd name="T83" fmla="*/ 0 h 55"/>
                  <a:gd name="T84" fmla="*/ 0 w 55"/>
                  <a:gd name="T85" fmla="*/ 0 h 55"/>
                  <a:gd name="T86" fmla="*/ 0 w 55"/>
                  <a:gd name="T87" fmla="*/ 0 h 55"/>
                  <a:gd name="T88" fmla="*/ 0 w 55"/>
                  <a:gd name="T89" fmla="*/ 0 h 55"/>
                  <a:gd name="T90" fmla="*/ 0 w 55"/>
                  <a:gd name="T91" fmla="*/ 0 h 55"/>
                  <a:gd name="T92" fmla="*/ 0 w 55"/>
                  <a:gd name="T93" fmla="*/ 0 h 55"/>
                  <a:gd name="T94" fmla="*/ 0 w 55"/>
                  <a:gd name="T95" fmla="*/ 0 h 55"/>
                  <a:gd name="T96" fmla="*/ 0 w 55"/>
                  <a:gd name="T97" fmla="*/ 0 h 55"/>
                  <a:gd name="T98" fmla="*/ 0 w 55"/>
                  <a:gd name="T99" fmla="*/ 0 h 5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55"/>
                  <a:gd name="T151" fmla="*/ 0 h 55"/>
                  <a:gd name="T152" fmla="*/ 55 w 55"/>
                  <a:gd name="T153" fmla="*/ 55 h 55"/>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55" h="55">
                    <a:moveTo>
                      <a:pt x="55" y="27"/>
                    </a:moveTo>
                    <a:lnTo>
                      <a:pt x="55" y="24"/>
                    </a:lnTo>
                    <a:lnTo>
                      <a:pt x="54" y="20"/>
                    </a:lnTo>
                    <a:lnTo>
                      <a:pt x="53" y="17"/>
                    </a:lnTo>
                    <a:lnTo>
                      <a:pt x="52" y="14"/>
                    </a:lnTo>
                    <a:lnTo>
                      <a:pt x="49" y="11"/>
                    </a:lnTo>
                    <a:lnTo>
                      <a:pt x="47" y="8"/>
                    </a:lnTo>
                    <a:lnTo>
                      <a:pt x="45" y="6"/>
                    </a:lnTo>
                    <a:lnTo>
                      <a:pt x="42" y="4"/>
                    </a:lnTo>
                    <a:lnTo>
                      <a:pt x="39" y="3"/>
                    </a:lnTo>
                    <a:lnTo>
                      <a:pt x="35" y="1"/>
                    </a:lnTo>
                    <a:lnTo>
                      <a:pt x="32" y="1"/>
                    </a:lnTo>
                    <a:lnTo>
                      <a:pt x="28" y="0"/>
                    </a:lnTo>
                    <a:lnTo>
                      <a:pt x="24" y="1"/>
                    </a:lnTo>
                    <a:lnTo>
                      <a:pt x="20" y="1"/>
                    </a:lnTo>
                    <a:lnTo>
                      <a:pt x="17" y="3"/>
                    </a:lnTo>
                    <a:lnTo>
                      <a:pt x="14" y="4"/>
                    </a:lnTo>
                    <a:lnTo>
                      <a:pt x="11" y="6"/>
                    </a:lnTo>
                    <a:lnTo>
                      <a:pt x="8" y="8"/>
                    </a:lnTo>
                    <a:lnTo>
                      <a:pt x="6" y="11"/>
                    </a:lnTo>
                    <a:lnTo>
                      <a:pt x="4" y="14"/>
                    </a:lnTo>
                    <a:lnTo>
                      <a:pt x="2" y="17"/>
                    </a:lnTo>
                    <a:lnTo>
                      <a:pt x="1" y="20"/>
                    </a:lnTo>
                    <a:lnTo>
                      <a:pt x="0" y="24"/>
                    </a:lnTo>
                    <a:lnTo>
                      <a:pt x="0" y="27"/>
                    </a:lnTo>
                    <a:lnTo>
                      <a:pt x="0" y="31"/>
                    </a:lnTo>
                    <a:lnTo>
                      <a:pt x="1" y="35"/>
                    </a:lnTo>
                    <a:lnTo>
                      <a:pt x="2" y="39"/>
                    </a:lnTo>
                    <a:lnTo>
                      <a:pt x="4" y="42"/>
                    </a:lnTo>
                    <a:lnTo>
                      <a:pt x="6" y="45"/>
                    </a:lnTo>
                    <a:lnTo>
                      <a:pt x="8" y="48"/>
                    </a:lnTo>
                    <a:lnTo>
                      <a:pt x="11" y="50"/>
                    </a:lnTo>
                    <a:lnTo>
                      <a:pt x="14" y="52"/>
                    </a:lnTo>
                    <a:lnTo>
                      <a:pt x="17" y="53"/>
                    </a:lnTo>
                    <a:lnTo>
                      <a:pt x="20" y="55"/>
                    </a:lnTo>
                    <a:lnTo>
                      <a:pt x="24" y="55"/>
                    </a:lnTo>
                    <a:lnTo>
                      <a:pt x="28" y="55"/>
                    </a:lnTo>
                    <a:lnTo>
                      <a:pt x="32" y="55"/>
                    </a:lnTo>
                    <a:lnTo>
                      <a:pt x="35" y="55"/>
                    </a:lnTo>
                    <a:lnTo>
                      <a:pt x="39" y="53"/>
                    </a:lnTo>
                    <a:lnTo>
                      <a:pt x="42" y="52"/>
                    </a:lnTo>
                    <a:lnTo>
                      <a:pt x="45" y="50"/>
                    </a:lnTo>
                    <a:lnTo>
                      <a:pt x="47" y="48"/>
                    </a:lnTo>
                    <a:lnTo>
                      <a:pt x="49" y="45"/>
                    </a:lnTo>
                    <a:lnTo>
                      <a:pt x="52" y="42"/>
                    </a:lnTo>
                    <a:lnTo>
                      <a:pt x="53" y="39"/>
                    </a:lnTo>
                    <a:lnTo>
                      <a:pt x="54" y="35"/>
                    </a:lnTo>
                    <a:lnTo>
                      <a:pt x="55" y="31"/>
                    </a:lnTo>
                    <a:lnTo>
                      <a:pt x="55" y="2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7202" name="Freeform 28"/>
              <p:cNvSpPr>
                <a:spLocks noEditPoints="1"/>
              </p:cNvSpPr>
              <p:nvPr/>
            </p:nvSpPr>
            <p:spPr bwMode="auto">
              <a:xfrm>
                <a:off x="266" y="120"/>
                <a:ext cx="553" cy="860"/>
              </a:xfrm>
              <a:custGeom>
                <a:avLst/>
                <a:gdLst>
                  <a:gd name="T0" fmla="*/ 0 w 1609"/>
                  <a:gd name="T1" fmla="*/ 0 h 2505"/>
                  <a:gd name="T2" fmla="*/ 0 w 1609"/>
                  <a:gd name="T3" fmla="*/ 0 h 2505"/>
                  <a:gd name="T4" fmla="*/ 0 w 1609"/>
                  <a:gd name="T5" fmla="*/ 0 h 2505"/>
                  <a:gd name="T6" fmla="*/ 0 w 1609"/>
                  <a:gd name="T7" fmla="*/ 0 h 2505"/>
                  <a:gd name="T8" fmla="*/ 0 w 1609"/>
                  <a:gd name="T9" fmla="*/ 0 h 2505"/>
                  <a:gd name="T10" fmla="*/ 0 w 1609"/>
                  <a:gd name="T11" fmla="*/ 0 h 2505"/>
                  <a:gd name="T12" fmla="*/ 0 w 1609"/>
                  <a:gd name="T13" fmla="*/ 0 h 2505"/>
                  <a:gd name="T14" fmla="*/ 0 w 1609"/>
                  <a:gd name="T15" fmla="*/ 0 h 2505"/>
                  <a:gd name="T16" fmla="*/ 0 w 1609"/>
                  <a:gd name="T17" fmla="*/ 0 h 2505"/>
                  <a:gd name="T18" fmla="*/ 0 w 1609"/>
                  <a:gd name="T19" fmla="*/ 0 h 2505"/>
                  <a:gd name="T20" fmla="*/ 0 w 1609"/>
                  <a:gd name="T21" fmla="*/ 0 h 2505"/>
                  <a:gd name="T22" fmla="*/ 0 w 1609"/>
                  <a:gd name="T23" fmla="*/ 0 h 2505"/>
                  <a:gd name="T24" fmla="*/ 0 w 1609"/>
                  <a:gd name="T25" fmla="*/ 0 h 2505"/>
                  <a:gd name="T26" fmla="*/ 0 w 1609"/>
                  <a:gd name="T27" fmla="*/ 0 h 2505"/>
                  <a:gd name="T28" fmla="*/ 0 w 1609"/>
                  <a:gd name="T29" fmla="*/ 0 h 2505"/>
                  <a:gd name="T30" fmla="*/ 0 w 1609"/>
                  <a:gd name="T31" fmla="*/ 0 h 2505"/>
                  <a:gd name="T32" fmla="*/ 0 w 1609"/>
                  <a:gd name="T33" fmla="*/ 0 h 2505"/>
                  <a:gd name="T34" fmla="*/ 0 w 1609"/>
                  <a:gd name="T35" fmla="*/ 0 h 2505"/>
                  <a:gd name="T36" fmla="*/ 0 w 1609"/>
                  <a:gd name="T37" fmla="*/ 0 h 2505"/>
                  <a:gd name="T38" fmla="*/ 0 w 1609"/>
                  <a:gd name="T39" fmla="*/ 0 h 2505"/>
                  <a:gd name="T40" fmla="*/ 0 w 1609"/>
                  <a:gd name="T41" fmla="*/ 0 h 2505"/>
                  <a:gd name="T42" fmla="*/ 0 w 1609"/>
                  <a:gd name="T43" fmla="*/ 0 h 2505"/>
                  <a:gd name="T44" fmla="*/ 0 w 1609"/>
                  <a:gd name="T45" fmla="*/ 0 h 2505"/>
                  <a:gd name="T46" fmla="*/ 0 w 1609"/>
                  <a:gd name="T47" fmla="*/ 0 h 2505"/>
                  <a:gd name="T48" fmla="*/ 0 w 1609"/>
                  <a:gd name="T49" fmla="*/ 0 h 2505"/>
                  <a:gd name="T50" fmla="*/ 0 w 1609"/>
                  <a:gd name="T51" fmla="*/ 0 h 2505"/>
                  <a:gd name="T52" fmla="*/ 0 w 1609"/>
                  <a:gd name="T53" fmla="*/ 0 h 2505"/>
                  <a:gd name="T54" fmla="*/ 0 w 1609"/>
                  <a:gd name="T55" fmla="*/ 0 h 2505"/>
                  <a:gd name="T56" fmla="*/ 0 w 1609"/>
                  <a:gd name="T57" fmla="*/ 0 h 2505"/>
                  <a:gd name="T58" fmla="*/ 0 w 1609"/>
                  <a:gd name="T59" fmla="*/ 0 h 2505"/>
                  <a:gd name="T60" fmla="*/ 0 w 1609"/>
                  <a:gd name="T61" fmla="*/ 0 h 2505"/>
                  <a:gd name="T62" fmla="*/ 0 w 1609"/>
                  <a:gd name="T63" fmla="*/ 0 h 2505"/>
                  <a:gd name="T64" fmla="*/ 0 w 1609"/>
                  <a:gd name="T65" fmla="*/ 0 h 2505"/>
                  <a:gd name="T66" fmla="*/ 0 w 1609"/>
                  <a:gd name="T67" fmla="*/ 0 h 2505"/>
                  <a:gd name="T68" fmla="*/ 0 w 1609"/>
                  <a:gd name="T69" fmla="*/ 0 h 2505"/>
                  <a:gd name="T70" fmla="*/ 0 w 1609"/>
                  <a:gd name="T71" fmla="*/ 0 h 2505"/>
                  <a:gd name="T72" fmla="*/ 0 w 1609"/>
                  <a:gd name="T73" fmla="*/ 0 h 2505"/>
                  <a:gd name="T74" fmla="*/ 0 w 1609"/>
                  <a:gd name="T75" fmla="*/ 0 h 2505"/>
                  <a:gd name="T76" fmla="*/ 0 w 1609"/>
                  <a:gd name="T77" fmla="*/ 0 h 2505"/>
                  <a:gd name="T78" fmla="*/ 0 w 1609"/>
                  <a:gd name="T79" fmla="*/ 0 h 2505"/>
                  <a:gd name="T80" fmla="*/ 0 w 1609"/>
                  <a:gd name="T81" fmla="*/ 0 h 2505"/>
                  <a:gd name="T82" fmla="*/ 0 w 1609"/>
                  <a:gd name="T83" fmla="*/ 0 h 2505"/>
                  <a:gd name="T84" fmla="*/ 0 w 1609"/>
                  <a:gd name="T85" fmla="*/ 0 h 2505"/>
                  <a:gd name="T86" fmla="*/ 0 w 1609"/>
                  <a:gd name="T87" fmla="*/ 0 h 2505"/>
                  <a:gd name="T88" fmla="*/ 0 w 1609"/>
                  <a:gd name="T89" fmla="*/ 0 h 2505"/>
                  <a:gd name="T90" fmla="*/ 0 w 1609"/>
                  <a:gd name="T91" fmla="*/ 0 h 2505"/>
                  <a:gd name="T92" fmla="*/ 0 w 1609"/>
                  <a:gd name="T93" fmla="*/ 0 h 2505"/>
                  <a:gd name="T94" fmla="*/ 0 w 1609"/>
                  <a:gd name="T95" fmla="*/ 0 h 2505"/>
                  <a:gd name="T96" fmla="*/ 0 w 1609"/>
                  <a:gd name="T97" fmla="*/ 0 h 2505"/>
                  <a:gd name="T98" fmla="*/ 0 w 1609"/>
                  <a:gd name="T99" fmla="*/ 0 h 2505"/>
                  <a:gd name="T100" fmla="*/ 0 w 1609"/>
                  <a:gd name="T101" fmla="*/ 0 h 2505"/>
                  <a:gd name="T102" fmla="*/ 0 w 1609"/>
                  <a:gd name="T103" fmla="*/ 0 h 2505"/>
                  <a:gd name="T104" fmla="*/ 0 w 1609"/>
                  <a:gd name="T105" fmla="*/ 0 h 2505"/>
                  <a:gd name="T106" fmla="*/ 0 w 1609"/>
                  <a:gd name="T107" fmla="*/ 0 h 2505"/>
                  <a:gd name="T108" fmla="*/ 0 w 1609"/>
                  <a:gd name="T109" fmla="*/ 0 h 2505"/>
                  <a:gd name="T110" fmla="*/ 0 w 1609"/>
                  <a:gd name="T111" fmla="*/ 0 h 2505"/>
                  <a:gd name="T112" fmla="*/ 0 w 1609"/>
                  <a:gd name="T113" fmla="*/ 0 h 2505"/>
                  <a:gd name="T114" fmla="*/ 0 w 1609"/>
                  <a:gd name="T115" fmla="*/ 0 h 2505"/>
                  <a:gd name="T116" fmla="*/ 0 w 1609"/>
                  <a:gd name="T117" fmla="*/ 0 h 2505"/>
                  <a:gd name="T118" fmla="*/ 0 w 1609"/>
                  <a:gd name="T119" fmla="*/ 0 h 2505"/>
                  <a:gd name="T120" fmla="*/ 0 w 1609"/>
                  <a:gd name="T121" fmla="*/ 0 h 2505"/>
                  <a:gd name="T122" fmla="*/ 0 w 1609"/>
                  <a:gd name="T123" fmla="*/ 0 h 2505"/>
                  <a:gd name="T124" fmla="*/ 0 w 1609"/>
                  <a:gd name="T125" fmla="*/ 0 h 2505"/>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609"/>
                  <a:gd name="T190" fmla="*/ 0 h 2505"/>
                  <a:gd name="T191" fmla="*/ 1609 w 1609"/>
                  <a:gd name="T192" fmla="*/ 2505 h 2505"/>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609" h="2505">
                    <a:moveTo>
                      <a:pt x="560" y="4"/>
                    </a:moveTo>
                    <a:lnTo>
                      <a:pt x="563" y="7"/>
                    </a:lnTo>
                    <a:lnTo>
                      <a:pt x="566" y="10"/>
                    </a:lnTo>
                    <a:lnTo>
                      <a:pt x="569" y="13"/>
                    </a:lnTo>
                    <a:lnTo>
                      <a:pt x="569" y="18"/>
                    </a:lnTo>
                    <a:lnTo>
                      <a:pt x="572" y="16"/>
                    </a:lnTo>
                    <a:lnTo>
                      <a:pt x="574" y="12"/>
                    </a:lnTo>
                    <a:lnTo>
                      <a:pt x="574" y="9"/>
                    </a:lnTo>
                    <a:lnTo>
                      <a:pt x="578" y="7"/>
                    </a:lnTo>
                    <a:lnTo>
                      <a:pt x="579" y="12"/>
                    </a:lnTo>
                    <a:lnTo>
                      <a:pt x="581" y="16"/>
                    </a:lnTo>
                    <a:lnTo>
                      <a:pt x="583" y="20"/>
                    </a:lnTo>
                    <a:lnTo>
                      <a:pt x="580" y="25"/>
                    </a:lnTo>
                    <a:lnTo>
                      <a:pt x="581" y="29"/>
                    </a:lnTo>
                    <a:lnTo>
                      <a:pt x="582" y="33"/>
                    </a:lnTo>
                    <a:lnTo>
                      <a:pt x="583" y="36"/>
                    </a:lnTo>
                    <a:lnTo>
                      <a:pt x="583" y="40"/>
                    </a:lnTo>
                    <a:lnTo>
                      <a:pt x="583" y="45"/>
                    </a:lnTo>
                    <a:lnTo>
                      <a:pt x="583" y="48"/>
                    </a:lnTo>
                    <a:lnTo>
                      <a:pt x="585" y="53"/>
                    </a:lnTo>
                    <a:lnTo>
                      <a:pt x="586" y="55"/>
                    </a:lnTo>
                    <a:lnTo>
                      <a:pt x="584" y="58"/>
                    </a:lnTo>
                    <a:lnTo>
                      <a:pt x="583" y="61"/>
                    </a:lnTo>
                    <a:lnTo>
                      <a:pt x="583" y="64"/>
                    </a:lnTo>
                    <a:lnTo>
                      <a:pt x="585" y="66"/>
                    </a:lnTo>
                    <a:lnTo>
                      <a:pt x="585" y="70"/>
                    </a:lnTo>
                    <a:lnTo>
                      <a:pt x="586" y="72"/>
                    </a:lnTo>
                    <a:lnTo>
                      <a:pt x="585" y="75"/>
                    </a:lnTo>
                    <a:lnTo>
                      <a:pt x="583" y="78"/>
                    </a:lnTo>
                    <a:lnTo>
                      <a:pt x="583" y="83"/>
                    </a:lnTo>
                    <a:lnTo>
                      <a:pt x="583" y="86"/>
                    </a:lnTo>
                    <a:lnTo>
                      <a:pt x="582" y="90"/>
                    </a:lnTo>
                    <a:lnTo>
                      <a:pt x="581" y="93"/>
                    </a:lnTo>
                    <a:lnTo>
                      <a:pt x="581" y="98"/>
                    </a:lnTo>
                    <a:lnTo>
                      <a:pt x="581" y="101"/>
                    </a:lnTo>
                    <a:lnTo>
                      <a:pt x="583" y="105"/>
                    </a:lnTo>
                    <a:lnTo>
                      <a:pt x="586" y="108"/>
                    </a:lnTo>
                    <a:lnTo>
                      <a:pt x="587" y="113"/>
                    </a:lnTo>
                    <a:lnTo>
                      <a:pt x="585" y="117"/>
                    </a:lnTo>
                    <a:lnTo>
                      <a:pt x="582" y="121"/>
                    </a:lnTo>
                    <a:lnTo>
                      <a:pt x="581" y="126"/>
                    </a:lnTo>
                    <a:lnTo>
                      <a:pt x="578" y="127"/>
                    </a:lnTo>
                    <a:lnTo>
                      <a:pt x="575" y="125"/>
                    </a:lnTo>
                    <a:lnTo>
                      <a:pt x="573" y="125"/>
                    </a:lnTo>
                    <a:lnTo>
                      <a:pt x="571" y="126"/>
                    </a:lnTo>
                    <a:lnTo>
                      <a:pt x="574" y="131"/>
                    </a:lnTo>
                    <a:lnTo>
                      <a:pt x="579" y="134"/>
                    </a:lnTo>
                    <a:lnTo>
                      <a:pt x="583" y="138"/>
                    </a:lnTo>
                    <a:lnTo>
                      <a:pt x="582" y="145"/>
                    </a:lnTo>
                    <a:lnTo>
                      <a:pt x="579" y="145"/>
                    </a:lnTo>
                    <a:lnTo>
                      <a:pt x="576" y="148"/>
                    </a:lnTo>
                    <a:lnTo>
                      <a:pt x="576" y="152"/>
                    </a:lnTo>
                    <a:lnTo>
                      <a:pt x="576" y="155"/>
                    </a:lnTo>
                    <a:lnTo>
                      <a:pt x="577" y="158"/>
                    </a:lnTo>
                    <a:lnTo>
                      <a:pt x="577" y="162"/>
                    </a:lnTo>
                    <a:lnTo>
                      <a:pt x="575" y="165"/>
                    </a:lnTo>
                    <a:lnTo>
                      <a:pt x="572" y="168"/>
                    </a:lnTo>
                    <a:lnTo>
                      <a:pt x="572" y="172"/>
                    </a:lnTo>
                    <a:lnTo>
                      <a:pt x="572" y="175"/>
                    </a:lnTo>
                    <a:lnTo>
                      <a:pt x="573" y="178"/>
                    </a:lnTo>
                    <a:lnTo>
                      <a:pt x="574" y="181"/>
                    </a:lnTo>
                    <a:lnTo>
                      <a:pt x="574" y="183"/>
                    </a:lnTo>
                    <a:lnTo>
                      <a:pt x="574" y="186"/>
                    </a:lnTo>
                    <a:lnTo>
                      <a:pt x="574" y="189"/>
                    </a:lnTo>
                    <a:lnTo>
                      <a:pt x="574" y="192"/>
                    </a:lnTo>
                    <a:lnTo>
                      <a:pt x="575" y="193"/>
                    </a:lnTo>
                    <a:lnTo>
                      <a:pt x="576" y="196"/>
                    </a:lnTo>
                    <a:lnTo>
                      <a:pt x="576" y="198"/>
                    </a:lnTo>
                    <a:lnTo>
                      <a:pt x="576" y="200"/>
                    </a:lnTo>
                    <a:lnTo>
                      <a:pt x="571" y="199"/>
                    </a:lnTo>
                    <a:lnTo>
                      <a:pt x="567" y="201"/>
                    </a:lnTo>
                    <a:lnTo>
                      <a:pt x="566" y="205"/>
                    </a:lnTo>
                    <a:lnTo>
                      <a:pt x="566" y="209"/>
                    </a:lnTo>
                    <a:lnTo>
                      <a:pt x="569" y="212"/>
                    </a:lnTo>
                    <a:lnTo>
                      <a:pt x="569" y="215"/>
                    </a:lnTo>
                    <a:lnTo>
                      <a:pt x="569" y="218"/>
                    </a:lnTo>
                    <a:lnTo>
                      <a:pt x="572" y="220"/>
                    </a:lnTo>
                    <a:lnTo>
                      <a:pt x="572" y="227"/>
                    </a:lnTo>
                    <a:lnTo>
                      <a:pt x="570" y="233"/>
                    </a:lnTo>
                    <a:lnTo>
                      <a:pt x="568" y="239"/>
                    </a:lnTo>
                    <a:lnTo>
                      <a:pt x="566" y="245"/>
                    </a:lnTo>
                    <a:lnTo>
                      <a:pt x="564" y="251"/>
                    </a:lnTo>
                    <a:lnTo>
                      <a:pt x="562" y="256"/>
                    </a:lnTo>
                    <a:lnTo>
                      <a:pt x="560" y="263"/>
                    </a:lnTo>
                    <a:lnTo>
                      <a:pt x="560" y="270"/>
                    </a:lnTo>
                    <a:lnTo>
                      <a:pt x="559" y="271"/>
                    </a:lnTo>
                    <a:lnTo>
                      <a:pt x="558" y="271"/>
                    </a:lnTo>
                    <a:lnTo>
                      <a:pt x="557" y="272"/>
                    </a:lnTo>
                    <a:lnTo>
                      <a:pt x="555" y="271"/>
                    </a:lnTo>
                    <a:lnTo>
                      <a:pt x="554" y="270"/>
                    </a:lnTo>
                    <a:lnTo>
                      <a:pt x="553" y="271"/>
                    </a:lnTo>
                    <a:lnTo>
                      <a:pt x="553" y="273"/>
                    </a:lnTo>
                    <a:lnTo>
                      <a:pt x="553" y="275"/>
                    </a:lnTo>
                    <a:lnTo>
                      <a:pt x="551" y="279"/>
                    </a:lnTo>
                    <a:lnTo>
                      <a:pt x="554" y="282"/>
                    </a:lnTo>
                    <a:lnTo>
                      <a:pt x="556" y="284"/>
                    </a:lnTo>
                    <a:lnTo>
                      <a:pt x="559" y="286"/>
                    </a:lnTo>
                    <a:lnTo>
                      <a:pt x="561" y="288"/>
                    </a:lnTo>
                    <a:lnTo>
                      <a:pt x="563" y="290"/>
                    </a:lnTo>
                    <a:lnTo>
                      <a:pt x="561" y="292"/>
                    </a:lnTo>
                    <a:lnTo>
                      <a:pt x="557" y="295"/>
                    </a:lnTo>
                    <a:lnTo>
                      <a:pt x="559" y="298"/>
                    </a:lnTo>
                    <a:lnTo>
                      <a:pt x="560" y="301"/>
                    </a:lnTo>
                    <a:lnTo>
                      <a:pt x="560" y="305"/>
                    </a:lnTo>
                    <a:lnTo>
                      <a:pt x="558" y="308"/>
                    </a:lnTo>
                    <a:lnTo>
                      <a:pt x="557" y="312"/>
                    </a:lnTo>
                    <a:lnTo>
                      <a:pt x="557" y="316"/>
                    </a:lnTo>
                    <a:lnTo>
                      <a:pt x="558" y="322"/>
                    </a:lnTo>
                    <a:lnTo>
                      <a:pt x="559" y="327"/>
                    </a:lnTo>
                    <a:lnTo>
                      <a:pt x="558" y="331"/>
                    </a:lnTo>
                    <a:lnTo>
                      <a:pt x="557" y="335"/>
                    </a:lnTo>
                    <a:lnTo>
                      <a:pt x="554" y="336"/>
                    </a:lnTo>
                    <a:lnTo>
                      <a:pt x="548" y="337"/>
                    </a:lnTo>
                    <a:lnTo>
                      <a:pt x="548" y="339"/>
                    </a:lnTo>
                    <a:lnTo>
                      <a:pt x="549" y="341"/>
                    </a:lnTo>
                    <a:lnTo>
                      <a:pt x="550" y="342"/>
                    </a:lnTo>
                    <a:lnTo>
                      <a:pt x="553" y="344"/>
                    </a:lnTo>
                    <a:lnTo>
                      <a:pt x="554" y="347"/>
                    </a:lnTo>
                    <a:lnTo>
                      <a:pt x="555" y="352"/>
                    </a:lnTo>
                    <a:lnTo>
                      <a:pt x="555" y="356"/>
                    </a:lnTo>
                    <a:lnTo>
                      <a:pt x="555" y="361"/>
                    </a:lnTo>
                    <a:lnTo>
                      <a:pt x="555" y="365"/>
                    </a:lnTo>
                    <a:lnTo>
                      <a:pt x="555" y="369"/>
                    </a:lnTo>
                    <a:lnTo>
                      <a:pt x="555" y="373"/>
                    </a:lnTo>
                    <a:lnTo>
                      <a:pt x="557" y="377"/>
                    </a:lnTo>
                    <a:lnTo>
                      <a:pt x="555" y="380"/>
                    </a:lnTo>
                    <a:lnTo>
                      <a:pt x="555" y="383"/>
                    </a:lnTo>
                    <a:lnTo>
                      <a:pt x="555" y="387"/>
                    </a:lnTo>
                    <a:lnTo>
                      <a:pt x="554" y="390"/>
                    </a:lnTo>
                    <a:lnTo>
                      <a:pt x="554" y="394"/>
                    </a:lnTo>
                    <a:lnTo>
                      <a:pt x="553" y="398"/>
                    </a:lnTo>
                    <a:lnTo>
                      <a:pt x="550" y="400"/>
                    </a:lnTo>
                    <a:lnTo>
                      <a:pt x="548" y="402"/>
                    </a:lnTo>
                    <a:lnTo>
                      <a:pt x="548" y="408"/>
                    </a:lnTo>
                    <a:lnTo>
                      <a:pt x="548" y="415"/>
                    </a:lnTo>
                    <a:lnTo>
                      <a:pt x="548" y="420"/>
                    </a:lnTo>
                    <a:lnTo>
                      <a:pt x="548" y="426"/>
                    </a:lnTo>
                    <a:lnTo>
                      <a:pt x="546" y="432"/>
                    </a:lnTo>
                    <a:lnTo>
                      <a:pt x="546" y="437"/>
                    </a:lnTo>
                    <a:lnTo>
                      <a:pt x="544" y="443"/>
                    </a:lnTo>
                    <a:lnTo>
                      <a:pt x="542" y="447"/>
                    </a:lnTo>
                    <a:lnTo>
                      <a:pt x="542" y="452"/>
                    </a:lnTo>
                    <a:lnTo>
                      <a:pt x="541" y="455"/>
                    </a:lnTo>
                    <a:lnTo>
                      <a:pt x="540" y="458"/>
                    </a:lnTo>
                    <a:lnTo>
                      <a:pt x="540" y="461"/>
                    </a:lnTo>
                    <a:lnTo>
                      <a:pt x="538" y="462"/>
                    </a:lnTo>
                    <a:lnTo>
                      <a:pt x="535" y="463"/>
                    </a:lnTo>
                    <a:lnTo>
                      <a:pt x="533" y="464"/>
                    </a:lnTo>
                    <a:lnTo>
                      <a:pt x="531" y="468"/>
                    </a:lnTo>
                    <a:lnTo>
                      <a:pt x="535" y="470"/>
                    </a:lnTo>
                    <a:lnTo>
                      <a:pt x="537" y="473"/>
                    </a:lnTo>
                    <a:lnTo>
                      <a:pt x="538" y="477"/>
                    </a:lnTo>
                    <a:lnTo>
                      <a:pt x="537" y="479"/>
                    </a:lnTo>
                    <a:lnTo>
                      <a:pt x="535" y="483"/>
                    </a:lnTo>
                    <a:lnTo>
                      <a:pt x="535" y="487"/>
                    </a:lnTo>
                    <a:lnTo>
                      <a:pt x="534" y="491"/>
                    </a:lnTo>
                    <a:lnTo>
                      <a:pt x="535" y="495"/>
                    </a:lnTo>
                    <a:lnTo>
                      <a:pt x="532" y="496"/>
                    </a:lnTo>
                    <a:lnTo>
                      <a:pt x="529" y="496"/>
                    </a:lnTo>
                    <a:lnTo>
                      <a:pt x="526" y="496"/>
                    </a:lnTo>
                    <a:lnTo>
                      <a:pt x="523" y="497"/>
                    </a:lnTo>
                    <a:lnTo>
                      <a:pt x="526" y="499"/>
                    </a:lnTo>
                    <a:lnTo>
                      <a:pt x="529" y="500"/>
                    </a:lnTo>
                    <a:lnTo>
                      <a:pt x="531" y="503"/>
                    </a:lnTo>
                    <a:lnTo>
                      <a:pt x="531" y="506"/>
                    </a:lnTo>
                    <a:lnTo>
                      <a:pt x="529" y="508"/>
                    </a:lnTo>
                    <a:lnTo>
                      <a:pt x="527" y="508"/>
                    </a:lnTo>
                    <a:lnTo>
                      <a:pt x="525" y="508"/>
                    </a:lnTo>
                    <a:lnTo>
                      <a:pt x="523" y="510"/>
                    </a:lnTo>
                    <a:lnTo>
                      <a:pt x="526" y="518"/>
                    </a:lnTo>
                    <a:lnTo>
                      <a:pt x="527" y="524"/>
                    </a:lnTo>
                    <a:lnTo>
                      <a:pt x="525" y="532"/>
                    </a:lnTo>
                    <a:lnTo>
                      <a:pt x="524" y="539"/>
                    </a:lnTo>
                    <a:lnTo>
                      <a:pt x="522" y="545"/>
                    </a:lnTo>
                    <a:lnTo>
                      <a:pt x="521" y="552"/>
                    </a:lnTo>
                    <a:lnTo>
                      <a:pt x="522" y="559"/>
                    </a:lnTo>
                    <a:lnTo>
                      <a:pt x="524" y="566"/>
                    </a:lnTo>
                    <a:lnTo>
                      <a:pt x="523" y="571"/>
                    </a:lnTo>
                    <a:lnTo>
                      <a:pt x="522" y="576"/>
                    </a:lnTo>
                    <a:lnTo>
                      <a:pt x="520" y="581"/>
                    </a:lnTo>
                    <a:lnTo>
                      <a:pt x="520" y="586"/>
                    </a:lnTo>
                    <a:lnTo>
                      <a:pt x="518" y="591"/>
                    </a:lnTo>
                    <a:lnTo>
                      <a:pt x="518" y="597"/>
                    </a:lnTo>
                    <a:lnTo>
                      <a:pt x="517" y="602"/>
                    </a:lnTo>
                    <a:lnTo>
                      <a:pt x="518" y="608"/>
                    </a:lnTo>
                    <a:lnTo>
                      <a:pt x="514" y="613"/>
                    </a:lnTo>
                    <a:lnTo>
                      <a:pt x="512" y="618"/>
                    </a:lnTo>
                    <a:lnTo>
                      <a:pt x="510" y="623"/>
                    </a:lnTo>
                    <a:lnTo>
                      <a:pt x="505" y="626"/>
                    </a:lnTo>
                    <a:lnTo>
                      <a:pt x="504" y="631"/>
                    </a:lnTo>
                    <a:lnTo>
                      <a:pt x="505" y="635"/>
                    </a:lnTo>
                    <a:lnTo>
                      <a:pt x="506" y="640"/>
                    </a:lnTo>
                    <a:lnTo>
                      <a:pt x="505" y="644"/>
                    </a:lnTo>
                    <a:lnTo>
                      <a:pt x="506" y="648"/>
                    </a:lnTo>
                    <a:lnTo>
                      <a:pt x="505" y="651"/>
                    </a:lnTo>
                    <a:lnTo>
                      <a:pt x="503" y="654"/>
                    </a:lnTo>
                    <a:lnTo>
                      <a:pt x="501" y="657"/>
                    </a:lnTo>
                    <a:lnTo>
                      <a:pt x="501" y="660"/>
                    </a:lnTo>
                    <a:lnTo>
                      <a:pt x="501" y="663"/>
                    </a:lnTo>
                    <a:lnTo>
                      <a:pt x="501" y="666"/>
                    </a:lnTo>
                    <a:lnTo>
                      <a:pt x="501" y="669"/>
                    </a:lnTo>
                    <a:lnTo>
                      <a:pt x="501" y="672"/>
                    </a:lnTo>
                    <a:lnTo>
                      <a:pt x="500" y="675"/>
                    </a:lnTo>
                    <a:lnTo>
                      <a:pt x="499" y="678"/>
                    </a:lnTo>
                    <a:lnTo>
                      <a:pt x="498" y="680"/>
                    </a:lnTo>
                    <a:lnTo>
                      <a:pt x="499" y="685"/>
                    </a:lnTo>
                    <a:lnTo>
                      <a:pt x="498" y="689"/>
                    </a:lnTo>
                    <a:lnTo>
                      <a:pt x="496" y="694"/>
                    </a:lnTo>
                    <a:lnTo>
                      <a:pt x="495" y="699"/>
                    </a:lnTo>
                    <a:lnTo>
                      <a:pt x="492" y="698"/>
                    </a:lnTo>
                    <a:lnTo>
                      <a:pt x="491" y="695"/>
                    </a:lnTo>
                    <a:lnTo>
                      <a:pt x="490" y="690"/>
                    </a:lnTo>
                    <a:lnTo>
                      <a:pt x="489" y="687"/>
                    </a:lnTo>
                    <a:lnTo>
                      <a:pt x="488" y="684"/>
                    </a:lnTo>
                    <a:lnTo>
                      <a:pt x="486" y="682"/>
                    </a:lnTo>
                    <a:lnTo>
                      <a:pt x="485" y="682"/>
                    </a:lnTo>
                    <a:lnTo>
                      <a:pt x="482" y="686"/>
                    </a:lnTo>
                    <a:lnTo>
                      <a:pt x="483" y="690"/>
                    </a:lnTo>
                    <a:lnTo>
                      <a:pt x="483" y="695"/>
                    </a:lnTo>
                    <a:lnTo>
                      <a:pt x="482" y="700"/>
                    </a:lnTo>
                    <a:lnTo>
                      <a:pt x="482" y="704"/>
                    </a:lnTo>
                    <a:lnTo>
                      <a:pt x="481" y="708"/>
                    </a:lnTo>
                    <a:lnTo>
                      <a:pt x="481" y="713"/>
                    </a:lnTo>
                    <a:lnTo>
                      <a:pt x="482" y="716"/>
                    </a:lnTo>
                    <a:lnTo>
                      <a:pt x="486" y="719"/>
                    </a:lnTo>
                    <a:lnTo>
                      <a:pt x="488" y="723"/>
                    </a:lnTo>
                    <a:lnTo>
                      <a:pt x="486" y="727"/>
                    </a:lnTo>
                    <a:lnTo>
                      <a:pt x="484" y="731"/>
                    </a:lnTo>
                    <a:lnTo>
                      <a:pt x="484" y="736"/>
                    </a:lnTo>
                    <a:lnTo>
                      <a:pt x="482" y="738"/>
                    </a:lnTo>
                    <a:lnTo>
                      <a:pt x="482" y="741"/>
                    </a:lnTo>
                    <a:lnTo>
                      <a:pt x="481" y="745"/>
                    </a:lnTo>
                    <a:lnTo>
                      <a:pt x="482" y="748"/>
                    </a:lnTo>
                    <a:lnTo>
                      <a:pt x="481" y="751"/>
                    </a:lnTo>
                    <a:lnTo>
                      <a:pt x="481" y="754"/>
                    </a:lnTo>
                    <a:lnTo>
                      <a:pt x="478" y="758"/>
                    </a:lnTo>
                    <a:lnTo>
                      <a:pt x="475" y="760"/>
                    </a:lnTo>
                    <a:lnTo>
                      <a:pt x="474" y="759"/>
                    </a:lnTo>
                    <a:lnTo>
                      <a:pt x="473" y="759"/>
                    </a:lnTo>
                    <a:lnTo>
                      <a:pt x="473" y="760"/>
                    </a:lnTo>
                    <a:lnTo>
                      <a:pt x="472" y="761"/>
                    </a:lnTo>
                    <a:lnTo>
                      <a:pt x="472" y="765"/>
                    </a:lnTo>
                    <a:lnTo>
                      <a:pt x="474" y="768"/>
                    </a:lnTo>
                    <a:lnTo>
                      <a:pt x="476" y="770"/>
                    </a:lnTo>
                    <a:lnTo>
                      <a:pt x="479" y="771"/>
                    </a:lnTo>
                    <a:lnTo>
                      <a:pt x="480" y="774"/>
                    </a:lnTo>
                    <a:lnTo>
                      <a:pt x="478" y="775"/>
                    </a:lnTo>
                    <a:lnTo>
                      <a:pt x="476" y="777"/>
                    </a:lnTo>
                    <a:lnTo>
                      <a:pt x="475" y="779"/>
                    </a:lnTo>
                    <a:lnTo>
                      <a:pt x="476" y="783"/>
                    </a:lnTo>
                    <a:lnTo>
                      <a:pt x="477" y="786"/>
                    </a:lnTo>
                    <a:lnTo>
                      <a:pt x="477" y="790"/>
                    </a:lnTo>
                    <a:lnTo>
                      <a:pt x="477" y="793"/>
                    </a:lnTo>
                    <a:lnTo>
                      <a:pt x="474" y="800"/>
                    </a:lnTo>
                    <a:lnTo>
                      <a:pt x="473" y="807"/>
                    </a:lnTo>
                    <a:lnTo>
                      <a:pt x="470" y="815"/>
                    </a:lnTo>
                    <a:lnTo>
                      <a:pt x="469" y="822"/>
                    </a:lnTo>
                    <a:lnTo>
                      <a:pt x="469" y="829"/>
                    </a:lnTo>
                    <a:lnTo>
                      <a:pt x="467" y="836"/>
                    </a:lnTo>
                    <a:lnTo>
                      <a:pt x="466" y="843"/>
                    </a:lnTo>
                    <a:lnTo>
                      <a:pt x="466" y="850"/>
                    </a:lnTo>
                    <a:lnTo>
                      <a:pt x="464" y="853"/>
                    </a:lnTo>
                    <a:lnTo>
                      <a:pt x="462" y="856"/>
                    </a:lnTo>
                    <a:lnTo>
                      <a:pt x="462" y="860"/>
                    </a:lnTo>
                    <a:lnTo>
                      <a:pt x="460" y="863"/>
                    </a:lnTo>
                    <a:lnTo>
                      <a:pt x="460" y="868"/>
                    </a:lnTo>
                    <a:lnTo>
                      <a:pt x="460" y="871"/>
                    </a:lnTo>
                    <a:lnTo>
                      <a:pt x="459" y="875"/>
                    </a:lnTo>
                    <a:lnTo>
                      <a:pt x="457" y="877"/>
                    </a:lnTo>
                    <a:lnTo>
                      <a:pt x="456" y="881"/>
                    </a:lnTo>
                    <a:lnTo>
                      <a:pt x="456" y="888"/>
                    </a:lnTo>
                    <a:lnTo>
                      <a:pt x="456" y="893"/>
                    </a:lnTo>
                    <a:lnTo>
                      <a:pt x="450" y="894"/>
                    </a:lnTo>
                    <a:lnTo>
                      <a:pt x="446" y="890"/>
                    </a:lnTo>
                    <a:lnTo>
                      <a:pt x="445" y="884"/>
                    </a:lnTo>
                    <a:lnTo>
                      <a:pt x="443" y="878"/>
                    </a:lnTo>
                    <a:lnTo>
                      <a:pt x="441" y="873"/>
                    </a:lnTo>
                    <a:lnTo>
                      <a:pt x="441" y="875"/>
                    </a:lnTo>
                    <a:lnTo>
                      <a:pt x="440" y="872"/>
                    </a:lnTo>
                    <a:lnTo>
                      <a:pt x="440" y="869"/>
                    </a:lnTo>
                    <a:lnTo>
                      <a:pt x="440" y="867"/>
                    </a:lnTo>
                    <a:lnTo>
                      <a:pt x="439" y="863"/>
                    </a:lnTo>
                    <a:lnTo>
                      <a:pt x="438" y="862"/>
                    </a:lnTo>
                    <a:lnTo>
                      <a:pt x="436" y="863"/>
                    </a:lnTo>
                    <a:lnTo>
                      <a:pt x="437" y="863"/>
                    </a:lnTo>
                    <a:lnTo>
                      <a:pt x="438" y="861"/>
                    </a:lnTo>
                    <a:lnTo>
                      <a:pt x="439" y="860"/>
                    </a:lnTo>
                    <a:lnTo>
                      <a:pt x="438" y="858"/>
                    </a:lnTo>
                    <a:lnTo>
                      <a:pt x="436" y="858"/>
                    </a:lnTo>
                    <a:lnTo>
                      <a:pt x="436" y="856"/>
                    </a:lnTo>
                    <a:lnTo>
                      <a:pt x="435" y="853"/>
                    </a:lnTo>
                    <a:lnTo>
                      <a:pt x="433" y="852"/>
                    </a:lnTo>
                    <a:lnTo>
                      <a:pt x="433" y="856"/>
                    </a:lnTo>
                    <a:lnTo>
                      <a:pt x="432" y="853"/>
                    </a:lnTo>
                    <a:lnTo>
                      <a:pt x="432" y="848"/>
                    </a:lnTo>
                    <a:lnTo>
                      <a:pt x="432" y="845"/>
                    </a:lnTo>
                    <a:lnTo>
                      <a:pt x="432" y="841"/>
                    </a:lnTo>
                    <a:lnTo>
                      <a:pt x="432" y="836"/>
                    </a:lnTo>
                    <a:lnTo>
                      <a:pt x="431" y="832"/>
                    </a:lnTo>
                    <a:lnTo>
                      <a:pt x="430" y="830"/>
                    </a:lnTo>
                    <a:lnTo>
                      <a:pt x="430" y="832"/>
                    </a:lnTo>
                    <a:lnTo>
                      <a:pt x="430" y="833"/>
                    </a:lnTo>
                    <a:lnTo>
                      <a:pt x="429" y="832"/>
                    </a:lnTo>
                    <a:lnTo>
                      <a:pt x="428" y="830"/>
                    </a:lnTo>
                    <a:lnTo>
                      <a:pt x="429" y="825"/>
                    </a:lnTo>
                    <a:lnTo>
                      <a:pt x="428" y="821"/>
                    </a:lnTo>
                    <a:lnTo>
                      <a:pt x="428" y="815"/>
                    </a:lnTo>
                    <a:lnTo>
                      <a:pt x="427" y="811"/>
                    </a:lnTo>
                    <a:lnTo>
                      <a:pt x="426" y="814"/>
                    </a:lnTo>
                    <a:lnTo>
                      <a:pt x="426" y="818"/>
                    </a:lnTo>
                    <a:lnTo>
                      <a:pt x="426" y="821"/>
                    </a:lnTo>
                    <a:lnTo>
                      <a:pt x="426" y="823"/>
                    </a:lnTo>
                    <a:lnTo>
                      <a:pt x="426" y="817"/>
                    </a:lnTo>
                    <a:lnTo>
                      <a:pt x="424" y="811"/>
                    </a:lnTo>
                    <a:lnTo>
                      <a:pt x="422" y="806"/>
                    </a:lnTo>
                    <a:lnTo>
                      <a:pt x="421" y="803"/>
                    </a:lnTo>
                    <a:lnTo>
                      <a:pt x="419" y="803"/>
                    </a:lnTo>
                    <a:lnTo>
                      <a:pt x="419" y="804"/>
                    </a:lnTo>
                    <a:lnTo>
                      <a:pt x="417" y="805"/>
                    </a:lnTo>
                    <a:lnTo>
                      <a:pt x="417" y="803"/>
                    </a:lnTo>
                    <a:lnTo>
                      <a:pt x="418" y="802"/>
                    </a:lnTo>
                    <a:lnTo>
                      <a:pt x="419" y="802"/>
                    </a:lnTo>
                    <a:lnTo>
                      <a:pt x="421" y="802"/>
                    </a:lnTo>
                    <a:lnTo>
                      <a:pt x="421" y="800"/>
                    </a:lnTo>
                    <a:lnTo>
                      <a:pt x="417" y="799"/>
                    </a:lnTo>
                    <a:lnTo>
                      <a:pt x="417" y="796"/>
                    </a:lnTo>
                    <a:lnTo>
                      <a:pt x="418" y="791"/>
                    </a:lnTo>
                    <a:lnTo>
                      <a:pt x="415" y="788"/>
                    </a:lnTo>
                    <a:lnTo>
                      <a:pt x="415" y="784"/>
                    </a:lnTo>
                    <a:lnTo>
                      <a:pt x="417" y="780"/>
                    </a:lnTo>
                    <a:lnTo>
                      <a:pt x="419" y="777"/>
                    </a:lnTo>
                    <a:lnTo>
                      <a:pt x="420" y="773"/>
                    </a:lnTo>
                    <a:lnTo>
                      <a:pt x="421" y="770"/>
                    </a:lnTo>
                    <a:lnTo>
                      <a:pt x="423" y="766"/>
                    </a:lnTo>
                    <a:lnTo>
                      <a:pt x="424" y="763"/>
                    </a:lnTo>
                    <a:lnTo>
                      <a:pt x="426" y="760"/>
                    </a:lnTo>
                    <a:lnTo>
                      <a:pt x="430" y="757"/>
                    </a:lnTo>
                    <a:lnTo>
                      <a:pt x="430" y="752"/>
                    </a:lnTo>
                    <a:lnTo>
                      <a:pt x="429" y="747"/>
                    </a:lnTo>
                    <a:lnTo>
                      <a:pt x="429" y="742"/>
                    </a:lnTo>
                    <a:lnTo>
                      <a:pt x="428" y="738"/>
                    </a:lnTo>
                    <a:lnTo>
                      <a:pt x="428" y="732"/>
                    </a:lnTo>
                    <a:lnTo>
                      <a:pt x="427" y="727"/>
                    </a:lnTo>
                    <a:lnTo>
                      <a:pt x="427" y="722"/>
                    </a:lnTo>
                    <a:lnTo>
                      <a:pt x="427" y="717"/>
                    </a:lnTo>
                    <a:lnTo>
                      <a:pt x="427" y="713"/>
                    </a:lnTo>
                    <a:lnTo>
                      <a:pt x="427" y="707"/>
                    </a:lnTo>
                    <a:lnTo>
                      <a:pt x="426" y="703"/>
                    </a:lnTo>
                    <a:lnTo>
                      <a:pt x="429" y="699"/>
                    </a:lnTo>
                    <a:lnTo>
                      <a:pt x="430" y="695"/>
                    </a:lnTo>
                    <a:lnTo>
                      <a:pt x="430" y="689"/>
                    </a:lnTo>
                    <a:lnTo>
                      <a:pt x="429" y="685"/>
                    </a:lnTo>
                    <a:lnTo>
                      <a:pt x="428" y="680"/>
                    </a:lnTo>
                    <a:lnTo>
                      <a:pt x="429" y="675"/>
                    </a:lnTo>
                    <a:lnTo>
                      <a:pt x="430" y="669"/>
                    </a:lnTo>
                    <a:lnTo>
                      <a:pt x="430" y="663"/>
                    </a:lnTo>
                    <a:lnTo>
                      <a:pt x="430" y="658"/>
                    </a:lnTo>
                    <a:lnTo>
                      <a:pt x="432" y="653"/>
                    </a:lnTo>
                    <a:lnTo>
                      <a:pt x="433" y="648"/>
                    </a:lnTo>
                    <a:lnTo>
                      <a:pt x="430" y="644"/>
                    </a:lnTo>
                    <a:lnTo>
                      <a:pt x="432" y="640"/>
                    </a:lnTo>
                    <a:lnTo>
                      <a:pt x="432" y="633"/>
                    </a:lnTo>
                    <a:lnTo>
                      <a:pt x="432" y="627"/>
                    </a:lnTo>
                    <a:lnTo>
                      <a:pt x="436" y="624"/>
                    </a:lnTo>
                    <a:lnTo>
                      <a:pt x="436" y="620"/>
                    </a:lnTo>
                    <a:lnTo>
                      <a:pt x="436" y="616"/>
                    </a:lnTo>
                    <a:lnTo>
                      <a:pt x="438" y="614"/>
                    </a:lnTo>
                    <a:lnTo>
                      <a:pt x="439" y="610"/>
                    </a:lnTo>
                    <a:lnTo>
                      <a:pt x="441" y="609"/>
                    </a:lnTo>
                    <a:lnTo>
                      <a:pt x="444" y="608"/>
                    </a:lnTo>
                    <a:lnTo>
                      <a:pt x="446" y="608"/>
                    </a:lnTo>
                    <a:lnTo>
                      <a:pt x="447" y="605"/>
                    </a:lnTo>
                    <a:lnTo>
                      <a:pt x="445" y="604"/>
                    </a:lnTo>
                    <a:lnTo>
                      <a:pt x="442" y="603"/>
                    </a:lnTo>
                    <a:lnTo>
                      <a:pt x="440" y="602"/>
                    </a:lnTo>
                    <a:lnTo>
                      <a:pt x="439" y="598"/>
                    </a:lnTo>
                    <a:lnTo>
                      <a:pt x="441" y="595"/>
                    </a:lnTo>
                    <a:lnTo>
                      <a:pt x="444" y="590"/>
                    </a:lnTo>
                    <a:lnTo>
                      <a:pt x="445" y="585"/>
                    </a:lnTo>
                    <a:lnTo>
                      <a:pt x="442" y="580"/>
                    </a:lnTo>
                    <a:lnTo>
                      <a:pt x="444" y="577"/>
                    </a:lnTo>
                    <a:lnTo>
                      <a:pt x="446" y="575"/>
                    </a:lnTo>
                    <a:lnTo>
                      <a:pt x="449" y="575"/>
                    </a:lnTo>
                    <a:lnTo>
                      <a:pt x="450" y="571"/>
                    </a:lnTo>
                    <a:lnTo>
                      <a:pt x="449" y="570"/>
                    </a:lnTo>
                    <a:lnTo>
                      <a:pt x="447" y="568"/>
                    </a:lnTo>
                    <a:lnTo>
                      <a:pt x="447" y="567"/>
                    </a:lnTo>
                    <a:lnTo>
                      <a:pt x="447" y="563"/>
                    </a:lnTo>
                    <a:lnTo>
                      <a:pt x="448" y="561"/>
                    </a:lnTo>
                    <a:lnTo>
                      <a:pt x="450" y="559"/>
                    </a:lnTo>
                    <a:lnTo>
                      <a:pt x="451" y="558"/>
                    </a:lnTo>
                    <a:lnTo>
                      <a:pt x="450" y="555"/>
                    </a:lnTo>
                    <a:lnTo>
                      <a:pt x="451" y="553"/>
                    </a:lnTo>
                    <a:lnTo>
                      <a:pt x="454" y="552"/>
                    </a:lnTo>
                    <a:lnTo>
                      <a:pt x="456" y="552"/>
                    </a:lnTo>
                    <a:lnTo>
                      <a:pt x="458" y="550"/>
                    </a:lnTo>
                    <a:lnTo>
                      <a:pt x="455" y="546"/>
                    </a:lnTo>
                    <a:lnTo>
                      <a:pt x="456" y="543"/>
                    </a:lnTo>
                    <a:lnTo>
                      <a:pt x="458" y="541"/>
                    </a:lnTo>
                    <a:lnTo>
                      <a:pt x="462" y="540"/>
                    </a:lnTo>
                    <a:lnTo>
                      <a:pt x="465" y="539"/>
                    </a:lnTo>
                    <a:lnTo>
                      <a:pt x="466" y="537"/>
                    </a:lnTo>
                    <a:lnTo>
                      <a:pt x="464" y="535"/>
                    </a:lnTo>
                    <a:lnTo>
                      <a:pt x="458" y="534"/>
                    </a:lnTo>
                    <a:lnTo>
                      <a:pt x="459" y="530"/>
                    </a:lnTo>
                    <a:lnTo>
                      <a:pt x="462" y="528"/>
                    </a:lnTo>
                    <a:lnTo>
                      <a:pt x="465" y="526"/>
                    </a:lnTo>
                    <a:lnTo>
                      <a:pt x="467" y="523"/>
                    </a:lnTo>
                    <a:lnTo>
                      <a:pt x="468" y="519"/>
                    </a:lnTo>
                    <a:lnTo>
                      <a:pt x="467" y="516"/>
                    </a:lnTo>
                    <a:lnTo>
                      <a:pt x="466" y="513"/>
                    </a:lnTo>
                    <a:lnTo>
                      <a:pt x="465" y="510"/>
                    </a:lnTo>
                    <a:lnTo>
                      <a:pt x="464" y="508"/>
                    </a:lnTo>
                    <a:lnTo>
                      <a:pt x="464" y="505"/>
                    </a:lnTo>
                    <a:lnTo>
                      <a:pt x="465" y="503"/>
                    </a:lnTo>
                    <a:lnTo>
                      <a:pt x="468" y="500"/>
                    </a:lnTo>
                    <a:lnTo>
                      <a:pt x="469" y="496"/>
                    </a:lnTo>
                    <a:lnTo>
                      <a:pt x="469" y="491"/>
                    </a:lnTo>
                    <a:lnTo>
                      <a:pt x="471" y="488"/>
                    </a:lnTo>
                    <a:lnTo>
                      <a:pt x="473" y="483"/>
                    </a:lnTo>
                    <a:lnTo>
                      <a:pt x="475" y="480"/>
                    </a:lnTo>
                    <a:lnTo>
                      <a:pt x="476" y="477"/>
                    </a:lnTo>
                    <a:lnTo>
                      <a:pt x="476" y="472"/>
                    </a:lnTo>
                    <a:lnTo>
                      <a:pt x="476" y="468"/>
                    </a:lnTo>
                    <a:lnTo>
                      <a:pt x="477" y="465"/>
                    </a:lnTo>
                    <a:lnTo>
                      <a:pt x="478" y="462"/>
                    </a:lnTo>
                    <a:lnTo>
                      <a:pt x="479" y="459"/>
                    </a:lnTo>
                    <a:lnTo>
                      <a:pt x="478" y="455"/>
                    </a:lnTo>
                    <a:lnTo>
                      <a:pt x="477" y="455"/>
                    </a:lnTo>
                    <a:lnTo>
                      <a:pt x="476" y="453"/>
                    </a:lnTo>
                    <a:lnTo>
                      <a:pt x="476" y="451"/>
                    </a:lnTo>
                    <a:lnTo>
                      <a:pt x="477" y="450"/>
                    </a:lnTo>
                    <a:lnTo>
                      <a:pt x="481" y="447"/>
                    </a:lnTo>
                    <a:lnTo>
                      <a:pt x="485" y="446"/>
                    </a:lnTo>
                    <a:lnTo>
                      <a:pt x="488" y="444"/>
                    </a:lnTo>
                    <a:lnTo>
                      <a:pt x="489" y="440"/>
                    </a:lnTo>
                    <a:lnTo>
                      <a:pt x="486" y="436"/>
                    </a:lnTo>
                    <a:lnTo>
                      <a:pt x="482" y="437"/>
                    </a:lnTo>
                    <a:lnTo>
                      <a:pt x="478" y="438"/>
                    </a:lnTo>
                    <a:lnTo>
                      <a:pt x="476" y="436"/>
                    </a:lnTo>
                    <a:lnTo>
                      <a:pt x="484" y="434"/>
                    </a:lnTo>
                    <a:lnTo>
                      <a:pt x="484" y="429"/>
                    </a:lnTo>
                    <a:lnTo>
                      <a:pt x="483" y="423"/>
                    </a:lnTo>
                    <a:lnTo>
                      <a:pt x="489" y="417"/>
                    </a:lnTo>
                    <a:lnTo>
                      <a:pt x="489" y="415"/>
                    </a:lnTo>
                    <a:lnTo>
                      <a:pt x="491" y="413"/>
                    </a:lnTo>
                    <a:lnTo>
                      <a:pt x="494" y="410"/>
                    </a:lnTo>
                    <a:lnTo>
                      <a:pt x="495" y="408"/>
                    </a:lnTo>
                    <a:lnTo>
                      <a:pt x="496" y="402"/>
                    </a:lnTo>
                    <a:lnTo>
                      <a:pt x="496" y="398"/>
                    </a:lnTo>
                    <a:lnTo>
                      <a:pt x="496" y="392"/>
                    </a:lnTo>
                    <a:lnTo>
                      <a:pt x="496" y="387"/>
                    </a:lnTo>
                    <a:lnTo>
                      <a:pt x="496" y="383"/>
                    </a:lnTo>
                    <a:lnTo>
                      <a:pt x="496" y="378"/>
                    </a:lnTo>
                    <a:lnTo>
                      <a:pt x="496" y="372"/>
                    </a:lnTo>
                    <a:lnTo>
                      <a:pt x="497" y="368"/>
                    </a:lnTo>
                    <a:lnTo>
                      <a:pt x="492" y="365"/>
                    </a:lnTo>
                    <a:lnTo>
                      <a:pt x="488" y="363"/>
                    </a:lnTo>
                    <a:lnTo>
                      <a:pt x="486" y="359"/>
                    </a:lnTo>
                    <a:lnTo>
                      <a:pt x="487" y="354"/>
                    </a:lnTo>
                    <a:lnTo>
                      <a:pt x="487" y="350"/>
                    </a:lnTo>
                    <a:lnTo>
                      <a:pt x="489" y="347"/>
                    </a:lnTo>
                    <a:lnTo>
                      <a:pt x="490" y="345"/>
                    </a:lnTo>
                    <a:lnTo>
                      <a:pt x="491" y="342"/>
                    </a:lnTo>
                    <a:lnTo>
                      <a:pt x="492" y="340"/>
                    </a:lnTo>
                    <a:lnTo>
                      <a:pt x="493" y="337"/>
                    </a:lnTo>
                    <a:lnTo>
                      <a:pt x="494" y="335"/>
                    </a:lnTo>
                    <a:lnTo>
                      <a:pt x="494" y="331"/>
                    </a:lnTo>
                    <a:lnTo>
                      <a:pt x="494" y="328"/>
                    </a:lnTo>
                    <a:lnTo>
                      <a:pt x="495" y="325"/>
                    </a:lnTo>
                    <a:lnTo>
                      <a:pt x="494" y="322"/>
                    </a:lnTo>
                    <a:lnTo>
                      <a:pt x="494" y="318"/>
                    </a:lnTo>
                    <a:lnTo>
                      <a:pt x="494" y="315"/>
                    </a:lnTo>
                    <a:lnTo>
                      <a:pt x="493" y="310"/>
                    </a:lnTo>
                    <a:lnTo>
                      <a:pt x="493" y="307"/>
                    </a:lnTo>
                    <a:lnTo>
                      <a:pt x="494" y="303"/>
                    </a:lnTo>
                    <a:lnTo>
                      <a:pt x="494" y="300"/>
                    </a:lnTo>
                    <a:lnTo>
                      <a:pt x="496" y="297"/>
                    </a:lnTo>
                    <a:lnTo>
                      <a:pt x="499" y="295"/>
                    </a:lnTo>
                    <a:lnTo>
                      <a:pt x="500" y="292"/>
                    </a:lnTo>
                    <a:lnTo>
                      <a:pt x="501" y="290"/>
                    </a:lnTo>
                    <a:lnTo>
                      <a:pt x="502" y="287"/>
                    </a:lnTo>
                    <a:lnTo>
                      <a:pt x="501" y="284"/>
                    </a:lnTo>
                    <a:lnTo>
                      <a:pt x="499" y="281"/>
                    </a:lnTo>
                    <a:lnTo>
                      <a:pt x="500" y="278"/>
                    </a:lnTo>
                    <a:lnTo>
                      <a:pt x="500" y="273"/>
                    </a:lnTo>
                    <a:lnTo>
                      <a:pt x="500" y="270"/>
                    </a:lnTo>
                    <a:lnTo>
                      <a:pt x="500" y="266"/>
                    </a:lnTo>
                    <a:lnTo>
                      <a:pt x="500" y="263"/>
                    </a:lnTo>
                    <a:lnTo>
                      <a:pt x="501" y="259"/>
                    </a:lnTo>
                    <a:lnTo>
                      <a:pt x="502" y="256"/>
                    </a:lnTo>
                    <a:lnTo>
                      <a:pt x="505" y="253"/>
                    </a:lnTo>
                    <a:lnTo>
                      <a:pt x="504" y="250"/>
                    </a:lnTo>
                    <a:lnTo>
                      <a:pt x="505" y="248"/>
                    </a:lnTo>
                    <a:lnTo>
                      <a:pt x="507" y="245"/>
                    </a:lnTo>
                    <a:lnTo>
                      <a:pt x="510" y="244"/>
                    </a:lnTo>
                    <a:lnTo>
                      <a:pt x="512" y="243"/>
                    </a:lnTo>
                    <a:lnTo>
                      <a:pt x="513" y="242"/>
                    </a:lnTo>
                    <a:lnTo>
                      <a:pt x="512" y="241"/>
                    </a:lnTo>
                    <a:lnTo>
                      <a:pt x="507" y="239"/>
                    </a:lnTo>
                    <a:lnTo>
                      <a:pt x="508" y="234"/>
                    </a:lnTo>
                    <a:lnTo>
                      <a:pt x="510" y="229"/>
                    </a:lnTo>
                    <a:lnTo>
                      <a:pt x="512" y="225"/>
                    </a:lnTo>
                    <a:lnTo>
                      <a:pt x="514" y="221"/>
                    </a:lnTo>
                    <a:lnTo>
                      <a:pt x="517" y="217"/>
                    </a:lnTo>
                    <a:lnTo>
                      <a:pt x="518" y="213"/>
                    </a:lnTo>
                    <a:lnTo>
                      <a:pt x="516" y="209"/>
                    </a:lnTo>
                    <a:lnTo>
                      <a:pt x="512" y="205"/>
                    </a:lnTo>
                    <a:lnTo>
                      <a:pt x="515" y="202"/>
                    </a:lnTo>
                    <a:lnTo>
                      <a:pt x="517" y="199"/>
                    </a:lnTo>
                    <a:lnTo>
                      <a:pt x="517" y="196"/>
                    </a:lnTo>
                    <a:lnTo>
                      <a:pt x="516" y="192"/>
                    </a:lnTo>
                    <a:lnTo>
                      <a:pt x="516" y="189"/>
                    </a:lnTo>
                    <a:lnTo>
                      <a:pt x="515" y="186"/>
                    </a:lnTo>
                    <a:lnTo>
                      <a:pt x="516" y="182"/>
                    </a:lnTo>
                    <a:lnTo>
                      <a:pt x="518" y="179"/>
                    </a:lnTo>
                    <a:lnTo>
                      <a:pt x="518" y="173"/>
                    </a:lnTo>
                    <a:lnTo>
                      <a:pt x="516" y="168"/>
                    </a:lnTo>
                    <a:lnTo>
                      <a:pt x="514" y="164"/>
                    </a:lnTo>
                    <a:lnTo>
                      <a:pt x="511" y="161"/>
                    </a:lnTo>
                    <a:lnTo>
                      <a:pt x="509" y="165"/>
                    </a:lnTo>
                    <a:lnTo>
                      <a:pt x="510" y="171"/>
                    </a:lnTo>
                    <a:lnTo>
                      <a:pt x="510" y="175"/>
                    </a:lnTo>
                    <a:lnTo>
                      <a:pt x="505" y="175"/>
                    </a:lnTo>
                    <a:lnTo>
                      <a:pt x="504" y="175"/>
                    </a:lnTo>
                    <a:lnTo>
                      <a:pt x="504" y="173"/>
                    </a:lnTo>
                    <a:lnTo>
                      <a:pt x="503" y="173"/>
                    </a:lnTo>
                    <a:lnTo>
                      <a:pt x="502" y="171"/>
                    </a:lnTo>
                    <a:lnTo>
                      <a:pt x="499" y="173"/>
                    </a:lnTo>
                    <a:lnTo>
                      <a:pt x="497" y="176"/>
                    </a:lnTo>
                    <a:lnTo>
                      <a:pt x="496" y="180"/>
                    </a:lnTo>
                    <a:lnTo>
                      <a:pt x="494" y="183"/>
                    </a:lnTo>
                    <a:lnTo>
                      <a:pt x="492" y="180"/>
                    </a:lnTo>
                    <a:lnTo>
                      <a:pt x="491" y="178"/>
                    </a:lnTo>
                    <a:lnTo>
                      <a:pt x="489" y="176"/>
                    </a:lnTo>
                    <a:lnTo>
                      <a:pt x="486" y="176"/>
                    </a:lnTo>
                    <a:lnTo>
                      <a:pt x="484" y="179"/>
                    </a:lnTo>
                    <a:lnTo>
                      <a:pt x="486" y="181"/>
                    </a:lnTo>
                    <a:lnTo>
                      <a:pt x="487" y="184"/>
                    </a:lnTo>
                    <a:lnTo>
                      <a:pt x="487" y="187"/>
                    </a:lnTo>
                    <a:lnTo>
                      <a:pt x="491" y="190"/>
                    </a:lnTo>
                    <a:lnTo>
                      <a:pt x="493" y="191"/>
                    </a:lnTo>
                    <a:lnTo>
                      <a:pt x="495" y="193"/>
                    </a:lnTo>
                    <a:lnTo>
                      <a:pt x="494" y="197"/>
                    </a:lnTo>
                    <a:lnTo>
                      <a:pt x="493" y="200"/>
                    </a:lnTo>
                    <a:lnTo>
                      <a:pt x="492" y="205"/>
                    </a:lnTo>
                    <a:lnTo>
                      <a:pt x="492" y="208"/>
                    </a:lnTo>
                    <a:lnTo>
                      <a:pt x="492" y="211"/>
                    </a:lnTo>
                    <a:lnTo>
                      <a:pt x="492" y="216"/>
                    </a:lnTo>
                    <a:lnTo>
                      <a:pt x="491" y="220"/>
                    </a:lnTo>
                    <a:lnTo>
                      <a:pt x="490" y="223"/>
                    </a:lnTo>
                    <a:lnTo>
                      <a:pt x="486" y="225"/>
                    </a:lnTo>
                    <a:lnTo>
                      <a:pt x="485" y="229"/>
                    </a:lnTo>
                    <a:lnTo>
                      <a:pt x="484" y="234"/>
                    </a:lnTo>
                    <a:lnTo>
                      <a:pt x="482" y="238"/>
                    </a:lnTo>
                    <a:lnTo>
                      <a:pt x="479" y="242"/>
                    </a:lnTo>
                    <a:lnTo>
                      <a:pt x="477" y="246"/>
                    </a:lnTo>
                    <a:lnTo>
                      <a:pt x="474" y="250"/>
                    </a:lnTo>
                    <a:lnTo>
                      <a:pt x="471" y="254"/>
                    </a:lnTo>
                    <a:lnTo>
                      <a:pt x="469" y="257"/>
                    </a:lnTo>
                    <a:lnTo>
                      <a:pt x="468" y="261"/>
                    </a:lnTo>
                    <a:lnTo>
                      <a:pt x="468" y="265"/>
                    </a:lnTo>
                    <a:lnTo>
                      <a:pt x="467" y="270"/>
                    </a:lnTo>
                    <a:lnTo>
                      <a:pt x="466" y="273"/>
                    </a:lnTo>
                    <a:lnTo>
                      <a:pt x="465" y="278"/>
                    </a:lnTo>
                    <a:lnTo>
                      <a:pt x="464" y="281"/>
                    </a:lnTo>
                    <a:lnTo>
                      <a:pt x="462" y="284"/>
                    </a:lnTo>
                    <a:lnTo>
                      <a:pt x="458" y="286"/>
                    </a:lnTo>
                    <a:lnTo>
                      <a:pt x="456" y="290"/>
                    </a:lnTo>
                    <a:lnTo>
                      <a:pt x="455" y="293"/>
                    </a:lnTo>
                    <a:lnTo>
                      <a:pt x="454" y="297"/>
                    </a:lnTo>
                    <a:lnTo>
                      <a:pt x="451" y="301"/>
                    </a:lnTo>
                    <a:lnTo>
                      <a:pt x="450" y="306"/>
                    </a:lnTo>
                    <a:lnTo>
                      <a:pt x="449" y="310"/>
                    </a:lnTo>
                    <a:lnTo>
                      <a:pt x="449" y="315"/>
                    </a:lnTo>
                    <a:lnTo>
                      <a:pt x="449" y="320"/>
                    </a:lnTo>
                    <a:lnTo>
                      <a:pt x="448" y="325"/>
                    </a:lnTo>
                    <a:lnTo>
                      <a:pt x="445" y="329"/>
                    </a:lnTo>
                    <a:lnTo>
                      <a:pt x="442" y="333"/>
                    </a:lnTo>
                    <a:lnTo>
                      <a:pt x="438" y="337"/>
                    </a:lnTo>
                    <a:lnTo>
                      <a:pt x="436" y="341"/>
                    </a:lnTo>
                    <a:lnTo>
                      <a:pt x="432" y="345"/>
                    </a:lnTo>
                    <a:lnTo>
                      <a:pt x="431" y="350"/>
                    </a:lnTo>
                    <a:lnTo>
                      <a:pt x="431" y="355"/>
                    </a:lnTo>
                    <a:lnTo>
                      <a:pt x="428" y="361"/>
                    </a:lnTo>
                    <a:lnTo>
                      <a:pt x="426" y="368"/>
                    </a:lnTo>
                    <a:lnTo>
                      <a:pt x="421" y="372"/>
                    </a:lnTo>
                    <a:lnTo>
                      <a:pt x="415" y="375"/>
                    </a:lnTo>
                    <a:lnTo>
                      <a:pt x="419" y="378"/>
                    </a:lnTo>
                    <a:lnTo>
                      <a:pt x="420" y="382"/>
                    </a:lnTo>
                    <a:lnTo>
                      <a:pt x="419" y="385"/>
                    </a:lnTo>
                    <a:lnTo>
                      <a:pt x="418" y="389"/>
                    </a:lnTo>
                    <a:lnTo>
                      <a:pt x="417" y="391"/>
                    </a:lnTo>
                    <a:lnTo>
                      <a:pt x="414" y="395"/>
                    </a:lnTo>
                    <a:lnTo>
                      <a:pt x="413" y="400"/>
                    </a:lnTo>
                    <a:lnTo>
                      <a:pt x="413" y="404"/>
                    </a:lnTo>
                    <a:lnTo>
                      <a:pt x="410" y="407"/>
                    </a:lnTo>
                    <a:lnTo>
                      <a:pt x="408" y="410"/>
                    </a:lnTo>
                    <a:lnTo>
                      <a:pt x="406" y="414"/>
                    </a:lnTo>
                    <a:lnTo>
                      <a:pt x="404" y="417"/>
                    </a:lnTo>
                    <a:lnTo>
                      <a:pt x="403" y="421"/>
                    </a:lnTo>
                    <a:lnTo>
                      <a:pt x="402" y="425"/>
                    </a:lnTo>
                    <a:lnTo>
                      <a:pt x="400" y="429"/>
                    </a:lnTo>
                    <a:lnTo>
                      <a:pt x="399" y="433"/>
                    </a:lnTo>
                    <a:lnTo>
                      <a:pt x="397" y="436"/>
                    </a:lnTo>
                    <a:lnTo>
                      <a:pt x="395" y="438"/>
                    </a:lnTo>
                    <a:lnTo>
                      <a:pt x="395" y="442"/>
                    </a:lnTo>
                    <a:lnTo>
                      <a:pt x="393" y="445"/>
                    </a:lnTo>
                    <a:lnTo>
                      <a:pt x="392" y="449"/>
                    </a:lnTo>
                    <a:lnTo>
                      <a:pt x="391" y="451"/>
                    </a:lnTo>
                    <a:lnTo>
                      <a:pt x="388" y="454"/>
                    </a:lnTo>
                    <a:lnTo>
                      <a:pt x="385" y="455"/>
                    </a:lnTo>
                    <a:lnTo>
                      <a:pt x="385" y="461"/>
                    </a:lnTo>
                    <a:lnTo>
                      <a:pt x="385" y="466"/>
                    </a:lnTo>
                    <a:lnTo>
                      <a:pt x="383" y="470"/>
                    </a:lnTo>
                    <a:lnTo>
                      <a:pt x="381" y="474"/>
                    </a:lnTo>
                    <a:lnTo>
                      <a:pt x="378" y="479"/>
                    </a:lnTo>
                    <a:lnTo>
                      <a:pt x="376" y="482"/>
                    </a:lnTo>
                    <a:lnTo>
                      <a:pt x="374" y="487"/>
                    </a:lnTo>
                    <a:lnTo>
                      <a:pt x="373" y="491"/>
                    </a:lnTo>
                    <a:lnTo>
                      <a:pt x="370" y="494"/>
                    </a:lnTo>
                    <a:lnTo>
                      <a:pt x="369" y="498"/>
                    </a:lnTo>
                    <a:lnTo>
                      <a:pt x="369" y="503"/>
                    </a:lnTo>
                    <a:lnTo>
                      <a:pt x="367" y="506"/>
                    </a:lnTo>
                    <a:lnTo>
                      <a:pt x="367" y="511"/>
                    </a:lnTo>
                    <a:lnTo>
                      <a:pt x="366" y="516"/>
                    </a:lnTo>
                    <a:lnTo>
                      <a:pt x="364" y="521"/>
                    </a:lnTo>
                    <a:lnTo>
                      <a:pt x="362" y="526"/>
                    </a:lnTo>
                    <a:lnTo>
                      <a:pt x="359" y="530"/>
                    </a:lnTo>
                    <a:lnTo>
                      <a:pt x="358" y="535"/>
                    </a:lnTo>
                    <a:lnTo>
                      <a:pt x="357" y="539"/>
                    </a:lnTo>
                    <a:lnTo>
                      <a:pt x="358" y="544"/>
                    </a:lnTo>
                    <a:lnTo>
                      <a:pt x="354" y="549"/>
                    </a:lnTo>
                    <a:lnTo>
                      <a:pt x="351" y="553"/>
                    </a:lnTo>
                    <a:lnTo>
                      <a:pt x="348" y="558"/>
                    </a:lnTo>
                    <a:lnTo>
                      <a:pt x="347" y="563"/>
                    </a:lnTo>
                    <a:lnTo>
                      <a:pt x="346" y="568"/>
                    </a:lnTo>
                    <a:lnTo>
                      <a:pt x="343" y="573"/>
                    </a:lnTo>
                    <a:lnTo>
                      <a:pt x="341" y="578"/>
                    </a:lnTo>
                    <a:lnTo>
                      <a:pt x="339" y="583"/>
                    </a:lnTo>
                    <a:lnTo>
                      <a:pt x="339" y="587"/>
                    </a:lnTo>
                    <a:lnTo>
                      <a:pt x="338" y="591"/>
                    </a:lnTo>
                    <a:lnTo>
                      <a:pt x="337" y="595"/>
                    </a:lnTo>
                    <a:lnTo>
                      <a:pt x="336" y="599"/>
                    </a:lnTo>
                    <a:lnTo>
                      <a:pt x="334" y="603"/>
                    </a:lnTo>
                    <a:lnTo>
                      <a:pt x="333" y="606"/>
                    </a:lnTo>
                    <a:lnTo>
                      <a:pt x="331" y="610"/>
                    </a:lnTo>
                    <a:lnTo>
                      <a:pt x="331" y="614"/>
                    </a:lnTo>
                    <a:lnTo>
                      <a:pt x="329" y="618"/>
                    </a:lnTo>
                    <a:lnTo>
                      <a:pt x="327" y="623"/>
                    </a:lnTo>
                    <a:lnTo>
                      <a:pt x="324" y="627"/>
                    </a:lnTo>
                    <a:lnTo>
                      <a:pt x="321" y="631"/>
                    </a:lnTo>
                    <a:lnTo>
                      <a:pt x="319" y="629"/>
                    </a:lnTo>
                    <a:lnTo>
                      <a:pt x="316" y="627"/>
                    </a:lnTo>
                    <a:lnTo>
                      <a:pt x="313" y="627"/>
                    </a:lnTo>
                    <a:lnTo>
                      <a:pt x="311" y="625"/>
                    </a:lnTo>
                    <a:lnTo>
                      <a:pt x="310" y="624"/>
                    </a:lnTo>
                    <a:lnTo>
                      <a:pt x="308" y="623"/>
                    </a:lnTo>
                    <a:lnTo>
                      <a:pt x="305" y="623"/>
                    </a:lnTo>
                    <a:lnTo>
                      <a:pt x="305" y="618"/>
                    </a:lnTo>
                    <a:lnTo>
                      <a:pt x="304" y="617"/>
                    </a:lnTo>
                    <a:lnTo>
                      <a:pt x="303" y="618"/>
                    </a:lnTo>
                    <a:lnTo>
                      <a:pt x="303" y="619"/>
                    </a:lnTo>
                    <a:lnTo>
                      <a:pt x="303" y="620"/>
                    </a:lnTo>
                    <a:lnTo>
                      <a:pt x="303" y="622"/>
                    </a:lnTo>
                    <a:lnTo>
                      <a:pt x="303" y="621"/>
                    </a:lnTo>
                    <a:lnTo>
                      <a:pt x="303" y="618"/>
                    </a:lnTo>
                    <a:lnTo>
                      <a:pt x="302" y="617"/>
                    </a:lnTo>
                    <a:lnTo>
                      <a:pt x="301" y="616"/>
                    </a:lnTo>
                    <a:lnTo>
                      <a:pt x="300" y="616"/>
                    </a:lnTo>
                    <a:lnTo>
                      <a:pt x="300" y="617"/>
                    </a:lnTo>
                    <a:lnTo>
                      <a:pt x="300" y="618"/>
                    </a:lnTo>
                    <a:lnTo>
                      <a:pt x="297" y="614"/>
                    </a:lnTo>
                    <a:lnTo>
                      <a:pt x="294" y="609"/>
                    </a:lnTo>
                    <a:lnTo>
                      <a:pt x="292" y="603"/>
                    </a:lnTo>
                    <a:lnTo>
                      <a:pt x="291" y="597"/>
                    </a:lnTo>
                    <a:lnTo>
                      <a:pt x="291" y="593"/>
                    </a:lnTo>
                    <a:lnTo>
                      <a:pt x="291" y="589"/>
                    </a:lnTo>
                    <a:lnTo>
                      <a:pt x="291" y="586"/>
                    </a:lnTo>
                    <a:lnTo>
                      <a:pt x="290" y="582"/>
                    </a:lnTo>
                    <a:lnTo>
                      <a:pt x="290" y="578"/>
                    </a:lnTo>
                    <a:lnTo>
                      <a:pt x="291" y="575"/>
                    </a:lnTo>
                    <a:lnTo>
                      <a:pt x="291" y="571"/>
                    </a:lnTo>
                    <a:lnTo>
                      <a:pt x="292" y="568"/>
                    </a:lnTo>
                    <a:lnTo>
                      <a:pt x="296" y="565"/>
                    </a:lnTo>
                    <a:lnTo>
                      <a:pt x="296" y="560"/>
                    </a:lnTo>
                    <a:lnTo>
                      <a:pt x="296" y="554"/>
                    </a:lnTo>
                    <a:lnTo>
                      <a:pt x="299" y="548"/>
                    </a:lnTo>
                    <a:lnTo>
                      <a:pt x="303" y="543"/>
                    </a:lnTo>
                    <a:lnTo>
                      <a:pt x="307" y="539"/>
                    </a:lnTo>
                    <a:lnTo>
                      <a:pt x="311" y="533"/>
                    </a:lnTo>
                    <a:lnTo>
                      <a:pt x="312" y="526"/>
                    </a:lnTo>
                    <a:lnTo>
                      <a:pt x="311" y="524"/>
                    </a:lnTo>
                    <a:lnTo>
                      <a:pt x="310" y="521"/>
                    </a:lnTo>
                    <a:lnTo>
                      <a:pt x="310" y="518"/>
                    </a:lnTo>
                    <a:lnTo>
                      <a:pt x="310" y="515"/>
                    </a:lnTo>
                    <a:lnTo>
                      <a:pt x="315" y="509"/>
                    </a:lnTo>
                    <a:lnTo>
                      <a:pt x="319" y="505"/>
                    </a:lnTo>
                    <a:lnTo>
                      <a:pt x="320" y="498"/>
                    </a:lnTo>
                    <a:lnTo>
                      <a:pt x="322" y="492"/>
                    </a:lnTo>
                    <a:lnTo>
                      <a:pt x="322" y="487"/>
                    </a:lnTo>
                    <a:lnTo>
                      <a:pt x="323" y="481"/>
                    </a:lnTo>
                    <a:lnTo>
                      <a:pt x="324" y="475"/>
                    </a:lnTo>
                    <a:lnTo>
                      <a:pt x="326" y="469"/>
                    </a:lnTo>
                    <a:lnTo>
                      <a:pt x="326" y="462"/>
                    </a:lnTo>
                    <a:lnTo>
                      <a:pt x="329" y="455"/>
                    </a:lnTo>
                    <a:lnTo>
                      <a:pt x="332" y="449"/>
                    </a:lnTo>
                    <a:lnTo>
                      <a:pt x="336" y="443"/>
                    </a:lnTo>
                    <a:lnTo>
                      <a:pt x="339" y="438"/>
                    </a:lnTo>
                    <a:lnTo>
                      <a:pt x="341" y="432"/>
                    </a:lnTo>
                    <a:lnTo>
                      <a:pt x="342" y="425"/>
                    </a:lnTo>
                    <a:lnTo>
                      <a:pt x="341" y="418"/>
                    </a:lnTo>
                    <a:lnTo>
                      <a:pt x="346" y="415"/>
                    </a:lnTo>
                    <a:lnTo>
                      <a:pt x="348" y="411"/>
                    </a:lnTo>
                    <a:lnTo>
                      <a:pt x="350" y="408"/>
                    </a:lnTo>
                    <a:lnTo>
                      <a:pt x="351" y="404"/>
                    </a:lnTo>
                    <a:lnTo>
                      <a:pt x="352" y="400"/>
                    </a:lnTo>
                    <a:lnTo>
                      <a:pt x="353" y="395"/>
                    </a:lnTo>
                    <a:lnTo>
                      <a:pt x="354" y="391"/>
                    </a:lnTo>
                    <a:lnTo>
                      <a:pt x="354" y="386"/>
                    </a:lnTo>
                    <a:lnTo>
                      <a:pt x="357" y="383"/>
                    </a:lnTo>
                    <a:lnTo>
                      <a:pt x="358" y="378"/>
                    </a:lnTo>
                    <a:lnTo>
                      <a:pt x="359" y="374"/>
                    </a:lnTo>
                    <a:lnTo>
                      <a:pt x="359" y="370"/>
                    </a:lnTo>
                    <a:lnTo>
                      <a:pt x="359" y="365"/>
                    </a:lnTo>
                    <a:lnTo>
                      <a:pt x="362" y="363"/>
                    </a:lnTo>
                    <a:lnTo>
                      <a:pt x="365" y="361"/>
                    </a:lnTo>
                    <a:lnTo>
                      <a:pt x="369" y="360"/>
                    </a:lnTo>
                    <a:lnTo>
                      <a:pt x="369" y="355"/>
                    </a:lnTo>
                    <a:lnTo>
                      <a:pt x="369" y="350"/>
                    </a:lnTo>
                    <a:lnTo>
                      <a:pt x="370" y="345"/>
                    </a:lnTo>
                    <a:lnTo>
                      <a:pt x="373" y="342"/>
                    </a:lnTo>
                    <a:lnTo>
                      <a:pt x="374" y="337"/>
                    </a:lnTo>
                    <a:lnTo>
                      <a:pt x="376" y="333"/>
                    </a:lnTo>
                    <a:lnTo>
                      <a:pt x="378" y="328"/>
                    </a:lnTo>
                    <a:lnTo>
                      <a:pt x="378" y="323"/>
                    </a:lnTo>
                    <a:lnTo>
                      <a:pt x="381" y="323"/>
                    </a:lnTo>
                    <a:lnTo>
                      <a:pt x="385" y="323"/>
                    </a:lnTo>
                    <a:lnTo>
                      <a:pt x="387" y="322"/>
                    </a:lnTo>
                    <a:lnTo>
                      <a:pt x="386" y="318"/>
                    </a:lnTo>
                    <a:lnTo>
                      <a:pt x="385" y="316"/>
                    </a:lnTo>
                    <a:lnTo>
                      <a:pt x="387" y="314"/>
                    </a:lnTo>
                    <a:lnTo>
                      <a:pt x="388" y="314"/>
                    </a:lnTo>
                    <a:lnTo>
                      <a:pt x="389" y="312"/>
                    </a:lnTo>
                    <a:lnTo>
                      <a:pt x="393" y="311"/>
                    </a:lnTo>
                    <a:lnTo>
                      <a:pt x="398" y="312"/>
                    </a:lnTo>
                    <a:lnTo>
                      <a:pt x="402" y="312"/>
                    </a:lnTo>
                    <a:lnTo>
                      <a:pt x="403" y="308"/>
                    </a:lnTo>
                    <a:lnTo>
                      <a:pt x="401" y="305"/>
                    </a:lnTo>
                    <a:lnTo>
                      <a:pt x="398" y="305"/>
                    </a:lnTo>
                    <a:lnTo>
                      <a:pt x="396" y="304"/>
                    </a:lnTo>
                    <a:lnTo>
                      <a:pt x="397" y="300"/>
                    </a:lnTo>
                    <a:lnTo>
                      <a:pt x="400" y="299"/>
                    </a:lnTo>
                    <a:lnTo>
                      <a:pt x="401" y="299"/>
                    </a:lnTo>
                    <a:lnTo>
                      <a:pt x="403" y="298"/>
                    </a:lnTo>
                    <a:lnTo>
                      <a:pt x="404" y="297"/>
                    </a:lnTo>
                    <a:lnTo>
                      <a:pt x="401" y="291"/>
                    </a:lnTo>
                    <a:lnTo>
                      <a:pt x="403" y="287"/>
                    </a:lnTo>
                    <a:lnTo>
                      <a:pt x="406" y="282"/>
                    </a:lnTo>
                    <a:lnTo>
                      <a:pt x="408" y="277"/>
                    </a:lnTo>
                    <a:lnTo>
                      <a:pt x="412" y="274"/>
                    </a:lnTo>
                    <a:lnTo>
                      <a:pt x="413" y="271"/>
                    </a:lnTo>
                    <a:lnTo>
                      <a:pt x="415" y="269"/>
                    </a:lnTo>
                    <a:lnTo>
                      <a:pt x="415" y="265"/>
                    </a:lnTo>
                    <a:lnTo>
                      <a:pt x="415" y="261"/>
                    </a:lnTo>
                    <a:lnTo>
                      <a:pt x="417" y="258"/>
                    </a:lnTo>
                    <a:lnTo>
                      <a:pt x="418" y="254"/>
                    </a:lnTo>
                    <a:lnTo>
                      <a:pt x="421" y="252"/>
                    </a:lnTo>
                    <a:lnTo>
                      <a:pt x="421" y="248"/>
                    </a:lnTo>
                    <a:lnTo>
                      <a:pt x="423" y="245"/>
                    </a:lnTo>
                    <a:lnTo>
                      <a:pt x="427" y="245"/>
                    </a:lnTo>
                    <a:lnTo>
                      <a:pt x="430" y="243"/>
                    </a:lnTo>
                    <a:lnTo>
                      <a:pt x="433" y="245"/>
                    </a:lnTo>
                    <a:lnTo>
                      <a:pt x="433" y="250"/>
                    </a:lnTo>
                    <a:lnTo>
                      <a:pt x="434" y="252"/>
                    </a:lnTo>
                    <a:lnTo>
                      <a:pt x="436" y="250"/>
                    </a:lnTo>
                    <a:lnTo>
                      <a:pt x="437" y="244"/>
                    </a:lnTo>
                    <a:lnTo>
                      <a:pt x="434" y="241"/>
                    </a:lnTo>
                    <a:lnTo>
                      <a:pt x="430" y="238"/>
                    </a:lnTo>
                    <a:lnTo>
                      <a:pt x="427" y="234"/>
                    </a:lnTo>
                    <a:lnTo>
                      <a:pt x="429" y="228"/>
                    </a:lnTo>
                    <a:lnTo>
                      <a:pt x="430" y="221"/>
                    </a:lnTo>
                    <a:lnTo>
                      <a:pt x="432" y="215"/>
                    </a:lnTo>
                    <a:lnTo>
                      <a:pt x="438" y="213"/>
                    </a:lnTo>
                    <a:lnTo>
                      <a:pt x="442" y="209"/>
                    </a:lnTo>
                    <a:lnTo>
                      <a:pt x="444" y="205"/>
                    </a:lnTo>
                    <a:lnTo>
                      <a:pt x="445" y="200"/>
                    </a:lnTo>
                    <a:lnTo>
                      <a:pt x="445" y="194"/>
                    </a:lnTo>
                    <a:lnTo>
                      <a:pt x="445" y="190"/>
                    </a:lnTo>
                    <a:lnTo>
                      <a:pt x="447" y="185"/>
                    </a:lnTo>
                    <a:lnTo>
                      <a:pt x="451" y="183"/>
                    </a:lnTo>
                    <a:lnTo>
                      <a:pt x="458" y="183"/>
                    </a:lnTo>
                    <a:lnTo>
                      <a:pt x="457" y="179"/>
                    </a:lnTo>
                    <a:lnTo>
                      <a:pt x="456" y="173"/>
                    </a:lnTo>
                    <a:lnTo>
                      <a:pt x="455" y="168"/>
                    </a:lnTo>
                    <a:lnTo>
                      <a:pt x="458" y="163"/>
                    </a:lnTo>
                    <a:lnTo>
                      <a:pt x="456" y="158"/>
                    </a:lnTo>
                    <a:lnTo>
                      <a:pt x="457" y="155"/>
                    </a:lnTo>
                    <a:lnTo>
                      <a:pt x="458" y="152"/>
                    </a:lnTo>
                    <a:lnTo>
                      <a:pt x="460" y="148"/>
                    </a:lnTo>
                    <a:lnTo>
                      <a:pt x="464" y="145"/>
                    </a:lnTo>
                    <a:lnTo>
                      <a:pt x="465" y="142"/>
                    </a:lnTo>
                    <a:lnTo>
                      <a:pt x="465" y="138"/>
                    </a:lnTo>
                    <a:lnTo>
                      <a:pt x="464" y="134"/>
                    </a:lnTo>
                    <a:lnTo>
                      <a:pt x="466" y="128"/>
                    </a:lnTo>
                    <a:lnTo>
                      <a:pt x="469" y="123"/>
                    </a:lnTo>
                    <a:lnTo>
                      <a:pt x="471" y="118"/>
                    </a:lnTo>
                    <a:lnTo>
                      <a:pt x="473" y="113"/>
                    </a:lnTo>
                    <a:lnTo>
                      <a:pt x="477" y="109"/>
                    </a:lnTo>
                    <a:lnTo>
                      <a:pt x="480" y="104"/>
                    </a:lnTo>
                    <a:lnTo>
                      <a:pt x="481" y="99"/>
                    </a:lnTo>
                    <a:lnTo>
                      <a:pt x="482" y="93"/>
                    </a:lnTo>
                    <a:lnTo>
                      <a:pt x="482" y="88"/>
                    </a:lnTo>
                    <a:lnTo>
                      <a:pt x="484" y="84"/>
                    </a:lnTo>
                    <a:lnTo>
                      <a:pt x="487" y="81"/>
                    </a:lnTo>
                    <a:lnTo>
                      <a:pt x="494" y="81"/>
                    </a:lnTo>
                    <a:lnTo>
                      <a:pt x="494" y="79"/>
                    </a:lnTo>
                    <a:lnTo>
                      <a:pt x="494" y="76"/>
                    </a:lnTo>
                    <a:lnTo>
                      <a:pt x="492" y="73"/>
                    </a:lnTo>
                    <a:lnTo>
                      <a:pt x="492" y="71"/>
                    </a:lnTo>
                    <a:lnTo>
                      <a:pt x="496" y="71"/>
                    </a:lnTo>
                    <a:lnTo>
                      <a:pt x="499" y="69"/>
                    </a:lnTo>
                    <a:lnTo>
                      <a:pt x="499" y="65"/>
                    </a:lnTo>
                    <a:lnTo>
                      <a:pt x="500" y="62"/>
                    </a:lnTo>
                    <a:lnTo>
                      <a:pt x="501" y="59"/>
                    </a:lnTo>
                    <a:lnTo>
                      <a:pt x="502" y="57"/>
                    </a:lnTo>
                    <a:lnTo>
                      <a:pt x="504" y="55"/>
                    </a:lnTo>
                    <a:lnTo>
                      <a:pt x="509" y="57"/>
                    </a:lnTo>
                    <a:lnTo>
                      <a:pt x="513" y="52"/>
                    </a:lnTo>
                    <a:lnTo>
                      <a:pt x="517" y="46"/>
                    </a:lnTo>
                    <a:lnTo>
                      <a:pt x="519" y="42"/>
                    </a:lnTo>
                    <a:lnTo>
                      <a:pt x="521" y="35"/>
                    </a:lnTo>
                    <a:lnTo>
                      <a:pt x="522" y="29"/>
                    </a:lnTo>
                    <a:lnTo>
                      <a:pt x="525" y="24"/>
                    </a:lnTo>
                    <a:lnTo>
                      <a:pt x="528" y="18"/>
                    </a:lnTo>
                    <a:lnTo>
                      <a:pt x="532" y="13"/>
                    </a:lnTo>
                    <a:lnTo>
                      <a:pt x="535" y="11"/>
                    </a:lnTo>
                    <a:lnTo>
                      <a:pt x="538" y="9"/>
                    </a:lnTo>
                    <a:lnTo>
                      <a:pt x="540" y="7"/>
                    </a:lnTo>
                    <a:lnTo>
                      <a:pt x="544" y="4"/>
                    </a:lnTo>
                    <a:lnTo>
                      <a:pt x="548" y="3"/>
                    </a:lnTo>
                    <a:lnTo>
                      <a:pt x="551" y="1"/>
                    </a:lnTo>
                    <a:lnTo>
                      <a:pt x="555" y="1"/>
                    </a:lnTo>
                    <a:lnTo>
                      <a:pt x="559" y="0"/>
                    </a:lnTo>
                    <a:lnTo>
                      <a:pt x="559" y="1"/>
                    </a:lnTo>
                    <a:lnTo>
                      <a:pt x="560" y="2"/>
                    </a:lnTo>
                    <a:lnTo>
                      <a:pt x="560" y="3"/>
                    </a:lnTo>
                    <a:lnTo>
                      <a:pt x="560" y="4"/>
                    </a:lnTo>
                    <a:close/>
                    <a:moveTo>
                      <a:pt x="1588" y="84"/>
                    </a:moveTo>
                    <a:lnTo>
                      <a:pt x="1588" y="85"/>
                    </a:lnTo>
                    <a:lnTo>
                      <a:pt x="1587" y="86"/>
                    </a:lnTo>
                    <a:lnTo>
                      <a:pt x="1586" y="87"/>
                    </a:lnTo>
                    <a:lnTo>
                      <a:pt x="1585" y="87"/>
                    </a:lnTo>
                    <a:lnTo>
                      <a:pt x="1583" y="86"/>
                    </a:lnTo>
                    <a:lnTo>
                      <a:pt x="1583" y="85"/>
                    </a:lnTo>
                    <a:lnTo>
                      <a:pt x="1583" y="83"/>
                    </a:lnTo>
                    <a:lnTo>
                      <a:pt x="1585" y="83"/>
                    </a:lnTo>
                    <a:lnTo>
                      <a:pt x="1586" y="83"/>
                    </a:lnTo>
                    <a:lnTo>
                      <a:pt x="1587" y="84"/>
                    </a:lnTo>
                    <a:lnTo>
                      <a:pt x="1588" y="84"/>
                    </a:lnTo>
                    <a:close/>
                    <a:moveTo>
                      <a:pt x="1580" y="99"/>
                    </a:moveTo>
                    <a:lnTo>
                      <a:pt x="1583" y="98"/>
                    </a:lnTo>
                    <a:lnTo>
                      <a:pt x="1583" y="100"/>
                    </a:lnTo>
                    <a:lnTo>
                      <a:pt x="1582" y="100"/>
                    </a:lnTo>
                    <a:lnTo>
                      <a:pt x="1580" y="99"/>
                    </a:lnTo>
                    <a:close/>
                    <a:moveTo>
                      <a:pt x="1578" y="109"/>
                    </a:moveTo>
                    <a:lnTo>
                      <a:pt x="1574" y="111"/>
                    </a:lnTo>
                    <a:lnTo>
                      <a:pt x="1570" y="113"/>
                    </a:lnTo>
                    <a:lnTo>
                      <a:pt x="1568" y="116"/>
                    </a:lnTo>
                    <a:lnTo>
                      <a:pt x="1570" y="120"/>
                    </a:lnTo>
                    <a:lnTo>
                      <a:pt x="1571" y="121"/>
                    </a:lnTo>
                    <a:lnTo>
                      <a:pt x="1572" y="122"/>
                    </a:lnTo>
                    <a:lnTo>
                      <a:pt x="1573" y="122"/>
                    </a:lnTo>
                    <a:lnTo>
                      <a:pt x="1574" y="122"/>
                    </a:lnTo>
                    <a:lnTo>
                      <a:pt x="1576" y="119"/>
                    </a:lnTo>
                    <a:lnTo>
                      <a:pt x="1576" y="117"/>
                    </a:lnTo>
                    <a:lnTo>
                      <a:pt x="1577" y="115"/>
                    </a:lnTo>
                    <a:lnTo>
                      <a:pt x="1578" y="112"/>
                    </a:lnTo>
                    <a:lnTo>
                      <a:pt x="1583" y="110"/>
                    </a:lnTo>
                    <a:lnTo>
                      <a:pt x="1586" y="107"/>
                    </a:lnTo>
                    <a:lnTo>
                      <a:pt x="1588" y="105"/>
                    </a:lnTo>
                    <a:lnTo>
                      <a:pt x="1591" y="109"/>
                    </a:lnTo>
                    <a:lnTo>
                      <a:pt x="1590" y="111"/>
                    </a:lnTo>
                    <a:lnTo>
                      <a:pt x="1589" y="114"/>
                    </a:lnTo>
                    <a:lnTo>
                      <a:pt x="1589" y="117"/>
                    </a:lnTo>
                    <a:lnTo>
                      <a:pt x="1591" y="119"/>
                    </a:lnTo>
                    <a:lnTo>
                      <a:pt x="1596" y="117"/>
                    </a:lnTo>
                    <a:lnTo>
                      <a:pt x="1600" y="118"/>
                    </a:lnTo>
                    <a:lnTo>
                      <a:pt x="1605" y="120"/>
                    </a:lnTo>
                    <a:lnTo>
                      <a:pt x="1609" y="122"/>
                    </a:lnTo>
                    <a:lnTo>
                      <a:pt x="1607" y="125"/>
                    </a:lnTo>
                    <a:lnTo>
                      <a:pt x="1605" y="127"/>
                    </a:lnTo>
                    <a:lnTo>
                      <a:pt x="1603" y="129"/>
                    </a:lnTo>
                    <a:lnTo>
                      <a:pt x="1600" y="131"/>
                    </a:lnTo>
                    <a:lnTo>
                      <a:pt x="1598" y="133"/>
                    </a:lnTo>
                    <a:lnTo>
                      <a:pt x="1595" y="134"/>
                    </a:lnTo>
                    <a:lnTo>
                      <a:pt x="1591" y="134"/>
                    </a:lnTo>
                    <a:lnTo>
                      <a:pt x="1587" y="134"/>
                    </a:lnTo>
                    <a:lnTo>
                      <a:pt x="1587" y="130"/>
                    </a:lnTo>
                    <a:lnTo>
                      <a:pt x="1585" y="130"/>
                    </a:lnTo>
                    <a:lnTo>
                      <a:pt x="1580" y="131"/>
                    </a:lnTo>
                    <a:lnTo>
                      <a:pt x="1578" y="134"/>
                    </a:lnTo>
                    <a:lnTo>
                      <a:pt x="1577" y="136"/>
                    </a:lnTo>
                    <a:lnTo>
                      <a:pt x="1576" y="140"/>
                    </a:lnTo>
                    <a:lnTo>
                      <a:pt x="1574" y="143"/>
                    </a:lnTo>
                    <a:lnTo>
                      <a:pt x="1572" y="146"/>
                    </a:lnTo>
                    <a:lnTo>
                      <a:pt x="1571" y="150"/>
                    </a:lnTo>
                    <a:lnTo>
                      <a:pt x="1569" y="153"/>
                    </a:lnTo>
                    <a:lnTo>
                      <a:pt x="1568" y="155"/>
                    </a:lnTo>
                    <a:lnTo>
                      <a:pt x="1565" y="158"/>
                    </a:lnTo>
                    <a:lnTo>
                      <a:pt x="1561" y="162"/>
                    </a:lnTo>
                    <a:lnTo>
                      <a:pt x="1558" y="166"/>
                    </a:lnTo>
                    <a:lnTo>
                      <a:pt x="1558" y="170"/>
                    </a:lnTo>
                    <a:lnTo>
                      <a:pt x="1563" y="173"/>
                    </a:lnTo>
                    <a:lnTo>
                      <a:pt x="1563" y="175"/>
                    </a:lnTo>
                    <a:lnTo>
                      <a:pt x="1561" y="177"/>
                    </a:lnTo>
                    <a:lnTo>
                      <a:pt x="1559" y="179"/>
                    </a:lnTo>
                    <a:lnTo>
                      <a:pt x="1557" y="179"/>
                    </a:lnTo>
                    <a:lnTo>
                      <a:pt x="1559" y="182"/>
                    </a:lnTo>
                    <a:lnTo>
                      <a:pt x="1563" y="186"/>
                    </a:lnTo>
                    <a:lnTo>
                      <a:pt x="1565" y="189"/>
                    </a:lnTo>
                    <a:lnTo>
                      <a:pt x="1562" y="192"/>
                    </a:lnTo>
                    <a:lnTo>
                      <a:pt x="1563" y="194"/>
                    </a:lnTo>
                    <a:lnTo>
                      <a:pt x="1561" y="196"/>
                    </a:lnTo>
                    <a:lnTo>
                      <a:pt x="1559" y="198"/>
                    </a:lnTo>
                    <a:lnTo>
                      <a:pt x="1558" y="200"/>
                    </a:lnTo>
                    <a:lnTo>
                      <a:pt x="1560" y="203"/>
                    </a:lnTo>
                    <a:lnTo>
                      <a:pt x="1563" y="205"/>
                    </a:lnTo>
                    <a:lnTo>
                      <a:pt x="1566" y="205"/>
                    </a:lnTo>
                    <a:lnTo>
                      <a:pt x="1568" y="205"/>
                    </a:lnTo>
                    <a:lnTo>
                      <a:pt x="1564" y="209"/>
                    </a:lnTo>
                    <a:lnTo>
                      <a:pt x="1559" y="211"/>
                    </a:lnTo>
                    <a:lnTo>
                      <a:pt x="1555" y="215"/>
                    </a:lnTo>
                    <a:lnTo>
                      <a:pt x="1552" y="220"/>
                    </a:lnTo>
                    <a:lnTo>
                      <a:pt x="1558" y="222"/>
                    </a:lnTo>
                    <a:lnTo>
                      <a:pt x="1560" y="226"/>
                    </a:lnTo>
                    <a:lnTo>
                      <a:pt x="1562" y="229"/>
                    </a:lnTo>
                    <a:lnTo>
                      <a:pt x="1568" y="226"/>
                    </a:lnTo>
                    <a:lnTo>
                      <a:pt x="1568" y="223"/>
                    </a:lnTo>
                    <a:lnTo>
                      <a:pt x="1570" y="220"/>
                    </a:lnTo>
                    <a:lnTo>
                      <a:pt x="1572" y="217"/>
                    </a:lnTo>
                    <a:lnTo>
                      <a:pt x="1572" y="212"/>
                    </a:lnTo>
                    <a:lnTo>
                      <a:pt x="1573" y="211"/>
                    </a:lnTo>
                    <a:lnTo>
                      <a:pt x="1576" y="210"/>
                    </a:lnTo>
                    <a:lnTo>
                      <a:pt x="1577" y="210"/>
                    </a:lnTo>
                    <a:lnTo>
                      <a:pt x="1580" y="210"/>
                    </a:lnTo>
                    <a:lnTo>
                      <a:pt x="1581" y="214"/>
                    </a:lnTo>
                    <a:lnTo>
                      <a:pt x="1581" y="217"/>
                    </a:lnTo>
                    <a:lnTo>
                      <a:pt x="1582" y="220"/>
                    </a:lnTo>
                    <a:lnTo>
                      <a:pt x="1586" y="221"/>
                    </a:lnTo>
                    <a:lnTo>
                      <a:pt x="1587" y="221"/>
                    </a:lnTo>
                    <a:lnTo>
                      <a:pt x="1589" y="222"/>
                    </a:lnTo>
                    <a:lnTo>
                      <a:pt x="1589" y="221"/>
                    </a:lnTo>
                    <a:lnTo>
                      <a:pt x="1591" y="220"/>
                    </a:lnTo>
                    <a:lnTo>
                      <a:pt x="1592" y="220"/>
                    </a:lnTo>
                    <a:lnTo>
                      <a:pt x="1593" y="220"/>
                    </a:lnTo>
                    <a:lnTo>
                      <a:pt x="1595" y="220"/>
                    </a:lnTo>
                    <a:lnTo>
                      <a:pt x="1593" y="224"/>
                    </a:lnTo>
                    <a:lnTo>
                      <a:pt x="1591" y="226"/>
                    </a:lnTo>
                    <a:lnTo>
                      <a:pt x="1589" y="229"/>
                    </a:lnTo>
                    <a:lnTo>
                      <a:pt x="1588" y="234"/>
                    </a:lnTo>
                    <a:lnTo>
                      <a:pt x="1587" y="235"/>
                    </a:lnTo>
                    <a:lnTo>
                      <a:pt x="1585" y="235"/>
                    </a:lnTo>
                    <a:lnTo>
                      <a:pt x="1583" y="236"/>
                    </a:lnTo>
                    <a:lnTo>
                      <a:pt x="1580" y="236"/>
                    </a:lnTo>
                    <a:lnTo>
                      <a:pt x="1580" y="235"/>
                    </a:lnTo>
                    <a:lnTo>
                      <a:pt x="1580" y="233"/>
                    </a:lnTo>
                    <a:lnTo>
                      <a:pt x="1580" y="230"/>
                    </a:lnTo>
                    <a:lnTo>
                      <a:pt x="1580" y="229"/>
                    </a:lnTo>
                    <a:lnTo>
                      <a:pt x="1578" y="230"/>
                    </a:lnTo>
                    <a:lnTo>
                      <a:pt x="1577" y="230"/>
                    </a:lnTo>
                    <a:lnTo>
                      <a:pt x="1576" y="233"/>
                    </a:lnTo>
                    <a:lnTo>
                      <a:pt x="1574" y="234"/>
                    </a:lnTo>
                    <a:lnTo>
                      <a:pt x="1574" y="236"/>
                    </a:lnTo>
                    <a:lnTo>
                      <a:pt x="1574" y="239"/>
                    </a:lnTo>
                    <a:lnTo>
                      <a:pt x="1573" y="241"/>
                    </a:lnTo>
                    <a:lnTo>
                      <a:pt x="1571" y="242"/>
                    </a:lnTo>
                    <a:lnTo>
                      <a:pt x="1570" y="242"/>
                    </a:lnTo>
                    <a:lnTo>
                      <a:pt x="1568" y="242"/>
                    </a:lnTo>
                    <a:lnTo>
                      <a:pt x="1566" y="243"/>
                    </a:lnTo>
                    <a:lnTo>
                      <a:pt x="1565" y="245"/>
                    </a:lnTo>
                    <a:lnTo>
                      <a:pt x="1562" y="247"/>
                    </a:lnTo>
                    <a:lnTo>
                      <a:pt x="1559" y="250"/>
                    </a:lnTo>
                    <a:lnTo>
                      <a:pt x="1556" y="252"/>
                    </a:lnTo>
                    <a:lnTo>
                      <a:pt x="1553" y="254"/>
                    </a:lnTo>
                    <a:lnTo>
                      <a:pt x="1550" y="257"/>
                    </a:lnTo>
                    <a:lnTo>
                      <a:pt x="1547" y="260"/>
                    </a:lnTo>
                    <a:lnTo>
                      <a:pt x="1544" y="261"/>
                    </a:lnTo>
                    <a:lnTo>
                      <a:pt x="1540" y="262"/>
                    </a:lnTo>
                    <a:lnTo>
                      <a:pt x="1538" y="257"/>
                    </a:lnTo>
                    <a:lnTo>
                      <a:pt x="1540" y="253"/>
                    </a:lnTo>
                    <a:lnTo>
                      <a:pt x="1540" y="248"/>
                    </a:lnTo>
                    <a:lnTo>
                      <a:pt x="1541" y="243"/>
                    </a:lnTo>
                    <a:lnTo>
                      <a:pt x="1541" y="239"/>
                    </a:lnTo>
                    <a:lnTo>
                      <a:pt x="1540" y="235"/>
                    </a:lnTo>
                    <a:lnTo>
                      <a:pt x="1536" y="232"/>
                    </a:lnTo>
                    <a:lnTo>
                      <a:pt x="1531" y="229"/>
                    </a:lnTo>
                    <a:lnTo>
                      <a:pt x="1532" y="226"/>
                    </a:lnTo>
                    <a:lnTo>
                      <a:pt x="1531" y="221"/>
                    </a:lnTo>
                    <a:lnTo>
                      <a:pt x="1532" y="218"/>
                    </a:lnTo>
                    <a:lnTo>
                      <a:pt x="1538" y="218"/>
                    </a:lnTo>
                    <a:lnTo>
                      <a:pt x="1535" y="213"/>
                    </a:lnTo>
                    <a:lnTo>
                      <a:pt x="1535" y="207"/>
                    </a:lnTo>
                    <a:lnTo>
                      <a:pt x="1534" y="201"/>
                    </a:lnTo>
                    <a:lnTo>
                      <a:pt x="1528" y="201"/>
                    </a:lnTo>
                    <a:lnTo>
                      <a:pt x="1524" y="205"/>
                    </a:lnTo>
                    <a:lnTo>
                      <a:pt x="1521" y="210"/>
                    </a:lnTo>
                    <a:lnTo>
                      <a:pt x="1517" y="215"/>
                    </a:lnTo>
                    <a:lnTo>
                      <a:pt x="1513" y="215"/>
                    </a:lnTo>
                    <a:lnTo>
                      <a:pt x="1508" y="216"/>
                    </a:lnTo>
                    <a:lnTo>
                      <a:pt x="1506" y="220"/>
                    </a:lnTo>
                    <a:lnTo>
                      <a:pt x="1504" y="224"/>
                    </a:lnTo>
                    <a:lnTo>
                      <a:pt x="1501" y="226"/>
                    </a:lnTo>
                    <a:lnTo>
                      <a:pt x="1501" y="230"/>
                    </a:lnTo>
                    <a:lnTo>
                      <a:pt x="1505" y="235"/>
                    </a:lnTo>
                    <a:lnTo>
                      <a:pt x="1506" y="239"/>
                    </a:lnTo>
                    <a:lnTo>
                      <a:pt x="1501" y="244"/>
                    </a:lnTo>
                    <a:lnTo>
                      <a:pt x="1506" y="248"/>
                    </a:lnTo>
                    <a:lnTo>
                      <a:pt x="1511" y="254"/>
                    </a:lnTo>
                    <a:lnTo>
                      <a:pt x="1516" y="258"/>
                    </a:lnTo>
                    <a:lnTo>
                      <a:pt x="1522" y="262"/>
                    </a:lnTo>
                    <a:lnTo>
                      <a:pt x="1524" y="258"/>
                    </a:lnTo>
                    <a:lnTo>
                      <a:pt x="1527" y="254"/>
                    </a:lnTo>
                    <a:lnTo>
                      <a:pt x="1529" y="252"/>
                    </a:lnTo>
                    <a:lnTo>
                      <a:pt x="1531" y="250"/>
                    </a:lnTo>
                    <a:lnTo>
                      <a:pt x="1533" y="255"/>
                    </a:lnTo>
                    <a:lnTo>
                      <a:pt x="1533" y="261"/>
                    </a:lnTo>
                    <a:lnTo>
                      <a:pt x="1532" y="266"/>
                    </a:lnTo>
                    <a:lnTo>
                      <a:pt x="1529" y="271"/>
                    </a:lnTo>
                    <a:lnTo>
                      <a:pt x="1527" y="271"/>
                    </a:lnTo>
                    <a:lnTo>
                      <a:pt x="1524" y="271"/>
                    </a:lnTo>
                    <a:lnTo>
                      <a:pt x="1523" y="271"/>
                    </a:lnTo>
                    <a:lnTo>
                      <a:pt x="1522" y="273"/>
                    </a:lnTo>
                    <a:lnTo>
                      <a:pt x="1523" y="273"/>
                    </a:lnTo>
                    <a:lnTo>
                      <a:pt x="1523" y="274"/>
                    </a:lnTo>
                    <a:lnTo>
                      <a:pt x="1523" y="275"/>
                    </a:lnTo>
                    <a:lnTo>
                      <a:pt x="1526" y="274"/>
                    </a:lnTo>
                    <a:lnTo>
                      <a:pt x="1528" y="273"/>
                    </a:lnTo>
                    <a:lnTo>
                      <a:pt x="1530" y="273"/>
                    </a:lnTo>
                    <a:lnTo>
                      <a:pt x="1531" y="275"/>
                    </a:lnTo>
                    <a:lnTo>
                      <a:pt x="1532" y="278"/>
                    </a:lnTo>
                    <a:lnTo>
                      <a:pt x="1531" y="279"/>
                    </a:lnTo>
                    <a:lnTo>
                      <a:pt x="1529" y="280"/>
                    </a:lnTo>
                    <a:lnTo>
                      <a:pt x="1527" y="281"/>
                    </a:lnTo>
                    <a:lnTo>
                      <a:pt x="1530" y="286"/>
                    </a:lnTo>
                    <a:lnTo>
                      <a:pt x="1530" y="289"/>
                    </a:lnTo>
                    <a:lnTo>
                      <a:pt x="1528" y="293"/>
                    </a:lnTo>
                    <a:lnTo>
                      <a:pt x="1527" y="297"/>
                    </a:lnTo>
                    <a:lnTo>
                      <a:pt x="1524" y="301"/>
                    </a:lnTo>
                    <a:lnTo>
                      <a:pt x="1524" y="305"/>
                    </a:lnTo>
                    <a:lnTo>
                      <a:pt x="1524" y="309"/>
                    </a:lnTo>
                    <a:lnTo>
                      <a:pt x="1525" y="313"/>
                    </a:lnTo>
                    <a:lnTo>
                      <a:pt x="1520" y="314"/>
                    </a:lnTo>
                    <a:lnTo>
                      <a:pt x="1517" y="318"/>
                    </a:lnTo>
                    <a:lnTo>
                      <a:pt x="1515" y="323"/>
                    </a:lnTo>
                    <a:lnTo>
                      <a:pt x="1509" y="322"/>
                    </a:lnTo>
                    <a:lnTo>
                      <a:pt x="1508" y="325"/>
                    </a:lnTo>
                    <a:lnTo>
                      <a:pt x="1507" y="326"/>
                    </a:lnTo>
                    <a:lnTo>
                      <a:pt x="1506" y="328"/>
                    </a:lnTo>
                    <a:lnTo>
                      <a:pt x="1504" y="329"/>
                    </a:lnTo>
                    <a:lnTo>
                      <a:pt x="1499" y="329"/>
                    </a:lnTo>
                    <a:lnTo>
                      <a:pt x="1496" y="331"/>
                    </a:lnTo>
                    <a:lnTo>
                      <a:pt x="1494" y="334"/>
                    </a:lnTo>
                    <a:lnTo>
                      <a:pt x="1490" y="336"/>
                    </a:lnTo>
                    <a:lnTo>
                      <a:pt x="1490" y="338"/>
                    </a:lnTo>
                    <a:lnTo>
                      <a:pt x="1491" y="340"/>
                    </a:lnTo>
                    <a:lnTo>
                      <a:pt x="1491" y="342"/>
                    </a:lnTo>
                    <a:lnTo>
                      <a:pt x="1491" y="344"/>
                    </a:lnTo>
                    <a:lnTo>
                      <a:pt x="1489" y="346"/>
                    </a:lnTo>
                    <a:lnTo>
                      <a:pt x="1487" y="344"/>
                    </a:lnTo>
                    <a:lnTo>
                      <a:pt x="1486" y="342"/>
                    </a:lnTo>
                    <a:lnTo>
                      <a:pt x="1483" y="341"/>
                    </a:lnTo>
                    <a:lnTo>
                      <a:pt x="1485" y="335"/>
                    </a:lnTo>
                    <a:lnTo>
                      <a:pt x="1483" y="332"/>
                    </a:lnTo>
                    <a:lnTo>
                      <a:pt x="1482" y="327"/>
                    </a:lnTo>
                    <a:lnTo>
                      <a:pt x="1480" y="325"/>
                    </a:lnTo>
                    <a:lnTo>
                      <a:pt x="1479" y="320"/>
                    </a:lnTo>
                    <a:lnTo>
                      <a:pt x="1479" y="318"/>
                    </a:lnTo>
                    <a:lnTo>
                      <a:pt x="1480" y="314"/>
                    </a:lnTo>
                    <a:lnTo>
                      <a:pt x="1483" y="310"/>
                    </a:lnTo>
                    <a:lnTo>
                      <a:pt x="1488" y="310"/>
                    </a:lnTo>
                    <a:lnTo>
                      <a:pt x="1491" y="308"/>
                    </a:lnTo>
                    <a:lnTo>
                      <a:pt x="1494" y="305"/>
                    </a:lnTo>
                    <a:lnTo>
                      <a:pt x="1496" y="301"/>
                    </a:lnTo>
                    <a:lnTo>
                      <a:pt x="1498" y="297"/>
                    </a:lnTo>
                    <a:lnTo>
                      <a:pt x="1499" y="293"/>
                    </a:lnTo>
                    <a:lnTo>
                      <a:pt x="1501" y="290"/>
                    </a:lnTo>
                    <a:lnTo>
                      <a:pt x="1504" y="286"/>
                    </a:lnTo>
                    <a:lnTo>
                      <a:pt x="1501" y="283"/>
                    </a:lnTo>
                    <a:lnTo>
                      <a:pt x="1501" y="280"/>
                    </a:lnTo>
                    <a:lnTo>
                      <a:pt x="1501" y="275"/>
                    </a:lnTo>
                    <a:lnTo>
                      <a:pt x="1499" y="273"/>
                    </a:lnTo>
                    <a:lnTo>
                      <a:pt x="1494" y="275"/>
                    </a:lnTo>
                    <a:lnTo>
                      <a:pt x="1490" y="280"/>
                    </a:lnTo>
                    <a:lnTo>
                      <a:pt x="1488" y="284"/>
                    </a:lnTo>
                    <a:lnTo>
                      <a:pt x="1483" y="286"/>
                    </a:lnTo>
                    <a:lnTo>
                      <a:pt x="1480" y="288"/>
                    </a:lnTo>
                    <a:lnTo>
                      <a:pt x="1479" y="291"/>
                    </a:lnTo>
                    <a:lnTo>
                      <a:pt x="1477" y="295"/>
                    </a:lnTo>
                    <a:lnTo>
                      <a:pt x="1476" y="297"/>
                    </a:lnTo>
                    <a:lnTo>
                      <a:pt x="1474" y="301"/>
                    </a:lnTo>
                    <a:lnTo>
                      <a:pt x="1473" y="303"/>
                    </a:lnTo>
                    <a:lnTo>
                      <a:pt x="1472" y="306"/>
                    </a:lnTo>
                    <a:lnTo>
                      <a:pt x="1470" y="308"/>
                    </a:lnTo>
                    <a:lnTo>
                      <a:pt x="1468" y="306"/>
                    </a:lnTo>
                    <a:lnTo>
                      <a:pt x="1466" y="303"/>
                    </a:lnTo>
                    <a:lnTo>
                      <a:pt x="1463" y="301"/>
                    </a:lnTo>
                    <a:lnTo>
                      <a:pt x="1460" y="303"/>
                    </a:lnTo>
                    <a:lnTo>
                      <a:pt x="1460" y="305"/>
                    </a:lnTo>
                    <a:lnTo>
                      <a:pt x="1458" y="307"/>
                    </a:lnTo>
                    <a:lnTo>
                      <a:pt x="1456" y="308"/>
                    </a:lnTo>
                    <a:lnTo>
                      <a:pt x="1458" y="310"/>
                    </a:lnTo>
                    <a:lnTo>
                      <a:pt x="1459" y="309"/>
                    </a:lnTo>
                    <a:lnTo>
                      <a:pt x="1460" y="308"/>
                    </a:lnTo>
                    <a:lnTo>
                      <a:pt x="1462" y="307"/>
                    </a:lnTo>
                    <a:lnTo>
                      <a:pt x="1464" y="308"/>
                    </a:lnTo>
                    <a:lnTo>
                      <a:pt x="1467" y="312"/>
                    </a:lnTo>
                    <a:lnTo>
                      <a:pt x="1468" y="316"/>
                    </a:lnTo>
                    <a:lnTo>
                      <a:pt x="1469" y="320"/>
                    </a:lnTo>
                    <a:lnTo>
                      <a:pt x="1475" y="323"/>
                    </a:lnTo>
                    <a:lnTo>
                      <a:pt x="1476" y="329"/>
                    </a:lnTo>
                    <a:lnTo>
                      <a:pt x="1477" y="335"/>
                    </a:lnTo>
                    <a:lnTo>
                      <a:pt x="1479" y="340"/>
                    </a:lnTo>
                    <a:lnTo>
                      <a:pt x="1481" y="344"/>
                    </a:lnTo>
                    <a:lnTo>
                      <a:pt x="1479" y="345"/>
                    </a:lnTo>
                    <a:lnTo>
                      <a:pt x="1478" y="345"/>
                    </a:lnTo>
                    <a:lnTo>
                      <a:pt x="1477" y="345"/>
                    </a:lnTo>
                    <a:lnTo>
                      <a:pt x="1475" y="344"/>
                    </a:lnTo>
                    <a:lnTo>
                      <a:pt x="1474" y="344"/>
                    </a:lnTo>
                    <a:lnTo>
                      <a:pt x="1474" y="342"/>
                    </a:lnTo>
                    <a:lnTo>
                      <a:pt x="1473" y="341"/>
                    </a:lnTo>
                    <a:lnTo>
                      <a:pt x="1471" y="344"/>
                    </a:lnTo>
                    <a:lnTo>
                      <a:pt x="1472" y="346"/>
                    </a:lnTo>
                    <a:lnTo>
                      <a:pt x="1475" y="350"/>
                    </a:lnTo>
                    <a:lnTo>
                      <a:pt x="1475" y="355"/>
                    </a:lnTo>
                    <a:lnTo>
                      <a:pt x="1477" y="355"/>
                    </a:lnTo>
                    <a:lnTo>
                      <a:pt x="1480" y="356"/>
                    </a:lnTo>
                    <a:lnTo>
                      <a:pt x="1481" y="357"/>
                    </a:lnTo>
                    <a:lnTo>
                      <a:pt x="1482" y="360"/>
                    </a:lnTo>
                    <a:lnTo>
                      <a:pt x="1480" y="361"/>
                    </a:lnTo>
                    <a:lnTo>
                      <a:pt x="1478" y="361"/>
                    </a:lnTo>
                    <a:lnTo>
                      <a:pt x="1476" y="360"/>
                    </a:lnTo>
                    <a:lnTo>
                      <a:pt x="1475" y="363"/>
                    </a:lnTo>
                    <a:lnTo>
                      <a:pt x="1474" y="365"/>
                    </a:lnTo>
                    <a:lnTo>
                      <a:pt x="1474" y="366"/>
                    </a:lnTo>
                    <a:lnTo>
                      <a:pt x="1474" y="369"/>
                    </a:lnTo>
                    <a:lnTo>
                      <a:pt x="1473" y="370"/>
                    </a:lnTo>
                    <a:lnTo>
                      <a:pt x="1470" y="368"/>
                    </a:lnTo>
                    <a:lnTo>
                      <a:pt x="1467" y="370"/>
                    </a:lnTo>
                    <a:lnTo>
                      <a:pt x="1464" y="373"/>
                    </a:lnTo>
                    <a:lnTo>
                      <a:pt x="1460" y="374"/>
                    </a:lnTo>
                    <a:lnTo>
                      <a:pt x="1459" y="379"/>
                    </a:lnTo>
                    <a:lnTo>
                      <a:pt x="1456" y="383"/>
                    </a:lnTo>
                    <a:lnTo>
                      <a:pt x="1455" y="388"/>
                    </a:lnTo>
                    <a:lnTo>
                      <a:pt x="1458" y="392"/>
                    </a:lnTo>
                    <a:lnTo>
                      <a:pt x="1453" y="393"/>
                    </a:lnTo>
                    <a:lnTo>
                      <a:pt x="1450" y="396"/>
                    </a:lnTo>
                    <a:lnTo>
                      <a:pt x="1447" y="400"/>
                    </a:lnTo>
                    <a:lnTo>
                      <a:pt x="1446" y="404"/>
                    </a:lnTo>
                    <a:lnTo>
                      <a:pt x="1447" y="407"/>
                    </a:lnTo>
                    <a:lnTo>
                      <a:pt x="1451" y="410"/>
                    </a:lnTo>
                    <a:lnTo>
                      <a:pt x="1451" y="414"/>
                    </a:lnTo>
                    <a:lnTo>
                      <a:pt x="1449" y="417"/>
                    </a:lnTo>
                    <a:lnTo>
                      <a:pt x="1447" y="422"/>
                    </a:lnTo>
                    <a:lnTo>
                      <a:pt x="1446" y="427"/>
                    </a:lnTo>
                    <a:lnTo>
                      <a:pt x="1444" y="432"/>
                    </a:lnTo>
                    <a:lnTo>
                      <a:pt x="1438" y="433"/>
                    </a:lnTo>
                    <a:lnTo>
                      <a:pt x="1438" y="431"/>
                    </a:lnTo>
                    <a:lnTo>
                      <a:pt x="1436" y="429"/>
                    </a:lnTo>
                    <a:lnTo>
                      <a:pt x="1434" y="429"/>
                    </a:lnTo>
                    <a:lnTo>
                      <a:pt x="1432" y="429"/>
                    </a:lnTo>
                    <a:lnTo>
                      <a:pt x="1432" y="433"/>
                    </a:lnTo>
                    <a:lnTo>
                      <a:pt x="1432" y="436"/>
                    </a:lnTo>
                    <a:lnTo>
                      <a:pt x="1432" y="440"/>
                    </a:lnTo>
                    <a:lnTo>
                      <a:pt x="1430" y="444"/>
                    </a:lnTo>
                    <a:lnTo>
                      <a:pt x="1431" y="447"/>
                    </a:lnTo>
                    <a:lnTo>
                      <a:pt x="1435" y="449"/>
                    </a:lnTo>
                    <a:lnTo>
                      <a:pt x="1438" y="451"/>
                    </a:lnTo>
                    <a:lnTo>
                      <a:pt x="1434" y="454"/>
                    </a:lnTo>
                    <a:lnTo>
                      <a:pt x="1433" y="455"/>
                    </a:lnTo>
                    <a:lnTo>
                      <a:pt x="1433" y="456"/>
                    </a:lnTo>
                    <a:lnTo>
                      <a:pt x="1434" y="458"/>
                    </a:lnTo>
                    <a:lnTo>
                      <a:pt x="1435" y="460"/>
                    </a:lnTo>
                    <a:lnTo>
                      <a:pt x="1435" y="462"/>
                    </a:lnTo>
                    <a:lnTo>
                      <a:pt x="1435" y="464"/>
                    </a:lnTo>
                    <a:lnTo>
                      <a:pt x="1435" y="468"/>
                    </a:lnTo>
                    <a:lnTo>
                      <a:pt x="1436" y="470"/>
                    </a:lnTo>
                    <a:lnTo>
                      <a:pt x="1435" y="473"/>
                    </a:lnTo>
                    <a:lnTo>
                      <a:pt x="1433" y="475"/>
                    </a:lnTo>
                    <a:lnTo>
                      <a:pt x="1430" y="476"/>
                    </a:lnTo>
                    <a:lnTo>
                      <a:pt x="1428" y="479"/>
                    </a:lnTo>
                    <a:lnTo>
                      <a:pt x="1424" y="482"/>
                    </a:lnTo>
                    <a:lnTo>
                      <a:pt x="1422" y="488"/>
                    </a:lnTo>
                    <a:lnTo>
                      <a:pt x="1421" y="492"/>
                    </a:lnTo>
                    <a:lnTo>
                      <a:pt x="1419" y="497"/>
                    </a:lnTo>
                    <a:lnTo>
                      <a:pt x="1418" y="499"/>
                    </a:lnTo>
                    <a:lnTo>
                      <a:pt x="1417" y="500"/>
                    </a:lnTo>
                    <a:lnTo>
                      <a:pt x="1415" y="500"/>
                    </a:lnTo>
                    <a:lnTo>
                      <a:pt x="1413" y="500"/>
                    </a:lnTo>
                    <a:lnTo>
                      <a:pt x="1413" y="499"/>
                    </a:lnTo>
                    <a:lnTo>
                      <a:pt x="1412" y="498"/>
                    </a:lnTo>
                    <a:lnTo>
                      <a:pt x="1411" y="497"/>
                    </a:lnTo>
                    <a:lnTo>
                      <a:pt x="1410" y="497"/>
                    </a:lnTo>
                    <a:lnTo>
                      <a:pt x="1410" y="499"/>
                    </a:lnTo>
                    <a:lnTo>
                      <a:pt x="1411" y="503"/>
                    </a:lnTo>
                    <a:lnTo>
                      <a:pt x="1412" y="505"/>
                    </a:lnTo>
                    <a:lnTo>
                      <a:pt x="1408" y="507"/>
                    </a:lnTo>
                    <a:lnTo>
                      <a:pt x="1404" y="507"/>
                    </a:lnTo>
                    <a:lnTo>
                      <a:pt x="1401" y="504"/>
                    </a:lnTo>
                    <a:lnTo>
                      <a:pt x="1398" y="500"/>
                    </a:lnTo>
                    <a:lnTo>
                      <a:pt x="1393" y="505"/>
                    </a:lnTo>
                    <a:lnTo>
                      <a:pt x="1395" y="511"/>
                    </a:lnTo>
                    <a:lnTo>
                      <a:pt x="1390" y="514"/>
                    </a:lnTo>
                    <a:lnTo>
                      <a:pt x="1385" y="517"/>
                    </a:lnTo>
                    <a:lnTo>
                      <a:pt x="1386" y="524"/>
                    </a:lnTo>
                    <a:lnTo>
                      <a:pt x="1383" y="524"/>
                    </a:lnTo>
                    <a:lnTo>
                      <a:pt x="1382" y="525"/>
                    </a:lnTo>
                    <a:lnTo>
                      <a:pt x="1380" y="527"/>
                    </a:lnTo>
                    <a:lnTo>
                      <a:pt x="1378" y="528"/>
                    </a:lnTo>
                    <a:lnTo>
                      <a:pt x="1378" y="531"/>
                    </a:lnTo>
                    <a:lnTo>
                      <a:pt x="1378" y="533"/>
                    </a:lnTo>
                    <a:lnTo>
                      <a:pt x="1375" y="534"/>
                    </a:lnTo>
                    <a:lnTo>
                      <a:pt x="1371" y="537"/>
                    </a:lnTo>
                    <a:lnTo>
                      <a:pt x="1369" y="540"/>
                    </a:lnTo>
                    <a:lnTo>
                      <a:pt x="1365" y="542"/>
                    </a:lnTo>
                    <a:lnTo>
                      <a:pt x="1362" y="541"/>
                    </a:lnTo>
                    <a:lnTo>
                      <a:pt x="1365" y="545"/>
                    </a:lnTo>
                    <a:lnTo>
                      <a:pt x="1363" y="550"/>
                    </a:lnTo>
                    <a:lnTo>
                      <a:pt x="1361" y="556"/>
                    </a:lnTo>
                    <a:lnTo>
                      <a:pt x="1364" y="561"/>
                    </a:lnTo>
                    <a:lnTo>
                      <a:pt x="1365" y="564"/>
                    </a:lnTo>
                    <a:lnTo>
                      <a:pt x="1365" y="567"/>
                    </a:lnTo>
                    <a:lnTo>
                      <a:pt x="1364" y="569"/>
                    </a:lnTo>
                    <a:lnTo>
                      <a:pt x="1364" y="571"/>
                    </a:lnTo>
                    <a:lnTo>
                      <a:pt x="1362" y="573"/>
                    </a:lnTo>
                    <a:lnTo>
                      <a:pt x="1359" y="573"/>
                    </a:lnTo>
                    <a:lnTo>
                      <a:pt x="1357" y="576"/>
                    </a:lnTo>
                    <a:lnTo>
                      <a:pt x="1356" y="579"/>
                    </a:lnTo>
                    <a:lnTo>
                      <a:pt x="1357" y="582"/>
                    </a:lnTo>
                    <a:lnTo>
                      <a:pt x="1359" y="584"/>
                    </a:lnTo>
                    <a:lnTo>
                      <a:pt x="1361" y="586"/>
                    </a:lnTo>
                    <a:lnTo>
                      <a:pt x="1360" y="589"/>
                    </a:lnTo>
                    <a:lnTo>
                      <a:pt x="1359" y="591"/>
                    </a:lnTo>
                    <a:lnTo>
                      <a:pt x="1356" y="593"/>
                    </a:lnTo>
                    <a:lnTo>
                      <a:pt x="1354" y="595"/>
                    </a:lnTo>
                    <a:lnTo>
                      <a:pt x="1354" y="597"/>
                    </a:lnTo>
                    <a:lnTo>
                      <a:pt x="1356" y="597"/>
                    </a:lnTo>
                    <a:lnTo>
                      <a:pt x="1356" y="598"/>
                    </a:lnTo>
                    <a:lnTo>
                      <a:pt x="1356" y="599"/>
                    </a:lnTo>
                    <a:lnTo>
                      <a:pt x="1356" y="600"/>
                    </a:lnTo>
                    <a:lnTo>
                      <a:pt x="1355" y="601"/>
                    </a:lnTo>
                    <a:lnTo>
                      <a:pt x="1354" y="601"/>
                    </a:lnTo>
                    <a:lnTo>
                      <a:pt x="1354" y="600"/>
                    </a:lnTo>
                    <a:lnTo>
                      <a:pt x="1354" y="599"/>
                    </a:lnTo>
                    <a:lnTo>
                      <a:pt x="1353" y="598"/>
                    </a:lnTo>
                    <a:lnTo>
                      <a:pt x="1354" y="597"/>
                    </a:lnTo>
                    <a:lnTo>
                      <a:pt x="1354" y="596"/>
                    </a:lnTo>
                    <a:lnTo>
                      <a:pt x="1354" y="595"/>
                    </a:lnTo>
                    <a:lnTo>
                      <a:pt x="1352" y="595"/>
                    </a:lnTo>
                    <a:lnTo>
                      <a:pt x="1351" y="596"/>
                    </a:lnTo>
                    <a:lnTo>
                      <a:pt x="1350" y="597"/>
                    </a:lnTo>
                    <a:lnTo>
                      <a:pt x="1350" y="598"/>
                    </a:lnTo>
                    <a:lnTo>
                      <a:pt x="1349" y="602"/>
                    </a:lnTo>
                    <a:lnTo>
                      <a:pt x="1346" y="605"/>
                    </a:lnTo>
                    <a:lnTo>
                      <a:pt x="1344" y="609"/>
                    </a:lnTo>
                    <a:lnTo>
                      <a:pt x="1343" y="613"/>
                    </a:lnTo>
                    <a:lnTo>
                      <a:pt x="1341" y="616"/>
                    </a:lnTo>
                    <a:lnTo>
                      <a:pt x="1341" y="619"/>
                    </a:lnTo>
                    <a:lnTo>
                      <a:pt x="1343" y="623"/>
                    </a:lnTo>
                    <a:lnTo>
                      <a:pt x="1348" y="626"/>
                    </a:lnTo>
                    <a:lnTo>
                      <a:pt x="1345" y="627"/>
                    </a:lnTo>
                    <a:lnTo>
                      <a:pt x="1343" y="630"/>
                    </a:lnTo>
                    <a:lnTo>
                      <a:pt x="1341" y="633"/>
                    </a:lnTo>
                    <a:lnTo>
                      <a:pt x="1338" y="635"/>
                    </a:lnTo>
                    <a:lnTo>
                      <a:pt x="1341" y="637"/>
                    </a:lnTo>
                    <a:lnTo>
                      <a:pt x="1342" y="639"/>
                    </a:lnTo>
                    <a:lnTo>
                      <a:pt x="1342" y="642"/>
                    </a:lnTo>
                    <a:lnTo>
                      <a:pt x="1341" y="644"/>
                    </a:lnTo>
                    <a:lnTo>
                      <a:pt x="1340" y="648"/>
                    </a:lnTo>
                    <a:lnTo>
                      <a:pt x="1337" y="651"/>
                    </a:lnTo>
                    <a:lnTo>
                      <a:pt x="1335" y="653"/>
                    </a:lnTo>
                    <a:lnTo>
                      <a:pt x="1333" y="655"/>
                    </a:lnTo>
                    <a:lnTo>
                      <a:pt x="1330" y="658"/>
                    </a:lnTo>
                    <a:lnTo>
                      <a:pt x="1328" y="661"/>
                    </a:lnTo>
                    <a:lnTo>
                      <a:pt x="1327" y="663"/>
                    </a:lnTo>
                    <a:lnTo>
                      <a:pt x="1327" y="668"/>
                    </a:lnTo>
                    <a:lnTo>
                      <a:pt x="1323" y="671"/>
                    </a:lnTo>
                    <a:lnTo>
                      <a:pt x="1320" y="675"/>
                    </a:lnTo>
                    <a:lnTo>
                      <a:pt x="1318" y="678"/>
                    </a:lnTo>
                    <a:lnTo>
                      <a:pt x="1314" y="680"/>
                    </a:lnTo>
                    <a:lnTo>
                      <a:pt x="1313" y="686"/>
                    </a:lnTo>
                    <a:lnTo>
                      <a:pt x="1311" y="693"/>
                    </a:lnTo>
                    <a:lnTo>
                      <a:pt x="1309" y="698"/>
                    </a:lnTo>
                    <a:lnTo>
                      <a:pt x="1302" y="700"/>
                    </a:lnTo>
                    <a:lnTo>
                      <a:pt x="1298" y="704"/>
                    </a:lnTo>
                    <a:lnTo>
                      <a:pt x="1298" y="710"/>
                    </a:lnTo>
                    <a:lnTo>
                      <a:pt x="1298" y="716"/>
                    </a:lnTo>
                    <a:lnTo>
                      <a:pt x="1293" y="721"/>
                    </a:lnTo>
                    <a:lnTo>
                      <a:pt x="1291" y="725"/>
                    </a:lnTo>
                    <a:lnTo>
                      <a:pt x="1289" y="729"/>
                    </a:lnTo>
                    <a:lnTo>
                      <a:pt x="1286" y="732"/>
                    </a:lnTo>
                    <a:lnTo>
                      <a:pt x="1283" y="736"/>
                    </a:lnTo>
                    <a:lnTo>
                      <a:pt x="1280" y="740"/>
                    </a:lnTo>
                    <a:lnTo>
                      <a:pt x="1279" y="745"/>
                    </a:lnTo>
                    <a:lnTo>
                      <a:pt x="1278" y="749"/>
                    </a:lnTo>
                    <a:lnTo>
                      <a:pt x="1278" y="755"/>
                    </a:lnTo>
                    <a:lnTo>
                      <a:pt x="1274" y="760"/>
                    </a:lnTo>
                    <a:lnTo>
                      <a:pt x="1272" y="765"/>
                    </a:lnTo>
                    <a:lnTo>
                      <a:pt x="1272" y="770"/>
                    </a:lnTo>
                    <a:lnTo>
                      <a:pt x="1268" y="775"/>
                    </a:lnTo>
                    <a:lnTo>
                      <a:pt x="1268" y="780"/>
                    </a:lnTo>
                    <a:lnTo>
                      <a:pt x="1266" y="785"/>
                    </a:lnTo>
                    <a:lnTo>
                      <a:pt x="1263" y="790"/>
                    </a:lnTo>
                    <a:lnTo>
                      <a:pt x="1259" y="792"/>
                    </a:lnTo>
                    <a:lnTo>
                      <a:pt x="1254" y="794"/>
                    </a:lnTo>
                    <a:lnTo>
                      <a:pt x="1252" y="798"/>
                    </a:lnTo>
                    <a:lnTo>
                      <a:pt x="1249" y="802"/>
                    </a:lnTo>
                    <a:lnTo>
                      <a:pt x="1244" y="798"/>
                    </a:lnTo>
                    <a:lnTo>
                      <a:pt x="1242" y="799"/>
                    </a:lnTo>
                    <a:lnTo>
                      <a:pt x="1242" y="802"/>
                    </a:lnTo>
                    <a:lnTo>
                      <a:pt x="1243" y="804"/>
                    </a:lnTo>
                    <a:lnTo>
                      <a:pt x="1243" y="806"/>
                    </a:lnTo>
                    <a:lnTo>
                      <a:pt x="1241" y="808"/>
                    </a:lnTo>
                    <a:lnTo>
                      <a:pt x="1238" y="811"/>
                    </a:lnTo>
                    <a:lnTo>
                      <a:pt x="1236" y="813"/>
                    </a:lnTo>
                    <a:lnTo>
                      <a:pt x="1233" y="816"/>
                    </a:lnTo>
                    <a:lnTo>
                      <a:pt x="1231" y="819"/>
                    </a:lnTo>
                    <a:lnTo>
                      <a:pt x="1230" y="822"/>
                    </a:lnTo>
                    <a:lnTo>
                      <a:pt x="1231" y="825"/>
                    </a:lnTo>
                    <a:lnTo>
                      <a:pt x="1234" y="829"/>
                    </a:lnTo>
                    <a:lnTo>
                      <a:pt x="1229" y="832"/>
                    </a:lnTo>
                    <a:lnTo>
                      <a:pt x="1225" y="833"/>
                    </a:lnTo>
                    <a:lnTo>
                      <a:pt x="1220" y="834"/>
                    </a:lnTo>
                    <a:lnTo>
                      <a:pt x="1217" y="838"/>
                    </a:lnTo>
                    <a:lnTo>
                      <a:pt x="1216" y="843"/>
                    </a:lnTo>
                    <a:lnTo>
                      <a:pt x="1214" y="850"/>
                    </a:lnTo>
                    <a:lnTo>
                      <a:pt x="1212" y="856"/>
                    </a:lnTo>
                    <a:lnTo>
                      <a:pt x="1210" y="861"/>
                    </a:lnTo>
                    <a:lnTo>
                      <a:pt x="1209" y="867"/>
                    </a:lnTo>
                    <a:lnTo>
                      <a:pt x="1207" y="873"/>
                    </a:lnTo>
                    <a:lnTo>
                      <a:pt x="1205" y="878"/>
                    </a:lnTo>
                    <a:lnTo>
                      <a:pt x="1201" y="884"/>
                    </a:lnTo>
                    <a:lnTo>
                      <a:pt x="1198" y="884"/>
                    </a:lnTo>
                    <a:lnTo>
                      <a:pt x="1195" y="884"/>
                    </a:lnTo>
                    <a:lnTo>
                      <a:pt x="1192" y="886"/>
                    </a:lnTo>
                    <a:lnTo>
                      <a:pt x="1190" y="889"/>
                    </a:lnTo>
                    <a:lnTo>
                      <a:pt x="1188" y="893"/>
                    </a:lnTo>
                    <a:lnTo>
                      <a:pt x="1184" y="895"/>
                    </a:lnTo>
                    <a:lnTo>
                      <a:pt x="1180" y="897"/>
                    </a:lnTo>
                    <a:lnTo>
                      <a:pt x="1175" y="898"/>
                    </a:lnTo>
                    <a:lnTo>
                      <a:pt x="1171" y="897"/>
                    </a:lnTo>
                    <a:lnTo>
                      <a:pt x="1166" y="896"/>
                    </a:lnTo>
                    <a:lnTo>
                      <a:pt x="1162" y="895"/>
                    </a:lnTo>
                    <a:lnTo>
                      <a:pt x="1158" y="892"/>
                    </a:lnTo>
                    <a:lnTo>
                      <a:pt x="1153" y="891"/>
                    </a:lnTo>
                    <a:lnTo>
                      <a:pt x="1149" y="890"/>
                    </a:lnTo>
                    <a:lnTo>
                      <a:pt x="1145" y="888"/>
                    </a:lnTo>
                    <a:lnTo>
                      <a:pt x="1143" y="884"/>
                    </a:lnTo>
                    <a:lnTo>
                      <a:pt x="1139" y="890"/>
                    </a:lnTo>
                    <a:lnTo>
                      <a:pt x="1136" y="897"/>
                    </a:lnTo>
                    <a:lnTo>
                      <a:pt x="1132" y="901"/>
                    </a:lnTo>
                    <a:lnTo>
                      <a:pt x="1124" y="899"/>
                    </a:lnTo>
                    <a:lnTo>
                      <a:pt x="1119" y="901"/>
                    </a:lnTo>
                    <a:lnTo>
                      <a:pt x="1117" y="903"/>
                    </a:lnTo>
                    <a:lnTo>
                      <a:pt x="1113" y="905"/>
                    </a:lnTo>
                    <a:lnTo>
                      <a:pt x="1111" y="901"/>
                    </a:lnTo>
                    <a:lnTo>
                      <a:pt x="1108" y="899"/>
                    </a:lnTo>
                    <a:lnTo>
                      <a:pt x="1105" y="897"/>
                    </a:lnTo>
                    <a:lnTo>
                      <a:pt x="1102" y="896"/>
                    </a:lnTo>
                    <a:lnTo>
                      <a:pt x="1098" y="895"/>
                    </a:lnTo>
                    <a:lnTo>
                      <a:pt x="1096" y="894"/>
                    </a:lnTo>
                    <a:lnTo>
                      <a:pt x="1092" y="893"/>
                    </a:lnTo>
                    <a:lnTo>
                      <a:pt x="1089" y="893"/>
                    </a:lnTo>
                    <a:lnTo>
                      <a:pt x="1085" y="895"/>
                    </a:lnTo>
                    <a:lnTo>
                      <a:pt x="1083" y="893"/>
                    </a:lnTo>
                    <a:lnTo>
                      <a:pt x="1081" y="893"/>
                    </a:lnTo>
                    <a:lnTo>
                      <a:pt x="1078" y="893"/>
                    </a:lnTo>
                    <a:lnTo>
                      <a:pt x="1076" y="888"/>
                    </a:lnTo>
                    <a:lnTo>
                      <a:pt x="1076" y="886"/>
                    </a:lnTo>
                    <a:lnTo>
                      <a:pt x="1076" y="884"/>
                    </a:lnTo>
                    <a:lnTo>
                      <a:pt x="1075" y="881"/>
                    </a:lnTo>
                    <a:lnTo>
                      <a:pt x="1074" y="879"/>
                    </a:lnTo>
                    <a:lnTo>
                      <a:pt x="1071" y="882"/>
                    </a:lnTo>
                    <a:lnTo>
                      <a:pt x="1069" y="887"/>
                    </a:lnTo>
                    <a:lnTo>
                      <a:pt x="1066" y="890"/>
                    </a:lnTo>
                    <a:lnTo>
                      <a:pt x="1062" y="886"/>
                    </a:lnTo>
                    <a:lnTo>
                      <a:pt x="1061" y="886"/>
                    </a:lnTo>
                    <a:lnTo>
                      <a:pt x="1060" y="886"/>
                    </a:lnTo>
                    <a:lnTo>
                      <a:pt x="1059" y="885"/>
                    </a:lnTo>
                    <a:lnTo>
                      <a:pt x="1057" y="887"/>
                    </a:lnTo>
                    <a:lnTo>
                      <a:pt x="1057" y="890"/>
                    </a:lnTo>
                    <a:lnTo>
                      <a:pt x="1056" y="893"/>
                    </a:lnTo>
                    <a:lnTo>
                      <a:pt x="1053" y="893"/>
                    </a:lnTo>
                    <a:lnTo>
                      <a:pt x="1050" y="888"/>
                    </a:lnTo>
                    <a:lnTo>
                      <a:pt x="1050" y="884"/>
                    </a:lnTo>
                    <a:lnTo>
                      <a:pt x="1049" y="881"/>
                    </a:lnTo>
                    <a:lnTo>
                      <a:pt x="1046" y="879"/>
                    </a:lnTo>
                    <a:lnTo>
                      <a:pt x="1044" y="880"/>
                    </a:lnTo>
                    <a:lnTo>
                      <a:pt x="1043" y="880"/>
                    </a:lnTo>
                    <a:lnTo>
                      <a:pt x="1042" y="881"/>
                    </a:lnTo>
                    <a:lnTo>
                      <a:pt x="1039" y="881"/>
                    </a:lnTo>
                    <a:lnTo>
                      <a:pt x="1036" y="878"/>
                    </a:lnTo>
                    <a:lnTo>
                      <a:pt x="1035" y="875"/>
                    </a:lnTo>
                    <a:lnTo>
                      <a:pt x="1034" y="872"/>
                    </a:lnTo>
                    <a:lnTo>
                      <a:pt x="1034" y="869"/>
                    </a:lnTo>
                    <a:lnTo>
                      <a:pt x="1034" y="865"/>
                    </a:lnTo>
                    <a:lnTo>
                      <a:pt x="1034" y="862"/>
                    </a:lnTo>
                    <a:lnTo>
                      <a:pt x="1033" y="859"/>
                    </a:lnTo>
                    <a:lnTo>
                      <a:pt x="1029" y="856"/>
                    </a:lnTo>
                    <a:lnTo>
                      <a:pt x="1029" y="851"/>
                    </a:lnTo>
                    <a:lnTo>
                      <a:pt x="1028" y="846"/>
                    </a:lnTo>
                    <a:lnTo>
                      <a:pt x="1027" y="841"/>
                    </a:lnTo>
                    <a:lnTo>
                      <a:pt x="1025" y="836"/>
                    </a:lnTo>
                    <a:lnTo>
                      <a:pt x="1022" y="833"/>
                    </a:lnTo>
                    <a:lnTo>
                      <a:pt x="1019" y="832"/>
                    </a:lnTo>
                    <a:lnTo>
                      <a:pt x="1016" y="830"/>
                    </a:lnTo>
                    <a:lnTo>
                      <a:pt x="1013" y="829"/>
                    </a:lnTo>
                    <a:lnTo>
                      <a:pt x="1015" y="825"/>
                    </a:lnTo>
                    <a:lnTo>
                      <a:pt x="1018" y="822"/>
                    </a:lnTo>
                    <a:lnTo>
                      <a:pt x="1022" y="819"/>
                    </a:lnTo>
                    <a:lnTo>
                      <a:pt x="1020" y="813"/>
                    </a:lnTo>
                    <a:lnTo>
                      <a:pt x="1019" y="811"/>
                    </a:lnTo>
                    <a:lnTo>
                      <a:pt x="1018" y="807"/>
                    </a:lnTo>
                    <a:lnTo>
                      <a:pt x="1017" y="805"/>
                    </a:lnTo>
                    <a:lnTo>
                      <a:pt x="1017" y="802"/>
                    </a:lnTo>
                    <a:lnTo>
                      <a:pt x="1021" y="797"/>
                    </a:lnTo>
                    <a:lnTo>
                      <a:pt x="1025" y="794"/>
                    </a:lnTo>
                    <a:lnTo>
                      <a:pt x="1025" y="790"/>
                    </a:lnTo>
                    <a:lnTo>
                      <a:pt x="1025" y="784"/>
                    </a:lnTo>
                    <a:lnTo>
                      <a:pt x="1021" y="783"/>
                    </a:lnTo>
                    <a:lnTo>
                      <a:pt x="1018" y="783"/>
                    </a:lnTo>
                    <a:lnTo>
                      <a:pt x="1015" y="781"/>
                    </a:lnTo>
                    <a:lnTo>
                      <a:pt x="1016" y="779"/>
                    </a:lnTo>
                    <a:lnTo>
                      <a:pt x="1020" y="777"/>
                    </a:lnTo>
                    <a:lnTo>
                      <a:pt x="1023" y="774"/>
                    </a:lnTo>
                    <a:lnTo>
                      <a:pt x="1023" y="772"/>
                    </a:lnTo>
                    <a:lnTo>
                      <a:pt x="1017" y="773"/>
                    </a:lnTo>
                    <a:lnTo>
                      <a:pt x="1016" y="773"/>
                    </a:lnTo>
                    <a:lnTo>
                      <a:pt x="1016" y="772"/>
                    </a:lnTo>
                    <a:lnTo>
                      <a:pt x="1016" y="770"/>
                    </a:lnTo>
                    <a:lnTo>
                      <a:pt x="1016" y="769"/>
                    </a:lnTo>
                    <a:lnTo>
                      <a:pt x="1019" y="766"/>
                    </a:lnTo>
                    <a:lnTo>
                      <a:pt x="1020" y="762"/>
                    </a:lnTo>
                    <a:lnTo>
                      <a:pt x="1021" y="759"/>
                    </a:lnTo>
                    <a:lnTo>
                      <a:pt x="1020" y="754"/>
                    </a:lnTo>
                    <a:lnTo>
                      <a:pt x="1020" y="750"/>
                    </a:lnTo>
                    <a:lnTo>
                      <a:pt x="1020" y="745"/>
                    </a:lnTo>
                    <a:lnTo>
                      <a:pt x="1021" y="742"/>
                    </a:lnTo>
                    <a:lnTo>
                      <a:pt x="1025" y="739"/>
                    </a:lnTo>
                    <a:lnTo>
                      <a:pt x="1025" y="736"/>
                    </a:lnTo>
                    <a:lnTo>
                      <a:pt x="1024" y="734"/>
                    </a:lnTo>
                    <a:lnTo>
                      <a:pt x="1022" y="731"/>
                    </a:lnTo>
                    <a:lnTo>
                      <a:pt x="1022" y="729"/>
                    </a:lnTo>
                    <a:lnTo>
                      <a:pt x="1024" y="727"/>
                    </a:lnTo>
                    <a:lnTo>
                      <a:pt x="1026" y="725"/>
                    </a:lnTo>
                    <a:lnTo>
                      <a:pt x="1027" y="723"/>
                    </a:lnTo>
                    <a:lnTo>
                      <a:pt x="1025" y="721"/>
                    </a:lnTo>
                    <a:lnTo>
                      <a:pt x="1020" y="721"/>
                    </a:lnTo>
                    <a:lnTo>
                      <a:pt x="1018" y="723"/>
                    </a:lnTo>
                    <a:lnTo>
                      <a:pt x="1016" y="726"/>
                    </a:lnTo>
                    <a:lnTo>
                      <a:pt x="1013" y="730"/>
                    </a:lnTo>
                    <a:lnTo>
                      <a:pt x="1011" y="733"/>
                    </a:lnTo>
                    <a:lnTo>
                      <a:pt x="1008" y="735"/>
                    </a:lnTo>
                    <a:lnTo>
                      <a:pt x="1005" y="736"/>
                    </a:lnTo>
                    <a:lnTo>
                      <a:pt x="1001" y="736"/>
                    </a:lnTo>
                    <a:lnTo>
                      <a:pt x="1000" y="740"/>
                    </a:lnTo>
                    <a:lnTo>
                      <a:pt x="1001" y="744"/>
                    </a:lnTo>
                    <a:lnTo>
                      <a:pt x="1001" y="748"/>
                    </a:lnTo>
                    <a:lnTo>
                      <a:pt x="998" y="751"/>
                    </a:lnTo>
                    <a:lnTo>
                      <a:pt x="997" y="757"/>
                    </a:lnTo>
                    <a:lnTo>
                      <a:pt x="994" y="761"/>
                    </a:lnTo>
                    <a:lnTo>
                      <a:pt x="992" y="766"/>
                    </a:lnTo>
                    <a:lnTo>
                      <a:pt x="990" y="771"/>
                    </a:lnTo>
                    <a:lnTo>
                      <a:pt x="983" y="775"/>
                    </a:lnTo>
                    <a:lnTo>
                      <a:pt x="981" y="780"/>
                    </a:lnTo>
                    <a:lnTo>
                      <a:pt x="979" y="785"/>
                    </a:lnTo>
                    <a:lnTo>
                      <a:pt x="972" y="788"/>
                    </a:lnTo>
                    <a:lnTo>
                      <a:pt x="969" y="793"/>
                    </a:lnTo>
                    <a:lnTo>
                      <a:pt x="969" y="798"/>
                    </a:lnTo>
                    <a:lnTo>
                      <a:pt x="968" y="804"/>
                    </a:lnTo>
                    <a:lnTo>
                      <a:pt x="964" y="808"/>
                    </a:lnTo>
                    <a:lnTo>
                      <a:pt x="964" y="813"/>
                    </a:lnTo>
                    <a:lnTo>
                      <a:pt x="962" y="816"/>
                    </a:lnTo>
                    <a:lnTo>
                      <a:pt x="958" y="818"/>
                    </a:lnTo>
                    <a:lnTo>
                      <a:pt x="953" y="818"/>
                    </a:lnTo>
                    <a:lnTo>
                      <a:pt x="949" y="815"/>
                    </a:lnTo>
                    <a:lnTo>
                      <a:pt x="945" y="813"/>
                    </a:lnTo>
                    <a:lnTo>
                      <a:pt x="939" y="811"/>
                    </a:lnTo>
                    <a:lnTo>
                      <a:pt x="934" y="811"/>
                    </a:lnTo>
                    <a:lnTo>
                      <a:pt x="932" y="809"/>
                    </a:lnTo>
                    <a:lnTo>
                      <a:pt x="930" y="807"/>
                    </a:lnTo>
                    <a:lnTo>
                      <a:pt x="928" y="807"/>
                    </a:lnTo>
                    <a:lnTo>
                      <a:pt x="926" y="807"/>
                    </a:lnTo>
                    <a:lnTo>
                      <a:pt x="926" y="812"/>
                    </a:lnTo>
                    <a:lnTo>
                      <a:pt x="930" y="814"/>
                    </a:lnTo>
                    <a:lnTo>
                      <a:pt x="935" y="816"/>
                    </a:lnTo>
                    <a:lnTo>
                      <a:pt x="938" y="820"/>
                    </a:lnTo>
                    <a:lnTo>
                      <a:pt x="938" y="826"/>
                    </a:lnTo>
                    <a:lnTo>
                      <a:pt x="939" y="827"/>
                    </a:lnTo>
                    <a:lnTo>
                      <a:pt x="941" y="826"/>
                    </a:lnTo>
                    <a:lnTo>
                      <a:pt x="943" y="824"/>
                    </a:lnTo>
                    <a:lnTo>
                      <a:pt x="944" y="822"/>
                    </a:lnTo>
                    <a:lnTo>
                      <a:pt x="946" y="820"/>
                    </a:lnTo>
                    <a:lnTo>
                      <a:pt x="949" y="820"/>
                    </a:lnTo>
                    <a:lnTo>
                      <a:pt x="953" y="822"/>
                    </a:lnTo>
                    <a:lnTo>
                      <a:pt x="953" y="826"/>
                    </a:lnTo>
                    <a:lnTo>
                      <a:pt x="952" y="829"/>
                    </a:lnTo>
                    <a:lnTo>
                      <a:pt x="948" y="831"/>
                    </a:lnTo>
                    <a:lnTo>
                      <a:pt x="945" y="832"/>
                    </a:lnTo>
                    <a:lnTo>
                      <a:pt x="943" y="833"/>
                    </a:lnTo>
                    <a:lnTo>
                      <a:pt x="941" y="832"/>
                    </a:lnTo>
                    <a:lnTo>
                      <a:pt x="940" y="831"/>
                    </a:lnTo>
                    <a:lnTo>
                      <a:pt x="939" y="829"/>
                    </a:lnTo>
                    <a:lnTo>
                      <a:pt x="936" y="831"/>
                    </a:lnTo>
                    <a:lnTo>
                      <a:pt x="934" y="833"/>
                    </a:lnTo>
                    <a:lnTo>
                      <a:pt x="931" y="835"/>
                    </a:lnTo>
                    <a:lnTo>
                      <a:pt x="927" y="836"/>
                    </a:lnTo>
                    <a:lnTo>
                      <a:pt x="927" y="840"/>
                    </a:lnTo>
                    <a:lnTo>
                      <a:pt x="924" y="843"/>
                    </a:lnTo>
                    <a:lnTo>
                      <a:pt x="920" y="846"/>
                    </a:lnTo>
                    <a:lnTo>
                      <a:pt x="919" y="850"/>
                    </a:lnTo>
                    <a:lnTo>
                      <a:pt x="916" y="852"/>
                    </a:lnTo>
                    <a:lnTo>
                      <a:pt x="911" y="855"/>
                    </a:lnTo>
                    <a:lnTo>
                      <a:pt x="909" y="858"/>
                    </a:lnTo>
                    <a:lnTo>
                      <a:pt x="910" y="863"/>
                    </a:lnTo>
                    <a:lnTo>
                      <a:pt x="915" y="865"/>
                    </a:lnTo>
                    <a:lnTo>
                      <a:pt x="916" y="867"/>
                    </a:lnTo>
                    <a:lnTo>
                      <a:pt x="918" y="871"/>
                    </a:lnTo>
                    <a:lnTo>
                      <a:pt x="921" y="874"/>
                    </a:lnTo>
                    <a:lnTo>
                      <a:pt x="919" y="879"/>
                    </a:lnTo>
                    <a:lnTo>
                      <a:pt x="915" y="880"/>
                    </a:lnTo>
                    <a:lnTo>
                      <a:pt x="910" y="882"/>
                    </a:lnTo>
                    <a:lnTo>
                      <a:pt x="911" y="887"/>
                    </a:lnTo>
                    <a:lnTo>
                      <a:pt x="910" y="893"/>
                    </a:lnTo>
                    <a:lnTo>
                      <a:pt x="908" y="896"/>
                    </a:lnTo>
                    <a:lnTo>
                      <a:pt x="904" y="901"/>
                    </a:lnTo>
                    <a:lnTo>
                      <a:pt x="904" y="905"/>
                    </a:lnTo>
                    <a:lnTo>
                      <a:pt x="901" y="906"/>
                    </a:lnTo>
                    <a:lnTo>
                      <a:pt x="897" y="910"/>
                    </a:lnTo>
                    <a:lnTo>
                      <a:pt x="893" y="912"/>
                    </a:lnTo>
                    <a:lnTo>
                      <a:pt x="890" y="913"/>
                    </a:lnTo>
                    <a:lnTo>
                      <a:pt x="891" y="914"/>
                    </a:lnTo>
                    <a:lnTo>
                      <a:pt x="892" y="914"/>
                    </a:lnTo>
                    <a:lnTo>
                      <a:pt x="893" y="914"/>
                    </a:lnTo>
                    <a:lnTo>
                      <a:pt x="894" y="915"/>
                    </a:lnTo>
                    <a:lnTo>
                      <a:pt x="894" y="917"/>
                    </a:lnTo>
                    <a:lnTo>
                      <a:pt x="894" y="920"/>
                    </a:lnTo>
                    <a:lnTo>
                      <a:pt x="894" y="921"/>
                    </a:lnTo>
                    <a:lnTo>
                      <a:pt x="891" y="924"/>
                    </a:lnTo>
                    <a:lnTo>
                      <a:pt x="890" y="929"/>
                    </a:lnTo>
                    <a:lnTo>
                      <a:pt x="889" y="931"/>
                    </a:lnTo>
                    <a:lnTo>
                      <a:pt x="884" y="932"/>
                    </a:lnTo>
                    <a:lnTo>
                      <a:pt x="884" y="940"/>
                    </a:lnTo>
                    <a:lnTo>
                      <a:pt x="879" y="946"/>
                    </a:lnTo>
                    <a:lnTo>
                      <a:pt x="872" y="948"/>
                    </a:lnTo>
                    <a:lnTo>
                      <a:pt x="866" y="952"/>
                    </a:lnTo>
                    <a:lnTo>
                      <a:pt x="862" y="952"/>
                    </a:lnTo>
                    <a:lnTo>
                      <a:pt x="861" y="956"/>
                    </a:lnTo>
                    <a:lnTo>
                      <a:pt x="861" y="960"/>
                    </a:lnTo>
                    <a:lnTo>
                      <a:pt x="859" y="964"/>
                    </a:lnTo>
                    <a:lnTo>
                      <a:pt x="859" y="970"/>
                    </a:lnTo>
                    <a:lnTo>
                      <a:pt x="856" y="974"/>
                    </a:lnTo>
                    <a:lnTo>
                      <a:pt x="852" y="978"/>
                    </a:lnTo>
                    <a:lnTo>
                      <a:pt x="848" y="982"/>
                    </a:lnTo>
                    <a:lnTo>
                      <a:pt x="850" y="983"/>
                    </a:lnTo>
                    <a:lnTo>
                      <a:pt x="852" y="983"/>
                    </a:lnTo>
                    <a:lnTo>
                      <a:pt x="852" y="985"/>
                    </a:lnTo>
                    <a:lnTo>
                      <a:pt x="852" y="987"/>
                    </a:lnTo>
                    <a:lnTo>
                      <a:pt x="849" y="987"/>
                    </a:lnTo>
                    <a:lnTo>
                      <a:pt x="846" y="989"/>
                    </a:lnTo>
                    <a:lnTo>
                      <a:pt x="845" y="993"/>
                    </a:lnTo>
                    <a:lnTo>
                      <a:pt x="843" y="995"/>
                    </a:lnTo>
                    <a:lnTo>
                      <a:pt x="842" y="1000"/>
                    </a:lnTo>
                    <a:lnTo>
                      <a:pt x="840" y="1003"/>
                    </a:lnTo>
                    <a:lnTo>
                      <a:pt x="839" y="1006"/>
                    </a:lnTo>
                    <a:lnTo>
                      <a:pt x="841" y="1011"/>
                    </a:lnTo>
                    <a:lnTo>
                      <a:pt x="840" y="1016"/>
                    </a:lnTo>
                    <a:lnTo>
                      <a:pt x="839" y="1021"/>
                    </a:lnTo>
                    <a:lnTo>
                      <a:pt x="837" y="1025"/>
                    </a:lnTo>
                    <a:lnTo>
                      <a:pt x="835" y="1031"/>
                    </a:lnTo>
                    <a:lnTo>
                      <a:pt x="833" y="1036"/>
                    </a:lnTo>
                    <a:lnTo>
                      <a:pt x="830" y="1041"/>
                    </a:lnTo>
                    <a:lnTo>
                      <a:pt x="826" y="1046"/>
                    </a:lnTo>
                    <a:lnTo>
                      <a:pt x="822" y="1049"/>
                    </a:lnTo>
                    <a:lnTo>
                      <a:pt x="824" y="1053"/>
                    </a:lnTo>
                    <a:lnTo>
                      <a:pt x="821" y="1053"/>
                    </a:lnTo>
                    <a:lnTo>
                      <a:pt x="816" y="1052"/>
                    </a:lnTo>
                    <a:lnTo>
                      <a:pt x="812" y="1052"/>
                    </a:lnTo>
                    <a:lnTo>
                      <a:pt x="811" y="1052"/>
                    </a:lnTo>
                    <a:lnTo>
                      <a:pt x="810" y="1052"/>
                    </a:lnTo>
                    <a:lnTo>
                      <a:pt x="810" y="1056"/>
                    </a:lnTo>
                    <a:lnTo>
                      <a:pt x="811" y="1060"/>
                    </a:lnTo>
                    <a:lnTo>
                      <a:pt x="811" y="1064"/>
                    </a:lnTo>
                    <a:lnTo>
                      <a:pt x="811" y="1068"/>
                    </a:lnTo>
                    <a:lnTo>
                      <a:pt x="810" y="1073"/>
                    </a:lnTo>
                    <a:lnTo>
                      <a:pt x="809" y="1076"/>
                    </a:lnTo>
                    <a:lnTo>
                      <a:pt x="807" y="1079"/>
                    </a:lnTo>
                    <a:lnTo>
                      <a:pt x="805" y="1083"/>
                    </a:lnTo>
                    <a:lnTo>
                      <a:pt x="805" y="1086"/>
                    </a:lnTo>
                    <a:lnTo>
                      <a:pt x="805" y="1092"/>
                    </a:lnTo>
                    <a:lnTo>
                      <a:pt x="804" y="1095"/>
                    </a:lnTo>
                    <a:lnTo>
                      <a:pt x="800" y="1096"/>
                    </a:lnTo>
                    <a:lnTo>
                      <a:pt x="798" y="1100"/>
                    </a:lnTo>
                    <a:lnTo>
                      <a:pt x="798" y="1105"/>
                    </a:lnTo>
                    <a:lnTo>
                      <a:pt x="797" y="1110"/>
                    </a:lnTo>
                    <a:lnTo>
                      <a:pt x="792" y="1111"/>
                    </a:lnTo>
                    <a:lnTo>
                      <a:pt x="792" y="1115"/>
                    </a:lnTo>
                    <a:lnTo>
                      <a:pt x="791" y="1120"/>
                    </a:lnTo>
                    <a:lnTo>
                      <a:pt x="790" y="1124"/>
                    </a:lnTo>
                    <a:lnTo>
                      <a:pt x="788" y="1128"/>
                    </a:lnTo>
                    <a:lnTo>
                      <a:pt x="786" y="1132"/>
                    </a:lnTo>
                    <a:lnTo>
                      <a:pt x="784" y="1137"/>
                    </a:lnTo>
                    <a:lnTo>
                      <a:pt x="783" y="1141"/>
                    </a:lnTo>
                    <a:lnTo>
                      <a:pt x="782" y="1145"/>
                    </a:lnTo>
                    <a:lnTo>
                      <a:pt x="780" y="1146"/>
                    </a:lnTo>
                    <a:lnTo>
                      <a:pt x="777" y="1147"/>
                    </a:lnTo>
                    <a:lnTo>
                      <a:pt x="776" y="1149"/>
                    </a:lnTo>
                    <a:lnTo>
                      <a:pt x="775" y="1151"/>
                    </a:lnTo>
                    <a:lnTo>
                      <a:pt x="771" y="1156"/>
                    </a:lnTo>
                    <a:lnTo>
                      <a:pt x="766" y="1161"/>
                    </a:lnTo>
                    <a:lnTo>
                      <a:pt x="764" y="1167"/>
                    </a:lnTo>
                    <a:lnTo>
                      <a:pt x="764" y="1172"/>
                    </a:lnTo>
                    <a:lnTo>
                      <a:pt x="762" y="1177"/>
                    </a:lnTo>
                    <a:lnTo>
                      <a:pt x="764" y="1182"/>
                    </a:lnTo>
                    <a:lnTo>
                      <a:pt x="763" y="1186"/>
                    </a:lnTo>
                    <a:lnTo>
                      <a:pt x="755" y="1186"/>
                    </a:lnTo>
                    <a:lnTo>
                      <a:pt x="756" y="1184"/>
                    </a:lnTo>
                    <a:lnTo>
                      <a:pt x="758" y="1181"/>
                    </a:lnTo>
                    <a:lnTo>
                      <a:pt x="759" y="1178"/>
                    </a:lnTo>
                    <a:lnTo>
                      <a:pt x="757" y="1175"/>
                    </a:lnTo>
                    <a:lnTo>
                      <a:pt x="755" y="1175"/>
                    </a:lnTo>
                    <a:lnTo>
                      <a:pt x="754" y="1176"/>
                    </a:lnTo>
                    <a:lnTo>
                      <a:pt x="753" y="1177"/>
                    </a:lnTo>
                    <a:lnTo>
                      <a:pt x="752" y="1179"/>
                    </a:lnTo>
                    <a:lnTo>
                      <a:pt x="753" y="1184"/>
                    </a:lnTo>
                    <a:lnTo>
                      <a:pt x="753" y="1188"/>
                    </a:lnTo>
                    <a:lnTo>
                      <a:pt x="753" y="1193"/>
                    </a:lnTo>
                    <a:lnTo>
                      <a:pt x="757" y="1197"/>
                    </a:lnTo>
                    <a:lnTo>
                      <a:pt x="755" y="1201"/>
                    </a:lnTo>
                    <a:lnTo>
                      <a:pt x="754" y="1204"/>
                    </a:lnTo>
                    <a:lnTo>
                      <a:pt x="753" y="1208"/>
                    </a:lnTo>
                    <a:lnTo>
                      <a:pt x="751" y="1212"/>
                    </a:lnTo>
                    <a:lnTo>
                      <a:pt x="750" y="1215"/>
                    </a:lnTo>
                    <a:lnTo>
                      <a:pt x="749" y="1220"/>
                    </a:lnTo>
                    <a:lnTo>
                      <a:pt x="749" y="1223"/>
                    </a:lnTo>
                    <a:lnTo>
                      <a:pt x="749" y="1227"/>
                    </a:lnTo>
                    <a:lnTo>
                      <a:pt x="744" y="1229"/>
                    </a:lnTo>
                    <a:lnTo>
                      <a:pt x="739" y="1234"/>
                    </a:lnTo>
                    <a:lnTo>
                      <a:pt x="735" y="1238"/>
                    </a:lnTo>
                    <a:lnTo>
                      <a:pt x="728" y="1240"/>
                    </a:lnTo>
                    <a:lnTo>
                      <a:pt x="725" y="1244"/>
                    </a:lnTo>
                    <a:lnTo>
                      <a:pt x="725" y="1248"/>
                    </a:lnTo>
                    <a:lnTo>
                      <a:pt x="723" y="1254"/>
                    </a:lnTo>
                    <a:lnTo>
                      <a:pt x="720" y="1257"/>
                    </a:lnTo>
                    <a:lnTo>
                      <a:pt x="722" y="1264"/>
                    </a:lnTo>
                    <a:lnTo>
                      <a:pt x="721" y="1268"/>
                    </a:lnTo>
                    <a:lnTo>
                      <a:pt x="719" y="1272"/>
                    </a:lnTo>
                    <a:lnTo>
                      <a:pt x="714" y="1274"/>
                    </a:lnTo>
                    <a:lnTo>
                      <a:pt x="710" y="1277"/>
                    </a:lnTo>
                    <a:lnTo>
                      <a:pt x="708" y="1281"/>
                    </a:lnTo>
                    <a:lnTo>
                      <a:pt x="708" y="1284"/>
                    </a:lnTo>
                    <a:lnTo>
                      <a:pt x="710" y="1289"/>
                    </a:lnTo>
                    <a:lnTo>
                      <a:pt x="711" y="1291"/>
                    </a:lnTo>
                    <a:lnTo>
                      <a:pt x="712" y="1292"/>
                    </a:lnTo>
                    <a:lnTo>
                      <a:pt x="714" y="1293"/>
                    </a:lnTo>
                    <a:lnTo>
                      <a:pt x="713" y="1296"/>
                    </a:lnTo>
                    <a:lnTo>
                      <a:pt x="712" y="1300"/>
                    </a:lnTo>
                    <a:lnTo>
                      <a:pt x="711" y="1302"/>
                    </a:lnTo>
                    <a:lnTo>
                      <a:pt x="710" y="1306"/>
                    </a:lnTo>
                    <a:lnTo>
                      <a:pt x="710" y="1310"/>
                    </a:lnTo>
                    <a:lnTo>
                      <a:pt x="708" y="1313"/>
                    </a:lnTo>
                    <a:lnTo>
                      <a:pt x="707" y="1317"/>
                    </a:lnTo>
                    <a:lnTo>
                      <a:pt x="703" y="1319"/>
                    </a:lnTo>
                    <a:lnTo>
                      <a:pt x="700" y="1321"/>
                    </a:lnTo>
                    <a:lnTo>
                      <a:pt x="699" y="1321"/>
                    </a:lnTo>
                    <a:lnTo>
                      <a:pt x="697" y="1321"/>
                    </a:lnTo>
                    <a:lnTo>
                      <a:pt x="696" y="1322"/>
                    </a:lnTo>
                    <a:lnTo>
                      <a:pt x="694" y="1322"/>
                    </a:lnTo>
                    <a:lnTo>
                      <a:pt x="695" y="1326"/>
                    </a:lnTo>
                    <a:lnTo>
                      <a:pt x="698" y="1328"/>
                    </a:lnTo>
                    <a:lnTo>
                      <a:pt x="700" y="1332"/>
                    </a:lnTo>
                    <a:lnTo>
                      <a:pt x="700" y="1336"/>
                    </a:lnTo>
                    <a:lnTo>
                      <a:pt x="696" y="1338"/>
                    </a:lnTo>
                    <a:lnTo>
                      <a:pt x="693" y="1341"/>
                    </a:lnTo>
                    <a:lnTo>
                      <a:pt x="692" y="1345"/>
                    </a:lnTo>
                    <a:lnTo>
                      <a:pt x="691" y="1349"/>
                    </a:lnTo>
                    <a:lnTo>
                      <a:pt x="692" y="1353"/>
                    </a:lnTo>
                    <a:lnTo>
                      <a:pt x="693" y="1358"/>
                    </a:lnTo>
                    <a:lnTo>
                      <a:pt x="692" y="1362"/>
                    </a:lnTo>
                    <a:lnTo>
                      <a:pt x="689" y="1365"/>
                    </a:lnTo>
                    <a:lnTo>
                      <a:pt x="687" y="1365"/>
                    </a:lnTo>
                    <a:lnTo>
                      <a:pt x="686" y="1366"/>
                    </a:lnTo>
                    <a:lnTo>
                      <a:pt x="686" y="1367"/>
                    </a:lnTo>
                    <a:lnTo>
                      <a:pt x="686" y="1368"/>
                    </a:lnTo>
                    <a:lnTo>
                      <a:pt x="689" y="1371"/>
                    </a:lnTo>
                    <a:lnTo>
                      <a:pt x="690" y="1373"/>
                    </a:lnTo>
                    <a:lnTo>
                      <a:pt x="688" y="1373"/>
                    </a:lnTo>
                    <a:lnTo>
                      <a:pt x="684" y="1373"/>
                    </a:lnTo>
                    <a:lnTo>
                      <a:pt x="682" y="1373"/>
                    </a:lnTo>
                    <a:lnTo>
                      <a:pt x="680" y="1376"/>
                    </a:lnTo>
                    <a:lnTo>
                      <a:pt x="680" y="1380"/>
                    </a:lnTo>
                    <a:lnTo>
                      <a:pt x="680" y="1386"/>
                    </a:lnTo>
                    <a:lnTo>
                      <a:pt x="678" y="1390"/>
                    </a:lnTo>
                    <a:lnTo>
                      <a:pt x="677" y="1394"/>
                    </a:lnTo>
                    <a:lnTo>
                      <a:pt x="681" y="1399"/>
                    </a:lnTo>
                    <a:lnTo>
                      <a:pt x="679" y="1402"/>
                    </a:lnTo>
                    <a:lnTo>
                      <a:pt x="677" y="1407"/>
                    </a:lnTo>
                    <a:lnTo>
                      <a:pt x="675" y="1410"/>
                    </a:lnTo>
                    <a:lnTo>
                      <a:pt x="671" y="1411"/>
                    </a:lnTo>
                    <a:lnTo>
                      <a:pt x="671" y="1413"/>
                    </a:lnTo>
                    <a:lnTo>
                      <a:pt x="671" y="1416"/>
                    </a:lnTo>
                    <a:lnTo>
                      <a:pt x="672" y="1419"/>
                    </a:lnTo>
                    <a:lnTo>
                      <a:pt x="671" y="1422"/>
                    </a:lnTo>
                    <a:lnTo>
                      <a:pt x="667" y="1424"/>
                    </a:lnTo>
                    <a:lnTo>
                      <a:pt x="665" y="1428"/>
                    </a:lnTo>
                    <a:lnTo>
                      <a:pt x="664" y="1432"/>
                    </a:lnTo>
                    <a:lnTo>
                      <a:pt x="663" y="1437"/>
                    </a:lnTo>
                    <a:lnTo>
                      <a:pt x="658" y="1442"/>
                    </a:lnTo>
                    <a:lnTo>
                      <a:pt x="654" y="1446"/>
                    </a:lnTo>
                    <a:lnTo>
                      <a:pt x="649" y="1451"/>
                    </a:lnTo>
                    <a:lnTo>
                      <a:pt x="644" y="1454"/>
                    </a:lnTo>
                    <a:lnTo>
                      <a:pt x="644" y="1458"/>
                    </a:lnTo>
                    <a:lnTo>
                      <a:pt x="643" y="1461"/>
                    </a:lnTo>
                    <a:lnTo>
                      <a:pt x="641" y="1464"/>
                    </a:lnTo>
                    <a:lnTo>
                      <a:pt x="640" y="1467"/>
                    </a:lnTo>
                    <a:lnTo>
                      <a:pt x="639" y="1470"/>
                    </a:lnTo>
                    <a:lnTo>
                      <a:pt x="638" y="1473"/>
                    </a:lnTo>
                    <a:lnTo>
                      <a:pt x="638" y="1476"/>
                    </a:lnTo>
                    <a:lnTo>
                      <a:pt x="639" y="1481"/>
                    </a:lnTo>
                    <a:lnTo>
                      <a:pt x="635" y="1482"/>
                    </a:lnTo>
                    <a:lnTo>
                      <a:pt x="628" y="1480"/>
                    </a:lnTo>
                    <a:lnTo>
                      <a:pt x="624" y="1480"/>
                    </a:lnTo>
                    <a:lnTo>
                      <a:pt x="620" y="1484"/>
                    </a:lnTo>
                    <a:lnTo>
                      <a:pt x="617" y="1484"/>
                    </a:lnTo>
                    <a:lnTo>
                      <a:pt x="614" y="1487"/>
                    </a:lnTo>
                    <a:lnTo>
                      <a:pt x="612" y="1488"/>
                    </a:lnTo>
                    <a:lnTo>
                      <a:pt x="610" y="1485"/>
                    </a:lnTo>
                    <a:lnTo>
                      <a:pt x="608" y="1488"/>
                    </a:lnTo>
                    <a:lnTo>
                      <a:pt x="607" y="1492"/>
                    </a:lnTo>
                    <a:lnTo>
                      <a:pt x="605" y="1496"/>
                    </a:lnTo>
                    <a:lnTo>
                      <a:pt x="600" y="1497"/>
                    </a:lnTo>
                    <a:lnTo>
                      <a:pt x="600" y="1493"/>
                    </a:lnTo>
                    <a:lnTo>
                      <a:pt x="599" y="1492"/>
                    </a:lnTo>
                    <a:lnTo>
                      <a:pt x="596" y="1491"/>
                    </a:lnTo>
                    <a:lnTo>
                      <a:pt x="595" y="1489"/>
                    </a:lnTo>
                    <a:lnTo>
                      <a:pt x="593" y="1493"/>
                    </a:lnTo>
                    <a:lnTo>
                      <a:pt x="591" y="1496"/>
                    </a:lnTo>
                    <a:lnTo>
                      <a:pt x="587" y="1498"/>
                    </a:lnTo>
                    <a:lnTo>
                      <a:pt x="584" y="1500"/>
                    </a:lnTo>
                    <a:lnTo>
                      <a:pt x="583" y="1503"/>
                    </a:lnTo>
                    <a:lnTo>
                      <a:pt x="579" y="1506"/>
                    </a:lnTo>
                    <a:lnTo>
                      <a:pt x="575" y="1506"/>
                    </a:lnTo>
                    <a:lnTo>
                      <a:pt x="572" y="1508"/>
                    </a:lnTo>
                    <a:lnTo>
                      <a:pt x="572" y="1506"/>
                    </a:lnTo>
                    <a:lnTo>
                      <a:pt x="572" y="1503"/>
                    </a:lnTo>
                    <a:lnTo>
                      <a:pt x="572" y="1502"/>
                    </a:lnTo>
                    <a:lnTo>
                      <a:pt x="571" y="1500"/>
                    </a:lnTo>
                    <a:lnTo>
                      <a:pt x="571" y="1498"/>
                    </a:lnTo>
                    <a:lnTo>
                      <a:pt x="570" y="1497"/>
                    </a:lnTo>
                    <a:lnTo>
                      <a:pt x="568" y="1495"/>
                    </a:lnTo>
                    <a:lnTo>
                      <a:pt x="568" y="1493"/>
                    </a:lnTo>
                    <a:lnTo>
                      <a:pt x="566" y="1495"/>
                    </a:lnTo>
                    <a:lnTo>
                      <a:pt x="564" y="1497"/>
                    </a:lnTo>
                    <a:lnTo>
                      <a:pt x="562" y="1498"/>
                    </a:lnTo>
                    <a:lnTo>
                      <a:pt x="559" y="1499"/>
                    </a:lnTo>
                    <a:lnTo>
                      <a:pt x="558" y="1501"/>
                    </a:lnTo>
                    <a:lnTo>
                      <a:pt x="556" y="1503"/>
                    </a:lnTo>
                    <a:lnTo>
                      <a:pt x="555" y="1503"/>
                    </a:lnTo>
                    <a:lnTo>
                      <a:pt x="553" y="1500"/>
                    </a:lnTo>
                    <a:lnTo>
                      <a:pt x="550" y="1495"/>
                    </a:lnTo>
                    <a:lnTo>
                      <a:pt x="547" y="1491"/>
                    </a:lnTo>
                    <a:lnTo>
                      <a:pt x="544" y="1486"/>
                    </a:lnTo>
                    <a:lnTo>
                      <a:pt x="540" y="1482"/>
                    </a:lnTo>
                    <a:lnTo>
                      <a:pt x="538" y="1477"/>
                    </a:lnTo>
                    <a:lnTo>
                      <a:pt x="536" y="1472"/>
                    </a:lnTo>
                    <a:lnTo>
                      <a:pt x="535" y="1466"/>
                    </a:lnTo>
                    <a:lnTo>
                      <a:pt x="537" y="1461"/>
                    </a:lnTo>
                    <a:lnTo>
                      <a:pt x="531" y="1458"/>
                    </a:lnTo>
                    <a:lnTo>
                      <a:pt x="529" y="1452"/>
                    </a:lnTo>
                    <a:lnTo>
                      <a:pt x="529" y="1446"/>
                    </a:lnTo>
                    <a:lnTo>
                      <a:pt x="531" y="1440"/>
                    </a:lnTo>
                    <a:lnTo>
                      <a:pt x="531" y="1437"/>
                    </a:lnTo>
                    <a:lnTo>
                      <a:pt x="531" y="1432"/>
                    </a:lnTo>
                    <a:lnTo>
                      <a:pt x="531" y="1428"/>
                    </a:lnTo>
                    <a:lnTo>
                      <a:pt x="531" y="1424"/>
                    </a:lnTo>
                    <a:lnTo>
                      <a:pt x="530" y="1420"/>
                    </a:lnTo>
                    <a:lnTo>
                      <a:pt x="531" y="1416"/>
                    </a:lnTo>
                    <a:lnTo>
                      <a:pt x="531" y="1411"/>
                    </a:lnTo>
                    <a:lnTo>
                      <a:pt x="532" y="1408"/>
                    </a:lnTo>
                    <a:lnTo>
                      <a:pt x="531" y="1407"/>
                    </a:lnTo>
                    <a:lnTo>
                      <a:pt x="530" y="1404"/>
                    </a:lnTo>
                    <a:lnTo>
                      <a:pt x="530" y="1401"/>
                    </a:lnTo>
                    <a:lnTo>
                      <a:pt x="531" y="1399"/>
                    </a:lnTo>
                    <a:lnTo>
                      <a:pt x="534" y="1398"/>
                    </a:lnTo>
                    <a:lnTo>
                      <a:pt x="533" y="1398"/>
                    </a:lnTo>
                    <a:lnTo>
                      <a:pt x="532" y="1395"/>
                    </a:lnTo>
                    <a:lnTo>
                      <a:pt x="532" y="1394"/>
                    </a:lnTo>
                    <a:lnTo>
                      <a:pt x="528" y="1390"/>
                    </a:lnTo>
                    <a:lnTo>
                      <a:pt x="526" y="1385"/>
                    </a:lnTo>
                    <a:lnTo>
                      <a:pt x="525" y="1379"/>
                    </a:lnTo>
                    <a:lnTo>
                      <a:pt x="523" y="1373"/>
                    </a:lnTo>
                    <a:lnTo>
                      <a:pt x="523" y="1371"/>
                    </a:lnTo>
                    <a:lnTo>
                      <a:pt x="524" y="1368"/>
                    </a:lnTo>
                    <a:lnTo>
                      <a:pt x="524" y="1365"/>
                    </a:lnTo>
                    <a:lnTo>
                      <a:pt x="524" y="1362"/>
                    </a:lnTo>
                    <a:lnTo>
                      <a:pt x="525" y="1359"/>
                    </a:lnTo>
                    <a:lnTo>
                      <a:pt x="526" y="1356"/>
                    </a:lnTo>
                    <a:lnTo>
                      <a:pt x="527" y="1353"/>
                    </a:lnTo>
                    <a:lnTo>
                      <a:pt x="529" y="1351"/>
                    </a:lnTo>
                    <a:lnTo>
                      <a:pt x="529" y="1347"/>
                    </a:lnTo>
                    <a:lnTo>
                      <a:pt x="529" y="1341"/>
                    </a:lnTo>
                    <a:lnTo>
                      <a:pt x="529" y="1337"/>
                    </a:lnTo>
                    <a:lnTo>
                      <a:pt x="529" y="1332"/>
                    </a:lnTo>
                    <a:lnTo>
                      <a:pt x="529" y="1328"/>
                    </a:lnTo>
                    <a:lnTo>
                      <a:pt x="529" y="1323"/>
                    </a:lnTo>
                    <a:lnTo>
                      <a:pt x="531" y="1320"/>
                    </a:lnTo>
                    <a:lnTo>
                      <a:pt x="535" y="1317"/>
                    </a:lnTo>
                    <a:lnTo>
                      <a:pt x="534" y="1314"/>
                    </a:lnTo>
                    <a:lnTo>
                      <a:pt x="535" y="1311"/>
                    </a:lnTo>
                    <a:lnTo>
                      <a:pt x="536" y="1308"/>
                    </a:lnTo>
                    <a:lnTo>
                      <a:pt x="537" y="1304"/>
                    </a:lnTo>
                    <a:lnTo>
                      <a:pt x="542" y="1302"/>
                    </a:lnTo>
                    <a:lnTo>
                      <a:pt x="548" y="1302"/>
                    </a:lnTo>
                    <a:lnTo>
                      <a:pt x="551" y="1300"/>
                    </a:lnTo>
                    <a:lnTo>
                      <a:pt x="553" y="1293"/>
                    </a:lnTo>
                    <a:lnTo>
                      <a:pt x="549" y="1293"/>
                    </a:lnTo>
                    <a:lnTo>
                      <a:pt x="548" y="1291"/>
                    </a:lnTo>
                    <a:lnTo>
                      <a:pt x="548" y="1289"/>
                    </a:lnTo>
                    <a:lnTo>
                      <a:pt x="548" y="1286"/>
                    </a:lnTo>
                    <a:lnTo>
                      <a:pt x="550" y="1285"/>
                    </a:lnTo>
                    <a:lnTo>
                      <a:pt x="553" y="1285"/>
                    </a:lnTo>
                    <a:lnTo>
                      <a:pt x="554" y="1284"/>
                    </a:lnTo>
                    <a:lnTo>
                      <a:pt x="555" y="1283"/>
                    </a:lnTo>
                    <a:lnTo>
                      <a:pt x="555" y="1279"/>
                    </a:lnTo>
                    <a:lnTo>
                      <a:pt x="555" y="1275"/>
                    </a:lnTo>
                    <a:lnTo>
                      <a:pt x="555" y="1272"/>
                    </a:lnTo>
                    <a:lnTo>
                      <a:pt x="554" y="1268"/>
                    </a:lnTo>
                    <a:lnTo>
                      <a:pt x="553" y="1266"/>
                    </a:lnTo>
                    <a:lnTo>
                      <a:pt x="553" y="1263"/>
                    </a:lnTo>
                    <a:lnTo>
                      <a:pt x="555" y="1260"/>
                    </a:lnTo>
                    <a:lnTo>
                      <a:pt x="557" y="1259"/>
                    </a:lnTo>
                    <a:lnTo>
                      <a:pt x="559" y="1258"/>
                    </a:lnTo>
                    <a:lnTo>
                      <a:pt x="561" y="1258"/>
                    </a:lnTo>
                    <a:lnTo>
                      <a:pt x="563" y="1258"/>
                    </a:lnTo>
                    <a:lnTo>
                      <a:pt x="564" y="1257"/>
                    </a:lnTo>
                    <a:lnTo>
                      <a:pt x="563" y="1253"/>
                    </a:lnTo>
                    <a:lnTo>
                      <a:pt x="559" y="1251"/>
                    </a:lnTo>
                    <a:lnTo>
                      <a:pt x="555" y="1250"/>
                    </a:lnTo>
                    <a:lnTo>
                      <a:pt x="553" y="1246"/>
                    </a:lnTo>
                    <a:lnTo>
                      <a:pt x="555" y="1240"/>
                    </a:lnTo>
                    <a:lnTo>
                      <a:pt x="557" y="1234"/>
                    </a:lnTo>
                    <a:lnTo>
                      <a:pt x="560" y="1229"/>
                    </a:lnTo>
                    <a:lnTo>
                      <a:pt x="568" y="1228"/>
                    </a:lnTo>
                    <a:lnTo>
                      <a:pt x="568" y="1227"/>
                    </a:lnTo>
                    <a:lnTo>
                      <a:pt x="568" y="1226"/>
                    </a:lnTo>
                    <a:lnTo>
                      <a:pt x="568" y="1225"/>
                    </a:lnTo>
                    <a:lnTo>
                      <a:pt x="565" y="1223"/>
                    </a:lnTo>
                    <a:lnTo>
                      <a:pt x="563" y="1220"/>
                    </a:lnTo>
                    <a:lnTo>
                      <a:pt x="561" y="1218"/>
                    </a:lnTo>
                    <a:lnTo>
                      <a:pt x="560" y="1215"/>
                    </a:lnTo>
                    <a:lnTo>
                      <a:pt x="559" y="1211"/>
                    </a:lnTo>
                    <a:lnTo>
                      <a:pt x="559" y="1206"/>
                    </a:lnTo>
                    <a:lnTo>
                      <a:pt x="559" y="1202"/>
                    </a:lnTo>
                    <a:lnTo>
                      <a:pt x="559" y="1197"/>
                    </a:lnTo>
                    <a:lnTo>
                      <a:pt x="560" y="1193"/>
                    </a:lnTo>
                    <a:lnTo>
                      <a:pt x="562" y="1188"/>
                    </a:lnTo>
                    <a:lnTo>
                      <a:pt x="563" y="1184"/>
                    </a:lnTo>
                    <a:lnTo>
                      <a:pt x="563" y="1179"/>
                    </a:lnTo>
                    <a:lnTo>
                      <a:pt x="561" y="1175"/>
                    </a:lnTo>
                    <a:lnTo>
                      <a:pt x="559" y="1175"/>
                    </a:lnTo>
                    <a:lnTo>
                      <a:pt x="556" y="1178"/>
                    </a:lnTo>
                    <a:lnTo>
                      <a:pt x="553" y="1182"/>
                    </a:lnTo>
                    <a:lnTo>
                      <a:pt x="551" y="1186"/>
                    </a:lnTo>
                    <a:lnTo>
                      <a:pt x="548" y="1191"/>
                    </a:lnTo>
                    <a:lnTo>
                      <a:pt x="546" y="1196"/>
                    </a:lnTo>
                    <a:lnTo>
                      <a:pt x="545" y="1203"/>
                    </a:lnTo>
                    <a:lnTo>
                      <a:pt x="538" y="1202"/>
                    </a:lnTo>
                    <a:lnTo>
                      <a:pt x="536" y="1205"/>
                    </a:lnTo>
                    <a:lnTo>
                      <a:pt x="535" y="1211"/>
                    </a:lnTo>
                    <a:lnTo>
                      <a:pt x="531" y="1216"/>
                    </a:lnTo>
                    <a:lnTo>
                      <a:pt x="534" y="1220"/>
                    </a:lnTo>
                    <a:lnTo>
                      <a:pt x="535" y="1224"/>
                    </a:lnTo>
                    <a:lnTo>
                      <a:pt x="535" y="1228"/>
                    </a:lnTo>
                    <a:lnTo>
                      <a:pt x="535" y="1231"/>
                    </a:lnTo>
                    <a:lnTo>
                      <a:pt x="531" y="1235"/>
                    </a:lnTo>
                    <a:lnTo>
                      <a:pt x="527" y="1236"/>
                    </a:lnTo>
                    <a:lnTo>
                      <a:pt x="522" y="1236"/>
                    </a:lnTo>
                    <a:lnTo>
                      <a:pt x="518" y="1238"/>
                    </a:lnTo>
                    <a:lnTo>
                      <a:pt x="519" y="1241"/>
                    </a:lnTo>
                    <a:lnTo>
                      <a:pt x="520" y="1245"/>
                    </a:lnTo>
                    <a:lnTo>
                      <a:pt x="522" y="1248"/>
                    </a:lnTo>
                    <a:lnTo>
                      <a:pt x="523" y="1251"/>
                    </a:lnTo>
                    <a:lnTo>
                      <a:pt x="524" y="1254"/>
                    </a:lnTo>
                    <a:lnTo>
                      <a:pt x="524" y="1257"/>
                    </a:lnTo>
                    <a:lnTo>
                      <a:pt x="523" y="1260"/>
                    </a:lnTo>
                    <a:lnTo>
                      <a:pt x="520" y="1264"/>
                    </a:lnTo>
                    <a:lnTo>
                      <a:pt x="520" y="1269"/>
                    </a:lnTo>
                    <a:lnTo>
                      <a:pt x="519" y="1275"/>
                    </a:lnTo>
                    <a:lnTo>
                      <a:pt x="517" y="1281"/>
                    </a:lnTo>
                    <a:lnTo>
                      <a:pt x="513" y="1283"/>
                    </a:lnTo>
                    <a:lnTo>
                      <a:pt x="513" y="1287"/>
                    </a:lnTo>
                    <a:lnTo>
                      <a:pt x="513" y="1291"/>
                    </a:lnTo>
                    <a:lnTo>
                      <a:pt x="513" y="1295"/>
                    </a:lnTo>
                    <a:lnTo>
                      <a:pt x="512" y="1299"/>
                    </a:lnTo>
                    <a:lnTo>
                      <a:pt x="512" y="1302"/>
                    </a:lnTo>
                    <a:lnTo>
                      <a:pt x="510" y="1305"/>
                    </a:lnTo>
                    <a:lnTo>
                      <a:pt x="509" y="1308"/>
                    </a:lnTo>
                    <a:lnTo>
                      <a:pt x="505" y="1311"/>
                    </a:lnTo>
                    <a:lnTo>
                      <a:pt x="505" y="1316"/>
                    </a:lnTo>
                    <a:lnTo>
                      <a:pt x="505" y="1321"/>
                    </a:lnTo>
                    <a:lnTo>
                      <a:pt x="505" y="1326"/>
                    </a:lnTo>
                    <a:lnTo>
                      <a:pt x="500" y="1328"/>
                    </a:lnTo>
                    <a:lnTo>
                      <a:pt x="501" y="1334"/>
                    </a:lnTo>
                    <a:lnTo>
                      <a:pt x="501" y="1338"/>
                    </a:lnTo>
                    <a:lnTo>
                      <a:pt x="500" y="1343"/>
                    </a:lnTo>
                    <a:lnTo>
                      <a:pt x="499" y="1347"/>
                    </a:lnTo>
                    <a:lnTo>
                      <a:pt x="497" y="1351"/>
                    </a:lnTo>
                    <a:lnTo>
                      <a:pt x="496" y="1356"/>
                    </a:lnTo>
                    <a:lnTo>
                      <a:pt x="494" y="1360"/>
                    </a:lnTo>
                    <a:lnTo>
                      <a:pt x="494" y="1365"/>
                    </a:lnTo>
                    <a:lnTo>
                      <a:pt x="489" y="1371"/>
                    </a:lnTo>
                    <a:lnTo>
                      <a:pt x="486" y="1377"/>
                    </a:lnTo>
                    <a:lnTo>
                      <a:pt x="485" y="1383"/>
                    </a:lnTo>
                    <a:lnTo>
                      <a:pt x="478" y="1386"/>
                    </a:lnTo>
                    <a:lnTo>
                      <a:pt x="477" y="1390"/>
                    </a:lnTo>
                    <a:lnTo>
                      <a:pt x="477" y="1393"/>
                    </a:lnTo>
                    <a:lnTo>
                      <a:pt x="477" y="1397"/>
                    </a:lnTo>
                    <a:lnTo>
                      <a:pt x="477" y="1401"/>
                    </a:lnTo>
                    <a:lnTo>
                      <a:pt x="477" y="1404"/>
                    </a:lnTo>
                    <a:lnTo>
                      <a:pt x="476" y="1408"/>
                    </a:lnTo>
                    <a:lnTo>
                      <a:pt x="474" y="1411"/>
                    </a:lnTo>
                    <a:lnTo>
                      <a:pt x="471" y="1413"/>
                    </a:lnTo>
                    <a:lnTo>
                      <a:pt x="475" y="1416"/>
                    </a:lnTo>
                    <a:lnTo>
                      <a:pt x="476" y="1418"/>
                    </a:lnTo>
                    <a:lnTo>
                      <a:pt x="476" y="1421"/>
                    </a:lnTo>
                    <a:lnTo>
                      <a:pt x="475" y="1424"/>
                    </a:lnTo>
                    <a:lnTo>
                      <a:pt x="473" y="1426"/>
                    </a:lnTo>
                    <a:lnTo>
                      <a:pt x="473" y="1429"/>
                    </a:lnTo>
                    <a:lnTo>
                      <a:pt x="473" y="1432"/>
                    </a:lnTo>
                    <a:lnTo>
                      <a:pt x="473" y="1435"/>
                    </a:lnTo>
                    <a:lnTo>
                      <a:pt x="469" y="1438"/>
                    </a:lnTo>
                    <a:lnTo>
                      <a:pt x="469" y="1443"/>
                    </a:lnTo>
                    <a:lnTo>
                      <a:pt x="468" y="1447"/>
                    </a:lnTo>
                    <a:lnTo>
                      <a:pt x="465" y="1450"/>
                    </a:lnTo>
                    <a:lnTo>
                      <a:pt x="464" y="1453"/>
                    </a:lnTo>
                    <a:lnTo>
                      <a:pt x="464" y="1455"/>
                    </a:lnTo>
                    <a:lnTo>
                      <a:pt x="462" y="1458"/>
                    </a:lnTo>
                    <a:lnTo>
                      <a:pt x="460" y="1461"/>
                    </a:lnTo>
                    <a:lnTo>
                      <a:pt x="459" y="1463"/>
                    </a:lnTo>
                    <a:lnTo>
                      <a:pt x="458" y="1466"/>
                    </a:lnTo>
                    <a:lnTo>
                      <a:pt x="458" y="1469"/>
                    </a:lnTo>
                    <a:lnTo>
                      <a:pt x="458" y="1473"/>
                    </a:lnTo>
                    <a:lnTo>
                      <a:pt x="457" y="1476"/>
                    </a:lnTo>
                    <a:lnTo>
                      <a:pt x="456" y="1480"/>
                    </a:lnTo>
                    <a:lnTo>
                      <a:pt x="455" y="1484"/>
                    </a:lnTo>
                    <a:lnTo>
                      <a:pt x="454" y="1487"/>
                    </a:lnTo>
                    <a:lnTo>
                      <a:pt x="451" y="1491"/>
                    </a:lnTo>
                    <a:lnTo>
                      <a:pt x="450" y="1493"/>
                    </a:lnTo>
                    <a:lnTo>
                      <a:pt x="448" y="1497"/>
                    </a:lnTo>
                    <a:lnTo>
                      <a:pt x="447" y="1500"/>
                    </a:lnTo>
                    <a:lnTo>
                      <a:pt x="445" y="1500"/>
                    </a:lnTo>
                    <a:lnTo>
                      <a:pt x="443" y="1500"/>
                    </a:lnTo>
                    <a:lnTo>
                      <a:pt x="441" y="1499"/>
                    </a:lnTo>
                    <a:lnTo>
                      <a:pt x="438" y="1499"/>
                    </a:lnTo>
                    <a:lnTo>
                      <a:pt x="438" y="1503"/>
                    </a:lnTo>
                    <a:lnTo>
                      <a:pt x="437" y="1506"/>
                    </a:lnTo>
                    <a:lnTo>
                      <a:pt x="434" y="1508"/>
                    </a:lnTo>
                    <a:lnTo>
                      <a:pt x="432" y="1510"/>
                    </a:lnTo>
                    <a:lnTo>
                      <a:pt x="429" y="1512"/>
                    </a:lnTo>
                    <a:lnTo>
                      <a:pt x="428" y="1515"/>
                    </a:lnTo>
                    <a:lnTo>
                      <a:pt x="427" y="1518"/>
                    </a:lnTo>
                    <a:lnTo>
                      <a:pt x="429" y="1523"/>
                    </a:lnTo>
                    <a:lnTo>
                      <a:pt x="426" y="1525"/>
                    </a:lnTo>
                    <a:lnTo>
                      <a:pt x="423" y="1528"/>
                    </a:lnTo>
                    <a:lnTo>
                      <a:pt x="423" y="1530"/>
                    </a:lnTo>
                    <a:lnTo>
                      <a:pt x="423" y="1533"/>
                    </a:lnTo>
                    <a:lnTo>
                      <a:pt x="424" y="1537"/>
                    </a:lnTo>
                    <a:lnTo>
                      <a:pt x="426" y="1540"/>
                    </a:lnTo>
                    <a:lnTo>
                      <a:pt x="426" y="1544"/>
                    </a:lnTo>
                    <a:lnTo>
                      <a:pt x="426" y="1546"/>
                    </a:lnTo>
                    <a:lnTo>
                      <a:pt x="427" y="1548"/>
                    </a:lnTo>
                    <a:lnTo>
                      <a:pt x="428" y="1549"/>
                    </a:lnTo>
                    <a:lnTo>
                      <a:pt x="429" y="1551"/>
                    </a:lnTo>
                    <a:lnTo>
                      <a:pt x="429" y="1554"/>
                    </a:lnTo>
                    <a:lnTo>
                      <a:pt x="427" y="1555"/>
                    </a:lnTo>
                    <a:lnTo>
                      <a:pt x="424" y="1556"/>
                    </a:lnTo>
                    <a:lnTo>
                      <a:pt x="423" y="1557"/>
                    </a:lnTo>
                    <a:lnTo>
                      <a:pt x="421" y="1560"/>
                    </a:lnTo>
                    <a:lnTo>
                      <a:pt x="424" y="1565"/>
                    </a:lnTo>
                    <a:lnTo>
                      <a:pt x="423" y="1570"/>
                    </a:lnTo>
                    <a:lnTo>
                      <a:pt x="422" y="1576"/>
                    </a:lnTo>
                    <a:lnTo>
                      <a:pt x="423" y="1581"/>
                    </a:lnTo>
                    <a:lnTo>
                      <a:pt x="422" y="1587"/>
                    </a:lnTo>
                    <a:lnTo>
                      <a:pt x="421" y="1592"/>
                    </a:lnTo>
                    <a:lnTo>
                      <a:pt x="420" y="1598"/>
                    </a:lnTo>
                    <a:lnTo>
                      <a:pt x="419" y="1603"/>
                    </a:lnTo>
                    <a:lnTo>
                      <a:pt x="418" y="1609"/>
                    </a:lnTo>
                    <a:lnTo>
                      <a:pt x="417" y="1615"/>
                    </a:lnTo>
                    <a:lnTo>
                      <a:pt x="415" y="1620"/>
                    </a:lnTo>
                    <a:lnTo>
                      <a:pt x="412" y="1626"/>
                    </a:lnTo>
                    <a:lnTo>
                      <a:pt x="412" y="1632"/>
                    </a:lnTo>
                    <a:lnTo>
                      <a:pt x="410" y="1638"/>
                    </a:lnTo>
                    <a:lnTo>
                      <a:pt x="406" y="1643"/>
                    </a:lnTo>
                    <a:lnTo>
                      <a:pt x="404" y="1648"/>
                    </a:lnTo>
                    <a:lnTo>
                      <a:pt x="401" y="1653"/>
                    </a:lnTo>
                    <a:lnTo>
                      <a:pt x="399" y="1660"/>
                    </a:lnTo>
                    <a:lnTo>
                      <a:pt x="398" y="1666"/>
                    </a:lnTo>
                    <a:lnTo>
                      <a:pt x="400" y="1673"/>
                    </a:lnTo>
                    <a:lnTo>
                      <a:pt x="399" y="1677"/>
                    </a:lnTo>
                    <a:lnTo>
                      <a:pt x="398" y="1681"/>
                    </a:lnTo>
                    <a:lnTo>
                      <a:pt x="396" y="1685"/>
                    </a:lnTo>
                    <a:lnTo>
                      <a:pt x="395" y="1690"/>
                    </a:lnTo>
                    <a:lnTo>
                      <a:pt x="393" y="1694"/>
                    </a:lnTo>
                    <a:lnTo>
                      <a:pt x="392" y="1698"/>
                    </a:lnTo>
                    <a:lnTo>
                      <a:pt x="391" y="1702"/>
                    </a:lnTo>
                    <a:lnTo>
                      <a:pt x="389" y="1707"/>
                    </a:lnTo>
                    <a:lnTo>
                      <a:pt x="389" y="1709"/>
                    </a:lnTo>
                    <a:lnTo>
                      <a:pt x="389" y="1713"/>
                    </a:lnTo>
                    <a:lnTo>
                      <a:pt x="387" y="1717"/>
                    </a:lnTo>
                    <a:lnTo>
                      <a:pt x="386" y="1720"/>
                    </a:lnTo>
                    <a:lnTo>
                      <a:pt x="386" y="1725"/>
                    </a:lnTo>
                    <a:lnTo>
                      <a:pt x="385" y="1729"/>
                    </a:lnTo>
                    <a:lnTo>
                      <a:pt x="385" y="1734"/>
                    </a:lnTo>
                    <a:lnTo>
                      <a:pt x="383" y="1738"/>
                    </a:lnTo>
                    <a:lnTo>
                      <a:pt x="382" y="1743"/>
                    </a:lnTo>
                    <a:lnTo>
                      <a:pt x="381" y="1746"/>
                    </a:lnTo>
                    <a:lnTo>
                      <a:pt x="380" y="1751"/>
                    </a:lnTo>
                    <a:lnTo>
                      <a:pt x="379" y="1755"/>
                    </a:lnTo>
                    <a:lnTo>
                      <a:pt x="374" y="1758"/>
                    </a:lnTo>
                    <a:lnTo>
                      <a:pt x="374" y="1763"/>
                    </a:lnTo>
                    <a:lnTo>
                      <a:pt x="374" y="1768"/>
                    </a:lnTo>
                    <a:lnTo>
                      <a:pt x="369" y="1772"/>
                    </a:lnTo>
                    <a:lnTo>
                      <a:pt x="370" y="1778"/>
                    </a:lnTo>
                    <a:lnTo>
                      <a:pt x="372" y="1782"/>
                    </a:lnTo>
                    <a:lnTo>
                      <a:pt x="370" y="1786"/>
                    </a:lnTo>
                    <a:lnTo>
                      <a:pt x="369" y="1791"/>
                    </a:lnTo>
                    <a:lnTo>
                      <a:pt x="367" y="1795"/>
                    </a:lnTo>
                    <a:lnTo>
                      <a:pt x="366" y="1799"/>
                    </a:lnTo>
                    <a:lnTo>
                      <a:pt x="364" y="1803"/>
                    </a:lnTo>
                    <a:lnTo>
                      <a:pt x="362" y="1807"/>
                    </a:lnTo>
                    <a:lnTo>
                      <a:pt x="358" y="1809"/>
                    </a:lnTo>
                    <a:lnTo>
                      <a:pt x="354" y="1810"/>
                    </a:lnTo>
                    <a:lnTo>
                      <a:pt x="350" y="1813"/>
                    </a:lnTo>
                    <a:lnTo>
                      <a:pt x="346" y="1815"/>
                    </a:lnTo>
                    <a:lnTo>
                      <a:pt x="348" y="1818"/>
                    </a:lnTo>
                    <a:lnTo>
                      <a:pt x="348" y="1821"/>
                    </a:lnTo>
                    <a:lnTo>
                      <a:pt x="348" y="1825"/>
                    </a:lnTo>
                    <a:lnTo>
                      <a:pt x="348" y="1828"/>
                    </a:lnTo>
                    <a:lnTo>
                      <a:pt x="341" y="1831"/>
                    </a:lnTo>
                    <a:lnTo>
                      <a:pt x="337" y="1833"/>
                    </a:lnTo>
                    <a:lnTo>
                      <a:pt x="333" y="1836"/>
                    </a:lnTo>
                    <a:lnTo>
                      <a:pt x="336" y="1842"/>
                    </a:lnTo>
                    <a:lnTo>
                      <a:pt x="336" y="1846"/>
                    </a:lnTo>
                    <a:lnTo>
                      <a:pt x="336" y="1851"/>
                    </a:lnTo>
                    <a:lnTo>
                      <a:pt x="336" y="1855"/>
                    </a:lnTo>
                    <a:lnTo>
                      <a:pt x="335" y="1859"/>
                    </a:lnTo>
                    <a:lnTo>
                      <a:pt x="334" y="1863"/>
                    </a:lnTo>
                    <a:lnTo>
                      <a:pt x="334" y="1869"/>
                    </a:lnTo>
                    <a:lnTo>
                      <a:pt x="333" y="1873"/>
                    </a:lnTo>
                    <a:lnTo>
                      <a:pt x="333" y="1878"/>
                    </a:lnTo>
                    <a:lnTo>
                      <a:pt x="332" y="1878"/>
                    </a:lnTo>
                    <a:lnTo>
                      <a:pt x="331" y="1879"/>
                    </a:lnTo>
                    <a:lnTo>
                      <a:pt x="331" y="1880"/>
                    </a:lnTo>
                    <a:lnTo>
                      <a:pt x="331" y="1881"/>
                    </a:lnTo>
                    <a:lnTo>
                      <a:pt x="335" y="1883"/>
                    </a:lnTo>
                    <a:lnTo>
                      <a:pt x="337" y="1886"/>
                    </a:lnTo>
                    <a:lnTo>
                      <a:pt x="337" y="1889"/>
                    </a:lnTo>
                    <a:lnTo>
                      <a:pt x="336" y="1891"/>
                    </a:lnTo>
                    <a:lnTo>
                      <a:pt x="334" y="1895"/>
                    </a:lnTo>
                    <a:lnTo>
                      <a:pt x="333" y="1898"/>
                    </a:lnTo>
                    <a:lnTo>
                      <a:pt x="332" y="1901"/>
                    </a:lnTo>
                    <a:lnTo>
                      <a:pt x="333" y="1905"/>
                    </a:lnTo>
                    <a:lnTo>
                      <a:pt x="329" y="1909"/>
                    </a:lnTo>
                    <a:lnTo>
                      <a:pt x="328" y="1914"/>
                    </a:lnTo>
                    <a:lnTo>
                      <a:pt x="328" y="1919"/>
                    </a:lnTo>
                    <a:lnTo>
                      <a:pt x="329" y="1925"/>
                    </a:lnTo>
                    <a:lnTo>
                      <a:pt x="331" y="1931"/>
                    </a:lnTo>
                    <a:lnTo>
                      <a:pt x="331" y="1936"/>
                    </a:lnTo>
                    <a:lnTo>
                      <a:pt x="331" y="1942"/>
                    </a:lnTo>
                    <a:lnTo>
                      <a:pt x="328" y="1947"/>
                    </a:lnTo>
                    <a:lnTo>
                      <a:pt x="328" y="1951"/>
                    </a:lnTo>
                    <a:lnTo>
                      <a:pt x="326" y="1955"/>
                    </a:lnTo>
                    <a:lnTo>
                      <a:pt x="324" y="1958"/>
                    </a:lnTo>
                    <a:lnTo>
                      <a:pt x="322" y="1962"/>
                    </a:lnTo>
                    <a:lnTo>
                      <a:pt x="319" y="1963"/>
                    </a:lnTo>
                    <a:lnTo>
                      <a:pt x="316" y="1964"/>
                    </a:lnTo>
                    <a:lnTo>
                      <a:pt x="314" y="1968"/>
                    </a:lnTo>
                    <a:lnTo>
                      <a:pt x="314" y="1973"/>
                    </a:lnTo>
                    <a:lnTo>
                      <a:pt x="315" y="1977"/>
                    </a:lnTo>
                    <a:lnTo>
                      <a:pt x="318" y="1979"/>
                    </a:lnTo>
                    <a:lnTo>
                      <a:pt x="320" y="1981"/>
                    </a:lnTo>
                    <a:lnTo>
                      <a:pt x="320" y="1985"/>
                    </a:lnTo>
                    <a:lnTo>
                      <a:pt x="316" y="1986"/>
                    </a:lnTo>
                    <a:lnTo>
                      <a:pt x="314" y="1989"/>
                    </a:lnTo>
                    <a:lnTo>
                      <a:pt x="313" y="1992"/>
                    </a:lnTo>
                    <a:lnTo>
                      <a:pt x="313" y="1996"/>
                    </a:lnTo>
                    <a:lnTo>
                      <a:pt x="313" y="1998"/>
                    </a:lnTo>
                    <a:lnTo>
                      <a:pt x="313" y="2003"/>
                    </a:lnTo>
                    <a:lnTo>
                      <a:pt x="312" y="2005"/>
                    </a:lnTo>
                    <a:lnTo>
                      <a:pt x="310" y="2007"/>
                    </a:lnTo>
                    <a:lnTo>
                      <a:pt x="309" y="2013"/>
                    </a:lnTo>
                    <a:lnTo>
                      <a:pt x="309" y="2018"/>
                    </a:lnTo>
                    <a:lnTo>
                      <a:pt x="306" y="2022"/>
                    </a:lnTo>
                    <a:lnTo>
                      <a:pt x="303" y="2026"/>
                    </a:lnTo>
                    <a:lnTo>
                      <a:pt x="300" y="2026"/>
                    </a:lnTo>
                    <a:lnTo>
                      <a:pt x="299" y="2028"/>
                    </a:lnTo>
                    <a:lnTo>
                      <a:pt x="299" y="2032"/>
                    </a:lnTo>
                    <a:lnTo>
                      <a:pt x="297" y="2035"/>
                    </a:lnTo>
                    <a:lnTo>
                      <a:pt x="299" y="2039"/>
                    </a:lnTo>
                    <a:lnTo>
                      <a:pt x="301" y="2043"/>
                    </a:lnTo>
                    <a:lnTo>
                      <a:pt x="301" y="2046"/>
                    </a:lnTo>
                    <a:lnTo>
                      <a:pt x="297" y="2050"/>
                    </a:lnTo>
                    <a:lnTo>
                      <a:pt x="299" y="2055"/>
                    </a:lnTo>
                    <a:lnTo>
                      <a:pt x="297" y="2058"/>
                    </a:lnTo>
                    <a:lnTo>
                      <a:pt x="295" y="2061"/>
                    </a:lnTo>
                    <a:lnTo>
                      <a:pt x="292" y="2062"/>
                    </a:lnTo>
                    <a:lnTo>
                      <a:pt x="288" y="2063"/>
                    </a:lnTo>
                    <a:lnTo>
                      <a:pt x="286" y="2066"/>
                    </a:lnTo>
                    <a:lnTo>
                      <a:pt x="286" y="2069"/>
                    </a:lnTo>
                    <a:lnTo>
                      <a:pt x="288" y="2076"/>
                    </a:lnTo>
                    <a:lnTo>
                      <a:pt x="292" y="2077"/>
                    </a:lnTo>
                    <a:lnTo>
                      <a:pt x="294" y="2080"/>
                    </a:lnTo>
                    <a:lnTo>
                      <a:pt x="294" y="2082"/>
                    </a:lnTo>
                    <a:lnTo>
                      <a:pt x="294" y="2086"/>
                    </a:lnTo>
                    <a:lnTo>
                      <a:pt x="290" y="2089"/>
                    </a:lnTo>
                    <a:lnTo>
                      <a:pt x="288" y="2094"/>
                    </a:lnTo>
                    <a:lnTo>
                      <a:pt x="287" y="2098"/>
                    </a:lnTo>
                    <a:lnTo>
                      <a:pt x="284" y="2100"/>
                    </a:lnTo>
                    <a:lnTo>
                      <a:pt x="284" y="2103"/>
                    </a:lnTo>
                    <a:lnTo>
                      <a:pt x="284" y="2107"/>
                    </a:lnTo>
                    <a:lnTo>
                      <a:pt x="283" y="2110"/>
                    </a:lnTo>
                    <a:lnTo>
                      <a:pt x="281" y="2113"/>
                    </a:lnTo>
                    <a:lnTo>
                      <a:pt x="281" y="2116"/>
                    </a:lnTo>
                    <a:lnTo>
                      <a:pt x="281" y="2120"/>
                    </a:lnTo>
                    <a:lnTo>
                      <a:pt x="281" y="2123"/>
                    </a:lnTo>
                    <a:lnTo>
                      <a:pt x="283" y="2126"/>
                    </a:lnTo>
                    <a:lnTo>
                      <a:pt x="282" y="2130"/>
                    </a:lnTo>
                    <a:lnTo>
                      <a:pt x="281" y="2134"/>
                    </a:lnTo>
                    <a:lnTo>
                      <a:pt x="279" y="2139"/>
                    </a:lnTo>
                    <a:lnTo>
                      <a:pt x="278" y="2142"/>
                    </a:lnTo>
                    <a:lnTo>
                      <a:pt x="277" y="2147"/>
                    </a:lnTo>
                    <a:lnTo>
                      <a:pt x="275" y="2151"/>
                    </a:lnTo>
                    <a:lnTo>
                      <a:pt x="274" y="2156"/>
                    </a:lnTo>
                    <a:lnTo>
                      <a:pt x="273" y="2159"/>
                    </a:lnTo>
                    <a:lnTo>
                      <a:pt x="268" y="2159"/>
                    </a:lnTo>
                    <a:lnTo>
                      <a:pt x="266" y="2159"/>
                    </a:lnTo>
                    <a:lnTo>
                      <a:pt x="264" y="2159"/>
                    </a:lnTo>
                    <a:lnTo>
                      <a:pt x="262" y="2162"/>
                    </a:lnTo>
                    <a:lnTo>
                      <a:pt x="263" y="2168"/>
                    </a:lnTo>
                    <a:lnTo>
                      <a:pt x="263" y="2172"/>
                    </a:lnTo>
                    <a:lnTo>
                      <a:pt x="263" y="2178"/>
                    </a:lnTo>
                    <a:lnTo>
                      <a:pt x="263" y="2183"/>
                    </a:lnTo>
                    <a:lnTo>
                      <a:pt x="261" y="2187"/>
                    </a:lnTo>
                    <a:lnTo>
                      <a:pt x="259" y="2192"/>
                    </a:lnTo>
                    <a:lnTo>
                      <a:pt x="256" y="2196"/>
                    </a:lnTo>
                    <a:lnTo>
                      <a:pt x="252" y="2199"/>
                    </a:lnTo>
                    <a:lnTo>
                      <a:pt x="250" y="2198"/>
                    </a:lnTo>
                    <a:lnTo>
                      <a:pt x="247" y="2196"/>
                    </a:lnTo>
                    <a:lnTo>
                      <a:pt x="245" y="2197"/>
                    </a:lnTo>
                    <a:lnTo>
                      <a:pt x="247" y="2201"/>
                    </a:lnTo>
                    <a:lnTo>
                      <a:pt x="249" y="2203"/>
                    </a:lnTo>
                    <a:lnTo>
                      <a:pt x="250" y="2205"/>
                    </a:lnTo>
                    <a:lnTo>
                      <a:pt x="251" y="2206"/>
                    </a:lnTo>
                    <a:lnTo>
                      <a:pt x="254" y="2204"/>
                    </a:lnTo>
                    <a:lnTo>
                      <a:pt x="255" y="2204"/>
                    </a:lnTo>
                    <a:lnTo>
                      <a:pt x="257" y="2204"/>
                    </a:lnTo>
                    <a:lnTo>
                      <a:pt x="257" y="2205"/>
                    </a:lnTo>
                    <a:lnTo>
                      <a:pt x="256" y="2208"/>
                    </a:lnTo>
                    <a:lnTo>
                      <a:pt x="253" y="2206"/>
                    </a:lnTo>
                    <a:lnTo>
                      <a:pt x="250" y="2206"/>
                    </a:lnTo>
                    <a:lnTo>
                      <a:pt x="249" y="2211"/>
                    </a:lnTo>
                    <a:lnTo>
                      <a:pt x="248" y="2215"/>
                    </a:lnTo>
                    <a:lnTo>
                      <a:pt x="247" y="2221"/>
                    </a:lnTo>
                    <a:lnTo>
                      <a:pt x="246" y="2227"/>
                    </a:lnTo>
                    <a:lnTo>
                      <a:pt x="245" y="2233"/>
                    </a:lnTo>
                    <a:lnTo>
                      <a:pt x="243" y="2239"/>
                    </a:lnTo>
                    <a:lnTo>
                      <a:pt x="242" y="2245"/>
                    </a:lnTo>
                    <a:lnTo>
                      <a:pt x="242" y="2251"/>
                    </a:lnTo>
                    <a:lnTo>
                      <a:pt x="243" y="2258"/>
                    </a:lnTo>
                    <a:lnTo>
                      <a:pt x="241" y="2259"/>
                    </a:lnTo>
                    <a:lnTo>
                      <a:pt x="239" y="2259"/>
                    </a:lnTo>
                    <a:lnTo>
                      <a:pt x="238" y="2259"/>
                    </a:lnTo>
                    <a:lnTo>
                      <a:pt x="236" y="2260"/>
                    </a:lnTo>
                    <a:lnTo>
                      <a:pt x="236" y="2264"/>
                    </a:lnTo>
                    <a:lnTo>
                      <a:pt x="238" y="2268"/>
                    </a:lnTo>
                    <a:lnTo>
                      <a:pt x="238" y="2270"/>
                    </a:lnTo>
                    <a:lnTo>
                      <a:pt x="236" y="2271"/>
                    </a:lnTo>
                    <a:lnTo>
                      <a:pt x="234" y="2276"/>
                    </a:lnTo>
                    <a:lnTo>
                      <a:pt x="233" y="2280"/>
                    </a:lnTo>
                    <a:lnTo>
                      <a:pt x="233" y="2286"/>
                    </a:lnTo>
                    <a:lnTo>
                      <a:pt x="233" y="2290"/>
                    </a:lnTo>
                    <a:lnTo>
                      <a:pt x="233" y="2294"/>
                    </a:lnTo>
                    <a:lnTo>
                      <a:pt x="232" y="2298"/>
                    </a:lnTo>
                    <a:lnTo>
                      <a:pt x="231" y="2303"/>
                    </a:lnTo>
                    <a:lnTo>
                      <a:pt x="229" y="2307"/>
                    </a:lnTo>
                    <a:lnTo>
                      <a:pt x="229" y="2313"/>
                    </a:lnTo>
                    <a:lnTo>
                      <a:pt x="229" y="2319"/>
                    </a:lnTo>
                    <a:lnTo>
                      <a:pt x="229" y="2324"/>
                    </a:lnTo>
                    <a:lnTo>
                      <a:pt x="227" y="2330"/>
                    </a:lnTo>
                    <a:lnTo>
                      <a:pt x="225" y="2335"/>
                    </a:lnTo>
                    <a:lnTo>
                      <a:pt x="223" y="2339"/>
                    </a:lnTo>
                    <a:lnTo>
                      <a:pt x="221" y="2344"/>
                    </a:lnTo>
                    <a:lnTo>
                      <a:pt x="220" y="2350"/>
                    </a:lnTo>
                    <a:lnTo>
                      <a:pt x="221" y="2352"/>
                    </a:lnTo>
                    <a:lnTo>
                      <a:pt x="221" y="2355"/>
                    </a:lnTo>
                    <a:lnTo>
                      <a:pt x="221" y="2358"/>
                    </a:lnTo>
                    <a:lnTo>
                      <a:pt x="221" y="2361"/>
                    </a:lnTo>
                    <a:lnTo>
                      <a:pt x="220" y="2363"/>
                    </a:lnTo>
                    <a:lnTo>
                      <a:pt x="219" y="2366"/>
                    </a:lnTo>
                    <a:lnTo>
                      <a:pt x="219" y="2369"/>
                    </a:lnTo>
                    <a:lnTo>
                      <a:pt x="219" y="2371"/>
                    </a:lnTo>
                    <a:lnTo>
                      <a:pt x="214" y="2374"/>
                    </a:lnTo>
                    <a:lnTo>
                      <a:pt x="211" y="2377"/>
                    </a:lnTo>
                    <a:lnTo>
                      <a:pt x="209" y="2382"/>
                    </a:lnTo>
                    <a:lnTo>
                      <a:pt x="207" y="2386"/>
                    </a:lnTo>
                    <a:lnTo>
                      <a:pt x="206" y="2390"/>
                    </a:lnTo>
                    <a:lnTo>
                      <a:pt x="206" y="2395"/>
                    </a:lnTo>
                    <a:lnTo>
                      <a:pt x="206" y="2400"/>
                    </a:lnTo>
                    <a:lnTo>
                      <a:pt x="205" y="2403"/>
                    </a:lnTo>
                    <a:lnTo>
                      <a:pt x="206" y="2408"/>
                    </a:lnTo>
                    <a:lnTo>
                      <a:pt x="206" y="2413"/>
                    </a:lnTo>
                    <a:lnTo>
                      <a:pt x="206" y="2418"/>
                    </a:lnTo>
                    <a:lnTo>
                      <a:pt x="206" y="2422"/>
                    </a:lnTo>
                    <a:lnTo>
                      <a:pt x="205" y="2427"/>
                    </a:lnTo>
                    <a:lnTo>
                      <a:pt x="204" y="2431"/>
                    </a:lnTo>
                    <a:lnTo>
                      <a:pt x="204" y="2437"/>
                    </a:lnTo>
                    <a:lnTo>
                      <a:pt x="204" y="2441"/>
                    </a:lnTo>
                    <a:lnTo>
                      <a:pt x="202" y="2446"/>
                    </a:lnTo>
                    <a:lnTo>
                      <a:pt x="201" y="2449"/>
                    </a:lnTo>
                    <a:lnTo>
                      <a:pt x="199" y="2453"/>
                    </a:lnTo>
                    <a:lnTo>
                      <a:pt x="198" y="2457"/>
                    </a:lnTo>
                    <a:lnTo>
                      <a:pt x="198" y="2461"/>
                    </a:lnTo>
                    <a:lnTo>
                      <a:pt x="197" y="2466"/>
                    </a:lnTo>
                    <a:lnTo>
                      <a:pt x="198" y="2470"/>
                    </a:lnTo>
                    <a:lnTo>
                      <a:pt x="199" y="2474"/>
                    </a:lnTo>
                    <a:lnTo>
                      <a:pt x="200" y="2478"/>
                    </a:lnTo>
                    <a:lnTo>
                      <a:pt x="200" y="2481"/>
                    </a:lnTo>
                    <a:lnTo>
                      <a:pt x="198" y="2484"/>
                    </a:lnTo>
                    <a:lnTo>
                      <a:pt x="196" y="2486"/>
                    </a:lnTo>
                    <a:lnTo>
                      <a:pt x="194" y="2488"/>
                    </a:lnTo>
                    <a:lnTo>
                      <a:pt x="193" y="2491"/>
                    </a:lnTo>
                    <a:lnTo>
                      <a:pt x="192" y="2494"/>
                    </a:lnTo>
                    <a:lnTo>
                      <a:pt x="192" y="2497"/>
                    </a:lnTo>
                    <a:lnTo>
                      <a:pt x="191" y="2497"/>
                    </a:lnTo>
                    <a:lnTo>
                      <a:pt x="187" y="2497"/>
                    </a:lnTo>
                    <a:lnTo>
                      <a:pt x="185" y="2498"/>
                    </a:lnTo>
                    <a:lnTo>
                      <a:pt x="183" y="2501"/>
                    </a:lnTo>
                    <a:lnTo>
                      <a:pt x="183" y="2502"/>
                    </a:lnTo>
                    <a:lnTo>
                      <a:pt x="182" y="2504"/>
                    </a:lnTo>
                    <a:lnTo>
                      <a:pt x="181" y="2505"/>
                    </a:lnTo>
                    <a:lnTo>
                      <a:pt x="178" y="2504"/>
                    </a:lnTo>
                    <a:lnTo>
                      <a:pt x="176" y="2502"/>
                    </a:lnTo>
                    <a:lnTo>
                      <a:pt x="176" y="2500"/>
                    </a:lnTo>
                    <a:lnTo>
                      <a:pt x="173" y="2502"/>
                    </a:lnTo>
                    <a:lnTo>
                      <a:pt x="171" y="2503"/>
                    </a:lnTo>
                    <a:lnTo>
                      <a:pt x="169" y="2504"/>
                    </a:lnTo>
                    <a:lnTo>
                      <a:pt x="167" y="2504"/>
                    </a:lnTo>
                    <a:lnTo>
                      <a:pt x="165" y="2504"/>
                    </a:lnTo>
                    <a:lnTo>
                      <a:pt x="160" y="2502"/>
                    </a:lnTo>
                    <a:lnTo>
                      <a:pt x="158" y="2498"/>
                    </a:lnTo>
                    <a:lnTo>
                      <a:pt x="156" y="2494"/>
                    </a:lnTo>
                    <a:lnTo>
                      <a:pt x="151" y="2493"/>
                    </a:lnTo>
                    <a:lnTo>
                      <a:pt x="150" y="2486"/>
                    </a:lnTo>
                    <a:lnTo>
                      <a:pt x="143" y="2484"/>
                    </a:lnTo>
                    <a:lnTo>
                      <a:pt x="138" y="2482"/>
                    </a:lnTo>
                    <a:lnTo>
                      <a:pt x="138" y="2474"/>
                    </a:lnTo>
                    <a:lnTo>
                      <a:pt x="139" y="2468"/>
                    </a:lnTo>
                    <a:lnTo>
                      <a:pt x="139" y="2462"/>
                    </a:lnTo>
                    <a:lnTo>
                      <a:pt x="141" y="2458"/>
                    </a:lnTo>
                    <a:lnTo>
                      <a:pt x="146" y="2455"/>
                    </a:lnTo>
                    <a:lnTo>
                      <a:pt x="143" y="2449"/>
                    </a:lnTo>
                    <a:lnTo>
                      <a:pt x="139" y="2447"/>
                    </a:lnTo>
                    <a:lnTo>
                      <a:pt x="132" y="2447"/>
                    </a:lnTo>
                    <a:lnTo>
                      <a:pt x="128" y="2445"/>
                    </a:lnTo>
                    <a:lnTo>
                      <a:pt x="127" y="2446"/>
                    </a:lnTo>
                    <a:lnTo>
                      <a:pt x="125" y="2449"/>
                    </a:lnTo>
                    <a:lnTo>
                      <a:pt x="124" y="2449"/>
                    </a:lnTo>
                    <a:lnTo>
                      <a:pt x="122" y="2448"/>
                    </a:lnTo>
                    <a:lnTo>
                      <a:pt x="122" y="2447"/>
                    </a:lnTo>
                    <a:lnTo>
                      <a:pt x="121" y="2446"/>
                    </a:lnTo>
                    <a:lnTo>
                      <a:pt x="120" y="2445"/>
                    </a:lnTo>
                    <a:lnTo>
                      <a:pt x="120" y="2444"/>
                    </a:lnTo>
                    <a:lnTo>
                      <a:pt x="124" y="2443"/>
                    </a:lnTo>
                    <a:lnTo>
                      <a:pt x="125" y="2440"/>
                    </a:lnTo>
                    <a:lnTo>
                      <a:pt x="126" y="2437"/>
                    </a:lnTo>
                    <a:lnTo>
                      <a:pt x="126" y="2432"/>
                    </a:lnTo>
                    <a:lnTo>
                      <a:pt x="124" y="2430"/>
                    </a:lnTo>
                    <a:lnTo>
                      <a:pt x="122" y="2429"/>
                    </a:lnTo>
                    <a:lnTo>
                      <a:pt x="120" y="2425"/>
                    </a:lnTo>
                    <a:lnTo>
                      <a:pt x="120" y="2422"/>
                    </a:lnTo>
                    <a:lnTo>
                      <a:pt x="122" y="2421"/>
                    </a:lnTo>
                    <a:lnTo>
                      <a:pt x="122" y="2419"/>
                    </a:lnTo>
                    <a:lnTo>
                      <a:pt x="122" y="2415"/>
                    </a:lnTo>
                    <a:lnTo>
                      <a:pt x="122" y="2413"/>
                    </a:lnTo>
                    <a:lnTo>
                      <a:pt x="120" y="2410"/>
                    </a:lnTo>
                    <a:lnTo>
                      <a:pt x="122" y="2407"/>
                    </a:lnTo>
                    <a:lnTo>
                      <a:pt x="123" y="2405"/>
                    </a:lnTo>
                    <a:lnTo>
                      <a:pt x="123" y="2403"/>
                    </a:lnTo>
                    <a:lnTo>
                      <a:pt x="126" y="2400"/>
                    </a:lnTo>
                    <a:lnTo>
                      <a:pt x="127" y="2396"/>
                    </a:lnTo>
                    <a:lnTo>
                      <a:pt x="127" y="2392"/>
                    </a:lnTo>
                    <a:lnTo>
                      <a:pt x="128" y="2388"/>
                    </a:lnTo>
                    <a:lnTo>
                      <a:pt x="127" y="2385"/>
                    </a:lnTo>
                    <a:lnTo>
                      <a:pt x="125" y="2382"/>
                    </a:lnTo>
                    <a:lnTo>
                      <a:pt x="124" y="2378"/>
                    </a:lnTo>
                    <a:lnTo>
                      <a:pt x="122" y="2375"/>
                    </a:lnTo>
                    <a:lnTo>
                      <a:pt x="120" y="2371"/>
                    </a:lnTo>
                    <a:lnTo>
                      <a:pt x="120" y="2368"/>
                    </a:lnTo>
                    <a:lnTo>
                      <a:pt x="120" y="2365"/>
                    </a:lnTo>
                    <a:lnTo>
                      <a:pt x="120" y="2361"/>
                    </a:lnTo>
                    <a:lnTo>
                      <a:pt x="122" y="2360"/>
                    </a:lnTo>
                    <a:lnTo>
                      <a:pt x="124" y="2360"/>
                    </a:lnTo>
                    <a:lnTo>
                      <a:pt x="127" y="2359"/>
                    </a:lnTo>
                    <a:lnTo>
                      <a:pt x="128" y="2358"/>
                    </a:lnTo>
                    <a:lnTo>
                      <a:pt x="127" y="2352"/>
                    </a:lnTo>
                    <a:lnTo>
                      <a:pt x="124" y="2348"/>
                    </a:lnTo>
                    <a:lnTo>
                      <a:pt x="124" y="2342"/>
                    </a:lnTo>
                    <a:lnTo>
                      <a:pt x="128" y="2337"/>
                    </a:lnTo>
                    <a:lnTo>
                      <a:pt x="130" y="2334"/>
                    </a:lnTo>
                    <a:lnTo>
                      <a:pt x="130" y="2330"/>
                    </a:lnTo>
                    <a:lnTo>
                      <a:pt x="129" y="2326"/>
                    </a:lnTo>
                    <a:lnTo>
                      <a:pt x="128" y="2322"/>
                    </a:lnTo>
                    <a:lnTo>
                      <a:pt x="126" y="2319"/>
                    </a:lnTo>
                    <a:lnTo>
                      <a:pt x="124" y="2315"/>
                    </a:lnTo>
                    <a:lnTo>
                      <a:pt x="123" y="2311"/>
                    </a:lnTo>
                    <a:lnTo>
                      <a:pt x="123" y="2305"/>
                    </a:lnTo>
                    <a:lnTo>
                      <a:pt x="123" y="2301"/>
                    </a:lnTo>
                    <a:lnTo>
                      <a:pt x="124" y="2295"/>
                    </a:lnTo>
                    <a:lnTo>
                      <a:pt x="124" y="2290"/>
                    </a:lnTo>
                    <a:lnTo>
                      <a:pt x="125" y="2285"/>
                    </a:lnTo>
                    <a:lnTo>
                      <a:pt x="124" y="2281"/>
                    </a:lnTo>
                    <a:lnTo>
                      <a:pt x="123" y="2277"/>
                    </a:lnTo>
                    <a:lnTo>
                      <a:pt x="124" y="2273"/>
                    </a:lnTo>
                    <a:lnTo>
                      <a:pt x="124" y="2268"/>
                    </a:lnTo>
                    <a:lnTo>
                      <a:pt x="126" y="2265"/>
                    </a:lnTo>
                    <a:lnTo>
                      <a:pt x="128" y="2261"/>
                    </a:lnTo>
                    <a:lnTo>
                      <a:pt x="130" y="2258"/>
                    </a:lnTo>
                    <a:lnTo>
                      <a:pt x="133" y="2256"/>
                    </a:lnTo>
                    <a:lnTo>
                      <a:pt x="137" y="2253"/>
                    </a:lnTo>
                    <a:lnTo>
                      <a:pt x="138" y="2251"/>
                    </a:lnTo>
                    <a:lnTo>
                      <a:pt x="137" y="2249"/>
                    </a:lnTo>
                    <a:lnTo>
                      <a:pt x="134" y="2248"/>
                    </a:lnTo>
                    <a:lnTo>
                      <a:pt x="131" y="2245"/>
                    </a:lnTo>
                    <a:lnTo>
                      <a:pt x="130" y="2244"/>
                    </a:lnTo>
                    <a:lnTo>
                      <a:pt x="131" y="2242"/>
                    </a:lnTo>
                    <a:lnTo>
                      <a:pt x="135" y="2240"/>
                    </a:lnTo>
                    <a:lnTo>
                      <a:pt x="136" y="2238"/>
                    </a:lnTo>
                    <a:lnTo>
                      <a:pt x="137" y="2234"/>
                    </a:lnTo>
                    <a:lnTo>
                      <a:pt x="137" y="2231"/>
                    </a:lnTo>
                    <a:lnTo>
                      <a:pt x="137" y="2228"/>
                    </a:lnTo>
                    <a:lnTo>
                      <a:pt x="132" y="2224"/>
                    </a:lnTo>
                    <a:lnTo>
                      <a:pt x="132" y="2220"/>
                    </a:lnTo>
                    <a:lnTo>
                      <a:pt x="131" y="2215"/>
                    </a:lnTo>
                    <a:lnTo>
                      <a:pt x="130" y="2211"/>
                    </a:lnTo>
                    <a:lnTo>
                      <a:pt x="132" y="2206"/>
                    </a:lnTo>
                    <a:lnTo>
                      <a:pt x="134" y="2202"/>
                    </a:lnTo>
                    <a:lnTo>
                      <a:pt x="135" y="2198"/>
                    </a:lnTo>
                    <a:lnTo>
                      <a:pt x="133" y="2193"/>
                    </a:lnTo>
                    <a:lnTo>
                      <a:pt x="136" y="2188"/>
                    </a:lnTo>
                    <a:lnTo>
                      <a:pt x="139" y="2184"/>
                    </a:lnTo>
                    <a:lnTo>
                      <a:pt x="141" y="2179"/>
                    </a:lnTo>
                    <a:lnTo>
                      <a:pt x="145" y="2174"/>
                    </a:lnTo>
                    <a:lnTo>
                      <a:pt x="147" y="2170"/>
                    </a:lnTo>
                    <a:lnTo>
                      <a:pt x="148" y="2163"/>
                    </a:lnTo>
                    <a:lnTo>
                      <a:pt x="150" y="2159"/>
                    </a:lnTo>
                    <a:lnTo>
                      <a:pt x="156" y="2159"/>
                    </a:lnTo>
                    <a:lnTo>
                      <a:pt x="159" y="2155"/>
                    </a:lnTo>
                    <a:lnTo>
                      <a:pt x="159" y="2149"/>
                    </a:lnTo>
                    <a:lnTo>
                      <a:pt x="160" y="2144"/>
                    </a:lnTo>
                    <a:lnTo>
                      <a:pt x="161" y="2140"/>
                    </a:lnTo>
                    <a:lnTo>
                      <a:pt x="159" y="2138"/>
                    </a:lnTo>
                    <a:lnTo>
                      <a:pt x="157" y="2136"/>
                    </a:lnTo>
                    <a:lnTo>
                      <a:pt x="154" y="2136"/>
                    </a:lnTo>
                    <a:lnTo>
                      <a:pt x="152" y="2134"/>
                    </a:lnTo>
                    <a:lnTo>
                      <a:pt x="151" y="2136"/>
                    </a:lnTo>
                    <a:lnTo>
                      <a:pt x="150" y="2136"/>
                    </a:lnTo>
                    <a:lnTo>
                      <a:pt x="150" y="2137"/>
                    </a:lnTo>
                    <a:lnTo>
                      <a:pt x="149" y="2137"/>
                    </a:lnTo>
                    <a:lnTo>
                      <a:pt x="148" y="2136"/>
                    </a:lnTo>
                    <a:lnTo>
                      <a:pt x="146" y="2135"/>
                    </a:lnTo>
                    <a:lnTo>
                      <a:pt x="145" y="2133"/>
                    </a:lnTo>
                    <a:lnTo>
                      <a:pt x="147" y="2132"/>
                    </a:lnTo>
                    <a:lnTo>
                      <a:pt x="150" y="2131"/>
                    </a:lnTo>
                    <a:lnTo>
                      <a:pt x="152" y="2129"/>
                    </a:lnTo>
                    <a:lnTo>
                      <a:pt x="153" y="2126"/>
                    </a:lnTo>
                    <a:lnTo>
                      <a:pt x="153" y="2123"/>
                    </a:lnTo>
                    <a:lnTo>
                      <a:pt x="152" y="2118"/>
                    </a:lnTo>
                    <a:lnTo>
                      <a:pt x="152" y="2114"/>
                    </a:lnTo>
                    <a:lnTo>
                      <a:pt x="152" y="2109"/>
                    </a:lnTo>
                    <a:lnTo>
                      <a:pt x="153" y="2106"/>
                    </a:lnTo>
                    <a:lnTo>
                      <a:pt x="157" y="2104"/>
                    </a:lnTo>
                    <a:lnTo>
                      <a:pt x="158" y="2101"/>
                    </a:lnTo>
                    <a:lnTo>
                      <a:pt x="158" y="2097"/>
                    </a:lnTo>
                    <a:lnTo>
                      <a:pt x="156" y="2094"/>
                    </a:lnTo>
                    <a:lnTo>
                      <a:pt x="155" y="2090"/>
                    </a:lnTo>
                    <a:lnTo>
                      <a:pt x="155" y="2086"/>
                    </a:lnTo>
                    <a:lnTo>
                      <a:pt x="156" y="2084"/>
                    </a:lnTo>
                    <a:lnTo>
                      <a:pt x="161" y="2081"/>
                    </a:lnTo>
                    <a:lnTo>
                      <a:pt x="162" y="2076"/>
                    </a:lnTo>
                    <a:lnTo>
                      <a:pt x="162" y="2070"/>
                    </a:lnTo>
                    <a:lnTo>
                      <a:pt x="164" y="2065"/>
                    </a:lnTo>
                    <a:lnTo>
                      <a:pt x="165" y="2059"/>
                    </a:lnTo>
                    <a:lnTo>
                      <a:pt x="166" y="2054"/>
                    </a:lnTo>
                    <a:lnTo>
                      <a:pt x="168" y="2050"/>
                    </a:lnTo>
                    <a:lnTo>
                      <a:pt x="170" y="2044"/>
                    </a:lnTo>
                    <a:lnTo>
                      <a:pt x="173" y="2040"/>
                    </a:lnTo>
                    <a:lnTo>
                      <a:pt x="173" y="2036"/>
                    </a:lnTo>
                    <a:lnTo>
                      <a:pt x="173" y="2033"/>
                    </a:lnTo>
                    <a:lnTo>
                      <a:pt x="172" y="2028"/>
                    </a:lnTo>
                    <a:lnTo>
                      <a:pt x="169" y="2026"/>
                    </a:lnTo>
                    <a:lnTo>
                      <a:pt x="169" y="2018"/>
                    </a:lnTo>
                    <a:lnTo>
                      <a:pt x="169" y="2009"/>
                    </a:lnTo>
                    <a:lnTo>
                      <a:pt x="171" y="2003"/>
                    </a:lnTo>
                    <a:lnTo>
                      <a:pt x="172" y="1996"/>
                    </a:lnTo>
                    <a:lnTo>
                      <a:pt x="173" y="1988"/>
                    </a:lnTo>
                    <a:lnTo>
                      <a:pt x="174" y="1981"/>
                    </a:lnTo>
                    <a:lnTo>
                      <a:pt x="174" y="1973"/>
                    </a:lnTo>
                    <a:lnTo>
                      <a:pt x="173" y="1965"/>
                    </a:lnTo>
                    <a:lnTo>
                      <a:pt x="176" y="1960"/>
                    </a:lnTo>
                    <a:lnTo>
                      <a:pt x="177" y="1954"/>
                    </a:lnTo>
                    <a:lnTo>
                      <a:pt x="177" y="1949"/>
                    </a:lnTo>
                    <a:lnTo>
                      <a:pt x="177" y="1944"/>
                    </a:lnTo>
                    <a:lnTo>
                      <a:pt x="177" y="1938"/>
                    </a:lnTo>
                    <a:lnTo>
                      <a:pt x="178" y="1933"/>
                    </a:lnTo>
                    <a:lnTo>
                      <a:pt x="180" y="1928"/>
                    </a:lnTo>
                    <a:lnTo>
                      <a:pt x="183" y="1923"/>
                    </a:lnTo>
                    <a:lnTo>
                      <a:pt x="182" y="1919"/>
                    </a:lnTo>
                    <a:lnTo>
                      <a:pt x="182" y="1915"/>
                    </a:lnTo>
                    <a:lnTo>
                      <a:pt x="182" y="1913"/>
                    </a:lnTo>
                    <a:lnTo>
                      <a:pt x="183" y="1909"/>
                    </a:lnTo>
                    <a:lnTo>
                      <a:pt x="184" y="1906"/>
                    </a:lnTo>
                    <a:lnTo>
                      <a:pt x="186" y="1904"/>
                    </a:lnTo>
                    <a:lnTo>
                      <a:pt x="187" y="1900"/>
                    </a:lnTo>
                    <a:lnTo>
                      <a:pt x="188" y="1897"/>
                    </a:lnTo>
                    <a:lnTo>
                      <a:pt x="188" y="1896"/>
                    </a:lnTo>
                    <a:lnTo>
                      <a:pt x="191" y="1896"/>
                    </a:lnTo>
                    <a:lnTo>
                      <a:pt x="192" y="1894"/>
                    </a:lnTo>
                    <a:lnTo>
                      <a:pt x="189" y="1891"/>
                    </a:lnTo>
                    <a:lnTo>
                      <a:pt x="191" y="1889"/>
                    </a:lnTo>
                    <a:lnTo>
                      <a:pt x="193" y="1886"/>
                    </a:lnTo>
                    <a:lnTo>
                      <a:pt x="195" y="1883"/>
                    </a:lnTo>
                    <a:lnTo>
                      <a:pt x="195" y="1879"/>
                    </a:lnTo>
                    <a:lnTo>
                      <a:pt x="194" y="1874"/>
                    </a:lnTo>
                    <a:lnTo>
                      <a:pt x="194" y="1870"/>
                    </a:lnTo>
                    <a:lnTo>
                      <a:pt x="194" y="1865"/>
                    </a:lnTo>
                    <a:lnTo>
                      <a:pt x="194" y="1861"/>
                    </a:lnTo>
                    <a:lnTo>
                      <a:pt x="195" y="1856"/>
                    </a:lnTo>
                    <a:lnTo>
                      <a:pt x="197" y="1853"/>
                    </a:lnTo>
                    <a:lnTo>
                      <a:pt x="199" y="1850"/>
                    </a:lnTo>
                    <a:lnTo>
                      <a:pt x="201" y="1847"/>
                    </a:lnTo>
                    <a:lnTo>
                      <a:pt x="200" y="1845"/>
                    </a:lnTo>
                    <a:lnTo>
                      <a:pt x="198" y="1844"/>
                    </a:lnTo>
                    <a:lnTo>
                      <a:pt x="196" y="1842"/>
                    </a:lnTo>
                    <a:lnTo>
                      <a:pt x="203" y="1836"/>
                    </a:lnTo>
                    <a:lnTo>
                      <a:pt x="206" y="1828"/>
                    </a:lnTo>
                    <a:lnTo>
                      <a:pt x="206" y="1818"/>
                    </a:lnTo>
                    <a:lnTo>
                      <a:pt x="206" y="1809"/>
                    </a:lnTo>
                    <a:lnTo>
                      <a:pt x="206" y="1799"/>
                    </a:lnTo>
                    <a:lnTo>
                      <a:pt x="207" y="1791"/>
                    </a:lnTo>
                    <a:lnTo>
                      <a:pt x="212" y="1784"/>
                    </a:lnTo>
                    <a:lnTo>
                      <a:pt x="221" y="1779"/>
                    </a:lnTo>
                    <a:lnTo>
                      <a:pt x="220" y="1773"/>
                    </a:lnTo>
                    <a:lnTo>
                      <a:pt x="217" y="1769"/>
                    </a:lnTo>
                    <a:lnTo>
                      <a:pt x="215" y="1765"/>
                    </a:lnTo>
                    <a:lnTo>
                      <a:pt x="220" y="1762"/>
                    </a:lnTo>
                    <a:lnTo>
                      <a:pt x="219" y="1756"/>
                    </a:lnTo>
                    <a:lnTo>
                      <a:pt x="220" y="1752"/>
                    </a:lnTo>
                    <a:lnTo>
                      <a:pt x="222" y="1748"/>
                    </a:lnTo>
                    <a:lnTo>
                      <a:pt x="224" y="1744"/>
                    </a:lnTo>
                    <a:lnTo>
                      <a:pt x="227" y="1741"/>
                    </a:lnTo>
                    <a:lnTo>
                      <a:pt x="227" y="1737"/>
                    </a:lnTo>
                    <a:lnTo>
                      <a:pt x="225" y="1734"/>
                    </a:lnTo>
                    <a:lnTo>
                      <a:pt x="222" y="1731"/>
                    </a:lnTo>
                    <a:lnTo>
                      <a:pt x="227" y="1731"/>
                    </a:lnTo>
                    <a:lnTo>
                      <a:pt x="229" y="1728"/>
                    </a:lnTo>
                    <a:lnTo>
                      <a:pt x="232" y="1725"/>
                    </a:lnTo>
                    <a:lnTo>
                      <a:pt x="236" y="1722"/>
                    </a:lnTo>
                    <a:lnTo>
                      <a:pt x="233" y="1719"/>
                    </a:lnTo>
                    <a:lnTo>
                      <a:pt x="233" y="1717"/>
                    </a:lnTo>
                    <a:lnTo>
                      <a:pt x="233" y="1714"/>
                    </a:lnTo>
                    <a:lnTo>
                      <a:pt x="233" y="1710"/>
                    </a:lnTo>
                    <a:lnTo>
                      <a:pt x="236" y="1707"/>
                    </a:lnTo>
                    <a:lnTo>
                      <a:pt x="238" y="1702"/>
                    </a:lnTo>
                    <a:lnTo>
                      <a:pt x="240" y="1698"/>
                    </a:lnTo>
                    <a:lnTo>
                      <a:pt x="241" y="1694"/>
                    </a:lnTo>
                    <a:lnTo>
                      <a:pt x="242" y="1690"/>
                    </a:lnTo>
                    <a:lnTo>
                      <a:pt x="242" y="1685"/>
                    </a:lnTo>
                    <a:lnTo>
                      <a:pt x="242" y="1681"/>
                    </a:lnTo>
                    <a:lnTo>
                      <a:pt x="241" y="1675"/>
                    </a:lnTo>
                    <a:lnTo>
                      <a:pt x="240" y="1675"/>
                    </a:lnTo>
                    <a:lnTo>
                      <a:pt x="239" y="1673"/>
                    </a:lnTo>
                    <a:lnTo>
                      <a:pt x="238" y="1671"/>
                    </a:lnTo>
                    <a:lnTo>
                      <a:pt x="237" y="1670"/>
                    </a:lnTo>
                    <a:lnTo>
                      <a:pt x="238" y="1664"/>
                    </a:lnTo>
                    <a:lnTo>
                      <a:pt x="240" y="1659"/>
                    </a:lnTo>
                    <a:lnTo>
                      <a:pt x="242" y="1653"/>
                    </a:lnTo>
                    <a:lnTo>
                      <a:pt x="247" y="1650"/>
                    </a:lnTo>
                    <a:lnTo>
                      <a:pt x="249" y="1647"/>
                    </a:lnTo>
                    <a:lnTo>
                      <a:pt x="249" y="1643"/>
                    </a:lnTo>
                    <a:lnTo>
                      <a:pt x="251" y="1640"/>
                    </a:lnTo>
                    <a:lnTo>
                      <a:pt x="255" y="1638"/>
                    </a:lnTo>
                    <a:lnTo>
                      <a:pt x="257" y="1640"/>
                    </a:lnTo>
                    <a:lnTo>
                      <a:pt x="260" y="1641"/>
                    </a:lnTo>
                    <a:lnTo>
                      <a:pt x="264" y="1640"/>
                    </a:lnTo>
                    <a:lnTo>
                      <a:pt x="266" y="1638"/>
                    </a:lnTo>
                    <a:lnTo>
                      <a:pt x="268" y="1636"/>
                    </a:lnTo>
                    <a:lnTo>
                      <a:pt x="273" y="1633"/>
                    </a:lnTo>
                    <a:lnTo>
                      <a:pt x="275" y="1630"/>
                    </a:lnTo>
                    <a:lnTo>
                      <a:pt x="277" y="1626"/>
                    </a:lnTo>
                    <a:lnTo>
                      <a:pt x="277" y="1621"/>
                    </a:lnTo>
                    <a:lnTo>
                      <a:pt x="275" y="1618"/>
                    </a:lnTo>
                    <a:lnTo>
                      <a:pt x="273" y="1615"/>
                    </a:lnTo>
                    <a:lnTo>
                      <a:pt x="273" y="1611"/>
                    </a:lnTo>
                    <a:lnTo>
                      <a:pt x="275" y="1608"/>
                    </a:lnTo>
                    <a:lnTo>
                      <a:pt x="277" y="1606"/>
                    </a:lnTo>
                    <a:lnTo>
                      <a:pt x="279" y="1605"/>
                    </a:lnTo>
                    <a:lnTo>
                      <a:pt x="281" y="1602"/>
                    </a:lnTo>
                    <a:lnTo>
                      <a:pt x="276" y="1599"/>
                    </a:lnTo>
                    <a:lnTo>
                      <a:pt x="273" y="1593"/>
                    </a:lnTo>
                    <a:lnTo>
                      <a:pt x="269" y="1588"/>
                    </a:lnTo>
                    <a:lnTo>
                      <a:pt x="262" y="1589"/>
                    </a:lnTo>
                    <a:lnTo>
                      <a:pt x="259" y="1585"/>
                    </a:lnTo>
                    <a:lnTo>
                      <a:pt x="257" y="1582"/>
                    </a:lnTo>
                    <a:lnTo>
                      <a:pt x="258" y="1579"/>
                    </a:lnTo>
                    <a:lnTo>
                      <a:pt x="260" y="1576"/>
                    </a:lnTo>
                    <a:lnTo>
                      <a:pt x="262" y="1573"/>
                    </a:lnTo>
                    <a:lnTo>
                      <a:pt x="263" y="1570"/>
                    </a:lnTo>
                    <a:lnTo>
                      <a:pt x="262" y="1568"/>
                    </a:lnTo>
                    <a:lnTo>
                      <a:pt x="259" y="1566"/>
                    </a:lnTo>
                    <a:lnTo>
                      <a:pt x="257" y="1561"/>
                    </a:lnTo>
                    <a:lnTo>
                      <a:pt x="259" y="1557"/>
                    </a:lnTo>
                    <a:lnTo>
                      <a:pt x="262" y="1554"/>
                    </a:lnTo>
                    <a:lnTo>
                      <a:pt x="265" y="1549"/>
                    </a:lnTo>
                    <a:lnTo>
                      <a:pt x="268" y="1548"/>
                    </a:lnTo>
                    <a:lnTo>
                      <a:pt x="270" y="1552"/>
                    </a:lnTo>
                    <a:lnTo>
                      <a:pt x="273" y="1553"/>
                    </a:lnTo>
                    <a:lnTo>
                      <a:pt x="275" y="1549"/>
                    </a:lnTo>
                    <a:lnTo>
                      <a:pt x="275" y="1544"/>
                    </a:lnTo>
                    <a:lnTo>
                      <a:pt x="277" y="1538"/>
                    </a:lnTo>
                    <a:lnTo>
                      <a:pt x="279" y="1534"/>
                    </a:lnTo>
                    <a:lnTo>
                      <a:pt x="278" y="1528"/>
                    </a:lnTo>
                    <a:lnTo>
                      <a:pt x="273" y="1525"/>
                    </a:lnTo>
                    <a:lnTo>
                      <a:pt x="274" y="1519"/>
                    </a:lnTo>
                    <a:lnTo>
                      <a:pt x="276" y="1514"/>
                    </a:lnTo>
                    <a:lnTo>
                      <a:pt x="276" y="1509"/>
                    </a:lnTo>
                    <a:lnTo>
                      <a:pt x="278" y="1508"/>
                    </a:lnTo>
                    <a:lnTo>
                      <a:pt x="279" y="1506"/>
                    </a:lnTo>
                    <a:lnTo>
                      <a:pt x="279" y="1503"/>
                    </a:lnTo>
                    <a:lnTo>
                      <a:pt x="279" y="1502"/>
                    </a:lnTo>
                    <a:lnTo>
                      <a:pt x="276" y="1501"/>
                    </a:lnTo>
                    <a:lnTo>
                      <a:pt x="275" y="1498"/>
                    </a:lnTo>
                    <a:lnTo>
                      <a:pt x="275" y="1494"/>
                    </a:lnTo>
                    <a:lnTo>
                      <a:pt x="276" y="1491"/>
                    </a:lnTo>
                    <a:lnTo>
                      <a:pt x="279" y="1485"/>
                    </a:lnTo>
                    <a:lnTo>
                      <a:pt x="285" y="1482"/>
                    </a:lnTo>
                    <a:lnTo>
                      <a:pt x="290" y="1480"/>
                    </a:lnTo>
                    <a:lnTo>
                      <a:pt x="286" y="1473"/>
                    </a:lnTo>
                    <a:lnTo>
                      <a:pt x="284" y="1469"/>
                    </a:lnTo>
                    <a:lnTo>
                      <a:pt x="281" y="1466"/>
                    </a:lnTo>
                    <a:lnTo>
                      <a:pt x="279" y="1463"/>
                    </a:lnTo>
                    <a:lnTo>
                      <a:pt x="281" y="1458"/>
                    </a:lnTo>
                    <a:lnTo>
                      <a:pt x="284" y="1455"/>
                    </a:lnTo>
                    <a:lnTo>
                      <a:pt x="288" y="1455"/>
                    </a:lnTo>
                    <a:lnTo>
                      <a:pt x="292" y="1456"/>
                    </a:lnTo>
                    <a:lnTo>
                      <a:pt x="294" y="1452"/>
                    </a:lnTo>
                    <a:lnTo>
                      <a:pt x="294" y="1448"/>
                    </a:lnTo>
                    <a:lnTo>
                      <a:pt x="295" y="1443"/>
                    </a:lnTo>
                    <a:lnTo>
                      <a:pt x="296" y="1439"/>
                    </a:lnTo>
                    <a:lnTo>
                      <a:pt x="296" y="1435"/>
                    </a:lnTo>
                    <a:lnTo>
                      <a:pt x="296" y="1431"/>
                    </a:lnTo>
                    <a:lnTo>
                      <a:pt x="296" y="1427"/>
                    </a:lnTo>
                    <a:lnTo>
                      <a:pt x="294" y="1424"/>
                    </a:lnTo>
                    <a:lnTo>
                      <a:pt x="291" y="1420"/>
                    </a:lnTo>
                    <a:lnTo>
                      <a:pt x="292" y="1420"/>
                    </a:lnTo>
                    <a:lnTo>
                      <a:pt x="294" y="1421"/>
                    </a:lnTo>
                    <a:lnTo>
                      <a:pt x="296" y="1420"/>
                    </a:lnTo>
                    <a:lnTo>
                      <a:pt x="296" y="1417"/>
                    </a:lnTo>
                    <a:lnTo>
                      <a:pt x="294" y="1413"/>
                    </a:lnTo>
                    <a:lnTo>
                      <a:pt x="292" y="1412"/>
                    </a:lnTo>
                    <a:lnTo>
                      <a:pt x="290" y="1410"/>
                    </a:lnTo>
                    <a:lnTo>
                      <a:pt x="291" y="1405"/>
                    </a:lnTo>
                    <a:lnTo>
                      <a:pt x="290" y="1401"/>
                    </a:lnTo>
                    <a:lnTo>
                      <a:pt x="287" y="1396"/>
                    </a:lnTo>
                    <a:lnTo>
                      <a:pt x="288" y="1392"/>
                    </a:lnTo>
                    <a:lnTo>
                      <a:pt x="290" y="1386"/>
                    </a:lnTo>
                    <a:lnTo>
                      <a:pt x="290" y="1380"/>
                    </a:lnTo>
                    <a:lnTo>
                      <a:pt x="292" y="1375"/>
                    </a:lnTo>
                    <a:lnTo>
                      <a:pt x="296" y="1373"/>
                    </a:lnTo>
                    <a:lnTo>
                      <a:pt x="299" y="1372"/>
                    </a:lnTo>
                    <a:lnTo>
                      <a:pt x="301" y="1368"/>
                    </a:lnTo>
                    <a:lnTo>
                      <a:pt x="302" y="1366"/>
                    </a:lnTo>
                    <a:lnTo>
                      <a:pt x="303" y="1363"/>
                    </a:lnTo>
                    <a:lnTo>
                      <a:pt x="303" y="1359"/>
                    </a:lnTo>
                    <a:lnTo>
                      <a:pt x="304" y="1356"/>
                    </a:lnTo>
                    <a:lnTo>
                      <a:pt x="305" y="1353"/>
                    </a:lnTo>
                    <a:lnTo>
                      <a:pt x="307" y="1349"/>
                    </a:lnTo>
                    <a:lnTo>
                      <a:pt x="307" y="1344"/>
                    </a:lnTo>
                    <a:lnTo>
                      <a:pt x="311" y="1343"/>
                    </a:lnTo>
                    <a:lnTo>
                      <a:pt x="315" y="1341"/>
                    </a:lnTo>
                    <a:lnTo>
                      <a:pt x="316" y="1336"/>
                    </a:lnTo>
                    <a:lnTo>
                      <a:pt x="312" y="1332"/>
                    </a:lnTo>
                    <a:lnTo>
                      <a:pt x="308" y="1330"/>
                    </a:lnTo>
                    <a:lnTo>
                      <a:pt x="305" y="1326"/>
                    </a:lnTo>
                    <a:lnTo>
                      <a:pt x="305" y="1319"/>
                    </a:lnTo>
                    <a:lnTo>
                      <a:pt x="310" y="1319"/>
                    </a:lnTo>
                    <a:lnTo>
                      <a:pt x="313" y="1318"/>
                    </a:lnTo>
                    <a:lnTo>
                      <a:pt x="314" y="1315"/>
                    </a:lnTo>
                    <a:lnTo>
                      <a:pt x="314" y="1311"/>
                    </a:lnTo>
                    <a:lnTo>
                      <a:pt x="314" y="1308"/>
                    </a:lnTo>
                    <a:lnTo>
                      <a:pt x="315" y="1304"/>
                    </a:lnTo>
                    <a:lnTo>
                      <a:pt x="317" y="1300"/>
                    </a:lnTo>
                    <a:lnTo>
                      <a:pt x="320" y="1298"/>
                    </a:lnTo>
                    <a:lnTo>
                      <a:pt x="319" y="1296"/>
                    </a:lnTo>
                    <a:lnTo>
                      <a:pt x="320" y="1294"/>
                    </a:lnTo>
                    <a:lnTo>
                      <a:pt x="320" y="1293"/>
                    </a:lnTo>
                    <a:lnTo>
                      <a:pt x="321" y="1291"/>
                    </a:lnTo>
                    <a:lnTo>
                      <a:pt x="320" y="1289"/>
                    </a:lnTo>
                    <a:lnTo>
                      <a:pt x="320" y="1285"/>
                    </a:lnTo>
                    <a:lnTo>
                      <a:pt x="320" y="1282"/>
                    </a:lnTo>
                    <a:lnTo>
                      <a:pt x="320" y="1279"/>
                    </a:lnTo>
                    <a:lnTo>
                      <a:pt x="321" y="1276"/>
                    </a:lnTo>
                    <a:lnTo>
                      <a:pt x="321" y="1272"/>
                    </a:lnTo>
                    <a:lnTo>
                      <a:pt x="320" y="1269"/>
                    </a:lnTo>
                    <a:lnTo>
                      <a:pt x="320" y="1266"/>
                    </a:lnTo>
                    <a:lnTo>
                      <a:pt x="322" y="1261"/>
                    </a:lnTo>
                    <a:lnTo>
                      <a:pt x="326" y="1257"/>
                    </a:lnTo>
                    <a:lnTo>
                      <a:pt x="328" y="1251"/>
                    </a:lnTo>
                    <a:lnTo>
                      <a:pt x="330" y="1246"/>
                    </a:lnTo>
                    <a:lnTo>
                      <a:pt x="331" y="1241"/>
                    </a:lnTo>
                    <a:lnTo>
                      <a:pt x="333" y="1236"/>
                    </a:lnTo>
                    <a:lnTo>
                      <a:pt x="333" y="1231"/>
                    </a:lnTo>
                    <a:lnTo>
                      <a:pt x="334" y="1227"/>
                    </a:lnTo>
                    <a:lnTo>
                      <a:pt x="334" y="1228"/>
                    </a:lnTo>
                    <a:lnTo>
                      <a:pt x="335" y="1229"/>
                    </a:lnTo>
                    <a:lnTo>
                      <a:pt x="336" y="1229"/>
                    </a:lnTo>
                    <a:lnTo>
                      <a:pt x="337" y="1225"/>
                    </a:lnTo>
                    <a:lnTo>
                      <a:pt x="340" y="1221"/>
                    </a:lnTo>
                    <a:lnTo>
                      <a:pt x="343" y="1218"/>
                    </a:lnTo>
                    <a:lnTo>
                      <a:pt x="345" y="1213"/>
                    </a:lnTo>
                    <a:lnTo>
                      <a:pt x="347" y="1214"/>
                    </a:lnTo>
                    <a:lnTo>
                      <a:pt x="348" y="1212"/>
                    </a:lnTo>
                    <a:lnTo>
                      <a:pt x="348" y="1209"/>
                    </a:lnTo>
                    <a:lnTo>
                      <a:pt x="350" y="1208"/>
                    </a:lnTo>
                    <a:lnTo>
                      <a:pt x="351" y="1205"/>
                    </a:lnTo>
                    <a:lnTo>
                      <a:pt x="354" y="1205"/>
                    </a:lnTo>
                    <a:lnTo>
                      <a:pt x="355" y="1205"/>
                    </a:lnTo>
                    <a:lnTo>
                      <a:pt x="357" y="1202"/>
                    </a:lnTo>
                    <a:lnTo>
                      <a:pt x="360" y="1199"/>
                    </a:lnTo>
                    <a:lnTo>
                      <a:pt x="363" y="1194"/>
                    </a:lnTo>
                    <a:lnTo>
                      <a:pt x="366" y="1191"/>
                    </a:lnTo>
                    <a:lnTo>
                      <a:pt x="370" y="1188"/>
                    </a:lnTo>
                    <a:lnTo>
                      <a:pt x="374" y="1190"/>
                    </a:lnTo>
                    <a:lnTo>
                      <a:pt x="376" y="1193"/>
                    </a:lnTo>
                    <a:lnTo>
                      <a:pt x="377" y="1195"/>
                    </a:lnTo>
                    <a:lnTo>
                      <a:pt x="378" y="1195"/>
                    </a:lnTo>
                    <a:lnTo>
                      <a:pt x="377" y="1193"/>
                    </a:lnTo>
                    <a:lnTo>
                      <a:pt x="377" y="1191"/>
                    </a:lnTo>
                    <a:lnTo>
                      <a:pt x="377" y="1188"/>
                    </a:lnTo>
                    <a:lnTo>
                      <a:pt x="376" y="1186"/>
                    </a:lnTo>
                    <a:lnTo>
                      <a:pt x="381" y="1183"/>
                    </a:lnTo>
                    <a:lnTo>
                      <a:pt x="382" y="1179"/>
                    </a:lnTo>
                    <a:lnTo>
                      <a:pt x="381" y="1175"/>
                    </a:lnTo>
                    <a:lnTo>
                      <a:pt x="379" y="1170"/>
                    </a:lnTo>
                    <a:lnTo>
                      <a:pt x="382" y="1167"/>
                    </a:lnTo>
                    <a:lnTo>
                      <a:pt x="385" y="1163"/>
                    </a:lnTo>
                    <a:lnTo>
                      <a:pt x="388" y="1158"/>
                    </a:lnTo>
                    <a:lnTo>
                      <a:pt x="392" y="1158"/>
                    </a:lnTo>
                    <a:lnTo>
                      <a:pt x="393" y="1152"/>
                    </a:lnTo>
                    <a:lnTo>
                      <a:pt x="394" y="1148"/>
                    </a:lnTo>
                    <a:lnTo>
                      <a:pt x="396" y="1144"/>
                    </a:lnTo>
                    <a:lnTo>
                      <a:pt x="400" y="1141"/>
                    </a:lnTo>
                    <a:lnTo>
                      <a:pt x="402" y="1145"/>
                    </a:lnTo>
                    <a:lnTo>
                      <a:pt x="402" y="1150"/>
                    </a:lnTo>
                    <a:lnTo>
                      <a:pt x="402" y="1154"/>
                    </a:lnTo>
                    <a:lnTo>
                      <a:pt x="402" y="1158"/>
                    </a:lnTo>
                    <a:lnTo>
                      <a:pt x="399" y="1158"/>
                    </a:lnTo>
                    <a:lnTo>
                      <a:pt x="397" y="1158"/>
                    </a:lnTo>
                    <a:lnTo>
                      <a:pt x="395" y="1158"/>
                    </a:lnTo>
                    <a:lnTo>
                      <a:pt x="393" y="1158"/>
                    </a:lnTo>
                    <a:lnTo>
                      <a:pt x="393" y="1161"/>
                    </a:lnTo>
                    <a:lnTo>
                      <a:pt x="393" y="1165"/>
                    </a:lnTo>
                    <a:lnTo>
                      <a:pt x="395" y="1169"/>
                    </a:lnTo>
                    <a:lnTo>
                      <a:pt x="396" y="1173"/>
                    </a:lnTo>
                    <a:lnTo>
                      <a:pt x="399" y="1176"/>
                    </a:lnTo>
                    <a:lnTo>
                      <a:pt x="399" y="1180"/>
                    </a:lnTo>
                    <a:lnTo>
                      <a:pt x="398" y="1184"/>
                    </a:lnTo>
                    <a:lnTo>
                      <a:pt x="395" y="1187"/>
                    </a:lnTo>
                    <a:lnTo>
                      <a:pt x="395" y="1192"/>
                    </a:lnTo>
                    <a:lnTo>
                      <a:pt x="395" y="1195"/>
                    </a:lnTo>
                    <a:lnTo>
                      <a:pt x="392" y="1196"/>
                    </a:lnTo>
                    <a:lnTo>
                      <a:pt x="390" y="1197"/>
                    </a:lnTo>
                    <a:lnTo>
                      <a:pt x="387" y="1199"/>
                    </a:lnTo>
                    <a:lnTo>
                      <a:pt x="385" y="1200"/>
                    </a:lnTo>
                    <a:lnTo>
                      <a:pt x="385" y="1202"/>
                    </a:lnTo>
                    <a:lnTo>
                      <a:pt x="387" y="1206"/>
                    </a:lnTo>
                    <a:lnTo>
                      <a:pt x="383" y="1211"/>
                    </a:lnTo>
                    <a:lnTo>
                      <a:pt x="385" y="1215"/>
                    </a:lnTo>
                    <a:lnTo>
                      <a:pt x="387" y="1220"/>
                    </a:lnTo>
                    <a:lnTo>
                      <a:pt x="386" y="1225"/>
                    </a:lnTo>
                    <a:lnTo>
                      <a:pt x="383" y="1227"/>
                    </a:lnTo>
                    <a:lnTo>
                      <a:pt x="381" y="1229"/>
                    </a:lnTo>
                    <a:lnTo>
                      <a:pt x="380" y="1232"/>
                    </a:lnTo>
                    <a:lnTo>
                      <a:pt x="380" y="1236"/>
                    </a:lnTo>
                    <a:lnTo>
                      <a:pt x="379" y="1239"/>
                    </a:lnTo>
                    <a:lnTo>
                      <a:pt x="378" y="1242"/>
                    </a:lnTo>
                    <a:lnTo>
                      <a:pt x="378" y="1245"/>
                    </a:lnTo>
                    <a:lnTo>
                      <a:pt x="376" y="1247"/>
                    </a:lnTo>
                    <a:lnTo>
                      <a:pt x="375" y="1251"/>
                    </a:lnTo>
                    <a:lnTo>
                      <a:pt x="375" y="1255"/>
                    </a:lnTo>
                    <a:lnTo>
                      <a:pt x="375" y="1259"/>
                    </a:lnTo>
                    <a:lnTo>
                      <a:pt x="376" y="1263"/>
                    </a:lnTo>
                    <a:lnTo>
                      <a:pt x="375" y="1266"/>
                    </a:lnTo>
                    <a:lnTo>
                      <a:pt x="374" y="1270"/>
                    </a:lnTo>
                    <a:lnTo>
                      <a:pt x="373" y="1273"/>
                    </a:lnTo>
                    <a:lnTo>
                      <a:pt x="370" y="1275"/>
                    </a:lnTo>
                    <a:lnTo>
                      <a:pt x="372" y="1281"/>
                    </a:lnTo>
                    <a:lnTo>
                      <a:pt x="373" y="1287"/>
                    </a:lnTo>
                    <a:lnTo>
                      <a:pt x="372" y="1293"/>
                    </a:lnTo>
                    <a:lnTo>
                      <a:pt x="372" y="1300"/>
                    </a:lnTo>
                    <a:lnTo>
                      <a:pt x="369" y="1306"/>
                    </a:lnTo>
                    <a:lnTo>
                      <a:pt x="369" y="1312"/>
                    </a:lnTo>
                    <a:lnTo>
                      <a:pt x="368" y="1319"/>
                    </a:lnTo>
                    <a:lnTo>
                      <a:pt x="367" y="1326"/>
                    </a:lnTo>
                    <a:lnTo>
                      <a:pt x="366" y="1328"/>
                    </a:lnTo>
                    <a:lnTo>
                      <a:pt x="365" y="1330"/>
                    </a:lnTo>
                    <a:lnTo>
                      <a:pt x="366" y="1334"/>
                    </a:lnTo>
                    <a:lnTo>
                      <a:pt x="367" y="1337"/>
                    </a:lnTo>
                    <a:lnTo>
                      <a:pt x="367" y="1341"/>
                    </a:lnTo>
                    <a:lnTo>
                      <a:pt x="367" y="1344"/>
                    </a:lnTo>
                    <a:lnTo>
                      <a:pt x="366" y="1347"/>
                    </a:lnTo>
                    <a:lnTo>
                      <a:pt x="363" y="1349"/>
                    </a:lnTo>
                    <a:lnTo>
                      <a:pt x="363" y="1353"/>
                    </a:lnTo>
                    <a:lnTo>
                      <a:pt x="363" y="1358"/>
                    </a:lnTo>
                    <a:lnTo>
                      <a:pt x="361" y="1362"/>
                    </a:lnTo>
                    <a:lnTo>
                      <a:pt x="359" y="1366"/>
                    </a:lnTo>
                    <a:lnTo>
                      <a:pt x="358" y="1370"/>
                    </a:lnTo>
                    <a:lnTo>
                      <a:pt x="356" y="1373"/>
                    </a:lnTo>
                    <a:lnTo>
                      <a:pt x="355" y="1377"/>
                    </a:lnTo>
                    <a:lnTo>
                      <a:pt x="354" y="1381"/>
                    </a:lnTo>
                    <a:lnTo>
                      <a:pt x="352" y="1381"/>
                    </a:lnTo>
                    <a:lnTo>
                      <a:pt x="349" y="1379"/>
                    </a:lnTo>
                    <a:lnTo>
                      <a:pt x="346" y="1377"/>
                    </a:lnTo>
                    <a:lnTo>
                      <a:pt x="341" y="1379"/>
                    </a:lnTo>
                    <a:lnTo>
                      <a:pt x="341" y="1381"/>
                    </a:lnTo>
                    <a:lnTo>
                      <a:pt x="341" y="1385"/>
                    </a:lnTo>
                    <a:lnTo>
                      <a:pt x="340" y="1388"/>
                    </a:lnTo>
                    <a:lnTo>
                      <a:pt x="340" y="1391"/>
                    </a:lnTo>
                    <a:lnTo>
                      <a:pt x="340" y="1394"/>
                    </a:lnTo>
                    <a:lnTo>
                      <a:pt x="340" y="1398"/>
                    </a:lnTo>
                    <a:lnTo>
                      <a:pt x="341" y="1400"/>
                    </a:lnTo>
                    <a:lnTo>
                      <a:pt x="344" y="1402"/>
                    </a:lnTo>
                    <a:lnTo>
                      <a:pt x="339" y="1401"/>
                    </a:lnTo>
                    <a:lnTo>
                      <a:pt x="336" y="1403"/>
                    </a:lnTo>
                    <a:lnTo>
                      <a:pt x="334" y="1406"/>
                    </a:lnTo>
                    <a:lnTo>
                      <a:pt x="335" y="1409"/>
                    </a:lnTo>
                    <a:lnTo>
                      <a:pt x="335" y="1413"/>
                    </a:lnTo>
                    <a:lnTo>
                      <a:pt x="336" y="1417"/>
                    </a:lnTo>
                    <a:lnTo>
                      <a:pt x="335" y="1420"/>
                    </a:lnTo>
                    <a:lnTo>
                      <a:pt x="333" y="1424"/>
                    </a:lnTo>
                    <a:lnTo>
                      <a:pt x="334" y="1426"/>
                    </a:lnTo>
                    <a:lnTo>
                      <a:pt x="335" y="1429"/>
                    </a:lnTo>
                    <a:lnTo>
                      <a:pt x="335" y="1432"/>
                    </a:lnTo>
                    <a:lnTo>
                      <a:pt x="334" y="1435"/>
                    </a:lnTo>
                    <a:lnTo>
                      <a:pt x="331" y="1437"/>
                    </a:lnTo>
                    <a:lnTo>
                      <a:pt x="331" y="1440"/>
                    </a:lnTo>
                    <a:lnTo>
                      <a:pt x="331" y="1443"/>
                    </a:lnTo>
                    <a:lnTo>
                      <a:pt x="333" y="1446"/>
                    </a:lnTo>
                    <a:lnTo>
                      <a:pt x="335" y="1448"/>
                    </a:lnTo>
                    <a:lnTo>
                      <a:pt x="337" y="1450"/>
                    </a:lnTo>
                    <a:lnTo>
                      <a:pt x="337" y="1452"/>
                    </a:lnTo>
                    <a:lnTo>
                      <a:pt x="336" y="1454"/>
                    </a:lnTo>
                    <a:lnTo>
                      <a:pt x="333" y="1458"/>
                    </a:lnTo>
                    <a:lnTo>
                      <a:pt x="333" y="1464"/>
                    </a:lnTo>
                    <a:lnTo>
                      <a:pt x="333" y="1469"/>
                    </a:lnTo>
                    <a:lnTo>
                      <a:pt x="331" y="1473"/>
                    </a:lnTo>
                    <a:lnTo>
                      <a:pt x="329" y="1477"/>
                    </a:lnTo>
                    <a:lnTo>
                      <a:pt x="329" y="1482"/>
                    </a:lnTo>
                    <a:lnTo>
                      <a:pt x="329" y="1486"/>
                    </a:lnTo>
                    <a:lnTo>
                      <a:pt x="329" y="1490"/>
                    </a:lnTo>
                    <a:lnTo>
                      <a:pt x="330" y="1493"/>
                    </a:lnTo>
                    <a:lnTo>
                      <a:pt x="329" y="1497"/>
                    </a:lnTo>
                    <a:lnTo>
                      <a:pt x="328" y="1500"/>
                    </a:lnTo>
                    <a:lnTo>
                      <a:pt x="324" y="1502"/>
                    </a:lnTo>
                    <a:lnTo>
                      <a:pt x="324" y="1506"/>
                    </a:lnTo>
                    <a:lnTo>
                      <a:pt x="324" y="1510"/>
                    </a:lnTo>
                    <a:lnTo>
                      <a:pt x="324" y="1512"/>
                    </a:lnTo>
                    <a:lnTo>
                      <a:pt x="323" y="1516"/>
                    </a:lnTo>
                    <a:lnTo>
                      <a:pt x="322" y="1518"/>
                    </a:lnTo>
                    <a:lnTo>
                      <a:pt x="321" y="1521"/>
                    </a:lnTo>
                    <a:lnTo>
                      <a:pt x="320" y="1525"/>
                    </a:lnTo>
                    <a:lnTo>
                      <a:pt x="320" y="1528"/>
                    </a:lnTo>
                    <a:lnTo>
                      <a:pt x="322" y="1531"/>
                    </a:lnTo>
                    <a:lnTo>
                      <a:pt x="322" y="1535"/>
                    </a:lnTo>
                    <a:lnTo>
                      <a:pt x="323" y="1538"/>
                    </a:lnTo>
                    <a:lnTo>
                      <a:pt x="323" y="1542"/>
                    </a:lnTo>
                    <a:lnTo>
                      <a:pt x="322" y="1546"/>
                    </a:lnTo>
                    <a:lnTo>
                      <a:pt x="322" y="1551"/>
                    </a:lnTo>
                    <a:lnTo>
                      <a:pt x="323" y="1554"/>
                    </a:lnTo>
                    <a:lnTo>
                      <a:pt x="324" y="1557"/>
                    </a:lnTo>
                    <a:lnTo>
                      <a:pt x="323" y="1564"/>
                    </a:lnTo>
                    <a:lnTo>
                      <a:pt x="319" y="1567"/>
                    </a:lnTo>
                    <a:lnTo>
                      <a:pt x="315" y="1571"/>
                    </a:lnTo>
                    <a:lnTo>
                      <a:pt x="315" y="1578"/>
                    </a:lnTo>
                    <a:lnTo>
                      <a:pt x="313" y="1579"/>
                    </a:lnTo>
                    <a:lnTo>
                      <a:pt x="313" y="1582"/>
                    </a:lnTo>
                    <a:lnTo>
                      <a:pt x="313" y="1585"/>
                    </a:lnTo>
                    <a:lnTo>
                      <a:pt x="312" y="1589"/>
                    </a:lnTo>
                    <a:lnTo>
                      <a:pt x="314" y="1591"/>
                    </a:lnTo>
                    <a:lnTo>
                      <a:pt x="315" y="1594"/>
                    </a:lnTo>
                    <a:lnTo>
                      <a:pt x="315" y="1598"/>
                    </a:lnTo>
                    <a:lnTo>
                      <a:pt x="315" y="1602"/>
                    </a:lnTo>
                    <a:lnTo>
                      <a:pt x="311" y="1607"/>
                    </a:lnTo>
                    <a:lnTo>
                      <a:pt x="309" y="1612"/>
                    </a:lnTo>
                    <a:lnTo>
                      <a:pt x="309" y="1618"/>
                    </a:lnTo>
                    <a:lnTo>
                      <a:pt x="309" y="1624"/>
                    </a:lnTo>
                    <a:lnTo>
                      <a:pt x="311" y="1630"/>
                    </a:lnTo>
                    <a:lnTo>
                      <a:pt x="311" y="1637"/>
                    </a:lnTo>
                    <a:lnTo>
                      <a:pt x="311" y="1643"/>
                    </a:lnTo>
                    <a:lnTo>
                      <a:pt x="308" y="1649"/>
                    </a:lnTo>
                    <a:lnTo>
                      <a:pt x="306" y="1650"/>
                    </a:lnTo>
                    <a:lnTo>
                      <a:pt x="305" y="1650"/>
                    </a:lnTo>
                    <a:lnTo>
                      <a:pt x="304" y="1651"/>
                    </a:lnTo>
                    <a:lnTo>
                      <a:pt x="303" y="1653"/>
                    </a:lnTo>
                    <a:lnTo>
                      <a:pt x="305" y="1655"/>
                    </a:lnTo>
                    <a:lnTo>
                      <a:pt x="306" y="1658"/>
                    </a:lnTo>
                    <a:lnTo>
                      <a:pt x="306" y="1661"/>
                    </a:lnTo>
                    <a:lnTo>
                      <a:pt x="305" y="1664"/>
                    </a:lnTo>
                    <a:lnTo>
                      <a:pt x="305" y="1666"/>
                    </a:lnTo>
                    <a:lnTo>
                      <a:pt x="303" y="1670"/>
                    </a:lnTo>
                    <a:lnTo>
                      <a:pt x="303" y="1673"/>
                    </a:lnTo>
                    <a:lnTo>
                      <a:pt x="303" y="1675"/>
                    </a:lnTo>
                    <a:lnTo>
                      <a:pt x="301" y="1680"/>
                    </a:lnTo>
                    <a:lnTo>
                      <a:pt x="300" y="1686"/>
                    </a:lnTo>
                    <a:lnTo>
                      <a:pt x="298" y="1691"/>
                    </a:lnTo>
                    <a:lnTo>
                      <a:pt x="294" y="1695"/>
                    </a:lnTo>
                    <a:lnTo>
                      <a:pt x="295" y="1697"/>
                    </a:lnTo>
                    <a:lnTo>
                      <a:pt x="296" y="1699"/>
                    </a:lnTo>
                    <a:lnTo>
                      <a:pt x="296" y="1701"/>
                    </a:lnTo>
                    <a:lnTo>
                      <a:pt x="296" y="1704"/>
                    </a:lnTo>
                    <a:lnTo>
                      <a:pt x="293" y="1706"/>
                    </a:lnTo>
                    <a:lnTo>
                      <a:pt x="293" y="1711"/>
                    </a:lnTo>
                    <a:lnTo>
                      <a:pt x="292" y="1716"/>
                    </a:lnTo>
                    <a:lnTo>
                      <a:pt x="287" y="1720"/>
                    </a:lnTo>
                    <a:lnTo>
                      <a:pt x="286" y="1725"/>
                    </a:lnTo>
                    <a:lnTo>
                      <a:pt x="285" y="1731"/>
                    </a:lnTo>
                    <a:lnTo>
                      <a:pt x="286" y="1737"/>
                    </a:lnTo>
                    <a:lnTo>
                      <a:pt x="286" y="1743"/>
                    </a:lnTo>
                    <a:lnTo>
                      <a:pt x="286" y="1750"/>
                    </a:lnTo>
                    <a:lnTo>
                      <a:pt x="285" y="1754"/>
                    </a:lnTo>
                    <a:lnTo>
                      <a:pt x="283" y="1760"/>
                    </a:lnTo>
                    <a:lnTo>
                      <a:pt x="278" y="1763"/>
                    </a:lnTo>
                    <a:lnTo>
                      <a:pt x="279" y="1771"/>
                    </a:lnTo>
                    <a:lnTo>
                      <a:pt x="278" y="1777"/>
                    </a:lnTo>
                    <a:lnTo>
                      <a:pt x="276" y="1782"/>
                    </a:lnTo>
                    <a:lnTo>
                      <a:pt x="274" y="1788"/>
                    </a:lnTo>
                    <a:lnTo>
                      <a:pt x="273" y="1793"/>
                    </a:lnTo>
                    <a:lnTo>
                      <a:pt x="270" y="1799"/>
                    </a:lnTo>
                    <a:lnTo>
                      <a:pt x="270" y="1806"/>
                    </a:lnTo>
                    <a:lnTo>
                      <a:pt x="273" y="1813"/>
                    </a:lnTo>
                    <a:lnTo>
                      <a:pt x="270" y="1816"/>
                    </a:lnTo>
                    <a:lnTo>
                      <a:pt x="273" y="1820"/>
                    </a:lnTo>
                    <a:lnTo>
                      <a:pt x="273" y="1824"/>
                    </a:lnTo>
                    <a:lnTo>
                      <a:pt x="270" y="1827"/>
                    </a:lnTo>
                    <a:lnTo>
                      <a:pt x="273" y="1827"/>
                    </a:lnTo>
                    <a:lnTo>
                      <a:pt x="275" y="1827"/>
                    </a:lnTo>
                    <a:lnTo>
                      <a:pt x="276" y="1825"/>
                    </a:lnTo>
                    <a:lnTo>
                      <a:pt x="277" y="1824"/>
                    </a:lnTo>
                    <a:lnTo>
                      <a:pt x="277" y="1823"/>
                    </a:lnTo>
                    <a:lnTo>
                      <a:pt x="277" y="1821"/>
                    </a:lnTo>
                    <a:lnTo>
                      <a:pt x="279" y="1818"/>
                    </a:lnTo>
                    <a:lnTo>
                      <a:pt x="281" y="1818"/>
                    </a:lnTo>
                    <a:lnTo>
                      <a:pt x="285" y="1818"/>
                    </a:lnTo>
                    <a:lnTo>
                      <a:pt x="287" y="1815"/>
                    </a:lnTo>
                    <a:lnTo>
                      <a:pt x="288" y="1812"/>
                    </a:lnTo>
                    <a:lnTo>
                      <a:pt x="291" y="1810"/>
                    </a:lnTo>
                    <a:lnTo>
                      <a:pt x="292" y="1805"/>
                    </a:lnTo>
                    <a:lnTo>
                      <a:pt x="296" y="1800"/>
                    </a:lnTo>
                    <a:lnTo>
                      <a:pt x="299" y="1797"/>
                    </a:lnTo>
                    <a:lnTo>
                      <a:pt x="294" y="1793"/>
                    </a:lnTo>
                    <a:lnTo>
                      <a:pt x="293" y="1790"/>
                    </a:lnTo>
                    <a:lnTo>
                      <a:pt x="294" y="1786"/>
                    </a:lnTo>
                    <a:lnTo>
                      <a:pt x="294" y="1782"/>
                    </a:lnTo>
                    <a:lnTo>
                      <a:pt x="296" y="1780"/>
                    </a:lnTo>
                    <a:lnTo>
                      <a:pt x="297" y="1776"/>
                    </a:lnTo>
                    <a:lnTo>
                      <a:pt x="298" y="1772"/>
                    </a:lnTo>
                    <a:lnTo>
                      <a:pt x="298" y="1769"/>
                    </a:lnTo>
                    <a:lnTo>
                      <a:pt x="297" y="1765"/>
                    </a:lnTo>
                    <a:lnTo>
                      <a:pt x="301" y="1763"/>
                    </a:lnTo>
                    <a:lnTo>
                      <a:pt x="303" y="1762"/>
                    </a:lnTo>
                    <a:lnTo>
                      <a:pt x="305" y="1761"/>
                    </a:lnTo>
                    <a:lnTo>
                      <a:pt x="308" y="1759"/>
                    </a:lnTo>
                    <a:lnTo>
                      <a:pt x="305" y="1756"/>
                    </a:lnTo>
                    <a:lnTo>
                      <a:pt x="304" y="1753"/>
                    </a:lnTo>
                    <a:lnTo>
                      <a:pt x="303" y="1750"/>
                    </a:lnTo>
                    <a:lnTo>
                      <a:pt x="302" y="1747"/>
                    </a:lnTo>
                    <a:lnTo>
                      <a:pt x="302" y="1743"/>
                    </a:lnTo>
                    <a:lnTo>
                      <a:pt x="302" y="1741"/>
                    </a:lnTo>
                    <a:lnTo>
                      <a:pt x="302" y="1737"/>
                    </a:lnTo>
                    <a:lnTo>
                      <a:pt x="303" y="1734"/>
                    </a:lnTo>
                    <a:lnTo>
                      <a:pt x="305" y="1729"/>
                    </a:lnTo>
                    <a:lnTo>
                      <a:pt x="309" y="1726"/>
                    </a:lnTo>
                    <a:lnTo>
                      <a:pt x="313" y="1723"/>
                    </a:lnTo>
                    <a:lnTo>
                      <a:pt x="318" y="1720"/>
                    </a:lnTo>
                    <a:lnTo>
                      <a:pt x="320" y="1720"/>
                    </a:lnTo>
                    <a:lnTo>
                      <a:pt x="323" y="1718"/>
                    </a:lnTo>
                    <a:lnTo>
                      <a:pt x="326" y="1716"/>
                    </a:lnTo>
                    <a:lnTo>
                      <a:pt x="329" y="1717"/>
                    </a:lnTo>
                    <a:lnTo>
                      <a:pt x="331" y="1719"/>
                    </a:lnTo>
                    <a:lnTo>
                      <a:pt x="331" y="1721"/>
                    </a:lnTo>
                    <a:lnTo>
                      <a:pt x="333" y="1724"/>
                    </a:lnTo>
                    <a:lnTo>
                      <a:pt x="336" y="1724"/>
                    </a:lnTo>
                    <a:lnTo>
                      <a:pt x="337" y="1719"/>
                    </a:lnTo>
                    <a:lnTo>
                      <a:pt x="338" y="1715"/>
                    </a:lnTo>
                    <a:lnTo>
                      <a:pt x="338" y="1710"/>
                    </a:lnTo>
                    <a:lnTo>
                      <a:pt x="337" y="1706"/>
                    </a:lnTo>
                    <a:lnTo>
                      <a:pt x="337" y="1701"/>
                    </a:lnTo>
                    <a:lnTo>
                      <a:pt x="337" y="1697"/>
                    </a:lnTo>
                    <a:lnTo>
                      <a:pt x="337" y="1692"/>
                    </a:lnTo>
                    <a:lnTo>
                      <a:pt x="338" y="1689"/>
                    </a:lnTo>
                    <a:lnTo>
                      <a:pt x="336" y="1690"/>
                    </a:lnTo>
                    <a:lnTo>
                      <a:pt x="333" y="1690"/>
                    </a:lnTo>
                    <a:lnTo>
                      <a:pt x="331" y="1691"/>
                    </a:lnTo>
                    <a:lnTo>
                      <a:pt x="331" y="1693"/>
                    </a:lnTo>
                    <a:lnTo>
                      <a:pt x="333" y="1696"/>
                    </a:lnTo>
                    <a:lnTo>
                      <a:pt x="334" y="1699"/>
                    </a:lnTo>
                    <a:lnTo>
                      <a:pt x="333" y="1704"/>
                    </a:lnTo>
                    <a:lnTo>
                      <a:pt x="333" y="1708"/>
                    </a:lnTo>
                    <a:lnTo>
                      <a:pt x="331" y="1710"/>
                    </a:lnTo>
                    <a:lnTo>
                      <a:pt x="329" y="1709"/>
                    </a:lnTo>
                    <a:lnTo>
                      <a:pt x="326" y="1709"/>
                    </a:lnTo>
                    <a:lnTo>
                      <a:pt x="322" y="1708"/>
                    </a:lnTo>
                    <a:lnTo>
                      <a:pt x="320" y="1711"/>
                    </a:lnTo>
                    <a:lnTo>
                      <a:pt x="318" y="1716"/>
                    </a:lnTo>
                    <a:lnTo>
                      <a:pt x="314" y="1720"/>
                    </a:lnTo>
                    <a:lnTo>
                      <a:pt x="310" y="1720"/>
                    </a:lnTo>
                    <a:lnTo>
                      <a:pt x="309" y="1716"/>
                    </a:lnTo>
                    <a:lnTo>
                      <a:pt x="310" y="1714"/>
                    </a:lnTo>
                    <a:lnTo>
                      <a:pt x="312" y="1711"/>
                    </a:lnTo>
                    <a:lnTo>
                      <a:pt x="312" y="1708"/>
                    </a:lnTo>
                    <a:lnTo>
                      <a:pt x="313" y="1703"/>
                    </a:lnTo>
                    <a:lnTo>
                      <a:pt x="313" y="1698"/>
                    </a:lnTo>
                    <a:lnTo>
                      <a:pt x="313" y="1693"/>
                    </a:lnTo>
                    <a:lnTo>
                      <a:pt x="313" y="1689"/>
                    </a:lnTo>
                    <a:lnTo>
                      <a:pt x="314" y="1684"/>
                    </a:lnTo>
                    <a:lnTo>
                      <a:pt x="316" y="1680"/>
                    </a:lnTo>
                    <a:lnTo>
                      <a:pt x="319" y="1676"/>
                    </a:lnTo>
                    <a:lnTo>
                      <a:pt x="322" y="1673"/>
                    </a:lnTo>
                    <a:lnTo>
                      <a:pt x="324" y="1670"/>
                    </a:lnTo>
                    <a:lnTo>
                      <a:pt x="324" y="1666"/>
                    </a:lnTo>
                    <a:lnTo>
                      <a:pt x="326" y="1664"/>
                    </a:lnTo>
                    <a:lnTo>
                      <a:pt x="329" y="1662"/>
                    </a:lnTo>
                    <a:lnTo>
                      <a:pt x="335" y="1666"/>
                    </a:lnTo>
                    <a:lnTo>
                      <a:pt x="339" y="1670"/>
                    </a:lnTo>
                    <a:lnTo>
                      <a:pt x="341" y="1674"/>
                    </a:lnTo>
                    <a:lnTo>
                      <a:pt x="344" y="1680"/>
                    </a:lnTo>
                    <a:lnTo>
                      <a:pt x="346" y="1673"/>
                    </a:lnTo>
                    <a:lnTo>
                      <a:pt x="348" y="1666"/>
                    </a:lnTo>
                    <a:lnTo>
                      <a:pt x="348" y="1659"/>
                    </a:lnTo>
                    <a:lnTo>
                      <a:pt x="348" y="1651"/>
                    </a:lnTo>
                    <a:lnTo>
                      <a:pt x="349" y="1645"/>
                    </a:lnTo>
                    <a:lnTo>
                      <a:pt x="351" y="1638"/>
                    </a:lnTo>
                    <a:lnTo>
                      <a:pt x="354" y="1632"/>
                    </a:lnTo>
                    <a:lnTo>
                      <a:pt x="359" y="1626"/>
                    </a:lnTo>
                    <a:lnTo>
                      <a:pt x="357" y="1621"/>
                    </a:lnTo>
                    <a:lnTo>
                      <a:pt x="356" y="1616"/>
                    </a:lnTo>
                    <a:lnTo>
                      <a:pt x="357" y="1610"/>
                    </a:lnTo>
                    <a:lnTo>
                      <a:pt x="357" y="1603"/>
                    </a:lnTo>
                    <a:lnTo>
                      <a:pt x="357" y="1598"/>
                    </a:lnTo>
                    <a:lnTo>
                      <a:pt x="356" y="1593"/>
                    </a:lnTo>
                    <a:lnTo>
                      <a:pt x="353" y="1589"/>
                    </a:lnTo>
                    <a:lnTo>
                      <a:pt x="348" y="1585"/>
                    </a:lnTo>
                    <a:lnTo>
                      <a:pt x="347" y="1589"/>
                    </a:lnTo>
                    <a:lnTo>
                      <a:pt x="346" y="1592"/>
                    </a:lnTo>
                    <a:lnTo>
                      <a:pt x="344" y="1594"/>
                    </a:lnTo>
                    <a:lnTo>
                      <a:pt x="342" y="1598"/>
                    </a:lnTo>
                    <a:lnTo>
                      <a:pt x="341" y="1596"/>
                    </a:lnTo>
                    <a:lnTo>
                      <a:pt x="341" y="1593"/>
                    </a:lnTo>
                    <a:lnTo>
                      <a:pt x="341" y="1591"/>
                    </a:lnTo>
                    <a:lnTo>
                      <a:pt x="341" y="1589"/>
                    </a:lnTo>
                    <a:lnTo>
                      <a:pt x="345" y="1585"/>
                    </a:lnTo>
                    <a:lnTo>
                      <a:pt x="346" y="1580"/>
                    </a:lnTo>
                    <a:lnTo>
                      <a:pt x="346" y="1575"/>
                    </a:lnTo>
                    <a:lnTo>
                      <a:pt x="353" y="1574"/>
                    </a:lnTo>
                    <a:lnTo>
                      <a:pt x="354" y="1571"/>
                    </a:lnTo>
                    <a:lnTo>
                      <a:pt x="356" y="1567"/>
                    </a:lnTo>
                    <a:lnTo>
                      <a:pt x="357" y="1563"/>
                    </a:lnTo>
                    <a:lnTo>
                      <a:pt x="354" y="1561"/>
                    </a:lnTo>
                    <a:lnTo>
                      <a:pt x="353" y="1556"/>
                    </a:lnTo>
                    <a:lnTo>
                      <a:pt x="350" y="1552"/>
                    </a:lnTo>
                    <a:lnTo>
                      <a:pt x="349" y="1546"/>
                    </a:lnTo>
                    <a:lnTo>
                      <a:pt x="349" y="1540"/>
                    </a:lnTo>
                    <a:lnTo>
                      <a:pt x="351" y="1539"/>
                    </a:lnTo>
                    <a:lnTo>
                      <a:pt x="354" y="1539"/>
                    </a:lnTo>
                    <a:lnTo>
                      <a:pt x="357" y="1539"/>
                    </a:lnTo>
                    <a:lnTo>
                      <a:pt x="358" y="1538"/>
                    </a:lnTo>
                    <a:lnTo>
                      <a:pt x="357" y="1533"/>
                    </a:lnTo>
                    <a:lnTo>
                      <a:pt x="358" y="1527"/>
                    </a:lnTo>
                    <a:lnTo>
                      <a:pt x="359" y="1522"/>
                    </a:lnTo>
                    <a:lnTo>
                      <a:pt x="360" y="1517"/>
                    </a:lnTo>
                    <a:lnTo>
                      <a:pt x="363" y="1512"/>
                    </a:lnTo>
                    <a:lnTo>
                      <a:pt x="363" y="1507"/>
                    </a:lnTo>
                    <a:lnTo>
                      <a:pt x="365" y="1501"/>
                    </a:lnTo>
                    <a:lnTo>
                      <a:pt x="365" y="1496"/>
                    </a:lnTo>
                    <a:lnTo>
                      <a:pt x="366" y="1492"/>
                    </a:lnTo>
                    <a:lnTo>
                      <a:pt x="367" y="1488"/>
                    </a:lnTo>
                    <a:lnTo>
                      <a:pt x="369" y="1485"/>
                    </a:lnTo>
                    <a:lnTo>
                      <a:pt x="373" y="1484"/>
                    </a:lnTo>
                    <a:lnTo>
                      <a:pt x="374" y="1479"/>
                    </a:lnTo>
                    <a:lnTo>
                      <a:pt x="374" y="1473"/>
                    </a:lnTo>
                    <a:lnTo>
                      <a:pt x="375" y="1468"/>
                    </a:lnTo>
                    <a:lnTo>
                      <a:pt x="376" y="1463"/>
                    </a:lnTo>
                    <a:lnTo>
                      <a:pt x="377" y="1458"/>
                    </a:lnTo>
                    <a:lnTo>
                      <a:pt x="378" y="1454"/>
                    </a:lnTo>
                    <a:lnTo>
                      <a:pt x="381" y="1451"/>
                    </a:lnTo>
                    <a:lnTo>
                      <a:pt x="384" y="1447"/>
                    </a:lnTo>
                    <a:lnTo>
                      <a:pt x="384" y="1441"/>
                    </a:lnTo>
                    <a:lnTo>
                      <a:pt x="383" y="1435"/>
                    </a:lnTo>
                    <a:lnTo>
                      <a:pt x="385" y="1430"/>
                    </a:lnTo>
                    <a:lnTo>
                      <a:pt x="391" y="1428"/>
                    </a:lnTo>
                    <a:lnTo>
                      <a:pt x="394" y="1428"/>
                    </a:lnTo>
                    <a:lnTo>
                      <a:pt x="397" y="1428"/>
                    </a:lnTo>
                    <a:lnTo>
                      <a:pt x="401" y="1428"/>
                    </a:lnTo>
                    <a:lnTo>
                      <a:pt x="403" y="1427"/>
                    </a:lnTo>
                    <a:lnTo>
                      <a:pt x="402" y="1424"/>
                    </a:lnTo>
                    <a:lnTo>
                      <a:pt x="402" y="1420"/>
                    </a:lnTo>
                    <a:lnTo>
                      <a:pt x="402" y="1418"/>
                    </a:lnTo>
                    <a:lnTo>
                      <a:pt x="399" y="1418"/>
                    </a:lnTo>
                    <a:lnTo>
                      <a:pt x="397" y="1419"/>
                    </a:lnTo>
                    <a:lnTo>
                      <a:pt x="395" y="1420"/>
                    </a:lnTo>
                    <a:lnTo>
                      <a:pt x="395" y="1422"/>
                    </a:lnTo>
                    <a:lnTo>
                      <a:pt x="393" y="1422"/>
                    </a:lnTo>
                    <a:lnTo>
                      <a:pt x="393" y="1417"/>
                    </a:lnTo>
                    <a:lnTo>
                      <a:pt x="393" y="1412"/>
                    </a:lnTo>
                    <a:lnTo>
                      <a:pt x="393" y="1407"/>
                    </a:lnTo>
                    <a:lnTo>
                      <a:pt x="394" y="1403"/>
                    </a:lnTo>
                    <a:lnTo>
                      <a:pt x="395" y="1400"/>
                    </a:lnTo>
                    <a:lnTo>
                      <a:pt x="397" y="1396"/>
                    </a:lnTo>
                    <a:lnTo>
                      <a:pt x="400" y="1393"/>
                    </a:lnTo>
                    <a:lnTo>
                      <a:pt x="403" y="1390"/>
                    </a:lnTo>
                    <a:lnTo>
                      <a:pt x="404" y="1388"/>
                    </a:lnTo>
                    <a:lnTo>
                      <a:pt x="405" y="1383"/>
                    </a:lnTo>
                    <a:lnTo>
                      <a:pt x="406" y="1381"/>
                    </a:lnTo>
                    <a:lnTo>
                      <a:pt x="406" y="1377"/>
                    </a:lnTo>
                    <a:lnTo>
                      <a:pt x="408" y="1374"/>
                    </a:lnTo>
                    <a:lnTo>
                      <a:pt x="409" y="1371"/>
                    </a:lnTo>
                    <a:lnTo>
                      <a:pt x="410" y="1367"/>
                    </a:lnTo>
                    <a:lnTo>
                      <a:pt x="412" y="1364"/>
                    </a:lnTo>
                    <a:lnTo>
                      <a:pt x="410" y="1362"/>
                    </a:lnTo>
                    <a:lnTo>
                      <a:pt x="409" y="1358"/>
                    </a:lnTo>
                    <a:lnTo>
                      <a:pt x="410" y="1356"/>
                    </a:lnTo>
                    <a:lnTo>
                      <a:pt x="413" y="1354"/>
                    </a:lnTo>
                    <a:lnTo>
                      <a:pt x="415" y="1349"/>
                    </a:lnTo>
                    <a:lnTo>
                      <a:pt x="417" y="1345"/>
                    </a:lnTo>
                    <a:lnTo>
                      <a:pt x="418" y="1339"/>
                    </a:lnTo>
                    <a:lnTo>
                      <a:pt x="415" y="1335"/>
                    </a:lnTo>
                    <a:lnTo>
                      <a:pt x="415" y="1329"/>
                    </a:lnTo>
                    <a:lnTo>
                      <a:pt x="417" y="1323"/>
                    </a:lnTo>
                    <a:lnTo>
                      <a:pt x="419" y="1318"/>
                    </a:lnTo>
                    <a:lnTo>
                      <a:pt x="422" y="1312"/>
                    </a:lnTo>
                    <a:lnTo>
                      <a:pt x="426" y="1307"/>
                    </a:lnTo>
                    <a:lnTo>
                      <a:pt x="428" y="1301"/>
                    </a:lnTo>
                    <a:lnTo>
                      <a:pt x="428" y="1295"/>
                    </a:lnTo>
                    <a:lnTo>
                      <a:pt x="427" y="1289"/>
                    </a:lnTo>
                    <a:lnTo>
                      <a:pt x="428" y="1285"/>
                    </a:lnTo>
                    <a:lnTo>
                      <a:pt x="430" y="1283"/>
                    </a:lnTo>
                    <a:lnTo>
                      <a:pt x="431" y="1280"/>
                    </a:lnTo>
                    <a:lnTo>
                      <a:pt x="432" y="1276"/>
                    </a:lnTo>
                    <a:lnTo>
                      <a:pt x="432" y="1273"/>
                    </a:lnTo>
                    <a:lnTo>
                      <a:pt x="434" y="1270"/>
                    </a:lnTo>
                    <a:lnTo>
                      <a:pt x="436" y="1267"/>
                    </a:lnTo>
                    <a:lnTo>
                      <a:pt x="437" y="1265"/>
                    </a:lnTo>
                    <a:lnTo>
                      <a:pt x="437" y="1263"/>
                    </a:lnTo>
                    <a:lnTo>
                      <a:pt x="438" y="1259"/>
                    </a:lnTo>
                    <a:lnTo>
                      <a:pt x="439" y="1258"/>
                    </a:lnTo>
                    <a:lnTo>
                      <a:pt x="441" y="1257"/>
                    </a:lnTo>
                    <a:lnTo>
                      <a:pt x="445" y="1257"/>
                    </a:lnTo>
                    <a:lnTo>
                      <a:pt x="447" y="1259"/>
                    </a:lnTo>
                    <a:lnTo>
                      <a:pt x="447" y="1260"/>
                    </a:lnTo>
                    <a:lnTo>
                      <a:pt x="449" y="1262"/>
                    </a:lnTo>
                    <a:lnTo>
                      <a:pt x="449" y="1264"/>
                    </a:lnTo>
                    <a:lnTo>
                      <a:pt x="449" y="1266"/>
                    </a:lnTo>
                    <a:lnTo>
                      <a:pt x="449" y="1267"/>
                    </a:lnTo>
                    <a:lnTo>
                      <a:pt x="450" y="1268"/>
                    </a:lnTo>
                    <a:lnTo>
                      <a:pt x="451" y="1268"/>
                    </a:lnTo>
                    <a:lnTo>
                      <a:pt x="454" y="1268"/>
                    </a:lnTo>
                    <a:lnTo>
                      <a:pt x="456" y="1267"/>
                    </a:lnTo>
                    <a:lnTo>
                      <a:pt x="457" y="1266"/>
                    </a:lnTo>
                    <a:lnTo>
                      <a:pt x="456" y="1264"/>
                    </a:lnTo>
                    <a:lnTo>
                      <a:pt x="455" y="1263"/>
                    </a:lnTo>
                    <a:lnTo>
                      <a:pt x="454" y="1263"/>
                    </a:lnTo>
                    <a:lnTo>
                      <a:pt x="451" y="1261"/>
                    </a:lnTo>
                    <a:lnTo>
                      <a:pt x="455" y="1258"/>
                    </a:lnTo>
                    <a:lnTo>
                      <a:pt x="458" y="1255"/>
                    </a:lnTo>
                    <a:lnTo>
                      <a:pt x="458" y="1250"/>
                    </a:lnTo>
                    <a:lnTo>
                      <a:pt x="459" y="1246"/>
                    </a:lnTo>
                    <a:lnTo>
                      <a:pt x="459" y="1240"/>
                    </a:lnTo>
                    <a:lnTo>
                      <a:pt x="459" y="1236"/>
                    </a:lnTo>
                    <a:lnTo>
                      <a:pt x="458" y="1231"/>
                    </a:lnTo>
                    <a:lnTo>
                      <a:pt x="458" y="1227"/>
                    </a:lnTo>
                    <a:lnTo>
                      <a:pt x="454" y="1226"/>
                    </a:lnTo>
                    <a:lnTo>
                      <a:pt x="451" y="1223"/>
                    </a:lnTo>
                    <a:lnTo>
                      <a:pt x="451" y="1220"/>
                    </a:lnTo>
                    <a:lnTo>
                      <a:pt x="451" y="1216"/>
                    </a:lnTo>
                    <a:lnTo>
                      <a:pt x="456" y="1211"/>
                    </a:lnTo>
                    <a:lnTo>
                      <a:pt x="458" y="1205"/>
                    </a:lnTo>
                    <a:lnTo>
                      <a:pt x="458" y="1197"/>
                    </a:lnTo>
                    <a:lnTo>
                      <a:pt x="458" y="1191"/>
                    </a:lnTo>
                    <a:lnTo>
                      <a:pt x="459" y="1184"/>
                    </a:lnTo>
                    <a:lnTo>
                      <a:pt x="460" y="1178"/>
                    </a:lnTo>
                    <a:lnTo>
                      <a:pt x="465" y="1175"/>
                    </a:lnTo>
                    <a:lnTo>
                      <a:pt x="473" y="1173"/>
                    </a:lnTo>
                    <a:lnTo>
                      <a:pt x="473" y="1169"/>
                    </a:lnTo>
                    <a:lnTo>
                      <a:pt x="473" y="1165"/>
                    </a:lnTo>
                    <a:lnTo>
                      <a:pt x="474" y="1160"/>
                    </a:lnTo>
                    <a:lnTo>
                      <a:pt x="477" y="1158"/>
                    </a:lnTo>
                    <a:lnTo>
                      <a:pt x="482" y="1159"/>
                    </a:lnTo>
                    <a:lnTo>
                      <a:pt x="485" y="1163"/>
                    </a:lnTo>
                    <a:lnTo>
                      <a:pt x="489" y="1164"/>
                    </a:lnTo>
                    <a:lnTo>
                      <a:pt x="491" y="1158"/>
                    </a:lnTo>
                    <a:lnTo>
                      <a:pt x="490" y="1156"/>
                    </a:lnTo>
                    <a:lnTo>
                      <a:pt x="489" y="1154"/>
                    </a:lnTo>
                    <a:lnTo>
                      <a:pt x="486" y="1154"/>
                    </a:lnTo>
                    <a:lnTo>
                      <a:pt x="484" y="1151"/>
                    </a:lnTo>
                    <a:lnTo>
                      <a:pt x="480" y="1154"/>
                    </a:lnTo>
                    <a:lnTo>
                      <a:pt x="477" y="1154"/>
                    </a:lnTo>
                    <a:lnTo>
                      <a:pt x="477" y="1151"/>
                    </a:lnTo>
                    <a:lnTo>
                      <a:pt x="477" y="1148"/>
                    </a:lnTo>
                    <a:lnTo>
                      <a:pt x="477" y="1144"/>
                    </a:lnTo>
                    <a:lnTo>
                      <a:pt x="478" y="1140"/>
                    </a:lnTo>
                    <a:lnTo>
                      <a:pt x="478" y="1136"/>
                    </a:lnTo>
                    <a:lnTo>
                      <a:pt x="478" y="1133"/>
                    </a:lnTo>
                    <a:lnTo>
                      <a:pt x="481" y="1130"/>
                    </a:lnTo>
                    <a:lnTo>
                      <a:pt x="484" y="1128"/>
                    </a:lnTo>
                    <a:lnTo>
                      <a:pt x="486" y="1126"/>
                    </a:lnTo>
                    <a:lnTo>
                      <a:pt x="484" y="1123"/>
                    </a:lnTo>
                    <a:lnTo>
                      <a:pt x="486" y="1119"/>
                    </a:lnTo>
                    <a:lnTo>
                      <a:pt x="487" y="1115"/>
                    </a:lnTo>
                    <a:lnTo>
                      <a:pt x="489" y="1110"/>
                    </a:lnTo>
                    <a:lnTo>
                      <a:pt x="490" y="1105"/>
                    </a:lnTo>
                    <a:lnTo>
                      <a:pt x="490" y="1100"/>
                    </a:lnTo>
                    <a:lnTo>
                      <a:pt x="492" y="1096"/>
                    </a:lnTo>
                    <a:lnTo>
                      <a:pt x="493" y="1092"/>
                    </a:lnTo>
                    <a:lnTo>
                      <a:pt x="494" y="1087"/>
                    </a:lnTo>
                    <a:lnTo>
                      <a:pt x="494" y="1083"/>
                    </a:lnTo>
                    <a:lnTo>
                      <a:pt x="495" y="1080"/>
                    </a:lnTo>
                    <a:lnTo>
                      <a:pt x="496" y="1077"/>
                    </a:lnTo>
                    <a:lnTo>
                      <a:pt x="498" y="1075"/>
                    </a:lnTo>
                    <a:lnTo>
                      <a:pt x="499" y="1073"/>
                    </a:lnTo>
                    <a:lnTo>
                      <a:pt x="499" y="1069"/>
                    </a:lnTo>
                    <a:lnTo>
                      <a:pt x="500" y="1066"/>
                    </a:lnTo>
                    <a:lnTo>
                      <a:pt x="500" y="1063"/>
                    </a:lnTo>
                    <a:lnTo>
                      <a:pt x="501" y="1060"/>
                    </a:lnTo>
                    <a:lnTo>
                      <a:pt x="502" y="1057"/>
                    </a:lnTo>
                    <a:lnTo>
                      <a:pt x="503" y="1054"/>
                    </a:lnTo>
                    <a:lnTo>
                      <a:pt x="503" y="1050"/>
                    </a:lnTo>
                    <a:lnTo>
                      <a:pt x="508" y="1047"/>
                    </a:lnTo>
                    <a:lnTo>
                      <a:pt x="512" y="1043"/>
                    </a:lnTo>
                    <a:lnTo>
                      <a:pt x="514" y="1039"/>
                    </a:lnTo>
                    <a:lnTo>
                      <a:pt x="517" y="1034"/>
                    </a:lnTo>
                    <a:lnTo>
                      <a:pt x="520" y="1030"/>
                    </a:lnTo>
                    <a:lnTo>
                      <a:pt x="522" y="1025"/>
                    </a:lnTo>
                    <a:lnTo>
                      <a:pt x="526" y="1021"/>
                    </a:lnTo>
                    <a:lnTo>
                      <a:pt x="531" y="1018"/>
                    </a:lnTo>
                    <a:lnTo>
                      <a:pt x="535" y="1020"/>
                    </a:lnTo>
                    <a:lnTo>
                      <a:pt x="538" y="1023"/>
                    </a:lnTo>
                    <a:lnTo>
                      <a:pt x="541" y="1025"/>
                    </a:lnTo>
                    <a:lnTo>
                      <a:pt x="545" y="1022"/>
                    </a:lnTo>
                    <a:lnTo>
                      <a:pt x="546" y="1019"/>
                    </a:lnTo>
                    <a:lnTo>
                      <a:pt x="546" y="1015"/>
                    </a:lnTo>
                    <a:lnTo>
                      <a:pt x="546" y="1012"/>
                    </a:lnTo>
                    <a:lnTo>
                      <a:pt x="546" y="1009"/>
                    </a:lnTo>
                    <a:lnTo>
                      <a:pt x="546" y="1005"/>
                    </a:lnTo>
                    <a:lnTo>
                      <a:pt x="548" y="1002"/>
                    </a:lnTo>
                    <a:lnTo>
                      <a:pt x="550" y="1000"/>
                    </a:lnTo>
                    <a:lnTo>
                      <a:pt x="553" y="998"/>
                    </a:lnTo>
                    <a:lnTo>
                      <a:pt x="548" y="996"/>
                    </a:lnTo>
                    <a:lnTo>
                      <a:pt x="546" y="993"/>
                    </a:lnTo>
                    <a:lnTo>
                      <a:pt x="547" y="989"/>
                    </a:lnTo>
                    <a:lnTo>
                      <a:pt x="549" y="986"/>
                    </a:lnTo>
                    <a:lnTo>
                      <a:pt x="551" y="983"/>
                    </a:lnTo>
                    <a:lnTo>
                      <a:pt x="551" y="979"/>
                    </a:lnTo>
                    <a:lnTo>
                      <a:pt x="550" y="977"/>
                    </a:lnTo>
                    <a:lnTo>
                      <a:pt x="544" y="976"/>
                    </a:lnTo>
                    <a:lnTo>
                      <a:pt x="541" y="971"/>
                    </a:lnTo>
                    <a:lnTo>
                      <a:pt x="540" y="966"/>
                    </a:lnTo>
                    <a:lnTo>
                      <a:pt x="540" y="960"/>
                    </a:lnTo>
                    <a:lnTo>
                      <a:pt x="540" y="955"/>
                    </a:lnTo>
                    <a:lnTo>
                      <a:pt x="542" y="949"/>
                    </a:lnTo>
                    <a:lnTo>
                      <a:pt x="542" y="944"/>
                    </a:lnTo>
                    <a:lnTo>
                      <a:pt x="544" y="938"/>
                    </a:lnTo>
                    <a:lnTo>
                      <a:pt x="544" y="931"/>
                    </a:lnTo>
                    <a:lnTo>
                      <a:pt x="546" y="925"/>
                    </a:lnTo>
                    <a:lnTo>
                      <a:pt x="548" y="920"/>
                    </a:lnTo>
                    <a:lnTo>
                      <a:pt x="550" y="914"/>
                    </a:lnTo>
                    <a:lnTo>
                      <a:pt x="553" y="908"/>
                    </a:lnTo>
                    <a:lnTo>
                      <a:pt x="555" y="903"/>
                    </a:lnTo>
                    <a:lnTo>
                      <a:pt x="557" y="898"/>
                    </a:lnTo>
                    <a:lnTo>
                      <a:pt x="560" y="893"/>
                    </a:lnTo>
                    <a:lnTo>
                      <a:pt x="564" y="888"/>
                    </a:lnTo>
                    <a:lnTo>
                      <a:pt x="566" y="886"/>
                    </a:lnTo>
                    <a:lnTo>
                      <a:pt x="566" y="884"/>
                    </a:lnTo>
                    <a:lnTo>
                      <a:pt x="567" y="881"/>
                    </a:lnTo>
                    <a:lnTo>
                      <a:pt x="568" y="878"/>
                    </a:lnTo>
                    <a:lnTo>
                      <a:pt x="568" y="875"/>
                    </a:lnTo>
                    <a:lnTo>
                      <a:pt x="568" y="872"/>
                    </a:lnTo>
                    <a:lnTo>
                      <a:pt x="568" y="869"/>
                    </a:lnTo>
                    <a:lnTo>
                      <a:pt x="569" y="867"/>
                    </a:lnTo>
                    <a:lnTo>
                      <a:pt x="570" y="863"/>
                    </a:lnTo>
                    <a:lnTo>
                      <a:pt x="572" y="859"/>
                    </a:lnTo>
                    <a:lnTo>
                      <a:pt x="573" y="856"/>
                    </a:lnTo>
                    <a:lnTo>
                      <a:pt x="575" y="852"/>
                    </a:lnTo>
                    <a:lnTo>
                      <a:pt x="576" y="848"/>
                    </a:lnTo>
                    <a:lnTo>
                      <a:pt x="578" y="844"/>
                    </a:lnTo>
                    <a:lnTo>
                      <a:pt x="579" y="841"/>
                    </a:lnTo>
                    <a:lnTo>
                      <a:pt x="580" y="837"/>
                    </a:lnTo>
                    <a:lnTo>
                      <a:pt x="583" y="833"/>
                    </a:lnTo>
                    <a:lnTo>
                      <a:pt x="583" y="828"/>
                    </a:lnTo>
                    <a:lnTo>
                      <a:pt x="583" y="824"/>
                    </a:lnTo>
                    <a:lnTo>
                      <a:pt x="583" y="820"/>
                    </a:lnTo>
                    <a:lnTo>
                      <a:pt x="584" y="815"/>
                    </a:lnTo>
                    <a:lnTo>
                      <a:pt x="585" y="813"/>
                    </a:lnTo>
                    <a:lnTo>
                      <a:pt x="587" y="811"/>
                    </a:lnTo>
                    <a:lnTo>
                      <a:pt x="589" y="808"/>
                    </a:lnTo>
                    <a:lnTo>
                      <a:pt x="591" y="806"/>
                    </a:lnTo>
                    <a:lnTo>
                      <a:pt x="594" y="804"/>
                    </a:lnTo>
                    <a:lnTo>
                      <a:pt x="596" y="802"/>
                    </a:lnTo>
                    <a:lnTo>
                      <a:pt x="598" y="798"/>
                    </a:lnTo>
                    <a:lnTo>
                      <a:pt x="601" y="798"/>
                    </a:lnTo>
                    <a:lnTo>
                      <a:pt x="603" y="798"/>
                    </a:lnTo>
                    <a:lnTo>
                      <a:pt x="605" y="800"/>
                    </a:lnTo>
                    <a:lnTo>
                      <a:pt x="608" y="802"/>
                    </a:lnTo>
                    <a:lnTo>
                      <a:pt x="609" y="796"/>
                    </a:lnTo>
                    <a:lnTo>
                      <a:pt x="611" y="791"/>
                    </a:lnTo>
                    <a:lnTo>
                      <a:pt x="611" y="788"/>
                    </a:lnTo>
                    <a:lnTo>
                      <a:pt x="607" y="785"/>
                    </a:lnTo>
                    <a:lnTo>
                      <a:pt x="608" y="783"/>
                    </a:lnTo>
                    <a:lnTo>
                      <a:pt x="610" y="781"/>
                    </a:lnTo>
                    <a:lnTo>
                      <a:pt x="612" y="781"/>
                    </a:lnTo>
                    <a:lnTo>
                      <a:pt x="615" y="781"/>
                    </a:lnTo>
                    <a:lnTo>
                      <a:pt x="611" y="777"/>
                    </a:lnTo>
                    <a:lnTo>
                      <a:pt x="609" y="771"/>
                    </a:lnTo>
                    <a:lnTo>
                      <a:pt x="609" y="766"/>
                    </a:lnTo>
                    <a:lnTo>
                      <a:pt x="611" y="761"/>
                    </a:lnTo>
                    <a:lnTo>
                      <a:pt x="613" y="758"/>
                    </a:lnTo>
                    <a:lnTo>
                      <a:pt x="617" y="757"/>
                    </a:lnTo>
                    <a:lnTo>
                      <a:pt x="620" y="757"/>
                    </a:lnTo>
                    <a:lnTo>
                      <a:pt x="623" y="755"/>
                    </a:lnTo>
                    <a:lnTo>
                      <a:pt x="622" y="751"/>
                    </a:lnTo>
                    <a:lnTo>
                      <a:pt x="621" y="747"/>
                    </a:lnTo>
                    <a:lnTo>
                      <a:pt x="620" y="741"/>
                    </a:lnTo>
                    <a:lnTo>
                      <a:pt x="620" y="736"/>
                    </a:lnTo>
                    <a:lnTo>
                      <a:pt x="625" y="733"/>
                    </a:lnTo>
                    <a:lnTo>
                      <a:pt x="626" y="728"/>
                    </a:lnTo>
                    <a:lnTo>
                      <a:pt x="627" y="722"/>
                    </a:lnTo>
                    <a:lnTo>
                      <a:pt x="628" y="716"/>
                    </a:lnTo>
                    <a:lnTo>
                      <a:pt x="632" y="713"/>
                    </a:lnTo>
                    <a:lnTo>
                      <a:pt x="635" y="708"/>
                    </a:lnTo>
                    <a:lnTo>
                      <a:pt x="635" y="702"/>
                    </a:lnTo>
                    <a:lnTo>
                      <a:pt x="636" y="695"/>
                    </a:lnTo>
                    <a:lnTo>
                      <a:pt x="640" y="691"/>
                    </a:lnTo>
                    <a:lnTo>
                      <a:pt x="643" y="687"/>
                    </a:lnTo>
                    <a:lnTo>
                      <a:pt x="645" y="683"/>
                    </a:lnTo>
                    <a:lnTo>
                      <a:pt x="647" y="678"/>
                    </a:lnTo>
                    <a:lnTo>
                      <a:pt x="648" y="672"/>
                    </a:lnTo>
                    <a:lnTo>
                      <a:pt x="650" y="668"/>
                    </a:lnTo>
                    <a:lnTo>
                      <a:pt x="653" y="663"/>
                    </a:lnTo>
                    <a:lnTo>
                      <a:pt x="657" y="660"/>
                    </a:lnTo>
                    <a:lnTo>
                      <a:pt x="657" y="657"/>
                    </a:lnTo>
                    <a:lnTo>
                      <a:pt x="658" y="653"/>
                    </a:lnTo>
                    <a:lnTo>
                      <a:pt x="660" y="650"/>
                    </a:lnTo>
                    <a:lnTo>
                      <a:pt x="663" y="648"/>
                    </a:lnTo>
                    <a:lnTo>
                      <a:pt x="665" y="645"/>
                    </a:lnTo>
                    <a:lnTo>
                      <a:pt x="665" y="643"/>
                    </a:lnTo>
                    <a:lnTo>
                      <a:pt x="665" y="640"/>
                    </a:lnTo>
                    <a:lnTo>
                      <a:pt x="663" y="635"/>
                    </a:lnTo>
                    <a:lnTo>
                      <a:pt x="664" y="633"/>
                    </a:lnTo>
                    <a:lnTo>
                      <a:pt x="665" y="630"/>
                    </a:lnTo>
                    <a:lnTo>
                      <a:pt x="667" y="627"/>
                    </a:lnTo>
                    <a:lnTo>
                      <a:pt x="668" y="624"/>
                    </a:lnTo>
                    <a:lnTo>
                      <a:pt x="670" y="621"/>
                    </a:lnTo>
                    <a:lnTo>
                      <a:pt x="672" y="618"/>
                    </a:lnTo>
                    <a:lnTo>
                      <a:pt x="674" y="616"/>
                    </a:lnTo>
                    <a:lnTo>
                      <a:pt x="676" y="614"/>
                    </a:lnTo>
                    <a:lnTo>
                      <a:pt x="679" y="608"/>
                    </a:lnTo>
                    <a:lnTo>
                      <a:pt x="680" y="603"/>
                    </a:lnTo>
                    <a:lnTo>
                      <a:pt x="682" y="597"/>
                    </a:lnTo>
                    <a:lnTo>
                      <a:pt x="686" y="592"/>
                    </a:lnTo>
                    <a:lnTo>
                      <a:pt x="686" y="590"/>
                    </a:lnTo>
                    <a:lnTo>
                      <a:pt x="684" y="588"/>
                    </a:lnTo>
                    <a:lnTo>
                      <a:pt x="683" y="585"/>
                    </a:lnTo>
                    <a:lnTo>
                      <a:pt x="684" y="582"/>
                    </a:lnTo>
                    <a:lnTo>
                      <a:pt x="688" y="582"/>
                    </a:lnTo>
                    <a:lnTo>
                      <a:pt x="692" y="581"/>
                    </a:lnTo>
                    <a:lnTo>
                      <a:pt x="693" y="578"/>
                    </a:lnTo>
                    <a:lnTo>
                      <a:pt x="692" y="573"/>
                    </a:lnTo>
                    <a:lnTo>
                      <a:pt x="693" y="568"/>
                    </a:lnTo>
                    <a:lnTo>
                      <a:pt x="693" y="561"/>
                    </a:lnTo>
                    <a:lnTo>
                      <a:pt x="695" y="555"/>
                    </a:lnTo>
                    <a:lnTo>
                      <a:pt x="701" y="552"/>
                    </a:lnTo>
                    <a:lnTo>
                      <a:pt x="701" y="550"/>
                    </a:lnTo>
                    <a:lnTo>
                      <a:pt x="704" y="548"/>
                    </a:lnTo>
                    <a:lnTo>
                      <a:pt x="707" y="546"/>
                    </a:lnTo>
                    <a:lnTo>
                      <a:pt x="707" y="543"/>
                    </a:lnTo>
                    <a:lnTo>
                      <a:pt x="708" y="543"/>
                    </a:lnTo>
                    <a:lnTo>
                      <a:pt x="709" y="541"/>
                    </a:lnTo>
                    <a:lnTo>
                      <a:pt x="709" y="537"/>
                    </a:lnTo>
                    <a:lnTo>
                      <a:pt x="709" y="534"/>
                    </a:lnTo>
                    <a:lnTo>
                      <a:pt x="710" y="532"/>
                    </a:lnTo>
                    <a:lnTo>
                      <a:pt x="710" y="530"/>
                    </a:lnTo>
                    <a:lnTo>
                      <a:pt x="712" y="531"/>
                    </a:lnTo>
                    <a:lnTo>
                      <a:pt x="715" y="534"/>
                    </a:lnTo>
                    <a:lnTo>
                      <a:pt x="720" y="536"/>
                    </a:lnTo>
                    <a:lnTo>
                      <a:pt x="722" y="533"/>
                    </a:lnTo>
                    <a:lnTo>
                      <a:pt x="723" y="528"/>
                    </a:lnTo>
                    <a:lnTo>
                      <a:pt x="727" y="525"/>
                    </a:lnTo>
                    <a:lnTo>
                      <a:pt x="727" y="519"/>
                    </a:lnTo>
                    <a:lnTo>
                      <a:pt x="727" y="513"/>
                    </a:lnTo>
                    <a:lnTo>
                      <a:pt x="728" y="507"/>
                    </a:lnTo>
                    <a:lnTo>
                      <a:pt x="729" y="503"/>
                    </a:lnTo>
                    <a:lnTo>
                      <a:pt x="730" y="497"/>
                    </a:lnTo>
                    <a:lnTo>
                      <a:pt x="732" y="492"/>
                    </a:lnTo>
                    <a:lnTo>
                      <a:pt x="735" y="488"/>
                    </a:lnTo>
                    <a:lnTo>
                      <a:pt x="738" y="483"/>
                    </a:lnTo>
                    <a:lnTo>
                      <a:pt x="738" y="479"/>
                    </a:lnTo>
                    <a:lnTo>
                      <a:pt x="740" y="477"/>
                    </a:lnTo>
                    <a:lnTo>
                      <a:pt x="743" y="475"/>
                    </a:lnTo>
                    <a:lnTo>
                      <a:pt x="744" y="471"/>
                    </a:lnTo>
                    <a:lnTo>
                      <a:pt x="742" y="468"/>
                    </a:lnTo>
                    <a:lnTo>
                      <a:pt x="740" y="464"/>
                    </a:lnTo>
                    <a:lnTo>
                      <a:pt x="738" y="462"/>
                    </a:lnTo>
                    <a:lnTo>
                      <a:pt x="739" y="458"/>
                    </a:lnTo>
                    <a:lnTo>
                      <a:pt x="740" y="458"/>
                    </a:lnTo>
                    <a:lnTo>
                      <a:pt x="743" y="456"/>
                    </a:lnTo>
                    <a:lnTo>
                      <a:pt x="744" y="455"/>
                    </a:lnTo>
                    <a:lnTo>
                      <a:pt x="745" y="454"/>
                    </a:lnTo>
                    <a:lnTo>
                      <a:pt x="743" y="451"/>
                    </a:lnTo>
                    <a:lnTo>
                      <a:pt x="744" y="447"/>
                    </a:lnTo>
                    <a:lnTo>
                      <a:pt x="745" y="445"/>
                    </a:lnTo>
                    <a:lnTo>
                      <a:pt x="745" y="441"/>
                    </a:lnTo>
                    <a:lnTo>
                      <a:pt x="749" y="438"/>
                    </a:lnTo>
                    <a:lnTo>
                      <a:pt x="753" y="440"/>
                    </a:lnTo>
                    <a:lnTo>
                      <a:pt x="755" y="440"/>
                    </a:lnTo>
                    <a:lnTo>
                      <a:pt x="758" y="436"/>
                    </a:lnTo>
                    <a:lnTo>
                      <a:pt x="757" y="432"/>
                    </a:lnTo>
                    <a:lnTo>
                      <a:pt x="758" y="428"/>
                    </a:lnTo>
                    <a:lnTo>
                      <a:pt x="759" y="425"/>
                    </a:lnTo>
                    <a:lnTo>
                      <a:pt x="761" y="421"/>
                    </a:lnTo>
                    <a:lnTo>
                      <a:pt x="764" y="424"/>
                    </a:lnTo>
                    <a:lnTo>
                      <a:pt x="766" y="430"/>
                    </a:lnTo>
                    <a:lnTo>
                      <a:pt x="770" y="434"/>
                    </a:lnTo>
                    <a:lnTo>
                      <a:pt x="777" y="433"/>
                    </a:lnTo>
                    <a:lnTo>
                      <a:pt x="781" y="431"/>
                    </a:lnTo>
                    <a:lnTo>
                      <a:pt x="784" y="426"/>
                    </a:lnTo>
                    <a:lnTo>
                      <a:pt x="786" y="424"/>
                    </a:lnTo>
                    <a:lnTo>
                      <a:pt x="789" y="429"/>
                    </a:lnTo>
                    <a:lnTo>
                      <a:pt x="792" y="427"/>
                    </a:lnTo>
                    <a:lnTo>
                      <a:pt x="794" y="423"/>
                    </a:lnTo>
                    <a:lnTo>
                      <a:pt x="796" y="420"/>
                    </a:lnTo>
                    <a:lnTo>
                      <a:pt x="800" y="423"/>
                    </a:lnTo>
                    <a:lnTo>
                      <a:pt x="803" y="428"/>
                    </a:lnTo>
                    <a:lnTo>
                      <a:pt x="804" y="433"/>
                    </a:lnTo>
                    <a:lnTo>
                      <a:pt x="806" y="438"/>
                    </a:lnTo>
                    <a:lnTo>
                      <a:pt x="810" y="441"/>
                    </a:lnTo>
                    <a:lnTo>
                      <a:pt x="811" y="436"/>
                    </a:lnTo>
                    <a:lnTo>
                      <a:pt x="811" y="432"/>
                    </a:lnTo>
                    <a:lnTo>
                      <a:pt x="811" y="428"/>
                    </a:lnTo>
                    <a:lnTo>
                      <a:pt x="810" y="426"/>
                    </a:lnTo>
                    <a:lnTo>
                      <a:pt x="811" y="425"/>
                    </a:lnTo>
                    <a:lnTo>
                      <a:pt x="812" y="425"/>
                    </a:lnTo>
                    <a:lnTo>
                      <a:pt x="813" y="426"/>
                    </a:lnTo>
                    <a:lnTo>
                      <a:pt x="813" y="428"/>
                    </a:lnTo>
                    <a:lnTo>
                      <a:pt x="817" y="428"/>
                    </a:lnTo>
                    <a:lnTo>
                      <a:pt x="819" y="426"/>
                    </a:lnTo>
                    <a:lnTo>
                      <a:pt x="821" y="425"/>
                    </a:lnTo>
                    <a:lnTo>
                      <a:pt x="824" y="424"/>
                    </a:lnTo>
                    <a:lnTo>
                      <a:pt x="825" y="429"/>
                    </a:lnTo>
                    <a:lnTo>
                      <a:pt x="826" y="434"/>
                    </a:lnTo>
                    <a:lnTo>
                      <a:pt x="827" y="438"/>
                    </a:lnTo>
                    <a:lnTo>
                      <a:pt x="828" y="442"/>
                    </a:lnTo>
                    <a:lnTo>
                      <a:pt x="830" y="436"/>
                    </a:lnTo>
                    <a:lnTo>
                      <a:pt x="830" y="431"/>
                    </a:lnTo>
                    <a:lnTo>
                      <a:pt x="831" y="425"/>
                    </a:lnTo>
                    <a:lnTo>
                      <a:pt x="836" y="423"/>
                    </a:lnTo>
                    <a:lnTo>
                      <a:pt x="837" y="427"/>
                    </a:lnTo>
                    <a:lnTo>
                      <a:pt x="839" y="430"/>
                    </a:lnTo>
                    <a:lnTo>
                      <a:pt x="842" y="433"/>
                    </a:lnTo>
                    <a:lnTo>
                      <a:pt x="841" y="437"/>
                    </a:lnTo>
                    <a:lnTo>
                      <a:pt x="839" y="440"/>
                    </a:lnTo>
                    <a:lnTo>
                      <a:pt x="837" y="444"/>
                    </a:lnTo>
                    <a:lnTo>
                      <a:pt x="837" y="447"/>
                    </a:lnTo>
                    <a:lnTo>
                      <a:pt x="837" y="451"/>
                    </a:lnTo>
                    <a:lnTo>
                      <a:pt x="837" y="455"/>
                    </a:lnTo>
                    <a:lnTo>
                      <a:pt x="836" y="459"/>
                    </a:lnTo>
                    <a:lnTo>
                      <a:pt x="835" y="462"/>
                    </a:lnTo>
                    <a:lnTo>
                      <a:pt x="832" y="465"/>
                    </a:lnTo>
                    <a:lnTo>
                      <a:pt x="833" y="470"/>
                    </a:lnTo>
                    <a:lnTo>
                      <a:pt x="832" y="475"/>
                    </a:lnTo>
                    <a:lnTo>
                      <a:pt x="831" y="479"/>
                    </a:lnTo>
                    <a:lnTo>
                      <a:pt x="828" y="482"/>
                    </a:lnTo>
                    <a:lnTo>
                      <a:pt x="826" y="486"/>
                    </a:lnTo>
                    <a:lnTo>
                      <a:pt x="824" y="490"/>
                    </a:lnTo>
                    <a:lnTo>
                      <a:pt x="824" y="495"/>
                    </a:lnTo>
                    <a:lnTo>
                      <a:pt x="826" y="500"/>
                    </a:lnTo>
                    <a:lnTo>
                      <a:pt x="820" y="505"/>
                    </a:lnTo>
                    <a:lnTo>
                      <a:pt x="820" y="510"/>
                    </a:lnTo>
                    <a:lnTo>
                      <a:pt x="818" y="515"/>
                    </a:lnTo>
                    <a:lnTo>
                      <a:pt x="813" y="518"/>
                    </a:lnTo>
                    <a:lnTo>
                      <a:pt x="816" y="520"/>
                    </a:lnTo>
                    <a:lnTo>
                      <a:pt x="816" y="522"/>
                    </a:lnTo>
                    <a:lnTo>
                      <a:pt x="816" y="524"/>
                    </a:lnTo>
                    <a:lnTo>
                      <a:pt x="816" y="526"/>
                    </a:lnTo>
                    <a:lnTo>
                      <a:pt x="813" y="530"/>
                    </a:lnTo>
                    <a:lnTo>
                      <a:pt x="813" y="534"/>
                    </a:lnTo>
                    <a:lnTo>
                      <a:pt x="815" y="537"/>
                    </a:lnTo>
                    <a:lnTo>
                      <a:pt x="812" y="540"/>
                    </a:lnTo>
                    <a:lnTo>
                      <a:pt x="809" y="544"/>
                    </a:lnTo>
                    <a:lnTo>
                      <a:pt x="810" y="550"/>
                    </a:lnTo>
                    <a:lnTo>
                      <a:pt x="810" y="554"/>
                    </a:lnTo>
                    <a:lnTo>
                      <a:pt x="805" y="557"/>
                    </a:lnTo>
                    <a:lnTo>
                      <a:pt x="804" y="561"/>
                    </a:lnTo>
                    <a:lnTo>
                      <a:pt x="803" y="566"/>
                    </a:lnTo>
                    <a:lnTo>
                      <a:pt x="803" y="570"/>
                    </a:lnTo>
                    <a:lnTo>
                      <a:pt x="802" y="573"/>
                    </a:lnTo>
                    <a:lnTo>
                      <a:pt x="801" y="578"/>
                    </a:lnTo>
                    <a:lnTo>
                      <a:pt x="801" y="582"/>
                    </a:lnTo>
                    <a:lnTo>
                      <a:pt x="802" y="587"/>
                    </a:lnTo>
                    <a:lnTo>
                      <a:pt x="803" y="591"/>
                    </a:lnTo>
                    <a:lnTo>
                      <a:pt x="803" y="595"/>
                    </a:lnTo>
                    <a:lnTo>
                      <a:pt x="803" y="599"/>
                    </a:lnTo>
                    <a:lnTo>
                      <a:pt x="803" y="604"/>
                    </a:lnTo>
                    <a:lnTo>
                      <a:pt x="803" y="608"/>
                    </a:lnTo>
                    <a:lnTo>
                      <a:pt x="803" y="612"/>
                    </a:lnTo>
                    <a:lnTo>
                      <a:pt x="802" y="615"/>
                    </a:lnTo>
                    <a:lnTo>
                      <a:pt x="800" y="618"/>
                    </a:lnTo>
                    <a:lnTo>
                      <a:pt x="798" y="620"/>
                    </a:lnTo>
                    <a:lnTo>
                      <a:pt x="797" y="623"/>
                    </a:lnTo>
                    <a:lnTo>
                      <a:pt x="797" y="626"/>
                    </a:lnTo>
                    <a:lnTo>
                      <a:pt x="798" y="629"/>
                    </a:lnTo>
                    <a:lnTo>
                      <a:pt x="800" y="633"/>
                    </a:lnTo>
                    <a:lnTo>
                      <a:pt x="800" y="637"/>
                    </a:lnTo>
                    <a:lnTo>
                      <a:pt x="798" y="641"/>
                    </a:lnTo>
                    <a:lnTo>
                      <a:pt x="796" y="643"/>
                    </a:lnTo>
                    <a:lnTo>
                      <a:pt x="793" y="645"/>
                    </a:lnTo>
                    <a:lnTo>
                      <a:pt x="791" y="648"/>
                    </a:lnTo>
                    <a:lnTo>
                      <a:pt x="789" y="650"/>
                    </a:lnTo>
                    <a:lnTo>
                      <a:pt x="788" y="654"/>
                    </a:lnTo>
                    <a:lnTo>
                      <a:pt x="789" y="659"/>
                    </a:lnTo>
                    <a:lnTo>
                      <a:pt x="784" y="660"/>
                    </a:lnTo>
                    <a:lnTo>
                      <a:pt x="782" y="664"/>
                    </a:lnTo>
                    <a:lnTo>
                      <a:pt x="781" y="668"/>
                    </a:lnTo>
                    <a:lnTo>
                      <a:pt x="776" y="668"/>
                    </a:lnTo>
                    <a:lnTo>
                      <a:pt x="772" y="670"/>
                    </a:lnTo>
                    <a:lnTo>
                      <a:pt x="768" y="676"/>
                    </a:lnTo>
                    <a:lnTo>
                      <a:pt x="767" y="680"/>
                    </a:lnTo>
                    <a:lnTo>
                      <a:pt x="767" y="686"/>
                    </a:lnTo>
                    <a:lnTo>
                      <a:pt x="770" y="689"/>
                    </a:lnTo>
                    <a:lnTo>
                      <a:pt x="770" y="693"/>
                    </a:lnTo>
                    <a:lnTo>
                      <a:pt x="770" y="698"/>
                    </a:lnTo>
                    <a:lnTo>
                      <a:pt x="773" y="700"/>
                    </a:lnTo>
                    <a:lnTo>
                      <a:pt x="774" y="704"/>
                    </a:lnTo>
                    <a:lnTo>
                      <a:pt x="774" y="708"/>
                    </a:lnTo>
                    <a:lnTo>
                      <a:pt x="775" y="714"/>
                    </a:lnTo>
                    <a:lnTo>
                      <a:pt x="775" y="718"/>
                    </a:lnTo>
                    <a:lnTo>
                      <a:pt x="775" y="723"/>
                    </a:lnTo>
                    <a:lnTo>
                      <a:pt x="774" y="728"/>
                    </a:lnTo>
                    <a:lnTo>
                      <a:pt x="772" y="732"/>
                    </a:lnTo>
                    <a:lnTo>
                      <a:pt x="770" y="736"/>
                    </a:lnTo>
                    <a:lnTo>
                      <a:pt x="767" y="743"/>
                    </a:lnTo>
                    <a:lnTo>
                      <a:pt x="765" y="749"/>
                    </a:lnTo>
                    <a:lnTo>
                      <a:pt x="764" y="756"/>
                    </a:lnTo>
                    <a:lnTo>
                      <a:pt x="762" y="762"/>
                    </a:lnTo>
                    <a:lnTo>
                      <a:pt x="761" y="769"/>
                    </a:lnTo>
                    <a:lnTo>
                      <a:pt x="757" y="776"/>
                    </a:lnTo>
                    <a:lnTo>
                      <a:pt x="755" y="781"/>
                    </a:lnTo>
                    <a:lnTo>
                      <a:pt x="749" y="787"/>
                    </a:lnTo>
                    <a:lnTo>
                      <a:pt x="752" y="789"/>
                    </a:lnTo>
                    <a:lnTo>
                      <a:pt x="753" y="793"/>
                    </a:lnTo>
                    <a:lnTo>
                      <a:pt x="753" y="796"/>
                    </a:lnTo>
                    <a:lnTo>
                      <a:pt x="752" y="800"/>
                    </a:lnTo>
                    <a:lnTo>
                      <a:pt x="750" y="801"/>
                    </a:lnTo>
                    <a:lnTo>
                      <a:pt x="749" y="802"/>
                    </a:lnTo>
                    <a:lnTo>
                      <a:pt x="747" y="803"/>
                    </a:lnTo>
                    <a:lnTo>
                      <a:pt x="745" y="802"/>
                    </a:lnTo>
                    <a:lnTo>
                      <a:pt x="744" y="797"/>
                    </a:lnTo>
                    <a:lnTo>
                      <a:pt x="743" y="793"/>
                    </a:lnTo>
                    <a:lnTo>
                      <a:pt x="742" y="788"/>
                    </a:lnTo>
                    <a:lnTo>
                      <a:pt x="740" y="783"/>
                    </a:lnTo>
                    <a:lnTo>
                      <a:pt x="740" y="788"/>
                    </a:lnTo>
                    <a:lnTo>
                      <a:pt x="738" y="792"/>
                    </a:lnTo>
                    <a:lnTo>
                      <a:pt x="736" y="794"/>
                    </a:lnTo>
                    <a:lnTo>
                      <a:pt x="731" y="796"/>
                    </a:lnTo>
                    <a:lnTo>
                      <a:pt x="727" y="796"/>
                    </a:lnTo>
                    <a:lnTo>
                      <a:pt x="723" y="798"/>
                    </a:lnTo>
                    <a:lnTo>
                      <a:pt x="721" y="802"/>
                    </a:lnTo>
                    <a:lnTo>
                      <a:pt x="721" y="807"/>
                    </a:lnTo>
                    <a:lnTo>
                      <a:pt x="719" y="807"/>
                    </a:lnTo>
                    <a:lnTo>
                      <a:pt x="716" y="806"/>
                    </a:lnTo>
                    <a:lnTo>
                      <a:pt x="714" y="805"/>
                    </a:lnTo>
                    <a:lnTo>
                      <a:pt x="712" y="807"/>
                    </a:lnTo>
                    <a:lnTo>
                      <a:pt x="716" y="812"/>
                    </a:lnTo>
                    <a:lnTo>
                      <a:pt x="721" y="813"/>
                    </a:lnTo>
                    <a:lnTo>
                      <a:pt x="727" y="815"/>
                    </a:lnTo>
                    <a:lnTo>
                      <a:pt x="730" y="821"/>
                    </a:lnTo>
                    <a:lnTo>
                      <a:pt x="734" y="816"/>
                    </a:lnTo>
                    <a:lnTo>
                      <a:pt x="736" y="812"/>
                    </a:lnTo>
                    <a:lnTo>
                      <a:pt x="740" y="808"/>
                    </a:lnTo>
                    <a:lnTo>
                      <a:pt x="744" y="807"/>
                    </a:lnTo>
                    <a:lnTo>
                      <a:pt x="745" y="810"/>
                    </a:lnTo>
                    <a:lnTo>
                      <a:pt x="745" y="811"/>
                    </a:lnTo>
                    <a:lnTo>
                      <a:pt x="746" y="813"/>
                    </a:lnTo>
                    <a:lnTo>
                      <a:pt x="747" y="815"/>
                    </a:lnTo>
                    <a:lnTo>
                      <a:pt x="743" y="820"/>
                    </a:lnTo>
                    <a:lnTo>
                      <a:pt x="742" y="826"/>
                    </a:lnTo>
                    <a:lnTo>
                      <a:pt x="740" y="832"/>
                    </a:lnTo>
                    <a:lnTo>
                      <a:pt x="736" y="836"/>
                    </a:lnTo>
                    <a:lnTo>
                      <a:pt x="736" y="833"/>
                    </a:lnTo>
                    <a:lnTo>
                      <a:pt x="734" y="830"/>
                    </a:lnTo>
                    <a:lnTo>
                      <a:pt x="731" y="827"/>
                    </a:lnTo>
                    <a:lnTo>
                      <a:pt x="730" y="824"/>
                    </a:lnTo>
                    <a:lnTo>
                      <a:pt x="728" y="830"/>
                    </a:lnTo>
                    <a:lnTo>
                      <a:pt x="727" y="835"/>
                    </a:lnTo>
                    <a:lnTo>
                      <a:pt x="726" y="840"/>
                    </a:lnTo>
                    <a:lnTo>
                      <a:pt x="721" y="841"/>
                    </a:lnTo>
                    <a:lnTo>
                      <a:pt x="720" y="840"/>
                    </a:lnTo>
                    <a:lnTo>
                      <a:pt x="720" y="839"/>
                    </a:lnTo>
                    <a:lnTo>
                      <a:pt x="719" y="838"/>
                    </a:lnTo>
                    <a:lnTo>
                      <a:pt x="718" y="838"/>
                    </a:lnTo>
                    <a:lnTo>
                      <a:pt x="717" y="839"/>
                    </a:lnTo>
                    <a:lnTo>
                      <a:pt x="715" y="840"/>
                    </a:lnTo>
                    <a:lnTo>
                      <a:pt x="712" y="841"/>
                    </a:lnTo>
                    <a:lnTo>
                      <a:pt x="710" y="842"/>
                    </a:lnTo>
                    <a:lnTo>
                      <a:pt x="712" y="846"/>
                    </a:lnTo>
                    <a:lnTo>
                      <a:pt x="713" y="850"/>
                    </a:lnTo>
                    <a:lnTo>
                      <a:pt x="716" y="853"/>
                    </a:lnTo>
                    <a:lnTo>
                      <a:pt x="718" y="857"/>
                    </a:lnTo>
                    <a:lnTo>
                      <a:pt x="720" y="860"/>
                    </a:lnTo>
                    <a:lnTo>
                      <a:pt x="722" y="863"/>
                    </a:lnTo>
                    <a:lnTo>
                      <a:pt x="725" y="866"/>
                    </a:lnTo>
                    <a:lnTo>
                      <a:pt x="729" y="868"/>
                    </a:lnTo>
                    <a:lnTo>
                      <a:pt x="728" y="874"/>
                    </a:lnTo>
                    <a:lnTo>
                      <a:pt x="726" y="876"/>
                    </a:lnTo>
                    <a:lnTo>
                      <a:pt x="723" y="878"/>
                    </a:lnTo>
                    <a:lnTo>
                      <a:pt x="727" y="884"/>
                    </a:lnTo>
                    <a:lnTo>
                      <a:pt x="725" y="888"/>
                    </a:lnTo>
                    <a:lnTo>
                      <a:pt x="726" y="893"/>
                    </a:lnTo>
                    <a:lnTo>
                      <a:pt x="728" y="897"/>
                    </a:lnTo>
                    <a:lnTo>
                      <a:pt x="725" y="901"/>
                    </a:lnTo>
                    <a:lnTo>
                      <a:pt x="723" y="904"/>
                    </a:lnTo>
                    <a:lnTo>
                      <a:pt x="721" y="908"/>
                    </a:lnTo>
                    <a:lnTo>
                      <a:pt x="719" y="911"/>
                    </a:lnTo>
                    <a:lnTo>
                      <a:pt x="716" y="913"/>
                    </a:lnTo>
                    <a:lnTo>
                      <a:pt x="718" y="920"/>
                    </a:lnTo>
                    <a:lnTo>
                      <a:pt x="719" y="926"/>
                    </a:lnTo>
                    <a:lnTo>
                      <a:pt x="718" y="933"/>
                    </a:lnTo>
                    <a:lnTo>
                      <a:pt x="716" y="940"/>
                    </a:lnTo>
                    <a:lnTo>
                      <a:pt x="714" y="947"/>
                    </a:lnTo>
                    <a:lnTo>
                      <a:pt x="712" y="953"/>
                    </a:lnTo>
                    <a:lnTo>
                      <a:pt x="710" y="960"/>
                    </a:lnTo>
                    <a:lnTo>
                      <a:pt x="710" y="967"/>
                    </a:lnTo>
                    <a:lnTo>
                      <a:pt x="706" y="970"/>
                    </a:lnTo>
                    <a:lnTo>
                      <a:pt x="704" y="975"/>
                    </a:lnTo>
                    <a:lnTo>
                      <a:pt x="703" y="978"/>
                    </a:lnTo>
                    <a:lnTo>
                      <a:pt x="698" y="979"/>
                    </a:lnTo>
                    <a:lnTo>
                      <a:pt x="696" y="984"/>
                    </a:lnTo>
                    <a:lnTo>
                      <a:pt x="694" y="987"/>
                    </a:lnTo>
                    <a:lnTo>
                      <a:pt x="692" y="989"/>
                    </a:lnTo>
                    <a:lnTo>
                      <a:pt x="691" y="994"/>
                    </a:lnTo>
                    <a:lnTo>
                      <a:pt x="695" y="995"/>
                    </a:lnTo>
                    <a:lnTo>
                      <a:pt x="697" y="997"/>
                    </a:lnTo>
                    <a:lnTo>
                      <a:pt x="698" y="1000"/>
                    </a:lnTo>
                    <a:lnTo>
                      <a:pt x="698" y="1003"/>
                    </a:lnTo>
                    <a:lnTo>
                      <a:pt x="697" y="1006"/>
                    </a:lnTo>
                    <a:lnTo>
                      <a:pt x="696" y="1010"/>
                    </a:lnTo>
                    <a:lnTo>
                      <a:pt x="696" y="1014"/>
                    </a:lnTo>
                    <a:lnTo>
                      <a:pt x="696" y="1018"/>
                    </a:lnTo>
                    <a:lnTo>
                      <a:pt x="694" y="1020"/>
                    </a:lnTo>
                    <a:lnTo>
                      <a:pt x="693" y="1023"/>
                    </a:lnTo>
                    <a:lnTo>
                      <a:pt x="691" y="1025"/>
                    </a:lnTo>
                    <a:lnTo>
                      <a:pt x="691" y="1029"/>
                    </a:lnTo>
                    <a:lnTo>
                      <a:pt x="689" y="1032"/>
                    </a:lnTo>
                    <a:lnTo>
                      <a:pt x="688" y="1034"/>
                    </a:lnTo>
                    <a:lnTo>
                      <a:pt x="687" y="1038"/>
                    </a:lnTo>
                    <a:lnTo>
                      <a:pt x="686" y="1040"/>
                    </a:lnTo>
                    <a:lnTo>
                      <a:pt x="684" y="1042"/>
                    </a:lnTo>
                    <a:lnTo>
                      <a:pt x="681" y="1042"/>
                    </a:lnTo>
                    <a:lnTo>
                      <a:pt x="680" y="1043"/>
                    </a:lnTo>
                    <a:lnTo>
                      <a:pt x="679" y="1046"/>
                    </a:lnTo>
                    <a:lnTo>
                      <a:pt x="675" y="1047"/>
                    </a:lnTo>
                    <a:lnTo>
                      <a:pt x="671" y="1048"/>
                    </a:lnTo>
                    <a:lnTo>
                      <a:pt x="668" y="1049"/>
                    </a:lnTo>
                    <a:lnTo>
                      <a:pt x="666" y="1052"/>
                    </a:lnTo>
                    <a:lnTo>
                      <a:pt x="671" y="1051"/>
                    </a:lnTo>
                    <a:lnTo>
                      <a:pt x="675" y="1053"/>
                    </a:lnTo>
                    <a:lnTo>
                      <a:pt x="679" y="1055"/>
                    </a:lnTo>
                    <a:lnTo>
                      <a:pt x="681" y="1059"/>
                    </a:lnTo>
                    <a:lnTo>
                      <a:pt x="681" y="1064"/>
                    </a:lnTo>
                    <a:lnTo>
                      <a:pt x="682" y="1067"/>
                    </a:lnTo>
                    <a:lnTo>
                      <a:pt x="682" y="1070"/>
                    </a:lnTo>
                    <a:lnTo>
                      <a:pt x="682" y="1075"/>
                    </a:lnTo>
                    <a:lnTo>
                      <a:pt x="680" y="1077"/>
                    </a:lnTo>
                    <a:lnTo>
                      <a:pt x="676" y="1080"/>
                    </a:lnTo>
                    <a:lnTo>
                      <a:pt x="674" y="1083"/>
                    </a:lnTo>
                    <a:lnTo>
                      <a:pt x="671" y="1085"/>
                    </a:lnTo>
                    <a:lnTo>
                      <a:pt x="668" y="1087"/>
                    </a:lnTo>
                    <a:lnTo>
                      <a:pt x="666" y="1089"/>
                    </a:lnTo>
                    <a:lnTo>
                      <a:pt x="664" y="1093"/>
                    </a:lnTo>
                    <a:lnTo>
                      <a:pt x="663" y="1096"/>
                    </a:lnTo>
                    <a:lnTo>
                      <a:pt x="660" y="1100"/>
                    </a:lnTo>
                    <a:lnTo>
                      <a:pt x="656" y="1102"/>
                    </a:lnTo>
                    <a:lnTo>
                      <a:pt x="654" y="1105"/>
                    </a:lnTo>
                    <a:lnTo>
                      <a:pt x="653" y="1110"/>
                    </a:lnTo>
                    <a:lnTo>
                      <a:pt x="652" y="1111"/>
                    </a:lnTo>
                    <a:lnTo>
                      <a:pt x="650" y="1111"/>
                    </a:lnTo>
                    <a:lnTo>
                      <a:pt x="649" y="1111"/>
                    </a:lnTo>
                    <a:lnTo>
                      <a:pt x="647" y="1111"/>
                    </a:lnTo>
                    <a:lnTo>
                      <a:pt x="646" y="1110"/>
                    </a:lnTo>
                    <a:lnTo>
                      <a:pt x="645" y="1107"/>
                    </a:lnTo>
                    <a:lnTo>
                      <a:pt x="644" y="1105"/>
                    </a:lnTo>
                    <a:lnTo>
                      <a:pt x="643" y="1109"/>
                    </a:lnTo>
                    <a:lnTo>
                      <a:pt x="643" y="1111"/>
                    </a:lnTo>
                    <a:lnTo>
                      <a:pt x="643" y="1113"/>
                    </a:lnTo>
                    <a:lnTo>
                      <a:pt x="643" y="1118"/>
                    </a:lnTo>
                    <a:lnTo>
                      <a:pt x="644" y="1120"/>
                    </a:lnTo>
                    <a:lnTo>
                      <a:pt x="649" y="1124"/>
                    </a:lnTo>
                    <a:lnTo>
                      <a:pt x="652" y="1124"/>
                    </a:lnTo>
                    <a:lnTo>
                      <a:pt x="654" y="1122"/>
                    </a:lnTo>
                    <a:lnTo>
                      <a:pt x="656" y="1118"/>
                    </a:lnTo>
                    <a:lnTo>
                      <a:pt x="656" y="1113"/>
                    </a:lnTo>
                    <a:lnTo>
                      <a:pt x="658" y="1110"/>
                    </a:lnTo>
                    <a:lnTo>
                      <a:pt x="660" y="1108"/>
                    </a:lnTo>
                    <a:lnTo>
                      <a:pt x="663" y="1108"/>
                    </a:lnTo>
                    <a:lnTo>
                      <a:pt x="662" y="1111"/>
                    </a:lnTo>
                    <a:lnTo>
                      <a:pt x="662" y="1115"/>
                    </a:lnTo>
                    <a:lnTo>
                      <a:pt x="663" y="1119"/>
                    </a:lnTo>
                    <a:lnTo>
                      <a:pt x="664" y="1122"/>
                    </a:lnTo>
                    <a:lnTo>
                      <a:pt x="665" y="1126"/>
                    </a:lnTo>
                    <a:lnTo>
                      <a:pt x="665" y="1129"/>
                    </a:lnTo>
                    <a:lnTo>
                      <a:pt x="664" y="1133"/>
                    </a:lnTo>
                    <a:lnTo>
                      <a:pt x="661" y="1137"/>
                    </a:lnTo>
                    <a:lnTo>
                      <a:pt x="664" y="1142"/>
                    </a:lnTo>
                    <a:lnTo>
                      <a:pt x="664" y="1148"/>
                    </a:lnTo>
                    <a:lnTo>
                      <a:pt x="663" y="1154"/>
                    </a:lnTo>
                    <a:lnTo>
                      <a:pt x="660" y="1158"/>
                    </a:lnTo>
                    <a:lnTo>
                      <a:pt x="658" y="1163"/>
                    </a:lnTo>
                    <a:lnTo>
                      <a:pt x="656" y="1168"/>
                    </a:lnTo>
                    <a:lnTo>
                      <a:pt x="656" y="1173"/>
                    </a:lnTo>
                    <a:lnTo>
                      <a:pt x="659" y="1177"/>
                    </a:lnTo>
                    <a:lnTo>
                      <a:pt x="665" y="1174"/>
                    </a:lnTo>
                    <a:lnTo>
                      <a:pt x="669" y="1169"/>
                    </a:lnTo>
                    <a:lnTo>
                      <a:pt x="673" y="1165"/>
                    </a:lnTo>
                    <a:lnTo>
                      <a:pt x="676" y="1160"/>
                    </a:lnTo>
                    <a:lnTo>
                      <a:pt x="679" y="1156"/>
                    </a:lnTo>
                    <a:lnTo>
                      <a:pt x="680" y="1152"/>
                    </a:lnTo>
                    <a:lnTo>
                      <a:pt x="682" y="1148"/>
                    </a:lnTo>
                    <a:lnTo>
                      <a:pt x="682" y="1145"/>
                    </a:lnTo>
                    <a:lnTo>
                      <a:pt x="682" y="1140"/>
                    </a:lnTo>
                    <a:lnTo>
                      <a:pt x="682" y="1136"/>
                    </a:lnTo>
                    <a:lnTo>
                      <a:pt x="681" y="1131"/>
                    </a:lnTo>
                    <a:lnTo>
                      <a:pt x="681" y="1127"/>
                    </a:lnTo>
                    <a:lnTo>
                      <a:pt x="684" y="1125"/>
                    </a:lnTo>
                    <a:lnTo>
                      <a:pt x="687" y="1126"/>
                    </a:lnTo>
                    <a:lnTo>
                      <a:pt x="691" y="1126"/>
                    </a:lnTo>
                    <a:lnTo>
                      <a:pt x="691" y="1122"/>
                    </a:lnTo>
                    <a:lnTo>
                      <a:pt x="689" y="1119"/>
                    </a:lnTo>
                    <a:lnTo>
                      <a:pt x="691" y="1115"/>
                    </a:lnTo>
                    <a:lnTo>
                      <a:pt x="693" y="1111"/>
                    </a:lnTo>
                    <a:lnTo>
                      <a:pt x="693" y="1105"/>
                    </a:lnTo>
                    <a:lnTo>
                      <a:pt x="694" y="1105"/>
                    </a:lnTo>
                    <a:lnTo>
                      <a:pt x="696" y="1104"/>
                    </a:lnTo>
                    <a:lnTo>
                      <a:pt x="699" y="1105"/>
                    </a:lnTo>
                    <a:lnTo>
                      <a:pt x="700" y="1105"/>
                    </a:lnTo>
                    <a:lnTo>
                      <a:pt x="701" y="1100"/>
                    </a:lnTo>
                    <a:lnTo>
                      <a:pt x="703" y="1094"/>
                    </a:lnTo>
                    <a:lnTo>
                      <a:pt x="703" y="1089"/>
                    </a:lnTo>
                    <a:lnTo>
                      <a:pt x="703" y="1084"/>
                    </a:lnTo>
                    <a:lnTo>
                      <a:pt x="703" y="1079"/>
                    </a:lnTo>
                    <a:lnTo>
                      <a:pt x="704" y="1074"/>
                    </a:lnTo>
                    <a:lnTo>
                      <a:pt x="707" y="1068"/>
                    </a:lnTo>
                    <a:lnTo>
                      <a:pt x="710" y="1064"/>
                    </a:lnTo>
                    <a:lnTo>
                      <a:pt x="710" y="1060"/>
                    </a:lnTo>
                    <a:lnTo>
                      <a:pt x="712" y="1057"/>
                    </a:lnTo>
                    <a:lnTo>
                      <a:pt x="713" y="1054"/>
                    </a:lnTo>
                    <a:lnTo>
                      <a:pt x="716" y="1050"/>
                    </a:lnTo>
                    <a:lnTo>
                      <a:pt x="720" y="1048"/>
                    </a:lnTo>
                    <a:lnTo>
                      <a:pt x="723" y="1044"/>
                    </a:lnTo>
                    <a:lnTo>
                      <a:pt x="725" y="1040"/>
                    </a:lnTo>
                    <a:lnTo>
                      <a:pt x="727" y="1036"/>
                    </a:lnTo>
                    <a:lnTo>
                      <a:pt x="728" y="1031"/>
                    </a:lnTo>
                    <a:lnTo>
                      <a:pt x="729" y="1027"/>
                    </a:lnTo>
                    <a:lnTo>
                      <a:pt x="731" y="1021"/>
                    </a:lnTo>
                    <a:lnTo>
                      <a:pt x="734" y="1018"/>
                    </a:lnTo>
                    <a:lnTo>
                      <a:pt x="734" y="1013"/>
                    </a:lnTo>
                    <a:lnTo>
                      <a:pt x="735" y="1009"/>
                    </a:lnTo>
                    <a:lnTo>
                      <a:pt x="736" y="1005"/>
                    </a:lnTo>
                    <a:lnTo>
                      <a:pt x="738" y="1002"/>
                    </a:lnTo>
                    <a:lnTo>
                      <a:pt x="741" y="998"/>
                    </a:lnTo>
                    <a:lnTo>
                      <a:pt x="744" y="995"/>
                    </a:lnTo>
                    <a:lnTo>
                      <a:pt x="748" y="993"/>
                    </a:lnTo>
                    <a:lnTo>
                      <a:pt x="753" y="992"/>
                    </a:lnTo>
                    <a:lnTo>
                      <a:pt x="756" y="989"/>
                    </a:lnTo>
                    <a:lnTo>
                      <a:pt x="757" y="985"/>
                    </a:lnTo>
                    <a:lnTo>
                      <a:pt x="755" y="980"/>
                    </a:lnTo>
                    <a:lnTo>
                      <a:pt x="755" y="976"/>
                    </a:lnTo>
                    <a:lnTo>
                      <a:pt x="755" y="972"/>
                    </a:lnTo>
                    <a:lnTo>
                      <a:pt x="757" y="968"/>
                    </a:lnTo>
                    <a:lnTo>
                      <a:pt x="760" y="965"/>
                    </a:lnTo>
                    <a:lnTo>
                      <a:pt x="762" y="961"/>
                    </a:lnTo>
                    <a:lnTo>
                      <a:pt x="765" y="958"/>
                    </a:lnTo>
                    <a:lnTo>
                      <a:pt x="766" y="955"/>
                    </a:lnTo>
                    <a:lnTo>
                      <a:pt x="768" y="951"/>
                    </a:lnTo>
                    <a:lnTo>
                      <a:pt x="767" y="947"/>
                    </a:lnTo>
                    <a:lnTo>
                      <a:pt x="770" y="943"/>
                    </a:lnTo>
                    <a:lnTo>
                      <a:pt x="772" y="940"/>
                    </a:lnTo>
                    <a:lnTo>
                      <a:pt x="775" y="935"/>
                    </a:lnTo>
                    <a:lnTo>
                      <a:pt x="777" y="932"/>
                    </a:lnTo>
                    <a:lnTo>
                      <a:pt x="779" y="928"/>
                    </a:lnTo>
                    <a:lnTo>
                      <a:pt x="780" y="924"/>
                    </a:lnTo>
                    <a:lnTo>
                      <a:pt x="781" y="920"/>
                    </a:lnTo>
                    <a:lnTo>
                      <a:pt x="782" y="916"/>
                    </a:lnTo>
                    <a:lnTo>
                      <a:pt x="786" y="911"/>
                    </a:lnTo>
                    <a:lnTo>
                      <a:pt x="790" y="905"/>
                    </a:lnTo>
                    <a:lnTo>
                      <a:pt x="794" y="899"/>
                    </a:lnTo>
                    <a:lnTo>
                      <a:pt x="798" y="894"/>
                    </a:lnTo>
                    <a:lnTo>
                      <a:pt x="801" y="888"/>
                    </a:lnTo>
                    <a:lnTo>
                      <a:pt x="804" y="882"/>
                    </a:lnTo>
                    <a:lnTo>
                      <a:pt x="807" y="876"/>
                    </a:lnTo>
                    <a:lnTo>
                      <a:pt x="810" y="870"/>
                    </a:lnTo>
                    <a:lnTo>
                      <a:pt x="812" y="867"/>
                    </a:lnTo>
                    <a:lnTo>
                      <a:pt x="815" y="865"/>
                    </a:lnTo>
                    <a:lnTo>
                      <a:pt x="817" y="861"/>
                    </a:lnTo>
                    <a:lnTo>
                      <a:pt x="819" y="858"/>
                    </a:lnTo>
                    <a:lnTo>
                      <a:pt x="820" y="856"/>
                    </a:lnTo>
                    <a:lnTo>
                      <a:pt x="822" y="853"/>
                    </a:lnTo>
                    <a:lnTo>
                      <a:pt x="822" y="850"/>
                    </a:lnTo>
                    <a:lnTo>
                      <a:pt x="822" y="848"/>
                    </a:lnTo>
                    <a:lnTo>
                      <a:pt x="828" y="843"/>
                    </a:lnTo>
                    <a:lnTo>
                      <a:pt x="831" y="839"/>
                    </a:lnTo>
                    <a:lnTo>
                      <a:pt x="834" y="834"/>
                    </a:lnTo>
                    <a:lnTo>
                      <a:pt x="839" y="834"/>
                    </a:lnTo>
                    <a:lnTo>
                      <a:pt x="840" y="830"/>
                    </a:lnTo>
                    <a:lnTo>
                      <a:pt x="842" y="824"/>
                    </a:lnTo>
                    <a:lnTo>
                      <a:pt x="844" y="820"/>
                    </a:lnTo>
                    <a:lnTo>
                      <a:pt x="844" y="815"/>
                    </a:lnTo>
                    <a:lnTo>
                      <a:pt x="846" y="811"/>
                    </a:lnTo>
                    <a:lnTo>
                      <a:pt x="847" y="807"/>
                    </a:lnTo>
                    <a:lnTo>
                      <a:pt x="848" y="803"/>
                    </a:lnTo>
                    <a:lnTo>
                      <a:pt x="851" y="798"/>
                    </a:lnTo>
                    <a:lnTo>
                      <a:pt x="851" y="793"/>
                    </a:lnTo>
                    <a:lnTo>
                      <a:pt x="854" y="789"/>
                    </a:lnTo>
                    <a:lnTo>
                      <a:pt x="858" y="785"/>
                    </a:lnTo>
                    <a:lnTo>
                      <a:pt x="858" y="779"/>
                    </a:lnTo>
                    <a:lnTo>
                      <a:pt x="861" y="777"/>
                    </a:lnTo>
                    <a:lnTo>
                      <a:pt x="863" y="775"/>
                    </a:lnTo>
                    <a:lnTo>
                      <a:pt x="865" y="770"/>
                    </a:lnTo>
                    <a:lnTo>
                      <a:pt x="867" y="767"/>
                    </a:lnTo>
                    <a:lnTo>
                      <a:pt x="868" y="764"/>
                    </a:lnTo>
                    <a:lnTo>
                      <a:pt x="871" y="760"/>
                    </a:lnTo>
                    <a:lnTo>
                      <a:pt x="873" y="758"/>
                    </a:lnTo>
                    <a:lnTo>
                      <a:pt x="876" y="755"/>
                    </a:lnTo>
                    <a:lnTo>
                      <a:pt x="880" y="751"/>
                    </a:lnTo>
                    <a:lnTo>
                      <a:pt x="882" y="747"/>
                    </a:lnTo>
                    <a:lnTo>
                      <a:pt x="884" y="741"/>
                    </a:lnTo>
                    <a:lnTo>
                      <a:pt x="888" y="736"/>
                    </a:lnTo>
                    <a:lnTo>
                      <a:pt x="891" y="732"/>
                    </a:lnTo>
                    <a:lnTo>
                      <a:pt x="894" y="730"/>
                    </a:lnTo>
                    <a:lnTo>
                      <a:pt x="899" y="728"/>
                    </a:lnTo>
                    <a:lnTo>
                      <a:pt x="904" y="729"/>
                    </a:lnTo>
                    <a:lnTo>
                      <a:pt x="906" y="730"/>
                    </a:lnTo>
                    <a:lnTo>
                      <a:pt x="907" y="732"/>
                    </a:lnTo>
                    <a:lnTo>
                      <a:pt x="908" y="732"/>
                    </a:lnTo>
                    <a:lnTo>
                      <a:pt x="910" y="732"/>
                    </a:lnTo>
                    <a:lnTo>
                      <a:pt x="910" y="729"/>
                    </a:lnTo>
                    <a:lnTo>
                      <a:pt x="909" y="725"/>
                    </a:lnTo>
                    <a:lnTo>
                      <a:pt x="909" y="722"/>
                    </a:lnTo>
                    <a:lnTo>
                      <a:pt x="909" y="718"/>
                    </a:lnTo>
                    <a:lnTo>
                      <a:pt x="909" y="715"/>
                    </a:lnTo>
                    <a:lnTo>
                      <a:pt x="910" y="711"/>
                    </a:lnTo>
                    <a:lnTo>
                      <a:pt x="912" y="708"/>
                    </a:lnTo>
                    <a:lnTo>
                      <a:pt x="915" y="705"/>
                    </a:lnTo>
                    <a:lnTo>
                      <a:pt x="917" y="706"/>
                    </a:lnTo>
                    <a:lnTo>
                      <a:pt x="919" y="706"/>
                    </a:lnTo>
                    <a:lnTo>
                      <a:pt x="920" y="708"/>
                    </a:lnTo>
                    <a:lnTo>
                      <a:pt x="921" y="709"/>
                    </a:lnTo>
                    <a:lnTo>
                      <a:pt x="926" y="706"/>
                    </a:lnTo>
                    <a:lnTo>
                      <a:pt x="932" y="707"/>
                    </a:lnTo>
                    <a:lnTo>
                      <a:pt x="938" y="708"/>
                    </a:lnTo>
                    <a:lnTo>
                      <a:pt x="943" y="703"/>
                    </a:lnTo>
                    <a:lnTo>
                      <a:pt x="942" y="695"/>
                    </a:lnTo>
                    <a:lnTo>
                      <a:pt x="945" y="691"/>
                    </a:lnTo>
                    <a:lnTo>
                      <a:pt x="949" y="688"/>
                    </a:lnTo>
                    <a:lnTo>
                      <a:pt x="947" y="682"/>
                    </a:lnTo>
                    <a:lnTo>
                      <a:pt x="948" y="680"/>
                    </a:lnTo>
                    <a:lnTo>
                      <a:pt x="948" y="679"/>
                    </a:lnTo>
                    <a:lnTo>
                      <a:pt x="948" y="678"/>
                    </a:lnTo>
                    <a:lnTo>
                      <a:pt x="947" y="677"/>
                    </a:lnTo>
                    <a:lnTo>
                      <a:pt x="945" y="678"/>
                    </a:lnTo>
                    <a:lnTo>
                      <a:pt x="943" y="679"/>
                    </a:lnTo>
                    <a:lnTo>
                      <a:pt x="942" y="678"/>
                    </a:lnTo>
                    <a:lnTo>
                      <a:pt x="940" y="674"/>
                    </a:lnTo>
                    <a:lnTo>
                      <a:pt x="941" y="668"/>
                    </a:lnTo>
                    <a:lnTo>
                      <a:pt x="943" y="663"/>
                    </a:lnTo>
                    <a:lnTo>
                      <a:pt x="945" y="658"/>
                    </a:lnTo>
                    <a:lnTo>
                      <a:pt x="949" y="655"/>
                    </a:lnTo>
                    <a:lnTo>
                      <a:pt x="953" y="652"/>
                    </a:lnTo>
                    <a:lnTo>
                      <a:pt x="957" y="650"/>
                    </a:lnTo>
                    <a:lnTo>
                      <a:pt x="961" y="653"/>
                    </a:lnTo>
                    <a:lnTo>
                      <a:pt x="965" y="649"/>
                    </a:lnTo>
                    <a:lnTo>
                      <a:pt x="971" y="647"/>
                    </a:lnTo>
                    <a:lnTo>
                      <a:pt x="975" y="643"/>
                    </a:lnTo>
                    <a:lnTo>
                      <a:pt x="976" y="635"/>
                    </a:lnTo>
                    <a:lnTo>
                      <a:pt x="973" y="635"/>
                    </a:lnTo>
                    <a:lnTo>
                      <a:pt x="971" y="633"/>
                    </a:lnTo>
                    <a:lnTo>
                      <a:pt x="970" y="631"/>
                    </a:lnTo>
                    <a:lnTo>
                      <a:pt x="970" y="627"/>
                    </a:lnTo>
                    <a:lnTo>
                      <a:pt x="975" y="624"/>
                    </a:lnTo>
                    <a:lnTo>
                      <a:pt x="975" y="618"/>
                    </a:lnTo>
                    <a:lnTo>
                      <a:pt x="976" y="612"/>
                    </a:lnTo>
                    <a:lnTo>
                      <a:pt x="981" y="608"/>
                    </a:lnTo>
                    <a:lnTo>
                      <a:pt x="987" y="603"/>
                    </a:lnTo>
                    <a:lnTo>
                      <a:pt x="990" y="597"/>
                    </a:lnTo>
                    <a:lnTo>
                      <a:pt x="994" y="592"/>
                    </a:lnTo>
                    <a:lnTo>
                      <a:pt x="1001" y="591"/>
                    </a:lnTo>
                    <a:lnTo>
                      <a:pt x="1006" y="588"/>
                    </a:lnTo>
                    <a:lnTo>
                      <a:pt x="1012" y="586"/>
                    </a:lnTo>
                    <a:lnTo>
                      <a:pt x="1017" y="584"/>
                    </a:lnTo>
                    <a:lnTo>
                      <a:pt x="1020" y="580"/>
                    </a:lnTo>
                    <a:lnTo>
                      <a:pt x="1019" y="576"/>
                    </a:lnTo>
                    <a:lnTo>
                      <a:pt x="1018" y="572"/>
                    </a:lnTo>
                    <a:lnTo>
                      <a:pt x="1018" y="569"/>
                    </a:lnTo>
                    <a:lnTo>
                      <a:pt x="1018" y="565"/>
                    </a:lnTo>
                    <a:lnTo>
                      <a:pt x="1023" y="564"/>
                    </a:lnTo>
                    <a:lnTo>
                      <a:pt x="1027" y="563"/>
                    </a:lnTo>
                    <a:lnTo>
                      <a:pt x="1032" y="563"/>
                    </a:lnTo>
                    <a:lnTo>
                      <a:pt x="1035" y="560"/>
                    </a:lnTo>
                    <a:lnTo>
                      <a:pt x="1033" y="559"/>
                    </a:lnTo>
                    <a:lnTo>
                      <a:pt x="1029" y="558"/>
                    </a:lnTo>
                    <a:lnTo>
                      <a:pt x="1028" y="555"/>
                    </a:lnTo>
                    <a:lnTo>
                      <a:pt x="1029" y="552"/>
                    </a:lnTo>
                    <a:lnTo>
                      <a:pt x="1032" y="552"/>
                    </a:lnTo>
                    <a:lnTo>
                      <a:pt x="1035" y="552"/>
                    </a:lnTo>
                    <a:lnTo>
                      <a:pt x="1039" y="550"/>
                    </a:lnTo>
                    <a:lnTo>
                      <a:pt x="1042" y="548"/>
                    </a:lnTo>
                    <a:lnTo>
                      <a:pt x="1042" y="545"/>
                    </a:lnTo>
                    <a:lnTo>
                      <a:pt x="1043" y="543"/>
                    </a:lnTo>
                    <a:lnTo>
                      <a:pt x="1045" y="541"/>
                    </a:lnTo>
                    <a:lnTo>
                      <a:pt x="1047" y="540"/>
                    </a:lnTo>
                    <a:lnTo>
                      <a:pt x="1053" y="539"/>
                    </a:lnTo>
                    <a:lnTo>
                      <a:pt x="1056" y="535"/>
                    </a:lnTo>
                    <a:lnTo>
                      <a:pt x="1060" y="532"/>
                    </a:lnTo>
                    <a:lnTo>
                      <a:pt x="1063" y="526"/>
                    </a:lnTo>
                    <a:lnTo>
                      <a:pt x="1067" y="522"/>
                    </a:lnTo>
                    <a:lnTo>
                      <a:pt x="1071" y="518"/>
                    </a:lnTo>
                    <a:lnTo>
                      <a:pt x="1075" y="515"/>
                    </a:lnTo>
                    <a:lnTo>
                      <a:pt x="1081" y="513"/>
                    </a:lnTo>
                    <a:lnTo>
                      <a:pt x="1083" y="511"/>
                    </a:lnTo>
                    <a:lnTo>
                      <a:pt x="1082" y="509"/>
                    </a:lnTo>
                    <a:lnTo>
                      <a:pt x="1081" y="507"/>
                    </a:lnTo>
                    <a:lnTo>
                      <a:pt x="1081" y="505"/>
                    </a:lnTo>
                    <a:lnTo>
                      <a:pt x="1088" y="505"/>
                    </a:lnTo>
                    <a:lnTo>
                      <a:pt x="1092" y="500"/>
                    </a:lnTo>
                    <a:lnTo>
                      <a:pt x="1094" y="494"/>
                    </a:lnTo>
                    <a:lnTo>
                      <a:pt x="1098" y="489"/>
                    </a:lnTo>
                    <a:lnTo>
                      <a:pt x="1102" y="490"/>
                    </a:lnTo>
                    <a:lnTo>
                      <a:pt x="1106" y="490"/>
                    </a:lnTo>
                    <a:lnTo>
                      <a:pt x="1110" y="490"/>
                    </a:lnTo>
                    <a:lnTo>
                      <a:pt x="1115" y="490"/>
                    </a:lnTo>
                    <a:lnTo>
                      <a:pt x="1117" y="490"/>
                    </a:lnTo>
                    <a:lnTo>
                      <a:pt x="1121" y="490"/>
                    </a:lnTo>
                    <a:lnTo>
                      <a:pt x="1123" y="494"/>
                    </a:lnTo>
                    <a:lnTo>
                      <a:pt x="1124" y="497"/>
                    </a:lnTo>
                    <a:lnTo>
                      <a:pt x="1126" y="498"/>
                    </a:lnTo>
                    <a:lnTo>
                      <a:pt x="1127" y="500"/>
                    </a:lnTo>
                    <a:lnTo>
                      <a:pt x="1128" y="500"/>
                    </a:lnTo>
                    <a:lnTo>
                      <a:pt x="1130" y="501"/>
                    </a:lnTo>
                    <a:lnTo>
                      <a:pt x="1130" y="498"/>
                    </a:lnTo>
                    <a:lnTo>
                      <a:pt x="1132" y="494"/>
                    </a:lnTo>
                    <a:lnTo>
                      <a:pt x="1134" y="490"/>
                    </a:lnTo>
                    <a:lnTo>
                      <a:pt x="1136" y="489"/>
                    </a:lnTo>
                    <a:lnTo>
                      <a:pt x="1137" y="492"/>
                    </a:lnTo>
                    <a:lnTo>
                      <a:pt x="1139" y="495"/>
                    </a:lnTo>
                    <a:lnTo>
                      <a:pt x="1143" y="496"/>
                    </a:lnTo>
                    <a:lnTo>
                      <a:pt x="1147" y="496"/>
                    </a:lnTo>
                    <a:lnTo>
                      <a:pt x="1151" y="496"/>
                    </a:lnTo>
                    <a:lnTo>
                      <a:pt x="1154" y="496"/>
                    </a:lnTo>
                    <a:lnTo>
                      <a:pt x="1157" y="498"/>
                    </a:lnTo>
                    <a:lnTo>
                      <a:pt x="1160" y="501"/>
                    </a:lnTo>
                    <a:lnTo>
                      <a:pt x="1161" y="503"/>
                    </a:lnTo>
                    <a:lnTo>
                      <a:pt x="1162" y="503"/>
                    </a:lnTo>
                    <a:lnTo>
                      <a:pt x="1165" y="503"/>
                    </a:lnTo>
                    <a:lnTo>
                      <a:pt x="1166" y="503"/>
                    </a:lnTo>
                    <a:lnTo>
                      <a:pt x="1165" y="506"/>
                    </a:lnTo>
                    <a:lnTo>
                      <a:pt x="1166" y="509"/>
                    </a:lnTo>
                    <a:lnTo>
                      <a:pt x="1166" y="513"/>
                    </a:lnTo>
                    <a:lnTo>
                      <a:pt x="1163" y="515"/>
                    </a:lnTo>
                    <a:lnTo>
                      <a:pt x="1166" y="518"/>
                    </a:lnTo>
                    <a:lnTo>
                      <a:pt x="1169" y="523"/>
                    </a:lnTo>
                    <a:lnTo>
                      <a:pt x="1169" y="528"/>
                    </a:lnTo>
                    <a:lnTo>
                      <a:pt x="1169" y="533"/>
                    </a:lnTo>
                    <a:lnTo>
                      <a:pt x="1167" y="536"/>
                    </a:lnTo>
                    <a:lnTo>
                      <a:pt x="1168" y="541"/>
                    </a:lnTo>
                    <a:lnTo>
                      <a:pt x="1168" y="544"/>
                    </a:lnTo>
                    <a:lnTo>
                      <a:pt x="1165" y="548"/>
                    </a:lnTo>
                    <a:lnTo>
                      <a:pt x="1168" y="552"/>
                    </a:lnTo>
                    <a:lnTo>
                      <a:pt x="1168" y="556"/>
                    </a:lnTo>
                    <a:lnTo>
                      <a:pt x="1166" y="559"/>
                    </a:lnTo>
                    <a:lnTo>
                      <a:pt x="1163" y="563"/>
                    </a:lnTo>
                    <a:lnTo>
                      <a:pt x="1161" y="566"/>
                    </a:lnTo>
                    <a:lnTo>
                      <a:pt x="1159" y="569"/>
                    </a:lnTo>
                    <a:lnTo>
                      <a:pt x="1158" y="573"/>
                    </a:lnTo>
                    <a:lnTo>
                      <a:pt x="1160" y="577"/>
                    </a:lnTo>
                    <a:lnTo>
                      <a:pt x="1160" y="580"/>
                    </a:lnTo>
                    <a:lnTo>
                      <a:pt x="1159" y="583"/>
                    </a:lnTo>
                    <a:lnTo>
                      <a:pt x="1158" y="586"/>
                    </a:lnTo>
                    <a:lnTo>
                      <a:pt x="1156" y="587"/>
                    </a:lnTo>
                    <a:lnTo>
                      <a:pt x="1153" y="585"/>
                    </a:lnTo>
                    <a:lnTo>
                      <a:pt x="1151" y="582"/>
                    </a:lnTo>
                    <a:lnTo>
                      <a:pt x="1148" y="579"/>
                    </a:lnTo>
                    <a:lnTo>
                      <a:pt x="1145" y="576"/>
                    </a:lnTo>
                    <a:lnTo>
                      <a:pt x="1143" y="580"/>
                    </a:lnTo>
                    <a:lnTo>
                      <a:pt x="1139" y="582"/>
                    </a:lnTo>
                    <a:lnTo>
                      <a:pt x="1139" y="586"/>
                    </a:lnTo>
                    <a:lnTo>
                      <a:pt x="1143" y="590"/>
                    </a:lnTo>
                    <a:lnTo>
                      <a:pt x="1143" y="594"/>
                    </a:lnTo>
                    <a:lnTo>
                      <a:pt x="1142" y="598"/>
                    </a:lnTo>
                    <a:lnTo>
                      <a:pt x="1141" y="603"/>
                    </a:lnTo>
                    <a:lnTo>
                      <a:pt x="1139" y="607"/>
                    </a:lnTo>
                    <a:lnTo>
                      <a:pt x="1139" y="611"/>
                    </a:lnTo>
                    <a:lnTo>
                      <a:pt x="1139" y="615"/>
                    </a:lnTo>
                    <a:lnTo>
                      <a:pt x="1141" y="618"/>
                    </a:lnTo>
                    <a:lnTo>
                      <a:pt x="1143" y="622"/>
                    </a:lnTo>
                    <a:lnTo>
                      <a:pt x="1143" y="625"/>
                    </a:lnTo>
                    <a:lnTo>
                      <a:pt x="1143" y="627"/>
                    </a:lnTo>
                    <a:lnTo>
                      <a:pt x="1143" y="629"/>
                    </a:lnTo>
                    <a:lnTo>
                      <a:pt x="1145" y="631"/>
                    </a:lnTo>
                    <a:lnTo>
                      <a:pt x="1145" y="627"/>
                    </a:lnTo>
                    <a:lnTo>
                      <a:pt x="1146" y="623"/>
                    </a:lnTo>
                    <a:lnTo>
                      <a:pt x="1147" y="620"/>
                    </a:lnTo>
                    <a:lnTo>
                      <a:pt x="1152" y="618"/>
                    </a:lnTo>
                    <a:lnTo>
                      <a:pt x="1153" y="619"/>
                    </a:lnTo>
                    <a:lnTo>
                      <a:pt x="1156" y="619"/>
                    </a:lnTo>
                    <a:lnTo>
                      <a:pt x="1158" y="620"/>
                    </a:lnTo>
                    <a:lnTo>
                      <a:pt x="1160" y="622"/>
                    </a:lnTo>
                    <a:lnTo>
                      <a:pt x="1157" y="626"/>
                    </a:lnTo>
                    <a:lnTo>
                      <a:pt x="1154" y="631"/>
                    </a:lnTo>
                    <a:lnTo>
                      <a:pt x="1153" y="634"/>
                    </a:lnTo>
                    <a:lnTo>
                      <a:pt x="1154" y="640"/>
                    </a:lnTo>
                    <a:lnTo>
                      <a:pt x="1156" y="640"/>
                    </a:lnTo>
                    <a:lnTo>
                      <a:pt x="1158" y="638"/>
                    </a:lnTo>
                    <a:lnTo>
                      <a:pt x="1159" y="635"/>
                    </a:lnTo>
                    <a:lnTo>
                      <a:pt x="1161" y="636"/>
                    </a:lnTo>
                    <a:lnTo>
                      <a:pt x="1157" y="643"/>
                    </a:lnTo>
                    <a:lnTo>
                      <a:pt x="1154" y="649"/>
                    </a:lnTo>
                    <a:lnTo>
                      <a:pt x="1150" y="654"/>
                    </a:lnTo>
                    <a:lnTo>
                      <a:pt x="1143" y="655"/>
                    </a:lnTo>
                    <a:lnTo>
                      <a:pt x="1141" y="653"/>
                    </a:lnTo>
                    <a:lnTo>
                      <a:pt x="1137" y="654"/>
                    </a:lnTo>
                    <a:lnTo>
                      <a:pt x="1132" y="655"/>
                    </a:lnTo>
                    <a:lnTo>
                      <a:pt x="1128" y="655"/>
                    </a:lnTo>
                    <a:lnTo>
                      <a:pt x="1126" y="659"/>
                    </a:lnTo>
                    <a:lnTo>
                      <a:pt x="1124" y="663"/>
                    </a:lnTo>
                    <a:lnTo>
                      <a:pt x="1124" y="668"/>
                    </a:lnTo>
                    <a:lnTo>
                      <a:pt x="1124" y="672"/>
                    </a:lnTo>
                    <a:lnTo>
                      <a:pt x="1124" y="677"/>
                    </a:lnTo>
                    <a:lnTo>
                      <a:pt x="1124" y="681"/>
                    </a:lnTo>
                    <a:lnTo>
                      <a:pt x="1124" y="686"/>
                    </a:lnTo>
                    <a:lnTo>
                      <a:pt x="1124" y="690"/>
                    </a:lnTo>
                    <a:lnTo>
                      <a:pt x="1127" y="694"/>
                    </a:lnTo>
                    <a:lnTo>
                      <a:pt x="1130" y="695"/>
                    </a:lnTo>
                    <a:lnTo>
                      <a:pt x="1134" y="696"/>
                    </a:lnTo>
                    <a:lnTo>
                      <a:pt x="1133" y="700"/>
                    </a:lnTo>
                    <a:lnTo>
                      <a:pt x="1130" y="702"/>
                    </a:lnTo>
                    <a:lnTo>
                      <a:pt x="1128" y="702"/>
                    </a:lnTo>
                    <a:lnTo>
                      <a:pt x="1124" y="702"/>
                    </a:lnTo>
                    <a:lnTo>
                      <a:pt x="1121" y="700"/>
                    </a:lnTo>
                    <a:lnTo>
                      <a:pt x="1121" y="696"/>
                    </a:lnTo>
                    <a:lnTo>
                      <a:pt x="1120" y="693"/>
                    </a:lnTo>
                    <a:lnTo>
                      <a:pt x="1119" y="690"/>
                    </a:lnTo>
                    <a:lnTo>
                      <a:pt x="1116" y="689"/>
                    </a:lnTo>
                    <a:lnTo>
                      <a:pt x="1115" y="687"/>
                    </a:lnTo>
                    <a:lnTo>
                      <a:pt x="1113" y="687"/>
                    </a:lnTo>
                    <a:lnTo>
                      <a:pt x="1111" y="687"/>
                    </a:lnTo>
                    <a:lnTo>
                      <a:pt x="1109" y="687"/>
                    </a:lnTo>
                    <a:lnTo>
                      <a:pt x="1107" y="691"/>
                    </a:lnTo>
                    <a:lnTo>
                      <a:pt x="1107" y="695"/>
                    </a:lnTo>
                    <a:lnTo>
                      <a:pt x="1109" y="698"/>
                    </a:lnTo>
                    <a:lnTo>
                      <a:pt x="1111" y="700"/>
                    </a:lnTo>
                    <a:lnTo>
                      <a:pt x="1115" y="703"/>
                    </a:lnTo>
                    <a:lnTo>
                      <a:pt x="1117" y="706"/>
                    </a:lnTo>
                    <a:lnTo>
                      <a:pt x="1117" y="709"/>
                    </a:lnTo>
                    <a:lnTo>
                      <a:pt x="1117" y="714"/>
                    </a:lnTo>
                    <a:lnTo>
                      <a:pt x="1120" y="718"/>
                    </a:lnTo>
                    <a:lnTo>
                      <a:pt x="1120" y="723"/>
                    </a:lnTo>
                    <a:lnTo>
                      <a:pt x="1119" y="728"/>
                    </a:lnTo>
                    <a:lnTo>
                      <a:pt x="1119" y="732"/>
                    </a:lnTo>
                    <a:lnTo>
                      <a:pt x="1116" y="735"/>
                    </a:lnTo>
                    <a:lnTo>
                      <a:pt x="1115" y="740"/>
                    </a:lnTo>
                    <a:lnTo>
                      <a:pt x="1113" y="743"/>
                    </a:lnTo>
                    <a:lnTo>
                      <a:pt x="1111" y="748"/>
                    </a:lnTo>
                    <a:lnTo>
                      <a:pt x="1117" y="748"/>
                    </a:lnTo>
                    <a:lnTo>
                      <a:pt x="1118" y="751"/>
                    </a:lnTo>
                    <a:lnTo>
                      <a:pt x="1118" y="756"/>
                    </a:lnTo>
                    <a:lnTo>
                      <a:pt x="1116" y="760"/>
                    </a:lnTo>
                    <a:lnTo>
                      <a:pt x="1114" y="761"/>
                    </a:lnTo>
                    <a:lnTo>
                      <a:pt x="1111" y="761"/>
                    </a:lnTo>
                    <a:lnTo>
                      <a:pt x="1107" y="761"/>
                    </a:lnTo>
                    <a:lnTo>
                      <a:pt x="1104" y="761"/>
                    </a:lnTo>
                    <a:lnTo>
                      <a:pt x="1102" y="766"/>
                    </a:lnTo>
                    <a:lnTo>
                      <a:pt x="1100" y="771"/>
                    </a:lnTo>
                    <a:lnTo>
                      <a:pt x="1098" y="777"/>
                    </a:lnTo>
                    <a:lnTo>
                      <a:pt x="1098" y="783"/>
                    </a:lnTo>
                    <a:lnTo>
                      <a:pt x="1096" y="786"/>
                    </a:lnTo>
                    <a:lnTo>
                      <a:pt x="1098" y="791"/>
                    </a:lnTo>
                    <a:lnTo>
                      <a:pt x="1100" y="796"/>
                    </a:lnTo>
                    <a:lnTo>
                      <a:pt x="1094" y="800"/>
                    </a:lnTo>
                    <a:lnTo>
                      <a:pt x="1092" y="803"/>
                    </a:lnTo>
                    <a:lnTo>
                      <a:pt x="1091" y="806"/>
                    </a:lnTo>
                    <a:lnTo>
                      <a:pt x="1089" y="809"/>
                    </a:lnTo>
                    <a:lnTo>
                      <a:pt x="1085" y="810"/>
                    </a:lnTo>
                    <a:lnTo>
                      <a:pt x="1085" y="807"/>
                    </a:lnTo>
                    <a:lnTo>
                      <a:pt x="1083" y="806"/>
                    </a:lnTo>
                    <a:lnTo>
                      <a:pt x="1081" y="805"/>
                    </a:lnTo>
                    <a:lnTo>
                      <a:pt x="1079" y="805"/>
                    </a:lnTo>
                    <a:lnTo>
                      <a:pt x="1078" y="805"/>
                    </a:lnTo>
                    <a:lnTo>
                      <a:pt x="1078" y="807"/>
                    </a:lnTo>
                    <a:lnTo>
                      <a:pt x="1078" y="809"/>
                    </a:lnTo>
                    <a:lnTo>
                      <a:pt x="1078" y="811"/>
                    </a:lnTo>
                    <a:lnTo>
                      <a:pt x="1081" y="812"/>
                    </a:lnTo>
                    <a:lnTo>
                      <a:pt x="1085" y="812"/>
                    </a:lnTo>
                    <a:lnTo>
                      <a:pt x="1090" y="811"/>
                    </a:lnTo>
                    <a:lnTo>
                      <a:pt x="1096" y="811"/>
                    </a:lnTo>
                    <a:lnTo>
                      <a:pt x="1098" y="808"/>
                    </a:lnTo>
                    <a:lnTo>
                      <a:pt x="1100" y="805"/>
                    </a:lnTo>
                    <a:lnTo>
                      <a:pt x="1102" y="805"/>
                    </a:lnTo>
                    <a:lnTo>
                      <a:pt x="1106" y="805"/>
                    </a:lnTo>
                    <a:lnTo>
                      <a:pt x="1108" y="807"/>
                    </a:lnTo>
                    <a:lnTo>
                      <a:pt x="1109" y="809"/>
                    </a:lnTo>
                    <a:lnTo>
                      <a:pt x="1110" y="811"/>
                    </a:lnTo>
                    <a:lnTo>
                      <a:pt x="1111" y="813"/>
                    </a:lnTo>
                    <a:lnTo>
                      <a:pt x="1112" y="811"/>
                    </a:lnTo>
                    <a:lnTo>
                      <a:pt x="1113" y="809"/>
                    </a:lnTo>
                    <a:lnTo>
                      <a:pt x="1113" y="807"/>
                    </a:lnTo>
                    <a:lnTo>
                      <a:pt x="1113" y="805"/>
                    </a:lnTo>
                    <a:lnTo>
                      <a:pt x="1109" y="801"/>
                    </a:lnTo>
                    <a:lnTo>
                      <a:pt x="1105" y="798"/>
                    </a:lnTo>
                    <a:lnTo>
                      <a:pt x="1101" y="796"/>
                    </a:lnTo>
                    <a:lnTo>
                      <a:pt x="1103" y="791"/>
                    </a:lnTo>
                    <a:lnTo>
                      <a:pt x="1106" y="789"/>
                    </a:lnTo>
                    <a:lnTo>
                      <a:pt x="1109" y="786"/>
                    </a:lnTo>
                    <a:lnTo>
                      <a:pt x="1110" y="783"/>
                    </a:lnTo>
                    <a:lnTo>
                      <a:pt x="1111" y="779"/>
                    </a:lnTo>
                    <a:lnTo>
                      <a:pt x="1112" y="775"/>
                    </a:lnTo>
                    <a:lnTo>
                      <a:pt x="1113" y="771"/>
                    </a:lnTo>
                    <a:lnTo>
                      <a:pt x="1115" y="768"/>
                    </a:lnTo>
                    <a:lnTo>
                      <a:pt x="1116" y="764"/>
                    </a:lnTo>
                    <a:lnTo>
                      <a:pt x="1119" y="765"/>
                    </a:lnTo>
                    <a:lnTo>
                      <a:pt x="1120" y="768"/>
                    </a:lnTo>
                    <a:lnTo>
                      <a:pt x="1121" y="772"/>
                    </a:lnTo>
                    <a:lnTo>
                      <a:pt x="1123" y="775"/>
                    </a:lnTo>
                    <a:lnTo>
                      <a:pt x="1123" y="779"/>
                    </a:lnTo>
                    <a:lnTo>
                      <a:pt x="1124" y="783"/>
                    </a:lnTo>
                    <a:lnTo>
                      <a:pt x="1125" y="787"/>
                    </a:lnTo>
                    <a:lnTo>
                      <a:pt x="1126" y="790"/>
                    </a:lnTo>
                    <a:lnTo>
                      <a:pt x="1127" y="795"/>
                    </a:lnTo>
                    <a:lnTo>
                      <a:pt x="1127" y="798"/>
                    </a:lnTo>
                    <a:lnTo>
                      <a:pt x="1126" y="802"/>
                    </a:lnTo>
                    <a:lnTo>
                      <a:pt x="1124" y="805"/>
                    </a:lnTo>
                    <a:lnTo>
                      <a:pt x="1124" y="810"/>
                    </a:lnTo>
                    <a:lnTo>
                      <a:pt x="1124" y="814"/>
                    </a:lnTo>
                    <a:lnTo>
                      <a:pt x="1124" y="819"/>
                    </a:lnTo>
                    <a:lnTo>
                      <a:pt x="1124" y="822"/>
                    </a:lnTo>
                    <a:lnTo>
                      <a:pt x="1124" y="826"/>
                    </a:lnTo>
                    <a:lnTo>
                      <a:pt x="1124" y="830"/>
                    </a:lnTo>
                    <a:lnTo>
                      <a:pt x="1125" y="834"/>
                    </a:lnTo>
                    <a:lnTo>
                      <a:pt x="1126" y="838"/>
                    </a:lnTo>
                    <a:lnTo>
                      <a:pt x="1129" y="841"/>
                    </a:lnTo>
                    <a:lnTo>
                      <a:pt x="1132" y="839"/>
                    </a:lnTo>
                    <a:lnTo>
                      <a:pt x="1133" y="837"/>
                    </a:lnTo>
                    <a:lnTo>
                      <a:pt x="1135" y="834"/>
                    </a:lnTo>
                    <a:lnTo>
                      <a:pt x="1137" y="833"/>
                    </a:lnTo>
                    <a:lnTo>
                      <a:pt x="1138" y="833"/>
                    </a:lnTo>
                    <a:lnTo>
                      <a:pt x="1139" y="833"/>
                    </a:lnTo>
                    <a:lnTo>
                      <a:pt x="1141" y="834"/>
                    </a:lnTo>
                    <a:lnTo>
                      <a:pt x="1141" y="835"/>
                    </a:lnTo>
                    <a:lnTo>
                      <a:pt x="1142" y="835"/>
                    </a:lnTo>
                    <a:lnTo>
                      <a:pt x="1143" y="835"/>
                    </a:lnTo>
                    <a:lnTo>
                      <a:pt x="1143" y="834"/>
                    </a:lnTo>
                    <a:lnTo>
                      <a:pt x="1145" y="831"/>
                    </a:lnTo>
                    <a:lnTo>
                      <a:pt x="1147" y="828"/>
                    </a:lnTo>
                    <a:lnTo>
                      <a:pt x="1147" y="824"/>
                    </a:lnTo>
                    <a:lnTo>
                      <a:pt x="1147" y="821"/>
                    </a:lnTo>
                    <a:lnTo>
                      <a:pt x="1148" y="818"/>
                    </a:lnTo>
                    <a:lnTo>
                      <a:pt x="1149" y="815"/>
                    </a:lnTo>
                    <a:lnTo>
                      <a:pt x="1151" y="812"/>
                    </a:lnTo>
                    <a:lnTo>
                      <a:pt x="1153" y="810"/>
                    </a:lnTo>
                    <a:lnTo>
                      <a:pt x="1154" y="812"/>
                    </a:lnTo>
                    <a:lnTo>
                      <a:pt x="1154" y="814"/>
                    </a:lnTo>
                    <a:lnTo>
                      <a:pt x="1154" y="817"/>
                    </a:lnTo>
                    <a:lnTo>
                      <a:pt x="1158" y="818"/>
                    </a:lnTo>
                    <a:lnTo>
                      <a:pt x="1160" y="818"/>
                    </a:lnTo>
                    <a:lnTo>
                      <a:pt x="1160" y="817"/>
                    </a:lnTo>
                    <a:lnTo>
                      <a:pt x="1162" y="815"/>
                    </a:lnTo>
                    <a:lnTo>
                      <a:pt x="1163" y="810"/>
                    </a:lnTo>
                    <a:lnTo>
                      <a:pt x="1162" y="805"/>
                    </a:lnTo>
                    <a:lnTo>
                      <a:pt x="1160" y="802"/>
                    </a:lnTo>
                    <a:lnTo>
                      <a:pt x="1158" y="797"/>
                    </a:lnTo>
                    <a:lnTo>
                      <a:pt x="1156" y="794"/>
                    </a:lnTo>
                    <a:lnTo>
                      <a:pt x="1156" y="790"/>
                    </a:lnTo>
                    <a:lnTo>
                      <a:pt x="1158" y="786"/>
                    </a:lnTo>
                    <a:lnTo>
                      <a:pt x="1163" y="783"/>
                    </a:lnTo>
                    <a:lnTo>
                      <a:pt x="1165" y="777"/>
                    </a:lnTo>
                    <a:lnTo>
                      <a:pt x="1169" y="773"/>
                    </a:lnTo>
                    <a:lnTo>
                      <a:pt x="1173" y="769"/>
                    </a:lnTo>
                    <a:lnTo>
                      <a:pt x="1174" y="763"/>
                    </a:lnTo>
                    <a:lnTo>
                      <a:pt x="1178" y="761"/>
                    </a:lnTo>
                    <a:lnTo>
                      <a:pt x="1182" y="761"/>
                    </a:lnTo>
                    <a:lnTo>
                      <a:pt x="1184" y="760"/>
                    </a:lnTo>
                    <a:lnTo>
                      <a:pt x="1182" y="758"/>
                    </a:lnTo>
                    <a:lnTo>
                      <a:pt x="1181" y="753"/>
                    </a:lnTo>
                    <a:lnTo>
                      <a:pt x="1182" y="751"/>
                    </a:lnTo>
                    <a:lnTo>
                      <a:pt x="1182" y="748"/>
                    </a:lnTo>
                    <a:lnTo>
                      <a:pt x="1184" y="745"/>
                    </a:lnTo>
                    <a:lnTo>
                      <a:pt x="1185" y="742"/>
                    </a:lnTo>
                    <a:lnTo>
                      <a:pt x="1187" y="739"/>
                    </a:lnTo>
                    <a:lnTo>
                      <a:pt x="1188" y="736"/>
                    </a:lnTo>
                    <a:lnTo>
                      <a:pt x="1188" y="732"/>
                    </a:lnTo>
                    <a:lnTo>
                      <a:pt x="1191" y="732"/>
                    </a:lnTo>
                    <a:lnTo>
                      <a:pt x="1193" y="731"/>
                    </a:lnTo>
                    <a:lnTo>
                      <a:pt x="1196" y="730"/>
                    </a:lnTo>
                    <a:lnTo>
                      <a:pt x="1197" y="728"/>
                    </a:lnTo>
                    <a:lnTo>
                      <a:pt x="1196" y="725"/>
                    </a:lnTo>
                    <a:lnTo>
                      <a:pt x="1196" y="722"/>
                    </a:lnTo>
                    <a:lnTo>
                      <a:pt x="1197" y="719"/>
                    </a:lnTo>
                    <a:lnTo>
                      <a:pt x="1197" y="717"/>
                    </a:lnTo>
                    <a:lnTo>
                      <a:pt x="1199" y="715"/>
                    </a:lnTo>
                    <a:lnTo>
                      <a:pt x="1199" y="712"/>
                    </a:lnTo>
                    <a:lnTo>
                      <a:pt x="1200" y="708"/>
                    </a:lnTo>
                    <a:lnTo>
                      <a:pt x="1200" y="706"/>
                    </a:lnTo>
                    <a:lnTo>
                      <a:pt x="1203" y="704"/>
                    </a:lnTo>
                    <a:lnTo>
                      <a:pt x="1206" y="700"/>
                    </a:lnTo>
                    <a:lnTo>
                      <a:pt x="1208" y="698"/>
                    </a:lnTo>
                    <a:lnTo>
                      <a:pt x="1209" y="695"/>
                    </a:lnTo>
                    <a:lnTo>
                      <a:pt x="1210" y="691"/>
                    </a:lnTo>
                    <a:lnTo>
                      <a:pt x="1210" y="688"/>
                    </a:lnTo>
                    <a:lnTo>
                      <a:pt x="1211" y="685"/>
                    </a:lnTo>
                    <a:lnTo>
                      <a:pt x="1211" y="680"/>
                    </a:lnTo>
                    <a:lnTo>
                      <a:pt x="1214" y="677"/>
                    </a:lnTo>
                    <a:lnTo>
                      <a:pt x="1215" y="673"/>
                    </a:lnTo>
                    <a:lnTo>
                      <a:pt x="1217" y="670"/>
                    </a:lnTo>
                    <a:lnTo>
                      <a:pt x="1219" y="665"/>
                    </a:lnTo>
                    <a:lnTo>
                      <a:pt x="1221" y="661"/>
                    </a:lnTo>
                    <a:lnTo>
                      <a:pt x="1223" y="658"/>
                    </a:lnTo>
                    <a:lnTo>
                      <a:pt x="1224" y="654"/>
                    </a:lnTo>
                    <a:lnTo>
                      <a:pt x="1225" y="650"/>
                    </a:lnTo>
                    <a:lnTo>
                      <a:pt x="1232" y="648"/>
                    </a:lnTo>
                    <a:lnTo>
                      <a:pt x="1236" y="644"/>
                    </a:lnTo>
                    <a:lnTo>
                      <a:pt x="1239" y="640"/>
                    </a:lnTo>
                    <a:lnTo>
                      <a:pt x="1241" y="634"/>
                    </a:lnTo>
                    <a:lnTo>
                      <a:pt x="1242" y="628"/>
                    </a:lnTo>
                    <a:lnTo>
                      <a:pt x="1244" y="623"/>
                    </a:lnTo>
                    <a:lnTo>
                      <a:pt x="1246" y="618"/>
                    </a:lnTo>
                    <a:lnTo>
                      <a:pt x="1251" y="615"/>
                    </a:lnTo>
                    <a:lnTo>
                      <a:pt x="1253" y="609"/>
                    </a:lnTo>
                    <a:lnTo>
                      <a:pt x="1255" y="604"/>
                    </a:lnTo>
                    <a:lnTo>
                      <a:pt x="1257" y="599"/>
                    </a:lnTo>
                    <a:lnTo>
                      <a:pt x="1261" y="595"/>
                    </a:lnTo>
                    <a:lnTo>
                      <a:pt x="1264" y="591"/>
                    </a:lnTo>
                    <a:lnTo>
                      <a:pt x="1266" y="586"/>
                    </a:lnTo>
                    <a:lnTo>
                      <a:pt x="1266" y="580"/>
                    </a:lnTo>
                    <a:lnTo>
                      <a:pt x="1266" y="573"/>
                    </a:lnTo>
                    <a:lnTo>
                      <a:pt x="1271" y="572"/>
                    </a:lnTo>
                    <a:lnTo>
                      <a:pt x="1272" y="568"/>
                    </a:lnTo>
                    <a:lnTo>
                      <a:pt x="1272" y="563"/>
                    </a:lnTo>
                    <a:lnTo>
                      <a:pt x="1275" y="560"/>
                    </a:lnTo>
                    <a:lnTo>
                      <a:pt x="1279" y="558"/>
                    </a:lnTo>
                    <a:lnTo>
                      <a:pt x="1278" y="555"/>
                    </a:lnTo>
                    <a:lnTo>
                      <a:pt x="1277" y="552"/>
                    </a:lnTo>
                    <a:lnTo>
                      <a:pt x="1278" y="550"/>
                    </a:lnTo>
                    <a:lnTo>
                      <a:pt x="1281" y="546"/>
                    </a:lnTo>
                    <a:lnTo>
                      <a:pt x="1283" y="543"/>
                    </a:lnTo>
                    <a:lnTo>
                      <a:pt x="1284" y="540"/>
                    </a:lnTo>
                    <a:lnTo>
                      <a:pt x="1285" y="536"/>
                    </a:lnTo>
                    <a:lnTo>
                      <a:pt x="1287" y="533"/>
                    </a:lnTo>
                    <a:lnTo>
                      <a:pt x="1288" y="528"/>
                    </a:lnTo>
                    <a:lnTo>
                      <a:pt x="1290" y="526"/>
                    </a:lnTo>
                    <a:lnTo>
                      <a:pt x="1294" y="524"/>
                    </a:lnTo>
                    <a:lnTo>
                      <a:pt x="1296" y="518"/>
                    </a:lnTo>
                    <a:lnTo>
                      <a:pt x="1297" y="514"/>
                    </a:lnTo>
                    <a:lnTo>
                      <a:pt x="1298" y="509"/>
                    </a:lnTo>
                    <a:lnTo>
                      <a:pt x="1300" y="505"/>
                    </a:lnTo>
                    <a:lnTo>
                      <a:pt x="1302" y="500"/>
                    </a:lnTo>
                    <a:lnTo>
                      <a:pt x="1305" y="496"/>
                    </a:lnTo>
                    <a:lnTo>
                      <a:pt x="1308" y="492"/>
                    </a:lnTo>
                    <a:lnTo>
                      <a:pt x="1311" y="489"/>
                    </a:lnTo>
                    <a:lnTo>
                      <a:pt x="1314" y="485"/>
                    </a:lnTo>
                    <a:lnTo>
                      <a:pt x="1315" y="479"/>
                    </a:lnTo>
                    <a:lnTo>
                      <a:pt x="1317" y="473"/>
                    </a:lnTo>
                    <a:lnTo>
                      <a:pt x="1320" y="469"/>
                    </a:lnTo>
                    <a:lnTo>
                      <a:pt x="1320" y="464"/>
                    </a:lnTo>
                    <a:lnTo>
                      <a:pt x="1324" y="460"/>
                    </a:lnTo>
                    <a:lnTo>
                      <a:pt x="1326" y="456"/>
                    </a:lnTo>
                    <a:lnTo>
                      <a:pt x="1330" y="453"/>
                    </a:lnTo>
                    <a:lnTo>
                      <a:pt x="1333" y="450"/>
                    </a:lnTo>
                    <a:lnTo>
                      <a:pt x="1335" y="446"/>
                    </a:lnTo>
                    <a:lnTo>
                      <a:pt x="1337" y="442"/>
                    </a:lnTo>
                    <a:lnTo>
                      <a:pt x="1336" y="436"/>
                    </a:lnTo>
                    <a:lnTo>
                      <a:pt x="1337" y="430"/>
                    </a:lnTo>
                    <a:lnTo>
                      <a:pt x="1341" y="425"/>
                    </a:lnTo>
                    <a:lnTo>
                      <a:pt x="1344" y="420"/>
                    </a:lnTo>
                    <a:lnTo>
                      <a:pt x="1349" y="417"/>
                    </a:lnTo>
                    <a:lnTo>
                      <a:pt x="1354" y="413"/>
                    </a:lnTo>
                    <a:lnTo>
                      <a:pt x="1359" y="410"/>
                    </a:lnTo>
                    <a:lnTo>
                      <a:pt x="1365" y="407"/>
                    </a:lnTo>
                    <a:lnTo>
                      <a:pt x="1370" y="405"/>
                    </a:lnTo>
                    <a:lnTo>
                      <a:pt x="1371" y="402"/>
                    </a:lnTo>
                    <a:lnTo>
                      <a:pt x="1372" y="400"/>
                    </a:lnTo>
                    <a:lnTo>
                      <a:pt x="1372" y="398"/>
                    </a:lnTo>
                    <a:lnTo>
                      <a:pt x="1372" y="395"/>
                    </a:lnTo>
                    <a:lnTo>
                      <a:pt x="1369" y="394"/>
                    </a:lnTo>
                    <a:lnTo>
                      <a:pt x="1368" y="391"/>
                    </a:lnTo>
                    <a:lnTo>
                      <a:pt x="1368" y="387"/>
                    </a:lnTo>
                    <a:lnTo>
                      <a:pt x="1369" y="384"/>
                    </a:lnTo>
                    <a:lnTo>
                      <a:pt x="1371" y="383"/>
                    </a:lnTo>
                    <a:lnTo>
                      <a:pt x="1374" y="382"/>
                    </a:lnTo>
                    <a:lnTo>
                      <a:pt x="1377" y="380"/>
                    </a:lnTo>
                    <a:lnTo>
                      <a:pt x="1378" y="378"/>
                    </a:lnTo>
                    <a:lnTo>
                      <a:pt x="1377" y="376"/>
                    </a:lnTo>
                    <a:lnTo>
                      <a:pt x="1375" y="374"/>
                    </a:lnTo>
                    <a:lnTo>
                      <a:pt x="1374" y="371"/>
                    </a:lnTo>
                    <a:lnTo>
                      <a:pt x="1375" y="368"/>
                    </a:lnTo>
                    <a:lnTo>
                      <a:pt x="1379" y="368"/>
                    </a:lnTo>
                    <a:lnTo>
                      <a:pt x="1381" y="370"/>
                    </a:lnTo>
                    <a:lnTo>
                      <a:pt x="1383" y="372"/>
                    </a:lnTo>
                    <a:lnTo>
                      <a:pt x="1387" y="370"/>
                    </a:lnTo>
                    <a:lnTo>
                      <a:pt x="1385" y="363"/>
                    </a:lnTo>
                    <a:lnTo>
                      <a:pt x="1386" y="356"/>
                    </a:lnTo>
                    <a:lnTo>
                      <a:pt x="1387" y="350"/>
                    </a:lnTo>
                    <a:lnTo>
                      <a:pt x="1390" y="344"/>
                    </a:lnTo>
                    <a:lnTo>
                      <a:pt x="1393" y="337"/>
                    </a:lnTo>
                    <a:lnTo>
                      <a:pt x="1397" y="331"/>
                    </a:lnTo>
                    <a:lnTo>
                      <a:pt x="1399" y="325"/>
                    </a:lnTo>
                    <a:lnTo>
                      <a:pt x="1401" y="318"/>
                    </a:lnTo>
                    <a:lnTo>
                      <a:pt x="1406" y="315"/>
                    </a:lnTo>
                    <a:lnTo>
                      <a:pt x="1408" y="311"/>
                    </a:lnTo>
                    <a:lnTo>
                      <a:pt x="1410" y="306"/>
                    </a:lnTo>
                    <a:lnTo>
                      <a:pt x="1411" y="301"/>
                    </a:lnTo>
                    <a:lnTo>
                      <a:pt x="1413" y="297"/>
                    </a:lnTo>
                    <a:lnTo>
                      <a:pt x="1415" y="295"/>
                    </a:lnTo>
                    <a:lnTo>
                      <a:pt x="1419" y="293"/>
                    </a:lnTo>
                    <a:lnTo>
                      <a:pt x="1425" y="297"/>
                    </a:lnTo>
                    <a:lnTo>
                      <a:pt x="1426" y="295"/>
                    </a:lnTo>
                    <a:lnTo>
                      <a:pt x="1426" y="293"/>
                    </a:lnTo>
                    <a:lnTo>
                      <a:pt x="1426" y="290"/>
                    </a:lnTo>
                    <a:lnTo>
                      <a:pt x="1427" y="288"/>
                    </a:lnTo>
                    <a:lnTo>
                      <a:pt x="1434" y="288"/>
                    </a:lnTo>
                    <a:lnTo>
                      <a:pt x="1436" y="286"/>
                    </a:lnTo>
                    <a:lnTo>
                      <a:pt x="1436" y="284"/>
                    </a:lnTo>
                    <a:lnTo>
                      <a:pt x="1436" y="280"/>
                    </a:lnTo>
                    <a:lnTo>
                      <a:pt x="1434" y="278"/>
                    </a:lnTo>
                    <a:lnTo>
                      <a:pt x="1434" y="273"/>
                    </a:lnTo>
                    <a:lnTo>
                      <a:pt x="1434" y="271"/>
                    </a:lnTo>
                    <a:lnTo>
                      <a:pt x="1438" y="269"/>
                    </a:lnTo>
                    <a:lnTo>
                      <a:pt x="1440" y="263"/>
                    </a:lnTo>
                    <a:lnTo>
                      <a:pt x="1445" y="259"/>
                    </a:lnTo>
                    <a:lnTo>
                      <a:pt x="1450" y="255"/>
                    </a:lnTo>
                    <a:lnTo>
                      <a:pt x="1449" y="248"/>
                    </a:lnTo>
                    <a:lnTo>
                      <a:pt x="1451" y="247"/>
                    </a:lnTo>
                    <a:lnTo>
                      <a:pt x="1453" y="244"/>
                    </a:lnTo>
                    <a:lnTo>
                      <a:pt x="1453" y="241"/>
                    </a:lnTo>
                    <a:lnTo>
                      <a:pt x="1454" y="239"/>
                    </a:lnTo>
                    <a:lnTo>
                      <a:pt x="1458" y="237"/>
                    </a:lnTo>
                    <a:lnTo>
                      <a:pt x="1460" y="234"/>
                    </a:lnTo>
                    <a:lnTo>
                      <a:pt x="1462" y="230"/>
                    </a:lnTo>
                    <a:lnTo>
                      <a:pt x="1462" y="226"/>
                    </a:lnTo>
                    <a:lnTo>
                      <a:pt x="1464" y="223"/>
                    </a:lnTo>
                    <a:lnTo>
                      <a:pt x="1466" y="220"/>
                    </a:lnTo>
                    <a:lnTo>
                      <a:pt x="1470" y="219"/>
                    </a:lnTo>
                    <a:lnTo>
                      <a:pt x="1475" y="220"/>
                    </a:lnTo>
                    <a:lnTo>
                      <a:pt x="1479" y="218"/>
                    </a:lnTo>
                    <a:lnTo>
                      <a:pt x="1482" y="215"/>
                    </a:lnTo>
                    <a:lnTo>
                      <a:pt x="1486" y="210"/>
                    </a:lnTo>
                    <a:lnTo>
                      <a:pt x="1488" y="206"/>
                    </a:lnTo>
                    <a:lnTo>
                      <a:pt x="1491" y="203"/>
                    </a:lnTo>
                    <a:lnTo>
                      <a:pt x="1494" y="202"/>
                    </a:lnTo>
                    <a:lnTo>
                      <a:pt x="1498" y="203"/>
                    </a:lnTo>
                    <a:lnTo>
                      <a:pt x="1501" y="209"/>
                    </a:lnTo>
                    <a:lnTo>
                      <a:pt x="1504" y="209"/>
                    </a:lnTo>
                    <a:lnTo>
                      <a:pt x="1505" y="207"/>
                    </a:lnTo>
                    <a:lnTo>
                      <a:pt x="1507" y="205"/>
                    </a:lnTo>
                    <a:lnTo>
                      <a:pt x="1509" y="203"/>
                    </a:lnTo>
                    <a:lnTo>
                      <a:pt x="1510" y="198"/>
                    </a:lnTo>
                    <a:lnTo>
                      <a:pt x="1514" y="193"/>
                    </a:lnTo>
                    <a:lnTo>
                      <a:pt x="1516" y="189"/>
                    </a:lnTo>
                    <a:lnTo>
                      <a:pt x="1515" y="183"/>
                    </a:lnTo>
                    <a:lnTo>
                      <a:pt x="1514" y="179"/>
                    </a:lnTo>
                    <a:lnTo>
                      <a:pt x="1512" y="178"/>
                    </a:lnTo>
                    <a:lnTo>
                      <a:pt x="1509" y="177"/>
                    </a:lnTo>
                    <a:lnTo>
                      <a:pt x="1507" y="175"/>
                    </a:lnTo>
                    <a:lnTo>
                      <a:pt x="1509" y="172"/>
                    </a:lnTo>
                    <a:lnTo>
                      <a:pt x="1514" y="170"/>
                    </a:lnTo>
                    <a:lnTo>
                      <a:pt x="1516" y="166"/>
                    </a:lnTo>
                    <a:lnTo>
                      <a:pt x="1516" y="161"/>
                    </a:lnTo>
                    <a:lnTo>
                      <a:pt x="1519" y="156"/>
                    </a:lnTo>
                    <a:lnTo>
                      <a:pt x="1523" y="152"/>
                    </a:lnTo>
                    <a:lnTo>
                      <a:pt x="1526" y="147"/>
                    </a:lnTo>
                    <a:lnTo>
                      <a:pt x="1529" y="142"/>
                    </a:lnTo>
                    <a:lnTo>
                      <a:pt x="1532" y="136"/>
                    </a:lnTo>
                    <a:lnTo>
                      <a:pt x="1534" y="131"/>
                    </a:lnTo>
                    <a:lnTo>
                      <a:pt x="1537" y="127"/>
                    </a:lnTo>
                    <a:lnTo>
                      <a:pt x="1542" y="122"/>
                    </a:lnTo>
                    <a:lnTo>
                      <a:pt x="1544" y="119"/>
                    </a:lnTo>
                    <a:lnTo>
                      <a:pt x="1546" y="117"/>
                    </a:lnTo>
                    <a:lnTo>
                      <a:pt x="1547" y="115"/>
                    </a:lnTo>
                    <a:lnTo>
                      <a:pt x="1550" y="112"/>
                    </a:lnTo>
                    <a:lnTo>
                      <a:pt x="1554" y="116"/>
                    </a:lnTo>
                    <a:lnTo>
                      <a:pt x="1558" y="115"/>
                    </a:lnTo>
                    <a:lnTo>
                      <a:pt x="1561" y="112"/>
                    </a:lnTo>
                    <a:lnTo>
                      <a:pt x="1563" y="108"/>
                    </a:lnTo>
                    <a:lnTo>
                      <a:pt x="1567" y="105"/>
                    </a:lnTo>
                    <a:lnTo>
                      <a:pt x="1570" y="102"/>
                    </a:lnTo>
                    <a:lnTo>
                      <a:pt x="1573" y="103"/>
                    </a:lnTo>
                    <a:lnTo>
                      <a:pt x="1578" y="109"/>
                    </a:lnTo>
                    <a:close/>
                    <a:moveTo>
                      <a:pt x="1603" y="113"/>
                    </a:moveTo>
                    <a:lnTo>
                      <a:pt x="1606" y="112"/>
                    </a:lnTo>
                    <a:lnTo>
                      <a:pt x="1605" y="114"/>
                    </a:lnTo>
                    <a:lnTo>
                      <a:pt x="1603" y="115"/>
                    </a:lnTo>
                    <a:lnTo>
                      <a:pt x="1603" y="113"/>
                    </a:lnTo>
                    <a:close/>
                    <a:moveTo>
                      <a:pt x="1565" y="143"/>
                    </a:moveTo>
                    <a:lnTo>
                      <a:pt x="1561" y="143"/>
                    </a:lnTo>
                    <a:lnTo>
                      <a:pt x="1558" y="143"/>
                    </a:lnTo>
                    <a:lnTo>
                      <a:pt x="1558" y="142"/>
                    </a:lnTo>
                    <a:lnTo>
                      <a:pt x="1561" y="138"/>
                    </a:lnTo>
                    <a:lnTo>
                      <a:pt x="1563" y="138"/>
                    </a:lnTo>
                    <a:lnTo>
                      <a:pt x="1563" y="140"/>
                    </a:lnTo>
                    <a:lnTo>
                      <a:pt x="1563" y="142"/>
                    </a:lnTo>
                    <a:lnTo>
                      <a:pt x="1565" y="143"/>
                    </a:lnTo>
                    <a:close/>
                    <a:moveTo>
                      <a:pt x="1505" y="183"/>
                    </a:moveTo>
                    <a:lnTo>
                      <a:pt x="1505" y="185"/>
                    </a:lnTo>
                    <a:lnTo>
                      <a:pt x="1504" y="186"/>
                    </a:lnTo>
                    <a:lnTo>
                      <a:pt x="1503" y="188"/>
                    </a:lnTo>
                    <a:lnTo>
                      <a:pt x="1502" y="188"/>
                    </a:lnTo>
                    <a:lnTo>
                      <a:pt x="1501" y="186"/>
                    </a:lnTo>
                    <a:lnTo>
                      <a:pt x="1501" y="183"/>
                    </a:lnTo>
                    <a:lnTo>
                      <a:pt x="1502" y="181"/>
                    </a:lnTo>
                    <a:lnTo>
                      <a:pt x="1505" y="183"/>
                    </a:lnTo>
                    <a:close/>
                    <a:moveTo>
                      <a:pt x="1482" y="228"/>
                    </a:moveTo>
                    <a:lnTo>
                      <a:pt x="1480" y="226"/>
                    </a:lnTo>
                    <a:lnTo>
                      <a:pt x="1482" y="224"/>
                    </a:lnTo>
                    <a:lnTo>
                      <a:pt x="1483" y="224"/>
                    </a:lnTo>
                    <a:lnTo>
                      <a:pt x="1482" y="228"/>
                    </a:lnTo>
                    <a:close/>
                    <a:moveTo>
                      <a:pt x="1526" y="229"/>
                    </a:moveTo>
                    <a:lnTo>
                      <a:pt x="1526" y="233"/>
                    </a:lnTo>
                    <a:lnTo>
                      <a:pt x="1526" y="235"/>
                    </a:lnTo>
                    <a:lnTo>
                      <a:pt x="1525" y="237"/>
                    </a:lnTo>
                    <a:lnTo>
                      <a:pt x="1524" y="239"/>
                    </a:lnTo>
                    <a:lnTo>
                      <a:pt x="1519" y="241"/>
                    </a:lnTo>
                    <a:lnTo>
                      <a:pt x="1517" y="238"/>
                    </a:lnTo>
                    <a:lnTo>
                      <a:pt x="1515" y="235"/>
                    </a:lnTo>
                    <a:lnTo>
                      <a:pt x="1513" y="230"/>
                    </a:lnTo>
                    <a:lnTo>
                      <a:pt x="1516" y="228"/>
                    </a:lnTo>
                    <a:lnTo>
                      <a:pt x="1521" y="225"/>
                    </a:lnTo>
                    <a:lnTo>
                      <a:pt x="1525" y="225"/>
                    </a:lnTo>
                    <a:lnTo>
                      <a:pt x="1526" y="229"/>
                    </a:lnTo>
                    <a:close/>
                    <a:moveTo>
                      <a:pt x="1535" y="242"/>
                    </a:moveTo>
                    <a:lnTo>
                      <a:pt x="1533" y="242"/>
                    </a:lnTo>
                    <a:lnTo>
                      <a:pt x="1532" y="242"/>
                    </a:lnTo>
                    <a:lnTo>
                      <a:pt x="1531" y="241"/>
                    </a:lnTo>
                    <a:lnTo>
                      <a:pt x="1531" y="239"/>
                    </a:lnTo>
                    <a:lnTo>
                      <a:pt x="1533" y="239"/>
                    </a:lnTo>
                    <a:lnTo>
                      <a:pt x="1535" y="239"/>
                    </a:lnTo>
                    <a:lnTo>
                      <a:pt x="1536" y="241"/>
                    </a:lnTo>
                    <a:lnTo>
                      <a:pt x="1535" y="242"/>
                    </a:lnTo>
                    <a:close/>
                    <a:moveTo>
                      <a:pt x="1517" y="244"/>
                    </a:moveTo>
                    <a:lnTo>
                      <a:pt x="1516" y="245"/>
                    </a:lnTo>
                    <a:lnTo>
                      <a:pt x="1515" y="245"/>
                    </a:lnTo>
                    <a:lnTo>
                      <a:pt x="1514" y="245"/>
                    </a:lnTo>
                    <a:lnTo>
                      <a:pt x="1514" y="244"/>
                    </a:lnTo>
                    <a:lnTo>
                      <a:pt x="1515" y="243"/>
                    </a:lnTo>
                    <a:lnTo>
                      <a:pt x="1516" y="243"/>
                    </a:lnTo>
                    <a:lnTo>
                      <a:pt x="1517" y="244"/>
                    </a:lnTo>
                    <a:close/>
                    <a:moveTo>
                      <a:pt x="1499" y="257"/>
                    </a:moveTo>
                    <a:lnTo>
                      <a:pt x="1498" y="256"/>
                    </a:lnTo>
                    <a:lnTo>
                      <a:pt x="1497" y="253"/>
                    </a:lnTo>
                    <a:lnTo>
                      <a:pt x="1498" y="250"/>
                    </a:lnTo>
                    <a:lnTo>
                      <a:pt x="1499" y="248"/>
                    </a:lnTo>
                    <a:lnTo>
                      <a:pt x="1500" y="250"/>
                    </a:lnTo>
                    <a:lnTo>
                      <a:pt x="1501" y="252"/>
                    </a:lnTo>
                    <a:lnTo>
                      <a:pt x="1500" y="255"/>
                    </a:lnTo>
                    <a:lnTo>
                      <a:pt x="1499" y="257"/>
                    </a:lnTo>
                    <a:close/>
                    <a:moveTo>
                      <a:pt x="1497" y="265"/>
                    </a:moveTo>
                    <a:lnTo>
                      <a:pt x="1499" y="266"/>
                    </a:lnTo>
                    <a:lnTo>
                      <a:pt x="1499" y="267"/>
                    </a:lnTo>
                    <a:lnTo>
                      <a:pt x="1498" y="266"/>
                    </a:lnTo>
                    <a:lnTo>
                      <a:pt x="1497" y="265"/>
                    </a:lnTo>
                    <a:close/>
                    <a:moveTo>
                      <a:pt x="1519" y="305"/>
                    </a:moveTo>
                    <a:lnTo>
                      <a:pt x="1518" y="306"/>
                    </a:lnTo>
                    <a:lnTo>
                      <a:pt x="1517" y="305"/>
                    </a:lnTo>
                    <a:lnTo>
                      <a:pt x="1516" y="305"/>
                    </a:lnTo>
                    <a:lnTo>
                      <a:pt x="1518" y="303"/>
                    </a:lnTo>
                    <a:lnTo>
                      <a:pt x="1518" y="304"/>
                    </a:lnTo>
                    <a:lnTo>
                      <a:pt x="1519" y="305"/>
                    </a:lnTo>
                    <a:close/>
                    <a:moveTo>
                      <a:pt x="1465" y="327"/>
                    </a:moveTo>
                    <a:lnTo>
                      <a:pt x="1464" y="329"/>
                    </a:lnTo>
                    <a:lnTo>
                      <a:pt x="1464" y="333"/>
                    </a:lnTo>
                    <a:lnTo>
                      <a:pt x="1463" y="335"/>
                    </a:lnTo>
                    <a:lnTo>
                      <a:pt x="1463" y="338"/>
                    </a:lnTo>
                    <a:lnTo>
                      <a:pt x="1462" y="342"/>
                    </a:lnTo>
                    <a:lnTo>
                      <a:pt x="1462" y="344"/>
                    </a:lnTo>
                    <a:lnTo>
                      <a:pt x="1460" y="347"/>
                    </a:lnTo>
                    <a:lnTo>
                      <a:pt x="1459" y="350"/>
                    </a:lnTo>
                    <a:lnTo>
                      <a:pt x="1459" y="354"/>
                    </a:lnTo>
                    <a:lnTo>
                      <a:pt x="1459" y="359"/>
                    </a:lnTo>
                    <a:lnTo>
                      <a:pt x="1458" y="362"/>
                    </a:lnTo>
                    <a:lnTo>
                      <a:pt x="1452" y="362"/>
                    </a:lnTo>
                    <a:lnTo>
                      <a:pt x="1449" y="360"/>
                    </a:lnTo>
                    <a:lnTo>
                      <a:pt x="1447" y="357"/>
                    </a:lnTo>
                    <a:lnTo>
                      <a:pt x="1445" y="353"/>
                    </a:lnTo>
                    <a:lnTo>
                      <a:pt x="1447" y="350"/>
                    </a:lnTo>
                    <a:lnTo>
                      <a:pt x="1450" y="347"/>
                    </a:lnTo>
                    <a:lnTo>
                      <a:pt x="1451" y="344"/>
                    </a:lnTo>
                    <a:lnTo>
                      <a:pt x="1452" y="341"/>
                    </a:lnTo>
                    <a:lnTo>
                      <a:pt x="1451" y="337"/>
                    </a:lnTo>
                    <a:lnTo>
                      <a:pt x="1452" y="333"/>
                    </a:lnTo>
                    <a:lnTo>
                      <a:pt x="1453" y="327"/>
                    </a:lnTo>
                    <a:lnTo>
                      <a:pt x="1455" y="324"/>
                    </a:lnTo>
                    <a:lnTo>
                      <a:pt x="1460" y="323"/>
                    </a:lnTo>
                    <a:lnTo>
                      <a:pt x="1460" y="325"/>
                    </a:lnTo>
                    <a:lnTo>
                      <a:pt x="1462" y="326"/>
                    </a:lnTo>
                    <a:lnTo>
                      <a:pt x="1463" y="327"/>
                    </a:lnTo>
                    <a:lnTo>
                      <a:pt x="1465" y="327"/>
                    </a:lnTo>
                    <a:close/>
                    <a:moveTo>
                      <a:pt x="1433" y="363"/>
                    </a:moveTo>
                    <a:lnTo>
                      <a:pt x="1433" y="365"/>
                    </a:lnTo>
                    <a:lnTo>
                      <a:pt x="1432" y="368"/>
                    </a:lnTo>
                    <a:lnTo>
                      <a:pt x="1430" y="368"/>
                    </a:lnTo>
                    <a:lnTo>
                      <a:pt x="1427" y="368"/>
                    </a:lnTo>
                    <a:lnTo>
                      <a:pt x="1425" y="368"/>
                    </a:lnTo>
                    <a:lnTo>
                      <a:pt x="1423" y="368"/>
                    </a:lnTo>
                    <a:lnTo>
                      <a:pt x="1421" y="368"/>
                    </a:lnTo>
                    <a:lnTo>
                      <a:pt x="1422" y="365"/>
                    </a:lnTo>
                    <a:lnTo>
                      <a:pt x="1425" y="364"/>
                    </a:lnTo>
                    <a:lnTo>
                      <a:pt x="1427" y="362"/>
                    </a:lnTo>
                    <a:lnTo>
                      <a:pt x="1431" y="361"/>
                    </a:lnTo>
                    <a:lnTo>
                      <a:pt x="1433" y="363"/>
                    </a:lnTo>
                    <a:close/>
                    <a:moveTo>
                      <a:pt x="1438" y="382"/>
                    </a:moveTo>
                    <a:lnTo>
                      <a:pt x="1437" y="383"/>
                    </a:lnTo>
                    <a:lnTo>
                      <a:pt x="1437" y="386"/>
                    </a:lnTo>
                    <a:lnTo>
                      <a:pt x="1438" y="387"/>
                    </a:lnTo>
                    <a:lnTo>
                      <a:pt x="1438" y="389"/>
                    </a:lnTo>
                    <a:lnTo>
                      <a:pt x="1435" y="390"/>
                    </a:lnTo>
                    <a:lnTo>
                      <a:pt x="1432" y="391"/>
                    </a:lnTo>
                    <a:lnTo>
                      <a:pt x="1428" y="391"/>
                    </a:lnTo>
                    <a:lnTo>
                      <a:pt x="1425" y="391"/>
                    </a:lnTo>
                    <a:lnTo>
                      <a:pt x="1424" y="389"/>
                    </a:lnTo>
                    <a:lnTo>
                      <a:pt x="1423" y="387"/>
                    </a:lnTo>
                    <a:lnTo>
                      <a:pt x="1423" y="385"/>
                    </a:lnTo>
                    <a:lnTo>
                      <a:pt x="1423" y="382"/>
                    </a:lnTo>
                    <a:lnTo>
                      <a:pt x="1426" y="380"/>
                    </a:lnTo>
                    <a:lnTo>
                      <a:pt x="1428" y="377"/>
                    </a:lnTo>
                    <a:lnTo>
                      <a:pt x="1431" y="374"/>
                    </a:lnTo>
                    <a:lnTo>
                      <a:pt x="1436" y="374"/>
                    </a:lnTo>
                    <a:lnTo>
                      <a:pt x="1438" y="371"/>
                    </a:lnTo>
                    <a:lnTo>
                      <a:pt x="1440" y="373"/>
                    </a:lnTo>
                    <a:lnTo>
                      <a:pt x="1440" y="378"/>
                    </a:lnTo>
                    <a:lnTo>
                      <a:pt x="1438" y="382"/>
                    </a:lnTo>
                    <a:close/>
                    <a:moveTo>
                      <a:pt x="492" y="387"/>
                    </a:moveTo>
                    <a:lnTo>
                      <a:pt x="490" y="387"/>
                    </a:lnTo>
                    <a:lnTo>
                      <a:pt x="490" y="386"/>
                    </a:lnTo>
                    <a:lnTo>
                      <a:pt x="490" y="385"/>
                    </a:lnTo>
                    <a:lnTo>
                      <a:pt x="490" y="384"/>
                    </a:lnTo>
                    <a:lnTo>
                      <a:pt x="491" y="384"/>
                    </a:lnTo>
                    <a:lnTo>
                      <a:pt x="492" y="384"/>
                    </a:lnTo>
                    <a:lnTo>
                      <a:pt x="492" y="385"/>
                    </a:lnTo>
                    <a:lnTo>
                      <a:pt x="492" y="387"/>
                    </a:lnTo>
                    <a:close/>
                    <a:moveTo>
                      <a:pt x="1363" y="397"/>
                    </a:moveTo>
                    <a:lnTo>
                      <a:pt x="1363" y="398"/>
                    </a:lnTo>
                    <a:lnTo>
                      <a:pt x="1363" y="400"/>
                    </a:lnTo>
                    <a:lnTo>
                      <a:pt x="1363" y="402"/>
                    </a:lnTo>
                    <a:lnTo>
                      <a:pt x="1364" y="404"/>
                    </a:lnTo>
                    <a:lnTo>
                      <a:pt x="1363" y="405"/>
                    </a:lnTo>
                    <a:lnTo>
                      <a:pt x="1361" y="406"/>
                    </a:lnTo>
                    <a:lnTo>
                      <a:pt x="1359" y="406"/>
                    </a:lnTo>
                    <a:lnTo>
                      <a:pt x="1359" y="405"/>
                    </a:lnTo>
                    <a:lnTo>
                      <a:pt x="1359" y="402"/>
                    </a:lnTo>
                    <a:lnTo>
                      <a:pt x="1359" y="400"/>
                    </a:lnTo>
                    <a:lnTo>
                      <a:pt x="1359" y="397"/>
                    </a:lnTo>
                    <a:lnTo>
                      <a:pt x="1360" y="395"/>
                    </a:lnTo>
                    <a:lnTo>
                      <a:pt x="1360" y="397"/>
                    </a:lnTo>
                    <a:lnTo>
                      <a:pt x="1361" y="397"/>
                    </a:lnTo>
                    <a:lnTo>
                      <a:pt x="1362" y="397"/>
                    </a:lnTo>
                    <a:lnTo>
                      <a:pt x="1363" y="397"/>
                    </a:lnTo>
                    <a:close/>
                    <a:moveTo>
                      <a:pt x="772" y="421"/>
                    </a:moveTo>
                    <a:lnTo>
                      <a:pt x="770" y="421"/>
                    </a:lnTo>
                    <a:lnTo>
                      <a:pt x="770" y="420"/>
                    </a:lnTo>
                    <a:lnTo>
                      <a:pt x="772" y="419"/>
                    </a:lnTo>
                    <a:lnTo>
                      <a:pt x="773" y="417"/>
                    </a:lnTo>
                    <a:lnTo>
                      <a:pt x="774" y="417"/>
                    </a:lnTo>
                    <a:lnTo>
                      <a:pt x="773" y="418"/>
                    </a:lnTo>
                    <a:lnTo>
                      <a:pt x="772" y="420"/>
                    </a:lnTo>
                    <a:lnTo>
                      <a:pt x="772" y="421"/>
                    </a:lnTo>
                    <a:close/>
                    <a:moveTo>
                      <a:pt x="1449" y="442"/>
                    </a:moveTo>
                    <a:lnTo>
                      <a:pt x="1449" y="443"/>
                    </a:lnTo>
                    <a:lnTo>
                      <a:pt x="1447" y="443"/>
                    </a:lnTo>
                    <a:lnTo>
                      <a:pt x="1447" y="442"/>
                    </a:lnTo>
                    <a:lnTo>
                      <a:pt x="1449" y="442"/>
                    </a:lnTo>
                    <a:close/>
                    <a:moveTo>
                      <a:pt x="824" y="455"/>
                    </a:moveTo>
                    <a:lnTo>
                      <a:pt x="824" y="456"/>
                    </a:lnTo>
                    <a:lnTo>
                      <a:pt x="824" y="458"/>
                    </a:lnTo>
                    <a:lnTo>
                      <a:pt x="823" y="458"/>
                    </a:lnTo>
                    <a:lnTo>
                      <a:pt x="822" y="458"/>
                    </a:lnTo>
                    <a:lnTo>
                      <a:pt x="821" y="458"/>
                    </a:lnTo>
                    <a:lnTo>
                      <a:pt x="820" y="456"/>
                    </a:lnTo>
                    <a:lnTo>
                      <a:pt x="822" y="455"/>
                    </a:lnTo>
                    <a:lnTo>
                      <a:pt x="823" y="455"/>
                    </a:lnTo>
                    <a:lnTo>
                      <a:pt x="824" y="455"/>
                    </a:lnTo>
                    <a:close/>
                    <a:moveTo>
                      <a:pt x="734" y="479"/>
                    </a:moveTo>
                    <a:lnTo>
                      <a:pt x="731" y="480"/>
                    </a:lnTo>
                    <a:lnTo>
                      <a:pt x="731" y="479"/>
                    </a:lnTo>
                    <a:lnTo>
                      <a:pt x="732" y="478"/>
                    </a:lnTo>
                    <a:lnTo>
                      <a:pt x="734" y="479"/>
                    </a:lnTo>
                    <a:close/>
                    <a:moveTo>
                      <a:pt x="1364" y="485"/>
                    </a:moveTo>
                    <a:lnTo>
                      <a:pt x="1364" y="487"/>
                    </a:lnTo>
                    <a:lnTo>
                      <a:pt x="1363" y="488"/>
                    </a:lnTo>
                    <a:lnTo>
                      <a:pt x="1361" y="488"/>
                    </a:lnTo>
                    <a:lnTo>
                      <a:pt x="1359" y="488"/>
                    </a:lnTo>
                    <a:lnTo>
                      <a:pt x="1357" y="482"/>
                    </a:lnTo>
                    <a:lnTo>
                      <a:pt x="1361" y="479"/>
                    </a:lnTo>
                    <a:lnTo>
                      <a:pt x="1363" y="479"/>
                    </a:lnTo>
                    <a:lnTo>
                      <a:pt x="1364" y="485"/>
                    </a:lnTo>
                    <a:close/>
                    <a:moveTo>
                      <a:pt x="1160" y="492"/>
                    </a:moveTo>
                    <a:lnTo>
                      <a:pt x="1156" y="492"/>
                    </a:lnTo>
                    <a:lnTo>
                      <a:pt x="1156" y="490"/>
                    </a:lnTo>
                    <a:lnTo>
                      <a:pt x="1158" y="489"/>
                    </a:lnTo>
                    <a:lnTo>
                      <a:pt x="1160" y="489"/>
                    </a:lnTo>
                    <a:lnTo>
                      <a:pt x="1160" y="490"/>
                    </a:lnTo>
                    <a:lnTo>
                      <a:pt x="1160" y="492"/>
                    </a:lnTo>
                    <a:close/>
                    <a:moveTo>
                      <a:pt x="458" y="495"/>
                    </a:moveTo>
                    <a:lnTo>
                      <a:pt x="456" y="495"/>
                    </a:lnTo>
                    <a:lnTo>
                      <a:pt x="454" y="495"/>
                    </a:lnTo>
                    <a:lnTo>
                      <a:pt x="454" y="494"/>
                    </a:lnTo>
                    <a:lnTo>
                      <a:pt x="455" y="492"/>
                    </a:lnTo>
                    <a:lnTo>
                      <a:pt x="456" y="492"/>
                    </a:lnTo>
                    <a:lnTo>
                      <a:pt x="457" y="492"/>
                    </a:lnTo>
                    <a:lnTo>
                      <a:pt x="458" y="494"/>
                    </a:lnTo>
                    <a:lnTo>
                      <a:pt x="458" y="495"/>
                    </a:lnTo>
                    <a:close/>
                    <a:moveTo>
                      <a:pt x="1395" y="526"/>
                    </a:moveTo>
                    <a:lnTo>
                      <a:pt x="1395" y="526"/>
                    </a:lnTo>
                    <a:lnTo>
                      <a:pt x="1393" y="527"/>
                    </a:lnTo>
                    <a:lnTo>
                      <a:pt x="1392" y="528"/>
                    </a:lnTo>
                    <a:lnTo>
                      <a:pt x="1391" y="528"/>
                    </a:lnTo>
                    <a:lnTo>
                      <a:pt x="1389" y="523"/>
                    </a:lnTo>
                    <a:lnTo>
                      <a:pt x="1393" y="520"/>
                    </a:lnTo>
                    <a:lnTo>
                      <a:pt x="1396" y="521"/>
                    </a:lnTo>
                    <a:lnTo>
                      <a:pt x="1395" y="526"/>
                    </a:lnTo>
                    <a:close/>
                    <a:moveTo>
                      <a:pt x="1080" y="528"/>
                    </a:moveTo>
                    <a:lnTo>
                      <a:pt x="1081" y="531"/>
                    </a:lnTo>
                    <a:lnTo>
                      <a:pt x="1079" y="530"/>
                    </a:lnTo>
                    <a:lnTo>
                      <a:pt x="1078" y="530"/>
                    </a:lnTo>
                    <a:lnTo>
                      <a:pt x="1080" y="528"/>
                    </a:lnTo>
                    <a:close/>
                    <a:moveTo>
                      <a:pt x="1164" y="595"/>
                    </a:moveTo>
                    <a:lnTo>
                      <a:pt x="1165" y="598"/>
                    </a:lnTo>
                    <a:lnTo>
                      <a:pt x="1163" y="599"/>
                    </a:lnTo>
                    <a:lnTo>
                      <a:pt x="1161" y="600"/>
                    </a:lnTo>
                    <a:lnTo>
                      <a:pt x="1160" y="602"/>
                    </a:lnTo>
                    <a:lnTo>
                      <a:pt x="1160" y="605"/>
                    </a:lnTo>
                    <a:lnTo>
                      <a:pt x="1161" y="610"/>
                    </a:lnTo>
                    <a:lnTo>
                      <a:pt x="1160" y="614"/>
                    </a:lnTo>
                    <a:lnTo>
                      <a:pt x="1156" y="615"/>
                    </a:lnTo>
                    <a:lnTo>
                      <a:pt x="1155" y="610"/>
                    </a:lnTo>
                    <a:lnTo>
                      <a:pt x="1158" y="605"/>
                    </a:lnTo>
                    <a:lnTo>
                      <a:pt x="1160" y="599"/>
                    </a:lnTo>
                    <a:lnTo>
                      <a:pt x="1160" y="595"/>
                    </a:lnTo>
                    <a:lnTo>
                      <a:pt x="1161" y="595"/>
                    </a:lnTo>
                    <a:lnTo>
                      <a:pt x="1162" y="595"/>
                    </a:lnTo>
                    <a:lnTo>
                      <a:pt x="1163" y="595"/>
                    </a:lnTo>
                    <a:lnTo>
                      <a:pt x="1164" y="595"/>
                    </a:lnTo>
                    <a:close/>
                    <a:moveTo>
                      <a:pt x="1298" y="607"/>
                    </a:moveTo>
                    <a:lnTo>
                      <a:pt x="1298" y="608"/>
                    </a:lnTo>
                    <a:lnTo>
                      <a:pt x="1298" y="609"/>
                    </a:lnTo>
                    <a:lnTo>
                      <a:pt x="1300" y="610"/>
                    </a:lnTo>
                    <a:lnTo>
                      <a:pt x="1300" y="611"/>
                    </a:lnTo>
                    <a:lnTo>
                      <a:pt x="1302" y="611"/>
                    </a:lnTo>
                    <a:lnTo>
                      <a:pt x="1304" y="612"/>
                    </a:lnTo>
                    <a:lnTo>
                      <a:pt x="1305" y="611"/>
                    </a:lnTo>
                    <a:lnTo>
                      <a:pt x="1306" y="610"/>
                    </a:lnTo>
                    <a:lnTo>
                      <a:pt x="1301" y="613"/>
                    </a:lnTo>
                    <a:lnTo>
                      <a:pt x="1297" y="617"/>
                    </a:lnTo>
                    <a:lnTo>
                      <a:pt x="1291" y="621"/>
                    </a:lnTo>
                    <a:lnTo>
                      <a:pt x="1286" y="623"/>
                    </a:lnTo>
                    <a:lnTo>
                      <a:pt x="1283" y="625"/>
                    </a:lnTo>
                    <a:lnTo>
                      <a:pt x="1279" y="626"/>
                    </a:lnTo>
                    <a:lnTo>
                      <a:pt x="1278" y="626"/>
                    </a:lnTo>
                    <a:lnTo>
                      <a:pt x="1279" y="622"/>
                    </a:lnTo>
                    <a:lnTo>
                      <a:pt x="1281" y="616"/>
                    </a:lnTo>
                    <a:lnTo>
                      <a:pt x="1282" y="611"/>
                    </a:lnTo>
                    <a:lnTo>
                      <a:pt x="1286" y="606"/>
                    </a:lnTo>
                    <a:lnTo>
                      <a:pt x="1291" y="605"/>
                    </a:lnTo>
                    <a:lnTo>
                      <a:pt x="1293" y="604"/>
                    </a:lnTo>
                    <a:lnTo>
                      <a:pt x="1296" y="603"/>
                    </a:lnTo>
                    <a:lnTo>
                      <a:pt x="1298" y="604"/>
                    </a:lnTo>
                    <a:lnTo>
                      <a:pt x="1298" y="607"/>
                    </a:lnTo>
                    <a:close/>
                    <a:moveTo>
                      <a:pt x="292" y="608"/>
                    </a:moveTo>
                    <a:lnTo>
                      <a:pt x="292" y="609"/>
                    </a:lnTo>
                    <a:lnTo>
                      <a:pt x="292" y="608"/>
                    </a:lnTo>
                    <a:close/>
                    <a:moveTo>
                      <a:pt x="1134" y="645"/>
                    </a:moveTo>
                    <a:lnTo>
                      <a:pt x="1129" y="645"/>
                    </a:lnTo>
                    <a:lnTo>
                      <a:pt x="1128" y="640"/>
                    </a:lnTo>
                    <a:lnTo>
                      <a:pt x="1128" y="634"/>
                    </a:lnTo>
                    <a:lnTo>
                      <a:pt x="1128" y="629"/>
                    </a:lnTo>
                    <a:lnTo>
                      <a:pt x="1130" y="633"/>
                    </a:lnTo>
                    <a:lnTo>
                      <a:pt x="1132" y="636"/>
                    </a:lnTo>
                    <a:lnTo>
                      <a:pt x="1134" y="641"/>
                    </a:lnTo>
                    <a:lnTo>
                      <a:pt x="1134" y="645"/>
                    </a:lnTo>
                    <a:close/>
                    <a:moveTo>
                      <a:pt x="1103" y="639"/>
                    </a:moveTo>
                    <a:lnTo>
                      <a:pt x="1101" y="642"/>
                    </a:lnTo>
                    <a:lnTo>
                      <a:pt x="1100" y="645"/>
                    </a:lnTo>
                    <a:lnTo>
                      <a:pt x="1101" y="649"/>
                    </a:lnTo>
                    <a:lnTo>
                      <a:pt x="1102" y="653"/>
                    </a:lnTo>
                    <a:lnTo>
                      <a:pt x="1103" y="657"/>
                    </a:lnTo>
                    <a:lnTo>
                      <a:pt x="1104" y="661"/>
                    </a:lnTo>
                    <a:lnTo>
                      <a:pt x="1103" y="663"/>
                    </a:lnTo>
                    <a:lnTo>
                      <a:pt x="1101" y="668"/>
                    </a:lnTo>
                    <a:lnTo>
                      <a:pt x="1100" y="663"/>
                    </a:lnTo>
                    <a:lnTo>
                      <a:pt x="1100" y="658"/>
                    </a:lnTo>
                    <a:lnTo>
                      <a:pt x="1100" y="653"/>
                    </a:lnTo>
                    <a:lnTo>
                      <a:pt x="1100" y="648"/>
                    </a:lnTo>
                    <a:lnTo>
                      <a:pt x="1100" y="644"/>
                    </a:lnTo>
                    <a:lnTo>
                      <a:pt x="1100" y="640"/>
                    </a:lnTo>
                    <a:lnTo>
                      <a:pt x="1098" y="635"/>
                    </a:lnTo>
                    <a:lnTo>
                      <a:pt x="1096" y="631"/>
                    </a:lnTo>
                    <a:lnTo>
                      <a:pt x="1099" y="633"/>
                    </a:lnTo>
                    <a:lnTo>
                      <a:pt x="1101" y="635"/>
                    </a:lnTo>
                    <a:lnTo>
                      <a:pt x="1102" y="636"/>
                    </a:lnTo>
                    <a:lnTo>
                      <a:pt x="1103" y="639"/>
                    </a:lnTo>
                    <a:close/>
                    <a:moveTo>
                      <a:pt x="966" y="642"/>
                    </a:moveTo>
                    <a:lnTo>
                      <a:pt x="966" y="643"/>
                    </a:lnTo>
                    <a:lnTo>
                      <a:pt x="966" y="642"/>
                    </a:lnTo>
                    <a:lnTo>
                      <a:pt x="966" y="640"/>
                    </a:lnTo>
                    <a:lnTo>
                      <a:pt x="967" y="640"/>
                    </a:lnTo>
                    <a:lnTo>
                      <a:pt x="967" y="641"/>
                    </a:lnTo>
                    <a:lnTo>
                      <a:pt x="966" y="642"/>
                    </a:lnTo>
                    <a:close/>
                    <a:moveTo>
                      <a:pt x="689" y="653"/>
                    </a:moveTo>
                    <a:lnTo>
                      <a:pt x="686" y="655"/>
                    </a:lnTo>
                    <a:lnTo>
                      <a:pt x="685" y="658"/>
                    </a:lnTo>
                    <a:lnTo>
                      <a:pt x="683" y="659"/>
                    </a:lnTo>
                    <a:lnTo>
                      <a:pt x="681" y="658"/>
                    </a:lnTo>
                    <a:lnTo>
                      <a:pt x="681" y="655"/>
                    </a:lnTo>
                    <a:lnTo>
                      <a:pt x="681" y="654"/>
                    </a:lnTo>
                    <a:lnTo>
                      <a:pt x="681" y="653"/>
                    </a:lnTo>
                    <a:lnTo>
                      <a:pt x="683" y="652"/>
                    </a:lnTo>
                    <a:lnTo>
                      <a:pt x="685" y="652"/>
                    </a:lnTo>
                    <a:lnTo>
                      <a:pt x="687" y="651"/>
                    </a:lnTo>
                    <a:lnTo>
                      <a:pt x="689" y="652"/>
                    </a:lnTo>
                    <a:lnTo>
                      <a:pt x="689" y="653"/>
                    </a:lnTo>
                    <a:close/>
                    <a:moveTo>
                      <a:pt x="1148" y="662"/>
                    </a:moveTo>
                    <a:lnTo>
                      <a:pt x="1149" y="663"/>
                    </a:lnTo>
                    <a:lnTo>
                      <a:pt x="1148" y="663"/>
                    </a:lnTo>
                    <a:lnTo>
                      <a:pt x="1147" y="663"/>
                    </a:lnTo>
                    <a:lnTo>
                      <a:pt x="1148" y="662"/>
                    </a:lnTo>
                    <a:close/>
                    <a:moveTo>
                      <a:pt x="1141" y="676"/>
                    </a:moveTo>
                    <a:lnTo>
                      <a:pt x="1138" y="678"/>
                    </a:lnTo>
                    <a:lnTo>
                      <a:pt x="1136" y="680"/>
                    </a:lnTo>
                    <a:lnTo>
                      <a:pt x="1133" y="680"/>
                    </a:lnTo>
                    <a:lnTo>
                      <a:pt x="1130" y="679"/>
                    </a:lnTo>
                    <a:lnTo>
                      <a:pt x="1130" y="676"/>
                    </a:lnTo>
                    <a:lnTo>
                      <a:pt x="1134" y="672"/>
                    </a:lnTo>
                    <a:lnTo>
                      <a:pt x="1139" y="672"/>
                    </a:lnTo>
                    <a:lnTo>
                      <a:pt x="1141" y="676"/>
                    </a:lnTo>
                    <a:close/>
                    <a:moveTo>
                      <a:pt x="1135" y="690"/>
                    </a:moveTo>
                    <a:lnTo>
                      <a:pt x="1136" y="690"/>
                    </a:lnTo>
                    <a:lnTo>
                      <a:pt x="1135" y="691"/>
                    </a:lnTo>
                    <a:lnTo>
                      <a:pt x="1134" y="691"/>
                    </a:lnTo>
                    <a:lnTo>
                      <a:pt x="1134" y="689"/>
                    </a:lnTo>
                    <a:lnTo>
                      <a:pt x="1135" y="689"/>
                    </a:lnTo>
                    <a:lnTo>
                      <a:pt x="1135" y="690"/>
                    </a:lnTo>
                    <a:close/>
                    <a:moveTo>
                      <a:pt x="934" y="698"/>
                    </a:moveTo>
                    <a:lnTo>
                      <a:pt x="934" y="699"/>
                    </a:lnTo>
                    <a:lnTo>
                      <a:pt x="934" y="700"/>
                    </a:lnTo>
                    <a:lnTo>
                      <a:pt x="933" y="700"/>
                    </a:lnTo>
                    <a:lnTo>
                      <a:pt x="931" y="700"/>
                    </a:lnTo>
                    <a:lnTo>
                      <a:pt x="929" y="702"/>
                    </a:lnTo>
                    <a:lnTo>
                      <a:pt x="928" y="700"/>
                    </a:lnTo>
                    <a:lnTo>
                      <a:pt x="928" y="698"/>
                    </a:lnTo>
                    <a:lnTo>
                      <a:pt x="929" y="695"/>
                    </a:lnTo>
                    <a:lnTo>
                      <a:pt x="930" y="695"/>
                    </a:lnTo>
                    <a:lnTo>
                      <a:pt x="932" y="695"/>
                    </a:lnTo>
                    <a:lnTo>
                      <a:pt x="934" y="696"/>
                    </a:lnTo>
                    <a:lnTo>
                      <a:pt x="934" y="698"/>
                    </a:lnTo>
                    <a:close/>
                    <a:moveTo>
                      <a:pt x="700" y="709"/>
                    </a:moveTo>
                    <a:lnTo>
                      <a:pt x="700" y="710"/>
                    </a:lnTo>
                    <a:lnTo>
                      <a:pt x="701" y="712"/>
                    </a:lnTo>
                    <a:lnTo>
                      <a:pt x="700" y="713"/>
                    </a:lnTo>
                    <a:lnTo>
                      <a:pt x="699" y="714"/>
                    </a:lnTo>
                    <a:lnTo>
                      <a:pt x="694" y="713"/>
                    </a:lnTo>
                    <a:lnTo>
                      <a:pt x="691" y="708"/>
                    </a:lnTo>
                    <a:lnTo>
                      <a:pt x="690" y="702"/>
                    </a:lnTo>
                    <a:lnTo>
                      <a:pt x="688" y="695"/>
                    </a:lnTo>
                    <a:lnTo>
                      <a:pt x="693" y="697"/>
                    </a:lnTo>
                    <a:lnTo>
                      <a:pt x="693" y="702"/>
                    </a:lnTo>
                    <a:lnTo>
                      <a:pt x="694" y="708"/>
                    </a:lnTo>
                    <a:lnTo>
                      <a:pt x="700" y="709"/>
                    </a:lnTo>
                    <a:close/>
                    <a:moveTo>
                      <a:pt x="492" y="714"/>
                    </a:moveTo>
                    <a:lnTo>
                      <a:pt x="492" y="715"/>
                    </a:lnTo>
                    <a:lnTo>
                      <a:pt x="491" y="715"/>
                    </a:lnTo>
                    <a:lnTo>
                      <a:pt x="490" y="715"/>
                    </a:lnTo>
                    <a:lnTo>
                      <a:pt x="487" y="715"/>
                    </a:lnTo>
                    <a:lnTo>
                      <a:pt x="487" y="713"/>
                    </a:lnTo>
                    <a:lnTo>
                      <a:pt x="490" y="711"/>
                    </a:lnTo>
                    <a:lnTo>
                      <a:pt x="492" y="712"/>
                    </a:lnTo>
                    <a:lnTo>
                      <a:pt x="492" y="714"/>
                    </a:lnTo>
                    <a:close/>
                    <a:moveTo>
                      <a:pt x="1104" y="713"/>
                    </a:moveTo>
                    <a:lnTo>
                      <a:pt x="1106" y="715"/>
                    </a:lnTo>
                    <a:lnTo>
                      <a:pt x="1105" y="717"/>
                    </a:lnTo>
                    <a:lnTo>
                      <a:pt x="1103" y="717"/>
                    </a:lnTo>
                    <a:lnTo>
                      <a:pt x="1104" y="713"/>
                    </a:lnTo>
                    <a:close/>
                    <a:moveTo>
                      <a:pt x="423" y="738"/>
                    </a:moveTo>
                    <a:lnTo>
                      <a:pt x="423" y="741"/>
                    </a:lnTo>
                    <a:lnTo>
                      <a:pt x="422" y="744"/>
                    </a:lnTo>
                    <a:lnTo>
                      <a:pt x="422" y="747"/>
                    </a:lnTo>
                    <a:lnTo>
                      <a:pt x="426" y="747"/>
                    </a:lnTo>
                    <a:lnTo>
                      <a:pt x="423" y="751"/>
                    </a:lnTo>
                    <a:lnTo>
                      <a:pt x="423" y="755"/>
                    </a:lnTo>
                    <a:lnTo>
                      <a:pt x="423" y="758"/>
                    </a:lnTo>
                    <a:lnTo>
                      <a:pt x="420" y="761"/>
                    </a:lnTo>
                    <a:lnTo>
                      <a:pt x="417" y="762"/>
                    </a:lnTo>
                    <a:lnTo>
                      <a:pt x="414" y="761"/>
                    </a:lnTo>
                    <a:lnTo>
                      <a:pt x="412" y="762"/>
                    </a:lnTo>
                    <a:lnTo>
                      <a:pt x="410" y="763"/>
                    </a:lnTo>
                    <a:lnTo>
                      <a:pt x="410" y="765"/>
                    </a:lnTo>
                    <a:lnTo>
                      <a:pt x="410" y="762"/>
                    </a:lnTo>
                    <a:lnTo>
                      <a:pt x="409" y="760"/>
                    </a:lnTo>
                    <a:lnTo>
                      <a:pt x="408" y="756"/>
                    </a:lnTo>
                    <a:lnTo>
                      <a:pt x="409" y="754"/>
                    </a:lnTo>
                    <a:lnTo>
                      <a:pt x="410" y="751"/>
                    </a:lnTo>
                    <a:lnTo>
                      <a:pt x="410" y="749"/>
                    </a:lnTo>
                    <a:lnTo>
                      <a:pt x="413" y="745"/>
                    </a:lnTo>
                    <a:lnTo>
                      <a:pt x="408" y="743"/>
                    </a:lnTo>
                    <a:lnTo>
                      <a:pt x="408" y="740"/>
                    </a:lnTo>
                    <a:lnTo>
                      <a:pt x="410" y="736"/>
                    </a:lnTo>
                    <a:lnTo>
                      <a:pt x="413" y="732"/>
                    </a:lnTo>
                    <a:lnTo>
                      <a:pt x="417" y="732"/>
                    </a:lnTo>
                    <a:lnTo>
                      <a:pt x="419" y="734"/>
                    </a:lnTo>
                    <a:lnTo>
                      <a:pt x="420" y="736"/>
                    </a:lnTo>
                    <a:lnTo>
                      <a:pt x="423" y="738"/>
                    </a:lnTo>
                    <a:close/>
                    <a:moveTo>
                      <a:pt x="689" y="739"/>
                    </a:moveTo>
                    <a:lnTo>
                      <a:pt x="689" y="740"/>
                    </a:lnTo>
                    <a:lnTo>
                      <a:pt x="688" y="741"/>
                    </a:lnTo>
                    <a:lnTo>
                      <a:pt x="686" y="742"/>
                    </a:lnTo>
                    <a:lnTo>
                      <a:pt x="684" y="741"/>
                    </a:lnTo>
                    <a:lnTo>
                      <a:pt x="682" y="736"/>
                    </a:lnTo>
                    <a:lnTo>
                      <a:pt x="684" y="734"/>
                    </a:lnTo>
                    <a:lnTo>
                      <a:pt x="687" y="735"/>
                    </a:lnTo>
                    <a:lnTo>
                      <a:pt x="689" y="739"/>
                    </a:lnTo>
                    <a:close/>
                    <a:moveTo>
                      <a:pt x="982" y="755"/>
                    </a:moveTo>
                    <a:lnTo>
                      <a:pt x="981" y="757"/>
                    </a:lnTo>
                    <a:lnTo>
                      <a:pt x="979" y="758"/>
                    </a:lnTo>
                    <a:lnTo>
                      <a:pt x="977" y="758"/>
                    </a:lnTo>
                    <a:lnTo>
                      <a:pt x="975" y="758"/>
                    </a:lnTo>
                    <a:lnTo>
                      <a:pt x="974" y="753"/>
                    </a:lnTo>
                    <a:lnTo>
                      <a:pt x="976" y="750"/>
                    </a:lnTo>
                    <a:lnTo>
                      <a:pt x="979" y="750"/>
                    </a:lnTo>
                    <a:lnTo>
                      <a:pt x="984" y="753"/>
                    </a:lnTo>
                    <a:lnTo>
                      <a:pt x="984" y="754"/>
                    </a:lnTo>
                    <a:lnTo>
                      <a:pt x="983" y="755"/>
                    </a:lnTo>
                    <a:lnTo>
                      <a:pt x="982" y="755"/>
                    </a:lnTo>
                    <a:close/>
                    <a:moveTo>
                      <a:pt x="718" y="764"/>
                    </a:moveTo>
                    <a:lnTo>
                      <a:pt x="718" y="765"/>
                    </a:lnTo>
                    <a:lnTo>
                      <a:pt x="716" y="765"/>
                    </a:lnTo>
                    <a:lnTo>
                      <a:pt x="716" y="764"/>
                    </a:lnTo>
                    <a:lnTo>
                      <a:pt x="715" y="764"/>
                    </a:lnTo>
                    <a:lnTo>
                      <a:pt x="712" y="762"/>
                    </a:lnTo>
                    <a:lnTo>
                      <a:pt x="712" y="761"/>
                    </a:lnTo>
                    <a:lnTo>
                      <a:pt x="714" y="759"/>
                    </a:lnTo>
                    <a:lnTo>
                      <a:pt x="716" y="756"/>
                    </a:lnTo>
                    <a:lnTo>
                      <a:pt x="717" y="758"/>
                    </a:lnTo>
                    <a:lnTo>
                      <a:pt x="718" y="760"/>
                    </a:lnTo>
                    <a:lnTo>
                      <a:pt x="718" y="762"/>
                    </a:lnTo>
                    <a:lnTo>
                      <a:pt x="718" y="764"/>
                    </a:lnTo>
                    <a:close/>
                    <a:moveTo>
                      <a:pt x="928" y="784"/>
                    </a:moveTo>
                    <a:lnTo>
                      <a:pt x="930" y="783"/>
                    </a:lnTo>
                    <a:lnTo>
                      <a:pt x="930" y="786"/>
                    </a:lnTo>
                    <a:lnTo>
                      <a:pt x="930" y="791"/>
                    </a:lnTo>
                    <a:lnTo>
                      <a:pt x="930" y="795"/>
                    </a:lnTo>
                    <a:lnTo>
                      <a:pt x="925" y="795"/>
                    </a:lnTo>
                    <a:lnTo>
                      <a:pt x="922" y="793"/>
                    </a:lnTo>
                    <a:lnTo>
                      <a:pt x="919" y="790"/>
                    </a:lnTo>
                    <a:lnTo>
                      <a:pt x="915" y="790"/>
                    </a:lnTo>
                    <a:lnTo>
                      <a:pt x="915" y="786"/>
                    </a:lnTo>
                    <a:lnTo>
                      <a:pt x="912" y="783"/>
                    </a:lnTo>
                    <a:lnTo>
                      <a:pt x="912" y="780"/>
                    </a:lnTo>
                    <a:lnTo>
                      <a:pt x="917" y="779"/>
                    </a:lnTo>
                    <a:lnTo>
                      <a:pt x="919" y="781"/>
                    </a:lnTo>
                    <a:lnTo>
                      <a:pt x="921" y="783"/>
                    </a:lnTo>
                    <a:lnTo>
                      <a:pt x="925" y="784"/>
                    </a:lnTo>
                    <a:lnTo>
                      <a:pt x="928" y="784"/>
                    </a:lnTo>
                    <a:close/>
                    <a:moveTo>
                      <a:pt x="955" y="791"/>
                    </a:moveTo>
                    <a:lnTo>
                      <a:pt x="953" y="792"/>
                    </a:lnTo>
                    <a:lnTo>
                      <a:pt x="952" y="791"/>
                    </a:lnTo>
                    <a:lnTo>
                      <a:pt x="951" y="790"/>
                    </a:lnTo>
                    <a:lnTo>
                      <a:pt x="951" y="789"/>
                    </a:lnTo>
                    <a:lnTo>
                      <a:pt x="951" y="786"/>
                    </a:lnTo>
                    <a:lnTo>
                      <a:pt x="954" y="784"/>
                    </a:lnTo>
                    <a:lnTo>
                      <a:pt x="957" y="781"/>
                    </a:lnTo>
                    <a:lnTo>
                      <a:pt x="961" y="781"/>
                    </a:lnTo>
                    <a:lnTo>
                      <a:pt x="962" y="784"/>
                    </a:lnTo>
                    <a:lnTo>
                      <a:pt x="960" y="785"/>
                    </a:lnTo>
                    <a:lnTo>
                      <a:pt x="956" y="788"/>
                    </a:lnTo>
                    <a:lnTo>
                      <a:pt x="955" y="791"/>
                    </a:lnTo>
                    <a:close/>
                    <a:moveTo>
                      <a:pt x="413" y="795"/>
                    </a:moveTo>
                    <a:lnTo>
                      <a:pt x="415" y="796"/>
                    </a:lnTo>
                    <a:lnTo>
                      <a:pt x="414" y="797"/>
                    </a:lnTo>
                    <a:lnTo>
                      <a:pt x="413" y="797"/>
                    </a:lnTo>
                    <a:lnTo>
                      <a:pt x="413" y="795"/>
                    </a:lnTo>
                    <a:close/>
                    <a:moveTo>
                      <a:pt x="420" y="795"/>
                    </a:moveTo>
                    <a:lnTo>
                      <a:pt x="420" y="797"/>
                    </a:lnTo>
                    <a:lnTo>
                      <a:pt x="419" y="797"/>
                    </a:lnTo>
                    <a:lnTo>
                      <a:pt x="419" y="796"/>
                    </a:lnTo>
                    <a:lnTo>
                      <a:pt x="420" y="795"/>
                    </a:lnTo>
                    <a:close/>
                    <a:moveTo>
                      <a:pt x="423" y="805"/>
                    </a:moveTo>
                    <a:lnTo>
                      <a:pt x="423" y="806"/>
                    </a:lnTo>
                    <a:lnTo>
                      <a:pt x="423" y="807"/>
                    </a:lnTo>
                    <a:lnTo>
                      <a:pt x="422" y="807"/>
                    </a:lnTo>
                    <a:lnTo>
                      <a:pt x="423" y="805"/>
                    </a:lnTo>
                    <a:close/>
                    <a:moveTo>
                      <a:pt x="413" y="806"/>
                    </a:moveTo>
                    <a:lnTo>
                      <a:pt x="413" y="808"/>
                    </a:lnTo>
                    <a:lnTo>
                      <a:pt x="413" y="809"/>
                    </a:lnTo>
                    <a:lnTo>
                      <a:pt x="413" y="808"/>
                    </a:lnTo>
                    <a:lnTo>
                      <a:pt x="413" y="806"/>
                    </a:lnTo>
                    <a:close/>
                    <a:moveTo>
                      <a:pt x="730" y="811"/>
                    </a:moveTo>
                    <a:lnTo>
                      <a:pt x="729" y="811"/>
                    </a:lnTo>
                    <a:lnTo>
                      <a:pt x="728" y="810"/>
                    </a:lnTo>
                    <a:lnTo>
                      <a:pt x="727" y="808"/>
                    </a:lnTo>
                    <a:lnTo>
                      <a:pt x="728" y="807"/>
                    </a:lnTo>
                    <a:lnTo>
                      <a:pt x="729" y="807"/>
                    </a:lnTo>
                    <a:lnTo>
                      <a:pt x="730" y="807"/>
                    </a:lnTo>
                    <a:lnTo>
                      <a:pt x="729" y="810"/>
                    </a:lnTo>
                    <a:lnTo>
                      <a:pt x="730" y="811"/>
                    </a:lnTo>
                    <a:close/>
                    <a:moveTo>
                      <a:pt x="719" y="829"/>
                    </a:moveTo>
                    <a:lnTo>
                      <a:pt x="717" y="828"/>
                    </a:lnTo>
                    <a:lnTo>
                      <a:pt x="716" y="826"/>
                    </a:lnTo>
                    <a:lnTo>
                      <a:pt x="716" y="824"/>
                    </a:lnTo>
                    <a:lnTo>
                      <a:pt x="716" y="822"/>
                    </a:lnTo>
                    <a:lnTo>
                      <a:pt x="718" y="822"/>
                    </a:lnTo>
                    <a:lnTo>
                      <a:pt x="718" y="824"/>
                    </a:lnTo>
                    <a:lnTo>
                      <a:pt x="718" y="826"/>
                    </a:lnTo>
                    <a:lnTo>
                      <a:pt x="719" y="829"/>
                    </a:lnTo>
                    <a:close/>
                    <a:moveTo>
                      <a:pt x="923" y="829"/>
                    </a:moveTo>
                    <a:lnTo>
                      <a:pt x="925" y="832"/>
                    </a:lnTo>
                    <a:lnTo>
                      <a:pt x="925" y="833"/>
                    </a:lnTo>
                    <a:lnTo>
                      <a:pt x="923" y="829"/>
                    </a:lnTo>
                    <a:close/>
                    <a:moveTo>
                      <a:pt x="945" y="838"/>
                    </a:moveTo>
                    <a:lnTo>
                      <a:pt x="944" y="841"/>
                    </a:lnTo>
                    <a:lnTo>
                      <a:pt x="943" y="843"/>
                    </a:lnTo>
                    <a:lnTo>
                      <a:pt x="942" y="844"/>
                    </a:lnTo>
                    <a:lnTo>
                      <a:pt x="939" y="845"/>
                    </a:lnTo>
                    <a:lnTo>
                      <a:pt x="936" y="845"/>
                    </a:lnTo>
                    <a:lnTo>
                      <a:pt x="934" y="844"/>
                    </a:lnTo>
                    <a:lnTo>
                      <a:pt x="934" y="842"/>
                    </a:lnTo>
                    <a:lnTo>
                      <a:pt x="935" y="840"/>
                    </a:lnTo>
                    <a:lnTo>
                      <a:pt x="936" y="838"/>
                    </a:lnTo>
                    <a:lnTo>
                      <a:pt x="937" y="836"/>
                    </a:lnTo>
                    <a:lnTo>
                      <a:pt x="938" y="835"/>
                    </a:lnTo>
                    <a:lnTo>
                      <a:pt x="942" y="837"/>
                    </a:lnTo>
                    <a:lnTo>
                      <a:pt x="943" y="837"/>
                    </a:lnTo>
                    <a:lnTo>
                      <a:pt x="944" y="838"/>
                    </a:lnTo>
                    <a:lnTo>
                      <a:pt x="945" y="838"/>
                    </a:lnTo>
                    <a:close/>
                    <a:moveTo>
                      <a:pt x="697" y="856"/>
                    </a:moveTo>
                    <a:lnTo>
                      <a:pt x="698" y="859"/>
                    </a:lnTo>
                    <a:lnTo>
                      <a:pt x="698" y="863"/>
                    </a:lnTo>
                    <a:lnTo>
                      <a:pt x="699" y="868"/>
                    </a:lnTo>
                    <a:lnTo>
                      <a:pt x="701" y="870"/>
                    </a:lnTo>
                    <a:lnTo>
                      <a:pt x="698" y="871"/>
                    </a:lnTo>
                    <a:lnTo>
                      <a:pt x="693" y="871"/>
                    </a:lnTo>
                    <a:lnTo>
                      <a:pt x="689" y="870"/>
                    </a:lnTo>
                    <a:lnTo>
                      <a:pt x="686" y="867"/>
                    </a:lnTo>
                    <a:lnTo>
                      <a:pt x="687" y="860"/>
                    </a:lnTo>
                    <a:lnTo>
                      <a:pt x="686" y="854"/>
                    </a:lnTo>
                    <a:lnTo>
                      <a:pt x="686" y="850"/>
                    </a:lnTo>
                    <a:lnTo>
                      <a:pt x="693" y="850"/>
                    </a:lnTo>
                    <a:lnTo>
                      <a:pt x="693" y="851"/>
                    </a:lnTo>
                    <a:lnTo>
                      <a:pt x="695" y="853"/>
                    </a:lnTo>
                    <a:lnTo>
                      <a:pt x="695" y="855"/>
                    </a:lnTo>
                    <a:lnTo>
                      <a:pt x="697" y="856"/>
                    </a:lnTo>
                    <a:close/>
                    <a:moveTo>
                      <a:pt x="876" y="856"/>
                    </a:moveTo>
                    <a:lnTo>
                      <a:pt x="874" y="861"/>
                    </a:lnTo>
                    <a:lnTo>
                      <a:pt x="873" y="866"/>
                    </a:lnTo>
                    <a:lnTo>
                      <a:pt x="871" y="870"/>
                    </a:lnTo>
                    <a:lnTo>
                      <a:pt x="869" y="875"/>
                    </a:lnTo>
                    <a:lnTo>
                      <a:pt x="867" y="879"/>
                    </a:lnTo>
                    <a:lnTo>
                      <a:pt x="867" y="884"/>
                    </a:lnTo>
                    <a:lnTo>
                      <a:pt x="867" y="888"/>
                    </a:lnTo>
                    <a:lnTo>
                      <a:pt x="868" y="894"/>
                    </a:lnTo>
                    <a:lnTo>
                      <a:pt x="865" y="895"/>
                    </a:lnTo>
                    <a:lnTo>
                      <a:pt x="861" y="895"/>
                    </a:lnTo>
                    <a:lnTo>
                      <a:pt x="856" y="895"/>
                    </a:lnTo>
                    <a:lnTo>
                      <a:pt x="853" y="895"/>
                    </a:lnTo>
                    <a:lnTo>
                      <a:pt x="854" y="890"/>
                    </a:lnTo>
                    <a:lnTo>
                      <a:pt x="856" y="886"/>
                    </a:lnTo>
                    <a:lnTo>
                      <a:pt x="859" y="884"/>
                    </a:lnTo>
                    <a:lnTo>
                      <a:pt x="861" y="879"/>
                    </a:lnTo>
                    <a:lnTo>
                      <a:pt x="859" y="878"/>
                    </a:lnTo>
                    <a:lnTo>
                      <a:pt x="858" y="876"/>
                    </a:lnTo>
                    <a:lnTo>
                      <a:pt x="857" y="875"/>
                    </a:lnTo>
                    <a:lnTo>
                      <a:pt x="857" y="874"/>
                    </a:lnTo>
                    <a:lnTo>
                      <a:pt x="859" y="873"/>
                    </a:lnTo>
                    <a:lnTo>
                      <a:pt x="861" y="873"/>
                    </a:lnTo>
                    <a:lnTo>
                      <a:pt x="863" y="871"/>
                    </a:lnTo>
                    <a:lnTo>
                      <a:pt x="864" y="870"/>
                    </a:lnTo>
                    <a:lnTo>
                      <a:pt x="862" y="865"/>
                    </a:lnTo>
                    <a:lnTo>
                      <a:pt x="862" y="859"/>
                    </a:lnTo>
                    <a:lnTo>
                      <a:pt x="863" y="854"/>
                    </a:lnTo>
                    <a:lnTo>
                      <a:pt x="866" y="850"/>
                    </a:lnTo>
                    <a:lnTo>
                      <a:pt x="870" y="850"/>
                    </a:lnTo>
                    <a:lnTo>
                      <a:pt x="873" y="852"/>
                    </a:lnTo>
                    <a:lnTo>
                      <a:pt x="875" y="853"/>
                    </a:lnTo>
                    <a:lnTo>
                      <a:pt x="876" y="856"/>
                    </a:lnTo>
                    <a:close/>
                    <a:moveTo>
                      <a:pt x="931" y="866"/>
                    </a:moveTo>
                    <a:lnTo>
                      <a:pt x="930" y="868"/>
                    </a:lnTo>
                    <a:lnTo>
                      <a:pt x="930" y="869"/>
                    </a:lnTo>
                    <a:lnTo>
                      <a:pt x="928" y="869"/>
                    </a:lnTo>
                    <a:lnTo>
                      <a:pt x="926" y="869"/>
                    </a:lnTo>
                    <a:lnTo>
                      <a:pt x="924" y="867"/>
                    </a:lnTo>
                    <a:lnTo>
                      <a:pt x="924" y="863"/>
                    </a:lnTo>
                    <a:lnTo>
                      <a:pt x="925" y="860"/>
                    </a:lnTo>
                    <a:lnTo>
                      <a:pt x="926" y="858"/>
                    </a:lnTo>
                    <a:lnTo>
                      <a:pt x="929" y="858"/>
                    </a:lnTo>
                    <a:lnTo>
                      <a:pt x="930" y="860"/>
                    </a:lnTo>
                    <a:lnTo>
                      <a:pt x="930" y="863"/>
                    </a:lnTo>
                    <a:lnTo>
                      <a:pt x="931" y="866"/>
                    </a:lnTo>
                    <a:close/>
                    <a:moveTo>
                      <a:pt x="1145" y="895"/>
                    </a:moveTo>
                    <a:lnTo>
                      <a:pt x="1145" y="895"/>
                    </a:lnTo>
                    <a:lnTo>
                      <a:pt x="1144" y="895"/>
                    </a:lnTo>
                    <a:lnTo>
                      <a:pt x="1143" y="894"/>
                    </a:lnTo>
                    <a:lnTo>
                      <a:pt x="1142" y="890"/>
                    </a:lnTo>
                    <a:lnTo>
                      <a:pt x="1144" y="889"/>
                    </a:lnTo>
                    <a:lnTo>
                      <a:pt x="1147" y="892"/>
                    </a:lnTo>
                    <a:lnTo>
                      <a:pt x="1145" y="895"/>
                    </a:lnTo>
                    <a:close/>
                    <a:moveTo>
                      <a:pt x="450" y="905"/>
                    </a:moveTo>
                    <a:lnTo>
                      <a:pt x="448" y="908"/>
                    </a:lnTo>
                    <a:lnTo>
                      <a:pt x="447" y="906"/>
                    </a:lnTo>
                    <a:lnTo>
                      <a:pt x="447" y="903"/>
                    </a:lnTo>
                    <a:lnTo>
                      <a:pt x="447" y="902"/>
                    </a:lnTo>
                    <a:lnTo>
                      <a:pt x="449" y="902"/>
                    </a:lnTo>
                    <a:lnTo>
                      <a:pt x="450" y="903"/>
                    </a:lnTo>
                    <a:lnTo>
                      <a:pt x="451" y="904"/>
                    </a:lnTo>
                    <a:lnTo>
                      <a:pt x="450" y="905"/>
                    </a:lnTo>
                    <a:close/>
                    <a:moveTo>
                      <a:pt x="681" y="913"/>
                    </a:moveTo>
                    <a:lnTo>
                      <a:pt x="683" y="913"/>
                    </a:lnTo>
                    <a:lnTo>
                      <a:pt x="683" y="914"/>
                    </a:lnTo>
                    <a:lnTo>
                      <a:pt x="682" y="914"/>
                    </a:lnTo>
                    <a:lnTo>
                      <a:pt x="681" y="913"/>
                    </a:lnTo>
                    <a:close/>
                    <a:moveTo>
                      <a:pt x="589" y="929"/>
                    </a:moveTo>
                    <a:lnTo>
                      <a:pt x="590" y="930"/>
                    </a:lnTo>
                    <a:lnTo>
                      <a:pt x="589" y="931"/>
                    </a:lnTo>
                    <a:lnTo>
                      <a:pt x="589" y="929"/>
                    </a:lnTo>
                    <a:close/>
                    <a:moveTo>
                      <a:pt x="610" y="937"/>
                    </a:moveTo>
                    <a:lnTo>
                      <a:pt x="613" y="939"/>
                    </a:lnTo>
                    <a:lnTo>
                      <a:pt x="612" y="943"/>
                    </a:lnTo>
                    <a:lnTo>
                      <a:pt x="612" y="947"/>
                    </a:lnTo>
                    <a:lnTo>
                      <a:pt x="617" y="950"/>
                    </a:lnTo>
                    <a:lnTo>
                      <a:pt x="612" y="950"/>
                    </a:lnTo>
                    <a:lnTo>
                      <a:pt x="611" y="948"/>
                    </a:lnTo>
                    <a:lnTo>
                      <a:pt x="609" y="944"/>
                    </a:lnTo>
                    <a:lnTo>
                      <a:pt x="607" y="942"/>
                    </a:lnTo>
                    <a:lnTo>
                      <a:pt x="602" y="944"/>
                    </a:lnTo>
                    <a:lnTo>
                      <a:pt x="600" y="943"/>
                    </a:lnTo>
                    <a:lnTo>
                      <a:pt x="596" y="941"/>
                    </a:lnTo>
                    <a:lnTo>
                      <a:pt x="593" y="940"/>
                    </a:lnTo>
                    <a:lnTo>
                      <a:pt x="592" y="938"/>
                    </a:lnTo>
                    <a:lnTo>
                      <a:pt x="594" y="935"/>
                    </a:lnTo>
                    <a:lnTo>
                      <a:pt x="596" y="935"/>
                    </a:lnTo>
                    <a:lnTo>
                      <a:pt x="598" y="938"/>
                    </a:lnTo>
                    <a:lnTo>
                      <a:pt x="601" y="940"/>
                    </a:lnTo>
                    <a:lnTo>
                      <a:pt x="604" y="940"/>
                    </a:lnTo>
                    <a:lnTo>
                      <a:pt x="608" y="940"/>
                    </a:lnTo>
                    <a:lnTo>
                      <a:pt x="610" y="937"/>
                    </a:lnTo>
                    <a:close/>
                    <a:moveTo>
                      <a:pt x="684" y="950"/>
                    </a:moveTo>
                    <a:lnTo>
                      <a:pt x="684" y="952"/>
                    </a:lnTo>
                    <a:lnTo>
                      <a:pt x="684" y="955"/>
                    </a:lnTo>
                    <a:lnTo>
                      <a:pt x="683" y="957"/>
                    </a:lnTo>
                    <a:lnTo>
                      <a:pt x="682" y="958"/>
                    </a:lnTo>
                    <a:lnTo>
                      <a:pt x="681" y="955"/>
                    </a:lnTo>
                    <a:lnTo>
                      <a:pt x="681" y="950"/>
                    </a:lnTo>
                    <a:lnTo>
                      <a:pt x="682" y="948"/>
                    </a:lnTo>
                    <a:lnTo>
                      <a:pt x="684" y="950"/>
                    </a:lnTo>
                    <a:close/>
                    <a:moveTo>
                      <a:pt x="681" y="1016"/>
                    </a:moveTo>
                    <a:lnTo>
                      <a:pt x="682" y="1019"/>
                    </a:lnTo>
                    <a:lnTo>
                      <a:pt x="682" y="1022"/>
                    </a:lnTo>
                    <a:lnTo>
                      <a:pt x="682" y="1024"/>
                    </a:lnTo>
                    <a:lnTo>
                      <a:pt x="682" y="1028"/>
                    </a:lnTo>
                    <a:lnTo>
                      <a:pt x="682" y="1024"/>
                    </a:lnTo>
                    <a:lnTo>
                      <a:pt x="682" y="1022"/>
                    </a:lnTo>
                    <a:lnTo>
                      <a:pt x="682" y="1019"/>
                    </a:lnTo>
                    <a:lnTo>
                      <a:pt x="681" y="1016"/>
                    </a:lnTo>
                    <a:close/>
                    <a:moveTo>
                      <a:pt x="573" y="1042"/>
                    </a:moveTo>
                    <a:lnTo>
                      <a:pt x="570" y="1043"/>
                    </a:lnTo>
                    <a:lnTo>
                      <a:pt x="568" y="1041"/>
                    </a:lnTo>
                    <a:lnTo>
                      <a:pt x="566" y="1039"/>
                    </a:lnTo>
                    <a:lnTo>
                      <a:pt x="563" y="1038"/>
                    </a:lnTo>
                    <a:lnTo>
                      <a:pt x="563" y="1034"/>
                    </a:lnTo>
                    <a:lnTo>
                      <a:pt x="565" y="1033"/>
                    </a:lnTo>
                    <a:lnTo>
                      <a:pt x="567" y="1032"/>
                    </a:lnTo>
                    <a:lnTo>
                      <a:pt x="569" y="1031"/>
                    </a:lnTo>
                    <a:lnTo>
                      <a:pt x="574" y="1031"/>
                    </a:lnTo>
                    <a:lnTo>
                      <a:pt x="575" y="1034"/>
                    </a:lnTo>
                    <a:lnTo>
                      <a:pt x="574" y="1038"/>
                    </a:lnTo>
                    <a:lnTo>
                      <a:pt x="573" y="1042"/>
                    </a:lnTo>
                    <a:close/>
                    <a:moveTo>
                      <a:pt x="667" y="1069"/>
                    </a:moveTo>
                    <a:lnTo>
                      <a:pt x="666" y="1068"/>
                    </a:lnTo>
                    <a:lnTo>
                      <a:pt x="666" y="1066"/>
                    </a:lnTo>
                    <a:lnTo>
                      <a:pt x="667" y="1065"/>
                    </a:lnTo>
                    <a:lnTo>
                      <a:pt x="668" y="1064"/>
                    </a:lnTo>
                    <a:lnTo>
                      <a:pt x="669" y="1065"/>
                    </a:lnTo>
                    <a:lnTo>
                      <a:pt x="669" y="1066"/>
                    </a:lnTo>
                    <a:lnTo>
                      <a:pt x="668" y="1068"/>
                    </a:lnTo>
                    <a:lnTo>
                      <a:pt x="667" y="1069"/>
                    </a:lnTo>
                    <a:close/>
                    <a:moveTo>
                      <a:pt x="678" y="1095"/>
                    </a:moveTo>
                    <a:lnTo>
                      <a:pt x="676" y="1096"/>
                    </a:lnTo>
                    <a:lnTo>
                      <a:pt x="675" y="1095"/>
                    </a:lnTo>
                    <a:lnTo>
                      <a:pt x="674" y="1094"/>
                    </a:lnTo>
                    <a:lnTo>
                      <a:pt x="673" y="1092"/>
                    </a:lnTo>
                    <a:lnTo>
                      <a:pt x="675" y="1092"/>
                    </a:lnTo>
                    <a:lnTo>
                      <a:pt x="677" y="1092"/>
                    </a:lnTo>
                    <a:lnTo>
                      <a:pt x="678" y="1094"/>
                    </a:lnTo>
                    <a:lnTo>
                      <a:pt x="678" y="1095"/>
                    </a:lnTo>
                    <a:close/>
                    <a:moveTo>
                      <a:pt x="723" y="1118"/>
                    </a:moveTo>
                    <a:lnTo>
                      <a:pt x="721" y="1119"/>
                    </a:lnTo>
                    <a:lnTo>
                      <a:pt x="720" y="1118"/>
                    </a:lnTo>
                    <a:lnTo>
                      <a:pt x="720" y="1116"/>
                    </a:lnTo>
                    <a:lnTo>
                      <a:pt x="720" y="1113"/>
                    </a:lnTo>
                    <a:lnTo>
                      <a:pt x="721" y="1113"/>
                    </a:lnTo>
                    <a:lnTo>
                      <a:pt x="723" y="1115"/>
                    </a:lnTo>
                    <a:lnTo>
                      <a:pt x="723" y="1118"/>
                    </a:lnTo>
                    <a:close/>
                    <a:moveTo>
                      <a:pt x="515" y="1134"/>
                    </a:moveTo>
                    <a:lnTo>
                      <a:pt x="514" y="1135"/>
                    </a:lnTo>
                    <a:lnTo>
                      <a:pt x="513" y="1135"/>
                    </a:lnTo>
                    <a:lnTo>
                      <a:pt x="512" y="1135"/>
                    </a:lnTo>
                    <a:lnTo>
                      <a:pt x="511" y="1135"/>
                    </a:lnTo>
                    <a:lnTo>
                      <a:pt x="510" y="1137"/>
                    </a:lnTo>
                    <a:lnTo>
                      <a:pt x="509" y="1139"/>
                    </a:lnTo>
                    <a:lnTo>
                      <a:pt x="508" y="1141"/>
                    </a:lnTo>
                    <a:lnTo>
                      <a:pt x="509" y="1143"/>
                    </a:lnTo>
                    <a:lnTo>
                      <a:pt x="508" y="1139"/>
                    </a:lnTo>
                    <a:lnTo>
                      <a:pt x="510" y="1135"/>
                    </a:lnTo>
                    <a:lnTo>
                      <a:pt x="512" y="1130"/>
                    </a:lnTo>
                    <a:lnTo>
                      <a:pt x="514" y="1127"/>
                    </a:lnTo>
                    <a:lnTo>
                      <a:pt x="515" y="1128"/>
                    </a:lnTo>
                    <a:lnTo>
                      <a:pt x="516" y="1130"/>
                    </a:lnTo>
                    <a:lnTo>
                      <a:pt x="515" y="1133"/>
                    </a:lnTo>
                    <a:lnTo>
                      <a:pt x="515" y="1134"/>
                    </a:lnTo>
                    <a:close/>
                    <a:moveTo>
                      <a:pt x="404" y="1138"/>
                    </a:moveTo>
                    <a:lnTo>
                      <a:pt x="402" y="1139"/>
                    </a:lnTo>
                    <a:lnTo>
                      <a:pt x="402" y="1136"/>
                    </a:lnTo>
                    <a:lnTo>
                      <a:pt x="404" y="1134"/>
                    </a:lnTo>
                    <a:lnTo>
                      <a:pt x="404" y="1138"/>
                    </a:lnTo>
                    <a:close/>
                    <a:moveTo>
                      <a:pt x="531" y="1140"/>
                    </a:moveTo>
                    <a:lnTo>
                      <a:pt x="529" y="1142"/>
                    </a:lnTo>
                    <a:lnTo>
                      <a:pt x="528" y="1145"/>
                    </a:lnTo>
                    <a:lnTo>
                      <a:pt x="527" y="1148"/>
                    </a:lnTo>
                    <a:lnTo>
                      <a:pt x="527" y="1151"/>
                    </a:lnTo>
                    <a:lnTo>
                      <a:pt x="525" y="1147"/>
                    </a:lnTo>
                    <a:lnTo>
                      <a:pt x="522" y="1144"/>
                    </a:lnTo>
                    <a:lnTo>
                      <a:pt x="519" y="1140"/>
                    </a:lnTo>
                    <a:lnTo>
                      <a:pt x="518" y="1137"/>
                    </a:lnTo>
                    <a:lnTo>
                      <a:pt x="521" y="1136"/>
                    </a:lnTo>
                    <a:lnTo>
                      <a:pt x="524" y="1137"/>
                    </a:lnTo>
                    <a:lnTo>
                      <a:pt x="527" y="1138"/>
                    </a:lnTo>
                    <a:lnTo>
                      <a:pt x="531" y="1140"/>
                    </a:lnTo>
                    <a:close/>
                    <a:moveTo>
                      <a:pt x="492" y="1143"/>
                    </a:moveTo>
                    <a:lnTo>
                      <a:pt x="491" y="1145"/>
                    </a:lnTo>
                    <a:lnTo>
                      <a:pt x="490" y="1145"/>
                    </a:lnTo>
                    <a:lnTo>
                      <a:pt x="487" y="1145"/>
                    </a:lnTo>
                    <a:lnTo>
                      <a:pt x="486" y="1145"/>
                    </a:lnTo>
                    <a:lnTo>
                      <a:pt x="486" y="1141"/>
                    </a:lnTo>
                    <a:lnTo>
                      <a:pt x="488" y="1140"/>
                    </a:lnTo>
                    <a:lnTo>
                      <a:pt x="490" y="1140"/>
                    </a:lnTo>
                    <a:lnTo>
                      <a:pt x="492" y="1143"/>
                    </a:lnTo>
                    <a:close/>
                    <a:moveTo>
                      <a:pt x="645" y="1166"/>
                    </a:moveTo>
                    <a:lnTo>
                      <a:pt x="643" y="1169"/>
                    </a:lnTo>
                    <a:lnTo>
                      <a:pt x="640" y="1172"/>
                    </a:lnTo>
                    <a:lnTo>
                      <a:pt x="637" y="1175"/>
                    </a:lnTo>
                    <a:lnTo>
                      <a:pt x="635" y="1176"/>
                    </a:lnTo>
                    <a:lnTo>
                      <a:pt x="635" y="1171"/>
                    </a:lnTo>
                    <a:lnTo>
                      <a:pt x="636" y="1166"/>
                    </a:lnTo>
                    <a:lnTo>
                      <a:pt x="637" y="1161"/>
                    </a:lnTo>
                    <a:lnTo>
                      <a:pt x="641" y="1158"/>
                    </a:lnTo>
                    <a:lnTo>
                      <a:pt x="643" y="1158"/>
                    </a:lnTo>
                    <a:lnTo>
                      <a:pt x="645" y="1160"/>
                    </a:lnTo>
                    <a:lnTo>
                      <a:pt x="645" y="1163"/>
                    </a:lnTo>
                    <a:lnTo>
                      <a:pt x="645" y="1166"/>
                    </a:lnTo>
                    <a:close/>
                    <a:moveTo>
                      <a:pt x="563" y="1161"/>
                    </a:moveTo>
                    <a:lnTo>
                      <a:pt x="564" y="1164"/>
                    </a:lnTo>
                    <a:lnTo>
                      <a:pt x="563" y="1165"/>
                    </a:lnTo>
                    <a:lnTo>
                      <a:pt x="562" y="1164"/>
                    </a:lnTo>
                    <a:lnTo>
                      <a:pt x="563" y="1161"/>
                    </a:lnTo>
                    <a:close/>
                    <a:moveTo>
                      <a:pt x="598" y="1193"/>
                    </a:moveTo>
                    <a:lnTo>
                      <a:pt x="596" y="1195"/>
                    </a:lnTo>
                    <a:lnTo>
                      <a:pt x="596" y="1196"/>
                    </a:lnTo>
                    <a:lnTo>
                      <a:pt x="594" y="1197"/>
                    </a:lnTo>
                    <a:lnTo>
                      <a:pt x="592" y="1197"/>
                    </a:lnTo>
                    <a:lnTo>
                      <a:pt x="592" y="1195"/>
                    </a:lnTo>
                    <a:lnTo>
                      <a:pt x="592" y="1191"/>
                    </a:lnTo>
                    <a:lnTo>
                      <a:pt x="593" y="1188"/>
                    </a:lnTo>
                    <a:lnTo>
                      <a:pt x="594" y="1185"/>
                    </a:lnTo>
                    <a:lnTo>
                      <a:pt x="596" y="1186"/>
                    </a:lnTo>
                    <a:lnTo>
                      <a:pt x="598" y="1188"/>
                    </a:lnTo>
                    <a:lnTo>
                      <a:pt x="598" y="1191"/>
                    </a:lnTo>
                    <a:lnTo>
                      <a:pt x="598" y="1193"/>
                    </a:lnTo>
                    <a:close/>
                    <a:moveTo>
                      <a:pt x="386" y="1190"/>
                    </a:moveTo>
                    <a:lnTo>
                      <a:pt x="387" y="1193"/>
                    </a:lnTo>
                    <a:lnTo>
                      <a:pt x="386" y="1194"/>
                    </a:lnTo>
                    <a:lnTo>
                      <a:pt x="385" y="1193"/>
                    </a:lnTo>
                    <a:lnTo>
                      <a:pt x="386" y="1190"/>
                    </a:lnTo>
                    <a:close/>
                    <a:moveTo>
                      <a:pt x="494" y="1200"/>
                    </a:moveTo>
                    <a:lnTo>
                      <a:pt x="493" y="1202"/>
                    </a:lnTo>
                    <a:lnTo>
                      <a:pt x="492" y="1204"/>
                    </a:lnTo>
                    <a:lnTo>
                      <a:pt x="491" y="1205"/>
                    </a:lnTo>
                    <a:lnTo>
                      <a:pt x="489" y="1206"/>
                    </a:lnTo>
                    <a:lnTo>
                      <a:pt x="486" y="1203"/>
                    </a:lnTo>
                    <a:lnTo>
                      <a:pt x="487" y="1200"/>
                    </a:lnTo>
                    <a:lnTo>
                      <a:pt x="490" y="1196"/>
                    </a:lnTo>
                    <a:lnTo>
                      <a:pt x="491" y="1193"/>
                    </a:lnTo>
                    <a:lnTo>
                      <a:pt x="492" y="1193"/>
                    </a:lnTo>
                    <a:lnTo>
                      <a:pt x="494" y="1195"/>
                    </a:lnTo>
                    <a:lnTo>
                      <a:pt x="494" y="1197"/>
                    </a:lnTo>
                    <a:lnTo>
                      <a:pt x="494" y="1200"/>
                    </a:lnTo>
                    <a:close/>
                    <a:moveTo>
                      <a:pt x="641" y="1195"/>
                    </a:moveTo>
                    <a:lnTo>
                      <a:pt x="640" y="1196"/>
                    </a:lnTo>
                    <a:lnTo>
                      <a:pt x="639" y="1196"/>
                    </a:lnTo>
                    <a:lnTo>
                      <a:pt x="638" y="1196"/>
                    </a:lnTo>
                    <a:lnTo>
                      <a:pt x="637" y="1197"/>
                    </a:lnTo>
                    <a:lnTo>
                      <a:pt x="637" y="1195"/>
                    </a:lnTo>
                    <a:lnTo>
                      <a:pt x="638" y="1195"/>
                    </a:lnTo>
                    <a:lnTo>
                      <a:pt x="639" y="1195"/>
                    </a:lnTo>
                    <a:lnTo>
                      <a:pt x="641" y="1195"/>
                    </a:lnTo>
                    <a:close/>
                    <a:moveTo>
                      <a:pt x="542" y="1293"/>
                    </a:moveTo>
                    <a:lnTo>
                      <a:pt x="544" y="1293"/>
                    </a:lnTo>
                    <a:lnTo>
                      <a:pt x="544" y="1295"/>
                    </a:lnTo>
                    <a:lnTo>
                      <a:pt x="542" y="1296"/>
                    </a:lnTo>
                    <a:lnTo>
                      <a:pt x="540" y="1296"/>
                    </a:lnTo>
                    <a:lnTo>
                      <a:pt x="538" y="1295"/>
                    </a:lnTo>
                    <a:lnTo>
                      <a:pt x="536" y="1295"/>
                    </a:lnTo>
                    <a:lnTo>
                      <a:pt x="535" y="1294"/>
                    </a:lnTo>
                    <a:lnTo>
                      <a:pt x="535" y="1293"/>
                    </a:lnTo>
                    <a:lnTo>
                      <a:pt x="538" y="1291"/>
                    </a:lnTo>
                    <a:lnTo>
                      <a:pt x="540" y="1291"/>
                    </a:lnTo>
                    <a:lnTo>
                      <a:pt x="542" y="1293"/>
                    </a:lnTo>
                    <a:close/>
                    <a:moveTo>
                      <a:pt x="484" y="1304"/>
                    </a:moveTo>
                    <a:lnTo>
                      <a:pt x="485" y="1304"/>
                    </a:lnTo>
                    <a:lnTo>
                      <a:pt x="484" y="1304"/>
                    </a:lnTo>
                    <a:close/>
                    <a:moveTo>
                      <a:pt x="568" y="1307"/>
                    </a:moveTo>
                    <a:lnTo>
                      <a:pt x="567" y="1309"/>
                    </a:lnTo>
                    <a:lnTo>
                      <a:pt x="567" y="1311"/>
                    </a:lnTo>
                    <a:lnTo>
                      <a:pt x="567" y="1314"/>
                    </a:lnTo>
                    <a:lnTo>
                      <a:pt x="566" y="1316"/>
                    </a:lnTo>
                    <a:lnTo>
                      <a:pt x="563" y="1314"/>
                    </a:lnTo>
                    <a:lnTo>
                      <a:pt x="562" y="1311"/>
                    </a:lnTo>
                    <a:lnTo>
                      <a:pt x="561" y="1308"/>
                    </a:lnTo>
                    <a:lnTo>
                      <a:pt x="561" y="1304"/>
                    </a:lnTo>
                    <a:lnTo>
                      <a:pt x="563" y="1304"/>
                    </a:lnTo>
                    <a:lnTo>
                      <a:pt x="566" y="1304"/>
                    </a:lnTo>
                    <a:lnTo>
                      <a:pt x="567" y="1305"/>
                    </a:lnTo>
                    <a:lnTo>
                      <a:pt x="568" y="1307"/>
                    </a:lnTo>
                    <a:close/>
                    <a:moveTo>
                      <a:pt x="333" y="1338"/>
                    </a:moveTo>
                    <a:lnTo>
                      <a:pt x="333" y="1339"/>
                    </a:lnTo>
                    <a:lnTo>
                      <a:pt x="333" y="1340"/>
                    </a:lnTo>
                    <a:lnTo>
                      <a:pt x="333" y="1341"/>
                    </a:lnTo>
                    <a:lnTo>
                      <a:pt x="332" y="1340"/>
                    </a:lnTo>
                    <a:lnTo>
                      <a:pt x="332" y="1338"/>
                    </a:lnTo>
                    <a:lnTo>
                      <a:pt x="333" y="1338"/>
                    </a:lnTo>
                    <a:close/>
                    <a:moveTo>
                      <a:pt x="576" y="1353"/>
                    </a:moveTo>
                    <a:lnTo>
                      <a:pt x="573" y="1356"/>
                    </a:lnTo>
                    <a:lnTo>
                      <a:pt x="572" y="1353"/>
                    </a:lnTo>
                    <a:lnTo>
                      <a:pt x="570" y="1350"/>
                    </a:lnTo>
                    <a:lnTo>
                      <a:pt x="566" y="1349"/>
                    </a:lnTo>
                    <a:lnTo>
                      <a:pt x="570" y="1347"/>
                    </a:lnTo>
                    <a:lnTo>
                      <a:pt x="573" y="1347"/>
                    </a:lnTo>
                    <a:lnTo>
                      <a:pt x="575" y="1350"/>
                    </a:lnTo>
                    <a:lnTo>
                      <a:pt x="576" y="1353"/>
                    </a:lnTo>
                    <a:close/>
                    <a:moveTo>
                      <a:pt x="568" y="1363"/>
                    </a:moveTo>
                    <a:lnTo>
                      <a:pt x="567" y="1361"/>
                    </a:lnTo>
                    <a:lnTo>
                      <a:pt x="568" y="1360"/>
                    </a:lnTo>
                    <a:lnTo>
                      <a:pt x="569" y="1358"/>
                    </a:lnTo>
                    <a:lnTo>
                      <a:pt x="571" y="1358"/>
                    </a:lnTo>
                    <a:lnTo>
                      <a:pt x="571" y="1361"/>
                    </a:lnTo>
                    <a:lnTo>
                      <a:pt x="572" y="1362"/>
                    </a:lnTo>
                    <a:lnTo>
                      <a:pt x="571" y="1364"/>
                    </a:lnTo>
                    <a:lnTo>
                      <a:pt x="568" y="1363"/>
                    </a:lnTo>
                    <a:close/>
                    <a:moveTo>
                      <a:pt x="339" y="1371"/>
                    </a:moveTo>
                    <a:lnTo>
                      <a:pt x="340" y="1377"/>
                    </a:lnTo>
                    <a:lnTo>
                      <a:pt x="338" y="1377"/>
                    </a:lnTo>
                    <a:lnTo>
                      <a:pt x="333" y="1373"/>
                    </a:lnTo>
                    <a:lnTo>
                      <a:pt x="331" y="1370"/>
                    </a:lnTo>
                    <a:lnTo>
                      <a:pt x="332" y="1368"/>
                    </a:lnTo>
                    <a:lnTo>
                      <a:pt x="335" y="1367"/>
                    </a:lnTo>
                    <a:lnTo>
                      <a:pt x="338" y="1368"/>
                    </a:lnTo>
                    <a:lnTo>
                      <a:pt x="339" y="1371"/>
                    </a:lnTo>
                    <a:close/>
                    <a:moveTo>
                      <a:pt x="70" y="1386"/>
                    </a:moveTo>
                    <a:lnTo>
                      <a:pt x="69" y="1393"/>
                    </a:lnTo>
                    <a:lnTo>
                      <a:pt x="68" y="1401"/>
                    </a:lnTo>
                    <a:lnTo>
                      <a:pt x="67" y="1408"/>
                    </a:lnTo>
                    <a:lnTo>
                      <a:pt x="66" y="1415"/>
                    </a:lnTo>
                    <a:lnTo>
                      <a:pt x="64" y="1422"/>
                    </a:lnTo>
                    <a:lnTo>
                      <a:pt x="61" y="1428"/>
                    </a:lnTo>
                    <a:lnTo>
                      <a:pt x="59" y="1435"/>
                    </a:lnTo>
                    <a:lnTo>
                      <a:pt x="57" y="1441"/>
                    </a:lnTo>
                    <a:lnTo>
                      <a:pt x="56" y="1446"/>
                    </a:lnTo>
                    <a:lnTo>
                      <a:pt x="55" y="1451"/>
                    </a:lnTo>
                    <a:lnTo>
                      <a:pt x="55" y="1456"/>
                    </a:lnTo>
                    <a:lnTo>
                      <a:pt x="55" y="1461"/>
                    </a:lnTo>
                    <a:lnTo>
                      <a:pt x="53" y="1465"/>
                    </a:lnTo>
                    <a:lnTo>
                      <a:pt x="53" y="1471"/>
                    </a:lnTo>
                    <a:lnTo>
                      <a:pt x="51" y="1474"/>
                    </a:lnTo>
                    <a:lnTo>
                      <a:pt x="48" y="1479"/>
                    </a:lnTo>
                    <a:lnTo>
                      <a:pt x="46" y="1482"/>
                    </a:lnTo>
                    <a:lnTo>
                      <a:pt x="46" y="1486"/>
                    </a:lnTo>
                    <a:lnTo>
                      <a:pt x="46" y="1490"/>
                    </a:lnTo>
                    <a:lnTo>
                      <a:pt x="47" y="1493"/>
                    </a:lnTo>
                    <a:lnTo>
                      <a:pt x="47" y="1497"/>
                    </a:lnTo>
                    <a:lnTo>
                      <a:pt x="47" y="1500"/>
                    </a:lnTo>
                    <a:lnTo>
                      <a:pt x="46" y="1503"/>
                    </a:lnTo>
                    <a:lnTo>
                      <a:pt x="44" y="1508"/>
                    </a:lnTo>
                    <a:lnTo>
                      <a:pt x="43" y="1512"/>
                    </a:lnTo>
                    <a:lnTo>
                      <a:pt x="42" y="1518"/>
                    </a:lnTo>
                    <a:lnTo>
                      <a:pt x="40" y="1524"/>
                    </a:lnTo>
                    <a:lnTo>
                      <a:pt x="36" y="1528"/>
                    </a:lnTo>
                    <a:lnTo>
                      <a:pt x="36" y="1533"/>
                    </a:lnTo>
                    <a:lnTo>
                      <a:pt x="36" y="1537"/>
                    </a:lnTo>
                    <a:lnTo>
                      <a:pt x="37" y="1542"/>
                    </a:lnTo>
                    <a:lnTo>
                      <a:pt x="37" y="1546"/>
                    </a:lnTo>
                    <a:lnTo>
                      <a:pt x="37" y="1551"/>
                    </a:lnTo>
                    <a:lnTo>
                      <a:pt x="36" y="1555"/>
                    </a:lnTo>
                    <a:lnTo>
                      <a:pt x="33" y="1559"/>
                    </a:lnTo>
                    <a:lnTo>
                      <a:pt x="31" y="1562"/>
                    </a:lnTo>
                    <a:lnTo>
                      <a:pt x="30" y="1566"/>
                    </a:lnTo>
                    <a:lnTo>
                      <a:pt x="30" y="1570"/>
                    </a:lnTo>
                    <a:lnTo>
                      <a:pt x="29" y="1574"/>
                    </a:lnTo>
                    <a:lnTo>
                      <a:pt x="29" y="1578"/>
                    </a:lnTo>
                    <a:lnTo>
                      <a:pt x="27" y="1582"/>
                    </a:lnTo>
                    <a:lnTo>
                      <a:pt x="25" y="1585"/>
                    </a:lnTo>
                    <a:lnTo>
                      <a:pt x="23" y="1589"/>
                    </a:lnTo>
                    <a:lnTo>
                      <a:pt x="20" y="1591"/>
                    </a:lnTo>
                    <a:lnTo>
                      <a:pt x="16" y="1592"/>
                    </a:lnTo>
                    <a:lnTo>
                      <a:pt x="11" y="1591"/>
                    </a:lnTo>
                    <a:lnTo>
                      <a:pt x="6" y="1590"/>
                    </a:lnTo>
                    <a:lnTo>
                      <a:pt x="1" y="1591"/>
                    </a:lnTo>
                    <a:lnTo>
                      <a:pt x="0" y="1587"/>
                    </a:lnTo>
                    <a:lnTo>
                      <a:pt x="0" y="1582"/>
                    </a:lnTo>
                    <a:lnTo>
                      <a:pt x="1" y="1576"/>
                    </a:lnTo>
                    <a:lnTo>
                      <a:pt x="3" y="1572"/>
                    </a:lnTo>
                    <a:lnTo>
                      <a:pt x="5" y="1568"/>
                    </a:lnTo>
                    <a:lnTo>
                      <a:pt x="6" y="1563"/>
                    </a:lnTo>
                    <a:lnTo>
                      <a:pt x="7" y="1557"/>
                    </a:lnTo>
                    <a:lnTo>
                      <a:pt x="6" y="1553"/>
                    </a:lnTo>
                    <a:lnTo>
                      <a:pt x="7" y="1546"/>
                    </a:lnTo>
                    <a:lnTo>
                      <a:pt x="8" y="1539"/>
                    </a:lnTo>
                    <a:lnTo>
                      <a:pt x="8" y="1533"/>
                    </a:lnTo>
                    <a:lnTo>
                      <a:pt x="8" y="1526"/>
                    </a:lnTo>
                    <a:lnTo>
                      <a:pt x="8" y="1518"/>
                    </a:lnTo>
                    <a:lnTo>
                      <a:pt x="10" y="1512"/>
                    </a:lnTo>
                    <a:lnTo>
                      <a:pt x="12" y="1506"/>
                    </a:lnTo>
                    <a:lnTo>
                      <a:pt x="14" y="1499"/>
                    </a:lnTo>
                    <a:lnTo>
                      <a:pt x="16" y="1493"/>
                    </a:lnTo>
                    <a:lnTo>
                      <a:pt x="18" y="1488"/>
                    </a:lnTo>
                    <a:lnTo>
                      <a:pt x="18" y="1480"/>
                    </a:lnTo>
                    <a:lnTo>
                      <a:pt x="19" y="1473"/>
                    </a:lnTo>
                    <a:lnTo>
                      <a:pt x="20" y="1467"/>
                    </a:lnTo>
                    <a:lnTo>
                      <a:pt x="21" y="1461"/>
                    </a:lnTo>
                    <a:lnTo>
                      <a:pt x="25" y="1456"/>
                    </a:lnTo>
                    <a:lnTo>
                      <a:pt x="30" y="1452"/>
                    </a:lnTo>
                    <a:lnTo>
                      <a:pt x="31" y="1446"/>
                    </a:lnTo>
                    <a:lnTo>
                      <a:pt x="28" y="1440"/>
                    </a:lnTo>
                    <a:lnTo>
                      <a:pt x="26" y="1436"/>
                    </a:lnTo>
                    <a:lnTo>
                      <a:pt x="32" y="1433"/>
                    </a:lnTo>
                    <a:lnTo>
                      <a:pt x="31" y="1429"/>
                    </a:lnTo>
                    <a:lnTo>
                      <a:pt x="30" y="1426"/>
                    </a:lnTo>
                    <a:lnTo>
                      <a:pt x="31" y="1424"/>
                    </a:lnTo>
                    <a:lnTo>
                      <a:pt x="32" y="1420"/>
                    </a:lnTo>
                    <a:lnTo>
                      <a:pt x="33" y="1418"/>
                    </a:lnTo>
                    <a:lnTo>
                      <a:pt x="35" y="1415"/>
                    </a:lnTo>
                    <a:lnTo>
                      <a:pt x="36" y="1411"/>
                    </a:lnTo>
                    <a:lnTo>
                      <a:pt x="35" y="1407"/>
                    </a:lnTo>
                    <a:lnTo>
                      <a:pt x="38" y="1406"/>
                    </a:lnTo>
                    <a:lnTo>
                      <a:pt x="39" y="1404"/>
                    </a:lnTo>
                    <a:lnTo>
                      <a:pt x="41" y="1403"/>
                    </a:lnTo>
                    <a:lnTo>
                      <a:pt x="42" y="1400"/>
                    </a:lnTo>
                    <a:lnTo>
                      <a:pt x="41" y="1394"/>
                    </a:lnTo>
                    <a:lnTo>
                      <a:pt x="42" y="1389"/>
                    </a:lnTo>
                    <a:lnTo>
                      <a:pt x="44" y="1383"/>
                    </a:lnTo>
                    <a:lnTo>
                      <a:pt x="42" y="1379"/>
                    </a:lnTo>
                    <a:lnTo>
                      <a:pt x="46" y="1377"/>
                    </a:lnTo>
                    <a:lnTo>
                      <a:pt x="50" y="1376"/>
                    </a:lnTo>
                    <a:lnTo>
                      <a:pt x="55" y="1375"/>
                    </a:lnTo>
                    <a:lnTo>
                      <a:pt x="60" y="1375"/>
                    </a:lnTo>
                    <a:lnTo>
                      <a:pt x="66" y="1375"/>
                    </a:lnTo>
                    <a:lnTo>
                      <a:pt x="69" y="1377"/>
                    </a:lnTo>
                    <a:lnTo>
                      <a:pt x="70" y="1381"/>
                    </a:lnTo>
                    <a:lnTo>
                      <a:pt x="70" y="1386"/>
                    </a:lnTo>
                    <a:close/>
                    <a:moveTo>
                      <a:pt x="347" y="1388"/>
                    </a:moveTo>
                    <a:lnTo>
                      <a:pt x="346" y="1389"/>
                    </a:lnTo>
                    <a:lnTo>
                      <a:pt x="346" y="1388"/>
                    </a:lnTo>
                    <a:lnTo>
                      <a:pt x="345" y="1386"/>
                    </a:lnTo>
                    <a:lnTo>
                      <a:pt x="346" y="1386"/>
                    </a:lnTo>
                    <a:lnTo>
                      <a:pt x="347" y="1386"/>
                    </a:lnTo>
                    <a:lnTo>
                      <a:pt x="347" y="1388"/>
                    </a:lnTo>
                    <a:close/>
                    <a:moveTo>
                      <a:pt x="346" y="1399"/>
                    </a:moveTo>
                    <a:lnTo>
                      <a:pt x="348" y="1399"/>
                    </a:lnTo>
                    <a:lnTo>
                      <a:pt x="346" y="1399"/>
                    </a:lnTo>
                    <a:close/>
                    <a:moveTo>
                      <a:pt x="75" y="1409"/>
                    </a:moveTo>
                    <a:lnTo>
                      <a:pt x="74" y="1409"/>
                    </a:lnTo>
                    <a:lnTo>
                      <a:pt x="73" y="1409"/>
                    </a:lnTo>
                    <a:lnTo>
                      <a:pt x="72" y="1409"/>
                    </a:lnTo>
                    <a:lnTo>
                      <a:pt x="72" y="1407"/>
                    </a:lnTo>
                    <a:lnTo>
                      <a:pt x="74" y="1407"/>
                    </a:lnTo>
                    <a:lnTo>
                      <a:pt x="75" y="1407"/>
                    </a:lnTo>
                    <a:lnTo>
                      <a:pt x="75" y="1408"/>
                    </a:lnTo>
                    <a:lnTo>
                      <a:pt x="75" y="1409"/>
                    </a:lnTo>
                    <a:close/>
                    <a:moveTo>
                      <a:pt x="463" y="1427"/>
                    </a:moveTo>
                    <a:lnTo>
                      <a:pt x="459" y="1428"/>
                    </a:lnTo>
                    <a:lnTo>
                      <a:pt x="458" y="1431"/>
                    </a:lnTo>
                    <a:lnTo>
                      <a:pt x="458" y="1434"/>
                    </a:lnTo>
                    <a:lnTo>
                      <a:pt x="458" y="1437"/>
                    </a:lnTo>
                    <a:lnTo>
                      <a:pt x="458" y="1440"/>
                    </a:lnTo>
                    <a:lnTo>
                      <a:pt x="457" y="1443"/>
                    </a:lnTo>
                    <a:lnTo>
                      <a:pt x="454" y="1443"/>
                    </a:lnTo>
                    <a:lnTo>
                      <a:pt x="449" y="1441"/>
                    </a:lnTo>
                    <a:lnTo>
                      <a:pt x="449" y="1439"/>
                    </a:lnTo>
                    <a:lnTo>
                      <a:pt x="447" y="1438"/>
                    </a:lnTo>
                    <a:lnTo>
                      <a:pt x="446" y="1437"/>
                    </a:lnTo>
                    <a:lnTo>
                      <a:pt x="447" y="1436"/>
                    </a:lnTo>
                    <a:lnTo>
                      <a:pt x="449" y="1436"/>
                    </a:lnTo>
                    <a:lnTo>
                      <a:pt x="453" y="1437"/>
                    </a:lnTo>
                    <a:lnTo>
                      <a:pt x="456" y="1437"/>
                    </a:lnTo>
                    <a:lnTo>
                      <a:pt x="458" y="1434"/>
                    </a:lnTo>
                    <a:lnTo>
                      <a:pt x="457" y="1431"/>
                    </a:lnTo>
                    <a:lnTo>
                      <a:pt x="456" y="1429"/>
                    </a:lnTo>
                    <a:lnTo>
                      <a:pt x="456" y="1427"/>
                    </a:lnTo>
                    <a:lnTo>
                      <a:pt x="457" y="1426"/>
                    </a:lnTo>
                    <a:lnTo>
                      <a:pt x="458" y="1426"/>
                    </a:lnTo>
                    <a:lnTo>
                      <a:pt x="460" y="1426"/>
                    </a:lnTo>
                    <a:lnTo>
                      <a:pt x="462" y="1427"/>
                    </a:lnTo>
                    <a:lnTo>
                      <a:pt x="463" y="1427"/>
                    </a:lnTo>
                    <a:close/>
                    <a:moveTo>
                      <a:pt x="423" y="1434"/>
                    </a:moveTo>
                    <a:lnTo>
                      <a:pt x="423" y="1437"/>
                    </a:lnTo>
                    <a:lnTo>
                      <a:pt x="422" y="1438"/>
                    </a:lnTo>
                    <a:lnTo>
                      <a:pt x="421" y="1437"/>
                    </a:lnTo>
                    <a:lnTo>
                      <a:pt x="423" y="1434"/>
                    </a:lnTo>
                    <a:close/>
                    <a:moveTo>
                      <a:pt x="292" y="1446"/>
                    </a:moveTo>
                    <a:lnTo>
                      <a:pt x="292" y="1447"/>
                    </a:lnTo>
                    <a:lnTo>
                      <a:pt x="290" y="1448"/>
                    </a:lnTo>
                    <a:lnTo>
                      <a:pt x="288" y="1447"/>
                    </a:lnTo>
                    <a:lnTo>
                      <a:pt x="287" y="1447"/>
                    </a:lnTo>
                    <a:lnTo>
                      <a:pt x="286" y="1446"/>
                    </a:lnTo>
                    <a:lnTo>
                      <a:pt x="287" y="1446"/>
                    </a:lnTo>
                    <a:lnTo>
                      <a:pt x="287" y="1444"/>
                    </a:lnTo>
                    <a:lnTo>
                      <a:pt x="288" y="1444"/>
                    </a:lnTo>
                    <a:lnTo>
                      <a:pt x="290" y="1445"/>
                    </a:lnTo>
                    <a:lnTo>
                      <a:pt x="291" y="1445"/>
                    </a:lnTo>
                    <a:lnTo>
                      <a:pt x="292" y="1446"/>
                    </a:lnTo>
                    <a:close/>
                    <a:moveTo>
                      <a:pt x="400" y="1463"/>
                    </a:moveTo>
                    <a:lnTo>
                      <a:pt x="402" y="1465"/>
                    </a:lnTo>
                    <a:lnTo>
                      <a:pt x="401" y="1465"/>
                    </a:lnTo>
                    <a:lnTo>
                      <a:pt x="400" y="1465"/>
                    </a:lnTo>
                    <a:lnTo>
                      <a:pt x="399" y="1465"/>
                    </a:lnTo>
                    <a:lnTo>
                      <a:pt x="396" y="1463"/>
                    </a:lnTo>
                    <a:lnTo>
                      <a:pt x="397" y="1462"/>
                    </a:lnTo>
                    <a:lnTo>
                      <a:pt x="399" y="1462"/>
                    </a:lnTo>
                    <a:lnTo>
                      <a:pt x="400" y="1463"/>
                    </a:lnTo>
                    <a:close/>
                    <a:moveTo>
                      <a:pt x="431" y="1542"/>
                    </a:moveTo>
                    <a:lnTo>
                      <a:pt x="430" y="1542"/>
                    </a:lnTo>
                    <a:lnTo>
                      <a:pt x="428" y="1542"/>
                    </a:lnTo>
                    <a:lnTo>
                      <a:pt x="428" y="1540"/>
                    </a:lnTo>
                    <a:lnTo>
                      <a:pt x="429" y="1540"/>
                    </a:lnTo>
                    <a:lnTo>
                      <a:pt x="430" y="1540"/>
                    </a:lnTo>
                    <a:lnTo>
                      <a:pt x="431" y="1540"/>
                    </a:lnTo>
                    <a:lnTo>
                      <a:pt x="431" y="1542"/>
                    </a:lnTo>
                    <a:close/>
                    <a:moveTo>
                      <a:pt x="314" y="1563"/>
                    </a:moveTo>
                    <a:lnTo>
                      <a:pt x="316" y="1564"/>
                    </a:lnTo>
                    <a:lnTo>
                      <a:pt x="316" y="1565"/>
                    </a:lnTo>
                    <a:lnTo>
                      <a:pt x="315" y="1565"/>
                    </a:lnTo>
                    <a:lnTo>
                      <a:pt x="314" y="1563"/>
                    </a:lnTo>
                    <a:close/>
                    <a:moveTo>
                      <a:pt x="257" y="1605"/>
                    </a:moveTo>
                    <a:lnTo>
                      <a:pt x="260" y="1606"/>
                    </a:lnTo>
                    <a:lnTo>
                      <a:pt x="264" y="1608"/>
                    </a:lnTo>
                    <a:lnTo>
                      <a:pt x="266" y="1609"/>
                    </a:lnTo>
                    <a:lnTo>
                      <a:pt x="266" y="1613"/>
                    </a:lnTo>
                    <a:lnTo>
                      <a:pt x="264" y="1615"/>
                    </a:lnTo>
                    <a:lnTo>
                      <a:pt x="261" y="1617"/>
                    </a:lnTo>
                    <a:lnTo>
                      <a:pt x="258" y="1619"/>
                    </a:lnTo>
                    <a:lnTo>
                      <a:pt x="255" y="1618"/>
                    </a:lnTo>
                    <a:lnTo>
                      <a:pt x="255" y="1617"/>
                    </a:lnTo>
                    <a:lnTo>
                      <a:pt x="255" y="1615"/>
                    </a:lnTo>
                    <a:lnTo>
                      <a:pt x="255" y="1613"/>
                    </a:lnTo>
                    <a:lnTo>
                      <a:pt x="255" y="1611"/>
                    </a:lnTo>
                    <a:lnTo>
                      <a:pt x="258" y="1608"/>
                    </a:lnTo>
                    <a:lnTo>
                      <a:pt x="257" y="1605"/>
                    </a:lnTo>
                    <a:lnTo>
                      <a:pt x="255" y="1603"/>
                    </a:lnTo>
                    <a:lnTo>
                      <a:pt x="257" y="1605"/>
                    </a:lnTo>
                    <a:close/>
                    <a:moveTo>
                      <a:pt x="263" y="1634"/>
                    </a:moveTo>
                    <a:lnTo>
                      <a:pt x="260" y="1636"/>
                    </a:lnTo>
                    <a:lnTo>
                      <a:pt x="257" y="1636"/>
                    </a:lnTo>
                    <a:lnTo>
                      <a:pt x="255" y="1636"/>
                    </a:lnTo>
                    <a:lnTo>
                      <a:pt x="251" y="1636"/>
                    </a:lnTo>
                    <a:lnTo>
                      <a:pt x="250" y="1633"/>
                    </a:lnTo>
                    <a:lnTo>
                      <a:pt x="251" y="1629"/>
                    </a:lnTo>
                    <a:lnTo>
                      <a:pt x="254" y="1626"/>
                    </a:lnTo>
                    <a:lnTo>
                      <a:pt x="255" y="1623"/>
                    </a:lnTo>
                    <a:lnTo>
                      <a:pt x="260" y="1621"/>
                    </a:lnTo>
                    <a:lnTo>
                      <a:pt x="263" y="1625"/>
                    </a:lnTo>
                    <a:lnTo>
                      <a:pt x="264" y="1630"/>
                    </a:lnTo>
                    <a:lnTo>
                      <a:pt x="263" y="1634"/>
                    </a:lnTo>
                    <a:close/>
                    <a:moveTo>
                      <a:pt x="339" y="1636"/>
                    </a:moveTo>
                    <a:lnTo>
                      <a:pt x="339" y="1636"/>
                    </a:lnTo>
                    <a:lnTo>
                      <a:pt x="339" y="1635"/>
                    </a:lnTo>
                    <a:lnTo>
                      <a:pt x="339" y="1633"/>
                    </a:lnTo>
                    <a:lnTo>
                      <a:pt x="339" y="1632"/>
                    </a:lnTo>
                    <a:lnTo>
                      <a:pt x="340" y="1632"/>
                    </a:lnTo>
                    <a:lnTo>
                      <a:pt x="340" y="1634"/>
                    </a:lnTo>
                    <a:lnTo>
                      <a:pt x="339" y="1634"/>
                    </a:lnTo>
                    <a:lnTo>
                      <a:pt x="339" y="1636"/>
                    </a:lnTo>
                    <a:close/>
                    <a:moveTo>
                      <a:pt x="337" y="1644"/>
                    </a:moveTo>
                    <a:lnTo>
                      <a:pt x="333" y="1644"/>
                    </a:lnTo>
                    <a:lnTo>
                      <a:pt x="334" y="1641"/>
                    </a:lnTo>
                    <a:lnTo>
                      <a:pt x="337" y="1638"/>
                    </a:lnTo>
                    <a:lnTo>
                      <a:pt x="337" y="1644"/>
                    </a:lnTo>
                    <a:close/>
                    <a:moveTo>
                      <a:pt x="329" y="1692"/>
                    </a:moveTo>
                    <a:lnTo>
                      <a:pt x="327" y="1692"/>
                    </a:lnTo>
                    <a:lnTo>
                      <a:pt x="326" y="1692"/>
                    </a:lnTo>
                    <a:lnTo>
                      <a:pt x="326" y="1690"/>
                    </a:lnTo>
                    <a:lnTo>
                      <a:pt x="328" y="1689"/>
                    </a:lnTo>
                    <a:lnTo>
                      <a:pt x="329" y="1689"/>
                    </a:lnTo>
                    <a:lnTo>
                      <a:pt x="329" y="1690"/>
                    </a:lnTo>
                    <a:lnTo>
                      <a:pt x="329" y="1692"/>
                    </a:lnTo>
                    <a:close/>
                    <a:moveTo>
                      <a:pt x="275" y="1854"/>
                    </a:moveTo>
                    <a:lnTo>
                      <a:pt x="273" y="1857"/>
                    </a:lnTo>
                    <a:lnTo>
                      <a:pt x="270" y="1861"/>
                    </a:lnTo>
                    <a:lnTo>
                      <a:pt x="272" y="1865"/>
                    </a:lnTo>
                    <a:lnTo>
                      <a:pt x="272" y="1869"/>
                    </a:lnTo>
                    <a:lnTo>
                      <a:pt x="273" y="1873"/>
                    </a:lnTo>
                    <a:lnTo>
                      <a:pt x="272" y="1877"/>
                    </a:lnTo>
                    <a:lnTo>
                      <a:pt x="269" y="1880"/>
                    </a:lnTo>
                    <a:lnTo>
                      <a:pt x="265" y="1881"/>
                    </a:lnTo>
                    <a:lnTo>
                      <a:pt x="265" y="1887"/>
                    </a:lnTo>
                    <a:lnTo>
                      <a:pt x="265" y="1893"/>
                    </a:lnTo>
                    <a:lnTo>
                      <a:pt x="265" y="1899"/>
                    </a:lnTo>
                    <a:lnTo>
                      <a:pt x="265" y="1905"/>
                    </a:lnTo>
                    <a:lnTo>
                      <a:pt x="264" y="1911"/>
                    </a:lnTo>
                    <a:lnTo>
                      <a:pt x="263" y="1916"/>
                    </a:lnTo>
                    <a:lnTo>
                      <a:pt x="260" y="1921"/>
                    </a:lnTo>
                    <a:lnTo>
                      <a:pt x="257" y="1924"/>
                    </a:lnTo>
                    <a:lnTo>
                      <a:pt x="255" y="1923"/>
                    </a:lnTo>
                    <a:lnTo>
                      <a:pt x="255" y="1921"/>
                    </a:lnTo>
                    <a:lnTo>
                      <a:pt x="255" y="1918"/>
                    </a:lnTo>
                    <a:lnTo>
                      <a:pt x="255" y="1915"/>
                    </a:lnTo>
                    <a:lnTo>
                      <a:pt x="257" y="1913"/>
                    </a:lnTo>
                    <a:lnTo>
                      <a:pt x="258" y="1910"/>
                    </a:lnTo>
                    <a:lnTo>
                      <a:pt x="258" y="1907"/>
                    </a:lnTo>
                    <a:lnTo>
                      <a:pt x="257" y="1904"/>
                    </a:lnTo>
                    <a:lnTo>
                      <a:pt x="257" y="1901"/>
                    </a:lnTo>
                    <a:lnTo>
                      <a:pt x="256" y="1898"/>
                    </a:lnTo>
                    <a:lnTo>
                      <a:pt x="256" y="1895"/>
                    </a:lnTo>
                    <a:lnTo>
                      <a:pt x="257" y="1891"/>
                    </a:lnTo>
                    <a:lnTo>
                      <a:pt x="260" y="1889"/>
                    </a:lnTo>
                    <a:lnTo>
                      <a:pt x="263" y="1885"/>
                    </a:lnTo>
                    <a:lnTo>
                      <a:pt x="264" y="1881"/>
                    </a:lnTo>
                    <a:lnTo>
                      <a:pt x="265" y="1877"/>
                    </a:lnTo>
                    <a:lnTo>
                      <a:pt x="265" y="1872"/>
                    </a:lnTo>
                    <a:lnTo>
                      <a:pt x="265" y="1868"/>
                    </a:lnTo>
                    <a:lnTo>
                      <a:pt x="265" y="1863"/>
                    </a:lnTo>
                    <a:lnTo>
                      <a:pt x="265" y="1860"/>
                    </a:lnTo>
                    <a:lnTo>
                      <a:pt x="268" y="1858"/>
                    </a:lnTo>
                    <a:lnTo>
                      <a:pt x="269" y="1855"/>
                    </a:lnTo>
                    <a:lnTo>
                      <a:pt x="270" y="1852"/>
                    </a:lnTo>
                    <a:lnTo>
                      <a:pt x="272" y="1848"/>
                    </a:lnTo>
                    <a:lnTo>
                      <a:pt x="273" y="1845"/>
                    </a:lnTo>
                    <a:lnTo>
                      <a:pt x="273" y="1842"/>
                    </a:lnTo>
                    <a:lnTo>
                      <a:pt x="273" y="1838"/>
                    </a:lnTo>
                    <a:lnTo>
                      <a:pt x="273" y="1836"/>
                    </a:lnTo>
                    <a:lnTo>
                      <a:pt x="275" y="1838"/>
                    </a:lnTo>
                    <a:lnTo>
                      <a:pt x="275" y="1844"/>
                    </a:lnTo>
                    <a:lnTo>
                      <a:pt x="275" y="1849"/>
                    </a:lnTo>
                    <a:lnTo>
                      <a:pt x="275" y="1854"/>
                    </a:lnTo>
                    <a:close/>
                    <a:moveTo>
                      <a:pt x="287" y="1842"/>
                    </a:moveTo>
                    <a:lnTo>
                      <a:pt x="286" y="1841"/>
                    </a:lnTo>
                    <a:lnTo>
                      <a:pt x="285" y="1840"/>
                    </a:lnTo>
                    <a:lnTo>
                      <a:pt x="285" y="1838"/>
                    </a:lnTo>
                    <a:lnTo>
                      <a:pt x="286" y="1837"/>
                    </a:lnTo>
                    <a:lnTo>
                      <a:pt x="288" y="1837"/>
                    </a:lnTo>
                    <a:lnTo>
                      <a:pt x="290" y="1838"/>
                    </a:lnTo>
                    <a:lnTo>
                      <a:pt x="288" y="1840"/>
                    </a:lnTo>
                    <a:lnTo>
                      <a:pt x="287" y="1842"/>
                    </a:lnTo>
                    <a:close/>
                    <a:moveTo>
                      <a:pt x="250" y="1864"/>
                    </a:moveTo>
                    <a:lnTo>
                      <a:pt x="251" y="1865"/>
                    </a:lnTo>
                    <a:lnTo>
                      <a:pt x="250" y="1865"/>
                    </a:lnTo>
                    <a:lnTo>
                      <a:pt x="249" y="1865"/>
                    </a:lnTo>
                    <a:lnTo>
                      <a:pt x="248" y="1863"/>
                    </a:lnTo>
                    <a:lnTo>
                      <a:pt x="249" y="1861"/>
                    </a:lnTo>
                    <a:lnTo>
                      <a:pt x="250" y="1862"/>
                    </a:lnTo>
                    <a:lnTo>
                      <a:pt x="250" y="1864"/>
                    </a:lnTo>
                    <a:close/>
                    <a:moveTo>
                      <a:pt x="283" y="1864"/>
                    </a:moveTo>
                    <a:lnTo>
                      <a:pt x="281" y="1865"/>
                    </a:lnTo>
                    <a:lnTo>
                      <a:pt x="281" y="1864"/>
                    </a:lnTo>
                    <a:lnTo>
                      <a:pt x="281" y="1863"/>
                    </a:lnTo>
                    <a:lnTo>
                      <a:pt x="282" y="1863"/>
                    </a:lnTo>
                    <a:lnTo>
                      <a:pt x="283" y="1863"/>
                    </a:lnTo>
                    <a:lnTo>
                      <a:pt x="283" y="1864"/>
                    </a:lnTo>
                    <a:close/>
                    <a:moveTo>
                      <a:pt x="279" y="1907"/>
                    </a:moveTo>
                    <a:lnTo>
                      <a:pt x="279" y="1908"/>
                    </a:lnTo>
                    <a:lnTo>
                      <a:pt x="279" y="1910"/>
                    </a:lnTo>
                    <a:lnTo>
                      <a:pt x="277" y="1912"/>
                    </a:lnTo>
                    <a:lnTo>
                      <a:pt x="276" y="1913"/>
                    </a:lnTo>
                    <a:lnTo>
                      <a:pt x="275" y="1912"/>
                    </a:lnTo>
                    <a:lnTo>
                      <a:pt x="274" y="1910"/>
                    </a:lnTo>
                    <a:lnTo>
                      <a:pt x="274" y="1908"/>
                    </a:lnTo>
                    <a:lnTo>
                      <a:pt x="273" y="1906"/>
                    </a:lnTo>
                    <a:lnTo>
                      <a:pt x="274" y="1901"/>
                    </a:lnTo>
                    <a:lnTo>
                      <a:pt x="277" y="1900"/>
                    </a:lnTo>
                    <a:lnTo>
                      <a:pt x="279" y="1903"/>
                    </a:lnTo>
                    <a:lnTo>
                      <a:pt x="279" y="1907"/>
                    </a:lnTo>
                    <a:close/>
                    <a:moveTo>
                      <a:pt x="214" y="1945"/>
                    </a:moveTo>
                    <a:lnTo>
                      <a:pt x="212" y="1941"/>
                    </a:lnTo>
                    <a:lnTo>
                      <a:pt x="212" y="1935"/>
                    </a:lnTo>
                    <a:lnTo>
                      <a:pt x="212" y="1931"/>
                    </a:lnTo>
                    <a:lnTo>
                      <a:pt x="214" y="1926"/>
                    </a:lnTo>
                    <a:lnTo>
                      <a:pt x="215" y="1932"/>
                    </a:lnTo>
                    <a:lnTo>
                      <a:pt x="215" y="1936"/>
                    </a:lnTo>
                    <a:lnTo>
                      <a:pt x="215" y="1941"/>
                    </a:lnTo>
                    <a:lnTo>
                      <a:pt x="214" y="1945"/>
                    </a:lnTo>
                    <a:close/>
                    <a:moveTo>
                      <a:pt x="257" y="1939"/>
                    </a:moveTo>
                    <a:lnTo>
                      <a:pt x="256" y="1941"/>
                    </a:lnTo>
                    <a:lnTo>
                      <a:pt x="255" y="1941"/>
                    </a:lnTo>
                    <a:lnTo>
                      <a:pt x="255" y="1940"/>
                    </a:lnTo>
                    <a:lnTo>
                      <a:pt x="255" y="1938"/>
                    </a:lnTo>
                    <a:lnTo>
                      <a:pt x="255" y="1936"/>
                    </a:lnTo>
                    <a:lnTo>
                      <a:pt x="256" y="1935"/>
                    </a:lnTo>
                    <a:lnTo>
                      <a:pt x="257" y="1936"/>
                    </a:lnTo>
                    <a:lnTo>
                      <a:pt x="257" y="1939"/>
                    </a:lnTo>
                    <a:close/>
                    <a:moveTo>
                      <a:pt x="212" y="1954"/>
                    </a:moveTo>
                    <a:lnTo>
                      <a:pt x="212" y="1957"/>
                    </a:lnTo>
                    <a:lnTo>
                      <a:pt x="211" y="1956"/>
                    </a:lnTo>
                    <a:lnTo>
                      <a:pt x="212" y="1954"/>
                    </a:lnTo>
                    <a:close/>
                    <a:moveTo>
                      <a:pt x="254" y="1976"/>
                    </a:moveTo>
                    <a:lnTo>
                      <a:pt x="250" y="1974"/>
                    </a:lnTo>
                    <a:lnTo>
                      <a:pt x="247" y="1973"/>
                    </a:lnTo>
                    <a:lnTo>
                      <a:pt x="247" y="1970"/>
                    </a:lnTo>
                    <a:lnTo>
                      <a:pt x="247" y="1966"/>
                    </a:lnTo>
                    <a:lnTo>
                      <a:pt x="249" y="1968"/>
                    </a:lnTo>
                    <a:lnTo>
                      <a:pt x="252" y="1971"/>
                    </a:lnTo>
                    <a:lnTo>
                      <a:pt x="255" y="1973"/>
                    </a:lnTo>
                    <a:lnTo>
                      <a:pt x="257" y="1975"/>
                    </a:lnTo>
                    <a:lnTo>
                      <a:pt x="257" y="1976"/>
                    </a:lnTo>
                    <a:lnTo>
                      <a:pt x="255" y="1976"/>
                    </a:lnTo>
                    <a:lnTo>
                      <a:pt x="254" y="1976"/>
                    </a:lnTo>
                    <a:close/>
                    <a:moveTo>
                      <a:pt x="239" y="1977"/>
                    </a:moveTo>
                    <a:lnTo>
                      <a:pt x="239" y="1979"/>
                    </a:lnTo>
                    <a:lnTo>
                      <a:pt x="240" y="1981"/>
                    </a:lnTo>
                    <a:lnTo>
                      <a:pt x="241" y="1984"/>
                    </a:lnTo>
                    <a:lnTo>
                      <a:pt x="243" y="1985"/>
                    </a:lnTo>
                    <a:lnTo>
                      <a:pt x="247" y="1986"/>
                    </a:lnTo>
                    <a:lnTo>
                      <a:pt x="249" y="1986"/>
                    </a:lnTo>
                    <a:lnTo>
                      <a:pt x="251" y="1986"/>
                    </a:lnTo>
                    <a:lnTo>
                      <a:pt x="252" y="1988"/>
                    </a:lnTo>
                    <a:lnTo>
                      <a:pt x="249" y="1988"/>
                    </a:lnTo>
                    <a:lnTo>
                      <a:pt x="245" y="1988"/>
                    </a:lnTo>
                    <a:lnTo>
                      <a:pt x="241" y="1990"/>
                    </a:lnTo>
                    <a:lnTo>
                      <a:pt x="239" y="1994"/>
                    </a:lnTo>
                    <a:lnTo>
                      <a:pt x="237" y="1999"/>
                    </a:lnTo>
                    <a:lnTo>
                      <a:pt x="238" y="2005"/>
                    </a:lnTo>
                    <a:lnTo>
                      <a:pt x="239" y="2009"/>
                    </a:lnTo>
                    <a:lnTo>
                      <a:pt x="240" y="2014"/>
                    </a:lnTo>
                    <a:lnTo>
                      <a:pt x="242" y="2018"/>
                    </a:lnTo>
                    <a:lnTo>
                      <a:pt x="241" y="2022"/>
                    </a:lnTo>
                    <a:lnTo>
                      <a:pt x="238" y="2024"/>
                    </a:lnTo>
                    <a:lnTo>
                      <a:pt x="230" y="2026"/>
                    </a:lnTo>
                    <a:lnTo>
                      <a:pt x="231" y="2022"/>
                    </a:lnTo>
                    <a:lnTo>
                      <a:pt x="229" y="2018"/>
                    </a:lnTo>
                    <a:lnTo>
                      <a:pt x="229" y="2015"/>
                    </a:lnTo>
                    <a:lnTo>
                      <a:pt x="234" y="2015"/>
                    </a:lnTo>
                    <a:lnTo>
                      <a:pt x="236" y="2013"/>
                    </a:lnTo>
                    <a:lnTo>
                      <a:pt x="236" y="2011"/>
                    </a:lnTo>
                    <a:lnTo>
                      <a:pt x="234" y="2009"/>
                    </a:lnTo>
                    <a:lnTo>
                      <a:pt x="233" y="2007"/>
                    </a:lnTo>
                    <a:lnTo>
                      <a:pt x="232" y="2007"/>
                    </a:lnTo>
                    <a:lnTo>
                      <a:pt x="230" y="2006"/>
                    </a:lnTo>
                    <a:lnTo>
                      <a:pt x="229" y="2005"/>
                    </a:lnTo>
                    <a:lnTo>
                      <a:pt x="227" y="2005"/>
                    </a:lnTo>
                    <a:lnTo>
                      <a:pt x="225" y="2007"/>
                    </a:lnTo>
                    <a:lnTo>
                      <a:pt x="225" y="2009"/>
                    </a:lnTo>
                    <a:lnTo>
                      <a:pt x="224" y="2009"/>
                    </a:lnTo>
                    <a:lnTo>
                      <a:pt x="222" y="2008"/>
                    </a:lnTo>
                    <a:lnTo>
                      <a:pt x="219" y="2004"/>
                    </a:lnTo>
                    <a:lnTo>
                      <a:pt x="220" y="2000"/>
                    </a:lnTo>
                    <a:lnTo>
                      <a:pt x="221" y="1996"/>
                    </a:lnTo>
                    <a:lnTo>
                      <a:pt x="221" y="1989"/>
                    </a:lnTo>
                    <a:lnTo>
                      <a:pt x="222" y="1990"/>
                    </a:lnTo>
                    <a:lnTo>
                      <a:pt x="224" y="1990"/>
                    </a:lnTo>
                    <a:lnTo>
                      <a:pt x="225" y="1990"/>
                    </a:lnTo>
                    <a:lnTo>
                      <a:pt x="227" y="1989"/>
                    </a:lnTo>
                    <a:lnTo>
                      <a:pt x="229" y="1986"/>
                    </a:lnTo>
                    <a:lnTo>
                      <a:pt x="232" y="1981"/>
                    </a:lnTo>
                    <a:lnTo>
                      <a:pt x="232" y="1977"/>
                    </a:lnTo>
                    <a:lnTo>
                      <a:pt x="231" y="1971"/>
                    </a:lnTo>
                    <a:lnTo>
                      <a:pt x="233" y="1973"/>
                    </a:lnTo>
                    <a:lnTo>
                      <a:pt x="236" y="1973"/>
                    </a:lnTo>
                    <a:lnTo>
                      <a:pt x="238" y="1974"/>
                    </a:lnTo>
                    <a:lnTo>
                      <a:pt x="239" y="1977"/>
                    </a:lnTo>
                    <a:close/>
                    <a:moveTo>
                      <a:pt x="212" y="2094"/>
                    </a:moveTo>
                    <a:lnTo>
                      <a:pt x="209" y="2094"/>
                    </a:lnTo>
                    <a:lnTo>
                      <a:pt x="206" y="2095"/>
                    </a:lnTo>
                    <a:lnTo>
                      <a:pt x="204" y="2096"/>
                    </a:lnTo>
                    <a:lnTo>
                      <a:pt x="201" y="2095"/>
                    </a:lnTo>
                    <a:lnTo>
                      <a:pt x="199" y="2091"/>
                    </a:lnTo>
                    <a:lnTo>
                      <a:pt x="201" y="2088"/>
                    </a:lnTo>
                    <a:lnTo>
                      <a:pt x="206" y="2088"/>
                    </a:lnTo>
                    <a:lnTo>
                      <a:pt x="210" y="2090"/>
                    </a:lnTo>
                    <a:lnTo>
                      <a:pt x="210" y="2091"/>
                    </a:lnTo>
                    <a:lnTo>
                      <a:pt x="211" y="2091"/>
                    </a:lnTo>
                    <a:lnTo>
                      <a:pt x="212" y="2093"/>
                    </a:lnTo>
                    <a:lnTo>
                      <a:pt x="212" y="2094"/>
                    </a:lnTo>
                    <a:close/>
                    <a:moveTo>
                      <a:pt x="222" y="2118"/>
                    </a:moveTo>
                    <a:lnTo>
                      <a:pt x="220" y="2121"/>
                    </a:lnTo>
                    <a:lnTo>
                      <a:pt x="216" y="2121"/>
                    </a:lnTo>
                    <a:lnTo>
                      <a:pt x="213" y="2118"/>
                    </a:lnTo>
                    <a:lnTo>
                      <a:pt x="212" y="2116"/>
                    </a:lnTo>
                    <a:lnTo>
                      <a:pt x="214" y="2116"/>
                    </a:lnTo>
                    <a:lnTo>
                      <a:pt x="219" y="2116"/>
                    </a:lnTo>
                    <a:lnTo>
                      <a:pt x="221" y="2116"/>
                    </a:lnTo>
                    <a:lnTo>
                      <a:pt x="222" y="2118"/>
                    </a:lnTo>
                    <a:close/>
                    <a:moveTo>
                      <a:pt x="245" y="2127"/>
                    </a:moveTo>
                    <a:lnTo>
                      <a:pt x="243" y="2127"/>
                    </a:lnTo>
                    <a:lnTo>
                      <a:pt x="242" y="2127"/>
                    </a:lnTo>
                    <a:lnTo>
                      <a:pt x="240" y="2127"/>
                    </a:lnTo>
                    <a:lnTo>
                      <a:pt x="238" y="2127"/>
                    </a:lnTo>
                    <a:lnTo>
                      <a:pt x="237" y="2125"/>
                    </a:lnTo>
                    <a:lnTo>
                      <a:pt x="238" y="2122"/>
                    </a:lnTo>
                    <a:lnTo>
                      <a:pt x="238" y="2118"/>
                    </a:lnTo>
                    <a:lnTo>
                      <a:pt x="238" y="2116"/>
                    </a:lnTo>
                    <a:lnTo>
                      <a:pt x="241" y="2118"/>
                    </a:lnTo>
                    <a:lnTo>
                      <a:pt x="242" y="2121"/>
                    </a:lnTo>
                    <a:lnTo>
                      <a:pt x="243" y="2124"/>
                    </a:lnTo>
                    <a:lnTo>
                      <a:pt x="245" y="2127"/>
                    </a:lnTo>
                    <a:close/>
                    <a:moveTo>
                      <a:pt x="154" y="2148"/>
                    </a:moveTo>
                    <a:lnTo>
                      <a:pt x="154" y="2149"/>
                    </a:lnTo>
                    <a:lnTo>
                      <a:pt x="154" y="2151"/>
                    </a:lnTo>
                    <a:lnTo>
                      <a:pt x="153" y="2151"/>
                    </a:lnTo>
                    <a:lnTo>
                      <a:pt x="152" y="2152"/>
                    </a:lnTo>
                    <a:lnTo>
                      <a:pt x="150" y="2152"/>
                    </a:lnTo>
                    <a:lnTo>
                      <a:pt x="149" y="2151"/>
                    </a:lnTo>
                    <a:lnTo>
                      <a:pt x="148" y="2149"/>
                    </a:lnTo>
                    <a:lnTo>
                      <a:pt x="146" y="2148"/>
                    </a:lnTo>
                    <a:lnTo>
                      <a:pt x="147" y="2144"/>
                    </a:lnTo>
                    <a:lnTo>
                      <a:pt x="150" y="2143"/>
                    </a:lnTo>
                    <a:lnTo>
                      <a:pt x="154" y="2144"/>
                    </a:lnTo>
                    <a:lnTo>
                      <a:pt x="154" y="2148"/>
                    </a:lnTo>
                    <a:close/>
                    <a:moveTo>
                      <a:pt x="180" y="2276"/>
                    </a:moveTo>
                    <a:lnTo>
                      <a:pt x="178" y="2279"/>
                    </a:lnTo>
                    <a:lnTo>
                      <a:pt x="178" y="2281"/>
                    </a:lnTo>
                    <a:lnTo>
                      <a:pt x="176" y="2283"/>
                    </a:lnTo>
                    <a:lnTo>
                      <a:pt x="173" y="2281"/>
                    </a:lnTo>
                    <a:lnTo>
                      <a:pt x="170" y="2283"/>
                    </a:lnTo>
                    <a:lnTo>
                      <a:pt x="169" y="2286"/>
                    </a:lnTo>
                    <a:lnTo>
                      <a:pt x="169" y="2288"/>
                    </a:lnTo>
                    <a:lnTo>
                      <a:pt x="167" y="2289"/>
                    </a:lnTo>
                    <a:lnTo>
                      <a:pt x="163" y="2286"/>
                    </a:lnTo>
                    <a:lnTo>
                      <a:pt x="163" y="2280"/>
                    </a:lnTo>
                    <a:lnTo>
                      <a:pt x="163" y="2275"/>
                    </a:lnTo>
                    <a:lnTo>
                      <a:pt x="161" y="2270"/>
                    </a:lnTo>
                    <a:lnTo>
                      <a:pt x="165" y="2266"/>
                    </a:lnTo>
                    <a:lnTo>
                      <a:pt x="168" y="2262"/>
                    </a:lnTo>
                    <a:lnTo>
                      <a:pt x="172" y="2260"/>
                    </a:lnTo>
                    <a:lnTo>
                      <a:pt x="177" y="2260"/>
                    </a:lnTo>
                    <a:lnTo>
                      <a:pt x="177" y="2264"/>
                    </a:lnTo>
                    <a:lnTo>
                      <a:pt x="177" y="2268"/>
                    </a:lnTo>
                    <a:lnTo>
                      <a:pt x="178" y="2272"/>
                    </a:lnTo>
                    <a:lnTo>
                      <a:pt x="180" y="2276"/>
                    </a:lnTo>
                    <a:close/>
                    <a:moveTo>
                      <a:pt x="165" y="2301"/>
                    </a:moveTo>
                    <a:lnTo>
                      <a:pt x="165" y="2301"/>
                    </a:lnTo>
                    <a:lnTo>
                      <a:pt x="165" y="2302"/>
                    </a:lnTo>
                    <a:lnTo>
                      <a:pt x="165" y="2301"/>
                    </a:lnTo>
                    <a:close/>
                    <a:moveTo>
                      <a:pt x="173" y="2329"/>
                    </a:moveTo>
                    <a:lnTo>
                      <a:pt x="169" y="2325"/>
                    </a:lnTo>
                    <a:lnTo>
                      <a:pt x="165" y="2322"/>
                    </a:lnTo>
                    <a:lnTo>
                      <a:pt x="162" y="2317"/>
                    </a:lnTo>
                    <a:lnTo>
                      <a:pt x="165" y="2311"/>
                    </a:lnTo>
                    <a:lnTo>
                      <a:pt x="167" y="2311"/>
                    </a:lnTo>
                    <a:lnTo>
                      <a:pt x="169" y="2311"/>
                    </a:lnTo>
                    <a:lnTo>
                      <a:pt x="171" y="2313"/>
                    </a:lnTo>
                    <a:lnTo>
                      <a:pt x="173" y="2316"/>
                    </a:lnTo>
                    <a:lnTo>
                      <a:pt x="173" y="2319"/>
                    </a:lnTo>
                    <a:lnTo>
                      <a:pt x="173" y="2322"/>
                    </a:lnTo>
                    <a:lnTo>
                      <a:pt x="173" y="2326"/>
                    </a:lnTo>
                    <a:lnTo>
                      <a:pt x="173" y="2329"/>
                    </a:lnTo>
                    <a:close/>
                    <a:moveTo>
                      <a:pt x="138" y="2455"/>
                    </a:moveTo>
                    <a:lnTo>
                      <a:pt x="137" y="2459"/>
                    </a:lnTo>
                    <a:lnTo>
                      <a:pt x="136" y="2461"/>
                    </a:lnTo>
                    <a:lnTo>
                      <a:pt x="133" y="2465"/>
                    </a:lnTo>
                    <a:lnTo>
                      <a:pt x="132" y="2468"/>
                    </a:lnTo>
                    <a:lnTo>
                      <a:pt x="130" y="2468"/>
                    </a:lnTo>
                    <a:lnTo>
                      <a:pt x="128" y="2468"/>
                    </a:lnTo>
                    <a:lnTo>
                      <a:pt x="124" y="2467"/>
                    </a:lnTo>
                    <a:lnTo>
                      <a:pt x="123" y="2464"/>
                    </a:lnTo>
                    <a:lnTo>
                      <a:pt x="124" y="2459"/>
                    </a:lnTo>
                    <a:lnTo>
                      <a:pt x="128" y="2455"/>
                    </a:lnTo>
                    <a:lnTo>
                      <a:pt x="133" y="2453"/>
                    </a:lnTo>
                    <a:lnTo>
                      <a:pt x="138" y="2455"/>
                    </a:lnTo>
                    <a:close/>
                    <a:moveTo>
                      <a:pt x="143" y="2494"/>
                    </a:moveTo>
                    <a:lnTo>
                      <a:pt x="143" y="2494"/>
                    </a:lnTo>
                    <a:lnTo>
                      <a:pt x="141" y="2494"/>
                    </a:lnTo>
                    <a:lnTo>
                      <a:pt x="141" y="2493"/>
                    </a:lnTo>
                    <a:lnTo>
                      <a:pt x="142" y="2493"/>
                    </a:lnTo>
                    <a:lnTo>
                      <a:pt x="143" y="2493"/>
                    </a:lnTo>
                    <a:lnTo>
                      <a:pt x="143" y="2494"/>
                    </a:lnTo>
                    <a:close/>
                    <a:moveTo>
                      <a:pt x="173" y="2496"/>
                    </a:moveTo>
                    <a:lnTo>
                      <a:pt x="170" y="2496"/>
                    </a:lnTo>
                    <a:lnTo>
                      <a:pt x="169" y="2496"/>
                    </a:lnTo>
                    <a:lnTo>
                      <a:pt x="173" y="2495"/>
                    </a:lnTo>
                    <a:lnTo>
                      <a:pt x="173" y="2496"/>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grpSp>
        <p:grpSp>
          <p:nvGrpSpPr>
            <p:cNvPr id="7176" name="Group 29"/>
            <p:cNvGrpSpPr>
              <a:grpSpLocks/>
            </p:cNvGrpSpPr>
            <p:nvPr/>
          </p:nvGrpSpPr>
          <p:grpSpPr bwMode="auto">
            <a:xfrm>
              <a:off x="748" y="255"/>
              <a:ext cx="970" cy="140"/>
              <a:chOff x="821" y="1941"/>
              <a:chExt cx="5339" cy="772"/>
            </a:xfrm>
          </p:grpSpPr>
          <p:sp>
            <p:nvSpPr>
              <p:cNvPr id="7177" name="Freeform 30"/>
              <p:cNvSpPr>
                <a:spLocks noEditPoints="1"/>
              </p:cNvSpPr>
              <p:nvPr/>
            </p:nvSpPr>
            <p:spPr bwMode="auto">
              <a:xfrm>
                <a:off x="821" y="1941"/>
                <a:ext cx="4789" cy="347"/>
              </a:xfrm>
              <a:custGeom>
                <a:avLst/>
                <a:gdLst>
                  <a:gd name="T0" fmla="*/ 484 w 4786"/>
                  <a:gd name="T1" fmla="*/ 136 h 345"/>
                  <a:gd name="T2" fmla="*/ 704 w 4786"/>
                  <a:gd name="T3" fmla="*/ 6 h 345"/>
                  <a:gd name="T4" fmla="*/ 756 w 4786"/>
                  <a:gd name="T5" fmla="*/ 24 h 345"/>
                  <a:gd name="T6" fmla="*/ 815 w 4786"/>
                  <a:gd name="T7" fmla="*/ 157 h 345"/>
                  <a:gd name="T8" fmla="*/ 756 w 4786"/>
                  <a:gd name="T9" fmla="*/ 212 h 345"/>
                  <a:gd name="T10" fmla="*/ 698 w 4786"/>
                  <a:gd name="T11" fmla="*/ 356 h 345"/>
                  <a:gd name="T12" fmla="*/ 523 w 4786"/>
                  <a:gd name="T13" fmla="*/ 356 h 345"/>
                  <a:gd name="T14" fmla="*/ 687 w 4786"/>
                  <a:gd name="T15" fmla="*/ 150 h 345"/>
                  <a:gd name="T16" fmla="*/ 688 w 4786"/>
                  <a:gd name="T17" fmla="*/ 119 h 345"/>
                  <a:gd name="T18" fmla="*/ 643 w 4786"/>
                  <a:gd name="T19" fmla="*/ 104 h 345"/>
                  <a:gd name="T20" fmla="*/ 1078 w 4786"/>
                  <a:gd name="T21" fmla="*/ 184 h 345"/>
                  <a:gd name="T22" fmla="*/ 1307 w 4786"/>
                  <a:gd name="T23" fmla="*/ 356 h 345"/>
                  <a:gd name="T24" fmla="*/ 1169 w 4786"/>
                  <a:gd name="T25" fmla="*/ 170 h 345"/>
                  <a:gd name="T26" fmla="*/ 995 w 4786"/>
                  <a:gd name="T27" fmla="*/ 190 h 345"/>
                  <a:gd name="T28" fmla="*/ 986 w 4786"/>
                  <a:gd name="T29" fmla="*/ 184 h 345"/>
                  <a:gd name="T30" fmla="*/ 1614 w 4786"/>
                  <a:gd name="T31" fmla="*/ 28 h 345"/>
                  <a:gd name="T32" fmla="*/ 1691 w 4786"/>
                  <a:gd name="T33" fmla="*/ 195 h 345"/>
                  <a:gd name="T34" fmla="*/ 1629 w 4786"/>
                  <a:gd name="T35" fmla="*/ 321 h 345"/>
                  <a:gd name="T36" fmla="*/ 1502 w 4786"/>
                  <a:gd name="T37" fmla="*/ 361 h 345"/>
                  <a:gd name="T38" fmla="*/ 1337 w 4786"/>
                  <a:gd name="T39" fmla="*/ 259 h 345"/>
                  <a:gd name="T40" fmla="*/ 1335 w 4786"/>
                  <a:gd name="T41" fmla="*/ 107 h 345"/>
                  <a:gd name="T42" fmla="*/ 1506 w 4786"/>
                  <a:gd name="T43" fmla="*/ 115 h 345"/>
                  <a:gd name="T44" fmla="*/ 1449 w 4786"/>
                  <a:gd name="T45" fmla="*/ 152 h 345"/>
                  <a:gd name="T46" fmla="*/ 1457 w 4786"/>
                  <a:gd name="T47" fmla="*/ 221 h 345"/>
                  <a:gd name="T48" fmla="*/ 1520 w 4786"/>
                  <a:gd name="T49" fmla="*/ 244 h 345"/>
                  <a:gd name="T50" fmla="*/ 1566 w 4786"/>
                  <a:gd name="T51" fmla="*/ 197 h 345"/>
                  <a:gd name="T52" fmla="*/ 1548 w 4786"/>
                  <a:gd name="T53" fmla="*/ 131 h 345"/>
                  <a:gd name="T54" fmla="*/ 1945 w 4786"/>
                  <a:gd name="T55" fmla="*/ 104 h 345"/>
                  <a:gd name="T56" fmla="*/ 1974 w 4786"/>
                  <a:gd name="T57" fmla="*/ 356 h 345"/>
                  <a:gd name="T58" fmla="*/ 2478 w 4786"/>
                  <a:gd name="T59" fmla="*/ 4 h 345"/>
                  <a:gd name="T60" fmla="*/ 2596 w 4786"/>
                  <a:gd name="T61" fmla="*/ 154 h 345"/>
                  <a:gd name="T62" fmla="*/ 2610 w 4786"/>
                  <a:gd name="T63" fmla="*/ 125 h 345"/>
                  <a:gd name="T64" fmla="*/ 2626 w 4786"/>
                  <a:gd name="T65" fmla="*/ 97 h 345"/>
                  <a:gd name="T66" fmla="*/ 2604 w 4786"/>
                  <a:gd name="T67" fmla="*/ 226 h 345"/>
                  <a:gd name="T68" fmla="*/ 2594 w 4786"/>
                  <a:gd name="T69" fmla="*/ 216 h 345"/>
                  <a:gd name="T70" fmla="*/ 3062 w 4786"/>
                  <a:gd name="T71" fmla="*/ 4 h 345"/>
                  <a:gd name="T72" fmla="*/ 3261 w 4786"/>
                  <a:gd name="T73" fmla="*/ 8 h 345"/>
                  <a:gd name="T74" fmla="*/ 3322 w 4786"/>
                  <a:gd name="T75" fmla="*/ 36 h 345"/>
                  <a:gd name="T76" fmla="*/ 3353 w 4786"/>
                  <a:gd name="T77" fmla="*/ 167 h 345"/>
                  <a:gd name="T78" fmla="*/ 3295 w 4786"/>
                  <a:gd name="T79" fmla="*/ 216 h 345"/>
                  <a:gd name="T80" fmla="*/ 3198 w 4786"/>
                  <a:gd name="T81" fmla="*/ 248 h 345"/>
                  <a:gd name="T82" fmla="*/ 3209 w 4786"/>
                  <a:gd name="T83" fmla="*/ 161 h 345"/>
                  <a:gd name="T84" fmla="*/ 3237 w 4786"/>
                  <a:gd name="T85" fmla="*/ 146 h 345"/>
                  <a:gd name="T86" fmla="*/ 3235 w 4786"/>
                  <a:gd name="T87" fmla="*/ 116 h 345"/>
                  <a:gd name="T88" fmla="*/ 3192 w 4786"/>
                  <a:gd name="T89" fmla="*/ 161 h 345"/>
                  <a:gd name="T90" fmla="*/ 3563 w 4786"/>
                  <a:gd name="T91" fmla="*/ 148 h 345"/>
                  <a:gd name="T92" fmla="*/ 3552 w 4786"/>
                  <a:gd name="T93" fmla="*/ 152 h 345"/>
                  <a:gd name="T94" fmla="*/ 3935 w 4786"/>
                  <a:gd name="T95" fmla="*/ 7 h 345"/>
                  <a:gd name="T96" fmla="*/ 3995 w 4786"/>
                  <a:gd name="T97" fmla="*/ 30 h 345"/>
                  <a:gd name="T98" fmla="*/ 4042 w 4786"/>
                  <a:gd name="T99" fmla="*/ 162 h 345"/>
                  <a:gd name="T100" fmla="*/ 3978 w 4786"/>
                  <a:gd name="T101" fmla="*/ 214 h 345"/>
                  <a:gd name="T102" fmla="*/ 3877 w 4786"/>
                  <a:gd name="T103" fmla="*/ 250 h 345"/>
                  <a:gd name="T104" fmla="*/ 3871 w 4786"/>
                  <a:gd name="T105" fmla="*/ 161 h 345"/>
                  <a:gd name="T106" fmla="*/ 3915 w 4786"/>
                  <a:gd name="T107" fmla="*/ 148 h 345"/>
                  <a:gd name="T108" fmla="*/ 3915 w 4786"/>
                  <a:gd name="T109" fmla="*/ 117 h 345"/>
                  <a:gd name="T110" fmla="*/ 3871 w 4786"/>
                  <a:gd name="T111" fmla="*/ 161 h 345"/>
                  <a:gd name="T112" fmla="*/ 4319 w 4786"/>
                  <a:gd name="T113" fmla="*/ 199 h 345"/>
                  <a:gd name="T114" fmla="*/ 4314 w 4786"/>
                  <a:gd name="T115" fmla="*/ 150 h 345"/>
                  <a:gd name="T116" fmla="*/ 4220 w 4786"/>
                  <a:gd name="T117" fmla="*/ 202 h 345"/>
                  <a:gd name="T118" fmla="*/ 4207 w 4786"/>
                  <a:gd name="T119" fmla="*/ 216 h 345"/>
                  <a:gd name="T120" fmla="*/ 4576 w 4786"/>
                  <a:gd name="T121" fmla="*/ 314 h 345"/>
                  <a:gd name="T122" fmla="*/ 4621 w 4786"/>
                  <a:gd name="T123" fmla="*/ 130 h 34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4786"/>
                  <a:gd name="T187" fmla="*/ 0 h 345"/>
                  <a:gd name="T188" fmla="*/ 4786 w 4786"/>
                  <a:gd name="T189" fmla="*/ 345 h 34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4786" h="345">
                    <a:moveTo>
                      <a:pt x="69" y="340"/>
                    </a:moveTo>
                    <a:lnTo>
                      <a:pt x="69" y="111"/>
                    </a:lnTo>
                    <a:lnTo>
                      <a:pt x="0" y="114"/>
                    </a:lnTo>
                    <a:lnTo>
                      <a:pt x="0" y="4"/>
                    </a:lnTo>
                    <a:lnTo>
                      <a:pt x="256" y="4"/>
                    </a:lnTo>
                    <a:lnTo>
                      <a:pt x="256" y="114"/>
                    </a:lnTo>
                    <a:lnTo>
                      <a:pt x="189" y="111"/>
                    </a:lnTo>
                    <a:lnTo>
                      <a:pt x="189" y="340"/>
                    </a:lnTo>
                    <a:lnTo>
                      <a:pt x="69" y="340"/>
                    </a:lnTo>
                    <a:close/>
                    <a:moveTo>
                      <a:pt x="267" y="340"/>
                    </a:moveTo>
                    <a:lnTo>
                      <a:pt x="267" y="4"/>
                    </a:lnTo>
                    <a:lnTo>
                      <a:pt x="494" y="4"/>
                    </a:lnTo>
                    <a:lnTo>
                      <a:pt x="494" y="96"/>
                    </a:lnTo>
                    <a:lnTo>
                      <a:pt x="389" y="96"/>
                    </a:lnTo>
                    <a:lnTo>
                      <a:pt x="389" y="128"/>
                    </a:lnTo>
                    <a:lnTo>
                      <a:pt x="484" y="128"/>
                    </a:lnTo>
                    <a:lnTo>
                      <a:pt x="484" y="216"/>
                    </a:lnTo>
                    <a:lnTo>
                      <a:pt x="389" y="216"/>
                    </a:lnTo>
                    <a:lnTo>
                      <a:pt x="389" y="248"/>
                    </a:lnTo>
                    <a:lnTo>
                      <a:pt x="497" y="248"/>
                    </a:lnTo>
                    <a:lnTo>
                      <a:pt x="497" y="340"/>
                    </a:lnTo>
                    <a:lnTo>
                      <a:pt x="267" y="340"/>
                    </a:lnTo>
                    <a:close/>
                    <a:moveTo>
                      <a:pt x="523" y="340"/>
                    </a:moveTo>
                    <a:lnTo>
                      <a:pt x="523" y="4"/>
                    </a:lnTo>
                    <a:lnTo>
                      <a:pt x="675" y="4"/>
                    </a:lnTo>
                    <a:lnTo>
                      <a:pt x="680" y="5"/>
                    </a:lnTo>
                    <a:lnTo>
                      <a:pt x="685" y="5"/>
                    </a:lnTo>
                    <a:lnTo>
                      <a:pt x="689" y="5"/>
                    </a:lnTo>
                    <a:lnTo>
                      <a:pt x="693" y="5"/>
                    </a:lnTo>
                    <a:lnTo>
                      <a:pt x="697" y="6"/>
                    </a:lnTo>
                    <a:lnTo>
                      <a:pt x="700" y="6"/>
                    </a:lnTo>
                    <a:lnTo>
                      <a:pt x="704" y="6"/>
                    </a:lnTo>
                    <a:lnTo>
                      <a:pt x="708" y="7"/>
                    </a:lnTo>
                    <a:lnTo>
                      <a:pt x="711" y="8"/>
                    </a:lnTo>
                    <a:lnTo>
                      <a:pt x="715" y="9"/>
                    </a:lnTo>
                    <a:lnTo>
                      <a:pt x="718" y="9"/>
                    </a:lnTo>
                    <a:lnTo>
                      <a:pt x="721" y="9"/>
                    </a:lnTo>
                    <a:lnTo>
                      <a:pt x="724" y="10"/>
                    </a:lnTo>
                    <a:lnTo>
                      <a:pt x="727" y="11"/>
                    </a:lnTo>
                    <a:lnTo>
                      <a:pt x="730" y="12"/>
                    </a:lnTo>
                    <a:lnTo>
                      <a:pt x="733" y="13"/>
                    </a:lnTo>
                    <a:lnTo>
                      <a:pt x="737" y="14"/>
                    </a:lnTo>
                    <a:lnTo>
                      <a:pt x="739" y="15"/>
                    </a:lnTo>
                    <a:lnTo>
                      <a:pt x="742" y="16"/>
                    </a:lnTo>
                    <a:lnTo>
                      <a:pt x="745" y="17"/>
                    </a:lnTo>
                    <a:lnTo>
                      <a:pt x="748" y="19"/>
                    </a:lnTo>
                    <a:lnTo>
                      <a:pt x="751" y="21"/>
                    </a:lnTo>
                    <a:lnTo>
                      <a:pt x="754" y="22"/>
                    </a:lnTo>
                    <a:lnTo>
                      <a:pt x="756" y="24"/>
                    </a:lnTo>
                    <a:lnTo>
                      <a:pt x="765" y="30"/>
                    </a:lnTo>
                    <a:lnTo>
                      <a:pt x="773" y="36"/>
                    </a:lnTo>
                    <a:lnTo>
                      <a:pt x="780" y="43"/>
                    </a:lnTo>
                    <a:lnTo>
                      <a:pt x="786" y="49"/>
                    </a:lnTo>
                    <a:lnTo>
                      <a:pt x="792" y="57"/>
                    </a:lnTo>
                    <a:lnTo>
                      <a:pt x="797" y="65"/>
                    </a:lnTo>
                    <a:lnTo>
                      <a:pt x="801" y="73"/>
                    </a:lnTo>
                    <a:lnTo>
                      <a:pt x="805" y="82"/>
                    </a:lnTo>
                    <a:lnTo>
                      <a:pt x="807" y="91"/>
                    </a:lnTo>
                    <a:lnTo>
                      <a:pt x="809" y="101"/>
                    </a:lnTo>
                    <a:lnTo>
                      <a:pt x="810" y="111"/>
                    </a:lnTo>
                    <a:lnTo>
                      <a:pt x="810" y="121"/>
                    </a:lnTo>
                    <a:lnTo>
                      <a:pt x="810" y="127"/>
                    </a:lnTo>
                    <a:lnTo>
                      <a:pt x="810" y="133"/>
                    </a:lnTo>
                    <a:lnTo>
                      <a:pt x="810" y="138"/>
                    </a:lnTo>
                    <a:lnTo>
                      <a:pt x="808" y="144"/>
                    </a:lnTo>
                    <a:lnTo>
                      <a:pt x="807" y="149"/>
                    </a:lnTo>
                    <a:lnTo>
                      <a:pt x="806" y="154"/>
                    </a:lnTo>
                    <a:lnTo>
                      <a:pt x="803" y="159"/>
                    </a:lnTo>
                    <a:lnTo>
                      <a:pt x="801" y="164"/>
                    </a:lnTo>
                    <a:lnTo>
                      <a:pt x="799" y="169"/>
                    </a:lnTo>
                    <a:lnTo>
                      <a:pt x="797" y="173"/>
                    </a:lnTo>
                    <a:lnTo>
                      <a:pt x="794" y="178"/>
                    </a:lnTo>
                    <a:lnTo>
                      <a:pt x="790" y="182"/>
                    </a:lnTo>
                    <a:lnTo>
                      <a:pt x="789" y="184"/>
                    </a:lnTo>
                    <a:lnTo>
                      <a:pt x="786" y="187"/>
                    </a:lnTo>
                    <a:lnTo>
                      <a:pt x="784" y="189"/>
                    </a:lnTo>
                    <a:lnTo>
                      <a:pt x="781" y="191"/>
                    </a:lnTo>
                    <a:lnTo>
                      <a:pt x="778" y="194"/>
                    </a:lnTo>
                    <a:lnTo>
                      <a:pt x="773" y="196"/>
                    </a:lnTo>
                    <a:lnTo>
                      <a:pt x="769" y="198"/>
                    </a:lnTo>
                    <a:lnTo>
                      <a:pt x="765" y="201"/>
                    </a:lnTo>
                    <a:lnTo>
                      <a:pt x="760" y="202"/>
                    </a:lnTo>
                    <a:lnTo>
                      <a:pt x="756" y="204"/>
                    </a:lnTo>
                    <a:lnTo>
                      <a:pt x="751" y="206"/>
                    </a:lnTo>
                    <a:lnTo>
                      <a:pt x="745" y="208"/>
                    </a:lnTo>
                    <a:lnTo>
                      <a:pt x="745" y="211"/>
                    </a:lnTo>
                    <a:lnTo>
                      <a:pt x="747" y="212"/>
                    </a:lnTo>
                    <a:lnTo>
                      <a:pt x="750" y="213"/>
                    </a:lnTo>
                    <a:lnTo>
                      <a:pt x="751" y="214"/>
                    </a:lnTo>
                    <a:lnTo>
                      <a:pt x="753" y="216"/>
                    </a:lnTo>
                    <a:lnTo>
                      <a:pt x="754" y="217"/>
                    </a:lnTo>
                    <a:lnTo>
                      <a:pt x="756" y="219"/>
                    </a:lnTo>
                    <a:lnTo>
                      <a:pt x="758" y="220"/>
                    </a:lnTo>
                    <a:lnTo>
                      <a:pt x="758" y="221"/>
                    </a:lnTo>
                    <a:lnTo>
                      <a:pt x="760" y="223"/>
                    </a:lnTo>
                    <a:lnTo>
                      <a:pt x="761" y="224"/>
                    </a:lnTo>
                    <a:lnTo>
                      <a:pt x="762" y="225"/>
                    </a:lnTo>
                    <a:lnTo>
                      <a:pt x="762" y="227"/>
                    </a:lnTo>
                    <a:lnTo>
                      <a:pt x="839" y="340"/>
                    </a:lnTo>
                    <a:lnTo>
                      <a:pt x="698" y="340"/>
                    </a:lnTo>
                    <a:lnTo>
                      <a:pt x="648" y="242"/>
                    </a:lnTo>
                    <a:lnTo>
                      <a:pt x="648" y="240"/>
                    </a:lnTo>
                    <a:lnTo>
                      <a:pt x="648" y="238"/>
                    </a:lnTo>
                    <a:lnTo>
                      <a:pt x="647" y="238"/>
                    </a:lnTo>
                    <a:lnTo>
                      <a:pt x="647" y="237"/>
                    </a:lnTo>
                    <a:lnTo>
                      <a:pt x="646" y="236"/>
                    </a:lnTo>
                    <a:lnTo>
                      <a:pt x="646" y="235"/>
                    </a:lnTo>
                    <a:lnTo>
                      <a:pt x="646" y="234"/>
                    </a:lnTo>
                    <a:lnTo>
                      <a:pt x="645" y="233"/>
                    </a:lnTo>
                    <a:lnTo>
                      <a:pt x="645" y="232"/>
                    </a:lnTo>
                    <a:lnTo>
                      <a:pt x="644" y="232"/>
                    </a:lnTo>
                    <a:lnTo>
                      <a:pt x="643" y="232"/>
                    </a:lnTo>
                    <a:lnTo>
                      <a:pt x="643" y="340"/>
                    </a:lnTo>
                    <a:lnTo>
                      <a:pt x="523" y="340"/>
                    </a:lnTo>
                    <a:close/>
                    <a:moveTo>
                      <a:pt x="643" y="153"/>
                    </a:moveTo>
                    <a:lnTo>
                      <a:pt x="659" y="153"/>
                    </a:lnTo>
                    <a:lnTo>
                      <a:pt x="662" y="152"/>
                    </a:lnTo>
                    <a:lnTo>
                      <a:pt x="664" y="152"/>
                    </a:lnTo>
                    <a:lnTo>
                      <a:pt x="666" y="152"/>
                    </a:lnTo>
                    <a:lnTo>
                      <a:pt x="669" y="152"/>
                    </a:lnTo>
                    <a:lnTo>
                      <a:pt x="671" y="152"/>
                    </a:lnTo>
                    <a:lnTo>
                      <a:pt x="672" y="151"/>
                    </a:lnTo>
                    <a:lnTo>
                      <a:pt x="674" y="150"/>
                    </a:lnTo>
                    <a:lnTo>
                      <a:pt x="676" y="150"/>
                    </a:lnTo>
                    <a:lnTo>
                      <a:pt x="678" y="149"/>
                    </a:lnTo>
                    <a:lnTo>
                      <a:pt x="680" y="148"/>
                    </a:lnTo>
                    <a:lnTo>
                      <a:pt x="681" y="147"/>
                    </a:lnTo>
                    <a:lnTo>
                      <a:pt x="683" y="146"/>
                    </a:lnTo>
                    <a:lnTo>
                      <a:pt x="684" y="144"/>
                    </a:lnTo>
                    <a:lnTo>
                      <a:pt x="685" y="143"/>
                    </a:lnTo>
                    <a:lnTo>
                      <a:pt x="687" y="142"/>
                    </a:lnTo>
                    <a:lnTo>
                      <a:pt x="687" y="140"/>
                    </a:lnTo>
                    <a:lnTo>
                      <a:pt x="689" y="138"/>
                    </a:lnTo>
                    <a:lnTo>
                      <a:pt x="689" y="137"/>
                    </a:lnTo>
                    <a:lnTo>
                      <a:pt x="690" y="135"/>
                    </a:lnTo>
                    <a:lnTo>
                      <a:pt x="691" y="134"/>
                    </a:lnTo>
                    <a:lnTo>
                      <a:pt x="691" y="132"/>
                    </a:lnTo>
                    <a:lnTo>
                      <a:pt x="691" y="130"/>
                    </a:lnTo>
                    <a:lnTo>
                      <a:pt x="691" y="128"/>
                    </a:lnTo>
                    <a:lnTo>
                      <a:pt x="691" y="126"/>
                    </a:lnTo>
                    <a:lnTo>
                      <a:pt x="691" y="124"/>
                    </a:lnTo>
                    <a:lnTo>
                      <a:pt x="691" y="122"/>
                    </a:lnTo>
                    <a:lnTo>
                      <a:pt x="691" y="120"/>
                    </a:lnTo>
                    <a:lnTo>
                      <a:pt x="691" y="118"/>
                    </a:lnTo>
                    <a:lnTo>
                      <a:pt x="690" y="116"/>
                    </a:lnTo>
                    <a:lnTo>
                      <a:pt x="689" y="115"/>
                    </a:lnTo>
                    <a:lnTo>
                      <a:pt x="689" y="113"/>
                    </a:lnTo>
                    <a:lnTo>
                      <a:pt x="688" y="111"/>
                    </a:lnTo>
                    <a:lnTo>
                      <a:pt x="687" y="109"/>
                    </a:lnTo>
                    <a:lnTo>
                      <a:pt x="686" y="108"/>
                    </a:lnTo>
                    <a:lnTo>
                      <a:pt x="685" y="107"/>
                    </a:lnTo>
                    <a:lnTo>
                      <a:pt x="683" y="105"/>
                    </a:lnTo>
                    <a:lnTo>
                      <a:pt x="682" y="104"/>
                    </a:lnTo>
                    <a:lnTo>
                      <a:pt x="681" y="103"/>
                    </a:lnTo>
                    <a:lnTo>
                      <a:pt x="679" y="101"/>
                    </a:lnTo>
                    <a:lnTo>
                      <a:pt x="678" y="101"/>
                    </a:lnTo>
                    <a:lnTo>
                      <a:pt x="676" y="100"/>
                    </a:lnTo>
                    <a:lnTo>
                      <a:pt x="674" y="99"/>
                    </a:lnTo>
                    <a:lnTo>
                      <a:pt x="673" y="99"/>
                    </a:lnTo>
                    <a:lnTo>
                      <a:pt x="672" y="98"/>
                    </a:lnTo>
                    <a:lnTo>
                      <a:pt x="670" y="97"/>
                    </a:lnTo>
                    <a:lnTo>
                      <a:pt x="668" y="97"/>
                    </a:lnTo>
                    <a:lnTo>
                      <a:pt x="665" y="97"/>
                    </a:lnTo>
                    <a:lnTo>
                      <a:pt x="663" y="96"/>
                    </a:lnTo>
                    <a:lnTo>
                      <a:pt x="643" y="96"/>
                    </a:lnTo>
                    <a:lnTo>
                      <a:pt x="643" y="153"/>
                    </a:lnTo>
                    <a:close/>
                    <a:moveTo>
                      <a:pt x="842" y="340"/>
                    </a:moveTo>
                    <a:lnTo>
                      <a:pt x="898" y="4"/>
                    </a:lnTo>
                    <a:lnTo>
                      <a:pt x="1023" y="4"/>
                    </a:lnTo>
                    <a:lnTo>
                      <a:pt x="1062" y="142"/>
                    </a:lnTo>
                    <a:lnTo>
                      <a:pt x="1063" y="144"/>
                    </a:lnTo>
                    <a:lnTo>
                      <a:pt x="1064" y="146"/>
                    </a:lnTo>
                    <a:lnTo>
                      <a:pt x="1064" y="148"/>
                    </a:lnTo>
                    <a:lnTo>
                      <a:pt x="1065" y="152"/>
                    </a:lnTo>
                    <a:lnTo>
                      <a:pt x="1066" y="154"/>
                    </a:lnTo>
                    <a:lnTo>
                      <a:pt x="1066" y="158"/>
                    </a:lnTo>
                    <a:lnTo>
                      <a:pt x="1067" y="161"/>
                    </a:lnTo>
                    <a:lnTo>
                      <a:pt x="1068" y="165"/>
                    </a:lnTo>
                    <a:lnTo>
                      <a:pt x="1068" y="168"/>
                    </a:lnTo>
                    <a:lnTo>
                      <a:pt x="1069" y="172"/>
                    </a:lnTo>
                    <a:lnTo>
                      <a:pt x="1070" y="176"/>
                    </a:lnTo>
                    <a:lnTo>
                      <a:pt x="1070" y="181"/>
                    </a:lnTo>
                    <a:lnTo>
                      <a:pt x="1073" y="181"/>
                    </a:lnTo>
                    <a:lnTo>
                      <a:pt x="1073" y="177"/>
                    </a:lnTo>
                    <a:lnTo>
                      <a:pt x="1074" y="173"/>
                    </a:lnTo>
                    <a:lnTo>
                      <a:pt x="1074" y="169"/>
                    </a:lnTo>
                    <a:lnTo>
                      <a:pt x="1075" y="166"/>
                    </a:lnTo>
                    <a:lnTo>
                      <a:pt x="1075" y="163"/>
                    </a:lnTo>
                    <a:lnTo>
                      <a:pt x="1075" y="159"/>
                    </a:lnTo>
                    <a:lnTo>
                      <a:pt x="1076" y="156"/>
                    </a:lnTo>
                    <a:lnTo>
                      <a:pt x="1077" y="153"/>
                    </a:lnTo>
                    <a:lnTo>
                      <a:pt x="1077" y="150"/>
                    </a:lnTo>
                    <a:lnTo>
                      <a:pt x="1078" y="147"/>
                    </a:lnTo>
                    <a:lnTo>
                      <a:pt x="1079" y="144"/>
                    </a:lnTo>
                    <a:lnTo>
                      <a:pt x="1079" y="142"/>
                    </a:lnTo>
                    <a:lnTo>
                      <a:pt x="1119" y="4"/>
                    </a:lnTo>
                    <a:lnTo>
                      <a:pt x="1243" y="4"/>
                    </a:lnTo>
                    <a:lnTo>
                      <a:pt x="1299" y="340"/>
                    </a:lnTo>
                    <a:lnTo>
                      <a:pt x="1181" y="340"/>
                    </a:lnTo>
                    <a:lnTo>
                      <a:pt x="1165" y="189"/>
                    </a:lnTo>
                    <a:lnTo>
                      <a:pt x="1165" y="187"/>
                    </a:lnTo>
                    <a:lnTo>
                      <a:pt x="1165" y="184"/>
                    </a:lnTo>
                    <a:lnTo>
                      <a:pt x="1165" y="181"/>
                    </a:lnTo>
                    <a:lnTo>
                      <a:pt x="1165" y="179"/>
                    </a:lnTo>
                    <a:lnTo>
                      <a:pt x="1165" y="176"/>
                    </a:lnTo>
                    <a:lnTo>
                      <a:pt x="1165" y="174"/>
                    </a:lnTo>
                    <a:lnTo>
                      <a:pt x="1165" y="170"/>
                    </a:lnTo>
                    <a:lnTo>
                      <a:pt x="1164" y="167"/>
                    </a:lnTo>
                    <a:lnTo>
                      <a:pt x="1164" y="165"/>
                    </a:lnTo>
                    <a:lnTo>
                      <a:pt x="1164" y="161"/>
                    </a:lnTo>
                    <a:lnTo>
                      <a:pt x="1164" y="159"/>
                    </a:lnTo>
                    <a:lnTo>
                      <a:pt x="1163" y="156"/>
                    </a:lnTo>
                    <a:lnTo>
                      <a:pt x="1161" y="156"/>
                    </a:lnTo>
                    <a:lnTo>
                      <a:pt x="1161" y="159"/>
                    </a:lnTo>
                    <a:lnTo>
                      <a:pt x="1161" y="162"/>
                    </a:lnTo>
                    <a:lnTo>
                      <a:pt x="1160" y="165"/>
                    </a:lnTo>
                    <a:lnTo>
                      <a:pt x="1159" y="168"/>
                    </a:lnTo>
                    <a:lnTo>
                      <a:pt x="1159" y="171"/>
                    </a:lnTo>
                    <a:lnTo>
                      <a:pt x="1158" y="174"/>
                    </a:lnTo>
                    <a:lnTo>
                      <a:pt x="1158" y="176"/>
                    </a:lnTo>
                    <a:lnTo>
                      <a:pt x="1157" y="178"/>
                    </a:lnTo>
                    <a:lnTo>
                      <a:pt x="1157" y="180"/>
                    </a:lnTo>
                    <a:lnTo>
                      <a:pt x="1157" y="182"/>
                    </a:lnTo>
                    <a:lnTo>
                      <a:pt x="1157" y="183"/>
                    </a:lnTo>
                    <a:lnTo>
                      <a:pt x="1156" y="184"/>
                    </a:lnTo>
                    <a:lnTo>
                      <a:pt x="1105" y="340"/>
                    </a:lnTo>
                    <a:lnTo>
                      <a:pt x="1034" y="340"/>
                    </a:lnTo>
                    <a:lnTo>
                      <a:pt x="988" y="193"/>
                    </a:lnTo>
                    <a:lnTo>
                      <a:pt x="988" y="190"/>
                    </a:lnTo>
                    <a:lnTo>
                      <a:pt x="987" y="188"/>
                    </a:lnTo>
                    <a:lnTo>
                      <a:pt x="987" y="185"/>
                    </a:lnTo>
                    <a:lnTo>
                      <a:pt x="987" y="182"/>
                    </a:lnTo>
                    <a:lnTo>
                      <a:pt x="986" y="180"/>
                    </a:lnTo>
                    <a:lnTo>
                      <a:pt x="985" y="177"/>
                    </a:lnTo>
                    <a:lnTo>
                      <a:pt x="984" y="174"/>
                    </a:lnTo>
                    <a:lnTo>
                      <a:pt x="984" y="170"/>
                    </a:lnTo>
                    <a:lnTo>
                      <a:pt x="984" y="167"/>
                    </a:lnTo>
                    <a:lnTo>
                      <a:pt x="984" y="163"/>
                    </a:lnTo>
                    <a:lnTo>
                      <a:pt x="983" y="159"/>
                    </a:lnTo>
                    <a:lnTo>
                      <a:pt x="982" y="156"/>
                    </a:lnTo>
                    <a:lnTo>
                      <a:pt x="978" y="156"/>
                    </a:lnTo>
                    <a:lnTo>
                      <a:pt x="978" y="159"/>
                    </a:lnTo>
                    <a:lnTo>
                      <a:pt x="978" y="162"/>
                    </a:lnTo>
                    <a:lnTo>
                      <a:pt x="978" y="165"/>
                    </a:lnTo>
                    <a:lnTo>
                      <a:pt x="978" y="167"/>
                    </a:lnTo>
                    <a:lnTo>
                      <a:pt x="978" y="169"/>
                    </a:lnTo>
                    <a:lnTo>
                      <a:pt x="978" y="172"/>
                    </a:lnTo>
                    <a:lnTo>
                      <a:pt x="978" y="174"/>
                    </a:lnTo>
                    <a:lnTo>
                      <a:pt x="978" y="176"/>
                    </a:lnTo>
                    <a:lnTo>
                      <a:pt x="978" y="178"/>
                    </a:lnTo>
                    <a:lnTo>
                      <a:pt x="978" y="180"/>
                    </a:lnTo>
                    <a:lnTo>
                      <a:pt x="978" y="181"/>
                    </a:lnTo>
                    <a:lnTo>
                      <a:pt x="978" y="182"/>
                    </a:lnTo>
                    <a:lnTo>
                      <a:pt x="961" y="340"/>
                    </a:lnTo>
                    <a:lnTo>
                      <a:pt x="842" y="340"/>
                    </a:lnTo>
                    <a:close/>
                    <a:moveTo>
                      <a:pt x="1499" y="0"/>
                    </a:moveTo>
                    <a:lnTo>
                      <a:pt x="1513" y="0"/>
                    </a:lnTo>
                    <a:lnTo>
                      <a:pt x="1526" y="1"/>
                    </a:lnTo>
                    <a:lnTo>
                      <a:pt x="1539" y="3"/>
                    </a:lnTo>
                    <a:lnTo>
                      <a:pt x="1551" y="6"/>
                    </a:lnTo>
                    <a:lnTo>
                      <a:pt x="1563" y="9"/>
                    </a:lnTo>
                    <a:lnTo>
                      <a:pt x="1575" y="12"/>
                    </a:lnTo>
                    <a:lnTo>
                      <a:pt x="1586" y="17"/>
                    </a:lnTo>
                    <a:lnTo>
                      <a:pt x="1596" y="22"/>
                    </a:lnTo>
                    <a:lnTo>
                      <a:pt x="1606" y="28"/>
                    </a:lnTo>
                    <a:lnTo>
                      <a:pt x="1616" y="34"/>
                    </a:lnTo>
                    <a:lnTo>
                      <a:pt x="1625" y="41"/>
                    </a:lnTo>
                    <a:lnTo>
                      <a:pt x="1633" y="49"/>
                    </a:lnTo>
                    <a:lnTo>
                      <a:pt x="1642" y="58"/>
                    </a:lnTo>
                    <a:lnTo>
                      <a:pt x="1649" y="66"/>
                    </a:lnTo>
                    <a:lnTo>
                      <a:pt x="1656" y="75"/>
                    </a:lnTo>
                    <a:lnTo>
                      <a:pt x="1661" y="85"/>
                    </a:lnTo>
                    <a:lnTo>
                      <a:pt x="1667" y="94"/>
                    </a:lnTo>
                    <a:lnTo>
                      <a:pt x="1671" y="105"/>
                    </a:lnTo>
                    <a:lnTo>
                      <a:pt x="1675" y="116"/>
                    </a:lnTo>
                    <a:lnTo>
                      <a:pt x="1678" y="126"/>
                    </a:lnTo>
                    <a:lnTo>
                      <a:pt x="1680" y="137"/>
                    </a:lnTo>
                    <a:lnTo>
                      <a:pt x="1682" y="148"/>
                    </a:lnTo>
                    <a:lnTo>
                      <a:pt x="1683" y="160"/>
                    </a:lnTo>
                    <a:lnTo>
                      <a:pt x="1683" y="172"/>
                    </a:lnTo>
                    <a:lnTo>
                      <a:pt x="1683" y="180"/>
                    </a:lnTo>
                    <a:lnTo>
                      <a:pt x="1683" y="187"/>
                    </a:lnTo>
                    <a:lnTo>
                      <a:pt x="1683" y="195"/>
                    </a:lnTo>
                    <a:lnTo>
                      <a:pt x="1681" y="202"/>
                    </a:lnTo>
                    <a:lnTo>
                      <a:pt x="1680" y="209"/>
                    </a:lnTo>
                    <a:lnTo>
                      <a:pt x="1678" y="216"/>
                    </a:lnTo>
                    <a:lnTo>
                      <a:pt x="1676" y="223"/>
                    </a:lnTo>
                    <a:lnTo>
                      <a:pt x="1674" y="229"/>
                    </a:lnTo>
                    <a:lnTo>
                      <a:pt x="1672" y="236"/>
                    </a:lnTo>
                    <a:lnTo>
                      <a:pt x="1670" y="243"/>
                    </a:lnTo>
                    <a:lnTo>
                      <a:pt x="1666" y="249"/>
                    </a:lnTo>
                    <a:lnTo>
                      <a:pt x="1663" y="256"/>
                    </a:lnTo>
                    <a:lnTo>
                      <a:pt x="1658" y="264"/>
                    </a:lnTo>
                    <a:lnTo>
                      <a:pt x="1652" y="272"/>
                    </a:lnTo>
                    <a:lnTo>
                      <a:pt x="1647" y="279"/>
                    </a:lnTo>
                    <a:lnTo>
                      <a:pt x="1641" y="287"/>
                    </a:lnTo>
                    <a:lnTo>
                      <a:pt x="1635" y="293"/>
                    </a:lnTo>
                    <a:lnTo>
                      <a:pt x="1628" y="300"/>
                    </a:lnTo>
                    <a:lnTo>
                      <a:pt x="1621" y="305"/>
                    </a:lnTo>
                    <a:lnTo>
                      <a:pt x="1614" y="311"/>
                    </a:lnTo>
                    <a:lnTo>
                      <a:pt x="1606" y="316"/>
                    </a:lnTo>
                    <a:lnTo>
                      <a:pt x="1598" y="320"/>
                    </a:lnTo>
                    <a:lnTo>
                      <a:pt x="1589" y="325"/>
                    </a:lnTo>
                    <a:lnTo>
                      <a:pt x="1580" y="329"/>
                    </a:lnTo>
                    <a:lnTo>
                      <a:pt x="1574" y="331"/>
                    </a:lnTo>
                    <a:lnTo>
                      <a:pt x="1567" y="334"/>
                    </a:lnTo>
                    <a:lnTo>
                      <a:pt x="1560" y="336"/>
                    </a:lnTo>
                    <a:lnTo>
                      <a:pt x="1553" y="338"/>
                    </a:lnTo>
                    <a:lnTo>
                      <a:pt x="1546" y="339"/>
                    </a:lnTo>
                    <a:lnTo>
                      <a:pt x="1539" y="341"/>
                    </a:lnTo>
                    <a:lnTo>
                      <a:pt x="1532" y="342"/>
                    </a:lnTo>
                    <a:lnTo>
                      <a:pt x="1524" y="343"/>
                    </a:lnTo>
                    <a:lnTo>
                      <a:pt x="1517" y="343"/>
                    </a:lnTo>
                    <a:lnTo>
                      <a:pt x="1510" y="344"/>
                    </a:lnTo>
                    <a:lnTo>
                      <a:pt x="1502" y="344"/>
                    </a:lnTo>
                    <a:lnTo>
                      <a:pt x="1494" y="345"/>
                    </a:lnTo>
                    <a:lnTo>
                      <a:pt x="1481" y="344"/>
                    </a:lnTo>
                    <a:lnTo>
                      <a:pt x="1469" y="343"/>
                    </a:lnTo>
                    <a:lnTo>
                      <a:pt x="1456" y="341"/>
                    </a:lnTo>
                    <a:lnTo>
                      <a:pt x="1444" y="339"/>
                    </a:lnTo>
                    <a:lnTo>
                      <a:pt x="1433" y="337"/>
                    </a:lnTo>
                    <a:lnTo>
                      <a:pt x="1422" y="332"/>
                    </a:lnTo>
                    <a:lnTo>
                      <a:pt x="1411" y="328"/>
                    </a:lnTo>
                    <a:lnTo>
                      <a:pt x="1400" y="324"/>
                    </a:lnTo>
                    <a:lnTo>
                      <a:pt x="1391" y="318"/>
                    </a:lnTo>
                    <a:lnTo>
                      <a:pt x="1381" y="312"/>
                    </a:lnTo>
                    <a:lnTo>
                      <a:pt x="1372" y="305"/>
                    </a:lnTo>
                    <a:lnTo>
                      <a:pt x="1364" y="298"/>
                    </a:lnTo>
                    <a:lnTo>
                      <a:pt x="1355" y="289"/>
                    </a:lnTo>
                    <a:lnTo>
                      <a:pt x="1348" y="280"/>
                    </a:lnTo>
                    <a:lnTo>
                      <a:pt x="1341" y="270"/>
                    </a:lnTo>
                    <a:lnTo>
                      <a:pt x="1335" y="261"/>
                    </a:lnTo>
                    <a:lnTo>
                      <a:pt x="1329" y="251"/>
                    </a:lnTo>
                    <a:lnTo>
                      <a:pt x="1325" y="240"/>
                    </a:lnTo>
                    <a:lnTo>
                      <a:pt x="1321" y="229"/>
                    </a:lnTo>
                    <a:lnTo>
                      <a:pt x="1317" y="218"/>
                    </a:lnTo>
                    <a:lnTo>
                      <a:pt x="1314" y="206"/>
                    </a:lnTo>
                    <a:lnTo>
                      <a:pt x="1313" y="194"/>
                    </a:lnTo>
                    <a:lnTo>
                      <a:pt x="1312" y="182"/>
                    </a:lnTo>
                    <a:lnTo>
                      <a:pt x="1311" y="169"/>
                    </a:lnTo>
                    <a:lnTo>
                      <a:pt x="1312" y="162"/>
                    </a:lnTo>
                    <a:lnTo>
                      <a:pt x="1312" y="154"/>
                    </a:lnTo>
                    <a:lnTo>
                      <a:pt x="1313" y="147"/>
                    </a:lnTo>
                    <a:lnTo>
                      <a:pt x="1314" y="139"/>
                    </a:lnTo>
                    <a:lnTo>
                      <a:pt x="1316" y="133"/>
                    </a:lnTo>
                    <a:lnTo>
                      <a:pt x="1317" y="126"/>
                    </a:lnTo>
                    <a:lnTo>
                      <a:pt x="1319" y="120"/>
                    </a:lnTo>
                    <a:lnTo>
                      <a:pt x="1322" y="112"/>
                    </a:lnTo>
                    <a:lnTo>
                      <a:pt x="1325" y="106"/>
                    </a:lnTo>
                    <a:lnTo>
                      <a:pt x="1327" y="99"/>
                    </a:lnTo>
                    <a:lnTo>
                      <a:pt x="1331" y="92"/>
                    </a:lnTo>
                    <a:lnTo>
                      <a:pt x="1334" y="86"/>
                    </a:lnTo>
                    <a:lnTo>
                      <a:pt x="1343" y="73"/>
                    </a:lnTo>
                    <a:lnTo>
                      <a:pt x="1353" y="60"/>
                    </a:lnTo>
                    <a:lnTo>
                      <a:pt x="1364" y="49"/>
                    </a:lnTo>
                    <a:lnTo>
                      <a:pt x="1374" y="39"/>
                    </a:lnTo>
                    <a:lnTo>
                      <a:pt x="1387" y="30"/>
                    </a:lnTo>
                    <a:lnTo>
                      <a:pt x="1400" y="22"/>
                    </a:lnTo>
                    <a:lnTo>
                      <a:pt x="1414" y="15"/>
                    </a:lnTo>
                    <a:lnTo>
                      <a:pt x="1429" y="10"/>
                    </a:lnTo>
                    <a:lnTo>
                      <a:pt x="1445" y="6"/>
                    </a:lnTo>
                    <a:lnTo>
                      <a:pt x="1463" y="2"/>
                    </a:lnTo>
                    <a:lnTo>
                      <a:pt x="1480" y="1"/>
                    </a:lnTo>
                    <a:lnTo>
                      <a:pt x="1499" y="0"/>
                    </a:lnTo>
                    <a:close/>
                    <a:moveTo>
                      <a:pt x="1498" y="107"/>
                    </a:moveTo>
                    <a:lnTo>
                      <a:pt x="1493" y="108"/>
                    </a:lnTo>
                    <a:lnTo>
                      <a:pt x="1489" y="108"/>
                    </a:lnTo>
                    <a:lnTo>
                      <a:pt x="1484" y="109"/>
                    </a:lnTo>
                    <a:lnTo>
                      <a:pt x="1480" y="110"/>
                    </a:lnTo>
                    <a:lnTo>
                      <a:pt x="1476" y="111"/>
                    </a:lnTo>
                    <a:lnTo>
                      <a:pt x="1471" y="113"/>
                    </a:lnTo>
                    <a:lnTo>
                      <a:pt x="1467" y="115"/>
                    </a:lnTo>
                    <a:lnTo>
                      <a:pt x="1464" y="118"/>
                    </a:lnTo>
                    <a:lnTo>
                      <a:pt x="1461" y="120"/>
                    </a:lnTo>
                    <a:lnTo>
                      <a:pt x="1457" y="122"/>
                    </a:lnTo>
                    <a:lnTo>
                      <a:pt x="1454" y="126"/>
                    </a:lnTo>
                    <a:lnTo>
                      <a:pt x="1450" y="129"/>
                    </a:lnTo>
                    <a:lnTo>
                      <a:pt x="1448" y="132"/>
                    </a:lnTo>
                    <a:lnTo>
                      <a:pt x="1446" y="134"/>
                    </a:lnTo>
                    <a:lnTo>
                      <a:pt x="1444" y="137"/>
                    </a:lnTo>
                    <a:lnTo>
                      <a:pt x="1443" y="141"/>
                    </a:lnTo>
                    <a:lnTo>
                      <a:pt x="1441" y="144"/>
                    </a:lnTo>
                    <a:lnTo>
                      <a:pt x="1439" y="148"/>
                    </a:lnTo>
                    <a:lnTo>
                      <a:pt x="1439" y="151"/>
                    </a:lnTo>
                    <a:lnTo>
                      <a:pt x="1437" y="155"/>
                    </a:lnTo>
                    <a:lnTo>
                      <a:pt x="1437" y="159"/>
                    </a:lnTo>
                    <a:lnTo>
                      <a:pt x="1436" y="163"/>
                    </a:lnTo>
                    <a:lnTo>
                      <a:pt x="1436" y="167"/>
                    </a:lnTo>
                    <a:lnTo>
                      <a:pt x="1435" y="171"/>
                    </a:lnTo>
                    <a:lnTo>
                      <a:pt x="1436" y="176"/>
                    </a:lnTo>
                    <a:lnTo>
                      <a:pt x="1436" y="180"/>
                    </a:lnTo>
                    <a:lnTo>
                      <a:pt x="1437" y="185"/>
                    </a:lnTo>
                    <a:lnTo>
                      <a:pt x="1438" y="190"/>
                    </a:lnTo>
                    <a:lnTo>
                      <a:pt x="1439" y="194"/>
                    </a:lnTo>
                    <a:lnTo>
                      <a:pt x="1440" y="198"/>
                    </a:lnTo>
                    <a:lnTo>
                      <a:pt x="1442" y="202"/>
                    </a:lnTo>
                    <a:lnTo>
                      <a:pt x="1444" y="206"/>
                    </a:lnTo>
                    <a:lnTo>
                      <a:pt x="1446" y="210"/>
                    </a:lnTo>
                    <a:lnTo>
                      <a:pt x="1449" y="213"/>
                    </a:lnTo>
                    <a:lnTo>
                      <a:pt x="1452" y="217"/>
                    </a:lnTo>
                    <a:lnTo>
                      <a:pt x="1454" y="220"/>
                    </a:lnTo>
                    <a:lnTo>
                      <a:pt x="1458" y="223"/>
                    </a:lnTo>
                    <a:lnTo>
                      <a:pt x="1461" y="225"/>
                    </a:lnTo>
                    <a:lnTo>
                      <a:pt x="1464" y="227"/>
                    </a:lnTo>
                    <a:lnTo>
                      <a:pt x="1467" y="229"/>
                    </a:lnTo>
                    <a:lnTo>
                      <a:pt x="1471" y="231"/>
                    </a:lnTo>
                    <a:lnTo>
                      <a:pt x="1474" y="232"/>
                    </a:lnTo>
                    <a:lnTo>
                      <a:pt x="1478" y="234"/>
                    </a:lnTo>
                    <a:lnTo>
                      <a:pt x="1482" y="235"/>
                    </a:lnTo>
                    <a:lnTo>
                      <a:pt x="1486" y="236"/>
                    </a:lnTo>
                    <a:lnTo>
                      <a:pt x="1490" y="236"/>
                    </a:lnTo>
                    <a:lnTo>
                      <a:pt x="1494" y="236"/>
                    </a:lnTo>
                    <a:lnTo>
                      <a:pt x="1498" y="237"/>
                    </a:lnTo>
                    <a:lnTo>
                      <a:pt x="1504" y="236"/>
                    </a:lnTo>
                    <a:lnTo>
                      <a:pt x="1508" y="236"/>
                    </a:lnTo>
                    <a:lnTo>
                      <a:pt x="1512" y="236"/>
                    </a:lnTo>
                    <a:lnTo>
                      <a:pt x="1517" y="234"/>
                    </a:lnTo>
                    <a:lnTo>
                      <a:pt x="1521" y="233"/>
                    </a:lnTo>
                    <a:lnTo>
                      <a:pt x="1525" y="232"/>
                    </a:lnTo>
                    <a:lnTo>
                      <a:pt x="1529" y="229"/>
                    </a:lnTo>
                    <a:lnTo>
                      <a:pt x="1532" y="227"/>
                    </a:lnTo>
                    <a:lnTo>
                      <a:pt x="1536" y="225"/>
                    </a:lnTo>
                    <a:lnTo>
                      <a:pt x="1539" y="223"/>
                    </a:lnTo>
                    <a:lnTo>
                      <a:pt x="1542" y="219"/>
                    </a:lnTo>
                    <a:lnTo>
                      <a:pt x="1545" y="217"/>
                    </a:lnTo>
                    <a:lnTo>
                      <a:pt x="1547" y="213"/>
                    </a:lnTo>
                    <a:lnTo>
                      <a:pt x="1549" y="210"/>
                    </a:lnTo>
                    <a:lnTo>
                      <a:pt x="1551" y="207"/>
                    </a:lnTo>
                    <a:lnTo>
                      <a:pt x="1553" y="204"/>
                    </a:lnTo>
                    <a:lnTo>
                      <a:pt x="1555" y="201"/>
                    </a:lnTo>
                    <a:lnTo>
                      <a:pt x="1556" y="197"/>
                    </a:lnTo>
                    <a:lnTo>
                      <a:pt x="1558" y="193"/>
                    </a:lnTo>
                    <a:lnTo>
                      <a:pt x="1558" y="189"/>
                    </a:lnTo>
                    <a:lnTo>
                      <a:pt x="1559" y="186"/>
                    </a:lnTo>
                    <a:lnTo>
                      <a:pt x="1560" y="182"/>
                    </a:lnTo>
                    <a:lnTo>
                      <a:pt x="1560" y="178"/>
                    </a:lnTo>
                    <a:lnTo>
                      <a:pt x="1560" y="174"/>
                    </a:lnTo>
                    <a:lnTo>
                      <a:pt x="1560" y="168"/>
                    </a:lnTo>
                    <a:lnTo>
                      <a:pt x="1560" y="163"/>
                    </a:lnTo>
                    <a:lnTo>
                      <a:pt x="1559" y="159"/>
                    </a:lnTo>
                    <a:lnTo>
                      <a:pt x="1558" y="154"/>
                    </a:lnTo>
                    <a:lnTo>
                      <a:pt x="1557" y="150"/>
                    </a:lnTo>
                    <a:lnTo>
                      <a:pt x="1555" y="146"/>
                    </a:lnTo>
                    <a:lnTo>
                      <a:pt x="1554" y="143"/>
                    </a:lnTo>
                    <a:lnTo>
                      <a:pt x="1553" y="139"/>
                    </a:lnTo>
                    <a:lnTo>
                      <a:pt x="1551" y="135"/>
                    </a:lnTo>
                    <a:lnTo>
                      <a:pt x="1548" y="133"/>
                    </a:lnTo>
                    <a:lnTo>
                      <a:pt x="1546" y="129"/>
                    </a:lnTo>
                    <a:lnTo>
                      <a:pt x="1542" y="126"/>
                    </a:lnTo>
                    <a:lnTo>
                      <a:pt x="1540" y="123"/>
                    </a:lnTo>
                    <a:lnTo>
                      <a:pt x="1537" y="121"/>
                    </a:lnTo>
                    <a:lnTo>
                      <a:pt x="1534" y="118"/>
                    </a:lnTo>
                    <a:lnTo>
                      <a:pt x="1530" y="116"/>
                    </a:lnTo>
                    <a:lnTo>
                      <a:pt x="1527" y="114"/>
                    </a:lnTo>
                    <a:lnTo>
                      <a:pt x="1523" y="113"/>
                    </a:lnTo>
                    <a:lnTo>
                      <a:pt x="1519" y="111"/>
                    </a:lnTo>
                    <a:lnTo>
                      <a:pt x="1515" y="110"/>
                    </a:lnTo>
                    <a:lnTo>
                      <a:pt x="1511" y="109"/>
                    </a:lnTo>
                    <a:lnTo>
                      <a:pt x="1507" y="109"/>
                    </a:lnTo>
                    <a:lnTo>
                      <a:pt x="1503" y="108"/>
                    </a:lnTo>
                    <a:lnTo>
                      <a:pt x="1498" y="107"/>
                    </a:lnTo>
                    <a:close/>
                    <a:moveTo>
                      <a:pt x="1709" y="340"/>
                    </a:moveTo>
                    <a:lnTo>
                      <a:pt x="1709" y="4"/>
                    </a:lnTo>
                    <a:lnTo>
                      <a:pt x="1937" y="4"/>
                    </a:lnTo>
                    <a:lnTo>
                      <a:pt x="1937" y="96"/>
                    </a:lnTo>
                    <a:lnTo>
                      <a:pt x="1832" y="96"/>
                    </a:lnTo>
                    <a:lnTo>
                      <a:pt x="1832" y="128"/>
                    </a:lnTo>
                    <a:lnTo>
                      <a:pt x="1927" y="128"/>
                    </a:lnTo>
                    <a:lnTo>
                      <a:pt x="1927" y="216"/>
                    </a:lnTo>
                    <a:lnTo>
                      <a:pt x="1832" y="216"/>
                    </a:lnTo>
                    <a:lnTo>
                      <a:pt x="1832" y="248"/>
                    </a:lnTo>
                    <a:lnTo>
                      <a:pt x="1940" y="248"/>
                    </a:lnTo>
                    <a:lnTo>
                      <a:pt x="1940" y="340"/>
                    </a:lnTo>
                    <a:lnTo>
                      <a:pt x="1709" y="340"/>
                    </a:lnTo>
                    <a:close/>
                    <a:moveTo>
                      <a:pt x="1966" y="340"/>
                    </a:moveTo>
                    <a:lnTo>
                      <a:pt x="1966" y="4"/>
                    </a:lnTo>
                    <a:lnTo>
                      <a:pt x="2089" y="4"/>
                    </a:lnTo>
                    <a:lnTo>
                      <a:pt x="2089" y="232"/>
                    </a:lnTo>
                    <a:lnTo>
                      <a:pt x="2191" y="232"/>
                    </a:lnTo>
                    <a:lnTo>
                      <a:pt x="2191" y="340"/>
                    </a:lnTo>
                    <a:lnTo>
                      <a:pt x="1966" y="340"/>
                    </a:lnTo>
                    <a:close/>
                    <a:moveTo>
                      <a:pt x="2206" y="340"/>
                    </a:moveTo>
                    <a:lnTo>
                      <a:pt x="2206" y="4"/>
                    </a:lnTo>
                    <a:lnTo>
                      <a:pt x="2432" y="4"/>
                    </a:lnTo>
                    <a:lnTo>
                      <a:pt x="2432" y="96"/>
                    </a:lnTo>
                    <a:lnTo>
                      <a:pt x="2327" y="96"/>
                    </a:lnTo>
                    <a:lnTo>
                      <a:pt x="2327" y="128"/>
                    </a:lnTo>
                    <a:lnTo>
                      <a:pt x="2423" y="128"/>
                    </a:lnTo>
                    <a:lnTo>
                      <a:pt x="2423" y="216"/>
                    </a:lnTo>
                    <a:lnTo>
                      <a:pt x="2327" y="216"/>
                    </a:lnTo>
                    <a:lnTo>
                      <a:pt x="2327" y="248"/>
                    </a:lnTo>
                    <a:lnTo>
                      <a:pt x="2436" y="248"/>
                    </a:lnTo>
                    <a:lnTo>
                      <a:pt x="2436" y="340"/>
                    </a:lnTo>
                    <a:lnTo>
                      <a:pt x="2206" y="340"/>
                    </a:lnTo>
                    <a:close/>
                    <a:moveTo>
                      <a:pt x="2462" y="340"/>
                    </a:moveTo>
                    <a:lnTo>
                      <a:pt x="2462" y="4"/>
                    </a:lnTo>
                    <a:lnTo>
                      <a:pt x="2579" y="4"/>
                    </a:lnTo>
                    <a:lnTo>
                      <a:pt x="2579" y="96"/>
                    </a:lnTo>
                    <a:lnTo>
                      <a:pt x="2579" y="102"/>
                    </a:lnTo>
                    <a:lnTo>
                      <a:pt x="2579" y="107"/>
                    </a:lnTo>
                    <a:lnTo>
                      <a:pt x="2579" y="111"/>
                    </a:lnTo>
                    <a:lnTo>
                      <a:pt x="2579" y="116"/>
                    </a:lnTo>
                    <a:lnTo>
                      <a:pt x="2579" y="121"/>
                    </a:lnTo>
                    <a:lnTo>
                      <a:pt x="2579" y="125"/>
                    </a:lnTo>
                    <a:lnTo>
                      <a:pt x="2578" y="130"/>
                    </a:lnTo>
                    <a:lnTo>
                      <a:pt x="2578" y="134"/>
                    </a:lnTo>
                    <a:lnTo>
                      <a:pt x="2578" y="137"/>
                    </a:lnTo>
                    <a:lnTo>
                      <a:pt x="2577" y="142"/>
                    </a:lnTo>
                    <a:lnTo>
                      <a:pt x="2577" y="146"/>
                    </a:lnTo>
                    <a:lnTo>
                      <a:pt x="2577" y="150"/>
                    </a:lnTo>
                    <a:lnTo>
                      <a:pt x="2579" y="150"/>
                    </a:lnTo>
                    <a:lnTo>
                      <a:pt x="2579" y="148"/>
                    </a:lnTo>
                    <a:lnTo>
                      <a:pt x="2580" y="146"/>
                    </a:lnTo>
                    <a:lnTo>
                      <a:pt x="2580" y="144"/>
                    </a:lnTo>
                    <a:lnTo>
                      <a:pt x="2581" y="142"/>
                    </a:lnTo>
                    <a:lnTo>
                      <a:pt x="2581" y="141"/>
                    </a:lnTo>
                    <a:lnTo>
                      <a:pt x="2582" y="139"/>
                    </a:lnTo>
                    <a:lnTo>
                      <a:pt x="2583" y="137"/>
                    </a:lnTo>
                    <a:lnTo>
                      <a:pt x="2583" y="135"/>
                    </a:lnTo>
                    <a:lnTo>
                      <a:pt x="2584" y="134"/>
                    </a:lnTo>
                    <a:lnTo>
                      <a:pt x="2585" y="132"/>
                    </a:lnTo>
                    <a:lnTo>
                      <a:pt x="2586" y="130"/>
                    </a:lnTo>
                    <a:lnTo>
                      <a:pt x="2587" y="128"/>
                    </a:lnTo>
                    <a:lnTo>
                      <a:pt x="2588" y="127"/>
                    </a:lnTo>
                    <a:lnTo>
                      <a:pt x="2589" y="126"/>
                    </a:lnTo>
                    <a:lnTo>
                      <a:pt x="2590" y="124"/>
                    </a:lnTo>
                    <a:lnTo>
                      <a:pt x="2590" y="122"/>
                    </a:lnTo>
                    <a:lnTo>
                      <a:pt x="2592" y="121"/>
                    </a:lnTo>
                    <a:lnTo>
                      <a:pt x="2593" y="119"/>
                    </a:lnTo>
                    <a:lnTo>
                      <a:pt x="2594" y="117"/>
                    </a:lnTo>
                    <a:lnTo>
                      <a:pt x="2595" y="115"/>
                    </a:lnTo>
                    <a:lnTo>
                      <a:pt x="2596" y="113"/>
                    </a:lnTo>
                    <a:lnTo>
                      <a:pt x="2598" y="111"/>
                    </a:lnTo>
                    <a:lnTo>
                      <a:pt x="2599" y="109"/>
                    </a:lnTo>
                    <a:lnTo>
                      <a:pt x="2601" y="106"/>
                    </a:lnTo>
                    <a:lnTo>
                      <a:pt x="2602" y="105"/>
                    </a:lnTo>
                    <a:lnTo>
                      <a:pt x="2603" y="103"/>
                    </a:lnTo>
                    <a:lnTo>
                      <a:pt x="2603" y="102"/>
                    </a:lnTo>
                    <a:lnTo>
                      <a:pt x="2604" y="101"/>
                    </a:lnTo>
                    <a:lnTo>
                      <a:pt x="2605" y="99"/>
                    </a:lnTo>
                    <a:lnTo>
                      <a:pt x="2605" y="98"/>
                    </a:lnTo>
                    <a:lnTo>
                      <a:pt x="2606" y="96"/>
                    </a:lnTo>
                    <a:lnTo>
                      <a:pt x="2607" y="95"/>
                    </a:lnTo>
                    <a:lnTo>
                      <a:pt x="2607" y="94"/>
                    </a:lnTo>
                    <a:lnTo>
                      <a:pt x="2608" y="92"/>
                    </a:lnTo>
                    <a:lnTo>
                      <a:pt x="2609" y="91"/>
                    </a:lnTo>
                    <a:lnTo>
                      <a:pt x="2610" y="89"/>
                    </a:lnTo>
                    <a:lnTo>
                      <a:pt x="2656" y="4"/>
                    </a:lnTo>
                    <a:lnTo>
                      <a:pt x="2789" y="4"/>
                    </a:lnTo>
                    <a:lnTo>
                      <a:pt x="2684" y="167"/>
                    </a:lnTo>
                    <a:lnTo>
                      <a:pt x="2801" y="340"/>
                    </a:lnTo>
                    <a:lnTo>
                      <a:pt x="2659" y="340"/>
                    </a:lnTo>
                    <a:lnTo>
                      <a:pt x="2603" y="244"/>
                    </a:lnTo>
                    <a:lnTo>
                      <a:pt x="2602" y="241"/>
                    </a:lnTo>
                    <a:lnTo>
                      <a:pt x="2600" y="239"/>
                    </a:lnTo>
                    <a:lnTo>
                      <a:pt x="2599" y="237"/>
                    </a:lnTo>
                    <a:lnTo>
                      <a:pt x="2598" y="235"/>
                    </a:lnTo>
                    <a:lnTo>
                      <a:pt x="2596" y="233"/>
                    </a:lnTo>
                    <a:lnTo>
                      <a:pt x="2595" y="230"/>
                    </a:lnTo>
                    <a:lnTo>
                      <a:pt x="2594" y="228"/>
                    </a:lnTo>
                    <a:lnTo>
                      <a:pt x="2592" y="225"/>
                    </a:lnTo>
                    <a:lnTo>
                      <a:pt x="2591" y="223"/>
                    </a:lnTo>
                    <a:lnTo>
                      <a:pt x="2590" y="221"/>
                    </a:lnTo>
                    <a:lnTo>
                      <a:pt x="2588" y="218"/>
                    </a:lnTo>
                    <a:lnTo>
                      <a:pt x="2587" y="216"/>
                    </a:lnTo>
                    <a:lnTo>
                      <a:pt x="2586" y="214"/>
                    </a:lnTo>
                    <a:lnTo>
                      <a:pt x="2585" y="212"/>
                    </a:lnTo>
                    <a:lnTo>
                      <a:pt x="2584" y="211"/>
                    </a:lnTo>
                    <a:lnTo>
                      <a:pt x="2583" y="209"/>
                    </a:lnTo>
                    <a:lnTo>
                      <a:pt x="2583" y="208"/>
                    </a:lnTo>
                    <a:lnTo>
                      <a:pt x="2582" y="206"/>
                    </a:lnTo>
                    <a:lnTo>
                      <a:pt x="2581" y="205"/>
                    </a:lnTo>
                    <a:lnTo>
                      <a:pt x="2581" y="204"/>
                    </a:lnTo>
                    <a:lnTo>
                      <a:pt x="2580" y="203"/>
                    </a:lnTo>
                    <a:lnTo>
                      <a:pt x="2580" y="202"/>
                    </a:lnTo>
                    <a:lnTo>
                      <a:pt x="2579" y="200"/>
                    </a:lnTo>
                    <a:lnTo>
                      <a:pt x="2579" y="199"/>
                    </a:lnTo>
                    <a:lnTo>
                      <a:pt x="2577" y="199"/>
                    </a:lnTo>
                    <a:lnTo>
                      <a:pt x="2577" y="202"/>
                    </a:lnTo>
                    <a:lnTo>
                      <a:pt x="2577" y="204"/>
                    </a:lnTo>
                    <a:lnTo>
                      <a:pt x="2578" y="208"/>
                    </a:lnTo>
                    <a:lnTo>
                      <a:pt x="2578" y="211"/>
                    </a:lnTo>
                    <a:lnTo>
                      <a:pt x="2578" y="214"/>
                    </a:lnTo>
                    <a:lnTo>
                      <a:pt x="2579" y="219"/>
                    </a:lnTo>
                    <a:lnTo>
                      <a:pt x="2579" y="223"/>
                    </a:lnTo>
                    <a:lnTo>
                      <a:pt x="2579" y="227"/>
                    </a:lnTo>
                    <a:lnTo>
                      <a:pt x="2579" y="232"/>
                    </a:lnTo>
                    <a:lnTo>
                      <a:pt x="2579" y="237"/>
                    </a:lnTo>
                    <a:lnTo>
                      <a:pt x="2579" y="242"/>
                    </a:lnTo>
                    <a:lnTo>
                      <a:pt x="2579" y="247"/>
                    </a:lnTo>
                    <a:lnTo>
                      <a:pt x="2579" y="340"/>
                    </a:lnTo>
                    <a:lnTo>
                      <a:pt x="2462" y="340"/>
                    </a:lnTo>
                    <a:close/>
                    <a:moveTo>
                      <a:pt x="2859" y="340"/>
                    </a:moveTo>
                    <a:lnTo>
                      <a:pt x="2859" y="111"/>
                    </a:lnTo>
                    <a:lnTo>
                      <a:pt x="2789" y="114"/>
                    </a:lnTo>
                    <a:lnTo>
                      <a:pt x="2789" y="4"/>
                    </a:lnTo>
                    <a:lnTo>
                      <a:pt x="3046" y="4"/>
                    </a:lnTo>
                    <a:lnTo>
                      <a:pt x="3046" y="114"/>
                    </a:lnTo>
                    <a:lnTo>
                      <a:pt x="2978" y="111"/>
                    </a:lnTo>
                    <a:lnTo>
                      <a:pt x="2978" y="340"/>
                    </a:lnTo>
                    <a:lnTo>
                      <a:pt x="2859" y="340"/>
                    </a:lnTo>
                    <a:close/>
                    <a:moveTo>
                      <a:pt x="3057" y="340"/>
                    </a:moveTo>
                    <a:lnTo>
                      <a:pt x="3057" y="4"/>
                    </a:lnTo>
                    <a:lnTo>
                      <a:pt x="3208" y="4"/>
                    </a:lnTo>
                    <a:lnTo>
                      <a:pt x="3212" y="5"/>
                    </a:lnTo>
                    <a:lnTo>
                      <a:pt x="3217" y="5"/>
                    </a:lnTo>
                    <a:lnTo>
                      <a:pt x="3221" y="5"/>
                    </a:lnTo>
                    <a:lnTo>
                      <a:pt x="3226" y="5"/>
                    </a:lnTo>
                    <a:lnTo>
                      <a:pt x="3230" y="6"/>
                    </a:lnTo>
                    <a:lnTo>
                      <a:pt x="3234" y="6"/>
                    </a:lnTo>
                    <a:lnTo>
                      <a:pt x="3238" y="6"/>
                    </a:lnTo>
                    <a:lnTo>
                      <a:pt x="3241" y="7"/>
                    </a:lnTo>
                    <a:lnTo>
                      <a:pt x="3245" y="8"/>
                    </a:lnTo>
                    <a:lnTo>
                      <a:pt x="3248" y="9"/>
                    </a:lnTo>
                    <a:lnTo>
                      <a:pt x="3251" y="9"/>
                    </a:lnTo>
                    <a:lnTo>
                      <a:pt x="3255" y="9"/>
                    </a:lnTo>
                    <a:lnTo>
                      <a:pt x="3258" y="10"/>
                    </a:lnTo>
                    <a:lnTo>
                      <a:pt x="3260" y="11"/>
                    </a:lnTo>
                    <a:lnTo>
                      <a:pt x="3263" y="12"/>
                    </a:lnTo>
                    <a:lnTo>
                      <a:pt x="3266" y="13"/>
                    </a:lnTo>
                    <a:lnTo>
                      <a:pt x="3269" y="14"/>
                    </a:lnTo>
                    <a:lnTo>
                      <a:pt x="3273" y="15"/>
                    </a:lnTo>
                    <a:lnTo>
                      <a:pt x="3275" y="16"/>
                    </a:lnTo>
                    <a:lnTo>
                      <a:pt x="3278" y="17"/>
                    </a:lnTo>
                    <a:lnTo>
                      <a:pt x="3281" y="19"/>
                    </a:lnTo>
                    <a:lnTo>
                      <a:pt x="3284" y="21"/>
                    </a:lnTo>
                    <a:lnTo>
                      <a:pt x="3287" y="22"/>
                    </a:lnTo>
                    <a:lnTo>
                      <a:pt x="3290" y="24"/>
                    </a:lnTo>
                    <a:lnTo>
                      <a:pt x="3299" y="30"/>
                    </a:lnTo>
                    <a:lnTo>
                      <a:pt x="3306" y="36"/>
                    </a:lnTo>
                    <a:lnTo>
                      <a:pt x="3314" y="43"/>
                    </a:lnTo>
                    <a:lnTo>
                      <a:pt x="3320" y="49"/>
                    </a:lnTo>
                    <a:lnTo>
                      <a:pt x="3325" y="57"/>
                    </a:lnTo>
                    <a:lnTo>
                      <a:pt x="3331" y="65"/>
                    </a:lnTo>
                    <a:lnTo>
                      <a:pt x="3335" y="73"/>
                    </a:lnTo>
                    <a:lnTo>
                      <a:pt x="3338" y="82"/>
                    </a:lnTo>
                    <a:lnTo>
                      <a:pt x="3340" y="91"/>
                    </a:lnTo>
                    <a:lnTo>
                      <a:pt x="3342" y="101"/>
                    </a:lnTo>
                    <a:lnTo>
                      <a:pt x="3344" y="111"/>
                    </a:lnTo>
                    <a:lnTo>
                      <a:pt x="3344" y="121"/>
                    </a:lnTo>
                    <a:lnTo>
                      <a:pt x="3344" y="127"/>
                    </a:lnTo>
                    <a:lnTo>
                      <a:pt x="3344" y="133"/>
                    </a:lnTo>
                    <a:lnTo>
                      <a:pt x="3343" y="138"/>
                    </a:lnTo>
                    <a:lnTo>
                      <a:pt x="3342" y="144"/>
                    </a:lnTo>
                    <a:lnTo>
                      <a:pt x="3340" y="149"/>
                    </a:lnTo>
                    <a:lnTo>
                      <a:pt x="3339" y="154"/>
                    </a:lnTo>
                    <a:lnTo>
                      <a:pt x="3337" y="159"/>
                    </a:lnTo>
                    <a:lnTo>
                      <a:pt x="3335" y="164"/>
                    </a:lnTo>
                    <a:lnTo>
                      <a:pt x="3333" y="169"/>
                    </a:lnTo>
                    <a:lnTo>
                      <a:pt x="3330" y="173"/>
                    </a:lnTo>
                    <a:lnTo>
                      <a:pt x="3327" y="178"/>
                    </a:lnTo>
                    <a:lnTo>
                      <a:pt x="3324" y="182"/>
                    </a:lnTo>
                    <a:lnTo>
                      <a:pt x="3322" y="184"/>
                    </a:lnTo>
                    <a:lnTo>
                      <a:pt x="3320" y="187"/>
                    </a:lnTo>
                    <a:lnTo>
                      <a:pt x="3316" y="189"/>
                    </a:lnTo>
                    <a:lnTo>
                      <a:pt x="3314" y="191"/>
                    </a:lnTo>
                    <a:lnTo>
                      <a:pt x="3310" y="194"/>
                    </a:lnTo>
                    <a:lnTo>
                      <a:pt x="3307" y="196"/>
                    </a:lnTo>
                    <a:lnTo>
                      <a:pt x="3303" y="198"/>
                    </a:lnTo>
                    <a:lnTo>
                      <a:pt x="3298" y="201"/>
                    </a:lnTo>
                    <a:lnTo>
                      <a:pt x="3294" y="202"/>
                    </a:lnTo>
                    <a:lnTo>
                      <a:pt x="3289" y="204"/>
                    </a:lnTo>
                    <a:lnTo>
                      <a:pt x="3283" y="206"/>
                    </a:lnTo>
                    <a:lnTo>
                      <a:pt x="3279" y="208"/>
                    </a:lnTo>
                    <a:lnTo>
                      <a:pt x="3279" y="211"/>
                    </a:lnTo>
                    <a:lnTo>
                      <a:pt x="3280" y="212"/>
                    </a:lnTo>
                    <a:lnTo>
                      <a:pt x="3282" y="213"/>
                    </a:lnTo>
                    <a:lnTo>
                      <a:pt x="3284" y="214"/>
                    </a:lnTo>
                    <a:lnTo>
                      <a:pt x="3286" y="216"/>
                    </a:lnTo>
                    <a:lnTo>
                      <a:pt x="3287" y="217"/>
                    </a:lnTo>
                    <a:lnTo>
                      <a:pt x="3289" y="219"/>
                    </a:lnTo>
                    <a:lnTo>
                      <a:pt x="3290" y="220"/>
                    </a:lnTo>
                    <a:lnTo>
                      <a:pt x="3291" y="221"/>
                    </a:lnTo>
                    <a:lnTo>
                      <a:pt x="3292" y="223"/>
                    </a:lnTo>
                    <a:lnTo>
                      <a:pt x="3294" y="224"/>
                    </a:lnTo>
                    <a:lnTo>
                      <a:pt x="3294" y="225"/>
                    </a:lnTo>
                    <a:lnTo>
                      <a:pt x="3296" y="227"/>
                    </a:lnTo>
                    <a:lnTo>
                      <a:pt x="3372" y="340"/>
                    </a:lnTo>
                    <a:lnTo>
                      <a:pt x="3232" y="340"/>
                    </a:lnTo>
                    <a:lnTo>
                      <a:pt x="3182" y="242"/>
                    </a:lnTo>
                    <a:lnTo>
                      <a:pt x="3182" y="240"/>
                    </a:lnTo>
                    <a:lnTo>
                      <a:pt x="3181" y="240"/>
                    </a:lnTo>
                    <a:lnTo>
                      <a:pt x="3180" y="238"/>
                    </a:lnTo>
                    <a:lnTo>
                      <a:pt x="3180" y="237"/>
                    </a:lnTo>
                    <a:lnTo>
                      <a:pt x="3180" y="236"/>
                    </a:lnTo>
                    <a:lnTo>
                      <a:pt x="3179" y="235"/>
                    </a:lnTo>
                    <a:lnTo>
                      <a:pt x="3179" y="234"/>
                    </a:lnTo>
                    <a:lnTo>
                      <a:pt x="3178" y="234"/>
                    </a:lnTo>
                    <a:lnTo>
                      <a:pt x="3178" y="233"/>
                    </a:lnTo>
                    <a:lnTo>
                      <a:pt x="3178" y="232"/>
                    </a:lnTo>
                    <a:lnTo>
                      <a:pt x="3176" y="232"/>
                    </a:lnTo>
                    <a:lnTo>
                      <a:pt x="3176" y="340"/>
                    </a:lnTo>
                    <a:lnTo>
                      <a:pt x="3057" y="340"/>
                    </a:lnTo>
                    <a:close/>
                    <a:moveTo>
                      <a:pt x="3176" y="153"/>
                    </a:moveTo>
                    <a:lnTo>
                      <a:pt x="3193" y="153"/>
                    </a:lnTo>
                    <a:lnTo>
                      <a:pt x="3195" y="152"/>
                    </a:lnTo>
                    <a:lnTo>
                      <a:pt x="3197" y="152"/>
                    </a:lnTo>
                    <a:lnTo>
                      <a:pt x="3199" y="152"/>
                    </a:lnTo>
                    <a:lnTo>
                      <a:pt x="3202" y="152"/>
                    </a:lnTo>
                    <a:lnTo>
                      <a:pt x="3204" y="152"/>
                    </a:lnTo>
                    <a:lnTo>
                      <a:pt x="3206" y="151"/>
                    </a:lnTo>
                    <a:lnTo>
                      <a:pt x="3208" y="150"/>
                    </a:lnTo>
                    <a:lnTo>
                      <a:pt x="3209" y="150"/>
                    </a:lnTo>
                    <a:lnTo>
                      <a:pt x="3211" y="149"/>
                    </a:lnTo>
                    <a:lnTo>
                      <a:pt x="3212" y="148"/>
                    </a:lnTo>
                    <a:lnTo>
                      <a:pt x="3214" y="147"/>
                    </a:lnTo>
                    <a:lnTo>
                      <a:pt x="3216" y="146"/>
                    </a:lnTo>
                    <a:lnTo>
                      <a:pt x="3217" y="144"/>
                    </a:lnTo>
                    <a:lnTo>
                      <a:pt x="3219" y="143"/>
                    </a:lnTo>
                    <a:lnTo>
                      <a:pt x="3219" y="142"/>
                    </a:lnTo>
                    <a:lnTo>
                      <a:pt x="3221" y="140"/>
                    </a:lnTo>
                    <a:lnTo>
                      <a:pt x="3221" y="138"/>
                    </a:lnTo>
                    <a:lnTo>
                      <a:pt x="3222" y="137"/>
                    </a:lnTo>
                    <a:lnTo>
                      <a:pt x="3223" y="135"/>
                    </a:lnTo>
                    <a:lnTo>
                      <a:pt x="3223" y="134"/>
                    </a:lnTo>
                    <a:lnTo>
                      <a:pt x="3224" y="132"/>
                    </a:lnTo>
                    <a:lnTo>
                      <a:pt x="3224" y="130"/>
                    </a:lnTo>
                    <a:lnTo>
                      <a:pt x="3224" y="128"/>
                    </a:lnTo>
                    <a:lnTo>
                      <a:pt x="3225" y="126"/>
                    </a:lnTo>
                    <a:lnTo>
                      <a:pt x="3224" y="124"/>
                    </a:lnTo>
                    <a:lnTo>
                      <a:pt x="3224" y="122"/>
                    </a:lnTo>
                    <a:lnTo>
                      <a:pt x="3224" y="120"/>
                    </a:lnTo>
                    <a:lnTo>
                      <a:pt x="3223" y="118"/>
                    </a:lnTo>
                    <a:lnTo>
                      <a:pt x="3223" y="116"/>
                    </a:lnTo>
                    <a:lnTo>
                      <a:pt x="3223" y="115"/>
                    </a:lnTo>
                    <a:lnTo>
                      <a:pt x="3222" y="113"/>
                    </a:lnTo>
                    <a:lnTo>
                      <a:pt x="3221" y="111"/>
                    </a:lnTo>
                    <a:lnTo>
                      <a:pt x="3220" y="109"/>
                    </a:lnTo>
                    <a:lnTo>
                      <a:pt x="3219" y="108"/>
                    </a:lnTo>
                    <a:lnTo>
                      <a:pt x="3218" y="107"/>
                    </a:lnTo>
                    <a:lnTo>
                      <a:pt x="3217" y="105"/>
                    </a:lnTo>
                    <a:lnTo>
                      <a:pt x="3215" y="104"/>
                    </a:lnTo>
                    <a:lnTo>
                      <a:pt x="3214" y="103"/>
                    </a:lnTo>
                    <a:lnTo>
                      <a:pt x="3212" y="101"/>
                    </a:lnTo>
                    <a:lnTo>
                      <a:pt x="3211" y="101"/>
                    </a:lnTo>
                    <a:lnTo>
                      <a:pt x="3210" y="100"/>
                    </a:lnTo>
                    <a:lnTo>
                      <a:pt x="3208" y="99"/>
                    </a:lnTo>
                    <a:lnTo>
                      <a:pt x="3206" y="99"/>
                    </a:lnTo>
                    <a:lnTo>
                      <a:pt x="3204" y="98"/>
                    </a:lnTo>
                    <a:lnTo>
                      <a:pt x="3203" y="97"/>
                    </a:lnTo>
                    <a:lnTo>
                      <a:pt x="3201" y="97"/>
                    </a:lnTo>
                    <a:lnTo>
                      <a:pt x="3199" y="97"/>
                    </a:lnTo>
                    <a:lnTo>
                      <a:pt x="3197" y="96"/>
                    </a:lnTo>
                    <a:lnTo>
                      <a:pt x="3176" y="96"/>
                    </a:lnTo>
                    <a:lnTo>
                      <a:pt x="3176" y="153"/>
                    </a:lnTo>
                    <a:close/>
                    <a:moveTo>
                      <a:pt x="3494" y="298"/>
                    </a:moveTo>
                    <a:lnTo>
                      <a:pt x="3486" y="340"/>
                    </a:lnTo>
                    <a:lnTo>
                      <a:pt x="3356" y="340"/>
                    </a:lnTo>
                    <a:lnTo>
                      <a:pt x="3473" y="4"/>
                    </a:lnTo>
                    <a:lnTo>
                      <a:pt x="3608" y="4"/>
                    </a:lnTo>
                    <a:lnTo>
                      <a:pt x="3728" y="340"/>
                    </a:lnTo>
                    <a:lnTo>
                      <a:pt x="3598" y="340"/>
                    </a:lnTo>
                    <a:lnTo>
                      <a:pt x="3587" y="298"/>
                    </a:lnTo>
                    <a:lnTo>
                      <a:pt x="3494" y="298"/>
                    </a:lnTo>
                    <a:close/>
                    <a:moveTo>
                      <a:pt x="3517" y="218"/>
                    </a:moveTo>
                    <a:lnTo>
                      <a:pt x="3566" y="218"/>
                    </a:lnTo>
                    <a:lnTo>
                      <a:pt x="3551" y="153"/>
                    </a:lnTo>
                    <a:lnTo>
                      <a:pt x="3549" y="150"/>
                    </a:lnTo>
                    <a:lnTo>
                      <a:pt x="3549" y="146"/>
                    </a:lnTo>
                    <a:lnTo>
                      <a:pt x="3548" y="143"/>
                    </a:lnTo>
                    <a:lnTo>
                      <a:pt x="3547" y="140"/>
                    </a:lnTo>
                    <a:lnTo>
                      <a:pt x="3546" y="137"/>
                    </a:lnTo>
                    <a:lnTo>
                      <a:pt x="3546" y="134"/>
                    </a:lnTo>
                    <a:lnTo>
                      <a:pt x="3546" y="131"/>
                    </a:lnTo>
                    <a:lnTo>
                      <a:pt x="3545" y="129"/>
                    </a:lnTo>
                    <a:lnTo>
                      <a:pt x="3544" y="126"/>
                    </a:lnTo>
                    <a:lnTo>
                      <a:pt x="3544" y="123"/>
                    </a:lnTo>
                    <a:lnTo>
                      <a:pt x="3544" y="120"/>
                    </a:lnTo>
                    <a:lnTo>
                      <a:pt x="3544" y="117"/>
                    </a:lnTo>
                    <a:lnTo>
                      <a:pt x="3540" y="117"/>
                    </a:lnTo>
                    <a:lnTo>
                      <a:pt x="3539" y="122"/>
                    </a:lnTo>
                    <a:lnTo>
                      <a:pt x="3538" y="125"/>
                    </a:lnTo>
                    <a:lnTo>
                      <a:pt x="3538" y="129"/>
                    </a:lnTo>
                    <a:lnTo>
                      <a:pt x="3537" y="133"/>
                    </a:lnTo>
                    <a:lnTo>
                      <a:pt x="3537" y="135"/>
                    </a:lnTo>
                    <a:lnTo>
                      <a:pt x="3536" y="139"/>
                    </a:lnTo>
                    <a:lnTo>
                      <a:pt x="3536" y="142"/>
                    </a:lnTo>
                    <a:lnTo>
                      <a:pt x="3536" y="144"/>
                    </a:lnTo>
                    <a:lnTo>
                      <a:pt x="3535" y="147"/>
                    </a:lnTo>
                    <a:lnTo>
                      <a:pt x="3534" y="149"/>
                    </a:lnTo>
                    <a:lnTo>
                      <a:pt x="3533" y="151"/>
                    </a:lnTo>
                    <a:lnTo>
                      <a:pt x="3533" y="153"/>
                    </a:lnTo>
                    <a:lnTo>
                      <a:pt x="3517" y="218"/>
                    </a:lnTo>
                    <a:close/>
                    <a:moveTo>
                      <a:pt x="3736" y="340"/>
                    </a:moveTo>
                    <a:lnTo>
                      <a:pt x="3736" y="4"/>
                    </a:lnTo>
                    <a:lnTo>
                      <a:pt x="3888" y="4"/>
                    </a:lnTo>
                    <a:lnTo>
                      <a:pt x="3892" y="5"/>
                    </a:lnTo>
                    <a:lnTo>
                      <a:pt x="3896" y="5"/>
                    </a:lnTo>
                    <a:lnTo>
                      <a:pt x="3900" y="5"/>
                    </a:lnTo>
                    <a:lnTo>
                      <a:pt x="3904" y="5"/>
                    </a:lnTo>
                    <a:lnTo>
                      <a:pt x="3908" y="6"/>
                    </a:lnTo>
                    <a:lnTo>
                      <a:pt x="3913" y="6"/>
                    </a:lnTo>
                    <a:lnTo>
                      <a:pt x="3916" y="6"/>
                    </a:lnTo>
                    <a:lnTo>
                      <a:pt x="3919" y="7"/>
                    </a:lnTo>
                    <a:lnTo>
                      <a:pt x="3923" y="8"/>
                    </a:lnTo>
                    <a:lnTo>
                      <a:pt x="3926" y="9"/>
                    </a:lnTo>
                    <a:lnTo>
                      <a:pt x="3930" y="9"/>
                    </a:lnTo>
                    <a:lnTo>
                      <a:pt x="3933" y="9"/>
                    </a:lnTo>
                    <a:lnTo>
                      <a:pt x="3936" y="10"/>
                    </a:lnTo>
                    <a:lnTo>
                      <a:pt x="3939" y="11"/>
                    </a:lnTo>
                    <a:lnTo>
                      <a:pt x="3942" y="12"/>
                    </a:lnTo>
                    <a:lnTo>
                      <a:pt x="3945" y="13"/>
                    </a:lnTo>
                    <a:lnTo>
                      <a:pt x="3948" y="14"/>
                    </a:lnTo>
                    <a:lnTo>
                      <a:pt x="3951" y="15"/>
                    </a:lnTo>
                    <a:lnTo>
                      <a:pt x="3954" y="16"/>
                    </a:lnTo>
                    <a:lnTo>
                      <a:pt x="3957" y="17"/>
                    </a:lnTo>
                    <a:lnTo>
                      <a:pt x="3960" y="19"/>
                    </a:lnTo>
                    <a:lnTo>
                      <a:pt x="3962" y="21"/>
                    </a:lnTo>
                    <a:lnTo>
                      <a:pt x="3965" y="22"/>
                    </a:lnTo>
                    <a:lnTo>
                      <a:pt x="3969" y="24"/>
                    </a:lnTo>
                    <a:lnTo>
                      <a:pt x="3977" y="30"/>
                    </a:lnTo>
                    <a:lnTo>
                      <a:pt x="3984" y="36"/>
                    </a:lnTo>
                    <a:lnTo>
                      <a:pt x="3992" y="43"/>
                    </a:lnTo>
                    <a:lnTo>
                      <a:pt x="3998" y="49"/>
                    </a:lnTo>
                    <a:lnTo>
                      <a:pt x="4003" y="57"/>
                    </a:lnTo>
                    <a:lnTo>
                      <a:pt x="4009" y="65"/>
                    </a:lnTo>
                    <a:lnTo>
                      <a:pt x="4013" y="73"/>
                    </a:lnTo>
                    <a:lnTo>
                      <a:pt x="4016" y="82"/>
                    </a:lnTo>
                    <a:lnTo>
                      <a:pt x="4018" y="91"/>
                    </a:lnTo>
                    <a:lnTo>
                      <a:pt x="4020" y="101"/>
                    </a:lnTo>
                    <a:lnTo>
                      <a:pt x="4022" y="111"/>
                    </a:lnTo>
                    <a:lnTo>
                      <a:pt x="4023" y="121"/>
                    </a:lnTo>
                    <a:lnTo>
                      <a:pt x="4022" y="127"/>
                    </a:lnTo>
                    <a:lnTo>
                      <a:pt x="4022" y="133"/>
                    </a:lnTo>
                    <a:lnTo>
                      <a:pt x="4021" y="138"/>
                    </a:lnTo>
                    <a:lnTo>
                      <a:pt x="4020" y="144"/>
                    </a:lnTo>
                    <a:lnTo>
                      <a:pt x="4019" y="149"/>
                    </a:lnTo>
                    <a:lnTo>
                      <a:pt x="4018" y="154"/>
                    </a:lnTo>
                    <a:lnTo>
                      <a:pt x="4016" y="159"/>
                    </a:lnTo>
                    <a:lnTo>
                      <a:pt x="4014" y="164"/>
                    </a:lnTo>
                    <a:lnTo>
                      <a:pt x="4011" y="169"/>
                    </a:lnTo>
                    <a:lnTo>
                      <a:pt x="4009" y="173"/>
                    </a:lnTo>
                    <a:lnTo>
                      <a:pt x="4005" y="178"/>
                    </a:lnTo>
                    <a:lnTo>
                      <a:pt x="4003" y="182"/>
                    </a:lnTo>
                    <a:lnTo>
                      <a:pt x="4001" y="184"/>
                    </a:lnTo>
                    <a:lnTo>
                      <a:pt x="3998" y="187"/>
                    </a:lnTo>
                    <a:lnTo>
                      <a:pt x="3995" y="189"/>
                    </a:lnTo>
                    <a:lnTo>
                      <a:pt x="3992" y="191"/>
                    </a:lnTo>
                    <a:lnTo>
                      <a:pt x="3989" y="194"/>
                    </a:lnTo>
                    <a:lnTo>
                      <a:pt x="3985" y="196"/>
                    </a:lnTo>
                    <a:lnTo>
                      <a:pt x="3981" y="198"/>
                    </a:lnTo>
                    <a:lnTo>
                      <a:pt x="3977" y="201"/>
                    </a:lnTo>
                    <a:lnTo>
                      <a:pt x="3972" y="202"/>
                    </a:lnTo>
                    <a:lnTo>
                      <a:pt x="3967" y="204"/>
                    </a:lnTo>
                    <a:lnTo>
                      <a:pt x="3962" y="206"/>
                    </a:lnTo>
                    <a:lnTo>
                      <a:pt x="3957" y="208"/>
                    </a:lnTo>
                    <a:lnTo>
                      <a:pt x="3957" y="211"/>
                    </a:lnTo>
                    <a:lnTo>
                      <a:pt x="3959" y="212"/>
                    </a:lnTo>
                    <a:lnTo>
                      <a:pt x="3961" y="213"/>
                    </a:lnTo>
                    <a:lnTo>
                      <a:pt x="3962" y="214"/>
                    </a:lnTo>
                    <a:lnTo>
                      <a:pt x="3964" y="216"/>
                    </a:lnTo>
                    <a:lnTo>
                      <a:pt x="3967" y="217"/>
                    </a:lnTo>
                    <a:lnTo>
                      <a:pt x="3968" y="219"/>
                    </a:lnTo>
                    <a:lnTo>
                      <a:pt x="3969" y="220"/>
                    </a:lnTo>
                    <a:lnTo>
                      <a:pt x="3971" y="221"/>
                    </a:lnTo>
                    <a:lnTo>
                      <a:pt x="3972" y="223"/>
                    </a:lnTo>
                    <a:lnTo>
                      <a:pt x="3973" y="224"/>
                    </a:lnTo>
                    <a:lnTo>
                      <a:pt x="3973" y="225"/>
                    </a:lnTo>
                    <a:lnTo>
                      <a:pt x="3975" y="227"/>
                    </a:lnTo>
                    <a:lnTo>
                      <a:pt x="4051" y="340"/>
                    </a:lnTo>
                    <a:lnTo>
                      <a:pt x="3910" y="340"/>
                    </a:lnTo>
                    <a:lnTo>
                      <a:pt x="3861" y="242"/>
                    </a:lnTo>
                    <a:lnTo>
                      <a:pt x="3861" y="240"/>
                    </a:lnTo>
                    <a:lnTo>
                      <a:pt x="3860" y="240"/>
                    </a:lnTo>
                    <a:lnTo>
                      <a:pt x="3859" y="238"/>
                    </a:lnTo>
                    <a:lnTo>
                      <a:pt x="3859" y="237"/>
                    </a:lnTo>
                    <a:lnTo>
                      <a:pt x="3859" y="236"/>
                    </a:lnTo>
                    <a:lnTo>
                      <a:pt x="3858" y="235"/>
                    </a:lnTo>
                    <a:lnTo>
                      <a:pt x="3858" y="234"/>
                    </a:lnTo>
                    <a:lnTo>
                      <a:pt x="3857" y="234"/>
                    </a:lnTo>
                    <a:lnTo>
                      <a:pt x="3857" y="233"/>
                    </a:lnTo>
                    <a:lnTo>
                      <a:pt x="3857" y="232"/>
                    </a:lnTo>
                    <a:lnTo>
                      <a:pt x="3855" y="232"/>
                    </a:lnTo>
                    <a:lnTo>
                      <a:pt x="3855" y="340"/>
                    </a:lnTo>
                    <a:lnTo>
                      <a:pt x="3736" y="340"/>
                    </a:lnTo>
                    <a:close/>
                    <a:moveTo>
                      <a:pt x="3855" y="153"/>
                    </a:moveTo>
                    <a:lnTo>
                      <a:pt x="3872" y="153"/>
                    </a:lnTo>
                    <a:lnTo>
                      <a:pt x="3874" y="152"/>
                    </a:lnTo>
                    <a:lnTo>
                      <a:pt x="3876" y="152"/>
                    </a:lnTo>
                    <a:lnTo>
                      <a:pt x="3878" y="152"/>
                    </a:lnTo>
                    <a:lnTo>
                      <a:pt x="3880" y="152"/>
                    </a:lnTo>
                    <a:lnTo>
                      <a:pt x="3882" y="152"/>
                    </a:lnTo>
                    <a:lnTo>
                      <a:pt x="3884" y="151"/>
                    </a:lnTo>
                    <a:lnTo>
                      <a:pt x="3886" y="150"/>
                    </a:lnTo>
                    <a:lnTo>
                      <a:pt x="3888" y="150"/>
                    </a:lnTo>
                    <a:lnTo>
                      <a:pt x="3889" y="149"/>
                    </a:lnTo>
                    <a:lnTo>
                      <a:pt x="3891" y="148"/>
                    </a:lnTo>
                    <a:lnTo>
                      <a:pt x="3893" y="147"/>
                    </a:lnTo>
                    <a:lnTo>
                      <a:pt x="3895" y="146"/>
                    </a:lnTo>
                    <a:lnTo>
                      <a:pt x="3895" y="144"/>
                    </a:lnTo>
                    <a:lnTo>
                      <a:pt x="3897" y="143"/>
                    </a:lnTo>
                    <a:lnTo>
                      <a:pt x="3898" y="142"/>
                    </a:lnTo>
                    <a:lnTo>
                      <a:pt x="3899" y="140"/>
                    </a:lnTo>
                    <a:lnTo>
                      <a:pt x="3900" y="138"/>
                    </a:lnTo>
                    <a:lnTo>
                      <a:pt x="3901" y="137"/>
                    </a:lnTo>
                    <a:lnTo>
                      <a:pt x="3902" y="135"/>
                    </a:lnTo>
                    <a:lnTo>
                      <a:pt x="3902" y="134"/>
                    </a:lnTo>
                    <a:lnTo>
                      <a:pt x="3903" y="132"/>
                    </a:lnTo>
                    <a:lnTo>
                      <a:pt x="3903" y="130"/>
                    </a:lnTo>
                    <a:lnTo>
                      <a:pt x="3903" y="128"/>
                    </a:lnTo>
                    <a:lnTo>
                      <a:pt x="3904" y="126"/>
                    </a:lnTo>
                    <a:lnTo>
                      <a:pt x="3903" y="124"/>
                    </a:lnTo>
                    <a:lnTo>
                      <a:pt x="3903" y="122"/>
                    </a:lnTo>
                    <a:lnTo>
                      <a:pt x="3903" y="120"/>
                    </a:lnTo>
                    <a:lnTo>
                      <a:pt x="3902" y="118"/>
                    </a:lnTo>
                    <a:lnTo>
                      <a:pt x="3902" y="116"/>
                    </a:lnTo>
                    <a:lnTo>
                      <a:pt x="3902" y="115"/>
                    </a:lnTo>
                    <a:lnTo>
                      <a:pt x="3900" y="113"/>
                    </a:lnTo>
                    <a:lnTo>
                      <a:pt x="3900" y="111"/>
                    </a:lnTo>
                    <a:lnTo>
                      <a:pt x="3899" y="109"/>
                    </a:lnTo>
                    <a:lnTo>
                      <a:pt x="3898" y="108"/>
                    </a:lnTo>
                    <a:lnTo>
                      <a:pt x="3896" y="107"/>
                    </a:lnTo>
                    <a:lnTo>
                      <a:pt x="3895" y="105"/>
                    </a:lnTo>
                    <a:lnTo>
                      <a:pt x="3893" y="104"/>
                    </a:lnTo>
                    <a:lnTo>
                      <a:pt x="3892" y="103"/>
                    </a:lnTo>
                    <a:lnTo>
                      <a:pt x="3891" y="101"/>
                    </a:lnTo>
                    <a:lnTo>
                      <a:pt x="3889" y="101"/>
                    </a:lnTo>
                    <a:lnTo>
                      <a:pt x="3888" y="100"/>
                    </a:lnTo>
                    <a:lnTo>
                      <a:pt x="3887" y="99"/>
                    </a:lnTo>
                    <a:lnTo>
                      <a:pt x="3885" y="99"/>
                    </a:lnTo>
                    <a:lnTo>
                      <a:pt x="3883" y="98"/>
                    </a:lnTo>
                    <a:lnTo>
                      <a:pt x="3881" y="97"/>
                    </a:lnTo>
                    <a:lnTo>
                      <a:pt x="3879" y="97"/>
                    </a:lnTo>
                    <a:lnTo>
                      <a:pt x="3877" y="97"/>
                    </a:lnTo>
                    <a:lnTo>
                      <a:pt x="3876" y="96"/>
                    </a:lnTo>
                    <a:lnTo>
                      <a:pt x="3855" y="96"/>
                    </a:lnTo>
                    <a:lnTo>
                      <a:pt x="3855" y="153"/>
                    </a:lnTo>
                    <a:close/>
                    <a:moveTo>
                      <a:pt x="4068" y="340"/>
                    </a:moveTo>
                    <a:lnTo>
                      <a:pt x="4068" y="4"/>
                    </a:lnTo>
                    <a:lnTo>
                      <a:pt x="4185" y="4"/>
                    </a:lnTo>
                    <a:lnTo>
                      <a:pt x="4264" y="131"/>
                    </a:lnTo>
                    <a:lnTo>
                      <a:pt x="4266" y="136"/>
                    </a:lnTo>
                    <a:lnTo>
                      <a:pt x="4269" y="141"/>
                    </a:lnTo>
                    <a:lnTo>
                      <a:pt x="4272" y="146"/>
                    </a:lnTo>
                    <a:lnTo>
                      <a:pt x="4275" y="151"/>
                    </a:lnTo>
                    <a:lnTo>
                      <a:pt x="4278" y="156"/>
                    </a:lnTo>
                    <a:lnTo>
                      <a:pt x="4280" y="161"/>
                    </a:lnTo>
                    <a:lnTo>
                      <a:pt x="4283" y="165"/>
                    </a:lnTo>
                    <a:lnTo>
                      <a:pt x="4285" y="171"/>
                    </a:lnTo>
                    <a:lnTo>
                      <a:pt x="4288" y="176"/>
                    </a:lnTo>
                    <a:lnTo>
                      <a:pt x="4290" y="180"/>
                    </a:lnTo>
                    <a:lnTo>
                      <a:pt x="4292" y="185"/>
                    </a:lnTo>
                    <a:lnTo>
                      <a:pt x="4295" y="191"/>
                    </a:lnTo>
                    <a:lnTo>
                      <a:pt x="4299" y="191"/>
                    </a:lnTo>
                    <a:lnTo>
                      <a:pt x="4298" y="186"/>
                    </a:lnTo>
                    <a:lnTo>
                      <a:pt x="4297" y="182"/>
                    </a:lnTo>
                    <a:lnTo>
                      <a:pt x="4296" y="178"/>
                    </a:lnTo>
                    <a:lnTo>
                      <a:pt x="4295" y="175"/>
                    </a:lnTo>
                    <a:lnTo>
                      <a:pt x="4294" y="171"/>
                    </a:lnTo>
                    <a:lnTo>
                      <a:pt x="4294" y="168"/>
                    </a:lnTo>
                    <a:lnTo>
                      <a:pt x="4294" y="165"/>
                    </a:lnTo>
                    <a:lnTo>
                      <a:pt x="4293" y="162"/>
                    </a:lnTo>
                    <a:lnTo>
                      <a:pt x="4292" y="159"/>
                    </a:lnTo>
                    <a:lnTo>
                      <a:pt x="4292" y="157"/>
                    </a:lnTo>
                    <a:lnTo>
                      <a:pt x="4292" y="154"/>
                    </a:lnTo>
                    <a:lnTo>
                      <a:pt x="4292" y="152"/>
                    </a:lnTo>
                    <a:lnTo>
                      <a:pt x="4291" y="150"/>
                    </a:lnTo>
                    <a:lnTo>
                      <a:pt x="4291" y="148"/>
                    </a:lnTo>
                    <a:lnTo>
                      <a:pt x="4291" y="145"/>
                    </a:lnTo>
                    <a:lnTo>
                      <a:pt x="4290" y="142"/>
                    </a:lnTo>
                    <a:lnTo>
                      <a:pt x="4290" y="139"/>
                    </a:lnTo>
                    <a:lnTo>
                      <a:pt x="4290" y="136"/>
                    </a:lnTo>
                    <a:lnTo>
                      <a:pt x="4290" y="133"/>
                    </a:lnTo>
                    <a:lnTo>
                      <a:pt x="4290" y="129"/>
                    </a:lnTo>
                    <a:lnTo>
                      <a:pt x="4290" y="125"/>
                    </a:lnTo>
                    <a:lnTo>
                      <a:pt x="4290" y="120"/>
                    </a:lnTo>
                    <a:lnTo>
                      <a:pt x="4290" y="116"/>
                    </a:lnTo>
                    <a:lnTo>
                      <a:pt x="4290" y="111"/>
                    </a:lnTo>
                    <a:lnTo>
                      <a:pt x="4288" y="4"/>
                    </a:lnTo>
                    <a:lnTo>
                      <a:pt x="4406" y="4"/>
                    </a:lnTo>
                    <a:lnTo>
                      <a:pt x="4406" y="340"/>
                    </a:lnTo>
                    <a:lnTo>
                      <a:pt x="4288" y="340"/>
                    </a:lnTo>
                    <a:lnTo>
                      <a:pt x="4204" y="208"/>
                    </a:lnTo>
                    <a:lnTo>
                      <a:pt x="4202" y="204"/>
                    </a:lnTo>
                    <a:lnTo>
                      <a:pt x="4200" y="201"/>
                    </a:lnTo>
                    <a:lnTo>
                      <a:pt x="4198" y="197"/>
                    </a:lnTo>
                    <a:lnTo>
                      <a:pt x="4196" y="194"/>
                    </a:lnTo>
                    <a:lnTo>
                      <a:pt x="4194" y="191"/>
                    </a:lnTo>
                    <a:lnTo>
                      <a:pt x="4193" y="187"/>
                    </a:lnTo>
                    <a:lnTo>
                      <a:pt x="4191" y="183"/>
                    </a:lnTo>
                    <a:lnTo>
                      <a:pt x="4188" y="179"/>
                    </a:lnTo>
                    <a:lnTo>
                      <a:pt x="4186" y="176"/>
                    </a:lnTo>
                    <a:lnTo>
                      <a:pt x="4184" y="172"/>
                    </a:lnTo>
                    <a:lnTo>
                      <a:pt x="4182" y="167"/>
                    </a:lnTo>
                    <a:lnTo>
                      <a:pt x="4181" y="163"/>
                    </a:lnTo>
                    <a:lnTo>
                      <a:pt x="4178" y="163"/>
                    </a:lnTo>
                    <a:lnTo>
                      <a:pt x="4178" y="169"/>
                    </a:lnTo>
                    <a:lnTo>
                      <a:pt x="4179" y="176"/>
                    </a:lnTo>
                    <a:lnTo>
                      <a:pt x="4180" y="182"/>
                    </a:lnTo>
                    <a:lnTo>
                      <a:pt x="4180" y="188"/>
                    </a:lnTo>
                    <a:lnTo>
                      <a:pt x="4181" y="193"/>
                    </a:lnTo>
                    <a:lnTo>
                      <a:pt x="4182" y="198"/>
                    </a:lnTo>
                    <a:lnTo>
                      <a:pt x="4182" y="204"/>
                    </a:lnTo>
                    <a:lnTo>
                      <a:pt x="4183" y="208"/>
                    </a:lnTo>
                    <a:lnTo>
                      <a:pt x="4183" y="212"/>
                    </a:lnTo>
                    <a:lnTo>
                      <a:pt x="4183" y="217"/>
                    </a:lnTo>
                    <a:lnTo>
                      <a:pt x="4183" y="221"/>
                    </a:lnTo>
                    <a:lnTo>
                      <a:pt x="4184" y="225"/>
                    </a:lnTo>
                    <a:lnTo>
                      <a:pt x="4185" y="340"/>
                    </a:lnTo>
                    <a:lnTo>
                      <a:pt x="4068" y="340"/>
                    </a:lnTo>
                    <a:close/>
                    <a:moveTo>
                      <a:pt x="4552" y="298"/>
                    </a:moveTo>
                    <a:lnTo>
                      <a:pt x="4542" y="340"/>
                    </a:lnTo>
                    <a:lnTo>
                      <a:pt x="4413" y="340"/>
                    </a:lnTo>
                    <a:lnTo>
                      <a:pt x="4530" y="4"/>
                    </a:lnTo>
                    <a:lnTo>
                      <a:pt x="4665" y="4"/>
                    </a:lnTo>
                    <a:lnTo>
                      <a:pt x="4786" y="340"/>
                    </a:lnTo>
                    <a:lnTo>
                      <a:pt x="4656" y="340"/>
                    </a:lnTo>
                    <a:lnTo>
                      <a:pt x="4645" y="298"/>
                    </a:lnTo>
                    <a:lnTo>
                      <a:pt x="4552" y="298"/>
                    </a:lnTo>
                    <a:close/>
                    <a:moveTo>
                      <a:pt x="4574" y="218"/>
                    </a:moveTo>
                    <a:lnTo>
                      <a:pt x="4624" y="218"/>
                    </a:lnTo>
                    <a:lnTo>
                      <a:pt x="4608" y="153"/>
                    </a:lnTo>
                    <a:lnTo>
                      <a:pt x="4606" y="150"/>
                    </a:lnTo>
                    <a:lnTo>
                      <a:pt x="4606" y="146"/>
                    </a:lnTo>
                    <a:lnTo>
                      <a:pt x="4605" y="143"/>
                    </a:lnTo>
                    <a:lnTo>
                      <a:pt x="4604" y="140"/>
                    </a:lnTo>
                    <a:lnTo>
                      <a:pt x="4604" y="137"/>
                    </a:lnTo>
                    <a:lnTo>
                      <a:pt x="4603" y="134"/>
                    </a:lnTo>
                    <a:lnTo>
                      <a:pt x="4603" y="131"/>
                    </a:lnTo>
                    <a:lnTo>
                      <a:pt x="4602" y="129"/>
                    </a:lnTo>
                    <a:lnTo>
                      <a:pt x="4602" y="126"/>
                    </a:lnTo>
                    <a:lnTo>
                      <a:pt x="4602" y="123"/>
                    </a:lnTo>
                    <a:lnTo>
                      <a:pt x="4601" y="120"/>
                    </a:lnTo>
                    <a:lnTo>
                      <a:pt x="4601" y="117"/>
                    </a:lnTo>
                    <a:lnTo>
                      <a:pt x="4598" y="117"/>
                    </a:lnTo>
                    <a:lnTo>
                      <a:pt x="4597" y="122"/>
                    </a:lnTo>
                    <a:lnTo>
                      <a:pt x="4596" y="125"/>
                    </a:lnTo>
                    <a:lnTo>
                      <a:pt x="4596" y="129"/>
                    </a:lnTo>
                    <a:lnTo>
                      <a:pt x="4595" y="133"/>
                    </a:lnTo>
                    <a:lnTo>
                      <a:pt x="4594" y="135"/>
                    </a:lnTo>
                    <a:lnTo>
                      <a:pt x="4594" y="139"/>
                    </a:lnTo>
                    <a:lnTo>
                      <a:pt x="4594" y="142"/>
                    </a:lnTo>
                    <a:lnTo>
                      <a:pt x="4593" y="144"/>
                    </a:lnTo>
                    <a:lnTo>
                      <a:pt x="4592" y="147"/>
                    </a:lnTo>
                    <a:lnTo>
                      <a:pt x="4592" y="149"/>
                    </a:lnTo>
                    <a:lnTo>
                      <a:pt x="4591" y="151"/>
                    </a:lnTo>
                    <a:lnTo>
                      <a:pt x="4591" y="153"/>
                    </a:lnTo>
                    <a:lnTo>
                      <a:pt x="4574" y="21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7178" name="Freeform 31"/>
              <p:cNvSpPr>
                <a:spLocks noEditPoints="1"/>
              </p:cNvSpPr>
              <p:nvPr/>
            </p:nvSpPr>
            <p:spPr bwMode="auto">
              <a:xfrm>
                <a:off x="849" y="2366"/>
                <a:ext cx="4783" cy="347"/>
              </a:xfrm>
              <a:custGeom>
                <a:avLst/>
                <a:gdLst>
                  <a:gd name="T0" fmla="*/ 259 w 4781"/>
                  <a:gd name="T1" fmla="*/ 47 h 345"/>
                  <a:gd name="T2" fmla="*/ 269 w 4781"/>
                  <a:gd name="T3" fmla="*/ 131 h 345"/>
                  <a:gd name="T4" fmla="*/ 236 w 4781"/>
                  <a:gd name="T5" fmla="*/ 170 h 345"/>
                  <a:gd name="T6" fmla="*/ 276 w 4781"/>
                  <a:gd name="T7" fmla="*/ 209 h 345"/>
                  <a:gd name="T8" fmla="*/ 285 w 4781"/>
                  <a:gd name="T9" fmla="*/ 290 h 345"/>
                  <a:gd name="T10" fmla="*/ 233 w 4781"/>
                  <a:gd name="T11" fmla="*/ 345 h 345"/>
                  <a:gd name="T12" fmla="*/ 0 w 4781"/>
                  <a:gd name="T13" fmla="*/ 357 h 345"/>
                  <a:gd name="T14" fmla="*/ 154 w 4781"/>
                  <a:gd name="T15" fmla="*/ 134 h 345"/>
                  <a:gd name="T16" fmla="*/ 159 w 4781"/>
                  <a:gd name="T17" fmla="*/ 103 h 345"/>
                  <a:gd name="T18" fmla="*/ 147 w 4781"/>
                  <a:gd name="T19" fmla="*/ 275 h 345"/>
                  <a:gd name="T20" fmla="*/ 174 w 4781"/>
                  <a:gd name="T21" fmla="*/ 248 h 345"/>
                  <a:gd name="T22" fmla="*/ 168 w 4781"/>
                  <a:gd name="T23" fmla="*/ 220 h 345"/>
                  <a:gd name="T24" fmla="*/ 112 w 4781"/>
                  <a:gd name="T25" fmla="*/ 275 h 345"/>
                  <a:gd name="T26" fmla="*/ 723 w 4781"/>
                  <a:gd name="T27" fmla="*/ 9 h 345"/>
                  <a:gd name="T28" fmla="*/ 791 w 4781"/>
                  <a:gd name="T29" fmla="*/ 56 h 345"/>
                  <a:gd name="T30" fmla="*/ 798 w 4781"/>
                  <a:gd name="T31" fmla="*/ 177 h 345"/>
                  <a:gd name="T32" fmla="*/ 743 w 4781"/>
                  <a:gd name="T33" fmla="*/ 220 h 345"/>
                  <a:gd name="T34" fmla="*/ 647 w 4781"/>
                  <a:gd name="T35" fmla="*/ 249 h 345"/>
                  <a:gd name="T36" fmla="*/ 640 w 4781"/>
                  <a:gd name="T37" fmla="*/ 162 h 345"/>
                  <a:gd name="T38" fmla="*/ 685 w 4781"/>
                  <a:gd name="T39" fmla="*/ 150 h 345"/>
                  <a:gd name="T40" fmla="*/ 687 w 4781"/>
                  <a:gd name="T41" fmla="*/ 120 h 345"/>
                  <a:gd name="T42" fmla="*/ 664 w 4781"/>
                  <a:gd name="T43" fmla="*/ 104 h 345"/>
                  <a:gd name="T44" fmla="*/ 1300 w 4781"/>
                  <a:gd name="T45" fmla="*/ 357 h 345"/>
                  <a:gd name="T46" fmla="*/ 1599 w 4781"/>
                  <a:gd name="T47" fmla="*/ 255 h 345"/>
                  <a:gd name="T48" fmla="*/ 1645 w 4781"/>
                  <a:gd name="T49" fmla="*/ 267 h 345"/>
                  <a:gd name="T50" fmla="*/ 1667 w 4781"/>
                  <a:gd name="T51" fmla="*/ 250 h 345"/>
                  <a:gd name="T52" fmla="*/ 1650 w 4781"/>
                  <a:gd name="T53" fmla="*/ 226 h 345"/>
                  <a:gd name="T54" fmla="*/ 1544 w 4781"/>
                  <a:gd name="T55" fmla="*/ 179 h 345"/>
                  <a:gd name="T56" fmla="*/ 1536 w 4781"/>
                  <a:gd name="T57" fmla="*/ 81 h 345"/>
                  <a:gd name="T58" fmla="*/ 1652 w 4781"/>
                  <a:gd name="T59" fmla="*/ 1 h 345"/>
                  <a:gd name="T60" fmla="*/ 1738 w 4781"/>
                  <a:gd name="T61" fmla="*/ 8 h 345"/>
                  <a:gd name="T62" fmla="*/ 1717 w 4781"/>
                  <a:gd name="T63" fmla="*/ 105 h 345"/>
                  <a:gd name="T64" fmla="*/ 1662 w 4781"/>
                  <a:gd name="T65" fmla="*/ 99 h 345"/>
                  <a:gd name="T66" fmla="*/ 1651 w 4781"/>
                  <a:gd name="T67" fmla="*/ 116 h 345"/>
                  <a:gd name="T68" fmla="*/ 1734 w 4781"/>
                  <a:gd name="T69" fmla="*/ 145 h 345"/>
                  <a:gd name="T70" fmla="*/ 1790 w 4781"/>
                  <a:gd name="T71" fmla="*/ 209 h 345"/>
                  <a:gd name="T72" fmla="*/ 1740 w 4781"/>
                  <a:gd name="T73" fmla="*/ 336 h 345"/>
                  <a:gd name="T74" fmla="*/ 1604 w 4781"/>
                  <a:gd name="T75" fmla="*/ 358 h 345"/>
                  <a:gd name="T76" fmla="*/ 2252 w 4781"/>
                  <a:gd name="T77" fmla="*/ 122 h 345"/>
                  <a:gd name="T78" fmla="*/ 2634 w 4781"/>
                  <a:gd name="T79" fmla="*/ 226 h 345"/>
                  <a:gd name="T80" fmla="*/ 2606 w 4781"/>
                  <a:gd name="T81" fmla="*/ 132 h 345"/>
                  <a:gd name="T82" fmla="*/ 3205 w 4781"/>
                  <a:gd name="T83" fmla="*/ 139 h 345"/>
                  <a:gd name="T84" fmla="*/ 3238 w 4781"/>
                  <a:gd name="T85" fmla="*/ 187 h 345"/>
                  <a:gd name="T86" fmla="*/ 3232 w 4781"/>
                  <a:gd name="T87" fmla="*/ 140 h 345"/>
                  <a:gd name="T88" fmla="*/ 3134 w 4781"/>
                  <a:gd name="T89" fmla="*/ 195 h 345"/>
                  <a:gd name="T90" fmla="*/ 3125 w 4781"/>
                  <a:gd name="T91" fmla="*/ 221 h 345"/>
                  <a:gd name="T92" fmla="*/ 4209 w 4781"/>
                  <a:gd name="T93" fmla="*/ 351 h 345"/>
                  <a:gd name="T94" fmla="*/ 4149 w 4781"/>
                  <a:gd name="T95" fmla="*/ 361 h 345"/>
                  <a:gd name="T96" fmla="*/ 4047 w 4781"/>
                  <a:gd name="T97" fmla="*/ 340 h 345"/>
                  <a:gd name="T98" fmla="*/ 3965 w 4781"/>
                  <a:gd name="T99" fmla="*/ 236 h 345"/>
                  <a:gd name="T100" fmla="*/ 3968 w 4781"/>
                  <a:gd name="T101" fmla="*/ 123 h 345"/>
                  <a:gd name="T102" fmla="*/ 4049 w 4781"/>
                  <a:gd name="T103" fmla="*/ 19 h 345"/>
                  <a:gd name="T104" fmla="*/ 4155 w 4781"/>
                  <a:gd name="T105" fmla="*/ 1 h 345"/>
                  <a:gd name="T106" fmla="*/ 4202 w 4781"/>
                  <a:gd name="T107" fmla="*/ 134 h 345"/>
                  <a:gd name="T108" fmla="*/ 4155 w 4781"/>
                  <a:gd name="T109" fmla="*/ 115 h 345"/>
                  <a:gd name="T110" fmla="*/ 4094 w 4781"/>
                  <a:gd name="T111" fmla="*/ 142 h 345"/>
                  <a:gd name="T112" fmla="*/ 4087 w 4781"/>
                  <a:gd name="T113" fmla="*/ 206 h 345"/>
                  <a:gd name="T114" fmla="*/ 4142 w 4781"/>
                  <a:gd name="T115" fmla="*/ 245 h 345"/>
                  <a:gd name="T116" fmla="*/ 4190 w 4781"/>
                  <a:gd name="T117" fmla="*/ 237 h 345"/>
                  <a:gd name="T118" fmla="*/ 4541 w 4781"/>
                  <a:gd name="T119" fmla="*/ 4 h 345"/>
                  <a:gd name="T120" fmla="*/ 4614 w 4781"/>
                  <a:gd name="T121" fmla="*/ 139 h 345"/>
                  <a:gd name="T122" fmla="*/ 4603 w 4781"/>
                  <a:gd name="T123" fmla="*/ 157 h 34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4781"/>
                  <a:gd name="T187" fmla="*/ 0 h 345"/>
                  <a:gd name="T188" fmla="*/ 4781 w 4781"/>
                  <a:gd name="T189" fmla="*/ 345 h 34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4781" h="345">
                    <a:moveTo>
                      <a:pt x="0" y="4"/>
                    </a:moveTo>
                    <a:lnTo>
                      <a:pt x="146" y="4"/>
                    </a:lnTo>
                    <a:lnTo>
                      <a:pt x="159" y="4"/>
                    </a:lnTo>
                    <a:lnTo>
                      <a:pt x="171" y="5"/>
                    </a:lnTo>
                    <a:lnTo>
                      <a:pt x="183" y="6"/>
                    </a:lnTo>
                    <a:lnTo>
                      <a:pt x="193" y="8"/>
                    </a:lnTo>
                    <a:lnTo>
                      <a:pt x="203" y="10"/>
                    </a:lnTo>
                    <a:lnTo>
                      <a:pt x="212" y="12"/>
                    </a:lnTo>
                    <a:lnTo>
                      <a:pt x="221" y="16"/>
                    </a:lnTo>
                    <a:lnTo>
                      <a:pt x="228" y="19"/>
                    </a:lnTo>
                    <a:lnTo>
                      <a:pt x="236" y="23"/>
                    </a:lnTo>
                    <a:lnTo>
                      <a:pt x="242" y="27"/>
                    </a:lnTo>
                    <a:lnTo>
                      <a:pt x="248" y="33"/>
                    </a:lnTo>
                    <a:lnTo>
                      <a:pt x="252" y="38"/>
                    </a:lnTo>
                    <a:lnTo>
                      <a:pt x="256" y="42"/>
                    </a:lnTo>
                    <a:lnTo>
                      <a:pt x="259" y="47"/>
                    </a:lnTo>
                    <a:lnTo>
                      <a:pt x="262" y="51"/>
                    </a:lnTo>
                    <a:lnTo>
                      <a:pt x="265" y="56"/>
                    </a:lnTo>
                    <a:lnTo>
                      <a:pt x="267" y="60"/>
                    </a:lnTo>
                    <a:lnTo>
                      <a:pt x="268" y="65"/>
                    </a:lnTo>
                    <a:lnTo>
                      <a:pt x="270" y="70"/>
                    </a:lnTo>
                    <a:lnTo>
                      <a:pt x="271" y="75"/>
                    </a:lnTo>
                    <a:lnTo>
                      <a:pt x="272" y="80"/>
                    </a:lnTo>
                    <a:lnTo>
                      <a:pt x="273" y="85"/>
                    </a:lnTo>
                    <a:lnTo>
                      <a:pt x="273" y="91"/>
                    </a:lnTo>
                    <a:lnTo>
                      <a:pt x="273" y="96"/>
                    </a:lnTo>
                    <a:lnTo>
                      <a:pt x="273" y="101"/>
                    </a:lnTo>
                    <a:lnTo>
                      <a:pt x="273" y="106"/>
                    </a:lnTo>
                    <a:lnTo>
                      <a:pt x="272" y="110"/>
                    </a:lnTo>
                    <a:lnTo>
                      <a:pt x="271" y="115"/>
                    </a:lnTo>
                    <a:lnTo>
                      <a:pt x="271" y="119"/>
                    </a:lnTo>
                    <a:lnTo>
                      <a:pt x="269" y="123"/>
                    </a:lnTo>
                    <a:lnTo>
                      <a:pt x="268" y="127"/>
                    </a:lnTo>
                    <a:lnTo>
                      <a:pt x="267" y="131"/>
                    </a:lnTo>
                    <a:lnTo>
                      <a:pt x="265" y="135"/>
                    </a:lnTo>
                    <a:lnTo>
                      <a:pt x="263" y="139"/>
                    </a:lnTo>
                    <a:lnTo>
                      <a:pt x="260" y="142"/>
                    </a:lnTo>
                    <a:lnTo>
                      <a:pt x="257" y="146"/>
                    </a:lnTo>
                    <a:lnTo>
                      <a:pt x="256" y="147"/>
                    </a:lnTo>
                    <a:lnTo>
                      <a:pt x="254" y="149"/>
                    </a:lnTo>
                    <a:lnTo>
                      <a:pt x="252" y="151"/>
                    </a:lnTo>
                    <a:lnTo>
                      <a:pt x="251" y="152"/>
                    </a:lnTo>
                    <a:lnTo>
                      <a:pt x="248" y="154"/>
                    </a:lnTo>
                    <a:lnTo>
                      <a:pt x="246" y="156"/>
                    </a:lnTo>
                    <a:lnTo>
                      <a:pt x="244" y="158"/>
                    </a:lnTo>
                    <a:lnTo>
                      <a:pt x="241" y="159"/>
                    </a:lnTo>
                    <a:lnTo>
                      <a:pt x="239" y="161"/>
                    </a:lnTo>
                    <a:lnTo>
                      <a:pt x="236" y="162"/>
                    </a:lnTo>
                    <a:lnTo>
                      <a:pt x="233" y="164"/>
                    </a:lnTo>
                    <a:lnTo>
                      <a:pt x="229" y="166"/>
                    </a:lnTo>
                    <a:lnTo>
                      <a:pt x="229" y="169"/>
                    </a:lnTo>
                    <a:lnTo>
                      <a:pt x="235" y="171"/>
                    </a:lnTo>
                    <a:lnTo>
                      <a:pt x="239" y="173"/>
                    </a:lnTo>
                    <a:lnTo>
                      <a:pt x="243" y="175"/>
                    </a:lnTo>
                    <a:lnTo>
                      <a:pt x="248" y="177"/>
                    </a:lnTo>
                    <a:lnTo>
                      <a:pt x="252" y="180"/>
                    </a:lnTo>
                    <a:lnTo>
                      <a:pt x="256" y="182"/>
                    </a:lnTo>
                    <a:lnTo>
                      <a:pt x="259" y="184"/>
                    </a:lnTo>
                    <a:lnTo>
                      <a:pt x="263" y="186"/>
                    </a:lnTo>
                    <a:lnTo>
                      <a:pt x="265" y="189"/>
                    </a:lnTo>
                    <a:lnTo>
                      <a:pt x="268" y="192"/>
                    </a:lnTo>
                    <a:lnTo>
                      <a:pt x="271" y="195"/>
                    </a:lnTo>
                    <a:lnTo>
                      <a:pt x="272" y="197"/>
                    </a:lnTo>
                    <a:lnTo>
                      <a:pt x="276" y="201"/>
                    </a:lnTo>
                    <a:lnTo>
                      <a:pt x="278" y="204"/>
                    </a:lnTo>
                    <a:lnTo>
                      <a:pt x="280" y="208"/>
                    </a:lnTo>
                    <a:lnTo>
                      <a:pt x="282" y="212"/>
                    </a:lnTo>
                    <a:lnTo>
                      <a:pt x="284" y="216"/>
                    </a:lnTo>
                    <a:lnTo>
                      <a:pt x="285" y="220"/>
                    </a:lnTo>
                    <a:lnTo>
                      <a:pt x="286" y="225"/>
                    </a:lnTo>
                    <a:lnTo>
                      <a:pt x="288" y="229"/>
                    </a:lnTo>
                    <a:lnTo>
                      <a:pt x="289" y="233"/>
                    </a:lnTo>
                    <a:lnTo>
                      <a:pt x="289" y="237"/>
                    </a:lnTo>
                    <a:lnTo>
                      <a:pt x="289" y="242"/>
                    </a:lnTo>
                    <a:lnTo>
                      <a:pt x="289" y="247"/>
                    </a:lnTo>
                    <a:lnTo>
                      <a:pt x="289" y="252"/>
                    </a:lnTo>
                    <a:lnTo>
                      <a:pt x="289" y="258"/>
                    </a:lnTo>
                    <a:lnTo>
                      <a:pt x="288" y="263"/>
                    </a:lnTo>
                    <a:lnTo>
                      <a:pt x="287" y="268"/>
                    </a:lnTo>
                    <a:lnTo>
                      <a:pt x="285" y="274"/>
                    </a:lnTo>
                    <a:lnTo>
                      <a:pt x="284" y="278"/>
                    </a:lnTo>
                    <a:lnTo>
                      <a:pt x="282" y="284"/>
                    </a:lnTo>
                    <a:lnTo>
                      <a:pt x="279" y="289"/>
                    </a:lnTo>
                    <a:lnTo>
                      <a:pt x="276" y="293"/>
                    </a:lnTo>
                    <a:lnTo>
                      <a:pt x="273" y="298"/>
                    </a:lnTo>
                    <a:lnTo>
                      <a:pt x="270" y="303"/>
                    </a:lnTo>
                    <a:lnTo>
                      <a:pt x="266" y="308"/>
                    </a:lnTo>
                    <a:lnTo>
                      <a:pt x="263" y="310"/>
                    </a:lnTo>
                    <a:lnTo>
                      <a:pt x="261" y="313"/>
                    </a:lnTo>
                    <a:lnTo>
                      <a:pt x="257" y="316"/>
                    </a:lnTo>
                    <a:lnTo>
                      <a:pt x="254" y="318"/>
                    </a:lnTo>
                    <a:lnTo>
                      <a:pt x="250" y="321"/>
                    </a:lnTo>
                    <a:lnTo>
                      <a:pt x="246" y="323"/>
                    </a:lnTo>
                    <a:lnTo>
                      <a:pt x="242" y="325"/>
                    </a:lnTo>
                    <a:lnTo>
                      <a:pt x="238" y="327"/>
                    </a:lnTo>
                    <a:lnTo>
                      <a:pt x="233" y="329"/>
                    </a:lnTo>
                    <a:lnTo>
                      <a:pt x="228" y="331"/>
                    </a:lnTo>
                    <a:lnTo>
                      <a:pt x="224" y="332"/>
                    </a:lnTo>
                    <a:lnTo>
                      <a:pt x="218" y="334"/>
                    </a:lnTo>
                    <a:lnTo>
                      <a:pt x="215" y="335"/>
                    </a:lnTo>
                    <a:lnTo>
                      <a:pt x="211" y="336"/>
                    </a:lnTo>
                    <a:lnTo>
                      <a:pt x="207" y="337"/>
                    </a:lnTo>
                    <a:lnTo>
                      <a:pt x="204" y="338"/>
                    </a:lnTo>
                    <a:lnTo>
                      <a:pt x="200" y="338"/>
                    </a:lnTo>
                    <a:lnTo>
                      <a:pt x="196" y="339"/>
                    </a:lnTo>
                    <a:lnTo>
                      <a:pt x="192" y="340"/>
                    </a:lnTo>
                    <a:lnTo>
                      <a:pt x="187" y="340"/>
                    </a:lnTo>
                    <a:lnTo>
                      <a:pt x="183" y="340"/>
                    </a:lnTo>
                    <a:lnTo>
                      <a:pt x="179" y="340"/>
                    </a:lnTo>
                    <a:lnTo>
                      <a:pt x="175" y="340"/>
                    </a:lnTo>
                    <a:lnTo>
                      <a:pt x="171" y="341"/>
                    </a:lnTo>
                    <a:lnTo>
                      <a:pt x="0" y="341"/>
                    </a:lnTo>
                    <a:lnTo>
                      <a:pt x="0" y="4"/>
                    </a:lnTo>
                    <a:close/>
                    <a:moveTo>
                      <a:pt x="112" y="133"/>
                    </a:moveTo>
                    <a:lnTo>
                      <a:pt x="131" y="133"/>
                    </a:lnTo>
                    <a:lnTo>
                      <a:pt x="134" y="132"/>
                    </a:lnTo>
                    <a:lnTo>
                      <a:pt x="136" y="132"/>
                    </a:lnTo>
                    <a:lnTo>
                      <a:pt x="138" y="132"/>
                    </a:lnTo>
                    <a:lnTo>
                      <a:pt x="141" y="132"/>
                    </a:lnTo>
                    <a:lnTo>
                      <a:pt x="142" y="132"/>
                    </a:lnTo>
                    <a:lnTo>
                      <a:pt x="144" y="131"/>
                    </a:lnTo>
                    <a:lnTo>
                      <a:pt x="146" y="130"/>
                    </a:lnTo>
                    <a:lnTo>
                      <a:pt x="148" y="130"/>
                    </a:lnTo>
                    <a:lnTo>
                      <a:pt x="150" y="129"/>
                    </a:lnTo>
                    <a:lnTo>
                      <a:pt x="151" y="128"/>
                    </a:lnTo>
                    <a:lnTo>
                      <a:pt x="153" y="127"/>
                    </a:lnTo>
                    <a:lnTo>
                      <a:pt x="154" y="126"/>
                    </a:lnTo>
                    <a:lnTo>
                      <a:pt x="155" y="125"/>
                    </a:lnTo>
                    <a:lnTo>
                      <a:pt x="157" y="124"/>
                    </a:lnTo>
                    <a:lnTo>
                      <a:pt x="157" y="122"/>
                    </a:lnTo>
                    <a:lnTo>
                      <a:pt x="158" y="121"/>
                    </a:lnTo>
                    <a:lnTo>
                      <a:pt x="159" y="120"/>
                    </a:lnTo>
                    <a:lnTo>
                      <a:pt x="160" y="118"/>
                    </a:lnTo>
                    <a:lnTo>
                      <a:pt x="160" y="117"/>
                    </a:lnTo>
                    <a:lnTo>
                      <a:pt x="161" y="115"/>
                    </a:lnTo>
                    <a:lnTo>
                      <a:pt x="161" y="113"/>
                    </a:lnTo>
                    <a:lnTo>
                      <a:pt x="161" y="112"/>
                    </a:lnTo>
                    <a:lnTo>
                      <a:pt x="161" y="110"/>
                    </a:lnTo>
                    <a:lnTo>
                      <a:pt x="161" y="109"/>
                    </a:lnTo>
                    <a:lnTo>
                      <a:pt x="161" y="105"/>
                    </a:lnTo>
                    <a:lnTo>
                      <a:pt x="161" y="101"/>
                    </a:lnTo>
                    <a:lnTo>
                      <a:pt x="160" y="98"/>
                    </a:lnTo>
                    <a:lnTo>
                      <a:pt x="159" y="95"/>
                    </a:lnTo>
                    <a:lnTo>
                      <a:pt x="157" y="93"/>
                    </a:lnTo>
                    <a:lnTo>
                      <a:pt x="155" y="91"/>
                    </a:lnTo>
                    <a:lnTo>
                      <a:pt x="152" y="89"/>
                    </a:lnTo>
                    <a:lnTo>
                      <a:pt x="148" y="87"/>
                    </a:lnTo>
                    <a:lnTo>
                      <a:pt x="145" y="86"/>
                    </a:lnTo>
                    <a:lnTo>
                      <a:pt x="141" y="85"/>
                    </a:lnTo>
                    <a:lnTo>
                      <a:pt x="137" y="85"/>
                    </a:lnTo>
                    <a:lnTo>
                      <a:pt x="131" y="85"/>
                    </a:lnTo>
                    <a:lnTo>
                      <a:pt x="112" y="85"/>
                    </a:lnTo>
                    <a:lnTo>
                      <a:pt x="112" y="133"/>
                    </a:lnTo>
                    <a:close/>
                    <a:moveTo>
                      <a:pt x="112" y="259"/>
                    </a:moveTo>
                    <a:lnTo>
                      <a:pt x="138" y="259"/>
                    </a:lnTo>
                    <a:lnTo>
                      <a:pt x="141" y="259"/>
                    </a:lnTo>
                    <a:lnTo>
                      <a:pt x="144" y="259"/>
                    </a:lnTo>
                    <a:lnTo>
                      <a:pt x="147" y="259"/>
                    </a:lnTo>
                    <a:lnTo>
                      <a:pt x="151" y="258"/>
                    </a:lnTo>
                    <a:lnTo>
                      <a:pt x="153" y="258"/>
                    </a:lnTo>
                    <a:lnTo>
                      <a:pt x="155" y="257"/>
                    </a:lnTo>
                    <a:lnTo>
                      <a:pt x="157" y="257"/>
                    </a:lnTo>
                    <a:lnTo>
                      <a:pt x="159" y="256"/>
                    </a:lnTo>
                    <a:lnTo>
                      <a:pt x="161" y="255"/>
                    </a:lnTo>
                    <a:lnTo>
                      <a:pt x="164" y="254"/>
                    </a:lnTo>
                    <a:lnTo>
                      <a:pt x="165" y="252"/>
                    </a:lnTo>
                    <a:lnTo>
                      <a:pt x="166" y="251"/>
                    </a:lnTo>
                    <a:lnTo>
                      <a:pt x="168" y="249"/>
                    </a:lnTo>
                    <a:lnTo>
                      <a:pt x="170" y="248"/>
                    </a:lnTo>
                    <a:lnTo>
                      <a:pt x="170" y="246"/>
                    </a:lnTo>
                    <a:lnTo>
                      <a:pt x="172" y="245"/>
                    </a:lnTo>
                    <a:lnTo>
                      <a:pt x="172" y="244"/>
                    </a:lnTo>
                    <a:lnTo>
                      <a:pt x="173" y="242"/>
                    </a:lnTo>
                    <a:lnTo>
                      <a:pt x="174" y="240"/>
                    </a:lnTo>
                    <a:lnTo>
                      <a:pt x="174" y="238"/>
                    </a:lnTo>
                    <a:lnTo>
                      <a:pt x="175" y="237"/>
                    </a:lnTo>
                    <a:lnTo>
                      <a:pt x="175" y="235"/>
                    </a:lnTo>
                    <a:lnTo>
                      <a:pt x="175" y="233"/>
                    </a:lnTo>
                    <a:lnTo>
                      <a:pt x="175" y="231"/>
                    </a:lnTo>
                    <a:lnTo>
                      <a:pt x="175" y="229"/>
                    </a:lnTo>
                    <a:lnTo>
                      <a:pt x="175" y="227"/>
                    </a:lnTo>
                    <a:lnTo>
                      <a:pt x="175" y="225"/>
                    </a:lnTo>
                    <a:lnTo>
                      <a:pt x="174" y="223"/>
                    </a:lnTo>
                    <a:lnTo>
                      <a:pt x="174" y="222"/>
                    </a:lnTo>
                    <a:lnTo>
                      <a:pt x="173" y="220"/>
                    </a:lnTo>
                    <a:lnTo>
                      <a:pt x="172" y="218"/>
                    </a:lnTo>
                    <a:lnTo>
                      <a:pt x="171" y="216"/>
                    </a:lnTo>
                    <a:lnTo>
                      <a:pt x="170" y="215"/>
                    </a:lnTo>
                    <a:lnTo>
                      <a:pt x="169" y="214"/>
                    </a:lnTo>
                    <a:lnTo>
                      <a:pt x="168" y="212"/>
                    </a:lnTo>
                    <a:lnTo>
                      <a:pt x="166" y="212"/>
                    </a:lnTo>
                    <a:lnTo>
                      <a:pt x="164" y="210"/>
                    </a:lnTo>
                    <a:lnTo>
                      <a:pt x="162" y="209"/>
                    </a:lnTo>
                    <a:lnTo>
                      <a:pt x="161" y="207"/>
                    </a:lnTo>
                    <a:lnTo>
                      <a:pt x="159" y="207"/>
                    </a:lnTo>
                    <a:lnTo>
                      <a:pt x="157" y="206"/>
                    </a:lnTo>
                    <a:lnTo>
                      <a:pt x="155" y="205"/>
                    </a:lnTo>
                    <a:lnTo>
                      <a:pt x="152" y="205"/>
                    </a:lnTo>
                    <a:lnTo>
                      <a:pt x="150" y="205"/>
                    </a:lnTo>
                    <a:lnTo>
                      <a:pt x="147" y="204"/>
                    </a:lnTo>
                    <a:lnTo>
                      <a:pt x="145" y="204"/>
                    </a:lnTo>
                    <a:lnTo>
                      <a:pt x="142" y="204"/>
                    </a:lnTo>
                    <a:lnTo>
                      <a:pt x="139" y="204"/>
                    </a:lnTo>
                    <a:lnTo>
                      <a:pt x="112" y="204"/>
                    </a:lnTo>
                    <a:lnTo>
                      <a:pt x="112" y="259"/>
                    </a:lnTo>
                    <a:close/>
                    <a:moveTo>
                      <a:pt x="522" y="341"/>
                    </a:moveTo>
                    <a:lnTo>
                      <a:pt x="522" y="4"/>
                    </a:lnTo>
                    <a:lnTo>
                      <a:pt x="673" y="4"/>
                    </a:lnTo>
                    <a:lnTo>
                      <a:pt x="678" y="4"/>
                    </a:lnTo>
                    <a:lnTo>
                      <a:pt x="683" y="4"/>
                    </a:lnTo>
                    <a:lnTo>
                      <a:pt x="687" y="4"/>
                    </a:lnTo>
                    <a:lnTo>
                      <a:pt x="691" y="4"/>
                    </a:lnTo>
                    <a:lnTo>
                      <a:pt x="696" y="5"/>
                    </a:lnTo>
                    <a:lnTo>
                      <a:pt x="699" y="5"/>
                    </a:lnTo>
                    <a:lnTo>
                      <a:pt x="703" y="6"/>
                    </a:lnTo>
                    <a:lnTo>
                      <a:pt x="707" y="6"/>
                    </a:lnTo>
                    <a:lnTo>
                      <a:pt x="710" y="6"/>
                    </a:lnTo>
                    <a:lnTo>
                      <a:pt x="713" y="7"/>
                    </a:lnTo>
                    <a:lnTo>
                      <a:pt x="717" y="8"/>
                    </a:lnTo>
                    <a:lnTo>
                      <a:pt x="720" y="8"/>
                    </a:lnTo>
                    <a:lnTo>
                      <a:pt x="723" y="9"/>
                    </a:lnTo>
                    <a:lnTo>
                      <a:pt x="726" y="10"/>
                    </a:lnTo>
                    <a:lnTo>
                      <a:pt x="728" y="10"/>
                    </a:lnTo>
                    <a:lnTo>
                      <a:pt x="732" y="12"/>
                    </a:lnTo>
                    <a:lnTo>
                      <a:pt x="735" y="12"/>
                    </a:lnTo>
                    <a:lnTo>
                      <a:pt x="737" y="14"/>
                    </a:lnTo>
                    <a:lnTo>
                      <a:pt x="741" y="15"/>
                    </a:lnTo>
                    <a:lnTo>
                      <a:pt x="743" y="17"/>
                    </a:lnTo>
                    <a:lnTo>
                      <a:pt x="746" y="18"/>
                    </a:lnTo>
                    <a:lnTo>
                      <a:pt x="749" y="20"/>
                    </a:lnTo>
                    <a:lnTo>
                      <a:pt x="752" y="21"/>
                    </a:lnTo>
                    <a:lnTo>
                      <a:pt x="754" y="23"/>
                    </a:lnTo>
                    <a:lnTo>
                      <a:pt x="763" y="29"/>
                    </a:lnTo>
                    <a:lnTo>
                      <a:pt x="771" y="35"/>
                    </a:lnTo>
                    <a:lnTo>
                      <a:pt x="778" y="42"/>
                    </a:lnTo>
                    <a:lnTo>
                      <a:pt x="785" y="49"/>
                    </a:lnTo>
                    <a:lnTo>
                      <a:pt x="791" y="56"/>
                    </a:lnTo>
                    <a:lnTo>
                      <a:pt x="795" y="64"/>
                    </a:lnTo>
                    <a:lnTo>
                      <a:pt x="800" y="72"/>
                    </a:lnTo>
                    <a:lnTo>
                      <a:pt x="804" y="81"/>
                    </a:lnTo>
                    <a:lnTo>
                      <a:pt x="806" y="90"/>
                    </a:lnTo>
                    <a:lnTo>
                      <a:pt x="808" y="100"/>
                    </a:lnTo>
                    <a:lnTo>
                      <a:pt x="809" y="109"/>
                    </a:lnTo>
                    <a:lnTo>
                      <a:pt x="809" y="120"/>
                    </a:lnTo>
                    <a:lnTo>
                      <a:pt x="809" y="126"/>
                    </a:lnTo>
                    <a:lnTo>
                      <a:pt x="809" y="132"/>
                    </a:lnTo>
                    <a:lnTo>
                      <a:pt x="808" y="139"/>
                    </a:lnTo>
                    <a:lnTo>
                      <a:pt x="807" y="144"/>
                    </a:lnTo>
                    <a:lnTo>
                      <a:pt x="806" y="150"/>
                    </a:lnTo>
                    <a:lnTo>
                      <a:pt x="804" y="155"/>
                    </a:lnTo>
                    <a:lnTo>
                      <a:pt x="802" y="160"/>
                    </a:lnTo>
                    <a:lnTo>
                      <a:pt x="800" y="165"/>
                    </a:lnTo>
                    <a:lnTo>
                      <a:pt x="798" y="169"/>
                    </a:lnTo>
                    <a:lnTo>
                      <a:pt x="795" y="173"/>
                    </a:lnTo>
                    <a:lnTo>
                      <a:pt x="793" y="178"/>
                    </a:lnTo>
                    <a:lnTo>
                      <a:pt x="789" y="182"/>
                    </a:lnTo>
                    <a:lnTo>
                      <a:pt x="788" y="184"/>
                    </a:lnTo>
                    <a:lnTo>
                      <a:pt x="785" y="187"/>
                    </a:lnTo>
                    <a:lnTo>
                      <a:pt x="782" y="190"/>
                    </a:lnTo>
                    <a:lnTo>
                      <a:pt x="780" y="192"/>
                    </a:lnTo>
                    <a:lnTo>
                      <a:pt x="776" y="195"/>
                    </a:lnTo>
                    <a:lnTo>
                      <a:pt x="772" y="197"/>
                    </a:lnTo>
                    <a:lnTo>
                      <a:pt x="768" y="199"/>
                    </a:lnTo>
                    <a:lnTo>
                      <a:pt x="764" y="201"/>
                    </a:lnTo>
                    <a:lnTo>
                      <a:pt x="759" y="203"/>
                    </a:lnTo>
                    <a:lnTo>
                      <a:pt x="754" y="205"/>
                    </a:lnTo>
                    <a:lnTo>
                      <a:pt x="750" y="206"/>
                    </a:lnTo>
                    <a:lnTo>
                      <a:pt x="743" y="208"/>
                    </a:lnTo>
                    <a:lnTo>
                      <a:pt x="743" y="212"/>
                    </a:lnTo>
                    <a:lnTo>
                      <a:pt x="745" y="212"/>
                    </a:lnTo>
                    <a:lnTo>
                      <a:pt x="748" y="214"/>
                    </a:lnTo>
                    <a:lnTo>
                      <a:pt x="750" y="215"/>
                    </a:lnTo>
                    <a:lnTo>
                      <a:pt x="751" y="216"/>
                    </a:lnTo>
                    <a:lnTo>
                      <a:pt x="752" y="218"/>
                    </a:lnTo>
                    <a:lnTo>
                      <a:pt x="754" y="219"/>
                    </a:lnTo>
                    <a:lnTo>
                      <a:pt x="756" y="220"/>
                    </a:lnTo>
                    <a:lnTo>
                      <a:pt x="756" y="222"/>
                    </a:lnTo>
                    <a:lnTo>
                      <a:pt x="758" y="223"/>
                    </a:lnTo>
                    <a:lnTo>
                      <a:pt x="759" y="225"/>
                    </a:lnTo>
                    <a:lnTo>
                      <a:pt x="760" y="226"/>
                    </a:lnTo>
                    <a:lnTo>
                      <a:pt x="760" y="227"/>
                    </a:lnTo>
                    <a:lnTo>
                      <a:pt x="837" y="341"/>
                    </a:lnTo>
                    <a:lnTo>
                      <a:pt x="696" y="341"/>
                    </a:lnTo>
                    <a:lnTo>
                      <a:pt x="647" y="242"/>
                    </a:lnTo>
                    <a:lnTo>
                      <a:pt x="647" y="241"/>
                    </a:lnTo>
                    <a:lnTo>
                      <a:pt x="646" y="240"/>
                    </a:lnTo>
                    <a:lnTo>
                      <a:pt x="646" y="239"/>
                    </a:lnTo>
                    <a:lnTo>
                      <a:pt x="646" y="238"/>
                    </a:lnTo>
                    <a:lnTo>
                      <a:pt x="646" y="237"/>
                    </a:lnTo>
                    <a:lnTo>
                      <a:pt x="645" y="236"/>
                    </a:lnTo>
                    <a:lnTo>
                      <a:pt x="644" y="235"/>
                    </a:lnTo>
                    <a:lnTo>
                      <a:pt x="644" y="233"/>
                    </a:lnTo>
                    <a:lnTo>
                      <a:pt x="643" y="232"/>
                    </a:lnTo>
                    <a:lnTo>
                      <a:pt x="642" y="231"/>
                    </a:lnTo>
                    <a:lnTo>
                      <a:pt x="640" y="232"/>
                    </a:lnTo>
                    <a:lnTo>
                      <a:pt x="640" y="341"/>
                    </a:lnTo>
                    <a:lnTo>
                      <a:pt x="522" y="341"/>
                    </a:lnTo>
                    <a:close/>
                    <a:moveTo>
                      <a:pt x="640" y="154"/>
                    </a:moveTo>
                    <a:lnTo>
                      <a:pt x="657" y="154"/>
                    </a:lnTo>
                    <a:lnTo>
                      <a:pt x="660" y="153"/>
                    </a:lnTo>
                    <a:lnTo>
                      <a:pt x="663" y="153"/>
                    </a:lnTo>
                    <a:lnTo>
                      <a:pt x="665" y="153"/>
                    </a:lnTo>
                    <a:lnTo>
                      <a:pt x="667" y="152"/>
                    </a:lnTo>
                    <a:lnTo>
                      <a:pt x="669" y="152"/>
                    </a:lnTo>
                    <a:lnTo>
                      <a:pt x="671" y="152"/>
                    </a:lnTo>
                    <a:lnTo>
                      <a:pt x="673" y="151"/>
                    </a:lnTo>
                    <a:lnTo>
                      <a:pt x="674" y="150"/>
                    </a:lnTo>
                    <a:lnTo>
                      <a:pt x="676" y="149"/>
                    </a:lnTo>
                    <a:lnTo>
                      <a:pt x="678" y="148"/>
                    </a:lnTo>
                    <a:lnTo>
                      <a:pt x="679" y="147"/>
                    </a:lnTo>
                    <a:lnTo>
                      <a:pt x="681" y="146"/>
                    </a:lnTo>
                    <a:lnTo>
                      <a:pt x="683" y="145"/>
                    </a:lnTo>
                    <a:lnTo>
                      <a:pt x="684" y="143"/>
                    </a:lnTo>
                    <a:lnTo>
                      <a:pt x="685" y="142"/>
                    </a:lnTo>
                    <a:lnTo>
                      <a:pt x="686" y="140"/>
                    </a:lnTo>
                    <a:lnTo>
                      <a:pt x="687" y="139"/>
                    </a:lnTo>
                    <a:lnTo>
                      <a:pt x="687" y="137"/>
                    </a:lnTo>
                    <a:lnTo>
                      <a:pt x="688" y="135"/>
                    </a:lnTo>
                    <a:lnTo>
                      <a:pt x="689" y="134"/>
                    </a:lnTo>
                    <a:lnTo>
                      <a:pt x="689" y="132"/>
                    </a:lnTo>
                    <a:lnTo>
                      <a:pt x="689" y="130"/>
                    </a:lnTo>
                    <a:lnTo>
                      <a:pt x="689" y="128"/>
                    </a:lnTo>
                    <a:lnTo>
                      <a:pt x="689" y="126"/>
                    </a:lnTo>
                    <a:lnTo>
                      <a:pt x="689" y="124"/>
                    </a:lnTo>
                    <a:lnTo>
                      <a:pt x="689" y="122"/>
                    </a:lnTo>
                    <a:lnTo>
                      <a:pt x="689" y="120"/>
                    </a:lnTo>
                    <a:lnTo>
                      <a:pt x="689" y="117"/>
                    </a:lnTo>
                    <a:lnTo>
                      <a:pt x="689" y="115"/>
                    </a:lnTo>
                    <a:lnTo>
                      <a:pt x="688" y="114"/>
                    </a:lnTo>
                    <a:lnTo>
                      <a:pt x="687" y="112"/>
                    </a:lnTo>
                    <a:lnTo>
                      <a:pt x="687" y="111"/>
                    </a:lnTo>
                    <a:lnTo>
                      <a:pt x="686" y="109"/>
                    </a:lnTo>
                    <a:lnTo>
                      <a:pt x="685" y="107"/>
                    </a:lnTo>
                    <a:lnTo>
                      <a:pt x="683" y="106"/>
                    </a:lnTo>
                    <a:lnTo>
                      <a:pt x="682" y="105"/>
                    </a:lnTo>
                    <a:lnTo>
                      <a:pt x="681" y="103"/>
                    </a:lnTo>
                    <a:lnTo>
                      <a:pt x="679" y="102"/>
                    </a:lnTo>
                    <a:lnTo>
                      <a:pt x="678" y="100"/>
                    </a:lnTo>
                    <a:lnTo>
                      <a:pt x="676" y="100"/>
                    </a:lnTo>
                    <a:lnTo>
                      <a:pt x="675" y="99"/>
                    </a:lnTo>
                    <a:lnTo>
                      <a:pt x="673" y="98"/>
                    </a:lnTo>
                    <a:lnTo>
                      <a:pt x="672" y="98"/>
                    </a:lnTo>
                    <a:lnTo>
                      <a:pt x="670" y="97"/>
                    </a:lnTo>
                    <a:lnTo>
                      <a:pt x="668" y="96"/>
                    </a:lnTo>
                    <a:lnTo>
                      <a:pt x="666" y="96"/>
                    </a:lnTo>
                    <a:lnTo>
                      <a:pt x="664" y="96"/>
                    </a:lnTo>
                    <a:lnTo>
                      <a:pt x="662" y="96"/>
                    </a:lnTo>
                    <a:lnTo>
                      <a:pt x="640" y="96"/>
                    </a:lnTo>
                    <a:lnTo>
                      <a:pt x="640" y="154"/>
                    </a:lnTo>
                    <a:close/>
                    <a:moveTo>
                      <a:pt x="1061" y="341"/>
                    </a:moveTo>
                    <a:lnTo>
                      <a:pt x="1061" y="4"/>
                    </a:lnTo>
                    <a:lnTo>
                      <a:pt x="1289" y="4"/>
                    </a:lnTo>
                    <a:lnTo>
                      <a:pt x="1289" y="96"/>
                    </a:lnTo>
                    <a:lnTo>
                      <a:pt x="1183" y="96"/>
                    </a:lnTo>
                    <a:lnTo>
                      <a:pt x="1183" y="128"/>
                    </a:lnTo>
                    <a:lnTo>
                      <a:pt x="1279" y="128"/>
                    </a:lnTo>
                    <a:lnTo>
                      <a:pt x="1279" y="216"/>
                    </a:lnTo>
                    <a:lnTo>
                      <a:pt x="1183" y="216"/>
                    </a:lnTo>
                    <a:lnTo>
                      <a:pt x="1183" y="248"/>
                    </a:lnTo>
                    <a:lnTo>
                      <a:pt x="1292" y="248"/>
                    </a:lnTo>
                    <a:lnTo>
                      <a:pt x="1292" y="341"/>
                    </a:lnTo>
                    <a:lnTo>
                      <a:pt x="1061" y="341"/>
                    </a:lnTo>
                    <a:close/>
                    <a:moveTo>
                      <a:pt x="1509" y="315"/>
                    </a:moveTo>
                    <a:lnTo>
                      <a:pt x="1547" y="220"/>
                    </a:lnTo>
                    <a:lnTo>
                      <a:pt x="1560" y="230"/>
                    </a:lnTo>
                    <a:lnTo>
                      <a:pt x="1562" y="231"/>
                    </a:lnTo>
                    <a:lnTo>
                      <a:pt x="1565" y="233"/>
                    </a:lnTo>
                    <a:lnTo>
                      <a:pt x="1568" y="235"/>
                    </a:lnTo>
                    <a:lnTo>
                      <a:pt x="1571" y="237"/>
                    </a:lnTo>
                    <a:lnTo>
                      <a:pt x="1573" y="238"/>
                    </a:lnTo>
                    <a:lnTo>
                      <a:pt x="1576" y="240"/>
                    </a:lnTo>
                    <a:lnTo>
                      <a:pt x="1579" y="242"/>
                    </a:lnTo>
                    <a:lnTo>
                      <a:pt x="1581" y="243"/>
                    </a:lnTo>
                    <a:lnTo>
                      <a:pt x="1585" y="244"/>
                    </a:lnTo>
                    <a:lnTo>
                      <a:pt x="1588" y="246"/>
                    </a:lnTo>
                    <a:lnTo>
                      <a:pt x="1591" y="247"/>
                    </a:lnTo>
                    <a:lnTo>
                      <a:pt x="1594" y="248"/>
                    </a:lnTo>
                    <a:lnTo>
                      <a:pt x="1597" y="249"/>
                    </a:lnTo>
                    <a:lnTo>
                      <a:pt x="1601" y="250"/>
                    </a:lnTo>
                    <a:lnTo>
                      <a:pt x="1604" y="251"/>
                    </a:lnTo>
                    <a:lnTo>
                      <a:pt x="1607" y="252"/>
                    </a:lnTo>
                    <a:lnTo>
                      <a:pt x="1610" y="252"/>
                    </a:lnTo>
                    <a:lnTo>
                      <a:pt x="1613" y="253"/>
                    </a:lnTo>
                    <a:lnTo>
                      <a:pt x="1616" y="254"/>
                    </a:lnTo>
                    <a:lnTo>
                      <a:pt x="1619" y="254"/>
                    </a:lnTo>
                    <a:lnTo>
                      <a:pt x="1622" y="255"/>
                    </a:lnTo>
                    <a:lnTo>
                      <a:pt x="1625" y="255"/>
                    </a:lnTo>
                    <a:lnTo>
                      <a:pt x="1628" y="255"/>
                    </a:lnTo>
                    <a:lnTo>
                      <a:pt x="1631" y="255"/>
                    </a:lnTo>
                    <a:lnTo>
                      <a:pt x="1633" y="255"/>
                    </a:lnTo>
                    <a:lnTo>
                      <a:pt x="1635" y="255"/>
                    </a:lnTo>
                    <a:lnTo>
                      <a:pt x="1637" y="255"/>
                    </a:lnTo>
                    <a:lnTo>
                      <a:pt x="1639" y="254"/>
                    </a:lnTo>
                    <a:lnTo>
                      <a:pt x="1641" y="254"/>
                    </a:lnTo>
                    <a:lnTo>
                      <a:pt x="1643" y="253"/>
                    </a:lnTo>
                    <a:lnTo>
                      <a:pt x="1644" y="252"/>
                    </a:lnTo>
                    <a:lnTo>
                      <a:pt x="1646" y="252"/>
                    </a:lnTo>
                    <a:lnTo>
                      <a:pt x="1648" y="251"/>
                    </a:lnTo>
                    <a:lnTo>
                      <a:pt x="1650" y="250"/>
                    </a:lnTo>
                    <a:lnTo>
                      <a:pt x="1651" y="250"/>
                    </a:lnTo>
                    <a:lnTo>
                      <a:pt x="1653" y="249"/>
                    </a:lnTo>
                    <a:lnTo>
                      <a:pt x="1654" y="248"/>
                    </a:lnTo>
                    <a:lnTo>
                      <a:pt x="1655" y="247"/>
                    </a:lnTo>
                    <a:lnTo>
                      <a:pt x="1657" y="246"/>
                    </a:lnTo>
                    <a:lnTo>
                      <a:pt x="1657" y="245"/>
                    </a:lnTo>
                    <a:lnTo>
                      <a:pt x="1658" y="244"/>
                    </a:lnTo>
                    <a:lnTo>
                      <a:pt x="1659" y="243"/>
                    </a:lnTo>
                    <a:lnTo>
                      <a:pt x="1659" y="242"/>
                    </a:lnTo>
                    <a:lnTo>
                      <a:pt x="1660" y="240"/>
                    </a:lnTo>
                    <a:lnTo>
                      <a:pt x="1661" y="239"/>
                    </a:lnTo>
                    <a:lnTo>
                      <a:pt x="1661" y="237"/>
                    </a:lnTo>
                    <a:lnTo>
                      <a:pt x="1661" y="236"/>
                    </a:lnTo>
                    <a:lnTo>
                      <a:pt x="1661" y="235"/>
                    </a:lnTo>
                    <a:lnTo>
                      <a:pt x="1661" y="232"/>
                    </a:lnTo>
                    <a:lnTo>
                      <a:pt x="1661" y="230"/>
                    </a:lnTo>
                    <a:lnTo>
                      <a:pt x="1659" y="229"/>
                    </a:lnTo>
                    <a:lnTo>
                      <a:pt x="1659" y="227"/>
                    </a:lnTo>
                    <a:lnTo>
                      <a:pt x="1657" y="225"/>
                    </a:lnTo>
                    <a:lnTo>
                      <a:pt x="1655" y="223"/>
                    </a:lnTo>
                    <a:lnTo>
                      <a:pt x="1653" y="222"/>
                    </a:lnTo>
                    <a:lnTo>
                      <a:pt x="1651" y="220"/>
                    </a:lnTo>
                    <a:lnTo>
                      <a:pt x="1648" y="220"/>
                    </a:lnTo>
                    <a:lnTo>
                      <a:pt x="1646" y="218"/>
                    </a:lnTo>
                    <a:lnTo>
                      <a:pt x="1642" y="218"/>
                    </a:lnTo>
                    <a:lnTo>
                      <a:pt x="1638" y="218"/>
                    </a:lnTo>
                    <a:lnTo>
                      <a:pt x="1603" y="211"/>
                    </a:lnTo>
                    <a:lnTo>
                      <a:pt x="1597" y="210"/>
                    </a:lnTo>
                    <a:lnTo>
                      <a:pt x="1591" y="207"/>
                    </a:lnTo>
                    <a:lnTo>
                      <a:pt x="1585" y="206"/>
                    </a:lnTo>
                    <a:lnTo>
                      <a:pt x="1579" y="204"/>
                    </a:lnTo>
                    <a:lnTo>
                      <a:pt x="1573" y="202"/>
                    </a:lnTo>
                    <a:lnTo>
                      <a:pt x="1568" y="199"/>
                    </a:lnTo>
                    <a:lnTo>
                      <a:pt x="1563" y="197"/>
                    </a:lnTo>
                    <a:lnTo>
                      <a:pt x="1558" y="194"/>
                    </a:lnTo>
                    <a:lnTo>
                      <a:pt x="1554" y="190"/>
                    </a:lnTo>
                    <a:lnTo>
                      <a:pt x="1550" y="187"/>
                    </a:lnTo>
                    <a:lnTo>
                      <a:pt x="1546" y="183"/>
                    </a:lnTo>
                    <a:lnTo>
                      <a:pt x="1542" y="180"/>
                    </a:lnTo>
                    <a:lnTo>
                      <a:pt x="1538" y="175"/>
                    </a:lnTo>
                    <a:lnTo>
                      <a:pt x="1536" y="171"/>
                    </a:lnTo>
                    <a:lnTo>
                      <a:pt x="1533" y="167"/>
                    </a:lnTo>
                    <a:lnTo>
                      <a:pt x="1530" y="162"/>
                    </a:lnTo>
                    <a:lnTo>
                      <a:pt x="1528" y="158"/>
                    </a:lnTo>
                    <a:lnTo>
                      <a:pt x="1526" y="153"/>
                    </a:lnTo>
                    <a:lnTo>
                      <a:pt x="1525" y="148"/>
                    </a:lnTo>
                    <a:lnTo>
                      <a:pt x="1523" y="143"/>
                    </a:lnTo>
                    <a:lnTo>
                      <a:pt x="1522" y="138"/>
                    </a:lnTo>
                    <a:lnTo>
                      <a:pt x="1521" y="132"/>
                    </a:lnTo>
                    <a:lnTo>
                      <a:pt x="1521" y="127"/>
                    </a:lnTo>
                    <a:lnTo>
                      <a:pt x="1521" y="122"/>
                    </a:lnTo>
                    <a:lnTo>
                      <a:pt x="1521" y="114"/>
                    </a:lnTo>
                    <a:lnTo>
                      <a:pt x="1522" y="107"/>
                    </a:lnTo>
                    <a:lnTo>
                      <a:pt x="1523" y="100"/>
                    </a:lnTo>
                    <a:lnTo>
                      <a:pt x="1524" y="94"/>
                    </a:lnTo>
                    <a:lnTo>
                      <a:pt x="1525" y="87"/>
                    </a:lnTo>
                    <a:lnTo>
                      <a:pt x="1528" y="81"/>
                    </a:lnTo>
                    <a:lnTo>
                      <a:pt x="1530" y="75"/>
                    </a:lnTo>
                    <a:lnTo>
                      <a:pt x="1534" y="69"/>
                    </a:lnTo>
                    <a:lnTo>
                      <a:pt x="1537" y="63"/>
                    </a:lnTo>
                    <a:lnTo>
                      <a:pt x="1540" y="57"/>
                    </a:lnTo>
                    <a:lnTo>
                      <a:pt x="1545" y="52"/>
                    </a:lnTo>
                    <a:lnTo>
                      <a:pt x="1549" y="47"/>
                    </a:lnTo>
                    <a:lnTo>
                      <a:pt x="1557" y="39"/>
                    </a:lnTo>
                    <a:lnTo>
                      <a:pt x="1565" y="32"/>
                    </a:lnTo>
                    <a:lnTo>
                      <a:pt x="1573" y="26"/>
                    </a:lnTo>
                    <a:lnTo>
                      <a:pt x="1582" y="21"/>
                    </a:lnTo>
                    <a:lnTo>
                      <a:pt x="1591" y="16"/>
                    </a:lnTo>
                    <a:lnTo>
                      <a:pt x="1601" y="11"/>
                    </a:lnTo>
                    <a:lnTo>
                      <a:pt x="1611" y="8"/>
                    </a:lnTo>
                    <a:lnTo>
                      <a:pt x="1621" y="5"/>
                    </a:lnTo>
                    <a:lnTo>
                      <a:pt x="1632" y="3"/>
                    </a:lnTo>
                    <a:lnTo>
                      <a:pt x="1644" y="1"/>
                    </a:lnTo>
                    <a:lnTo>
                      <a:pt x="1655" y="0"/>
                    </a:lnTo>
                    <a:lnTo>
                      <a:pt x="1668" y="0"/>
                    </a:lnTo>
                    <a:lnTo>
                      <a:pt x="1673" y="0"/>
                    </a:lnTo>
                    <a:lnTo>
                      <a:pt x="1678" y="0"/>
                    </a:lnTo>
                    <a:lnTo>
                      <a:pt x="1683" y="0"/>
                    </a:lnTo>
                    <a:lnTo>
                      <a:pt x="1687" y="0"/>
                    </a:lnTo>
                    <a:lnTo>
                      <a:pt x="1691" y="1"/>
                    </a:lnTo>
                    <a:lnTo>
                      <a:pt x="1696" y="2"/>
                    </a:lnTo>
                    <a:lnTo>
                      <a:pt x="1700" y="2"/>
                    </a:lnTo>
                    <a:lnTo>
                      <a:pt x="1705" y="2"/>
                    </a:lnTo>
                    <a:lnTo>
                      <a:pt x="1709" y="3"/>
                    </a:lnTo>
                    <a:lnTo>
                      <a:pt x="1713" y="4"/>
                    </a:lnTo>
                    <a:lnTo>
                      <a:pt x="1717" y="4"/>
                    </a:lnTo>
                    <a:lnTo>
                      <a:pt x="1721" y="6"/>
                    </a:lnTo>
                    <a:lnTo>
                      <a:pt x="1726" y="6"/>
                    </a:lnTo>
                    <a:lnTo>
                      <a:pt x="1730" y="8"/>
                    </a:lnTo>
                    <a:lnTo>
                      <a:pt x="1734" y="10"/>
                    </a:lnTo>
                    <a:lnTo>
                      <a:pt x="1739" y="11"/>
                    </a:lnTo>
                    <a:lnTo>
                      <a:pt x="1743" y="12"/>
                    </a:lnTo>
                    <a:lnTo>
                      <a:pt x="1747" y="15"/>
                    </a:lnTo>
                    <a:lnTo>
                      <a:pt x="1752" y="17"/>
                    </a:lnTo>
                    <a:lnTo>
                      <a:pt x="1756" y="19"/>
                    </a:lnTo>
                    <a:lnTo>
                      <a:pt x="1760" y="21"/>
                    </a:lnTo>
                    <a:lnTo>
                      <a:pt x="1765" y="23"/>
                    </a:lnTo>
                    <a:lnTo>
                      <a:pt x="1769" y="25"/>
                    </a:lnTo>
                    <a:lnTo>
                      <a:pt x="1773" y="28"/>
                    </a:lnTo>
                    <a:lnTo>
                      <a:pt x="1740" y="115"/>
                    </a:lnTo>
                    <a:lnTo>
                      <a:pt x="1734" y="110"/>
                    </a:lnTo>
                    <a:lnTo>
                      <a:pt x="1728" y="107"/>
                    </a:lnTo>
                    <a:lnTo>
                      <a:pt x="1721" y="103"/>
                    </a:lnTo>
                    <a:lnTo>
                      <a:pt x="1715" y="100"/>
                    </a:lnTo>
                    <a:lnTo>
                      <a:pt x="1709" y="97"/>
                    </a:lnTo>
                    <a:lnTo>
                      <a:pt x="1704" y="95"/>
                    </a:lnTo>
                    <a:lnTo>
                      <a:pt x="1698" y="93"/>
                    </a:lnTo>
                    <a:lnTo>
                      <a:pt x="1691" y="92"/>
                    </a:lnTo>
                    <a:lnTo>
                      <a:pt x="1686" y="90"/>
                    </a:lnTo>
                    <a:lnTo>
                      <a:pt x="1681" y="90"/>
                    </a:lnTo>
                    <a:lnTo>
                      <a:pt x="1675" y="89"/>
                    </a:lnTo>
                    <a:lnTo>
                      <a:pt x="1669" y="89"/>
                    </a:lnTo>
                    <a:lnTo>
                      <a:pt x="1668" y="89"/>
                    </a:lnTo>
                    <a:lnTo>
                      <a:pt x="1665" y="89"/>
                    </a:lnTo>
                    <a:lnTo>
                      <a:pt x="1663" y="89"/>
                    </a:lnTo>
                    <a:lnTo>
                      <a:pt x="1662" y="89"/>
                    </a:lnTo>
                    <a:lnTo>
                      <a:pt x="1660" y="90"/>
                    </a:lnTo>
                    <a:lnTo>
                      <a:pt x="1659" y="90"/>
                    </a:lnTo>
                    <a:lnTo>
                      <a:pt x="1657" y="90"/>
                    </a:lnTo>
                    <a:lnTo>
                      <a:pt x="1655" y="90"/>
                    </a:lnTo>
                    <a:lnTo>
                      <a:pt x="1654" y="91"/>
                    </a:lnTo>
                    <a:lnTo>
                      <a:pt x="1653" y="92"/>
                    </a:lnTo>
                    <a:lnTo>
                      <a:pt x="1651" y="92"/>
                    </a:lnTo>
                    <a:lnTo>
                      <a:pt x="1650" y="94"/>
                    </a:lnTo>
                    <a:lnTo>
                      <a:pt x="1649" y="94"/>
                    </a:lnTo>
                    <a:lnTo>
                      <a:pt x="1648" y="95"/>
                    </a:lnTo>
                    <a:lnTo>
                      <a:pt x="1647" y="96"/>
                    </a:lnTo>
                    <a:lnTo>
                      <a:pt x="1646" y="97"/>
                    </a:lnTo>
                    <a:lnTo>
                      <a:pt x="1645" y="98"/>
                    </a:lnTo>
                    <a:lnTo>
                      <a:pt x="1644" y="99"/>
                    </a:lnTo>
                    <a:lnTo>
                      <a:pt x="1644" y="100"/>
                    </a:lnTo>
                    <a:lnTo>
                      <a:pt x="1644" y="101"/>
                    </a:lnTo>
                    <a:lnTo>
                      <a:pt x="1643" y="102"/>
                    </a:lnTo>
                    <a:lnTo>
                      <a:pt x="1643" y="104"/>
                    </a:lnTo>
                    <a:lnTo>
                      <a:pt x="1643" y="105"/>
                    </a:lnTo>
                    <a:lnTo>
                      <a:pt x="1642" y="107"/>
                    </a:lnTo>
                    <a:lnTo>
                      <a:pt x="1643" y="108"/>
                    </a:lnTo>
                    <a:lnTo>
                      <a:pt x="1643" y="110"/>
                    </a:lnTo>
                    <a:lnTo>
                      <a:pt x="1644" y="111"/>
                    </a:lnTo>
                    <a:lnTo>
                      <a:pt x="1645" y="113"/>
                    </a:lnTo>
                    <a:lnTo>
                      <a:pt x="1646" y="114"/>
                    </a:lnTo>
                    <a:lnTo>
                      <a:pt x="1648" y="115"/>
                    </a:lnTo>
                    <a:lnTo>
                      <a:pt x="1650" y="117"/>
                    </a:lnTo>
                    <a:lnTo>
                      <a:pt x="1652" y="117"/>
                    </a:lnTo>
                    <a:lnTo>
                      <a:pt x="1654" y="119"/>
                    </a:lnTo>
                    <a:lnTo>
                      <a:pt x="1657" y="120"/>
                    </a:lnTo>
                    <a:lnTo>
                      <a:pt x="1659" y="120"/>
                    </a:lnTo>
                    <a:lnTo>
                      <a:pt x="1662" y="122"/>
                    </a:lnTo>
                    <a:lnTo>
                      <a:pt x="1701" y="130"/>
                    </a:lnTo>
                    <a:lnTo>
                      <a:pt x="1708" y="132"/>
                    </a:lnTo>
                    <a:lnTo>
                      <a:pt x="1714" y="133"/>
                    </a:lnTo>
                    <a:lnTo>
                      <a:pt x="1719" y="135"/>
                    </a:lnTo>
                    <a:lnTo>
                      <a:pt x="1726" y="137"/>
                    </a:lnTo>
                    <a:lnTo>
                      <a:pt x="1731" y="140"/>
                    </a:lnTo>
                    <a:lnTo>
                      <a:pt x="1736" y="142"/>
                    </a:lnTo>
                    <a:lnTo>
                      <a:pt x="1741" y="145"/>
                    </a:lnTo>
                    <a:lnTo>
                      <a:pt x="1745" y="147"/>
                    </a:lnTo>
                    <a:lnTo>
                      <a:pt x="1750" y="150"/>
                    </a:lnTo>
                    <a:lnTo>
                      <a:pt x="1754" y="154"/>
                    </a:lnTo>
                    <a:lnTo>
                      <a:pt x="1758" y="157"/>
                    </a:lnTo>
                    <a:lnTo>
                      <a:pt x="1761" y="161"/>
                    </a:lnTo>
                    <a:lnTo>
                      <a:pt x="1765" y="165"/>
                    </a:lnTo>
                    <a:lnTo>
                      <a:pt x="1769" y="170"/>
                    </a:lnTo>
                    <a:lnTo>
                      <a:pt x="1772" y="175"/>
                    </a:lnTo>
                    <a:lnTo>
                      <a:pt x="1775" y="180"/>
                    </a:lnTo>
                    <a:lnTo>
                      <a:pt x="1777" y="184"/>
                    </a:lnTo>
                    <a:lnTo>
                      <a:pt x="1779" y="190"/>
                    </a:lnTo>
                    <a:lnTo>
                      <a:pt x="1781" y="195"/>
                    </a:lnTo>
                    <a:lnTo>
                      <a:pt x="1782" y="201"/>
                    </a:lnTo>
                    <a:lnTo>
                      <a:pt x="1783" y="207"/>
                    </a:lnTo>
                    <a:lnTo>
                      <a:pt x="1784" y="213"/>
                    </a:lnTo>
                    <a:lnTo>
                      <a:pt x="1784" y="219"/>
                    </a:lnTo>
                    <a:lnTo>
                      <a:pt x="1784" y="226"/>
                    </a:lnTo>
                    <a:lnTo>
                      <a:pt x="1784" y="235"/>
                    </a:lnTo>
                    <a:lnTo>
                      <a:pt x="1783" y="245"/>
                    </a:lnTo>
                    <a:lnTo>
                      <a:pt x="1782" y="254"/>
                    </a:lnTo>
                    <a:lnTo>
                      <a:pt x="1779" y="263"/>
                    </a:lnTo>
                    <a:lnTo>
                      <a:pt x="1775" y="271"/>
                    </a:lnTo>
                    <a:lnTo>
                      <a:pt x="1771" y="279"/>
                    </a:lnTo>
                    <a:lnTo>
                      <a:pt x="1767" y="287"/>
                    </a:lnTo>
                    <a:lnTo>
                      <a:pt x="1762" y="294"/>
                    </a:lnTo>
                    <a:lnTo>
                      <a:pt x="1755" y="301"/>
                    </a:lnTo>
                    <a:lnTo>
                      <a:pt x="1748" y="308"/>
                    </a:lnTo>
                    <a:lnTo>
                      <a:pt x="1741" y="314"/>
                    </a:lnTo>
                    <a:lnTo>
                      <a:pt x="1732" y="320"/>
                    </a:lnTo>
                    <a:lnTo>
                      <a:pt x="1726" y="323"/>
                    </a:lnTo>
                    <a:lnTo>
                      <a:pt x="1718" y="327"/>
                    </a:lnTo>
                    <a:lnTo>
                      <a:pt x="1711" y="331"/>
                    </a:lnTo>
                    <a:lnTo>
                      <a:pt x="1704" y="334"/>
                    </a:lnTo>
                    <a:lnTo>
                      <a:pt x="1697" y="336"/>
                    </a:lnTo>
                    <a:lnTo>
                      <a:pt x="1689" y="338"/>
                    </a:lnTo>
                    <a:lnTo>
                      <a:pt x="1681" y="340"/>
                    </a:lnTo>
                    <a:lnTo>
                      <a:pt x="1673" y="342"/>
                    </a:lnTo>
                    <a:lnTo>
                      <a:pt x="1665" y="343"/>
                    </a:lnTo>
                    <a:lnTo>
                      <a:pt x="1657" y="344"/>
                    </a:lnTo>
                    <a:lnTo>
                      <a:pt x="1648" y="345"/>
                    </a:lnTo>
                    <a:lnTo>
                      <a:pt x="1639" y="345"/>
                    </a:lnTo>
                    <a:lnTo>
                      <a:pt x="1629" y="345"/>
                    </a:lnTo>
                    <a:lnTo>
                      <a:pt x="1618" y="344"/>
                    </a:lnTo>
                    <a:lnTo>
                      <a:pt x="1607" y="343"/>
                    </a:lnTo>
                    <a:lnTo>
                      <a:pt x="1596" y="342"/>
                    </a:lnTo>
                    <a:lnTo>
                      <a:pt x="1585" y="340"/>
                    </a:lnTo>
                    <a:lnTo>
                      <a:pt x="1574" y="337"/>
                    </a:lnTo>
                    <a:lnTo>
                      <a:pt x="1563" y="334"/>
                    </a:lnTo>
                    <a:lnTo>
                      <a:pt x="1552" y="332"/>
                    </a:lnTo>
                    <a:lnTo>
                      <a:pt x="1541" y="328"/>
                    </a:lnTo>
                    <a:lnTo>
                      <a:pt x="1531" y="324"/>
                    </a:lnTo>
                    <a:lnTo>
                      <a:pt x="1520" y="319"/>
                    </a:lnTo>
                    <a:lnTo>
                      <a:pt x="1509" y="315"/>
                    </a:lnTo>
                    <a:close/>
                    <a:moveTo>
                      <a:pt x="2057" y="341"/>
                    </a:moveTo>
                    <a:lnTo>
                      <a:pt x="2057" y="111"/>
                    </a:lnTo>
                    <a:lnTo>
                      <a:pt x="1987" y="114"/>
                    </a:lnTo>
                    <a:lnTo>
                      <a:pt x="1987" y="4"/>
                    </a:lnTo>
                    <a:lnTo>
                      <a:pt x="2244" y="4"/>
                    </a:lnTo>
                    <a:lnTo>
                      <a:pt x="2244" y="114"/>
                    </a:lnTo>
                    <a:lnTo>
                      <a:pt x="2176" y="111"/>
                    </a:lnTo>
                    <a:lnTo>
                      <a:pt x="2176" y="341"/>
                    </a:lnTo>
                    <a:lnTo>
                      <a:pt x="2057" y="341"/>
                    </a:lnTo>
                    <a:close/>
                    <a:moveTo>
                      <a:pt x="2553" y="298"/>
                    </a:moveTo>
                    <a:lnTo>
                      <a:pt x="2545" y="341"/>
                    </a:lnTo>
                    <a:lnTo>
                      <a:pt x="2415" y="341"/>
                    </a:lnTo>
                    <a:lnTo>
                      <a:pt x="2532" y="4"/>
                    </a:lnTo>
                    <a:lnTo>
                      <a:pt x="2667" y="4"/>
                    </a:lnTo>
                    <a:lnTo>
                      <a:pt x="2788" y="341"/>
                    </a:lnTo>
                    <a:lnTo>
                      <a:pt x="2658" y="341"/>
                    </a:lnTo>
                    <a:lnTo>
                      <a:pt x="2647" y="298"/>
                    </a:lnTo>
                    <a:lnTo>
                      <a:pt x="2553" y="298"/>
                    </a:lnTo>
                    <a:close/>
                    <a:moveTo>
                      <a:pt x="2576" y="218"/>
                    </a:moveTo>
                    <a:lnTo>
                      <a:pt x="2626" y="218"/>
                    </a:lnTo>
                    <a:lnTo>
                      <a:pt x="2610" y="154"/>
                    </a:lnTo>
                    <a:lnTo>
                      <a:pt x="2609" y="150"/>
                    </a:lnTo>
                    <a:lnTo>
                      <a:pt x="2608" y="147"/>
                    </a:lnTo>
                    <a:lnTo>
                      <a:pt x="2607" y="143"/>
                    </a:lnTo>
                    <a:lnTo>
                      <a:pt x="2607" y="141"/>
                    </a:lnTo>
                    <a:lnTo>
                      <a:pt x="2606" y="137"/>
                    </a:lnTo>
                    <a:lnTo>
                      <a:pt x="2605" y="134"/>
                    </a:lnTo>
                    <a:lnTo>
                      <a:pt x="2605" y="131"/>
                    </a:lnTo>
                    <a:lnTo>
                      <a:pt x="2604" y="128"/>
                    </a:lnTo>
                    <a:lnTo>
                      <a:pt x="2604" y="125"/>
                    </a:lnTo>
                    <a:lnTo>
                      <a:pt x="2603" y="122"/>
                    </a:lnTo>
                    <a:lnTo>
                      <a:pt x="2603" y="120"/>
                    </a:lnTo>
                    <a:lnTo>
                      <a:pt x="2603" y="117"/>
                    </a:lnTo>
                    <a:lnTo>
                      <a:pt x="2599" y="117"/>
                    </a:lnTo>
                    <a:lnTo>
                      <a:pt x="2598" y="121"/>
                    </a:lnTo>
                    <a:lnTo>
                      <a:pt x="2598" y="124"/>
                    </a:lnTo>
                    <a:lnTo>
                      <a:pt x="2597" y="128"/>
                    </a:lnTo>
                    <a:lnTo>
                      <a:pt x="2596" y="132"/>
                    </a:lnTo>
                    <a:lnTo>
                      <a:pt x="2596" y="135"/>
                    </a:lnTo>
                    <a:lnTo>
                      <a:pt x="2596" y="139"/>
                    </a:lnTo>
                    <a:lnTo>
                      <a:pt x="2595" y="141"/>
                    </a:lnTo>
                    <a:lnTo>
                      <a:pt x="2595" y="144"/>
                    </a:lnTo>
                    <a:lnTo>
                      <a:pt x="2594" y="147"/>
                    </a:lnTo>
                    <a:lnTo>
                      <a:pt x="2594" y="149"/>
                    </a:lnTo>
                    <a:lnTo>
                      <a:pt x="2593" y="152"/>
                    </a:lnTo>
                    <a:lnTo>
                      <a:pt x="2593" y="154"/>
                    </a:lnTo>
                    <a:lnTo>
                      <a:pt x="2576" y="218"/>
                    </a:lnTo>
                    <a:close/>
                    <a:moveTo>
                      <a:pt x="3002" y="341"/>
                    </a:moveTo>
                    <a:lnTo>
                      <a:pt x="3002" y="4"/>
                    </a:lnTo>
                    <a:lnTo>
                      <a:pt x="3119" y="4"/>
                    </a:lnTo>
                    <a:lnTo>
                      <a:pt x="3197" y="131"/>
                    </a:lnTo>
                    <a:lnTo>
                      <a:pt x="3200" y="136"/>
                    </a:lnTo>
                    <a:lnTo>
                      <a:pt x="3203" y="141"/>
                    </a:lnTo>
                    <a:lnTo>
                      <a:pt x="3206" y="145"/>
                    </a:lnTo>
                    <a:lnTo>
                      <a:pt x="3208" y="151"/>
                    </a:lnTo>
                    <a:lnTo>
                      <a:pt x="3211" y="156"/>
                    </a:lnTo>
                    <a:lnTo>
                      <a:pt x="3214" y="161"/>
                    </a:lnTo>
                    <a:lnTo>
                      <a:pt x="3217" y="166"/>
                    </a:lnTo>
                    <a:lnTo>
                      <a:pt x="3219" y="171"/>
                    </a:lnTo>
                    <a:lnTo>
                      <a:pt x="3221" y="176"/>
                    </a:lnTo>
                    <a:lnTo>
                      <a:pt x="3224" y="181"/>
                    </a:lnTo>
                    <a:lnTo>
                      <a:pt x="3226" y="186"/>
                    </a:lnTo>
                    <a:lnTo>
                      <a:pt x="3229" y="191"/>
                    </a:lnTo>
                    <a:lnTo>
                      <a:pt x="3232" y="191"/>
                    </a:lnTo>
                    <a:lnTo>
                      <a:pt x="3231" y="186"/>
                    </a:lnTo>
                    <a:lnTo>
                      <a:pt x="3230" y="183"/>
                    </a:lnTo>
                    <a:lnTo>
                      <a:pt x="3230" y="179"/>
                    </a:lnTo>
                    <a:lnTo>
                      <a:pt x="3229" y="175"/>
                    </a:lnTo>
                    <a:lnTo>
                      <a:pt x="3228" y="171"/>
                    </a:lnTo>
                    <a:lnTo>
                      <a:pt x="3228" y="169"/>
                    </a:lnTo>
                    <a:lnTo>
                      <a:pt x="3228" y="165"/>
                    </a:lnTo>
                    <a:lnTo>
                      <a:pt x="3227" y="162"/>
                    </a:lnTo>
                    <a:lnTo>
                      <a:pt x="3226" y="160"/>
                    </a:lnTo>
                    <a:lnTo>
                      <a:pt x="3226" y="157"/>
                    </a:lnTo>
                    <a:lnTo>
                      <a:pt x="3225" y="155"/>
                    </a:lnTo>
                    <a:lnTo>
                      <a:pt x="3225" y="153"/>
                    </a:lnTo>
                    <a:lnTo>
                      <a:pt x="3225" y="151"/>
                    </a:lnTo>
                    <a:lnTo>
                      <a:pt x="3225" y="148"/>
                    </a:lnTo>
                    <a:lnTo>
                      <a:pt x="3225" y="145"/>
                    </a:lnTo>
                    <a:lnTo>
                      <a:pt x="3225" y="143"/>
                    </a:lnTo>
                    <a:lnTo>
                      <a:pt x="3224" y="139"/>
                    </a:lnTo>
                    <a:lnTo>
                      <a:pt x="3224" y="136"/>
                    </a:lnTo>
                    <a:lnTo>
                      <a:pt x="3224" y="132"/>
                    </a:lnTo>
                    <a:lnTo>
                      <a:pt x="3224" y="128"/>
                    </a:lnTo>
                    <a:lnTo>
                      <a:pt x="3224" y="124"/>
                    </a:lnTo>
                    <a:lnTo>
                      <a:pt x="3224" y="120"/>
                    </a:lnTo>
                    <a:lnTo>
                      <a:pt x="3224" y="115"/>
                    </a:lnTo>
                    <a:lnTo>
                      <a:pt x="3224" y="111"/>
                    </a:lnTo>
                    <a:lnTo>
                      <a:pt x="3222" y="4"/>
                    </a:lnTo>
                    <a:lnTo>
                      <a:pt x="3340" y="4"/>
                    </a:lnTo>
                    <a:lnTo>
                      <a:pt x="3340" y="341"/>
                    </a:lnTo>
                    <a:lnTo>
                      <a:pt x="3222" y="341"/>
                    </a:lnTo>
                    <a:lnTo>
                      <a:pt x="3138" y="207"/>
                    </a:lnTo>
                    <a:lnTo>
                      <a:pt x="3136" y="204"/>
                    </a:lnTo>
                    <a:lnTo>
                      <a:pt x="3134" y="201"/>
                    </a:lnTo>
                    <a:lnTo>
                      <a:pt x="3132" y="197"/>
                    </a:lnTo>
                    <a:lnTo>
                      <a:pt x="3130" y="194"/>
                    </a:lnTo>
                    <a:lnTo>
                      <a:pt x="3128" y="190"/>
                    </a:lnTo>
                    <a:lnTo>
                      <a:pt x="3126" y="187"/>
                    </a:lnTo>
                    <a:lnTo>
                      <a:pt x="3124" y="183"/>
                    </a:lnTo>
                    <a:lnTo>
                      <a:pt x="3122" y="180"/>
                    </a:lnTo>
                    <a:lnTo>
                      <a:pt x="3120" y="175"/>
                    </a:lnTo>
                    <a:lnTo>
                      <a:pt x="3118" y="171"/>
                    </a:lnTo>
                    <a:lnTo>
                      <a:pt x="3116" y="167"/>
                    </a:lnTo>
                    <a:lnTo>
                      <a:pt x="3115" y="164"/>
                    </a:lnTo>
                    <a:lnTo>
                      <a:pt x="3111" y="164"/>
                    </a:lnTo>
                    <a:lnTo>
                      <a:pt x="3112" y="170"/>
                    </a:lnTo>
                    <a:lnTo>
                      <a:pt x="3113" y="176"/>
                    </a:lnTo>
                    <a:lnTo>
                      <a:pt x="3113" y="182"/>
                    </a:lnTo>
                    <a:lnTo>
                      <a:pt x="3114" y="188"/>
                    </a:lnTo>
                    <a:lnTo>
                      <a:pt x="3115" y="194"/>
                    </a:lnTo>
                    <a:lnTo>
                      <a:pt x="3116" y="199"/>
                    </a:lnTo>
                    <a:lnTo>
                      <a:pt x="3116" y="204"/>
                    </a:lnTo>
                    <a:lnTo>
                      <a:pt x="3116" y="209"/>
                    </a:lnTo>
                    <a:lnTo>
                      <a:pt x="3117" y="213"/>
                    </a:lnTo>
                    <a:lnTo>
                      <a:pt x="3117" y="218"/>
                    </a:lnTo>
                    <a:lnTo>
                      <a:pt x="3117" y="222"/>
                    </a:lnTo>
                    <a:lnTo>
                      <a:pt x="3118" y="226"/>
                    </a:lnTo>
                    <a:lnTo>
                      <a:pt x="3119" y="341"/>
                    </a:lnTo>
                    <a:lnTo>
                      <a:pt x="3002" y="341"/>
                    </a:lnTo>
                    <a:close/>
                    <a:moveTo>
                      <a:pt x="3587" y="341"/>
                    </a:moveTo>
                    <a:lnTo>
                      <a:pt x="3587" y="4"/>
                    </a:lnTo>
                    <a:lnTo>
                      <a:pt x="3710" y="4"/>
                    </a:lnTo>
                    <a:lnTo>
                      <a:pt x="3710" y="341"/>
                    </a:lnTo>
                    <a:lnTo>
                      <a:pt x="3587" y="341"/>
                    </a:lnTo>
                    <a:close/>
                    <a:moveTo>
                      <a:pt x="4200" y="332"/>
                    </a:moveTo>
                    <a:lnTo>
                      <a:pt x="4197" y="333"/>
                    </a:lnTo>
                    <a:lnTo>
                      <a:pt x="4195" y="334"/>
                    </a:lnTo>
                    <a:lnTo>
                      <a:pt x="4193" y="335"/>
                    </a:lnTo>
                    <a:lnTo>
                      <a:pt x="4189" y="336"/>
                    </a:lnTo>
                    <a:lnTo>
                      <a:pt x="4186" y="336"/>
                    </a:lnTo>
                    <a:lnTo>
                      <a:pt x="4183" y="338"/>
                    </a:lnTo>
                    <a:lnTo>
                      <a:pt x="4180" y="338"/>
                    </a:lnTo>
                    <a:lnTo>
                      <a:pt x="4176" y="339"/>
                    </a:lnTo>
                    <a:lnTo>
                      <a:pt x="4173" y="340"/>
                    </a:lnTo>
                    <a:lnTo>
                      <a:pt x="4169" y="340"/>
                    </a:lnTo>
                    <a:lnTo>
                      <a:pt x="4165" y="341"/>
                    </a:lnTo>
                    <a:lnTo>
                      <a:pt x="4162" y="342"/>
                    </a:lnTo>
                    <a:lnTo>
                      <a:pt x="4157" y="342"/>
                    </a:lnTo>
                    <a:lnTo>
                      <a:pt x="4153" y="343"/>
                    </a:lnTo>
                    <a:lnTo>
                      <a:pt x="4149" y="343"/>
                    </a:lnTo>
                    <a:lnTo>
                      <a:pt x="4145" y="344"/>
                    </a:lnTo>
                    <a:lnTo>
                      <a:pt x="4141" y="344"/>
                    </a:lnTo>
                    <a:lnTo>
                      <a:pt x="4137" y="345"/>
                    </a:lnTo>
                    <a:lnTo>
                      <a:pt x="4133" y="345"/>
                    </a:lnTo>
                    <a:lnTo>
                      <a:pt x="4128" y="345"/>
                    </a:lnTo>
                    <a:lnTo>
                      <a:pt x="4124" y="345"/>
                    </a:lnTo>
                    <a:lnTo>
                      <a:pt x="4120" y="345"/>
                    </a:lnTo>
                    <a:lnTo>
                      <a:pt x="4116" y="345"/>
                    </a:lnTo>
                    <a:lnTo>
                      <a:pt x="4113" y="345"/>
                    </a:lnTo>
                    <a:lnTo>
                      <a:pt x="4105" y="345"/>
                    </a:lnTo>
                    <a:lnTo>
                      <a:pt x="4097" y="345"/>
                    </a:lnTo>
                    <a:lnTo>
                      <a:pt x="4089" y="343"/>
                    </a:lnTo>
                    <a:lnTo>
                      <a:pt x="4081" y="342"/>
                    </a:lnTo>
                    <a:lnTo>
                      <a:pt x="4074" y="341"/>
                    </a:lnTo>
                    <a:lnTo>
                      <a:pt x="4066" y="339"/>
                    </a:lnTo>
                    <a:lnTo>
                      <a:pt x="4059" y="337"/>
                    </a:lnTo>
                    <a:lnTo>
                      <a:pt x="4052" y="334"/>
                    </a:lnTo>
                    <a:lnTo>
                      <a:pt x="4044" y="332"/>
                    </a:lnTo>
                    <a:lnTo>
                      <a:pt x="4038" y="328"/>
                    </a:lnTo>
                    <a:lnTo>
                      <a:pt x="4031" y="324"/>
                    </a:lnTo>
                    <a:lnTo>
                      <a:pt x="4024" y="321"/>
                    </a:lnTo>
                    <a:lnTo>
                      <a:pt x="4016" y="316"/>
                    </a:lnTo>
                    <a:lnTo>
                      <a:pt x="4009" y="311"/>
                    </a:lnTo>
                    <a:lnTo>
                      <a:pt x="4002" y="306"/>
                    </a:lnTo>
                    <a:lnTo>
                      <a:pt x="3995" y="300"/>
                    </a:lnTo>
                    <a:lnTo>
                      <a:pt x="3989" y="294"/>
                    </a:lnTo>
                    <a:lnTo>
                      <a:pt x="3984" y="288"/>
                    </a:lnTo>
                    <a:lnTo>
                      <a:pt x="3978" y="282"/>
                    </a:lnTo>
                    <a:lnTo>
                      <a:pt x="3973" y="275"/>
                    </a:lnTo>
                    <a:lnTo>
                      <a:pt x="3969" y="267"/>
                    </a:lnTo>
                    <a:lnTo>
                      <a:pt x="3964" y="261"/>
                    </a:lnTo>
                    <a:lnTo>
                      <a:pt x="3960" y="252"/>
                    </a:lnTo>
                    <a:lnTo>
                      <a:pt x="3956" y="245"/>
                    </a:lnTo>
                    <a:lnTo>
                      <a:pt x="3954" y="239"/>
                    </a:lnTo>
                    <a:lnTo>
                      <a:pt x="3952" y="233"/>
                    </a:lnTo>
                    <a:lnTo>
                      <a:pt x="3949" y="228"/>
                    </a:lnTo>
                    <a:lnTo>
                      <a:pt x="3948" y="222"/>
                    </a:lnTo>
                    <a:lnTo>
                      <a:pt x="3946" y="216"/>
                    </a:lnTo>
                    <a:lnTo>
                      <a:pt x="3945" y="211"/>
                    </a:lnTo>
                    <a:lnTo>
                      <a:pt x="3944" y="205"/>
                    </a:lnTo>
                    <a:lnTo>
                      <a:pt x="3943" y="199"/>
                    </a:lnTo>
                    <a:lnTo>
                      <a:pt x="3942" y="193"/>
                    </a:lnTo>
                    <a:lnTo>
                      <a:pt x="3941" y="187"/>
                    </a:lnTo>
                    <a:lnTo>
                      <a:pt x="3941" y="181"/>
                    </a:lnTo>
                    <a:lnTo>
                      <a:pt x="3941" y="175"/>
                    </a:lnTo>
                    <a:lnTo>
                      <a:pt x="3941" y="166"/>
                    </a:lnTo>
                    <a:lnTo>
                      <a:pt x="3942" y="157"/>
                    </a:lnTo>
                    <a:lnTo>
                      <a:pt x="3943" y="149"/>
                    </a:lnTo>
                    <a:lnTo>
                      <a:pt x="3944" y="140"/>
                    </a:lnTo>
                    <a:lnTo>
                      <a:pt x="3946" y="132"/>
                    </a:lnTo>
                    <a:lnTo>
                      <a:pt x="3949" y="124"/>
                    </a:lnTo>
                    <a:lnTo>
                      <a:pt x="3952" y="115"/>
                    </a:lnTo>
                    <a:lnTo>
                      <a:pt x="3954" y="107"/>
                    </a:lnTo>
                    <a:lnTo>
                      <a:pt x="3958" y="99"/>
                    </a:lnTo>
                    <a:lnTo>
                      <a:pt x="3962" y="92"/>
                    </a:lnTo>
                    <a:lnTo>
                      <a:pt x="3967" y="84"/>
                    </a:lnTo>
                    <a:lnTo>
                      <a:pt x="3971" y="77"/>
                    </a:lnTo>
                    <a:lnTo>
                      <a:pt x="3975" y="70"/>
                    </a:lnTo>
                    <a:lnTo>
                      <a:pt x="3981" y="63"/>
                    </a:lnTo>
                    <a:lnTo>
                      <a:pt x="3986" y="57"/>
                    </a:lnTo>
                    <a:lnTo>
                      <a:pt x="3991" y="51"/>
                    </a:lnTo>
                    <a:lnTo>
                      <a:pt x="3997" y="46"/>
                    </a:lnTo>
                    <a:lnTo>
                      <a:pt x="4002" y="41"/>
                    </a:lnTo>
                    <a:lnTo>
                      <a:pt x="4008" y="36"/>
                    </a:lnTo>
                    <a:lnTo>
                      <a:pt x="4014" y="32"/>
                    </a:lnTo>
                    <a:lnTo>
                      <a:pt x="4021" y="27"/>
                    </a:lnTo>
                    <a:lnTo>
                      <a:pt x="4027" y="23"/>
                    </a:lnTo>
                    <a:lnTo>
                      <a:pt x="4033" y="19"/>
                    </a:lnTo>
                    <a:lnTo>
                      <a:pt x="4041" y="16"/>
                    </a:lnTo>
                    <a:lnTo>
                      <a:pt x="4046" y="12"/>
                    </a:lnTo>
                    <a:lnTo>
                      <a:pt x="4052" y="10"/>
                    </a:lnTo>
                    <a:lnTo>
                      <a:pt x="4058" y="8"/>
                    </a:lnTo>
                    <a:lnTo>
                      <a:pt x="4064" y="6"/>
                    </a:lnTo>
                    <a:lnTo>
                      <a:pt x="4070" y="5"/>
                    </a:lnTo>
                    <a:lnTo>
                      <a:pt x="4077" y="4"/>
                    </a:lnTo>
                    <a:lnTo>
                      <a:pt x="4083" y="2"/>
                    </a:lnTo>
                    <a:lnTo>
                      <a:pt x="4090" y="2"/>
                    </a:lnTo>
                    <a:lnTo>
                      <a:pt x="4096" y="1"/>
                    </a:lnTo>
                    <a:lnTo>
                      <a:pt x="4102" y="0"/>
                    </a:lnTo>
                    <a:lnTo>
                      <a:pt x="4109" y="0"/>
                    </a:lnTo>
                    <a:lnTo>
                      <a:pt x="4116" y="0"/>
                    </a:lnTo>
                    <a:lnTo>
                      <a:pt x="4124" y="0"/>
                    </a:lnTo>
                    <a:lnTo>
                      <a:pt x="4131" y="0"/>
                    </a:lnTo>
                    <a:lnTo>
                      <a:pt x="4139" y="1"/>
                    </a:lnTo>
                    <a:lnTo>
                      <a:pt x="4146" y="1"/>
                    </a:lnTo>
                    <a:lnTo>
                      <a:pt x="4153" y="2"/>
                    </a:lnTo>
                    <a:lnTo>
                      <a:pt x="4160" y="3"/>
                    </a:lnTo>
                    <a:lnTo>
                      <a:pt x="4167" y="4"/>
                    </a:lnTo>
                    <a:lnTo>
                      <a:pt x="4174" y="6"/>
                    </a:lnTo>
                    <a:lnTo>
                      <a:pt x="4180" y="7"/>
                    </a:lnTo>
                    <a:lnTo>
                      <a:pt x="4187" y="8"/>
                    </a:lnTo>
                    <a:lnTo>
                      <a:pt x="4193" y="10"/>
                    </a:lnTo>
                    <a:lnTo>
                      <a:pt x="4200" y="12"/>
                    </a:lnTo>
                    <a:lnTo>
                      <a:pt x="4204" y="141"/>
                    </a:lnTo>
                    <a:lnTo>
                      <a:pt x="4200" y="138"/>
                    </a:lnTo>
                    <a:lnTo>
                      <a:pt x="4197" y="135"/>
                    </a:lnTo>
                    <a:lnTo>
                      <a:pt x="4195" y="132"/>
                    </a:lnTo>
                    <a:lnTo>
                      <a:pt x="4191" y="130"/>
                    </a:lnTo>
                    <a:lnTo>
                      <a:pt x="4189" y="128"/>
                    </a:lnTo>
                    <a:lnTo>
                      <a:pt x="4186" y="126"/>
                    </a:lnTo>
                    <a:lnTo>
                      <a:pt x="4184" y="124"/>
                    </a:lnTo>
                    <a:lnTo>
                      <a:pt x="4182" y="123"/>
                    </a:lnTo>
                    <a:lnTo>
                      <a:pt x="4179" y="122"/>
                    </a:lnTo>
                    <a:lnTo>
                      <a:pt x="4177" y="120"/>
                    </a:lnTo>
                    <a:lnTo>
                      <a:pt x="4175" y="118"/>
                    </a:lnTo>
                    <a:lnTo>
                      <a:pt x="4173" y="117"/>
                    </a:lnTo>
                    <a:lnTo>
                      <a:pt x="4169" y="115"/>
                    </a:lnTo>
                    <a:lnTo>
                      <a:pt x="4165" y="114"/>
                    </a:lnTo>
                    <a:lnTo>
                      <a:pt x="4162" y="113"/>
                    </a:lnTo>
                    <a:lnTo>
                      <a:pt x="4158" y="111"/>
                    </a:lnTo>
                    <a:lnTo>
                      <a:pt x="4155" y="110"/>
                    </a:lnTo>
                    <a:lnTo>
                      <a:pt x="4152" y="109"/>
                    </a:lnTo>
                    <a:lnTo>
                      <a:pt x="4148" y="108"/>
                    </a:lnTo>
                    <a:lnTo>
                      <a:pt x="4145" y="107"/>
                    </a:lnTo>
                    <a:lnTo>
                      <a:pt x="4141" y="107"/>
                    </a:lnTo>
                    <a:lnTo>
                      <a:pt x="4139" y="107"/>
                    </a:lnTo>
                    <a:lnTo>
                      <a:pt x="4135" y="107"/>
                    </a:lnTo>
                    <a:lnTo>
                      <a:pt x="4133" y="107"/>
                    </a:lnTo>
                    <a:lnTo>
                      <a:pt x="4127" y="107"/>
                    </a:lnTo>
                    <a:lnTo>
                      <a:pt x="4122" y="107"/>
                    </a:lnTo>
                    <a:lnTo>
                      <a:pt x="4118" y="108"/>
                    </a:lnTo>
                    <a:lnTo>
                      <a:pt x="4113" y="109"/>
                    </a:lnTo>
                    <a:lnTo>
                      <a:pt x="4109" y="110"/>
                    </a:lnTo>
                    <a:lnTo>
                      <a:pt x="4105" y="112"/>
                    </a:lnTo>
                    <a:lnTo>
                      <a:pt x="4101" y="113"/>
                    </a:lnTo>
                    <a:lnTo>
                      <a:pt x="4097" y="116"/>
                    </a:lnTo>
                    <a:lnTo>
                      <a:pt x="4094" y="118"/>
                    </a:lnTo>
                    <a:lnTo>
                      <a:pt x="4090" y="121"/>
                    </a:lnTo>
                    <a:lnTo>
                      <a:pt x="4086" y="124"/>
                    </a:lnTo>
                    <a:lnTo>
                      <a:pt x="4083" y="128"/>
                    </a:lnTo>
                    <a:lnTo>
                      <a:pt x="4080" y="130"/>
                    </a:lnTo>
                    <a:lnTo>
                      <a:pt x="4078" y="134"/>
                    </a:lnTo>
                    <a:lnTo>
                      <a:pt x="4075" y="137"/>
                    </a:lnTo>
                    <a:lnTo>
                      <a:pt x="4073" y="141"/>
                    </a:lnTo>
                    <a:lnTo>
                      <a:pt x="4071" y="144"/>
                    </a:lnTo>
                    <a:lnTo>
                      <a:pt x="4070" y="147"/>
                    </a:lnTo>
                    <a:lnTo>
                      <a:pt x="4068" y="151"/>
                    </a:lnTo>
                    <a:lnTo>
                      <a:pt x="4067" y="155"/>
                    </a:lnTo>
                    <a:lnTo>
                      <a:pt x="4066" y="158"/>
                    </a:lnTo>
                    <a:lnTo>
                      <a:pt x="4066" y="162"/>
                    </a:lnTo>
                    <a:lnTo>
                      <a:pt x="4066" y="167"/>
                    </a:lnTo>
                    <a:lnTo>
                      <a:pt x="4066" y="171"/>
                    </a:lnTo>
                    <a:lnTo>
                      <a:pt x="4066" y="176"/>
                    </a:lnTo>
                    <a:lnTo>
                      <a:pt x="4066" y="181"/>
                    </a:lnTo>
                    <a:lnTo>
                      <a:pt x="4067" y="185"/>
                    </a:lnTo>
                    <a:lnTo>
                      <a:pt x="4068" y="190"/>
                    </a:lnTo>
                    <a:lnTo>
                      <a:pt x="4069" y="194"/>
                    </a:lnTo>
                    <a:lnTo>
                      <a:pt x="4071" y="198"/>
                    </a:lnTo>
                    <a:lnTo>
                      <a:pt x="4073" y="202"/>
                    </a:lnTo>
                    <a:lnTo>
                      <a:pt x="4075" y="205"/>
                    </a:lnTo>
                    <a:lnTo>
                      <a:pt x="4078" y="210"/>
                    </a:lnTo>
                    <a:lnTo>
                      <a:pt x="4081" y="213"/>
                    </a:lnTo>
                    <a:lnTo>
                      <a:pt x="4083" y="216"/>
                    </a:lnTo>
                    <a:lnTo>
                      <a:pt x="4087" y="220"/>
                    </a:lnTo>
                    <a:lnTo>
                      <a:pt x="4090" y="223"/>
                    </a:lnTo>
                    <a:lnTo>
                      <a:pt x="4094" y="225"/>
                    </a:lnTo>
                    <a:lnTo>
                      <a:pt x="4098" y="228"/>
                    </a:lnTo>
                    <a:lnTo>
                      <a:pt x="4101" y="230"/>
                    </a:lnTo>
                    <a:lnTo>
                      <a:pt x="4105" y="232"/>
                    </a:lnTo>
                    <a:lnTo>
                      <a:pt x="4109" y="233"/>
                    </a:lnTo>
                    <a:lnTo>
                      <a:pt x="4113" y="235"/>
                    </a:lnTo>
                    <a:lnTo>
                      <a:pt x="4117" y="236"/>
                    </a:lnTo>
                    <a:lnTo>
                      <a:pt x="4121" y="237"/>
                    </a:lnTo>
                    <a:lnTo>
                      <a:pt x="4126" y="237"/>
                    </a:lnTo>
                    <a:lnTo>
                      <a:pt x="4130" y="237"/>
                    </a:lnTo>
                    <a:lnTo>
                      <a:pt x="4135" y="238"/>
                    </a:lnTo>
                    <a:lnTo>
                      <a:pt x="4138" y="237"/>
                    </a:lnTo>
                    <a:lnTo>
                      <a:pt x="4141" y="237"/>
                    </a:lnTo>
                    <a:lnTo>
                      <a:pt x="4143" y="237"/>
                    </a:lnTo>
                    <a:lnTo>
                      <a:pt x="4147" y="237"/>
                    </a:lnTo>
                    <a:lnTo>
                      <a:pt x="4150" y="237"/>
                    </a:lnTo>
                    <a:lnTo>
                      <a:pt x="4152" y="236"/>
                    </a:lnTo>
                    <a:lnTo>
                      <a:pt x="4155" y="235"/>
                    </a:lnTo>
                    <a:lnTo>
                      <a:pt x="4158" y="235"/>
                    </a:lnTo>
                    <a:lnTo>
                      <a:pt x="4161" y="234"/>
                    </a:lnTo>
                    <a:lnTo>
                      <a:pt x="4163" y="233"/>
                    </a:lnTo>
                    <a:lnTo>
                      <a:pt x="4166" y="232"/>
                    </a:lnTo>
                    <a:lnTo>
                      <a:pt x="4169" y="231"/>
                    </a:lnTo>
                    <a:lnTo>
                      <a:pt x="4171" y="230"/>
                    </a:lnTo>
                    <a:lnTo>
                      <a:pt x="4174" y="229"/>
                    </a:lnTo>
                    <a:lnTo>
                      <a:pt x="4177" y="227"/>
                    </a:lnTo>
                    <a:lnTo>
                      <a:pt x="4180" y="225"/>
                    </a:lnTo>
                    <a:lnTo>
                      <a:pt x="4182" y="223"/>
                    </a:lnTo>
                    <a:lnTo>
                      <a:pt x="4185" y="221"/>
                    </a:lnTo>
                    <a:lnTo>
                      <a:pt x="4189" y="219"/>
                    </a:lnTo>
                    <a:lnTo>
                      <a:pt x="4191" y="216"/>
                    </a:lnTo>
                    <a:lnTo>
                      <a:pt x="4194" y="214"/>
                    </a:lnTo>
                    <a:lnTo>
                      <a:pt x="4197" y="212"/>
                    </a:lnTo>
                    <a:lnTo>
                      <a:pt x="4200" y="209"/>
                    </a:lnTo>
                    <a:lnTo>
                      <a:pt x="4204" y="206"/>
                    </a:lnTo>
                    <a:lnTo>
                      <a:pt x="4200" y="332"/>
                    </a:lnTo>
                    <a:close/>
                    <a:moveTo>
                      <a:pt x="4546" y="298"/>
                    </a:moveTo>
                    <a:lnTo>
                      <a:pt x="4538" y="341"/>
                    </a:lnTo>
                    <a:lnTo>
                      <a:pt x="4408" y="341"/>
                    </a:lnTo>
                    <a:lnTo>
                      <a:pt x="4525" y="4"/>
                    </a:lnTo>
                    <a:lnTo>
                      <a:pt x="4660" y="4"/>
                    </a:lnTo>
                    <a:lnTo>
                      <a:pt x="4781" y="341"/>
                    </a:lnTo>
                    <a:lnTo>
                      <a:pt x="4651" y="341"/>
                    </a:lnTo>
                    <a:lnTo>
                      <a:pt x="4639" y="298"/>
                    </a:lnTo>
                    <a:lnTo>
                      <a:pt x="4546" y="298"/>
                    </a:lnTo>
                    <a:close/>
                    <a:moveTo>
                      <a:pt x="4569" y="218"/>
                    </a:moveTo>
                    <a:lnTo>
                      <a:pt x="4618" y="218"/>
                    </a:lnTo>
                    <a:lnTo>
                      <a:pt x="4602" y="154"/>
                    </a:lnTo>
                    <a:lnTo>
                      <a:pt x="4601" y="150"/>
                    </a:lnTo>
                    <a:lnTo>
                      <a:pt x="4600" y="147"/>
                    </a:lnTo>
                    <a:lnTo>
                      <a:pt x="4600" y="143"/>
                    </a:lnTo>
                    <a:lnTo>
                      <a:pt x="4599" y="141"/>
                    </a:lnTo>
                    <a:lnTo>
                      <a:pt x="4598" y="137"/>
                    </a:lnTo>
                    <a:lnTo>
                      <a:pt x="4598" y="134"/>
                    </a:lnTo>
                    <a:lnTo>
                      <a:pt x="4598" y="131"/>
                    </a:lnTo>
                    <a:lnTo>
                      <a:pt x="4597" y="128"/>
                    </a:lnTo>
                    <a:lnTo>
                      <a:pt x="4596" y="125"/>
                    </a:lnTo>
                    <a:lnTo>
                      <a:pt x="4596" y="122"/>
                    </a:lnTo>
                    <a:lnTo>
                      <a:pt x="4596" y="120"/>
                    </a:lnTo>
                    <a:lnTo>
                      <a:pt x="4596" y="117"/>
                    </a:lnTo>
                    <a:lnTo>
                      <a:pt x="4592" y="117"/>
                    </a:lnTo>
                    <a:lnTo>
                      <a:pt x="4592" y="121"/>
                    </a:lnTo>
                    <a:lnTo>
                      <a:pt x="4591" y="124"/>
                    </a:lnTo>
                    <a:lnTo>
                      <a:pt x="4590" y="128"/>
                    </a:lnTo>
                    <a:lnTo>
                      <a:pt x="4589" y="132"/>
                    </a:lnTo>
                    <a:lnTo>
                      <a:pt x="4589" y="135"/>
                    </a:lnTo>
                    <a:lnTo>
                      <a:pt x="4588" y="139"/>
                    </a:lnTo>
                    <a:lnTo>
                      <a:pt x="4588" y="141"/>
                    </a:lnTo>
                    <a:lnTo>
                      <a:pt x="4587" y="144"/>
                    </a:lnTo>
                    <a:lnTo>
                      <a:pt x="4587" y="147"/>
                    </a:lnTo>
                    <a:lnTo>
                      <a:pt x="4587" y="149"/>
                    </a:lnTo>
                    <a:lnTo>
                      <a:pt x="4586" y="152"/>
                    </a:lnTo>
                    <a:lnTo>
                      <a:pt x="4586" y="154"/>
                    </a:lnTo>
                    <a:lnTo>
                      <a:pt x="4569" y="21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7179" name="Freeform 32"/>
              <p:cNvSpPr>
                <a:spLocks noEditPoints="1"/>
              </p:cNvSpPr>
              <p:nvPr/>
            </p:nvSpPr>
            <p:spPr bwMode="auto">
              <a:xfrm>
                <a:off x="5747" y="2503"/>
                <a:ext cx="413" cy="204"/>
              </a:xfrm>
              <a:custGeom>
                <a:avLst/>
                <a:gdLst>
                  <a:gd name="T0" fmla="*/ 38 w 413"/>
                  <a:gd name="T1" fmla="*/ 217 h 202"/>
                  <a:gd name="T2" fmla="*/ 12 w 413"/>
                  <a:gd name="T3" fmla="*/ 212 h 202"/>
                  <a:gd name="T4" fmla="*/ 1 w 413"/>
                  <a:gd name="T5" fmla="*/ 174 h 202"/>
                  <a:gd name="T6" fmla="*/ 3 w 413"/>
                  <a:gd name="T7" fmla="*/ 109 h 202"/>
                  <a:gd name="T8" fmla="*/ 12 w 413"/>
                  <a:gd name="T9" fmla="*/ 89 h 202"/>
                  <a:gd name="T10" fmla="*/ 26 w 413"/>
                  <a:gd name="T11" fmla="*/ 82 h 202"/>
                  <a:gd name="T12" fmla="*/ 39 w 413"/>
                  <a:gd name="T13" fmla="*/ 83 h 202"/>
                  <a:gd name="T14" fmla="*/ 48 w 413"/>
                  <a:gd name="T15" fmla="*/ 88 h 202"/>
                  <a:gd name="T16" fmla="*/ 29 w 413"/>
                  <a:gd name="T17" fmla="*/ 96 h 202"/>
                  <a:gd name="T18" fmla="*/ 19 w 413"/>
                  <a:gd name="T19" fmla="*/ 115 h 202"/>
                  <a:gd name="T20" fmla="*/ 17 w 413"/>
                  <a:gd name="T21" fmla="*/ 169 h 202"/>
                  <a:gd name="T22" fmla="*/ 23 w 413"/>
                  <a:gd name="T23" fmla="*/ 200 h 202"/>
                  <a:gd name="T24" fmla="*/ 40 w 413"/>
                  <a:gd name="T25" fmla="*/ 205 h 202"/>
                  <a:gd name="T26" fmla="*/ 51 w 413"/>
                  <a:gd name="T27" fmla="*/ 184 h 202"/>
                  <a:gd name="T28" fmla="*/ 52 w 413"/>
                  <a:gd name="T29" fmla="*/ 127 h 202"/>
                  <a:gd name="T30" fmla="*/ 45 w 413"/>
                  <a:gd name="T31" fmla="*/ 99 h 202"/>
                  <a:gd name="T32" fmla="*/ 109 w 413"/>
                  <a:gd name="T33" fmla="*/ 194 h 202"/>
                  <a:gd name="T34" fmla="*/ 117 w 413"/>
                  <a:gd name="T35" fmla="*/ 198 h 202"/>
                  <a:gd name="T36" fmla="*/ 120 w 413"/>
                  <a:gd name="T37" fmla="*/ 208 h 202"/>
                  <a:gd name="T38" fmla="*/ 116 w 413"/>
                  <a:gd name="T39" fmla="*/ 216 h 202"/>
                  <a:gd name="T40" fmla="*/ 107 w 413"/>
                  <a:gd name="T41" fmla="*/ 218 h 202"/>
                  <a:gd name="T42" fmla="*/ 99 w 413"/>
                  <a:gd name="T43" fmla="*/ 214 h 202"/>
                  <a:gd name="T44" fmla="*/ 96 w 413"/>
                  <a:gd name="T45" fmla="*/ 205 h 202"/>
                  <a:gd name="T46" fmla="*/ 100 w 413"/>
                  <a:gd name="T47" fmla="*/ 197 h 202"/>
                  <a:gd name="T48" fmla="*/ 108 w 413"/>
                  <a:gd name="T49" fmla="*/ 194 h 202"/>
                  <a:gd name="T50" fmla="*/ 206 w 413"/>
                  <a:gd name="T51" fmla="*/ 95 h 202"/>
                  <a:gd name="T52" fmla="*/ 215 w 413"/>
                  <a:gd name="T53" fmla="*/ 116 h 202"/>
                  <a:gd name="T54" fmla="*/ 217 w 413"/>
                  <a:gd name="T55" fmla="*/ 145 h 202"/>
                  <a:gd name="T56" fmla="*/ 187 w 413"/>
                  <a:gd name="T57" fmla="*/ 218 h 202"/>
                  <a:gd name="T58" fmla="*/ 145 w 413"/>
                  <a:gd name="T59" fmla="*/ 162 h 202"/>
                  <a:gd name="T60" fmla="*/ 176 w 413"/>
                  <a:gd name="T61" fmla="*/ 82 h 202"/>
                  <a:gd name="T62" fmla="*/ 163 w 413"/>
                  <a:gd name="T63" fmla="*/ 125 h 202"/>
                  <a:gd name="T64" fmla="*/ 173 w 413"/>
                  <a:gd name="T65" fmla="*/ 201 h 202"/>
                  <a:gd name="T66" fmla="*/ 199 w 413"/>
                  <a:gd name="T67" fmla="*/ 176 h 202"/>
                  <a:gd name="T68" fmla="*/ 189 w 413"/>
                  <a:gd name="T69" fmla="*/ 100 h 202"/>
                  <a:gd name="T70" fmla="*/ 258 w 413"/>
                  <a:gd name="T71" fmla="*/ 195 h 202"/>
                  <a:gd name="T72" fmla="*/ 265 w 413"/>
                  <a:gd name="T73" fmla="*/ 201 h 202"/>
                  <a:gd name="T74" fmla="*/ 265 w 413"/>
                  <a:gd name="T75" fmla="*/ 211 h 202"/>
                  <a:gd name="T76" fmla="*/ 258 w 413"/>
                  <a:gd name="T77" fmla="*/ 218 h 202"/>
                  <a:gd name="T78" fmla="*/ 249 w 413"/>
                  <a:gd name="T79" fmla="*/ 218 h 202"/>
                  <a:gd name="T80" fmla="*/ 243 w 413"/>
                  <a:gd name="T81" fmla="*/ 211 h 202"/>
                  <a:gd name="T82" fmla="*/ 243 w 413"/>
                  <a:gd name="T83" fmla="*/ 201 h 202"/>
                  <a:gd name="T84" fmla="*/ 249 w 413"/>
                  <a:gd name="T85" fmla="*/ 195 h 202"/>
                  <a:gd name="T86" fmla="*/ 338 w 413"/>
                  <a:gd name="T87" fmla="*/ 83 h 202"/>
                  <a:gd name="T88" fmla="*/ 357 w 413"/>
                  <a:gd name="T89" fmla="*/ 103 h 202"/>
                  <a:gd name="T90" fmla="*/ 361 w 413"/>
                  <a:gd name="T91" fmla="*/ 126 h 202"/>
                  <a:gd name="T92" fmla="*/ 359 w 413"/>
                  <a:gd name="T93" fmla="*/ 190 h 202"/>
                  <a:gd name="T94" fmla="*/ 307 w 413"/>
                  <a:gd name="T95" fmla="*/ 211 h 202"/>
                  <a:gd name="T96" fmla="*/ 295 w 413"/>
                  <a:gd name="T97" fmla="*/ 110 h 202"/>
                  <a:gd name="T98" fmla="*/ 321 w 413"/>
                  <a:gd name="T99" fmla="*/ 99 h 202"/>
                  <a:gd name="T100" fmla="*/ 308 w 413"/>
                  <a:gd name="T101" fmla="*/ 170 h 202"/>
                  <a:gd name="T102" fmla="*/ 333 w 413"/>
                  <a:gd name="T103" fmla="*/ 203 h 202"/>
                  <a:gd name="T104" fmla="*/ 346 w 413"/>
                  <a:gd name="T105" fmla="*/ 131 h 202"/>
                  <a:gd name="T106" fmla="*/ 327 w 413"/>
                  <a:gd name="T107" fmla="*/ 97 h 202"/>
                  <a:gd name="T108" fmla="*/ 408 w 413"/>
                  <a:gd name="T109" fmla="*/ 197 h 202"/>
                  <a:gd name="T110" fmla="*/ 412 w 413"/>
                  <a:gd name="T111" fmla="*/ 205 h 202"/>
                  <a:gd name="T112" fmla="*/ 409 w 413"/>
                  <a:gd name="T113" fmla="*/ 214 h 202"/>
                  <a:gd name="T114" fmla="*/ 400 w 413"/>
                  <a:gd name="T115" fmla="*/ 218 h 202"/>
                  <a:gd name="T116" fmla="*/ 392 w 413"/>
                  <a:gd name="T117" fmla="*/ 216 h 202"/>
                  <a:gd name="T118" fmla="*/ 388 w 413"/>
                  <a:gd name="T119" fmla="*/ 207 h 202"/>
                  <a:gd name="T120" fmla="*/ 390 w 413"/>
                  <a:gd name="T121" fmla="*/ 198 h 202"/>
                  <a:gd name="T122" fmla="*/ 398 w 413"/>
                  <a:gd name="T123" fmla="*/ 194 h 20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413"/>
                  <a:gd name="T187" fmla="*/ 0 h 202"/>
                  <a:gd name="T188" fmla="*/ 413 w 413"/>
                  <a:gd name="T189" fmla="*/ 202 h 202"/>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413" h="202">
                    <a:moveTo>
                      <a:pt x="67" y="0"/>
                    </a:moveTo>
                    <a:lnTo>
                      <a:pt x="67" y="201"/>
                    </a:lnTo>
                    <a:lnTo>
                      <a:pt x="51" y="201"/>
                    </a:lnTo>
                    <a:lnTo>
                      <a:pt x="51" y="192"/>
                    </a:lnTo>
                    <a:lnTo>
                      <a:pt x="49" y="193"/>
                    </a:lnTo>
                    <a:lnTo>
                      <a:pt x="48" y="195"/>
                    </a:lnTo>
                    <a:lnTo>
                      <a:pt x="47" y="196"/>
                    </a:lnTo>
                    <a:lnTo>
                      <a:pt x="45" y="198"/>
                    </a:lnTo>
                    <a:lnTo>
                      <a:pt x="43" y="198"/>
                    </a:lnTo>
                    <a:lnTo>
                      <a:pt x="42" y="200"/>
                    </a:lnTo>
                    <a:lnTo>
                      <a:pt x="40" y="200"/>
                    </a:lnTo>
                    <a:lnTo>
                      <a:pt x="38" y="201"/>
                    </a:lnTo>
                    <a:lnTo>
                      <a:pt x="36" y="202"/>
                    </a:lnTo>
                    <a:lnTo>
                      <a:pt x="34" y="202"/>
                    </a:lnTo>
                    <a:lnTo>
                      <a:pt x="32" y="202"/>
                    </a:lnTo>
                    <a:lnTo>
                      <a:pt x="30" y="202"/>
                    </a:lnTo>
                    <a:lnTo>
                      <a:pt x="27" y="202"/>
                    </a:lnTo>
                    <a:lnTo>
                      <a:pt x="25" y="202"/>
                    </a:lnTo>
                    <a:lnTo>
                      <a:pt x="23" y="201"/>
                    </a:lnTo>
                    <a:lnTo>
                      <a:pt x="21" y="200"/>
                    </a:lnTo>
                    <a:lnTo>
                      <a:pt x="18" y="200"/>
                    </a:lnTo>
                    <a:lnTo>
                      <a:pt x="17" y="199"/>
                    </a:lnTo>
                    <a:lnTo>
                      <a:pt x="14" y="198"/>
                    </a:lnTo>
                    <a:lnTo>
                      <a:pt x="12" y="196"/>
                    </a:lnTo>
                    <a:lnTo>
                      <a:pt x="11" y="194"/>
                    </a:lnTo>
                    <a:lnTo>
                      <a:pt x="9" y="192"/>
                    </a:lnTo>
                    <a:lnTo>
                      <a:pt x="8" y="189"/>
                    </a:lnTo>
                    <a:lnTo>
                      <a:pt x="7" y="187"/>
                    </a:lnTo>
                    <a:lnTo>
                      <a:pt x="6" y="185"/>
                    </a:lnTo>
                    <a:lnTo>
                      <a:pt x="5" y="181"/>
                    </a:lnTo>
                    <a:lnTo>
                      <a:pt x="4" y="179"/>
                    </a:lnTo>
                    <a:lnTo>
                      <a:pt x="3" y="174"/>
                    </a:lnTo>
                    <a:lnTo>
                      <a:pt x="2" y="171"/>
                    </a:lnTo>
                    <a:lnTo>
                      <a:pt x="2" y="167"/>
                    </a:lnTo>
                    <a:lnTo>
                      <a:pt x="1" y="163"/>
                    </a:lnTo>
                    <a:lnTo>
                      <a:pt x="1" y="158"/>
                    </a:lnTo>
                    <a:lnTo>
                      <a:pt x="0" y="153"/>
                    </a:lnTo>
                    <a:lnTo>
                      <a:pt x="0" y="149"/>
                    </a:lnTo>
                    <a:lnTo>
                      <a:pt x="0" y="143"/>
                    </a:lnTo>
                    <a:lnTo>
                      <a:pt x="0" y="138"/>
                    </a:lnTo>
                    <a:lnTo>
                      <a:pt x="0" y="132"/>
                    </a:lnTo>
                    <a:lnTo>
                      <a:pt x="0" y="127"/>
                    </a:lnTo>
                    <a:lnTo>
                      <a:pt x="0" y="121"/>
                    </a:lnTo>
                    <a:lnTo>
                      <a:pt x="1" y="117"/>
                    </a:lnTo>
                    <a:lnTo>
                      <a:pt x="1" y="112"/>
                    </a:lnTo>
                    <a:lnTo>
                      <a:pt x="2" y="108"/>
                    </a:lnTo>
                    <a:lnTo>
                      <a:pt x="2" y="104"/>
                    </a:lnTo>
                    <a:lnTo>
                      <a:pt x="3" y="101"/>
                    </a:lnTo>
                    <a:lnTo>
                      <a:pt x="4" y="97"/>
                    </a:lnTo>
                    <a:lnTo>
                      <a:pt x="5" y="94"/>
                    </a:lnTo>
                    <a:lnTo>
                      <a:pt x="6" y="91"/>
                    </a:lnTo>
                    <a:lnTo>
                      <a:pt x="7" y="89"/>
                    </a:lnTo>
                    <a:lnTo>
                      <a:pt x="8" y="88"/>
                    </a:lnTo>
                    <a:lnTo>
                      <a:pt x="8" y="87"/>
                    </a:lnTo>
                    <a:lnTo>
                      <a:pt x="9" y="86"/>
                    </a:lnTo>
                    <a:lnTo>
                      <a:pt x="10" y="84"/>
                    </a:lnTo>
                    <a:lnTo>
                      <a:pt x="11" y="82"/>
                    </a:lnTo>
                    <a:lnTo>
                      <a:pt x="12" y="82"/>
                    </a:lnTo>
                    <a:lnTo>
                      <a:pt x="12" y="81"/>
                    </a:lnTo>
                    <a:lnTo>
                      <a:pt x="14" y="80"/>
                    </a:lnTo>
                    <a:lnTo>
                      <a:pt x="16" y="79"/>
                    </a:lnTo>
                    <a:lnTo>
                      <a:pt x="17" y="78"/>
                    </a:lnTo>
                    <a:lnTo>
                      <a:pt x="18" y="77"/>
                    </a:lnTo>
                    <a:lnTo>
                      <a:pt x="19" y="76"/>
                    </a:lnTo>
                    <a:lnTo>
                      <a:pt x="20" y="76"/>
                    </a:lnTo>
                    <a:lnTo>
                      <a:pt x="21" y="75"/>
                    </a:lnTo>
                    <a:lnTo>
                      <a:pt x="23" y="75"/>
                    </a:lnTo>
                    <a:lnTo>
                      <a:pt x="23" y="74"/>
                    </a:lnTo>
                    <a:lnTo>
                      <a:pt x="25" y="74"/>
                    </a:lnTo>
                    <a:lnTo>
                      <a:pt x="26" y="74"/>
                    </a:lnTo>
                    <a:lnTo>
                      <a:pt x="27" y="74"/>
                    </a:lnTo>
                    <a:lnTo>
                      <a:pt x="29" y="74"/>
                    </a:lnTo>
                    <a:lnTo>
                      <a:pt x="30" y="74"/>
                    </a:lnTo>
                    <a:lnTo>
                      <a:pt x="32" y="74"/>
                    </a:lnTo>
                    <a:lnTo>
                      <a:pt x="33" y="74"/>
                    </a:lnTo>
                    <a:lnTo>
                      <a:pt x="34" y="74"/>
                    </a:lnTo>
                    <a:lnTo>
                      <a:pt x="35" y="74"/>
                    </a:lnTo>
                    <a:lnTo>
                      <a:pt x="36" y="74"/>
                    </a:lnTo>
                    <a:lnTo>
                      <a:pt x="37" y="74"/>
                    </a:lnTo>
                    <a:lnTo>
                      <a:pt x="38" y="74"/>
                    </a:lnTo>
                    <a:lnTo>
                      <a:pt x="39" y="75"/>
                    </a:lnTo>
                    <a:lnTo>
                      <a:pt x="40" y="75"/>
                    </a:lnTo>
                    <a:lnTo>
                      <a:pt x="40" y="76"/>
                    </a:lnTo>
                    <a:lnTo>
                      <a:pt x="41" y="76"/>
                    </a:lnTo>
                    <a:lnTo>
                      <a:pt x="42" y="76"/>
                    </a:lnTo>
                    <a:lnTo>
                      <a:pt x="43" y="76"/>
                    </a:lnTo>
                    <a:lnTo>
                      <a:pt x="44" y="77"/>
                    </a:lnTo>
                    <a:lnTo>
                      <a:pt x="45" y="77"/>
                    </a:lnTo>
                    <a:lnTo>
                      <a:pt x="45" y="78"/>
                    </a:lnTo>
                    <a:lnTo>
                      <a:pt x="46" y="78"/>
                    </a:lnTo>
                    <a:lnTo>
                      <a:pt x="47" y="79"/>
                    </a:lnTo>
                    <a:lnTo>
                      <a:pt x="47" y="80"/>
                    </a:lnTo>
                    <a:lnTo>
                      <a:pt x="48" y="80"/>
                    </a:lnTo>
                    <a:lnTo>
                      <a:pt x="49" y="81"/>
                    </a:lnTo>
                    <a:lnTo>
                      <a:pt x="49" y="82"/>
                    </a:lnTo>
                    <a:lnTo>
                      <a:pt x="50" y="83"/>
                    </a:lnTo>
                    <a:lnTo>
                      <a:pt x="51" y="84"/>
                    </a:lnTo>
                    <a:lnTo>
                      <a:pt x="51" y="0"/>
                    </a:lnTo>
                    <a:lnTo>
                      <a:pt x="67" y="0"/>
                    </a:lnTo>
                    <a:close/>
                    <a:moveTo>
                      <a:pt x="35" y="87"/>
                    </a:moveTo>
                    <a:lnTo>
                      <a:pt x="33" y="87"/>
                    </a:lnTo>
                    <a:lnTo>
                      <a:pt x="32" y="87"/>
                    </a:lnTo>
                    <a:lnTo>
                      <a:pt x="30" y="87"/>
                    </a:lnTo>
                    <a:lnTo>
                      <a:pt x="29" y="88"/>
                    </a:lnTo>
                    <a:lnTo>
                      <a:pt x="27" y="89"/>
                    </a:lnTo>
                    <a:lnTo>
                      <a:pt x="25" y="91"/>
                    </a:lnTo>
                    <a:lnTo>
                      <a:pt x="24" y="91"/>
                    </a:lnTo>
                    <a:lnTo>
                      <a:pt x="23" y="93"/>
                    </a:lnTo>
                    <a:lnTo>
                      <a:pt x="22" y="94"/>
                    </a:lnTo>
                    <a:lnTo>
                      <a:pt x="21" y="96"/>
                    </a:lnTo>
                    <a:lnTo>
                      <a:pt x="21" y="98"/>
                    </a:lnTo>
                    <a:lnTo>
                      <a:pt x="20" y="99"/>
                    </a:lnTo>
                    <a:lnTo>
                      <a:pt x="19" y="102"/>
                    </a:lnTo>
                    <a:lnTo>
                      <a:pt x="19" y="104"/>
                    </a:lnTo>
                    <a:lnTo>
                      <a:pt x="19" y="107"/>
                    </a:lnTo>
                    <a:lnTo>
                      <a:pt x="18" y="110"/>
                    </a:lnTo>
                    <a:lnTo>
                      <a:pt x="18" y="112"/>
                    </a:lnTo>
                    <a:lnTo>
                      <a:pt x="17" y="116"/>
                    </a:lnTo>
                    <a:lnTo>
                      <a:pt x="17" y="119"/>
                    </a:lnTo>
                    <a:lnTo>
                      <a:pt x="17" y="123"/>
                    </a:lnTo>
                    <a:lnTo>
                      <a:pt x="17" y="127"/>
                    </a:lnTo>
                    <a:lnTo>
                      <a:pt x="17" y="131"/>
                    </a:lnTo>
                    <a:lnTo>
                      <a:pt x="17" y="136"/>
                    </a:lnTo>
                    <a:lnTo>
                      <a:pt x="17" y="140"/>
                    </a:lnTo>
                    <a:lnTo>
                      <a:pt x="17" y="145"/>
                    </a:lnTo>
                    <a:lnTo>
                      <a:pt x="17" y="149"/>
                    </a:lnTo>
                    <a:lnTo>
                      <a:pt x="17" y="153"/>
                    </a:lnTo>
                    <a:lnTo>
                      <a:pt x="17" y="157"/>
                    </a:lnTo>
                    <a:lnTo>
                      <a:pt x="18" y="162"/>
                    </a:lnTo>
                    <a:lnTo>
                      <a:pt x="18" y="165"/>
                    </a:lnTo>
                    <a:lnTo>
                      <a:pt x="19" y="168"/>
                    </a:lnTo>
                    <a:lnTo>
                      <a:pt x="19" y="170"/>
                    </a:lnTo>
                    <a:lnTo>
                      <a:pt x="19" y="173"/>
                    </a:lnTo>
                    <a:lnTo>
                      <a:pt x="20" y="176"/>
                    </a:lnTo>
                    <a:lnTo>
                      <a:pt x="21" y="178"/>
                    </a:lnTo>
                    <a:lnTo>
                      <a:pt x="21" y="179"/>
                    </a:lnTo>
                    <a:lnTo>
                      <a:pt x="22" y="181"/>
                    </a:lnTo>
                    <a:lnTo>
                      <a:pt x="23" y="183"/>
                    </a:lnTo>
                    <a:lnTo>
                      <a:pt x="23" y="184"/>
                    </a:lnTo>
                    <a:lnTo>
                      <a:pt x="25" y="185"/>
                    </a:lnTo>
                    <a:lnTo>
                      <a:pt x="26" y="187"/>
                    </a:lnTo>
                    <a:lnTo>
                      <a:pt x="27" y="187"/>
                    </a:lnTo>
                    <a:lnTo>
                      <a:pt x="29" y="189"/>
                    </a:lnTo>
                    <a:lnTo>
                      <a:pt x="30" y="189"/>
                    </a:lnTo>
                    <a:lnTo>
                      <a:pt x="32" y="189"/>
                    </a:lnTo>
                    <a:lnTo>
                      <a:pt x="33" y="189"/>
                    </a:lnTo>
                    <a:lnTo>
                      <a:pt x="35" y="190"/>
                    </a:lnTo>
                    <a:lnTo>
                      <a:pt x="36" y="189"/>
                    </a:lnTo>
                    <a:lnTo>
                      <a:pt x="38" y="189"/>
                    </a:lnTo>
                    <a:lnTo>
                      <a:pt x="39" y="189"/>
                    </a:lnTo>
                    <a:lnTo>
                      <a:pt x="40" y="189"/>
                    </a:lnTo>
                    <a:lnTo>
                      <a:pt x="42" y="187"/>
                    </a:lnTo>
                    <a:lnTo>
                      <a:pt x="43" y="187"/>
                    </a:lnTo>
                    <a:lnTo>
                      <a:pt x="45" y="186"/>
                    </a:lnTo>
                    <a:lnTo>
                      <a:pt x="45" y="185"/>
                    </a:lnTo>
                    <a:lnTo>
                      <a:pt x="47" y="183"/>
                    </a:lnTo>
                    <a:lnTo>
                      <a:pt x="47" y="182"/>
                    </a:lnTo>
                    <a:lnTo>
                      <a:pt x="48" y="180"/>
                    </a:lnTo>
                    <a:lnTo>
                      <a:pt x="49" y="179"/>
                    </a:lnTo>
                    <a:lnTo>
                      <a:pt x="49" y="177"/>
                    </a:lnTo>
                    <a:lnTo>
                      <a:pt x="49" y="174"/>
                    </a:lnTo>
                    <a:lnTo>
                      <a:pt x="50" y="171"/>
                    </a:lnTo>
                    <a:lnTo>
                      <a:pt x="51" y="168"/>
                    </a:lnTo>
                    <a:lnTo>
                      <a:pt x="51" y="166"/>
                    </a:lnTo>
                    <a:lnTo>
                      <a:pt x="51" y="162"/>
                    </a:lnTo>
                    <a:lnTo>
                      <a:pt x="51" y="158"/>
                    </a:lnTo>
                    <a:lnTo>
                      <a:pt x="52" y="154"/>
                    </a:lnTo>
                    <a:lnTo>
                      <a:pt x="52" y="150"/>
                    </a:lnTo>
                    <a:lnTo>
                      <a:pt x="52" y="146"/>
                    </a:lnTo>
                    <a:lnTo>
                      <a:pt x="52" y="141"/>
                    </a:lnTo>
                    <a:lnTo>
                      <a:pt x="53" y="136"/>
                    </a:lnTo>
                    <a:lnTo>
                      <a:pt x="52" y="132"/>
                    </a:lnTo>
                    <a:lnTo>
                      <a:pt x="52" y="127"/>
                    </a:lnTo>
                    <a:lnTo>
                      <a:pt x="52" y="123"/>
                    </a:lnTo>
                    <a:lnTo>
                      <a:pt x="52" y="119"/>
                    </a:lnTo>
                    <a:lnTo>
                      <a:pt x="51" y="116"/>
                    </a:lnTo>
                    <a:lnTo>
                      <a:pt x="51" y="113"/>
                    </a:lnTo>
                    <a:lnTo>
                      <a:pt x="51" y="110"/>
                    </a:lnTo>
                    <a:lnTo>
                      <a:pt x="51" y="107"/>
                    </a:lnTo>
                    <a:lnTo>
                      <a:pt x="50" y="104"/>
                    </a:lnTo>
                    <a:lnTo>
                      <a:pt x="49" y="102"/>
                    </a:lnTo>
                    <a:lnTo>
                      <a:pt x="49" y="99"/>
                    </a:lnTo>
                    <a:lnTo>
                      <a:pt x="49" y="98"/>
                    </a:lnTo>
                    <a:lnTo>
                      <a:pt x="48" y="96"/>
                    </a:lnTo>
                    <a:lnTo>
                      <a:pt x="47" y="94"/>
                    </a:lnTo>
                    <a:lnTo>
                      <a:pt x="47" y="93"/>
                    </a:lnTo>
                    <a:lnTo>
                      <a:pt x="45" y="91"/>
                    </a:lnTo>
                    <a:lnTo>
                      <a:pt x="43" y="89"/>
                    </a:lnTo>
                    <a:lnTo>
                      <a:pt x="42" y="89"/>
                    </a:lnTo>
                    <a:lnTo>
                      <a:pt x="40" y="88"/>
                    </a:lnTo>
                    <a:lnTo>
                      <a:pt x="39" y="87"/>
                    </a:lnTo>
                    <a:lnTo>
                      <a:pt x="38" y="87"/>
                    </a:lnTo>
                    <a:lnTo>
                      <a:pt x="36" y="87"/>
                    </a:lnTo>
                    <a:lnTo>
                      <a:pt x="35" y="87"/>
                    </a:lnTo>
                    <a:close/>
                    <a:moveTo>
                      <a:pt x="108" y="178"/>
                    </a:moveTo>
                    <a:lnTo>
                      <a:pt x="109" y="178"/>
                    </a:lnTo>
                    <a:lnTo>
                      <a:pt x="110" y="178"/>
                    </a:lnTo>
                    <a:lnTo>
                      <a:pt x="111" y="178"/>
                    </a:lnTo>
                    <a:lnTo>
                      <a:pt x="112" y="179"/>
                    </a:lnTo>
                    <a:lnTo>
                      <a:pt x="113" y="179"/>
                    </a:lnTo>
                    <a:lnTo>
                      <a:pt x="114" y="179"/>
                    </a:lnTo>
                    <a:lnTo>
                      <a:pt x="115" y="180"/>
                    </a:lnTo>
                    <a:lnTo>
                      <a:pt x="116" y="181"/>
                    </a:lnTo>
                    <a:lnTo>
                      <a:pt x="117" y="181"/>
                    </a:lnTo>
                    <a:lnTo>
                      <a:pt x="117" y="182"/>
                    </a:lnTo>
                    <a:lnTo>
                      <a:pt x="118" y="183"/>
                    </a:lnTo>
                    <a:lnTo>
                      <a:pt x="119" y="184"/>
                    </a:lnTo>
                    <a:lnTo>
                      <a:pt x="119" y="185"/>
                    </a:lnTo>
                    <a:lnTo>
                      <a:pt x="120" y="185"/>
                    </a:lnTo>
                    <a:lnTo>
                      <a:pt x="120" y="186"/>
                    </a:lnTo>
                    <a:lnTo>
                      <a:pt x="120" y="187"/>
                    </a:lnTo>
                    <a:lnTo>
                      <a:pt x="120" y="188"/>
                    </a:lnTo>
                    <a:lnTo>
                      <a:pt x="120" y="189"/>
                    </a:lnTo>
                    <a:lnTo>
                      <a:pt x="120" y="191"/>
                    </a:lnTo>
                    <a:lnTo>
                      <a:pt x="120" y="192"/>
                    </a:lnTo>
                    <a:lnTo>
                      <a:pt x="120" y="193"/>
                    </a:lnTo>
                    <a:lnTo>
                      <a:pt x="120" y="194"/>
                    </a:lnTo>
                    <a:lnTo>
                      <a:pt x="120" y="195"/>
                    </a:lnTo>
                    <a:lnTo>
                      <a:pt x="119" y="196"/>
                    </a:lnTo>
                    <a:lnTo>
                      <a:pt x="118" y="197"/>
                    </a:lnTo>
                    <a:lnTo>
                      <a:pt x="118" y="198"/>
                    </a:lnTo>
                    <a:lnTo>
                      <a:pt x="117" y="198"/>
                    </a:lnTo>
                    <a:lnTo>
                      <a:pt x="117" y="200"/>
                    </a:lnTo>
                    <a:lnTo>
                      <a:pt x="116" y="200"/>
                    </a:lnTo>
                    <a:lnTo>
                      <a:pt x="115" y="200"/>
                    </a:lnTo>
                    <a:lnTo>
                      <a:pt x="114" y="200"/>
                    </a:lnTo>
                    <a:lnTo>
                      <a:pt x="114" y="201"/>
                    </a:lnTo>
                    <a:lnTo>
                      <a:pt x="113" y="201"/>
                    </a:lnTo>
                    <a:lnTo>
                      <a:pt x="112" y="202"/>
                    </a:lnTo>
                    <a:lnTo>
                      <a:pt x="111" y="202"/>
                    </a:lnTo>
                    <a:lnTo>
                      <a:pt x="110" y="202"/>
                    </a:lnTo>
                    <a:lnTo>
                      <a:pt x="109" y="202"/>
                    </a:lnTo>
                    <a:lnTo>
                      <a:pt x="108" y="202"/>
                    </a:lnTo>
                    <a:lnTo>
                      <a:pt x="107" y="202"/>
                    </a:lnTo>
                    <a:lnTo>
                      <a:pt x="106" y="202"/>
                    </a:lnTo>
                    <a:lnTo>
                      <a:pt x="105" y="202"/>
                    </a:lnTo>
                    <a:lnTo>
                      <a:pt x="104" y="202"/>
                    </a:lnTo>
                    <a:lnTo>
                      <a:pt x="103" y="202"/>
                    </a:lnTo>
                    <a:lnTo>
                      <a:pt x="103" y="201"/>
                    </a:lnTo>
                    <a:lnTo>
                      <a:pt x="102" y="201"/>
                    </a:lnTo>
                    <a:lnTo>
                      <a:pt x="101" y="200"/>
                    </a:lnTo>
                    <a:lnTo>
                      <a:pt x="100" y="200"/>
                    </a:lnTo>
                    <a:lnTo>
                      <a:pt x="99" y="198"/>
                    </a:lnTo>
                    <a:lnTo>
                      <a:pt x="98" y="198"/>
                    </a:lnTo>
                    <a:lnTo>
                      <a:pt x="98" y="197"/>
                    </a:lnTo>
                    <a:lnTo>
                      <a:pt x="97" y="196"/>
                    </a:lnTo>
                    <a:lnTo>
                      <a:pt x="96" y="195"/>
                    </a:lnTo>
                    <a:lnTo>
                      <a:pt x="96" y="194"/>
                    </a:lnTo>
                    <a:lnTo>
                      <a:pt x="96" y="193"/>
                    </a:lnTo>
                    <a:lnTo>
                      <a:pt x="96" y="192"/>
                    </a:lnTo>
                    <a:lnTo>
                      <a:pt x="96" y="191"/>
                    </a:lnTo>
                    <a:lnTo>
                      <a:pt x="96" y="190"/>
                    </a:lnTo>
                    <a:lnTo>
                      <a:pt x="96" y="189"/>
                    </a:lnTo>
                    <a:lnTo>
                      <a:pt x="96" y="188"/>
                    </a:lnTo>
                    <a:lnTo>
                      <a:pt x="96" y="187"/>
                    </a:lnTo>
                    <a:lnTo>
                      <a:pt x="96" y="186"/>
                    </a:lnTo>
                    <a:lnTo>
                      <a:pt x="96" y="185"/>
                    </a:lnTo>
                    <a:lnTo>
                      <a:pt x="97" y="184"/>
                    </a:lnTo>
                    <a:lnTo>
                      <a:pt x="97" y="183"/>
                    </a:lnTo>
                    <a:lnTo>
                      <a:pt x="98" y="183"/>
                    </a:lnTo>
                    <a:lnTo>
                      <a:pt x="98" y="182"/>
                    </a:lnTo>
                    <a:lnTo>
                      <a:pt x="99" y="181"/>
                    </a:lnTo>
                    <a:lnTo>
                      <a:pt x="100" y="181"/>
                    </a:lnTo>
                    <a:lnTo>
                      <a:pt x="101" y="180"/>
                    </a:lnTo>
                    <a:lnTo>
                      <a:pt x="101" y="179"/>
                    </a:lnTo>
                    <a:lnTo>
                      <a:pt x="102" y="179"/>
                    </a:lnTo>
                    <a:lnTo>
                      <a:pt x="103" y="179"/>
                    </a:lnTo>
                    <a:lnTo>
                      <a:pt x="104" y="178"/>
                    </a:lnTo>
                    <a:lnTo>
                      <a:pt x="105" y="178"/>
                    </a:lnTo>
                    <a:lnTo>
                      <a:pt x="106" y="178"/>
                    </a:lnTo>
                    <a:lnTo>
                      <a:pt x="107" y="178"/>
                    </a:lnTo>
                    <a:lnTo>
                      <a:pt x="108" y="178"/>
                    </a:lnTo>
                    <a:close/>
                    <a:moveTo>
                      <a:pt x="182" y="74"/>
                    </a:moveTo>
                    <a:lnTo>
                      <a:pt x="184" y="74"/>
                    </a:lnTo>
                    <a:lnTo>
                      <a:pt x="187" y="74"/>
                    </a:lnTo>
                    <a:lnTo>
                      <a:pt x="189" y="74"/>
                    </a:lnTo>
                    <a:lnTo>
                      <a:pt x="191" y="75"/>
                    </a:lnTo>
                    <a:lnTo>
                      <a:pt x="194" y="76"/>
                    </a:lnTo>
                    <a:lnTo>
                      <a:pt x="196" y="77"/>
                    </a:lnTo>
                    <a:lnTo>
                      <a:pt x="198" y="78"/>
                    </a:lnTo>
                    <a:lnTo>
                      <a:pt x="200" y="80"/>
                    </a:lnTo>
                    <a:lnTo>
                      <a:pt x="202" y="82"/>
                    </a:lnTo>
                    <a:lnTo>
                      <a:pt x="204" y="84"/>
                    </a:lnTo>
                    <a:lnTo>
                      <a:pt x="206" y="87"/>
                    </a:lnTo>
                    <a:lnTo>
                      <a:pt x="208" y="89"/>
                    </a:lnTo>
                    <a:lnTo>
                      <a:pt x="208" y="91"/>
                    </a:lnTo>
                    <a:lnTo>
                      <a:pt x="209" y="92"/>
                    </a:lnTo>
                    <a:lnTo>
                      <a:pt x="210" y="93"/>
                    </a:lnTo>
                    <a:lnTo>
                      <a:pt x="211" y="95"/>
                    </a:lnTo>
                    <a:lnTo>
                      <a:pt x="211" y="97"/>
                    </a:lnTo>
                    <a:lnTo>
                      <a:pt x="212" y="98"/>
                    </a:lnTo>
                    <a:lnTo>
                      <a:pt x="213" y="100"/>
                    </a:lnTo>
                    <a:lnTo>
                      <a:pt x="213" y="102"/>
                    </a:lnTo>
                    <a:lnTo>
                      <a:pt x="214" y="104"/>
                    </a:lnTo>
                    <a:lnTo>
                      <a:pt x="214" y="106"/>
                    </a:lnTo>
                    <a:lnTo>
                      <a:pt x="215" y="108"/>
                    </a:lnTo>
                    <a:lnTo>
                      <a:pt x="215" y="110"/>
                    </a:lnTo>
                    <a:lnTo>
                      <a:pt x="215" y="111"/>
                    </a:lnTo>
                    <a:lnTo>
                      <a:pt x="215" y="113"/>
                    </a:lnTo>
                    <a:lnTo>
                      <a:pt x="216" y="116"/>
                    </a:lnTo>
                    <a:lnTo>
                      <a:pt x="216" y="118"/>
                    </a:lnTo>
                    <a:lnTo>
                      <a:pt x="216" y="120"/>
                    </a:lnTo>
                    <a:lnTo>
                      <a:pt x="217" y="123"/>
                    </a:lnTo>
                    <a:lnTo>
                      <a:pt x="217" y="125"/>
                    </a:lnTo>
                    <a:lnTo>
                      <a:pt x="217" y="128"/>
                    </a:lnTo>
                    <a:lnTo>
                      <a:pt x="217" y="131"/>
                    </a:lnTo>
                    <a:lnTo>
                      <a:pt x="217" y="134"/>
                    </a:lnTo>
                    <a:lnTo>
                      <a:pt x="217" y="137"/>
                    </a:lnTo>
                    <a:lnTo>
                      <a:pt x="217" y="140"/>
                    </a:lnTo>
                    <a:lnTo>
                      <a:pt x="217" y="150"/>
                    </a:lnTo>
                    <a:lnTo>
                      <a:pt x="216" y="159"/>
                    </a:lnTo>
                    <a:lnTo>
                      <a:pt x="215" y="167"/>
                    </a:lnTo>
                    <a:lnTo>
                      <a:pt x="213" y="174"/>
                    </a:lnTo>
                    <a:lnTo>
                      <a:pt x="211" y="181"/>
                    </a:lnTo>
                    <a:lnTo>
                      <a:pt x="208" y="187"/>
                    </a:lnTo>
                    <a:lnTo>
                      <a:pt x="205" y="192"/>
                    </a:lnTo>
                    <a:lnTo>
                      <a:pt x="201" y="195"/>
                    </a:lnTo>
                    <a:lnTo>
                      <a:pt x="197" y="198"/>
                    </a:lnTo>
                    <a:lnTo>
                      <a:pt x="192" y="200"/>
                    </a:lnTo>
                    <a:lnTo>
                      <a:pt x="187" y="202"/>
                    </a:lnTo>
                    <a:lnTo>
                      <a:pt x="182" y="202"/>
                    </a:lnTo>
                    <a:lnTo>
                      <a:pt x="176" y="202"/>
                    </a:lnTo>
                    <a:lnTo>
                      <a:pt x="170" y="200"/>
                    </a:lnTo>
                    <a:lnTo>
                      <a:pt x="165" y="198"/>
                    </a:lnTo>
                    <a:lnTo>
                      <a:pt x="161" y="195"/>
                    </a:lnTo>
                    <a:lnTo>
                      <a:pt x="157" y="191"/>
                    </a:lnTo>
                    <a:lnTo>
                      <a:pt x="154" y="186"/>
                    </a:lnTo>
                    <a:lnTo>
                      <a:pt x="151" y="181"/>
                    </a:lnTo>
                    <a:lnTo>
                      <a:pt x="149" y="174"/>
                    </a:lnTo>
                    <a:lnTo>
                      <a:pt x="147" y="166"/>
                    </a:lnTo>
                    <a:lnTo>
                      <a:pt x="146" y="157"/>
                    </a:lnTo>
                    <a:lnTo>
                      <a:pt x="145" y="149"/>
                    </a:lnTo>
                    <a:lnTo>
                      <a:pt x="145" y="138"/>
                    </a:lnTo>
                    <a:lnTo>
                      <a:pt x="145" y="127"/>
                    </a:lnTo>
                    <a:lnTo>
                      <a:pt x="146" y="119"/>
                    </a:lnTo>
                    <a:lnTo>
                      <a:pt x="147" y="110"/>
                    </a:lnTo>
                    <a:lnTo>
                      <a:pt x="148" y="102"/>
                    </a:lnTo>
                    <a:lnTo>
                      <a:pt x="151" y="95"/>
                    </a:lnTo>
                    <a:lnTo>
                      <a:pt x="154" y="90"/>
                    </a:lnTo>
                    <a:lnTo>
                      <a:pt x="157" y="85"/>
                    </a:lnTo>
                    <a:lnTo>
                      <a:pt x="161" y="81"/>
                    </a:lnTo>
                    <a:lnTo>
                      <a:pt x="165" y="78"/>
                    </a:lnTo>
                    <a:lnTo>
                      <a:pt x="170" y="76"/>
                    </a:lnTo>
                    <a:lnTo>
                      <a:pt x="176" y="74"/>
                    </a:lnTo>
                    <a:lnTo>
                      <a:pt x="182" y="74"/>
                    </a:lnTo>
                    <a:close/>
                    <a:moveTo>
                      <a:pt x="182" y="89"/>
                    </a:moveTo>
                    <a:lnTo>
                      <a:pt x="178" y="89"/>
                    </a:lnTo>
                    <a:lnTo>
                      <a:pt x="175" y="91"/>
                    </a:lnTo>
                    <a:lnTo>
                      <a:pt x="173" y="92"/>
                    </a:lnTo>
                    <a:lnTo>
                      <a:pt x="170" y="95"/>
                    </a:lnTo>
                    <a:lnTo>
                      <a:pt x="168" y="97"/>
                    </a:lnTo>
                    <a:lnTo>
                      <a:pt x="167" y="102"/>
                    </a:lnTo>
                    <a:lnTo>
                      <a:pt x="165" y="106"/>
                    </a:lnTo>
                    <a:lnTo>
                      <a:pt x="164" y="111"/>
                    </a:lnTo>
                    <a:lnTo>
                      <a:pt x="163" y="117"/>
                    </a:lnTo>
                    <a:lnTo>
                      <a:pt x="162" y="124"/>
                    </a:lnTo>
                    <a:lnTo>
                      <a:pt x="162" y="132"/>
                    </a:lnTo>
                    <a:lnTo>
                      <a:pt x="162" y="140"/>
                    </a:lnTo>
                    <a:lnTo>
                      <a:pt x="162" y="147"/>
                    </a:lnTo>
                    <a:lnTo>
                      <a:pt x="162" y="154"/>
                    </a:lnTo>
                    <a:lnTo>
                      <a:pt x="163" y="161"/>
                    </a:lnTo>
                    <a:lnTo>
                      <a:pt x="164" y="166"/>
                    </a:lnTo>
                    <a:lnTo>
                      <a:pt x="165" y="172"/>
                    </a:lnTo>
                    <a:lnTo>
                      <a:pt x="167" y="176"/>
                    </a:lnTo>
                    <a:lnTo>
                      <a:pt x="168" y="179"/>
                    </a:lnTo>
                    <a:lnTo>
                      <a:pt x="170" y="183"/>
                    </a:lnTo>
                    <a:lnTo>
                      <a:pt x="173" y="185"/>
                    </a:lnTo>
                    <a:lnTo>
                      <a:pt x="175" y="187"/>
                    </a:lnTo>
                    <a:lnTo>
                      <a:pt x="178" y="187"/>
                    </a:lnTo>
                    <a:lnTo>
                      <a:pt x="182" y="188"/>
                    </a:lnTo>
                    <a:lnTo>
                      <a:pt x="185" y="187"/>
                    </a:lnTo>
                    <a:lnTo>
                      <a:pt x="187" y="187"/>
                    </a:lnTo>
                    <a:lnTo>
                      <a:pt x="189" y="185"/>
                    </a:lnTo>
                    <a:lnTo>
                      <a:pt x="191" y="182"/>
                    </a:lnTo>
                    <a:lnTo>
                      <a:pt x="193" y="179"/>
                    </a:lnTo>
                    <a:lnTo>
                      <a:pt x="195" y="176"/>
                    </a:lnTo>
                    <a:lnTo>
                      <a:pt x="197" y="171"/>
                    </a:lnTo>
                    <a:lnTo>
                      <a:pt x="198" y="166"/>
                    </a:lnTo>
                    <a:lnTo>
                      <a:pt x="199" y="160"/>
                    </a:lnTo>
                    <a:lnTo>
                      <a:pt x="200" y="153"/>
                    </a:lnTo>
                    <a:lnTo>
                      <a:pt x="200" y="147"/>
                    </a:lnTo>
                    <a:lnTo>
                      <a:pt x="200" y="139"/>
                    </a:lnTo>
                    <a:lnTo>
                      <a:pt x="200" y="131"/>
                    </a:lnTo>
                    <a:lnTo>
                      <a:pt x="200" y="123"/>
                    </a:lnTo>
                    <a:lnTo>
                      <a:pt x="199" y="117"/>
                    </a:lnTo>
                    <a:lnTo>
                      <a:pt x="198" y="111"/>
                    </a:lnTo>
                    <a:lnTo>
                      <a:pt x="197" y="106"/>
                    </a:lnTo>
                    <a:lnTo>
                      <a:pt x="195" y="102"/>
                    </a:lnTo>
                    <a:lnTo>
                      <a:pt x="193" y="97"/>
                    </a:lnTo>
                    <a:lnTo>
                      <a:pt x="192" y="95"/>
                    </a:lnTo>
                    <a:lnTo>
                      <a:pt x="189" y="92"/>
                    </a:lnTo>
                    <a:lnTo>
                      <a:pt x="187" y="91"/>
                    </a:lnTo>
                    <a:lnTo>
                      <a:pt x="185" y="89"/>
                    </a:lnTo>
                    <a:lnTo>
                      <a:pt x="182" y="89"/>
                    </a:lnTo>
                    <a:close/>
                    <a:moveTo>
                      <a:pt x="254" y="178"/>
                    </a:moveTo>
                    <a:lnTo>
                      <a:pt x="254" y="178"/>
                    </a:lnTo>
                    <a:lnTo>
                      <a:pt x="255" y="178"/>
                    </a:lnTo>
                    <a:lnTo>
                      <a:pt x="256" y="178"/>
                    </a:lnTo>
                    <a:lnTo>
                      <a:pt x="257" y="178"/>
                    </a:lnTo>
                    <a:lnTo>
                      <a:pt x="258" y="178"/>
                    </a:lnTo>
                    <a:lnTo>
                      <a:pt x="258" y="179"/>
                    </a:lnTo>
                    <a:lnTo>
                      <a:pt x="259" y="179"/>
                    </a:lnTo>
                    <a:lnTo>
                      <a:pt x="260" y="179"/>
                    </a:lnTo>
                    <a:lnTo>
                      <a:pt x="261" y="180"/>
                    </a:lnTo>
                    <a:lnTo>
                      <a:pt x="262" y="181"/>
                    </a:lnTo>
                    <a:lnTo>
                      <a:pt x="263" y="181"/>
                    </a:lnTo>
                    <a:lnTo>
                      <a:pt x="263" y="182"/>
                    </a:lnTo>
                    <a:lnTo>
                      <a:pt x="264" y="183"/>
                    </a:lnTo>
                    <a:lnTo>
                      <a:pt x="264" y="184"/>
                    </a:lnTo>
                    <a:lnTo>
                      <a:pt x="265" y="185"/>
                    </a:lnTo>
                    <a:lnTo>
                      <a:pt x="266" y="186"/>
                    </a:lnTo>
                    <a:lnTo>
                      <a:pt x="266" y="187"/>
                    </a:lnTo>
                    <a:lnTo>
                      <a:pt x="266" y="188"/>
                    </a:lnTo>
                    <a:lnTo>
                      <a:pt x="266" y="189"/>
                    </a:lnTo>
                    <a:lnTo>
                      <a:pt x="267" y="191"/>
                    </a:lnTo>
                    <a:lnTo>
                      <a:pt x="266" y="192"/>
                    </a:lnTo>
                    <a:lnTo>
                      <a:pt x="266" y="193"/>
                    </a:lnTo>
                    <a:lnTo>
                      <a:pt x="266" y="194"/>
                    </a:lnTo>
                    <a:lnTo>
                      <a:pt x="265" y="195"/>
                    </a:lnTo>
                    <a:lnTo>
                      <a:pt x="265" y="196"/>
                    </a:lnTo>
                    <a:lnTo>
                      <a:pt x="264" y="196"/>
                    </a:lnTo>
                    <a:lnTo>
                      <a:pt x="264" y="197"/>
                    </a:lnTo>
                    <a:lnTo>
                      <a:pt x="264" y="198"/>
                    </a:lnTo>
                    <a:lnTo>
                      <a:pt x="263" y="198"/>
                    </a:lnTo>
                    <a:lnTo>
                      <a:pt x="263" y="200"/>
                    </a:lnTo>
                    <a:lnTo>
                      <a:pt x="262" y="200"/>
                    </a:lnTo>
                    <a:lnTo>
                      <a:pt x="261" y="200"/>
                    </a:lnTo>
                    <a:lnTo>
                      <a:pt x="260" y="200"/>
                    </a:lnTo>
                    <a:lnTo>
                      <a:pt x="260" y="201"/>
                    </a:lnTo>
                    <a:lnTo>
                      <a:pt x="259" y="201"/>
                    </a:lnTo>
                    <a:lnTo>
                      <a:pt x="258" y="202"/>
                    </a:lnTo>
                    <a:lnTo>
                      <a:pt x="257" y="202"/>
                    </a:lnTo>
                    <a:lnTo>
                      <a:pt x="256" y="202"/>
                    </a:lnTo>
                    <a:lnTo>
                      <a:pt x="255" y="202"/>
                    </a:lnTo>
                    <a:lnTo>
                      <a:pt x="254" y="202"/>
                    </a:lnTo>
                    <a:lnTo>
                      <a:pt x="252" y="202"/>
                    </a:lnTo>
                    <a:lnTo>
                      <a:pt x="251" y="202"/>
                    </a:lnTo>
                    <a:lnTo>
                      <a:pt x="250" y="202"/>
                    </a:lnTo>
                    <a:lnTo>
                      <a:pt x="249" y="202"/>
                    </a:lnTo>
                    <a:lnTo>
                      <a:pt x="248" y="201"/>
                    </a:lnTo>
                    <a:lnTo>
                      <a:pt x="247" y="201"/>
                    </a:lnTo>
                    <a:lnTo>
                      <a:pt x="247" y="200"/>
                    </a:lnTo>
                    <a:lnTo>
                      <a:pt x="246" y="200"/>
                    </a:lnTo>
                    <a:lnTo>
                      <a:pt x="245" y="200"/>
                    </a:lnTo>
                    <a:lnTo>
                      <a:pt x="245" y="198"/>
                    </a:lnTo>
                    <a:lnTo>
                      <a:pt x="244" y="198"/>
                    </a:lnTo>
                    <a:lnTo>
                      <a:pt x="243" y="197"/>
                    </a:lnTo>
                    <a:lnTo>
                      <a:pt x="243" y="196"/>
                    </a:lnTo>
                    <a:lnTo>
                      <a:pt x="243" y="195"/>
                    </a:lnTo>
                    <a:lnTo>
                      <a:pt x="242" y="194"/>
                    </a:lnTo>
                    <a:lnTo>
                      <a:pt x="242" y="193"/>
                    </a:lnTo>
                    <a:lnTo>
                      <a:pt x="242" y="192"/>
                    </a:lnTo>
                    <a:lnTo>
                      <a:pt x="242" y="191"/>
                    </a:lnTo>
                    <a:lnTo>
                      <a:pt x="242" y="190"/>
                    </a:lnTo>
                    <a:lnTo>
                      <a:pt x="242" y="189"/>
                    </a:lnTo>
                    <a:lnTo>
                      <a:pt x="242" y="188"/>
                    </a:lnTo>
                    <a:lnTo>
                      <a:pt x="242" y="187"/>
                    </a:lnTo>
                    <a:lnTo>
                      <a:pt x="242" y="186"/>
                    </a:lnTo>
                    <a:lnTo>
                      <a:pt x="243" y="185"/>
                    </a:lnTo>
                    <a:lnTo>
                      <a:pt x="243" y="184"/>
                    </a:lnTo>
                    <a:lnTo>
                      <a:pt x="243" y="183"/>
                    </a:lnTo>
                    <a:lnTo>
                      <a:pt x="244" y="183"/>
                    </a:lnTo>
                    <a:lnTo>
                      <a:pt x="245" y="182"/>
                    </a:lnTo>
                    <a:lnTo>
                      <a:pt x="245" y="181"/>
                    </a:lnTo>
                    <a:lnTo>
                      <a:pt x="246" y="180"/>
                    </a:lnTo>
                    <a:lnTo>
                      <a:pt x="247" y="179"/>
                    </a:lnTo>
                    <a:lnTo>
                      <a:pt x="248" y="179"/>
                    </a:lnTo>
                    <a:lnTo>
                      <a:pt x="249" y="179"/>
                    </a:lnTo>
                    <a:lnTo>
                      <a:pt x="249" y="178"/>
                    </a:lnTo>
                    <a:lnTo>
                      <a:pt x="250" y="178"/>
                    </a:lnTo>
                    <a:lnTo>
                      <a:pt x="251" y="178"/>
                    </a:lnTo>
                    <a:lnTo>
                      <a:pt x="252" y="178"/>
                    </a:lnTo>
                    <a:lnTo>
                      <a:pt x="254" y="178"/>
                    </a:lnTo>
                    <a:close/>
                    <a:moveTo>
                      <a:pt x="328" y="74"/>
                    </a:moveTo>
                    <a:lnTo>
                      <a:pt x="330" y="74"/>
                    </a:lnTo>
                    <a:lnTo>
                      <a:pt x="333" y="74"/>
                    </a:lnTo>
                    <a:lnTo>
                      <a:pt x="336" y="74"/>
                    </a:lnTo>
                    <a:lnTo>
                      <a:pt x="338" y="75"/>
                    </a:lnTo>
                    <a:lnTo>
                      <a:pt x="340" y="76"/>
                    </a:lnTo>
                    <a:lnTo>
                      <a:pt x="342" y="77"/>
                    </a:lnTo>
                    <a:lnTo>
                      <a:pt x="344" y="78"/>
                    </a:lnTo>
                    <a:lnTo>
                      <a:pt x="346" y="80"/>
                    </a:lnTo>
                    <a:lnTo>
                      <a:pt x="348" y="82"/>
                    </a:lnTo>
                    <a:lnTo>
                      <a:pt x="351" y="84"/>
                    </a:lnTo>
                    <a:lnTo>
                      <a:pt x="352" y="87"/>
                    </a:lnTo>
                    <a:lnTo>
                      <a:pt x="354" y="89"/>
                    </a:lnTo>
                    <a:lnTo>
                      <a:pt x="355" y="91"/>
                    </a:lnTo>
                    <a:lnTo>
                      <a:pt x="355" y="92"/>
                    </a:lnTo>
                    <a:lnTo>
                      <a:pt x="356" y="93"/>
                    </a:lnTo>
                    <a:lnTo>
                      <a:pt x="357" y="95"/>
                    </a:lnTo>
                    <a:lnTo>
                      <a:pt x="357" y="97"/>
                    </a:lnTo>
                    <a:lnTo>
                      <a:pt x="358" y="98"/>
                    </a:lnTo>
                    <a:lnTo>
                      <a:pt x="358" y="100"/>
                    </a:lnTo>
                    <a:lnTo>
                      <a:pt x="359" y="102"/>
                    </a:lnTo>
                    <a:lnTo>
                      <a:pt x="359" y="104"/>
                    </a:lnTo>
                    <a:lnTo>
                      <a:pt x="359" y="106"/>
                    </a:lnTo>
                    <a:lnTo>
                      <a:pt x="360" y="108"/>
                    </a:lnTo>
                    <a:lnTo>
                      <a:pt x="361" y="110"/>
                    </a:lnTo>
                    <a:lnTo>
                      <a:pt x="361" y="111"/>
                    </a:lnTo>
                    <a:lnTo>
                      <a:pt x="361" y="113"/>
                    </a:lnTo>
                    <a:lnTo>
                      <a:pt x="361" y="116"/>
                    </a:lnTo>
                    <a:lnTo>
                      <a:pt x="361" y="118"/>
                    </a:lnTo>
                    <a:lnTo>
                      <a:pt x="361" y="120"/>
                    </a:lnTo>
                    <a:lnTo>
                      <a:pt x="362" y="123"/>
                    </a:lnTo>
                    <a:lnTo>
                      <a:pt x="362" y="125"/>
                    </a:lnTo>
                    <a:lnTo>
                      <a:pt x="362" y="128"/>
                    </a:lnTo>
                    <a:lnTo>
                      <a:pt x="362" y="131"/>
                    </a:lnTo>
                    <a:lnTo>
                      <a:pt x="362" y="134"/>
                    </a:lnTo>
                    <a:lnTo>
                      <a:pt x="362" y="137"/>
                    </a:lnTo>
                    <a:lnTo>
                      <a:pt x="363" y="140"/>
                    </a:lnTo>
                    <a:lnTo>
                      <a:pt x="362" y="150"/>
                    </a:lnTo>
                    <a:lnTo>
                      <a:pt x="361" y="159"/>
                    </a:lnTo>
                    <a:lnTo>
                      <a:pt x="360" y="167"/>
                    </a:lnTo>
                    <a:lnTo>
                      <a:pt x="359" y="174"/>
                    </a:lnTo>
                    <a:lnTo>
                      <a:pt x="357" y="181"/>
                    </a:lnTo>
                    <a:lnTo>
                      <a:pt x="354" y="187"/>
                    </a:lnTo>
                    <a:lnTo>
                      <a:pt x="351" y="192"/>
                    </a:lnTo>
                    <a:lnTo>
                      <a:pt x="347" y="195"/>
                    </a:lnTo>
                    <a:lnTo>
                      <a:pt x="343" y="198"/>
                    </a:lnTo>
                    <a:lnTo>
                      <a:pt x="338" y="200"/>
                    </a:lnTo>
                    <a:lnTo>
                      <a:pt x="333" y="202"/>
                    </a:lnTo>
                    <a:lnTo>
                      <a:pt x="328" y="202"/>
                    </a:lnTo>
                    <a:lnTo>
                      <a:pt x="322" y="202"/>
                    </a:lnTo>
                    <a:lnTo>
                      <a:pt x="316" y="200"/>
                    </a:lnTo>
                    <a:lnTo>
                      <a:pt x="312" y="198"/>
                    </a:lnTo>
                    <a:lnTo>
                      <a:pt x="307" y="195"/>
                    </a:lnTo>
                    <a:lnTo>
                      <a:pt x="303" y="191"/>
                    </a:lnTo>
                    <a:lnTo>
                      <a:pt x="300" y="186"/>
                    </a:lnTo>
                    <a:lnTo>
                      <a:pt x="297" y="181"/>
                    </a:lnTo>
                    <a:lnTo>
                      <a:pt x="295" y="174"/>
                    </a:lnTo>
                    <a:lnTo>
                      <a:pt x="293" y="166"/>
                    </a:lnTo>
                    <a:lnTo>
                      <a:pt x="292" y="157"/>
                    </a:lnTo>
                    <a:lnTo>
                      <a:pt x="291" y="149"/>
                    </a:lnTo>
                    <a:lnTo>
                      <a:pt x="291" y="138"/>
                    </a:lnTo>
                    <a:lnTo>
                      <a:pt x="291" y="127"/>
                    </a:lnTo>
                    <a:lnTo>
                      <a:pt x="292" y="119"/>
                    </a:lnTo>
                    <a:lnTo>
                      <a:pt x="293" y="110"/>
                    </a:lnTo>
                    <a:lnTo>
                      <a:pt x="295" y="102"/>
                    </a:lnTo>
                    <a:lnTo>
                      <a:pt x="297" y="95"/>
                    </a:lnTo>
                    <a:lnTo>
                      <a:pt x="300" y="90"/>
                    </a:lnTo>
                    <a:lnTo>
                      <a:pt x="303" y="85"/>
                    </a:lnTo>
                    <a:lnTo>
                      <a:pt x="308" y="81"/>
                    </a:lnTo>
                    <a:lnTo>
                      <a:pt x="312" y="78"/>
                    </a:lnTo>
                    <a:lnTo>
                      <a:pt x="316" y="76"/>
                    </a:lnTo>
                    <a:lnTo>
                      <a:pt x="322" y="74"/>
                    </a:lnTo>
                    <a:lnTo>
                      <a:pt x="328" y="74"/>
                    </a:lnTo>
                    <a:close/>
                    <a:moveTo>
                      <a:pt x="327" y="89"/>
                    </a:moveTo>
                    <a:lnTo>
                      <a:pt x="324" y="89"/>
                    </a:lnTo>
                    <a:lnTo>
                      <a:pt x="321" y="91"/>
                    </a:lnTo>
                    <a:lnTo>
                      <a:pt x="318" y="92"/>
                    </a:lnTo>
                    <a:lnTo>
                      <a:pt x="316" y="95"/>
                    </a:lnTo>
                    <a:lnTo>
                      <a:pt x="314" y="97"/>
                    </a:lnTo>
                    <a:lnTo>
                      <a:pt x="312" y="102"/>
                    </a:lnTo>
                    <a:lnTo>
                      <a:pt x="311" y="106"/>
                    </a:lnTo>
                    <a:lnTo>
                      <a:pt x="310" y="111"/>
                    </a:lnTo>
                    <a:lnTo>
                      <a:pt x="308" y="117"/>
                    </a:lnTo>
                    <a:lnTo>
                      <a:pt x="308" y="124"/>
                    </a:lnTo>
                    <a:lnTo>
                      <a:pt x="308" y="132"/>
                    </a:lnTo>
                    <a:lnTo>
                      <a:pt x="308" y="140"/>
                    </a:lnTo>
                    <a:lnTo>
                      <a:pt x="308" y="147"/>
                    </a:lnTo>
                    <a:lnTo>
                      <a:pt x="308" y="154"/>
                    </a:lnTo>
                    <a:lnTo>
                      <a:pt x="308" y="161"/>
                    </a:lnTo>
                    <a:lnTo>
                      <a:pt x="310" y="166"/>
                    </a:lnTo>
                    <a:lnTo>
                      <a:pt x="311" y="172"/>
                    </a:lnTo>
                    <a:lnTo>
                      <a:pt x="312" y="176"/>
                    </a:lnTo>
                    <a:lnTo>
                      <a:pt x="314" y="179"/>
                    </a:lnTo>
                    <a:lnTo>
                      <a:pt x="316" y="183"/>
                    </a:lnTo>
                    <a:lnTo>
                      <a:pt x="318" y="185"/>
                    </a:lnTo>
                    <a:lnTo>
                      <a:pt x="321" y="187"/>
                    </a:lnTo>
                    <a:lnTo>
                      <a:pt x="324" y="187"/>
                    </a:lnTo>
                    <a:lnTo>
                      <a:pt x="327" y="188"/>
                    </a:lnTo>
                    <a:lnTo>
                      <a:pt x="330" y="187"/>
                    </a:lnTo>
                    <a:lnTo>
                      <a:pt x="333" y="187"/>
                    </a:lnTo>
                    <a:lnTo>
                      <a:pt x="335" y="185"/>
                    </a:lnTo>
                    <a:lnTo>
                      <a:pt x="338" y="182"/>
                    </a:lnTo>
                    <a:lnTo>
                      <a:pt x="340" y="179"/>
                    </a:lnTo>
                    <a:lnTo>
                      <a:pt x="341" y="176"/>
                    </a:lnTo>
                    <a:lnTo>
                      <a:pt x="342" y="171"/>
                    </a:lnTo>
                    <a:lnTo>
                      <a:pt x="344" y="166"/>
                    </a:lnTo>
                    <a:lnTo>
                      <a:pt x="345" y="160"/>
                    </a:lnTo>
                    <a:lnTo>
                      <a:pt x="346" y="153"/>
                    </a:lnTo>
                    <a:lnTo>
                      <a:pt x="346" y="147"/>
                    </a:lnTo>
                    <a:lnTo>
                      <a:pt x="346" y="139"/>
                    </a:lnTo>
                    <a:lnTo>
                      <a:pt x="346" y="131"/>
                    </a:lnTo>
                    <a:lnTo>
                      <a:pt x="346" y="123"/>
                    </a:lnTo>
                    <a:lnTo>
                      <a:pt x="345" y="117"/>
                    </a:lnTo>
                    <a:lnTo>
                      <a:pt x="344" y="111"/>
                    </a:lnTo>
                    <a:lnTo>
                      <a:pt x="342" y="106"/>
                    </a:lnTo>
                    <a:lnTo>
                      <a:pt x="341" y="102"/>
                    </a:lnTo>
                    <a:lnTo>
                      <a:pt x="340" y="97"/>
                    </a:lnTo>
                    <a:lnTo>
                      <a:pt x="338" y="95"/>
                    </a:lnTo>
                    <a:lnTo>
                      <a:pt x="335" y="92"/>
                    </a:lnTo>
                    <a:lnTo>
                      <a:pt x="333" y="91"/>
                    </a:lnTo>
                    <a:lnTo>
                      <a:pt x="330" y="89"/>
                    </a:lnTo>
                    <a:lnTo>
                      <a:pt x="327" y="89"/>
                    </a:lnTo>
                    <a:close/>
                    <a:moveTo>
                      <a:pt x="400" y="178"/>
                    </a:moveTo>
                    <a:lnTo>
                      <a:pt x="400" y="178"/>
                    </a:lnTo>
                    <a:lnTo>
                      <a:pt x="401" y="178"/>
                    </a:lnTo>
                    <a:lnTo>
                      <a:pt x="402" y="178"/>
                    </a:lnTo>
                    <a:lnTo>
                      <a:pt x="404" y="178"/>
                    </a:lnTo>
                    <a:lnTo>
                      <a:pt x="404" y="179"/>
                    </a:lnTo>
                    <a:lnTo>
                      <a:pt x="405" y="179"/>
                    </a:lnTo>
                    <a:lnTo>
                      <a:pt x="406" y="179"/>
                    </a:lnTo>
                    <a:lnTo>
                      <a:pt x="407" y="179"/>
                    </a:lnTo>
                    <a:lnTo>
                      <a:pt x="407" y="180"/>
                    </a:lnTo>
                    <a:lnTo>
                      <a:pt x="408" y="181"/>
                    </a:lnTo>
                    <a:lnTo>
                      <a:pt x="409" y="181"/>
                    </a:lnTo>
                    <a:lnTo>
                      <a:pt x="409" y="182"/>
                    </a:lnTo>
                    <a:lnTo>
                      <a:pt x="409" y="183"/>
                    </a:lnTo>
                    <a:lnTo>
                      <a:pt x="410" y="183"/>
                    </a:lnTo>
                    <a:lnTo>
                      <a:pt x="411" y="184"/>
                    </a:lnTo>
                    <a:lnTo>
                      <a:pt x="411" y="185"/>
                    </a:lnTo>
                    <a:lnTo>
                      <a:pt x="411" y="186"/>
                    </a:lnTo>
                    <a:lnTo>
                      <a:pt x="412" y="187"/>
                    </a:lnTo>
                    <a:lnTo>
                      <a:pt x="412" y="188"/>
                    </a:lnTo>
                    <a:lnTo>
                      <a:pt x="412" y="189"/>
                    </a:lnTo>
                    <a:lnTo>
                      <a:pt x="413" y="191"/>
                    </a:lnTo>
                    <a:lnTo>
                      <a:pt x="412" y="192"/>
                    </a:lnTo>
                    <a:lnTo>
                      <a:pt x="412" y="193"/>
                    </a:lnTo>
                    <a:lnTo>
                      <a:pt x="412" y="194"/>
                    </a:lnTo>
                    <a:lnTo>
                      <a:pt x="411" y="194"/>
                    </a:lnTo>
                    <a:lnTo>
                      <a:pt x="411" y="195"/>
                    </a:lnTo>
                    <a:lnTo>
                      <a:pt x="411" y="196"/>
                    </a:lnTo>
                    <a:lnTo>
                      <a:pt x="410" y="197"/>
                    </a:lnTo>
                    <a:lnTo>
                      <a:pt x="409" y="198"/>
                    </a:lnTo>
                    <a:lnTo>
                      <a:pt x="409" y="200"/>
                    </a:lnTo>
                    <a:lnTo>
                      <a:pt x="408" y="200"/>
                    </a:lnTo>
                    <a:lnTo>
                      <a:pt x="407" y="200"/>
                    </a:lnTo>
                    <a:lnTo>
                      <a:pt x="406" y="201"/>
                    </a:lnTo>
                    <a:lnTo>
                      <a:pt x="405" y="201"/>
                    </a:lnTo>
                    <a:lnTo>
                      <a:pt x="404" y="202"/>
                    </a:lnTo>
                    <a:lnTo>
                      <a:pt x="402" y="202"/>
                    </a:lnTo>
                    <a:lnTo>
                      <a:pt x="401" y="202"/>
                    </a:lnTo>
                    <a:lnTo>
                      <a:pt x="400" y="202"/>
                    </a:lnTo>
                    <a:lnTo>
                      <a:pt x="398" y="202"/>
                    </a:lnTo>
                    <a:lnTo>
                      <a:pt x="397" y="202"/>
                    </a:lnTo>
                    <a:lnTo>
                      <a:pt x="396" y="202"/>
                    </a:lnTo>
                    <a:lnTo>
                      <a:pt x="395" y="202"/>
                    </a:lnTo>
                    <a:lnTo>
                      <a:pt x="394" y="201"/>
                    </a:lnTo>
                    <a:lnTo>
                      <a:pt x="393" y="200"/>
                    </a:lnTo>
                    <a:lnTo>
                      <a:pt x="392" y="200"/>
                    </a:lnTo>
                    <a:lnTo>
                      <a:pt x="391" y="200"/>
                    </a:lnTo>
                    <a:lnTo>
                      <a:pt x="390" y="198"/>
                    </a:lnTo>
                    <a:lnTo>
                      <a:pt x="389" y="198"/>
                    </a:lnTo>
                    <a:lnTo>
                      <a:pt x="389" y="197"/>
                    </a:lnTo>
                    <a:lnTo>
                      <a:pt x="389" y="196"/>
                    </a:lnTo>
                    <a:lnTo>
                      <a:pt x="388" y="195"/>
                    </a:lnTo>
                    <a:lnTo>
                      <a:pt x="388" y="194"/>
                    </a:lnTo>
                    <a:lnTo>
                      <a:pt x="388" y="193"/>
                    </a:lnTo>
                    <a:lnTo>
                      <a:pt x="388" y="192"/>
                    </a:lnTo>
                    <a:lnTo>
                      <a:pt x="388" y="191"/>
                    </a:lnTo>
                    <a:lnTo>
                      <a:pt x="388" y="190"/>
                    </a:lnTo>
                    <a:lnTo>
                      <a:pt x="388" y="189"/>
                    </a:lnTo>
                    <a:lnTo>
                      <a:pt x="388" y="188"/>
                    </a:lnTo>
                    <a:lnTo>
                      <a:pt x="388" y="187"/>
                    </a:lnTo>
                    <a:lnTo>
                      <a:pt x="388" y="186"/>
                    </a:lnTo>
                    <a:lnTo>
                      <a:pt x="388" y="185"/>
                    </a:lnTo>
                    <a:lnTo>
                      <a:pt x="389" y="185"/>
                    </a:lnTo>
                    <a:lnTo>
                      <a:pt x="389" y="184"/>
                    </a:lnTo>
                    <a:lnTo>
                      <a:pt x="389" y="183"/>
                    </a:lnTo>
                    <a:lnTo>
                      <a:pt x="390" y="182"/>
                    </a:lnTo>
                    <a:lnTo>
                      <a:pt x="391" y="181"/>
                    </a:lnTo>
                    <a:lnTo>
                      <a:pt x="392" y="181"/>
                    </a:lnTo>
                    <a:lnTo>
                      <a:pt x="392" y="180"/>
                    </a:lnTo>
                    <a:lnTo>
                      <a:pt x="393" y="179"/>
                    </a:lnTo>
                    <a:lnTo>
                      <a:pt x="394" y="179"/>
                    </a:lnTo>
                    <a:lnTo>
                      <a:pt x="395" y="179"/>
                    </a:lnTo>
                    <a:lnTo>
                      <a:pt x="396" y="178"/>
                    </a:lnTo>
                    <a:lnTo>
                      <a:pt x="397" y="178"/>
                    </a:lnTo>
                    <a:lnTo>
                      <a:pt x="398" y="178"/>
                    </a:lnTo>
                    <a:lnTo>
                      <a:pt x="400" y="17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grpSp>
      </p:grpSp>
      <p:sp>
        <p:nvSpPr>
          <p:cNvPr id="122913" name="Rectangle 33"/>
          <p:cNvSpPr>
            <a:spLocks noChangeArrowheads="1"/>
          </p:cNvSpPr>
          <p:nvPr/>
        </p:nvSpPr>
        <p:spPr bwMode="auto">
          <a:xfrm>
            <a:off x="0" y="476250"/>
            <a:ext cx="9144000" cy="1008063"/>
          </a:xfrm>
          <a:prstGeom prst="rect">
            <a:avLst/>
          </a:prstGeom>
          <a:noFill/>
          <a:ln w="9525">
            <a:noFill/>
            <a:miter lim="800000"/>
            <a:headEnd/>
            <a:tailEnd/>
          </a:ln>
          <a:effectLst/>
        </p:spPr>
        <p:txBody>
          <a:bodyPr anchor="ctr" anchorCtr="1"/>
          <a:lstStyle/>
          <a:p>
            <a:pPr algn="ctr">
              <a:defRPr/>
            </a:pPr>
            <a:r>
              <a:rPr lang="sl-SI" sz="2400" b="1" i="1" dirty="0" smtClean="0">
                <a:solidFill>
                  <a:srgbClr val="99CC00"/>
                </a:solidFill>
                <a:latin typeface="Times New Roman" pitchFamily="18" charset="0"/>
                <a:cs typeface="+mn-cs"/>
              </a:rPr>
              <a:t>Produkti terciarne rezerve delovne moči</a:t>
            </a:r>
            <a:endParaRPr lang="sl-SI" sz="2400" b="1" i="1" dirty="0">
              <a:solidFill>
                <a:srgbClr val="99CC00"/>
              </a:solidFill>
              <a:latin typeface="Times New Roman" pitchFamily="18" charset="0"/>
              <a:cs typeface="+mn-cs"/>
            </a:endParaRPr>
          </a:p>
        </p:txBody>
      </p:sp>
      <p:sp>
        <p:nvSpPr>
          <p:cNvPr id="7174" name="Rectangle 34"/>
          <p:cNvSpPr>
            <a:spLocks noChangeArrowheads="1"/>
          </p:cNvSpPr>
          <p:nvPr/>
        </p:nvSpPr>
        <p:spPr bwMode="auto">
          <a:xfrm>
            <a:off x="179388" y="1125538"/>
            <a:ext cx="8964612" cy="508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spcBef>
                <a:spcPct val="20000"/>
              </a:spcBef>
              <a:tabLst>
                <a:tab pos="85725" algn="l"/>
              </a:tabLst>
              <a:defRPr/>
            </a:pPr>
            <a:endParaRPr lang="sk-SK" b="1" dirty="0">
              <a:solidFill>
                <a:schemeClr val="bg1"/>
              </a:solidFill>
              <a:latin typeface="Times New Roman" pitchFamily="18" charset="0"/>
            </a:endParaRPr>
          </a:p>
        </p:txBody>
      </p:sp>
      <p:sp>
        <p:nvSpPr>
          <p:cNvPr id="2" name="Pravokotnik 1"/>
          <p:cNvSpPr/>
          <p:nvPr/>
        </p:nvSpPr>
        <p:spPr>
          <a:xfrm>
            <a:off x="122093" y="1268760"/>
            <a:ext cx="8880460" cy="4370427"/>
          </a:xfrm>
          <a:prstGeom prst="rect">
            <a:avLst/>
          </a:prstGeom>
        </p:spPr>
        <p:txBody>
          <a:bodyPr wrap="square">
            <a:spAutoFit/>
          </a:bodyPr>
          <a:lstStyle/>
          <a:p>
            <a:r>
              <a:rPr lang="sl-SI" sz="2000" dirty="0">
                <a:solidFill>
                  <a:schemeClr val="bg1"/>
                </a:solidFill>
                <a:latin typeface="Times New Roman" pitchFamily="18" charset="0"/>
                <a:cs typeface="+mn-cs"/>
              </a:rPr>
              <a:t>Za oceno stanja v prihajajočih letih je upoštevano, da se bodo nekatere zmogljivosti zaustavile zaradi izteka življenjske dobe in zaostrovanja okoljskih omejitev. V oceni je predpostavljeno naslednje:</a:t>
            </a:r>
            <a:endParaRPr lang="hr-HR" sz="2000" dirty="0">
              <a:solidFill>
                <a:schemeClr val="bg1"/>
              </a:solidFill>
              <a:latin typeface="Times New Roman" pitchFamily="18" charset="0"/>
              <a:cs typeface="+mn-cs"/>
            </a:endParaRPr>
          </a:p>
          <a:p>
            <a:pPr marL="342900" lvl="0" indent="-342900">
              <a:buFont typeface="Wingdings" pitchFamily="2" charset="2"/>
              <a:buChar char="§"/>
            </a:pPr>
            <a:r>
              <a:rPr lang="sl-SI" sz="2000" dirty="0">
                <a:solidFill>
                  <a:schemeClr val="bg1"/>
                </a:solidFill>
                <a:latin typeface="Times New Roman" pitchFamily="18" charset="0"/>
                <a:cs typeface="+mn-cs"/>
              </a:rPr>
              <a:t>zaustavitev plinskih blokov (PB1−3) v TEB leta 2014,</a:t>
            </a:r>
            <a:endParaRPr lang="hr-HR" sz="2000" dirty="0">
              <a:solidFill>
                <a:schemeClr val="bg1"/>
              </a:solidFill>
              <a:latin typeface="Times New Roman" pitchFamily="18" charset="0"/>
              <a:cs typeface="+mn-cs"/>
            </a:endParaRPr>
          </a:p>
          <a:p>
            <a:pPr marL="342900" lvl="0" indent="-342900">
              <a:buFont typeface="Wingdings" pitchFamily="2" charset="2"/>
              <a:buChar char="§"/>
            </a:pPr>
            <a:r>
              <a:rPr lang="sl-SI" sz="2000" dirty="0">
                <a:solidFill>
                  <a:schemeClr val="bg1"/>
                </a:solidFill>
                <a:latin typeface="Times New Roman" pitchFamily="18" charset="0"/>
                <a:cs typeface="+mn-cs"/>
              </a:rPr>
              <a:t>zaustavitev plinskih blokov v TET v letu </a:t>
            </a:r>
            <a:r>
              <a:rPr lang="sl-SI" sz="2000" dirty="0" smtClean="0">
                <a:solidFill>
                  <a:schemeClr val="bg1"/>
                </a:solidFill>
                <a:latin typeface="Times New Roman" pitchFamily="18" charset="0"/>
                <a:cs typeface="+mn-cs"/>
              </a:rPr>
              <a:t>2013,</a:t>
            </a:r>
            <a:endParaRPr lang="hr-HR" sz="2000" dirty="0">
              <a:solidFill>
                <a:schemeClr val="bg1"/>
              </a:solidFill>
              <a:latin typeface="Times New Roman" pitchFamily="18" charset="0"/>
              <a:cs typeface="+mn-cs"/>
            </a:endParaRPr>
          </a:p>
          <a:p>
            <a:pPr marL="342900" lvl="0" indent="-342900">
              <a:buFont typeface="Wingdings" pitchFamily="2" charset="2"/>
              <a:buChar char="§"/>
            </a:pPr>
            <a:r>
              <a:rPr lang="sl-SI" sz="2000" dirty="0">
                <a:solidFill>
                  <a:schemeClr val="bg1"/>
                </a:solidFill>
                <a:latin typeface="Times New Roman" pitchFamily="18" charset="0"/>
                <a:cs typeface="+mn-cs"/>
              </a:rPr>
              <a:t>zaustavitev razpoložljivosti TE-TOL zaradi okoljskih omejitev po letu 2020.</a:t>
            </a:r>
            <a:endParaRPr lang="hr-HR" sz="2000" dirty="0">
              <a:solidFill>
                <a:schemeClr val="bg1"/>
              </a:solidFill>
              <a:latin typeface="Times New Roman" pitchFamily="18" charset="0"/>
              <a:cs typeface="+mn-cs"/>
            </a:endParaRPr>
          </a:p>
          <a:p>
            <a:pPr algn="just"/>
            <a:endParaRPr lang="sl-SI" sz="2000" dirty="0" smtClean="0">
              <a:solidFill>
                <a:schemeClr val="bg1"/>
              </a:solidFill>
              <a:latin typeface="Times New Roman" pitchFamily="18" charset="0"/>
              <a:cs typeface="+mn-cs"/>
            </a:endParaRPr>
          </a:p>
          <a:p>
            <a:pPr algn="just"/>
            <a:r>
              <a:rPr lang="sl-SI" sz="2000" dirty="0">
                <a:solidFill>
                  <a:schemeClr val="bg1"/>
                </a:solidFill>
                <a:latin typeface="Times New Roman" pitchFamily="18" charset="0"/>
                <a:cs typeface="+mn-cs"/>
              </a:rPr>
              <a:t>Za potrebe terciarne regulacije je potrebnih 348 MW moči, kolikor proizvede trenutno največja proizvodna enota v RS. Do leta 2030 je predvidena izgradnja in puščanje v pogon dveh večjih proizvodih enot. To sta šesti blok Termoelektrarne Šoštanj (TEŠ 6) in drugi blok jedrske elektrarne Krško (JEK 2). Zato se bodo potrebe po terciarni regulaciji v prihodnje samo še povečevale.</a:t>
            </a:r>
            <a:endParaRPr lang="hr-HR" sz="2000" dirty="0">
              <a:solidFill>
                <a:schemeClr val="bg1"/>
              </a:solidFill>
              <a:latin typeface="Times New Roman" pitchFamily="18" charset="0"/>
              <a:cs typeface="+mn-cs"/>
            </a:endParaRPr>
          </a:p>
          <a:p>
            <a:pPr algn="just"/>
            <a:endParaRPr lang="hr-HR" sz="2000" dirty="0">
              <a:solidFill>
                <a:schemeClr val="bg1"/>
              </a:solidFill>
              <a:latin typeface="Times New Roman" pitchFamily="18" charset="0"/>
              <a:cs typeface="+mn-cs"/>
            </a:endParaRPr>
          </a:p>
          <a:p>
            <a:endParaRPr lang="hr-HR" dirty="0"/>
          </a:p>
        </p:txBody>
      </p:sp>
      <p:pic>
        <p:nvPicPr>
          <p:cNvPr id="3" name="Slika 2" descr="Obrezovanje zaslona "/>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53114" y="5013175"/>
            <a:ext cx="4462784" cy="1788145"/>
          </a:xfrm>
          <a:prstGeom prst="rect">
            <a:avLst/>
          </a:prstGeom>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984" y="4999012"/>
            <a:ext cx="2192807" cy="1802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9966233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29"/>
          <p:cNvSpPr>
            <a:spLocks noChangeArrowheads="1"/>
          </p:cNvSpPr>
          <p:nvPr/>
        </p:nvSpPr>
        <p:spPr bwMode="auto">
          <a:xfrm>
            <a:off x="244475" y="2705100"/>
            <a:ext cx="86614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sl-SI"/>
          </a:p>
        </p:txBody>
      </p:sp>
      <p:sp>
        <p:nvSpPr>
          <p:cNvPr id="15364" name="Rectangle 30"/>
          <p:cNvSpPr>
            <a:spLocks noChangeArrowheads="1"/>
          </p:cNvSpPr>
          <p:nvPr/>
        </p:nvSpPr>
        <p:spPr bwMode="auto">
          <a:xfrm>
            <a:off x="244475" y="2705100"/>
            <a:ext cx="86614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endParaRPr lang="sl-SI"/>
          </a:p>
        </p:txBody>
      </p:sp>
      <p:sp>
        <p:nvSpPr>
          <p:cNvPr id="15365" name="Text Box 32"/>
          <p:cNvSpPr txBox="1">
            <a:spLocks noChangeArrowheads="1"/>
          </p:cNvSpPr>
          <p:nvPr/>
        </p:nvSpPr>
        <p:spPr bwMode="auto">
          <a:xfrm>
            <a:off x="0" y="5157788"/>
            <a:ext cx="91440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50000"/>
              </a:spcBef>
            </a:pPr>
            <a:r>
              <a:rPr lang="sl-SI" sz="3200" b="1">
                <a:solidFill>
                  <a:schemeClr val="folHlink"/>
                </a:solidFill>
                <a:latin typeface="Times New Roman" pitchFamily="18" charset="0"/>
              </a:rPr>
              <a:t>Hvala za pozornost!</a:t>
            </a:r>
            <a:endParaRPr lang="en-US" sz="3200" b="1">
              <a:solidFill>
                <a:schemeClr val="folHlink"/>
              </a:solidFill>
              <a:latin typeface="Times New Roman" pitchFamily="18" charset="0"/>
            </a:endParaRPr>
          </a:p>
        </p:txBody>
      </p:sp>
      <p:grpSp>
        <p:nvGrpSpPr>
          <p:cNvPr id="32" name="Skupina 31"/>
          <p:cNvGrpSpPr/>
          <p:nvPr/>
        </p:nvGrpSpPr>
        <p:grpSpPr>
          <a:xfrm>
            <a:off x="2123728" y="572743"/>
            <a:ext cx="4857668" cy="4608512"/>
            <a:chOff x="107950" y="1163638"/>
            <a:chExt cx="4857668" cy="4608512"/>
          </a:xfrm>
        </p:grpSpPr>
        <p:grpSp>
          <p:nvGrpSpPr>
            <p:cNvPr id="33" name="Group 4"/>
            <p:cNvGrpSpPr>
              <a:grpSpLocks/>
            </p:cNvGrpSpPr>
            <p:nvPr/>
          </p:nvGrpSpPr>
          <p:grpSpPr bwMode="auto">
            <a:xfrm>
              <a:off x="137175" y="1163638"/>
              <a:ext cx="4828443" cy="4608512"/>
              <a:chOff x="-454" y="84"/>
              <a:chExt cx="3800" cy="4001"/>
            </a:xfrm>
          </p:grpSpPr>
          <p:sp>
            <p:nvSpPr>
              <p:cNvPr id="35" name="Freeform 5"/>
              <p:cNvSpPr>
                <a:spLocks/>
              </p:cNvSpPr>
              <p:nvPr/>
            </p:nvSpPr>
            <p:spPr bwMode="auto">
              <a:xfrm>
                <a:off x="-454" y="514"/>
                <a:ext cx="1941" cy="1953"/>
              </a:xfrm>
              <a:custGeom>
                <a:avLst/>
                <a:gdLst>
                  <a:gd name="T0" fmla="*/ 455479 w 890"/>
                  <a:gd name="T1" fmla="*/ 241563 h 889"/>
                  <a:gd name="T2" fmla="*/ 453854 w 890"/>
                  <a:gd name="T3" fmla="*/ 208973 h 889"/>
                  <a:gd name="T4" fmla="*/ 447298 w 890"/>
                  <a:gd name="T5" fmla="*/ 178066 h 889"/>
                  <a:gd name="T6" fmla="*/ 437630 w 890"/>
                  <a:gd name="T7" fmla="*/ 148134 h 889"/>
                  <a:gd name="T8" fmla="*/ 424268 w 890"/>
                  <a:gd name="T9" fmla="*/ 120051 h 889"/>
                  <a:gd name="T10" fmla="*/ 407817 w 890"/>
                  <a:gd name="T11" fmla="*/ 94309 h 889"/>
                  <a:gd name="T12" fmla="*/ 388887 w 890"/>
                  <a:gd name="T13" fmla="*/ 71187 h 889"/>
                  <a:gd name="T14" fmla="*/ 367030 w 890"/>
                  <a:gd name="T15" fmla="*/ 51167 h 889"/>
                  <a:gd name="T16" fmla="*/ 342392 w 890"/>
                  <a:gd name="T17" fmla="*/ 33610 h 889"/>
                  <a:gd name="T18" fmla="*/ 316357 w 890"/>
                  <a:gd name="T19" fmla="*/ 19541 h 889"/>
                  <a:gd name="T20" fmla="*/ 288662 w 890"/>
                  <a:gd name="T21" fmla="*/ 9106 h 889"/>
                  <a:gd name="T22" fmla="*/ 259119 w 890"/>
                  <a:gd name="T23" fmla="*/ 2258 h 889"/>
                  <a:gd name="T24" fmla="*/ 227895 w 890"/>
                  <a:gd name="T25" fmla="*/ 0 h 889"/>
                  <a:gd name="T26" fmla="*/ 197107 w 890"/>
                  <a:gd name="T27" fmla="*/ 2258 h 889"/>
                  <a:gd name="T28" fmla="*/ 167742 w 890"/>
                  <a:gd name="T29" fmla="*/ 9106 h 889"/>
                  <a:gd name="T30" fmla="*/ 139673 w 890"/>
                  <a:gd name="T31" fmla="*/ 19541 h 889"/>
                  <a:gd name="T32" fmla="*/ 113086 w 890"/>
                  <a:gd name="T33" fmla="*/ 33610 h 889"/>
                  <a:gd name="T34" fmla="*/ 89000 w 890"/>
                  <a:gd name="T35" fmla="*/ 51167 h 889"/>
                  <a:gd name="T36" fmla="*/ 67146 w 890"/>
                  <a:gd name="T37" fmla="*/ 71187 h 889"/>
                  <a:gd name="T38" fmla="*/ 48100 w 890"/>
                  <a:gd name="T39" fmla="*/ 94309 h 889"/>
                  <a:gd name="T40" fmla="*/ 31630 w 890"/>
                  <a:gd name="T41" fmla="*/ 120051 h 889"/>
                  <a:gd name="T42" fmla="*/ 18507 w 890"/>
                  <a:gd name="T43" fmla="*/ 148134 h 889"/>
                  <a:gd name="T44" fmla="*/ 8732 w 890"/>
                  <a:gd name="T45" fmla="*/ 178066 h 889"/>
                  <a:gd name="T46" fmla="*/ 2168 w 890"/>
                  <a:gd name="T47" fmla="*/ 208973 h 889"/>
                  <a:gd name="T48" fmla="*/ 0 w 890"/>
                  <a:gd name="T49" fmla="*/ 241563 h 889"/>
                  <a:gd name="T50" fmla="*/ 2168 w 890"/>
                  <a:gd name="T51" fmla="*/ 274613 h 889"/>
                  <a:gd name="T52" fmla="*/ 8732 w 890"/>
                  <a:gd name="T53" fmla="*/ 305514 h 889"/>
                  <a:gd name="T54" fmla="*/ 18507 w 890"/>
                  <a:gd name="T55" fmla="*/ 335312 h 889"/>
                  <a:gd name="T56" fmla="*/ 31630 w 890"/>
                  <a:gd name="T57" fmla="*/ 362979 h 889"/>
                  <a:gd name="T58" fmla="*/ 48100 w 890"/>
                  <a:gd name="T59" fmla="*/ 388456 h 889"/>
                  <a:gd name="T60" fmla="*/ 67146 w 890"/>
                  <a:gd name="T61" fmla="*/ 411657 h 889"/>
                  <a:gd name="T62" fmla="*/ 89000 w 890"/>
                  <a:gd name="T63" fmla="*/ 431855 h 889"/>
                  <a:gd name="T64" fmla="*/ 113086 w 890"/>
                  <a:gd name="T65" fmla="*/ 449199 h 889"/>
                  <a:gd name="T66" fmla="*/ 139673 w 890"/>
                  <a:gd name="T67" fmla="*/ 462760 h 889"/>
                  <a:gd name="T68" fmla="*/ 167742 w 890"/>
                  <a:gd name="T69" fmla="*/ 473151 h 889"/>
                  <a:gd name="T70" fmla="*/ 197107 w 890"/>
                  <a:gd name="T71" fmla="*/ 480115 h 889"/>
                  <a:gd name="T72" fmla="*/ 227895 w 890"/>
                  <a:gd name="T73" fmla="*/ 482204 h 889"/>
                  <a:gd name="T74" fmla="*/ 259119 w 890"/>
                  <a:gd name="T75" fmla="*/ 480115 h 889"/>
                  <a:gd name="T76" fmla="*/ 288662 w 890"/>
                  <a:gd name="T77" fmla="*/ 473151 h 889"/>
                  <a:gd name="T78" fmla="*/ 316357 w 890"/>
                  <a:gd name="T79" fmla="*/ 462760 h 889"/>
                  <a:gd name="T80" fmla="*/ 342392 w 890"/>
                  <a:gd name="T81" fmla="*/ 448746 h 889"/>
                  <a:gd name="T82" fmla="*/ 367030 w 890"/>
                  <a:gd name="T83" fmla="*/ 431855 h 889"/>
                  <a:gd name="T84" fmla="*/ 388887 w 890"/>
                  <a:gd name="T85" fmla="*/ 411657 h 889"/>
                  <a:gd name="T86" fmla="*/ 407817 w 890"/>
                  <a:gd name="T87" fmla="*/ 388456 h 889"/>
                  <a:gd name="T88" fmla="*/ 424268 w 890"/>
                  <a:gd name="T89" fmla="*/ 362979 h 889"/>
                  <a:gd name="T90" fmla="*/ 437630 w 890"/>
                  <a:gd name="T91" fmla="*/ 335312 h 889"/>
                  <a:gd name="T92" fmla="*/ 447298 w 890"/>
                  <a:gd name="T93" fmla="*/ 305514 h 889"/>
                  <a:gd name="T94" fmla="*/ 453854 w 890"/>
                  <a:gd name="T95" fmla="*/ 274613 h 889"/>
                  <a:gd name="T96" fmla="*/ 455479 w 890"/>
                  <a:gd name="T97" fmla="*/ 241563 h 889"/>
                  <a:gd name="T98" fmla="*/ 455479 w 890"/>
                  <a:gd name="T99" fmla="*/ 241563 h 88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890"/>
                  <a:gd name="T151" fmla="*/ 0 h 889"/>
                  <a:gd name="T152" fmla="*/ 890 w 890"/>
                  <a:gd name="T153" fmla="*/ 889 h 88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890" h="889">
                    <a:moveTo>
                      <a:pt x="890" y="445"/>
                    </a:moveTo>
                    <a:lnTo>
                      <a:pt x="887" y="385"/>
                    </a:lnTo>
                    <a:lnTo>
                      <a:pt x="874" y="328"/>
                    </a:lnTo>
                    <a:lnTo>
                      <a:pt x="855" y="273"/>
                    </a:lnTo>
                    <a:lnTo>
                      <a:pt x="829" y="221"/>
                    </a:lnTo>
                    <a:lnTo>
                      <a:pt x="797" y="174"/>
                    </a:lnTo>
                    <a:lnTo>
                      <a:pt x="760" y="131"/>
                    </a:lnTo>
                    <a:lnTo>
                      <a:pt x="717" y="94"/>
                    </a:lnTo>
                    <a:lnTo>
                      <a:pt x="669" y="62"/>
                    </a:lnTo>
                    <a:lnTo>
                      <a:pt x="618" y="36"/>
                    </a:lnTo>
                    <a:lnTo>
                      <a:pt x="564" y="17"/>
                    </a:lnTo>
                    <a:lnTo>
                      <a:pt x="506" y="4"/>
                    </a:lnTo>
                    <a:lnTo>
                      <a:pt x="445" y="0"/>
                    </a:lnTo>
                    <a:lnTo>
                      <a:pt x="385" y="4"/>
                    </a:lnTo>
                    <a:lnTo>
                      <a:pt x="328" y="17"/>
                    </a:lnTo>
                    <a:lnTo>
                      <a:pt x="273" y="36"/>
                    </a:lnTo>
                    <a:lnTo>
                      <a:pt x="221" y="62"/>
                    </a:lnTo>
                    <a:lnTo>
                      <a:pt x="174" y="94"/>
                    </a:lnTo>
                    <a:lnTo>
                      <a:pt x="131" y="131"/>
                    </a:lnTo>
                    <a:lnTo>
                      <a:pt x="94" y="174"/>
                    </a:lnTo>
                    <a:lnTo>
                      <a:pt x="62" y="221"/>
                    </a:lnTo>
                    <a:lnTo>
                      <a:pt x="36" y="273"/>
                    </a:lnTo>
                    <a:lnTo>
                      <a:pt x="17" y="328"/>
                    </a:lnTo>
                    <a:lnTo>
                      <a:pt x="4" y="385"/>
                    </a:lnTo>
                    <a:lnTo>
                      <a:pt x="0" y="445"/>
                    </a:lnTo>
                    <a:lnTo>
                      <a:pt x="4" y="506"/>
                    </a:lnTo>
                    <a:lnTo>
                      <a:pt x="17" y="563"/>
                    </a:lnTo>
                    <a:lnTo>
                      <a:pt x="36" y="618"/>
                    </a:lnTo>
                    <a:lnTo>
                      <a:pt x="62" y="669"/>
                    </a:lnTo>
                    <a:lnTo>
                      <a:pt x="94" y="716"/>
                    </a:lnTo>
                    <a:lnTo>
                      <a:pt x="131" y="759"/>
                    </a:lnTo>
                    <a:lnTo>
                      <a:pt x="174" y="796"/>
                    </a:lnTo>
                    <a:lnTo>
                      <a:pt x="221" y="828"/>
                    </a:lnTo>
                    <a:lnTo>
                      <a:pt x="273" y="853"/>
                    </a:lnTo>
                    <a:lnTo>
                      <a:pt x="328" y="872"/>
                    </a:lnTo>
                    <a:lnTo>
                      <a:pt x="385" y="885"/>
                    </a:lnTo>
                    <a:lnTo>
                      <a:pt x="445" y="889"/>
                    </a:lnTo>
                    <a:lnTo>
                      <a:pt x="506" y="885"/>
                    </a:lnTo>
                    <a:lnTo>
                      <a:pt x="564" y="872"/>
                    </a:lnTo>
                    <a:lnTo>
                      <a:pt x="618" y="853"/>
                    </a:lnTo>
                    <a:lnTo>
                      <a:pt x="669" y="827"/>
                    </a:lnTo>
                    <a:lnTo>
                      <a:pt x="717" y="796"/>
                    </a:lnTo>
                    <a:lnTo>
                      <a:pt x="760" y="759"/>
                    </a:lnTo>
                    <a:lnTo>
                      <a:pt x="797" y="716"/>
                    </a:lnTo>
                    <a:lnTo>
                      <a:pt x="829" y="669"/>
                    </a:lnTo>
                    <a:lnTo>
                      <a:pt x="855" y="618"/>
                    </a:lnTo>
                    <a:lnTo>
                      <a:pt x="874" y="563"/>
                    </a:lnTo>
                    <a:lnTo>
                      <a:pt x="887" y="506"/>
                    </a:lnTo>
                    <a:lnTo>
                      <a:pt x="890" y="445"/>
                    </a:lnTo>
                    <a:close/>
                  </a:path>
                </a:pathLst>
              </a:custGeom>
              <a:solidFill>
                <a:srgbClr val="7FFF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a:endParaRPr lang="sl-SI"/>
              </a:p>
            </p:txBody>
          </p:sp>
          <p:sp>
            <p:nvSpPr>
              <p:cNvPr id="36" name="Freeform 6"/>
              <p:cNvSpPr>
                <a:spLocks/>
              </p:cNvSpPr>
              <p:nvPr/>
            </p:nvSpPr>
            <p:spPr bwMode="auto">
              <a:xfrm>
                <a:off x="-402" y="541"/>
                <a:ext cx="1854" cy="1862"/>
              </a:xfrm>
              <a:custGeom>
                <a:avLst/>
                <a:gdLst>
                  <a:gd name="T0" fmla="*/ 217718 w 850"/>
                  <a:gd name="T1" fmla="*/ 0 h 848"/>
                  <a:gd name="T2" fmla="*/ 246807 w 850"/>
                  <a:gd name="T3" fmla="*/ 2257 h 848"/>
                  <a:gd name="T4" fmla="*/ 275570 w 850"/>
                  <a:gd name="T5" fmla="*/ 8629 h 848"/>
                  <a:gd name="T6" fmla="*/ 302285 w 850"/>
                  <a:gd name="T7" fmla="*/ 18486 h 848"/>
                  <a:gd name="T8" fmla="*/ 327467 w 850"/>
                  <a:gd name="T9" fmla="*/ 31961 h 848"/>
                  <a:gd name="T10" fmla="*/ 350421 w 850"/>
                  <a:gd name="T11" fmla="*/ 47977 h 848"/>
                  <a:gd name="T12" fmla="*/ 371310 w 850"/>
                  <a:gd name="T13" fmla="*/ 67480 h 848"/>
                  <a:gd name="T14" fmla="*/ 390374 w 850"/>
                  <a:gd name="T15" fmla="*/ 89519 h 848"/>
                  <a:gd name="T16" fmla="*/ 405627 w 850"/>
                  <a:gd name="T17" fmla="*/ 113971 h 848"/>
                  <a:gd name="T18" fmla="*/ 418548 w 850"/>
                  <a:gd name="T19" fmla="*/ 140513 h 848"/>
                  <a:gd name="T20" fmla="*/ 427740 w 850"/>
                  <a:gd name="T21" fmla="*/ 168524 h 848"/>
                  <a:gd name="T22" fmla="*/ 433853 w 850"/>
                  <a:gd name="T23" fmla="*/ 198349 h 848"/>
                  <a:gd name="T24" fmla="*/ 435481 w 850"/>
                  <a:gd name="T25" fmla="*/ 229081 h 848"/>
                  <a:gd name="T26" fmla="*/ 433853 w 850"/>
                  <a:gd name="T27" fmla="*/ 259909 h 848"/>
                  <a:gd name="T28" fmla="*/ 427740 w 850"/>
                  <a:gd name="T29" fmla="*/ 290178 h 848"/>
                  <a:gd name="T30" fmla="*/ 418548 w 850"/>
                  <a:gd name="T31" fmla="*/ 318174 h 848"/>
                  <a:gd name="T32" fmla="*/ 405627 w 850"/>
                  <a:gd name="T33" fmla="*/ 344264 h 848"/>
                  <a:gd name="T34" fmla="*/ 390374 w 850"/>
                  <a:gd name="T35" fmla="*/ 369185 h 848"/>
                  <a:gd name="T36" fmla="*/ 371310 w 850"/>
                  <a:gd name="T37" fmla="*/ 390822 h 848"/>
                  <a:gd name="T38" fmla="*/ 350421 w 850"/>
                  <a:gd name="T39" fmla="*/ 410160 h 848"/>
                  <a:gd name="T40" fmla="*/ 327467 w 850"/>
                  <a:gd name="T41" fmla="*/ 427017 h 848"/>
                  <a:gd name="T42" fmla="*/ 302285 w 850"/>
                  <a:gd name="T43" fmla="*/ 439775 h 848"/>
                  <a:gd name="T44" fmla="*/ 275570 w 850"/>
                  <a:gd name="T45" fmla="*/ 450073 h 848"/>
                  <a:gd name="T46" fmla="*/ 246807 w 850"/>
                  <a:gd name="T47" fmla="*/ 456056 h 848"/>
                  <a:gd name="T48" fmla="*/ 217718 w 850"/>
                  <a:gd name="T49" fmla="*/ 458138 h 848"/>
                  <a:gd name="T50" fmla="*/ 188541 w 850"/>
                  <a:gd name="T51" fmla="*/ 456056 h 848"/>
                  <a:gd name="T52" fmla="*/ 160447 w 850"/>
                  <a:gd name="T53" fmla="*/ 450073 h 848"/>
                  <a:gd name="T54" fmla="*/ 133634 w 850"/>
                  <a:gd name="T55" fmla="*/ 439775 h 848"/>
                  <a:gd name="T56" fmla="*/ 108553 w 850"/>
                  <a:gd name="T57" fmla="*/ 427017 h 848"/>
                  <a:gd name="T58" fmla="*/ 85506 w 850"/>
                  <a:gd name="T59" fmla="*/ 410160 h 848"/>
                  <a:gd name="T60" fmla="*/ 64617 w 850"/>
                  <a:gd name="T61" fmla="*/ 390822 h 848"/>
                  <a:gd name="T62" fmla="*/ 46106 w 850"/>
                  <a:gd name="T63" fmla="*/ 369185 h 848"/>
                  <a:gd name="T64" fmla="*/ 30257 w 850"/>
                  <a:gd name="T65" fmla="*/ 344264 h 848"/>
                  <a:gd name="T66" fmla="*/ 17340 w 850"/>
                  <a:gd name="T67" fmla="*/ 318174 h 848"/>
                  <a:gd name="T68" fmla="*/ 8197 w 850"/>
                  <a:gd name="T69" fmla="*/ 290178 h 848"/>
                  <a:gd name="T70" fmla="*/ 2170 w 850"/>
                  <a:gd name="T71" fmla="*/ 259909 h 848"/>
                  <a:gd name="T72" fmla="*/ 0 w 850"/>
                  <a:gd name="T73" fmla="*/ 229081 h 848"/>
                  <a:gd name="T74" fmla="*/ 2170 w 850"/>
                  <a:gd name="T75" fmla="*/ 198349 h 848"/>
                  <a:gd name="T76" fmla="*/ 8197 w 850"/>
                  <a:gd name="T77" fmla="*/ 168524 h 848"/>
                  <a:gd name="T78" fmla="*/ 17340 w 850"/>
                  <a:gd name="T79" fmla="*/ 140513 h 848"/>
                  <a:gd name="T80" fmla="*/ 30257 w 850"/>
                  <a:gd name="T81" fmla="*/ 113971 h 848"/>
                  <a:gd name="T82" fmla="*/ 46106 w 850"/>
                  <a:gd name="T83" fmla="*/ 89519 h 848"/>
                  <a:gd name="T84" fmla="*/ 64617 w 850"/>
                  <a:gd name="T85" fmla="*/ 67480 h 848"/>
                  <a:gd name="T86" fmla="*/ 85506 w 850"/>
                  <a:gd name="T87" fmla="*/ 47977 h 848"/>
                  <a:gd name="T88" fmla="*/ 108553 w 850"/>
                  <a:gd name="T89" fmla="*/ 31961 h 848"/>
                  <a:gd name="T90" fmla="*/ 133634 w 850"/>
                  <a:gd name="T91" fmla="*/ 18486 h 848"/>
                  <a:gd name="T92" fmla="*/ 160447 w 850"/>
                  <a:gd name="T93" fmla="*/ 8629 h 848"/>
                  <a:gd name="T94" fmla="*/ 188541 w 850"/>
                  <a:gd name="T95" fmla="*/ 2257 h 848"/>
                  <a:gd name="T96" fmla="*/ 217718 w 850"/>
                  <a:gd name="T97" fmla="*/ 0 h 848"/>
                  <a:gd name="T98" fmla="*/ 217718 w 850"/>
                  <a:gd name="T99" fmla="*/ 0 h 84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850"/>
                  <a:gd name="T151" fmla="*/ 0 h 848"/>
                  <a:gd name="T152" fmla="*/ 850 w 850"/>
                  <a:gd name="T153" fmla="*/ 848 h 84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850" h="848">
                    <a:moveTo>
                      <a:pt x="425" y="0"/>
                    </a:moveTo>
                    <a:lnTo>
                      <a:pt x="482" y="4"/>
                    </a:lnTo>
                    <a:lnTo>
                      <a:pt x="538" y="16"/>
                    </a:lnTo>
                    <a:lnTo>
                      <a:pt x="590" y="34"/>
                    </a:lnTo>
                    <a:lnTo>
                      <a:pt x="639" y="59"/>
                    </a:lnTo>
                    <a:lnTo>
                      <a:pt x="684" y="89"/>
                    </a:lnTo>
                    <a:lnTo>
                      <a:pt x="725" y="125"/>
                    </a:lnTo>
                    <a:lnTo>
                      <a:pt x="762" y="166"/>
                    </a:lnTo>
                    <a:lnTo>
                      <a:pt x="792" y="211"/>
                    </a:lnTo>
                    <a:lnTo>
                      <a:pt x="817" y="260"/>
                    </a:lnTo>
                    <a:lnTo>
                      <a:pt x="835" y="312"/>
                    </a:lnTo>
                    <a:lnTo>
                      <a:pt x="847" y="367"/>
                    </a:lnTo>
                    <a:lnTo>
                      <a:pt x="850" y="424"/>
                    </a:lnTo>
                    <a:lnTo>
                      <a:pt x="847" y="481"/>
                    </a:lnTo>
                    <a:lnTo>
                      <a:pt x="835" y="537"/>
                    </a:lnTo>
                    <a:lnTo>
                      <a:pt x="817" y="589"/>
                    </a:lnTo>
                    <a:lnTo>
                      <a:pt x="792" y="637"/>
                    </a:lnTo>
                    <a:lnTo>
                      <a:pt x="762" y="683"/>
                    </a:lnTo>
                    <a:lnTo>
                      <a:pt x="725" y="723"/>
                    </a:lnTo>
                    <a:lnTo>
                      <a:pt x="684" y="759"/>
                    </a:lnTo>
                    <a:lnTo>
                      <a:pt x="639" y="790"/>
                    </a:lnTo>
                    <a:lnTo>
                      <a:pt x="590" y="814"/>
                    </a:lnTo>
                    <a:lnTo>
                      <a:pt x="538" y="833"/>
                    </a:lnTo>
                    <a:lnTo>
                      <a:pt x="482" y="844"/>
                    </a:lnTo>
                    <a:lnTo>
                      <a:pt x="425" y="848"/>
                    </a:lnTo>
                    <a:lnTo>
                      <a:pt x="368" y="844"/>
                    </a:lnTo>
                    <a:lnTo>
                      <a:pt x="313" y="833"/>
                    </a:lnTo>
                    <a:lnTo>
                      <a:pt x="261" y="814"/>
                    </a:lnTo>
                    <a:lnTo>
                      <a:pt x="212" y="790"/>
                    </a:lnTo>
                    <a:lnTo>
                      <a:pt x="167" y="759"/>
                    </a:lnTo>
                    <a:lnTo>
                      <a:pt x="126" y="723"/>
                    </a:lnTo>
                    <a:lnTo>
                      <a:pt x="90" y="683"/>
                    </a:lnTo>
                    <a:lnTo>
                      <a:pt x="59" y="637"/>
                    </a:lnTo>
                    <a:lnTo>
                      <a:pt x="34" y="589"/>
                    </a:lnTo>
                    <a:lnTo>
                      <a:pt x="16" y="537"/>
                    </a:lnTo>
                    <a:lnTo>
                      <a:pt x="4" y="481"/>
                    </a:lnTo>
                    <a:lnTo>
                      <a:pt x="0" y="424"/>
                    </a:lnTo>
                    <a:lnTo>
                      <a:pt x="4" y="367"/>
                    </a:lnTo>
                    <a:lnTo>
                      <a:pt x="16" y="312"/>
                    </a:lnTo>
                    <a:lnTo>
                      <a:pt x="34" y="260"/>
                    </a:lnTo>
                    <a:lnTo>
                      <a:pt x="59" y="211"/>
                    </a:lnTo>
                    <a:lnTo>
                      <a:pt x="90" y="166"/>
                    </a:lnTo>
                    <a:lnTo>
                      <a:pt x="126" y="125"/>
                    </a:lnTo>
                    <a:lnTo>
                      <a:pt x="167" y="89"/>
                    </a:lnTo>
                    <a:lnTo>
                      <a:pt x="212" y="59"/>
                    </a:lnTo>
                    <a:lnTo>
                      <a:pt x="261" y="34"/>
                    </a:lnTo>
                    <a:lnTo>
                      <a:pt x="313" y="16"/>
                    </a:lnTo>
                    <a:lnTo>
                      <a:pt x="368" y="4"/>
                    </a:lnTo>
                    <a:lnTo>
                      <a:pt x="425" y="0"/>
                    </a:lnTo>
                    <a:close/>
                  </a:path>
                </a:pathLst>
              </a:custGeom>
              <a:solidFill>
                <a:srgbClr val="85FFC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a:endParaRPr lang="sl-SI"/>
              </a:p>
            </p:txBody>
          </p:sp>
          <p:sp>
            <p:nvSpPr>
              <p:cNvPr id="37" name="Freeform 7"/>
              <p:cNvSpPr>
                <a:spLocks/>
              </p:cNvSpPr>
              <p:nvPr/>
            </p:nvSpPr>
            <p:spPr bwMode="auto">
              <a:xfrm>
                <a:off x="-347" y="567"/>
                <a:ext cx="1762" cy="1770"/>
              </a:xfrm>
              <a:custGeom>
                <a:avLst/>
                <a:gdLst>
                  <a:gd name="T0" fmla="*/ 206586 w 808"/>
                  <a:gd name="T1" fmla="*/ 0 h 806"/>
                  <a:gd name="T2" fmla="*/ 234736 w 808"/>
                  <a:gd name="T3" fmla="*/ 2258 h 806"/>
                  <a:gd name="T4" fmla="*/ 261210 w 808"/>
                  <a:gd name="T5" fmla="*/ 8068 h 806"/>
                  <a:gd name="T6" fmla="*/ 286818 w 808"/>
                  <a:gd name="T7" fmla="*/ 17250 h 806"/>
                  <a:gd name="T8" fmla="*/ 311032 w 808"/>
                  <a:gd name="T9" fmla="*/ 29813 h 806"/>
                  <a:gd name="T10" fmla="*/ 333055 w 808"/>
                  <a:gd name="T11" fmla="*/ 45308 h 806"/>
                  <a:gd name="T12" fmla="*/ 352210 w 808"/>
                  <a:gd name="T13" fmla="*/ 63841 h 806"/>
                  <a:gd name="T14" fmla="*/ 370253 w 808"/>
                  <a:gd name="T15" fmla="*/ 85030 h 806"/>
                  <a:gd name="T16" fmla="*/ 384557 w 808"/>
                  <a:gd name="T17" fmla="*/ 108117 h 806"/>
                  <a:gd name="T18" fmla="*/ 396836 w 808"/>
                  <a:gd name="T19" fmla="*/ 132987 h 806"/>
                  <a:gd name="T20" fmla="*/ 405400 w 808"/>
                  <a:gd name="T21" fmla="*/ 160055 h 806"/>
                  <a:gd name="T22" fmla="*/ 411126 w 808"/>
                  <a:gd name="T23" fmla="*/ 188659 h 806"/>
                  <a:gd name="T24" fmla="*/ 413156 w 808"/>
                  <a:gd name="T25" fmla="*/ 217921 h 806"/>
                  <a:gd name="T26" fmla="*/ 411126 w 808"/>
                  <a:gd name="T27" fmla="*/ 247754 h 806"/>
                  <a:gd name="T28" fmla="*/ 405400 w 808"/>
                  <a:gd name="T29" fmla="*/ 275903 h 806"/>
                  <a:gd name="T30" fmla="*/ 396836 w 808"/>
                  <a:gd name="T31" fmla="*/ 302918 h 806"/>
                  <a:gd name="T32" fmla="*/ 385095 w 808"/>
                  <a:gd name="T33" fmla="*/ 327828 h 806"/>
                  <a:gd name="T34" fmla="*/ 370253 w 808"/>
                  <a:gd name="T35" fmla="*/ 350928 h 806"/>
                  <a:gd name="T36" fmla="*/ 352210 w 808"/>
                  <a:gd name="T37" fmla="*/ 372108 h 806"/>
                  <a:gd name="T38" fmla="*/ 333055 w 808"/>
                  <a:gd name="T39" fmla="*/ 389835 h 806"/>
                  <a:gd name="T40" fmla="*/ 311032 w 808"/>
                  <a:gd name="T41" fmla="*/ 405668 h 806"/>
                  <a:gd name="T42" fmla="*/ 286818 w 808"/>
                  <a:gd name="T43" fmla="*/ 418225 h 806"/>
                  <a:gd name="T44" fmla="*/ 261210 w 808"/>
                  <a:gd name="T45" fmla="*/ 427885 h 806"/>
                  <a:gd name="T46" fmla="*/ 234736 w 808"/>
                  <a:gd name="T47" fmla="*/ 433257 h 806"/>
                  <a:gd name="T48" fmla="*/ 206586 w 808"/>
                  <a:gd name="T49" fmla="*/ 435958 h 806"/>
                  <a:gd name="T50" fmla="*/ 178965 w 808"/>
                  <a:gd name="T51" fmla="*/ 433257 h 806"/>
                  <a:gd name="T52" fmla="*/ 151946 w 808"/>
                  <a:gd name="T53" fmla="*/ 427885 h 806"/>
                  <a:gd name="T54" fmla="*/ 126888 w 808"/>
                  <a:gd name="T55" fmla="*/ 418225 h 806"/>
                  <a:gd name="T56" fmla="*/ 102717 w 808"/>
                  <a:gd name="T57" fmla="*/ 405668 h 806"/>
                  <a:gd name="T58" fmla="*/ 80867 w 808"/>
                  <a:gd name="T59" fmla="*/ 389835 h 806"/>
                  <a:gd name="T60" fmla="*/ 60946 w 808"/>
                  <a:gd name="T61" fmla="*/ 372108 h 806"/>
                  <a:gd name="T62" fmla="*/ 42903 w 808"/>
                  <a:gd name="T63" fmla="*/ 350928 h 806"/>
                  <a:gd name="T64" fmla="*/ 28613 w 808"/>
                  <a:gd name="T65" fmla="*/ 327828 h 806"/>
                  <a:gd name="T66" fmla="*/ 16469 w 808"/>
                  <a:gd name="T67" fmla="*/ 302918 h 806"/>
                  <a:gd name="T68" fmla="*/ 7737 w 808"/>
                  <a:gd name="T69" fmla="*/ 275903 h 806"/>
                  <a:gd name="T70" fmla="*/ 2168 w 808"/>
                  <a:gd name="T71" fmla="*/ 247754 h 806"/>
                  <a:gd name="T72" fmla="*/ 0 w 808"/>
                  <a:gd name="T73" fmla="*/ 217921 h 806"/>
                  <a:gd name="T74" fmla="*/ 2168 w 808"/>
                  <a:gd name="T75" fmla="*/ 188659 h 806"/>
                  <a:gd name="T76" fmla="*/ 7737 w 808"/>
                  <a:gd name="T77" fmla="*/ 160055 h 806"/>
                  <a:gd name="T78" fmla="*/ 16469 w 808"/>
                  <a:gd name="T79" fmla="*/ 132987 h 806"/>
                  <a:gd name="T80" fmla="*/ 28613 w 808"/>
                  <a:gd name="T81" fmla="*/ 108117 h 806"/>
                  <a:gd name="T82" fmla="*/ 42903 w 808"/>
                  <a:gd name="T83" fmla="*/ 85030 h 806"/>
                  <a:gd name="T84" fmla="*/ 60946 w 808"/>
                  <a:gd name="T85" fmla="*/ 63841 h 806"/>
                  <a:gd name="T86" fmla="*/ 80867 w 808"/>
                  <a:gd name="T87" fmla="*/ 45308 h 806"/>
                  <a:gd name="T88" fmla="*/ 102717 w 808"/>
                  <a:gd name="T89" fmla="*/ 29813 h 806"/>
                  <a:gd name="T90" fmla="*/ 126888 w 808"/>
                  <a:gd name="T91" fmla="*/ 17250 h 806"/>
                  <a:gd name="T92" fmla="*/ 151946 w 808"/>
                  <a:gd name="T93" fmla="*/ 8068 h 806"/>
                  <a:gd name="T94" fmla="*/ 178965 w 808"/>
                  <a:gd name="T95" fmla="*/ 2258 h 806"/>
                  <a:gd name="T96" fmla="*/ 206586 w 808"/>
                  <a:gd name="T97" fmla="*/ 0 h 806"/>
                  <a:gd name="T98" fmla="*/ 206586 w 808"/>
                  <a:gd name="T99" fmla="*/ 0 h 80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808"/>
                  <a:gd name="T151" fmla="*/ 0 h 806"/>
                  <a:gd name="T152" fmla="*/ 808 w 808"/>
                  <a:gd name="T153" fmla="*/ 806 h 80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808" h="806">
                    <a:moveTo>
                      <a:pt x="404" y="0"/>
                    </a:moveTo>
                    <a:lnTo>
                      <a:pt x="459" y="4"/>
                    </a:lnTo>
                    <a:lnTo>
                      <a:pt x="511" y="15"/>
                    </a:lnTo>
                    <a:lnTo>
                      <a:pt x="561" y="32"/>
                    </a:lnTo>
                    <a:lnTo>
                      <a:pt x="608" y="55"/>
                    </a:lnTo>
                    <a:lnTo>
                      <a:pt x="651" y="84"/>
                    </a:lnTo>
                    <a:lnTo>
                      <a:pt x="689" y="118"/>
                    </a:lnTo>
                    <a:lnTo>
                      <a:pt x="724" y="157"/>
                    </a:lnTo>
                    <a:lnTo>
                      <a:pt x="752" y="200"/>
                    </a:lnTo>
                    <a:lnTo>
                      <a:pt x="776" y="246"/>
                    </a:lnTo>
                    <a:lnTo>
                      <a:pt x="793" y="296"/>
                    </a:lnTo>
                    <a:lnTo>
                      <a:pt x="804" y="349"/>
                    </a:lnTo>
                    <a:lnTo>
                      <a:pt x="808" y="403"/>
                    </a:lnTo>
                    <a:lnTo>
                      <a:pt x="804" y="458"/>
                    </a:lnTo>
                    <a:lnTo>
                      <a:pt x="793" y="510"/>
                    </a:lnTo>
                    <a:lnTo>
                      <a:pt x="776" y="560"/>
                    </a:lnTo>
                    <a:lnTo>
                      <a:pt x="753" y="606"/>
                    </a:lnTo>
                    <a:lnTo>
                      <a:pt x="724" y="649"/>
                    </a:lnTo>
                    <a:lnTo>
                      <a:pt x="689" y="688"/>
                    </a:lnTo>
                    <a:lnTo>
                      <a:pt x="651" y="721"/>
                    </a:lnTo>
                    <a:lnTo>
                      <a:pt x="608" y="750"/>
                    </a:lnTo>
                    <a:lnTo>
                      <a:pt x="561" y="773"/>
                    </a:lnTo>
                    <a:lnTo>
                      <a:pt x="511" y="791"/>
                    </a:lnTo>
                    <a:lnTo>
                      <a:pt x="459" y="801"/>
                    </a:lnTo>
                    <a:lnTo>
                      <a:pt x="404" y="806"/>
                    </a:lnTo>
                    <a:lnTo>
                      <a:pt x="350" y="801"/>
                    </a:lnTo>
                    <a:lnTo>
                      <a:pt x="297" y="791"/>
                    </a:lnTo>
                    <a:lnTo>
                      <a:pt x="248" y="773"/>
                    </a:lnTo>
                    <a:lnTo>
                      <a:pt x="201" y="750"/>
                    </a:lnTo>
                    <a:lnTo>
                      <a:pt x="158" y="721"/>
                    </a:lnTo>
                    <a:lnTo>
                      <a:pt x="119" y="688"/>
                    </a:lnTo>
                    <a:lnTo>
                      <a:pt x="84" y="649"/>
                    </a:lnTo>
                    <a:lnTo>
                      <a:pt x="56" y="606"/>
                    </a:lnTo>
                    <a:lnTo>
                      <a:pt x="32" y="560"/>
                    </a:lnTo>
                    <a:lnTo>
                      <a:pt x="15" y="510"/>
                    </a:lnTo>
                    <a:lnTo>
                      <a:pt x="4" y="458"/>
                    </a:lnTo>
                    <a:lnTo>
                      <a:pt x="0" y="403"/>
                    </a:lnTo>
                    <a:lnTo>
                      <a:pt x="4" y="349"/>
                    </a:lnTo>
                    <a:lnTo>
                      <a:pt x="15" y="296"/>
                    </a:lnTo>
                    <a:lnTo>
                      <a:pt x="32" y="246"/>
                    </a:lnTo>
                    <a:lnTo>
                      <a:pt x="56" y="200"/>
                    </a:lnTo>
                    <a:lnTo>
                      <a:pt x="84" y="157"/>
                    </a:lnTo>
                    <a:lnTo>
                      <a:pt x="119" y="118"/>
                    </a:lnTo>
                    <a:lnTo>
                      <a:pt x="158" y="84"/>
                    </a:lnTo>
                    <a:lnTo>
                      <a:pt x="201" y="55"/>
                    </a:lnTo>
                    <a:lnTo>
                      <a:pt x="248" y="32"/>
                    </a:lnTo>
                    <a:lnTo>
                      <a:pt x="297" y="15"/>
                    </a:lnTo>
                    <a:lnTo>
                      <a:pt x="350" y="4"/>
                    </a:lnTo>
                    <a:lnTo>
                      <a:pt x="404" y="0"/>
                    </a:lnTo>
                    <a:close/>
                  </a:path>
                </a:pathLst>
              </a:custGeom>
              <a:solidFill>
                <a:srgbClr val="8CFFD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a:endParaRPr lang="sl-SI"/>
              </a:p>
            </p:txBody>
          </p:sp>
          <p:sp>
            <p:nvSpPr>
              <p:cNvPr id="38" name="Freeform 8"/>
              <p:cNvSpPr>
                <a:spLocks/>
              </p:cNvSpPr>
              <p:nvPr/>
            </p:nvSpPr>
            <p:spPr bwMode="auto">
              <a:xfrm>
                <a:off x="-299" y="587"/>
                <a:ext cx="1681" cy="1689"/>
              </a:xfrm>
              <a:custGeom>
                <a:avLst/>
                <a:gdLst>
                  <a:gd name="T0" fmla="*/ 196487 w 771"/>
                  <a:gd name="T1" fmla="*/ 0 h 769"/>
                  <a:gd name="T2" fmla="*/ 223621 w 771"/>
                  <a:gd name="T3" fmla="*/ 2258 h 769"/>
                  <a:gd name="T4" fmla="*/ 249200 w 771"/>
                  <a:gd name="T5" fmla="*/ 7608 h 769"/>
                  <a:gd name="T6" fmla="*/ 273035 w 771"/>
                  <a:gd name="T7" fmla="*/ 16710 h 769"/>
                  <a:gd name="T8" fmla="*/ 296253 w 771"/>
                  <a:gd name="T9" fmla="*/ 28630 h 769"/>
                  <a:gd name="T10" fmla="*/ 317088 w 771"/>
                  <a:gd name="T11" fmla="*/ 43918 h 769"/>
                  <a:gd name="T12" fmla="*/ 336115 w 771"/>
                  <a:gd name="T13" fmla="*/ 61177 h 769"/>
                  <a:gd name="T14" fmla="*/ 352969 w 771"/>
                  <a:gd name="T15" fmla="*/ 81169 h 769"/>
                  <a:gd name="T16" fmla="*/ 366502 w 771"/>
                  <a:gd name="T17" fmla="*/ 104068 h 769"/>
                  <a:gd name="T18" fmla="*/ 378432 w 771"/>
                  <a:gd name="T19" fmla="*/ 127734 h 769"/>
                  <a:gd name="T20" fmla="*/ 386371 w 771"/>
                  <a:gd name="T21" fmla="*/ 153334 h 769"/>
                  <a:gd name="T22" fmla="*/ 391544 w 771"/>
                  <a:gd name="T23" fmla="*/ 180277 h 769"/>
                  <a:gd name="T24" fmla="*/ 393707 w 771"/>
                  <a:gd name="T25" fmla="*/ 208579 h 769"/>
                  <a:gd name="T26" fmla="*/ 391544 w 771"/>
                  <a:gd name="T27" fmla="*/ 236761 h 769"/>
                  <a:gd name="T28" fmla="*/ 386371 w 771"/>
                  <a:gd name="T29" fmla="*/ 263781 h 769"/>
                  <a:gd name="T30" fmla="*/ 378432 w 771"/>
                  <a:gd name="T31" fmla="*/ 289184 h 769"/>
                  <a:gd name="T32" fmla="*/ 366502 w 771"/>
                  <a:gd name="T33" fmla="*/ 312856 h 769"/>
                  <a:gd name="T34" fmla="*/ 352969 w 771"/>
                  <a:gd name="T35" fmla="*/ 335340 h 769"/>
                  <a:gd name="T36" fmla="*/ 336115 w 771"/>
                  <a:gd name="T37" fmla="*/ 355276 h 769"/>
                  <a:gd name="T38" fmla="*/ 317088 w 771"/>
                  <a:gd name="T39" fmla="*/ 373058 h 769"/>
                  <a:gd name="T40" fmla="*/ 295610 w 771"/>
                  <a:gd name="T41" fmla="*/ 387062 h 769"/>
                  <a:gd name="T42" fmla="*/ 273035 w 771"/>
                  <a:gd name="T43" fmla="*/ 399630 h 769"/>
                  <a:gd name="T44" fmla="*/ 249200 w 771"/>
                  <a:gd name="T45" fmla="*/ 408288 h 769"/>
                  <a:gd name="T46" fmla="*/ 223621 w 771"/>
                  <a:gd name="T47" fmla="*/ 413691 h 769"/>
                  <a:gd name="T48" fmla="*/ 196487 w 771"/>
                  <a:gd name="T49" fmla="*/ 416456 h 769"/>
                  <a:gd name="T50" fmla="*/ 170014 w 771"/>
                  <a:gd name="T51" fmla="*/ 413691 h 769"/>
                  <a:gd name="T52" fmla="*/ 145004 w 771"/>
                  <a:gd name="T53" fmla="*/ 408288 h 769"/>
                  <a:gd name="T54" fmla="*/ 120600 w 771"/>
                  <a:gd name="T55" fmla="*/ 399630 h 769"/>
                  <a:gd name="T56" fmla="*/ 98183 w 771"/>
                  <a:gd name="T57" fmla="*/ 387062 h 769"/>
                  <a:gd name="T58" fmla="*/ 76600 w 771"/>
                  <a:gd name="T59" fmla="*/ 373058 h 769"/>
                  <a:gd name="T60" fmla="*/ 58318 w 771"/>
                  <a:gd name="T61" fmla="*/ 355276 h 769"/>
                  <a:gd name="T62" fmla="*/ 41491 w 771"/>
                  <a:gd name="T63" fmla="*/ 335340 h 769"/>
                  <a:gd name="T64" fmla="*/ 27206 w 771"/>
                  <a:gd name="T65" fmla="*/ 312856 h 769"/>
                  <a:gd name="T66" fmla="*/ 15910 w 771"/>
                  <a:gd name="T67" fmla="*/ 289184 h 769"/>
                  <a:gd name="T68" fmla="*/ 7729 w 771"/>
                  <a:gd name="T69" fmla="*/ 263781 h 769"/>
                  <a:gd name="T70" fmla="*/ 2167 w 771"/>
                  <a:gd name="T71" fmla="*/ 236761 h 769"/>
                  <a:gd name="T72" fmla="*/ 0 w 771"/>
                  <a:gd name="T73" fmla="*/ 208579 h 769"/>
                  <a:gd name="T74" fmla="*/ 2167 w 771"/>
                  <a:gd name="T75" fmla="*/ 180277 h 769"/>
                  <a:gd name="T76" fmla="*/ 7729 w 771"/>
                  <a:gd name="T77" fmla="*/ 153334 h 769"/>
                  <a:gd name="T78" fmla="*/ 15910 w 771"/>
                  <a:gd name="T79" fmla="*/ 127734 h 769"/>
                  <a:gd name="T80" fmla="*/ 27206 w 771"/>
                  <a:gd name="T81" fmla="*/ 103503 h 769"/>
                  <a:gd name="T82" fmla="*/ 41491 w 771"/>
                  <a:gd name="T83" fmla="*/ 81169 h 769"/>
                  <a:gd name="T84" fmla="*/ 58318 w 771"/>
                  <a:gd name="T85" fmla="*/ 61177 h 769"/>
                  <a:gd name="T86" fmla="*/ 76600 w 771"/>
                  <a:gd name="T87" fmla="*/ 43918 h 769"/>
                  <a:gd name="T88" fmla="*/ 97463 w 771"/>
                  <a:gd name="T89" fmla="*/ 28630 h 769"/>
                  <a:gd name="T90" fmla="*/ 120600 w 771"/>
                  <a:gd name="T91" fmla="*/ 16710 h 769"/>
                  <a:gd name="T92" fmla="*/ 145004 w 771"/>
                  <a:gd name="T93" fmla="*/ 7608 h 769"/>
                  <a:gd name="T94" fmla="*/ 170014 w 771"/>
                  <a:gd name="T95" fmla="*/ 2258 h 769"/>
                  <a:gd name="T96" fmla="*/ 196487 w 771"/>
                  <a:gd name="T97" fmla="*/ 0 h 769"/>
                  <a:gd name="T98" fmla="*/ 196487 w 771"/>
                  <a:gd name="T99" fmla="*/ 0 h 76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771"/>
                  <a:gd name="T151" fmla="*/ 0 h 769"/>
                  <a:gd name="T152" fmla="*/ 771 w 771"/>
                  <a:gd name="T153" fmla="*/ 769 h 76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771" h="769">
                    <a:moveTo>
                      <a:pt x="385" y="0"/>
                    </a:moveTo>
                    <a:lnTo>
                      <a:pt x="438" y="4"/>
                    </a:lnTo>
                    <a:lnTo>
                      <a:pt x="488" y="14"/>
                    </a:lnTo>
                    <a:lnTo>
                      <a:pt x="535" y="31"/>
                    </a:lnTo>
                    <a:lnTo>
                      <a:pt x="580" y="53"/>
                    </a:lnTo>
                    <a:lnTo>
                      <a:pt x="621" y="81"/>
                    </a:lnTo>
                    <a:lnTo>
                      <a:pt x="658" y="113"/>
                    </a:lnTo>
                    <a:lnTo>
                      <a:pt x="691" y="150"/>
                    </a:lnTo>
                    <a:lnTo>
                      <a:pt x="718" y="192"/>
                    </a:lnTo>
                    <a:lnTo>
                      <a:pt x="741" y="236"/>
                    </a:lnTo>
                    <a:lnTo>
                      <a:pt x="757" y="283"/>
                    </a:lnTo>
                    <a:lnTo>
                      <a:pt x="767" y="333"/>
                    </a:lnTo>
                    <a:lnTo>
                      <a:pt x="771" y="385"/>
                    </a:lnTo>
                    <a:lnTo>
                      <a:pt x="767" y="437"/>
                    </a:lnTo>
                    <a:lnTo>
                      <a:pt x="757" y="487"/>
                    </a:lnTo>
                    <a:lnTo>
                      <a:pt x="741" y="534"/>
                    </a:lnTo>
                    <a:lnTo>
                      <a:pt x="718" y="578"/>
                    </a:lnTo>
                    <a:lnTo>
                      <a:pt x="691" y="619"/>
                    </a:lnTo>
                    <a:lnTo>
                      <a:pt x="658" y="656"/>
                    </a:lnTo>
                    <a:lnTo>
                      <a:pt x="621" y="689"/>
                    </a:lnTo>
                    <a:lnTo>
                      <a:pt x="579" y="715"/>
                    </a:lnTo>
                    <a:lnTo>
                      <a:pt x="535" y="738"/>
                    </a:lnTo>
                    <a:lnTo>
                      <a:pt x="488" y="754"/>
                    </a:lnTo>
                    <a:lnTo>
                      <a:pt x="438" y="764"/>
                    </a:lnTo>
                    <a:lnTo>
                      <a:pt x="385" y="769"/>
                    </a:lnTo>
                    <a:lnTo>
                      <a:pt x="333" y="764"/>
                    </a:lnTo>
                    <a:lnTo>
                      <a:pt x="284" y="754"/>
                    </a:lnTo>
                    <a:lnTo>
                      <a:pt x="236" y="738"/>
                    </a:lnTo>
                    <a:lnTo>
                      <a:pt x="192" y="715"/>
                    </a:lnTo>
                    <a:lnTo>
                      <a:pt x="150" y="689"/>
                    </a:lnTo>
                    <a:lnTo>
                      <a:pt x="114" y="656"/>
                    </a:lnTo>
                    <a:lnTo>
                      <a:pt x="81" y="619"/>
                    </a:lnTo>
                    <a:lnTo>
                      <a:pt x="53" y="578"/>
                    </a:lnTo>
                    <a:lnTo>
                      <a:pt x="31" y="534"/>
                    </a:lnTo>
                    <a:lnTo>
                      <a:pt x="15" y="487"/>
                    </a:lnTo>
                    <a:lnTo>
                      <a:pt x="4" y="437"/>
                    </a:lnTo>
                    <a:lnTo>
                      <a:pt x="0" y="385"/>
                    </a:lnTo>
                    <a:lnTo>
                      <a:pt x="4" y="333"/>
                    </a:lnTo>
                    <a:lnTo>
                      <a:pt x="15" y="283"/>
                    </a:lnTo>
                    <a:lnTo>
                      <a:pt x="31" y="236"/>
                    </a:lnTo>
                    <a:lnTo>
                      <a:pt x="53" y="191"/>
                    </a:lnTo>
                    <a:lnTo>
                      <a:pt x="81" y="150"/>
                    </a:lnTo>
                    <a:lnTo>
                      <a:pt x="114" y="113"/>
                    </a:lnTo>
                    <a:lnTo>
                      <a:pt x="150" y="81"/>
                    </a:lnTo>
                    <a:lnTo>
                      <a:pt x="191" y="53"/>
                    </a:lnTo>
                    <a:lnTo>
                      <a:pt x="236" y="31"/>
                    </a:lnTo>
                    <a:lnTo>
                      <a:pt x="284" y="14"/>
                    </a:lnTo>
                    <a:lnTo>
                      <a:pt x="333" y="4"/>
                    </a:lnTo>
                    <a:lnTo>
                      <a:pt x="385" y="0"/>
                    </a:lnTo>
                    <a:close/>
                  </a:path>
                </a:pathLst>
              </a:custGeom>
              <a:solidFill>
                <a:srgbClr val="91FFD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a:endParaRPr lang="sl-SI"/>
              </a:p>
            </p:txBody>
          </p:sp>
          <p:sp>
            <p:nvSpPr>
              <p:cNvPr id="39" name="Freeform 9"/>
              <p:cNvSpPr>
                <a:spLocks/>
              </p:cNvSpPr>
              <p:nvPr/>
            </p:nvSpPr>
            <p:spPr bwMode="auto">
              <a:xfrm>
                <a:off x="-245" y="613"/>
                <a:ext cx="1588" cy="1595"/>
              </a:xfrm>
              <a:custGeom>
                <a:avLst/>
                <a:gdLst>
                  <a:gd name="T0" fmla="*/ 186573 w 728"/>
                  <a:gd name="T1" fmla="*/ 0 h 726"/>
                  <a:gd name="T2" fmla="*/ 212199 w 728"/>
                  <a:gd name="T3" fmla="*/ 2258 h 726"/>
                  <a:gd name="T4" fmla="*/ 236361 w 728"/>
                  <a:gd name="T5" fmla="*/ 7221 h 726"/>
                  <a:gd name="T6" fmla="*/ 259413 w 728"/>
                  <a:gd name="T7" fmla="*/ 15864 h 726"/>
                  <a:gd name="T8" fmla="*/ 280845 w 728"/>
                  <a:gd name="T9" fmla="*/ 27231 h 726"/>
                  <a:gd name="T10" fmla="*/ 300368 w 728"/>
                  <a:gd name="T11" fmla="*/ 41259 h 726"/>
                  <a:gd name="T12" fmla="*/ 318887 w 728"/>
                  <a:gd name="T13" fmla="*/ 58035 h 726"/>
                  <a:gd name="T14" fmla="*/ 334579 w 728"/>
                  <a:gd name="T15" fmla="*/ 77019 h 726"/>
                  <a:gd name="T16" fmla="*/ 348073 w 728"/>
                  <a:gd name="T17" fmla="*/ 97609 h 726"/>
                  <a:gd name="T18" fmla="*/ 358827 w 728"/>
                  <a:gd name="T19" fmla="*/ 121097 h 726"/>
                  <a:gd name="T20" fmla="*/ 367044 w 728"/>
                  <a:gd name="T21" fmla="*/ 145510 h 726"/>
                  <a:gd name="T22" fmla="*/ 371516 w 728"/>
                  <a:gd name="T23" fmla="*/ 170909 h 726"/>
                  <a:gd name="T24" fmla="*/ 373149 w 728"/>
                  <a:gd name="T25" fmla="*/ 197672 h 726"/>
                  <a:gd name="T26" fmla="*/ 371516 w 728"/>
                  <a:gd name="T27" fmla="*/ 224798 h 726"/>
                  <a:gd name="T28" fmla="*/ 367044 w 728"/>
                  <a:gd name="T29" fmla="*/ 250277 h 726"/>
                  <a:gd name="T30" fmla="*/ 358827 w 728"/>
                  <a:gd name="T31" fmla="*/ 274687 h 726"/>
                  <a:gd name="T32" fmla="*/ 348073 w 728"/>
                  <a:gd name="T33" fmla="*/ 296967 h 726"/>
                  <a:gd name="T34" fmla="*/ 334579 w 728"/>
                  <a:gd name="T35" fmla="*/ 317440 h 726"/>
                  <a:gd name="T36" fmla="*/ 318887 w 728"/>
                  <a:gd name="T37" fmla="*/ 336424 h 726"/>
                  <a:gd name="T38" fmla="*/ 300368 w 728"/>
                  <a:gd name="T39" fmla="*/ 353317 h 726"/>
                  <a:gd name="T40" fmla="*/ 280845 w 728"/>
                  <a:gd name="T41" fmla="*/ 367344 h 726"/>
                  <a:gd name="T42" fmla="*/ 259413 w 728"/>
                  <a:gd name="T43" fmla="*/ 378292 h 726"/>
                  <a:gd name="T44" fmla="*/ 236361 w 728"/>
                  <a:gd name="T45" fmla="*/ 386849 h 726"/>
                  <a:gd name="T46" fmla="*/ 212199 w 728"/>
                  <a:gd name="T47" fmla="*/ 391757 h 726"/>
                  <a:gd name="T48" fmla="*/ 186573 w 728"/>
                  <a:gd name="T49" fmla="*/ 393991 h 726"/>
                  <a:gd name="T50" fmla="*/ 161487 w 728"/>
                  <a:gd name="T51" fmla="*/ 391757 h 726"/>
                  <a:gd name="T52" fmla="*/ 136797 w 728"/>
                  <a:gd name="T53" fmla="*/ 386849 h 726"/>
                  <a:gd name="T54" fmla="*/ 113743 w 728"/>
                  <a:gd name="T55" fmla="*/ 378292 h 726"/>
                  <a:gd name="T56" fmla="*/ 92850 w 728"/>
                  <a:gd name="T57" fmla="*/ 367344 h 726"/>
                  <a:gd name="T58" fmla="*/ 72828 w 728"/>
                  <a:gd name="T59" fmla="*/ 353317 h 726"/>
                  <a:gd name="T60" fmla="*/ 54718 w 728"/>
                  <a:gd name="T61" fmla="*/ 336424 h 726"/>
                  <a:gd name="T62" fmla="*/ 39002 w 728"/>
                  <a:gd name="T63" fmla="*/ 317440 h 726"/>
                  <a:gd name="T64" fmla="*/ 25628 w 728"/>
                  <a:gd name="T65" fmla="*/ 296967 h 726"/>
                  <a:gd name="T66" fmla="*/ 14759 w 728"/>
                  <a:gd name="T67" fmla="*/ 273923 h 726"/>
                  <a:gd name="T68" fmla="*/ 6570 w 728"/>
                  <a:gd name="T69" fmla="*/ 250277 h 726"/>
                  <a:gd name="T70" fmla="*/ 2170 w 728"/>
                  <a:gd name="T71" fmla="*/ 224798 h 726"/>
                  <a:gd name="T72" fmla="*/ 0 w 728"/>
                  <a:gd name="T73" fmla="*/ 197672 h 726"/>
                  <a:gd name="T74" fmla="*/ 2170 w 728"/>
                  <a:gd name="T75" fmla="*/ 170909 h 726"/>
                  <a:gd name="T76" fmla="*/ 6570 w 728"/>
                  <a:gd name="T77" fmla="*/ 145510 h 726"/>
                  <a:gd name="T78" fmla="*/ 14759 w 728"/>
                  <a:gd name="T79" fmla="*/ 121097 h 726"/>
                  <a:gd name="T80" fmla="*/ 25628 w 728"/>
                  <a:gd name="T81" fmla="*/ 97609 h 726"/>
                  <a:gd name="T82" fmla="*/ 39002 w 728"/>
                  <a:gd name="T83" fmla="*/ 77019 h 726"/>
                  <a:gd name="T84" fmla="*/ 54718 w 728"/>
                  <a:gd name="T85" fmla="*/ 58035 h 726"/>
                  <a:gd name="T86" fmla="*/ 72828 w 728"/>
                  <a:gd name="T87" fmla="*/ 41259 h 726"/>
                  <a:gd name="T88" fmla="*/ 92850 w 728"/>
                  <a:gd name="T89" fmla="*/ 27231 h 726"/>
                  <a:gd name="T90" fmla="*/ 113743 w 728"/>
                  <a:gd name="T91" fmla="*/ 15864 h 726"/>
                  <a:gd name="T92" fmla="*/ 136797 w 728"/>
                  <a:gd name="T93" fmla="*/ 7221 h 726"/>
                  <a:gd name="T94" fmla="*/ 161487 w 728"/>
                  <a:gd name="T95" fmla="*/ 2258 h 726"/>
                  <a:gd name="T96" fmla="*/ 186573 w 728"/>
                  <a:gd name="T97" fmla="*/ 0 h 726"/>
                  <a:gd name="T98" fmla="*/ 186573 w 728"/>
                  <a:gd name="T99" fmla="*/ 0 h 72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728"/>
                  <a:gd name="T151" fmla="*/ 0 h 726"/>
                  <a:gd name="T152" fmla="*/ 728 w 728"/>
                  <a:gd name="T153" fmla="*/ 726 h 72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728" h="726">
                    <a:moveTo>
                      <a:pt x="364" y="0"/>
                    </a:moveTo>
                    <a:lnTo>
                      <a:pt x="414" y="4"/>
                    </a:lnTo>
                    <a:lnTo>
                      <a:pt x="461" y="13"/>
                    </a:lnTo>
                    <a:lnTo>
                      <a:pt x="506" y="29"/>
                    </a:lnTo>
                    <a:lnTo>
                      <a:pt x="548" y="50"/>
                    </a:lnTo>
                    <a:lnTo>
                      <a:pt x="586" y="76"/>
                    </a:lnTo>
                    <a:lnTo>
                      <a:pt x="622" y="107"/>
                    </a:lnTo>
                    <a:lnTo>
                      <a:pt x="653" y="142"/>
                    </a:lnTo>
                    <a:lnTo>
                      <a:pt x="679" y="180"/>
                    </a:lnTo>
                    <a:lnTo>
                      <a:pt x="700" y="223"/>
                    </a:lnTo>
                    <a:lnTo>
                      <a:pt x="716" y="268"/>
                    </a:lnTo>
                    <a:lnTo>
                      <a:pt x="725" y="315"/>
                    </a:lnTo>
                    <a:lnTo>
                      <a:pt x="728" y="364"/>
                    </a:lnTo>
                    <a:lnTo>
                      <a:pt x="725" y="414"/>
                    </a:lnTo>
                    <a:lnTo>
                      <a:pt x="716" y="461"/>
                    </a:lnTo>
                    <a:lnTo>
                      <a:pt x="700" y="506"/>
                    </a:lnTo>
                    <a:lnTo>
                      <a:pt x="679" y="547"/>
                    </a:lnTo>
                    <a:lnTo>
                      <a:pt x="653" y="585"/>
                    </a:lnTo>
                    <a:lnTo>
                      <a:pt x="622" y="620"/>
                    </a:lnTo>
                    <a:lnTo>
                      <a:pt x="586" y="651"/>
                    </a:lnTo>
                    <a:lnTo>
                      <a:pt x="548" y="677"/>
                    </a:lnTo>
                    <a:lnTo>
                      <a:pt x="506" y="697"/>
                    </a:lnTo>
                    <a:lnTo>
                      <a:pt x="461" y="713"/>
                    </a:lnTo>
                    <a:lnTo>
                      <a:pt x="414" y="722"/>
                    </a:lnTo>
                    <a:lnTo>
                      <a:pt x="364" y="726"/>
                    </a:lnTo>
                    <a:lnTo>
                      <a:pt x="315" y="722"/>
                    </a:lnTo>
                    <a:lnTo>
                      <a:pt x="267" y="713"/>
                    </a:lnTo>
                    <a:lnTo>
                      <a:pt x="222" y="697"/>
                    </a:lnTo>
                    <a:lnTo>
                      <a:pt x="181" y="677"/>
                    </a:lnTo>
                    <a:lnTo>
                      <a:pt x="142" y="651"/>
                    </a:lnTo>
                    <a:lnTo>
                      <a:pt x="107" y="620"/>
                    </a:lnTo>
                    <a:lnTo>
                      <a:pt x="76" y="585"/>
                    </a:lnTo>
                    <a:lnTo>
                      <a:pt x="50" y="547"/>
                    </a:lnTo>
                    <a:lnTo>
                      <a:pt x="29" y="505"/>
                    </a:lnTo>
                    <a:lnTo>
                      <a:pt x="13" y="461"/>
                    </a:lnTo>
                    <a:lnTo>
                      <a:pt x="4" y="414"/>
                    </a:lnTo>
                    <a:lnTo>
                      <a:pt x="0" y="364"/>
                    </a:lnTo>
                    <a:lnTo>
                      <a:pt x="4" y="315"/>
                    </a:lnTo>
                    <a:lnTo>
                      <a:pt x="13" y="268"/>
                    </a:lnTo>
                    <a:lnTo>
                      <a:pt x="29" y="223"/>
                    </a:lnTo>
                    <a:lnTo>
                      <a:pt x="50" y="180"/>
                    </a:lnTo>
                    <a:lnTo>
                      <a:pt x="76" y="142"/>
                    </a:lnTo>
                    <a:lnTo>
                      <a:pt x="107" y="107"/>
                    </a:lnTo>
                    <a:lnTo>
                      <a:pt x="142" y="76"/>
                    </a:lnTo>
                    <a:lnTo>
                      <a:pt x="181" y="50"/>
                    </a:lnTo>
                    <a:lnTo>
                      <a:pt x="222" y="29"/>
                    </a:lnTo>
                    <a:lnTo>
                      <a:pt x="267" y="13"/>
                    </a:lnTo>
                    <a:lnTo>
                      <a:pt x="315" y="4"/>
                    </a:lnTo>
                    <a:lnTo>
                      <a:pt x="364" y="0"/>
                    </a:lnTo>
                    <a:close/>
                  </a:path>
                </a:pathLst>
              </a:custGeom>
              <a:solidFill>
                <a:srgbClr val="99FFD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a:endParaRPr lang="sl-SI"/>
              </a:p>
            </p:txBody>
          </p:sp>
          <p:sp>
            <p:nvSpPr>
              <p:cNvPr id="40" name="Freeform 10"/>
              <p:cNvSpPr>
                <a:spLocks/>
              </p:cNvSpPr>
              <p:nvPr/>
            </p:nvSpPr>
            <p:spPr bwMode="auto">
              <a:xfrm>
                <a:off x="-195" y="635"/>
                <a:ext cx="1505" cy="1511"/>
              </a:xfrm>
              <a:custGeom>
                <a:avLst/>
                <a:gdLst>
                  <a:gd name="T0" fmla="*/ 176787 w 690"/>
                  <a:gd name="T1" fmla="*/ 0 h 688"/>
                  <a:gd name="T2" fmla="*/ 200822 w 690"/>
                  <a:gd name="T3" fmla="*/ 1674 h 688"/>
                  <a:gd name="T4" fmla="*/ 223892 w 690"/>
                  <a:gd name="T5" fmla="*/ 7217 h 688"/>
                  <a:gd name="T6" fmla="*/ 245409 w 690"/>
                  <a:gd name="T7" fmla="*/ 14609 h 688"/>
                  <a:gd name="T8" fmla="*/ 265851 w 690"/>
                  <a:gd name="T9" fmla="*/ 25338 h 688"/>
                  <a:gd name="T10" fmla="*/ 284886 w 690"/>
                  <a:gd name="T11" fmla="*/ 38939 h 688"/>
                  <a:gd name="T12" fmla="*/ 301842 w 690"/>
                  <a:gd name="T13" fmla="*/ 54765 h 688"/>
                  <a:gd name="T14" fmla="*/ 316595 w 690"/>
                  <a:gd name="T15" fmla="*/ 72491 h 688"/>
                  <a:gd name="T16" fmla="*/ 329279 w 690"/>
                  <a:gd name="T17" fmla="*/ 92692 h 688"/>
                  <a:gd name="T18" fmla="*/ 339591 w 690"/>
                  <a:gd name="T19" fmla="*/ 114140 h 688"/>
                  <a:gd name="T20" fmla="*/ 347352 w 690"/>
                  <a:gd name="T21" fmla="*/ 137033 h 688"/>
                  <a:gd name="T22" fmla="*/ 351795 w 690"/>
                  <a:gd name="T23" fmla="*/ 161154 h 688"/>
                  <a:gd name="T24" fmla="*/ 353518 w 690"/>
                  <a:gd name="T25" fmla="*/ 186029 h 688"/>
                  <a:gd name="T26" fmla="*/ 351795 w 690"/>
                  <a:gd name="T27" fmla="*/ 211738 h 688"/>
                  <a:gd name="T28" fmla="*/ 347352 w 690"/>
                  <a:gd name="T29" fmla="*/ 236114 h 688"/>
                  <a:gd name="T30" fmla="*/ 339591 w 690"/>
                  <a:gd name="T31" fmla="*/ 259194 h 688"/>
                  <a:gd name="T32" fmla="*/ 329279 w 690"/>
                  <a:gd name="T33" fmla="*/ 280411 h 688"/>
                  <a:gd name="T34" fmla="*/ 316595 w 690"/>
                  <a:gd name="T35" fmla="*/ 300401 h 688"/>
                  <a:gd name="T36" fmla="*/ 301842 w 690"/>
                  <a:gd name="T37" fmla="*/ 318127 h 688"/>
                  <a:gd name="T38" fmla="*/ 284886 w 690"/>
                  <a:gd name="T39" fmla="*/ 333953 h 688"/>
                  <a:gd name="T40" fmla="*/ 265851 w 690"/>
                  <a:gd name="T41" fmla="*/ 347554 h 688"/>
                  <a:gd name="T42" fmla="*/ 245409 w 690"/>
                  <a:gd name="T43" fmla="*/ 357861 h 688"/>
                  <a:gd name="T44" fmla="*/ 223892 w 690"/>
                  <a:gd name="T45" fmla="*/ 365930 h 688"/>
                  <a:gd name="T46" fmla="*/ 200822 w 690"/>
                  <a:gd name="T47" fmla="*/ 370634 h 688"/>
                  <a:gd name="T48" fmla="*/ 176787 w 690"/>
                  <a:gd name="T49" fmla="*/ 372332 h 688"/>
                  <a:gd name="T50" fmla="*/ 152686 w 690"/>
                  <a:gd name="T51" fmla="*/ 370634 h 688"/>
                  <a:gd name="T52" fmla="*/ 129646 w 690"/>
                  <a:gd name="T53" fmla="*/ 365930 h 688"/>
                  <a:gd name="T54" fmla="*/ 108004 w 690"/>
                  <a:gd name="T55" fmla="*/ 357861 h 688"/>
                  <a:gd name="T56" fmla="*/ 87632 w 690"/>
                  <a:gd name="T57" fmla="*/ 347554 h 688"/>
                  <a:gd name="T58" fmla="*/ 69008 w 690"/>
                  <a:gd name="T59" fmla="*/ 333953 h 688"/>
                  <a:gd name="T60" fmla="*/ 51700 w 690"/>
                  <a:gd name="T61" fmla="*/ 318127 h 688"/>
                  <a:gd name="T62" fmla="*/ 36827 w 690"/>
                  <a:gd name="T63" fmla="*/ 300401 h 688"/>
                  <a:gd name="T64" fmla="*/ 24239 w 690"/>
                  <a:gd name="T65" fmla="*/ 280411 h 688"/>
                  <a:gd name="T66" fmla="*/ 13872 w 690"/>
                  <a:gd name="T67" fmla="*/ 259194 h 688"/>
                  <a:gd name="T68" fmla="*/ 6570 w 690"/>
                  <a:gd name="T69" fmla="*/ 236114 h 688"/>
                  <a:gd name="T70" fmla="*/ 1627 w 690"/>
                  <a:gd name="T71" fmla="*/ 211738 h 688"/>
                  <a:gd name="T72" fmla="*/ 0 w 690"/>
                  <a:gd name="T73" fmla="*/ 186029 h 688"/>
                  <a:gd name="T74" fmla="*/ 1627 w 690"/>
                  <a:gd name="T75" fmla="*/ 161154 h 688"/>
                  <a:gd name="T76" fmla="*/ 6570 w 690"/>
                  <a:gd name="T77" fmla="*/ 137033 h 688"/>
                  <a:gd name="T78" fmla="*/ 13872 w 690"/>
                  <a:gd name="T79" fmla="*/ 114140 h 688"/>
                  <a:gd name="T80" fmla="*/ 24239 w 690"/>
                  <a:gd name="T81" fmla="*/ 92692 h 688"/>
                  <a:gd name="T82" fmla="*/ 36827 w 690"/>
                  <a:gd name="T83" fmla="*/ 72491 h 688"/>
                  <a:gd name="T84" fmla="*/ 51700 w 690"/>
                  <a:gd name="T85" fmla="*/ 54765 h 688"/>
                  <a:gd name="T86" fmla="*/ 69008 w 690"/>
                  <a:gd name="T87" fmla="*/ 38939 h 688"/>
                  <a:gd name="T88" fmla="*/ 87632 w 690"/>
                  <a:gd name="T89" fmla="*/ 25338 h 688"/>
                  <a:gd name="T90" fmla="*/ 108004 w 690"/>
                  <a:gd name="T91" fmla="*/ 14609 h 688"/>
                  <a:gd name="T92" fmla="*/ 129646 w 690"/>
                  <a:gd name="T93" fmla="*/ 7217 h 688"/>
                  <a:gd name="T94" fmla="*/ 152686 w 690"/>
                  <a:gd name="T95" fmla="*/ 1674 h 688"/>
                  <a:gd name="T96" fmla="*/ 176787 w 690"/>
                  <a:gd name="T97" fmla="*/ 0 h 688"/>
                  <a:gd name="T98" fmla="*/ 176787 w 690"/>
                  <a:gd name="T99" fmla="*/ 0 h 68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90"/>
                  <a:gd name="T151" fmla="*/ 0 h 688"/>
                  <a:gd name="T152" fmla="*/ 690 w 690"/>
                  <a:gd name="T153" fmla="*/ 688 h 68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90" h="688">
                    <a:moveTo>
                      <a:pt x="345" y="0"/>
                    </a:moveTo>
                    <a:lnTo>
                      <a:pt x="392" y="3"/>
                    </a:lnTo>
                    <a:lnTo>
                      <a:pt x="437" y="13"/>
                    </a:lnTo>
                    <a:lnTo>
                      <a:pt x="479" y="27"/>
                    </a:lnTo>
                    <a:lnTo>
                      <a:pt x="519" y="47"/>
                    </a:lnTo>
                    <a:lnTo>
                      <a:pt x="556" y="72"/>
                    </a:lnTo>
                    <a:lnTo>
                      <a:pt x="589" y="101"/>
                    </a:lnTo>
                    <a:lnTo>
                      <a:pt x="618" y="134"/>
                    </a:lnTo>
                    <a:lnTo>
                      <a:pt x="643" y="171"/>
                    </a:lnTo>
                    <a:lnTo>
                      <a:pt x="663" y="211"/>
                    </a:lnTo>
                    <a:lnTo>
                      <a:pt x="678" y="253"/>
                    </a:lnTo>
                    <a:lnTo>
                      <a:pt x="687" y="298"/>
                    </a:lnTo>
                    <a:lnTo>
                      <a:pt x="690" y="344"/>
                    </a:lnTo>
                    <a:lnTo>
                      <a:pt x="687" y="391"/>
                    </a:lnTo>
                    <a:lnTo>
                      <a:pt x="678" y="436"/>
                    </a:lnTo>
                    <a:lnTo>
                      <a:pt x="663" y="479"/>
                    </a:lnTo>
                    <a:lnTo>
                      <a:pt x="643" y="518"/>
                    </a:lnTo>
                    <a:lnTo>
                      <a:pt x="618" y="555"/>
                    </a:lnTo>
                    <a:lnTo>
                      <a:pt x="589" y="588"/>
                    </a:lnTo>
                    <a:lnTo>
                      <a:pt x="556" y="617"/>
                    </a:lnTo>
                    <a:lnTo>
                      <a:pt x="519" y="642"/>
                    </a:lnTo>
                    <a:lnTo>
                      <a:pt x="479" y="661"/>
                    </a:lnTo>
                    <a:lnTo>
                      <a:pt x="437" y="676"/>
                    </a:lnTo>
                    <a:lnTo>
                      <a:pt x="392" y="685"/>
                    </a:lnTo>
                    <a:lnTo>
                      <a:pt x="345" y="688"/>
                    </a:lnTo>
                    <a:lnTo>
                      <a:pt x="298" y="685"/>
                    </a:lnTo>
                    <a:lnTo>
                      <a:pt x="253" y="676"/>
                    </a:lnTo>
                    <a:lnTo>
                      <a:pt x="211" y="661"/>
                    </a:lnTo>
                    <a:lnTo>
                      <a:pt x="171" y="642"/>
                    </a:lnTo>
                    <a:lnTo>
                      <a:pt x="135" y="617"/>
                    </a:lnTo>
                    <a:lnTo>
                      <a:pt x="101" y="588"/>
                    </a:lnTo>
                    <a:lnTo>
                      <a:pt x="72" y="555"/>
                    </a:lnTo>
                    <a:lnTo>
                      <a:pt x="47" y="518"/>
                    </a:lnTo>
                    <a:lnTo>
                      <a:pt x="27" y="479"/>
                    </a:lnTo>
                    <a:lnTo>
                      <a:pt x="13" y="436"/>
                    </a:lnTo>
                    <a:lnTo>
                      <a:pt x="3" y="391"/>
                    </a:lnTo>
                    <a:lnTo>
                      <a:pt x="0" y="344"/>
                    </a:lnTo>
                    <a:lnTo>
                      <a:pt x="3" y="298"/>
                    </a:lnTo>
                    <a:lnTo>
                      <a:pt x="13" y="253"/>
                    </a:lnTo>
                    <a:lnTo>
                      <a:pt x="27" y="211"/>
                    </a:lnTo>
                    <a:lnTo>
                      <a:pt x="47" y="171"/>
                    </a:lnTo>
                    <a:lnTo>
                      <a:pt x="72" y="134"/>
                    </a:lnTo>
                    <a:lnTo>
                      <a:pt x="101" y="101"/>
                    </a:lnTo>
                    <a:lnTo>
                      <a:pt x="135" y="72"/>
                    </a:lnTo>
                    <a:lnTo>
                      <a:pt x="171" y="47"/>
                    </a:lnTo>
                    <a:lnTo>
                      <a:pt x="211" y="27"/>
                    </a:lnTo>
                    <a:lnTo>
                      <a:pt x="253" y="13"/>
                    </a:lnTo>
                    <a:lnTo>
                      <a:pt x="298" y="3"/>
                    </a:lnTo>
                    <a:lnTo>
                      <a:pt x="345" y="0"/>
                    </a:lnTo>
                    <a:close/>
                  </a:path>
                </a:pathLst>
              </a:custGeom>
              <a:solidFill>
                <a:srgbClr val="9EFF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a:endParaRPr lang="sl-SI"/>
              </a:p>
            </p:txBody>
          </p:sp>
          <p:sp>
            <p:nvSpPr>
              <p:cNvPr id="41" name="Freeform 11"/>
              <p:cNvSpPr>
                <a:spLocks/>
              </p:cNvSpPr>
              <p:nvPr/>
            </p:nvSpPr>
            <p:spPr bwMode="auto">
              <a:xfrm>
                <a:off x="-144" y="657"/>
                <a:ext cx="1419" cy="1428"/>
              </a:xfrm>
              <a:custGeom>
                <a:avLst/>
                <a:gdLst>
                  <a:gd name="T0" fmla="*/ 165461 w 651"/>
                  <a:gd name="T1" fmla="*/ 0 h 650"/>
                  <a:gd name="T2" fmla="*/ 188441 w 651"/>
                  <a:gd name="T3" fmla="*/ 2258 h 650"/>
                  <a:gd name="T4" fmla="*/ 209465 w 651"/>
                  <a:gd name="T5" fmla="*/ 6404 h 650"/>
                  <a:gd name="T6" fmla="*/ 230270 w 651"/>
                  <a:gd name="T7" fmla="*/ 14069 h 650"/>
                  <a:gd name="T8" fmla="*/ 249267 w 651"/>
                  <a:gd name="T9" fmla="*/ 24408 h 650"/>
                  <a:gd name="T10" fmla="*/ 266931 w 651"/>
                  <a:gd name="T11" fmla="*/ 37578 h 650"/>
                  <a:gd name="T12" fmla="*/ 282830 w 651"/>
                  <a:gd name="T13" fmla="*/ 52159 h 650"/>
                  <a:gd name="T14" fmla="*/ 297092 w 651"/>
                  <a:gd name="T15" fmla="*/ 69401 h 650"/>
                  <a:gd name="T16" fmla="*/ 309311 w 651"/>
                  <a:gd name="T17" fmla="*/ 87914 h 650"/>
                  <a:gd name="T18" fmla="*/ 319109 w 651"/>
                  <a:gd name="T19" fmla="*/ 107919 h 650"/>
                  <a:gd name="T20" fmla="*/ 325633 w 651"/>
                  <a:gd name="T21" fmla="*/ 129638 h 650"/>
                  <a:gd name="T22" fmla="*/ 330117 w 651"/>
                  <a:gd name="T23" fmla="*/ 153115 h 650"/>
                  <a:gd name="T24" fmla="*/ 331743 w 651"/>
                  <a:gd name="T25" fmla="*/ 176409 h 650"/>
                  <a:gd name="T26" fmla="*/ 330117 w 651"/>
                  <a:gd name="T27" fmla="*/ 200362 h 650"/>
                  <a:gd name="T28" fmla="*/ 325633 w 651"/>
                  <a:gd name="T29" fmla="*/ 223076 h 650"/>
                  <a:gd name="T30" fmla="*/ 319109 w 651"/>
                  <a:gd name="T31" fmla="*/ 244779 h 650"/>
                  <a:gd name="T32" fmla="*/ 309311 w 651"/>
                  <a:gd name="T33" fmla="*/ 264791 h 650"/>
                  <a:gd name="T34" fmla="*/ 297092 w 651"/>
                  <a:gd name="T35" fmla="*/ 283777 h 650"/>
                  <a:gd name="T36" fmla="*/ 282830 w 651"/>
                  <a:gd name="T37" fmla="*/ 300671 h 650"/>
                  <a:gd name="T38" fmla="*/ 266931 w 651"/>
                  <a:gd name="T39" fmla="*/ 315926 h 650"/>
                  <a:gd name="T40" fmla="*/ 249267 w 651"/>
                  <a:gd name="T41" fmla="*/ 328761 h 650"/>
                  <a:gd name="T42" fmla="*/ 230270 w 651"/>
                  <a:gd name="T43" fmla="*/ 339108 h 650"/>
                  <a:gd name="T44" fmla="*/ 209465 w 651"/>
                  <a:gd name="T45" fmla="*/ 346327 h 650"/>
                  <a:gd name="T46" fmla="*/ 188441 w 651"/>
                  <a:gd name="T47" fmla="*/ 351024 h 650"/>
                  <a:gd name="T48" fmla="*/ 165461 w 651"/>
                  <a:gd name="T49" fmla="*/ 352709 h 650"/>
                  <a:gd name="T50" fmla="*/ 143818 w 651"/>
                  <a:gd name="T51" fmla="*/ 351024 h 650"/>
                  <a:gd name="T52" fmla="*/ 122287 w 651"/>
                  <a:gd name="T53" fmla="*/ 346327 h 650"/>
                  <a:gd name="T54" fmla="*/ 101893 w 651"/>
                  <a:gd name="T55" fmla="*/ 339108 h 650"/>
                  <a:gd name="T56" fmla="*/ 82465 w 651"/>
                  <a:gd name="T57" fmla="*/ 328761 h 650"/>
                  <a:gd name="T58" fmla="*/ 64812 w 651"/>
                  <a:gd name="T59" fmla="*/ 315926 h 650"/>
                  <a:gd name="T60" fmla="*/ 48913 w 651"/>
                  <a:gd name="T61" fmla="*/ 300671 h 650"/>
                  <a:gd name="T62" fmla="*/ 34651 w 651"/>
                  <a:gd name="T63" fmla="*/ 283777 h 650"/>
                  <a:gd name="T64" fmla="*/ 22939 w 651"/>
                  <a:gd name="T65" fmla="*/ 264791 h 650"/>
                  <a:gd name="T66" fmla="*/ 12642 w 651"/>
                  <a:gd name="T67" fmla="*/ 244779 h 650"/>
                  <a:gd name="T68" fmla="*/ 6101 w 651"/>
                  <a:gd name="T69" fmla="*/ 223076 h 650"/>
                  <a:gd name="T70" fmla="*/ 1624 w 651"/>
                  <a:gd name="T71" fmla="*/ 200362 h 650"/>
                  <a:gd name="T72" fmla="*/ 0 w 651"/>
                  <a:gd name="T73" fmla="*/ 176409 h 650"/>
                  <a:gd name="T74" fmla="*/ 1624 w 651"/>
                  <a:gd name="T75" fmla="*/ 153115 h 650"/>
                  <a:gd name="T76" fmla="*/ 6101 w 651"/>
                  <a:gd name="T77" fmla="*/ 129638 h 650"/>
                  <a:gd name="T78" fmla="*/ 12642 w 651"/>
                  <a:gd name="T79" fmla="*/ 107919 h 650"/>
                  <a:gd name="T80" fmla="*/ 22939 w 651"/>
                  <a:gd name="T81" fmla="*/ 87914 h 650"/>
                  <a:gd name="T82" fmla="*/ 34651 w 651"/>
                  <a:gd name="T83" fmla="*/ 69401 h 650"/>
                  <a:gd name="T84" fmla="*/ 48913 w 651"/>
                  <a:gd name="T85" fmla="*/ 52159 h 650"/>
                  <a:gd name="T86" fmla="*/ 64812 w 651"/>
                  <a:gd name="T87" fmla="*/ 37578 h 650"/>
                  <a:gd name="T88" fmla="*/ 82465 w 651"/>
                  <a:gd name="T89" fmla="*/ 24408 h 650"/>
                  <a:gd name="T90" fmla="*/ 101893 w 651"/>
                  <a:gd name="T91" fmla="*/ 14069 h 650"/>
                  <a:gd name="T92" fmla="*/ 122287 w 651"/>
                  <a:gd name="T93" fmla="*/ 6404 h 650"/>
                  <a:gd name="T94" fmla="*/ 143818 w 651"/>
                  <a:gd name="T95" fmla="*/ 2258 h 650"/>
                  <a:gd name="T96" fmla="*/ 165461 w 651"/>
                  <a:gd name="T97" fmla="*/ 0 h 650"/>
                  <a:gd name="T98" fmla="*/ 165461 w 651"/>
                  <a:gd name="T99" fmla="*/ 0 h 65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51"/>
                  <a:gd name="T151" fmla="*/ 0 h 650"/>
                  <a:gd name="T152" fmla="*/ 651 w 651"/>
                  <a:gd name="T153" fmla="*/ 650 h 65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51" h="650">
                    <a:moveTo>
                      <a:pt x="325" y="0"/>
                    </a:moveTo>
                    <a:lnTo>
                      <a:pt x="370" y="4"/>
                    </a:lnTo>
                    <a:lnTo>
                      <a:pt x="411" y="12"/>
                    </a:lnTo>
                    <a:lnTo>
                      <a:pt x="452" y="26"/>
                    </a:lnTo>
                    <a:lnTo>
                      <a:pt x="489" y="45"/>
                    </a:lnTo>
                    <a:lnTo>
                      <a:pt x="524" y="69"/>
                    </a:lnTo>
                    <a:lnTo>
                      <a:pt x="555" y="96"/>
                    </a:lnTo>
                    <a:lnTo>
                      <a:pt x="583" y="128"/>
                    </a:lnTo>
                    <a:lnTo>
                      <a:pt x="607" y="162"/>
                    </a:lnTo>
                    <a:lnTo>
                      <a:pt x="626" y="199"/>
                    </a:lnTo>
                    <a:lnTo>
                      <a:pt x="639" y="239"/>
                    </a:lnTo>
                    <a:lnTo>
                      <a:pt x="648" y="282"/>
                    </a:lnTo>
                    <a:lnTo>
                      <a:pt x="651" y="325"/>
                    </a:lnTo>
                    <a:lnTo>
                      <a:pt x="648" y="369"/>
                    </a:lnTo>
                    <a:lnTo>
                      <a:pt x="639" y="411"/>
                    </a:lnTo>
                    <a:lnTo>
                      <a:pt x="626" y="451"/>
                    </a:lnTo>
                    <a:lnTo>
                      <a:pt x="607" y="488"/>
                    </a:lnTo>
                    <a:lnTo>
                      <a:pt x="583" y="523"/>
                    </a:lnTo>
                    <a:lnTo>
                      <a:pt x="555" y="554"/>
                    </a:lnTo>
                    <a:lnTo>
                      <a:pt x="524" y="582"/>
                    </a:lnTo>
                    <a:lnTo>
                      <a:pt x="489" y="606"/>
                    </a:lnTo>
                    <a:lnTo>
                      <a:pt x="452" y="625"/>
                    </a:lnTo>
                    <a:lnTo>
                      <a:pt x="411" y="638"/>
                    </a:lnTo>
                    <a:lnTo>
                      <a:pt x="370" y="647"/>
                    </a:lnTo>
                    <a:lnTo>
                      <a:pt x="325" y="650"/>
                    </a:lnTo>
                    <a:lnTo>
                      <a:pt x="282" y="647"/>
                    </a:lnTo>
                    <a:lnTo>
                      <a:pt x="240" y="638"/>
                    </a:lnTo>
                    <a:lnTo>
                      <a:pt x="200" y="625"/>
                    </a:lnTo>
                    <a:lnTo>
                      <a:pt x="162" y="606"/>
                    </a:lnTo>
                    <a:lnTo>
                      <a:pt x="127" y="582"/>
                    </a:lnTo>
                    <a:lnTo>
                      <a:pt x="96" y="554"/>
                    </a:lnTo>
                    <a:lnTo>
                      <a:pt x="68" y="523"/>
                    </a:lnTo>
                    <a:lnTo>
                      <a:pt x="45" y="488"/>
                    </a:lnTo>
                    <a:lnTo>
                      <a:pt x="25" y="451"/>
                    </a:lnTo>
                    <a:lnTo>
                      <a:pt x="12" y="411"/>
                    </a:lnTo>
                    <a:lnTo>
                      <a:pt x="3" y="369"/>
                    </a:lnTo>
                    <a:lnTo>
                      <a:pt x="0" y="325"/>
                    </a:lnTo>
                    <a:lnTo>
                      <a:pt x="3" y="282"/>
                    </a:lnTo>
                    <a:lnTo>
                      <a:pt x="12" y="239"/>
                    </a:lnTo>
                    <a:lnTo>
                      <a:pt x="25" y="199"/>
                    </a:lnTo>
                    <a:lnTo>
                      <a:pt x="45" y="162"/>
                    </a:lnTo>
                    <a:lnTo>
                      <a:pt x="68" y="128"/>
                    </a:lnTo>
                    <a:lnTo>
                      <a:pt x="96" y="96"/>
                    </a:lnTo>
                    <a:lnTo>
                      <a:pt x="127" y="69"/>
                    </a:lnTo>
                    <a:lnTo>
                      <a:pt x="162" y="45"/>
                    </a:lnTo>
                    <a:lnTo>
                      <a:pt x="200" y="26"/>
                    </a:lnTo>
                    <a:lnTo>
                      <a:pt x="240" y="12"/>
                    </a:lnTo>
                    <a:lnTo>
                      <a:pt x="282" y="4"/>
                    </a:lnTo>
                    <a:lnTo>
                      <a:pt x="325" y="0"/>
                    </a:lnTo>
                    <a:close/>
                  </a:path>
                </a:pathLst>
              </a:custGeom>
              <a:solidFill>
                <a:srgbClr val="A3FFD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a:endParaRPr lang="sl-SI"/>
              </a:p>
            </p:txBody>
          </p:sp>
          <p:sp>
            <p:nvSpPr>
              <p:cNvPr id="42" name="Freeform 12"/>
              <p:cNvSpPr>
                <a:spLocks/>
              </p:cNvSpPr>
              <p:nvPr/>
            </p:nvSpPr>
            <p:spPr bwMode="auto">
              <a:xfrm>
                <a:off x="-90" y="684"/>
                <a:ext cx="1328" cy="1335"/>
              </a:xfrm>
              <a:custGeom>
                <a:avLst/>
                <a:gdLst>
                  <a:gd name="T0" fmla="*/ 155474 w 609"/>
                  <a:gd name="T1" fmla="*/ 0 h 608"/>
                  <a:gd name="T2" fmla="*/ 176772 w 609"/>
                  <a:gd name="T3" fmla="*/ 1673 h 608"/>
                  <a:gd name="T4" fmla="*/ 196991 w 609"/>
                  <a:gd name="T5" fmla="*/ 5931 h 608"/>
                  <a:gd name="T6" fmla="*/ 216207 w 609"/>
                  <a:gd name="T7" fmla="*/ 13023 h 608"/>
                  <a:gd name="T8" fmla="*/ 234166 w 609"/>
                  <a:gd name="T9" fmla="*/ 22664 h 608"/>
                  <a:gd name="T10" fmla="*/ 250623 w 609"/>
                  <a:gd name="T11" fmla="*/ 34756 h 608"/>
                  <a:gd name="T12" fmla="*/ 265905 w 609"/>
                  <a:gd name="T13" fmla="*/ 48738 h 608"/>
                  <a:gd name="T14" fmla="*/ 279231 w 609"/>
                  <a:gd name="T15" fmla="*/ 64203 h 608"/>
                  <a:gd name="T16" fmla="*/ 289787 w 609"/>
                  <a:gd name="T17" fmla="*/ 81705 h 608"/>
                  <a:gd name="T18" fmla="*/ 299097 w 609"/>
                  <a:gd name="T19" fmla="*/ 100386 h 608"/>
                  <a:gd name="T20" fmla="*/ 305798 w 609"/>
                  <a:gd name="T21" fmla="*/ 120583 h 608"/>
                  <a:gd name="T22" fmla="*/ 309749 w 609"/>
                  <a:gd name="T23" fmla="*/ 142000 h 608"/>
                  <a:gd name="T24" fmla="*/ 311376 w 609"/>
                  <a:gd name="T25" fmla="*/ 164201 h 608"/>
                  <a:gd name="T26" fmla="*/ 309749 w 609"/>
                  <a:gd name="T27" fmla="*/ 186485 h 608"/>
                  <a:gd name="T28" fmla="*/ 305798 w 609"/>
                  <a:gd name="T29" fmla="*/ 207867 h 608"/>
                  <a:gd name="T30" fmla="*/ 299097 w 609"/>
                  <a:gd name="T31" fmla="*/ 228024 h 608"/>
                  <a:gd name="T32" fmla="*/ 289787 w 609"/>
                  <a:gd name="T33" fmla="*/ 246760 h 608"/>
                  <a:gd name="T34" fmla="*/ 279231 w 609"/>
                  <a:gd name="T35" fmla="*/ 264260 h 608"/>
                  <a:gd name="T36" fmla="*/ 265905 w 609"/>
                  <a:gd name="T37" fmla="*/ 280508 h 608"/>
                  <a:gd name="T38" fmla="*/ 250623 w 609"/>
                  <a:gd name="T39" fmla="*/ 294484 h 608"/>
                  <a:gd name="T40" fmla="*/ 234166 w 609"/>
                  <a:gd name="T41" fmla="*/ 305818 h 608"/>
                  <a:gd name="T42" fmla="*/ 216207 w 609"/>
                  <a:gd name="T43" fmla="*/ 315466 h 608"/>
                  <a:gd name="T44" fmla="*/ 196991 w 609"/>
                  <a:gd name="T45" fmla="*/ 322596 h 608"/>
                  <a:gd name="T46" fmla="*/ 176772 w 609"/>
                  <a:gd name="T47" fmla="*/ 326792 h 608"/>
                  <a:gd name="T48" fmla="*/ 155474 w 609"/>
                  <a:gd name="T49" fmla="*/ 328482 h 608"/>
                  <a:gd name="T50" fmla="*/ 134603 w 609"/>
                  <a:gd name="T51" fmla="*/ 326792 h 608"/>
                  <a:gd name="T52" fmla="*/ 114393 w 609"/>
                  <a:gd name="T53" fmla="*/ 322596 h 608"/>
                  <a:gd name="T54" fmla="*/ 95169 w 609"/>
                  <a:gd name="T55" fmla="*/ 315466 h 608"/>
                  <a:gd name="T56" fmla="*/ 77105 w 609"/>
                  <a:gd name="T57" fmla="*/ 305818 h 608"/>
                  <a:gd name="T58" fmla="*/ 60752 w 609"/>
                  <a:gd name="T59" fmla="*/ 294484 h 608"/>
                  <a:gd name="T60" fmla="*/ 45906 w 609"/>
                  <a:gd name="T61" fmla="*/ 280508 h 608"/>
                  <a:gd name="T62" fmla="*/ 32786 w 609"/>
                  <a:gd name="T63" fmla="*/ 264260 h 608"/>
                  <a:gd name="T64" fmla="*/ 21588 w 609"/>
                  <a:gd name="T65" fmla="*/ 246760 h 608"/>
                  <a:gd name="T66" fmla="*/ 12120 w 609"/>
                  <a:gd name="T67" fmla="*/ 228024 h 608"/>
                  <a:gd name="T68" fmla="*/ 5558 w 609"/>
                  <a:gd name="T69" fmla="*/ 207867 h 608"/>
                  <a:gd name="T70" fmla="*/ 1627 w 609"/>
                  <a:gd name="T71" fmla="*/ 186485 h 608"/>
                  <a:gd name="T72" fmla="*/ 0 w 609"/>
                  <a:gd name="T73" fmla="*/ 164201 h 608"/>
                  <a:gd name="T74" fmla="*/ 1627 w 609"/>
                  <a:gd name="T75" fmla="*/ 142000 h 608"/>
                  <a:gd name="T76" fmla="*/ 5558 w 609"/>
                  <a:gd name="T77" fmla="*/ 120583 h 608"/>
                  <a:gd name="T78" fmla="*/ 12120 w 609"/>
                  <a:gd name="T79" fmla="*/ 100386 h 608"/>
                  <a:gd name="T80" fmla="*/ 21588 w 609"/>
                  <a:gd name="T81" fmla="*/ 81705 h 608"/>
                  <a:gd name="T82" fmla="*/ 32786 w 609"/>
                  <a:gd name="T83" fmla="*/ 64203 h 608"/>
                  <a:gd name="T84" fmla="*/ 45906 w 609"/>
                  <a:gd name="T85" fmla="*/ 48738 h 608"/>
                  <a:gd name="T86" fmla="*/ 60752 w 609"/>
                  <a:gd name="T87" fmla="*/ 34756 h 608"/>
                  <a:gd name="T88" fmla="*/ 77105 w 609"/>
                  <a:gd name="T89" fmla="*/ 22664 h 608"/>
                  <a:gd name="T90" fmla="*/ 95169 w 609"/>
                  <a:gd name="T91" fmla="*/ 13023 h 608"/>
                  <a:gd name="T92" fmla="*/ 114393 w 609"/>
                  <a:gd name="T93" fmla="*/ 5931 h 608"/>
                  <a:gd name="T94" fmla="*/ 134603 w 609"/>
                  <a:gd name="T95" fmla="*/ 1673 h 608"/>
                  <a:gd name="T96" fmla="*/ 155474 w 609"/>
                  <a:gd name="T97" fmla="*/ 0 h 608"/>
                  <a:gd name="T98" fmla="*/ 155474 w 609"/>
                  <a:gd name="T99" fmla="*/ 0 h 60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09"/>
                  <a:gd name="T151" fmla="*/ 0 h 608"/>
                  <a:gd name="T152" fmla="*/ 609 w 609"/>
                  <a:gd name="T153" fmla="*/ 608 h 60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09" h="608">
                    <a:moveTo>
                      <a:pt x="304" y="0"/>
                    </a:moveTo>
                    <a:lnTo>
                      <a:pt x="346" y="3"/>
                    </a:lnTo>
                    <a:lnTo>
                      <a:pt x="385" y="11"/>
                    </a:lnTo>
                    <a:lnTo>
                      <a:pt x="423" y="24"/>
                    </a:lnTo>
                    <a:lnTo>
                      <a:pt x="458" y="42"/>
                    </a:lnTo>
                    <a:lnTo>
                      <a:pt x="490" y="64"/>
                    </a:lnTo>
                    <a:lnTo>
                      <a:pt x="520" y="90"/>
                    </a:lnTo>
                    <a:lnTo>
                      <a:pt x="546" y="119"/>
                    </a:lnTo>
                    <a:lnTo>
                      <a:pt x="567" y="151"/>
                    </a:lnTo>
                    <a:lnTo>
                      <a:pt x="585" y="186"/>
                    </a:lnTo>
                    <a:lnTo>
                      <a:pt x="598" y="223"/>
                    </a:lnTo>
                    <a:lnTo>
                      <a:pt x="606" y="263"/>
                    </a:lnTo>
                    <a:lnTo>
                      <a:pt x="609" y="304"/>
                    </a:lnTo>
                    <a:lnTo>
                      <a:pt x="606" y="345"/>
                    </a:lnTo>
                    <a:lnTo>
                      <a:pt x="598" y="385"/>
                    </a:lnTo>
                    <a:lnTo>
                      <a:pt x="585" y="422"/>
                    </a:lnTo>
                    <a:lnTo>
                      <a:pt x="567" y="457"/>
                    </a:lnTo>
                    <a:lnTo>
                      <a:pt x="546" y="489"/>
                    </a:lnTo>
                    <a:lnTo>
                      <a:pt x="520" y="519"/>
                    </a:lnTo>
                    <a:lnTo>
                      <a:pt x="490" y="545"/>
                    </a:lnTo>
                    <a:lnTo>
                      <a:pt x="458" y="566"/>
                    </a:lnTo>
                    <a:lnTo>
                      <a:pt x="423" y="584"/>
                    </a:lnTo>
                    <a:lnTo>
                      <a:pt x="385" y="597"/>
                    </a:lnTo>
                    <a:lnTo>
                      <a:pt x="346" y="605"/>
                    </a:lnTo>
                    <a:lnTo>
                      <a:pt x="304" y="608"/>
                    </a:lnTo>
                    <a:lnTo>
                      <a:pt x="263" y="605"/>
                    </a:lnTo>
                    <a:lnTo>
                      <a:pt x="224" y="597"/>
                    </a:lnTo>
                    <a:lnTo>
                      <a:pt x="186" y="584"/>
                    </a:lnTo>
                    <a:lnTo>
                      <a:pt x="151" y="566"/>
                    </a:lnTo>
                    <a:lnTo>
                      <a:pt x="119" y="545"/>
                    </a:lnTo>
                    <a:lnTo>
                      <a:pt x="90" y="519"/>
                    </a:lnTo>
                    <a:lnTo>
                      <a:pt x="64" y="489"/>
                    </a:lnTo>
                    <a:lnTo>
                      <a:pt x="42" y="457"/>
                    </a:lnTo>
                    <a:lnTo>
                      <a:pt x="24" y="422"/>
                    </a:lnTo>
                    <a:lnTo>
                      <a:pt x="11" y="385"/>
                    </a:lnTo>
                    <a:lnTo>
                      <a:pt x="3" y="345"/>
                    </a:lnTo>
                    <a:lnTo>
                      <a:pt x="0" y="304"/>
                    </a:lnTo>
                    <a:lnTo>
                      <a:pt x="3" y="263"/>
                    </a:lnTo>
                    <a:lnTo>
                      <a:pt x="11" y="223"/>
                    </a:lnTo>
                    <a:lnTo>
                      <a:pt x="24" y="186"/>
                    </a:lnTo>
                    <a:lnTo>
                      <a:pt x="42" y="151"/>
                    </a:lnTo>
                    <a:lnTo>
                      <a:pt x="64" y="119"/>
                    </a:lnTo>
                    <a:lnTo>
                      <a:pt x="90" y="90"/>
                    </a:lnTo>
                    <a:lnTo>
                      <a:pt x="119" y="64"/>
                    </a:lnTo>
                    <a:lnTo>
                      <a:pt x="151" y="42"/>
                    </a:lnTo>
                    <a:lnTo>
                      <a:pt x="186" y="24"/>
                    </a:lnTo>
                    <a:lnTo>
                      <a:pt x="224" y="11"/>
                    </a:lnTo>
                    <a:lnTo>
                      <a:pt x="263" y="3"/>
                    </a:lnTo>
                    <a:lnTo>
                      <a:pt x="304" y="0"/>
                    </a:lnTo>
                    <a:close/>
                  </a:path>
                </a:pathLst>
              </a:custGeom>
              <a:solidFill>
                <a:srgbClr val="ABFFD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a:endParaRPr lang="sl-SI"/>
              </a:p>
            </p:txBody>
          </p:sp>
          <p:sp>
            <p:nvSpPr>
              <p:cNvPr id="43" name="Freeform 13"/>
              <p:cNvSpPr>
                <a:spLocks/>
              </p:cNvSpPr>
              <p:nvPr/>
            </p:nvSpPr>
            <p:spPr bwMode="auto">
              <a:xfrm>
                <a:off x="-42" y="703"/>
                <a:ext cx="1245" cy="1254"/>
              </a:xfrm>
              <a:custGeom>
                <a:avLst/>
                <a:gdLst>
                  <a:gd name="T0" fmla="*/ 146249 w 571"/>
                  <a:gd name="T1" fmla="*/ 0 h 571"/>
                  <a:gd name="T2" fmla="*/ 166121 w 571"/>
                  <a:gd name="T3" fmla="*/ 1673 h 571"/>
                  <a:gd name="T4" fmla="*/ 184792 w 571"/>
                  <a:gd name="T5" fmla="*/ 5932 h 571"/>
                  <a:gd name="T6" fmla="*/ 202196 w 571"/>
                  <a:gd name="T7" fmla="*/ 12564 h 571"/>
                  <a:gd name="T8" fmla="*/ 219733 w 571"/>
                  <a:gd name="T9" fmla="*/ 21661 h 571"/>
                  <a:gd name="T10" fmla="*/ 235013 w 571"/>
                  <a:gd name="T11" fmla="*/ 32540 h 571"/>
                  <a:gd name="T12" fmla="*/ 248863 w 571"/>
                  <a:gd name="T13" fmla="*/ 46128 h 571"/>
                  <a:gd name="T14" fmla="*/ 261433 w 571"/>
                  <a:gd name="T15" fmla="*/ 60596 h 571"/>
                  <a:gd name="T16" fmla="*/ 271739 w 571"/>
                  <a:gd name="T17" fmla="*/ 76837 h 571"/>
                  <a:gd name="T18" fmla="*/ 280456 w 571"/>
                  <a:gd name="T19" fmla="*/ 95372 h 571"/>
                  <a:gd name="T20" fmla="*/ 286561 w 571"/>
                  <a:gd name="T21" fmla="*/ 113569 h 571"/>
                  <a:gd name="T22" fmla="*/ 290735 w 571"/>
                  <a:gd name="T23" fmla="*/ 133502 h 571"/>
                  <a:gd name="T24" fmla="*/ 291733 w 571"/>
                  <a:gd name="T25" fmla="*/ 154275 h 571"/>
                  <a:gd name="T26" fmla="*/ 290735 w 571"/>
                  <a:gd name="T27" fmla="*/ 175492 h 571"/>
                  <a:gd name="T28" fmla="*/ 286561 w 571"/>
                  <a:gd name="T29" fmla="*/ 195444 h 571"/>
                  <a:gd name="T30" fmla="*/ 280456 w 571"/>
                  <a:gd name="T31" fmla="*/ 214405 h 571"/>
                  <a:gd name="T32" fmla="*/ 271739 w 571"/>
                  <a:gd name="T33" fmla="*/ 232128 h 571"/>
                  <a:gd name="T34" fmla="*/ 261433 w 571"/>
                  <a:gd name="T35" fmla="*/ 248832 h 571"/>
                  <a:gd name="T36" fmla="*/ 248863 w 571"/>
                  <a:gd name="T37" fmla="*/ 263647 h 571"/>
                  <a:gd name="T38" fmla="*/ 235013 w 571"/>
                  <a:gd name="T39" fmla="*/ 276888 h 571"/>
                  <a:gd name="T40" fmla="*/ 219733 w 571"/>
                  <a:gd name="T41" fmla="*/ 287779 h 571"/>
                  <a:gd name="T42" fmla="*/ 202196 w 571"/>
                  <a:gd name="T43" fmla="*/ 296401 h 571"/>
                  <a:gd name="T44" fmla="*/ 184792 w 571"/>
                  <a:gd name="T45" fmla="*/ 303611 h 571"/>
                  <a:gd name="T46" fmla="*/ 166121 w 571"/>
                  <a:gd name="T47" fmla="*/ 307948 h 571"/>
                  <a:gd name="T48" fmla="*/ 146249 w 571"/>
                  <a:gd name="T49" fmla="*/ 308961 h 571"/>
                  <a:gd name="T50" fmla="*/ 126792 w 571"/>
                  <a:gd name="T51" fmla="*/ 307948 h 571"/>
                  <a:gd name="T52" fmla="*/ 107785 w 571"/>
                  <a:gd name="T53" fmla="*/ 303611 h 571"/>
                  <a:gd name="T54" fmla="*/ 89932 w 571"/>
                  <a:gd name="T55" fmla="*/ 296401 h 571"/>
                  <a:gd name="T56" fmla="*/ 72642 w 571"/>
                  <a:gd name="T57" fmla="*/ 287779 h 571"/>
                  <a:gd name="T58" fmla="*/ 57159 w 571"/>
                  <a:gd name="T59" fmla="*/ 276888 h 571"/>
                  <a:gd name="T60" fmla="*/ 43329 w 571"/>
                  <a:gd name="T61" fmla="*/ 263647 h 571"/>
                  <a:gd name="T62" fmla="*/ 30763 w 571"/>
                  <a:gd name="T63" fmla="*/ 248832 h 571"/>
                  <a:gd name="T64" fmla="*/ 20408 w 571"/>
                  <a:gd name="T65" fmla="*/ 232128 h 571"/>
                  <a:gd name="T66" fmla="*/ 12119 w 571"/>
                  <a:gd name="T67" fmla="*/ 214405 h 571"/>
                  <a:gd name="T68" fmla="*/ 5558 w 571"/>
                  <a:gd name="T69" fmla="*/ 195444 h 571"/>
                  <a:gd name="T70" fmla="*/ 1627 w 571"/>
                  <a:gd name="T71" fmla="*/ 175492 h 571"/>
                  <a:gd name="T72" fmla="*/ 0 w 571"/>
                  <a:gd name="T73" fmla="*/ 154275 h 571"/>
                  <a:gd name="T74" fmla="*/ 1627 w 571"/>
                  <a:gd name="T75" fmla="*/ 133502 h 571"/>
                  <a:gd name="T76" fmla="*/ 5558 w 571"/>
                  <a:gd name="T77" fmla="*/ 113569 h 571"/>
                  <a:gd name="T78" fmla="*/ 12119 w 571"/>
                  <a:gd name="T79" fmla="*/ 95372 h 571"/>
                  <a:gd name="T80" fmla="*/ 20408 w 571"/>
                  <a:gd name="T81" fmla="*/ 76837 h 571"/>
                  <a:gd name="T82" fmla="*/ 30763 w 571"/>
                  <a:gd name="T83" fmla="*/ 60596 h 571"/>
                  <a:gd name="T84" fmla="*/ 43329 w 571"/>
                  <a:gd name="T85" fmla="*/ 46128 h 571"/>
                  <a:gd name="T86" fmla="*/ 57159 w 571"/>
                  <a:gd name="T87" fmla="*/ 32540 h 571"/>
                  <a:gd name="T88" fmla="*/ 72642 w 571"/>
                  <a:gd name="T89" fmla="*/ 21661 h 571"/>
                  <a:gd name="T90" fmla="*/ 89932 w 571"/>
                  <a:gd name="T91" fmla="*/ 12564 h 571"/>
                  <a:gd name="T92" fmla="*/ 107785 w 571"/>
                  <a:gd name="T93" fmla="*/ 5932 h 571"/>
                  <a:gd name="T94" fmla="*/ 126792 w 571"/>
                  <a:gd name="T95" fmla="*/ 1673 h 571"/>
                  <a:gd name="T96" fmla="*/ 146249 w 571"/>
                  <a:gd name="T97" fmla="*/ 0 h 571"/>
                  <a:gd name="T98" fmla="*/ 146249 w 571"/>
                  <a:gd name="T99" fmla="*/ 0 h 57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571"/>
                  <a:gd name="T151" fmla="*/ 0 h 571"/>
                  <a:gd name="T152" fmla="*/ 571 w 571"/>
                  <a:gd name="T153" fmla="*/ 571 h 57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571" h="571">
                    <a:moveTo>
                      <a:pt x="286" y="0"/>
                    </a:moveTo>
                    <a:lnTo>
                      <a:pt x="325" y="3"/>
                    </a:lnTo>
                    <a:lnTo>
                      <a:pt x="362" y="11"/>
                    </a:lnTo>
                    <a:lnTo>
                      <a:pt x="396" y="23"/>
                    </a:lnTo>
                    <a:lnTo>
                      <a:pt x="430" y="40"/>
                    </a:lnTo>
                    <a:lnTo>
                      <a:pt x="460" y="60"/>
                    </a:lnTo>
                    <a:lnTo>
                      <a:pt x="487" y="85"/>
                    </a:lnTo>
                    <a:lnTo>
                      <a:pt x="512" y="112"/>
                    </a:lnTo>
                    <a:lnTo>
                      <a:pt x="532" y="142"/>
                    </a:lnTo>
                    <a:lnTo>
                      <a:pt x="549" y="176"/>
                    </a:lnTo>
                    <a:lnTo>
                      <a:pt x="561" y="210"/>
                    </a:lnTo>
                    <a:lnTo>
                      <a:pt x="569" y="247"/>
                    </a:lnTo>
                    <a:lnTo>
                      <a:pt x="571" y="285"/>
                    </a:lnTo>
                    <a:lnTo>
                      <a:pt x="569" y="324"/>
                    </a:lnTo>
                    <a:lnTo>
                      <a:pt x="561" y="361"/>
                    </a:lnTo>
                    <a:lnTo>
                      <a:pt x="549" y="396"/>
                    </a:lnTo>
                    <a:lnTo>
                      <a:pt x="532" y="429"/>
                    </a:lnTo>
                    <a:lnTo>
                      <a:pt x="512" y="460"/>
                    </a:lnTo>
                    <a:lnTo>
                      <a:pt x="487" y="487"/>
                    </a:lnTo>
                    <a:lnTo>
                      <a:pt x="460" y="512"/>
                    </a:lnTo>
                    <a:lnTo>
                      <a:pt x="430" y="532"/>
                    </a:lnTo>
                    <a:lnTo>
                      <a:pt x="396" y="548"/>
                    </a:lnTo>
                    <a:lnTo>
                      <a:pt x="362" y="561"/>
                    </a:lnTo>
                    <a:lnTo>
                      <a:pt x="325" y="569"/>
                    </a:lnTo>
                    <a:lnTo>
                      <a:pt x="286" y="571"/>
                    </a:lnTo>
                    <a:lnTo>
                      <a:pt x="248" y="569"/>
                    </a:lnTo>
                    <a:lnTo>
                      <a:pt x="211" y="561"/>
                    </a:lnTo>
                    <a:lnTo>
                      <a:pt x="176" y="548"/>
                    </a:lnTo>
                    <a:lnTo>
                      <a:pt x="142" y="532"/>
                    </a:lnTo>
                    <a:lnTo>
                      <a:pt x="112" y="512"/>
                    </a:lnTo>
                    <a:lnTo>
                      <a:pt x="85" y="487"/>
                    </a:lnTo>
                    <a:lnTo>
                      <a:pt x="60" y="460"/>
                    </a:lnTo>
                    <a:lnTo>
                      <a:pt x="40" y="429"/>
                    </a:lnTo>
                    <a:lnTo>
                      <a:pt x="24" y="396"/>
                    </a:lnTo>
                    <a:lnTo>
                      <a:pt x="11" y="361"/>
                    </a:lnTo>
                    <a:lnTo>
                      <a:pt x="3" y="324"/>
                    </a:lnTo>
                    <a:lnTo>
                      <a:pt x="0" y="285"/>
                    </a:lnTo>
                    <a:lnTo>
                      <a:pt x="3" y="247"/>
                    </a:lnTo>
                    <a:lnTo>
                      <a:pt x="11" y="210"/>
                    </a:lnTo>
                    <a:lnTo>
                      <a:pt x="24" y="176"/>
                    </a:lnTo>
                    <a:lnTo>
                      <a:pt x="40" y="142"/>
                    </a:lnTo>
                    <a:lnTo>
                      <a:pt x="60" y="112"/>
                    </a:lnTo>
                    <a:lnTo>
                      <a:pt x="85" y="85"/>
                    </a:lnTo>
                    <a:lnTo>
                      <a:pt x="112" y="60"/>
                    </a:lnTo>
                    <a:lnTo>
                      <a:pt x="142" y="40"/>
                    </a:lnTo>
                    <a:lnTo>
                      <a:pt x="176" y="23"/>
                    </a:lnTo>
                    <a:lnTo>
                      <a:pt x="211" y="11"/>
                    </a:lnTo>
                    <a:lnTo>
                      <a:pt x="248" y="3"/>
                    </a:lnTo>
                    <a:lnTo>
                      <a:pt x="286" y="0"/>
                    </a:lnTo>
                    <a:close/>
                  </a:path>
                </a:pathLst>
              </a:custGeom>
              <a:solidFill>
                <a:srgbClr val="B0FFE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a:endParaRPr lang="sl-SI"/>
              </a:p>
            </p:txBody>
          </p:sp>
          <p:sp>
            <p:nvSpPr>
              <p:cNvPr id="44" name="Freeform 14"/>
              <p:cNvSpPr>
                <a:spLocks/>
              </p:cNvSpPr>
              <p:nvPr/>
            </p:nvSpPr>
            <p:spPr bwMode="auto">
              <a:xfrm>
                <a:off x="13" y="732"/>
                <a:ext cx="1153" cy="1157"/>
              </a:xfrm>
              <a:custGeom>
                <a:avLst/>
                <a:gdLst>
                  <a:gd name="T0" fmla="*/ 134328 w 529"/>
                  <a:gd name="T1" fmla="*/ 0 h 527"/>
                  <a:gd name="T2" fmla="*/ 152789 w 529"/>
                  <a:gd name="T3" fmla="*/ 1027 h 527"/>
                  <a:gd name="T4" fmla="*/ 170590 w 529"/>
                  <a:gd name="T5" fmla="*/ 4951 h 527"/>
                  <a:gd name="T6" fmla="*/ 186978 w 529"/>
                  <a:gd name="T7" fmla="*/ 11313 h 527"/>
                  <a:gd name="T8" fmla="*/ 202612 w 529"/>
                  <a:gd name="T9" fmla="*/ 19377 h 527"/>
                  <a:gd name="T10" fmla="*/ 217130 w 529"/>
                  <a:gd name="T11" fmla="*/ 29788 h 527"/>
                  <a:gd name="T12" fmla="*/ 229763 w 529"/>
                  <a:gd name="T13" fmla="*/ 41569 h 527"/>
                  <a:gd name="T14" fmla="*/ 241411 w 529"/>
                  <a:gd name="T15" fmla="*/ 55545 h 527"/>
                  <a:gd name="T16" fmla="*/ 251206 w 529"/>
                  <a:gd name="T17" fmla="*/ 70096 h 527"/>
                  <a:gd name="T18" fmla="*/ 258669 w 529"/>
                  <a:gd name="T19" fmla="*/ 86751 h 527"/>
                  <a:gd name="T20" fmla="*/ 264680 w 529"/>
                  <a:gd name="T21" fmla="*/ 104710 h 527"/>
                  <a:gd name="T22" fmla="*/ 268466 w 529"/>
                  <a:gd name="T23" fmla="*/ 123175 h 527"/>
                  <a:gd name="T24" fmla="*/ 269421 w 529"/>
                  <a:gd name="T25" fmla="*/ 141905 h 527"/>
                  <a:gd name="T26" fmla="*/ 268466 w 529"/>
                  <a:gd name="T27" fmla="*/ 162044 h 527"/>
                  <a:gd name="T28" fmla="*/ 264680 w 529"/>
                  <a:gd name="T29" fmla="*/ 180136 h 527"/>
                  <a:gd name="T30" fmla="*/ 258669 w 529"/>
                  <a:gd name="T31" fmla="*/ 197638 h 527"/>
                  <a:gd name="T32" fmla="*/ 251206 w 529"/>
                  <a:gd name="T33" fmla="*/ 214315 h 527"/>
                  <a:gd name="T34" fmla="*/ 241411 w 529"/>
                  <a:gd name="T35" fmla="*/ 229325 h 527"/>
                  <a:gd name="T36" fmla="*/ 229763 w 529"/>
                  <a:gd name="T37" fmla="*/ 242889 h 527"/>
                  <a:gd name="T38" fmla="*/ 217130 w 529"/>
                  <a:gd name="T39" fmla="*/ 255183 h 527"/>
                  <a:gd name="T40" fmla="*/ 202612 w 529"/>
                  <a:gd name="T41" fmla="*/ 265471 h 527"/>
                  <a:gd name="T42" fmla="*/ 186978 w 529"/>
                  <a:gd name="T43" fmla="*/ 273702 h 527"/>
                  <a:gd name="T44" fmla="*/ 170590 w 529"/>
                  <a:gd name="T45" fmla="*/ 279502 h 527"/>
                  <a:gd name="T46" fmla="*/ 152789 w 529"/>
                  <a:gd name="T47" fmla="*/ 283430 h 527"/>
                  <a:gd name="T48" fmla="*/ 134328 w 529"/>
                  <a:gd name="T49" fmla="*/ 284413 h 527"/>
                  <a:gd name="T50" fmla="*/ 116632 w 529"/>
                  <a:gd name="T51" fmla="*/ 283430 h 527"/>
                  <a:gd name="T52" fmla="*/ 99254 w 529"/>
                  <a:gd name="T53" fmla="*/ 279502 h 527"/>
                  <a:gd name="T54" fmla="*/ 82443 w 529"/>
                  <a:gd name="T55" fmla="*/ 273702 h 527"/>
                  <a:gd name="T56" fmla="*/ 67345 w 529"/>
                  <a:gd name="T57" fmla="*/ 265471 h 527"/>
                  <a:gd name="T58" fmla="*/ 52332 w 529"/>
                  <a:gd name="T59" fmla="*/ 255183 h 527"/>
                  <a:gd name="T60" fmla="*/ 39790 w 529"/>
                  <a:gd name="T61" fmla="*/ 242889 h 527"/>
                  <a:gd name="T62" fmla="*/ 28099 w 529"/>
                  <a:gd name="T63" fmla="*/ 229325 h 527"/>
                  <a:gd name="T64" fmla="*/ 18256 w 529"/>
                  <a:gd name="T65" fmla="*/ 214315 h 527"/>
                  <a:gd name="T66" fmla="*/ 10717 w 529"/>
                  <a:gd name="T67" fmla="*/ 197638 h 527"/>
                  <a:gd name="T68" fmla="*/ 4723 w 529"/>
                  <a:gd name="T69" fmla="*/ 180136 h 527"/>
                  <a:gd name="T70" fmla="*/ 1624 w 529"/>
                  <a:gd name="T71" fmla="*/ 162044 h 527"/>
                  <a:gd name="T72" fmla="*/ 0 w 529"/>
                  <a:gd name="T73" fmla="*/ 141905 h 527"/>
                  <a:gd name="T74" fmla="*/ 1624 w 529"/>
                  <a:gd name="T75" fmla="*/ 123175 h 527"/>
                  <a:gd name="T76" fmla="*/ 4723 w 529"/>
                  <a:gd name="T77" fmla="*/ 104710 h 527"/>
                  <a:gd name="T78" fmla="*/ 10717 w 529"/>
                  <a:gd name="T79" fmla="*/ 86751 h 527"/>
                  <a:gd name="T80" fmla="*/ 18978 w 529"/>
                  <a:gd name="T81" fmla="*/ 70096 h 527"/>
                  <a:gd name="T82" fmla="*/ 28099 w 529"/>
                  <a:gd name="T83" fmla="*/ 55545 h 527"/>
                  <a:gd name="T84" fmla="*/ 39790 w 529"/>
                  <a:gd name="T85" fmla="*/ 41569 h 527"/>
                  <a:gd name="T86" fmla="*/ 52332 w 529"/>
                  <a:gd name="T87" fmla="*/ 29788 h 527"/>
                  <a:gd name="T88" fmla="*/ 66806 w 529"/>
                  <a:gd name="T89" fmla="*/ 19377 h 527"/>
                  <a:gd name="T90" fmla="*/ 82443 w 529"/>
                  <a:gd name="T91" fmla="*/ 11313 h 527"/>
                  <a:gd name="T92" fmla="*/ 99254 w 529"/>
                  <a:gd name="T93" fmla="*/ 4951 h 527"/>
                  <a:gd name="T94" fmla="*/ 116632 w 529"/>
                  <a:gd name="T95" fmla="*/ 1027 h 527"/>
                  <a:gd name="T96" fmla="*/ 134328 w 529"/>
                  <a:gd name="T97" fmla="*/ 0 h 527"/>
                  <a:gd name="T98" fmla="*/ 134328 w 529"/>
                  <a:gd name="T99" fmla="*/ 0 h 527"/>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529"/>
                  <a:gd name="T151" fmla="*/ 0 h 527"/>
                  <a:gd name="T152" fmla="*/ 529 w 529"/>
                  <a:gd name="T153" fmla="*/ 527 h 527"/>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529" h="527">
                    <a:moveTo>
                      <a:pt x="264" y="0"/>
                    </a:moveTo>
                    <a:lnTo>
                      <a:pt x="300" y="2"/>
                    </a:lnTo>
                    <a:lnTo>
                      <a:pt x="335" y="9"/>
                    </a:lnTo>
                    <a:lnTo>
                      <a:pt x="367" y="21"/>
                    </a:lnTo>
                    <a:lnTo>
                      <a:pt x="398" y="36"/>
                    </a:lnTo>
                    <a:lnTo>
                      <a:pt x="426" y="55"/>
                    </a:lnTo>
                    <a:lnTo>
                      <a:pt x="451" y="77"/>
                    </a:lnTo>
                    <a:lnTo>
                      <a:pt x="474" y="103"/>
                    </a:lnTo>
                    <a:lnTo>
                      <a:pt x="493" y="130"/>
                    </a:lnTo>
                    <a:lnTo>
                      <a:pt x="508" y="161"/>
                    </a:lnTo>
                    <a:lnTo>
                      <a:pt x="520" y="194"/>
                    </a:lnTo>
                    <a:lnTo>
                      <a:pt x="527" y="228"/>
                    </a:lnTo>
                    <a:lnTo>
                      <a:pt x="529" y="263"/>
                    </a:lnTo>
                    <a:lnTo>
                      <a:pt x="527" y="300"/>
                    </a:lnTo>
                    <a:lnTo>
                      <a:pt x="520" y="334"/>
                    </a:lnTo>
                    <a:lnTo>
                      <a:pt x="508" y="366"/>
                    </a:lnTo>
                    <a:lnTo>
                      <a:pt x="493" y="397"/>
                    </a:lnTo>
                    <a:lnTo>
                      <a:pt x="474" y="425"/>
                    </a:lnTo>
                    <a:lnTo>
                      <a:pt x="451" y="450"/>
                    </a:lnTo>
                    <a:lnTo>
                      <a:pt x="426" y="473"/>
                    </a:lnTo>
                    <a:lnTo>
                      <a:pt x="398" y="492"/>
                    </a:lnTo>
                    <a:lnTo>
                      <a:pt x="367" y="507"/>
                    </a:lnTo>
                    <a:lnTo>
                      <a:pt x="335" y="518"/>
                    </a:lnTo>
                    <a:lnTo>
                      <a:pt x="300" y="525"/>
                    </a:lnTo>
                    <a:lnTo>
                      <a:pt x="264" y="527"/>
                    </a:lnTo>
                    <a:lnTo>
                      <a:pt x="229" y="525"/>
                    </a:lnTo>
                    <a:lnTo>
                      <a:pt x="195" y="518"/>
                    </a:lnTo>
                    <a:lnTo>
                      <a:pt x="162" y="507"/>
                    </a:lnTo>
                    <a:lnTo>
                      <a:pt x="132" y="492"/>
                    </a:lnTo>
                    <a:lnTo>
                      <a:pt x="103" y="473"/>
                    </a:lnTo>
                    <a:lnTo>
                      <a:pt x="78" y="450"/>
                    </a:lnTo>
                    <a:lnTo>
                      <a:pt x="55" y="425"/>
                    </a:lnTo>
                    <a:lnTo>
                      <a:pt x="36" y="397"/>
                    </a:lnTo>
                    <a:lnTo>
                      <a:pt x="21" y="366"/>
                    </a:lnTo>
                    <a:lnTo>
                      <a:pt x="9" y="334"/>
                    </a:lnTo>
                    <a:lnTo>
                      <a:pt x="3" y="300"/>
                    </a:lnTo>
                    <a:lnTo>
                      <a:pt x="0" y="263"/>
                    </a:lnTo>
                    <a:lnTo>
                      <a:pt x="3" y="228"/>
                    </a:lnTo>
                    <a:lnTo>
                      <a:pt x="9" y="194"/>
                    </a:lnTo>
                    <a:lnTo>
                      <a:pt x="21" y="161"/>
                    </a:lnTo>
                    <a:lnTo>
                      <a:pt x="37" y="130"/>
                    </a:lnTo>
                    <a:lnTo>
                      <a:pt x="55" y="103"/>
                    </a:lnTo>
                    <a:lnTo>
                      <a:pt x="78" y="77"/>
                    </a:lnTo>
                    <a:lnTo>
                      <a:pt x="103" y="55"/>
                    </a:lnTo>
                    <a:lnTo>
                      <a:pt x="131" y="36"/>
                    </a:lnTo>
                    <a:lnTo>
                      <a:pt x="162" y="21"/>
                    </a:lnTo>
                    <a:lnTo>
                      <a:pt x="195" y="9"/>
                    </a:lnTo>
                    <a:lnTo>
                      <a:pt x="229" y="2"/>
                    </a:lnTo>
                    <a:lnTo>
                      <a:pt x="264" y="0"/>
                    </a:lnTo>
                    <a:close/>
                  </a:path>
                </a:pathLst>
              </a:custGeom>
              <a:solidFill>
                <a:srgbClr val="B5FF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a:endParaRPr lang="sl-SI"/>
              </a:p>
            </p:txBody>
          </p:sp>
          <p:sp>
            <p:nvSpPr>
              <p:cNvPr id="45" name="Freeform 15"/>
              <p:cNvSpPr>
                <a:spLocks/>
              </p:cNvSpPr>
              <p:nvPr/>
            </p:nvSpPr>
            <p:spPr bwMode="auto">
              <a:xfrm>
                <a:off x="61" y="752"/>
                <a:ext cx="1072" cy="1076"/>
              </a:xfrm>
              <a:custGeom>
                <a:avLst/>
                <a:gdLst>
                  <a:gd name="T0" fmla="*/ 124977 w 492"/>
                  <a:gd name="T1" fmla="*/ 0 h 490"/>
                  <a:gd name="T2" fmla="*/ 142219 w 492"/>
                  <a:gd name="T3" fmla="*/ 1673 h 490"/>
                  <a:gd name="T4" fmla="*/ 158573 w 492"/>
                  <a:gd name="T5" fmla="*/ 4956 h 490"/>
                  <a:gd name="T6" fmla="*/ 173633 w 492"/>
                  <a:gd name="T7" fmla="*/ 10883 h 490"/>
                  <a:gd name="T8" fmla="*/ 188417 w 492"/>
                  <a:gd name="T9" fmla="*/ 18487 h 490"/>
                  <a:gd name="T10" fmla="*/ 201699 w 492"/>
                  <a:gd name="T11" fmla="*/ 27572 h 490"/>
                  <a:gd name="T12" fmla="*/ 213365 w 492"/>
                  <a:gd name="T13" fmla="*/ 38905 h 490"/>
                  <a:gd name="T14" fmla="*/ 224074 w 492"/>
                  <a:gd name="T15" fmla="*/ 51918 h 490"/>
                  <a:gd name="T16" fmla="*/ 232729 w 492"/>
                  <a:gd name="T17" fmla="*/ 65460 h 490"/>
                  <a:gd name="T18" fmla="*/ 239694 w 492"/>
                  <a:gd name="T19" fmla="*/ 80944 h 490"/>
                  <a:gd name="T20" fmla="*/ 245233 w 492"/>
                  <a:gd name="T21" fmla="*/ 97218 h 490"/>
                  <a:gd name="T22" fmla="*/ 248233 w 492"/>
                  <a:gd name="T23" fmla="*/ 114677 h 490"/>
                  <a:gd name="T24" fmla="*/ 249952 w 492"/>
                  <a:gd name="T25" fmla="*/ 132405 h 490"/>
                  <a:gd name="T26" fmla="*/ 248233 w 492"/>
                  <a:gd name="T27" fmla="*/ 150275 h 490"/>
                  <a:gd name="T28" fmla="*/ 245233 w 492"/>
                  <a:gd name="T29" fmla="*/ 167619 h 490"/>
                  <a:gd name="T30" fmla="*/ 239694 w 492"/>
                  <a:gd name="T31" fmla="*/ 184440 h 490"/>
                  <a:gd name="T32" fmla="*/ 232729 w 492"/>
                  <a:gd name="T33" fmla="*/ 199484 h 490"/>
                  <a:gd name="T34" fmla="*/ 224074 w 492"/>
                  <a:gd name="T35" fmla="*/ 214148 h 490"/>
                  <a:gd name="T36" fmla="*/ 213365 w 492"/>
                  <a:gd name="T37" fmla="*/ 226496 h 490"/>
                  <a:gd name="T38" fmla="*/ 201699 w 492"/>
                  <a:gd name="T39" fmla="*/ 237849 h 490"/>
                  <a:gd name="T40" fmla="*/ 188417 w 492"/>
                  <a:gd name="T41" fmla="*/ 247236 h 490"/>
                  <a:gd name="T42" fmla="*/ 173633 w 492"/>
                  <a:gd name="T43" fmla="*/ 254639 h 490"/>
                  <a:gd name="T44" fmla="*/ 158573 w 492"/>
                  <a:gd name="T45" fmla="*/ 260445 h 490"/>
                  <a:gd name="T46" fmla="*/ 142219 w 492"/>
                  <a:gd name="T47" fmla="*/ 263936 h 490"/>
                  <a:gd name="T48" fmla="*/ 124977 w 492"/>
                  <a:gd name="T49" fmla="*/ 264953 h 490"/>
                  <a:gd name="T50" fmla="*/ 108632 w 492"/>
                  <a:gd name="T51" fmla="*/ 263936 h 490"/>
                  <a:gd name="T52" fmla="*/ 91774 w 492"/>
                  <a:gd name="T53" fmla="*/ 260445 h 490"/>
                  <a:gd name="T54" fmla="*/ 76700 w 492"/>
                  <a:gd name="T55" fmla="*/ 254639 h 490"/>
                  <a:gd name="T56" fmla="*/ 62477 w 492"/>
                  <a:gd name="T57" fmla="*/ 247236 h 490"/>
                  <a:gd name="T58" fmla="*/ 48656 w 492"/>
                  <a:gd name="T59" fmla="*/ 237849 h 490"/>
                  <a:gd name="T60" fmla="*/ 37030 w 492"/>
                  <a:gd name="T61" fmla="*/ 226496 h 490"/>
                  <a:gd name="T62" fmla="*/ 26325 w 492"/>
                  <a:gd name="T63" fmla="*/ 214148 h 490"/>
                  <a:gd name="T64" fmla="*/ 17780 w 492"/>
                  <a:gd name="T65" fmla="*/ 199484 h 490"/>
                  <a:gd name="T66" fmla="*/ 10249 w 492"/>
                  <a:gd name="T67" fmla="*/ 184440 h 490"/>
                  <a:gd name="T68" fmla="*/ 4704 w 492"/>
                  <a:gd name="T69" fmla="*/ 167619 h 490"/>
                  <a:gd name="T70" fmla="*/ 1623 w 492"/>
                  <a:gd name="T71" fmla="*/ 150275 h 490"/>
                  <a:gd name="T72" fmla="*/ 0 w 492"/>
                  <a:gd name="T73" fmla="*/ 132405 h 490"/>
                  <a:gd name="T74" fmla="*/ 1623 w 492"/>
                  <a:gd name="T75" fmla="*/ 114677 h 490"/>
                  <a:gd name="T76" fmla="*/ 4704 w 492"/>
                  <a:gd name="T77" fmla="*/ 97218 h 490"/>
                  <a:gd name="T78" fmla="*/ 10249 w 492"/>
                  <a:gd name="T79" fmla="*/ 80944 h 490"/>
                  <a:gd name="T80" fmla="*/ 17780 w 492"/>
                  <a:gd name="T81" fmla="*/ 65460 h 490"/>
                  <a:gd name="T82" fmla="*/ 26325 w 492"/>
                  <a:gd name="T83" fmla="*/ 51918 h 490"/>
                  <a:gd name="T84" fmla="*/ 37030 w 492"/>
                  <a:gd name="T85" fmla="*/ 38905 h 490"/>
                  <a:gd name="T86" fmla="*/ 48656 w 492"/>
                  <a:gd name="T87" fmla="*/ 27572 h 490"/>
                  <a:gd name="T88" fmla="*/ 62477 w 492"/>
                  <a:gd name="T89" fmla="*/ 18487 h 490"/>
                  <a:gd name="T90" fmla="*/ 76700 w 492"/>
                  <a:gd name="T91" fmla="*/ 10883 h 490"/>
                  <a:gd name="T92" fmla="*/ 91774 w 492"/>
                  <a:gd name="T93" fmla="*/ 4956 h 490"/>
                  <a:gd name="T94" fmla="*/ 108632 w 492"/>
                  <a:gd name="T95" fmla="*/ 1673 h 490"/>
                  <a:gd name="T96" fmla="*/ 124977 w 492"/>
                  <a:gd name="T97" fmla="*/ 0 h 490"/>
                  <a:gd name="T98" fmla="*/ 124977 w 492"/>
                  <a:gd name="T99" fmla="*/ 0 h 49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92"/>
                  <a:gd name="T151" fmla="*/ 0 h 490"/>
                  <a:gd name="T152" fmla="*/ 492 w 492"/>
                  <a:gd name="T153" fmla="*/ 490 h 49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92" h="490">
                    <a:moveTo>
                      <a:pt x="246" y="0"/>
                    </a:moveTo>
                    <a:lnTo>
                      <a:pt x="280" y="3"/>
                    </a:lnTo>
                    <a:lnTo>
                      <a:pt x="312" y="9"/>
                    </a:lnTo>
                    <a:lnTo>
                      <a:pt x="342" y="20"/>
                    </a:lnTo>
                    <a:lnTo>
                      <a:pt x="371" y="34"/>
                    </a:lnTo>
                    <a:lnTo>
                      <a:pt x="397" y="51"/>
                    </a:lnTo>
                    <a:lnTo>
                      <a:pt x="420" y="72"/>
                    </a:lnTo>
                    <a:lnTo>
                      <a:pt x="441" y="96"/>
                    </a:lnTo>
                    <a:lnTo>
                      <a:pt x="458" y="121"/>
                    </a:lnTo>
                    <a:lnTo>
                      <a:pt x="472" y="150"/>
                    </a:lnTo>
                    <a:lnTo>
                      <a:pt x="483" y="180"/>
                    </a:lnTo>
                    <a:lnTo>
                      <a:pt x="489" y="212"/>
                    </a:lnTo>
                    <a:lnTo>
                      <a:pt x="492" y="245"/>
                    </a:lnTo>
                    <a:lnTo>
                      <a:pt x="489" y="278"/>
                    </a:lnTo>
                    <a:lnTo>
                      <a:pt x="483" y="310"/>
                    </a:lnTo>
                    <a:lnTo>
                      <a:pt x="472" y="341"/>
                    </a:lnTo>
                    <a:lnTo>
                      <a:pt x="458" y="369"/>
                    </a:lnTo>
                    <a:lnTo>
                      <a:pt x="441" y="396"/>
                    </a:lnTo>
                    <a:lnTo>
                      <a:pt x="420" y="419"/>
                    </a:lnTo>
                    <a:lnTo>
                      <a:pt x="397" y="440"/>
                    </a:lnTo>
                    <a:lnTo>
                      <a:pt x="371" y="457"/>
                    </a:lnTo>
                    <a:lnTo>
                      <a:pt x="342" y="471"/>
                    </a:lnTo>
                    <a:lnTo>
                      <a:pt x="312" y="482"/>
                    </a:lnTo>
                    <a:lnTo>
                      <a:pt x="280" y="488"/>
                    </a:lnTo>
                    <a:lnTo>
                      <a:pt x="246" y="490"/>
                    </a:lnTo>
                    <a:lnTo>
                      <a:pt x="214" y="488"/>
                    </a:lnTo>
                    <a:lnTo>
                      <a:pt x="181" y="482"/>
                    </a:lnTo>
                    <a:lnTo>
                      <a:pt x="151" y="471"/>
                    </a:lnTo>
                    <a:lnTo>
                      <a:pt x="123" y="457"/>
                    </a:lnTo>
                    <a:lnTo>
                      <a:pt x="96" y="440"/>
                    </a:lnTo>
                    <a:lnTo>
                      <a:pt x="73" y="419"/>
                    </a:lnTo>
                    <a:lnTo>
                      <a:pt x="52" y="396"/>
                    </a:lnTo>
                    <a:lnTo>
                      <a:pt x="35" y="369"/>
                    </a:lnTo>
                    <a:lnTo>
                      <a:pt x="20" y="341"/>
                    </a:lnTo>
                    <a:lnTo>
                      <a:pt x="9" y="310"/>
                    </a:lnTo>
                    <a:lnTo>
                      <a:pt x="3" y="278"/>
                    </a:lnTo>
                    <a:lnTo>
                      <a:pt x="0" y="245"/>
                    </a:lnTo>
                    <a:lnTo>
                      <a:pt x="3" y="212"/>
                    </a:lnTo>
                    <a:lnTo>
                      <a:pt x="9" y="180"/>
                    </a:lnTo>
                    <a:lnTo>
                      <a:pt x="20" y="150"/>
                    </a:lnTo>
                    <a:lnTo>
                      <a:pt x="35" y="121"/>
                    </a:lnTo>
                    <a:lnTo>
                      <a:pt x="52" y="96"/>
                    </a:lnTo>
                    <a:lnTo>
                      <a:pt x="73" y="72"/>
                    </a:lnTo>
                    <a:lnTo>
                      <a:pt x="96" y="51"/>
                    </a:lnTo>
                    <a:lnTo>
                      <a:pt x="123" y="34"/>
                    </a:lnTo>
                    <a:lnTo>
                      <a:pt x="151" y="20"/>
                    </a:lnTo>
                    <a:lnTo>
                      <a:pt x="181" y="9"/>
                    </a:lnTo>
                    <a:lnTo>
                      <a:pt x="214" y="3"/>
                    </a:lnTo>
                    <a:lnTo>
                      <a:pt x="246" y="0"/>
                    </a:lnTo>
                    <a:close/>
                  </a:path>
                </a:pathLst>
              </a:custGeom>
              <a:solidFill>
                <a:srgbClr val="BDFFE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a:endParaRPr lang="sl-SI"/>
              </a:p>
            </p:txBody>
          </p:sp>
          <p:sp>
            <p:nvSpPr>
              <p:cNvPr id="46" name="Freeform 16"/>
              <p:cNvSpPr>
                <a:spLocks/>
              </p:cNvSpPr>
              <p:nvPr/>
            </p:nvSpPr>
            <p:spPr bwMode="auto">
              <a:xfrm>
                <a:off x="113" y="774"/>
                <a:ext cx="986" cy="992"/>
              </a:xfrm>
              <a:custGeom>
                <a:avLst/>
                <a:gdLst>
                  <a:gd name="T0" fmla="*/ 115824 w 452"/>
                  <a:gd name="T1" fmla="*/ 0 h 452"/>
                  <a:gd name="T2" fmla="*/ 131155 w 452"/>
                  <a:gd name="T3" fmla="*/ 1025 h 452"/>
                  <a:gd name="T4" fmla="*/ 147206 w 452"/>
                  <a:gd name="T5" fmla="*/ 4484 h 452"/>
                  <a:gd name="T6" fmla="*/ 160978 w 452"/>
                  <a:gd name="T7" fmla="*/ 9841 h 452"/>
                  <a:gd name="T8" fmla="*/ 174474 w 452"/>
                  <a:gd name="T9" fmla="*/ 16660 h 452"/>
                  <a:gd name="T10" fmla="*/ 186607 w 452"/>
                  <a:gd name="T11" fmla="*/ 25263 h 452"/>
                  <a:gd name="T12" fmla="*/ 197933 w 452"/>
                  <a:gd name="T13" fmla="*/ 35543 h 452"/>
                  <a:gd name="T14" fmla="*/ 207507 w 452"/>
                  <a:gd name="T15" fmla="*/ 47401 h 452"/>
                  <a:gd name="T16" fmla="*/ 215821 w 452"/>
                  <a:gd name="T17" fmla="*/ 60339 h 452"/>
                  <a:gd name="T18" fmla="*/ 223063 w 452"/>
                  <a:gd name="T19" fmla="*/ 74284 h 452"/>
                  <a:gd name="T20" fmla="*/ 227821 w 452"/>
                  <a:gd name="T21" fmla="*/ 89295 h 452"/>
                  <a:gd name="T22" fmla="*/ 230829 w 452"/>
                  <a:gd name="T23" fmla="*/ 105490 h 452"/>
                  <a:gd name="T24" fmla="*/ 231762 w 452"/>
                  <a:gd name="T25" fmla="*/ 121682 h 452"/>
                  <a:gd name="T26" fmla="*/ 230829 w 452"/>
                  <a:gd name="T27" fmla="*/ 138344 h 452"/>
                  <a:gd name="T28" fmla="*/ 227821 w 452"/>
                  <a:gd name="T29" fmla="*/ 154537 h 452"/>
                  <a:gd name="T30" fmla="*/ 223063 w 452"/>
                  <a:gd name="T31" fmla="*/ 168949 h 452"/>
                  <a:gd name="T32" fmla="*/ 215821 w 452"/>
                  <a:gd name="T33" fmla="*/ 183516 h 452"/>
                  <a:gd name="T34" fmla="*/ 207507 w 452"/>
                  <a:gd name="T35" fmla="*/ 195975 h 452"/>
                  <a:gd name="T36" fmla="*/ 197933 w 452"/>
                  <a:gd name="T37" fmla="*/ 207734 h 452"/>
                  <a:gd name="T38" fmla="*/ 186607 w 452"/>
                  <a:gd name="T39" fmla="*/ 218040 h 452"/>
                  <a:gd name="T40" fmla="*/ 174474 w 452"/>
                  <a:gd name="T41" fmla="*/ 226643 h 452"/>
                  <a:gd name="T42" fmla="*/ 160978 w 452"/>
                  <a:gd name="T43" fmla="*/ 234235 h 452"/>
                  <a:gd name="T44" fmla="*/ 147206 w 452"/>
                  <a:gd name="T45" fmla="*/ 238896 h 452"/>
                  <a:gd name="T46" fmla="*/ 131155 w 452"/>
                  <a:gd name="T47" fmla="*/ 242259 h 452"/>
                  <a:gd name="T48" fmla="*/ 115824 w 452"/>
                  <a:gd name="T49" fmla="*/ 243286 h 452"/>
                  <a:gd name="T50" fmla="*/ 100629 w 452"/>
                  <a:gd name="T51" fmla="*/ 242259 h 452"/>
                  <a:gd name="T52" fmla="*/ 85121 w 452"/>
                  <a:gd name="T53" fmla="*/ 238896 h 452"/>
                  <a:gd name="T54" fmla="*/ 70785 w 452"/>
                  <a:gd name="T55" fmla="*/ 234235 h 452"/>
                  <a:gd name="T56" fmla="*/ 57365 w 452"/>
                  <a:gd name="T57" fmla="*/ 226643 h 452"/>
                  <a:gd name="T58" fmla="*/ 45153 w 452"/>
                  <a:gd name="T59" fmla="*/ 218040 h 452"/>
                  <a:gd name="T60" fmla="*/ 33829 w 452"/>
                  <a:gd name="T61" fmla="*/ 207734 h 452"/>
                  <a:gd name="T62" fmla="*/ 24249 w 452"/>
                  <a:gd name="T63" fmla="*/ 195975 h 452"/>
                  <a:gd name="T64" fmla="*/ 15966 w 452"/>
                  <a:gd name="T65" fmla="*/ 183516 h 452"/>
                  <a:gd name="T66" fmla="*/ 8741 w 452"/>
                  <a:gd name="T67" fmla="*/ 168949 h 452"/>
                  <a:gd name="T68" fmla="*/ 4007 w 452"/>
                  <a:gd name="T69" fmla="*/ 154537 h 452"/>
                  <a:gd name="T70" fmla="*/ 995 w 452"/>
                  <a:gd name="T71" fmla="*/ 138344 h 452"/>
                  <a:gd name="T72" fmla="*/ 0 w 452"/>
                  <a:gd name="T73" fmla="*/ 121682 h 452"/>
                  <a:gd name="T74" fmla="*/ 995 w 452"/>
                  <a:gd name="T75" fmla="*/ 105490 h 452"/>
                  <a:gd name="T76" fmla="*/ 4007 w 452"/>
                  <a:gd name="T77" fmla="*/ 89295 h 452"/>
                  <a:gd name="T78" fmla="*/ 8741 w 452"/>
                  <a:gd name="T79" fmla="*/ 74284 h 452"/>
                  <a:gd name="T80" fmla="*/ 15966 w 452"/>
                  <a:gd name="T81" fmla="*/ 60339 h 452"/>
                  <a:gd name="T82" fmla="*/ 24249 w 452"/>
                  <a:gd name="T83" fmla="*/ 47401 h 452"/>
                  <a:gd name="T84" fmla="*/ 33829 w 452"/>
                  <a:gd name="T85" fmla="*/ 35543 h 452"/>
                  <a:gd name="T86" fmla="*/ 45153 w 452"/>
                  <a:gd name="T87" fmla="*/ 25263 h 452"/>
                  <a:gd name="T88" fmla="*/ 57365 w 452"/>
                  <a:gd name="T89" fmla="*/ 16660 h 452"/>
                  <a:gd name="T90" fmla="*/ 70785 w 452"/>
                  <a:gd name="T91" fmla="*/ 9841 h 452"/>
                  <a:gd name="T92" fmla="*/ 85121 w 452"/>
                  <a:gd name="T93" fmla="*/ 4484 h 452"/>
                  <a:gd name="T94" fmla="*/ 100629 w 452"/>
                  <a:gd name="T95" fmla="*/ 1025 h 452"/>
                  <a:gd name="T96" fmla="*/ 115824 w 452"/>
                  <a:gd name="T97" fmla="*/ 0 h 452"/>
                  <a:gd name="T98" fmla="*/ 115824 w 452"/>
                  <a:gd name="T99" fmla="*/ 0 h 45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52"/>
                  <a:gd name="T151" fmla="*/ 0 h 452"/>
                  <a:gd name="T152" fmla="*/ 452 w 452"/>
                  <a:gd name="T153" fmla="*/ 452 h 452"/>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52" h="452">
                    <a:moveTo>
                      <a:pt x="226" y="0"/>
                    </a:moveTo>
                    <a:lnTo>
                      <a:pt x="256" y="2"/>
                    </a:lnTo>
                    <a:lnTo>
                      <a:pt x="287" y="8"/>
                    </a:lnTo>
                    <a:lnTo>
                      <a:pt x="314" y="18"/>
                    </a:lnTo>
                    <a:lnTo>
                      <a:pt x="340" y="31"/>
                    </a:lnTo>
                    <a:lnTo>
                      <a:pt x="364" y="47"/>
                    </a:lnTo>
                    <a:lnTo>
                      <a:pt x="386" y="66"/>
                    </a:lnTo>
                    <a:lnTo>
                      <a:pt x="405" y="88"/>
                    </a:lnTo>
                    <a:lnTo>
                      <a:pt x="421" y="112"/>
                    </a:lnTo>
                    <a:lnTo>
                      <a:pt x="435" y="138"/>
                    </a:lnTo>
                    <a:lnTo>
                      <a:pt x="444" y="166"/>
                    </a:lnTo>
                    <a:lnTo>
                      <a:pt x="450" y="196"/>
                    </a:lnTo>
                    <a:lnTo>
                      <a:pt x="452" y="226"/>
                    </a:lnTo>
                    <a:lnTo>
                      <a:pt x="450" y="257"/>
                    </a:lnTo>
                    <a:lnTo>
                      <a:pt x="444" y="287"/>
                    </a:lnTo>
                    <a:lnTo>
                      <a:pt x="435" y="314"/>
                    </a:lnTo>
                    <a:lnTo>
                      <a:pt x="421" y="341"/>
                    </a:lnTo>
                    <a:lnTo>
                      <a:pt x="405" y="364"/>
                    </a:lnTo>
                    <a:lnTo>
                      <a:pt x="386" y="386"/>
                    </a:lnTo>
                    <a:lnTo>
                      <a:pt x="364" y="405"/>
                    </a:lnTo>
                    <a:lnTo>
                      <a:pt x="340" y="421"/>
                    </a:lnTo>
                    <a:lnTo>
                      <a:pt x="314" y="435"/>
                    </a:lnTo>
                    <a:lnTo>
                      <a:pt x="287" y="444"/>
                    </a:lnTo>
                    <a:lnTo>
                      <a:pt x="256" y="450"/>
                    </a:lnTo>
                    <a:lnTo>
                      <a:pt x="226" y="452"/>
                    </a:lnTo>
                    <a:lnTo>
                      <a:pt x="196" y="450"/>
                    </a:lnTo>
                    <a:lnTo>
                      <a:pt x="166" y="444"/>
                    </a:lnTo>
                    <a:lnTo>
                      <a:pt x="138" y="435"/>
                    </a:lnTo>
                    <a:lnTo>
                      <a:pt x="112" y="421"/>
                    </a:lnTo>
                    <a:lnTo>
                      <a:pt x="88" y="405"/>
                    </a:lnTo>
                    <a:lnTo>
                      <a:pt x="66" y="386"/>
                    </a:lnTo>
                    <a:lnTo>
                      <a:pt x="47" y="364"/>
                    </a:lnTo>
                    <a:lnTo>
                      <a:pt x="31" y="341"/>
                    </a:lnTo>
                    <a:lnTo>
                      <a:pt x="17" y="314"/>
                    </a:lnTo>
                    <a:lnTo>
                      <a:pt x="8" y="287"/>
                    </a:lnTo>
                    <a:lnTo>
                      <a:pt x="2" y="257"/>
                    </a:lnTo>
                    <a:lnTo>
                      <a:pt x="0" y="226"/>
                    </a:lnTo>
                    <a:lnTo>
                      <a:pt x="2" y="196"/>
                    </a:lnTo>
                    <a:lnTo>
                      <a:pt x="8" y="166"/>
                    </a:lnTo>
                    <a:lnTo>
                      <a:pt x="17" y="138"/>
                    </a:lnTo>
                    <a:lnTo>
                      <a:pt x="31" y="112"/>
                    </a:lnTo>
                    <a:lnTo>
                      <a:pt x="47" y="88"/>
                    </a:lnTo>
                    <a:lnTo>
                      <a:pt x="66" y="66"/>
                    </a:lnTo>
                    <a:lnTo>
                      <a:pt x="88" y="47"/>
                    </a:lnTo>
                    <a:lnTo>
                      <a:pt x="112" y="31"/>
                    </a:lnTo>
                    <a:lnTo>
                      <a:pt x="138" y="18"/>
                    </a:lnTo>
                    <a:lnTo>
                      <a:pt x="166" y="8"/>
                    </a:lnTo>
                    <a:lnTo>
                      <a:pt x="196" y="2"/>
                    </a:lnTo>
                    <a:lnTo>
                      <a:pt x="226" y="0"/>
                    </a:lnTo>
                    <a:close/>
                  </a:path>
                </a:pathLst>
              </a:custGeom>
              <a:solidFill>
                <a:srgbClr val="C2FFE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a:endParaRPr lang="sl-SI"/>
              </a:p>
            </p:txBody>
          </p:sp>
          <p:sp>
            <p:nvSpPr>
              <p:cNvPr id="47" name="Freeform 17"/>
              <p:cNvSpPr>
                <a:spLocks/>
              </p:cNvSpPr>
              <p:nvPr/>
            </p:nvSpPr>
            <p:spPr bwMode="auto">
              <a:xfrm>
                <a:off x="165" y="800"/>
                <a:ext cx="897" cy="900"/>
              </a:xfrm>
              <a:custGeom>
                <a:avLst/>
                <a:gdLst>
                  <a:gd name="T0" fmla="*/ 105473 w 411"/>
                  <a:gd name="T1" fmla="*/ 0 h 410"/>
                  <a:gd name="T2" fmla="*/ 120091 w 411"/>
                  <a:gd name="T3" fmla="*/ 1027 h 410"/>
                  <a:gd name="T4" fmla="*/ 133699 w 411"/>
                  <a:gd name="T5" fmla="*/ 3672 h 410"/>
                  <a:gd name="T6" fmla="*/ 146765 w 411"/>
                  <a:gd name="T7" fmla="*/ 8611 h 410"/>
                  <a:gd name="T8" fmla="*/ 158948 w 411"/>
                  <a:gd name="T9" fmla="*/ 15656 h 410"/>
                  <a:gd name="T10" fmla="*/ 170343 w 411"/>
                  <a:gd name="T11" fmla="*/ 23841 h 410"/>
                  <a:gd name="T12" fmla="*/ 180688 w 411"/>
                  <a:gd name="T13" fmla="*/ 32872 h 410"/>
                  <a:gd name="T14" fmla="*/ 189453 w 411"/>
                  <a:gd name="T15" fmla="*/ 43165 h 410"/>
                  <a:gd name="T16" fmla="*/ 197227 w 411"/>
                  <a:gd name="T17" fmla="*/ 55056 h 410"/>
                  <a:gd name="T18" fmla="*/ 203265 w 411"/>
                  <a:gd name="T19" fmla="*/ 67219 h 410"/>
                  <a:gd name="T20" fmla="*/ 208030 w 411"/>
                  <a:gd name="T21" fmla="*/ 81338 h 410"/>
                  <a:gd name="T22" fmla="*/ 210636 w 411"/>
                  <a:gd name="T23" fmla="*/ 95567 h 410"/>
                  <a:gd name="T24" fmla="*/ 211592 w 411"/>
                  <a:gd name="T25" fmla="*/ 109984 h 410"/>
                  <a:gd name="T26" fmla="*/ 210636 w 411"/>
                  <a:gd name="T27" fmla="*/ 124960 h 410"/>
                  <a:gd name="T28" fmla="*/ 208030 w 411"/>
                  <a:gd name="T29" fmla="*/ 139748 h 410"/>
                  <a:gd name="T30" fmla="*/ 203265 w 411"/>
                  <a:gd name="T31" fmla="*/ 153053 h 410"/>
                  <a:gd name="T32" fmla="*/ 197227 w 411"/>
                  <a:gd name="T33" fmla="*/ 165600 h 410"/>
                  <a:gd name="T34" fmla="*/ 189453 w 411"/>
                  <a:gd name="T35" fmla="*/ 177318 h 410"/>
                  <a:gd name="T36" fmla="*/ 180688 w 411"/>
                  <a:gd name="T37" fmla="*/ 188063 h 410"/>
                  <a:gd name="T38" fmla="*/ 170343 w 411"/>
                  <a:gd name="T39" fmla="*/ 197912 h 410"/>
                  <a:gd name="T40" fmla="*/ 158948 w 411"/>
                  <a:gd name="T41" fmla="*/ 206065 h 410"/>
                  <a:gd name="T42" fmla="*/ 146765 w 411"/>
                  <a:gd name="T43" fmla="*/ 212479 h 410"/>
                  <a:gd name="T44" fmla="*/ 133699 w 411"/>
                  <a:gd name="T45" fmla="*/ 217374 h 410"/>
                  <a:gd name="T46" fmla="*/ 120091 w 411"/>
                  <a:gd name="T47" fmla="*/ 220092 h 410"/>
                  <a:gd name="T48" fmla="*/ 105473 w 411"/>
                  <a:gd name="T49" fmla="*/ 221086 h 410"/>
                  <a:gd name="T50" fmla="*/ 91544 w 411"/>
                  <a:gd name="T51" fmla="*/ 220092 h 410"/>
                  <a:gd name="T52" fmla="*/ 77803 w 411"/>
                  <a:gd name="T53" fmla="*/ 217374 h 410"/>
                  <a:gd name="T54" fmla="*/ 64818 w 411"/>
                  <a:gd name="T55" fmla="*/ 212479 h 410"/>
                  <a:gd name="T56" fmla="*/ 53091 w 411"/>
                  <a:gd name="T57" fmla="*/ 206065 h 410"/>
                  <a:gd name="T58" fmla="*/ 41696 w 411"/>
                  <a:gd name="T59" fmla="*/ 197912 h 410"/>
                  <a:gd name="T60" fmla="*/ 31351 w 411"/>
                  <a:gd name="T61" fmla="*/ 188063 h 410"/>
                  <a:gd name="T62" fmla="*/ 22683 w 411"/>
                  <a:gd name="T63" fmla="*/ 177318 h 410"/>
                  <a:gd name="T64" fmla="*/ 14815 w 411"/>
                  <a:gd name="T65" fmla="*/ 165600 h 410"/>
                  <a:gd name="T66" fmla="*/ 8754 w 411"/>
                  <a:gd name="T67" fmla="*/ 153053 h 410"/>
                  <a:gd name="T68" fmla="*/ 4011 w 411"/>
                  <a:gd name="T69" fmla="*/ 139748 h 410"/>
                  <a:gd name="T70" fmla="*/ 1000 w 411"/>
                  <a:gd name="T71" fmla="*/ 124960 h 410"/>
                  <a:gd name="T72" fmla="*/ 0 w 411"/>
                  <a:gd name="T73" fmla="*/ 109984 h 410"/>
                  <a:gd name="T74" fmla="*/ 1000 w 411"/>
                  <a:gd name="T75" fmla="*/ 95567 h 410"/>
                  <a:gd name="T76" fmla="*/ 4011 w 411"/>
                  <a:gd name="T77" fmla="*/ 81338 h 410"/>
                  <a:gd name="T78" fmla="*/ 8754 w 411"/>
                  <a:gd name="T79" fmla="*/ 67219 h 410"/>
                  <a:gd name="T80" fmla="*/ 14815 w 411"/>
                  <a:gd name="T81" fmla="*/ 55056 h 410"/>
                  <a:gd name="T82" fmla="*/ 22683 w 411"/>
                  <a:gd name="T83" fmla="*/ 43165 h 410"/>
                  <a:gd name="T84" fmla="*/ 31351 w 411"/>
                  <a:gd name="T85" fmla="*/ 32872 h 410"/>
                  <a:gd name="T86" fmla="*/ 41696 w 411"/>
                  <a:gd name="T87" fmla="*/ 23841 h 410"/>
                  <a:gd name="T88" fmla="*/ 53091 w 411"/>
                  <a:gd name="T89" fmla="*/ 15656 h 410"/>
                  <a:gd name="T90" fmla="*/ 64818 w 411"/>
                  <a:gd name="T91" fmla="*/ 8611 h 410"/>
                  <a:gd name="T92" fmla="*/ 77803 w 411"/>
                  <a:gd name="T93" fmla="*/ 3672 h 410"/>
                  <a:gd name="T94" fmla="*/ 91544 w 411"/>
                  <a:gd name="T95" fmla="*/ 1027 h 410"/>
                  <a:gd name="T96" fmla="*/ 105473 w 411"/>
                  <a:gd name="T97" fmla="*/ 0 h 410"/>
                  <a:gd name="T98" fmla="*/ 105473 w 411"/>
                  <a:gd name="T99" fmla="*/ 0 h 41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11"/>
                  <a:gd name="T151" fmla="*/ 0 h 410"/>
                  <a:gd name="T152" fmla="*/ 411 w 411"/>
                  <a:gd name="T153" fmla="*/ 410 h 41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11" h="410">
                    <a:moveTo>
                      <a:pt x="205" y="0"/>
                    </a:moveTo>
                    <a:lnTo>
                      <a:pt x="233" y="2"/>
                    </a:lnTo>
                    <a:lnTo>
                      <a:pt x="260" y="7"/>
                    </a:lnTo>
                    <a:lnTo>
                      <a:pt x="285" y="16"/>
                    </a:lnTo>
                    <a:lnTo>
                      <a:pt x="309" y="29"/>
                    </a:lnTo>
                    <a:lnTo>
                      <a:pt x="331" y="44"/>
                    </a:lnTo>
                    <a:lnTo>
                      <a:pt x="351" y="61"/>
                    </a:lnTo>
                    <a:lnTo>
                      <a:pt x="368" y="80"/>
                    </a:lnTo>
                    <a:lnTo>
                      <a:pt x="383" y="102"/>
                    </a:lnTo>
                    <a:lnTo>
                      <a:pt x="395" y="125"/>
                    </a:lnTo>
                    <a:lnTo>
                      <a:pt x="404" y="151"/>
                    </a:lnTo>
                    <a:lnTo>
                      <a:pt x="409" y="177"/>
                    </a:lnTo>
                    <a:lnTo>
                      <a:pt x="411" y="204"/>
                    </a:lnTo>
                    <a:lnTo>
                      <a:pt x="409" y="232"/>
                    </a:lnTo>
                    <a:lnTo>
                      <a:pt x="404" y="259"/>
                    </a:lnTo>
                    <a:lnTo>
                      <a:pt x="395" y="284"/>
                    </a:lnTo>
                    <a:lnTo>
                      <a:pt x="383" y="307"/>
                    </a:lnTo>
                    <a:lnTo>
                      <a:pt x="368" y="329"/>
                    </a:lnTo>
                    <a:lnTo>
                      <a:pt x="351" y="349"/>
                    </a:lnTo>
                    <a:lnTo>
                      <a:pt x="331" y="367"/>
                    </a:lnTo>
                    <a:lnTo>
                      <a:pt x="309" y="382"/>
                    </a:lnTo>
                    <a:lnTo>
                      <a:pt x="285" y="394"/>
                    </a:lnTo>
                    <a:lnTo>
                      <a:pt x="260" y="403"/>
                    </a:lnTo>
                    <a:lnTo>
                      <a:pt x="233" y="408"/>
                    </a:lnTo>
                    <a:lnTo>
                      <a:pt x="205" y="410"/>
                    </a:lnTo>
                    <a:lnTo>
                      <a:pt x="178" y="408"/>
                    </a:lnTo>
                    <a:lnTo>
                      <a:pt x="151" y="403"/>
                    </a:lnTo>
                    <a:lnTo>
                      <a:pt x="126" y="394"/>
                    </a:lnTo>
                    <a:lnTo>
                      <a:pt x="103" y="382"/>
                    </a:lnTo>
                    <a:lnTo>
                      <a:pt x="81" y="367"/>
                    </a:lnTo>
                    <a:lnTo>
                      <a:pt x="61" y="349"/>
                    </a:lnTo>
                    <a:lnTo>
                      <a:pt x="44" y="329"/>
                    </a:lnTo>
                    <a:lnTo>
                      <a:pt x="29" y="307"/>
                    </a:lnTo>
                    <a:lnTo>
                      <a:pt x="17" y="284"/>
                    </a:lnTo>
                    <a:lnTo>
                      <a:pt x="8" y="259"/>
                    </a:lnTo>
                    <a:lnTo>
                      <a:pt x="2" y="232"/>
                    </a:lnTo>
                    <a:lnTo>
                      <a:pt x="0" y="204"/>
                    </a:lnTo>
                    <a:lnTo>
                      <a:pt x="2" y="177"/>
                    </a:lnTo>
                    <a:lnTo>
                      <a:pt x="8" y="151"/>
                    </a:lnTo>
                    <a:lnTo>
                      <a:pt x="17" y="125"/>
                    </a:lnTo>
                    <a:lnTo>
                      <a:pt x="29" y="102"/>
                    </a:lnTo>
                    <a:lnTo>
                      <a:pt x="44" y="80"/>
                    </a:lnTo>
                    <a:lnTo>
                      <a:pt x="61" y="61"/>
                    </a:lnTo>
                    <a:lnTo>
                      <a:pt x="81" y="44"/>
                    </a:lnTo>
                    <a:lnTo>
                      <a:pt x="103" y="29"/>
                    </a:lnTo>
                    <a:lnTo>
                      <a:pt x="126" y="16"/>
                    </a:lnTo>
                    <a:lnTo>
                      <a:pt x="151" y="7"/>
                    </a:lnTo>
                    <a:lnTo>
                      <a:pt x="178" y="2"/>
                    </a:lnTo>
                    <a:lnTo>
                      <a:pt x="205" y="0"/>
                    </a:lnTo>
                    <a:close/>
                  </a:path>
                </a:pathLst>
              </a:custGeom>
              <a:solidFill>
                <a:srgbClr val="C9FFE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a:endParaRPr lang="sl-SI"/>
              </a:p>
            </p:txBody>
          </p:sp>
          <p:sp>
            <p:nvSpPr>
              <p:cNvPr id="48" name="Freeform 18"/>
              <p:cNvSpPr>
                <a:spLocks/>
              </p:cNvSpPr>
              <p:nvPr/>
            </p:nvSpPr>
            <p:spPr bwMode="auto">
              <a:xfrm>
                <a:off x="215" y="820"/>
                <a:ext cx="812" cy="817"/>
              </a:xfrm>
              <a:custGeom>
                <a:avLst/>
                <a:gdLst>
                  <a:gd name="T0" fmla="*/ 95849 w 372"/>
                  <a:gd name="T1" fmla="*/ 0 h 372"/>
                  <a:gd name="T2" fmla="*/ 109358 w 372"/>
                  <a:gd name="T3" fmla="*/ 1674 h 372"/>
                  <a:gd name="T4" fmla="*/ 121163 w 372"/>
                  <a:gd name="T5" fmla="*/ 3677 h 372"/>
                  <a:gd name="T6" fmla="*/ 132932 w 372"/>
                  <a:gd name="T7" fmla="*/ 8076 h 372"/>
                  <a:gd name="T8" fmla="*/ 144292 w 372"/>
                  <a:gd name="T9" fmla="*/ 14056 h 372"/>
                  <a:gd name="T10" fmla="*/ 154660 w 372"/>
                  <a:gd name="T11" fmla="*/ 21661 h 372"/>
                  <a:gd name="T12" fmla="*/ 163312 w 372"/>
                  <a:gd name="T13" fmla="*/ 30297 h 372"/>
                  <a:gd name="T14" fmla="*/ 171644 w 372"/>
                  <a:gd name="T15" fmla="*/ 39387 h 372"/>
                  <a:gd name="T16" fmla="*/ 178686 w 372"/>
                  <a:gd name="T17" fmla="*/ 50742 h 372"/>
                  <a:gd name="T18" fmla="*/ 184429 w 372"/>
                  <a:gd name="T19" fmla="*/ 62397 h 372"/>
                  <a:gd name="T20" fmla="*/ 188650 w 372"/>
                  <a:gd name="T21" fmla="*/ 74608 h 372"/>
                  <a:gd name="T22" fmla="*/ 191217 w 372"/>
                  <a:gd name="T23" fmla="*/ 87733 h 372"/>
                  <a:gd name="T24" fmla="*/ 191665 w 372"/>
                  <a:gd name="T25" fmla="*/ 101326 h 372"/>
                  <a:gd name="T26" fmla="*/ 191217 w 372"/>
                  <a:gd name="T27" fmla="*/ 114813 h 372"/>
                  <a:gd name="T28" fmla="*/ 188650 w 372"/>
                  <a:gd name="T29" fmla="*/ 127683 h 372"/>
                  <a:gd name="T30" fmla="*/ 184429 w 372"/>
                  <a:gd name="T31" fmla="*/ 139707 h 372"/>
                  <a:gd name="T32" fmla="*/ 178686 w 372"/>
                  <a:gd name="T33" fmla="*/ 151602 h 372"/>
                  <a:gd name="T34" fmla="*/ 171644 w 372"/>
                  <a:gd name="T35" fmla="*/ 162396 h 372"/>
                  <a:gd name="T36" fmla="*/ 163312 w 372"/>
                  <a:gd name="T37" fmla="*/ 172049 h 372"/>
                  <a:gd name="T38" fmla="*/ 154660 w 372"/>
                  <a:gd name="T39" fmla="*/ 180122 h 372"/>
                  <a:gd name="T40" fmla="*/ 144292 w 372"/>
                  <a:gd name="T41" fmla="*/ 187897 h 372"/>
                  <a:gd name="T42" fmla="*/ 132932 w 372"/>
                  <a:gd name="T43" fmla="*/ 193710 h 372"/>
                  <a:gd name="T44" fmla="*/ 121163 w 372"/>
                  <a:gd name="T45" fmla="*/ 198206 h 372"/>
                  <a:gd name="T46" fmla="*/ 109358 w 372"/>
                  <a:gd name="T47" fmla="*/ 200852 h 372"/>
                  <a:gd name="T48" fmla="*/ 95849 w 372"/>
                  <a:gd name="T49" fmla="*/ 201316 h 372"/>
                  <a:gd name="T50" fmla="*/ 83586 w 372"/>
                  <a:gd name="T51" fmla="*/ 200852 h 372"/>
                  <a:gd name="T52" fmla="*/ 71054 w 372"/>
                  <a:gd name="T53" fmla="*/ 198206 h 372"/>
                  <a:gd name="T54" fmla="*/ 59272 w 372"/>
                  <a:gd name="T55" fmla="*/ 193710 h 372"/>
                  <a:gd name="T56" fmla="*/ 47923 w 372"/>
                  <a:gd name="T57" fmla="*/ 187897 h 372"/>
                  <a:gd name="T58" fmla="*/ 37503 w 372"/>
                  <a:gd name="T59" fmla="*/ 180122 h 372"/>
                  <a:gd name="T60" fmla="*/ 28350 w 372"/>
                  <a:gd name="T61" fmla="*/ 172049 h 372"/>
                  <a:gd name="T62" fmla="*/ 20117 w 372"/>
                  <a:gd name="T63" fmla="*/ 162396 h 372"/>
                  <a:gd name="T64" fmla="*/ 13435 w 372"/>
                  <a:gd name="T65" fmla="*/ 151602 h 372"/>
                  <a:gd name="T66" fmla="*/ 7790 w 372"/>
                  <a:gd name="T67" fmla="*/ 139707 h 372"/>
                  <a:gd name="T68" fmla="*/ 3569 w 372"/>
                  <a:gd name="T69" fmla="*/ 127683 h 372"/>
                  <a:gd name="T70" fmla="*/ 1000 w 372"/>
                  <a:gd name="T71" fmla="*/ 114813 h 372"/>
                  <a:gd name="T72" fmla="*/ 0 w 372"/>
                  <a:gd name="T73" fmla="*/ 101326 h 372"/>
                  <a:gd name="T74" fmla="*/ 1000 w 372"/>
                  <a:gd name="T75" fmla="*/ 87733 h 372"/>
                  <a:gd name="T76" fmla="*/ 3569 w 372"/>
                  <a:gd name="T77" fmla="*/ 74608 h 372"/>
                  <a:gd name="T78" fmla="*/ 7790 w 372"/>
                  <a:gd name="T79" fmla="*/ 62397 h 372"/>
                  <a:gd name="T80" fmla="*/ 13435 w 372"/>
                  <a:gd name="T81" fmla="*/ 50742 h 372"/>
                  <a:gd name="T82" fmla="*/ 20117 w 372"/>
                  <a:gd name="T83" fmla="*/ 39387 h 372"/>
                  <a:gd name="T84" fmla="*/ 28350 w 372"/>
                  <a:gd name="T85" fmla="*/ 30297 h 372"/>
                  <a:gd name="T86" fmla="*/ 37503 w 372"/>
                  <a:gd name="T87" fmla="*/ 21661 h 372"/>
                  <a:gd name="T88" fmla="*/ 47923 w 372"/>
                  <a:gd name="T89" fmla="*/ 14056 h 372"/>
                  <a:gd name="T90" fmla="*/ 59272 w 372"/>
                  <a:gd name="T91" fmla="*/ 8076 h 372"/>
                  <a:gd name="T92" fmla="*/ 71054 w 372"/>
                  <a:gd name="T93" fmla="*/ 3677 h 372"/>
                  <a:gd name="T94" fmla="*/ 83586 w 372"/>
                  <a:gd name="T95" fmla="*/ 1674 h 372"/>
                  <a:gd name="T96" fmla="*/ 95849 w 372"/>
                  <a:gd name="T97" fmla="*/ 0 h 372"/>
                  <a:gd name="T98" fmla="*/ 95849 w 372"/>
                  <a:gd name="T99" fmla="*/ 0 h 37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72"/>
                  <a:gd name="T151" fmla="*/ 0 h 372"/>
                  <a:gd name="T152" fmla="*/ 372 w 372"/>
                  <a:gd name="T153" fmla="*/ 372 h 372"/>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72" h="372">
                    <a:moveTo>
                      <a:pt x="186" y="0"/>
                    </a:moveTo>
                    <a:lnTo>
                      <a:pt x="212" y="3"/>
                    </a:lnTo>
                    <a:lnTo>
                      <a:pt x="235" y="7"/>
                    </a:lnTo>
                    <a:lnTo>
                      <a:pt x="258" y="15"/>
                    </a:lnTo>
                    <a:lnTo>
                      <a:pt x="280" y="26"/>
                    </a:lnTo>
                    <a:lnTo>
                      <a:pt x="300" y="40"/>
                    </a:lnTo>
                    <a:lnTo>
                      <a:pt x="317" y="56"/>
                    </a:lnTo>
                    <a:lnTo>
                      <a:pt x="333" y="73"/>
                    </a:lnTo>
                    <a:lnTo>
                      <a:pt x="347" y="94"/>
                    </a:lnTo>
                    <a:lnTo>
                      <a:pt x="358" y="115"/>
                    </a:lnTo>
                    <a:lnTo>
                      <a:pt x="366" y="138"/>
                    </a:lnTo>
                    <a:lnTo>
                      <a:pt x="371" y="162"/>
                    </a:lnTo>
                    <a:lnTo>
                      <a:pt x="372" y="187"/>
                    </a:lnTo>
                    <a:lnTo>
                      <a:pt x="371" y="212"/>
                    </a:lnTo>
                    <a:lnTo>
                      <a:pt x="366" y="236"/>
                    </a:lnTo>
                    <a:lnTo>
                      <a:pt x="358" y="258"/>
                    </a:lnTo>
                    <a:lnTo>
                      <a:pt x="347" y="280"/>
                    </a:lnTo>
                    <a:lnTo>
                      <a:pt x="333" y="300"/>
                    </a:lnTo>
                    <a:lnTo>
                      <a:pt x="317" y="318"/>
                    </a:lnTo>
                    <a:lnTo>
                      <a:pt x="300" y="333"/>
                    </a:lnTo>
                    <a:lnTo>
                      <a:pt x="280" y="347"/>
                    </a:lnTo>
                    <a:lnTo>
                      <a:pt x="258" y="358"/>
                    </a:lnTo>
                    <a:lnTo>
                      <a:pt x="235" y="366"/>
                    </a:lnTo>
                    <a:lnTo>
                      <a:pt x="212" y="371"/>
                    </a:lnTo>
                    <a:lnTo>
                      <a:pt x="186" y="372"/>
                    </a:lnTo>
                    <a:lnTo>
                      <a:pt x="162" y="371"/>
                    </a:lnTo>
                    <a:lnTo>
                      <a:pt x="138" y="366"/>
                    </a:lnTo>
                    <a:lnTo>
                      <a:pt x="115" y="358"/>
                    </a:lnTo>
                    <a:lnTo>
                      <a:pt x="93" y="347"/>
                    </a:lnTo>
                    <a:lnTo>
                      <a:pt x="73" y="333"/>
                    </a:lnTo>
                    <a:lnTo>
                      <a:pt x="55" y="318"/>
                    </a:lnTo>
                    <a:lnTo>
                      <a:pt x="39" y="300"/>
                    </a:lnTo>
                    <a:lnTo>
                      <a:pt x="26" y="280"/>
                    </a:lnTo>
                    <a:lnTo>
                      <a:pt x="15" y="258"/>
                    </a:lnTo>
                    <a:lnTo>
                      <a:pt x="7" y="236"/>
                    </a:lnTo>
                    <a:lnTo>
                      <a:pt x="2" y="212"/>
                    </a:lnTo>
                    <a:lnTo>
                      <a:pt x="0" y="187"/>
                    </a:lnTo>
                    <a:lnTo>
                      <a:pt x="2" y="162"/>
                    </a:lnTo>
                    <a:lnTo>
                      <a:pt x="7" y="138"/>
                    </a:lnTo>
                    <a:lnTo>
                      <a:pt x="15" y="115"/>
                    </a:lnTo>
                    <a:lnTo>
                      <a:pt x="26" y="94"/>
                    </a:lnTo>
                    <a:lnTo>
                      <a:pt x="39" y="73"/>
                    </a:lnTo>
                    <a:lnTo>
                      <a:pt x="55" y="56"/>
                    </a:lnTo>
                    <a:lnTo>
                      <a:pt x="73" y="40"/>
                    </a:lnTo>
                    <a:lnTo>
                      <a:pt x="93" y="26"/>
                    </a:lnTo>
                    <a:lnTo>
                      <a:pt x="115" y="15"/>
                    </a:lnTo>
                    <a:lnTo>
                      <a:pt x="138" y="7"/>
                    </a:lnTo>
                    <a:lnTo>
                      <a:pt x="162" y="3"/>
                    </a:lnTo>
                    <a:lnTo>
                      <a:pt x="186" y="0"/>
                    </a:lnTo>
                    <a:close/>
                  </a:path>
                </a:pathLst>
              </a:custGeom>
              <a:solidFill>
                <a:srgbClr val="CFFFE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a:endParaRPr lang="sl-SI"/>
              </a:p>
            </p:txBody>
          </p:sp>
          <p:sp>
            <p:nvSpPr>
              <p:cNvPr id="49" name="Freeform 19"/>
              <p:cNvSpPr>
                <a:spLocks/>
              </p:cNvSpPr>
              <p:nvPr/>
            </p:nvSpPr>
            <p:spPr bwMode="auto">
              <a:xfrm>
                <a:off x="270" y="848"/>
                <a:ext cx="720" cy="723"/>
              </a:xfrm>
              <a:custGeom>
                <a:avLst/>
                <a:gdLst>
                  <a:gd name="T0" fmla="*/ 84676 w 330"/>
                  <a:gd name="T1" fmla="*/ 0 h 329"/>
                  <a:gd name="T2" fmla="*/ 96011 w 330"/>
                  <a:gd name="T3" fmla="*/ 1028 h 329"/>
                  <a:gd name="T4" fmla="*/ 107341 w 330"/>
                  <a:gd name="T5" fmla="*/ 3290 h 329"/>
                  <a:gd name="T6" fmla="*/ 117676 w 330"/>
                  <a:gd name="T7" fmla="*/ 7230 h 329"/>
                  <a:gd name="T8" fmla="*/ 127305 w 330"/>
                  <a:gd name="T9" fmla="*/ 11840 h 329"/>
                  <a:gd name="T10" fmla="*/ 136464 w 330"/>
                  <a:gd name="T11" fmla="*/ 19009 h 329"/>
                  <a:gd name="T12" fmla="*/ 144214 w 330"/>
                  <a:gd name="T13" fmla="*/ 26019 h 329"/>
                  <a:gd name="T14" fmla="*/ 151983 w 330"/>
                  <a:gd name="T15" fmla="*/ 34915 h 329"/>
                  <a:gd name="T16" fmla="*/ 157715 w 330"/>
                  <a:gd name="T17" fmla="*/ 44593 h 329"/>
                  <a:gd name="T18" fmla="*/ 162908 w 330"/>
                  <a:gd name="T19" fmla="*/ 54944 h 329"/>
                  <a:gd name="T20" fmla="*/ 166874 w 330"/>
                  <a:gd name="T21" fmla="*/ 65356 h 329"/>
                  <a:gd name="T22" fmla="*/ 169045 w 330"/>
                  <a:gd name="T23" fmla="*/ 77293 h 329"/>
                  <a:gd name="T24" fmla="*/ 169481 w 330"/>
                  <a:gd name="T25" fmla="*/ 89072 h 329"/>
                  <a:gd name="T26" fmla="*/ 169045 w 330"/>
                  <a:gd name="T27" fmla="*/ 101681 h 329"/>
                  <a:gd name="T28" fmla="*/ 166874 w 330"/>
                  <a:gd name="T29" fmla="*/ 113069 h 329"/>
                  <a:gd name="T30" fmla="*/ 162908 w 330"/>
                  <a:gd name="T31" fmla="*/ 124031 h 329"/>
                  <a:gd name="T32" fmla="*/ 157715 w 330"/>
                  <a:gd name="T33" fmla="*/ 134381 h 329"/>
                  <a:gd name="T34" fmla="*/ 151983 w 330"/>
                  <a:gd name="T35" fmla="*/ 144057 h 329"/>
                  <a:gd name="T36" fmla="*/ 144214 w 330"/>
                  <a:gd name="T37" fmla="*/ 152949 h 329"/>
                  <a:gd name="T38" fmla="*/ 136464 w 330"/>
                  <a:gd name="T39" fmla="*/ 160357 h 329"/>
                  <a:gd name="T40" fmla="*/ 127305 w 330"/>
                  <a:gd name="T41" fmla="*/ 167035 h 329"/>
                  <a:gd name="T42" fmla="*/ 117676 w 330"/>
                  <a:gd name="T43" fmla="*/ 171744 h 329"/>
                  <a:gd name="T44" fmla="*/ 107341 w 330"/>
                  <a:gd name="T45" fmla="*/ 176245 h 329"/>
                  <a:gd name="T46" fmla="*/ 96011 w 330"/>
                  <a:gd name="T47" fmla="*/ 178410 h 329"/>
                  <a:gd name="T48" fmla="*/ 84676 w 330"/>
                  <a:gd name="T49" fmla="*/ 178974 h 329"/>
                  <a:gd name="T50" fmla="*/ 73462 w 330"/>
                  <a:gd name="T51" fmla="*/ 178410 h 329"/>
                  <a:gd name="T52" fmla="*/ 62160 w 330"/>
                  <a:gd name="T53" fmla="*/ 176245 h 329"/>
                  <a:gd name="T54" fmla="*/ 51755 w 330"/>
                  <a:gd name="T55" fmla="*/ 171744 h 329"/>
                  <a:gd name="T56" fmla="*/ 42168 w 330"/>
                  <a:gd name="T57" fmla="*/ 167035 h 329"/>
                  <a:gd name="T58" fmla="*/ 32884 w 330"/>
                  <a:gd name="T59" fmla="*/ 160357 h 329"/>
                  <a:gd name="T60" fmla="*/ 25102 w 330"/>
                  <a:gd name="T61" fmla="*/ 152949 h 329"/>
                  <a:gd name="T62" fmla="*/ 17904 w 330"/>
                  <a:gd name="T63" fmla="*/ 144057 h 329"/>
                  <a:gd name="T64" fmla="*/ 11758 w 330"/>
                  <a:gd name="T65" fmla="*/ 134381 h 329"/>
                  <a:gd name="T66" fmla="*/ 6574 w 330"/>
                  <a:gd name="T67" fmla="*/ 124031 h 329"/>
                  <a:gd name="T68" fmla="*/ 3013 w 330"/>
                  <a:gd name="T69" fmla="*/ 113069 h 329"/>
                  <a:gd name="T70" fmla="*/ 995 w 330"/>
                  <a:gd name="T71" fmla="*/ 101681 h 329"/>
                  <a:gd name="T72" fmla="*/ 0 w 330"/>
                  <a:gd name="T73" fmla="*/ 89072 h 329"/>
                  <a:gd name="T74" fmla="*/ 995 w 330"/>
                  <a:gd name="T75" fmla="*/ 77293 h 329"/>
                  <a:gd name="T76" fmla="*/ 3013 w 330"/>
                  <a:gd name="T77" fmla="*/ 65356 h 329"/>
                  <a:gd name="T78" fmla="*/ 6574 w 330"/>
                  <a:gd name="T79" fmla="*/ 54944 h 329"/>
                  <a:gd name="T80" fmla="*/ 11758 w 330"/>
                  <a:gd name="T81" fmla="*/ 44593 h 329"/>
                  <a:gd name="T82" fmla="*/ 17904 w 330"/>
                  <a:gd name="T83" fmla="*/ 34915 h 329"/>
                  <a:gd name="T84" fmla="*/ 25102 w 330"/>
                  <a:gd name="T85" fmla="*/ 26019 h 329"/>
                  <a:gd name="T86" fmla="*/ 32884 w 330"/>
                  <a:gd name="T87" fmla="*/ 19009 h 329"/>
                  <a:gd name="T88" fmla="*/ 42168 w 330"/>
                  <a:gd name="T89" fmla="*/ 11840 h 329"/>
                  <a:gd name="T90" fmla="*/ 51755 w 330"/>
                  <a:gd name="T91" fmla="*/ 7230 h 329"/>
                  <a:gd name="T92" fmla="*/ 62160 w 330"/>
                  <a:gd name="T93" fmla="*/ 3290 h 329"/>
                  <a:gd name="T94" fmla="*/ 73462 w 330"/>
                  <a:gd name="T95" fmla="*/ 1028 h 329"/>
                  <a:gd name="T96" fmla="*/ 84676 w 330"/>
                  <a:gd name="T97" fmla="*/ 0 h 329"/>
                  <a:gd name="T98" fmla="*/ 84676 w 330"/>
                  <a:gd name="T99" fmla="*/ 0 h 32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30"/>
                  <a:gd name="T151" fmla="*/ 0 h 329"/>
                  <a:gd name="T152" fmla="*/ 330 w 330"/>
                  <a:gd name="T153" fmla="*/ 329 h 32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30" h="329">
                    <a:moveTo>
                      <a:pt x="165" y="0"/>
                    </a:moveTo>
                    <a:lnTo>
                      <a:pt x="187" y="2"/>
                    </a:lnTo>
                    <a:lnTo>
                      <a:pt x="209" y="6"/>
                    </a:lnTo>
                    <a:lnTo>
                      <a:pt x="229" y="13"/>
                    </a:lnTo>
                    <a:lnTo>
                      <a:pt x="248" y="22"/>
                    </a:lnTo>
                    <a:lnTo>
                      <a:pt x="266" y="35"/>
                    </a:lnTo>
                    <a:lnTo>
                      <a:pt x="281" y="48"/>
                    </a:lnTo>
                    <a:lnTo>
                      <a:pt x="296" y="64"/>
                    </a:lnTo>
                    <a:lnTo>
                      <a:pt x="307" y="82"/>
                    </a:lnTo>
                    <a:lnTo>
                      <a:pt x="317" y="101"/>
                    </a:lnTo>
                    <a:lnTo>
                      <a:pt x="325" y="120"/>
                    </a:lnTo>
                    <a:lnTo>
                      <a:pt x="329" y="142"/>
                    </a:lnTo>
                    <a:lnTo>
                      <a:pt x="330" y="164"/>
                    </a:lnTo>
                    <a:lnTo>
                      <a:pt x="329" y="187"/>
                    </a:lnTo>
                    <a:lnTo>
                      <a:pt x="325" y="208"/>
                    </a:lnTo>
                    <a:lnTo>
                      <a:pt x="317" y="228"/>
                    </a:lnTo>
                    <a:lnTo>
                      <a:pt x="307" y="247"/>
                    </a:lnTo>
                    <a:lnTo>
                      <a:pt x="296" y="265"/>
                    </a:lnTo>
                    <a:lnTo>
                      <a:pt x="281" y="281"/>
                    </a:lnTo>
                    <a:lnTo>
                      <a:pt x="266" y="295"/>
                    </a:lnTo>
                    <a:lnTo>
                      <a:pt x="248" y="307"/>
                    </a:lnTo>
                    <a:lnTo>
                      <a:pt x="229" y="316"/>
                    </a:lnTo>
                    <a:lnTo>
                      <a:pt x="209" y="324"/>
                    </a:lnTo>
                    <a:lnTo>
                      <a:pt x="187" y="328"/>
                    </a:lnTo>
                    <a:lnTo>
                      <a:pt x="165" y="329"/>
                    </a:lnTo>
                    <a:lnTo>
                      <a:pt x="143" y="328"/>
                    </a:lnTo>
                    <a:lnTo>
                      <a:pt x="121" y="324"/>
                    </a:lnTo>
                    <a:lnTo>
                      <a:pt x="101" y="316"/>
                    </a:lnTo>
                    <a:lnTo>
                      <a:pt x="82" y="307"/>
                    </a:lnTo>
                    <a:lnTo>
                      <a:pt x="64" y="295"/>
                    </a:lnTo>
                    <a:lnTo>
                      <a:pt x="49" y="281"/>
                    </a:lnTo>
                    <a:lnTo>
                      <a:pt x="35" y="265"/>
                    </a:lnTo>
                    <a:lnTo>
                      <a:pt x="23" y="247"/>
                    </a:lnTo>
                    <a:lnTo>
                      <a:pt x="13" y="228"/>
                    </a:lnTo>
                    <a:lnTo>
                      <a:pt x="6" y="208"/>
                    </a:lnTo>
                    <a:lnTo>
                      <a:pt x="2" y="187"/>
                    </a:lnTo>
                    <a:lnTo>
                      <a:pt x="0" y="164"/>
                    </a:lnTo>
                    <a:lnTo>
                      <a:pt x="2" y="142"/>
                    </a:lnTo>
                    <a:lnTo>
                      <a:pt x="6" y="120"/>
                    </a:lnTo>
                    <a:lnTo>
                      <a:pt x="13" y="101"/>
                    </a:lnTo>
                    <a:lnTo>
                      <a:pt x="23" y="82"/>
                    </a:lnTo>
                    <a:lnTo>
                      <a:pt x="35" y="64"/>
                    </a:lnTo>
                    <a:lnTo>
                      <a:pt x="49" y="48"/>
                    </a:lnTo>
                    <a:lnTo>
                      <a:pt x="64" y="35"/>
                    </a:lnTo>
                    <a:lnTo>
                      <a:pt x="82" y="22"/>
                    </a:lnTo>
                    <a:lnTo>
                      <a:pt x="101" y="13"/>
                    </a:lnTo>
                    <a:lnTo>
                      <a:pt x="121" y="6"/>
                    </a:lnTo>
                    <a:lnTo>
                      <a:pt x="143" y="2"/>
                    </a:lnTo>
                    <a:lnTo>
                      <a:pt x="165" y="0"/>
                    </a:lnTo>
                    <a:close/>
                  </a:path>
                </a:pathLst>
              </a:custGeom>
              <a:solidFill>
                <a:srgbClr val="D4FFE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a:endParaRPr lang="sl-SI"/>
              </a:p>
            </p:txBody>
          </p:sp>
          <p:sp>
            <p:nvSpPr>
              <p:cNvPr id="50" name="Freeform 20"/>
              <p:cNvSpPr>
                <a:spLocks/>
              </p:cNvSpPr>
              <p:nvPr/>
            </p:nvSpPr>
            <p:spPr bwMode="auto">
              <a:xfrm>
                <a:off x="320" y="868"/>
                <a:ext cx="635" cy="639"/>
              </a:xfrm>
              <a:custGeom>
                <a:avLst/>
                <a:gdLst>
                  <a:gd name="T0" fmla="*/ 74502 w 291"/>
                  <a:gd name="T1" fmla="*/ 0 h 291"/>
                  <a:gd name="T2" fmla="*/ 84848 w 291"/>
                  <a:gd name="T3" fmla="*/ 1028 h 291"/>
                  <a:gd name="T4" fmla="*/ 94711 w 291"/>
                  <a:gd name="T5" fmla="*/ 3283 h 291"/>
                  <a:gd name="T6" fmla="*/ 103843 w 291"/>
                  <a:gd name="T7" fmla="*/ 6375 h 291"/>
                  <a:gd name="T8" fmla="*/ 112624 w 291"/>
                  <a:gd name="T9" fmla="*/ 11318 h 291"/>
                  <a:gd name="T10" fmla="*/ 120833 w 291"/>
                  <a:gd name="T11" fmla="*/ 16697 h 291"/>
                  <a:gd name="T12" fmla="*/ 127951 w 291"/>
                  <a:gd name="T13" fmla="*/ 23092 h 291"/>
                  <a:gd name="T14" fmla="*/ 134319 w 291"/>
                  <a:gd name="T15" fmla="*/ 31298 h 291"/>
                  <a:gd name="T16" fmla="*/ 139285 w 291"/>
                  <a:gd name="T17" fmla="*/ 39365 h 291"/>
                  <a:gd name="T18" fmla="*/ 143931 w 291"/>
                  <a:gd name="T19" fmla="*/ 48759 h 291"/>
                  <a:gd name="T20" fmla="*/ 147036 w 291"/>
                  <a:gd name="T21" fmla="*/ 58311 h 291"/>
                  <a:gd name="T22" fmla="*/ 149627 w 291"/>
                  <a:gd name="T23" fmla="*/ 68727 h 291"/>
                  <a:gd name="T24" fmla="*/ 149627 w 291"/>
                  <a:gd name="T25" fmla="*/ 79030 h 291"/>
                  <a:gd name="T26" fmla="*/ 149627 w 291"/>
                  <a:gd name="T27" fmla="*/ 89822 h 291"/>
                  <a:gd name="T28" fmla="*/ 147036 w 291"/>
                  <a:gd name="T29" fmla="*/ 100024 h 291"/>
                  <a:gd name="T30" fmla="*/ 143931 w 291"/>
                  <a:gd name="T31" fmla="*/ 109770 h 291"/>
                  <a:gd name="T32" fmla="*/ 139285 w 291"/>
                  <a:gd name="T33" fmla="*/ 118946 h 291"/>
                  <a:gd name="T34" fmla="*/ 134319 w 291"/>
                  <a:gd name="T35" fmla="*/ 127018 h 291"/>
                  <a:gd name="T36" fmla="*/ 127951 w 291"/>
                  <a:gd name="T37" fmla="*/ 134640 h 291"/>
                  <a:gd name="T38" fmla="*/ 120833 w 291"/>
                  <a:gd name="T39" fmla="*/ 141015 h 291"/>
                  <a:gd name="T40" fmla="*/ 112624 w 291"/>
                  <a:gd name="T41" fmla="*/ 146985 h 291"/>
                  <a:gd name="T42" fmla="*/ 103843 w 291"/>
                  <a:gd name="T43" fmla="*/ 151898 h 291"/>
                  <a:gd name="T44" fmla="*/ 94711 w 291"/>
                  <a:gd name="T45" fmla="*/ 155053 h 291"/>
                  <a:gd name="T46" fmla="*/ 84848 w 291"/>
                  <a:gd name="T47" fmla="*/ 157288 h 291"/>
                  <a:gd name="T48" fmla="*/ 74502 w 291"/>
                  <a:gd name="T49" fmla="*/ 157288 h 291"/>
                  <a:gd name="T50" fmla="*/ 64755 w 291"/>
                  <a:gd name="T51" fmla="*/ 157288 h 291"/>
                  <a:gd name="T52" fmla="*/ 54874 w 291"/>
                  <a:gd name="T53" fmla="*/ 155053 h 291"/>
                  <a:gd name="T54" fmla="*/ 45665 w 291"/>
                  <a:gd name="T55" fmla="*/ 151898 h 291"/>
                  <a:gd name="T56" fmla="*/ 37002 w 291"/>
                  <a:gd name="T57" fmla="*/ 146985 h 291"/>
                  <a:gd name="T58" fmla="*/ 29251 w 291"/>
                  <a:gd name="T59" fmla="*/ 141015 h 291"/>
                  <a:gd name="T60" fmla="*/ 22114 w 291"/>
                  <a:gd name="T61" fmla="*/ 134640 h 291"/>
                  <a:gd name="T62" fmla="*/ 15327 w 291"/>
                  <a:gd name="T63" fmla="*/ 127018 h 291"/>
                  <a:gd name="T64" fmla="*/ 10337 w 291"/>
                  <a:gd name="T65" fmla="*/ 118946 h 291"/>
                  <a:gd name="T66" fmla="*/ 5599 w 291"/>
                  <a:gd name="T67" fmla="*/ 109770 h 291"/>
                  <a:gd name="T68" fmla="*/ 2566 w 291"/>
                  <a:gd name="T69" fmla="*/ 100024 h 291"/>
                  <a:gd name="T70" fmla="*/ 456 w 291"/>
                  <a:gd name="T71" fmla="*/ 89822 h 291"/>
                  <a:gd name="T72" fmla="*/ 0 w 291"/>
                  <a:gd name="T73" fmla="*/ 79030 h 291"/>
                  <a:gd name="T74" fmla="*/ 456 w 291"/>
                  <a:gd name="T75" fmla="*/ 68727 h 291"/>
                  <a:gd name="T76" fmla="*/ 2566 w 291"/>
                  <a:gd name="T77" fmla="*/ 58311 h 291"/>
                  <a:gd name="T78" fmla="*/ 5599 w 291"/>
                  <a:gd name="T79" fmla="*/ 48759 h 291"/>
                  <a:gd name="T80" fmla="*/ 10337 w 291"/>
                  <a:gd name="T81" fmla="*/ 39365 h 291"/>
                  <a:gd name="T82" fmla="*/ 15327 w 291"/>
                  <a:gd name="T83" fmla="*/ 31298 h 291"/>
                  <a:gd name="T84" fmla="*/ 22114 w 291"/>
                  <a:gd name="T85" fmla="*/ 23092 h 291"/>
                  <a:gd name="T86" fmla="*/ 29251 w 291"/>
                  <a:gd name="T87" fmla="*/ 16697 h 291"/>
                  <a:gd name="T88" fmla="*/ 37002 w 291"/>
                  <a:gd name="T89" fmla="*/ 11318 h 291"/>
                  <a:gd name="T90" fmla="*/ 45665 w 291"/>
                  <a:gd name="T91" fmla="*/ 6375 h 291"/>
                  <a:gd name="T92" fmla="*/ 54874 w 291"/>
                  <a:gd name="T93" fmla="*/ 3283 h 291"/>
                  <a:gd name="T94" fmla="*/ 64755 w 291"/>
                  <a:gd name="T95" fmla="*/ 1028 h 291"/>
                  <a:gd name="T96" fmla="*/ 74502 w 291"/>
                  <a:gd name="T97" fmla="*/ 0 h 291"/>
                  <a:gd name="T98" fmla="*/ 74502 w 291"/>
                  <a:gd name="T99" fmla="*/ 0 h 29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91"/>
                  <a:gd name="T151" fmla="*/ 0 h 291"/>
                  <a:gd name="T152" fmla="*/ 291 w 291"/>
                  <a:gd name="T153" fmla="*/ 291 h 29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91" h="291">
                    <a:moveTo>
                      <a:pt x="145" y="0"/>
                    </a:moveTo>
                    <a:lnTo>
                      <a:pt x="165" y="2"/>
                    </a:lnTo>
                    <a:lnTo>
                      <a:pt x="184" y="6"/>
                    </a:lnTo>
                    <a:lnTo>
                      <a:pt x="202" y="12"/>
                    </a:lnTo>
                    <a:lnTo>
                      <a:pt x="219" y="21"/>
                    </a:lnTo>
                    <a:lnTo>
                      <a:pt x="235" y="31"/>
                    </a:lnTo>
                    <a:lnTo>
                      <a:pt x="249" y="43"/>
                    </a:lnTo>
                    <a:lnTo>
                      <a:pt x="261" y="58"/>
                    </a:lnTo>
                    <a:lnTo>
                      <a:pt x="271" y="73"/>
                    </a:lnTo>
                    <a:lnTo>
                      <a:pt x="280" y="90"/>
                    </a:lnTo>
                    <a:lnTo>
                      <a:pt x="286" y="108"/>
                    </a:lnTo>
                    <a:lnTo>
                      <a:pt x="291" y="127"/>
                    </a:lnTo>
                    <a:lnTo>
                      <a:pt x="291" y="146"/>
                    </a:lnTo>
                    <a:lnTo>
                      <a:pt x="291" y="166"/>
                    </a:lnTo>
                    <a:lnTo>
                      <a:pt x="286" y="185"/>
                    </a:lnTo>
                    <a:lnTo>
                      <a:pt x="280" y="203"/>
                    </a:lnTo>
                    <a:lnTo>
                      <a:pt x="271" y="220"/>
                    </a:lnTo>
                    <a:lnTo>
                      <a:pt x="261" y="235"/>
                    </a:lnTo>
                    <a:lnTo>
                      <a:pt x="249" y="249"/>
                    </a:lnTo>
                    <a:lnTo>
                      <a:pt x="235" y="261"/>
                    </a:lnTo>
                    <a:lnTo>
                      <a:pt x="219" y="272"/>
                    </a:lnTo>
                    <a:lnTo>
                      <a:pt x="202" y="281"/>
                    </a:lnTo>
                    <a:lnTo>
                      <a:pt x="184" y="287"/>
                    </a:lnTo>
                    <a:lnTo>
                      <a:pt x="165" y="291"/>
                    </a:lnTo>
                    <a:lnTo>
                      <a:pt x="145" y="291"/>
                    </a:lnTo>
                    <a:lnTo>
                      <a:pt x="126" y="291"/>
                    </a:lnTo>
                    <a:lnTo>
                      <a:pt x="107" y="287"/>
                    </a:lnTo>
                    <a:lnTo>
                      <a:pt x="89" y="281"/>
                    </a:lnTo>
                    <a:lnTo>
                      <a:pt x="72" y="272"/>
                    </a:lnTo>
                    <a:lnTo>
                      <a:pt x="57" y="261"/>
                    </a:lnTo>
                    <a:lnTo>
                      <a:pt x="43" y="249"/>
                    </a:lnTo>
                    <a:lnTo>
                      <a:pt x="30" y="235"/>
                    </a:lnTo>
                    <a:lnTo>
                      <a:pt x="20" y="220"/>
                    </a:lnTo>
                    <a:lnTo>
                      <a:pt x="11" y="203"/>
                    </a:lnTo>
                    <a:lnTo>
                      <a:pt x="5" y="185"/>
                    </a:lnTo>
                    <a:lnTo>
                      <a:pt x="1" y="166"/>
                    </a:lnTo>
                    <a:lnTo>
                      <a:pt x="0" y="146"/>
                    </a:lnTo>
                    <a:lnTo>
                      <a:pt x="1" y="127"/>
                    </a:lnTo>
                    <a:lnTo>
                      <a:pt x="5" y="108"/>
                    </a:lnTo>
                    <a:lnTo>
                      <a:pt x="11" y="90"/>
                    </a:lnTo>
                    <a:lnTo>
                      <a:pt x="20" y="73"/>
                    </a:lnTo>
                    <a:lnTo>
                      <a:pt x="30" y="58"/>
                    </a:lnTo>
                    <a:lnTo>
                      <a:pt x="43" y="43"/>
                    </a:lnTo>
                    <a:lnTo>
                      <a:pt x="57" y="31"/>
                    </a:lnTo>
                    <a:lnTo>
                      <a:pt x="72" y="21"/>
                    </a:lnTo>
                    <a:lnTo>
                      <a:pt x="89" y="12"/>
                    </a:lnTo>
                    <a:lnTo>
                      <a:pt x="107" y="6"/>
                    </a:lnTo>
                    <a:lnTo>
                      <a:pt x="126" y="2"/>
                    </a:lnTo>
                    <a:lnTo>
                      <a:pt x="145" y="0"/>
                    </a:lnTo>
                    <a:close/>
                  </a:path>
                </a:pathLst>
              </a:custGeom>
              <a:solidFill>
                <a:srgbClr val="DBFF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a:endParaRPr lang="sl-SI"/>
              </a:p>
            </p:txBody>
          </p:sp>
          <p:sp>
            <p:nvSpPr>
              <p:cNvPr id="51" name="Freeform 21"/>
              <p:cNvSpPr>
                <a:spLocks/>
              </p:cNvSpPr>
              <p:nvPr/>
            </p:nvSpPr>
            <p:spPr bwMode="auto">
              <a:xfrm>
                <a:off x="368" y="890"/>
                <a:ext cx="554" cy="556"/>
              </a:xfrm>
              <a:custGeom>
                <a:avLst/>
                <a:gdLst>
                  <a:gd name="T0" fmla="*/ 65016 w 254"/>
                  <a:gd name="T1" fmla="*/ 0 h 253"/>
                  <a:gd name="T2" fmla="*/ 74188 w 254"/>
                  <a:gd name="T3" fmla="*/ 468 h 253"/>
                  <a:gd name="T4" fmla="*/ 82489 w 254"/>
                  <a:gd name="T5" fmla="*/ 2705 h 253"/>
                  <a:gd name="T6" fmla="*/ 90634 w 254"/>
                  <a:gd name="T7" fmla="*/ 5391 h 253"/>
                  <a:gd name="T8" fmla="*/ 97971 w 254"/>
                  <a:gd name="T9" fmla="*/ 9892 h 253"/>
                  <a:gd name="T10" fmla="*/ 104983 w 254"/>
                  <a:gd name="T11" fmla="*/ 14082 h 253"/>
                  <a:gd name="T12" fmla="*/ 111114 w 254"/>
                  <a:gd name="T13" fmla="*/ 20038 h 253"/>
                  <a:gd name="T14" fmla="*/ 116689 w 254"/>
                  <a:gd name="T15" fmla="*/ 27268 h 253"/>
                  <a:gd name="T16" fmla="*/ 121442 w 254"/>
                  <a:gd name="T17" fmla="*/ 34145 h 253"/>
                  <a:gd name="T18" fmla="*/ 125424 w 254"/>
                  <a:gd name="T19" fmla="*/ 42335 h 253"/>
                  <a:gd name="T20" fmla="*/ 127998 w 254"/>
                  <a:gd name="T21" fmla="*/ 50497 h 253"/>
                  <a:gd name="T22" fmla="*/ 130061 w 254"/>
                  <a:gd name="T23" fmla="*/ 59925 h 253"/>
                  <a:gd name="T24" fmla="*/ 130061 w 254"/>
                  <a:gd name="T25" fmla="*/ 69043 h 253"/>
                  <a:gd name="T26" fmla="*/ 130061 w 254"/>
                  <a:gd name="T27" fmla="*/ 78156 h 253"/>
                  <a:gd name="T28" fmla="*/ 127998 w 254"/>
                  <a:gd name="T29" fmla="*/ 87657 h 253"/>
                  <a:gd name="T30" fmla="*/ 125424 w 254"/>
                  <a:gd name="T31" fmla="*/ 95746 h 253"/>
                  <a:gd name="T32" fmla="*/ 121442 w 254"/>
                  <a:gd name="T33" fmla="*/ 103961 h 253"/>
                  <a:gd name="T34" fmla="*/ 116689 w 254"/>
                  <a:gd name="T35" fmla="*/ 110974 h 253"/>
                  <a:gd name="T36" fmla="*/ 111114 w 254"/>
                  <a:gd name="T37" fmla="*/ 118043 h 253"/>
                  <a:gd name="T38" fmla="*/ 104983 w 254"/>
                  <a:gd name="T39" fmla="*/ 124043 h 253"/>
                  <a:gd name="T40" fmla="*/ 97971 w 254"/>
                  <a:gd name="T41" fmla="*/ 128500 h 253"/>
                  <a:gd name="T42" fmla="*/ 90634 w 254"/>
                  <a:gd name="T43" fmla="*/ 132721 h 253"/>
                  <a:gd name="T44" fmla="*/ 82489 w 254"/>
                  <a:gd name="T45" fmla="*/ 135422 h 253"/>
                  <a:gd name="T46" fmla="*/ 74188 w 254"/>
                  <a:gd name="T47" fmla="*/ 137690 h 253"/>
                  <a:gd name="T48" fmla="*/ 65016 w 254"/>
                  <a:gd name="T49" fmla="*/ 137690 h 253"/>
                  <a:gd name="T50" fmla="*/ 56329 w 254"/>
                  <a:gd name="T51" fmla="*/ 137690 h 253"/>
                  <a:gd name="T52" fmla="*/ 48133 w 254"/>
                  <a:gd name="T53" fmla="*/ 135422 h 253"/>
                  <a:gd name="T54" fmla="*/ 39947 w 254"/>
                  <a:gd name="T55" fmla="*/ 132721 h 253"/>
                  <a:gd name="T56" fmla="*/ 32819 w 254"/>
                  <a:gd name="T57" fmla="*/ 128500 h 253"/>
                  <a:gd name="T58" fmla="*/ 25617 w 254"/>
                  <a:gd name="T59" fmla="*/ 124043 h 253"/>
                  <a:gd name="T60" fmla="*/ 19506 w 254"/>
                  <a:gd name="T61" fmla="*/ 118043 h 253"/>
                  <a:gd name="T62" fmla="*/ 13872 w 254"/>
                  <a:gd name="T63" fmla="*/ 110974 h 253"/>
                  <a:gd name="T64" fmla="*/ 9143 w 254"/>
                  <a:gd name="T65" fmla="*/ 103961 h 253"/>
                  <a:gd name="T66" fmla="*/ 5176 w 254"/>
                  <a:gd name="T67" fmla="*/ 95746 h 253"/>
                  <a:gd name="T68" fmla="*/ 2554 w 254"/>
                  <a:gd name="T69" fmla="*/ 87657 h 253"/>
                  <a:gd name="T70" fmla="*/ 995 w 254"/>
                  <a:gd name="T71" fmla="*/ 78156 h 253"/>
                  <a:gd name="T72" fmla="*/ 0 w 254"/>
                  <a:gd name="T73" fmla="*/ 69043 h 253"/>
                  <a:gd name="T74" fmla="*/ 995 w 254"/>
                  <a:gd name="T75" fmla="*/ 59925 h 253"/>
                  <a:gd name="T76" fmla="*/ 2554 w 254"/>
                  <a:gd name="T77" fmla="*/ 50497 h 253"/>
                  <a:gd name="T78" fmla="*/ 5176 w 254"/>
                  <a:gd name="T79" fmla="*/ 42335 h 253"/>
                  <a:gd name="T80" fmla="*/ 9143 w 254"/>
                  <a:gd name="T81" fmla="*/ 34145 h 253"/>
                  <a:gd name="T82" fmla="*/ 13872 w 254"/>
                  <a:gd name="T83" fmla="*/ 27268 h 253"/>
                  <a:gd name="T84" fmla="*/ 19506 w 254"/>
                  <a:gd name="T85" fmla="*/ 20038 h 253"/>
                  <a:gd name="T86" fmla="*/ 25617 w 254"/>
                  <a:gd name="T87" fmla="*/ 14082 h 253"/>
                  <a:gd name="T88" fmla="*/ 32819 w 254"/>
                  <a:gd name="T89" fmla="*/ 9892 h 253"/>
                  <a:gd name="T90" fmla="*/ 39947 w 254"/>
                  <a:gd name="T91" fmla="*/ 5391 h 253"/>
                  <a:gd name="T92" fmla="*/ 48133 w 254"/>
                  <a:gd name="T93" fmla="*/ 2705 h 253"/>
                  <a:gd name="T94" fmla="*/ 56329 w 254"/>
                  <a:gd name="T95" fmla="*/ 468 h 253"/>
                  <a:gd name="T96" fmla="*/ 65016 w 254"/>
                  <a:gd name="T97" fmla="*/ 0 h 253"/>
                  <a:gd name="T98" fmla="*/ 65016 w 254"/>
                  <a:gd name="T99" fmla="*/ 0 h 25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54"/>
                  <a:gd name="T151" fmla="*/ 0 h 253"/>
                  <a:gd name="T152" fmla="*/ 254 w 254"/>
                  <a:gd name="T153" fmla="*/ 253 h 253"/>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54" h="253">
                    <a:moveTo>
                      <a:pt x="127" y="0"/>
                    </a:moveTo>
                    <a:lnTo>
                      <a:pt x="145" y="1"/>
                    </a:lnTo>
                    <a:lnTo>
                      <a:pt x="161" y="5"/>
                    </a:lnTo>
                    <a:lnTo>
                      <a:pt x="177" y="10"/>
                    </a:lnTo>
                    <a:lnTo>
                      <a:pt x="191" y="18"/>
                    </a:lnTo>
                    <a:lnTo>
                      <a:pt x="205" y="26"/>
                    </a:lnTo>
                    <a:lnTo>
                      <a:pt x="217" y="37"/>
                    </a:lnTo>
                    <a:lnTo>
                      <a:pt x="228" y="50"/>
                    </a:lnTo>
                    <a:lnTo>
                      <a:pt x="237" y="63"/>
                    </a:lnTo>
                    <a:lnTo>
                      <a:pt x="245" y="78"/>
                    </a:lnTo>
                    <a:lnTo>
                      <a:pt x="250" y="93"/>
                    </a:lnTo>
                    <a:lnTo>
                      <a:pt x="254" y="110"/>
                    </a:lnTo>
                    <a:lnTo>
                      <a:pt x="254" y="127"/>
                    </a:lnTo>
                    <a:lnTo>
                      <a:pt x="254" y="144"/>
                    </a:lnTo>
                    <a:lnTo>
                      <a:pt x="250" y="161"/>
                    </a:lnTo>
                    <a:lnTo>
                      <a:pt x="245" y="176"/>
                    </a:lnTo>
                    <a:lnTo>
                      <a:pt x="237" y="191"/>
                    </a:lnTo>
                    <a:lnTo>
                      <a:pt x="228" y="204"/>
                    </a:lnTo>
                    <a:lnTo>
                      <a:pt x="217" y="217"/>
                    </a:lnTo>
                    <a:lnTo>
                      <a:pt x="205" y="228"/>
                    </a:lnTo>
                    <a:lnTo>
                      <a:pt x="191" y="236"/>
                    </a:lnTo>
                    <a:lnTo>
                      <a:pt x="177" y="244"/>
                    </a:lnTo>
                    <a:lnTo>
                      <a:pt x="161" y="249"/>
                    </a:lnTo>
                    <a:lnTo>
                      <a:pt x="145" y="253"/>
                    </a:lnTo>
                    <a:lnTo>
                      <a:pt x="127" y="253"/>
                    </a:lnTo>
                    <a:lnTo>
                      <a:pt x="110" y="253"/>
                    </a:lnTo>
                    <a:lnTo>
                      <a:pt x="94" y="249"/>
                    </a:lnTo>
                    <a:lnTo>
                      <a:pt x="78" y="244"/>
                    </a:lnTo>
                    <a:lnTo>
                      <a:pt x="64" y="236"/>
                    </a:lnTo>
                    <a:lnTo>
                      <a:pt x="50" y="228"/>
                    </a:lnTo>
                    <a:lnTo>
                      <a:pt x="38" y="217"/>
                    </a:lnTo>
                    <a:lnTo>
                      <a:pt x="27" y="204"/>
                    </a:lnTo>
                    <a:lnTo>
                      <a:pt x="18" y="191"/>
                    </a:lnTo>
                    <a:lnTo>
                      <a:pt x="10" y="176"/>
                    </a:lnTo>
                    <a:lnTo>
                      <a:pt x="5" y="161"/>
                    </a:lnTo>
                    <a:lnTo>
                      <a:pt x="2" y="144"/>
                    </a:lnTo>
                    <a:lnTo>
                      <a:pt x="0" y="127"/>
                    </a:lnTo>
                    <a:lnTo>
                      <a:pt x="2" y="110"/>
                    </a:lnTo>
                    <a:lnTo>
                      <a:pt x="5" y="93"/>
                    </a:lnTo>
                    <a:lnTo>
                      <a:pt x="10" y="78"/>
                    </a:lnTo>
                    <a:lnTo>
                      <a:pt x="18" y="63"/>
                    </a:lnTo>
                    <a:lnTo>
                      <a:pt x="27" y="50"/>
                    </a:lnTo>
                    <a:lnTo>
                      <a:pt x="38" y="37"/>
                    </a:lnTo>
                    <a:lnTo>
                      <a:pt x="50" y="26"/>
                    </a:lnTo>
                    <a:lnTo>
                      <a:pt x="64" y="18"/>
                    </a:lnTo>
                    <a:lnTo>
                      <a:pt x="78" y="10"/>
                    </a:lnTo>
                    <a:lnTo>
                      <a:pt x="94" y="5"/>
                    </a:lnTo>
                    <a:lnTo>
                      <a:pt x="110" y="1"/>
                    </a:lnTo>
                    <a:lnTo>
                      <a:pt x="127" y="0"/>
                    </a:lnTo>
                    <a:close/>
                  </a:path>
                </a:pathLst>
              </a:custGeom>
              <a:solidFill>
                <a:srgbClr val="E0FF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a:endParaRPr lang="sl-SI"/>
              </a:p>
            </p:txBody>
          </p:sp>
          <p:sp>
            <p:nvSpPr>
              <p:cNvPr id="52" name="Freeform 22"/>
              <p:cNvSpPr>
                <a:spLocks/>
              </p:cNvSpPr>
              <p:nvPr/>
            </p:nvSpPr>
            <p:spPr bwMode="auto">
              <a:xfrm>
                <a:off x="423" y="916"/>
                <a:ext cx="460" cy="464"/>
              </a:xfrm>
              <a:custGeom>
                <a:avLst/>
                <a:gdLst>
                  <a:gd name="T0" fmla="*/ 54130 w 211"/>
                  <a:gd name="T1" fmla="*/ 0 h 211"/>
                  <a:gd name="T2" fmla="*/ 61311 w 211"/>
                  <a:gd name="T3" fmla="*/ 468 h 211"/>
                  <a:gd name="T4" fmla="*/ 68398 w 211"/>
                  <a:gd name="T5" fmla="*/ 2263 h 211"/>
                  <a:gd name="T6" fmla="*/ 74956 w 211"/>
                  <a:gd name="T7" fmla="*/ 4976 h 211"/>
                  <a:gd name="T8" fmla="*/ 81163 w 211"/>
                  <a:gd name="T9" fmla="*/ 8275 h 211"/>
                  <a:gd name="T10" fmla="*/ 86881 w 211"/>
                  <a:gd name="T11" fmla="*/ 12656 h 211"/>
                  <a:gd name="T12" fmla="*/ 91806 w 211"/>
                  <a:gd name="T13" fmla="*/ 16983 h 211"/>
                  <a:gd name="T14" fmla="*/ 96977 w 211"/>
                  <a:gd name="T15" fmla="*/ 22820 h 211"/>
                  <a:gd name="T16" fmla="*/ 100361 w 211"/>
                  <a:gd name="T17" fmla="*/ 29045 h 211"/>
                  <a:gd name="T18" fmla="*/ 103711 w 211"/>
                  <a:gd name="T19" fmla="*/ 36060 h 211"/>
                  <a:gd name="T20" fmla="*/ 106083 w 211"/>
                  <a:gd name="T21" fmla="*/ 43315 h 211"/>
                  <a:gd name="T22" fmla="*/ 107708 w 211"/>
                  <a:gd name="T23" fmla="*/ 50182 h 211"/>
                  <a:gd name="T24" fmla="*/ 107708 w 211"/>
                  <a:gd name="T25" fmla="*/ 57903 h 211"/>
                  <a:gd name="T26" fmla="*/ 107708 w 211"/>
                  <a:gd name="T27" fmla="*/ 65710 h 211"/>
                  <a:gd name="T28" fmla="*/ 106083 w 211"/>
                  <a:gd name="T29" fmla="*/ 73389 h 211"/>
                  <a:gd name="T30" fmla="*/ 103711 w 211"/>
                  <a:gd name="T31" fmla="*/ 80279 h 211"/>
                  <a:gd name="T32" fmla="*/ 100361 w 211"/>
                  <a:gd name="T33" fmla="*/ 86295 h 211"/>
                  <a:gd name="T34" fmla="*/ 96977 w 211"/>
                  <a:gd name="T35" fmla="*/ 92974 h 211"/>
                  <a:gd name="T36" fmla="*/ 91806 w 211"/>
                  <a:gd name="T37" fmla="*/ 98471 h 211"/>
                  <a:gd name="T38" fmla="*/ 86881 w 211"/>
                  <a:gd name="T39" fmla="*/ 103463 h 211"/>
                  <a:gd name="T40" fmla="*/ 81163 w 211"/>
                  <a:gd name="T41" fmla="*/ 107226 h 211"/>
                  <a:gd name="T42" fmla="*/ 74956 w 211"/>
                  <a:gd name="T43" fmla="*/ 110914 h 211"/>
                  <a:gd name="T44" fmla="*/ 68398 w 211"/>
                  <a:gd name="T45" fmla="*/ 113183 h 211"/>
                  <a:gd name="T46" fmla="*/ 61311 w 211"/>
                  <a:gd name="T47" fmla="*/ 114894 h 211"/>
                  <a:gd name="T48" fmla="*/ 54130 w 211"/>
                  <a:gd name="T49" fmla="*/ 115340 h 211"/>
                  <a:gd name="T50" fmla="*/ 47029 w 211"/>
                  <a:gd name="T51" fmla="*/ 114894 h 211"/>
                  <a:gd name="T52" fmla="*/ 39852 w 211"/>
                  <a:gd name="T53" fmla="*/ 113183 h 211"/>
                  <a:gd name="T54" fmla="*/ 33294 w 211"/>
                  <a:gd name="T55" fmla="*/ 110914 h 211"/>
                  <a:gd name="T56" fmla="*/ 27177 w 211"/>
                  <a:gd name="T57" fmla="*/ 107226 h 211"/>
                  <a:gd name="T58" fmla="*/ 21572 w 211"/>
                  <a:gd name="T59" fmla="*/ 103463 h 211"/>
                  <a:gd name="T60" fmla="*/ 16444 w 211"/>
                  <a:gd name="T61" fmla="*/ 98471 h 211"/>
                  <a:gd name="T62" fmla="*/ 11720 w 211"/>
                  <a:gd name="T63" fmla="*/ 92974 h 211"/>
                  <a:gd name="T64" fmla="*/ 7728 w 211"/>
                  <a:gd name="T65" fmla="*/ 86295 h 211"/>
                  <a:gd name="T66" fmla="*/ 4724 w 211"/>
                  <a:gd name="T67" fmla="*/ 80279 h 211"/>
                  <a:gd name="T68" fmla="*/ 2167 w 211"/>
                  <a:gd name="T69" fmla="*/ 73389 h 211"/>
                  <a:gd name="T70" fmla="*/ 456 w 211"/>
                  <a:gd name="T71" fmla="*/ 65710 h 211"/>
                  <a:gd name="T72" fmla="*/ 0 w 211"/>
                  <a:gd name="T73" fmla="*/ 57903 h 211"/>
                  <a:gd name="T74" fmla="*/ 456 w 211"/>
                  <a:gd name="T75" fmla="*/ 50182 h 211"/>
                  <a:gd name="T76" fmla="*/ 2167 w 211"/>
                  <a:gd name="T77" fmla="*/ 43315 h 211"/>
                  <a:gd name="T78" fmla="*/ 4724 w 211"/>
                  <a:gd name="T79" fmla="*/ 36060 h 211"/>
                  <a:gd name="T80" fmla="*/ 7728 w 211"/>
                  <a:gd name="T81" fmla="*/ 29045 h 211"/>
                  <a:gd name="T82" fmla="*/ 11720 w 211"/>
                  <a:gd name="T83" fmla="*/ 22820 h 211"/>
                  <a:gd name="T84" fmla="*/ 16444 w 211"/>
                  <a:gd name="T85" fmla="*/ 16983 h 211"/>
                  <a:gd name="T86" fmla="*/ 21572 w 211"/>
                  <a:gd name="T87" fmla="*/ 12656 h 211"/>
                  <a:gd name="T88" fmla="*/ 27177 w 211"/>
                  <a:gd name="T89" fmla="*/ 8275 h 211"/>
                  <a:gd name="T90" fmla="*/ 33294 w 211"/>
                  <a:gd name="T91" fmla="*/ 4976 h 211"/>
                  <a:gd name="T92" fmla="*/ 39852 w 211"/>
                  <a:gd name="T93" fmla="*/ 2263 h 211"/>
                  <a:gd name="T94" fmla="*/ 47029 w 211"/>
                  <a:gd name="T95" fmla="*/ 468 h 211"/>
                  <a:gd name="T96" fmla="*/ 54130 w 211"/>
                  <a:gd name="T97" fmla="*/ 0 h 211"/>
                  <a:gd name="T98" fmla="*/ 54130 w 211"/>
                  <a:gd name="T99" fmla="*/ 0 h 21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11"/>
                  <a:gd name="T151" fmla="*/ 0 h 211"/>
                  <a:gd name="T152" fmla="*/ 211 w 211"/>
                  <a:gd name="T153" fmla="*/ 211 h 21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11" h="211">
                    <a:moveTo>
                      <a:pt x="106" y="0"/>
                    </a:moveTo>
                    <a:lnTo>
                      <a:pt x="120" y="1"/>
                    </a:lnTo>
                    <a:lnTo>
                      <a:pt x="134" y="4"/>
                    </a:lnTo>
                    <a:lnTo>
                      <a:pt x="147" y="9"/>
                    </a:lnTo>
                    <a:lnTo>
                      <a:pt x="159" y="15"/>
                    </a:lnTo>
                    <a:lnTo>
                      <a:pt x="170" y="23"/>
                    </a:lnTo>
                    <a:lnTo>
                      <a:pt x="180" y="31"/>
                    </a:lnTo>
                    <a:lnTo>
                      <a:pt x="190" y="42"/>
                    </a:lnTo>
                    <a:lnTo>
                      <a:pt x="197" y="53"/>
                    </a:lnTo>
                    <a:lnTo>
                      <a:pt x="203" y="66"/>
                    </a:lnTo>
                    <a:lnTo>
                      <a:pt x="208" y="79"/>
                    </a:lnTo>
                    <a:lnTo>
                      <a:pt x="211" y="92"/>
                    </a:lnTo>
                    <a:lnTo>
                      <a:pt x="211" y="106"/>
                    </a:lnTo>
                    <a:lnTo>
                      <a:pt x="211" y="120"/>
                    </a:lnTo>
                    <a:lnTo>
                      <a:pt x="208" y="134"/>
                    </a:lnTo>
                    <a:lnTo>
                      <a:pt x="203" y="147"/>
                    </a:lnTo>
                    <a:lnTo>
                      <a:pt x="197" y="158"/>
                    </a:lnTo>
                    <a:lnTo>
                      <a:pt x="190" y="170"/>
                    </a:lnTo>
                    <a:lnTo>
                      <a:pt x="180" y="180"/>
                    </a:lnTo>
                    <a:lnTo>
                      <a:pt x="170" y="189"/>
                    </a:lnTo>
                    <a:lnTo>
                      <a:pt x="159" y="196"/>
                    </a:lnTo>
                    <a:lnTo>
                      <a:pt x="147" y="203"/>
                    </a:lnTo>
                    <a:lnTo>
                      <a:pt x="134" y="207"/>
                    </a:lnTo>
                    <a:lnTo>
                      <a:pt x="120" y="210"/>
                    </a:lnTo>
                    <a:lnTo>
                      <a:pt x="106" y="211"/>
                    </a:lnTo>
                    <a:lnTo>
                      <a:pt x="92" y="210"/>
                    </a:lnTo>
                    <a:lnTo>
                      <a:pt x="78" y="207"/>
                    </a:lnTo>
                    <a:lnTo>
                      <a:pt x="65" y="203"/>
                    </a:lnTo>
                    <a:lnTo>
                      <a:pt x="53" y="196"/>
                    </a:lnTo>
                    <a:lnTo>
                      <a:pt x="42" y="189"/>
                    </a:lnTo>
                    <a:lnTo>
                      <a:pt x="32" y="180"/>
                    </a:lnTo>
                    <a:lnTo>
                      <a:pt x="23" y="170"/>
                    </a:lnTo>
                    <a:lnTo>
                      <a:pt x="15" y="158"/>
                    </a:lnTo>
                    <a:lnTo>
                      <a:pt x="9" y="147"/>
                    </a:lnTo>
                    <a:lnTo>
                      <a:pt x="4" y="134"/>
                    </a:lnTo>
                    <a:lnTo>
                      <a:pt x="1" y="120"/>
                    </a:lnTo>
                    <a:lnTo>
                      <a:pt x="0" y="106"/>
                    </a:lnTo>
                    <a:lnTo>
                      <a:pt x="1" y="92"/>
                    </a:lnTo>
                    <a:lnTo>
                      <a:pt x="4" y="79"/>
                    </a:lnTo>
                    <a:lnTo>
                      <a:pt x="9" y="66"/>
                    </a:lnTo>
                    <a:lnTo>
                      <a:pt x="15" y="53"/>
                    </a:lnTo>
                    <a:lnTo>
                      <a:pt x="23" y="42"/>
                    </a:lnTo>
                    <a:lnTo>
                      <a:pt x="32" y="31"/>
                    </a:lnTo>
                    <a:lnTo>
                      <a:pt x="42" y="23"/>
                    </a:lnTo>
                    <a:lnTo>
                      <a:pt x="53" y="15"/>
                    </a:lnTo>
                    <a:lnTo>
                      <a:pt x="65" y="9"/>
                    </a:lnTo>
                    <a:lnTo>
                      <a:pt x="78" y="4"/>
                    </a:lnTo>
                    <a:lnTo>
                      <a:pt x="92" y="1"/>
                    </a:lnTo>
                    <a:lnTo>
                      <a:pt x="106" y="0"/>
                    </a:lnTo>
                    <a:close/>
                  </a:path>
                </a:pathLst>
              </a:custGeom>
              <a:solidFill>
                <a:srgbClr val="E5FFF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a:endParaRPr lang="sl-SI"/>
              </a:p>
            </p:txBody>
          </p:sp>
          <p:sp>
            <p:nvSpPr>
              <p:cNvPr id="53" name="Freeform 23"/>
              <p:cNvSpPr>
                <a:spLocks/>
              </p:cNvSpPr>
              <p:nvPr/>
            </p:nvSpPr>
            <p:spPr bwMode="auto">
              <a:xfrm>
                <a:off x="473" y="938"/>
                <a:ext cx="377" cy="380"/>
              </a:xfrm>
              <a:custGeom>
                <a:avLst/>
                <a:gdLst>
                  <a:gd name="T0" fmla="*/ 44336 w 173"/>
                  <a:gd name="T1" fmla="*/ 0 h 173"/>
                  <a:gd name="T2" fmla="*/ 49934 w 173"/>
                  <a:gd name="T3" fmla="*/ 468 h 173"/>
                  <a:gd name="T4" fmla="*/ 56018 w 173"/>
                  <a:gd name="T5" fmla="*/ 1674 h 173"/>
                  <a:gd name="T6" fmla="*/ 61142 w 173"/>
                  <a:gd name="T7" fmla="*/ 3677 h 173"/>
                  <a:gd name="T8" fmla="*/ 66095 w 173"/>
                  <a:gd name="T9" fmla="*/ 6403 h 173"/>
                  <a:gd name="T10" fmla="*/ 70682 w 173"/>
                  <a:gd name="T11" fmla="*/ 10335 h 173"/>
                  <a:gd name="T12" fmla="*/ 74648 w 173"/>
                  <a:gd name="T13" fmla="*/ 14064 h 173"/>
                  <a:gd name="T14" fmla="*/ 78930 w 173"/>
                  <a:gd name="T15" fmla="*/ 18504 h 173"/>
                  <a:gd name="T16" fmla="*/ 82356 w 173"/>
                  <a:gd name="T17" fmla="*/ 23116 h 173"/>
                  <a:gd name="T18" fmla="*/ 84934 w 173"/>
                  <a:gd name="T19" fmla="*/ 29302 h 173"/>
                  <a:gd name="T20" fmla="*/ 87094 w 173"/>
                  <a:gd name="T21" fmla="*/ 34826 h 173"/>
                  <a:gd name="T22" fmla="*/ 88015 w 173"/>
                  <a:gd name="T23" fmla="*/ 40645 h 173"/>
                  <a:gd name="T24" fmla="*/ 88015 w 173"/>
                  <a:gd name="T25" fmla="*/ 46630 h 173"/>
                  <a:gd name="T26" fmla="*/ 88015 w 173"/>
                  <a:gd name="T27" fmla="*/ 53029 h 173"/>
                  <a:gd name="T28" fmla="*/ 87094 w 173"/>
                  <a:gd name="T29" fmla="*/ 58968 h 173"/>
                  <a:gd name="T30" fmla="*/ 84934 w 173"/>
                  <a:gd name="T31" fmla="*/ 65134 h 173"/>
                  <a:gd name="T32" fmla="*/ 82356 w 173"/>
                  <a:gd name="T33" fmla="*/ 70509 h 173"/>
                  <a:gd name="T34" fmla="*/ 78930 w 173"/>
                  <a:gd name="T35" fmla="*/ 75258 h 173"/>
                  <a:gd name="T36" fmla="*/ 74648 w 173"/>
                  <a:gd name="T37" fmla="*/ 79609 h 173"/>
                  <a:gd name="T38" fmla="*/ 70682 w 173"/>
                  <a:gd name="T39" fmla="*/ 83343 h 173"/>
                  <a:gd name="T40" fmla="*/ 66095 w 173"/>
                  <a:gd name="T41" fmla="*/ 87391 h 173"/>
                  <a:gd name="T42" fmla="*/ 61142 w 173"/>
                  <a:gd name="T43" fmla="*/ 90093 h 173"/>
                  <a:gd name="T44" fmla="*/ 56018 w 173"/>
                  <a:gd name="T45" fmla="*/ 91997 h 173"/>
                  <a:gd name="T46" fmla="*/ 49934 w 173"/>
                  <a:gd name="T47" fmla="*/ 93205 h 173"/>
                  <a:gd name="T48" fmla="*/ 44336 w 173"/>
                  <a:gd name="T49" fmla="*/ 93770 h 173"/>
                  <a:gd name="T50" fmla="*/ 38766 w 173"/>
                  <a:gd name="T51" fmla="*/ 93205 h 173"/>
                  <a:gd name="T52" fmla="*/ 32435 w 173"/>
                  <a:gd name="T53" fmla="*/ 91997 h 173"/>
                  <a:gd name="T54" fmla="*/ 27514 w 173"/>
                  <a:gd name="T55" fmla="*/ 90093 h 173"/>
                  <a:gd name="T56" fmla="*/ 22372 w 173"/>
                  <a:gd name="T57" fmla="*/ 87391 h 173"/>
                  <a:gd name="T58" fmla="*/ 17253 w 173"/>
                  <a:gd name="T59" fmla="*/ 83343 h 173"/>
                  <a:gd name="T60" fmla="*/ 13258 w 173"/>
                  <a:gd name="T61" fmla="*/ 79609 h 173"/>
                  <a:gd name="T62" fmla="*/ 9085 w 173"/>
                  <a:gd name="T63" fmla="*/ 75258 h 173"/>
                  <a:gd name="T64" fmla="*/ 6084 w 173"/>
                  <a:gd name="T65" fmla="*/ 70509 h 173"/>
                  <a:gd name="T66" fmla="*/ 3537 w 173"/>
                  <a:gd name="T67" fmla="*/ 65134 h 173"/>
                  <a:gd name="T68" fmla="*/ 1623 w 173"/>
                  <a:gd name="T69" fmla="*/ 58968 h 173"/>
                  <a:gd name="T70" fmla="*/ 455 w 173"/>
                  <a:gd name="T71" fmla="*/ 53029 h 173"/>
                  <a:gd name="T72" fmla="*/ 0 w 173"/>
                  <a:gd name="T73" fmla="*/ 46630 h 173"/>
                  <a:gd name="T74" fmla="*/ 455 w 173"/>
                  <a:gd name="T75" fmla="*/ 40645 h 173"/>
                  <a:gd name="T76" fmla="*/ 1623 w 173"/>
                  <a:gd name="T77" fmla="*/ 34826 h 173"/>
                  <a:gd name="T78" fmla="*/ 3537 w 173"/>
                  <a:gd name="T79" fmla="*/ 29302 h 173"/>
                  <a:gd name="T80" fmla="*/ 6084 w 173"/>
                  <a:gd name="T81" fmla="*/ 23116 h 173"/>
                  <a:gd name="T82" fmla="*/ 9085 w 173"/>
                  <a:gd name="T83" fmla="*/ 18504 h 173"/>
                  <a:gd name="T84" fmla="*/ 13258 w 173"/>
                  <a:gd name="T85" fmla="*/ 14064 h 173"/>
                  <a:gd name="T86" fmla="*/ 17253 w 173"/>
                  <a:gd name="T87" fmla="*/ 10335 h 173"/>
                  <a:gd name="T88" fmla="*/ 22372 w 173"/>
                  <a:gd name="T89" fmla="*/ 6403 h 173"/>
                  <a:gd name="T90" fmla="*/ 27514 w 173"/>
                  <a:gd name="T91" fmla="*/ 3677 h 173"/>
                  <a:gd name="T92" fmla="*/ 32435 w 173"/>
                  <a:gd name="T93" fmla="*/ 1674 h 173"/>
                  <a:gd name="T94" fmla="*/ 38766 w 173"/>
                  <a:gd name="T95" fmla="*/ 468 h 173"/>
                  <a:gd name="T96" fmla="*/ 44336 w 173"/>
                  <a:gd name="T97" fmla="*/ 0 h 173"/>
                  <a:gd name="T98" fmla="*/ 44336 w 173"/>
                  <a:gd name="T99" fmla="*/ 0 h 17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73"/>
                  <a:gd name="T151" fmla="*/ 0 h 173"/>
                  <a:gd name="T152" fmla="*/ 173 w 173"/>
                  <a:gd name="T153" fmla="*/ 173 h 173"/>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73" h="173">
                    <a:moveTo>
                      <a:pt x="87" y="0"/>
                    </a:moveTo>
                    <a:lnTo>
                      <a:pt x="98" y="1"/>
                    </a:lnTo>
                    <a:lnTo>
                      <a:pt x="110" y="3"/>
                    </a:lnTo>
                    <a:lnTo>
                      <a:pt x="120" y="7"/>
                    </a:lnTo>
                    <a:lnTo>
                      <a:pt x="130" y="12"/>
                    </a:lnTo>
                    <a:lnTo>
                      <a:pt x="139" y="19"/>
                    </a:lnTo>
                    <a:lnTo>
                      <a:pt x="147" y="26"/>
                    </a:lnTo>
                    <a:lnTo>
                      <a:pt x="155" y="34"/>
                    </a:lnTo>
                    <a:lnTo>
                      <a:pt x="162" y="43"/>
                    </a:lnTo>
                    <a:lnTo>
                      <a:pt x="167" y="54"/>
                    </a:lnTo>
                    <a:lnTo>
                      <a:pt x="171" y="64"/>
                    </a:lnTo>
                    <a:lnTo>
                      <a:pt x="173" y="75"/>
                    </a:lnTo>
                    <a:lnTo>
                      <a:pt x="173" y="86"/>
                    </a:lnTo>
                    <a:lnTo>
                      <a:pt x="173" y="98"/>
                    </a:lnTo>
                    <a:lnTo>
                      <a:pt x="171" y="109"/>
                    </a:lnTo>
                    <a:lnTo>
                      <a:pt x="167" y="120"/>
                    </a:lnTo>
                    <a:lnTo>
                      <a:pt x="162" y="130"/>
                    </a:lnTo>
                    <a:lnTo>
                      <a:pt x="155" y="139"/>
                    </a:lnTo>
                    <a:lnTo>
                      <a:pt x="147" y="147"/>
                    </a:lnTo>
                    <a:lnTo>
                      <a:pt x="139" y="154"/>
                    </a:lnTo>
                    <a:lnTo>
                      <a:pt x="130" y="161"/>
                    </a:lnTo>
                    <a:lnTo>
                      <a:pt x="120" y="166"/>
                    </a:lnTo>
                    <a:lnTo>
                      <a:pt x="110" y="170"/>
                    </a:lnTo>
                    <a:lnTo>
                      <a:pt x="98" y="172"/>
                    </a:lnTo>
                    <a:lnTo>
                      <a:pt x="87" y="173"/>
                    </a:lnTo>
                    <a:lnTo>
                      <a:pt x="76" y="172"/>
                    </a:lnTo>
                    <a:lnTo>
                      <a:pt x="64" y="170"/>
                    </a:lnTo>
                    <a:lnTo>
                      <a:pt x="54" y="166"/>
                    </a:lnTo>
                    <a:lnTo>
                      <a:pt x="44" y="161"/>
                    </a:lnTo>
                    <a:lnTo>
                      <a:pt x="34" y="154"/>
                    </a:lnTo>
                    <a:lnTo>
                      <a:pt x="26" y="147"/>
                    </a:lnTo>
                    <a:lnTo>
                      <a:pt x="18" y="139"/>
                    </a:lnTo>
                    <a:lnTo>
                      <a:pt x="12" y="130"/>
                    </a:lnTo>
                    <a:lnTo>
                      <a:pt x="7" y="120"/>
                    </a:lnTo>
                    <a:lnTo>
                      <a:pt x="3" y="109"/>
                    </a:lnTo>
                    <a:lnTo>
                      <a:pt x="1" y="98"/>
                    </a:lnTo>
                    <a:lnTo>
                      <a:pt x="0" y="86"/>
                    </a:lnTo>
                    <a:lnTo>
                      <a:pt x="1" y="75"/>
                    </a:lnTo>
                    <a:lnTo>
                      <a:pt x="3" y="64"/>
                    </a:lnTo>
                    <a:lnTo>
                      <a:pt x="7" y="54"/>
                    </a:lnTo>
                    <a:lnTo>
                      <a:pt x="12" y="43"/>
                    </a:lnTo>
                    <a:lnTo>
                      <a:pt x="18" y="34"/>
                    </a:lnTo>
                    <a:lnTo>
                      <a:pt x="26" y="26"/>
                    </a:lnTo>
                    <a:lnTo>
                      <a:pt x="34" y="19"/>
                    </a:lnTo>
                    <a:lnTo>
                      <a:pt x="44" y="12"/>
                    </a:lnTo>
                    <a:lnTo>
                      <a:pt x="54" y="7"/>
                    </a:lnTo>
                    <a:lnTo>
                      <a:pt x="64" y="3"/>
                    </a:lnTo>
                    <a:lnTo>
                      <a:pt x="76" y="1"/>
                    </a:lnTo>
                    <a:lnTo>
                      <a:pt x="87" y="0"/>
                    </a:lnTo>
                    <a:close/>
                  </a:path>
                </a:pathLst>
              </a:custGeom>
              <a:solidFill>
                <a:srgbClr val="EDFFF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a:endParaRPr lang="sl-SI"/>
              </a:p>
            </p:txBody>
          </p:sp>
          <p:sp>
            <p:nvSpPr>
              <p:cNvPr id="54" name="Freeform 24"/>
              <p:cNvSpPr>
                <a:spLocks/>
              </p:cNvSpPr>
              <p:nvPr/>
            </p:nvSpPr>
            <p:spPr bwMode="auto">
              <a:xfrm>
                <a:off x="527" y="965"/>
                <a:ext cx="286" cy="287"/>
              </a:xfrm>
              <a:custGeom>
                <a:avLst/>
                <a:gdLst>
                  <a:gd name="T0" fmla="*/ 33580 w 131"/>
                  <a:gd name="T1" fmla="*/ 0 h 131"/>
                  <a:gd name="T2" fmla="*/ 38785 w 131"/>
                  <a:gd name="T3" fmla="*/ 460 h 131"/>
                  <a:gd name="T4" fmla="*/ 42760 w 131"/>
                  <a:gd name="T5" fmla="*/ 1661 h 131"/>
                  <a:gd name="T6" fmla="*/ 47026 w 131"/>
                  <a:gd name="T7" fmla="*/ 2668 h 131"/>
                  <a:gd name="T8" fmla="*/ 51096 w 131"/>
                  <a:gd name="T9" fmla="*/ 4837 h 131"/>
                  <a:gd name="T10" fmla="*/ 54165 w 131"/>
                  <a:gd name="T11" fmla="*/ 7506 h 131"/>
                  <a:gd name="T12" fmla="*/ 57931 w 131"/>
                  <a:gd name="T13" fmla="*/ 10597 h 131"/>
                  <a:gd name="T14" fmla="*/ 60313 w 131"/>
                  <a:gd name="T15" fmla="*/ 13829 h 131"/>
                  <a:gd name="T16" fmla="*/ 62883 w 131"/>
                  <a:gd name="T17" fmla="*/ 17465 h 131"/>
                  <a:gd name="T18" fmla="*/ 64974 w 131"/>
                  <a:gd name="T19" fmla="*/ 21358 h 131"/>
                  <a:gd name="T20" fmla="*/ 66701 w 131"/>
                  <a:gd name="T21" fmla="*/ 25438 h 131"/>
                  <a:gd name="T22" fmla="*/ 67568 w 131"/>
                  <a:gd name="T23" fmla="*/ 30297 h 131"/>
                  <a:gd name="T24" fmla="*/ 67568 w 131"/>
                  <a:gd name="T25" fmla="*/ 34376 h 131"/>
                  <a:gd name="T26" fmla="*/ 67568 w 131"/>
                  <a:gd name="T27" fmla="*/ 39253 h 131"/>
                  <a:gd name="T28" fmla="*/ 66701 w 131"/>
                  <a:gd name="T29" fmla="*/ 44115 h 131"/>
                  <a:gd name="T30" fmla="*/ 64974 w 131"/>
                  <a:gd name="T31" fmla="*/ 48194 h 131"/>
                  <a:gd name="T32" fmla="*/ 62883 w 131"/>
                  <a:gd name="T33" fmla="*/ 52547 h 131"/>
                  <a:gd name="T34" fmla="*/ 60313 w 131"/>
                  <a:gd name="T35" fmla="*/ 56162 h 131"/>
                  <a:gd name="T36" fmla="*/ 57931 w 131"/>
                  <a:gd name="T37" fmla="*/ 59350 h 131"/>
                  <a:gd name="T38" fmla="*/ 54165 w 131"/>
                  <a:gd name="T39" fmla="*/ 62042 h 131"/>
                  <a:gd name="T40" fmla="*/ 51096 w 131"/>
                  <a:gd name="T41" fmla="*/ 64711 h 131"/>
                  <a:gd name="T42" fmla="*/ 47026 w 131"/>
                  <a:gd name="T43" fmla="*/ 66880 h 131"/>
                  <a:gd name="T44" fmla="*/ 42760 w 131"/>
                  <a:gd name="T45" fmla="*/ 68540 h 131"/>
                  <a:gd name="T46" fmla="*/ 38785 w 131"/>
                  <a:gd name="T47" fmla="*/ 69548 h 131"/>
                  <a:gd name="T48" fmla="*/ 33580 w 131"/>
                  <a:gd name="T49" fmla="*/ 69548 h 131"/>
                  <a:gd name="T50" fmla="*/ 28803 w 131"/>
                  <a:gd name="T51" fmla="*/ 69548 h 131"/>
                  <a:gd name="T52" fmla="*/ 24810 w 131"/>
                  <a:gd name="T53" fmla="*/ 68540 h 131"/>
                  <a:gd name="T54" fmla="*/ 20581 w 131"/>
                  <a:gd name="T55" fmla="*/ 66880 h 131"/>
                  <a:gd name="T56" fmla="*/ 16568 w 131"/>
                  <a:gd name="T57" fmla="*/ 64711 h 131"/>
                  <a:gd name="T58" fmla="*/ 13446 w 131"/>
                  <a:gd name="T59" fmla="*/ 62042 h 131"/>
                  <a:gd name="T60" fmla="*/ 9720 w 131"/>
                  <a:gd name="T61" fmla="*/ 59350 h 131"/>
                  <a:gd name="T62" fmla="*/ 7336 w 131"/>
                  <a:gd name="T63" fmla="*/ 56162 h 131"/>
                  <a:gd name="T64" fmla="*/ 4766 w 131"/>
                  <a:gd name="T65" fmla="*/ 52083 h 131"/>
                  <a:gd name="T66" fmla="*/ 2594 w 131"/>
                  <a:gd name="T67" fmla="*/ 48194 h 131"/>
                  <a:gd name="T68" fmla="*/ 1000 w 131"/>
                  <a:gd name="T69" fmla="*/ 44115 h 131"/>
                  <a:gd name="T70" fmla="*/ 0 w 131"/>
                  <a:gd name="T71" fmla="*/ 39253 h 131"/>
                  <a:gd name="T72" fmla="*/ 0 w 131"/>
                  <a:gd name="T73" fmla="*/ 34376 h 131"/>
                  <a:gd name="T74" fmla="*/ 0 w 131"/>
                  <a:gd name="T75" fmla="*/ 30297 h 131"/>
                  <a:gd name="T76" fmla="*/ 1000 w 131"/>
                  <a:gd name="T77" fmla="*/ 25438 h 131"/>
                  <a:gd name="T78" fmla="*/ 2594 w 131"/>
                  <a:gd name="T79" fmla="*/ 21358 h 131"/>
                  <a:gd name="T80" fmla="*/ 4766 w 131"/>
                  <a:gd name="T81" fmla="*/ 17465 h 131"/>
                  <a:gd name="T82" fmla="*/ 7336 w 131"/>
                  <a:gd name="T83" fmla="*/ 13829 h 131"/>
                  <a:gd name="T84" fmla="*/ 9720 w 131"/>
                  <a:gd name="T85" fmla="*/ 10597 h 131"/>
                  <a:gd name="T86" fmla="*/ 13446 w 131"/>
                  <a:gd name="T87" fmla="*/ 7506 h 131"/>
                  <a:gd name="T88" fmla="*/ 16568 w 131"/>
                  <a:gd name="T89" fmla="*/ 4837 h 131"/>
                  <a:gd name="T90" fmla="*/ 20581 w 131"/>
                  <a:gd name="T91" fmla="*/ 2668 h 131"/>
                  <a:gd name="T92" fmla="*/ 24810 w 131"/>
                  <a:gd name="T93" fmla="*/ 1661 h 131"/>
                  <a:gd name="T94" fmla="*/ 28803 w 131"/>
                  <a:gd name="T95" fmla="*/ 460 h 131"/>
                  <a:gd name="T96" fmla="*/ 33580 w 131"/>
                  <a:gd name="T97" fmla="*/ 0 h 131"/>
                  <a:gd name="T98" fmla="*/ 33580 w 131"/>
                  <a:gd name="T99" fmla="*/ 0 h 13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31"/>
                  <a:gd name="T151" fmla="*/ 0 h 131"/>
                  <a:gd name="T152" fmla="*/ 131 w 131"/>
                  <a:gd name="T153" fmla="*/ 131 h 13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31" h="131">
                    <a:moveTo>
                      <a:pt x="65" y="0"/>
                    </a:moveTo>
                    <a:lnTo>
                      <a:pt x="75" y="1"/>
                    </a:lnTo>
                    <a:lnTo>
                      <a:pt x="83" y="3"/>
                    </a:lnTo>
                    <a:lnTo>
                      <a:pt x="91" y="5"/>
                    </a:lnTo>
                    <a:lnTo>
                      <a:pt x="99" y="9"/>
                    </a:lnTo>
                    <a:lnTo>
                      <a:pt x="105" y="14"/>
                    </a:lnTo>
                    <a:lnTo>
                      <a:pt x="112" y="20"/>
                    </a:lnTo>
                    <a:lnTo>
                      <a:pt x="117" y="26"/>
                    </a:lnTo>
                    <a:lnTo>
                      <a:pt x="122" y="33"/>
                    </a:lnTo>
                    <a:lnTo>
                      <a:pt x="126" y="40"/>
                    </a:lnTo>
                    <a:lnTo>
                      <a:pt x="129" y="48"/>
                    </a:lnTo>
                    <a:lnTo>
                      <a:pt x="131" y="57"/>
                    </a:lnTo>
                    <a:lnTo>
                      <a:pt x="131" y="65"/>
                    </a:lnTo>
                    <a:lnTo>
                      <a:pt x="131" y="74"/>
                    </a:lnTo>
                    <a:lnTo>
                      <a:pt x="129" y="83"/>
                    </a:lnTo>
                    <a:lnTo>
                      <a:pt x="126" y="91"/>
                    </a:lnTo>
                    <a:lnTo>
                      <a:pt x="122" y="99"/>
                    </a:lnTo>
                    <a:lnTo>
                      <a:pt x="117" y="106"/>
                    </a:lnTo>
                    <a:lnTo>
                      <a:pt x="112" y="112"/>
                    </a:lnTo>
                    <a:lnTo>
                      <a:pt x="105" y="117"/>
                    </a:lnTo>
                    <a:lnTo>
                      <a:pt x="99" y="122"/>
                    </a:lnTo>
                    <a:lnTo>
                      <a:pt x="91" y="126"/>
                    </a:lnTo>
                    <a:lnTo>
                      <a:pt x="83" y="129"/>
                    </a:lnTo>
                    <a:lnTo>
                      <a:pt x="75" y="131"/>
                    </a:lnTo>
                    <a:lnTo>
                      <a:pt x="65" y="131"/>
                    </a:lnTo>
                    <a:lnTo>
                      <a:pt x="56" y="131"/>
                    </a:lnTo>
                    <a:lnTo>
                      <a:pt x="48" y="129"/>
                    </a:lnTo>
                    <a:lnTo>
                      <a:pt x="40" y="126"/>
                    </a:lnTo>
                    <a:lnTo>
                      <a:pt x="32" y="122"/>
                    </a:lnTo>
                    <a:lnTo>
                      <a:pt x="26" y="117"/>
                    </a:lnTo>
                    <a:lnTo>
                      <a:pt x="19" y="112"/>
                    </a:lnTo>
                    <a:lnTo>
                      <a:pt x="14" y="106"/>
                    </a:lnTo>
                    <a:lnTo>
                      <a:pt x="9" y="98"/>
                    </a:lnTo>
                    <a:lnTo>
                      <a:pt x="5" y="91"/>
                    </a:lnTo>
                    <a:lnTo>
                      <a:pt x="2" y="83"/>
                    </a:lnTo>
                    <a:lnTo>
                      <a:pt x="0" y="74"/>
                    </a:lnTo>
                    <a:lnTo>
                      <a:pt x="0" y="65"/>
                    </a:lnTo>
                    <a:lnTo>
                      <a:pt x="0" y="57"/>
                    </a:lnTo>
                    <a:lnTo>
                      <a:pt x="2" y="48"/>
                    </a:lnTo>
                    <a:lnTo>
                      <a:pt x="5" y="40"/>
                    </a:lnTo>
                    <a:lnTo>
                      <a:pt x="9" y="33"/>
                    </a:lnTo>
                    <a:lnTo>
                      <a:pt x="14" y="26"/>
                    </a:lnTo>
                    <a:lnTo>
                      <a:pt x="19" y="20"/>
                    </a:lnTo>
                    <a:lnTo>
                      <a:pt x="26" y="14"/>
                    </a:lnTo>
                    <a:lnTo>
                      <a:pt x="32" y="9"/>
                    </a:lnTo>
                    <a:lnTo>
                      <a:pt x="40" y="5"/>
                    </a:lnTo>
                    <a:lnTo>
                      <a:pt x="48" y="3"/>
                    </a:lnTo>
                    <a:lnTo>
                      <a:pt x="56" y="1"/>
                    </a:lnTo>
                    <a:lnTo>
                      <a:pt x="65" y="0"/>
                    </a:lnTo>
                    <a:close/>
                  </a:path>
                </a:pathLst>
              </a:custGeom>
              <a:solidFill>
                <a:srgbClr val="F2FF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a:endParaRPr lang="sl-SI"/>
              </a:p>
            </p:txBody>
          </p:sp>
          <p:sp>
            <p:nvSpPr>
              <p:cNvPr id="55" name="Freeform 25"/>
              <p:cNvSpPr>
                <a:spLocks/>
              </p:cNvSpPr>
              <p:nvPr/>
            </p:nvSpPr>
            <p:spPr bwMode="auto">
              <a:xfrm>
                <a:off x="575" y="984"/>
                <a:ext cx="203" cy="205"/>
              </a:xfrm>
              <a:custGeom>
                <a:avLst/>
                <a:gdLst>
                  <a:gd name="T0" fmla="*/ 24338 w 93"/>
                  <a:gd name="T1" fmla="*/ 0 h 93"/>
                  <a:gd name="T2" fmla="*/ 27353 w 93"/>
                  <a:gd name="T3" fmla="*/ 472 h 93"/>
                  <a:gd name="T4" fmla="*/ 30917 w 93"/>
                  <a:gd name="T5" fmla="*/ 1726 h 93"/>
                  <a:gd name="T6" fmla="*/ 33552 w 93"/>
                  <a:gd name="T7" fmla="*/ 2764 h 93"/>
                  <a:gd name="T8" fmla="*/ 36121 w 93"/>
                  <a:gd name="T9" fmla="*/ 3805 h 93"/>
                  <a:gd name="T10" fmla="*/ 38708 w 93"/>
                  <a:gd name="T11" fmla="*/ 6093 h 93"/>
                  <a:gd name="T12" fmla="*/ 41318 w 93"/>
                  <a:gd name="T13" fmla="*/ 8387 h 93"/>
                  <a:gd name="T14" fmla="*/ 42724 w 93"/>
                  <a:gd name="T15" fmla="*/ 10664 h 93"/>
                  <a:gd name="T16" fmla="*/ 44907 w 93"/>
                  <a:gd name="T17" fmla="*/ 13431 h 93"/>
                  <a:gd name="T18" fmla="*/ 46293 w 93"/>
                  <a:gd name="T19" fmla="*/ 16195 h 93"/>
                  <a:gd name="T20" fmla="*/ 47465 w 93"/>
                  <a:gd name="T21" fmla="*/ 19523 h 93"/>
                  <a:gd name="T22" fmla="*/ 47923 w 93"/>
                  <a:gd name="T23" fmla="*/ 22687 h 93"/>
                  <a:gd name="T24" fmla="*/ 47923 w 93"/>
                  <a:gd name="T25" fmla="*/ 26273 h 93"/>
                  <a:gd name="T26" fmla="*/ 47923 w 93"/>
                  <a:gd name="T27" fmla="*/ 30078 h 93"/>
                  <a:gd name="T28" fmla="*/ 47465 w 93"/>
                  <a:gd name="T29" fmla="*/ 32934 h 93"/>
                  <a:gd name="T30" fmla="*/ 46293 w 93"/>
                  <a:gd name="T31" fmla="*/ 36126 h 93"/>
                  <a:gd name="T32" fmla="*/ 44907 w 93"/>
                  <a:gd name="T33" fmla="*/ 39717 h 93"/>
                  <a:gd name="T34" fmla="*/ 42724 w 93"/>
                  <a:gd name="T35" fmla="*/ 41738 h 93"/>
                  <a:gd name="T36" fmla="*/ 41318 w 93"/>
                  <a:gd name="T37" fmla="*/ 44503 h 93"/>
                  <a:gd name="T38" fmla="*/ 38708 w 93"/>
                  <a:gd name="T39" fmla="*/ 46797 h 93"/>
                  <a:gd name="T40" fmla="*/ 36121 w 93"/>
                  <a:gd name="T41" fmla="*/ 48497 h 93"/>
                  <a:gd name="T42" fmla="*/ 33552 w 93"/>
                  <a:gd name="T43" fmla="*/ 50009 h 93"/>
                  <a:gd name="T44" fmla="*/ 30917 w 93"/>
                  <a:gd name="T45" fmla="*/ 51261 h 93"/>
                  <a:gd name="T46" fmla="*/ 27353 w 93"/>
                  <a:gd name="T47" fmla="*/ 51817 h 93"/>
                  <a:gd name="T48" fmla="*/ 24338 w 93"/>
                  <a:gd name="T49" fmla="*/ 51817 h 93"/>
                  <a:gd name="T50" fmla="*/ 20573 w 93"/>
                  <a:gd name="T51" fmla="*/ 51817 h 93"/>
                  <a:gd name="T52" fmla="*/ 17929 w 93"/>
                  <a:gd name="T53" fmla="*/ 51261 h 93"/>
                  <a:gd name="T54" fmla="*/ 14913 w 93"/>
                  <a:gd name="T55" fmla="*/ 50009 h 93"/>
                  <a:gd name="T56" fmla="*/ 11802 w 93"/>
                  <a:gd name="T57" fmla="*/ 48497 h 93"/>
                  <a:gd name="T58" fmla="*/ 9600 w 93"/>
                  <a:gd name="T59" fmla="*/ 46797 h 93"/>
                  <a:gd name="T60" fmla="*/ 7332 w 93"/>
                  <a:gd name="T61" fmla="*/ 44503 h 93"/>
                  <a:gd name="T62" fmla="*/ 5197 w 93"/>
                  <a:gd name="T63" fmla="*/ 41738 h 93"/>
                  <a:gd name="T64" fmla="*/ 3569 w 93"/>
                  <a:gd name="T65" fmla="*/ 39717 h 93"/>
                  <a:gd name="T66" fmla="*/ 2183 w 93"/>
                  <a:gd name="T67" fmla="*/ 36126 h 93"/>
                  <a:gd name="T68" fmla="*/ 1000 w 93"/>
                  <a:gd name="T69" fmla="*/ 32934 h 93"/>
                  <a:gd name="T70" fmla="*/ 458 w 93"/>
                  <a:gd name="T71" fmla="*/ 30078 h 93"/>
                  <a:gd name="T72" fmla="*/ 0 w 93"/>
                  <a:gd name="T73" fmla="*/ 26273 h 93"/>
                  <a:gd name="T74" fmla="*/ 458 w 93"/>
                  <a:gd name="T75" fmla="*/ 22687 h 93"/>
                  <a:gd name="T76" fmla="*/ 1000 w 93"/>
                  <a:gd name="T77" fmla="*/ 19523 h 93"/>
                  <a:gd name="T78" fmla="*/ 2183 w 93"/>
                  <a:gd name="T79" fmla="*/ 16195 h 93"/>
                  <a:gd name="T80" fmla="*/ 3569 w 93"/>
                  <a:gd name="T81" fmla="*/ 13431 h 93"/>
                  <a:gd name="T82" fmla="*/ 5197 w 93"/>
                  <a:gd name="T83" fmla="*/ 10664 h 93"/>
                  <a:gd name="T84" fmla="*/ 7332 w 93"/>
                  <a:gd name="T85" fmla="*/ 8387 h 93"/>
                  <a:gd name="T86" fmla="*/ 9600 w 93"/>
                  <a:gd name="T87" fmla="*/ 6093 h 93"/>
                  <a:gd name="T88" fmla="*/ 11802 w 93"/>
                  <a:gd name="T89" fmla="*/ 3805 h 93"/>
                  <a:gd name="T90" fmla="*/ 14913 w 93"/>
                  <a:gd name="T91" fmla="*/ 2764 h 93"/>
                  <a:gd name="T92" fmla="*/ 17929 w 93"/>
                  <a:gd name="T93" fmla="*/ 1726 h 93"/>
                  <a:gd name="T94" fmla="*/ 20573 w 93"/>
                  <a:gd name="T95" fmla="*/ 472 h 93"/>
                  <a:gd name="T96" fmla="*/ 24338 w 93"/>
                  <a:gd name="T97" fmla="*/ 0 h 93"/>
                  <a:gd name="T98" fmla="*/ 24338 w 93"/>
                  <a:gd name="T99" fmla="*/ 0 h 9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93"/>
                  <a:gd name="T151" fmla="*/ 0 h 93"/>
                  <a:gd name="T152" fmla="*/ 93 w 93"/>
                  <a:gd name="T153" fmla="*/ 93 h 93"/>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93" h="93">
                    <a:moveTo>
                      <a:pt x="47" y="0"/>
                    </a:moveTo>
                    <a:lnTo>
                      <a:pt x="53" y="1"/>
                    </a:lnTo>
                    <a:lnTo>
                      <a:pt x="60" y="3"/>
                    </a:lnTo>
                    <a:lnTo>
                      <a:pt x="65" y="5"/>
                    </a:lnTo>
                    <a:lnTo>
                      <a:pt x="70" y="7"/>
                    </a:lnTo>
                    <a:lnTo>
                      <a:pt x="75" y="11"/>
                    </a:lnTo>
                    <a:lnTo>
                      <a:pt x="80" y="15"/>
                    </a:lnTo>
                    <a:lnTo>
                      <a:pt x="83" y="19"/>
                    </a:lnTo>
                    <a:lnTo>
                      <a:pt x="87" y="24"/>
                    </a:lnTo>
                    <a:lnTo>
                      <a:pt x="90" y="29"/>
                    </a:lnTo>
                    <a:lnTo>
                      <a:pt x="92" y="35"/>
                    </a:lnTo>
                    <a:lnTo>
                      <a:pt x="93" y="41"/>
                    </a:lnTo>
                    <a:lnTo>
                      <a:pt x="93" y="47"/>
                    </a:lnTo>
                    <a:lnTo>
                      <a:pt x="93" y="54"/>
                    </a:lnTo>
                    <a:lnTo>
                      <a:pt x="92" y="59"/>
                    </a:lnTo>
                    <a:lnTo>
                      <a:pt x="90" y="65"/>
                    </a:lnTo>
                    <a:lnTo>
                      <a:pt x="87" y="71"/>
                    </a:lnTo>
                    <a:lnTo>
                      <a:pt x="83" y="75"/>
                    </a:lnTo>
                    <a:lnTo>
                      <a:pt x="80" y="80"/>
                    </a:lnTo>
                    <a:lnTo>
                      <a:pt x="75" y="84"/>
                    </a:lnTo>
                    <a:lnTo>
                      <a:pt x="70" y="87"/>
                    </a:lnTo>
                    <a:lnTo>
                      <a:pt x="65" y="90"/>
                    </a:lnTo>
                    <a:lnTo>
                      <a:pt x="60" y="92"/>
                    </a:lnTo>
                    <a:lnTo>
                      <a:pt x="53" y="93"/>
                    </a:lnTo>
                    <a:lnTo>
                      <a:pt x="47" y="93"/>
                    </a:lnTo>
                    <a:lnTo>
                      <a:pt x="40" y="93"/>
                    </a:lnTo>
                    <a:lnTo>
                      <a:pt x="35" y="92"/>
                    </a:lnTo>
                    <a:lnTo>
                      <a:pt x="29" y="90"/>
                    </a:lnTo>
                    <a:lnTo>
                      <a:pt x="23" y="87"/>
                    </a:lnTo>
                    <a:lnTo>
                      <a:pt x="19" y="84"/>
                    </a:lnTo>
                    <a:lnTo>
                      <a:pt x="14" y="80"/>
                    </a:lnTo>
                    <a:lnTo>
                      <a:pt x="10" y="75"/>
                    </a:lnTo>
                    <a:lnTo>
                      <a:pt x="7" y="71"/>
                    </a:lnTo>
                    <a:lnTo>
                      <a:pt x="4" y="65"/>
                    </a:lnTo>
                    <a:lnTo>
                      <a:pt x="2" y="59"/>
                    </a:lnTo>
                    <a:lnTo>
                      <a:pt x="1" y="54"/>
                    </a:lnTo>
                    <a:lnTo>
                      <a:pt x="0" y="47"/>
                    </a:lnTo>
                    <a:lnTo>
                      <a:pt x="1" y="41"/>
                    </a:lnTo>
                    <a:lnTo>
                      <a:pt x="2" y="35"/>
                    </a:lnTo>
                    <a:lnTo>
                      <a:pt x="4" y="29"/>
                    </a:lnTo>
                    <a:lnTo>
                      <a:pt x="7" y="24"/>
                    </a:lnTo>
                    <a:lnTo>
                      <a:pt x="10" y="19"/>
                    </a:lnTo>
                    <a:lnTo>
                      <a:pt x="14" y="15"/>
                    </a:lnTo>
                    <a:lnTo>
                      <a:pt x="19" y="11"/>
                    </a:lnTo>
                    <a:lnTo>
                      <a:pt x="23" y="7"/>
                    </a:lnTo>
                    <a:lnTo>
                      <a:pt x="29" y="5"/>
                    </a:lnTo>
                    <a:lnTo>
                      <a:pt x="35" y="3"/>
                    </a:lnTo>
                    <a:lnTo>
                      <a:pt x="40" y="1"/>
                    </a:lnTo>
                    <a:lnTo>
                      <a:pt x="47" y="0"/>
                    </a:lnTo>
                    <a:close/>
                  </a:path>
                </a:pathLst>
              </a:custGeom>
              <a:solidFill>
                <a:srgbClr val="FAFFF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a:endParaRPr lang="sl-SI"/>
              </a:p>
            </p:txBody>
          </p:sp>
          <p:sp>
            <p:nvSpPr>
              <p:cNvPr id="56" name="Freeform 26"/>
              <p:cNvSpPr>
                <a:spLocks/>
              </p:cNvSpPr>
              <p:nvPr/>
            </p:nvSpPr>
            <p:spPr bwMode="auto">
              <a:xfrm>
                <a:off x="625" y="1006"/>
                <a:ext cx="120" cy="121"/>
              </a:xfrm>
              <a:custGeom>
                <a:avLst/>
                <a:gdLst>
                  <a:gd name="T0" fmla="*/ 28281 w 55"/>
                  <a:gd name="T1" fmla="*/ 14738 h 55"/>
                  <a:gd name="T2" fmla="*/ 28281 w 55"/>
                  <a:gd name="T3" fmla="*/ 13237 h 55"/>
                  <a:gd name="T4" fmla="*/ 27744 w 55"/>
                  <a:gd name="T5" fmla="*/ 10987 h 55"/>
                  <a:gd name="T6" fmla="*/ 27286 w 55"/>
                  <a:gd name="T7" fmla="*/ 9176 h 55"/>
                  <a:gd name="T8" fmla="*/ 26653 w 55"/>
                  <a:gd name="T9" fmla="*/ 7729 h 55"/>
                  <a:gd name="T10" fmla="*/ 25102 w 55"/>
                  <a:gd name="T11" fmla="*/ 6017 h 55"/>
                  <a:gd name="T12" fmla="*/ 24273 w 55"/>
                  <a:gd name="T13" fmla="*/ 4545 h 55"/>
                  <a:gd name="T14" fmla="*/ 23088 w 55"/>
                  <a:gd name="T15" fmla="*/ 3300 h 55"/>
                  <a:gd name="T16" fmla="*/ 21707 w 55"/>
                  <a:gd name="T17" fmla="*/ 2270 h 55"/>
                  <a:gd name="T18" fmla="*/ 19959 w 55"/>
                  <a:gd name="T19" fmla="*/ 1714 h 55"/>
                  <a:gd name="T20" fmla="*/ 17904 w 55"/>
                  <a:gd name="T21" fmla="*/ 469 h 55"/>
                  <a:gd name="T22" fmla="*/ 16523 w 55"/>
                  <a:gd name="T23" fmla="*/ 469 h 55"/>
                  <a:gd name="T24" fmla="*/ 14343 w 55"/>
                  <a:gd name="T25" fmla="*/ 0 h 55"/>
                  <a:gd name="T26" fmla="*/ 12216 w 55"/>
                  <a:gd name="T27" fmla="*/ 469 h 55"/>
                  <a:gd name="T28" fmla="*/ 10335 w 55"/>
                  <a:gd name="T29" fmla="*/ 469 h 55"/>
                  <a:gd name="T30" fmla="*/ 8745 w 55"/>
                  <a:gd name="T31" fmla="*/ 1714 h 55"/>
                  <a:gd name="T32" fmla="*/ 7322 w 55"/>
                  <a:gd name="T33" fmla="*/ 2270 h 55"/>
                  <a:gd name="T34" fmla="*/ 5599 w 55"/>
                  <a:gd name="T35" fmla="*/ 3300 h 55"/>
                  <a:gd name="T36" fmla="*/ 4008 w 55"/>
                  <a:gd name="T37" fmla="*/ 4545 h 55"/>
                  <a:gd name="T38" fmla="*/ 3013 w 55"/>
                  <a:gd name="T39" fmla="*/ 6017 h 55"/>
                  <a:gd name="T40" fmla="*/ 2171 w 55"/>
                  <a:gd name="T41" fmla="*/ 7729 h 55"/>
                  <a:gd name="T42" fmla="*/ 995 w 55"/>
                  <a:gd name="T43" fmla="*/ 9176 h 55"/>
                  <a:gd name="T44" fmla="*/ 456 w 55"/>
                  <a:gd name="T45" fmla="*/ 10987 h 55"/>
                  <a:gd name="T46" fmla="*/ 0 w 55"/>
                  <a:gd name="T47" fmla="*/ 13237 h 55"/>
                  <a:gd name="T48" fmla="*/ 0 w 55"/>
                  <a:gd name="T49" fmla="*/ 14738 h 55"/>
                  <a:gd name="T50" fmla="*/ 0 w 55"/>
                  <a:gd name="T51" fmla="*/ 17004 h 55"/>
                  <a:gd name="T52" fmla="*/ 456 w 55"/>
                  <a:gd name="T53" fmla="*/ 19166 h 55"/>
                  <a:gd name="T54" fmla="*/ 995 w 55"/>
                  <a:gd name="T55" fmla="*/ 21437 h 55"/>
                  <a:gd name="T56" fmla="*/ 2171 w 55"/>
                  <a:gd name="T57" fmla="*/ 22884 h 55"/>
                  <a:gd name="T58" fmla="*/ 3013 w 55"/>
                  <a:gd name="T59" fmla="*/ 24737 h 55"/>
                  <a:gd name="T60" fmla="*/ 4008 w 55"/>
                  <a:gd name="T61" fmla="*/ 26451 h 55"/>
                  <a:gd name="T62" fmla="*/ 5599 w 55"/>
                  <a:gd name="T63" fmla="*/ 27410 h 55"/>
                  <a:gd name="T64" fmla="*/ 7322 w 55"/>
                  <a:gd name="T65" fmla="*/ 28439 h 55"/>
                  <a:gd name="T66" fmla="*/ 8745 w 55"/>
                  <a:gd name="T67" fmla="*/ 29121 h 55"/>
                  <a:gd name="T68" fmla="*/ 10335 w 55"/>
                  <a:gd name="T69" fmla="*/ 30144 h 55"/>
                  <a:gd name="T70" fmla="*/ 12216 w 55"/>
                  <a:gd name="T71" fmla="*/ 30144 h 55"/>
                  <a:gd name="T72" fmla="*/ 14343 w 55"/>
                  <a:gd name="T73" fmla="*/ 30144 h 55"/>
                  <a:gd name="T74" fmla="*/ 16523 w 55"/>
                  <a:gd name="T75" fmla="*/ 30144 h 55"/>
                  <a:gd name="T76" fmla="*/ 17904 w 55"/>
                  <a:gd name="T77" fmla="*/ 30144 h 55"/>
                  <a:gd name="T78" fmla="*/ 19959 w 55"/>
                  <a:gd name="T79" fmla="*/ 29121 h 55"/>
                  <a:gd name="T80" fmla="*/ 21707 w 55"/>
                  <a:gd name="T81" fmla="*/ 28439 h 55"/>
                  <a:gd name="T82" fmla="*/ 23088 w 55"/>
                  <a:gd name="T83" fmla="*/ 27410 h 55"/>
                  <a:gd name="T84" fmla="*/ 24273 w 55"/>
                  <a:gd name="T85" fmla="*/ 26451 h 55"/>
                  <a:gd name="T86" fmla="*/ 25102 w 55"/>
                  <a:gd name="T87" fmla="*/ 24737 h 55"/>
                  <a:gd name="T88" fmla="*/ 26653 w 55"/>
                  <a:gd name="T89" fmla="*/ 22884 h 55"/>
                  <a:gd name="T90" fmla="*/ 27286 w 55"/>
                  <a:gd name="T91" fmla="*/ 21437 h 55"/>
                  <a:gd name="T92" fmla="*/ 27744 w 55"/>
                  <a:gd name="T93" fmla="*/ 19166 h 55"/>
                  <a:gd name="T94" fmla="*/ 28281 w 55"/>
                  <a:gd name="T95" fmla="*/ 17004 h 55"/>
                  <a:gd name="T96" fmla="*/ 28281 w 55"/>
                  <a:gd name="T97" fmla="*/ 14738 h 55"/>
                  <a:gd name="T98" fmla="*/ 28281 w 55"/>
                  <a:gd name="T99" fmla="*/ 14738 h 5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55"/>
                  <a:gd name="T151" fmla="*/ 0 h 55"/>
                  <a:gd name="T152" fmla="*/ 55 w 55"/>
                  <a:gd name="T153" fmla="*/ 55 h 55"/>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55" h="55">
                    <a:moveTo>
                      <a:pt x="55" y="27"/>
                    </a:moveTo>
                    <a:lnTo>
                      <a:pt x="55" y="24"/>
                    </a:lnTo>
                    <a:lnTo>
                      <a:pt x="54" y="20"/>
                    </a:lnTo>
                    <a:lnTo>
                      <a:pt x="53" y="17"/>
                    </a:lnTo>
                    <a:lnTo>
                      <a:pt x="52" y="14"/>
                    </a:lnTo>
                    <a:lnTo>
                      <a:pt x="49" y="11"/>
                    </a:lnTo>
                    <a:lnTo>
                      <a:pt x="47" y="8"/>
                    </a:lnTo>
                    <a:lnTo>
                      <a:pt x="45" y="6"/>
                    </a:lnTo>
                    <a:lnTo>
                      <a:pt x="42" y="4"/>
                    </a:lnTo>
                    <a:lnTo>
                      <a:pt x="39" y="3"/>
                    </a:lnTo>
                    <a:lnTo>
                      <a:pt x="35" y="1"/>
                    </a:lnTo>
                    <a:lnTo>
                      <a:pt x="32" y="1"/>
                    </a:lnTo>
                    <a:lnTo>
                      <a:pt x="28" y="0"/>
                    </a:lnTo>
                    <a:lnTo>
                      <a:pt x="24" y="1"/>
                    </a:lnTo>
                    <a:lnTo>
                      <a:pt x="20" y="1"/>
                    </a:lnTo>
                    <a:lnTo>
                      <a:pt x="17" y="3"/>
                    </a:lnTo>
                    <a:lnTo>
                      <a:pt x="14" y="4"/>
                    </a:lnTo>
                    <a:lnTo>
                      <a:pt x="11" y="6"/>
                    </a:lnTo>
                    <a:lnTo>
                      <a:pt x="8" y="8"/>
                    </a:lnTo>
                    <a:lnTo>
                      <a:pt x="6" y="11"/>
                    </a:lnTo>
                    <a:lnTo>
                      <a:pt x="4" y="14"/>
                    </a:lnTo>
                    <a:lnTo>
                      <a:pt x="2" y="17"/>
                    </a:lnTo>
                    <a:lnTo>
                      <a:pt x="1" y="20"/>
                    </a:lnTo>
                    <a:lnTo>
                      <a:pt x="0" y="24"/>
                    </a:lnTo>
                    <a:lnTo>
                      <a:pt x="0" y="27"/>
                    </a:lnTo>
                    <a:lnTo>
                      <a:pt x="0" y="31"/>
                    </a:lnTo>
                    <a:lnTo>
                      <a:pt x="1" y="35"/>
                    </a:lnTo>
                    <a:lnTo>
                      <a:pt x="2" y="39"/>
                    </a:lnTo>
                    <a:lnTo>
                      <a:pt x="4" y="42"/>
                    </a:lnTo>
                    <a:lnTo>
                      <a:pt x="6" y="45"/>
                    </a:lnTo>
                    <a:lnTo>
                      <a:pt x="8" y="48"/>
                    </a:lnTo>
                    <a:lnTo>
                      <a:pt x="11" y="50"/>
                    </a:lnTo>
                    <a:lnTo>
                      <a:pt x="14" y="52"/>
                    </a:lnTo>
                    <a:lnTo>
                      <a:pt x="17" y="53"/>
                    </a:lnTo>
                    <a:lnTo>
                      <a:pt x="20" y="55"/>
                    </a:lnTo>
                    <a:lnTo>
                      <a:pt x="24" y="55"/>
                    </a:lnTo>
                    <a:lnTo>
                      <a:pt x="28" y="55"/>
                    </a:lnTo>
                    <a:lnTo>
                      <a:pt x="32" y="55"/>
                    </a:lnTo>
                    <a:lnTo>
                      <a:pt x="35" y="55"/>
                    </a:lnTo>
                    <a:lnTo>
                      <a:pt x="39" y="53"/>
                    </a:lnTo>
                    <a:lnTo>
                      <a:pt x="42" y="52"/>
                    </a:lnTo>
                    <a:lnTo>
                      <a:pt x="45" y="50"/>
                    </a:lnTo>
                    <a:lnTo>
                      <a:pt x="47" y="48"/>
                    </a:lnTo>
                    <a:lnTo>
                      <a:pt x="49" y="45"/>
                    </a:lnTo>
                    <a:lnTo>
                      <a:pt x="52" y="42"/>
                    </a:lnTo>
                    <a:lnTo>
                      <a:pt x="53" y="39"/>
                    </a:lnTo>
                    <a:lnTo>
                      <a:pt x="54" y="35"/>
                    </a:lnTo>
                    <a:lnTo>
                      <a:pt x="55" y="31"/>
                    </a:lnTo>
                    <a:lnTo>
                      <a:pt x="55" y="2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a:endParaRPr lang="sl-SI"/>
              </a:p>
            </p:txBody>
          </p:sp>
          <p:sp>
            <p:nvSpPr>
              <p:cNvPr id="57" name="Freeform 27"/>
              <p:cNvSpPr>
                <a:spLocks noEditPoints="1"/>
              </p:cNvSpPr>
              <p:nvPr/>
            </p:nvSpPr>
            <p:spPr bwMode="auto">
              <a:xfrm>
                <a:off x="795" y="84"/>
                <a:ext cx="2551" cy="4001"/>
              </a:xfrm>
              <a:custGeom>
                <a:avLst/>
                <a:gdLst>
                  <a:gd name="T0" fmla="*/ 149548 w 1609"/>
                  <a:gd name="T1" fmla="*/ 78803 h 2505"/>
                  <a:gd name="T2" fmla="*/ 139016 w 1609"/>
                  <a:gd name="T3" fmla="*/ 175509 h 2505"/>
                  <a:gd name="T4" fmla="*/ 119277 w 1609"/>
                  <a:gd name="T5" fmla="*/ 250602 h 2505"/>
                  <a:gd name="T6" fmla="*/ 120664 w 1609"/>
                  <a:gd name="T7" fmla="*/ 174079 h 2505"/>
                  <a:gd name="T8" fmla="*/ 132812 w 1609"/>
                  <a:gd name="T9" fmla="*/ 97961 h 2505"/>
                  <a:gd name="T10" fmla="*/ 128964 w 1609"/>
                  <a:gd name="T11" fmla="*/ 70419 h 2505"/>
                  <a:gd name="T12" fmla="*/ 88408 w 1609"/>
                  <a:gd name="T13" fmla="*/ 178398 h 2505"/>
                  <a:gd name="T14" fmla="*/ 104685 w 1609"/>
                  <a:gd name="T15" fmla="*/ 92200 h 2505"/>
                  <a:gd name="T16" fmla="*/ 140849 w 1609"/>
                  <a:gd name="T17" fmla="*/ 10030 h 2505"/>
                  <a:gd name="T18" fmla="*/ 423220 w 1609"/>
                  <a:gd name="T19" fmla="*/ 54139 h 2505"/>
                  <a:gd name="T20" fmla="*/ 405872 w 1609"/>
                  <a:gd name="T21" fmla="*/ 64661 h 2505"/>
                  <a:gd name="T22" fmla="*/ 396965 w 1609"/>
                  <a:gd name="T23" fmla="*/ 87639 h 2505"/>
                  <a:gd name="T24" fmla="*/ 383194 w 1609"/>
                  <a:gd name="T25" fmla="*/ 143217 h 2505"/>
                  <a:gd name="T26" fmla="*/ 356417 w 1609"/>
                  <a:gd name="T27" fmla="*/ 194139 h 2505"/>
                  <a:gd name="T28" fmla="*/ 290457 w 1609"/>
                  <a:gd name="T29" fmla="*/ 251795 h 2505"/>
                  <a:gd name="T30" fmla="*/ 265886 w 1609"/>
                  <a:gd name="T31" fmla="*/ 221930 h 2505"/>
                  <a:gd name="T32" fmla="*/ 230400 w 1609"/>
                  <a:gd name="T33" fmla="*/ 281530 h 2505"/>
                  <a:gd name="T34" fmla="*/ 194478 w 1609"/>
                  <a:gd name="T35" fmla="*/ 364345 h 2505"/>
                  <a:gd name="T36" fmla="*/ 157951 w 1609"/>
                  <a:gd name="T37" fmla="*/ 429658 h 2505"/>
                  <a:gd name="T38" fmla="*/ 151137 w 1609"/>
                  <a:gd name="T39" fmla="*/ 360318 h 2505"/>
                  <a:gd name="T40" fmla="*/ 128723 w 1609"/>
                  <a:gd name="T41" fmla="*/ 406224 h 2505"/>
                  <a:gd name="T42" fmla="*/ 102804 w 1609"/>
                  <a:gd name="T43" fmla="*/ 501507 h 2505"/>
                  <a:gd name="T44" fmla="*/ 77898 w 1609"/>
                  <a:gd name="T45" fmla="*/ 594654 h 2505"/>
                  <a:gd name="T46" fmla="*/ 57890 w 1609"/>
                  <a:gd name="T47" fmla="*/ 679908 h 2505"/>
                  <a:gd name="T48" fmla="*/ 33846 w 1609"/>
                  <a:gd name="T49" fmla="*/ 682293 h 2505"/>
                  <a:gd name="T50" fmla="*/ 42129 w 1609"/>
                  <a:gd name="T51" fmla="*/ 596845 h 2505"/>
                  <a:gd name="T52" fmla="*/ 65202 w 1609"/>
                  <a:gd name="T53" fmla="*/ 479772 h 2505"/>
                  <a:gd name="T54" fmla="*/ 78739 w 1609"/>
                  <a:gd name="T55" fmla="*/ 402410 h 2505"/>
                  <a:gd name="T56" fmla="*/ 108785 w 1609"/>
                  <a:gd name="T57" fmla="*/ 329393 h 2505"/>
                  <a:gd name="T58" fmla="*/ 89559 w 1609"/>
                  <a:gd name="T59" fmla="*/ 413216 h 2505"/>
                  <a:gd name="T60" fmla="*/ 73814 w 1609"/>
                  <a:gd name="T61" fmla="*/ 519264 h 2505"/>
                  <a:gd name="T62" fmla="*/ 90633 w 1609"/>
                  <a:gd name="T63" fmla="*/ 477172 h 2505"/>
                  <a:gd name="T64" fmla="*/ 110600 w 1609"/>
                  <a:gd name="T65" fmla="*/ 392627 h 2505"/>
                  <a:gd name="T66" fmla="*/ 132192 w 1609"/>
                  <a:gd name="T67" fmla="*/ 317937 h 2505"/>
                  <a:gd name="T68" fmla="*/ 164447 w 1609"/>
                  <a:gd name="T69" fmla="*/ 229760 h 2505"/>
                  <a:gd name="T70" fmla="*/ 199538 w 1609"/>
                  <a:gd name="T71" fmla="*/ 137211 h 2505"/>
                  <a:gd name="T72" fmla="*/ 218961 w 1609"/>
                  <a:gd name="T73" fmla="*/ 157505 h 2505"/>
                  <a:gd name="T74" fmla="*/ 201748 w 1609"/>
                  <a:gd name="T75" fmla="*/ 232917 h 2505"/>
                  <a:gd name="T76" fmla="*/ 181448 w 1609"/>
                  <a:gd name="T77" fmla="*/ 310748 h 2505"/>
                  <a:gd name="T78" fmla="*/ 200373 w 1609"/>
                  <a:gd name="T79" fmla="*/ 285874 h 2505"/>
                  <a:gd name="T80" fmla="*/ 255595 w 1609"/>
                  <a:gd name="T81" fmla="*/ 197942 h 2505"/>
                  <a:gd name="T82" fmla="*/ 309143 w 1609"/>
                  <a:gd name="T83" fmla="*/ 142024 h 2505"/>
                  <a:gd name="T84" fmla="*/ 303174 w 1609"/>
                  <a:gd name="T85" fmla="*/ 200432 h 2505"/>
                  <a:gd name="T86" fmla="*/ 303930 w 1609"/>
                  <a:gd name="T87" fmla="*/ 231948 h 2505"/>
                  <a:gd name="T88" fmla="*/ 336450 w 1609"/>
                  <a:gd name="T89" fmla="*/ 178398 h 2505"/>
                  <a:gd name="T90" fmla="*/ 385645 w 1609"/>
                  <a:gd name="T91" fmla="*/ 83072 h 2505"/>
                  <a:gd name="T92" fmla="*/ 405872 w 1609"/>
                  <a:gd name="T93" fmla="*/ 52412 h 2505"/>
                  <a:gd name="T94" fmla="*/ 393501 w 1609"/>
                  <a:gd name="T95" fmla="*/ 92857 h 2505"/>
                  <a:gd name="T96" fmla="*/ 222847 w 1609"/>
                  <a:gd name="T97" fmla="*/ 131204 h 2505"/>
                  <a:gd name="T98" fmla="*/ 349064 w 1609"/>
                  <a:gd name="T99" fmla="*/ 177855 h 2505"/>
                  <a:gd name="T100" fmla="*/ 306930 w 1609"/>
                  <a:gd name="T101" fmla="*/ 197707 h 2505"/>
                  <a:gd name="T102" fmla="*/ 186399 w 1609"/>
                  <a:gd name="T103" fmla="*/ 211654 h 2505"/>
                  <a:gd name="T104" fmla="*/ 197421 w 1609"/>
                  <a:gd name="T105" fmla="*/ 232256 h 2505"/>
                  <a:gd name="T106" fmla="*/ 249857 w 1609"/>
                  <a:gd name="T107" fmla="*/ 248278 h 2505"/>
                  <a:gd name="T108" fmla="*/ 155529 w 1609"/>
                  <a:gd name="T109" fmla="*/ 296151 h 2505"/>
                  <a:gd name="T110" fmla="*/ 174451 w 1609"/>
                  <a:gd name="T111" fmla="*/ 333075 h 2505"/>
                  <a:gd name="T112" fmla="*/ 89794 w 1609"/>
                  <a:gd name="T113" fmla="*/ 383246 h 2505"/>
                  <a:gd name="T114" fmla="*/ 2117 w 1609"/>
                  <a:gd name="T115" fmla="*/ 439035 h 2505"/>
                  <a:gd name="T116" fmla="*/ 125256 w 1609"/>
                  <a:gd name="T117" fmla="*/ 408714 h 2505"/>
                  <a:gd name="T118" fmla="*/ 91148 w 1609"/>
                  <a:gd name="T119" fmla="*/ 469200 h 2505"/>
                  <a:gd name="T120" fmla="*/ 75406 w 1609"/>
                  <a:gd name="T121" fmla="*/ 546265 h 2505"/>
                  <a:gd name="T122" fmla="*/ 59765 w 1609"/>
                  <a:gd name="T123" fmla="*/ 571681 h 2505"/>
                  <a:gd name="T124" fmla="*/ 44640 w 1609"/>
                  <a:gd name="T125" fmla="*/ 659068 h 2505"/>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609"/>
                  <a:gd name="T190" fmla="*/ 0 h 2505"/>
                  <a:gd name="T191" fmla="*/ 1609 w 1609"/>
                  <a:gd name="T192" fmla="*/ 2505 h 2505"/>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609" h="2505">
                    <a:moveTo>
                      <a:pt x="560" y="4"/>
                    </a:moveTo>
                    <a:lnTo>
                      <a:pt x="563" y="7"/>
                    </a:lnTo>
                    <a:lnTo>
                      <a:pt x="566" y="10"/>
                    </a:lnTo>
                    <a:lnTo>
                      <a:pt x="569" y="13"/>
                    </a:lnTo>
                    <a:lnTo>
                      <a:pt x="569" y="18"/>
                    </a:lnTo>
                    <a:lnTo>
                      <a:pt x="572" y="16"/>
                    </a:lnTo>
                    <a:lnTo>
                      <a:pt x="574" y="12"/>
                    </a:lnTo>
                    <a:lnTo>
                      <a:pt x="574" y="9"/>
                    </a:lnTo>
                    <a:lnTo>
                      <a:pt x="578" y="7"/>
                    </a:lnTo>
                    <a:lnTo>
                      <a:pt x="579" y="12"/>
                    </a:lnTo>
                    <a:lnTo>
                      <a:pt x="581" y="16"/>
                    </a:lnTo>
                    <a:lnTo>
                      <a:pt x="583" y="20"/>
                    </a:lnTo>
                    <a:lnTo>
                      <a:pt x="580" y="25"/>
                    </a:lnTo>
                    <a:lnTo>
                      <a:pt x="581" y="29"/>
                    </a:lnTo>
                    <a:lnTo>
                      <a:pt x="582" y="33"/>
                    </a:lnTo>
                    <a:lnTo>
                      <a:pt x="583" y="36"/>
                    </a:lnTo>
                    <a:lnTo>
                      <a:pt x="583" y="40"/>
                    </a:lnTo>
                    <a:lnTo>
                      <a:pt x="583" y="45"/>
                    </a:lnTo>
                    <a:lnTo>
                      <a:pt x="583" y="48"/>
                    </a:lnTo>
                    <a:lnTo>
                      <a:pt x="585" y="53"/>
                    </a:lnTo>
                    <a:lnTo>
                      <a:pt x="586" y="55"/>
                    </a:lnTo>
                    <a:lnTo>
                      <a:pt x="584" y="58"/>
                    </a:lnTo>
                    <a:lnTo>
                      <a:pt x="583" y="61"/>
                    </a:lnTo>
                    <a:lnTo>
                      <a:pt x="583" y="64"/>
                    </a:lnTo>
                    <a:lnTo>
                      <a:pt x="585" y="66"/>
                    </a:lnTo>
                    <a:lnTo>
                      <a:pt x="585" y="70"/>
                    </a:lnTo>
                    <a:lnTo>
                      <a:pt x="586" y="72"/>
                    </a:lnTo>
                    <a:lnTo>
                      <a:pt x="585" y="75"/>
                    </a:lnTo>
                    <a:lnTo>
                      <a:pt x="583" y="78"/>
                    </a:lnTo>
                    <a:lnTo>
                      <a:pt x="583" y="83"/>
                    </a:lnTo>
                    <a:lnTo>
                      <a:pt x="583" y="86"/>
                    </a:lnTo>
                    <a:lnTo>
                      <a:pt x="582" y="90"/>
                    </a:lnTo>
                    <a:lnTo>
                      <a:pt x="581" y="93"/>
                    </a:lnTo>
                    <a:lnTo>
                      <a:pt x="581" y="98"/>
                    </a:lnTo>
                    <a:lnTo>
                      <a:pt x="581" y="101"/>
                    </a:lnTo>
                    <a:lnTo>
                      <a:pt x="583" y="105"/>
                    </a:lnTo>
                    <a:lnTo>
                      <a:pt x="586" y="108"/>
                    </a:lnTo>
                    <a:lnTo>
                      <a:pt x="587" y="113"/>
                    </a:lnTo>
                    <a:lnTo>
                      <a:pt x="585" y="117"/>
                    </a:lnTo>
                    <a:lnTo>
                      <a:pt x="582" y="121"/>
                    </a:lnTo>
                    <a:lnTo>
                      <a:pt x="581" y="126"/>
                    </a:lnTo>
                    <a:lnTo>
                      <a:pt x="578" y="127"/>
                    </a:lnTo>
                    <a:lnTo>
                      <a:pt x="575" y="125"/>
                    </a:lnTo>
                    <a:lnTo>
                      <a:pt x="573" y="125"/>
                    </a:lnTo>
                    <a:lnTo>
                      <a:pt x="571" y="126"/>
                    </a:lnTo>
                    <a:lnTo>
                      <a:pt x="574" y="131"/>
                    </a:lnTo>
                    <a:lnTo>
                      <a:pt x="579" y="134"/>
                    </a:lnTo>
                    <a:lnTo>
                      <a:pt x="583" y="138"/>
                    </a:lnTo>
                    <a:lnTo>
                      <a:pt x="582" y="145"/>
                    </a:lnTo>
                    <a:lnTo>
                      <a:pt x="579" y="145"/>
                    </a:lnTo>
                    <a:lnTo>
                      <a:pt x="576" y="148"/>
                    </a:lnTo>
                    <a:lnTo>
                      <a:pt x="576" y="152"/>
                    </a:lnTo>
                    <a:lnTo>
                      <a:pt x="576" y="155"/>
                    </a:lnTo>
                    <a:lnTo>
                      <a:pt x="577" y="158"/>
                    </a:lnTo>
                    <a:lnTo>
                      <a:pt x="577" y="162"/>
                    </a:lnTo>
                    <a:lnTo>
                      <a:pt x="575" y="165"/>
                    </a:lnTo>
                    <a:lnTo>
                      <a:pt x="572" y="168"/>
                    </a:lnTo>
                    <a:lnTo>
                      <a:pt x="572" y="172"/>
                    </a:lnTo>
                    <a:lnTo>
                      <a:pt x="572" y="175"/>
                    </a:lnTo>
                    <a:lnTo>
                      <a:pt x="573" y="178"/>
                    </a:lnTo>
                    <a:lnTo>
                      <a:pt x="574" y="181"/>
                    </a:lnTo>
                    <a:lnTo>
                      <a:pt x="574" y="183"/>
                    </a:lnTo>
                    <a:lnTo>
                      <a:pt x="574" y="186"/>
                    </a:lnTo>
                    <a:lnTo>
                      <a:pt x="574" y="189"/>
                    </a:lnTo>
                    <a:lnTo>
                      <a:pt x="574" y="192"/>
                    </a:lnTo>
                    <a:lnTo>
                      <a:pt x="575" y="193"/>
                    </a:lnTo>
                    <a:lnTo>
                      <a:pt x="576" y="196"/>
                    </a:lnTo>
                    <a:lnTo>
                      <a:pt x="576" y="198"/>
                    </a:lnTo>
                    <a:lnTo>
                      <a:pt x="576" y="200"/>
                    </a:lnTo>
                    <a:lnTo>
                      <a:pt x="571" y="199"/>
                    </a:lnTo>
                    <a:lnTo>
                      <a:pt x="567" y="201"/>
                    </a:lnTo>
                    <a:lnTo>
                      <a:pt x="566" y="205"/>
                    </a:lnTo>
                    <a:lnTo>
                      <a:pt x="566" y="209"/>
                    </a:lnTo>
                    <a:lnTo>
                      <a:pt x="569" y="212"/>
                    </a:lnTo>
                    <a:lnTo>
                      <a:pt x="569" y="215"/>
                    </a:lnTo>
                    <a:lnTo>
                      <a:pt x="569" y="218"/>
                    </a:lnTo>
                    <a:lnTo>
                      <a:pt x="572" y="220"/>
                    </a:lnTo>
                    <a:lnTo>
                      <a:pt x="572" y="227"/>
                    </a:lnTo>
                    <a:lnTo>
                      <a:pt x="570" y="233"/>
                    </a:lnTo>
                    <a:lnTo>
                      <a:pt x="568" y="239"/>
                    </a:lnTo>
                    <a:lnTo>
                      <a:pt x="566" y="245"/>
                    </a:lnTo>
                    <a:lnTo>
                      <a:pt x="564" y="251"/>
                    </a:lnTo>
                    <a:lnTo>
                      <a:pt x="562" y="256"/>
                    </a:lnTo>
                    <a:lnTo>
                      <a:pt x="560" y="263"/>
                    </a:lnTo>
                    <a:lnTo>
                      <a:pt x="560" y="270"/>
                    </a:lnTo>
                    <a:lnTo>
                      <a:pt x="559" y="271"/>
                    </a:lnTo>
                    <a:lnTo>
                      <a:pt x="558" y="271"/>
                    </a:lnTo>
                    <a:lnTo>
                      <a:pt x="557" y="272"/>
                    </a:lnTo>
                    <a:lnTo>
                      <a:pt x="555" y="271"/>
                    </a:lnTo>
                    <a:lnTo>
                      <a:pt x="554" y="270"/>
                    </a:lnTo>
                    <a:lnTo>
                      <a:pt x="553" y="271"/>
                    </a:lnTo>
                    <a:lnTo>
                      <a:pt x="553" y="273"/>
                    </a:lnTo>
                    <a:lnTo>
                      <a:pt x="553" y="275"/>
                    </a:lnTo>
                    <a:lnTo>
                      <a:pt x="551" y="279"/>
                    </a:lnTo>
                    <a:lnTo>
                      <a:pt x="554" y="282"/>
                    </a:lnTo>
                    <a:lnTo>
                      <a:pt x="556" y="284"/>
                    </a:lnTo>
                    <a:lnTo>
                      <a:pt x="559" y="286"/>
                    </a:lnTo>
                    <a:lnTo>
                      <a:pt x="561" y="288"/>
                    </a:lnTo>
                    <a:lnTo>
                      <a:pt x="563" y="290"/>
                    </a:lnTo>
                    <a:lnTo>
                      <a:pt x="561" y="292"/>
                    </a:lnTo>
                    <a:lnTo>
                      <a:pt x="557" y="295"/>
                    </a:lnTo>
                    <a:lnTo>
                      <a:pt x="559" y="298"/>
                    </a:lnTo>
                    <a:lnTo>
                      <a:pt x="560" y="301"/>
                    </a:lnTo>
                    <a:lnTo>
                      <a:pt x="560" y="305"/>
                    </a:lnTo>
                    <a:lnTo>
                      <a:pt x="558" y="308"/>
                    </a:lnTo>
                    <a:lnTo>
                      <a:pt x="557" y="312"/>
                    </a:lnTo>
                    <a:lnTo>
                      <a:pt x="557" y="316"/>
                    </a:lnTo>
                    <a:lnTo>
                      <a:pt x="558" y="322"/>
                    </a:lnTo>
                    <a:lnTo>
                      <a:pt x="559" y="327"/>
                    </a:lnTo>
                    <a:lnTo>
                      <a:pt x="558" y="331"/>
                    </a:lnTo>
                    <a:lnTo>
                      <a:pt x="557" y="335"/>
                    </a:lnTo>
                    <a:lnTo>
                      <a:pt x="554" y="336"/>
                    </a:lnTo>
                    <a:lnTo>
                      <a:pt x="548" y="337"/>
                    </a:lnTo>
                    <a:lnTo>
                      <a:pt x="548" y="339"/>
                    </a:lnTo>
                    <a:lnTo>
                      <a:pt x="549" y="341"/>
                    </a:lnTo>
                    <a:lnTo>
                      <a:pt x="550" y="342"/>
                    </a:lnTo>
                    <a:lnTo>
                      <a:pt x="553" y="344"/>
                    </a:lnTo>
                    <a:lnTo>
                      <a:pt x="554" y="347"/>
                    </a:lnTo>
                    <a:lnTo>
                      <a:pt x="555" y="352"/>
                    </a:lnTo>
                    <a:lnTo>
                      <a:pt x="555" y="356"/>
                    </a:lnTo>
                    <a:lnTo>
                      <a:pt x="555" y="361"/>
                    </a:lnTo>
                    <a:lnTo>
                      <a:pt x="555" y="365"/>
                    </a:lnTo>
                    <a:lnTo>
                      <a:pt x="555" y="369"/>
                    </a:lnTo>
                    <a:lnTo>
                      <a:pt x="555" y="373"/>
                    </a:lnTo>
                    <a:lnTo>
                      <a:pt x="557" y="377"/>
                    </a:lnTo>
                    <a:lnTo>
                      <a:pt x="555" y="380"/>
                    </a:lnTo>
                    <a:lnTo>
                      <a:pt x="555" y="383"/>
                    </a:lnTo>
                    <a:lnTo>
                      <a:pt x="555" y="387"/>
                    </a:lnTo>
                    <a:lnTo>
                      <a:pt x="554" y="390"/>
                    </a:lnTo>
                    <a:lnTo>
                      <a:pt x="554" y="394"/>
                    </a:lnTo>
                    <a:lnTo>
                      <a:pt x="553" y="398"/>
                    </a:lnTo>
                    <a:lnTo>
                      <a:pt x="550" y="400"/>
                    </a:lnTo>
                    <a:lnTo>
                      <a:pt x="548" y="402"/>
                    </a:lnTo>
                    <a:lnTo>
                      <a:pt x="548" y="408"/>
                    </a:lnTo>
                    <a:lnTo>
                      <a:pt x="548" y="415"/>
                    </a:lnTo>
                    <a:lnTo>
                      <a:pt x="548" y="420"/>
                    </a:lnTo>
                    <a:lnTo>
                      <a:pt x="548" y="426"/>
                    </a:lnTo>
                    <a:lnTo>
                      <a:pt x="546" y="432"/>
                    </a:lnTo>
                    <a:lnTo>
                      <a:pt x="546" y="437"/>
                    </a:lnTo>
                    <a:lnTo>
                      <a:pt x="544" y="443"/>
                    </a:lnTo>
                    <a:lnTo>
                      <a:pt x="542" y="447"/>
                    </a:lnTo>
                    <a:lnTo>
                      <a:pt x="542" y="452"/>
                    </a:lnTo>
                    <a:lnTo>
                      <a:pt x="541" y="455"/>
                    </a:lnTo>
                    <a:lnTo>
                      <a:pt x="540" y="458"/>
                    </a:lnTo>
                    <a:lnTo>
                      <a:pt x="540" y="461"/>
                    </a:lnTo>
                    <a:lnTo>
                      <a:pt x="538" y="462"/>
                    </a:lnTo>
                    <a:lnTo>
                      <a:pt x="535" y="463"/>
                    </a:lnTo>
                    <a:lnTo>
                      <a:pt x="533" y="464"/>
                    </a:lnTo>
                    <a:lnTo>
                      <a:pt x="531" y="468"/>
                    </a:lnTo>
                    <a:lnTo>
                      <a:pt x="535" y="470"/>
                    </a:lnTo>
                    <a:lnTo>
                      <a:pt x="537" y="473"/>
                    </a:lnTo>
                    <a:lnTo>
                      <a:pt x="538" y="477"/>
                    </a:lnTo>
                    <a:lnTo>
                      <a:pt x="537" y="479"/>
                    </a:lnTo>
                    <a:lnTo>
                      <a:pt x="535" y="483"/>
                    </a:lnTo>
                    <a:lnTo>
                      <a:pt x="535" y="487"/>
                    </a:lnTo>
                    <a:lnTo>
                      <a:pt x="534" y="491"/>
                    </a:lnTo>
                    <a:lnTo>
                      <a:pt x="535" y="495"/>
                    </a:lnTo>
                    <a:lnTo>
                      <a:pt x="532" y="496"/>
                    </a:lnTo>
                    <a:lnTo>
                      <a:pt x="529" y="496"/>
                    </a:lnTo>
                    <a:lnTo>
                      <a:pt x="526" y="496"/>
                    </a:lnTo>
                    <a:lnTo>
                      <a:pt x="523" y="497"/>
                    </a:lnTo>
                    <a:lnTo>
                      <a:pt x="526" y="499"/>
                    </a:lnTo>
                    <a:lnTo>
                      <a:pt x="529" y="500"/>
                    </a:lnTo>
                    <a:lnTo>
                      <a:pt x="531" y="503"/>
                    </a:lnTo>
                    <a:lnTo>
                      <a:pt x="531" y="506"/>
                    </a:lnTo>
                    <a:lnTo>
                      <a:pt x="529" y="508"/>
                    </a:lnTo>
                    <a:lnTo>
                      <a:pt x="527" y="508"/>
                    </a:lnTo>
                    <a:lnTo>
                      <a:pt x="525" y="508"/>
                    </a:lnTo>
                    <a:lnTo>
                      <a:pt x="523" y="510"/>
                    </a:lnTo>
                    <a:lnTo>
                      <a:pt x="526" y="518"/>
                    </a:lnTo>
                    <a:lnTo>
                      <a:pt x="527" y="524"/>
                    </a:lnTo>
                    <a:lnTo>
                      <a:pt x="525" y="532"/>
                    </a:lnTo>
                    <a:lnTo>
                      <a:pt x="524" y="539"/>
                    </a:lnTo>
                    <a:lnTo>
                      <a:pt x="522" y="545"/>
                    </a:lnTo>
                    <a:lnTo>
                      <a:pt x="521" y="552"/>
                    </a:lnTo>
                    <a:lnTo>
                      <a:pt x="522" y="559"/>
                    </a:lnTo>
                    <a:lnTo>
                      <a:pt x="524" y="566"/>
                    </a:lnTo>
                    <a:lnTo>
                      <a:pt x="523" y="571"/>
                    </a:lnTo>
                    <a:lnTo>
                      <a:pt x="522" y="576"/>
                    </a:lnTo>
                    <a:lnTo>
                      <a:pt x="520" y="581"/>
                    </a:lnTo>
                    <a:lnTo>
                      <a:pt x="520" y="586"/>
                    </a:lnTo>
                    <a:lnTo>
                      <a:pt x="518" y="591"/>
                    </a:lnTo>
                    <a:lnTo>
                      <a:pt x="518" y="597"/>
                    </a:lnTo>
                    <a:lnTo>
                      <a:pt x="517" y="602"/>
                    </a:lnTo>
                    <a:lnTo>
                      <a:pt x="518" y="608"/>
                    </a:lnTo>
                    <a:lnTo>
                      <a:pt x="514" y="613"/>
                    </a:lnTo>
                    <a:lnTo>
                      <a:pt x="512" y="618"/>
                    </a:lnTo>
                    <a:lnTo>
                      <a:pt x="510" y="623"/>
                    </a:lnTo>
                    <a:lnTo>
                      <a:pt x="505" y="626"/>
                    </a:lnTo>
                    <a:lnTo>
                      <a:pt x="504" y="631"/>
                    </a:lnTo>
                    <a:lnTo>
                      <a:pt x="505" y="635"/>
                    </a:lnTo>
                    <a:lnTo>
                      <a:pt x="506" y="640"/>
                    </a:lnTo>
                    <a:lnTo>
                      <a:pt x="505" y="644"/>
                    </a:lnTo>
                    <a:lnTo>
                      <a:pt x="506" y="648"/>
                    </a:lnTo>
                    <a:lnTo>
                      <a:pt x="505" y="651"/>
                    </a:lnTo>
                    <a:lnTo>
                      <a:pt x="503" y="654"/>
                    </a:lnTo>
                    <a:lnTo>
                      <a:pt x="501" y="657"/>
                    </a:lnTo>
                    <a:lnTo>
                      <a:pt x="501" y="660"/>
                    </a:lnTo>
                    <a:lnTo>
                      <a:pt x="501" y="663"/>
                    </a:lnTo>
                    <a:lnTo>
                      <a:pt x="501" y="666"/>
                    </a:lnTo>
                    <a:lnTo>
                      <a:pt x="501" y="669"/>
                    </a:lnTo>
                    <a:lnTo>
                      <a:pt x="501" y="672"/>
                    </a:lnTo>
                    <a:lnTo>
                      <a:pt x="500" y="675"/>
                    </a:lnTo>
                    <a:lnTo>
                      <a:pt x="499" y="678"/>
                    </a:lnTo>
                    <a:lnTo>
                      <a:pt x="498" y="680"/>
                    </a:lnTo>
                    <a:lnTo>
                      <a:pt x="499" y="685"/>
                    </a:lnTo>
                    <a:lnTo>
                      <a:pt x="498" y="689"/>
                    </a:lnTo>
                    <a:lnTo>
                      <a:pt x="496" y="694"/>
                    </a:lnTo>
                    <a:lnTo>
                      <a:pt x="495" y="699"/>
                    </a:lnTo>
                    <a:lnTo>
                      <a:pt x="492" y="698"/>
                    </a:lnTo>
                    <a:lnTo>
                      <a:pt x="491" y="695"/>
                    </a:lnTo>
                    <a:lnTo>
                      <a:pt x="490" y="690"/>
                    </a:lnTo>
                    <a:lnTo>
                      <a:pt x="489" y="687"/>
                    </a:lnTo>
                    <a:lnTo>
                      <a:pt x="488" y="684"/>
                    </a:lnTo>
                    <a:lnTo>
                      <a:pt x="486" y="682"/>
                    </a:lnTo>
                    <a:lnTo>
                      <a:pt x="485" y="682"/>
                    </a:lnTo>
                    <a:lnTo>
                      <a:pt x="482" y="686"/>
                    </a:lnTo>
                    <a:lnTo>
                      <a:pt x="483" y="690"/>
                    </a:lnTo>
                    <a:lnTo>
                      <a:pt x="483" y="695"/>
                    </a:lnTo>
                    <a:lnTo>
                      <a:pt x="482" y="700"/>
                    </a:lnTo>
                    <a:lnTo>
                      <a:pt x="482" y="704"/>
                    </a:lnTo>
                    <a:lnTo>
                      <a:pt x="481" y="708"/>
                    </a:lnTo>
                    <a:lnTo>
                      <a:pt x="481" y="713"/>
                    </a:lnTo>
                    <a:lnTo>
                      <a:pt x="482" y="716"/>
                    </a:lnTo>
                    <a:lnTo>
                      <a:pt x="486" y="719"/>
                    </a:lnTo>
                    <a:lnTo>
                      <a:pt x="488" y="723"/>
                    </a:lnTo>
                    <a:lnTo>
                      <a:pt x="486" y="727"/>
                    </a:lnTo>
                    <a:lnTo>
                      <a:pt x="484" y="731"/>
                    </a:lnTo>
                    <a:lnTo>
                      <a:pt x="484" y="736"/>
                    </a:lnTo>
                    <a:lnTo>
                      <a:pt x="482" y="738"/>
                    </a:lnTo>
                    <a:lnTo>
                      <a:pt x="482" y="741"/>
                    </a:lnTo>
                    <a:lnTo>
                      <a:pt x="481" y="745"/>
                    </a:lnTo>
                    <a:lnTo>
                      <a:pt x="482" y="748"/>
                    </a:lnTo>
                    <a:lnTo>
                      <a:pt x="481" y="751"/>
                    </a:lnTo>
                    <a:lnTo>
                      <a:pt x="481" y="754"/>
                    </a:lnTo>
                    <a:lnTo>
                      <a:pt x="478" y="758"/>
                    </a:lnTo>
                    <a:lnTo>
                      <a:pt x="475" y="760"/>
                    </a:lnTo>
                    <a:lnTo>
                      <a:pt x="474" y="759"/>
                    </a:lnTo>
                    <a:lnTo>
                      <a:pt x="473" y="759"/>
                    </a:lnTo>
                    <a:lnTo>
                      <a:pt x="473" y="760"/>
                    </a:lnTo>
                    <a:lnTo>
                      <a:pt x="472" y="761"/>
                    </a:lnTo>
                    <a:lnTo>
                      <a:pt x="472" y="765"/>
                    </a:lnTo>
                    <a:lnTo>
                      <a:pt x="474" y="768"/>
                    </a:lnTo>
                    <a:lnTo>
                      <a:pt x="476" y="770"/>
                    </a:lnTo>
                    <a:lnTo>
                      <a:pt x="479" y="771"/>
                    </a:lnTo>
                    <a:lnTo>
                      <a:pt x="480" y="774"/>
                    </a:lnTo>
                    <a:lnTo>
                      <a:pt x="478" y="775"/>
                    </a:lnTo>
                    <a:lnTo>
                      <a:pt x="476" y="777"/>
                    </a:lnTo>
                    <a:lnTo>
                      <a:pt x="475" y="779"/>
                    </a:lnTo>
                    <a:lnTo>
                      <a:pt x="476" y="783"/>
                    </a:lnTo>
                    <a:lnTo>
                      <a:pt x="477" y="786"/>
                    </a:lnTo>
                    <a:lnTo>
                      <a:pt x="477" y="790"/>
                    </a:lnTo>
                    <a:lnTo>
                      <a:pt x="477" y="793"/>
                    </a:lnTo>
                    <a:lnTo>
                      <a:pt x="474" y="800"/>
                    </a:lnTo>
                    <a:lnTo>
                      <a:pt x="473" y="807"/>
                    </a:lnTo>
                    <a:lnTo>
                      <a:pt x="470" y="815"/>
                    </a:lnTo>
                    <a:lnTo>
                      <a:pt x="469" y="822"/>
                    </a:lnTo>
                    <a:lnTo>
                      <a:pt x="469" y="829"/>
                    </a:lnTo>
                    <a:lnTo>
                      <a:pt x="467" y="836"/>
                    </a:lnTo>
                    <a:lnTo>
                      <a:pt x="466" y="843"/>
                    </a:lnTo>
                    <a:lnTo>
                      <a:pt x="466" y="850"/>
                    </a:lnTo>
                    <a:lnTo>
                      <a:pt x="464" y="853"/>
                    </a:lnTo>
                    <a:lnTo>
                      <a:pt x="462" y="856"/>
                    </a:lnTo>
                    <a:lnTo>
                      <a:pt x="462" y="860"/>
                    </a:lnTo>
                    <a:lnTo>
                      <a:pt x="460" y="863"/>
                    </a:lnTo>
                    <a:lnTo>
                      <a:pt x="460" y="868"/>
                    </a:lnTo>
                    <a:lnTo>
                      <a:pt x="460" y="871"/>
                    </a:lnTo>
                    <a:lnTo>
                      <a:pt x="459" y="875"/>
                    </a:lnTo>
                    <a:lnTo>
                      <a:pt x="457" y="877"/>
                    </a:lnTo>
                    <a:lnTo>
                      <a:pt x="456" y="881"/>
                    </a:lnTo>
                    <a:lnTo>
                      <a:pt x="456" y="888"/>
                    </a:lnTo>
                    <a:lnTo>
                      <a:pt x="456" y="893"/>
                    </a:lnTo>
                    <a:lnTo>
                      <a:pt x="450" y="894"/>
                    </a:lnTo>
                    <a:lnTo>
                      <a:pt x="446" y="890"/>
                    </a:lnTo>
                    <a:lnTo>
                      <a:pt x="445" y="884"/>
                    </a:lnTo>
                    <a:lnTo>
                      <a:pt x="443" y="878"/>
                    </a:lnTo>
                    <a:lnTo>
                      <a:pt x="441" y="873"/>
                    </a:lnTo>
                    <a:lnTo>
                      <a:pt x="441" y="875"/>
                    </a:lnTo>
                    <a:lnTo>
                      <a:pt x="440" y="872"/>
                    </a:lnTo>
                    <a:lnTo>
                      <a:pt x="440" y="869"/>
                    </a:lnTo>
                    <a:lnTo>
                      <a:pt x="440" y="867"/>
                    </a:lnTo>
                    <a:lnTo>
                      <a:pt x="439" y="863"/>
                    </a:lnTo>
                    <a:lnTo>
                      <a:pt x="438" y="862"/>
                    </a:lnTo>
                    <a:lnTo>
                      <a:pt x="436" y="863"/>
                    </a:lnTo>
                    <a:lnTo>
                      <a:pt x="437" y="863"/>
                    </a:lnTo>
                    <a:lnTo>
                      <a:pt x="438" y="861"/>
                    </a:lnTo>
                    <a:lnTo>
                      <a:pt x="439" y="860"/>
                    </a:lnTo>
                    <a:lnTo>
                      <a:pt x="438" y="858"/>
                    </a:lnTo>
                    <a:lnTo>
                      <a:pt x="436" y="858"/>
                    </a:lnTo>
                    <a:lnTo>
                      <a:pt x="436" y="856"/>
                    </a:lnTo>
                    <a:lnTo>
                      <a:pt x="435" y="853"/>
                    </a:lnTo>
                    <a:lnTo>
                      <a:pt x="433" y="852"/>
                    </a:lnTo>
                    <a:lnTo>
                      <a:pt x="433" y="856"/>
                    </a:lnTo>
                    <a:lnTo>
                      <a:pt x="432" y="853"/>
                    </a:lnTo>
                    <a:lnTo>
                      <a:pt x="432" y="848"/>
                    </a:lnTo>
                    <a:lnTo>
                      <a:pt x="432" y="845"/>
                    </a:lnTo>
                    <a:lnTo>
                      <a:pt x="432" y="841"/>
                    </a:lnTo>
                    <a:lnTo>
                      <a:pt x="432" y="836"/>
                    </a:lnTo>
                    <a:lnTo>
                      <a:pt x="431" y="832"/>
                    </a:lnTo>
                    <a:lnTo>
                      <a:pt x="430" y="830"/>
                    </a:lnTo>
                    <a:lnTo>
                      <a:pt x="430" y="832"/>
                    </a:lnTo>
                    <a:lnTo>
                      <a:pt x="430" y="833"/>
                    </a:lnTo>
                    <a:lnTo>
                      <a:pt x="429" y="832"/>
                    </a:lnTo>
                    <a:lnTo>
                      <a:pt x="428" y="830"/>
                    </a:lnTo>
                    <a:lnTo>
                      <a:pt x="429" y="825"/>
                    </a:lnTo>
                    <a:lnTo>
                      <a:pt x="428" y="821"/>
                    </a:lnTo>
                    <a:lnTo>
                      <a:pt x="428" y="815"/>
                    </a:lnTo>
                    <a:lnTo>
                      <a:pt x="427" y="811"/>
                    </a:lnTo>
                    <a:lnTo>
                      <a:pt x="426" y="814"/>
                    </a:lnTo>
                    <a:lnTo>
                      <a:pt x="426" y="818"/>
                    </a:lnTo>
                    <a:lnTo>
                      <a:pt x="426" y="821"/>
                    </a:lnTo>
                    <a:lnTo>
                      <a:pt x="426" y="823"/>
                    </a:lnTo>
                    <a:lnTo>
                      <a:pt x="426" y="817"/>
                    </a:lnTo>
                    <a:lnTo>
                      <a:pt x="424" y="811"/>
                    </a:lnTo>
                    <a:lnTo>
                      <a:pt x="422" y="806"/>
                    </a:lnTo>
                    <a:lnTo>
                      <a:pt x="421" y="803"/>
                    </a:lnTo>
                    <a:lnTo>
                      <a:pt x="419" y="803"/>
                    </a:lnTo>
                    <a:lnTo>
                      <a:pt x="419" y="804"/>
                    </a:lnTo>
                    <a:lnTo>
                      <a:pt x="417" y="805"/>
                    </a:lnTo>
                    <a:lnTo>
                      <a:pt x="417" y="803"/>
                    </a:lnTo>
                    <a:lnTo>
                      <a:pt x="418" y="802"/>
                    </a:lnTo>
                    <a:lnTo>
                      <a:pt x="419" y="802"/>
                    </a:lnTo>
                    <a:lnTo>
                      <a:pt x="421" y="802"/>
                    </a:lnTo>
                    <a:lnTo>
                      <a:pt x="421" y="800"/>
                    </a:lnTo>
                    <a:lnTo>
                      <a:pt x="417" y="799"/>
                    </a:lnTo>
                    <a:lnTo>
                      <a:pt x="417" y="796"/>
                    </a:lnTo>
                    <a:lnTo>
                      <a:pt x="418" y="791"/>
                    </a:lnTo>
                    <a:lnTo>
                      <a:pt x="415" y="788"/>
                    </a:lnTo>
                    <a:lnTo>
                      <a:pt x="415" y="784"/>
                    </a:lnTo>
                    <a:lnTo>
                      <a:pt x="417" y="780"/>
                    </a:lnTo>
                    <a:lnTo>
                      <a:pt x="419" y="777"/>
                    </a:lnTo>
                    <a:lnTo>
                      <a:pt x="420" y="773"/>
                    </a:lnTo>
                    <a:lnTo>
                      <a:pt x="421" y="770"/>
                    </a:lnTo>
                    <a:lnTo>
                      <a:pt x="423" y="766"/>
                    </a:lnTo>
                    <a:lnTo>
                      <a:pt x="424" y="763"/>
                    </a:lnTo>
                    <a:lnTo>
                      <a:pt x="426" y="760"/>
                    </a:lnTo>
                    <a:lnTo>
                      <a:pt x="430" y="757"/>
                    </a:lnTo>
                    <a:lnTo>
                      <a:pt x="430" y="752"/>
                    </a:lnTo>
                    <a:lnTo>
                      <a:pt x="429" y="747"/>
                    </a:lnTo>
                    <a:lnTo>
                      <a:pt x="429" y="742"/>
                    </a:lnTo>
                    <a:lnTo>
                      <a:pt x="428" y="738"/>
                    </a:lnTo>
                    <a:lnTo>
                      <a:pt x="428" y="732"/>
                    </a:lnTo>
                    <a:lnTo>
                      <a:pt x="427" y="727"/>
                    </a:lnTo>
                    <a:lnTo>
                      <a:pt x="427" y="722"/>
                    </a:lnTo>
                    <a:lnTo>
                      <a:pt x="427" y="717"/>
                    </a:lnTo>
                    <a:lnTo>
                      <a:pt x="427" y="713"/>
                    </a:lnTo>
                    <a:lnTo>
                      <a:pt x="427" y="707"/>
                    </a:lnTo>
                    <a:lnTo>
                      <a:pt x="426" y="703"/>
                    </a:lnTo>
                    <a:lnTo>
                      <a:pt x="429" y="699"/>
                    </a:lnTo>
                    <a:lnTo>
                      <a:pt x="430" y="695"/>
                    </a:lnTo>
                    <a:lnTo>
                      <a:pt x="430" y="689"/>
                    </a:lnTo>
                    <a:lnTo>
                      <a:pt x="429" y="685"/>
                    </a:lnTo>
                    <a:lnTo>
                      <a:pt x="428" y="680"/>
                    </a:lnTo>
                    <a:lnTo>
                      <a:pt x="429" y="675"/>
                    </a:lnTo>
                    <a:lnTo>
                      <a:pt x="430" y="669"/>
                    </a:lnTo>
                    <a:lnTo>
                      <a:pt x="430" y="663"/>
                    </a:lnTo>
                    <a:lnTo>
                      <a:pt x="430" y="658"/>
                    </a:lnTo>
                    <a:lnTo>
                      <a:pt x="432" y="653"/>
                    </a:lnTo>
                    <a:lnTo>
                      <a:pt x="433" y="648"/>
                    </a:lnTo>
                    <a:lnTo>
                      <a:pt x="430" y="644"/>
                    </a:lnTo>
                    <a:lnTo>
                      <a:pt x="432" y="640"/>
                    </a:lnTo>
                    <a:lnTo>
                      <a:pt x="432" y="633"/>
                    </a:lnTo>
                    <a:lnTo>
                      <a:pt x="432" y="627"/>
                    </a:lnTo>
                    <a:lnTo>
                      <a:pt x="436" y="624"/>
                    </a:lnTo>
                    <a:lnTo>
                      <a:pt x="436" y="620"/>
                    </a:lnTo>
                    <a:lnTo>
                      <a:pt x="436" y="616"/>
                    </a:lnTo>
                    <a:lnTo>
                      <a:pt x="438" y="614"/>
                    </a:lnTo>
                    <a:lnTo>
                      <a:pt x="439" y="610"/>
                    </a:lnTo>
                    <a:lnTo>
                      <a:pt x="441" y="609"/>
                    </a:lnTo>
                    <a:lnTo>
                      <a:pt x="444" y="608"/>
                    </a:lnTo>
                    <a:lnTo>
                      <a:pt x="446" y="608"/>
                    </a:lnTo>
                    <a:lnTo>
                      <a:pt x="447" y="605"/>
                    </a:lnTo>
                    <a:lnTo>
                      <a:pt x="445" y="604"/>
                    </a:lnTo>
                    <a:lnTo>
                      <a:pt x="442" y="603"/>
                    </a:lnTo>
                    <a:lnTo>
                      <a:pt x="440" y="602"/>
                    </a:lnTo>
                    <a:lnTo>
                      <a:pt x="439" y="598"/>
                    </a:lnTo>
                    <a:lnTo>
                      <a:pt x="441" y="595"/>
                    </a:lnTo>
                    <a:lnTo>
                      <a:pt x="444" y="590"/>
                    </a:lnTo>
                    <a:lnTo>
                      <a:pt x="445" y="585"/>
                    </a:lnTo>
                    <a:lnTo>
                      <a:pt x="442" y="580"/>
                    </a:lnTo>
                    <a:lnTo>
                      <a:pt x="444" y="577"/>
                    </a:lnTo>
                    <a:lnTo>
                      <a:pt x="446" y="575"/>
                    </a:lnTo>
                    <a:lnTo>
                      <a:pt x="449" y="575"/>
                    </a:lnTo>
                    <a:lnTo>
                      <a:pt x="450" y="571"/>
                    </a:lnTo>
                    <a:lnTo>
                      <a:pt x="449" y="570"/>
                    </a:lnTo>
                    <a:lnTo>
                      <a:pt x="447" y="568"/>
                    </a:lnTo>
                    <a:lnTo>
                      <a:pt x="447" y="567"/>
                    </a:lnTo>
                    <a:lnTo>
                      <a:pt x="447" y="563"/>
                    </a:lnTo>
                    <a:lnTo>
                      <a:pt x="448" y="561"/>
                    </a:lnTo>
                    <a:lnTo>
                      <a:pt x="450" y="559"/>
                    </a:lnTo>
                    <a:lnTo>
                      <a:pt x="451" y="558"/>
                    </a:lnTo>
                    <a:lnTo>
                      <a:pt x="450" y="555"/>
                    </a:lnTo>
                    <a:lnTo>
                      <a:pt x="451" y="553"/>
                    </a:lnTo>
                    <a:lnTo>
                      <a:pt x="454" y="552"/>
                    </a:lnTo>
                    <a:lnTo>
                      <a:pt x="456" y="552"/>
                    </a:lnTo>
                    <a:lnTo>
                      <a:pt x="458" y="550"/>
                    </a:lnTo>
                    <a:lnTo>
                      <a:pt x="455" y="546"/>
                    </a:lnTo>
                    <a:lnTo>
                      <a:pt x="456" y="543"/>
                    </a:lnTo>
                    <a:lnTo>
                      <a:pt x="458" y="541"/>
                    </a:lnTo>
                    <a:lnTo>
                      <a:pt x="462" y="540"/>
                    </a:lnTo>
                    <a:lnTo>
                      <a:pt x="465" y="539"/>
                    </a:lnTo>
                    <a:lnTo>
                      <a:pt x="466" y="537"/>
                    </a:lnTo>
                    <a:lnTo>
                      <a:pt x="464" y="535"/>
                    </a:lnTo>
                    <a:lnTo>
                      <a:pt x="458" y="534"/>
                    </a:lnTo>
                    <a:lnTo>
                      <a:pt x="459" y="530"/>
                    </a:lnTo>
                    <a:lnTo>
                      <a:pt x="462" y="528"/>
                    </a:lnTo>
                    <a:lnTo>
                      <a:pt x="465" y="526"/>
                    </a:lnTo>
                    <a:lnTo>
                      <a:pt x="467" y="523"/>
                    </a:lnTo>
                    <a:lnTo>
                      <a:pt x="468" y="519"/>
                    </a:lnTo>
                    <a:lnTo>
                      <a:pt x="467" y="516"/>
                    </a:lnTo>
                    <a:lnTo>
                      <a:pt x="466" y="513"/>
                    </a:lnTo>
                    <a:lnTo>
                      <a:pt x="465" y="510"/>
                    </a:lnTo>
                    <a:lnTo>
                      <a:pt x="464" y="508"/>
                    </a:lnTo>
                    <a:lnTo>
                      <a:pt x="464" y="505"/>
                    </a:lnTo>
                    <a:lnTo>
                      <a:pt x="465" y="503"/>
                    </a:lnTo>
                    <a:lnTo>
                      <a:pt x="468" y="500"/>
                    </a:lnTo>
                    <a:lnTo>
                      <a:pt x="469" y="496"/>
                    </a:lnTo>
                    <a:lnTo>
                      <a:pt x="469" y="491"/>
                    </a:lnTo>
                    <a:lnTo>
                      <a:pt x="471" y="488"/>
                    </a:lnTo>
                    <a:lnTo>
                      <a:pt x="473" y="483"/>
                    </a:lnTo>
                    <a:lnTo>
                      <a:pt x="475" y="480"/>
                    </a:lnTo>
                    <a:lnTo>
                      <a:pt x="476" y="477"/>
                    </a:lnTo>
                    <a:lnTo>
                      <a:pt x="476" y="472"/>
                    </a:lnTo>
                    <a:lnTo>
                      <a:pt x="476" y="468"/>
                    </a:lnTo>
                    <a:lnTo>
                      <a:pt x="477" y="465"/>
                    </a:lnTo>
                    <a:lnTo>
                      <a:pt x="478" y="462"/>
                    </a:lnTo>
                    <a:lnTo>
                      <a:pt x="479" y="459"/>
                    </a:lnTo>
                    <a:lnTo>
                      <a:pt x="478" y="455"/>
                    </a:lnTo>
                    <a:lnTo>
                      <a:pt x="477" y="455"/>
                    </a:lnTo>
                    <a:lnTo>
                      <a:pt x="476" y="453"/>
                    </a:lnTo>
                    <a:lnTo>
                      <a:pt x="476" y="451"/>
                    </a:lnTo>
                    <a:lnTo>
                      <a:pt x="477" y="450"/>
                    </a:lnTo>
                    <a:lnTo>
                      <a:pt x="481" y="447"/>
                    </a:lnTo>
                    <a:lnTo>
                      <a:pt x="485" y="446"/>
                    </a:lnTo>
                    <a:lnTo>
                      <a:pt x="488" y="444"/>
                    </a:lnTo>
                    <a:lnTo>
                      <a:pt x="489" y="440"/>
                    </a:lnTo>
                    <a:lnTo>
                      <a:pt x="486" y="436"/>
                    </a:lnTo>
                    <a:lnTo>
                      <a:pt x="482" y="437"/>
                    </a:lnTo>
                    <a:lnTo>
                      <a:pt x="478" y="438"/>
                    </a:lnTo>
                    <a:lnTo>
                      <a:pt x="476" y="436"/>
                    </a:lnTo>
                    <a:lnTo>
                      <a:pt x="484" y="434"/>
                    </a:lnTo>
                    <a:lnTo>
                      <a:pt x="484" y="429"/>
                    </a:lnTo>
                    <a:lnTo>
                      <a:pt x="483" y="423"/>
                    </a:lnTo>
                    <a:lnTo>
                      <a:pt x="489" y="417"/>
                    </a:lnTo>
                    <a:lnTo>
                      <a:pt x="489" y="415"/>
                    </a:lnTo>
                    <a:lnTo>
                      <a:pt x="491" y="413"/>
                    </a:lnTo>
                    <a:lnTo>
                      <a:pt x="494" y="410"/>
                    </a:lnTo>
                    <a:lnTo>
                      <a:pt x="495" y="408"/>
                    </a:lnTo>
                    <a:lnTo>
                      <a:pt x="496" y="402"/>
                    </a:lnTo>
                    <a:lnTo>
                      <a:pt x="496" y="398"/>
                    </a:lnTo>
                    <a:lnTo>
                      <a:pt x="496" y="392"/>
                    </a:lnTo>
                    <a:lnTo>
                      <a:pt x="496" y="387"/>
                    </a:lnTo>
                    <a:lnTo>
                      <a:pt x="496" y="383"/>
                    </a:lnTo>
                    <a:lnTo>
                      <a:pt x="496" y="378"/>
                    </a:lnTo>
                    <a:lnTo>
                      <a:pt x="496" y="372"/>
                    </a:lnTo>
                    <a:lnTo>
                      <a:pt x="497" y="368"/>
                    </a:lnTo>
                    <a:lnTo>
                      <a:pt x="492" y="365"/>
                    </a:lnTo>
                    <a:lnTo>
                      <a:pt x="488" y="363"/>
                    </a:lnTo>
                    <a:lnTo>
                      <a:pt x="486" y="359"/>
                    </a:lnTo>
                    <a:lnTo>
                      <a:pt x="487" y="354"/>
                    </a:lnTo>
                    <a:lnTo>
                      <a:pt x="487" y="350"/>
                    </a:lnTo>
                    <a:lnTo>
                      <a:pt x="489" y="347"/>
                    </a:lnTo>
                    <a:lnTo>
                      <a:pt x="490" y="345"/>
                    </a:lnTo>
                    <a:lnTo>
                      <a:pt x="491" y="342"/>
                    </a:lnTo>
                    <a:lnTo>
                      <a:pt x="492" y="340"/>
                    </a:lnTo>
                    <a:lnTo>
                      <a:pt x="493" y="337"/>
                    </a:lnTo>
                    <a:lnTo>
                      <a:pt x="494" y="335"/>
                    </a:lnTo>
                    <a:lnTo>
                      <a:pt x="494" y="331"/>
                    </a:lnTo>
                    <a:lnTo>
                      <a:pt x="494" y="328"/>
                    </a:lnTo>
                    <a:lnTo>
                      <a:pt x="495" y="325"/>
                    </a:lnTo>
                    <a:lnTo>
                      <a:pt x="494" y="322"/>
                    </a:lnTo>
                    <a:lnTo>
                      <a:pt x="494" y="318"/>
                    </a:lnTo>
                    <a:lnTo>
                      <a:pt x="494" y="315"/>
                    </a:lnTo>
                    <a:lnTo>
                      <a:pt x="493" y="310"/>
                    </a:lnTo>
                    <a:lnTo>
                      <a:pt x="493" y="307"/>
                    </a:lnTo>
                    <a:lnTo>
                      <a:pt x="494" y="303"/>
                    </a:lnTo>
                    <a:lnTo>
                      <a:pt x="494" y="300"/>
                    </a:lnTo>
                    <a:lnTo>
                      <a:pt x="496" y="297"/>
                    </a:lnTo>
                    <a:lnTo>
                      <a:pt x="499" y="295"/>
                    </a:lnTo>
                    <a:lnTo>
                      <a:pt x="500" y="292"/>
                    </a:lnTo>
                    <a:lnTo>
                      <a:pt x="501" y="290"/>
                    </a:lnTo>
                    <a:lnTo>
                      <a:pt x="502" y="287"/>
                    </a:lnTo>
                    <a:lnTo>
                      <a:pt x="501" y="284"/>
                    </a:lnTo>
                    <a:lnTo>
                      <a:pt x="499" y="281"/>
                    </a:lnTo>
                    <a:lnTo>
                      <a:pt x="500" y="278"/>
                    </a:lnTo>
                    <a:lnTo>
                      <a:pt x="500" y="273"/>
                    </a:lnTo>
                    <a:lnTo>
                      <a:pt x="500" y="270"/>
                    </a:lnTo>
                    <a:lnTo>
                      <a:pt x="500" y="266"/>
                    </a:lnTo>
                    <a:lnTo>
                      <a:pt x="500" y="263"/>
                    </a:lnTo>
                    <a:lnTo>
                      <a:pt x="501" y="259"/>
                    </a:lnTo>
                    <a:lnTo>
                      <a:pt x="502" y="256"/>
                    </a:lnTo>
                    <a:lnTo>
                      <a:pt x="505" y="253"/>
                    </a:lnTo>
                    <a:lnTo>
                      <a:pt x="504" y="250"/>
                    </a:lnTo>
                    <a:lnTo>
                      <a:pt x="505" y="248"/>
                    </a:lnTo>
                    <a:lnTo>
                      <a:pt x="507" y="245"/>
                    </a:lnTo>
                    <a:lnTo>
                      <a:pt x="510" y="244"/>
                    </a:lnTo>
                    <a:lnTo>
                      <a:pt x="512" y="243"/>
                    </a:lnTo>
                    <a:lnTo>
                      <a:pt x="513" y="242"/>
                    </a:lnTo>
                    <a:lnTo>
                      <a:pt x="512" y="241"/>
                    </a:lnTo>
                    <a:lnTo>
                      <a:pt x="507" y="239"/>
                    </a:lnTo>
                    <a:lnTo>
                      <a:pt x="508" y="234"/>
                    </a:lnTo>
                    <a:lnTo>
                      <a:pt x="510" y="229"/>
                    </a:lnTo>
                    <a:lnTo>
                      <a:pt x="512" y="225"/>
                    </a:lnTo>
                    <a:lnTo>
                      <a:pt x="514" y="221"/>
                    </a:lnTo>
                    <a:lnTo>
                      <a:pt x="517" y="217"/>
                    </a:lnTo>
                    <a:lnTo>
                      <a:pt x="518" y="213"/>
                    </a:lnTo>
                    <a:lnTo>
                      <a:pt x="516" y="209"/>
                    </a:lnTo>
                    <a:lnTo>
                      <a:pt x="512" y="205"/>
                    </a:lnTo>
                    <a:lnTo>
                      <a:pt x="515" y="202"/>
                    </a:lnTo>
                    <a:lnTo>
                      <a:pt x="517" y="199"/>
                    </a:lnTo>
                    <a:lnTo>
                      <a:pt x="517" y="196"/>
                    </a:lnTo>
                    <a:lnTo>
                      <a:pt x="516" y="192"/>
                    </a:lnTo>
                    <a:lnTo>
                      <a:pt x="516" y="189"/>
                    </a:lnTo>
                    <a:lnTo>
                      <a:pt x="515" y="186"/>
                    </a:lnTo>
                    <a:lnTo>
                      <a:pt x="516" y="182"/>
                    </a:lnTo>
                    <a:lnTo>
                      <a:pt x="518" y="179"/>
                    </a:lnTo>
                    <a:lnTo>
                      <a:pt x="518" y="173"/>
                    </a:lnTo>
                    <a:lnTo>
                      <a:pt x="516" y="168"/>
                    </a:lnTo>
                    <a:lnTo>
                      <a:pt x="514" y="164"/>
                    </a:lnTo>
                    <a:lnTo>
                      <a:pt x="511" y="161"/>
                    </a:lnTo>
                    <a:lnTo>
                      <a:pt x="509" y="165"/>
                    </a:lnTo>
                    <a:lnTo>
                      <a:pt x="510" y="171"/>
                    </a:lnTo>
                    <a:lnTo>
                      <a:pt x="510" y="175"/>
                    </a:lnTo>
                    <a:lnTo>
                      <a:pt x="505" y="175"/>
                    </a:lnTo>
                    <a:lnTo>
                      <a:pt x="504" y="175"/>
                    </a:lnTo>
                    <a:lnTo>
                      <a:pt x="504" y="173"/>
                    </a:lnTo>
                    <a:lnTo>
                      <a:pt x="503" y="173"/>
                    </a:lnTo>
                    <a:lnTo>
                      <a:pt x="502" y="171"/>
                    </a:lnTo>
                    <a:lnTo>
                      <a:pt x="499" y="173"/>
                    </a:lnTo>
                    <a:lnTo>
                      <a:pt x="497" y="176"/>
                    </a:lnTo>
                    <a:lnTo>
                      <a:pt x="496" y="180"/>
                    </a:lnTo>
                    <a:lnTo>
                      <a:pt x="494" y="183"/>
                    </a:lnTo>
                    <a:lnTo>
                      <a:pt x="492" y="180"/>
                    </a:lnTo>
                    <a:lnTo>
                      <a:pt x="491" y="178"/>
                    </a:lnTo>
                    <a:lnTo>
                      <a:pt x="489" y="176"/>
                    </a:lnTo>
                    <a:lnTo>
                      <a:pt x="486" y="176"/>
                    </a:lnTo>
                    <a:lnTo>
                      <a:pt x="484" y="179"/>
                    </a:lnTo>
                    <a:lnTo>
                      <a:pt x="486" y="181"/>
                    </a:lnTo>
                    <a:lnTo>
                      <a:pt x="487" y="184"/>
                    </a:lnTo>
                    <a:lnTo>
                      <a:pt x="487" y="187"/>
                    </a:lnTo>
                    <a:lnTo>
                      <a:pt x="491" y="190"/>
                    </a:lnTo>
                    <a:lnTo>
                      <a:pt x="493" y="191"/>
                    </a:lnTo>
                    <a:lnTo>
                      <a:pt x="495" y="193"/>
                    </a:lnTo>
                    <a:lnTo>
                      <a:pt x="494" y="197"/>
                    </a:lnTo>
                    <a:lnTo>
                      <a:pt x="493" y="200"/>
                    </a:lnTo>
                    <a:lnTo>
                      <a:pt x="492" y="205"/>
                    </a:lnTo>
                    <a:lnTo>
                      <a:pt x="492" y="208"/>
                    </a:lnTo>
                    <a:lnTo>
                      <a:pt x="492" y="211"/>
                    </a:lnTo>
                    <a:lnTo>
                      <a:pt x="492" y="216"/>
                    </a:lnTo>
                    <a:lnTo>
                      <a:pt x="491" y="220"/>
                    </a:lnTo>
                    <a:lnTo>
                      <a:pt x="490" y="223"/>
                    </a:lnTo>
                    <a:lnTo>
                      <a:pt x="486" y="225"/>
                    </a:lnTo>
                    <a:lnTo>
                      <a:pt x="485" y="229"/>
                    </a:lnTo>
                    <a:lnTo>
                      <a:pt x="484" y="234"/>
                    </a:lnTo>
                    <a:lnTo>
                      <a:pt x="482" y="238"/>
                    </a:lnTo>
                    <a:lnTo>
                      <a:pt x="479" y="242"/>
                    </a:lnTo>
                    <a:lnTo>
                      <a:pt x="477" y="246"/>
                    </a:lnTo>
                    <a:lnTo>
                      <a:pt x="474" y="250"/>
                    </a:lnTo>
                    <a:lnTo>
                      <a:pt x="471" y="254"/>
                    </a:lnTo>
                    <a:lnTo>
                      <a:pt x="469" y="257"/>
                    </a:lnTo>
                    <a:lnTo>
                      <a:pt x="468" y="261"/>
                    </a:lnTo>
                    <a:lnTo>
                      <a:pt x="468" y="265"/>
                    </a:lnTo>
                    <a:lnTo>
                      <a:pt x="467" y="270"/>
                    </a:lnTo>
                    <a:lnTo>
                      <a:pt x="466" y="273"/>
                    </a:lnTo>
                    <a:lnTo>
                      <a:pt x="465" y="278"/>
                    </a:lnTo>
                    <a:lnTo>
                      <a:pt x="464" y="281"/>
                    </a:lnTo>
                    <a:lnTo>
                      <a:pt x="462" y="284"/>
                    </a:lnTo>
                    <a:lnTo>
                      <a:pt x="458" y="286"/>
                    </a:lnTo>
                    <a:lnTo>
                      <a:pt x="456" y="290"/>
                    </a:lnTo>
                    <a:lnTo>
                      <a:pt x="455" y="293"/>
                    </a:lnTo>
                    <a:lnTo>
                      <a:pt x="454" y="297"/>
                    </a:lnTo>
                    <a:lnTo>
                      <a:pt x="451" y="301"/>
                    </a:lnTo>
                    <a:lnTo>
                      <a:pt x="450" y="306"/>
                    </a:lnTo>
                    <a:lnTo>
                      <a:pt x="449" y="310"/>
                    </a:lnTo>
                    <a:lnTo>
                      <a:pt x="449" y="315"/>
                    </a:lnTo>
                    <a:lnTo>
                      <a:pt x="449" y="320"/>
                    </a:lnTo>
                    <a:lnTo>
                      <a:pt x="448" y="325"/>
                    </a:lnTo>
                    <a:lnTo>
                      <a:pt x="445" y="329"/>
                    </a:lnTo>
                    <a:lnTo>
                      <a:pt x="442" y="333"/>
                    </a:lnTo>
                    <a:lnTo>
                      <a:pt x="438" y="337"/>
                    </a:lnTo>
                    <a:lnTo>
                      <a:pt x="436" y="341"/>
                    </a:lnTo>
                    <a:lnTo>
                      <a:pt x="432" y="345"/>
                    </a:lnTo>
                    <a:lnTo>
                      <a:pt x="431" y="350"/>
                    </a:lnTo>
                    <a:lnTo>
                      <a:pt x="431" y="355"/>
                    </a:lnTo>
                    <a:lnTo>
                      <a:pt x="428" y="361"/>
                    </a:lnTo>
                    <a:lnTo>
                      <a:pt x="426" y="368"/>
                    </a:lnTo>
                    <a:lnTo>
                      <a:pt x="421" y="372"/>
                    </a:lnTo>
                    <a:lnTo>
                      <a:pt x="415" y="375"/>
                    </a:lnTo>
                    <a:lnTo>
                      <a:pt x="419" y="378"/>
                    </a:lnTo>
                    <a:lnTo>
                      <a:pt x="420" y="382"/>
                    </a:lnTo>
                    <a:lnTo>
                      <a:pt x="419" y="385"/>
                    </a:lnTo>
                    <a:lnTo>
                      <a:pt x="418" y="389"/>
                    </a:lnTo>
                    <a:lnTo>
                      <a:pt x="417" y="391"/>
                    </a:lnTo>
                    <a:lnTo>
                      <a:pt x="414" y="395"/>
                    </a:lnTo>
                    <a:lnTo>
                      <a:pt x="413" y="400"/>
                    </a:lnTo>
                    <a:lnTo>
                      <a:pt x="413" y="404"/>
                    </a:lnTo>
                    <a:lnTo>
                      <a:pt x="410" y="407"/>
                    </a:lnTo>
                    <a:lnTo>
                      <a:pt x="408" y="410"/>
                    </a:lnTo>
                    <a:lnTo>
                      <a:pt x="406" y="414"/>
                    </a:lnTo>
                    <a:lnTo>
                      <a:pt x="404" y="417"/>
                    </a:lnTo>
                    <a:lnTo>
                      <a:pt x="403" y="421"/>
                    </a:lnTo>
                    <a:lnTo>
                      <a:pt x="402" y="425"/>
                    </a:lnTo>
                    <a:lnTo>
                      <a:pt x="400" y="429"/>
                    </a:lnTo>
                    <a:lnTo>
                      <a:pt x="399" y="433"/>
                    </a:lnTo>
                    <a:lnTo>
                      <a:pt x="397" y="436"/>
                    </a:lnTo>
                    <a:lnTo>
                      <a:pt x="395" y="438"/>
                    </a:lnTo>
                    <a:lnTo>
                      <a:pt x="395" y="442"/>
                    </a:lnTo>
                    <a:lnTo>
                      <a:pt x="393" y="445"/>
                    </a:lnTo>
                    <a:lnTo>
                      <a:pt x="392" y="449"/>
                    </a:lnTo>
                    <a:lnTo>
                      <a:pt x="391" y="451"/>
                    </a:lnTo>
                    <a:lnTo>
                      <a:pt x="388" y="454"/>
                    </a:lnTo>
                    <a:lnTo>
                      <a:pt x="385" y="455"/>
                    </a:lnTo>
                    <a:lnTo>
                      <a:pt x="385" y="461"/>
                    </a:lnTo>
                    <a:lnTo>
                      <a:pt x="385" y="466"/>
                    </a:lnTo>
                    <a:lnTo>
                      <a:pt x="383" y="470"/>
                    </a:lnTo>
                    <a:lnTo>
                      <a:pt x="381" y="474"/>
                    </a:lnTo>
                    <a:lnTo>
                      <a:pt x="378" y="479"/>
                    </a:lnTo>
                    <a:lnTo>
                      <a:pt x="376" y="482"/>
                    </a:lnTo>
                    <a:lnTo>
                      <a:pt x="374" y="487"/>
                    </a:lnTo>
                    <a:lnTo>
                      <a:pt x="373" y="491"/>
                    </a:lnTo>
                    <a:lnTo>
                      <a:pt x="370" y="494"/>
                    </a:lnTo>
                    <a:lnTo>
                      <a:pt x="369" y="498"/>
                    </a:lnTo>
                    <a:lnTo>
                      <a:pt x="369" y="503"/>
                    </a:lnTo>
                    <a:lnTo>
                      <a:pt x="367" y="506"/>
                    </a:lnTo>
                    <a:lnTo>
                      <a:pt x="367" y="511"/>
                    </a:lnTo>
                    <a:lnTo>
                      <a:pt x="366" y="516"/>
                    </a:lnTo>
                    <a:lnTo>
                      <a:pt x="364" y="521"/>
                    </a:lnTo>
                    <a:lnTo>
                      <a:pt x="362" y="526"/>
                    </a:lnTo>
                    <a:lnTo>
                      <a:pt x="359" y="530"/>
                    </a:lnTo>
                    <a:lnTo>
                      <a:pt x="358" y="535"/>
                    </a:lnTo>
                    <a:lnTo>
                      <a:pt x="357" y="539"/>
                    </a:lnTo>
                    <a:lnTo>
                      <a:pt x="358" y="544"/>
                    </a:lnTo>
                    <a:lnTo>
                      <a:pt x="354" y="549"/>
                    </a:lnTo>
                    <a:lnTo>
                      <a:pt x="351" y="553"/>
                    </a:lnTo>
                    <a:lnTo>
                      <a:pt x="348" y="558"/>
                    </a:lnTo>
                    <a:lnTo>
                      <a:pt x="347" y="563"/>
                    </a:lnTo>
                    <a:lnTo>
                      <a:pt x="346" y="568"/>
                    </a:lnTo>
                    <a:lnTo>
                      <a:pt x="343" y="573"/>
                    </a:lnTo>
                    <a:lnTo>
                      <a:pt x="341" y="578"/>
                    </a:lnTo>
                    <a:lnTo>
                      <a:pt x="339" y="583"/>
                    </a:lnTo>
                    <a:lnTo>
                      <a:pt x="339" y="587"/>
                    </a:lnTo>
                    <a:lnTo>
                      <a:pt x="338" y="591"/>
                    </a:lnTo>
                    <a:lnTo>
                      <a:pt x="337" y="595"/>
                    </a:lnTo>
                    <a:lnTo>
                      <a:pt x="336" y="599"/>
                    </a:lnTo>
                    <a:lnTo>
                      <a:pt x="334" y="603"/>
                    </a:lnTo>
                    <a:lnTo>
                      <a:pt x="333" y="606"/>
                    </a:lnTo>
                    <a:lnTo>
                      <a:pt x="331" y="610"/>
                    </a:lnTo>
                    <a:lnTo>
                      <a:pt x="331" y="614"/>
                    </a:lnTo>
                    <a:lnTo>
                      <a:pt x="329" y="618"/>
                    </a:lnTo>
                    <a:lnTo>
                      <a:pt x="327" y="623"/>
                    </a:lnTo>
                    <a:lnTo>
                      <a:pt x="324" y="627"/>
                    </a:lnTo>
                    <a:lnTo>
                      <a:pt x="321" y="631"/>
                    </a:lnTo>
                    <a:lnTo>
                      <a:pt x="319" y="629"/>
                    </a:lnTo>
                    <a:lnTo>
                      <a:pt x="316" y="627"/>
                    </a:lnTo>
                    <a:lnTo>
                      <a:pt x="313" y="627"/>
                    </a:lnTo>
                    <a:lnTo>
                      <a:pt x="311" y="625"/>
                    </a:lnTo>
                    <a:lnTo>
                      <a:pt x="310" y="624"/>
                    </a:lnTo>
                    <a:lnTo>
                      <a:pt x="308" y="623"/>
                    </a:lnTo>
                    <a:lnTo>
                      <a:pt x="305" y="623"/>
                    </a:lnTo>
                    <a:lnTo>
                      <a:pt x="305" y="618"/>
                    </a:lnTo>
                    <a:lnTo>
                      <a:pt x="304" y="617"/>
                    </a:lnTo>
                    <a:lnTo>
                      <a:pt x="303" y="618"/>
                    </a:lnTo>
                    <a:lnTo>
                      <a:pt x="303" y="619"/>
                    </a:lnTo>
                    <a:lnTo>
                      <a:pt x="303" y="620"/>
                    </a:lnTo>
                    <a:lnTo>
                      <a:pt x="303" y="622"/>
                    </a:lnTo>
                    <a:lnTo>
                      <a:pt x="303" y="621"/>
                    </a:lnTo>
                    <a:lnTo>
                      <a:pt x="303" y="618"/>
                    </a:lnTo>
                    <a:lnTo>
                      <a:pt x="302" y="617"/>
                    </a:lnTo>
                    <a:lnTo>
                      <a:pt x="301" y="616"/>
                    </a:lnTo>
                    <a:lnTo>
                      <a:pt x="300" y="616"/>
                    </a:lnTo>
                    <a:lnTo>
                      <a:pt x="300" y="617"/>
                    </a:lnTo>
                    <a:lnTo>
                      <a:pt x="300" y="618"/>
                    </a:lnTo>
                    <a:lnTo>
                      <a:pt x="297" y="614"/>
                    </a:lnTo>
                    <a:lnTo>
                      <a:pt x="294" y="609"/>
                    </a:lnTo>
                    <a:lnTo>
                      <a:pt x="292" y="603"/>
                    </a:lnTo>
                    <a:lnTo>
                      <a:pt x="291" y="597"/>
                    </a:lnTo>
                    <a:lnTo>
                      <a:pt x="291" y="593"/>
                    </a:lnTo>
                    <a:lnTo>
                      <a:pt x="291" y="589"/>
                    </a:lnTo>
                    <a:lnTo>
                      <a:pt x="291" y="586"/>
                    </a:lnTo>
                    <a:lnTo>
                      <a:pt x="290" y="582"/>
                    </a:lnTo>
                    <a:lnTo>
                      <a:pt x="290" y="578"/>
                    </a:lnTo>
                    <a:lnTo>
                      <a:pt x="291" y="575"/>
                    </a:lnTo>
                    <a:lnTo>
                      <a:pt x="291" y="571"/>
                    </a:lnTo>
                    <a:lnTo>
                      <a:pt x="292" y="568"/>
                    </a:lnTo>
                    <a:lnTo>
                      <a:pt x="296" y="565"/>
                    </a:lnTo>
                    <a:lnTo>
                      <a:pt x="296" y="560"/>
                    </a:lnTo>
                    <a:lnTo>
                      <a:pt x="296" y="554"/>
                    </a:lnTo>
                    <a:lnTo>
                      <a:pt x="299" y="548"/>
                    </a:lnTo>
                    <a:lnTo>
                      <a:pt x="303" y="543"/>
                    </a:lnTo>
                    <a:lnTo>
                      <a:pt x="307" y="539"/>
                    </a:lnTo>
                    <a:lnTo>
                      <a:pt x="311" y="533"/>
                    </a:lnTo>
                    <a:lnTo>
                      <a:pt x="312" y="526"/>
                    </a:lnTo>
                    <a:lnTo>
                      <a:pt x="311" y="524"/>
                    </a:lnTo>
                    <a:lnTo>
                      <a:pt x="310" y="521"/>
                    </a:lnTo>
                    <a:lnTo>
                      <a:pt x="310" y="518"/>
                    </a:lnTo>
                    <a:lnTo>
                      <a:pt x="310" y="515"/>
                    </a:lnTo>
                    <a:lnTo>
                      <a:pt x="315" y="509"/>
                    </a:lnTo>
                    <a:lnTo>
                      <a:pt x="319" y="505"/>
                    </a:lnTo>
                    <a:lnTo>
                      <a:pt x="320" y="498"/>
                    </a:lnTo>
                    <a:lnTo>
                      <a:pt x="322" y="492"/>
                    </a:lnTo>
                    <a:lnTo>
                      <a:pt x="322" y="487"/>
                    </a:lnTo>
                    <a:lnTo>
                      <a:pt x="323" y="481"/>
                    </a:lnTo>
                    <a:lnTo>
                      <a:pt x="324" y="475"/>
                    </a:lnTo>
                    <a:lnTo>
                      <a:pt x="326" y="469"/>
                    </a:lnTo>
                    <a:lnTo>
                      <a:pt x="326" y="462"/>
                    </a:lnTo>
                    <a:lnTo>
                      <a:pt x="329" y="455"/>
                    </a:lnTo>
                    <a:lnTo>
                      <a:pt x="332" y="449"/>
                    </a:lnTo>
                    <a:lnTo>
                      <a:pt x="336" y="443"/>
                    </a:lnTo>
                    <a:lnTo>
                      <a:pt x="339" y="438"/>
                    </a:lnTo>
                    <a:lnTo>
                      <a:pt x="341" y="432"/>
                    </a:lnTo>
                    <a:lnTo>
                      <a:pt x="342" y="425"/>
                    </a:lnTo>
                    <a:lnTo>
                      <a:pt x="341" y="418"/>
                    </a:lnTo>
                    <a:lnTo>
                      <a:pt x="346" y="415"/>
                    </a:lnTo>
                    <a:lnTo>
                      <a:pt x="348" y="411"/>
                    </a:lnTo>
                    <a:lnTo>
                      <a:pt x="350" y="408"/>
                    </a:lnTo>
                    <a:lnTo>
                      <a:pt x="351" y="404"/>
                    </a:lnTo>
                    <a:lnTo>
                      <a:pt x="352" y="400"/>
                    </a:lnTo>
                    <a:lnTo>
                      <a:pt x="353" y="395"/>
                    </a:lnTo>
                    <a:lnTo>
                      <a:pt x="354" y="391"/>
                    </a:lnTo>
                    <a:lnTo>
                      <a:pt x="354" y="386"/>
                    </a:lnTo>
                    <a:lnTo>
                      <a:pt x="357" y="383"/>
                    </a:lnTo>
                    <a:lnTo>
                      <a:pt x="358" y="378"/>
                    </a:lnTo>
                    <a:lnTo>
                      <a:pt x="359" y="374"/>
                    </a:lnTo>
                    <a:lnTo>
                      <a:pt x="359" y="370"/>
                    </a:lnTo>
                    <a:lnTo>
                      <a:pt x="359" y="365"/>
                    </a:lnTo>
                    <a:lnTo>
                      <a:pt x="362" y="363"/>
                    </a:lnTo>
                    <a:lnTo>
                      <a:pt x="365" y="361"/>
                    </a:lnTo>
                    <a:lnTo>
                      <a:pt x="369" y="360"/>
                    </a:lnTo>
                    <a:lnTo>
                      <a:pt x="369" y="355"/>
                    </a:lnTo>
                    <a:lnTo>
                      <a:pt x="369" y="350"/>
                    </a:lnTo>
                    <a:lnTo>
                      <a:pt x="370" y="345"/>
                    </a:lnTo>
                    <a:lnTo>
                      <a:pt x="373" y="342"/>
                    </a:lnTo>
                    <a:lnTo>
                      <a:pt x="374" y="337"/>
                    </a:lnTo>
                    <a:lnTo>
                      <a:pt x="376" y="333"/>
                    </a:lnTo>
                    <a:lnTo>
                      <a:pt x="378" y="328"/>
                    </a:lnTo>
                    <a:lnTo>
                      <a:pt x="378" y="323"/>
                    </a:lnTo>
                    <a:lnTo>
                      <a:pt x="381" y="323"/>
                    </a:lnTo>
                    <a:lnTo>
                      <a:pt x="385" y="323"/>
                    </a:lnTo>
                    <a:lnTo>
                      <a:pt x="387" y="322"/>
                    </a:lnTo>
                    <a:lnTo>
                      <a:pt x="386" y="318"/>
                    </a:lnTo>
                    <a:lnTo>
                      <a:pt x="385" y="316"/>
                    </a:lnTo>
                    <a:lnTo>
                      <a:pt x="387" y="314"/>
                    </a:lnTo>
                    <a:lnTo>
                      <a:pt x="388" y="314"/>
                    </a:lnTo>
                    <a:lnTo>
                      <a:pt x="389" y="312"/>
                    </a:lnTo>
                    <a:lnTo>
                      <a:pt x="393" y="311"/>
                    </a:lnTo>
                    <a:lnTo>
                      <a:pt x="398" y="312"/>
                    </a:lnTo>
                    <a:lnTo>
                      <a:pt x="402" y="312"/>
                    </a:lnTo>
                    <a:lnTo>
                      <a:pt x="403" y="308"/>
                    </a:lnTo>
                    <a:lnTo>
                      <a:pt x="401" y="305"/>
                    </a:lnTo>
                    <a:lnTo>
                      <a:pt x="398" y="305"/>
                    </a:lnTo>
                    <a:lnTo>
                      <a:pt x="396" y="304"/>
                    </a:lnTo>
                    <a:lnTo>
                      <a:pt x="397" y="300"/>
                    </a:lnTo>
                    <a:lnTo>
                      <a:pt x="400" y="299"/>
                    </a:lnTo>
                    <a:lnTo>
                      <a:pt x="401" y="299"/>
                    </a:lnTo>
                    <a:lnTo>
                      <a:pt x="403" y="298"/>
                    </a:lnTo>
                    <a:lnTo>
                      <a:pt x="404" y="297"/>
                    </a:lnTo>
                    <a:lnTo>
                      <a:pt x="401" y="291"/>
                    </a:lnTo>
                    <a:lnTo>
                      <a:pt x="403" y="287"/>
                    </a:lnTo>
                    <a:lnTo>
                      <a:pt x="406" y="282"/>
                    </a:lnTo>
                    <a:lnTo>
                      <a:pt x="408" y="277"/>
                    </a:lnTo>
                    <a:lnTo>
                      <a:pt x="412" y="274"/>
                    </a:lnTo>
                    <a:lnTo>
                      <a:pt x="413" y="271"/>
                    </a:lnTo>
                    <a:lnTo>
                      <a:pt x="415" y="269"/>
                    </a:lnTo>
                    <a:lnTo>
                      <a:pt x="415" y="265"/>
                    </a:lnTo>
                    <a:lnTo>
                      <a:pt x="415" y="261"/>
                    </a:lnTo>
                    <a:lnTo>
                      <a:pt x="417" y="258"/>
                    </a:lnTo>
                    <a:lnTo>
                      <a:pt x="418" y="254"/>
                    </a:lnTo>
                    <a:lnTo>
                      <a:pt x="421" y="252"/>
                    </a:lnTo>
                    <a:lnTo>
                      <a:pt x="421" y="248"/>
                    </a:lnTo>
                    <a:lnTo>
                      <a:pt x="423" y="245"/>
                    </a:lnTo>
                    <a:lnTo>
                      <a:pt x="427" y="245"/>
                    </a:lnTo>
                    <a:lnTo>
                      <a:pt x="430" y="243"/>
                    </a:lnTo>
                    <a:lnTo>
                      <a:pt x="433" y="245"/>
                    </a:lnTo>
                    <a:lnTo>
                      <a:pt x="433" y="250"/>
                    </a:lnTo>
                    <a:lnTo>
                      <a:pt x="434" y="252"/>
                    </a:lnTo>
                    <a:lnTo>
                      <a:pt x="436" y="250"/>
                    </a:lnTo>
                    <a:lnTo>
                      <a:pt x="437" y="244"/>
                    </a:lnTo>
                    <a:lnTo>
                      <a:pt x="434" y="241"/>
                    </a:lnTo>
                    <a:lnTo>
                      <a:pt x="430" y="238"/>
                    </a:lnTo>
                    <a:lnTo>
                      <a:pt x="427" y="234"/>
                    </a:lnTo>
                    <a:lnTo>
                      <a:pt x="429" y="228"/>
                    </a:lnTo>
                    <a:lnTo>
                      <a:pt x="430" y="221"/>
                    </a:lnTo>
                    <a:lnTo>
                      <a:pt x="432" y="215"/>
                    </a:lnTo>
                    <a:lnTo>
                      <a:pt x="438" y="213"/>
                    </a:lnTo>
                    <a:lnTo>
                      <a:pt x="442" y="209"/>
                    </a:lnTo>
                    <a:lnTo>
                      <a:pt x="444" y="205"/>
                    </a:lnTo>
                    <a:lnTo>
                      <a:pt x="445" y="200"/>
                    </a:lnTo>
                    <a:lnTo>
                      <a:pt x="445" y="194"/>
                    </a:lnTo>
                    <a:lnTo>
                      <a:pt x="445" y="190"/>
                    </a:lnTo>
                    <a:lnTo>
                      <a:pt x="447" y="185"/>
                    </a:lnTo>
                    <a:lnTo>
                      <a:pt x="451" y="183"/>
                    </a:lnTo>
                    <a:lnTo>
                      <a:pt x="458" y="183"/>
                    </a:lnTo>
                    <a:lnTo>
                      <a:pt x="457" y="179"/>
                    </a:lnTo>
                    <a:lnTo>
                      <a:pt x="456" y="173"/>
                    </a:lnTo>
                    <a:lnTo>
                      <a:pt x="455" y="168"/>
                    </a:lnTo>
                    <a:lnTo>
                      <a:pt x="458" y="163"/>
                    </a:lnTo>
                    <a:lnTo>
                      <a:pt x="456" y="158"/>
                    </a:lnTo>
                    <a:lnTo>
                      <a:pt x="457" y="155"/>
                    </a:lnTo>
                    <a:lnTo>
                      <a:pt x="458" y="152"/>
                    </a:lnTo>
                    <a:lnTo>
                      <a:pt x="460" y="148"/>
                    </a:lnTo>
                    <a:lnTo>
                      <a:pt x="464" y="145"/>
                    </a:lnTo>
                    <a:lnTo>
                      <a:pt x="465" y="142"/>
                    </a:lnTo>
                    <a:lnTo>
                      <a:pt x="465" y="138"/>
                    </a:lnTo>
                    <a:lnTo>
                      <a:pt x="464" y="134"/>
                    </a:lnTo>
                    <a:lnTo>
                      <a:pt x="466" y="128"/>
                    </a:lnTo>
                    <a:lnTo>
                      <a:pt x="469" y="123"/>
                    </a:lnTo>
                    <a:lnTo>
                      <a:pt x="471" y="118"/>
                    </a:lnTo>
                    <a:lnTo>
                      <a:pt x="473" y="113"/>
                    </a:lnTo>
                    <a:lnTo>
                      <a:pt x="477" y="109"/>
                    </a:lnTo>
                    <a:lnTo>
                      <a:pt x="480" y="104"/>
                    </a:lnTo>
                    <a:lnTo>
                      <a:pt x="481" y="99"/>
                    </a:lnTo>
                    <a:lnTo>
                      <a:pt x="482" y="93"/>
                    </a:lnTo>
                    <a:lnTo>
                      <a:pt x="482" y="88"/>
                    </a:lnTo>
                    <a:lnTo>
                      <a:pt x="484" y="84"/>
                    </a:lnTo>
                    <a:lnTo>
                      <a:pt x="487" y="81"/>
                    </a:lnTo>
                    <a:lnTo>
                      <a:pt x="494" y="81"/>
                    </a:lnTo>
                    <a:lnTo>
                      <a:pt x="494" y="79"/>
                    </a:lnTo>
                    <a:lnTo>
                      <a:pt x="494" y="76"/>
                    </a:lnTo>
                    <a:lnTo>
                      <a:pt x="492" y="73"/>
                    </a:lnTo>
                    <a:lnTo>
                      <a:pt x="492" y="71"/>
                    </a:lnTo>
                    <a:lnTo>
                      <a:pt x="496" y="71"/>
                    </a:lnTo>
                    <a:lnTo>
                      <a:pt x="499" y="69"/>
                    </a:lnTo>
                    <a:lnTo>
                      <a:pt x="499" y="65"/>
                    </a:lnTo>
                    <a:lnTo>
                      <a:pt x="500" y="62"/>
                    </a:lnTo>
                    <a:lnTo>
                      <a:pt x="501" y="59"/>
                    </a:lnTo>
                    <a:lnTo>
                      <a:pt x="502" y="57"/>
                    </a:lnTo>
                    <a:lnTo>
                      <a:pt x="504" y="55"/>
                    </a:lnTo>
                    <a:lnTo>
                      <a:pt x="509" y="57"/>
                    </a:lnTo>
                    <a:lnTo>
                      <a:pt x="513" y="52"/>
                    </a:lnTo>
                    <a:lnTo>
                      <a:pt x="517" y="46"/>
                    </a:lnTo>
                    <a:lnTo>
                      <a:pt x="519" y="42"/>
                    </a:lnTo>
                    <a:lnTo>
                      <a:pt x="521" y="35"/>
                    </a:lnTo>
                    <a:lnTo>
                      <a:pt x="522" y="29"/>
                    </a:lnTo>
                    <a:lnTo>
                      <a:pt x="525" y="24"/>
                    </a:lnTo>
                    <a:lnTo>
                      <a:pt x="528" y="18"/>
                    </a:lnTo>
                    <a:lnTo>
                      <a:pt x="532" y="13"/>
                    </a:lnTo>
                    <a:lnTo>
                      <a:pt x="535" y="11"/>
                    </a:lnTo>
                    <a:lnTo>
                      <a:pt x="538" y="9"/>
                    </a:lnTo>
                    <a:lnTo>
                      <a:pt x="540" y="7"/>
                    </a:lnTo>
                    <a:lnTo>
                      <a:pt x="544" y="4"/>
                    </a:lnTo>
                    <a:lnTo>
                      <a:pt x="548" y="3"/>
                    </a:lnTo>
                    <a:lnTo>
                      <a:pt x="551" y="1"/>
                    </a:lnTo>
                    <a:lnTo>
                      <a:pt x="555" y="1"/>
                    </a:lnTo>
                    <a:lnTo>
                      <a:pt x="559" y="0"/>
                    </a:lnTo>
                    <a:lnTo>
                      <a:pt x="559" y="1"/>
                    </a:lnTo>
                    <a:lnTo>
                      <a:pt x="560" y="2"/>
                    </a:lnTo>
                    <a:lnTo>
                      <a:pt x="560" y="3"/>
                    </a:lnTo>
                    <a:lnTo>
                      <a:pt x="560" y="4"/>
                    </a:lnTo>
                    <a:close/>
                    <a:moveTo>
                      <a:pt x="1588" y="84"/>
                    </a:moveTo>
                    <a:lnTo>
                      <a:pt x="1588" y="85"/>
                    </a:lnTo>
                    <a:lnTo>
                      <a:pt x="1587" y="86"/>
                    </a:lnTo>
                    <a:lnTo>
                      <a:pt x="1586" y="87"/>
                    </a:lnTo>
                    <a:lnTo>
                      <a:pt x="1585" y="87"/>
                    </a:lnTo>
                    <a:lnTo>
                      <a:pt x="1583" y="86"/>
                    </a:lnTo>
                    <a:lnTo>
                      <a:pt x="1583" y="85"/>
                    </a:lnTo>
                    <a:lnTo>
                      <a:pt x="1583" y="83"/>
                    </a:lnTo>
                    <a:lnTo>
                      <a:pt x="1585" y="83"/>
                    </a:lnTo>
                    <a:lnTo>
                      <a:pt x="1586" y="83"/>
                    </a:lnTo>
                    <a:lnTo>
                      <a:pt x="1587" y="84"/>
                    </a:lnTo>
                    <a:lnTo>
                      <a:pt x="1588" y="84"/>
                    </a:lnTo>
                    <a:close/>
                    <a:moveTo>
                      <a:pt x="1580" y="99"/>
                    </a:moveTo>
                    <a:lnTo>
                      <a:pt x="1583" y="98"/>
                    </a:lnTo>
                    <a:lnTo>
                      <a:pt x="1583" y="100"/>
                    </a:lnTo>
                    <a:lnTo>
                      <a:pt x="1582" y="100"/>
                    </a:lnTo>
                    <a:lnTo>
                      <a:pt x="1580" y="99"/>
                    </a:lnTo>
                    <a:close/>
                    <a:moveTo>
                      <a:pt x="1578" y="109"/>
                    </a:moveTo>
                    <a:lnTo>
                      <a:pt x="1574" y="111"/>
                    </a:lnTo>
                    <a:lnTo>
                      <a:pt x="1570" y="113"/>
                    </a:lnTo>
                    <a:lnTo>
                      <a:pt x="1568" y="116"/>
                    </a:lnTo>
                    <a:lnTo>
                      <a:pt x="1570" y="120"/>
                    </a:lnTo>
                    <a:lnTo>
                      <a:pt x="1571" y="121"/>
                    </a:lnTo>
                    <a:lnTo>
                      <a:pt x="1572" y="122"/>
                    </a:lnTo>
                    <a:lnTo>
                      <a:pt x="1573" y="122"/>
                    </a:lnTo>
                    <a:lnTo>
                      <a:pt x="1574" y="122"/>
                    </a:lnTo>
                    <a:lnTo>
                      <a:pt x="1576" y="119"/>
                    </a:lnTo>
                    <a:lnTo>
                      <a:pt x="1576" y="117"/>
                    </a:lnTo>
                    <a:lnTo>
                      <a:pt x="1577" y="115"/>
                    </a:lnTo>
                    <a:lnTo>
                      <a:pt x="1578" y="112"/>
                    </a:lnTo>
                    <a:lnTo>
                      <a:pt x="1583" y="110"/>
                    </a:lnTo>
                    <a:lnTo>
                      <a:pt x="1586" y="107"/>
                    </a:lnTo>
                    <a:lnTo>
                      <a:pt x="1588" y="105"/>
                    </a:lnTo>
                    <a:lnTo>
                      <a:pt x="1591" y="109"/>
                    </a:lnTo>
                    <a:lnTo>
                      <a:pt x="1590" y="111"/>
                    </a:lnTo>
                    <a:lnTo>
                      <a:pt x="1589" y="114"/>
                    </a:lnTo>
                    <a:lnTo>
                      <a:pt x="1589" y="117"/>
                    </a:lnTo>
                    <a:lnTo>
                      <a:pt x="1591" y="119"/>
                    </a:lnTo>
                    <a:lnTo>
                      <a:pt x="1596" y="117"/>
                    </a:lnTo>
                    <a:lnTo>
                      <a:pt x="1600" y="118"/>
                    </a:lnTo>
                    <a:lnTo>
                      <a:pt x="1605" y="120"/>
                    </a:lnTo>
                    <a:lnTo>
                      <a:pt x="1609" y="122"/>
                    </a:lnTo>
                    <a:lnTo>
                      <a:pt x="1607" y="125"/>
                    </a:lnTo>
                    <a:lnTo>
                      <a:pt x="1605" y="127"/>
                    </a:lnTo>
                    <a:lnTo>
                      <a:pt x="1603" y="129"/>
                    </a:lnTo>
                    <a:lnTo>
                      <a:pt x="1600" y="131"/>
                    </a:lnTo>
                    <a:lnTo>
                      <a:pt x="1598" y="133"/>
                    </a:lnTo>
                    <a:lnTo>
                      <a:pt x="1595" y="134"/>
                    </a:lnTo>
                    <a:lnTo>
                      <a:pt x="1591" y="134"/>
                    </a:lnTo>
                    <a:lnTo>
                      <a:pt x="1587" y="134"/>
                    </a:lnTo>
                    <a:lnTo>
                      <a:pt x="1587" y="130"/>
                    </a:lnTo>
                    <a:lnTo>
                      <a:pt x="1585" y="130"/>
                    </a:lnTo>
                    <a:lnTo>
                      <a:pt x="1580" y="131"/>
                    </a:lnTo>
                    <a:lnTo>
                      <a:pt x="1578" y="134"/>
                    </a:lnTo>
                    <a:lnTo>
                      <a:pt x="1577" y="136"/>
                    </a:lnTo>
                    <a:lnTo>
                      <a:pt x="1576" y="140"/>
                    </a:lnTo>
                    <a:lnTo>
                      <a:pt x="1574" y="143"/>
                    </a:lnTo>
                    <a:lnTo>
                      <a:pt x="1572" y="146"/>
                    </a:lnTo>
                    <a:lnTo>
                      <a:pt x="1571" y="150"/>
                    </a:lnTo>
                    <a:lnTo>
                      <a:pt x="1569" y="153"/>
                    </a:lnTo>
                    <a:lnTo>
                      <a:pt x="1568" y="155"/>
                    </a:lnTo>
                    <a:lnTo>
                      <a:pt x="1565" y="158"/>
                    </a:lnTo>
                    <a:lnTo>
                      <a:pt x="1561" y="162"/>
                    </a:lnTo>
                    <a:lnTo>
                      <a:pt x="1558" y="166"/>
                    </a:lnTo>
                    <a:lnTo>
                      <a:pt x="1558" y="170"/>
                    </a:lnTo>
                    <a:lnTo>
                      <a:pt x="1563" y="173"/>
                    </a:lnTo>
                    <a:lnTo>
                      <a:pt x="1563" y="175"/>
                    </a:lnTo>
                    <a:lnTo>
                      <a:pt x="1561" y="177"/>
                    </a:lnTo>
                    <a:lnTo>
                      <a:pt x="1559" y="179"/>
                    </a:lnTo>
                    <a:lnTo>
                      <a:pt x="1557" y="179"/>
                    </a:lnTo>
                    <a:lnTo>
                      <a:pt x="1559" y="182"/>
                    </a:lnTo>
                    <a:lnTo>
                      <a:pt x="1563" y="186"/>
                    </a:lnTo>
                    <a:lnTo>
                      <a:pt x="1565" y="189"/>
                    </a:lnTo>
                    <a:lnTo>
                      <a:pt x="1562" y="192"/>
                    </a:lnTo>
                    <a:lnTo>
                      <a:pt x="1563" y="194"/>
                    </a:lnTo>
                    <a:lnTo>
                      <a:pt x="1561" y="196"/>
                    </a:lnTo>
                    <a:lnTo>
                      <a:pt x="1559" y="198"/>
                    </a:lnTo>
                    <a:lnTo>
                      <a:pt x="1558" y="200"/>
                    </a:lnTo>
                    <a:lnTo>
                      <a:pt x="1560" y="203"/>
                    </a:lnTo>
                    <a:lnTo>
                      <a:pt x="1563" y="205"/>
                    </a:lnTo>
                    <a:lnTo>
                      <a:pt x="1566" y="205"/>
                    </a:lnTo>
                    <a:lnTo>
                      <a:pt x="1568" y="205"/>
                    </a:lnTo>
                    <a:lnTo>
                      <a:pt x="1564" y="209"/>
                    </a:lnTo>
                    <a:lnTo>
                      <a:pt x="1559" y="211"/>
                    </a:lnTo>
                    <a:lnTo>
                      <a:pt x="1555" y="215"/>
                    </a:lnTo>
                    <a:lnTo>
                      <a:pt x="1552" y="220"/>
                    </a:lnTo>
                    <a:lnTo>
                      <a:pt x="1558" y="222"/>
                    </a:lnTo>
                    <a:lnTo>
                      <a:pt x="1560" y="226"/>
                    </a:lnTo>
                    <a:lnTo>
                      <a:pt x="1562" y="229"/>
                    </a:lnTo>
                    <a:lnTo>
                      <a:pt x="1568" y="226"/>
                    </a:lnTo>
                    <a:lnTo>
                      <a:pt x="1568" y="223"/>
                    </a:lnTo>
                    <a:lnTo>
                      <a:pt x="1570" y="220"/>
                    </a:lnTo>
                    <a:lnTo>
                      <a:pt x="1572" y="217"/>
                    </a:lnTo>
                    <a:lnTo>
                      <a:pt x="1572" y="212"/>
                    </a:lnTo>
                    <a:lnTo>
                      <a:pt x="1573" y="211"/>
                    </a:lnTo>
                    <a:lnTo>
                      <a:pt x="1576" y="210"/>
                    </a:lnTo>
                    <a:lnTo>
                      <a:pt x="1577" y="210"/>
                    </a:lnTo>
                    <a:lnTo>
                      <a:pt x="1580" y="210"/>
                    </a:lnTo>
                    <a:lnTo>
                      <a:pt x="1581" y="214"/>
                    </a:lnTo>
                    <a:lnTo>
                      <a:pt x="1581" y="217"/>
                    </a:lnTo>
                    <a:lnTo>
                      <a:pt x="1582" y="220"/>
                    </a:lnTo>
                    <a:lnTo>
                      <a:pt x="1586" y="221"/>
                    </a:lnTo>
                    <a:lnTo>
                      <a:pt x="1587" y="221"/>
                    </a:lnTo>
                    <a:lnTo>
                      <a:pt x="1589" y="222"/>
                    </a:lnTo>
                    <a:lnTo>
                      <a:pt x="1589" y="221"/>
                    </a:lnTo>
                    <a:lnTo>
                      <a:pt x="1591" y="220"/>
                    </a:lnTo>
                    <a:lnTo>
                      <a:pt x="1592" y="220"/>
                    </a:lnTo>
                    <a:lnTo>
                      <a:pt x="1593" y="220"/>
                    </a:lnTo>
                    <a:lnTo>
                      <a:pt x="1595" y="220"/>
                    </a:lnTo>
                    <a:lnTo>
                      <a:pt x="1593" y="224"/>
                    </a:lnTo>
                    <a:lnTo>
                      <a:pt x="1591" y="226"/>
                    </a:lnTo>
                    <a:lnTo>
                      <a:pt x="1589" y="229"/>
                    </a:lnTo>
                    <a:lnTo>
                      <a:pt x="1588" y="234"/>
                    </a:lnTo>
                    <a:lnTo>
                      <a:pt x="1587" y="235"/>
                    </a:lnTo>
                    <a:lnTo>
                      <a:pt x="1585" y="235"/>
                    </a:lnTo>
                    <a:lnTo>
                      <a:pt x="1583" y="236"/>
                    </a:lnTo>
                    <a:lnTo>
                      <a:pt x="1580" y="236"/>
                    </a:lnTo>
                    <a:lnTo>
                      <a:pt x="1580" y="235"/>
                    </a:lnTo>
                    <a:lnTo>
                      <a:pt x="1580" y="233"/>
                    </a:lnTo>
                    <a:lnTo>
                      <a:pt x="1580" y="230"/>
                    </a:lnTo>
                    <a:lnTo>
                      <a:pt x="1580" y="229"/>
                    </a:lnTo>
                    <a:lnTo>
                      <a:pt x="1578" y="230"/>
                    </a:lnTo>
                    <a:lnTo>
                      <a:pt x="1577" y="230"/>
                    </a:lnTo>
                    <a:lnTo>
                      <a:pt x="1576" y="233"/>
                    </a:lnTo>
                    <a:lnTo>
                      <a:pt x="1574" y="234"/>
                    </a:lnTo>
                    <a:lnTo>
                      <a:pt x="1574" y="236"/>
                    </a:lnTo>
                    <a:lnTo>
                      <a:pt x="1574" y="239"/>
                    </a:lnTo>
                    <a:lnTo>
                      <a:pt x="1573" y="241"/>
                    </a:lnTo>
                    <a:lnTo>
                      <a:pt x="1571" y="242"/>
                    </a:lnTo>
                    <a:lnTo>
                      <a:pt x="1570" y="242"/>
                    </a:lnTo>
                    <a:lnTo>
                      <a:pt x="1568" y="242"/>
                    </a:lnTo>
                    <a:lnTo>
                      <a:pt x="1566" y="243"/>
                    </a:lnTo>
                    <a:lnTo>
                      <a:pt x="1565" y="245"/>
                    </a:lnTo>
                    <a:lnTo>
                      <a:pt x="1562" y="247"/>
                    </a:lnTo>
                    <a:lnTo>
                      <a:pt x="1559" y="250"/>
                    </a:lnTo>
                    <a:lnTo>
                      <a:pt x="1556" y="252"/>
                    </a:lnTo>
                    <a:lnTo>
                      <a:pt x="1553" y="254"/>
                    </a:lnTo>
                    <a:lnTo>
                      <a:pt x="1550" y="257"/>
                    </a:lnTo>
                    <a:lnTo>
                      <a:pt x="1547" y="260"/>
                    </a:lnTo>
                    <a:lnTo>
                      <a:pt x="1544" y="261"/>
                    </a:lnTo>
                    <a:lnTo>
                      <a:pt x="1540" y="262"/>
                    </a:lnTo>
                    <a:lnTo>
                      <a:pt x="1538" y="257"/>
                    </a:lnTo>
                    <a:lnTo>
                      <a:pt x="1540" y="253"/>
                    </a:lnTo>
                    <a:lnTo>
                      <a:pt x="1540" y="248"/>
                    </a:lnTo>
                    <a:lnTo>
                      <a:pt x="1541" y="243"/>
                    </a:lnTo>
                    <a:lnTo>
                      <a:pt x="1541" y="239"/>
                    </a:lnTo>
                    <a:lnTo>
                      <a:pt x="1540" y="235"/>
                    </a:lnTo>
                    <a:lnTo>
                      <a:pt x="1536" y="232"/>
                    </a:lnTo>
                    <a:lnTo>
                      <a:pt x="1531" y="229"/>
                    </a:lnTo>
                    <a:lnTo>
                      <a:pt x="1532" y="226"/>
                    </a:lnTo>
                    <a:lnTo>
                      <a:pt x="1531" y="221"/>
                    </a:lnTo>
                    <a:lnTo>
                      <a:pt x="1532" y="218"/>
                    </a:lnTo>
                    <a:lnTo>
                      <a:pt x="1538" y="218"/>
                    </a:lnTo>
                    <a:lnTo>
                      <a:pt x="1535" y="213"/>
                    </a:lnTo>
                    <a:lnTo>
                      <a:pt x="1535" y="207"/>
                    </a:lnTo>
                    <a:lnTo>
                      <a:pt x="1534" y="201"/>
                    </a:lnTo>
                    <a:lnTo>
                      <a:pt x="1528" y="201"/>
                    </a:lnTo>
                    <a:lnTo>
                      <a:pt x="1524" y="205"/>
                    </a:lnTo>
                    <a:lnTo>
                      <a:pt x="1521" y="210"/>
                    </a:lnTo>
                    <a:lnTo>
                      <a:pt x="1517" y="215"/>
                    </a:lnTo>
                    <a:lnTo>
                      <a:pt x="1513" y="215"/>
                    </a:lnTo>
                    <a:lnTo>
                      <a:pt x="1508" y="216"/>
                    </a:lnTo>
                    <a:lnTo>
                      <a:pt x="1506" y="220"/>
                    </a:lnTo>
                    <a:lnTo>
                      <a:pt x="1504" y="224"/>
                    </a:lnTo>
                    <a:lnTo>
                      <a:pt x="1501" y="226"/>
                    </a:lnTo>
                    <a:lnTo>
                      <a:pt x="1501" y="230"/>
                    </a:lnTo>
                    <a:lnTo>
                      <a:pt x="1505" y="235"/>
                    </a:lnTo>
                    <a:lnTo>
                      <a:pt x="1506" y="239"/>
                    </a:lnTo>
                    <a:lnTo>
                      <a:pt x="1501" y="244"/>
                    </a:lnTo>
                    <a:lnTo>
                      <a:pt x="1506" y="248"/>
                    </a:lnTo>
                    <a:lnTo>
                      <a:pt x="1511" y="254"/>
                    </a:lnTo>
                    <a:lnTo>
                      <a:pt x="1516" y="258"/>
                    </a:lnTo>
                    <a:lnTo>
                      <a:pt x="1522" y="262"/>
                    </a:lnTo>
                    <a:lnTo>
                      <a:pt x="1524" y="258"/>
                    </a:lnTo>
                    <a:lnTo>
                      <a:pt x="1527" y="254"/>
                    </a:lnTo>
                    <a:lnTo>
                      <a:pt x="1529" y="252"/>
                    </a:lnTo>
                    <a:lnTo>
                      <a:pt x="1531" y="250"/>
                    </a:lnTo>
                    <a:lnTo>
                      <a:pt x="1533" y="255"/>
                    </a:lnTo>
                    <a:lnTo>
                      <a:pt x="1533" y="261"/>
                    </a:lnTo>
                    <a:lnTo>
                      <a:pt x="1532" y="266"/>
                    </a:lnTo>
                    <a:lnTo>
                      <a:pt x="1529" y="271"/>
                    </a:lnTo>
                    <a:lnTo>
                      <a:pt x="1527" y="271"/>
                    </a:lnTo>
                    <a:lnTo>
                      <a:pt x="1524" y="271"/>
                    </a:lnTo>
                    <a:lnTo>
                      <a:pt x="1523" y="271"/>
                    </a:lnTo>
                    <a:lnTo>
                      <a:pt x="1522" y="273"/>
                    </a:lnTo>
                    <a:lnTo>
                      <a:pt x="1523" y="273"/>
                    </a:lnTo>
                    <a:lnTo>
                      <a:pt x="1523" y="274"/>
                    </a:lnTo>
                    <a:lnTo>
                      <a:pt x="1523" y="275"/>
                    </a:lnTo>
                    <a:lnTo>
                      <a:pt x="1526" y="274"/>
                    </a:lnTo>
                    <a:lnTo>
                      <a:pt x="1528" y="273"/>
                    </a:lnTo>
                    <a:lnTo>
                      <a:pt x="1530" y="273"/>
                    </a:lnTo>
                    <a:lnTo>
                      <a:pt x="1531" y="275"/>
                    </a:lnTo>
                    <a:lnTo>
                      <a:pt x="1532" y="278"/>
                    </a:lnTo>
                    <a:lnTo>
                      <a:pt x="1531" y="279"/>
                    </a:lnTo>
                    <a:lnTo>
                      <a:pt x="1529" y="280"/>
                    </a:lnTo>
                    <a:lnTo>
                      <a:pt x="1527" y="281"/>
                    </a:lnTo>
                    <a:lnTo>
                      <a:pt x="1530" y="286"/>
                    </a:lnTo>
                    <a:lnTo>
                      <a:pt x="1530" y="289"/>
                    </a:lnTo>
                    <a:lnTo>
                      <a:pt x="1528" y="293"/>
                    </a:lnTo>
                    <a:lnTo>
                      <a:pt x="1527" y="297"/>
                    </a:lnTo>
                    <a:lnTo>
                      <a:pt x="1524" y="301"/>
                    </a:lnTo>
                    <a:lnTo>
                      <a:pt x="1524" y="305"/>
                    </a:lnTo>
                    <a:lnTo>
                      <a:pt x="1524" y="309"/>
                    </a:lnTo>
                    <a:lnTo>
                      <a:pt x="1525" y="313"/>
                    </a:lnTo>
                    <a:lnTo>
                      <a:pt x="1520" y="314"/>
                    </a:lnTo>
                    <a:lnTo>
                      <a:pt x="1517" y="318"/>
                    </a:lnTo>
                    <a:lnTo>
                      <a:pt x="1515" y="323"/>
                    </a:lnTo>
                    <a:lnTo>
                      <a:pt x="1509" y="322"/>
                    </a:lnTo>
                    <a:lnTo>
                      <a:pt x="1508" y="325"/>
                    </a:lnTo>
                    <a:lnTo>
                      <a:pt x="1507" y="326"/>
                    </a:lnTo>
                    <a:lnTo>
                      <a:pt x="1506" y="328"/>
                    </a:lnTo>
                    <a:lnTo>
                      <a:pt x="1504" y="329"/>
                    </a:lnTo>
                    <a:lnTo>
                      <a:pt x="1499" y="329"/>
                    </a:lnTo>
                    <a:lnTo>
                      <a:pt x="1496" y="331"/>
                    </a:lnTo>
                    <a:lnTo>
                      <a:pt x="1494" y="334"/>
                    </a:lnTo>
                    <a:lnTo>
                      <a:pt x="1490" y="336"/>
                    </a:lnTo>
                    <a:lnTo>
                      <a:pt x="1490" y="338"/>
                    </a:lnTo>
                    <a:lnTo>
                      <a:pt x="1491" y="340"/>
                    </a:lnTo>
                    <a:lnTo>
                      <a:pt x="1491" y="342"/>
                    </a:lnTo>
                    <a:lnTo>
                      <a:pt x="1491" y="344"/>
                    </a:lnTo>
                    <a:lnTo>
                      <a:pt x="1489" y="346"/>
                    </a:lnTo>
                    <a:lnTo>
                      <a:pt x="1487" y="344"/>
                    </a:lnTo>
                    <a:lnTo>
                      <a:pt x="1486" y="342"/>
                    </a:lnTo>
                    <a:lnTo>
                      <a:pt x="1483" y="341"/>
                    </a:lnTo>
                    <a:lnTo>
                      <a:pt x="1485" y="335"/>
                    </a:lnTo>
                    <a:lnTo>
                      <a:pt x="1483" y="332"/>
                    </a:lnTo>
                    <a:lnTo>
                      <a:pt x="1482" y="327"/>
                    </a:lnTo>
                    <a:lnTo>
                      <a:pt x="1480" y="325"/>
                    </a:lnTo>
                    <a:lnTo>
                      <a:pt x="1479" y="320"/>
                    </a:lnTo>
                    <a:lnTo>
                      <a:pt x="1479" y="318"/>
                    </a:lnTo>
                    <a:lnTo>
                      <a:pt x="1480" y="314"/>
                    </a:lnTo>
                    <a:lnTo>
                      <a:pt x="1483" y="310"/>
                    </a:lnTo>
                    <a:lnTo>
                      <a:pt x="1488" y="310"/>
                    </a:lnTo>
                    <a:lnTo>
                      <a:pt x="1491" y="308"/>
                    </a:lnTo>
                    <a:lnTo>
                      <a:pt x="1494" y="305"/>
                    </a:lnTo>
                    <a:lnTo>
                      <a:pt x="1496" y="301"/>
                    </a:lnTo>
                    <a:lnTo>
                      <a:pt x="1498" y="297"/>
                    </a:lnTo>
                    <a:lnTo>
                      <a:pt x="1499" y="293"/>
                    </a:lnTo>
                    <a:lnTo>
                      <a:pt x="1501" y="290"/>
                    </a:lnTo>
                    <a:lnTo>
                      <a:pt x="1504" y="286"/>
                    </a:lnTo>
                    <a:lnTo>
                      <a:pt x="1501" y="283"/>
                    </a:lnTo>
                    <a:lnTo>
                      <a:pt x="1501" y="280"/>
                    </a:lnTo>
                    <a:lnTo>
                      <a:pt x="1501" y="275"/>
                    </a:lnTo>
                    <a:lnTo>
                      <a:pt x="1499" y="273"/>
                    </a:lnTo>
                    <a:lnTo>
                      <a:pt x="1494" y="275"/>
                    </a:lnTo>
                    <a:lnTo>
                      <a:pt x="1490" y="280"/>
                    </a:lnTo>
                    <a:lnTo>
                      <a:pt x="1488" y="284"/>
                    </a:lnTo>
                    <a:lnTo>
                      <a:pt x="1483" y="286"/>
                    </a:lnTo>
                    <a:lnTo>
                      <a:pt x="1480" y="288"/>
                    </a:lnTo>
                    <a:lnTo>
                      <a:pt x="1479" y="291"/>
                    </a:lnTo>
                    <a:lnTo>
                      <a:pt x="1477" y="295"/>
                    </a:lnTo>
                    <a:lnTo>
                      <a:pt x="1476" y="297"/>
                    </a:lnTo>
                    <a:lnTo>
                      <a:pt x="1474" y="301"/>
                    </a:lnTo>
                    <a:lnTo>
                      <a:pt x="1473" y="303"/>
                    </a:lnTo>
                    <a:lnTo>
                      <a:pt x="1472" y="306"/>
                    </a:lnTo>
                    <a:lnTo>
                      <a:pt x="1470" y="308"/>
                    </a:lnTo>
                    <a:lnTo>
                      <a:pt x="1468" y="306"/>
                    </a:lnTo>
                    <a:lnTo>
                      <a:pt x="1466" y="303"/>
                    </a:lnTo>
                    <a:lnTo>
                      <a:pt x="1463" y="301"/>
                    </a:lnTo>
                    <a:lnTo>
                      <a:pt x="1460" y="303"/>
                    </a:lnTo>
                    <a:lnTo>
                      <a:pt x="1460" y="305"/>
                    </a:lnTo>
                    <a:lnTo>
                      <a:pt x="1458" y="307"/>
                    </a:lnTo>
                    <a:lnTo>
                      <a:pt x="1456" y="308"/>
                    </a:lnTo>
                    <a:lnTo>
                      <a:pt x="1458" y="310"/>
                    </a:lnTo>
                    <a:lnTo>
                      <a:pt x="1459" y="309"/>
                    </a:lnTo>
                    <a:lnTo>
                      <a:pt x="1460" y="308"/>
                    </a:lnTo>
                    <a:lnTo>
                      <a:pt x="1462" y="307"/>
                    </a:lnTo>
                    <a:lnTo>
                      <a:pt x="1464" y="308"/>
                    </a:lnTo>
                    <a:lnTo>
                      <a:pt x="1467" y="312"/>
                    </a:lnTo>
                    <a:lnTo>
                      <a:pt x="1468" y="316"/>
                    </a:lnTo>
                    <a:lnTo>
                      <a:pt x="1469" y="320"/>
                    </a:lnTo>
                    <a:lnTo>
                      <a:pt x="1475" y="323"/>
                    </a:lnTo>
                    <a:lnTo>
                      <a:pt x="1476" y="329"/>
                    </a:lnTo>
                    <a:lnTo>
                      <a:pt x="1477" y="335"/>
                    </a:lnTo>
                    <a:lnTo>
                      <a:pt x="1479" y="340"/>
                    </a:lnTo>
                    <a:lnTo>
                      <a:pt x="1481" y="344"/>
                    </a:lnTo>
                    <a:lnTo>
                      <a:pt x="1479" y="345"/>
                    </a:lnTo>
                    <a:lnTo>
                      <a:pt x="1478" y="345"/>
                    </a:lnTo>
                    <a:lnTo>
                      <a:pt x="1477" y="345"/>
                    </a:lnTo>
                    <a:lnTo>
                      <a:pt x="1475" y="344"/>
                    </a:lnTo>
                    <a:lnTo>
                      <a:pt x="1474" y="344"/>
                    </a:lnTo>
                    <a:lnTo>
                      <a:pt x="1474" y="342"/>
                    </a:lnTo>
                    <a:lnTo>
                      <a:pt x="1473" y="341"/>
                    </a:lnTo>
                    <a:lnTo>
                      <a:pt x="1471" y="344"/>
                    </a:lnTo>
                    <a:lnTo>
                      <a:pt x="1472" y="346"/>
                    </a:lnTo>
                    <a:lnTo>
                      <a:pt x="1475" y="350"/>
                    </a:lnTo>
                    <a:lnTo>
                      <a:pt x="1475" y="355"/>
                    </a:lnTo>
                    <a:lnTo>
                      <a:pt x="1477" y="355"/>
                    </a:lnTo>
                    <a:lnTo>
                      <a:pt x="1480" y="356"/>
                    </a:lnTo>
                    <a:lnTo>
                      <a:pt x="1481" y="357"/>
                    </a:lnTo>
                    <a:lnTo>
                      <a:pt x="1482" y="360"/>
                    </a:lnTo>
                    <a:lnTo>
                      <a:pt x="1480" y="361"/>
                    </a:lnTo>
                    <a:lnTo>
                      <a:pt x="1478" y="361"/>
                    </a:lnTo>
                    <a:lnTo>
                      <a:pt x="1476" y="360"/>
                    </a:lnTo>
                    <a:lnTo>
                      <a:pt x="1475" y="363"/>
                    </a:lnTo>
                    <a:lnTo>
                      <a:pt x="1474" y="365"/>
                    </a:lnTo>
                    <a:lnTo>
                      <a:pt x="1474" y="366"/>
                    </a:lnTo>
                    <a:lnTo>
                      <a:pt x="1474" y="369"/>
                    </a:lnTo>
                    <a:lnTo>
                      <a:pt x="1473" y="370"/>
                    </a:lnTo>
                    <a:lnTo>
                      <a:pt x="1470" y="368"/>
                    </a:lnTo>
                    <a:lnTo>
                      <a:pt x="1467" y="370"/>
                    </a:lnTo>
                    <a:lnTo>
                      <a:pt x="1464" y="373"/>
                    </a:lnTo>
                    <a:lnTo>
                      <a:pt x="1460" y="374"/>
                    </a:lnTo>
                    <a:lnTo>
                      <a:pt x="1459" y="379"/>
                    </a:lnTo>
                    <a:lnTo>
                      <a:pt x="1456" y="383"/>
                    </a:lnTo>
                    <a:lnTo>
                      <a:pt x="1455" y="388"/>
                    </a:lnTo>
                    <a:lnTo>
                      <a:pt x="1458" y="392"/>
                    </a:lnTo>
                    <a:lnTo>
                      <a:pt x="1453" y="393"/>
                    </a:lnTo>
                    <a:lnTo>
                      <a:pt x="1450" y="396"/>
                    </a:lnTo>
                    <a:lnTo>
                      <a:pt x="1447" y="400"/>
                    </a:lnTo>
                    <a:lnTo>
                      <a:pt x="1446" y="404"/>
                    </a:lnTo>
                    <a:lnTo>
                      <a:pt x="1447" y="407"/>
                    </a:lnTo>
                    <a:lnTo>
                      <a:pt x="1451" y="410"/>
                    </a:lnTo>
                    <a:lnTo>
                      <a:pt x="1451" y="414"/>
                    </a:lnTo>
                    <a:lnTo>
                      <a:pt x="1449" y="417"/>
                    </a:lnTo>
                    <a:lnTo>
                      <a:pt x="1447" y="422"/>
                    </a:lnTo>
                    <a:lnTo>
                      <a:pt x="1446" y="427"/>
                    </a:lnTo>
                    <a:lnTo>
                      <a:pt x="1444" y="432"/>
                    </a:lnTo>
                    <a:lnTo>
                      <a:pt x="1438" y="433"/>
                    </a:lnTo>
                    <a:lnTo>
                      <a:pt x="1438" y="431"/>
                    </a:lnTo>
                    <a:lnTo>
                      <a:pt x="1436" y="429"/>
                    </a:lnTo>
                    <a:lnTo>
                      <a:pt x="1434" y="429"/>
                    </a:lnTo>
                    <a:lnTo>
                      <a:pt x="1432" y="429"/>
                    </a:lnTo>
                    <a:lnTo>
                      <a:pt x="1432" y="433"/>
                    </a:lnTo>
                    <a:lnTo>
                      <a:pt x="1432" y="436"/>
                    </a:lnTo>
                    <a:lnTo>
                      <a:pt x="1432" y="440"/>
                    </a:lnTo>
                    <a:lnTo>
                      <a:pt x="1430" y="444"/>
                    </a:lnTo>
                    <a:lnTo>
                      <a:pt x="1431" y="447"/>
                    </a:lnTo>
                    <a:lnTo>
                      <a:pt x="1435" y="449"/>
                    </a:lnTo>
                    <a:lnTo>
                      <a:pt x="1438" y="451"/>
                    </a:lnTo>
                    <a:lnTo>
                      <a:pt x="1434" y="454"/>
                    </a:lnTo>
                    <a:lnTo>
                      <a:pt x="1433" y="455"/>
                    </a:lnTo>
                    <a:lnTo>
                      <a:pt x="1433" y="456"/>
                    </a:lnTo>
                    <a:lnTo>
                      <a:pt x="1434" y="458"/>
                    </a:lnTo>
                    <a:lnTo>
                      <a:pt x="1435" y="460"/>
                    </a:lnTo>
                    <a:lnTo>
                      <a:pt x="1435" y="462"/>
                    </a:lnTo>
                    <a:lnTo>
                      <a:pt x="1435" y="464"/>
                    </a:lnTo>
                    <a:lnTo>
                      <a:pt x="1435" y="468"/>
                    </a:lnTo>
                    <a:lnTo>
                      <a:pt x="1436" y="470"/>
                    </a:lnTo>
                    <a:lnTo>
                      <a:pt x="1435" y="473"/>
                    </a:lnTo>
                    <a:lnTo>
                      <a:pt x="1433" y="475"/>
                    </a:lnTo>
                    <a:lnTo>
                      <a:pt x="1430" y="476"/>
                    </a:lnTo>
                    <a:lnTo>
                      <a:pt x="1428" y="479"/>
                    </a:lnTo>
                    <a:lnTo>
                      <a:pt x="1424" y="482"/>
                    </a:lnTo>
                    <a:lnTo>
                      <a:pt x="1422" y="488"/>
                    </a:lnTo>
                    <a:lnTo>
                      <a:pt x="1421" y="492"/>
                    </a:lnTo>
                    <a:lnTo>
                      <a:pt x="1419" y="497"/>
                    </a:lnTo>
                    <a:lnTo>
                      <a:pt x="1418" y="499"/>
                    </a:lnTo>
                    <a:lnTo>
                      <a:pt x="1417" y="500"/>
                    </a:lnTo>
                    <a:lnTo>
                      <a:pt x="1415" y="500"/>
                    </a:lnTo>
                    <a:lnTo>
                      <a:pt x="1413" y="500"/>
                    </a:lnTo>
                    <a:lnTo>
                      <a:pt x="1413" y="499"/>
                    </a:lnTo>
                    <a:lnTo>
                      <a:pt x="1412" y="498"/>
                    </a:lnTo>
                    <a:lnTo>
                      <a:pt x="1411" y="497"/>
                    </a:lnTo>
                    <a:lnTo>
                      <a:pt x="1410" y="497"/>
                    </a:lnTo>
                    <a:lnTo>
                      <a:pt x="1410" y="499"/>
                    </a:lnTo>
                    <a:lnTo>
                      <a:pt x="1411" y="503"/>
                    </a:lnTo>
                    <a:lnTo>
                      <a:pt x="1412" y="505"/>
                    </a:lnTo>
                    <a:lnTo>
                      <a:pt x="1408" y="507"/>
                    </a:lnTo>
                    <a:lnTo>
                      <a:pt x="1404" y="507"/>
                    </a:lnTo>
                    <a:lnTo>
                      <a:pt x="1401" y="504"/>
                    </a:lnTo>
                    <a:lnTo>
                      <a:pt x="1398" y="500"/>
                    </a:lnTo>
                    <a:lnTo>
                      <a:pt x="1393" y="505"/>
                    </a:lnTo>
                    <a:lnTo>
                      <a:pt x="1395" y="511"/>
                    </a:lnTo>
                    <a:lnTo>
                      <a:pt x="1390" y="514"/>
                    </a:lnTo>
                    <a:lnTo>
                      <a:pt x="1385" y="517"/>
                    </a:lnTo>
                    <a:lnTo>
                      <a:pt x="1386" y="524"/>
                    </a:lnTo>
                    <a:lnTo>
                      <a:pt x="1383" y="524"/>
                    </a:lnTo>
                    <a:lnTo>
                      <a:pt x="1382" y="525"/>
                    </a:lnTo>
                    <a:lnTo>
                      <a:pt x="1380" y="527"/>
                    </a:lnTo>
                    <a:lnTo>
                      <a:pt x="1378" y="528"/>
                    </a:lnTo>
                    <a:lnTo>
                      <a:pt x="1378" y="531"/>
                    </a:lnTo>
                    <a:lnTo>
                      <a:pt x="1378" y="533"/>
                    </a:lnTo>
                    <a:lnTo>
                      <a:pt x="1375" y="534"/>
                    </a:lnTo>
                    <a:lnTo>
                      <a:pt x="1371" y="537"/>
                    </a:lnTo>
                    <a:lnTo>
                      <a:pt x="1369" y="540"/>
                    </a:lnTo>
                    <a:lnTo>
                      <a:pt x="1365" y="542"/>
                    </a:lnTo>
                    <a:lnTo>
                      <a:pt x="1362" y="541"/>
                    </a:lnTo>
                    <a:lnTo>
                      <a:pt x="1365" y="545"/>
                    </a:lnTo>
                    <a:lnTo>
                      <a:pt x="1363" y="550"/>
                    </a:lnTo>
                    <a:lnTo>
                      <a:pt x="1361" y="556"/>
                    </a:lnTo>
                    <a:lnTo>
                      <a:pt x="1364" y="561"/>
                    </a:lnTo>
                    <a:lnTo>
                      <a:pt x="1365" y="564"/>
                    </a:lnTo>
                    <a:lnTo>
                      <a:pt x="1365" y="567"/>
                    </a:lnTo>
                    <a:lnTo>
                      <a:pt x="1364" y="569"/>
                    </a:lnTo>
                    <a:lnTo>
                      <a:pt x="1364" y="571"/>
                    </a:lnTo>
                    <a:lnTo>
                      <a:pt x="1362" y="573"/>
                    </a:lnTo>
                    <a:lnTo>
                      <a:pt x="1359" y="573"/>
                    </a:lnTo>
                    <a:lnTo>
                      <a:pt x="1357" y="576"/>
                    </a:lnTo>
                    <a:lnTo>
                      <a:pt x="1356" y="579"/>
                    </a:lnTo>
                    <a:lnTo>
                      <a:pt x="1357" y="582"/>
                    </a:lnTo>
                    <a:lnTo>
                      <a:pt x="1359" y="584"/>
                    </a:lnTo>
                    <a:lnTo>
                      <a:pt x="1361" y="586"/>
                    </a:lnTo>
                    <a:lnTo>
                      <a:pt x="1360" y="589"/>
                    </a:lnTo>
                    <a:lnTo>
                      <a:pt x="1359" y="591"/>
                    </a:lnTo>
                    <a:lnTo>
                      <a:pt x="1356" y="593"/>
                    </a:lnTo>
                    <a:lnTo>
                      <a:pt x="1354" y="595"/>
                    </a:lnTo>
                    <a:lnTo>
                      <a:pt x="1354" y="597"/>
                    </a:lnTo>
                    <a:lnTo>
                      <a:pt x="1356" y="597"/>
                    </a:lnTo>
                    <a:lnTo>
                      <a:pt x="1356" y="598"/>
                    </a:lnTo>
                    <a:lnTo>
                      <a:pt x="1356" y="599"/>
                    </a:lnTo>
                    <a:lnTo>
                      <a:pt x="1356" y="600"/>
                    </a:lnTo>
                    <a:lnTo>
                      <a:pt x="1355" y="601"/>
                    </a:lnTo>
                    <a:lnTo>
                      <a:pt x="1354" y="601"/>
                    </a:lnTo>
                    <a:lnTo>
                      <a:pt x="1354" y="600"/>
                    </a:lnTo>
                    <a:lnTo>
                      <a:pt x="1354" y="599"/>
                    </a:lnTo>
                    <a:lnTo>
                      <a:pt x="1353" y="598"/>
                    </a:lnTo>
                    <a:lnTo>
                      <a:pt x="1354" y="597"/>
                    </a:lnTo>
                    <a:lnTo>
                      <a:pt x="1354" y="596"/>
                    </a:lnTo>
                    <a:lnTo>
                      <a:pt x="1354" y="595"/>
                    </a:lnTo>
                    <a:lnTo>
                      <a:pt x="1352" y="595"/>
                    </a:lnTo>
                    <a:lnTo>
                      <a:pt x="1351" y="596"/>
                    </a:lnTo>
                    <a:lnTo>
                      <a:pt x="1350" y="597"/>
                    </a:lnTo>
                    <a:lnTo>
                      <a:pt x="1350" y="598"/>
                    </a:lnTo>
                    <a:lnTo>
                      <a:pt x="1349" y="602"/>
                    </a:lnTo>
                    <a:lnTo>
                      <a:pt x="1346" y="605"/>
                    </a:lnTo>
                    <a:lnTo>
                      <a:pt x="1344" y="609"/>
                    </a:lnTo>
                    <a:lnTo>
                      <a:pt x="1343" y="613"/>
                    </a:lnTo>
                    <a:lnTo>
                      <a:pt x="1341" y="616"/>
                    </a:lnTo>
                    <a:lnTo>
                      <a:pt x="1341" y="619"/>
                    </a:lnTo>
                    <a:lnTo>
                      <a:pt x="1343" y="623"/>
                    </a:lnTo>
                    <a:lnTo>
                      <a:pt x="1348" y="626"/>
                    </a:lnTo>
                    <a:lnTo>
                      <a:pt x="1345" y="627"/>
                    </a:lnTo>
                    <a:lnTo>
                      <a:pt x="1343" y="630"/>
                    </a:lnTo>
                    <a:lnTo>
                      <a:pt x="1341" y="633"/>
                    </a:lnTo>
                    <a:lnTo>
                      <a:pt x="1338" y="635"/>
                    </a:lnTo>
                    <a:lnTo>
                      <a:pt x="1341" y="637"/>
                    </a:lnTo>
                    <a:lnTo>
                      <a:pt x="1342" y="639"/>
                    </a:lnTo>
                    <a:lnTo>
                      <a:pt x="1342" y="642"/>
                    </a:lnTo>
                    <a:lnTo>
                      <a:pt x="1341" y="644"/>
                    </a:lnTo>
                    <a:lnTo>
                      <a:pt x="1340" y="648"/>
                    </a:lnTo>
                    <a:lnTo>
                      <a:pt x="1337" y="651"/>
                    </a:lnTo>
                    <a:lnTo>
                      <a:pt x="1335" y="653"/>
                    </a:lnTo>
                    <a:lnTo>
                      <a:pt x="1333" y="655"/>
                    </a:lnTo>
                    <a:lnTo>
                      <a:pt x="1330" y="658"/>
                    </a:lnTo>
                    <a:lnTo>
                      <a:pt x="1328" y="661"/>
                    </a:lnTo>
                    <a:lnTo>
                      <a:pt x="1327" y="663"/>
                    </a:lnTo>
                    <a:lnTo>
                      <a:pt x="1327" y="668"/>
                    </a:lnTo>
                    <a:lnTo>
                      <a:pt x="1323" y="671"/>
                    </a:lnTo>
                    <a:lnTo>
                      <a:pt x="1320" y="675"/>
                    </a:lnTo>
                    <a:lnTo>
                      <a:pt x="1318" y="678"/>
                    </a:lnTo>
                    <a:lnTo>
                      <a:pt x="1314" y="680"/>
                    </a:lnTo>
                    <a:lnTo>
                      <a:pt x="1313" y="686"/>
                    </a:lnTo>
                    <a:lnTo>
                      <a:pt x="1311" y="693"/>
                    </a:lnTo>
                    <a:lnTo>
                      <a:pt x="1309" y="698"/>
                    </a:lnTo>
                    <a:lnTo>
                      <a:pt x="1302" y="700"/>
                    </a:lnTo>
                    <a:lnTo>
                      <a:pt x="1298" y="704"/>
                    </a:lnTo>
                    <a:lnTo>
                      <a:pt x="1298" y="710"/>
                    </a:lnTo>
                    <a:lnTo>
                      <a:pt x="1298" y="716"/>
                    </a:lnTo>
                    <a:lnTo>
                      <a:pt x="1293" y="721"/>
                    </a:lnTo>
                    <a:lnTo>
                      <a:pt x="1291" y="725"/>
                    </a:lnTo>
                    <a:lnTo>
                      <a:pt x="1289" y="729"/>
                    </a:lnTo>
                    <a:lnTo>
                      <a:pt x="1286" y="732"/>
                    </a:lnTo>
                    <a:lnTo>
                      <a:pt x="1283" y="736"/>
                    </a:lnTo>
                    <a:lnTo>
                      <a:pt x="1280" y="740"/>
                    </a:lnTo>
                    <a:lnTo>
                      <a:pt x="1279" y="745"/>
                    </a:lnTo>
                    <a:lnTo>
                      <a:pt x="1278" y="749"/>
                    </a:lnTo>
                    <a:lnTo>
                      <a:pt x="1278" y="755"/>
                    </a:lnTo>
                    <a:lnTo>
                      <a:pt x="1274" y="760"/>
                    </a:lnTo>
                    <a:lnTo>
                      <a:pt x="1272" y="765"/>
                    </a:lnTo>
                    <a:lnTo>
                      <a:pt x="1272" y="770"/>
                    </a:lnTo>
                    <a:lnTo>
                      <a:pt x="1268" y="775"/>
                    </a:lnTo>
                    <a:lnTo>
                      <a:pt x="1268" y="780"/>
                    </a:lnTo>
                    <a:lnTo>
                      <a:pt x="1266" y="785"/>
                    </a:lnTo>
                    <a:lnTo>
                      <a:pt x="1263" y="790"/>
                    </a:lnTo>
                    <a:lnTo>
                      <a:pt x="1259" y="792"/>
                    </a:lnTo>
                    <a:lnTo>
                      <a:pt x="1254" y="794"/>
                    </a:lnTo>
                    <a:lnTo>
                      <a:pt x="1252" y="798"/>
                    </a:lnTo>
                    <a:lnTo>
                      <a:pt x="1249" y="802"/>
                    </a:lnTo>
                    <a:lnTo>
                      <a:pt x="1244" y="798"/>
                    </a:lnTo>
                    <a:lnTo>
                      <a:pt x="1242" y="799"/>
                    </a:lnTo>
                    <a:lnTo>
                      <a:pt x="1242" y="802"/>
                    </a:lnTo>
                    <a:lnTo>
                      <a:pt x="1243" y="804"/>
                    </a:lnTo>
                    <a:lnTo>
                      <a:pt x="1243" y="806"/>
                    </a:lnTo>
                    <a:lnTo>
                      <a:pt x="1241" y="808"/>
                    </a:lnTo>
                    <a:lnTo>
                      <a:pt x="1238" y="811"/>
                    </a:lnTo>
                    <a:lnTo>
                      <a:pt x="1236" y="813"/>
                    </a:lnTo>
                    <a:lnTo>
                      <a:pt x="1233" y="816"/>
                    </a:lnTo>
                    <a:lnTo>
                      <a:pt x="1231" y="819"/>
                    </a:lnTo>
                    <a:lnTo>
                      <a:pt x="1230" y="822"/>
                    </a:lnTo>
                    <a:lnTo>
                      <a:pt x="1231" y="825"/>
                    </a:lnTo>
                    <a:lnTo>
                      <a:pt x="1234" y="829"/>
                    </a:lnTo>
                    <a:lnTo>
                      <a:pt x="1229" y="832"/>
                    </a:lnTo>
                    <a:lnTo>
                      <a:pt x="1225" y="833"/>
                    </a:lnTo>
                    <a:lnTo>
                      <a:pt x="1220" y="834"/>
                    </a:lnTo>
                    <a:lnTo>
                      <a:pt x="1217" y="838"/>
                    </a:lnTo>
                    <a:lnTo>
                      <a:pt x="1216" y="843"/>
                    </a:lnTo>
                    <a:lnTo>
                      <a:pt x="1214" y="850"/>
                    </a:lnTo>
                    <a:lnTo>
                      <a:pt x="1212" y="856"/>
                    </a:lnTo>
                    <a:lnTo>
                      <a:pt x="1210" y="861"/>
                    </a:lnTo>
                    <a:lnTo>
                      <a:pt x="1209" y="867"/>
                    </a:lnTo>
                    <a:lnTo>
                      <a:pt x="1207" y="873"/>
                    </a:lnTo>
                    <a:lnTo>
                      <a:pt x="1205" y="878"/>
                    </a:lnTo>
                    <a:lnTo>
                      <a:pt x="1201" y="884"/>
                    </a:lnTo>
                    <a:lnTo>
                      <a:pt x="1198" y="884"/>
                    </a:lnTo>
                    <a:lnTo>
                      <a:pt x="1195" y="884"/>
                    </a:lnTo>
                    <a:lnTo>
                      <a:pt x="1192" y="886"/>
                    </a:lnTo>
                    <a:lnTo>
                      <a:pt x="1190" y="889"/>
                    </a:lnTo>
                    <a:lnTo>
                      <a:pt x="1188" y="893"/>
                    </a:lnTo>
                    <a:lnTo>
                      <a:pt x="1184" y="895"/>
                    </a:lnTo>
                    <a:lnTo>
                      <a:pt x="1180" y="897"/>
                    </a:lnTo>
                    <a:lnTo>
                      <a:pt x="1175" y="898"/>
                    </a:lnTo>
                    <a:lnTo>
                      <a:pt x="1171" y="897"/>
                    </a:lnTo>
                    <a:lnTo>
                      <a:pt x="1166" y="896"/>
                    </a:lnTo>
                    <a:lnTo>
                      <a:pt x="1162" y="895"/>
                    </a:lnTo>
                    <a:lnTo>
                      <a:pt x="1158" y="892"/>
                    </a:lnTo>
                    <a:lnTo>
                      <a:pt x="1153" y="891"/>
                    </a:lnTo>
                    <a:lnTo>
                      <a:pt x="1149" y="890"/>
                    </a:lnTo>
                    <a:lnTo>
                      <a:pt x="1145" y="888"/>
                    </a:lnTo>
                    <a:lnTo>
                      <a:pt x="1143" y="884"/>
                    </a:lnTo>
                    <a:lnTo>
                      <a:pt x="1139" y="890"/>
                    </a:lnTo>
                    <a:lnTo>
                      <a:pt x="1136" y="897"/>
                    </a:lnTo>
                    <a:lnTo>
                      <a:pt x="1132" y="901"/>
                    </a:lnTo>
                    <a:lnTo>
                      <a:pt x="1124" y="899"/>
                    </a:lnTo>
                    <a:lnTo>
                      <a:pt x="1119" y="901"/>
                    </a:lnTo>
                    <a:lnTo>
                      <a:pt x="1117" y="903"/>
                    </a:lnTo>
                    <a:lnTo>
                      <a:pt x="1113" y="905"/>
                    </a:lnTo>
                    <a:lnTo>
                      <a:pt x="1111" y="901"/>
                    </a:lnTo>
                    <a:lnTo>
                      <a:pt x="1108" y="899"/>
                    </a:lnTo>
                    <a:lnTo>
                      <a:pt x="1105" y="897"/>
                    </a:lnTo>
                    <a:lnTo>
                      <a:pt x="1102" y="896"/>
                    </a:lnTo>
                    <a:lnTo>
                      <a:pt x="1098" y="895"/>
                    </a:lnTo>
                    <a:lnTo>
                      <a:pt x="1096" y="894"/>
                    </a:lnTo>
                    <a:lnTo>
                      <a:pt x="1092" y="893"/>
                    </a:lnTo>
                    <a:lnTo>
                      <a:pt x="1089" y="893"/>
                    </a:lnTo>
                    <a:lnTo>
                      <a:pt x="1085" y="895"/>
                    </a:lnTo>
                    <a:lnTo>
                      <a:pt x="1083" y="893"/>
                    </a:lnTo>
                    <a:lnTo>
                      <a:pt x="1081" y="893"/>
                    </a:lnTo>
                    <a:lnTo>
                      <a:pt x="1078" y="893"/>
                    </a:lnTo>
                    <a:lnTo>
                      <a:pt x="1076" y="888"/>
                    </a:lnTo>
                    <a:lnTo>
                      <a:pt x="1076" y="886"/>
                    </a:lnTo>
                    <a:lnTo>
                      <a:pt x="1076" y="884"/>
                    </a:lnTo>
                    <a:lnTo>
                      <a:pt x="1075" y="881"/>
                    </a:lnTo>
                    <a:lnTo>
                      <a:pt x="1074" y="879"/>
                    </a:lnTo>
                    <a:lnTo>
                      <a:pt x="1071" y="882"/>
                    </a:lnTo>
                    <a:lnTo>
                      <a:pt x="1069" y="887"/>
                    </a:lnTo>
                    <a:lnTo>
                      <a:pt x="1066" y="890"/>
                    </a:lnTo>
                    <a:lnTo>
                      <a:pt x="1062" y="886"/>
                    </a:lnTo>
                    <a:lnTo>
                      <a:pt x="1061" y="886"/>
                    </a:lnTo>
                    <a:lnTo>
                      <a:pt x="1060" y="886"/>
                    </a:lnTo>
                    <a:lnTo>
                      <a:pt x="1059" y="885"/>
                    </a:lnTo>
                    <a:lnTo>
                      <a:pt x="1057" y="887"/>
                    </a:lnTo>
                    <a:lnTo>
                      <a:pt x="1057" y="890"/>
                    </a:lnTo>
                    <a:lnTo>
                      <a:pt x="1056" y="893"/>
                    </a:lnTo>
                    <a:lnTo>
                      <a:pt x="1053" y="893"/>
                    </a:lnTo>
                    <a:lnTo>
                      <a:pt x="1050" y="888"/>
                    </a:lnTo>
                    <a:lnTo>
                      <a:pt x="1050" y="884"/>
                    </a:lnTo>
                    <a:lnTo>
                      <a:pt x="1049" y="881"/>
                    </a:lnTo>
                    <a:lnTo>
                      <a:pt x="1046" y="879"/>
                    </a:lnTo>
                    <a:lnTo>
                      <a:pt x="1044" y="880"/>
                    </a:lnTo>
                    <a:lnTo>
                      <a:pt x="1043" y="880"/>
                    </a:lnTo>
                    <a:lnTo>
                      <a:pt x="1042" y="881"/>
                    </a:lnTo>
                    <a:lnTo>
                      <a:pt x="1039" y="881"/>
                    </a:lnTo>
                    <a:lnTo>
                      <a:pt x="1036" y="878"/>
                    </a:lnTo>
                    <a:lnTo>
                      <a:pt x="1035" y="875"/>
                    </a:lnTo>
                    <a:lnTo>
                      <a:pt x="1034" y="872"/>
                    </a:lnTo>
                    <a:lnTo>
                      <a:pt x="1034" y="869"/>
                    </a:lnTo>
                    <a:lnTo>
                      <a:pt x="1034" y="865"/>
                    </a:lnTo>
                    <a:lnTo>
                      <a:pt x="1034" y="862"/>
                    </a:lnTo>
                    <a:lnTo>
                      <a:pt x="1033" y="859"/>
                    </a:lnTo>
                    <a:lnTo>
                      <a:pt x="1029" y="856"/>
                    </a:lnTo>
                    <a:lnTo>
                      <a:pt x="1029" y="851"/>
                    </a:lnTo>
                    <a:lnTo>
                      <a:pt x="1028" y="846"/>
                    </a:lnTo>
                    <a:lnTo>
                      <a:pt x="1027" y="841"/>
                    </a:lnTo>
                    <a:lnTo>
                      <a:pt x="1025" y="836"/>
                    </a:lnTo>
                    <a:lnTo>
                      <a:pt x="1022" y="833"/>
                    </a:lnTo>
                    <a:lnTo>
                      <a:pt x="1019" y="832"/>
                    </a:lnTo>
                    <a:lnTo>
                      <a:pt x="1016" y="830"/>
                    </a:lnTo>
                    <a:lnTo>
                      <a:pt x="1013" y="829"/>
                    </a:lnTo>
                    <a:lnTo>
                      <a:pt x="1015" y="825"/>
                    </a:lnTo>
                    <a:lnTo>
                      <a:pt x="1018" y="822"/>
                    </a:lnTo>
                    <a:lnTo>
                      <a:pt x="1022" y="819"/>
                    </a:lnTo>
                    <a:lnTo>
                      <a:pt x="1020" y="813"/>
                    </a:lnTo>
                    <a:lnTo>
                      <a:pt x="1019" y="811"/>
                    </a:lnTo>
                    <a:lnTo>
                      <a:pt x="1018" y="807"/>
                    </a:lnTo>
                    <a:lnTo>
                      <a:pt x="1017" y="805"/>
                    </a:lnTo>
                    <a:lnTo>
                      <a:pt x="1017" y="802"/>
                    </a:lnTo>
                    <a:lnTo>
                      <a:pt x="1021" y="797"/>
                    </a:lnTo>
                    <a:lnTo>
                      <a:pt x="1025" y="794"/>
                    </a:lnTo>
                    <a:lnTo>
                      <a:pt x="1025" y="790"/>
                    </a:lnTo>
                    <a:lnTo>
                      <a:pt x="1025" y="784"/>
                    </a:lnTo>
                    <a:lnTo>
                      <a:pt x="1021" y="783"/>
                    </a:lnTo>
                    <a:lnTo>
                      <a:pt x="1018" y="783"/>
                    </a:lnTo>
                    <a:lnTo>
                      <a:pt x="1015" y="781"/>
                    </a:lnTo>
                    <a:lnTo>
                      <a:pt x="1016" y="779"/>
                    </a:lnTo>
                    <a:lnTo>
                      <a:pt x="1020" y="777"/>
                    </a:lnTo>
                    <a:lnTo>
                      <a:pt x="1023" y="774"/>
                    </a:lnTo>
                    <a:lnTo>
                      <a:pt x="1023" y="772"/>
                    </a:lnTo>
                    <a:lnTo>
                      <a:pt x="1017" y="773"/>
                    </a:lnTo>
                    <a:lnTo>
                      <a:pt x="1016" y="773"/>
                    </a:lnTo>
                    <a:lnTo>
                      <a:pt x="1016" y="772"/>
                    </a:lnTo>
                    <a:lnTo>
                      <a:pt x="1016" y="770"/>
                    </a:lnTo>
                    <a:lnTo>
                      <a:pt x="1016" y="769"/>
                    </a:lnTo>
                    <a:lnTo>
                      <a:pt x="1019" y="766"/>
                    </a:lnTo>
                    <a:lnTo>
                      <a:pt x="1020" y="762"/>
                    </a:lnTo>
                    <a:lnTo>
                      <a:pt x="1021" y="759"/>
                    </a:lnTo>
                    <a:lnTo>
                      <a:pt x="1020" y="754"/>
                    </a:lnTo>
                    <a:lnTo>
                      <a:pt x="1020" y="750"/>
                    </a:lnTo>
                    <a:lnTo>
                      <a:pt x="1020" y="745"/>
                    </a:lnTo>
                    <a:lnTo>
                      <a:pt x="1021" y="742"/>
                    </a:lnTo>
                    <a:lnTo>
                      <a:pt x="1025" y="739"/>
                    </a:lnTo>
                    <a:lnTo>
                      <a:pt x="1025" y="736"/>
                    </a:lnTo>
                    <a:lnTo>
                      <a:pt x="1024" y="734"/>
                    </a:lnTo>
                    <a:lnTo>
                      <a:pt x="1022" y="731"/>
                    </a:lnTo>
                    <a:lnTo>
                      <a:pt x="1022" y="729"/>
                    </a:lnTo>
                    <a:lnTo>
                      <a:pt x="1024" y="727"/>
                    </a:lnTo>
                    <a:lnTo>
                      <a:pt x="1026" y="725"/>
                    </a:lnTo>
                    <a:lnTo>
                      <a:pt x="1027" y="723"/>
                    </a:lnTo>
                    <a:lnTo>
                      <a:pt x="1025" y="721"/>
                    </a:lnTo>
                    <a:lnTo>
                      <a:pt x="1020" y="721"/>
                    </a:lnTo>
                    <a:lnTo>
                      <a:pt x="1018" y="723"/>
                    </a:lnTo>
                    <a:lnTo>
                      <a:pt x="1016" y="726"/>
                    </a:lnTo>
                    <a:lnTo>
                      <a:pt x="1013" y="730"/>
                    </a:lnTo>
                    <a:lnTo>
                      <a:pt x="1011" y="733"/>
                    </a:lnTo>
                    <a:lnTo>
                      <a:pt x="1008" y="735"/>
                    </a:lnTo>
                    <a:lnTo>
                      <a:pt x="1005" y="736"/>
                    </a:lnTo>
                    <a:lnTo>
                      <a:pt x="1001" y="736"/>
                    </a:lnTo>
                    <a:lnTo>
                      <a:pt x="1000" y="740"/>
                    </a:lnTo>
                    <a:lnTo>
                      <a:pt x="1001" y="744"/>
                    </a:lnTo>
                    <a:lnTo>
                      <a:pt x="1001" y="748"/>
                    </a:lnTo>
                    <a:lnTo>
                      <a:pt x="998" y="751"/>
                    </a:lnTo>
                    <a:lnTo>
                      <a:pt x="997" y="757"/>
                    </a:lnTo>
                    <a:lnTo>
                      <a:pt x="994" y="761"/>
                    </a:lnTo>
                    <a:lnTo>
                      <a:pt x="992" y="766"/>
                    </a:lnTo>
                    <a:lnTo>
                      <a:pt x="990" y="771"/>
                    </a:lnTo>
                    <a:lnTo>
                      <a:pt x="983" y="775"/>
                    </a:lnTo>
                    <a:lnTo>
                      <a:pt x="981" y="780"/>
                    </a:lnTo>
                    <a:lnTo>
                      <a:pt x="979" y="785"/>
                    </a:lnTo>
                    <a:lnTo>
                      <a:pt x="972" y="788"/>
                    </a:lnTo>
                    <a:lnTo>
                      <a:pt x="969" y="793"/>
                    </a:lnTo>
                    <a:lnTo>
                      <a:pt x="969" y="798"/>
                    </a:lnTo>
                    <a:lnTo>
                      <a:pt x="968" y="804"/>
                    </a:lnTo>
                    <a:lnTo>
                      <a:pt x="964" y="808"/>
                    </a:lnTo>
                    <a:lnTo>
                      <a:pt x="964" y="813"/>
                    </a:lnTo>
                    <a:lnTo>
                      <a:pt x="962" y="816"/>
                    </a:lnTo>
                    <a:lnTo>
                      <a:pt x="958" y="818"/>
                    </a:lnTo>
                    <a:lnTo>
                      <a:pt x="953" y="818"/>
                    </a:lnTo>
                    <a:lnTo>
                      <a:pt x="949" y="815"/>
                    </a:lnTo>
                    <a:lnTo>
                      <a:pt x="945" y="813"/>
                    </a:lnTo>
                    <a:lnTo>
                      <a:pt x="939" y="811"/>
                    </a:lnTo>
                    <a:lnTo>
                      <a:pt x="934" y="811"/>
                    </a:lnTo>
                    <a:lnTo>
                      <a:pt x="932" y="809"/>
                    </a:lnTo>
                    <a:lnTo>
                      <a:pt x="930" y="807"/>
                    </a:lnTo>
                    <a:lnTo>
                      <a:pt x="928" y="807"/>
                    </a:lnTo>
                    <a:lnTo>
                      <a:pt x="926" y="807"/>
                    </a:lnTo>
                    <a:lnTo>
                      <a:pt x="926" y="812"/>
                    </a:lnTo>
                    <a:lnTo>
                      <a:pt x="930" y="814"/>
                    </a:lnTo>
                    <a:lnTo>
                      <a:pt x="935" y="816"/>
                    </a:lnTo>
                    <a:lnTo>
                      <a:pt x="938" y="820"/>
                    </a:lnTo>
                    <a:lnTo>
                      <a:pt x="938" y="826"/>
                    </a:lnTo>
                    <a:lnTo>
                      <a:pt x="939" y="827"/>
                    </a:lnTo>
                    <a:lnTo>
                      <a:pt x="941" y="826"/>
                    </a:lnTo>
                    <a:lnTo>
                      <a:pt x="943" y="824"/>
                    </a:lnTo>
                    <a:lnTo>
                      <a:pt x="944" y="822"/>
                    </a:lnTo>
                    <a:lnTo>
                      <a:pt x="946" y="820"/>
                    </a:lnTo>
                    <a:lnTo>
                      <a:pt x="949" y="820"/>
                    </a:lnTo>
                    <a:lnTo>
                      <a:pt x="953" y="822"/>
                    </a:lnTo>
                    <a:lnTo>
                      <a:pt x="953" y="826"/>
                    </a:lnTo>
                    <a:lnTo>
                      <a:pt x="952" y="829"/>
                    </a:lnTo>
                    <a:lnTo>
                      <a:pt x="948" y="831"/>
                    </a:lnTo>
                    <a:lnTo>
                      <a:pt x="945" y="832"/>
                    </a:lnTo>
                    <a:lnTo>
                      <a:pt x="943" y="833"/>
                    </a:lnTo>
                    <a:lnTo>
                      <a:pt x="941" y="832"/>
                    </a:lnTo>
                    <a:lnTo>
                      <a:pt x="940" y="831"/>
                    </a:lnTo>
                    <a:lnTo>
                      <a:pt x="939" y="829"/>
                    </a:lnTo>
                    <a:lnTo>
                      <a:pt x="936" y="831"/>
                    </a:lnTo>
                    <a:lnTo>
                      <a:pt x="934" y="833"/>
                    </a:lnTo>
                    <a:lnTo>
                      <a:pt x="931" y="835"/>
                    </a:lnTo>
                    <a:lnTo>
                      <a:pt x="927" y="836"/>
                    </a:lnTo>
                    <a:lnTo>
                      <a:pt x="927" y="840"/>
                    </a:lnTo>
                    <a:lnTo>
                      <a:pt x="924" y="843"/>
                    </a:lnTo>
                    <a:lnTo>
                      <a:pt x="920" y="846"/>
                    </a:lnTo>
                    <a:lnTo>
                      <a:pt x="919" y="850"/>
                    </a:lnTo>
                    <a:lnTo>
                      <a:pt x="916" y="852"/>
                    </a:lnTo>
                    <a:lnTo>
                      <a:pt x="911" y="855"/>
                    </a:lnTo>
                    <a:lnTo>
                      <a:pt x="909" y="858"/>
                    </a:lnTo>
                    <a:lnTo>
                      <a:pt x="910" y="863"/>
                    </a:lnTo>
                    <a:lnTo>
                      <a:pt x="915" y="865"/>
                    </a:lnTo>
                    <a:lnTo>
                      <a:pt x="916" y="867"/>
                    </a:lnTo>
                    <a:lnTo>
                      <a:pt x="918" y="871"/>
                    </a:lnTo>
                    <a:lnTo>
                      <a:pt x="921" y="874"/>
                    </a:lnTo>
                    <a:lnTo>
                      <a:pt x="919" y="879"/>
                    </a:lnTo>
                    <a:lnTo>
                      <a:pt x="915" y="880"/>
                    </a:lnTo>
                    <a:lnTo>
                      <a:pt x="910" y="882"/>
                    </a:lnTo>
                    <a:lnTo>
                      <a:pt x="911" y="887"/>
                    </a:lnTo>
                    <a:lnTo>
                      <a:pt x="910" y="893"/>
                    </a:lnTo>
                    <a:lnTo>
                      <a:pt x="908" y="896"/>
                    </a:lnTo>
                    <a:lnTo>
                      <a:pt x="904" y="901"/>
                    </a:lnTo>
                    <a:lnTo>
                      <a:pt x="904" y="905"/>
                    </a:lnTo>
                    <a:lnTo>
                      <a:pt x="901" y="906"/>
                    </a:lnTo>
                    <a:lnTo>
                      <a:pt x="897" y="910"/>
                    </a:lnTo>
                    <a:lnTo>
                      <a:pt x="893" y="912"/>
                    </a:lnTo>
                    <a:lnTo>
                      <a:pt x="890" y="913"/>
                    </a:lnTo>
                    <a:lnTo>
                      <a:pt x="891" y="914"/>
                    </a:lnTo>
                    <a:lnTo>
                      <a:pt x="892" y="914"/>
                    </a:lnTo>
                    <a:lnTo>
                      <a:pt x="893" y="914"/>
                    </a:lnTo>
                    <a:lnTo>
                      <a:pt x="894" y="915"/>
                    </a:lnTo>
                    <a:lnTo>
                      <a:pt x="894" y="917"/>
                    </a:lnTo>
                    <a:lnTo>
                      <a:pt x="894" y="920"/>
                    </a:lnTo>
                    <a:lnTo>
                      <a:pt x="894" y="921"/>
                    </a:lnTo>
                    <a:lnTo>
                      <a:pt x="891" y="924"/>
                    </a:lnTo>
                    <a:lnTo>
                      <a:pt x="890" y="929"/>
                    </a:lnTo>
                    <a:lnTo>
                      <a:pt x="889" y="931"/>
                    </a:lnTo>
                    <a:lnTo>
                      <a:pt x="884" y="932"/>
                    </a:lnTo>
                    <a:lnTo>
                      <a:pt x="884" y="940"/>
                    </a:lnTo>
                    <a:lnTo>
                      <a:pt x="879" y="946"/>
                    </a:lnTo>
                    <a:lnTo>
                      <a:pt x="872" y="948"/>
                    </a:lnTo>
                    <a:lnTo>
                      <a:pt x="866" y="952"/>
                    </a:lnTo>
                    <a:lnTo>
                      <a:pt x="862" y="952"/>
                    </a:lnTo>
                    <a:lnTo>
                      <a:pt x="861" y="956"/>
                    </a:lnTo>
                    <a:lnTo>
                      <a:pt x="861" y="960"/>
                    </a:lnTo>
                    <a:lnTo>
                      <a:pt x="859" y="964"/>
                    </a:lnTo>
                    <a:lnTo>
                      <a:pt x="859" y="970"/>
                    </a:lnTo>
                    <a:lnTo>
                      <a:pt x="856" y="974"/>
                    </a:lnTo>
                    <a:lnTo>
                      <a:pt x="852" y="978"/>
                    </a:lnTo>
                    <a:lnTo>
                      <a:pt x="848" y="982"/>
                    </a:lnTo>
                    <a:lnTo>
                      <a:pt x="850" y="983"/>
                    </a:lnTo>
                    <a:lnTo>
                      <a:pt x="852" y="983"/>
                    </a:lnTo>
                    <a:lnTo>
                      <a:pt x="852" y="985"/>
                    </a:lnTo>
                    <a:lnTo>
                      <a:pt x="852" y="987"/>
                    </a:lnTo>
                    <a:lnTo>
                      <a:pt x="849" y="987"/>
                    </a:lnTo>
                    <a:lnTo>
                      <a:pt x="846" y="989"/>
                    </a:lnTo>
                    <a:lnTo>
                      <a:pt x="845" y="993"/>
                    </a:lnTo>
                    <a:lnTo>
                      <a:pt x="843" y="995"/>
                    </a:lnTo>
                    <a:lnTo>
                      <a:pt x="842" y="1000"/>
                    </a:lnTo>
                    <a:lnTo>
                      <a:pt x="840" y="1003"/>
                    </a:lnTo>
                    <a:lnTo>
                      <a:pt x="839" y="1006"/>
                    </a:lnTo>
                    <a:lnTo>
                      <a:pt x="841" y="1011"/>
                    </a:lnTo>
                    <a:lnTo>
                      <a:pt x="840" y="1016"/>
                    </a:lnTo>
                    <a:lnTo>
                      <a:pt x="839" y="1021"/>
                    </a:lnTo>
                    <a:lnTo>
                      <a:pt x="837" y="1025"/>
                    </a:lnTo>
                    <a:lnTo>
                      <a:pt x="835" y="1031"/>
                    </a:lnTo>
                    <a:lnTo>
                      <a:pt x="833" y="1036"/>
                    </a:lnTo>
                    <a:lnTo>
                      <a:pt x="830" y="1041"/>
                    </a:lnTo>
                    <a:lnTo>
                      <a:pt x="826" y="1046"/>
                    </a:lnTo>
                    <a:lnTo>
                      <a:pt x="822" y="1049"/>
                    </a:lnTo>
                    <a:lnTo>
                      <a:pt x="824" y="1053"/>
                    </a:lnTo>
                    <a:lnTo>
                      <a:pt x="821" y="1053"/>
                    </a:lnTo>
                    <a:lnTo>
                      <a:pt x="816" y="1052"/>
                    </a:lnTo>
                    <a:lnTo>
                      <a:pt x="812" y="1052"/>
                    </a:lnTo>
                    <a:lnTo>
                      <a:pt x="811" y="1052"/>
                    </a:lnTo>
                    <a:lnTo>
                      <a:pt x="810" y="1052"/>
                    </a:lnTo>
                    <a:lnTo>
                      <a:pt x="810" y="1056"/>
                    </a:lnTo>
                    <a:lnTo>
                      <a:pt x="811" y="1060"/>
                    </a:lnTo>
                    <a:lnTo>
                      <a:pt x="811" y="1064"/>
                    </a:lnTo>
                    <a:lnTo>
                      <a:pt x="811" y="1068"/>
                    </a:lnTo>
                    <a:lnTo>
                      <a:pt x="810" y="1073"/>
                    </a:lnTo>
                    <a:lnTo>
                      <a:pt x="809" y="1076"/>
                    </a:lnTo>
                    <a:lnTo>
                      <a:pt x="807" y="1079"/>
                    </a:lnTo>
                    <a:lnTo>
                      <a:pt x="805" y="1083"/>
                    </a:lnTo>
                    <a:lnTo>
                      <a:pt x="805" y="1086"/>
                    </a:lnTo>
                    <a:lnTo>
                      <a:pt x="805" y="1092"/>
                    </a:lnTo>
                    <a:lnTo>
                      <a:pt x="804" y="1095"/>
                    </a:lnTo>
                    <a:lnTo>
                      <a:pt x="800" y="1096"/>
                    </a:lnTo>
                    <a:lnTo>
                      <a:pt x="798" y="1100"/>
                    </a:lnTo>
                    <a:lnTo>
                      <a:pt x="798" y="1105"/>
                    </a:lnTo>
                    <a:lnTo>
                      <a:pt x="797" y="1110"/>
                    </a:lnTo>
                    <a:lnTo>
                      <a:pt x="792" y="1111"/>
                    </a:lnTo>
                    <a:lnTo>
                      <a:pt x="792" y="1115"/>
                    </a:lnTo>
                    <a:lnTo>
                      <a:pt x="791" y="1120"/>
                    </a:lnTo>
                    <a:lnTo>
                      <a:pt x="790" y="1124"/>
                    </a:lnTo>
                    <a:lnTo>
                      <a:pt x="788" y="1128"/>
                    </a:lnTo>
                    <a:lnTo>
                      <a:pt x="786" y="1132"/>
                    </a:lnTo>
                    <a:lnTo>
                      <a:pt x="784" y="1137"/>
                    </a:lnTo>
                    <a:lnTo>
                      <a:pt x="783" y="1141"/>
                    </a:lnTo>
                    <a:lnTo>
                      <a:pt x="782" y="1145"/>
                    </a:lnTo>
                    <a:lnTo>
                      <a:pt x="780" y="1146"/>
                    </a:lnTo>
                    <a:lnTo>
                      <a:pt x="777" y="1147"/>
                    </a:lnTo>
                    <a:lnTo>
                      <a:pt x="776" y="1149"/>
                    </a:lnTo>
                    <a:lnTo>
                      <a:pt x="775" y="1151"/>
                    </a:lnTo>
                    <a:lnTo>
                      <a:pt x="771" y="1156"/>
                    </a:lnTo>
                    <a:lnTo>
                      <a:pt x="766" y="1161"/>
                    </a:lnTo>
                    <a:lnTo>
                      <a:pt x="764" y="1167"/>
                    </a:lnTo>
                    <a:lnTo>
                      <a:pt x="764" y="1172"/>
                    </a:lnTo>
                    <a:lnTo>
                      <a:pt x="762" y="1177"/>
                    </a:lnTo>
                    <a:lnTo>
                      <a:pt x="764" y="1182"/>
                    </a:lnTo>
                    <a:lnTo>
                      <a:pt x="763" y="1186"/>
                    </a:lnTo>
                    <a:lnTo>
                      <a:pt x="755" y="1186"/>
                    </a:lnTo>
                    <a:lnTo>
                      <a:pt x="756" y="1184"/>
                    </a:lnTo>
                    <a:lnTo>
                      <a:pt x="758" y="1181"/>
                    </a:lnTo>
                    <a:lnTo>
                      <a:pt x="759" y="1178"/>
                    </a:lnTo>
                    <a:lnTo>
                      <a:pt x="757" y="1175"/>
                    </a:lnTo>
                    <a:lnTo>
                      <a:pt x="755" y="1175"/>
                    </a:lnTo>
                    <a:lnTo>
                      <a:pt x="754" y="1176"/>
                    </a:lnTo>
                    <a:lnTo>
                      <a:pt x="753" y="1177"/>
                    </a:lnTo>
                    <a:lnTo>
                      <a:pt x="752" y="1179"/>
                    </a:lnTo>
                    <a:lnTo>
                      <a:pt x="753" y="1184"/>
                    </a:lnTo>
                    <a:lnTo>
                      <a:pt x="753" y="1188"/>
                    </a:lnTo>
                    <a:lnTo>
                      <a:pt x="753" y="1193"/>
                    </a:lnTo>
                    <a:lnTo>
                      <a:pt x="757" y="1197"/>
                    </a:lnTo>
                    <a:lnTo>
                      <a:pt x="755" y="1201"/>
                    </a:lnTo>
                    <a:lnTo>
                      <a:pt x="754" y="1204"/>
                    </a:lnTo>
                    <a:lnTo>
                      <a:pt x="753" y="1208"/>
                    </a:lnTo>
                    <a:lnTo>
                      <a:pt x="751" y="1212"/>
                    </a:lnTo>
                    <a:lnTo>
                      <a:pt x="750" y="1215"/>
                    </a:lnTo>
                    <a:lnTo>
                      <a:pt x="749" y="1220"/>
                    </a:lnTo>
                    <a:lnTo>
                      <a:pt x="749" y="1223"/>
                    </a:lnTo>
                    <a:lnTo>
                      <a:pt x="749" y="1227"/>
                    </a:lnTo>
                    <a:lnTo>
                      <a:pt x="744" y="1229"/>
                    </a:lnTo>
                    <a:lnTo>
                      <a:pt x="739" y="1234"/>
                    </a:lnTo>
                    <a:lnTo>
                      <a:pt x="735" y="1238"/>
                    </a:lnTo>
                    <a:lnTo>
                      <a:pt x="728" y="1240"/>
                    </a:lnTo>
                    <a:lnTo>
                      <a:pt x="725" y="1244"/>
                    </a:lnTo>
                    <a:lnTo>
                      <a:pt x="725" y="1248"/>
                    </a:lnTo>
                    <a:lnTo>
                      <a:pt x="723" y="1254"/>
                    </a:lnTo>
                    <a:lnTo>
                      <a:pt x="720" y="1257"/>
                    </a:lnTo>
                    <a:lnTo>
                      <a:pt x="722" y="1264"/>
                    </a:lnTo>
                    <a:lnTo>
                      <a:pt x="721" y="1268"/>
                    </a:lnTo>
                    <a:lnTo>
                      <a:pt x="719" y="1272"/>
                    </a:lnTo>
                    <a:lnTo>
                      <a:pt x="714" y="1274"/>
                    </a:lnTo>
                    <a:lnTo>
                      <a:pt x="710" y="1277"/>
                    </a:lnTo>
                    <a:lnTo>
                      <a:pt x="708" y="1281"/>
                    </a:lnTo>
                    <a:lnTo>
                      <a:pt x="708" y="1284"/>
                    </a:lnTo>
                    <a:lnTo>
                      <a:pt x="710" y="1289"/>
                    </a:lnTo>
                    <a:lnTo>
                      <a:pt x="711" y="1291"/>
                    </a:lnTo>
                    <a:lnTo>
                      <a:pt x="712" y="1292"/>
                    </a:lnTo>
                    <a:lnTo>
                      <a:pt x="714" y="1293"/>
                    </a:lnTo>
                    <a:lnTo>
                      <a:pt x="713" y="1296"/>
                    </a:lnTo>
                    <a:lnTo>
                      <a:pt x="712" y="1300"/>
                    </a:lnTo>
                    <a:lnTo>
                      <a:pt x="711" y="1302"/>
                    </a:lnTo>
                    <a:lnTo>
                      <a:pt x="710" y="1306"/>
                    </a:lnTo>
                    <a:lnTo>
                      <a:pt x="710" y="1310"/>
                    </a:lnTo>
                    <a:lnTo>
                      <a:pt x="708" y="1313"/>
                    </a:lnTo>
                    <a:lnTo>
                      <a:pt x="707" y="1317"/>
                    </a:lnTo>
                    <a:lnTo>
                      <a:pt x="703" y="1319"/>
                    </a:lnTo>
                    <a:lnTo>
                      <a:pt x="700" y="1321"/>
                    </a:lnTo>
                    <a:lnTo>
                      <a:pt x="699" y="1321"/>
                    </a:lnTo>
                    <a:lnTo>
                      <a:pt x="697" y="1321"/>
                    </a:lnTo>
                    <a:lnTo>
                      <a:pt x="696" y="1322"/>
                    </a:lnTo>
                    <a:lnTo>
                      <a:pt x="694" y="1322"/>
                    </a:lnTo>
                    <a:lnTo>
                      <a:pt x="695" y="1326"/>
                    </a:lnTo>
                    <a:lnTo>
                      <a:pt x="698" y="1328"/>
                    </a:lnTo>
                    <a:lnTo>
                      <a:pt x="700" y="1332"/>
                    </a:lnTo>
                    <a:lnTo>
                      <a:pt x="700" y="1336"/>
                    </a:lnTo>
                    <a:lnTo>
                      <a:pt x="696" y="1338"/>
                    </a:lnTo>
                    <a:lnTo>
                      <a:pt x="693" y="1341"/>
                    </a:lnTo>
                    <a:lnTo>
                      <a:pt x="692" y="1345"/>
                    </a:lnTo>
                    <a:lnTo>
                      <a:pt x="691" y="1349"/>
                    </a:lnTo>
                    <a:lnTo>
                      <a:pt x="692" y="1353"/>
                    </a:lnTo>
                    <a:lnTo>
                      <a:pt x="693" y="1358"/>
                    </a:lnTo>
                    <a:lnTo>
                      <a:pt x="692" y="1362"/>
                    </a:lnTo>
                    <a:lnTo>
                      <a:pt x="689" y="1365"/>
                    </a:lnTo>
                    <a:lnTo>
                      <a:pt x="687" y="1365"/>
                    </a:lnTo>
                    <a:lnTo>
                      <a:pt x="686" y="1366"/>
                    </a:lnTo>
                    <a:lnTo>
                      <a:pt x="686" y="1367"/>
                    </a:lnTo>
                    <a:lnTo>
                      <a:pt x="686" y="1368"/>
                    </a:lnTo>
                    <a:lnTo>
                      <a:pt x="689" y="1371"/>
                    </a:lnTo>
                    <a:lnTo>
                      <a:pt x="690" y="1373"/>
                    </a:lnTo>
                    <a:lnTo>
                      <a:pt x="688" y="1373"/>
                    </a:lnTo>
                    <a:lnTo>
                      <a:pt x="684" y="1373"/>
                    </a:lnTo>
                    <a:lnTo>
                      <a:pt x="682" y="1373"/>
                    </a:lnTo>
                    <a:lnTo>
                      <a:pt x="680" y="1376"/>
                    </a:lnTo>
                    <a:lnTo>
                      <a:pt x="680" y="1380"/>
                    </a:lnTo>
                    <a:lnTo>
                      <a:pt x="680" y="1386"/>
                    </a:lnTo>
                    <a:lnTo>
                      <a:pt x="678" y="1390"/>
                    </a:lnTo>
                    <a:lnTo>
                      <a:pt x="677" y="1394"/>
                    </a:lnTo>
                    <a:lnTo>
                      <a:pt x="681" y="1399"/>
                    </a:lnTo>
                    <a:lnTo>
                      <a:pt x="679" y="1402"/>
                    </a:lnTo>
                    <a:lnTo>
                      <a:pt x="677" y="1407"/>
                    </a:lnTo>
                    <a:lnTo>
                      <a:pt x="675" y="1410"/>
                    </a:lnTo>
                    <a:lnTo>
                      <a:pt x="671" y="1411"/>
                    </a:lnTo>
                    <a:lnTo>
                      <a:pt x="671" y="1413"/>
                    </a:lnTo>
                    <a:lnTo>
                      <a:pt x="671" y="1416"/>
                    </a:lnTo>
                    <a:lnTo>
                      <a:pt x="672" y="1419"/>
                    </a:lnTo>
                    <a:lnTo>
                      <a:pt x="671" y="1422"/>
                    </a:lnTo>
                    <a:lnTo>
                      <a:pt x="667" y="1424"/>
                    </a:lnTo>
                    <a:lnTo>
                      <a:pt x="665" y="1428"/>
                    </a:lnTo>
                    <a:lnTo>
                      <a:pt x="664" y="1432"/>
                    </a:lnTo>
                    <a:lnTo>
                      <a:pt x="663" y="1437"/>
                    </a:lnTo>
                    <a:lnTo>
                      <a:pt x="658" y="1442"/>
                    </a:lnTo>
                    <a:lnTo>
                      <a:pt x="654" y="1446"/>
                    </a:lnTo>
                    <a:lnTo>
                      <a:pt x="649" y="1451"/>
                    </a:lnTo>
                    <a:lnTo>
                      <a:pt x="644" y="1454"/>
                    </a:lnTo>
                    <a:lnTo>
                      <a:pt x="644" y="1458"/>
                    </a:lnTo>
                    <a:lnTo>
                      <a:pt x="643" y="1461"/>
                    </a:lnTo>
                    <a:lnTo>
                      <a:pt x="641" y="1464"/>
                    </a:lnTo>
                    <a:lnTo>
                      <a:pt x="640" y="1467"/>
                    </a:lnTo>
                    <a:lnTo>
                      <a:pt x="639" y="1470"/>
                    </a:lnTo>
                    <a:lnTo>
                      <a:pt x="638" y="1473"/>
                    </a:lnTo>
                    <a:lnTo>
                      <a:pt x="638" y="1476"/>
                    </a:lnTo>
                    <a:lnTo>
                      <a:pt x="639" y="1481"/>
                    </a:lnTo>
                    <a:lnTo>
                      <a:pt x="635" y="1482"/>
                    </a:lnTo>
                    <a:lnTo>
                      <a:pt x="628" y="1480"/>
                    </a:lnTo>
                    <a:lnTo>
                      <a:pt x="624" y="1480"/>
                    </a:lnTo>
                    <a:lnTo>
                      <a:pt x="620" y="1484"/>
                    </a:lnTo>
                    <a:lnTo>
                      <a:pt x="617" y="1484"/>
                    </a:lnTo>
                    <a:lnTo>
                      <a:pt x="614" y="1487"/>
                    </a:lnTo>
                    <a:lnTo>
                      <a:pt x="612" y="1488"/>
                    </a:lnTo>
                    <a:lnTo>
                      <a:pt x="610" y="1485"/>
                    </a:lnTo>
                    <a:lnTo>
                      <a:pt x="608" y="1488"/>
                    </a:lnTo>
                    <a:lnTo>
                      <a:pt x="607" y="1492"/>
                    </a:lnTo>
                    <a:lnTo>
                      <a:pt x="605" y="1496"/>
                    </a:lnTo>
                    <a:lnTo>
                      <a:pt x="600" y="1497"/>
                    </a:lnTo>
                    <a:lnTo>
                      <a:pt x="600" y="1493"/>
                    </a:lnTo>
                    <a:lnTo>
                      <a:pt x="599" y="1492"/>
                    </a:lnTo>
                    <a:lnTo>
                      <a:pt x="596" y="1491"/>
                    </a:lnTo>
                    <a:lnTo>
                      <a:pt x="595" y="1489"/>
                    </a:lnTo>
                    <a:lnTo>
                      <a:pt x="593" y="1493"/>
                    </a:lnTo>
                    <a:lnTo>
                      <a:pt x="591" y="1496"/>
                    </a:lnTo>
                    <a:lnTo>
                      <a:pt x="587" y="1498"/>
                    </a:lnTo>
                    <a:lnTo>
                      <a:pt x="584" y="1500"/>
                    </a:lnTo>
                    <a:lnTo>
                      <a:pt x="583" y="1503"/>
                    </a:lnTo>
                    <a:lnTo>
                      <a:pt x="579" y="1506"/>
                    </a:lnTo>
                    <a:lnTo>
                      <a:pt x="575" y="1506"/>
                    </a:lnTo>
                    <a:lnTo>
                      <a:pt x="572" y="1508"/>
                    </a:lnTo>
                    <a:lnTo>
                      <a:pt x="572" y="1506"/>
                    </a:lnTo>
                    <a:lnTo>
                      <a:pt x="572" y="1503"/>
                    </a:lnTo>
                    <a:lnTo>
                      <a:pt x="572" y="1502"/>
                    </a:lnTo>
                    <a:lnTo>
                      <a:pt x="571" y="1500"/>
                    </a:lnTo>
                    <a:lnTo>
                      <a:pt x="571" y="1498"/>
                    </a:lnTo>
                    <a:lnTo>
                      <a:pt x="570" y="1497"/>
                    </a:lnTo>
                    <a:lnTo>
                      <a:pt x="568" y="1495"/>
                    </a:lnTo>
                    <a:lnTo>
                      <a:pt x="568" y="1493"/>
                    </a:lnTo>
                    <a:lnTo>
                      <a:pt x="566" y="1495"/>
                    </a:lnTo>
                    <a:lnTo>
                      <a:pt x="564" y="1497"/>
                    </a:lnTo>
                    <a:lnTo>
                      <a:pt x="562" y="1498"/>
                    </a:lnTo>
                    <a:lnTo>
                      <a:pt x="559" y="1499"/>
                    </a:lnTo>
                    <a:lnTo>
                      <a:pt x="558" y="1501"/>
                    </a:lnTo>
                    <a:lnTo>
                      <a:pt x="556" y="1503"/>
                    </a:lnTo>
                    <a:lnTo>
                      <a:pt x="555" y="1503"/>
                    </a:lnTo>
                    <a:lnTo>
                      <a:pt x="553" y="1500"/>
                    </a:lnTo>
                    <a:lnTo>
                      <a:pt x="550" y="1495"/>
                    </a:lnTo>
                    <a:lnTo>
                      <a:pt x="547" y="1491"/>
                    </a:lnTo>
                    <a:lnTo>
                      <a:pt x="544" y="1486"/>
                    </a:lnTo>
                    <a:lnTo>
                      <a:pt x="540" y="1482"/>
                    </a:lnTo>
                    <a:lnTo>
                      <a:pt x="538" y="1477"/>
                    </a:lnTo>
                    <a:lnTo>
                      <a:pt x="536" y="1472"/>
                    </a:lnTo>
                    <a:lnTo>
                      <a:pt x="535" y="1466"/>
                    </a:lnTo>
                    <a:lnTo>
                      <a:pt x="537" y="1461"/>
                    </a:lnTo>
                    <a:lnTo>
                      <a:pt x="531" y="1458"/>
                    </a:lnTo>
                    <a:lnTo>
                      <a:pt x="529" y="1452"/>
                    </a:lnTo>
                    <a:lnTo>
                      <a:pt x="529" y="1446"/>
                    </a:lnTo>
                    <a:lnTo>
                      <a:pt x="531" y="1440"/>
                    </a:lnTo>
                    <a:lnTo>
                      <a:pt x="531" y="1437"/>
                    </a:lnTo>
                    <a:lnTo>
                      <a:pt x="531" y="1432"/>
                    </a:lnTo>
                    <a:lnTo>
                      <a:pt x="531" y="1428"/>
                    </a:lnTo>
                    <a:lnTo>
                      <a:pt x="531" y="1424"/>
                    </a:lnTo>
                    <a:lnTo>
                      <a:pt x="530" y="1420"/>
                    </a:lnTo>
                    <a:lnTo>
                      <a:pt x="531" y="1416"/>
                    </a:lnTo>
                    <a:lnTo>
                      <a:pt x="531" y="1411"/>
                    </a:lnTo>
                    <a:lnTo>
                      <a:pt x="532" y="1408"/>
                    </a:lnTo>
                    <a:lnTo>
                      <a:pt x="531" y="1407"/>
                    </a:lnTo>
                    <a:lnTo>
                      <a:pt x="530" y="1404"/>
                    </a:lnTo>
                    <a:lnTo>
                      <a:pt x="530" y="1401"/>
                    </a:lnTo>
                    <a:lnTo>
                      <a:pt x="531" y="1399"/>
                    </a:lnTo>
                    <a:lnTo>
                      <a:pt x="534" y="1398"/>
                    </a:lnTo>
                    <a:lnTo>
                      <a:pt x="533" y="1398"/>
                    </a:lnTo>
                    <a:lnTo>
                      <a:pt x="532" y="1395"/>
                    </a:lnTo>
                    <a:lnTo>
                      <a:pt x="532" y="1394"/>
                    </a:lnTo>
                    <a:lnTo>
                      <a:pt x="528" y="1390"/>
                    </a:lnTo>
                    <a:lnTo>
                      <a:pt x="526" y="1385"/>
                    </a:lnTo>
                    <a:lnTo>
                      <a:pt x="525" y="1379"/>
                    </a:lnTo>
                    <a:lnTo>
                      <a:pt x="523" y="1373"/>
                    </a:lnTo>
                    <a:lnTo>
                      <a:pt x="523" y="1371"/>
                    </a:lnTo>
                    <a:lnTo>
                      <a:pt x="524" y="1368"/>
                    </a:lnTo>
                    <a:lnTo>
                      <a:pt x="524" y="1365"/>
                    </a:lnTo>
                    <a:lnTo>
                      <a:pt x="524" y="1362"/>
                    </a:lnTo>
                    <a:lnTo>
                      <a:pt x="525" y="1359"/>
                    </a:lnTo>
                    <a:lnTo>
                      <a:pt x="526" y="1356"/>
                    </a:lnTo>
                    <a:lnTo>
                      <a:pt x="527" y="1353"/>
                    </a:lnTo>
                    <a:lnTo>
                      <a:pt x="529" y="1351"/>
                    </a:lnTo>
                    <a:lnTo>
                      <a:pt x="529" y="1347"/>
                    </a:lnTo>
                    <a:lnTo>
                      <a:pt x="529" y="1341"/>
                    </a:lnTo>
                    <a:lnTo>
                      <a:pt x="529" y="1337"/>
                    </a:lnTo>
                    <a:lnTo>
                      <a:pt x="529" y="1332"/>
                    </a:lnTo>
                    <a:lnTo>
                      <a:pt x="529" y="1328"/>
                    </a:lnTo>
                    <a:lnTo>
                      <a:pt x="529" y="1323"/>
                    </a:lnTo>
                    <a:lnTo>
                      <a:pt x="531" y="1320"/>
                    </a:lnTo>
                    <a:lnTo>
                      <a:pt x="535" y="1317"/>
                    </a:lnTo>
                    <a:lnTo>
                      <a:pt x="534" y="1314"/>
                    </a:lnTo>
                    <a:lnTo>
                      <a:pt x="535" y="1311"/>
                    </a:lnTo>
                    <a:lnTo>
                      <a:pt x="536" y="1308"/>
                    </a:lnTo>
                    <a:lnTo>
                      <a:pt x="537" y="1304"/>
                    </a:lnTo>
                    <a:lnTo>
                      <a:pt x="542" y="1302"/>
                    </a:lnTo>
                    <a:lnTo>
                      <a:pt x="548" y="1302"/>
                    </a:lnTo>
                    <a:lnTo>
                      <a:pt x="551" y="1300"/>
                    </a:lnTo>
                    <a:lnTo>
                      <a:pt x="553" y="1293"/>
                    </a:lnTo>
                    <a:lnTo>
                      <a:pt x="549" y="1293"/>
                    </a:lnTo>
                    <a:lnTo>
                      <a:pt x="548" y="1291"/>
                    </a:lnTo>
                    <a:lnTo>
                      <a:pt x="548" y="1289"/>
                    </a:lnTo>
                    <a:lnTo>
                      <a:pt x="548" y="1286"/>
                    </a:lnTo>
                    <a:lnTo>
                      <a:pt x="550" y="1285"/>
                    </a:lnTo>
                    <a:lnTo>
                      <a:pt x="553" y="1285"/>
                    </a:lnTo>
                    <a:lnTo>
                      <a:pt x="554" y="1284"/>
                    </a:lnTo>
                    <a:lnTo>
                      <a:pt x="555" y="1283"/>
                    </a:lnTo>
                    <a:lnTo>
                      <a:pt x="555" y="1279"/>
                    </a:lnTo>
                    <a:lnTo>
                      <a:pt x="555" y="1275"/>
                    </a:lnTo>
                    <a:lnTo>
                      <a:pt x="555" y="1272"/>
                    </a:lnTo>
                    <a:lnTo>
                      <a:pt x="554" y="1268"/>
                    </a:lnTo>
                    <a:lnTo>
                      <a:pt x="553" y="1266"/>
                    </a:lnTo>
                    <a:lnTo>
                      <a:pt x="553" y="1263"/>
                    </a:lnTo>
                    <a:lnTo>
                      <a:pt x="555" y="1260"/>
                    </a:lnTo>
                    <a:lnTo>
                      <a:pt x="557" y="1259"/>
                    </a:lnTo>
                    <a:lnTo>
                      <a:pt x="559" y="1258"/>
                    </a:lnTo>
                    <a:lnTo>
                      <a:pt x="561" y="1258"/>
                    </a:lnTo>
                    <a:lnTo>
                      <a:pt x="563" y="1258"/>
                    </a:lnTo>
                    <a:lnTo>
                      <a:pt x="564" y="1257"/>
                    </a:lnTo>
                    <a:lnTo>
                      <a:pt x="563" y="1253"/>
                    </a:lnTo>
                    <a:lnTo>
                      <a:pt x="559" y="1251"/>
                    </a:lnTo>
                    <a:lnTo>
                      <a:pt x="555" y="1250"/>
                    </a:lnTo>
                    <a:lnTo>
                      <a:pt x="553" y="1246"/>
                    </a:lnTo>
                    <a:lnTo>
                      <a:pt x="555" y="1240"/>
                    </a:lnTo>
                    <a:lnTo>
                      <a:pt x="557" y="1234"/>
                    </a:lnTo>
                    <a:lnTo>
                      <a:pt x="560" y="1229"/>
                    </a:lnTo>
                    <a:lnTo>
                      <a:pt x="568" y="1228"/>
                    </a:lnTo>
                    <a:lnTo>
                      <a:pt x="568" y="1227"/>
                    </a:lnTo>
                    <a:lnTo>
                      <a:pt x="568" y="1226"/>
                    </a:lnTo>
                    <a:lnTo>
                      <a:pt x="568" y="1225"/>
                    </a:lnTo>
                    <a:lnTo>
                      <a:pt x="565" y="1223"/>
                    </a:lnTo>
                    <a:lnTo>
                      <a:pt x="563" y="1220"/>
                    </a:lnTo>
                    <a:lnTo>
                      <a:pt x="561" y="1218"/>
                    </a:lnTo>
                    <a:lnTo>
                      <a:pt x="560" y="1215"/>
                    </a:lnTo>
                    <a:lnTo>
                      <a:pt x="559" y="1211"/>
                    </a:lnTo>
                    <a:lnTo>
                      <a:pt x="559" y="1206"/>
                    </a:lnTo>
                    <a:lnTo>
                      <a:pt x="559" y="1202"/>
                    </a:lnTo>
                    <a:lnTo>
                      <a:pt x="559" y="1197"/>
                    </a:lnTo>
                    <a:lnTo>
                      <a:pt x="560" y="1193"/>
                    </a:lnTo>
                    <a:lnTo>
                      <a:pt x="562" y="1188"/>
                    </a:lnTo>
                    <a:lnTo>
                      <a:pt x="563" y="1184"/>
                    </a:lnTo>
                    <a:lnTo>
                      <a:pt x="563" y="1179"/>
                    </a:lnTo>
                    <a:lnTo>
                      <a:pt x="561" y="1175"/>
                    </a:lnTo>
                    <a:lnTo>
                      <a:pt x="559" y="1175"/>
                    </a:lnTo>
                    <a:lnTo>
                      <a:pt x="556" y="1178"/>
                    </a:lnTo>
                    <a:lnTo>
                      <a:pt x="553" y="1182"/>
                    </a:lnTo>
                    <a:lnTo>
                      <a:pt x="551" y="1186"/>
                    </a:lnTo>
                    <a:lnTo>
                      <a:pt x="548" y="1191"/>
                    </a:lnTo>
                    <a:lnTo>
                      <a:pt x="546" y="1196"/>
                    </a:lnTo>
                    <a:lnTo>
                      <a:pt x="545" y="1203"/>
                    </a:lnTo>
                    <a:lnTo>
                      <a:pt x="538" y="1202"/>
                    </a:lnTo>
                    <a:lnTo>
                      <a:pt x="536" y="1205"/>
                    </a:lnTo>
                    <a:lnTo>
                      <a:pt x="535" y="1211"/>
                    </a:lnTo>
                    <a:lnTo>
                      <a:pt x="531" y="1216"/>
                    </a:lnTo>
                    <a:lnTo>
                      <a:pt x="534" y="1220"/>
                    </a:lnTo>
                    <a:lnTo>
                      <a:pt x="535" y="1224"/>
                    </a:lnTo>
                    <a:lnTo>
                      <a:pt x="535" y="1228"/>
                    </a:lnTo>
                    <a:lnTo>
                      <a:pt x="535" y="1231"/>
                    </a:lnTo>
                    <a:lnTo>
                      <a:pt x="531" y="1235"/>
                    </a:lnTo>
                    <a:lnTo>
                      <a:pt x="527" y="1236"/>
                    </a:lnTo>
                    <a:lnTo>
                      <a:pt x="522" y="1236"/>
                    </a:lnTo>
                    <a:lnTo>
                      <a:pt x="518" y="1238"/>
                    </a:lnTo>
                    <a:lnTo>
                      <a:pt x="519" y="1241"/>
                    </a:lnTo>
                    <a:lnTo>
                      <a:pt x="520" y="1245"/>
                    </a:lnTo>
                    <a:lnTo>
                      <a:pt x="522" y="1248"/>
                    </a:lnTo>
                    <a:lnTo>
                      <a:pt x="523" y="1251"/>
                    </a:lnTo>
                    <a:lnTo>
                      <a:pt x="524" y="1254"/>
                    </a:lnTo>
                    <a:lnTo>
                      <a:pt x="524" y="1257"/>
                    </a:lnTo>
                    <a:lnTo>
                      <a:pt x="523" y="1260"/>
                    </a:lnTo>
                    <a:lnTo>
                      <a:pt x="520" y="1264"/>
                    </a:lnTo>
                    <a:lnTo>
                      <a:pt x="520" y="1269"/>
                    </a:lnTo>
                    <a:lnTo>
                      <a:pt x="519" y="1275"/>
                    </a:lnTo>
                    <a:lnTo>
                      <a:pt x="517" y="1281"/>
                    </a:lnTo>
                    <a:lnTo>
                      <a:pt x="513" y="1283"/>
                    </a:lnTo>
                    <a:lnTo>
                      <a:pt x="513" y="1287"/>
                    </a:lnTo>
                    <a:lnTo>
                      <a:pt x="513" y="1291"/>
                    </a:lnTo>
                    <a:lnTo>
                      <a:pt x="513" y="1295"/>
                    </a:lnTo>
                    <a:lnTo>
                      <a:pt x="512" y="1299"/>
                    </a:lnTo>
                    <a:lnTo>
                      <a:pt x="512" y="1302"/>
                    </a:lnTo>
                    <a:lnTo>
                      <a:pt x="510" y="1305"/>
                    </a:lnTo>
                    <a:lnTo>
                      <a:pt x="509" y="1308"/>
                    </a:lnTo>
                    <a:lnTo>
                      <a:pt x="505" y="1311"/>
                    </a:lnTo>
                    <a:lnTo>
                      <a:pt x="505" y="1316"/>
                    </a:lnTo>
                    <a:lnTo>
                      <a:pt x="505" y="1321"/>
                    </a:lnTo>
                    <a:lnTo>
                      <a:pt x="505" y="1326"/>
                    </a:lnTo>
                    <a:lnTo>
                      <a:pt x="500" y="1328"/>
                    </a:lnTo>
                    <a:lnTo>
                      <a:pt x="501" y="1334"/>
                    </a:lnTo>
                    <a:lnTo>
                      <a:pt x="501" y="1338"/>
                    </a:lnTo>
                    <a:lnTo>
                      <a:pt x="500" y="1343"/>
                    </a:lnTo>
                    <a:lnTo>
                      <a:pt x="499" y="1347"/>
                    </a:lnTo>
                    <a:lnTo>
                      <a:pt x="497" y="1351"/>
                    </a:lnTo>
                    <a:lnTo>
                      <a:pt x="496" y="1356"/>
                    </a:lnTo>
                    <a:lnTo>
                      <a:pt x="494" y="1360"/>
                    </a:lnTo>
                    <a:lnTo>
                      <a:pt x="494" y="1365"/>
                    </a:lnTo>
                    <a:lnTo>
                      <a:pt x="489" y="1371"/>
                    </a:lnTo>
                    <a:lnTo>
                      <a:pt x="486" y="1377"/>
                    </a:lnTo>
                    <a:lnTo>
                      <a:pt x="485" y="1383"/>
                    </a:lnTo>
                    <a:lnTo>
                      <a:pt x="478" y="1386"/>
                    </a:lnTo>
                    <a:lnTo>
                      <a:pt x="477" y="1390"/>
                    </a:lnTo>
                    <a:lnTo>
                      <a:pt x="477" y="1393"/>
                    </a:lnTo>
                    <a:lnTo>
                      <a:pt x="477" y="1397"/>
                    </a:lnTo>
                    <a:lnTo>
                      <a:pt x="477" y="1401"/>
                    </a:lnTo>
                    <a:lnTo>
                      <a:pt x="477" y="1404"/>
                    </a:lnTo>
                    <a:lnTo>
                      <a:pt x="476" y="1408"/>
                    </a:lnTo>
                    <a:lnTo>
                      <a:pt x="474" y="1411"/>
                    </a:lnTo>
                    <a:lnTo>
                      <a:pt x="471" y="1413"/>
                    </a:lnTo>
                    <a:lnTo>
                      <a:pt x="475" y="1416"/>
                    </a:lnTo>
                    <a:lnTo>
                      <a:pt x="476" y="1418"/>
                    </a:lnTo>
                    <a:lnTo>
                      <a:pt x="476" y="1421"/>
                    </a:lnTo>
                    <a:lnTo>
                      <a:pt x="475" y="1424"/>
                    </a:lnTo>
                    <a:lnTo>
                      <a:pt x="473" y="1426"/>
                    </a:lnTo>
                    <a:lnTo>
                      <a:pt x="473" y="1429"/>
                    </a:lnTo>
                    <a:lnTo>
                      <a:pt x="473" y="1432"/>
                    </a:lnTo>
                    <a:lnTo>
                      <a:pt x="473" y="1435"/>
                    </a:lnTo>
                    <a:lnTo>
                      <a:pt x="469" y="1438"/>
                    </a:lnTo>
                    <a:lnTo>
                      <a:pt x="469" y="1443"/>
                    </a:lnTo>
                    <a:lnTo>
                      <a:pt x="468" y="1447"/>
                    </a:lnTo>
                    <a:lnTo>
                      <a:pt x="465" y="1450"/>
                    </a:lnTo>
                    <a:lnTo>
                      <a:pt x="464" y="1453"/>
                    </a:lnTo>
                    <a:lnTo>
                      <a:pt x="464" y="1455"/>
                    </a:lnTo>
                    <a:lnTo>
                      <a:pt x="462" y="1458"/>
                    </a:lnTo>
                    <a:lnTo>
                      <a:pt x="460" y="1461"/>
                    </a:lnTo>
                    <a:lnTo>
                      <a:pt x="459" y="1463"/>
                    </a:lnTo>
                    <a:lnTo>
                      <a:pt x="458" y="1466"/>
                    </a:lnTo>
                    <a:lnTo>
                      <a:pt x="458" y="1469"/>
                    </a:lnTo>
                    <a:lnTo>
                      <a:pt x="458" y="1473"/>
                    </a:lnTo>
                    <a:lnTo>
                      <a:pt x="457" y="1476"/>
                    </a:lnTo>
                    <a:lnTo>
                      <a:pt x="456" y="1480"/>
                    </a:lnTo>
                    <a:lnTo>
                      <a:pt x="455" y="1484"/>
                    </a:lnTo>
                    <a:lnTo>
                      <a:pt x="454" y="1487"/>
                    </a:lnTo>
                    <a:lnTo>
                      <a:pt x="451" y="1491"/>
                    </a:lnTo>
                    <a:lnTo>
                      <a:pt x="450" y="1493"/>
                    </a:lnTo>
                    <a:lnTo>
                      <a:pt x="448" y="1497"/>
                    </a:lnTo>
                    <a:lnTo>
                      <a:pt x="447" y="1500"/>
                    </a:lnTo>
                    <a:lnTo>
                      <a:pt x="445" y="1500"/>
                    </a:lnTo>
                    <a:lnTo>
                      <a:pt x="443" y="1500"/>
                    </a:lnTo>
                    <a:lnTo>
                      <a:pt x="441" y="1499"/>
                    </a:lnTo>
                    <a:lnTo>
                      <a:pt x="438" y="1499"/>
                    </a:lnTo>
                    <a:lnTo>
                      <a:pt x="438" y="1503"/>
                    </a:lnTo>
                    <a:lnTo>
                      <a:pt x="437" y="1506"/>
                    </a:lnTo>
                    <a:lnTo>
                      <a:pt x="434" y="1508"/>
                    </a:lnTo>
                    <a:lnTo>
                      <a:pt x="432" y="1510"/>
                    </a:lnTo>
                    <a:lnTo>
                      <a:pt x="429" y="1512"/>
                    </a:lnTo>
                    <a:lnTo>
                      <a:pt x="428" y="1515"/>
                    </a:lnTo>
                    <a:lnTo>
                      <a:pt x="427" y="1518"/>
                    </a:lnTo>
                    <a:lnTo>
                      <a:pt x="429" y="1523"/>
                    </a:lnTo>
                    <a:lnTo>
                      <a:pt x="426" y="1525"/>
                    </a:lnTo>
                    <a:lnTo>
                      <a:pt x="423" y="1528"/>
                    </a:lnTo>
                    <a:lnTo>
                      <a:pt x="423" y="1530"/>
                    </a:lnTo>
                    <a:lnTo>
                      <a:pt x="423" y="1533"/>
                    </a:lnTo>
                    <a:lnTo>
                      <a:pt x="424" y="1537"/>
                    </a:lnTo>
                    <a:lnTo>
                      <a:pt x="426" y="1540"/>
                    </a:lnTo>
                    <a:lnTo>
                      <a:pt x="426" y="1544"/>
                    </a:lnTo>
                    <a:lnTo>
                      <a:pt x="426" y="1546"/>
                    </a:lnTo>
                    <a:lnTo>
                      <a:pt x="427" y="1548"/>
                    </a:lnTo>
                    <a:lnTo>
                      <a:pt x="428" y="1549"/>
                    </a:lnTo>
                    <a:lnTo>
                      <a:pt x="429" y="1551"/>
                    </a:lnTo>
                    <a:lnTo>
                      <a:pt x="429" y="1554"/>
                    </a:lnTo>
                    <a:lnTo>
                      <a:pt x="427" y="1555"/>
                    </a:lnTo>
                    <a:lnTo>
                      <a:pt x="424" y="1556"/>
                    </a:lnTo>
                    <a:lnTo>
                      <a:pt x="423" y="1557"/>
                    </a:lnTo>
                    <a:lnTo>
                      <a:pt x="421" y="1560"/>
                    </a:lnTo>
                    <a:lnTo>
                      <a:pt x="424" y="1565"/>
                    </a:lnTo>
                    <a:lnTo>
                      <a:pt x="423" y="1570"/>
                    </a:lnTo>
                    <a:lnTo>
                      <a:pt x="422" y="1576"/>
                    </a:lnTo>
                    <a:lnTo>
                      <a:pt x="423" y="1581"/>
                    </a:lnTo>
                    <a:lnTo>
                      <a:pt x="422" y="1587"/>
                    </a:lnTo>
                    <a:lnTo>
                      <a:pt x="421" y="1592"/>
                    </a:lnTo>
                    <a:lnTo>
                      <a:pt x="420" y="1598"/>
                    </a:lnTo>
                    <a:lnTo>
                      <a:pt x="419" y="1603"/>
                    </a:lnTo>
                    <a:lnTo>
                      <a:pt x="418" y="1609"/>
                    </a:lnTo>
                    <a:lnTo>
                      <a:pt x="417" y="1615"/>
                    </a:lnTo>
                    <a:lnTo>
                      <a:pt x="415" y="1620"/>
                    </a:lnTo>
                    <a:lnTo>
                      <a:pt x="412" y="1626"/>
                    </a:lnTo>
                    <a:lnTo>
                      <a:pt x="412" y="1632"/>
                    </a:lnTo>
                    <a:lnTo>
                      <a:pt x="410" y="1638"/>
                    </a:lnTo>
                    <a:lnTo>
                      <a:pt x="406" y="1643"/>
                    </a:lnTo>
                    <a:lnTo>
                      <a:pt x="404" y="1648"/>
                    </a:lnTo>
                    <a:lnTo>
                      <a:pt x="401" y="1653"/>
                    </a:lnTo>
                    <a:lnTo>
                      <a:pt x="399" y="1660"/>
                    </a:lnTo>
                    <a:lnTo>
                      <a:pt x="398" y="1666"/>
                    </a:lnTo>
                    <a:lnTo>
                      <a:pt x="400" y="1673"/>
                    </a:lnTo>
                    <a:lnTo>
                      <a:pt x="399" y="1677"/>
                    </a:lnTo>
                    <a:lnTo>
                      <a:pt x="398" y="1681"/>
                    </a:lnTo>
                    <a:lnTo>
                      <a:pt x="396" y="1685"/>
                    </a:lnTo>
                    <a:lnTo>
                      <a:pt x="395" y="1690"/>
                    </a:lnTo>
                    <a:lnTo>
                      <a:pt x="393" y="1694"/>
                    </a:lnTo>
                    <a:lnTo>
                      <a:pt x="392" y="1698"/>
                    </a:lnTo>
                    <a:lnTo>
                      <a:pt x="391" y="1702"/>
                    </a:lnTo>
                    <a:lnTo>
                      <a:pt x="389" y="1707"/>
                    </a:lnTo>
                    <a:lnTo>
                      <a:pt x="389" y="1709"/>
                    </a:lnTo>
                    <a:lnTo>
                      <a:pt x="389" y="1713"/>
                    </a:lnTo>
                    <a:lnTo>
                      <a:pt x="387" y="1717"/>
                    </a:lnTo>
                    <a:lnTo>
                      <a:pt x="386" y="1720"/>
                    </a:lnTo>
                    <a:lnTo>
                      <a:pt x="386" y="1725"/>
                    </a:lnTo>
                    <a:lnTo>
                      <a:pt x="385" y="1729"/>
                    </a:lnTo>
                    <a:lnTo>
                      <a:pt x="385" y="1734"/>
                    </a:lnTo>
                    <a:lnTo>
                      <a:pt x="383" y="1738"/>
                    </a:lnTo>
                    <a:lnTo>
                      <a:pt x="382" y="1743"/>
                    </a:lnTo>
                    <a:lnTo>
                      <a:pt x="381" y="1746"/>
                    </a:lnTo>
                    <a:lnTo>
                      <a:pt x="380" y="1751"/>
                    </a:lnTo>
                    <a:lnTo>
                      <a:pt x="379" y="1755"/>
                    </a:lnTo>
                    <a:lnTo>
                      <a:pt x="374" y="1758"/>
                    </a:lnTo>
                    <a:lnTo>
                      <a:pt x="374" y="1763"/>
                    </a:lnTo>
                    <a:lnTo>
                      <a:pt x="374" y="1768"/>
                    </a:lnTo>
                    <a:lnTo>
                      <a:pt x="369" y="1772"/>
                    </a:lnTo>
                    <a:lnTo>
                      <a:pt x="370" y="1778"/>
                    </a:lnTo>
                    <a:lnTo>
                      <a:pt x="372" y="1782"/>
                    </a:lnTo>
                    <a:lnTo>
                      <a:pt x="370" y="1786"/>
                    </a:lnTo>
                    <a:lnTo>
                      <a:pt x="369" y="1791"/>
                    </a:lnTo>
                    <a:lnTo>
                      <a:pt x="367" y="1795"/>
                    </a:lnTo>
                    <a:lnTo>
                      <a:pt x="366" y="1799"/>
                    </a:lnTo>
                    <a:lnTo>
                      <a:pt x="364" y="1803"/>
                    </a:lnTo>
                    <a:lnTo>
                      <a:pt x="362" y="1807"/>
                    </a:lnTo>
                    <a:lnTo>
                      <a:pt x="358" y="1809"/>
                    </a:lnTo>
                    <a:lnTo>
                      <a:pt x="354" y="1810"/>
                    </a:lnTo>
                    <a:lnTo>
                      <a:pt x="350" y="1813"/>
                    </a:lnTo>
                    <a:lnTo>
                      <a:pt x="346" y="1815"/>
                    </a:lnTo>
                    <a:lnTo>
                      <a:pt x="348" y="1818"/>
                    </a:lnTo>
                    <a:lnTo>
                      <a:pt x="348" y="1821"/>
                    </a:lnTo>
                    <a:lnTo>
                      <a:pt x="348" y="1825"/>
                    </a:lnTo>
                    <a:lnTo>
                      <a:pt x="348" y="1828"/>
                    </a:lnTo>
                    <a:lnTo>
                      <a:pt x="341" y="1831"/>
                    </a:lnTo>
                    <a:lnTo>
                      <a:pt x="337" y="1833"/>
                    </a:lnTo>
                    <a:lnTo>
                      <a:pt x="333" y="1836"/>
                    </a:lnTo>
                    <a:lnTo>
                      <a:pt x="336" y="1842"/>
                    </a:lnTo>
                    <a:lnTo>
                      <a:pt x="336" y="1846"/>
                    </a:lnTo>
                    <a:lnTo>
                      <a:pt x="336" y="1851"/>
                    </a:lnTo>
                    <a:lnTo>
                      <a:pt x="336" y="1855"/>
                    </a:lnTo>
                    <a:lnTo>
                      <a:pt x="335" y="1859"/>
                    </a:lnTo>
                    <a:lnTo>
                      <a:pt x="334" y="1863"/>
                    </a:lnTo>
                    <a:lnTo>
                      <a:pt x="334" y="1869"/>
                    </a:lnTo>
                    <a:lnTo>
                      <a:pt x="333" y="1873"/>
                    </a:lnTo>
                    <a:lnTo>
                      <a:pt x="333" y="1878"/>
                    </a:lnTo>
                    <a:lnTo>
                      <a:pt x="332" y="1878"/>
                    </a:lnTo>
                    <a:lnTo>
                      <a:pt x="331" y="1879"/>
                    </a:lnTo>
                    <a:lnTo>
                      <a:pt x="331" y="1880"/>
                    </a:lnTo>
                    <a:lnTo>
                      <a:pt x="331" y="1881"/>
                    </a:lnTo>
                    <a:lnTo>
                      <a:pt x="335" y="1883"/>
                    </a:lnTo>
                    <a:lnTo>
                      <a:pt x="337" y="1886"/>
                    </a:lnTo>
                    <a:lnTo>
                      <a:pt x="337" y="1889"/>
                    </a:lnTo>
                    <a:lnTo>
                      <a:pt x="336" y="1891"/>
                    </a:lnTo>
                    <a:lnTo>
                      <a:pt x="334" y="1895"/>
                    </a:lnTo>
                    <a:lnTo>
                      <a:pt x="333" y="1898"/>
                    </a:lnTo>
                    <a:lnTo>
                      <a:pt x="332" y="1901"/>
                    </a:lnTo>
                    <a:lnTo>
                      <a:pt x="333" y="1905"/>
                    </a:lnTo>
                    <a:lnTo>
                      <a:pt x="329" y="1909"/>
                    </a:lnTo>
                    <a:lnTo>
                      <a:pt x="328" y="1914"/>
                    </a:lnTo>
                    <a:lnTo>
                      <a:pt x="328" y="1919"/>
                    </a:lnTo>
                    <a:lnTo>
                      <a:pt x="329" y="1925"/>
                    </a:lnTo>
                    <a:lnTo>
                      <a:pt x="331" y="1931"/>
                    </a:lnTo>
                    <a:lnTo>
                      <a:pt x="331" y="1936"/>
                    </a:lnTo>
                    <a:lnTo>
                      <a:pt x="331" y="1942"/>
                    </a:lnTo>
                    <a:lnTo>
                      <a:pt x="328" y="1947"/>
                    </a:lnTo>
                    <a:lnTo>
                      <a:pt x="328" y="1951"/>
                    </a:lnTo>
                    <a:lnTo>
                      <a:pt x="326" y="1955"/>
                    </a:lnTo>
                    <a:lnTo>
                      <a:pt x="324" y="1958"/>
                    </a:lnTo>
                    <a:lnTo>
                      <a:pt x="322" y="1962"/>
                    </a:lnTo>
                    <a:lnTo>
                      <a:pt x="319" y="1963"/>
                    </a:lnTo>
                    <a:lnTo>
                      <a:pt x="316" y="1964"/>
                    </a:lnTo>
                    <a:lnTo>
                      <a:pt x="314" y="1968"/>
                    </a:lnTo>
                    <a:lnTo>
                      <a:pt x="314" y="1973"/>
                    </a:lnTo>
                    <a:lnTo>
                      <a:pt x="315" y="1977"/>
                    </a:lnTo>
                    <a:lnTo>
                      <a:pt x="318" y="1979"/>
                    </a:lnTo>
                    <a:lnTo>
                      <a:pt x="320" y="1981"/>
                    </a:lnTo>
                    <a:lnTo>
                      <a:pt x="320" y="1985"/>
                    </a:lnTo>
                    <a:lnTo>
                      <a:pt x="316" y="1986"/>
                    </a:lnTo>
                    <a:lnTo>
                      <a:pt x="314" y="1989"/>
                    </a:lnTo>
                    <a:lnTo>
                      <a:pt x="313" y="1992"/>
                    </a:lnTo>
                    <a:lnTo>
                      <a:pt x="313" y="1996"/>
                    </a:lnTo>
                    <a:lnTo>
                      <a:pt x="313" y="1998"/>
                    </a:lnTo>
                    <a:lnTo>
                      <a:pt x="313" y="2003"/>
                    </a:lnTo>
                    <a:lnTo>
                      <a:pt x="312" y="2005"/>
                    </a:lnTo>
                    <a:lnTo>
                      <a:pt x="310" y="2007"/>
                    </a:lnTo>
                    <a:lnTo>
                      <a:pt x="309" y="2013"/>
                    </a:lnTo>
                    <a:lnTo>
                      <a:pt x="309" y="2018"/>
                    </a:lnTo>
                    <a:lnTo>
                      <a:pt x="306" y="2022"/>
                    </a:lnTo>
                    <a:lnTo>
                      <a:pt x="303" y="2026"/>
                    </a:lnTo>
                    <a:lnTo>
                      <a:pt x="300" y="2026"/>
                    </a:lnTo>
                    <a:lnTo>
                      <a:pt x="299" y="2028"/>
                    </a:lnTo>
                    <a:lnTo>
                      <a:pt x="299" y="2032"/>
                    </a:lnTo>
                    <a:lnTo>
                      <a:pt x="297" y="2035"/>
                    </a:lnTo>
                    <a:lnTo>
                      <a:pt x="299" y="2039"/>
                    </a:lnTo>
                    <a:lnTo>
                      <a:pt x="301" y="2043"/>
                    </a:lnTo>
                    <a:lnTo>
                      <a:pt x="301" y="2046"/>
                    </a:lnTo>
                    <a:lnTo>
                      <a:pt x="297" y="2050"/>
                    </a:lnTo>
                    <a:lnTo>
                      <a:pt x="299" y="2055"/>
                    </a:lnTo>
                    <a:lnTo>
                      <a:pt x="297" y="2058"/>
                    </a:lnTo>
                    <a:lnTo>
                      <a:pt x="295" y="2061"/>
                    </a:lnTo>
                    <a:lnTo>
                      <a:pt x="292" y="2062"/>
                    </a:lnTo>
                    <a:lnTo>
                      <a:pt x="288" y="2063"/>
                    </a:lnTo>
                    <a:lnTo>
                      <a:pt x="286" y="2066"/>
                    </a:lnTo>
                    <a:lnTo>
                      <a:pt x="286" y="2069"/>
                    </a:lnTo>
                    <a:lnTo>
                      <a:pt x="288" y="2076"/>
                    </a:lnTo>
                    <a:lnTo>
                      <a:pt x="292" y="2077"/>
                    </a:lnTo>
                    <a:lnTo>
                      <a:pt x="294" y="2080"/>
                    </a:lnTo>
                    <a:lnTo>
                      <a:pt x="294" y="2082"/>
                    </a:lnTo>
                    <a:lnTo>
                      <a:pt x="294" y="2086"/>
                    </a:lnTo>
                    <a:lnTo>
                      <a:pt x="290" y="2089"/>
                    </a:lnTo>
                    <a:lnTo>
                      <a:pt x="288" y="2094"/>
                    </a:lnTo>
                    <a:lnTo>
                      <a:pt x="287" y="2098"/>
                    </a:lnTo>
                    <a:lnTo>
                      <a:pt x="284" y="2100"/>
                    </a:lnTo>
                    <a:lnTo>
                      <a:pt x="284" y="2103"/>
                    </a:lnTo>
                    <a:lnTo>
                      <a:pt x="284" y="2107"/>
                    </a:lnTo>
                    <a:lnTo>
                      <a:pt x="283" y="2110"/>
                    </a:lnTo>
                    <a:lnTo>
                      <a:pt x="281" y="2113"/>
                    </a:lnTo>
                    <a:lnTo>
                      <a:pt x="281" y="2116"/>
                    </a:lnTo>
                    <a:lnTo>
                      <a:pt x="281" y="2120"/>
                    </a:lnTo>
                    <a:lnTo>
                      <a:pt x="281" y="2123"/>
                    </a:lnTo>
                    <a:lnTo>
                      <a:pt x="283" y="2126"/>
                    </a:lnTo>
                    <a:lnTo>
                      <a:pt x="282" y="2130"/>
                    </a:lnTo>
                    <a:lnTo>
                      <a:pt x="281" y="2134"/>
                    </a:lnTo>
                    <a:lnTo>
                      <a:pt x="279" y="2139"/>
                    </a:lnTo>
                    <a:lnTo>
                      <a:pt x="278" y="2142"/>
                    </a:lnTo>
                    <a:lnTo>
                      <a:pt x="277" y="2147"/>
                    </a:lnTo>
                    <a:lnTo>
                      <a:pt x="275" y="2151"/>
                    </a:lnTo>
                    <a:lnTo>
                      <a:pt x="274" y="2156"/>
                    </a:lnTo>
                    <a:lnTo>
                      <a:pt x="273" y="2159"/>
                    </a:lnTo>
                    <a:lnTo>
                      <a:pt x="268" y="2159"/>
                    </a:lnTo>
                    <a:lnTo>
                      <a:pt x="266" y="2159"/>
                    </a:lnTo>
                    <a:lnTo>
                      <a:pt x="264" y="2159"/>
                    </a:lnTo>
                    <a:lnTo>
                      <a:pt x="262" y="2162"/>
                    </a:lnTo>
                    <a:lnTo>
                      <a:pt x="263" y="2168"/>
                    </a:lnTo>
                    <a:lnTo>
                      <a:pt x="263" y="2172"/>
                    </a:lnTo>
                    <a:lnTo>
                      <a:pt x="263" y="2178"/>
                    </a:lnTo>
                    <a:lnTo>
                      <a:pt x="263" y="2183"/>
                    </a:lnTo>
                    <a:lnTo>
                      <a:pt x="261" y="2187"/>
                    </a:lnTo>
                    <a:lnTo>
                      <a:pt x="259" y="2192"/>
                    </a:lnTo>
                    <a:lnTo>
                      <a:pt x="256" y="2196"/>
                    </a:lnTo>
                    <a:lnTo>
                      <a:pt x="252" y="2199"/>
                    </a:lnTo>
                    <a:lnTo>
                      <a:pt x="250" y="2198"/>
                    </a:lnTo>
                    <a:lnTo>
                      <a:pt x="247" y="2196"/>
                    </a:lnTo>
                    <a:lnTo>
                      <a:pt x="245" y="2197"/>
                    </a:lnTo>
                    <a:lnTo>
                      <a:pt x="247" y="2201"/>
                    </a:lnTo>
                    <a:lnTo>
                      <a:pt x="249" y="2203"/>
                    </a:lnTo>
                    <a:lnTo>
                      <a:pt x="250" y="2205"/>
                    </a:lnTo>
                    <a:lnTo>
                      <a:pt x="251" y="2206"/>
                    </a:lnTo>
                    <a:lnTo>
                      <a:pt x="254" y="2204"/>
                    </a:lnTo>
                    <a:lnTo>
                      <a:pt x="255" y="2204"/>
                    </a:lnTo>
                    <a:lnTo>
                      <a:pt x="257" y="2204"/>
                    </a:lnTo>
                    <a:lnTo>
                      <a:pt x="257" y="2205"/>
                    </a:lnTo>
                    <a:lnTo>
                      <a:pt x="256" y="2208"/>
                    </a:lnTo>
                    <a:lnTo>
                      <a:pt x="253" y="2206"/>
                    </a:lnTo>
                    <a:lnTo>
                      <a:pt x="250" y="2206"/>
                    </a:lnTo>
                    <a:lnTo>
                      <a:pt x="249" y="2211"/>
                    </a:lnTo>
                    <a:lnTo>
                      <a:pt x="248" y="2215"/>
                    </a:lnTo>
                    <a:lnTo>
                      <a:pt x="247" y="2221"/>
                    </a:lnTo>
                    <a:lnTo>
                      <a:pt x="246" y="2227"/>
                    </a:lnTo>
                    <a:lnTo>
                      <a:pt x="245" y="2233"/>
                    </a:lnTo>
                    <a:lnTo>
                      <a:pt x="243" y="2239"/>
                    </a:lnTo>
                    <a:lnTo>
                      <a:pt x="242" y="2245"/>
                    </a:lnTo>
                    <a:lnTo>
                      <a:pt x="242" y="2251"/>
                    </a:lnTo>
                    <a:lnTo>
                      <a:pt x="243" y="2258"/>
                    </a:lnTo>
                    <a:lnTo>
                      <a:pt x="241" y="2259"/>
                    </a:lnTo>
                    <a:lnTo>
                      <a:pt x="239" y="2259"/>
                    </a:lnTo>
                    <a:lnTo>
                      <a:pt x="238" y="2259"/>
                    </a:lnTo>
                    <a:lnTo>
                      <a:pt x="236" y="2260"/>
                    </a:lnTo>
                    <a:lnTo>
                      <a:pt x="236" y="2264"/>
                    </a:lnTo>
                    <a:lnTo>
                      <a:pt x="238" y="2268"/>
                    </a:lnTo>
                    <a:lnTo>
                      <a:pt x="238" y="2270"/>
                    </a:lnTo>
                    <a:lnTo>
                      <a:pt x="236" y="2271"/>
                    </a:lnTo>
                    <a:lnTo>
                      <a:pt x="234" y="2276"/>
                    </a:lnTo>
                    <a:lnTo>
                      <a:pt x="233" y="2280"/>
                    </a:lnTo>
                    <a:lnTo>
                      <a:pt x="233" y="2286"/>
                    </a:lnTo>
                    <a:lnTo>
                      <a:pt x="233" y="2290"/>
                    </a:lnTo>
                    <a:lnTo>
                      <a:pt x="233" y="2294"/>
                    </a:lnTo>
                    <a:lnTo>
                      <a:pt x="232" y="2298"/>
                    </a:lnTo>
                    <a:lnTo>
                      <a:pt x="231" y="2303"/>
                    </a:lnTo>
                    <a:lnTo>
                      <a:pt x="229" y="2307"/>
                    </a:lnTo>
                    <a:lnTo>
                      <a:pt x="229" y="2313"/>
                    </a:lnTo>
                    <a:lnTo>
                      <a:pt x="229" y="2319"/>
                    </a:lnTo>
                    <a:lnTo>
                      <a:pt x="229" y="2324"/>
                    </a:lnTo>
                    <a:lnTo>
                      <a:pt x="227" y="2330"/>
                    </a:lnTo>
                    <a:lnTo>
                      <a:pt x="225" y="2335"/>
                    </a:lnTo>
                    <a:lnTo>
                      <a:pt x="223" y="2339"/>
                    </a:lnTo>
                    <a:lnTo>
                      <a:pt x="221" y="2344"/>
                    </a:lnTo>
                    <a:lnTo>
                      <a:pt x="220" y="2350"/>
                    </a:lnTo>
                    <a:lnTo>
                      <a:pt x="221" y="2352"/>
                    </a:lnTo>
                    <a:lnTo>
                      <a:pt x="221" y="2355"/>
                    </a:lnTo>
                    <a:lnTo>
                      <a:pt x="221" y="2358"/>
                    </a:lnTo>
                    <a:lnTo>
                      <a:pt x="221" y="2361"/>
                    </a:lnTo>
                    <a:lnTo>
                      <a:pt x="220" y="2363"/>
                    </a:lnTo>
                    <a:lnTo>
                      <a:pt x="219" y="2366"/>
                    </a:lnTo>
                    <a:lnTo>
                      <a:pt x="219" y="2369"/>
                    </a:lnTo>
                    <a:lnTo>
                      <a:pt x="219" y="2371"/>
                    </a:lnTo>
                    <a:lnTo>
                      <a:pt x="214" y="2374"/>
                    </a:lnTo>
                    <a:lnTo>
                      <a:pt x="211" y="2377"/>
                    </a:lnTo>
                    <a:lnTo>
                      <a:pt x="209" y="2382"/>
                    </a:lnTo>
                    <a:lnTo>
                      <a:pt x="207" y="2386"/>
                    </a:lnTo>
                    <a:lnTo>
                      <a:pt x="206" y="2390"/>
                    </a:lnTo>
                    <a:lnTo>
                      <a:pt x="206" y="2395"/>
                    </a:lnTo>
                    <a:lnTo>
                      <a:pt x="206" y="2400"/>
                    </a:lnTo>
                    <a:lnTo>
                      <a:pt x="205" y="2403"/>
                    </a:lnTo>
                    <a:lnTo>
                      <a:pt x="206" y="2408"/>
                    </a:lnTo>
                    <a:lnTo>
                      <a:pt x="206" y="2413"/>
                    </a:lnTo>
                    <a:lnTo>
                      <a:pt x="206" y="2418"/>
                    </a:lnTo>
                    <a:lnTo>
                      <a:pt x="206" y="2422"/>
                    </a:lnTo>
                    <a:lnTo>
                      <a:pt x="205" y="2427"/>
                    </a:lnTo>
                    <a:lnTo>
                      <a:pt x="204" y="2431"/>
                    </a:lnTo>
                    <a:lnTo>
                      <a:pt x="204" y="2437"/>
                    </a:lnTo>
                    <a:lnTo>
                      <a:pt x="204" y="2441"/>
                    </a:lnTo>
                    <a:lnTo>
                      <a:pt x="202" y="2446"/>
                    </a:lnTo>
                    <a:lnTo>
                      <a:pt x="201" y="2449"/>
                    </a:lnTo>
                    <a:lnTo>
                      <a:pt x="199" y="2453"/>
                    </a:lnTo>
                    <a:lnTo>
                      <a:pt x="198" y="2457"/>
                    </a:lnTo>
                    <a:lnTo>
                      <a:pt x="198" y="2461"/>
                    </a:lnTo>
                    <a:lnTo>
                      <a:pt x="197" y="2466"/>
                    </a:lnTo>
                    <a:lnTo>
                      <a:pt x="198" y="2470"/>
                    </a:lnTo>
                    <a:lnTo>
                      <a:pt x="199" y="2474"/>
                    </a:lnTo>
                    <a:lnTo>
                      <a:pt x="200" y="2478"/>
                    </a:lnTo>
                    <a:lnTo>
                      <a:pt x="200" y="2481"/>
                    </a:lnTo>
                    <a:lnTo>
                      <a:pt x="198" y="2484"/>
                    </a:lnTo>
                    <a:lnTo>
                      <a:pt x="196" y="2486"/>
                    </a:lnTo>
                    <a:lnTo>
                      <a:pt x="194" y="2488"/>
                    </a:lnTo>
                    <a:lnTo>
                      <a:pt x="193" y="2491"/>
                    </a:lnTo>
                    <a:lnTo>
                      <a:pt x="192" y="2494"/>
                    </a:lnTo>
                    <a:lnTo>
                      <a:pt x="192" y="2497"/>
                    </a:lnTo>
                    <a:lnTo>
                      <a:pt x="191" y="2497"/>
                    </a:lnTo>
                    <a:lnTo>
                      <a:pt x="187" y="2497"/>
                    </a:lnTo>
                    <a:lnTo>
                      <a:pt x="185" y="2498"/>
                    </a:lnTo>
                    <a:lnTo>
                      <a:pt x="183" y="2501"/>
                    </a:lnTo>
                    <a:lnTo>
                      <a:pt x="183" y="2502"/>
                    </a:lnTo>
                    <a:lnTo>
                      <a:pt x="182" y="2504"/>
                    </a:lnTo>
                    <a:lnTo>
                      <a:pt x="181" y="2505"/>
                    </a:lnTo>
                    <a:lnTo>
                      <a:pt x="178" y="2504"/>
                    </a:lnTo>
                    <a:lnTo>
                      <a:pt x="176" y="2502"/>
                    </a:lnTo>
                    <a:lnTo>
                      <a:pt x="176" y="2500"/>
                    </a:lnTo>
                    <a:lnTo>
                      <a:pt x="173" y="2502"/>
                    </a:lnTo>
                    <a:lnTo>
                      <a:pt x="171" y="2503"/>
                    </a:lnTo>
                    <a:lnTo>
                      <a:pt x="169" y="2504"/>
                    </a:lnTo>
                    <a:lnTo>
                      <a:pt x="167" y="2504"/>
                    </a:lnTo>
                    <a:lnTo>
                      <a:pt x="165" y="2504"/>
                    </a:lnTo>
                    <a:lnTo>
                      <a:pt x="160" y="2502"/>
                    </a:lnTo>
                    <a:lnTo>
                      <a:pt x="158" y="2498"/>
                    </a:lnTo>
                    <a:lnTo>
                      <a:pt x="156" y="2494"/>
                    </a:lnTo>
                    <a:lnTo>
                      <a:pt x="151" y="2493"/>
                    </a:lnTo>
                    <a:lnTo>
                      <a:pt x="150" y="2486"/>
                    </a:lnTo>
                    <a:lnTo>
                      <a:pt x="143" y="2484"/>
                    </a:lnTo>
                    <a:lnTo>
                      <a:pt x="138" y="2482"/>
                    </a:lnTo>
                    <a:lnTo>
                      <a:pt x="138" y="2474"/>
                    </a:lnTo>
                    <a:lnTo>
                      <a:pt x="139" y="2468"/>
                    </a:lnTo>
                    <a:lnTo>
                      <a:pt x="139" y="2462"/>
                    </a:lnTo>
                    <a:lnTo>
                      <a:pt x="141" y="2458"/>
                    </a:lnTo>
                    <a:lnTo>
                      <a:pt x="146" y="2455"/>
                    </a:lnTo>
                    <a:lnTo>
                      <a:pt x="143" y="2449"/>
                    </a:lnTo>
                    <a:lnTo>
                      <a:pt x="139" y="2447"/>
                    </a:lnTo>
                    <a:lnTo>
                      <a:pt x="132" y="2447"/>
                    </a:lnTo>
                    <a:lnTo>
                      <a:pt x="128" y="2445"/>
                    </a:lnTo>
                    <a:lnTo>
                      <a:pt x="127" y="2446"/>
                    </a:lnTo>
                    <a:lnTo>
                      <a:pt x="125" y="2449"/>
                    </a:lnTo>
                    <a:lnTo>
                      <a:pt x="124" y="2449"/>
                    </a:lnTo>
                    <a:lnTo>
                      <a:pt x="122" y="2448"/>
                    </a:lnTo>
                    <a:lnTo>
                      <a:pt x="122" y="2447"/>
                    </a:lnTo>
                    <a:lnTo>
                      <a:pt x="121" y="2446"/>
                    </a:lnTo>
                    <a:lnTo>
                      <a:pt x="120" y="2445"/>
                    </a:lnTo>
                    <a:lnTo>
                      <a:pt x="120" y="2444"/>
                    </a:lnTo>
                    <a:lnTo>
                      <a:pt x="124" y="2443"/>
                    </a:lnTo>
                    <a:lnTo>
                      <a:pt x="125" y="2440"/>
                    </a:lnTo>
                    <a:lnTo>
                      <a:pt x="126" y="2437"/>
                    </a:lnTo>
                    <a:lnTo>
                      <a:pt x="126" y="2432"/>
                    </a:lnTo>
                    <a:lnTo>
                      <a:pt x="124" y="2430"/>
                    </a:lnTo>
                    <a:lnTo>
                      <a:pt x="122" y="2429"/>
                    </a:lnTo>
                    <a:lnTo>
                      <a:pt x="120" y="2425"/>
                    </a:lnTo>
                    <a:lnTo>
                      <a:pt x="120" y="2422"/>
                    </a:lnTo>
                    <a:lnTo>
                      <a:pt x="122" y="2421"/>
                    </a:lnTo>
                    <a:lnTo>
                      <a:pt x="122" y="2419"/>
                    </a:lnTo>
                    <a:lnTo>
                      <a:pt x="122" y="2415"/>
                    </a:lnTo>
                    <a:lnTo>
                      <a:pt x="122" y="2413"/>
                    </a:lnTo>
                    <a:lnTo>
                      <a:pt x="120" y="2410"/>
                    </a:lnTo>
                    <a:lnTo>
                      <a:pt x="122" y="2407"/>
                    </a:lnTo>
                    <a:lnTo>
                      <a:pt x="123" y="2405"/>
                    </a:lnTo>
                    <a:lnTo>
                      <a:pt x="123" y="2403"/>
                    </a:lnTo>
                    <a:lnTo>
                      <a:pt x="126" y="2400"/>
                    </a:lnTo>
                    <a:lnTo>
                      <a:pt x="127" y="2396"/>
                    </a:lnTo>
                    <a:lnTo>
                      <a:pt x="127" y="2392"/>
                    </a:lnTo>
                    <a:lnTo>
                      <a:pt x="128" y="2388"/>
                    </a:lnTo>
                    <a:lnTo>
                      <a:pt x="127" y="2385"/>
                    </a:lnTo>
                    <a:lnTo>
                      <a:pt x="125" y="2382"/>
                    </a:lnTo>
                    <a:lnTo>
                      <a:pt x="124" y="2378"/>
                    </a:lnTo>
                    <a:lnTo>
                      <a:pt x="122" y="2375"/>
                    </a:lnTo>
                    <a:lnTo>
                      <a:pt x="120" y="2371"/>
                    </a:lnTo>
                    <a:lnTo>
                      <a:pt x="120" y="2368"/>
                    </a:lnTo>
                    <a:lnTo>
                      <a:pt x="120" y="2365"/>
                    </a:lnTo>
                    <a:lnTo>
                      <a:pt x="120" y="2361"/>
                    </a:lnTo>
                    <a:lnTo>
                      <a:pt x="122" y="2360"/>
                    </a:lnTo>
                    <a:lnTo>
                      <a:pt x="124" y="2360"/>
                    </a:lnTo>
                    <a:lnTo>
                      <a:pt x="127" y="2359"/>
                    </a:lnTo>
                    <a:lnTo>
                      <a:pt x="128" y="2358"/>
                    </a:lnTo>
                    <a:lnTo>
                      <a:pt x="127" y="2352"/>
                    </a:lnTo>
                    <a:lnTo>
                      <a:pt x="124" y="2348"/>
                    </a:lnTo>
                    <a:lnTo>
                      <a:pt x="124" y="2342"/>
                    </a:lnTo>
                    <a:lnTo>
                      <a:pt x="128" y="2337"/>
                    </a:lnTo>
                    <a:lnTo>
                      <a:pt x="130" y="2334"/>
                    </a:lnTo>
                    <a:lnTo>
                      <a:pt x="130" y="2330"/>
                    </a:lnTo>
                    <a:lnTo>
                      <a:pt x="129" y="2326"/>
                    </a:lnTo>
                    <a:lnTo>
                      <a:pt x="128" y="2322"/>
                    </a:lnTo>
                    <a:lnTo>
                      <a:pt x="126" y="2319"/>
                    </a:lnTo>
                    <a:lnTo>
                      <a:pt x="124" y="2315"/>
                    </a:lnTo>
                    <a:lnTo>
                      <a:pt x="123" y="2311"/>
                    </a:lnTo>
                    <a:lnTo>
                      <a:pt x="123" y="2305"/>
                    </a:lnTo>
                    <a:lnTo>
                      <a:pt x="123" y="2301"/>
                    </a:lnTo>
                    <a:lnTo>
                      <a:pt x="124" y="2295"/>
                    </a:lnTo>
                    <a:lnTo>
                      <a:pt x="124" y="2290"/>
                    </a:lnTo>
                    <a:lnTo>
                      <a:pt x="125" y="2285"/>
                    </a:lnTo>
                    <a:lnTo>
                      <a:pt x="124" y="2281"/>
                    </a:lnTo>
                    <a:lnTo>
                      <a:pt x="123" y="2277"/>
                    </a:lnTo>
                    <a:lnTo>
                      <a:pt x="124" y="2273"/>
                    </a:lnTo>
                    <a:lnTo>
                      <a:pt x="124" y="2268"/>
                    </a:lnTo>
                    <a:lnTo>
                      <a:pt x="126" y="2265"/>
                    </a:lnTo>
                    <a:lnTo>
                      <a:pt x="128" y="2261"/>
                    </a:lnTo>
                    <a:lnTo>
                      <a:pt x="130" y="2258"/>
                    </a:lnTo>
                    <a:lnTo>
                      <a:pt x="133" y="2256"/>
                    </a:lnTo>
                    <a:lnTo>
                      <a:pt x="137" y="2253"/>
                    </a:lnTo>
                    <a:lnTo>
                      <a:pt x="138" y="2251"/>
                    </a:lnTo>
                    <a:lnTo>
                      <a:pt x="137" y="2249"/>
                    </a:lnTo>
                    <a:lnTo>
                      <a:pt x="134" y="2248"/>
                    </a:lnTo>
                    <a:lnTo>
                      <a:pt x="131" y="2245"/>
                    </a:lnTo>
                    <a:lnTo>
                      <a:pt x="130" y="2244"/>
                    </a:lnTo>
                    <a:lnTo>
                      <a:pt x="131" y="2242"/>
                    </a:lnTo>
                    <a:lnTo>
                      <a:pt x="135" y="2240"/>
                    </a:lnTo>
                    <a:lnTo>
                      <a:pt x="136" y="2238"/>
                    </a:lnTo>
                    <a:lnTo>
                      <a:pt x="137" y="2234"/>
                    </a:lnTo>
                    <a:lnTo>
                      <a:pt x="137" y="2231"/>
                    </a:lnTo>
                    <a:lnTo>
                      <a:pt x="137" y="2228"/>
                    </a:lnTo>
                    <a:lnTo>
                      <a:pt x="132" y="2224"/>
                    </a:lnTo>
                    <a:lnTo>
                      <a:pt x="132" y="2220"/>
                    </a:lnTo>
                    <a:lnTo>
                      <a:pt x="131" y="2215"/>
                    </a:lnTo>
                    <a:lnTo>
                      <a:pt x="130" y="2211"/>
                    </a:lnTo>
                    <a:lnTo>
                      <a:pt x="132" y="2206"/>
                    </a:lnTo>
                    <a:lnTo>
                      <a:pt x="134" y="2202"/>
                    </a:lnTo>
                    <a:lnTo>
                      <a:pt x="135" y="2198"/>
                    </a:lnTo>
                    <a:lnTo>
                      <a:pt x="133" y="2193"/>
                    </a:lnTo>
                    <a:lnTo>
                      <a:pt x="136" y="2188"/>
                    </a:lnTo>
                    <a:lnTo>
                      <a:pt x="139" y="2184"/>
                    </a:lnTo>
                    <a:lnTo>
                      <a:pt x="141" y="2179"/>
                    </a:lnTo>
                    <a:lnTo>
                      <a:pt x="145" y="2174"/>
                    </a:lnTo>
                    <a:lnTo>
                      <a:pt x="147" y="2170"/>
                    </a:lnTo>
                    <a:lnTo>
                      <a:pt x="148" y="2163"/>
                    </a:lnTo>
                    <a:lnTo>
                      <a:pt x="150" y="2159"/>
                    </a:lnTo>
                    <a:lnTo>
                      <a:pt x="156" y="2159"/>
                    </a:lnTo>
                    <a:lnTo>
                      <a:pt x="159" y="2155"/>
                    </a:lnTo>
                    <a:lnTo>
                      <a:pt x="159" y="2149"/>
                    </a:lnTo>
                    <a:lnTo>
                      <a:pt x="160" y="2144"/>
                    </a:lnTo>
                    <a:lnTo>
                      <a:pt x="161" y="2140"/>
                    </a:lnTo>
                    <a:lnTo>
                      <a:pt x="159" y="2138"/>
                    </a:lnTo>
                    <a:lnTo>
                      <a:pt x="157" y="2136"/>
                    </a:lnTo>
                    <a:lnTo>
                      <a:pt x="154" y="2136"/>
                    </a:lnTo>
                    <a:lnTo>
                      <a:pt x="152" y="2134"/>
                    </a:lnTo>
                    <a:lnTo>
                      <a:pt x="151" y="2136"/>
                    </a:lnTo>
                    <a:lnTo>
                      <a:pt x="150" y="2136"/>
                    </a:lnTo>
                    <a:lnTo>
                      <a:pt x="150" y="2137"/>
                    </a:lnTo>
                    <a:lnTo>
                      <a:pt x="149" y="2137"/>
                    </a:lnTo>
                    <a:lnTo>
                      <a:pt x="148" y="2136"/>
                    </a:lnTo>
                    <a:lnTo>
                      <a:pt x="146" y="2135"/>
                    </a:lnTo>
                    <a:lnTo>
                      <a:pt x="145" y="2133"/>
                    </a:lnTo>
                    <a:lnTo>
                      <a:pt x="147" y="2132"/>
                    </a:lnTo>
                    <a:lnTo>
                      <a:pt x="150" y="2131"/>
                    </a:lnTo>
                    <a:lnTo>
                      <a:pt x="152" y="2129"/>
                    </a:lnTo>
                    <a:lnTo>
                      <a:pt x="153" y="2126"/>
                    </a:lnTo>
                    <a:lnTo>
                      <a:pt x="153" y="2123"/>
                    </a:lnTo>
                    <a:lnTo>
                      <a:pt x="152" y="2118"/>
                    </a:lnTo>
                    <a:lnTo>
                      <a:pt x="152" y="2114"/>
                    </a:lnTo>
                    <a:lnTo>
                      <a:pt x="152" y="2109"/>
                    </a:lnTo>
                    <a:lnTo>
                      <a:pt x="153" y="2106"/>
                    </a:lnTo>
                    <a:lnTo>
                      <a:pt x="157" y="2104"/>
                    </a:lnTo>
                    <a:lnTo>
                      <a:pt x="158" y="2101"/>
                    </a:lnTo>
                    <a:lnTo>
                      <a:pt x="158" y="2097"/>
                    </a:lnTo>
                    <a:lnTo>
                      <a:pt x="156" y="2094"/>
                    </a:lnTo>
                    <a:lnTo>
                      <a:pt x="155" y="2090"/>
                    </a:lnTo>
                    <a:lnTo>
                      <a:pt x="155" y="2086"/>
                    </a:lnTo>
                    <a:lnTo>
                      <a:pt x="156" y="2084"/>
                    </a:lnTo>
                    <a:lnTo>
                      <a:pt x="161" y="2081"/>
                    </a:lnTo>
                    <a:lnTo>
                      <a:pt x="162" y="2076"/>
                    </a:lnTo>
                    <a:lnTo>
                      <a:pt x="162" y="2070"/>
                    </a:lnTo>
                    <a:lnTo>
                      <a:pt x="164" y="2065"/>
                    </a:lnTo>
                    <a:lnTo>
                      <a:pt x="165" y="2059"/>
                    </a:lnTo>
                    <a:lnTo>
                      <a:pt x="166" y="2054"/>
                    </a:lnTo>
                    <a:lnTo>
                      <a:pt x="168" y="2050"/>
                    </a:lnTo>
                    <a:lnTo>
                      <a:pt x="170" y="2044"/>
                    </a:lnTo>
                    <a:lnTo>
                      <a:pt x="173" y="2040"/>
                    </a:lnTo>
                    <a:lnTo>
                      <a:pt x="173" y="2036"/>
                    </a:lnTo>
                    <a:lnTo>
                      <a:pt x="173" y="2033"/>
                    </a:lnTo>
                    <a:lnTo>
                      <a:pt x="172" y="2028"/>
                    </a:lnTo>
                    <a:lnTo>
                      <a:pt x="169" y="2026"/>
                    </a:lnTo>
                    <a:lnTo>
                      <a:pt x="169" y="2018"/>
                    </a:lnTo>
                    <a:lnTo>
                      <a:pt x="169" y="2009"/>
                    </a:lnTo>
                    <a:lnTo>
                      <a:pt x="171" y="2003"/>
                    </a:lnTo>
                    <a:lnTo>
                      <a:pt x="172" y="1996"/>
                    </a:lnTo>
                    <a:lnTo>
                      <a:pt x="173" y="1988"/>
                    </a:lnTo>
                    <a:lnTo>
                      <a:pt x="174" y="1981"/>
                    </a:lnTo>
                    <a:lnTo>
                      <a:pt x="174" y="1973"/>
                    </a:lnTo>
                    <a:lnTo>
                      <a:pt x="173" y="1965"/>
                    </a:lnTo>
                    <a:lnTo>
                      <a:pt x="176" y="1960"/>
                    </a:lnTo>
                    <a:lnTo>
                      <a:pt x="177" y="1954"/>
                    </a:lnTo>
                    <a:lnTo>
                      <a:pt x="177" y="1949"/>
                    </a:lnTo>
                    <a:lnTo>
                      <a:pt x="177" y="1944"/>
                    </a:lnTo>
                    <a:lnTo>
                      <a:pt x="177" y="1938"/>
                    </a:lnTo>
                    <a:lnTo>
                      <a:pt x="178" y="1933"/>
                    </a:lnTo>
                    <a:lnTo>
                      <a:pt x="180" y="1928"/>
                    </a:lnTo>
                    <a:lnTo>
                      <a:pt x="183" y="1923"/>
                    </a:lnTo>
                    <a:lnTo>
                      <a:pt x="182" y="1919"/>
                    </a:lnTo>
                    <a:lnTo>
                      <a:pt x="182" y="1915"/>
                    </a:lnTo>
                    <a:lnTo>
                      <a:pt x="182" y="1913"/>
                    </a:lnTo>
                    <a:lnTo>
                      <a:pt x="183" y="1909"/>
                    </a:lnTo>
                    <a:lnTo>
                      <a:pt x="184" y="1906"/>
                    </a:lnTo>
                    <a:lnTo>
                      <a:pt x="186" y="1904"/>
                    </a:lnTo>
                    <a:lnTo>
                      <a:pt x="187" y="1900"/>
                    </a:lnTo>
                    <a:lnTo>
                      <a:pt x="188" y="1897"/>
                    </a:lnTo>
                    <a:lnTo>
                      <a:pt x="188" y="1896"/>
                    </a:lnTo>
                    <a:lnTo>
                      <a:pt x="191" y="1896"/>
                    </a:lnTo>
                    <a:lnTo>
                      <a:pt x="192" y="1894"/>
                    </a:lnTo>
                    <a:lnTo>
                      <a:pt x="189" y="1891"/>
                    </a:lnTo>
                    <a:lnTo>
                      <a:pt x="191" y="1889"/>
                    </a:lnTo>
                    <a:lnTo>
                      <a:pt x="193" y="1886"/>
                    </a:lnTo>
                    <a:lnTo>
                      <a:pt x="195" y="1883"/>
                    </a:lnTo>
                    <a:lnTo>
                      <a:pt x="195" y="1879"/>
                    </a:lnTo>
                    <a:lnTo>
                      <a:pt x="194" y="1874"/>
                    </a:lnTo>
                    <a:lnTo>
                      <a:pt x="194" y="1870"/>
                    </a:lnTo>
                    <a:lnTo>
                      <a:pt x="194" y="1865"/>
                    </a:lnTo>
                    <a:lnTo>
                      <a:pt x="194" y="1861"/>
                    </a:lnTo>
                    <a:lnTo>
                      <a:pt x="195" y="1856"/>
                    </a:lnTo>
                    <a:lnTo>
                      <a:pt x="197" y="1853"/>
                    </a:lnTo>
                    <a:lnTo>
                      <a:pt x="199" y="1850"/>
                    </a:lnTo>
                    <a:lnTo>
                      <a:pt x="201" y="1847"/>
                    </a:lnTo>
                    <a:lnTo>
                      <a:pt x="200" y="1845"/>
                    </a:lnTo>
                    <a:lnTo>
                      <a:pt x="198" y="1844"/>
                    </a:lnTo>
                    <a:lnTo>
                      <a:pt x="196" y="1842"/>
                    </a:lnTo>
                    <a:lnTo>
                      <a:pt x="203" y="1836"/>
                    </a:lnTo>
                    <a:lnTo>
                      <a:pt x="206" y="1828"/>
                    </a:lnTo>
                    <a:lnTo>
                      <a:pt x="206" y="1818"/>
                    </a:lnTo>
                    <a:lnTo>
                      <a:pt x="206" y="1809"/>
                    </a:lnTo>
                    <a:lnTo>
                      <a:pt x="206" y="1799"/>
                    </a:lnTo>
                    <a:lnTo>
                      <a:pt x="207" y="1791"/>
                    </a:lnTo>
                    <a:lnTo>
                      <a:pt x="212" y="1784"/>
                    </a:lnTo>
                    <a:lnTo>
                      <a:pt x="221" y="1779"/>
                    </a:lnTo>
                    <a:lnTo>
                      <a:pt x="220" y="1773"/>
                    </a:lnTo>
                    <a:lnTo>
                      <a:pt x="217" y="1769"/>
                    </a:lnTo>
                    <a:lnTo>
                      <a:pt x="215" y="1765"/>
                    </a:lnTo>
                    <a:lnTo>
                      <a:pt x="220" y="1762"/>
                    </a:lnTo>
                    <a:lnTo>
                      <a:pt x="219" y="1756"/>
                    </a:lnTo>
                    <a:lnTo>
                      <a:pt x="220" y="1752"/>
                    </a:lnTo>
                    <a:lnTo>
                      <a:pt x="222" y="1748"/>
                    </a:lnTo>
                    <a:lnTo>
                      <a:pt x="224" y="1744"/>
                    </a:lnTo>
                    <a:lnTo>
                      <a:pt x="227" y="1741"/>
                    </a:lnTo>
                    <a:lnTo>
                      <a:pt x="227" y="1737"/>
                    </a:lnTo>
                    <a:lnTo>
                      <a:pt x="225" y="1734"/>
                    </a:lnTo>
                    <a:lnTo>
                      <a:pt x="222" y="1731"/>
                    </a:lnTo>
                    <a:lnTo>
                      <a:pt x="227" y="1731"/>
                    </a:lnTo>
                    <a:lnTo>
                      <a:pt x="229" y="1728"/>
                    </a:lnTo>
                    <a:lnTo>
                      <a:pt x="232" y="1725"/>
                    </a:lnTo>
                    <a:lnTo>
                      <a:pt x="236" y="1722"/>
                    </a:lnTo>
                    <a:lnTo>
                      <a:pt x="233" y="1719"/>
                    </a:lnTo>
                    <a:lnTo>
                      <a:pt x="233" y="1717"/>
                    </a:lnTo>
                    <a:lnTo>
                      <a:pt x="233" y="1714"/>
                    </a:lnTo>
                    <a:lnTo>
                      <a:pt x="233" y="1710"/>
                    </a:lnTo>
                    <a:lnTo>
                      <a:pt x="236" y="1707"/>
                    </a:lnTo>
                    <a:lnTo>
                      <a:pt x="238" y="1702"/>
                    </a:lnTo>
                    <a:lnTo>
                      <a:pt x="240" y="1698"/>
                    </a:lnTo>
                    <a:lnTo>
                      <a:pt x="241" y="1694"/>
                    </a:lnTo>
                    <a:lnTo>
                      <a:pt x="242" y="1690"/>
                    </a:lnTo>
                    <a:lnTo>
                      <a:pt x="242" y="1685"/>
                    </a:lnTo>
                    <a:lnTo>
                      <a:pt x="242" y="1681"/>
                    </a:lnTo>
                    <a:lnTo>
                      <a:pt x="241" y="1675"/>
                    </a:lnTo>
                    <a:lnTo>
                      <a:pt x="240" y="1675"/>
                    </a:lnTo>
                    <a:lnTo>
                      <a:pt x="239" y="1673"/>
                    </a:lnTo>
                    <a:lnTo>
                      <a:pt x="238" y="1671"/>
                    </a:lnTo>
                    <a:lnTo>
                      <a:pt x="237" y="1670"/>
                    </a:lnTo>
                    <a:lnTo>
                      <a:pt x="238" y="1664"/>
                    </a:lnTo>
                    <a:lnTo>
                      <a:pt x="240" y="1659"/>
                    </a:lnTo>
                    <a:lnTo>
                      <a:pt x="242" y="1653"/>
                    </a:lnTo>
                    <a:lnTo>
                      <a:pt x="247" y="1650"/>
                    </a:lnTo>
                    <a:lnTo>
                      <a:pt x="249" y="1647"/>
                    </a:lnTo>
                    <a:lnTo>
                      <a:pt x="249" y="1643"/>
                    </a:lnTo>
                    <a:lnTo>
                      <a:pt x="251" y="1640"/>
                    </a:lnTo>
                    <a:lnTo>
                      <a:pt x="255" y="1638"/>
                    </a:lnTo>
                    <a:lnTo>
                      <a:pt x="257" y="1640"/>
                    </a:lnTo>
                    <a:lnTo>
                      <a:pt x="260" y="1641"/>
                    </a:lnTo>
                    <a:lnTo>
                      <a:pt x="264" y="1640"/>
                    </a:lnTo>
                    <a:lnTo>
                      <a:pt x="266" y="1638"/>
                    </a:lnTo>
                    <a:lnTo>
                      <a:pt x="268" y="1636"/>
                    </a:lnTo>
                    <a:lnTo>
                      <a:pt x="273" y="1633"/>
                    </a:lnTo>
                    <a:lnTo>
                      <a:pt x="275" y="1630"/>
                    </a:lnTo>
                    <a:lnTo>
                      <a:pt x="277" y="1626"/>
                    </a:lnTo>
                    <a:lnTo>
                      <a:pt x="277" y="1621"/>
                    </a:lnTo>
                    <a:lnTo>
                      <a:pt x="275" y="1618"/>
                    </a:lnTo>
                    <a:lnTo>
                      <a:pt x="273" y="1615"/>
                    </a:lnTo>
                    <a:lnTo>
                      <a:pt x="273" y="1611"/>
                    </a:lnTo>
                    <a:lnTo>
                      <a:pt x="275" y="1608"/>
                    </a:lnTo>
                    <a:lnTo>
                      <a:pt x="277" y="1606"/>
                    </a:lnTo>
                    <a:lnTo>
                      <a:pt x="279" y="1605"/>
                    </a:lnTo>
                    <a:lnTo>
                      <a:pt x="281" y="1602"/>
                    </a:lnTo>
                    <a:lnTo>
                      <a:pt x="276" y="1599"/>
                    </a:lnTo>
                    <a:lnTo>
                      <a:pt x="273" y="1593"/>
                    </a:lnTo>
                    <a:lnTo>
                      <a:pt x="269" y="1588"/>
                    </a:lnTo>
                    <a:lnTo>
                      <a:pt x="262" y="1589"/>
                    </a:lnTo>
                    <a:lnTo>
                      <a:pt x="259" y="1585"/>
                    </a:lnTo>
                    <a:lnTo>
                      <a:pt x="257" y="1582"/>
                    </a:lnTo>
                    <a:lnTo>
                      <a:pt x="258" y="1579"/>
                    </a:lnTo>
                    <a:lnTo>
                      <a:pt x="260" y="1576"/>
                    </a:lnTo>
                    <a:lnTo>
                      <a:pt x="262" y="1573"/>
                    </a:lnTo>
                    <a:lnTo>
                      <a:pt x="263" y="1570"/>
                    </a:lnTo>
                    <a:lnTo>
                      <a:pt x="262" y="1568"/>
                    </a:lnTo>
                    <a:lnTo>
                      <a:pt x="259" y="1566"/>
                    </a:lnTo>
                    <a:lnTo>
                      <a:pt x="257" y="1561"/>
                    </a:lnTo>
                    <a:lnTo>
                      <a:pt x="259" y="1557"/>
                    </a:lnTo>
                    <a:lnTo>
                      <a:pt x="262" y="1554"/>
                    </a:lnTo>
                    <a:lnTo>
                      <a:pt x="265" y="1549"/>
                    </a:lnTo>
                    <a:lnTo>
                      <a:pt x="268" y="1548"/>
                    </a:lnTo>
                    <a:lnTo>
                      <a:pt x="270" y="1552"/>
                    </a:lnTo>
                    <a:lnTo>
                      <a:pt x="273" y="1553"/>
                    </a:lnTo>
                    <a:lnTo>
                      <a:pt x="275" y="1549"/>
                    </a:lnTo>
                    <a:lnTo>
                      <a:pt x="275" y="1544"/>
                    </a:lnTo>
                    <a:lnTo>
                      <a:pt x="277" y="1538"/>
                    </a:lnTo>
                    <a:lnTo>
                      <a:pt x="279" y="1534"/>
                    </a:lnTo>
                    <a:lnTo>
                      <a:pt x="278" y="1528"/>
                    </a:lnTo>
                    <a:lnTo>
                      <a:pt x="273" y="1525"/>
                    </a:lnTo>
                    <a:lnTo>
                      <a:pt x="274" y="1519"/>
                    </a:lnTo>
                    <a:lnTo>
                      <a:pt x="276" y="1514"/>
                    </a:lnTo>
                    <a:lnTo>
                      <a:pt x="276" y="1509"/>
                    </a:lnTo>
                    <a:lnTo>
                      <a:pt x="278" y="1508"/>
                    </a:lnTo>
                    <a:lnTo>
                      <a:pt x="279" y="1506"/>
                    </a:lnTo>
                    <a:lnTo>
                      <a:pt x="279" y="1503"/>
                    </a:lnTo>
                    <a:lnTo>
                      <a:pt x="279" y="1502"/>
                    </a:lnTo>
                    <a:lnTo>
                      <a:pt x="276" y="1501"/>
                    </a:lnTo>
                    <a:lnTo>
                      <a:pt x="275" y="1498"/>
                    </a:lnTo>
                    <a:lnTo>
                      <a:pt x="275" y="1494"/>
                    </a:lnTo>
                    <a:lnTo>
                      <a:pt x="276" y="1491"/>
                    </a:lnTo>
                    <a:lnTo>
                      <a:pt x="279" y="1485"/>
                    </a:lnTo>
                    <a:lnTo>
                      <a:pt x="285" y="1482"/>
                    </a:lnTo>
                    <a:lnTo>
                      <a:pt x="290" y="1480"/>
                    </a:lnTo>
                    <a:lnTo>
                      <a:pt x="286" y="1473"/>
                    </a:lnTo>
                    <a:lnTo>
                      <a:pt x="284" y="1469"/>
                    </a:lnTo>
                    <a:lnTo>
                      <a:pt x="281" y="1466"/>
                    </a:lnTo>
                    <a:lnTo>
                      <a:pt x="279" y="1463"/>
                    </a:lnTo>
                    <a:lnTo>
                      <a:pt x="281" y="1458"/>
                    </a:lnTo>
                    <a:lnTo>
                      <a:pt x="284" y="1455"/>
                    </a:lnTo>
                    <a:lnTo>
                      <a:pt x="288" y="1455"/>
                    </a:lnTo>
                    <a:lnTo>
                      <a:pt x="292" y="1456"/>
                    </a:lnTo>
                    <a:lnTo>
                      <a:pt x="294" y="1452"/>
                    </a:lnTo>
                    <a:lnTo>
                      <a:pt x="294" y="1448"/>
                    </a:lnTo>
                    <a:lnTo>
                      <a:pt x="295" y="1443"/>
                    </a:lnTo>
                    <a:lnTo>
                      <a:pt x="296" y="1439"/>
                    </a:lnTo>
                    <a:lnTo>
                      <a:pt x="296" y="1435"/>
                    </a:lnTo>
                    <a:lnTo>
                      <a:pt x="296" y="1431"/>
                    </a:lnTo>
                    <a:lnTo>
                      <a:pt x="296" y="1427"/>
                    </a:lnTo>
                    <a:lnTo>
                      <a:pt x="294" y="1424"/>
                    </a:lnTo>
                    <a:lnTo>
                      <a:pt x="291" y="1420"/>
                    </a:lnTo>
                    <a:lnTo>
                      <a:pt x="292" y="1420"/>
                    </a:lnTo>
                    <a:lnTo>
                      <a:pt x="294" y="1421"/>
                    </a:lnTo>
                    <a:lnTo>
                      <a:pt x="296" y="1420"/>
                    </a:lnTo>
                    <a:lnTo>
                      <a:pt x="296" y="1417"/>
                    </a:lnTo>
                    <a:lnTo>
                      <a:pt x="294" y="1413"/>
                    </a:lnTo>
                    <a:lnTo>
                      <a:pt x="292" y="1412"/>
                    </a:lnTo>
                    <a:lnTo>
                      <a:pt x="290" y="1410"/>
                    </a:lnTo>
                    <a:lnTo>
                      <a:pt x="291" y="1405"/>
                    </a:lnTo>
                    <a:lnTo>
                      <a:pt x="290" y="1401"/>
                    </a:lnTo>
                    <a:lnTo>
                      <a:pt x="287" y="1396"/>
                    </a:lnTo>
                    <a:lnTo>
                      <a:pt x="288" y="1392"/>
                    </a:lnTo>
                    <a:lnTo>
                      <a:pt x="290" y="1386"/>
                    </a:lnTo>
                    <a:lnTo>
                      <a:pt x="290" y="1380"/>
                    </a:lnTo>
                    <a:lnTo>
                      <a:pt x="292" y="1375"/>
                    </a:lnTo>
                    <a:lnTo>
                      <a:pt x="296" y="1373"/>
                    </a:lnTo>
                    <a:lnTo>
                      <a:pt x="299" y="1372"/>
                    </a:lnTo>
                    <a:lnTo>
                      <a:pt x="301" y="1368"/>
                    </a:lnTo>
                    <a:lnTo>
                      <a:pt x="302" y="1366"/>
                    </a:lnTo>
                    <a:lnTo>
                      <a:pt x="303" y="1363"/>
                    </a:lnTo>
                    <a:lnTo>
                      <a:pt x="303" y="1359"/>
                    </a:lnTo>
                    <a:lnTo>
                      <a:pt x="304" y="1356"/>
                    </a:lnTo>
                    <a:lnTo>
                      <a:pt x="305" y="1353"/>
                    </a:lnTo>
                    <a:lnTo>
                      <a:pt x="307" y="1349"/>
                    </a:lnTo>
                    <a:lnTo>
                      <a:pt x="307" y="1344"/>
                    </a:lnTo>
                    <a:lnTo>
                      <a:pt x="311" y="1343"/>
                    </a:lnTo>
                    <a:lnTo>
                      <a:pt x="315" y="1341"/>
                    </a:lnTo>
                    <a:lnTo>
                      <a:pt x="316" y="1336"/>
                    </a:lnTo>
                    <a:lnTo>
                      <a:pt x="312" y="1332"/>
                    </a:lnTo>
                    <a:lnTo>
                      <a:pt x="308" y="1330"/>
                    </a:lnTo>
                    <a:lnTo>
                      <a:pt x="305" y="1326"/>
                    </a:lnTo>
                    <a:lnTo>
                      <a:pt x="305" y="1319"/>
                    </a:lnTo>
                    <a:lnTo>
                      <a:pt x="310" y="1319"/>
                    </a:lnTo>
                    <a:lnTo>
                      <a:pt x="313" y="1318"/>
                    </a:lnTo>
                    <a:lnTo>
                      <a:pt x="314" y="1315"/>
                    </a:lnTo>
                    <a:lnTo>
                      <a:pt x="314" y="1311"/>
                    </a:lnTo>
                    <a:lnTo>
                      <a:pt x="314" y="1308"/>
                    </a:lnTo>
                    <a:lnTo>
                      <a:pt x="315" y="1304"/>
                    </a:lnTo>
                    <a:lnTo>
                      <a:pt x="317" y="1300"/>
                    </a:lnTo>
                    <a:lnTo>
                      <a:pt x="320" y="1298"/>
                    </a:lnTo>
                    <a:lnTo>
                      <a:pt x="319" y="1296"/>
                    </a:lnTo>
                    <a:lnTo>
                      <a:pt x="320" y="1294"/>
                    </a:lnTo>
                    <a:lnTo>
                      <a:pt x="320" y="1293"/>
                    </a:lnTo>
                    <a:lnTo>
                      <a:pt x="321" y="1291"/>
                    </a:lnTo>
                    <a:lnTo>
                      <a:pt x="320" y="1289"/>
                    </a:lnTo>
                    <a:lnTo>
                      <a:pt x="320" y="1285"/>
                    </a:lnTo>
                    <a:lnTo>
                      <a:pt x="320" y="1282"/>
                    </a:lnTo>
                    <a:lnTo>
                      <a:pt x="320" y="1279"/>
                    </a:lnTo>
                    <a:lnTo>
                      <a:pt x="321" y="1276"/>
                    </a:lnTo>
                    <a:lnTo>
                      <a:pt x="321" y="1272"/>
                    </a:lnTo>
                    <a:lnTo>
                      <a:pt x="320" y="1269"/>
                    </a:lnTo>
                    <a:lnTo>
                      <a:pt x="320" y="1266"/>
                    </a:lnTo>
                    <a:lnTo>
                      <a:pt x="322" y="1261"/>
                    </a:lnTo>
                    <a:lnTo>
                      <a:pt x="326" y="1257"/>
                    </a:lnTo>
                    <a:lnTo>
                      <a:pt x="328" y="1251"/>
                    </a:lnTo>
                    <a:lnTo>
                      <a:pt x="330" y="1246"/>
                    </a:lnTo>
                    <a:lnTo>
                      <a:pt x="331" y="1241"/>
                    </a:lnTo>
                    <a:lnTo>
                      <a:pt x="333" y="1236"/>
                    </a:lnTo>
                    <a:lnTo>
                      <a:pt x="333" y="1231"/>
                    </a:lnTo>
                    <a:lnTo>
                      <a:pt x="334" y="1227"/>
                    </a:lnTo>
                    <a:lnTo>
                      <a:pt x="334" y="1228"/>
                    </a:lnTo>
                    <a:lnTo>
                      <a:pt x="335" y="1229"/>
                    </a:lnTo>
                    <a:lnTo>
                      <a:pt x="336" y="1229"/>
                    </a:lnTo>
                    <a:lnTo>
                      <a:pt x="337" y="1225"/>
                    </a:lnTo>
                    <a:lnTo>
                      <a:pt x="340" y="1221"/>
                    </a:lnTo>
                    <a:lnTo>
                      <a:pt x="343" y="1218"/>
                    </a:lnTo>
                    <a:lnTo>
                      <a:pt x="345" y="1213"/>
                    </a:lnTo>
                    <a:lnTo>
                      <a:pt x="347" y="1214"/>
                    </a:lnTo>
                    <a:lnTo>
                      <a:pt x="348" y="1212"/>
                    </a:lnTo>
                    <a:lnTo>
                      <a:pt x="348" y="1209"/>
                    </a:lnTo>
                    <a:lnTo>
                      <a:pt x="350" y="1208"/>
                    </a:lnTo>
                    <a:lnTo>
                      <a:pt x="351" y="1205"/>
                    </a:lnTo>
                    <a:lnTo>
                      <a:pt x="354" y="1205"/>
                    </a:lnTo>
                    <a:lnTo>
                      <a:pt x="355" y="1205"/>
                    </a:lnTo>
                    <a:lnTo>
                      <a:pt x="357" y="1202"/>
                    </a:lnTo>
                    <a:lnTo>
                      <a:pt x="360" y="1199"/>
                    </a:lnTo>
                    <a:lnTo>
                      <a:pt x="363" y="1194"/>
                    </a:lnTo>
                    <a:lnTo>
                      <a:pt x="366" y="1191"/>
                    </a:lnTo>
                    <a:lnTo>
                      <a:pt x="370" y="1188"/>
                    </a:lnTo>
                    <a:lnTo>
                      <a:pt x="374" y="1190"/>
                    </a:lnTo>
                    <a:lnTo>
                      <a:pt x="376" y="1193"/>
                    </a:lnTo>
                    <a:lnTo>
                      <a:pt x="377" y="1195"/>
                    </a:lnTo>
                    <a:lnTo>
                      <a:pt x="378" y="1195"/>
                    </a:lnTo>
                    <a:lnTo>
                      <a:pt x="377" y="1193"/>
                    </a:lnTo>
                    <a:lnTo>
                      <a:pt x="377" y="1191"/>
                    </a:lnTo>
                    <a:lnTo>
                      <a:pt x="377" y="1188"/>
                    </a:lnTo>
                    <a:lnTo>
                      <a:pt x="376" y="1186"/>
                    </a:lnTo>
                    <a:lnTo>
                      <a:pt x="381" y="1183"/>
                    </a:lnTo>
                    <a:lnTo>
                      <a:pt x="382" y="1179"/>
                    </a:lnTo>
                    <a:lnTo>
                      <a:pt x="381" y="1175"/>
                    </a:lnTo>
                    <a:lnTo>
                      <a:pt x="379" y="1170"/>
                    </a:lnTo>
                    <a:lnTo>
                      <a:pt x="382" y="1167"/>
                    </a:lnTo>
                    <a:lnTo>
                      <a:pt x="385" y="1163"/>
                    </a:lnTo>
                    <a:lnTo>
                      <a:pt x="388" y="1158"/>
                    </a:lnTo>
                    <a:lnTo>
                      <a:pt x="392" y="1158"/>
                    </a:lnTo>
                    <a:lnTo>
                      <a:pt x="393" y="1152"/>
                    </a:lnTo>
                    <a:lnTo>
                      <a:pt x="394" y="1148"/>
                    </a:lnTo>
                    <a:lnTo>
                      <a:pt x="396" y="1144"/>
                    </a:lnTo>
                    <a:lnTo>
                      <a:pt x="400" y="1141"/>
                    </a:lnTo>
                    <a:lnTo>
                      <a:pt x="402" y="1145"/>
                    </a:lnTo>
                    <a:lnTo>
                      <a:pt x="402" y="1150"/>
                    </a:lnTo>
                    <a:lnTo>
                      <a:pt x="402" y="1154"/>
                    </a:lnTo>
                    <a:lnTo>
                      <a:pt x="402" y="1158"/>
                    </a:lnTo>
                    <a:lnTo>
                      <a:pt x="399" y="1158"/>
                    </a:lnTo>
                    <a:lnTo>
                      <a:pt x="397" y="1158"/>
                    </a:lnTo>
                    <a:lnTo>
                      <a:pt x="395" y="1158"/>
                    </a:lnTo>
                    <a:lnTo>
                      <a:pt x="393" y="1158"/>
                    </a:lnTo>
                    <a:lnTo>
                      <a:pt x="393" y="1161"/>
                    </a:lnTo>
                    <a:lnTo>
                      <a:pt x="393" y="1165"/>
                    </a:lnTo>
                    <a:lnTo>
                      <a:pt x="395" y="1169"/>
                    </a:lnTo>
                    <a:lnTo>
                      <a:pt x="396" y="1173"/>
                    </a:lnTo>
                    <a:lnTo>
                      <a:pt x="399" y="1176"/>
                    </a:lnTo>
                    <a:lnTo>
                      <a:pt x="399" y="1180"/>
                    </a:lnTo>
                    <a:lnTo>
                      <a:pt x="398" y="1184"/>
                    </a:lnTo>
                    <a:lnTo>
                      <a:pt x="395" y="1187"/>
                    </a:lnTo>
                    <a:lnTo>
                      <a:pt x="395" y="1192"/>
                    </a:lnTo>
                    <a:lnTo>
                      <a:pt x="395" y="1195"/>
                    </a:lnTo>
                    <a:lnTo>
                      <a:pt x="392" y="1196"/>
                    </a:lnTo>
                    <a:lnTo>
                      <a:pt x="390" y="1197"/>
                    </a:lnTo>
                    <a:lnTo>
                      <a:pt x="387" y="1199"/>
                    </a:lnTo>
                    <a:lnTo>
                      <a:pt x="385" y="1200"/>
                    </a:lnTo>
                    <a:lnTo>
                      <a:pt x="385" y="1202"/>
                    </a:lnTo>
                    <a:lnTo>
                      <a:pt x="387" y="1206"/>
                    </a:lnTo>
                    <a:lnTo>
                      <a:pt x="383" y="1211"/>
                    </a:lnTo>
                    <a:lnTo>
                      <a:pt x="385" y="1215"/>
                    </a:lnTo>
                    <a:lnTo>
                      <a:pt x="387" y="1220"/>
                    </a:lnTo>
                    <a:lnTo>
                      <a:pt x="386" y="1225"/>
                    </a:lnTo>
                    <a:lnTo>
                      <a:pt x="383" y="1227"/>
                    </a:lnTo>
                    <a:lnTo>
                      <a:pt x="381" y="1229"/>
                    </a:lnTo>
                    <a:lnTo>
                      <a:pt x="380" y="1232"/>
                    </a:lnTo>
                    <a:lnTo>
                      <a:pt x="380" y="1236"/>
                    </a:lnTo>
                    <a:lnTo>
                      <a:pt x="379" y="1239"/>
                    </a:lnTo>
                    <a:lnTo>
                      <a:pt x="378" y="1242"/>
                    </a:lnTo>
                    <a:lnTo>
                      <a:pt x="378" y="1245"/>
                    </a:lnTo>
                    <a:lnTo>
                      <a:pt x="376" y="1247"/>
                    </a:lnTo>
                    <a:lnTo>
                      <a:pt x="375" y="1251"/>
                    </a:lnTo>
                    <a:lnTo>
                      <a:pt x="375" y="1255"/>
                    </a:lnTo>
                    <a:lnTo>
                      <a:pt x="375" y="1259"/>
                    </a:lnTo>
                    <a:lnTo>
                      <a:pt x="376" y="1263"/>
                    </a:lnTo>
                    <a:lnTo>
                      <a:pt x="375" y="1266"/>
                    </a:lnTo>
                    <a:lnTo>
                      <a:pt x="374" y="1270"/>
                    </a:lnTo>
                    <a:lnTo>
                      <a:pt x="373" y="1273"/>
                    </a:lnTo>
                    <a:lnTo>
                      <a:pt x="370" y="1275"/>
                    </a:lnTo>
                    <a:lnTo>
                      <a:pt x="372" y="1281"/>
                    </a:lnTo>
                    <a:lnTo>
                      <a:pt x="373" y="1287"/>
                    </a:lnTo>
                    <a:lnTo>
                      <a:pt x="372" y="1293"/>
                    </a:lnTo>
                    <a:lnTo>
                      <a:pt x="372" y="1300"/>
                    </a:lnTo>
                    <a:lnTo>
                      <a:pt x="369" y="1306"/>
                    </a:lnTo>
                    <a:lnTo>
                      <a:pt x="369" y="1312"/>
                    </a:lnTo>
                    <a:lnTo>
                      <a:pt x="368" y="1319"/>
                    </a:lnTo>
                    <a:lnTo>
                      <a:pt x="367" y="1326"/>
                    </a:lnTo>
                    <a:lnTo>
                      <a:pt x="366" y="1328"/>
                    </a:lnTo>
                    <a:lnTo>
                      <a:pt x="365" y="1330"/>
                    </a:lnTo>
                    <a:lnTo>
                      <a:pt x="366" y="1334"/>
                    </a:lnTo>
                    <a:lnTo>
                      <a:pt x="367" y="1337"/>
                    </a:lnTo>
                    <a:lnTo>
                      <a:pt x="367" y="1341"/>
                    </a:lnTo>
                    <a:lnTo>
                      <a:pt x="367" y="1344"/>
                    </a:lnTo>
                    <a:lnTo>
                      <a:pt x="366" y="1347"/>
                    </a:lnTo>
                    <a:lnTo>
                      <a:pt x="363" y="1349"/>
                    </a:lnTo>
                    <a:lnTo>
                      <a:pt x="363" y="1353"/>
                    </a:lnTo>
                    <a:lnTo>
                      <a:pt x="363" y="1358"/>
                    </a:lnTo>
                    <a:lnTo>
                      <a:pt x="361" y="1362"/>
                    </a:lnTo>
                    <a:lnTo>
                      <a:pt x="359" y="1366"/>
                    </a:lnTo>
                    <a:lnTo>
                      <a:pt x="358" y="1370"/>
                    </a:lnTo>
                    <a:lnTo>
                      <a:pt x="356" y="1373"/>
                    </a:lnTo>
                    <a:lnTo>
                      <a:pt x="355" y="1377"/>
                    </a:lnTo>
                    <a:lnTo>
                      <a:pt x="354" y="1381"/>
                    </a:lnTo>
                    <a:lnTo>
                      <a:pt x="352" y="1381"/>
                    </a:lnTo>
                    <a:lnTo>
                      <a:pt x="349" y="1379"/>
                    </a:lnTo>
                    <a:lnTo>
                      <a:pt x="346" y="1377"/>
                    </a:lnTo>
                    <a:lnTo>
                      <a:pt x="341" y="1379"/>
                    </a:lnTo>
                    <a:lnTo>
                      <a:pt x="341" y="1381"/>
                    </a:lnTo>
                    <a:lnTo>
                      <a:pt x="341" y="1385"/>
                    </a:lnTo>
                    <a:lnTo>
                      <a:pt x="340" y="1388"/>
                    </a:lnTo>
                    <a:lnTo>
                      <a:pt x="340" y="1391"/>
                    </a:lnTo>
                    <a:lnTo>
                      <a:pt x="340" y="1394"/>
                    </a:lnTo>
                    <a:lnTo>
                      <a:pt x="340" y="1398"/>
                    </a:lnTo>
                    <a:lnTo>
                      <a:pt x="341" y="1400"/>
                    </a:lnTo>
                    <a:lnTo>
                      <a:pt x="344" y="1402"/>
                    </a:lnTo>
                    <a:lnTo>
                      <a:pt x="339" y="1401"/>
                    </a:lnTo>
                    <a:lnTo>
                      <a:pt x="336" y="1403"/>
                    </a:lnTo>
                    <a:lnTo>
                      <a:pt x="334" y="1406"/>
                    </a:lnTo>
                    <a:lnTo>
                      <a:pt x="335" y="1409"/>
                    </a:lnTo>
                    <a:lnTo>
                      <a:pt x="335" y="1413"/>
                    </a:lnTo>
                    <a:lnTo>
                      <a:pt x="336" y="1417"/>
                    </a:lnTo>
                    <a:lnTo>
                      <a:pt x="335" y="1420"/>
                    </a:lnTo>
                    <a:lnTo>
                      <a:pt x="333" y="1424"/>
                    </a:lnTo>
                    <a:lnTo>
                      <a:pt x="334" y="1426"/>
                    </a:lnTo>
                    <a:lnTo>
                      <a:pt x="335" y="1429"/>
                    </a:lnTo>
                    <a:lnTo>
                      <a:pt x="335" y="1432"/>
                    </a:lnTo>
                    <a:lnTo>
                      <a:pt x="334" y="1435"/>
                    </a:lnTo>
                    <a:lnTo>
                      <a:pt x="331" y="1437"/>
                    </a:lnTo>
                    <a:lnTo>
                      <a:pt x="331" y="1440"/>
                    </a:lnTo>
                    <a:lnTo>
                      <a:pt x="331" y="1443"/>
                    </a:lnTo>
                    <a:lnTo>
                      <a:pt x="333" y="1446"/>
                    </a:lnTo>
                    <a:lnTo>
                      <a:pt x="335" y="1448"/>
                    </a:lnTo>
                    <a:lnTo>
                      <a:pt x="337" y="1450"/>
                    </a:lnTo>
                    <a:lnTo>
                      <a:pt x="337" y="1452"/>
                    </a:lnTo>
                    <a:lnTo>
                      <a:pt x="336" y="1454"/>
                    </a:lnTo>
                    <a:lnTo>
                      <a:pt x="333" y="1458"/>
                    </a:lnTo>
                    <a:lnTo>
                      <a:pt x="333" y="1464"/>
                    </a:lnTo>
                    <a:lnTo>
                      <a:pt x="333" y="1469"/>
                    </a:lnTo>
                    <a:lnTo>
                      <a:pt x="331" y="1473"/>
                    </a:lnTo>
                    <a:lnTo>
                      <a:pt x="329" y="1477"/>
                    </a:lnTo>
                    <a:lnTo>
                      <a:pt x="329" y="1482"/>
                    </a:lnTo>
                    <a:lnTo>
                      <a:pt x="329" y="1486"/>
                    </a:lnTo>
                    <a:lnTo>
                      <a:pt x="329" y="1490"/>
                    </a:lnTo>
                    <a:lnTo>
                      <a:pt x="330" y="1493"/>
                    </a:lnTo>
                    <a:lnTo>
                      <a:pt x="329" y="1497"/>
                    </a:lnTo>
                    <a:lnTo>
                      <a:pt x="328" y="1500"/>
                    </a:lnTo>
                    <a:lnTo>
                      <a:pt x="324" y="1502"/>
                    </a:lnTo>
                    <a:lnTo>
                      <a:pt x="324" y="1506"/>
                    </a:lnTo>
                    <a:lnTo>
                      <a:pt x="324" y="1510"/>
                    </a:lnTo>
                    <a:lnTo>
                      <a:pt x="324" y="1512"/>
                    </a:lnTo>
                    <a:lnTo>
                      <a:pt x="323" y="1516"/>
                    </a:lnTo>
                    <a:lnTo>
                      <a:pt x="322" y="1518"/>
                    </a:lnTo>
                    <a:lnTo>
                      <a:pt x="321" y="1521"/>
                    </a:lnTo>
                    <a:lnTo>
                      <a:pt x="320" y="1525"/>
                    </a:lnTo>
                    <a:lnTo>
                      <a:pt x="320" y="1528"/>
                    </a:lnTo>
                    <a:lnTo>
                      <a:pt x="322" y="1531"/>
                    </a:lnTo>
                    <a:lnTo>
                      <a:pt x="322" y="1535"/>
                    </a:lnTo>
                    <a:lnTo>
                      <a:pt x="323" y="1538"/>
                    </a:lnTo>
                    <a:lnTo>
                      <a:pt x="323" y="1542"/>
                    </a:lnTo>
                    <a:lnTo>
                      <a:pt x="322" y="1546"/>
                    </a:lnTo>
                    <a:lnTo>
                      <a:pt x="322" y="1551"/>
                    </a:lnTo>
                    <a:lnTo>
                      <a:pt x="323" y="1554"/>
                    </a:lnTo>
                    <a:lnTo>
                      <a:pt x="324" y="1557"/>
                    </a:lnTo>
                    <a:lnTo>
                      <a:pt x="323" y="1564"/>
                    </a:lnTo>
                    <a:lnTo>
                      <a:pt x="319" y="1567"/>
                    </a:lnTo>
                    <a:lnTo>
                      <a:pt x="315" y="1571"/>
                    </a:lnTo>
                    <a:lnTo>
                      <a:pt x="315" y="1578"/>
                    </a:lnTo>
                    <a:lnTo>
                      <a:pt x="313" y="1579"/>
                    </a:lnTo>
                    <a:lnTo>
                      <a:pt x="313" y="1582"/>
                    </a:lnTo>
                    <a:lnTo>
                      <a:pt x="313" y="1585"/>
                    </a:lnTo>
                    <a:lnTo>
                      <a:pt x="312" y="1589"/>
                    </a:lnTo>
                    <a:lnTo>
                      <a:pt x="314" y="1591"/>
                    </a:lnTo>
                    <a:lnTo>
                      <a:pt x="315" y="1594"/>
                    </a:lnTo>
                    <a:lnTo>
                      <a:pt x="315" y="1598"/>
                    </a:lnTo>
                    <a:lnTo>
                      <a:pt x="315" y="1602"/>
                    </a:lnTo>
                    <a:lnTo>
                      <a:pt x="311" y="1607"/>
                    </a:lnTo>
                    <a:lnTo>
                      <a:pt x="309" y="1612"/>
                    </a:lnTo>
                    <a:lnTo>
                      <a:pt x="309" y="1618"/>
                    </a:lnTo>
                    <a:lnTo>
                      <a:pt x="309" y="1624"/>
                    </a:lnTo>
                    <a:lnTo>
                      <a:pt x="311" y="1630"/>
                    </a:lnTo>
                    <a:lnTo>
                      <a:pt x="311" y="1637"/>
                    </a:lnTo>
                    <a:lnTo>
                      <a:pt x="311" y="1643"/>
                    </a:lnTo>
                    <a:lnTo>
                      <a:pt x="308" y="1649"/>
                    </a:lnTo>
                    <a:lnTo>
                      <a:pt x="306" y="1650"/>
                    </a:lnTo>
                    <a:lnTo>
                      <a:pt x="305" y="1650"/>
                    </a:lnTo>
                    <a:lnTo>
                      <a:pt x="304" y="1651"/>
                    </a:lnTo>
                    <a:lnTo>
                      <a:pt x="303" y="1653"/>
                    </a:lnTo>
                    <a:lnTo>
                      <a:pt x="305" y="1655"/>
                    </a:lnTo>
                    <a:lnTo>
                      <a:pt x="306" y="1658"/>
                    </a:lnTo>
                    <a:lnTo>
                      <a:pt x="306" y="1661"/>
                    </a:lnTo>
                    <a:lnTo>
                      <a:pt x="305" y="1664"/>
                    </a:lnTo>
                    <a:lnTo>
                      <a:pt x="305" y="1666"/>
                    </a:lnTo>
                    <a:lnTo>
                      <a:pt x="303" y="1670"/>
                    </a:lnTo>
                    <a:lnTo>
                      <a:pt x="303" y="1673"/>
                    </a:lnTo>
                    <a:lnTo>
                      <a:pt x="303" y="1675"/>
                    </a:lnTo>
                    <a:lnTo>
                      <a:pt x="301" y="1680"/>
                    </a:lnTo>
                    <a:lnTo>
                      <a:pt x="300" y="1686"/>
                    </a:lnTo>
                    <a:lnTo>
                      <a:pt x="298" y="1691"/>
                    </a:lnTo>
                    <a:lnTo>
                      <a:pt x="294" y="1695"/>
                    </a:lnTo>
                    <a:lnTo>
                      <a:pt x="295" y="1697"/>
                    </a:lnTo>
                    <a:lnTo>
                      <a:pt x="296" y="1699"/>
                    </a:lnTo>
                    <a:lnTo>
                      <a:pt x="296" y="1701"/>
                    </a:lnTo>
                    <a:lnTo>
                      <a:pt x="296" y="1704"/>
                    </a:lnTo>
                    <a:lnTo>
                      <a:pt x="293" y="1706"/>
                    </a:lnTo>
                    <a:lnTo>
                      <a:pt x="293" y="1711"/>
                    </a:lnTo>
                    <a:lnTo>
                      <a:pt x="292" y="1716"/>
                    </a:lnTo>
                    <a:lnTo>
                      <a:pt x="287" y="1720"/>
                    </a:lnTo>
                    <a:lnTo>
                      <a:pt x="286" y="1725"/>
                    </a:lnTo>
                    <a:lnTo>
                      <a:pt x="285" y="1731"/>
                    </a:lnTo>
                    <a:lnTo>
                      <a:pt x="286" y="1737"/>
                    </a:lnTo>
                    <a:lnTo>
                      <a:pt x="286" y="1743"/>
                    </a:lnTo>
                    <a:lnTo>
                      <a:pt x="286" y="1750"/>
                    </a:lnTo>
                    <a:lnTo>
                      <a:pt x="285" y="1754"/>
                    </a:lnTo>
                    <a:lnTo>
                      <a:pt x="283" y="1760"/>
                    </a:lnTo>
                    <a:lnTo>
                      <a:pt x="278" y="1763"/>
                    </a:lnTo>
                    <a:lnTo>
                      <a:pt x="279" y="1771"/>
                    </a:lnTo>
                    <a:lnTo>
                      <a:pt x="278" y="1777"/>
                    </a:lnTo>
                    <a:lnTo>
                      <a:pt x="276" y="1782"/>
                    </a:lnTo>
                    <a:lnTo>
                      <a:pt x="274" y="1788"/>
                    </a:lnTo>
                    <a:lnTo>
                      <a:pt x="273" y="1793"/>
                    </a:lnTo>
                    <a:lnTo>
                      <a:pt x="270" y="1799"/>
                    </a:lnTo>
                    <a:lnTo>
                      <a:pt x="270" y="1806"/>
                    </a:lnTo>
                    <a:lnTo>
                      <a:pt x="273" y="1813"/>
                    </a:lnTo>
                    <a:lnTo>
                      <a:pt x="270" y="1816"/>
                    </a:lnTo>
                    <a:lnTo>
                      <a:pt x="273" y="1820"/>
                    </a:lnTo>
                    <a:lnTo>
                      <a:pt x="273" y="1824"/>
                    </a:lnTo>
                    <a:lnTo>
                      <a:pt x="270" y="1827"/>
                    </a:lnTo>
                    <a:lnTo>
                      <a:pt x="273" y="1827"/>
                    </a:lnTo>
                    <a:lnTo>
                      <a:pt x="275" y="1827"/>
                    </a:lnTo>
                    <a:lnTo>
                      <a:pt x="276" y="1825"/>
                    </a:lnTo>
                    <a:lnTo>
                      <a:pt x="277" y="1824"/>
                    </a:lnTo>
                    <a:lnTo>
                      <a:pt x="277" y="1823"/>
                    </a:lnTo>
                    <a:lnTo>
                      <a:pt x="277" y="1821"/>
                    </a:lnTo>
                    <a:lnTo>
                      <a:pt x="279" y="1818"/>
                    </a:lnTo>
                    <a:lnTo>
                      <a:pt x="281" y="1818"/>
                    </a:lnTo>
                    <a:lnTo>
                      <a:pt x="285" y="1818"/>
                    </a:lnTo>
                    <a:lnTo>
                      <a:pt x="287" y="1815"/>
                    </a:lnTo>
                    <a:lnTo>
                      <a:pt x="288" y="1812"/>
                    </a:lnTo>
                    <a:lnTo>
                      <a:pt x="291" y="1810"/>
                    </a:lnTo>
                    <a:lnTo>
                      <a:pt x="292" y="1805"/>
                    </a:lnTo>
                    <a:lnTo>
                      <a:pt x="296" y="1800"/>
                    </a:lnTo>
                    <a:lnTo>
                      <a:pt x="299" y="1797"/>
                    </a:lnTo>
                    <a:lnTo>
                      <a:pt x="294" y="1793"/>
                    </a:lnTo>
                    <a:lnTo>
                      <a:pt x="293" y="1790"/>
                    </a:lnTo>
                    <a:lnTo>
                      <a:pt x="294" y="1786"/>
                    </a:lnTo>
                    <a:lnTo>
                      <a:pt x="294" y="1782"/>
                    </a:lnTo>
                    <a:lnTo>
                      <a:pt x="296" y="1780"/>
                    </a:lnTo>
                    <a:lnTo>
                      <a:pt x="297" y="1776"/>
                    </a:lnTo>
                    <a:lnTo>
                      <a:pt x="298" y="1772"/>
                    </a:lnTo>
                    <a:lnTo>
                      <a:pt x="298" y="1769"/>
                    </a:lnTo>
                    <a:lnTo>
                      <a:pt x="297" y="1765"/>
                    </a:lnTo>
                    <a:lnTo>
                      <a:pt x="301" y="1763"/>
                    </a:lnTo>
                    <a:lnTo>
                      <a:pt x="303" y="1762"/>
                    </a:lnTo>
                    <a:lnTo>
                      <a:pt x="305" y="1761"/>
                    </a:lnTo>
                    <a:lnTo>
                      <a:pt x="308" y="1759"/>
                    </a:lnTo>
                    <a:lnTo>
                      <a:pt x="305" y="1756"/>
                    </a:lnTo>
                    <a:lnTo>
                      <a:pt x="304" y="1753"/>
                    </a:lnTo>
                    <a:lnTo>
                      <a:pt x="303" y="1750"/>
                    </a:lnTo>
                    <a:lnTo>
                      <a:pt x="302" y="1747"/>
                    </a:lnTo>
                    <a:lnTo>
                      <a:pt x="302" y="1743"/>
                    </a:lnTo>
                    <a:lnTo>
                      <a:pt x="302" y="1741"/>
                    </a:lnTo>
                    <a:lnTo>
                      <a:pt x="302" y="1737"/>
                    </a:lnTo>
                    <a:lnTo>
                      <a:pt x="303" y="1734"/>
                    </a:lnTo>
                    <a:lnTo>
                      <a:pt x="305" y="1729"/>
                    </a:lnTo>
                    <a:lnTo>
                      <a:pt x="309" y="1726"/>
                    </a:lnTo>
                    <a:lnTo>
                      <a:pt x="313" y="1723"/>
                    </a:lnTo>
                    <a:lnTo>
                      <a:pt x="318" y="1720"/>
                    </a:lnTo>
                    <a:lnTo>
                      <a:pt x="320" y="1720"/>
                    </a:lnTo>
                    <a:lnTo>
                      <a:pt x="323" y="1718"/>
                    </a:lnTo>
                    <a:lnTo>
                      <a:pt x="326" y="1716"/>
                    </a:lnTo>
                    <a:lnTo>
                      <a:pt x="329" y="1717"/>
                    </a:lnTo>
                    <a:lnTo>
                      <a:pt x="331" y="1719"/>
                    </a:lnTo>
                    <a:lnTo>
                      <a:pt x="331" y="1721"/>
                    </a:lnTo>
                    <a:lnTo>
                      <a:pt x="333" y="1724"/>
                    </a:lnTo>
                    <a:lnTo>
                      <a:pt x="336" y="1724"/>
                    </a:lnTo>
                    <a:lnTo>
                      <a:pt x="337" y="1719"/>
                    </a:lnTo>
                    <a:lnTo>
                      <a:pt x="338" y="1715"/>
                    </a:lnTo>
                    <a:lnTo>
                      <a:pt x="338" y="1710"/>
                    </a:lnTo>
                    <a:lnTo>
                      <a:pt x="337" y="1706"/>
                    </a:lnTo>
                    <a:lnTo>
                      <a:pt x="337" y="1701"/>
                    </a:lnTo>
                    <a:lnTo>
                      <a:pt x="337" y="1697"/>
                    </a:lnTo>
                    <a:lnTo>
                      <a:pt x="337" y="1692"/>
                    </a:lnTo>
                    <a:lnTo>
                      <a:pt x="338" y="1689"/>
                    </a:lnTo>
                    <a:lnTo>
                      <a:pt x="336" y="1690"/>
                    </a:lnTo>
                    <a:lnTo>
                      <a:pt x="333" y="1690"/>
                    </a:lnTo>
                    <a:lnTo>
                      <a:pt x="331" y="1691"/>
                    </a:lnTo>
                    <a:lnTo>
                      <a:pt x="331" y="1693"/>
                    </a:lnTo>
                    <a:lnTo>
                      <a:pt x="333" y="1696"/>
                    </a:lnTo>
                    <a:lnTo>
                      <a:pt x="334" y="1699"/>
                    </a:lnTo>
                    <a:lnTo>
                      <a:pt x="333" y="1704"/>
                    </a:lnTo>
                    <a:lnTo>
                      <a:pt x="333" y="1708"/>
                    </a:lnTo>
                    <a:lnTo>
                      <a:pt x="331" y="1710"/>
                    </a:lnTo>
                    <a:lnTo>
                      <a:pt x="329" y="1709"/>
                    </a:lnTo>
                    <a:lnTo>
                      <a:pt x="326" y="1709"/>
                    </a:lnTo>
                    <a:lnTo>
                      <a:pt x="322" y="1708"/>
                    </a:lnTo>
                    <a:lnTo>
                      <a:pt x="320" y="1711"/>
                    </a:lnTo>
                    <a:lnTo>
                      <a:pt x="318" y="1716"/>
                    </a:lnTo>
                    <a:lnTo>
                      <a:pt x="314" y="1720"/>
                    </a:lnTo>
                    <a:lnTo>
                      <a:pt x="310" y="1720"/>
                    </a:lnTo>
                    <a:lnTo>
                      <a:pt x="309" y="1716"/>
                    </a:lnTo>
                    <a:lnTo>
                      <a:pt x="310" y="1714"/>
                    </a:lnTo>
                    <a:lnTo>
                      <a:pt x="312" y="1711"/>
                    </a:lnTo>
                    <a:lnTo>
                      <a:pt x="312" y="1708"/>
                    </a:lnTo>
                    <a:lnTo>
                      <a:pt x="313" y="1703"/>
                    </a:lnTo>
                    <a:lnTo>
                      <a:pt x="313" y="1698"/>
                    </a:lnTo>
                    <a:lnTo>
                      <a:pt x="313" y="1693"/>
                    </a:lnTo>
                    <a:lnTo>
                      <a:pt x="313" y="1689"/>
                    </a:lnTo>
                    <a:lnTo>
                      <a:pt x="314" y="1684"/>
                    </a:lnTo>
                    <a:lnTo>
                      <a:pt x="316" y="1680"/>
                    </a:lnTo>
                    <a:lnTo>
                      <a:pt x="319" y="1676"/>
                    </a:lnTo>
                    <a:lnTo>
                      <a:pt x="322" y="1673"/>
                    </a:lnTo>
                    <a:lnTo>
                      <a:pt x="324" y="1670"/>
                    </a:lnTo>
                    <a:lnTo>
                      <a:pt x="324" y="1666"/>
                    </a:lnTo>
                    <a:lnTo>
                      <a:pt x="326" y="1664"/>
                    </a:lnTo>
                    <a:lnTo>
                      <a:pt x="329" y="1662"/>
                    </a:lnTo>
                    <a:lnTo>
                      <a:pt x="335" y="1666"/>
                    </a:lnTo>
                    <a:lnTo>
                      <a:pt x="339" y="1670"/>
                    </a:lnTo>
                    <a:lnTo>
                      <a:pt x="341" y="1674"/>
                    </a:lnTo>
                    <a:lnTo>
                      <a:pt x="344" y="1680"/>
                    </a:lnTo>
                    <a:lnTo>
                      <a:pt x="346" y="1673"/>
                    </a:lnTo>
                    <a:lnTo>
                      <a:pt x="348" y="1666"/>
                    </a:lnTo>
                    <a:lnTo>
                      <a:pt x="348" y="1659"/>
                    </a:lnTo>
                    <a:lnTo>
                      <a:pt x="348" y="1651"/>
                    </a:lnTo>
                    <a:lnTo>
                      <a:pt x="349" y="1645"/>
                    </a:lnTo>
                    <a:lnTo>
                      <a:pt x="351" y="1638"/>
                    </a:lnTo>
                    <a:lnTo>
                      <a:pt x="354" y="1632"/>
                    </a:lnTo>
                    <a:lnTo>
                      <a:pt x="359" y="1626"/>
                    </a:lnTo>
                    <a:lnTo>
                      <a:pt x="357" y="1621"/>
                    </a:lnTo>
                    <a:lnTo>
                      <a:pt x="356" y="1616"/>
                    </a:lnTo>
                    <a:lnTo>
                      <a:pt x="357" y="1610"/>
                    </a:lnTo>
                    <a:lnTo>
                      <a:pt x="357" y="1603"/>
                    </a:lnTo>
                    <a:lnTo>
                      <a:pt x="357" y="1598"/>
                    </a:lnTo>
                    <a:lnTo>
                      <a:pt x="356" y="1593"/>
                    </a:lnTo>
                    <a:lnTo>
                      <a:pt x="353" y="1589"/>
                    </a:lnTo>
                    <a:lnTo>
                      <a:pt x="348" y="1585"/>
                    </a:lnTo>
                    <a:lnTo>
                      <a:pt x="347" y="1589"/>
                    </a:lnTo>
                    <a:lnTo>
                      <a:pt x="346" y="1592"/>
                    </a:lnTo>
                    <a:lnTo>
                      <a:pt x="344" y="1594"/>
                    </a:lnTo>
                    <a:lnTo>
                      <a:pt x="342" y="1598"/>
                    </a:lnTo>
                    <a:lnTo>
                      <a:pt x="341" y="1596"/>
                    </a:lnTo>
                    <a:lnTo>
                      <a:pt x="341" y="1593"/>
                    </a:lnTo>
                    <a:lnTo>
                      <a:pt x="341" y="1591"/>
                    </a:lnTo>
                    <a:lnTo>
                      <a:pt x="341" y="1589"/>
                    </a:lnTo>
                    <a:lnTo>
                      <a:pt x="345" y="1585"/>
                    </a:lnTo>
                    <a:lnTo>
                      <a:pt x="346" y="1580"/>
                    </a:lnTo>
                    <a:lnTo>
                      <a:pt x="346" y="1575"/>
                    </a:lnTo>
                    <a:lnTo>
                      <a:pt x="353" y="1574"/>
                    </a:lnTo>
                    <a:lnTo>
                      <a:pt x="354" y="1571"/>
                    </a:lnTo>
                    <a:lnTo>
                      <a:pt x="356" y="1567"/>
                    </a:lnTo>
                    <a:lnTo>
                      <a:pt x="357" y="1563"/>
                    </a:lnTo>
                    <a:lnTo>
                      <a:pt x="354" y="1561"/>
                    </a:lnTo>
                    <a:lnTo>
                      <a:pt x="353" y="1556"/>
                    </a:lnTo>
                    <a:lnTo>
                      <a:pt x="350" y="1552"/>
                    </a:lnTo>
                    <a:lnTo>
                      <a:pt x="349" y="1546"/>
                    </a:lnTo>
                    <a:lnTo>
                      <a:pt x="349" y="1540"/>
                    </a:lnTo>
                    <a:lnTo>
                      <a:pt x="351" y="1539"/>
                    </a:lnTo>
                    <a:lnTo>
                      <a:pt x="354" y="1539"/>
                    </a:lnTo>
                    <a:lnTo>
                      <a:pt x="357" y="1539"/>
                    </a:lnTo>
                    <a:lnTo>
                      <a:pt x="358" y="1538"/>
                    </a:lnTo>
                    <a:lnTo>
                      <a:pt x="357" y="1533"/>
                    </a:lnTo>
                    <a:lnTo>
                      <a:pt x="358" y="1527"/>
                    </a:lnTo>
                    <a:lnTo>
                      <a:pt x="359" y="1522"/>
                    </a:lnTo>
                    <a:lnTo>
                      <a:pt x="360" y="1517"/>
                    </a:lnTo>
                    <a:lnTo>
                      <a:pt x="363" y="1512"/>
                    </a:lnTo>
                    <a:lnTo>
                      <a:pt x="363" y="1507"/>
                    </a:lnTo>
                    <a:lnTo>
                      <a:pt x="365" y="1501"/>
                    </a:lnTo>
                    <a:lnTo>
                      <a:pt x="365" y="1496"/>
                    </a:lnTo>
                    <a:lnTo>
                      <a:pt x="366" y="1492"/>
                    </a:lnTo>
                    <a:lnTo>
                      <a:pt x="367" y="1488"/>
                    </a:lnTo>
                    <a:lnTo>
                      <a:pt x="369" y="1485"/>
                    </a:lnTo>
                    <a:lnTo>
                      <a:pt x="373" y="1484"/>
                    </a:lnTo>
                    <a:lnTo>
                      <a:pt x="374" y="1479"/>
                    </a:lnTo>
                    <a:lnTo>
                      <a:pt x="374" y="1473"/>
                    </a:lnTo>
                    <a:lnTo>
                      <a:pt x="375" y="1468"/>
                    </a:lnTo>
                    <a:lnTo>
                      <a:pt x="376" y="1463"/>
                    </a:lnTo>
                    <a:lnTo>
                      <a:pt x="377" y="1458"/>
                    </a:lnTo>
                    <a:lnTo>
                      <a:pt x="378" y="1454"/>
                    </a:lnTo>
                    <a:lnTo>
                      <a:pt x="381" y="1451"/>
                    </a:lnTo>
                    <a:lnTo>
                      <a:pt x="384" y="1447"/>
                    </a:lnTo>
                    <a:lnTo>
                      <a:pt x="384" y="1441"/>
                    </a:lnTo>
                    <a:lnTo>
                      <a:pt x="383" y="1435"/>
                    </a:lnTo>
                    <a:lnTo>
                      <a:pt x="385" y="1430"/>
                    </a:lnTo>
                    <a:lnTo>
                      <a:pt x="391" y="1428"/>
                    </a:lnTo>
                    <a:lnTo>
                      <a:pt x="394" y="1428"/>
                    </a:lnTo>
                    <a:lnTo>
                      <a:pt x="397" y="1428"/>
                    </a:lnTo>
                    <a:lnTo>
                      <a:pt x="401" y="1428"/>
                    </a:lnTo>
                    <a:lnTo>
                      <a:pt x="403" y="1427"/>
                    </a:lnTo>
                    <a:lnTo>
                      <a:pt x="402" y="1424"/>
                    </a:lnTo>
                    <a:lnTo>
                      <a:pt x="402" y="1420"/>
                    </a:lnTo>
                    <a:lnTo>
                      <a:pt x="402" y="1418"/>
                    </a:lnTo>
                    <a:lnTo>
                      <a:pt x="399" y="1418"/>
                    </a:lnTo>
                    <a:lnTo>
                      <a:pt x="397" y="1419"/>
                    </a:lnTo>
                    <a:lnTo>
                      <a:pt x="395" y="1420"/>
                    </a:lnTo>
                    <a:lnTo>
                      <a:pt x="395" y="1422"/>
                    </a:lnTo>
                    <a:lnTo>
                      <a:pt x="393" y="1422"/>
                    </a:lnTo>
                    <a:lnTo>
                      <a:pt x="393" y="1417"/>
                    </a:lnTo>
                    <a:lnTo>
                      <a:pt x="393" y="1412"/>
                    </a:lnTo>
                    <a:lnTo>
                      <a:pt x="393" y="1407"/>
                    </a:lnTo>
                    <a:lnTo>
                      <a:pt x="394" y="1403"/>
                    </a:lnTo>
                    <a:lnTo>
                      <a:pt x="395" y="1400"/>
                    </a:lnTo>
                    <a:lnTo>
                      <a:pt x="397" y="1396"/>
                    </a:lnTo>
                    <a:lnTo>
                      <a:pt x="400" y="1393"/>
                    </a:lnTo>
                    <a:lnTo>
                      <a:pt x="403" y="1390"/>
                    </a:lnTo>
                    <a:lnTo>
                      <a:pt x="404" y="1388"/>
                    </a:lnTo>
                    <a:lnTo>
                      <a:pt x="405" y="1383"/>
                    </a:lnTo>
                    <a:lnTo>
                      <a:pt x="406" y="1381"/>
                    </a:lnTo>
                    <a:lnTo>
                      <a:pt x="406" y="1377"/>
                    </a:lnTo>
                    <a:lnTo>
                      <a:pt x="408" y="1374"/>
                    </a:lnTo>
                    <a:lnTo>
                      <a:pt x="409" y="1371"/>
                    </a:lnTo>
                    <a:lnTo>
                      <a:pt x="410" y="1367"/>
                    </a:lnTo>
                    <a:lnTo>
                      <a:pt x="412" y="1364"/>
                    </a:lnTo>
                    <a:lnTo>
                      <a:pt x="410" y="1362"/>
                    </a:lnTo>
                    <a:lnTo>
                      <a:pt x="409" y="1358"/>
                    </a:lnTo>
                    <a:lnTo>
                      <a:pt x="410" y="1356"/>
                    </a:lnTo>
                    <a:lnTo>
                      <a:pt x="413" y="1354"/>
                    </a:lnTo>
                    <a:lnTo>
                      <a:pt x="415" y="1349"/>
                    </a:lnTo>
                    <a:lnTo>
                      <a:pt x="417" y="1345"/>
                    </a:lnTo>
                    <a:lnTo>
                      <a:pt x="418" y="1339"/>
                    </a:lnTo>
                    <a:lnTo>
                      <a:pt x="415" y="1335"/>
                    </a:lnTo>
                    <a:lnTo>
                      <a:pt x="415" y="1329"/>
                    </a:lnTo>
                    <a:lnTo>
                      <a:pt x="417" y="1323"/>
                    </a:lnTo>
                    <a:lnTo>
                      <a:pt x="419" y="1318"/>
                    </a:lnTo>
                    <a:lnTo>
                      <a:pt x="422" y="1312"/>
                    </a:lnTo>
                    <a:lnTo>
                      <a:pt x="426" y="1307"/>
                    </a:lnTo>
                    <a:lnTo>
                      <a:pt x="428" y="1301"/>
                    </a:lnTo>
                    <a:lnTo>
                      <a:pt x="428" y="1295"/>
                    </a:lnTo>
                    <a:lnTo>
                      <a:pt x="427" y="1289"/>
                    </a:lnTo>
                    <a:lnTo>
                      <a:pt x="428" y="1285"/>
                    </a:lnTo>
                    <a:lnTo>
                      <a:pt x="430" y="1283"/>
                    </a:lnTo>
                    <a:lnTo>
                      <a:pt x="431" y="1280"/>
                    </a:lnTo>
                    <a:lnTo>
                      <a:pt x="432" y="1276"/>
                    </a:lnTo>
                    <a:lnTo>
                      <a:pt x="432" y="1273"/>
                    </a:lnTo>
                    <a:lnTo>
                      <a:pt x="434" y="1270"/>
                    </a:lnTo>
                    <a:lnTo>
                      <a:pt x="436" y="1267"/>
                    </a:lnTo>
                    <a:lnTo>
                      <a:pt x="437" y="1265"/>
                    </a:lnTo>
                    <a:lnTo>
                      <a:pt x="437" y="1263"/>
                    </a:lnTo>
                    <a:lnTo>
                      <a:pt x="438" y="1259"/>
                    </a:lnTo>
                    <a:lnTo>
                      <a:pt x="439" y="1258"/>
                    </a:lnTo>
                    <a:lnTo>
                      <a:pt x="441" y="1257"/>
                    </a:lnTo>
                    <a:lnTo>
                      <a:pt x="445" y="1257"/>
                    </a:lnTo>
                    <a:lnTo>
                      <a:pt x="447" y="1259"/>
                    </a:lnTo>
                    <a:lnTo>
                      <a:pt x="447" y="1260"/>
                    </a:lnTo>
                    <a:lnTo>
                      <a:pt x="449" y="1262"/>
                    </a:lnTo>
                    <a:lnTo>
                      <a:pt x="449" y="1264"/>
                    </a:lnTo>
                    <a:lnTo>
                      <a:pt x="449" y="1266"/>
                    </a:lnTo>
                    <a:lnTo>
                      <a:pt x="449" y="1267"/>
                    </a:lnTo>
                    <a:lnTo>
                      <a:pt x="450" y="1268"/>
                    </a:lnTo>
                    <a:lnTo>
                      <a:pt x="451" y="1268"/>
                    </a:lnTo>
                    <a:lnTo>
                      <a:pt x="454" y="1268"/>
                    </a:lnTo>
                    <a:lnTo>
                      <a:pt x="456" y="1267"/>
                    </a:lnTo>
                    <a:lnTo>
                      <a:pt x="457" y="1266"/>
                    </a:lnTo>
                    <a:lnTo>
                      <a:pt x="456" y="1264"/>
                    </a:lnTo>
                    <a:lnTo>
                      <a:pt x="455" y="1263"/>
                    </a:lnTo>
                    <a:lnTo>
                      <a:pt x="454" y="1263"/>
                    </a:lnTo>
                    <a:lnTo>
                      <a:pt x="451" y="1261"/>
                    </a:lnTo>
                    <a:lnTo>
                      <a:pt x="455" y="1258"/>
                    </a:lnTo>
                    <a:lnTo>
                      <a:pt x="458" y="1255"/>
                    </a:lnTo>
                    <a:lnTo>
                      <a:pt x="458" y="1250"/>
                    </a:lnTo>
                    <a:lnTo>
                      <a:pt x="459" y="1246"/>
                    </a:lnTo>
                    <a:lnTo>
                      <a:pt x="459" y="1240"/>
                    </a:lnTo>
                    <a:lnTo>
                      <a:pt x="459" y="1236"/>
                    </a:lnTo>
                    <a:lnTo>
                      <a:pt x="458" y="1231"/>
                    </a:lnTo>
                    <a:lnTo>
                      <a:pt x="458" y="1227"/>
                    </a:lnTo>
                    <a:lnTo>
                      <a:pt x="454" y="1226"/>
                    </a:lnTo>
                    <a:lnTo>
                      <a:pt x="451" y="1223"/>
                    </a:lnTo>
                    <a:lnTo>
                      <a:pt x="451" y="1220"/>
                    </a:lnTo>
                    <a:lnTo>
                      <a:pt x="451" y="1216"/>
                    </a:lnTo>
                    <a:lnTo>
                      <a:pt x="456" y="1211"/>
                    </a:lnTo>
                    <a:lnTo>
                      <a:pt x="458" y="1205"/>
                    </a:lnTo>
                    <a:lnTo>
                      <a:pt x="458" y="1197"/>
                    </a:lnTo>
                    <a:lnTo>
                      <a:pt x="458" y="1191"/>
                    </a:lnTo>
                    <a:lnTo>
                      <a:pt x="459" y="1184"/>
                    </a:lnTo>
                    <a:lnTo>
                      <a:pt x="460" y="1178"/>
                    </a:lnTo>
                    <a:lnTo>
                      <a:pt x="465" y="1175"/>
                    </a:lnTo>
                    <a:lnTo>
                      <a:pt x="473" y="1173"/>
                    </a:lnTo>
                    <a:lnTo>
                      <a:pt x="473" y="1169"/>
                    </a:lnTo>
                    <a:lnTo>
                      <a:pt x="473" y="1165"/>
                    </a:lnTo>
                    <a:lnTo>
                      <a:pt x="474" y="1160"/>
                    </a:lnTo>
                    <a:lnTo>
                      <a:pt x="477" y="1158"/>
                    </a:lnTo>
                    <a:lnTo>
                      <a:pt x="482" y="1159"/>
                    </a:lnTo>
                    <a:lnTo>
                      <a:pt x="485" y="1163"/>
                    </a:lnTo>
                    <a:lnTo>
                      <a:pt x="489" y="1164"/>
                    </a:lnTo>
                    <a:lnTo>
                      <a:pt x="491" y="1158"/>
                    </a:lnTo>
                    <a:lnTo>
                      <a:pt x="490" y="1156"/>
                    </a:lnTo>
                    <a:lnTo>
                      <a:pt x="489" y="1154"/>
                    </a:lnTo>
                    <a:lnTo>
                      <a:pt x="486" y="1154"/>
                    </a:lnTo>
                    <a:lnTo>
                      <a:pt x="484" y="1151"/>
                    </a:lnTo>
                    <a:lnTo>
                      <a:pt x="480" y="1154"/>
                    </a:lnTo>
                    <a:lnTo>
                      <a:pt x="477" y="1154"/>
                    </a:lnTo>
                    <a:lnTo>
                      <a:pt x="477" y="1151"/>
                    </a:lnTo>
                    <a:lnTo>
                      <a:pt x="477" y="1148"/>
                    </a:lnTo>
                    <a:lnTo>
                      <a:pt x="477" y="1144"/>
                    </a:lnTo>
                    <a:lnTo>
                      <a:pt x="478" y="1140"/>
                    </a:lnTo>
                    <a:lnTo>
                      <a:pt x="478" y="1136"/>
                    </a:lnTo>
                    <a:lnTo>
                      <a:pt x="478" y="1133"/>
                    </a:lnTo>
                    <a:lnTo>
                      <a:pt x="481" y="1130"/>
                    </a:lnTo>
                    <a:lnTo>
                      <a:pt x="484" y="1128"/>
                    </a:lnTo>
                    <a:lnTo>
                      <a:pt x="486" y="1126"/>
                    </a:lnTo>
                    <a:lnTo>
                      <a:pt x="484" y="1123"/>
                    </a:lnTo>
                    <a:lnTo>
                      <a:pt x="486" y="1119"/>
                    </a:lnTo>
                    <a:lnTo>
                      <a:pt x="487" y="1115"/>
                    </a:lnTo>
                    <a:lnTo>
                      <a:pt x="489" y="1110"/>
                    </a:lnTo>
                    <a:lnTo>
                      <a:pt x="490" y="1105"/>
                    </a:lnTo>
                    <a:lnTo>
                      <a:pt x="490" y="1100"/>
                    </a:lnTo>
                    <a:lnTo>
                      <a:pt x="492" y="1096"/>
                    </a:lnTo>
                    <a:lnTo>
                      <a:pt x="493" y="1092"/>
                    </a:lnTo>
                    <a:lnTo>
                      <a:pt x="494" y="1087"/>
                    </a:lnTo>
                    <a:lnTo>
                      <a:pt x="494" y="1083"/>
                    </a:lnTo>
                    <a:lnTo>
                      <a:pt x="495" y="1080"/>
                    </a:lnTo>
                    <a:lnTo>
                      <a:pt x="496" y="1077"/>
                    </a:lnTo>
                    <a:lnTo>
                      <a:pt x="498" y="1075"/>
                    </a:lnTo>
                    <a:lnTo>
                      <a:pt x="499" y="1073"/>
                    </a:lnTo>
                    <a:lnTo>
                      <a:pt x="499" y="1069"/>
                    </a:lnTo>
                    <a:lnTo>
                      <a:pt x="500" y="1066"/>
                    </a:lnTo>
                    <a:lnTo>
                      <a:pt x="500" y="1063"/>
                    </a:lnTo>
                    <a:lnTo>
                      <a:pt x="501" y="1060"/>
                    </a:lnTo>
                    <a:lnTo>
                      <a:pt x="502" y="1057"/>
                    </a:lnTo>
                    <a:lnTo>
                      <a:pt x="503" y="1054"/>
                    </a:lnTo>
                    <a:lnTo>
                      <a:pt x="503" y="1050"/>
                    </a:lnTo>
                    <a:lnTo>
                      <a:pt x="508" y="1047"/>
                    </a:lnTo>
                    <a:lnTo>
                      <a:pt x="512" y="1043"/>
                    </a:lnTo>
                    <a:lnTo>
                      <a:pt x="514" y="1039"/>
                    </a:lnTo>
                    <a:lnTo>
                      <a:pt x="517" y="1034"/>
                    </a:lnTo>
                    <a:lnTo>
                      <a:pt x="520" y="1030"/>
                    </a:lnTo>
                    <a:lnTo>
                      <a:pt x="522" y="1025"/>
                    </a:lnTo>
                    <a:lnTo>
                      <a:pt x="526" y="1021"/>
                    </a:lnTo>
                    <a:lnTo>
                      <a:pt x="531" y="1018"/>
                    </a:lnTo>
                    <a:lnTo>
                      <a:pt x="535" y="1020"/>
                    </a:lnTo>
                    <a:lnTo>
                      <a:pt x="538" y="1023"/>
                    </a:lnTo>
                    <a:lnTo>
                      <a:pt x="541" y="1025"/>
                    </a:lnTo>
                    <a:lnTo>
                      <a:pt x="545" y="1022"/>
                    </a:lnTo>
                    <a:lnTo>
                      <a:pt x="546" y="1019"/>
                    </a:lnTo>
                    <a:lnTo>
                      <a:pt x="546" y="1015"/>
                    </a:lnTo>
                    <a:lnTo>
                      <a:pt x="546" y="1012"/>
                    </a:lnTo>
                    <a:lnTo>
                      <a:pt x="546" y="1009"/>
                    </a:lnTo>
                    <a:lnTo>
                      <a:pt x="546" y="1005"/>
                    </a:lnTo>
                    <a:lnTo>
                      <a:pt x="548" y="1002"/>
                    </a:lnTo>
                    <a:lnTo>
                      <a:pt x="550" y="1000"/>
                    </a:lnTo>
                    <a:lnTo>
                      <a:pt x="553" y="998"/>
                    </a:lnTo>
                    <a:lnTo>
                      <a:pt x="548" y="996"/>
                    </a:lnTo>
                    <a:lnTo>
                      <a:pt x="546" y="993"/>
                    </a:lnTo>
                    <a:lnTo>
                      <a:pt x="547" y="989"/>
                    </a:lnTo>
                    <a:lnTo>
                      <a:pt x="549" y="986"/>
                    </a:lnTo>
                    <a:lnTo>
                      <a:pt x="551" y="983"/>
                    </a:lnTo>
                    <a:lnTo>
                      <a:pt x="551" y="979"/>
                    </a:lnTo>
                    <a:lnTo>
                      <a:pt x="550" y="977"/>
                    </a:lnTo>
                    <a:lnTo>
                      <a:pt x="544" y="976"/>
                    </a:lnTo>
                    <a:lnTo>
                      <a:pt x="541" y="971"/>
                    </a:lnTo>
                    <a:lnTo>
                      <a:pt x="540" y="966"/>
                    </a:lnTo>
                    <a:lnTo>
                      <a:pt x="540" y="960"/>
                    </a:lnTo>
                    <a:lnTo>
                      <a:pt x="540" y="955"/>
                    </a:lnTo>
                    <a:lnTo>
                      <a:pt x="542" y="949"/>
                    </a:lnTo>
                    <a:lnTo>
                      <a:pt x="542" y="944"/>
                    </a:lnTo>
                    <a:lnTo>
                      <a:pt x="544" y="938"/>
                    </a:lnTo>
                    <a:lnTo>
                      <a:pt x="544" y="931"/>
                    </a:lnTo>
                    <a:lnTo>
                      <a:pt x="546" y="925"/>
                    </a:lnTo>
                    <a:lnTo>
                      <a:pt x="548" y="920"/>
                    </a:lnTo>
                    <a:lnTo>
                      <a:pt x="550" y="914"/>
                    </a:lnTo>
                    <a:lnTo>
                      <a:pt x="553" y="908"/>
                    </a:lnTo>
                    <a:lnTo>
                      <a:pt x="555" y="903"/>
                    </a:lnTo>
                    <a:lnTo>
                      <a:pt x="557" y="898"/>
                    </a:lnTo>
                    <a:lnTo>
                      <a:pt x="560" y="893"/>
                    </a:lnTo>
                    <a:lnTo>
                      <a:pt x="564" y="888"/>
                    </a:lnTo>
                    <a:lnTo>
                      <a:pt x="566" y="886"/>
                    </a:lnTo>
                    <a:lnTo>
                      <a:pt x="566" y="884"/>
                    </a:lnTo>
                    <a:lnTo>
                      <a:pt x="567" y="881"/>
                    </a:lnTo>
                    <a:lnTo>
                      <a:pt x="568" y="878"/>
                    </a:lnTo>
                    <a:lnTo>
                      <a:pt x="568" y="875"/>
                    </a:lnTo>
                    <a:lnTo>
                      <a:pt x="568" y="872"/>
                    </a:lnTo>
                    <a:lnTo>
                      <a:pt x="568" y="869"/>
                    </a:lnTo>
                    <a:lnTo>
                      <a:pt x="569" y="867"/>
                    </a:lnTo>
                    <a:lnTo>
                      <a:pt x="570" y="863"/>
                    </a:lnTo>
                    <a:lnTo>
                      <a:pt x="572" y="859"/>
                    </a:lnTo>
                    <a:lnTo>
                      <a:pt x="573" y="856"/>
                    </a:lnTo>
                    <a:lnTo>
                      <a:pt x="575" y="852"/>
                    </a:lnTo>
                    <a:lnTo>
                      <a:pt x="576" y="848"/>
                    </a:lnTo>
                    <a:lnTo>
                      <a:pt x="578" y="844"/>
                    </a:lnTo>
                    <a:lnTo>
                      <a:pt x="579" y="841"/>
                    </a:lnTo>
                    <a:lnTo>
                      <a:pt x="580" y="837"/>
                    </a:lnTo>
                    <a:lnTo>
                      <a:pt x="583" y="833"/>
                    </a:lnTo>
                    <a:lnTo>
                      <a:pt x="583" y="828"/>
                    </a:lnTo>
                    <a:lnTo>
                      <a:pt x="583" y="824"/>
                    </a:lnTo>
                    <a:lnTo>
                      <a:pt x="583" y="820"/>
                    </a:lnTo>
                    <a:lnTo>
                      <a:pt x="584" y="815"/>
                    </a:lnTo>
                    <a:lnTo>
                      <a:pt x="585" y="813"/>
                    </a:lnTo>
                    <a:lnTo>
                      <a:pt x="587" y="811"/>
                    </a:lnTo>
                    <a:lnTo>
                      <a:pt x="589" y="808"/>
                    </a:lnTo>
                    <a:lnTo>
                      <a:pt x="591" y="806"/>
                    </a:lnTo>
                    <a:lnTo>
                      <a:pt x="594" y="804"/>
                    </a:lnTo>
                    <a:lnTo>
                      <a:pt x="596" y="802"/>
                    </a:lnTo>
                    <a:lnTo>
                      <a:pt x="598" y="798"/>
                    </a:lnTo>
                    <a:lnTo>
                      <a:pt x="601" y="798"/>
                    </a:lnTo>
                    <a:lnTo>
                      <a:pt x="603" y="798"/>
                    </a:lnTo>
                    <a:lnTo>
                      <a:pt x="605" y="800"/>
                    </a:lnTo>
                    <a:lnTo>
                      <a:pt x="608" y="802"/>
                    </a:lnTo>
                    <a:lnTo>
                      <a:pt x="609" y="796"/>
                    </a:lnTo>
                    <a:lnTo>
                      <a:pt x="611" y="791"/>
                    </a:lnTo>
                    <a:lnTo>
                      <a:pt x="611" y="788"/>
                    </a:lnTo>
                    <a:lnTo>
                      <a:pt x="607" y="785"/>
                    </a:lnTo>
                    <a:lnTo>
                      <a:pt x="608" y="783"/>
                    </a:lnTo>
                    <a:lnTo>
                      <a:pt x="610" y="781"/>
                    </a:lnTo>
                    <a:lnTo>
                      <a:pt x="612" y="781"/>
                    </a:lnTo>
                    <a:lnTo>
                      <a:pt x="615" y="781"/>
                    </a:lnTo>
                    <a:lnTo>
                      <a:pt x="611" y="777"/>
                    </a:lnTo>
                    <a:lnTo>
                      <a:pt x="609" y="771"/>
                    </a:lnTo>
                    <a:lnTo>
                      <a:pt x="609" y="766"/>
                    </a:lnTo>
                    <a:lnTo>
                      <a:pt x="611" y="761"/>
                    </a:lnTo>
                    <a:lnTo>
                      <a:pt x="613" y="758"/>
                    </a:lnTo>
                    <a:lnTo>
                      <a:pt x="617" y="757"/>
                    </a:lnTo>
                    <a:lnTo>
                      <a:pt x="620" y="757"/>
                    </a:lnTo>
                    <a:lnTo>
                      <a:pt x="623" y="755"/>
                    </a:lnTo>
                    <a:lnTo>
                      <a:pt x="622" y="751"/>
                    </a:lnTo>
                    <a:lnTo>
                      <a:pt x="621" y="747"/>
                    </a:lnTo>
                    <a:lnTo>
                      <a:pt x="620" y="741"/>
                    </a:lnTo>
                    <a:lnTo>
                      <a:pt x="620" y="736"/>
                    </a:lnTo>
                    <a:lnTo>
                      <a:pt x="625" y="733"/>
                    </a:lnTo>
                    <a:lnTo>
                      <a:pt x="626" y="728"/>
                    </a:lnTo>
                    <a:lnTo>
                      <a:pt x="627" y="722"/>
                    </a:lnTo>
                    <a:lnTo>
                      <a:pt x="628" y="716"/>
                    </a:lnTo>
                    <a:lnTo>
                      <a:pt x="632" y="713"/>
                    </a:lnTo>
                    <a:lnTo>
                      <a:pt x="635" y="708"/>
                    </a:lnTo>
                    <a:lnTo>
                      <a:pt x="635" y="702"/>
                    </a:lnTo>
                    <a:lnTo>
                      <a:pt x="636" y="695"/>
                    </a:lnTo>
                    <a:lnTo>
                      <a:pt x="640" y="691"/>
                    </a:lnTo>
                    <a:lnTo>
                      <a:pt x="643" y="687"/>
                    </a:lnTo>
                    <a:lnTo>
                      <a:pt x="645" y="683"/>
                    </a:lnTo>
                    <a:lnTo>
                      <a:pt x="647" y="678"/>
                    </a:lnTo>
                    <a:lnTo>
                      <a:pt x="648" y="672"/>
                    </a:lnTo>
                    <a:lnTo>
                      <a:pt x="650" y="668"/>
                    </a:lnTo>
                    <a:lnTo>
                      <a:pt x="653" y="663"/>
                    </a:lnTo>
                    <a:lnTo>
                      <a:pt x="657" y="660"/>
                    </a:lnTo>
                    <a:lnTo>
                      <a:pt x="657" y="657"/>
                    </a:lnTo>
                    <a:lnTo>
                      <a:pt x="658" y="653"/>
                    </a:lnTo>
                    <a:lnTo>
                      <a:pt x="660" y="650"/>
                    </a:lnTo>
                    <a:lnTo>
                      <a:pt x="663" y="648"/>
                    </a:lnTo>
                    <a:lnTo>
                      <a:pt x="665" y="645"/>
                    </a:lnTo>
                    <a:lnTo>
                      <a:pt x="665" y="643"/>
                    </a:lnTo>
                    <a:lnTo>
                      <a:pt x="665" y="640"/>
                    </a:lnTo>
                    <a:lnTo>
                      <a:pt x="663" y="635"/>
                    </a:lnTo>
                    <a:lnTo>
                      <a:pt x="664" y="633"/>
                    </a:lnTo>
                    <a:lnTo>
                      <a:pt x="665" y="630"/>
                    </a:lnTo>
                    <a:lnTo>
                      <a:pt x="667" y="627"/>
                    </a:lnTo>
                    <a:lnTo>
                      <a:pt x="668" y="624"/>
                    </a:lnTo>
                    <a:lnTo>
                      <a:pt x="670" y="621"/>
                    </a:lnTo>
                    <a:lnTo>
                      <a:pt x="672" y="618"/>
                    </a:lnTo>
                    <a:lnTo>
                      <a:pt x="674" y="616"/>
                    </a:lnTo>
                    <a:lnTo>
                      <a:pt x="676" y="614"/>
                    </a:lnTo>
                    <a:lnTo>
                      <a:pt x="679" y="608"/>
                    </a:lnTo>
                    <a:lnTo>
                      <a:pt x="680" y="603"/>
                    </a:lnTo>
                    <a:lnTo>
                      <a:pt x="682" y="597"/>
                    </a:lnTo>
                    <a:lnTo>
                      <a:pt x="686" y="592"/>
                    </a:lnTo>
                    <a:lnTo>
                      <a:pt x="686" y="590"/>
                    </a:lnTo>
                    <a:lnTo>
                      <a:pt x="684" y="588"/>
                    </a:lnTo>
                    <a:lnTo>
                      <a:pt x="683" y="585"/>
                    </a:lnTo>
                    <a:lnTo>
                      <a:pt x="684" y="582"/>
                    </a:lnTo>
                    <a:lnTo>
                      <a:pt x="688" y="582"/>
                    </a:lnTo>
                    <a:lnTo>
                      <a:pt x="692" y="581"/>
                    </a:lnTo>
                    <a:lnTo>
                      <a:pt x="693" y="578"/>
                    </a:lnTo>
                    <a:lnTo>
                      <a:pt x="692" y="573"/>
                    </a:lnTo>
                    <a:lnTo>
                      <a:pt x="693" y="568"/>
                    </a:lnTo>
                    <a:lnTo>
                      <a:pt x="693" y="561"/>
                    </a:lnTo>
                    <a:lnTo>
                      <a:pt x="695" y="555"/>
                    </a:lnTo>
                    <a:lnTo>
                      <a:pt x="701" y="552"/>
                    </a:lnTo>
                    <a:lnTo>
                      <a:pt x="701" y="550"/>
                    </a:lnTo>
                    <a:lnTo>
                      <a:pt x="704" y="548"/>
                    </a:lnTo>
                    <a:lnTo>
                      <a:pt x="707" y="546"/>
                    </a:lnTo>
                    <a:lnTo>
                      <a:pt x="707" y="543"/>
                    </a:lnTo>
                    <a:lnTo>
                      <a:pt x="708" y="543"/>
                    </a:lnTo>
                    <a:lnTo>
                      <a:pt x="709" y="541"/>
                    </a:lnTo>
                    <a:lnTo>
                      <a:pt x="709" y="537"/>
                    </a:lnTo>
                    <a:lnTo>
                      <a:pt x="709" y="534"/>
                    </a:lnTo>
                    <a:lnTo>
                      <a:pt x="710" y="532"/>
                    </a:lnTo>
                    <a:lnTo>
                      <a:pt x="710" y="530"/>
                    </a:lnTo>
                    <a:lnTo>
                      <a:pt x="712" y="531"/>
                    </a:lnTo>
                    <a:lnTo>
                      <a:pt x="715" y="534"/>
                    </a:lnTo>
                    <a:lnTo>
                      <a:pt x="720" y="536"/>
                    </a:lnTo>
                    <a:lnTo>
                      <a:pt x="722" y="533"/>
                    </a:lnTo>
                    <a:lnTo>
                      <a:pt x="723" y="528"/>
                    </a:lnTo>
                    <a:lnTo>
                      <a:pt x="727" y="525"/>
                    </a:lnTo>
                    <a:lnTo>
                      <a:pt x="727" y="519"/>
                    </a:lnTo>
                    <a:lnTo>
                      <a:pt x="727" y="513"/>
                    </a:lnTo>
                    <a:lnTo>
                      <a:pt x="728" y="507"/>
                    </a:lnTo>
                    <a:lnTo>
                      <a:pt x="729" y="503"/>
                    </a:lnTo>
                    <a:lnTo>
                      <a:pt x="730" y="497"/>
                    </a:lnTo>
                    <a:lnTo>
                      <a:pt x="732" y="492"/>
                    </a:lnTo>
                    <a:lnTo>
                      <a:pt x="735" y="488"/>
                    </a:lnTo>
                    <a:lnTo>
                      <a:pt x="738" y="483"/>
                    </a:lnTo>
                    <a:lnTo>
                      <a:pt x="738" y="479"/>
                    </a:lnTo>
                    <a:lnTo>
                      <a:pt x="740" y="477"/>
                    </a:lnTo>
                    <a:lnTo>
                      <a:pt x="743" y="475"/>
                    </a:lnTo>
                    <a:lnTo>
                      <a:pt x="744" y="471"/>
                    </a:lnTo>
                    <a:lnTo>
                      <a:pt x="742" y="468"/>
                    </a:lnTo>
                    <a:lnTo>
                      <a:pt x="740" y="464"/>
                    </a:lnTo>
                    <a:lnTo>
                      <a:pt x="738" y="462"/>
                    </a:lnTo>
                    <a:lnTo>
                      <a:pt x="739" y="458"/>
                    </a:lnTo>
                    <a:lnTo>
                      <a:pt x="740" y="458"/>
                    </a:lnTo>
                    <a:lnTo>
                      <a:pt x="743" y="456"/>
                    </a:lnTo>
                    <a:lnTo>
                      <a:pt x="744" y="455"/>
                    </a:lnTo>
                    <a:lnTo>
                      <a:pt x="745" y="454"/>
                    </a:lnTo>
                    <a:lnTo>
                      <a:pt x="743" y="451"/>
                    </a:lnTo>
                    <a:lnTo>
                      <a:pt x="744" y="447"/>
                    </a:lnTo>
                    <a:lnTo>
                      <a:pt x="745" y="445"/>
                    </a:lnTo>
                    <a:lnTo>
                      <a:pt x="745" y="441"/>
                    </a:lnTo>
                    <a:lnTo>
                      <a:pt x="749" y="438"/>
                    </a:lnTo>
                    <a:lnTo>
                      <a:pt x="753" y="440"/>
                    </a:lnTo>
                    <a:lnTo>
                      <a:pt x="755" y="440"/>
                    </a:lnTo>
                    <a:lnTo>
                      <a:pt x="758" y="436"/>
                    </a:lnTo>
                    <a:lnTo>
                      <a:pt x="757" y="432"/>
                    </a:lnTo>
                    <a:lnTo>
                      <a:pt x="758" y="428"/>
                    </a:lnTo>
                    <a:lnTo>
                      <a:pt x="759" y="425"/>
                    </a:lnTo>
                    <a:lnTo>
                      <a:pt x="761" y="421"/>
                    </a:lnTo>
                    <a:lnTo>
                      <a:pt x="764" y="424"/>
                    </a:lnTo>
                    <a:lnTo>
                      <a:pt x="766" y="430"/>
                    </a:lnTo>
                    <a:lnTo>
                      <a:pt x="770" y="434"/>
                    </a:lnTo>
                    <a:lnTo>
                      <a:pt x="777" y="433"/>
                    </a:lnTo>
                    <a:lnTo>
                      <a:pt x="781" y="431"/>
                    </a:lnTo>
                    <a:lnTo>
                      <a:pt x="784" y="426"/>
                    </a:lnTo>
                    <a:lnTo>
                      <a:pt x="786" y="424"/>
                    </a:lnTo>
                    <a:lnTo>
                      <a:pt x="789" y="429"/>
                    </a:lnTo>
                    <a:lnTo>
                      <a:pt x="792" y="427"/>
                    </a:lnTo>
                    <a:lnTo>
                      <a:pt x="794" y="423"/>
                    </a:lnTo>
                    <a:lnTo>
                      <a:pt x="796" y="420"/>
                    </a:lnTo>
                    <a:lnTo>
                      <a:pt x="800" y="423"/>
                    </a:lnTo>
                    <a:lnTo>
                      <a:pt x="803" y="428"/>
                    </a:lnTo>
                    <a:lnTo>
                      <a:pt x="804" y="433"/>
                    </a:lnTo>
                    <a:lnTo>
                      <a:pt x="806" y="438"/>
                    </a:lnTo>
                    <a:lnTo>
                      <a:pt x="810" y="441"/>
                    </a:lnTo>
                    <a:lnTo>
                      <a:pt x="811" y="436"/>
                    </a:lnTo>
                    <a:lnTo>
                      <a:pt x="811" y="432"/>
                    </a:lnTo>
                    <a:lnTo>
                      <a:pt x="811" y="428"/>
                    </a:lnTo>
                    <a:lnTo>
                      <a:pt x="810" y="426"/>
                    </a:lnTo>
                    <a:lnTo>
                      <a:pt x="811" y="425"/>
                    </a:lnTo>
                    <a:lnTo>
                      <a:pt x="812" y="425"/>
                    </a:lnTo>
                    <a:lnTo>
                      <a:pt x="813" y="426"/>
                    </a:lnTo>
                    <a:lnTo>
                      <a:pt x="813" y="428"/>
                    </a:lnTo>
                    <a:lnTo>
                      <a:pt x="817" y="428"/>
                    </a:lnTo>
                    <a:lnTo>
                      <a:pt x="819" y="426"/>
                    </a:lnTo>
                    <a:lnTo>
                      <a:pt x="821" y="425"/>
                    </a:lnTo>
                    <a:lnTo>
                      <a:pt x="824" y="424"/>
                    </a:lnTo>
                    <a:lnTo>
                      <a:pt x="825" y="429"/>
                    </a:lnTo>
                    <a:lnTo>
                      <a:pt x="826" y="434"/>
                    </a:lnTo>
                    <a:lnTo>
                      <a:pt x="827" y="438"/>
                    </a:lnTo>
                    <a:lnTo>
                      <a:pt x="828" y="442"/>
                    </a:lnTo>
                    <a:lnTo>
                      <a:pt x="830" y="436"/>
                    </a:lnTo>
                    <a:lnTo>
                      <a:pt x="830" y="431"/>
                    </a:lnTo>
                    <a:lnTo>
                      <a:pt x="831" y="425"/>
                    </a:lnTo>
                    <a:lnTo>
                      <a:pt x="836" y="423"/>
                    </a:lnTo>
                    <a:lnTo>
                      <a:pt x="837" y="427"/>
                    </a:lnTo>
                    <a:lnTo>
                      <a:pt x="839" y="430"/>
                    </a:lnTo>
                    <a:lnTo>
                      <a:pt x="842" y="433"/>
                    </a:lnTo>
                    <a:lnTo>
                      <a:pt x="841" y="437"/>
                    </a:lnTo>
                    <a:lnTo>
                      <a:pt x="839" y="440"/>
                    </a:lnTo>
                    <a:lnTo>
                      <a:pt x="837" y="444"/>
                    </a:lnTo>
                    <a:lnTo>
                      <a:pt x="837" y="447"/>
                    </a:lnTo>
                    <a:lnTo>
                      <a:pt x="837" y="451"/>
                    </a:lnTo>
                    <a:lnTo>
                      <a:pt x="837" y="455"/>
                    </a:lnTo>
                    <a:lnTo>
                      <a:pt x="836" y="459"/>
                    </a:lnTo>
                    <a:lnTo>
                      <a:pt x="835" y="462"/>
                    </a:lnTo>
                    <a:lnTo>
                      <a:pt x="832" y="465"/>
                    </a:lnTo>
                    <a:lnTo>
                      <a:pt x="833" y="470"/>
                    </a:lnTo>
                    <a:lnTo>
                      <a:pt x="832" y="475"/>
                    </a:lnTo>
                    <a:lnTo>
                      <a:pt x="831" y="479"/>
                    </a:lnTo>
                    <a:lnTo>
                      <a:pt x="828" y="482"/>
                    </a:lnTo>
                    <a:lnTo>
                      <a:pt x="826" y="486"/>
                    </a:lnTo>
                    <a:lnTo>
                      <a:pt x="824" y="490"/>
                    </a:lnTo>
                    <a:lnTo>
                      <a:pt x="824" y="495"/>
                    </a:lnTo>
                    <a:lnTo>
                      <a:pt x="826" y="500"/>
                    </a:lnTo>
                    <a:lnTo>
                      <a:pt x="820" y="505"/>
                    </a:lnTo>
                    <a:lnTo>
                      <a:pt x="820" y="510"/>
                    </a:lnTo>
                    <a:lnTo>
                      <a:pt x="818" y="515"/>
                    </a:lnTo>
                    <a:lnTo>
                      <a:pt x="813" y="518"/>
                    </a:lnTo>
                    <a:lnTo>
                      <a:pt x="816" y="520"/>
                    </a:lnTo>
                    <a:lnTo>
                      <a:pt x="816" y="522"/>
                    </a:lnTo>
                    <a:lnTo>
                      <a:pt x="816" y="524"/>
                    </a:lnTo>
                    <a:lnTo>
                      <a:pt x="816" y="526"/>
                    </a:lnTo>
                    <a:lnTo>
                      <a:pt x="813" y="530"/>
                    </a:lnTo>
                    <a:lnTo>
                      <a:pt x="813" y="534"/>
                    </a:lnTo>
                    <a:lnTo>
                      <a:pt x="815" y="537"/>
                    </a:lnTo>
                    <a:lnTo>
                      <a:pt x="812" y="540"/>
                    </a:lnTo>
                    <a:lnTo>
                      <a:pt x="809" y="544"/>
                    </a:lnTo>
                    <a:lnTo>
                      <a:pt x="810" y="550"/>
                    </a:lnTo>
                    <a:lnTo>
                      <a:pt x="810" y="554"/>
                    </a:lnTo>
                    <a:lnTo>
                      <a:pt x="805" y="557"/>
                    </a:lnTo>
                    <a:lnTo>
                      <a:pt x="804" y="561"/>
                    </a:lnTo>
                    <a:lnTo>
                      <a:pt x="803" y="566"/>
                    </a:lnTo>
                    <a:lnTo>
                      <a:pt x="803" y="570"/>
                    </a:lnTo>
                    <a:lnTo>
                      <a:pt x="802" y="573"/>
                    </a:lnTo>
                    <a:lnTo>
                      <a:pt x="801" y="578"/>
                    </a:lnTo>
                    <a:lnTo>
                      <a:pt x="801" y="582"/>
                    </a:lnTo>
                    <a:lnTo>
                      <a:pt x="802" y="587"/>
                    </a:lnTo>
                    <a:lnTo>
                      <a:pt x="803" y="591"/>
                    </a:lnTo>
                    <a:lnTo>
                      <a:pt x="803" y="595"/>
                    </a:lnTo>
                    <a:lnTo>
                      <a:pt x="803" y="599"/>
                    </a:lnTo>
                    <a:lnTo>
                      <a:pt x="803" y="604"/>
                    </a:lnTo>
                    <a:lnTo>
                      <a:pt x="803" y="608"/>
                    </a:lnTo>
                    <a:lnTo>
                      <a:pt x="803" y="612"/>
                    </a:lnTo>
                    <a:lnTo>
                      <a:pt x="802" y="615"/>
                    </a:lnTo>
                    <a:lnTo>
                      <a:pt x="800" y="618"/>
                    </a:lnTo>
                    <a:lnTo>
                      <a:pt x="798" y="620"/>
                    </a:lnTo>
                    <a:lnTo>
                      <a:pt x="797" y="623"/>
                    </a:lnTo>
                    <a:lnTo>
                      <a:pt x="797" y="626"/>
                    </a:lnTo>
                    <a:lnTo>
                      <a:pt x="798" y="629"/>
                    </a:lnTo>
                    <a:lnTo>
                      <a:pt x="800" y="633"/>
                    </a:lnTo>
                    <a:lnTo>
                      <a:pt x="800" y="637"/>
                    </a:lnTo>
                    <a:lnTo>
                      <a:pt x="798" y="641"/>
                    </a:lnTo>
                    <a:lnTo>
                      <a:pt x="796" y="643"/>
                    </a:lnTo>
                    <a:lnTo>
                      <a:pt x="793" y="645"/>
                    </a:lnTo>
                    <a:lnTo>
                      <a:pt x="791" y="648"/>
                    </a:lnTo>
                    <a:lnTo>
                      <a:pt x="789" y="650"/>
                    </a:lnTo>
                    <a:lnTo>
                      <a:pt x="788" y="654"/>
                    </a:lnTo>
                    <a:lnTo>
                      <a:pt x="789" y="659"/>
                    </a:lnTo>
                    <a:lnTo>
                      <a:pt x="784" y="660"/>
                    </a:lnTo>
                    <a:lnTo>
                      <a:pt x="782" y="664"/>
                    </a:lnTo>
                    <a:lnTo>
                      <a:pt x="781" y="668"/>
                    </a:lnTo>
                    <a:lnTo>
                      <a:pt x="776" y="668"/>
                    </a:lnTo>
                    <a:lnTo>
                      <a:pt x="772" y="670"/>
                    </a:lnTo>
                    <a:lnTo>
                      <a:pt x="768" y="676"/>
                    </a:lnTo>
                    <a:lnTo>
                      <a:pt x="767" y="680"/>
                    </a:lnTo>
                    <a:lnTo>
                      <a:pt x="767" y="686"/>
                    </a:lnTo>
                    <a:lnTo>
                      <a:pt x="770" y="689"/>
                    </a:lnTo>
                    <a:lnTo>
                      <a:pt x="770" y="693"/>
                    </a:lnTo>
                    <a:lnTo>
                      <a:pt x="770" y="698"/>
                    </a:lnTo>
                    <a:lnTo>
                      <a:pt x="773" y="700"/>
                    </a:lnTo>
                    <a:lnTo>
                      <a:pt x="774" y="704"/>
                    </a:lnTo>
                    <a:lnTo>
                      <a:pt x="774" y="708"/>
                    </a:lnTo>
                    <a:lnTo>
                      <a:pt x="775" y="714"/>
                    </a:lnTo>
                    <a:lnTo>
                      <a:pt x="775" y="718"/>
                    </a:lnTo>
                    <a:lnTo>
                      <a:pt x="775" y="723"/>
                    </a:lnTo>
                    <a:lnTo>
                      <a:pt x="774" y="728"/>
                    </a:lnTo>
                    <a:lnTo>
                      <a:pt x="772" y="732"/>
                    </a:lnTo>
                    <a:lnTo>
                      <a:pt x="770" y="736"/>
                    </a:lnTo>
                    <a:lnTo>
                      <a:pt x="767" y="743"/>
                    </a:lnTo>
                    <a:lnTo>
                      <a:pt x="765" y="749"/>
                    </a:lnTo>
                    <a:lnTo>
                      <a:pt x="764" y="756"/>
                    </a:lnTo>
                    <a:lnTo>
                      <a:pt x="762" y="762"/>
                    </a:lnTo>
                    <a:lnTo>
                      <a:pt x="761" y="769"/>
                    </a:lnTo>
                    <a:lnTo>
                      <a:pt x="757" y="776"/>
                    </a:lnTo>
                    <a:lnTo>
                      <a:pt x="755" y="781"/>
                    </a:lnTo>
                    <a:lnTo>
                      <a:pt x="749" y="787"/>
                    </a:lnTo>
                    <a:lnTo>
                      <a:pt x="752" y="789"/>
                    </a:lnTo>
                    <a:lnTo>
                      <a:pt x="753" y="793"/>
                    </a:lnTo>
                    <a:lnTo>
                      <a:pt x="753" y="796"/>
                    </a:lnTo>
                    <a:lnTo>
                      <a:pt x="752" y="800"/>
                    </a:lnTo>
                    <a:lnTo>
                      <a:pt x="750" y="801"/>
                    </a:lnTo>
                    <a:lnTo>
                      <a:pt x="749" y="802"/>
                    </a:lnTo>
                    <a:lnTo>
                      <a:pt x="747" y="803"/>
                    </a:lnTo>
                    <a:lnTo>
                      <a:pt x="745" y="802"/>
                    </a:lnTo>
                    <a:lnTo>
                      <a:pt x="744" y="797"/>
                    </a:lnTo>
                    <a:lnTo>
                      <a:pt x="743" y="793"/>
                    </a:lnTo>
                    <a:lnTo>
                      <a:pt x="742" y="788"/>
                    </a:lnTo>
                    <a:lnTo>
                      <a:pt x="740" y="783"/>
                    </a:lnTo>
                    <a:lnTo>
                      <a:pt x="740" y="788"/>
                    </a:lnTo>
                    <a:lnTo>
                      <a:pt x="738" y="792"/>
                    </a:lnTo>
                    <a:lnTo>
                      <a:pt x="736" y="794"/>
                    </a:lnTo>
                    <a:lnTo>
                      <a:pt x="731" y="796"/>
                    </a:lnTo>
                    <a:lnTo>
                      <a:pt x="727" y="796"/>
                    </a:lnTo>
                    <a:lnTo>
                      <a:pt x="723" y="798"/>
                    </a:lnTo>
                    <a:lnTo>
                      <a:pt x="721" y="802"/>
                    </a:lnTo>
                    <a:lnTo>
                      <a:pt x="721" y="807"/>
                    </a:lnTo>
                    <a:lnTo>
                      <a:pt x="719" y="807"/>
                    </a:lnTo>
                    <a:lnTo>
                      <a:pt x="716" y="806"/>
                    </a:lnTo>
                    <a:lnTo>
                      <a:pt x="714" y="805"/>
                    </a:lnTo>
                    <a:lnTo>
                      <a:pt x="712" y="807"/>
                    </a:lnTo>
                    <a:lnTo>
                      <a:pt x="716" y="812"/>
                    </a:lnTo>
                    <a:lnTo>
                      <a:pt x="721" y="813"/>
                    </a:lnTo>
                    <a:lnTo>
                      <a:pt x="727" y="815"/>
                    </a:lnTo>
                    <a:lnTo>
                      <a:pt x="730" y="821"/>
                    </a:lnTo>
                    <a:lnTo>
                      <a:pt x="734" y="816"/>
                    </a:lnTo>
                    <a:lnTo>
                      <a:pt x="736" y="812"/>
                    </a:lnTo>
                    <a:lnTo>
                      <a:pt x="740" y="808"/>
                    </a:lnTo>
                    <a:lnTo>
                      <a:pt x="744" y="807"/>
                    </a:lnTo>
                    <a:lnTo>
                      <a:pt x="745" y="810"/>
                    </a:lnTo>
                    <a:lnTo>
                      <a:pt x="745" y="811"/>
                    </a:lnTo>
                    <a:lnTo>
                      <a:pt x="746" y="813"/>
                    </a:lnTo>
                    <a:lnTo>
                      <a:pt x="747" y="815"/>
                    </a:lnTo>
                    <a:lnTo>
                      <a:pt x="743" y="820"/>
                    </a:lnTo>
                    <a:lnTo>
                      <a:pt x="742" y="826"/>
                    </a:lnTo>
                    <a:lnTo>
                      <a:pt x="740" y="832"/>
                    </a:lnTo>
                    <a:lnTo>
                      <a:pt x="736" y="836"/>
                    </a:lnTo>
                    <a:lnTo>
                      <a:pt x="736" y="833"/>
                    </a:lnTo>
                    <a:lnTo>
                      <a:pt x="734" y="830"/>
                    </a:lnTo>
                    <a:lnTo>
                      <a:pt x="731" y="827"/>
                    </a:lnTo>
                    <a:lnTo>
                      <a:pt x="730" y="824"/>
                    </a:lnTo>
                    <a:lnTo>
                      <a:pt x="728" y="830"/>
                    </a:lnTo>
                    <a:lnTo>
                      <a:pt x="727" y="835"/>
                    </a:lnTo>
                    <a:lnTo>
                      <a:pt x="726" y="840"/>
                    </a:lnTo>
                    <a:lnTo>
                      <a:pt x="721" y="841"/>
                    </a:lnTo>
                    <a:lnTo>
                      <a:pt x="720" y="840"/>
                    </a:lnTo>
                    <a:lnTo>
                      <a:pt x="720" y="839"/>
                    </a:lnTo>
                    <a:lnTo>
                      <a:pt x="719" y="838"/>
                    </a:lnTo>
                    <a:lnTo>
                      <a:pt x="718" y="838"/>
                    </a:lnTo>
                    <a:lnTo>
                      <a:pt x="717" y="839"/>
                    </a:lnTo>
                    <a:lnTo>
                      <a:pt x="715" y="840"/>
                    </a:lnTo>
                    <a:lnTo>
                      <a:pt x="712" y="841"/>
                    </a:lnTo>
                    <a:lnTo>
                      <a:pt x="710" y="842"/>
                    </a:lnTo>
                    <a:lnTo>
                      <a:pt x="712" y="846"/>
                    </a:lnTo>
                    <a:lnTo>
                      <a:pt x="713" y="850"/>
                    </a:lnTo>
                    <a:lnTo>
                      <a:pt x="716" y="853"/>
                    </a:lnTo>
                    <a:lnTo>
                      <a:pt x="718" y="857"/>
                    </a:lnTo>
                    <a:lnTo>
                      <a:pt x="720" y="860"/>
                    </a:lnTo>
                    <a:lnTo>
                      <a:pt x="722" y="863"/>
                    </a:lnTo>
                    <a:lnTo>
                      <a:pt x="725" y="866"/>
                    </a:lnTo>
                    <a:lnTo>
                      <a:pt x="729" y="868"/>
                    </a:lnTo>
                    <a:lnTo>
                      <a:pt x="728" y="874"/>
                    </a:lnTo>
                    <a:lnTo>
                      <a:pt x="726" y="876"/>
                    </a:lnTo>
                    <a:lnTo>
                      <a:pt x="723" y="878"/>
                    </a:lnTo>
                    <a:lnTo>
                      <a:pt x="727" y="884"/>
                    </a:lnTo>
                    <a:lnTo>
                      <a:pt x="725" y="888"/>
                    </a:lnTo>
                    <a:lnTo>
                      <a:pt x="726" y="893"/>
                    </a:lnTo>
                    <a:lnTo>
                      <a:pt x="728" y="897"/>
                    </a:lnTo>
                    <a:lnTo>
                      <a:pt x="725" y="901"/>
                    </a:lnTo>
                    <a:lnTo>
                      <a:pt x="723" y="904"/>
                    </a:lnTo>
                    <a:lnTo>
                      <a:pt x="721" y="908"/>
                    </a:lnTo>
                    <a:lnTo>
                      <a:pt x="719" y="911"/>
                    </a:lnTo>
                    <a:lnTo>
                      <a:pt x="716" y="913"/>
                    </a:lnTo>
                    <a:lnTo>
                      <a:pt x="718" y="920"/>
                    </a:lnTo>
                    <a:lnTo>
                      <a:pt x="719" y="926"/>
                    </a:lnTo>
                    <a:lnTo>
                      <a:pt x="718" y="933"/>
                    </a:lnTo>
                    <a:lnTo>
                      <a:pt x="716" y="940"/>
                    </a:lnTo>
                    <a:lnTo>
                      <a:pt x="714" y="947"/>
                    </a:lnTo>
                    <a:lnTo>
                      <a:pt x="712" y="953"/>
                    </a:lnTo>
                    <a:lnTo>
                      <a:pt x="710" y="960"/>
                    </a:lnTo>
                    <a:lnTo>
                      <a:pt x="710" y="967"/>
                    </a:lnTo>
                    <a:lnTo>
                      <a:pt x="706" y="970"/>
                    </a:lnTo>
                    <a:lnTo>
                      <a:pt x="704" y="975"/>
                    </a:lnTo>
                    <a:lnTo>
                      <a:pt x="703" y="978"/>
                    </a:lnTo>
                    <a:lnTo>
                      <a:pt x="698" y="979"/>
                    </a:lnTo>
                    <a:lnTo>
                      <a:pt x="696" y="984"/>
                    </a:lnTo>
                    <a:lnTo>
                      <a:pt x="694" y="987"/>
                    </a:lnTo>
                    <a:lnTo>
                      <a:pt x="692" y="989"/>
                    </a:lnTo>
                    <a:lnTo>
                      <a:pt x="691" y="994"/>
                    </a:lnTo>
                    <a:lnTo>
                      <a:pt x="695" y="995"/>
                    </a:lnTo>
                    <a:lnTo>
                      <a:pt x="697" y="997"/>
                    </a:lnTo>
                    <a:lnTo>
                      <a:pt x="698" y="1000"/>
                    </a:lnTo>
                    <a:lnTo>
                      <a:pt x="698" y="1003"/>
                    </a:lnTo>
                    <a:lnTo>
                      <a:pt x="697" y="1006"/>
                    </a:lnTo>
                    <a:lnTo>
                      <a:pt x="696" y="1010"/>
                    </a:lnTo>
                    <a:lnTo>
                      <a:pt x="696" y="1014"/>
                    </a:lnTo>
                    <a:lnTo>
                      <a:pt x="696" y="1018"/>
                    </a:lnTo>
                    <a:lnTo>
                      <a:pt x="694" y="1020"/>
                    </a:lnTo>
                    <a:lnTo>
                      <a:pt x="693" y="1023"/>
                    </a:lnTo>
                    <a:lnTo>
                      <a:pt x="691" y="1025"/>
                    </a:lnTo>
                    <a:lnTo>
                      <a:pt x="691" y="1029"/>
                    </a:lnTo>
                    <a:lnTo>
                      <a:pt x="689" y="1032"/>
                    </a:lnTo>
                    <a:lnTo>
                      <a:pt x="688" y="1034"/>
                    </a:lnTo>
                    <a:lnTo>
                      <a:pt x="687" y="1038"/>
                    </a:lnTo>
                    <a:lnTo>
                      <a:pt x="686" y="1040"/>
                    </a:lnTo>
                    <a:lnTo>
                      <a:pt x="684" y="1042"/>
                    </a:lnTo>
                    <a:lnTo>
                      <a:pt x="681" y="1042"/>
                    </a:lnTo>
                    <a:lnTo>
                      <a:pt x="680" y="1043"/>
                    </a:lnTo>
                    <a:lnTo>
                      <a:pt x="679" y="1046"/>
                    </a:lnTo>
                    <a:lnTo>
                      <a:pt x="675" y="1047"/>
                    </a:lnTo>
                    <a:lnTo>
                      <a:pt x="671" y="1048"/>
                    </a:lnTo>
                    <a:lnTo>
                      <a:pt x="668" y="1049"/>
                    </a:lnTo>
                    <a:lnTo>
                      <a:pt x="666" y="1052"/>
                    </a:lnTo>
                    <a:lnTo>
                      <a:pt x="671" y="1051"/>
                    </a:lnTo>
                    <a:lnTo>
                      <a:pt x="675" y="1053"/>
                    </a:lnTo>
                    <a:lnTo>
                      <a:pt x="679" y="1055"/>
                    </a:lnTo>
                    <a:lnTo>
                      <a:pt x="681" y="1059"/>
                    </a:lnTo>
                    <a:lnTo>
                      <a:pt x="681" y="1064"/>
                    </a:lnTo>
                    <a:lnTo>
                      <a:pt x="682" y="1067"/>
                    </a:lnTo>
                    <a:lnTo>
                      <a:pt x="682" y="1070"/>
                    </a:lnTo>
                    <a:lnTo>
                      <a:pt x="682" y="1075"/>
                    </a:lnTo>
                    <a:lnTo>
                      <a:pt x="680" y="1077"/>
                    </a:lnTo>
                    <a:lnTo>
                      <a:pt x="676" y="1080"/>
                    </a:lnTo>
                    <a:lnTo>
                      <a:pt x="674" y="1083"/>
                    </a:lnTo>
                    <a:lnTo>
                      <a:pt x="671" y="1085"/>
                    </a:lnTo>
                    <a:lnTo>
                      <a:pt x="668" y="1087"/>
                    </a:lnTo>
                    <a:lnTo>
                      <a:pt x="666" y="1089"/>
                    </a:lnTo>
                    <a:lnTo>
                      <a:pt x="664" y="1093"/>
                    </a:lnTo>
                    <a:lnTo>
                      <a:pt x="663" y="1096"/>
                    </a:lnTo>
                    <a:lnTo>
                      <a:pt x="660" y="1100"/>
                    </a:lnTo>
                    <a:lnTo>
                      <a:pt x="656" y="1102"/>
                    </a:lnTo>
                    <a:lnTo>
                      <a:pt x="654" y="1105"/>
                    </a:lnTo>
                    <a:lnTo>
                      <a:pt x="653" y="1110"/>
                    </a:lnTo>
                    <a:lnTo>
                      <a:pt x="652" y="1111"/>
                    </a:lnTo>
                    <a:lnTo>
                      <a:pt x="650" y="1111"/>
                    </a:lnTo>
                    <a:lnTo>
                      <a:pt x="649" y="1111"/>
                    </a:lnTo>
                    <a:lnTo>
                      <a:pt x="647" y="1111"/>
                    </a:lnTo>
                    <a:lnTo>
                      <a:pt x="646" y="1110"/>
                    </a:lnTo>
                    <a:lnTo>
                      <a:pt x="645" y="1107"/>
                    </a:lnTo>
                    <a:lnTo>
                      <a:pt x="644" y="1105"/>
                    </a:lnTo>
                    <a:lnTo>
                      <a:pt x="643" y="1109"/>
                    </a:lnTo>
                    <a:lnTo>
                      <a:pt x="643" y="1111"/>
                    </a:lnTo>
                    <a:lnTo>
                      <a:pt x="643" y="1113"/>
                    </a:lnTo>
                    <a:lnTo>
                      <a:pt x="643" y="1118"/>
                    </a:lnTo>
                    <a:lnTo>
                      <a:pt x="644" y="1120"/>
                    </a:lnTo>
                    <a:lnTo>
                      <a:pt x="649" y="1124"/>
                    </a:lnTo>
                    <a:lnTo>
                      <a:pt x="652" y="1124"/>
                    </a:lnTo>
                    <a:lnTo>
                      <a:pt x="654" y="1122"/>
                    </a:lnTo>
                    <a:lnTo>
                      <a:pt x="656" y="1118"/>
                    </a:lnTo>
                    <a:lnTo>
                      <a:pt x="656" y="1113"/>
                    </a:lnTo>
                    <a:lnTo>
                      <a:pt x="658" y="1110"/>
                    </a:lnTo>
                    <a:lnTo>
                      <a:pt x="660" y="1108"/>
                    </a:lnTo>
                    <a:lnTo>
                      <a:pt x="663" y="1108"/>
                    </a:lnTo>
                    <a:lnTo>
                      <a:pt x="662" y="1111"/>
                    </a:lnTo>
                    <a:lnTo>
                      <a:pt x="662" y="1115"/>
                    </a:lnTo>
                    <a:lnTo>
                      <a:pt x="663" y="1119"/>
                    </a:lnTo>
                    <a:lnTo>
                      <a:pt x="664" y="1122"/>
                    </a:lnTo>
                    <a:lnTo>
                      <a:pt x="665" y="1126"/>
                    </a:lnTo>
                    <a:lnTo>
                      <a:pt x="665" y="1129"/>
                    </a:lnTo>
                    <a:lnTo>
                      <a:pt x="664" y="1133"/>
                    </a:lnTo>
                    <a:lnTo>
                      <a:pt x="661" y="1137"/>
                    </a:lnTo>
                    <a:lnTo>
                      <a:pt x="664" y="1142"/>
                    </a:lnTo>
                    <a:lnTo>
                      <a:pt x="664" y="1148"/>
                    </a:lnTo>
                    <a:lnTo>
                      <a:pt x="663" y="1154"/>
                    </a:lnTo>
                    <a:lnTo>
                      <a:pt x="660" y="1158"/>
                    </a:lnTo>
                    <a:lnTo>
                      <a:pt x="658" y="1163"/>
                    </a:lnTo>
                    <a:lnTo>
                      <a:pt x="656" y="1168"/>
                    </a:lnTo>
                    <a:lnTo>
                      <a:pt x="656" y="1173"/>
                    </a:lnTo>
                    <a:lnTo>
                      <a:pt x="659" y="1177"/>
                    </a:lnTo>
                    <a:lnTo>
                      <a:pt x="665" y="1174"/>
                    </a:lnTo>
                    <a:lnTo>
                      <a:pt x="669" y="1169"/>
                    </a:lnTo>
                    <a:lnTo>
                      <a:pt x="673" y="1165"/>
                    </a:lnTo>
                    <a:lnTo>
                      <a:pt x="676" y="1160"/>
                    </a:lnTo>
                    <a:lnTo>
                      <a:pt x="679" y="1156"/>
                    </a:lnTo>
                    <a:lnTo>
                      <a:pt x="680" y="1152"/>
                    </a:lnTo>
                    <a:lnTo>
                      <a:pt x="682" y="1148"/>
                    </a:lnTo>
                    <a:lnTo>
                      <a:pt x="682" y="1145"/>
                    </a:lnTo>
                    <a:lnTo>
                      <a:pt x="682" y="1140"/>
                    </a:lnTo>
                    <a:lnTo>
                      <a:pt x="682" y="1136"/>
                    </a:lnTo>
                    <a:lnTo>
                      <a:pt x="681" y="1131"/>
                    </a:lnTo>
                    <a:lnTo>
                      <a:pt x="681" y="1127"/>
                    </a:lnTo>
                    <a:lnTo>
                      <a:pt x="684" y="1125"/>
                    </a:lnTo>
                    <a:lnTo>
                      <a:pt x="687" y="1126"/>
                    </a:lnTo>
                    <a:lnTo>
                      <a:pt x="691" y="1126"/>
                    </a:lnTo>
                    <a:lnTo>
                      <a:pt x="691" y="1122"/>
                    </a:lnTo>
                    <a:lnTo>
                      <a:pt x="689" y="1119"/>
                    </a:lnTo>
                    <a:lnTo>
                      <a:pt x="691" y="1115"/>
                    </a:lnTo>
                    <a:lnTo>
                      <a:pt x="693" y="1111"/>
                    </a:lnTo>
                    <a:lnTo>
                      <a:pt x="693" y="1105"/>
                    </a:lnTo>
                    <a:lnTo>
                      <a:pt x="694" y="1105"/>
                    </a:lnTo>
                    <a:lnTo>
                      <a:pt x="696" y="1104"/>
                    </a:lnTo>
                    <a:lnTo>
                      <a:pt x="699" y="1105"/>
                    </a:lnTo>
                    <a:lnTo>
                      <a:pt x="700" y="1105"/>
                    </a:lnTo>
                    <a:lnTo>
                      <a:pt x="701" y="1100"/>
                    </a:lnTo>
                    <a:lnTo>
                      <a:pt x="703" y="1094"/>
                    </a:lnTo>
                    <a:lnTo>
                      <a:pt x="703" y="1089"/>
                    </a:lnTo>
                    <a:lnTo>
                      <a:pt x="703" y="1084"/>
                    </a:lnTo>
                    <a:lnTo>
                      <a:pt x="703" y="1079"/>
                    </a:lnTo>
                    <a:lnTo>
                      <a:pt x="704" y="1074"/>
                    </a:lnTo>
                    <a:lnTo>
                      <a:pt x="707" y="1068"/>
                    </a:lnTo>
                    <a:lnTo>
                      <a:pt x="710" y="1064"/>
                    </a:lnTo>
                    <a:lnTo>
                      <a:pt x="710" y="1060"/>
                    </a:lnTo>
                    <a:lnTo>
                      <a:pt x="712" y="1057"/>
                    </a:lnTo>
                    <a:lnTo>
                      <a:pt x="713" y="1054"/>
                    </a:lnTo>
                    <a:lnTo>
                      <a:pt x="716" y="1050"/>
                    </a:lnTo>
                    <a:lnTo>
                      <a:pt x="720" y="1048"/>
                    </a:lnTo>
                    <a:lnTo>
                      <a:pt x="723" y="1044"/>
                    </a:lnTo>
                    <a:lnTo>
                      <a:pt x="725" y="1040"/>
                    </a:lnTo>
                    <a:lnTo>
                      <a:pt x="727" y="1036"/>
                    </a:lnTo>
                    <a:lnTo>
                      <a:pt x="728" y="1031"/>
                    </a:lnTo>
                    <a:lnTo>
                      <a:pt x="729" y="1027"/>
                    </a:lnTo>
                    <a:lnTo>
                      <a:pt x="731" y="1021"/>
                    </a:lnTo>
                    <a:lnTo>
                      <a:pt x="734" y="1018"/>
                    </a:lnTo>
                    <a:lnTo>
                      <a:pt x="734" y="1013"/>
                    </a:lnTo>
                    <a:lnTo>
                      <a:pt x="735" y="1009"/>
                    </a:lnTo>
                    <a:lnTo>
                      <a:pt x="736" y="1005"/>
                    </a:lnTo>
                    <a:lnTo>
                      <a:pt x="738" y="1002"/>
                    </a:lnTo>
                    <a:lnTo>
                      <a:pt x="741" y="998"/>
                    </a:lnTo>
                    <a:lnTo>
                      <a:pt x="744" y="995"/>
                    </a:lnTo>
                    <a:lnTo>
                      <a:pt x="748" y="993"/>
                    </a:lnTo>
                    <a:lnTo>
                      <a:pt x="753" y="992"/>
                    </a:lnTo>
                    <a:lnTo>
                      <a:pt x="756" y="989"/>
                    </a:lnTo>
                    <a:lnTo>
                      <a:pt x="757" y="985"/>
                    </a:lnTo>
                    <a:lnTo>
                      <a:pt x="755" y="980"/>
                    </a:lnTo>
                    <a:lnTo>
                      <a:pt x="755" y="976"/>
                    </a:lnTo>
                    <a:lnTo>
                      <a:pt x="755" y="972"/>
                    </a:lnTo>
                    <a:lnTo>
                      <a:pt x="757" y="968"/>
                    </a:lnTo>
                    <a:lnTo>
                      <a:pt x="760" y="965"/>
                    </a:lnTo>
                    <a:lnTo>
                      <a:pt x="762" y="961"/>
                    </a:lnTo>
                    <a:lnTo>
                      <a:pt x="765" y="958"/>
                    </a:lnTo>
                    <a:lnTo>
                      <a:pt x="766" y="955"/>
                    </a:lnTo>
                    <a:lnTo>
                      <a:pt x="768" y="951"/>
                    </a:lnTo>
                    <a:lnTo>
                      <a:pt x="767" y="947"/>
                    </a:lnTo>
                    <a:lnTo>
                      <a:pt x="770" y="943"/>
                    </a:lnTo>
                    <a:lnTo>
                      <a:pt x="772" y="940"/>
                    </a:lnTo>
                    <a:lnTo>
                      <a:pt x="775" y="935"/>
                    </a:lnTo>
                    <a:lnTo>
                      <a:pt x="777" y="932"/>
                    </a:lnTo>
                    <a:lnTo>
                      <a:pt x="779" y="928"/>
                    </a:lnTo>
                    <a:lnTo>
                      <a:pt x="780" y="924"/>
                    </a:lnTo>
                    <a:lnTo>
                      <a:pt x="781" y="920"/>
                    </a:lnTo>
                    <a:lnTo>
                      <a:pt x="782" y="916"/>
                    </a:lnTo>
                    <a:lnTo>
                      <a:pt x="786" y="911"/>
                    </a:lnTo>
                    <a:lnTo>
                      <a:pt x="790" y="905"/>
                    </a:lnTo>
                    <a:lnTo>
                      <a:pt x="794" y="899"/>
                    </a:lnTo>
                    <a:lnTo>
                      <a:pt x="798" y="894"/>
                    </a:lnTo>
                    <a:lnTo>
                      <a:pt x="801" y="888"/>
                    </a:lnTo>
                    <a:lnTo>
                      <a:pt x="804" y="882"/>
                    </a:lnTo>
                    <a:lnTo>
                      <a:pt x="807" y="876"/>
                    </a:lnTo>
                    <a:lnTo>
                      <a:pt x="810" y="870"/>
                    </a:lnTo>
                    <a:lnTo>
                      <a:pt x="812" y="867"/>
                    </a:lnTo>
                    <a:lnTo>
                      <a:pt x="815" y="865"/>
                    </a:lnTo>
                    <a:lnTo>
                      <a:pt x="817" y="861"/>
                    </a:lnTo>
                    <a:lnTo>
                      <a:pt x="819" y="858"/>
                    </a:lnTo>
                    <a:lnTo>
                      <a:pt x="820" y="856"/>
                    </a:lnTo>
                    <a:lnTo>
                      <a:pt x="822" y="853"/>
                    </a:lnTo>
                    <a:lnTo>
                      <a:pt x="822" y="850"/>
                    </a:lnTo>
                    <a:lnTo>
                      <a:pt x="822" y="848"/>
                    </a:lnTo>
                    <a:lnTo>
                      <a:pt x="828" y="843"/>
                    </a:lnTo>
                    <a:lnTo>
                      <a:pt x="831" y="839"/>
                    </a:lnTo>
                    <a:lnTo>
                      <a:pt x="834" y="834"/>
                    </a:lnTo>
                    <a:lnTo>
                      <a:pt x="839" y="834"/>
                    </a:lnTo>
                    <a:lnTo>
                      <a:pt x="840" y="830"/>
                    </a:lnTo>
                    <a:lnTo>
                      <a:pt x="842" y="824"/>
                    </a:lnTo>
                    <a:lnTo>
                      <a:pt x="844" y="820"/>
                    </a:lnTo>
                    <a:lnTo>
                      <a:pt x="844" y="815"/>
                    </a:lnTo>
                    <a:lnTo>
                      <a:pt x="846" y="811"/>
                    </a:lnTo>
                    <a:lnTo>
                      <a:pt x="847" y="807"/>
                    </a:lnTo>
                    <a:lnTo>
                      <a:pt x="848" y="803"/>
                    </a:lnTo>
                    <a:lnTo>
                      <a:pt x="851" y="798"/>
                    </a:lnTo>
                    <a:lnTo>
                      <a:pt x="851" y="793"/>
                    </a:lnTo>
                    <a:lnTo>
                      <a:pt x="854" y="789"/>
                    </a:lnTo>
                    <a:lnTo>
                      <a:pt x="858" y="785"/>
                    </a:lnTo>
                    <a:lnTo>
                      <a:pt x="858" y="779"/>
                    </a:lnTo>
                    <a:lnTo>
                      <a:pt x="861" y="777"/>
                    </a:lnTo>
                    <a:lnTo>
                      <a:pt x="863" y="775"/>
                    </a:lnTo>
                    <a:lnTo>
                      <a:pt x="865" y="770"/>
                    </a:lnTo>
                    <a:lnTo>
                      <a:pt x="867" y="767"/>
                    </a:lnTo>
                    <a:lnTo>
                      <a:pt x="868" y="764"/>
                    </a:lnTo>
                    <a:lnTo>
                      <a:pt x="871" y="760"/>
                    </a:lnTo>
                    <a:lnTo>
                      <a:pt x="873" y="758"/>
                    </a:lnTo>
                    <a:lnTo>
                      <a:pt x="876" y="755"/>
                    </a:lnTo>
                    <a:lnTo>
                      <a:pt x="880" y="751"/>
                    </a:lnTo>
                    <a:lnTo>
                      <a:pt x="882" y="747"/>
                    </a:lnTo>
                    <a:lnTo>
                      <a:pt x="884" y="741"/>
                    </a:lnTo>
                    <a:lnTo>
                      <a:pt x="888" y="736"/>
                    </a:lnTo>
                    <a:lnTo>
                      <a:pt x="891" y="732"/>
                    </a:lnTo>
                    <a:lnTo>
                      <a:pt x="894" y="730"/>
                    </a:lnTo>
                    <a:lnTo>
                      <a:pt x="899" y="728"/>
                    </a:lnTo>
                    <a:lnTo>
                      <a:pt x="904" y="729"/>
                    </a:lnTo>
                    <a:lnTo>
                      <a:pt x="906" y="730"/>
                    </a:lnTo>
                    <a:lnTo>
                      <a:pt x="907" y="732"/>
                    </a:lnTo>
                    <a:lnTo>
                      <a:pt x="908" y="732"/>
                    </a:lnTo>
                    <a:lnTo>
                      <a:pt x="910" y="732"/>
                    </a:lnTo>
                    <a:lnTo>
                      <a:pt x="910" y="729"/>
                    </a:lnTo>
                    <a:lnTo>
                      <a:pt x="909" y="725"/>
                    </a:lnTo>
                    <a:lnTo>
                      <a:pt x="909" y="722"/>
                    </a:lnTo>
                    <a:lnTo>
                      <a:pt x="909" y="718"/>
                    </a:lnTo>
                    <a:lnTo>
                      <a:pt x="909" y="715"/>
                    </a:lnTo>
                    <a:lnTo>
                      <a:pt x="910" y="711"/>
                    </a:lnTo>
                    <a:lnTo>
                      <a:pt x="912" y="708"/>
                    </a:lnTo>
                    <a:lnTo>
                      <a:pt x="915" y="705"/>
                    </a:lnTo>
                    <a:lnTo>
                      <a:pt x="917" y="706"/>
                    </a:lnTo>
                    <a:lnTo>
                      <a:pt x="919" y="706"/>
                    </a:lnTo>
                    <a:lnTo>
                      <a:pt x="920" y="708"/>
                    </a:lnTo>
                    <a:lnTo>
                      <a:pt x="921" y="709"/>
                    </a:lnTo>
                    <a:lnTo>
                      <a:pt x="926" y="706"/>
                    </a:lnTo>
                    <a:lnTo>
                      <a:pt x="932" y="707"/>
                    </a:lnTo>
                    <a:lnTo>
                      <a:pt x="938" y="708"/>
                    </a:lnTo>
                    <a:lnTo>
                      <a:pt x="943" y="703"/>
                    </a:lnTo>
                    <a:lnTo>
                      <a:pt x="942" y="695"/>
                    </a:lnTo>
                    <a:lnTo>
                      <a:pt x="945" y="691"/>
                    </a:lnTo>
                    <a:lnTo>
                      <a:pt x="949" y="688"/>
                    </a:lnTo>
                    <a:lnTo>
                      <a:pt x="947" y="682"/>
                    </a:lnTo>
                    <a:lnTo>
                      <a:pt x="948" y="680"/>
                    </a:lnTo>
                    <a:lnTo>
                      <a:pt x="948" y="679"/>
                    </a:lnTo>
                    <a:lnTo>
                      <a:pt x="948" y="678"/>
                    </a:lnTo>
                    <a:lnTo>
                      <a:pt x="947" y="677"/>
                    </a:lnTo>
                    <a:lnTo>
                      <a:pt x="945" y="678"/>
                    </a:lnTo>
                    <a:lnTo>
                      <a:pt x="943" y="679"/>
                    </a:lnTo>
                    <a:lnTo>
                      <a:pt x="942" y="678"/>
                    </a:lnTo>
                    <a:lnTo>
                      <a:pt x="940" y="674"/>
                    </a:lnTo>
                    <a:lnTo>
                      <a:pt x="941" y="668"/>
                    </a:lnTo>
                    <a:lnTo>
                      <a:pt x="943" y="663"/>
                    </a:lnTo>
                    <a:lnTo>
                      <a:pt x="945" y="658"/>
                    </a:lnTo>
                    <a:lnTo>
                      <a:pt x="949" y="655"/>
                    </a:lnTo>
                    <a:lnTo>
                      <a:pt x="953" y="652"/>
                    </a:lnTo>
                    <a:lnTo>
                      <a:pt x="957" y="650"/>
                    </a:lnTo>
                    <a:lnTo>
                      <a:pt x="961" y="653"/>
                    </a:lnTo>
                    <a:lnTo>
                      <a:pt x="965" y="649"/>
                    </a:lnTo>
                    <a:lnTo>
                      <a:pt x="971" y="647"/>
                    </a:lnTo>
                    <a:lnTo>
                      <a:pt x="975" y="643"/>
                    </a:lnTo>
                    <a:lnTo>
                      <a:pt x="976" y="635"/>
                    </a:lnTo>
                    <a:lnTo>
                      <a:pt x="973" y="635"/>
                    </a:lnTo>
                    <a:lnTo>
                      <a:pt x="971" y="633"/>
                    </a:lnTo>
                    <a:lnTo>
                      <a:pt x="970" y="631"/>
                    </a:lnTo>
                    <a:lnTo>
                      <a:pt x="970" y="627"/>
                    </a:lnTo>
                    <a:lnTo>
                      <a:pt x="975" y="624"/>
                    </a:lnTo>
                    <a:lnTo>
                      <a:pt x="975" y="618"/>
                    </a:lnTo>
                    <a:lnTo>
                      <a:pt x="976" y="612"/>
                    </a:lnTo>
                    <a:lnTo>
                      <a:pt x="981" y="608"/>
                    </a:lnTo>
                    <a:lnTo>
                      <a:pt x="987" y="603"/>
                    </a:lnTo>
                    <a:lnTo>
                      <a:pt x="990" y="597"/>
                    </a:lnTo>
                    <a:lnTo>
                      <a:pt x="994" y="592"/>
                    </a:lnTo>
                    <a:lnTo>
                      <a:pt x="1001" y="591"/>
                    </a:lnTo>
                    <a:lnTo>
                      <a:pt x="1006" y="588"/>
                    </a:lnTo>
                    <a:lnTo>
                      <a:pt x="1012" y="586"/>
                    </a:lnTo>
                    <a:lnTo>
                      <a:pt x="1017" y="584"/>
                    </a:lnTo>
                    <a:lnTo>
                      <a:pt x="1020" y="580"/>
                    </a:lnTo>
                    <a:lnTo>
                      <a:pt x="1019" y="576"/>
                    </a:lnTo>
                    <a:lnTo>
                      <a:pt x="1018" y="572"/>
                    </a:lnTo>
                    <a:lnTo>
                      <a:pt x="1018" y="569"/>
                    </a:lnTo>
                    <a:lnTo>
                      <a:pt x="1018" y="565"/>
                    </a:lnTo>
                    <a:lnTo>
                      <a:pt x="1023" y="564"/>
                    </a:lnTo>
                    <a:lnTo>
                      <a:pt x="1027" y="563"/>
                    </a:lnTo>
                    <a:lnTo>
                      <a:pt x="1032" y="563"/>
                    </a:lnTo>
                    <a:lnTo>
                      <a:pt x="1035" y="560"/>
                    </a:lnTo>
                    <a:lnTo>
                      <a:pt x="1033" y="559"/>
                    </a:lnTo>
                    <a:lnTo>
                      <a:pt x="1029" y="558"/>
                    </a:lnTo>
                    <a:lnTo>
                      <a:pt x="1028" y="555"/>
                    </a:lnTo>
                    <a:lnTo>
                      <a:pt x="1029" y="552"/>
                    </a:lnTo>
                    <a:lnTo>
                      <a:pt x="1032" y="552"/>
                    </a:lnTo>
                    <a:lnTo>
                      <a:pt x="1035" y="552"/>
                    </a:lnTo>
                    <a:lnTo>
                      <a:pt x="1039" y="550"/>
                    </a:lnTo>
                    <a:lnTo>
                      <a:pt x="1042" y="548"/>
                    </a:lnTo>
                    <a:lnTo>
                      <a:pt x="1042" y="545"/>
                    </a:lnTo>
                    <a:lnTo>
                      <a:pt x="1043" y="543"/>
                    </a:lnTo>
                    <a:lnTo>
                      <a:pt x="1045" y="541"/>
                    </a:lnTo>
                    <a:lnTo>
                      <a:pt x="1047" y="540"/>
                    </a:lnTo>
                    <a:lnTo>
                      <a:pt x="1053" y="539"/>
                    </a:lnTo>
                    <a:lnTo>
                      <a:pt x="1056" y="535"/>
                    </a:lnTo>
                    <a:lnTo>
                      <a:pt x="1060" y="532"/>
                    </a:lnTo>
                    <a:lnTo>
                      <a:pt x="1063" y="526"/>
                    </a:lnTo>
                    <a:lnTo>
                      <a:pt x="1067" y="522"/>
                    </a:lnTo>
                    <a:lnTo>
                      <a:pt x="1071" y="518"/>
                    </a:lnTo>
                    <a:lnTo>
                      <a:pt x="1075" y="515"/>
                    </a:lnTo>
                    <a:lnTo>
                      <a:pt x="1081" y="513"/>
                    </a:lnTo>
                    <a:lnTo>
                      <a:pt x="1083" y="511"/>
                    </a:lnTo>
                    <a:lnTo>
                      <a:pt x="1082" y="509"/>
                    </a:lnTo>
                    <a:lnTo>
                      <a:pt x="1081" y="507"/>
                    </a:lnTo>
                    <a:lnTo>
                      <a:pt x="1081" y="505"/>
                    </a:lnTo>
                    <a:lnTo>
                      <a:pt x="1088" y="505"/>
                    </a:lnTo>
                    <a:lnTo>
                      <a:pt x="1092" y="500"/>
                    </a:lnTo>
                    <a:lnTo>
                      <a:pt x="1094" y="494"/>
                    </a:lnTo>
                    <a:lnTo>
                      <a:pt x="1098" y="489"/>
                    </a:lnTo>
                    <a:lnTo>
                      <a:pt x="1102" y="490"/>
                    </a:lnTo>
                    <a:lnTo>
                      <a:pt x="1106" y="490"/>
                    </a:lnTo>
                    <a:lnTo>
                      <a:pt x="1110" y="490"/>
                    </a:lnTo>
                    <a:lnTo>
                      <a:pt x="1115" y="490"/>
                    </a:lnTo>
                    <a:lnTo>
                      <a:pt x="1117" y="490"/>
                    </a:lnTo>
                    <a:lnTo>
                      <a:pt x="1121" y="490"/>
                    </a:lnTo>
                    <a:lnTo>
                      <a:pt x="1123" y="494"/>
                    </a:lnTo>
                    <a:lnTo>
                      <a:pt x="1124" y="497"/>
                    </a:lnTo>
                    <a:lnTo>
                      <a:pt x="1126" y="498"/>
                    </a:lnTo>
                    <a:lnTo>
                      <a:pt x="1127" y="500"/>
                    </a:lnTo>
                    <a:lnTo>
                      <a:pt x="1128" y="500"/>
                    </a:lnTo>
                    <a:lnTo>
                      <a:pt x="1130" y="501"/>
                    </a:lnTo>
                    <a:lnTo>
                      <a:pt x="1130" y="498"/>
                    </a:lnTo>
                    <a:lnTo>
                      <a:pt x="1132" y="494"/>
                    </a:lnTo>
                    <a:lnTo>
                      <a:pt x="1134" y="490"/>
                    </a:lnTo>
                    <a:lnTo>
                      <a:pt x="1136" y="489"/>
                    </a:lnTo>
                    <a:lnTo>
                      <a:pt x="1137" y="492"/>
                    </a:lnTo>
                    <a:lnTo>
                      <a:pt x="1139" y="495"/>
                    </a:lnTo>
                    <a:lnTo>
                      <a:pt x="1143" y="496"/>
                    </a:lnTo>
                    <a:lnTo>
                      <a:pt x="1147" y="496"/>
                    </a:lnTo>
                    <a:lnTo>
                      <a:pt x="1151" y="496"/>
                    </a:lnTo>
                    <a:lnTo>
                      <a:pt x="1154" y="496"/>
                    </a:lnTo>
                    <a:lnTo>
                      <a:pt x="1157" y="498"/>
                    </a:lnTo>
                    <a:lnTo>
                      <a:pt x="1160" y="501"/>
                    </a:lnTo>
                    <a:lnTo>
                      <a:pt x="1161" y="503"/>
                    </a:lnTo>
                    <a:lnTo>
                      <a:pt x="1162" y="503"/>
                    </a:lnTo>
                    <a:lnTo>
                      <a:pt x="1165" y="503"/>
                    </a:lnTo>
                    <a:lnTo>
                      <a:pt x="1166" y="503"/>
                    </a:lnTo>
                    <a:lnTo>
                      <a:pt x="1165" y="506"/>
                    </a:lnTo>
                    <a:lnTo>
                      <a:pt x="1166" y="509"/>
                    </a:lnTo>
                    <a:lnTo>
                      <a:pt x="1166" y="513"/>
                    </a:lnTo>
                    <a:lnTo>
                      <a:pt x="1163" y="515"/>
                    </a:lnTo>
                    <a:lnTo>
                      <a:pt x="1166" y="518"/>
                    </a:lnTo>
                    <a:lnTo>
                      <a:pt x="1169" y="523"/>
                    </a:lnTo>
                    <a:lnTo>
                      <a:pt x="1169" y="528"/>
                    </a:lnTo>
                    <a:lnTo>
                      <a:pt x="1169" y="533"/>
                    </a:lnTo>
                    <a:lnTo>
                      <a:pt x="1167" y="536"/>
                    </a:lnTo>
                    <a:lnTo>
                      <a:pt x="1168" y="541"/>
                    </a:lnTo>
                    <a:lnTo>
                      <a:pt x="1168" y="544"/>
                    </a:lnTo>
                    <a:lnTo>
                      <a:pt x="1165" y="548"/>
                    </a:lnTo>
                    <a:lnTo>
                      <a:pt x="1168" y="552"/>
                    </a:lnTo>
                    <a:lnTo>
                      <a:pt x="1168" y="556"/>
                    </a:lnTo>
                    <a:lnTo>
                      <a:pt x="1166" y="559"/>
                    </a:lnTo>
                    <a:lnTo>
                      <a:pt x="1163" y="563"/>
                    </a:lnTo>
                    <a:lnTo>
                      <a:pt x="1161" y="566"/>
                    </a:lnTo>
                    <a:lnTo>
                      <a:pt x="1159" y="569"/>
                    </a:lnTo>
                    <a:lnTo>
                      <a:pt x="1158" y="573"/>
                    </a:lnTo>
                    <a:lnTo>
                      <a:pt x="1160" y="577"/>
                    </a:lnTo>
                    <a:lnTo>
                      <a:pt x="1160" y="580"/>
                    </a:lnTo>
                    <a:lnTo>
                      <a:pt x="1159" y="583"/>
                    </a:lnTo>
                    <a:lnTo>
                      <a:pt x="1158" y="586"/>
                    </a:lnTo>
                    <a:lnTo>
                      <a:pt x="1156" y="587"/>
                    </a:lnTo>
                    <a:lnTo>
                      <a:pt x="1153" y="585"/>
                    </a:lnTo>
                    <a:lnTo>
                      <a:pt x="1151" y="582"/>
                    </a:lnTo>
                    <a:lnTo>
                      <a:pt x="1148" y="579"/>
                    </a:lnTo>
                    <a:lnTo>
                      <a:pt x="1145" y="576"/>
                    </a:lnTo>
                    <a:lnTo>
                      <a:pt x="1143" y="580"/>
                    </a:lnTo>
                    <a:lnTo>
                      <a:pt x="1139" y="582"/>
                    </a:lnTo>
                    <a:lnTo>
                      <a:pt x="1139" y="586"/>
                    </a:lnTo>
                    <a:lnTo>
                      <a:pt x="1143" y="590"/>
                    </a:lnTo>
                    <a:lnTo>
                      <a:pt x="1143" y="594"/>
                    </a:lnTo>
                    <a:lnTo>
                      <a:pt x="1142" y="598"/>
                    </a:lnTo>
                    <a:lnTo>
                      <a:pt x="1141" y="603"/>
                    </a:lnTo>
                    <a:lnTo>
                      <a:pt x="1139" y="607"/>
                    </a:lnTo>
                    <a:lnTo>
                      <a:pt x="1139" y="611"/>
                    </a:lnTo>
                    <a:lnTo>
                      <a:pt x="1139" y="615"/>
                    </a:lnTo>
                    <a:lnTo>
                      <a:pt x="1141" y="618"/>
                    </a:lnTo>
                    <a:lnTo>
                      <a:pt x="1143" y="622"/>
                    </a:lnTo>
                    <a:lnTo>
                      <a:pt x="1143" y="625"/>
                    </a:lnTo>
                    <a:lnTo>
                      <a:pt x="1143" y="627"/>
                    </a:lnTo>
                    <a:lnTo>
                      <a:pt x="1143" y="629"/>
                    </a:lnTo>
                    <a:lnTo>
                      <a:pt x="1145" y="631"/>
                    </a:lnTo>
                    <a:lnTo>
                      <a:pt x="1145" y="627"/>
                    </a:lnTo>
                    <a:lnTo>
                      <a:pt x="1146" y="623"/>
                    </a:lnTo>
                    <a:lnTo>
                      <a:pt x="1147" y="620"/>
                    </a:lnTo>
                    <a:lnTo>
                      <a:pt x="1152" y="618"/>
                    </a:lnTo>
                    <a:lnTo>
                      <a:pt x="1153" y="619"/>
                    </a:lnTo>
                    <a:lnTo>
                      <a:pt x="1156" y="619"/>
                    </a:lnTo>
                    <a:lnTo>
                      <a:pt x="1158" y="620"/>
                    </a:lnTo>
                    <a:lnTo>
                      <a:pt x="1160" y="622"/>
                    </a:lnTo>
                    <a:lnTo>
                      <a:pt x="1157" y="626"/>
                    </a:lnTo>
                    <a:lnTo>
                      <a:pt x="1154" y="631"/>
                    </a:lnTo>
                    <a:lnTo>
                      <a:pt x="1153" y="634"/>
                    </a:lnTo>
                    <a:lnTo>
                      <a:pt x="1154" y="640"/>
                    </a:lnTo>
                    <a:lnTo>
                      <a:pt x="1156" y="640"/>
                    </a:lnTo>
                    <a:lnTo>
                      <a:pt x="1158" y="638"/>
                    </a:lnTo>
                    <a:lnTo>
                      <a:pt x="1159" y="635"/>
                    </a:lnTo>
                    <a:lnTo>
                      <a:pt x="1161" y="636"/>
                    </a:lnTo>
                    <a:lnTo>
                      <a:pt x="1157" y="643"/>
                    </a:lnTo>
                    <a:lnTo>
                      <a:pt x="1154" y="649"/>
                    </a:lnTo>
                    <a:lnTo>
                      <a:pt x="1150" y="654"/>
                    </a:lnTo>
                    <a:lnTo>
                      <a:pt x="1143" y="655"/>
                    </a:lnTo>
                    <a:lnTo>
                      <a:pt x="1141" y="653"/>
                    </a:lnTo>
                    <a:lnTo>
                      <a:pt x="1137" y="654"/>
                    </a:lnTo>
                    <a:lnTo>
                      <a:pt x="1132" y="655"/>
                    </a:lnTo>
                    <a:lnTo>
                      <a:pt x="1128" y="655"/>
                    </a:lnTo>
                    <a:lnTo>
                      <a:pt x="1126" y="659"/>
                    </a:lnTo>
                    <a:lnTo>
                      <a:pt x="1124" y="663"/>
                    </a:lnTo>
                    <a:lnTo>
                      <a:pt x="1124" y="668"/>
                    </a:lnTo>
                    <a:lnTo>
                      <a:pt x="1124" y="672"/>
                    </a:lnTo>
                    <a:lnTo>
                      <a:pt x="1124" y="677"/>
                    </a:lnTo>
                    <a:lnTo>
                      <a:pt x="1124" y="681"/>
                    </a:lnTo>
                    <a:lnTo>
                      <a:pt x="1124" y="686"/>
                    </a:lnTo>
                    <a:lnTo>
                      <a:pt x="1124" y="690"/>
                    </a:lnTo>
                    <a:lnTo>
                      <a:pt x="1127" y="694"/>
                    </a:lnTo>
                    <a:lnTo>
                      <a:pt x="1130" y="695"/>
                    </a:lnTo>
                    <a:lnTo>
                      <a:pt x="1134" y="696"/>
                    </a:lnTo>
                    <a:lnTo>
                      <a:pt x="1133" y="700"/>
                    </a:lnTo>
                    <a:lnTo>
                      <a:pt x="1130" y="702"/>
                    </a:lnTo>
                    <a:lnTo>
                      <a:pt x="1128" y="702"/>
                    </a:lnTo>
                    <a:lnTo>
                      <a:pt x="1124" y="702"/>
                    </a:lnTo>
                    <a:lnTo>
                      <a:pt x="1121" y="700"/>
                    </a:lnTo>
                    <a:lnTo>
                      <a:pt x="1121" y="696"/>
                    </a:lnTo>
                    <a:lnTo>
                      <a:pt x="1120" y="693"/>
                    </a:lnTo>
                    <a:lnTo>
                      <a:pt x="1119" y="690"/>
                    </a:lnTo>
                    <a:lnTo>
                      <a:pt x="1116" y="689"/>
                    </a:lnTo>
                    <a:lnTo>
                      <a:pt x="1115" y="687"/>
                    </a:lnTo>
                    <a:lnTo>
                      <a:pt x="1113" y="687"/>
                    </a:lnTo>
                    <a:lnTo>
                      <a:pt x="1111" y="687"/>
                    </a:lnTo>
                    <a:lnTo>
                      <a:pt x="1109" y="687"/>
                    </a:lnTo>
                    <a:lnTo>
                      <a:pt x="1107" y="691"/>
                    </a:lnTo>
                    <a:lnTo>
                      <a:pt x="1107" y="695"/>
                    </a:lnTo>
                    <a:lnTo>
                      <a:pt x="1109" y="698"/>
                    </a:lnTo>
                    <a:lnTo>
                      <a:pt x="1111" y="700"/>
                    </a:lnTo>
                    <a:lnTo>
                      <a:pt x="1115" y="703"/>
                    </a:lnTo>
                    <a:lnTo>
                      <a:pt x="1117" y="706"/>
                    </a:lnTo>
                    <a:lnTo>
                      <a:pt x="1117" y="709"/>
                    </a:lnTo>
                    <a:lnTo>
                      <a:pt x="1117" y="714"/>
                    </a:lnTo>
                    <a:lnTo>
                      <a:pt x="1120" y="718"/>
                    </a:lnTo>
                    <a:lnTo>
                      <a:pt x="1120" y="723"/>
                    </a:lnTo>
                    <a:lnTo>
                      <a:pt x="1119" y="728"/>
                    </a:lnTo>
                    <a:lnTo>
                      <a:pt x="1119" y="732"/>
                    </a:lnTo>
                    <a:lnTo>
                      <a:pt x="1116" y="735"/>
                    </a:lnTo>
                    <a:lnTo>
                      <a:pt x="1115" y="740"/>
                    </a:lnTo>
                    <a:lnTo>
                      <a:pt x="1113" y="743"/>
                    </a:lnTo>
                    <a:lnTo>
                      <a:pt x="1111" y="748"/>
                    </a:lnTo>
                    <a:lnTo>
                      <a:pt x="1117" y="748"/>
                    </a:lnTo>
                    <a:lnTo>
                      <a:pt x="1118" y="751"/>
                    </a:lnTo>
                    <a:lnTo>
                      <a:pt x="1118" y="756"/>
                    </a:lnTo>
                    <a:lnTo>
                      <a:pt x="1116" y="760"/>
                    </a:lnTo>
                    <a:lnTo>
                      <a:pt x="1114" y="761"/>
                    </a:lnTo>
                    <a:lnTo>
                      <a:pt x="1111" y="761"/>
                    </a:lnTo>
                    <a:lnTo>
                      <a:pt x="1107" y="761"/>
                    </a:lnTo>
                    <a:lnTo>
                      <a:pt x="1104" y="761"/>
                    </a:lnTo>
                    <a:lnTo>
                      <a:pt x="1102" y="766"/>
                    </a:lnTo>
                    <a:lnTo>
                      <a:pt x="1100" y="771"/>
                    </a:lnTo>
                    <a:lnTo>
                      <a:pt x="1098" y="777"/>
                    </a:lnTo>
                    <a:lnTo>
                      <a:pt x="1098" y="783"/>
                    </a:lnTo>
                    <a:lnTo>
                      <a:pt x="1096" y="786"/>
                    </a:lnTo>
                    <a:lnTo>
                      <a:pt x="1098" y="791"/>
                    </a:lnTo>
                    <a:lnTo>
                      <a:pt x="1100" y="796"/>
                    </a:lnTo>
                    <a:lnTo>
                      <a:pt x="1094" y="800"/>
                    </a:lnTo>
                    <a:lnTo>
                      <a:pt x="1092" y="803"/>
                    </a:lnTo>
                    <a:lnTo>
                      <a:pt x="1091" y="806"/>
                    </a:lnTo>
                    <a:lnTo>
                      <a:pt x="1089" y="809"/>
                    </a:lnTo>
                    <a:lnTo>
                      <a:pt x="1085" y="810"/>
                    </a:lnTo>
                    <a:lnTo>
                      <a:pt x="1085" y="807"/>
                    </a:lnTo>
                    <a:lnTo>
                      <a:pt x="1083" y="806"/>
                    </a:lnTo>
                    <a:lnTo>
                      <a:pt x="1081" y="805"/>
                    </a:lnTo>
                    <a:lnTo>
                      <a:pt x="1079" y="805"/>
                    </a:lnTo>
                    <a:lnTo>
                      <a:pt x="1078" y="805"/>
                    </a:lnTo>
                    <a:lnTo>
                      <a:pt x="1078" y="807"/>
                    </a:lnTo>
                    <a:lnTo>
                      <a:pt x="1078" y="809"/>
                    </a:lnTo>
                    <a:lnTo>
                      <a:pt x="1078" y="811"/>
                    </a:lnTo>
                    <a:lnTo>
                      <a:pt x="1081" y="812"/>
                    </a:lnTo>
                    <a:lnTo>
                      <a:pt x="1085" y="812"/>
                    </a:lnTo>
                    <a:lnTo>
                      <a:pt x="1090" y="811"/>
                    </a:lnTo>
                    <a:lnTo>
                      <a:pt x="1096" y="811"/>
                    </a:lnTo>
                    <a:lnTo>
                      <a:pt x="1098" y="808"/>
                    </a:lnTo>
                    <a:lnTo>
                      <a:pt x="1100" y="805"/>
                    </a:lnTo>
                    <a:lnTo>
                      <a:pt x="1102" y="805"/>
                    </a:lnTo>
                    <a:lnTo>
                      <a:pt x="1106" y="805"/>
                    </a:lnTo>
                    <a:lnTo>
                      <a:pt x="1108" y="807"/>
                    </a:lnTo>
                    <a:lnTo>
                      <a:pt x="1109" y="809"/>
                    </a:lnTo>
                    <a:lnTo>
                      <a:pt x="1110" y="811"/>
                    </a:lnTo>
                    <a:lnTo>
                      <a:pt x="1111" y="813"/>
                    </a:lnTo>
                    <a:lnTo>
                      <a:pt x="1112" y="811"/>
                    </a:lnTo>
                    <a:lnTo>
                      <a:pt x="1113" y="809"/>
                    </a:lnTo>
                    <a:lnTo>
                      <a:pt x="1113" y="807"/>
                    </a:lnTo>
                    <a:lnTo>
                      <a:pt x="1113" y="805"/>
                    </a:lnTo>
                    <a:lnTo>
                      <a:pt x="1109" y="801"/>
                    </a:lnTo>
                    <a:lnTo>
                      <a:pt x="1105" y="798"/>
                    </a:lnTo>
                    <a:lnTo>
                      <a:pt x="1101" y="796"/>
                    </a:lnTo>
                    <a:lnTo>
                      <a:pt x="1103" y="791"/>
                    </a:lnTo>
                    <a:lnTo>
                      <a:pt x="1106" y="789"/>
                    </a:lnTo>
                    <a:lnTo>
                      <a:pt x="1109" y="786"/>
                    </a:lnTo>
                    <a:lnTo>
                      <a:pt x="1110" y="783"/>
                    </a:lnTo>
                    <a:lnTo>
                      <a:pt x="1111" y="779"/>
                    </a:lnTo>
                    <a:lnTo>
                      <a:pt x="1112" y="775"/>
                    </a:lnTo>
                    <a:lnTo>
                      <a:pt x="1113" y="771"/>
                    </a:lnTo>
                    <a:lnTo>
                      <a:pt x="1115" y="768"/>
                    </a:lnTo>
                    <a:lnTo>
                      <a:pt x="1116" y="764"/>
                    </a:lnTo>
                    <a:lnTo>
                      <a:pt x="1119" y="765"/>
                    </a:lnTo>
                    <a:lnTo>
                      <a:pt x="1120" y="768"/>
                    </a:lnTo>
                    <a:lnTo>
                      <a:pt x="1121" y="772"/>
                    </a:lnTo>
                    <a:lnTo>
                      <a:pt x="1123" y="775"/>
                    </a:lnTo>
                    <a:lnTo>
                      <a:pt x="1123" y="779"/>
                    </a:lnTo>
                    <a:lnTo>
                      <a:pt x="1124" y="783"/>
                    </a:lnTo>
                    <a:lnTo>
                      <a:pt x="1125" y="787"/>
                    </a:lnTo>
                    <a:lnTo>
                      <a:pt x="1126" y="790"/>
                    </a:lnTo>
                    <a:lnTo>
                      <a:pt x="1127" y="795"/>
                    </a:lnTo>
                    <a:lnTo>
                      <a:pt x="1127" y="798"/>
                    </a:lnTo>
                    <a:lnTo>
                      <a:pt x="1126" y="802"/>
                    </a:lnTo>
                    <a:lnTo>
                      <a:pt x="1124" y="805"/>
                    </a:lnTo>
                    <a:lnTo>
                      <a:pt x="1124" y="810"/>
                    </a:lnTo>
                    <a:lnTo>
                      <a:pt x="1124" y="814"/>
                    </a:lnTo>
                    <a:lnTo>
                      <a:pt x="1124" y="819"/>
                    </a:lnTo>
                    <a:lnTo>
                      <a:pt x="1124" y="822"/>
                    </a:lnTo>
                    <a:lnTo>
                      <a:pt x="1124" y="826"/>
                    </a:lnTo>
                    <a:lnTo>
                      <a:pt x="1124" y="830"/>
                    </a:lnTo>
                    <a:lnTo>
                      <a:pt x="1125" y="834"/>
                    </a:lnTo>
                    <a:lnTo>
                      <a:pt x="1126" y="838"/>
                    </a:lnTo>
                    <a:lnTo>
                      <a:pt x="1129" y="841"/>
                    </a:lnTo>
                    <a:lnTo>
                      <a:pt x="1132" y="839"/>
                    </a:lnTo>
                    <a:lnTo>
                      <a:pt x="1133" y="837"/>
                    </a:lnTo>
                    <a:lnTo>
                      <a:pt x="1135" y="834"/>
                    </a:lnTo>
                    <a:lnTo>
                      <a:pt x="1137" y="833"/>
                    </a:lnTo>
                    <a:lnTo>
                      <a:pt x="1138" y="833"/>
                    </a:lnTo>
                    <a:lnTo>
                      <a:pt x="1139" y="833"/>
                    </a:lnTo>
                    <a:lnTo>
                      <a:pt x="1141" y="834"/>
                    </a:lnTo>
                    <a:lnTo>
                      <a:pt x="1141" y="835"/>
                    </a:lnTo>
                    <a:lnTo>
                      <a:pt x="1142" y="835"/>
                    </a:lnTo>
                    <a:lnTo>
                      <a:pt x="1143" y="835"/>
                    </a:lnTo>
                    <a:lnTo>
                      <a:pt x="1143" y="834"/>
                    </a:lnTo>
                    <a:lnTo>
                      <a:pt x="1145" y="831"/>
                    </a:lnTo>
                    <a:lnTo>
                      <a:pt x="1147" y="828"/>
                    </a:lnTo>
                    <a:lnTo>
                      <a:pt x="1147" y="824"/>
                    </a:lnTo>
                    <a:lnTo>
                      <a:pt x="1147" y="821"/>
                    </a:lnTo>
                    <a:lnTo>
                      <a:pt x="1148" y="818"/>
                    </a:lnTo>
                    <a:lnTo>
                      <a:pt x="1149" y="815"/>
                    </a:lnTo>
                    <a:lnTo>
                      <a:pt x="1151" y="812"/>
                    </a:lnTo>
                    <a:lnTo>
                      <a:pt x="1153" y="810"/>
                    </a:lnTo>
                    <a:lnTo>
                      <a:pt x="1154" y="812"/>
                    </a:lnTo>
                    <a:lnTo>
                      <a:pt x="1154" y="814"/>
                    </a:lnTo>
                    <a:lnTo>
                      <a:pt x="1154" y="817"/>
                    </a:lnTo>
                    <a:lnTo>
                      <a:pt x="1158" y="818"/>
                    </a:lnTo>
                    <a:lnTo>
                      <a:pt x="1160" y="818"/>
                    </a:lnTo>
                    <a:lnTo>
                      <a:pt x="1160" y="817"/>
                    </a:lnTo>
                    <a:lnTo>
                      <a:pt x="1162" y="815"/>
                    </a:lnTo>
                    <a:lnTo>
                      <a:pt x="1163" y="810"/>
                    </a:lnTo>
                    <a:lnTo>
                      <a:pt x="1162" y="805"/>
                    </a:lnTo>
                    <a:lnTo>
                      <a:pt x="1160" y="802"/>
                    </a:lnTo>
                    <a:lnTo>
                      <a:pt x="1158" y="797"/>
                    </a:lnTo>
                    <a:lnTo>
                      <a:pt x="1156" y="794"/>
                    </a:lnTo>
                    <a:lnTo>
                      <a:pt x="1156" y="790"/>
                    </a:lnTo>
                    <a:lnTo>
                      <a:pt x="1158" y="786"/>
                    </a:lnTo>
                    <a:lnTo>
                      <a:pt x="1163" y="783"/>
                    </a:lnTo>
                    <a:lnTo>
                      <a:pt x="1165" y="777"/>
                    </a:lnTo>
                    <a:lnTo>
                      <a:pt x="1169" y="773"/>
                    </a:lnTo>
                    <a:lnTo>
                      <a:pt x="1173" y="769"/>
                    </a:lnTo>
                    <a:lnTo>
                      <a:pt x="1174" y="763"/>
                    </a:lnTo>
                    <a:lnTo>
                      <a:pt x="1178" y="761"/>
                    </a:lnTo>
                    <a:lnTo>
                      <a:pt x="1182" y="761"/>
                    </a:lnTo>
                    <a:lnTo>
                      <a:pt x="1184" y="760"/>
                    </a:lnTo>
                    <a:lnTo>
                      <a:pt x="1182" y="758"/>
                    </a:lnTo>
                    <a:lnTo>
                      <a:pt x="1181" y="753"/>
                    </a:lnTo>
                    <a:lnTo>
                      <a:pt x="1182" y="751"/>
                    </a:lnTo>
                    <a:lnTo>
                      <a:pt x="1182" y="748"/>
                    </a:lnTo>
                    <a:lnTo>
                      <a:pt x="1184" y="745"/>
                    </a:lnTo>
                    <a:lnTo>
                      <a:pt x="1185" y="742"/>
                    </a:lnTo>
                    <a:lnTo>
                      <a:pt x="1187" y="739"/>
                    </a:lnTo>
                    <a:lnTo>
                      <a:pt x="1188" y="736"/>
                    </a:lnTo>
                    <a:lnTo>
                      <a:pt x="1188" y="732"/>
                    </a:lnTo>
                    <a:lnTo>
                      <a:pt x="1191" y="732"/>
                    </a:lnTo>
                    <a:lnTo>
                      <a:pt x="1193" y="731"/>
                    </a:lnTo>
                    <a:lnTo>
                      <a:pt x="1196" y="730"/>
                    </a:lnTo>
                    <a:lnTo>
                      <a:pt x="1197" y="728"/>
                    </a:lnTo>
                    <a:lnTo>
                      <a:pt x="1196" y="725"/>
                    </a:lnTo>
                    <a:lnTo>
                      <a:pt x="1196" y="722"/>
                    </a:lnTo>
                    <a:lnTo>
                      <a:pt x="1197" y="719"/>
                    </a:lnTo>
                    <a:lnTo>
                      <a:pt x="1197" y="717"/>
                    </a:lnTo>
                    <a:lnTo>
                      <a:pt x="1199" y="715"/>
                    </a:lnTo>
                    <a:lnTo>
                      <a:pt x="1199" y="712"/>
                    </a:lnTo>
                    <a:lnTo>
                      <a:pt x="1200" y="708"/>
                    </a:lnTo>
                    <a:lnTo>
                      <a:pt x="1200" y="706"/>
                    </a:lnTo>
                    <a:lnTo>
                      <a:pt x="1203" y="704"/>
                    </a:lnTo>
                    <a:lnTo>
                      <a:pt x="1206" y="700"/>
                    </a:lnTo>
                    <a:lnTo>
                      <a:pt x="1208" y="698"/>
                    </a:lnTo>
                    <a:lnTo>
                      <a:pt x="1209" y="695"/>
                    </a:lnTo>
                    <a:lnTo>
                      <a:pt x="1210" y="691"/>
                    </a:lnTo>
                    <a:lnTo>
                      <a:pt x="1210" y="688"/>
                    </a:lnTo>
                    <a:lnTo>
                      <a:pt x="1211" y="685"/>
                    </a:lnTo>
                    <a:lnTo>
                      <a:pt x="1211" y="680"/>
                    </a:lnTo>
                    <a:lnTo>
                      <a:pt x="1214" y="677"/>
                    </a:lnTo>
                    <a:lnTo>
                      <a:pt x="1215" y="673"/>
                    </a:lnTo>
                    <a:lnTo>
                      <a:pt x="1217" y="670"/>
                    </a:lnTo>
                    <a:lnTo>
                      <a:pt x="1219" y="665"/>
                    </a:lnTo>
                    <a:lnTo>
                      <a:pt x="1221" y="661"/>
                    </a:lnTo>
                    <a:lnTo>
                      <a:pt x="1223" y="658"/>
                    </a:lnTo>
                    <a:lnTo>
                      <a:pt x="1224" y="654"/>
                    </a:lnTo>
                    <a:lnTo>
                      <a:pt x="1225" y="650"/>
                    </a:lnTo>
                    <a:lnTo>
                      <a:pt x="1232" y="648"/>
                    </a:lnTo>
                    <a:lnTo>
                      <a:pt x="1236" y="644"/>
                    </a:lnTo>
                    <a:lnTo>
                      <a:pt x="1239" y="640"/>
                    </a:lnTo>
                    <a:lnTo>
                      <a:pt x="1241" y="634"/>
                    </a:lnTo>
                    <a:lnTo>
                      <a:pt x="1242" y="628"/>
                    </a:lnTo>
                    <a:lnTo>
                      <a:pt x="1244" y="623"/>
                    </a:lnTo>
                    <a:lnTo>
                      <a:pt x="1246" y="618"/>
                    </a:lnTo>
                    <a:lnTo>
                      <a:pt x="1251" y="615"/>
                    </a:lnTo>
                    <a:lnTo>
                      <a:pt x="1253" y="609"/>
                    </a:lnTo>
                    <a:lnTo>
                      <a:pt x="1255" y="604"/>
                    </a:lnTo>
                    <a:lnTo>
                      <a:pt x="1257" y="599"/>
                    </a:lnTo>
                    <a:lnTo>
                      <a:pt x="1261" y="595"/>
                    </a:lnTo>
                    <a:lnTo>
                      <a:pt x="1264" y="591"/>
                    </a:lnTo>
                    <a:lnTo>
                      <a:pt x="1266" y="586"/>
                    </a:lnTo>
                    <a:lnTo>
                      <a:pt x="1266" y="580"/>
                    </a:lnTo>
                    <a:lnTo>
                      <a:pt x="1266" y="573"/>
                    </a:lnTo>
                    <a:lnTo>
                      <a:pt x="1271" y="572"/>
                    </a:lnTo>
                    <a:lnTo>
                      <a:pt x="1272" y="568"/>
                    </a:lnTo>
                    <a:lnTo>
                      <a:pt x="1272" y="563"/>
                    </a:lnTo>
                    <a:lnTo>
                      <a:pt x="1275" y="560"/>
                    </a:lnTo>
                    <a:lnTo>
                      <a:pt x="1279" y="558"/>
                    </a:lnTo>
                    <a:lnTo>
                      <a:pt x="1278" y="555"/>
                    </a:lnTo>
                    <a:lnTo>
                      <a:pt x="1277" y="552"/>
                    </a:lnTo>
                    <a:lnTo>
                      <a:pt x="1278" y="550"/>
                    </a:lnTo>
                    <a:lnTo>
                      <a:pt x="1281" y="546"/>
                    </a:lnTo>
                    <a:lnTo>
                      <a:pt x="1283" y="543"/>
                    </a:lnTo>
                    <a:lnTo>
                      <a:pt x="1284" y="540"/>
                    </a:lnTo>
                    <a:lnTo>
                      <a:pt x="1285" y="536"/>
                    </a:lnTo>
                    <a:lnTo>
                      <a:pt x="1287" y="533"/>
                    </a:lnTo>
                    <a:lnTo>
                      <a:pt x="1288" y="528"/>
                    </a:lnTo>
                    <a:lnTo>
                      <a:pt x="1290" y="526"/>
                    </a:lnTo>
                    <a:lnTo>
                      <a:pt x="1294" y="524"/>
                    </a:lnTo>
                    <a:lnTo>
                      <a:pt x="1296" y="518"/>
                    </a:lnTo>
                    <a:lnTo>
                      <a:pt x="1297" y="514"/>
                    </a:lnTo>
                    <a:lnTo>
                      <a:pt x="1298" y="509"/>
                    </a:lnTo>
                    <a:lnTo>
                      <a:pt x="1300" y="505"/>
                    </a:lnTo>
                    <a:lnTo>
                      <a:pt x="1302" y="500"/>
                    </a:lnTo>
                    <a:lnTo>
                      <a:pt x="1305" y="496"/>
                    </a:lnTo>
                    <a:lnTo>
                      <a:pt x="1308" y="492"/>
                    </a:lnTo>
                    <a:lnTo>
                      <a:pt x="1311" y="489"/>
                    </a:lnTo>
                    <a:lnTo>
                      <a:pt x="1314" y="485"/>
                    </a:lnTo>
                    <a:lnTo>
                      <a:pt x="1315" y="479"/>
                    </a:lnTo>
                    <a:lnTo>
                      <a:pt x="1317" y="473"/>
                    </a:lnTo>
                    <a:lnTo>
                      <a:pt x="1320" y="469"/>
                    </a:lnTo>
                    <a:lnTo>
                      <a:pt x="1320" y="464"/>
                    </a:lnTo>
                    <a:lnTo>
                      <a:pt x="1324" y="460"/>
                    </a:lnTo>
                    <a:lnTo>
                      <a:pt x="1326" y="456"/>
                    </a:lnTo>
                    <a:lnTo>
                      <a:pt x="1330" y="453"/>
                    </a:lnTo>
                    <a:lnTo>
                      <a:pt x="1333" y="450"/>
                    </a:lnTo>
                    <a:lnTo>
                      <a:pt x="1335" y="446"/>
                    </a:lnTo>
                    <a:lnTo>
                      <a:pt x="1337" y="442"/>
                    </a:lnTo>
                    <a:lnTo>
                      <a:pt x="1336" y="436"/>
                    </a:lnTo>
                    <a:lnTo>
                      <a:pt x="1337" y="430"/>
                    </a:lnTo>
                    <a:lnTo>
                      <a:pt x="1341" y="425"/>
                    </a:lnTo>
                    <a:lnTo>
                      <a:pt x="1344" y="420"/>
                    </a:lnTo>
                    <a:lnTo>
                      <a:pt x="1349" y="417"/>
                    </a:lnTo>
                    <a:lnTo>
                      <a:pt x="1354" y="413"/>
                    </a:lnTo>
                    <a:lnTo>
                      <a:pt x="1359" y="410"/>
                    </a:lnTo>
                    <a:lnTo>
                      <a:pt x="1365" y="407"/>
                    </a:lnTo>
                    <a:lnTo>
                      <a:pt x="1370" y="405"/>
                    </a:lnTo>
                    <a:lnTo>
                      <a:pt x="1371" y="402"/>
                    </a:lnTo>
                    <a:lnTo>
                      <a:pt x="1372" y="400"/>
                    </a:lnTo>
                    <a:lnTo>
                      <a:pt x="1372" y="398"/>
                    </a:lnTo>
                    <a:lnTo>
                      <a:pt x="1372" y="395"/>
                    </a:lnTo>
                    <a:lnTo>
                      <a:pt x="1369" y="394"/>
                    </a:lnTo>
                    <a:lnTo>
                      <a:pt x="1368" y="391"/>
                    </a:lnTo>
                    <a:lnTo>
                      <a:pt x="1368" y="387"/>
                    </a:lnTo>
                    <a:lnTo>
                      <a:pt x="1369" y="384"/>
                    </a:lnTo>
                    <a:lnTo>
                      <a:pt x="1371" y="383"/>
                    </a:lnTo>
                    <a:lnTo>
                      <a:pt x="1374" y="382"/>
                    </a:lnTo>
                    <a:lnTo>
                      <a:pt x="1377" y="380"/>
                    </a:lnTo>
                    <a:lnTo>
                      <a:pt x="1378" y="378"/>
                    </a:lnTo>
                    <a:lnTo>
                      <a:pt x="1377" y="376"/>
                    </a:lnTo>
                    <a:lnTo>
                      <a:pt x="1375" y="374"/>
                    </a:lnTo>
                    <a:lnTo>
                      <a:pt x="1374" y="371"/>
                    </a:lnTo>
                    <a:lnTo>
                      <a:pt x="1375" y="368"/>
                    </a:lnTo>
                    <a:lnTo>
                      <a:pt x="1379" y="368"/>
                    </a:lnTo>
                    <a:lnTo>
                      <a:pt x="1381" y="370"/>
                    </a:lnTo>
                    <a:lnTo>
                      <a:pt x="1383" y="372"/>
                    </a:lnTo>
                    <a:lnTo>
                      <a:pt x="1387" y="370"/>
                    </a:lnTo>
                    <a:lnTo>
                      <a:pt x="1385" y="363"/>
                    </a:lnTo>
                    <a:lnTo>
                      <a:pt x="1386" y="356"/>
                    </a:lnTo>
                    <a:lnTo>
                      <a:pt x="1387" y="350"/>
                    </a:lnTo>
                    <a:lnTo>
                      <a:pt x="1390" y="344"/>
                    </a:lnTo>
                    <a:lnTo>
                      <a:pt x="1393" y="337"/>
                    </a:lnTo>
                    <a:lnTo>
                      <a:pt x="1397" y="331"/>
                    </a:lnTo>
                    <a:lnTo>
                      <a:pt x="1399" y="325"/>
                    </a:lnTo>
                    <a:lnTo>
                      <a:pt x="1401" y="318"/>
                    </a:lnTo>
                    <a:lnTo>
                      <a:pt x="1406" y="315"/>
                    </a:lnTo>
                    <a:lnTo>
                      <a:pt x="1408" y="311"/>
                    </a:lnTo>
                    <a:lnTo>
                      <a:pt x="1410" y="306"/>
                    </a:lnTo>
                    <a:lnTo>
                      <a:pt x="1411" y="301"/>
                    </a:lnTo>
                    <a:lnTo>
                      <a:pt x="1413" y="297"/>
                    </a:lnTo>
                    <a:lnTo>
                      <a:pt x="1415" y="295"/>
                    </a:lnTo>
                    <a:lnTo>
                      <a:pt x="1419" y="293"/>
                    </a:lnTo>
                    <a:lnTo>
                      <a:pt x="1425" y="297"/>
                    </a:lnTo>
                    <a:lnTo>
                      <a:pt x="1426" y="295"/>
                    </a:lnTo>
                    <a:lnTo>
                      <a:pt x="1426" y="293"/>
                    </a:lnTo>
                    <a:lnTo>
                      <a:pt x="1426" y="290"/>
                    </a:lnTo>
                    <a:lnTo>
                      <a:pt x="1427" y="288"/>
                    </a:lnTo>
                    <a:lnTo>
                      <a:pt x="1434" y="288"/>
                    </a:lnTo>
                    <a:lnTo>
                      <a:pt x="1436" y="286"/>
                    </a:lnTo>
                    <a:lnTo>
                      <a:pt x="1436" y="284"/>
                    </a:lnTo>
                    <a:lnTo>
                      <a:pt x="1436" y="280"/>
                    </a:lnTo>
                    <a:lnTo>
                      <a:pt x="1434" y="278"/>
                    </a:lnTo>
                    <a:lnTo>
                      <a:pt x="1434" y="273"/>
                    </a:lnTo>
                    <a:lnTo>
                      <a:pt x="1434" y="271"/>
                    </a:lnTo>
                    <a:lnTo>
                      <a:pt x="1438" y="269"/>
                    </a:lnTo>
                    <a:lnTo>
                      <a:pt x="1440" y="263"/>
                    </a:lnTo>
                    <a:lnTo>
                      <a:pt x="1445" y="259"/>
                    </a:lnTo>
                    <a:lnTo>
                      <a:pt x="1450" y="255"/>
                    </a:lnTo>
                    <a:lnTo>
                      <a:pt x="1449" y="248"/>
                    </a:lnTo>
                    <a:lnTo>
                      <a:pt x="1451" y="247"/>
                    </a:lnTo>
                    <a:lnTo>
                      <a:pt x="1453" y="244"/>
                    </a:lnTo>
                    <a:lnTo>
                      <a:pt x="1453" y="241"/>
                    </a:lnTo>
                    <a:lnTo>
                      <a:pt x="1454" y="239"/>
                    </a:lnTo>
                    <a:lnTo>
                      <a:pt x="1458" y="237"/>
                    </a:lnTo>
                    <a:lnTo>
                      <a:pt x="1460" y="234"/>
                    </a:lnTo>
                    <a:lnTo>
                      <a:pt x="1462" y="230"/>
                    </a:lnTo>
                    <a:lnTo>
                      <a:pt x="1462" y="226"/>
                    </a:lnTo>
                    <a:lnTo>
                      <a:pt x="1464" y="223"/>
                    </a:lnTo>
                    <a:lnTo>
                      <a:pt x="1466" y="220"/>
                    </a:lnTo>
                    <a:lnTo>
                      <a:pt x="1470" y="219"/>
                    </a:lnTo>
                    <a:lnTo>
                      <a:pt x="1475" y="220"/>
                    </a:lnTo>
                    <a:lnTo>
                      <a:pt x="1479" y="218"/>
                    </a:lnTo>
                    <a:lnTo>
                      <a:pt x="1482" y="215"/>
                    </a:lnTo>
                    <a:lnTo>
                      <a:pt x="1486" y="210"/>
                    </a:lnTo>
                    <a:lnTo>
                      <a:pt x="1488" y="206"/>
                    </a:lnTo>
                    <a:lnTo>
                      <a:pt x="1491" y="203"/>
                    </a:lnTo>
                    <a:lnTo>
                      <a:pt x="1494" y="202"/>
                    </a:lnTo>
                    <a:lnTo>
                      <a:pt x="1498" y="203"/>
                    </a:lnTo>
                    <a:lnTo>
                      <a:pt x="1501" y="209"/>
                    </a:lnTo>
                    <a:lnTo>
                      <a:pt x="1504" y="209"/>
                    </a:lnTo>
                    <a:lnTo>
                      <a:pt x="1505" y="207"/>
                    </a:lnTo>
                    <a:lnTo>
                      <a:pt x="1507" y="205"/>
                    </a:lnTo>
                    <a:lnTo>
                      <a:pt x="1509" y="203"/>
                    </a:lnTo>
                    <a:lnTo>
                      <a:pt x="1510" y="198"/>
                    </a:lnTo>
                    <a:lnTo>
                      <a:pt x="1514" y="193"/>
                    </a:lnTo>
                    <a:lnTo>
                      <a:pt x="1516" y="189"/>
                    </a:lnTo>
                    <a:lnTo>
                      <a:pt x="1515" y="183"/>
                    </a:lnTo>
                    <a:lnTo>
                      <a:pt x="1514" y="179"/>
                    </a:lnTo>
                    <a:lnTo>
                      <a:pt x="1512" y="178"/>
                    </a:lnTo>
                    <a:lnTo>
                      <a:pt x="1509" y="177"/>
                    </a:lnTo>
                    <a:lnTo>
                      <a:pt x="1507" y="175"/>
                    </a:lnTo>
                    <a:lnTo>
                      <a:pt x="1509" y="172"/>
                    </a:lnTo>
                    <a:lnTo>
                      <a:pt x="1514" y="170"/>
                    </a:lnTo>
                    <a:lnTo>
                      <a:pt x="1516" y="166"/>
                    </a:lnTo>
                    <a:lnTo>
                      <a:pt x="1516" y="161"/>
                    </a:lnTo>
                    <a:lnTo>
                      <a:pt x="1519" y="156"/>
                    </a:lnTo>
                    <a:lnTo>
                      <a:pt x="1523" y="152"/>
                    </a:lnTo>
                    <a:lnTo>
                      <a:pt x="1526" y="147"/>
                    </a:lnTo>
                    <a:lnTo>
                      <a:pt x="1529" y="142"/>
                    </a:lnTo>
                    <a:lnTo>
                      <a:pt x="1532" y="136"/>
                    </a:lnTo>
                    <a:lnTo>
                      <a:pt x="1534" y="131"/>
                    </a:lnTo>
                    <a:lnTo>
                      <a:pt x="1537" y="127"/>
                    </a:lnTo>
                    <a:lnTo>
                      <a:pt x="1542" y="122"/>
                    </a:lnTo>
                    <a:lnTo>
                      <a:pt x="1544" y="119"/>
                    </a:lnTo>
                    <a:lnTo>
                      <a:pt x="1546" y="117"/>
                    </a:lnTo>
                    <a:lnTo>
                      <a:pt x="1547" y="115"/>
                    </a:lnTo>
                    <a:lnTo>
                      <a:pt x="1550" y="112"/>
                    </a:lnTo>
                    <a:lnTo>
                      <a:pt x="1554" y="116"/>
                    </a:lnTo>
                    <a:lnTo>
                      <a:pt x="1558" y="115"/>
                    </a:lnTo>
                    <a:lnTo>
                      <a:pt x="1561" y="112"/>
                    </a:lnTo>
                    <a:lnTo>
                      <a:pt x="1563" y="108"/>
                    </a:lnTo>
                    <a:lnTo>
                      <a:pt x="1567" y="105"/>
                    </a:lnTo>
                    <a:lnTo>
                      <a:pt x="1570" y="102"/>
                    </a:lnTo>
                    <a:lnTo>
                      <a:pt x="1573" y="103"/>
                    </a:lnTo>
                    <a:lnTo>
                      <a:pt x="1578" y="109"/>
                    </a:lnTo>
                    <a:close/>
                    <a:moveTo>
                      <a:pt x="1603" y="113"/>
                    </a:moveTo>
                    <a:lnTo>
                      <a:pt x="1606" y="112"/>
                    </a:lnTo>
                    <a:lnTo>
                      <a:pt x="1605" y="114"/>
                    </a:lnTo>
                    <a:lnTo>
                      <a:pt x="1603" y="115"/>
                    </a:lnTo>
                    <a:lnTo>
                      <a:pt x="1603" y="113"/>
                    </a:lnTo>
                    <a:close/>
                    <a:moveTo>
                      <a:pt x="1565" y="143"/>
                    </a:moveTo>
                    <a:lnTo>
                      <a:pt x="1561" y="143"/>
                    </a:lnTo>
                    <a:lnTo>
                      <a:pt x="1558" y="143"/>
                    </a:lnTo>
                    <a:lnTo>
                      <a:pt x="1558" y="142"/>
                    </a:lnTo>
                    <a:lnTo>
                      <a:pt x="1561" y="138"/>
                    </a:lnTo>
                    <a:lnTo>
                      <a:pt x="1563" y="138"/>
                    </a:lnTo>
                    <a:lnTo>
                      <a:pt x="1563" y="140"/>
                    </a:lnTo>
                    <a:lnTo>
                      <a:pt x="1563" y="142"/>
                    </a:lnTo>
                    <a:lnTo>
                      <a:pt x="1565" y="143"/>
                    </a:lnTo>
                    <a:close/>
                    <a:moveTo>
                      <a:pt x="1505" y="183"/>
                    </a:moveTo>
                    <a:lnTo>
                      <a:pt x="1505" y="185"/>
                    </a:lnTo>
                    <a:lnTo>
                      <a:pt x="1504" y="186"/>
                    </a:lnTo>
                    <a:lnTo>
                      <a:pt x="1503" y="188"/>
                    </a:lnTo>
                    <a:lnTo>
                      <a:pt x="1502" y="188"/>
                    </a:lnTo>
                    <a:lnTo>
                      <a:pt x="1501" y="186"/>
                    </a:lnTo>
                    <a:lnTo>
                      <a:pt x="1501" y="183"/>
                    </a:lnTo>
                    <a:lnTo>
                      <a:pt x="1502" y="181"/>
                    </a:lnTo>
                    <a:lnTo>
                      <a:pt x="1505" y="183"/>
                    </a:lnTo>
                    <a:close/>
                    <a:moveTo>
                      <a:pt x="1482" y="228"/>
                    </a:moveTo>
                    <a:lnTo>
                      <a:pt x="1480" y="226"/>
                    </a:lnTo>
                    <a:lnTo>
                      <a:pt x="1482" y="224"/>
                    </a:lnTo>
                    <a:lnTo>
                      <a:pt x="1483" y="224"/>
                    </a:lnTo>
                    <a:lnTo>
                      <a:pt x="1482" y="228"/>
                    </a:lnTo>
                    <a:close/>
                    <a:moveTo>
                      <a:pt x="1526" y="229"/>
                    </a:moveTo>
                    <a:lnTo>
                      <a:pt x="1526" y="233"/>
                    </a:lnTo>
                    <a:lnTo>
                      <a:pt x="1526" y="235"/>
                    </a:lnTo>
                    <a:lnTo>
                      <a:pt x="1525" y="237"/>
                    </a:lnTo>
                    <a:lnTo>
                      <a:pt x="1524" y="239"/>
                    </a:lnTo>
                    <a:lnTo>
                      <a:pt x="1519" y="241"/>
                    </a:lnTo>
                    <a:lnTo>
                      <a:pt x="1517" y="238"/>
                    </a:lnTo>
                    <a:lnTo>
                      <a:pt x="1515" y="235"/>
                    </a:lnTo>
                    <a:lnTo>
                      <a:pt x="1513" y="230"/>
                    </a:lnTo>
                    <a:lnTo>
                      <a:pt x="1516" y="228"/>
                    </a:lnTo>
                    <a:lnTo>
                      <a:pt x="1521" y="225"/>
                    </a:lnTo>
                    <a:lnTo>
                      <a:pt x="1525" y="225"/>
                    </a:lnTo>
                    <a:lnTo>
                      <a:pt x="1526" y="229"/>
                    </a:lnTo>
                    <a:close/>
                    <a:moveTo>
                      <a:pt x="1535" y="242"/>
                    </a:moveTo>
                    <a:lnTo>
                      <a:pt x="1533" y="242"/>
                    </a:lnTo>
                    <a:lnTo>
                      <a:pt x="1532" y="242"/>
                    </a:lnTo>
                    <a:lnTo>
                      <a:pt x="1531" y="241"/>
                    </a:lnTo>
                    <a:lnTo>
                      <a:pt x="1531" y="239"/>
                    </a:lnTo>
                    <a:lnTo>
                      <a:pt x="1533" y="239"/>
                    </a:lnTo>
                    <a:lnTo>
                      <a:pt x="1535" y="239"/>
                    </a:lnTo>
                    <a:lnTo>
                      <a:pt x="1536" y="241"/>
                    </a:lnTo>
                    <a:lnTo>
                      <a:pt x="1535" y="242"/>
                    </a:lnTo>
                    <a:close/>
                    <a:moveTo>
                      <a:pt x="1517" y="244"/>
                    </a:moveTo>
                    <a:lnTo>
                      <a:pt x="1516" y="245"/>
                    </a:lnTo>
                    <a:lnTo>
                      <a:pt x="1515" y="245"/>
                    </a:lnTo>
                    <a:lnTo>
                      <a:pt x="1514" y="245"/>
                    </a:lnTo>
                    <a:lnTo>
                      <a:pt x="1514" y="244"/>
                    </a:lnTo>
                    <a:lnTo>
                      <a:pt x="1515" y="243"/>
                    </a:lnTo>
                    <a:lnTo>
                      <a:pt x="1516" y="243"/>
                    </a:lnTo>
                    <a:lnTo>
                      <a:pt x="1517" y="244"/>
                    </a:lnTo>
                    <a:close/>
                    <a:moveTo>
                      <a:pt x="1499" y="257"/>
                    </a:moveTo>
                    <a:lnTo>
                      <a:pt x="1498" y="256"/>
                    </a:lnTo>
                    <a:lnTo>
                      <a:pt x="1497" y="253"/>
                    </a:lnTo>
                    <a:lnTo>
                      <a:pt x="1498" y="250"/>
                    </a:lnTo>
                    <a:lnTo>
                      <a:pt x="1499" y="248"/>
                    </a:lnTo>
                    <a:lnTo>
                      <a:pt x="1500" y="250"/>
                    </a:lnTo>
                    <a:lnTo>
                      <a:pt x="1501" y="252"/>
                    </a:lnTo>
                    <a:lnTo>
                      <a:pt x="1500" y="255"/>
                    </a:lnTo>
                    <a:lnTo>
                      <a:pt x="1499" y="257"/>
                    </a:lnTo>
                    <a:close/>
                    <a:moveTo>
                      <a:pt x="1497" y="265"/>
                    </a:moveTo>
                    <a:lnTo>
                      <a:pt x="1499" y="266"/>
                    </a:lnTo>
                    <a:lnTo>
                      <a:pt x="1499" y="267"/>
                    </a:lnTo>
                    <a:lnTo>
                      <a:pt x="1498" y="266"/>
                    </a:lnTo>
                    <a:lnTo>
                      <a:pt x="1497" y="265"/>
                    </a:lnTo>
                    <a:close/>
                    <a:moveTo>
                      <a:pt x="1519" y="305"/>
                    </a:moveTo>
                    <a:lnTo>
                      <a:pt x="1518" y="306"/>
                    </a:lnTo>
                    <a:lnTo>
                      <a:pt x="1517" y="305"/>
                    </a:lnTo>
                    <a:lnTo>
                      <a:pt x="1516" y="305"/>
                    </a:lnTo>
                    <a:lnTo>
                      <a:pt x="1518" y="303"/>
                    </a:lnTo>
                    <a:lnTo>
                      <a:pt x="1518" y="304"/>
                    </a:lnTo>
                    <a:lnTo>
                      <a:pt x="1519" y="305"/>
                    </a:lnTo>
                    <a:close/>
                    <a:moveTo>
                      <a:pt x="1465" y="327"/>
                    </a:moveTo>
                    <a:lnTo>
                      <a:pt x="1464" y="329"/>
                    </a:lnTo>
                    <a:lnTo>
                      <a:pt x="1464" y="333"/>
                    </a:lnTo>
                    <a:lnTo>
                      <a:pt x="1463" y="335"/>
                    </a:lnTo>
                    <a:lnTo>
                      <a:pt x="1463" y="338"/>
                    </a:lnTo>
                    <a:lnTo>
                      <a:pt x="1462" y="342"/>
                    </a:lnTo>
                    <a:lnTo>
                      <a:pt x="1462" y="344"/>
                    </a:lnTo>
                    <a:lnTo>
                      <a:pt x="1460" y="347"/>
                    </a:lnTo>
                    <a:lnTo>
                      <a:pt x="1459" y="350"/>
                    </a:lnTo>
                    <a:lnTo>
                      <a:pt x="1459" y="354"/>
                    </a:lnTo>
                    <a:lnTo>
                      <a:pt x="1459" y="359"/>
                    </a:lnTo>
                    <a:lnTo>
                      <a:pt x="1458" y="362"/>
                    </a:lnTo>
                    <a:lnTo>
                      <a:pt x="1452" y="362"/>
                    </a:lnTo>
                    <a:lnTo>
                      <a:pt x="1449" y="360"/>
                    </a:lnTo>
                    <a:lnTo>
                      <a:pt x="1447" y="357"/>
                    </a:lnTo>
                    <a:lnTo>
                      <a:pt x="1445" y="353"/>
                    </a:lnTo>
                    <a:lnTo>
                      <a:pt x="1447" y="350"/>
                    </a:lnTo>
                    <a:lnTo>
                      <a:pt x="1450" y="347"/>
                    </a:lnTo>
                    <a:lnTo>
                      <a:pt x="1451" y="344"/>
                    </a:lnTo>
                    <a:lnTo>
                      <a:pt x="1452" y="341"/>
                    </a:lnTo>
                    <a:lnTo>
                      <a:pt x="1451" y="337"/>
                    </a:lnTo>
                    <a:lnTo>
                      <a:pt x="1452" y="333"/>
                    </a:lnTo>
                    <a:lnTo>
                      <a:pt x="1453" y="327"/>
                    </a:lnTo>
                    <a:lnTo>
                      <a:pt x="1455" y="324"/>
                    </a:lnTo>
                    <a:lnTo>
                      <a:pt x="1460" y="323"/>
                    </a:lnTo>
                    <a:lnTo>
                      <a:pt x="1460" y="325"/>
                    </a:lnTo>
                    <a:lnTo>
                      <a:pt x="1462" y="326"/>
                    </a:lnTo>
                    <a:lnTo>
                      <a:pt x="1463" y="327"/>
                    </a:lnTo>
                    <a:lnTo>
                      <a:pt x="1465" y="327"/>
                    </a:lnTo>
                    <a:close/>
                    <a:moveTo>
                      <a:pt x="1433" y="363"/>
                    </a:moveTo>
                    <a:lnTo>
                      <a:pt x="1433" y="365"/>
                    </a:lnTo>
                    <a:lnTo>
                      <a:pt x="1432" y="368"/>
                    </a:lnTo>
                    <a:lnTo>
                      <a:pt x="1430" y="368"/>
                    </a:lnTo>
                    <a:lnTo>
                      <a:pt x="1427" y="368"/>
                    </a:lnTo>
                    <a:lnTo>
                      <a:pt x="1425" y="368"/>
                    </a:lnTo>
                    <a:lnTo>
                      <a:pt x="1423" y="368"/>
                    </a:lnTo>
                    <a:lnTo>
                      <a:pt x="1421" y="368"/>
                    </a:lnTo>
                    <a:lnTo>
                      <a:pt x="1422" y="365"/>
                    </a:lnTo>
                    <a:lnTo>
                      <a:pt x="1425" y="364"/>
                    </a:lnTo>
                    <a:lnTo>
                      <a:pt x="1427" y="362"/>
                    </a:lnTo>
                    <a:lnTo>
                      <a:pt x="1431" y="361"/>
                    </a:lnTo>
                    <a:lnTo>
                      <a:pt x="1433" y="363"/>
                    </a:lnTo>
                    <a:close/>
                    <a:moveTo>
                      <a:pt x="1438" y="382"/>
                    </a:moveTo>
                    <a:lnTo>
                      <a:pt x="1437" y="383"/>
                    </a:lnTo>
                    <a:lnTo>
                      <a:pt x="1437" y="386"/>
                    </a:lnTo>
                    <a:lnTo>
                      <a:pt x="1438" y="387"/>
                    </a:lnTo>
                    <a:lnTo>
                      <a:pt x="1438" y="389"/>
                    </a:lnTo>
                    <a:lnTo>
                      <a:pt x="1435" y="390"/>
                    </a:lnTo>
                    <a:lnTo>
                      <a:pt x="1432" y="391"/>
                    </a:lnTo>
                    <a:lnTo>
                      <a:pt x="1428" y="391"/>
                    </a:lnTo>
                    <a:lnTo>
                      <a:pt x="1425" y="391"/>
                    </a:lnTo>
                    <a:lnTo>
                      <a:pt x="1424" y="389"/>
                    </a:lnTo>
                    <a:lnTo>
                      <a:pt x="1423" y="387"/>
                    </a:lnTo>
                    <a:lnTo>
                      <a:pt x="1423" y="385"/>
                    </a:lnTo>
                    <a:lnTo>
                      <a:pt x="1423" y="382"/>
                    </a:lnTo>
                    <a:lnTo>
                      <a:pt x="1426" y="380"/>
                    </a:lnTo>
                    <a:lnTo>
                      <a:pt x="1428" y="377"/>
                    </a:lnTo>
                    <a:lnTo>
                      <a:pt x="1431" y="374"/>
                    </a:lnTo>
                    <a:lnTo>
                      <a:pt x="1436" y="374"/>
                    </a:lnTo>
                    <a:lnTo>
                      <a:pt x="1438" y="371"/>
                    </a:lnTo>
                    <a:lnTo>
                      <a:pt x="1440" y="373"/>
                    </a:lnTo>
                    <a:lnTo>
                      <a:pt x="1440" y="378"/>
                    </a:lnTo>
                    <a:lnTo>
                      <a:pt x="1438" y="382"/>
                    </a:lnTo>
                    <a:close/>
                    <a:moveTo>
                      <a:pt x="492" y="387"/>
                    </a:moveTo>
                    <a:lnTo>
                      <a:pt x="490" y="387"/>
                    </a:lnTo>
                    <a:lnTo>
                      <a:pt x="490" y="386"/>
                    </a:lnTo>
                    <a:lnTo>
                      <a:pt x="490" y="385"/>
                    </a:lnTo>
                    <a:lnTo>
                      <a:pt x="490" y="384"/>
                    </a:lnTo>
                    <a:lnTo>
                      <a:pt x="491" y="384"/>
                    </a:lnTo>
                    <a:lnTo>
                      <a:pt x="492" y="384"/>
                    </a:lnTo>
                    <a:lnTo>
                      <a:pt x="492" y="385"/>
                    </a:lnTo>
                    <a:lnTo>
                      <a:pt x="492" y="387"/>
                    </a:lnTo>
                    <a:close/>
                    <a:moveTo>
                      <a:pt x="1363" y="397"/>
                    </a:moveTo>
                    <a:lnTo>
                      <a:pt x="1363" y="398"/>
                    </a:lnTo>
                    <a:lnTo>
                      <a:pt x="1363" y="400"/>
                    </a:lnTo>
                    <a:lnTo>
                      <a:pt x="1363" y="402"/>
                    </a:lnTo>
                    <a:lnTo>
                      <a:pt x="1364" y="404"/>
                    </a:lnTo>
                    <a:lnTo>
                      <a:pt x="1363" y="405"/>
                    </a:lnTo>
                    <a:lnTo>
                      <a:pt x="1361" y="406"/>
                    </a:lnTo>
                    <a:lnTo>
                      <a:pt x="1359" y="406"/>
                    </a:lnTo>
                    <a:lnTo>
                      <a:pt x="1359" y="405"/>
                    </a:lnTo>
                    <a:lnTo>
                      <a:pt x="1359" y="402"/>
                    </a:lnTo>
                    <a:lnTo>
                      <a:pt x="1359" y="400"/>
                    </a:lnTo>
                    <a:lnTo>
                      <a:pt x="1359" y="397"/>
                    </a:lnTo>
                    <a:lnTo>
                      <a:pt x="1360" y="395"/>
                    </a:lnTo>
                    <a:lnTo>
                      <a:pt x="1360" y="397"/>
                    </a:lnTo>
                    <a:lnTo>
                      <a:pt x="1361" y="397"/>
                    </a:lnTo>
                    <a:lnTo>
                      <a:pt x="1362" y="397"/>
                    </a:lnTo>
                    <a:lnTo>
                      <a:pt x="1363" y="397"/>
                    </a:lnTo>
                    <a:close/>
                    <a:moveTo>
                      <a:pt x="772" y="421"/>
                    </a:moveTo>
                    <a:lnTo>
                      <a:pt x="770" y="421"/>
                    </a:lnTo>
                    <a:lnTo>
                      <a:pt x="770" y="420"/>
                    </a:lnTo>
                    <a:lnTo>
                      <a:pt x="772" y="419"/>
                    </a:lnTo>
                    <a:lnTo>
                      <a:pt x="773" y="417"/>
                    </a:lnTo>
                    <a:lnTo>
                      <a:pt x="774" y="417"/>
                    </a:lnTo>
                    <a:lnTo>
                      <a:pt x="773" y="418"/>
                    </a:lnTo>
                    <a:lnTo>
                      <a:pt x="772" y="420"/>
                    </a:lnTo>
                    <a:lnTo>
                      <a:pt x="772" y="421"/>
                    </a:lnTo>
                    <a:close/>
                    <a:moveTo>
                      <a:pt x="1449" y="442"/>
                    </a:moveTo>
                    <a:lnTo>
                      <a:pt x="1449" y="443"/>
                    </a:lnTo>
                    <a:lnTo>
                      <a:pt x="1447" y="443"/>
                    </a:lnTo>
                    <a:lnTo>
                      <a:pt x="1447" y="442"/>
                    </a:lnTo>
                    <a:lnTo>
                      <a:pt x="1449" y="442"/>
                    </a:lnTo>
                    <a:close/>
                    <a:moveTo>
                      <a:pt x="824" y="455"/>
                    </a:moveTo>
                    <a:lnTo>
                      <a:pt x="824" y="456"/>
                    </a:lnTo>
                    <a:lnTo>
                      <a:pt x="824" y="458"/>
                    </a:lnTo>
                    <a:lnTo>
                      <a:pt x="823" y="458"/>
                    </a:lnTo>
                    <a:lnTo>
                      <a:pt x="822" y="458"/>
                    </a:lnTo>
                    <a:lnTo>
                      <a:pt x="821" y="458"/>
                    </a:lnTo>
                    <a:lnTo>
                      <a:pt x="820" y="456"/>
                    </a:lnTo>
                    <a:lnTo>
                      <a:pt x="822" y="455"/>
                    </a:lnTo>
                    <a:lnTo>
                      <a:pt x="823" y="455"/>
                    </a:lnTo>
                    <a:lnTo>
                      <a:pt x="824" y="455"/>
                    </a:lnTo>
                    <a:close/>
                    <a:moveTo>
                      <a:pt x="734" y="479"/>
                    </a:moveTo>
                    <a:lnTo>
                      <a:pt x="731" y="480"/>
                    </a:lnTo>
                    <a:lnTo>
                      <a:pt x="731" y="479"/>
                    </a:lnTo>
                    <a:lnTo>
                      <a:pt x="732" y="478"/>
                    </a:lnTo>
                    <a:lnTo>
                      <a:pt x="734" y="479"/>
                    </a:lnTo>
                    <a:close/>
                    <a:moveTo>
                      <a:pt x="1364" y="485"/>
                    </a:moveTo>
                    <a:lnTo>
                      <a:pt x="1364" y="487"/>
                    </a:lnTo>
                    <a:lnTo>
                      <a:pt x="1363" y="488"/>
                    </a:lnTo>
                    <a:lnTo>
                      <a:pt x="1361" y="488"/>
                    </a:lnTo>
                    <a:lnTo>
                      <a:pt x="1359" y="488"/>
                    </a:lnTo>
                    <a:lnTo>
                      <a:pt x="1357" y="482"/>
                    </a:lnTo>
                    <a:lnTo>
                      <a:pt x="1361" y="479"/>
                    </a:lnTo>
                    <a:lnTo>
                      <a:pt x="1363" y="479"/>
                    </a:lnTo>
                    <a:lnTo>
                      <a:pt x="1364" y="485"/>
                    </a:lnTo>
                    <a:close/>
                    <a:moveTo>
                      <a:pt x="1160" y="492"/>
                    </a:moveTo>
                    <a:lnTo>
                      <a:pt x="1156" y="492"/>
                    </a:lnTo>
                    <a:lnTo>
                      <a:pt x="1156" y="490"/>
                    </a:lnTo>
                    <a:lnTo>
                      <a:pt x="1158" y="489"/>
                    </a:lnTo>
                    <a:lnTo>
                      <a:pt x="1160" y="489"/>
                    </a:lnTo>
                    <a:lnTo>
                      <a:pt x="1160" y="490"/>
                    </a:lnTo>
                    <a:lnTo>
                      <a:pt x="1160" y="492"/>
                    </a:lnTo>
                    <a:close/>
                    <a:moveTo>
                      <a:pt x="458" y="495"/>
                    </a:moveTo>
                    <a:lnTo>
                      <a:pt x="456" y="495"/>
                    </a:lnTo>
                    <a:lnTo>
                      <a:pt x="454" y="495"/>
                    </a:lnTo>
                    <a:lnTo>
                      <a:pt x="454" y="494"/>
                    </a:lnTo>
                    <a:lnTo>
                      <a:pt x="455" y="492"/>
                    </a:lnTo>
                    <a:lnTo>
                      <a:pt x="456" y="492"/>
                    </a:lnTo>
                    <a:lnTo>
                      <a:pt x="457" y="492"/>
                    </a:lnTo>
                    <a:lnTo>
                      <a:pt x="458" y="494"/>
                    </a:lnTo>
                    <a:lnTo>
                      <a:pt x="458" y="495"/>
                    </a:lnTo>
                    <a:close/>
                    <a:moveTo>
                      <a:pt x="1395" y="526"/>
                    </a:moveTo>
                    <a:lnTo>
                      <a:pt x="1395" y="526"/>
                    </a:lnTo>
                    <a:lnTo>
                      <a:pt x="1393" y="527"/>
                    </a:lnTo>
                    <a:lnTo>
                      <a:pt x="1392" y="528"/>
                    </a:lnTo>
                    <a:lnTo>
                      <a:pt x="1391" y="528"/>
                    </a:lnTo>
                    <a:lnTo>
                      <a:pt x="1389" y="523"/>
                    </a:lnTo>
                    <a:lnTo>
                      <a:pt x="1393" y="520"/>
                    </a:lnTo>
                    <a:lnTo>
                      <a:pt x="1396" y="521"/>
                    </a:lnTo>
                    <a:lnTo>
                      <a:pt x="1395" y="526"/>
                    </a:lnTo>
                    <a:close/>
                    <a:moveTo>
                      <a:pt x="1080" y="528"/>
                    </a:moveTo>
                    <a:lnTo>
                      <a:pt x="1081" y="531"/>
                    </a:lnTo>
                    <a:lnTo>
                      <a:pt x="1079" y="530"/>
                    </a:lnTo>
                    <a:lnTo>
                      <a:pt x="1078" y="530"/>
                    </a:lnTo>
                    <a:lnTo>
                      <a:pt x="1080" y="528"/>
                    </a:lnTo>
                    <a:close/>
                    <a:moveTo>
                      <a:pt x="1164" y="595"/>
                    </a:moveTo>
                    <a:lnTo>
                      <a:pt x="1165" y="598"/>
                    </a:lnTo>
                    <a:lnTo>
                      <a:pt x="1163" y="599"/>
                    </a:lnTo>
                    <a:lnTo>
                      <a:pt x="1161" y="600"/>
                    </a:lnTo>
                    <a:lnTo>
                      <a:pt x="1160" y="602"/>
                    </a:lnTo>
                    <a:lnTo>
                      <a:pt x="1160" y="605"/>
                    </a:lnTo>
                    <a:lnTo>
                      <a:pt x="1161" y="610"/>
                    </a:lnTo>
                    <a:lnTo>
                      <a:pt x="1160" y="614"/>
                    </a:lnTo>
                    <a:lnTo>
                      <a:pt x="1156" y="615"/>
                    </a:lnTo>
                    <a:lnTo>
                      <a:pt x="1155" y="610"/>
                    </a:lnTo>
                    <a:lnTo>
                      <a:pt x="1158" y="605"/>
                    </a:lnTo>
                    <a:lnTo>
                      <a:pt x="1160" y="599"/>
                    </a:lnTo>
                    <a:lnTo>
                      <a:pt x="1160" y="595"/>
                    </a:lnTo>
                    <a:lnTo>
                      <a:pt x="1161" y="595"/>
                    </a:lnTo>
                    <a:lnTo>
                      <a:pt x="1162" y="595"/>
                    </a:lnTo>
                    <a:lnTo>
                      <a:pt x="1163" y="595"/>
                    </a:lnTo>
                    <a:lnTo>
                      <a:pt x="1164" y="595"/>
                    </a:lnTo>
                    <a:close/>
                    <a:moveTo>
                      <a:pt x="1298" y="607"/>
                    </a:moveTo>
                    <a:lnTo>
                      <a:pt x="1298" y="608"/>
                    </a:lnTo>
                    <a:lnTo>
                      <a:pt x="1298" y="609"/>
                    </a:lnTo>
                    <a:lnTo>
                      <a:pt x="1300" y="610"/>
                    </a:lnTo>
                    <a:lnTo>
                      <a:pt x="1300" y="611"/>
                    </a:lnTo>
                    <a:lnTo>
                      <a:pt x="1302" y="611"/>
                    </a:lnTo>
                    <a:lnTo>
                      <a:pt x="1304" y="612"/>
                    </a:lnTo>
                    <a:lnTo>
                      <a:pt x="1305" y="611"/>
                    </a:lnTo>
                    <a:lnTo>
                      <a:pt x="1306" y="610"/>
                    </a:lnTo>
                    <a:lnTo>
                      <a:pt x="1301" y="613"/>
                    </a:lnTo>
                    <a:lnTo>
                      <a:pt x="1297" y="617"/>
                    </a:lnTo>
                    <a:lnTo>
                      <a:pt x="1291" y="621"/>
                    </a:lnTo>
                    <a:lnTo>
                      <a:pt x="1286" y="623"/>
                    </a:lnTo>
                    <a:lnTo>
                      <a:pt x="1283" y="625"/>
                    </a:lnTo>
                    <a:lnTo>
                      <a:pt x="1279" y="626"/>
                    </a:lnTo>
                    <a:lnTo>
                      <a:pt x="1278" y="626"/>
                    </a:lnTo>
                    <a:lnTo>
                      <a:pt x="1279" y="622"/>
                    </a:lnTo>
                    <a:lnTo>
                      <a:pt x="1281" y="616"/>
                    </a:lnTo>
                    <a:lnTo>
                      <a:pt x="1282" y="611"/>
                    </a:lnTo>
                    <a:lnTo>
                      <a:pt x="1286" y="606"/>
                    </a:lnTo>
                    <a:lnTo>
                      <a:pt x="1291" y="605"/>
                    </a:lnTo>
                    <a:lnTo>
                      <a:pt x="1293" y="604"/>
                    </a:lnTo>
                    <a:lnTo>
                      <a:pt x="1296" y="603"/>
                    </a:lnTo>
                    <a:lnTo>
                      <a:pt x="1298" y="604"/>
                    </a:lnTo>
                    <a:lnTo>
                      <a:pt x="1298" y="607"/>
                    </a:lnTo>
                    <a:close/>
                    <a:moveTo>
                      <a:pt x="292" y="608"/>
                    </a:moveTo>
                    <a:lnTo>
                      <a:pt x="292" y="609"/>
                    </a:lnTo>
                    <a:lnTo>
                      <a:pt x="292" y="608"/>
                    </a:lnTo>
                    <a:close/>
                    <a:moveTo>
                      <a:pt x="1134" y="645"/>
                    </a:moveTo>
                    <a:lnTo>
                      <a:pt x="1129" y="645"/>
                    </a:lnTo>
                    <a:lnTo>
                      <a:pt x="1128" y="640"/>
                    </a:lnTo>
                    <a:lnTo>
                      <a:pt x="1128" y="634"/>
                    </a:lnTo>
                    <a:lnTo>
                      <a:pt x="1128" y="629"/>
                    </a:lnTo>
                    <a:lnTo>
                      <a:pt x="1130" y="633"/>
                    </a:lnTo>
                    <a:lnTo>
                      <a:pt x="1132" y="636"/>
                    </a:lnTo>
                    <a:lnTo>
                      <a:pt x="1134" y="641"/>
                    </a:lnTo>
                    <a:lnTo>
                      <a:pt x="1134" y="645"/>
                    </a:lnTo>
                    <a:close/>
                    <a:moveTo>
                      <a:pt x="1103" y="639"/>
                    </a:moveTo>
                    <a:lnTo>
                      <a:pt x="1101" y="642"/>
                    </a:lnTo>
                    <a:lnTo>
                      <a:pt x="1100" y="645"/>
                    </a:lnTo>
                    <a:lnTo>
                      <a:pt x="1101" y="649"/>
                    </a:lnTo>
                    <a:lnTo>
                      <a:pt x="1102" y="653"/>
                    </a:lnTo>
                    <a:lnTo>
                      <a:pt x="1103" y="657"/>
                    </a:lnTo>
                    <a:lnTo>
                      <a:pt x="1104" y="661"/>
                    </a:lnTo>
                    <a:lnTo>
                      <a:pt x="1103" y="663"/>
                    </a:lnTo>
                    <a:lnTo>
                      <a:pt x="1101" y="668"/>
                    </a:lnTo>
                    <a:lnTo>
                      <a:pt x="1100" y="663"/>
                    </a:lnTo>
                    <a:lnTo>
                      <a:pt x="1100" y="658"/>
                    </a:lnTo>
                    <a:lnTo>
                      <a:pt x="1100" y="653"/>
                    </a:lnTo>
                    <a:lnTo>
                      <a:pt x="1100" y="648"/>
                    </a:lnTo>
                    <a:lnTo>
                      <a:pt x="1100" y="644"/>
                    </a:lnTo>
                    <a:lnTo>
                      <a:pt x="1100" y="640"/>
                    </a:lnTo>
                    <a:lnTo>
                      <a:pt x="1098" y="635"/>
                    </a:lnTo>
                    <a:lnTo>
                      <a:pt x="1096" y="631"/>
                    </a:lnTo>
                    <a:lnTo>
                      <a:pt x="1099" y="633"/>
                    </a:lnTo>
                    <a:lnTo>
                      <a:pt x="1101" y="635"/>
                    </a:lnTo>
                    <a:lnTo>
                      <a:pt x="1102" y="636"/>
                    </a:lnTo>
                    <a:lnTo>
                      <a:pt x="1103" y="639"/>
                    </a:lnTo>
                    <a:close/>
                    <a:moveTo>
                      <a:pt x="966" y="642"/>
                    </a:moveTo>
                    <a:lnTo>
                      <a:pt x="966" y="643"/>
                    </a:lnTo>
                    <a:lnTo>
                      <a:pt x="966" y="642"/>
                    </a:lnTo>
                    <a:lnTo>
                      <a:pt x="966" y="640"/>
                    </a:lnTo>
                    <a:lnTo>
                      <a:pt x="967" y="640"/>
                    </a:lnTo>
                    <a:lnTo>
                      <a:pt x="967" y="641"/>
                    </a:lnTo>
                    <a:lnTo>
                      <a:pt x="966" y="642"/>
                    </a:lnTo>
                    <a:close/>
                    <a:moveTo>
                      <a:pt x="689" y="653"/>
                    </a:moveTo>
                    <a:lnTo>
                      <a:pt x="686" y="655"/>
                    </a:lnTo>
                    <a:lnTo>
                      <a:pt x="685" y="658"/>
                    </a:lnTo>
                    <a:lnTo>
                      <a:pt x="683" y="659"/>
                    </a:lnTo>
                    <a:lnTo>
                      <a:pt x="681" y="658"/>
                    </a:lnTo>
                    <a:lnTo>
                      <a:pt x="681" y="655"/>
                    </a:lnTo>
                    <a:lnTo>
                      <a:pt x="681" y="654"/>
                    </a:lnTo>
                    <a:lnTo>
                      <a:pt x="681" y="653"/>
                    </a:lnTo>
                    <a:lnTo>
                      <a:pt x="683" y="652"/>
                    </a:lnTo>
                    <a:lnTo>
                      <a:pt x="685" y="652"/>
                    </a:lnTo>
                    <a:lnTo>
                      <a:pt x="687" y="651"/>
                    </a:lnTo>
                    <a:lnTo>
                      <a:pt x="689" y="652"/>
                    </a:lnTo>
                    <a:lnTo>
                      <a:pt x="689" y="653"/>
                    </a:lnTo>
                    <a:close/>
                    <a:moveTo>
                      <a:pt x="1148" y="662"/>
                    </a:moveTo>
                    <a:lnTo>
                      <a:pt x="1149" y="663"/>
                    </a:lnTo>
                    <a:lnTo>
                      <a:pt x="1148" y="663"/>
                    </a:lnTo>
                    <a:lnTo>
                      <a:pt x="1147" y="663"/>
                    </a:lnTo>
                    <a:lnTo>
                      <a:pt x="1148" y="662"/>
                    </a:lnTo>
                    <a:close/>
                    <a:moveTo>
                      <a:pt x="1141" y="676"/>
                    </a:moveTo>
                    <a:lnTo>
                      <a:pt x="1138" y="678"/>
                    </a:lnTo>
                    <a:lnTo>
                      <a:pt x="1136" y="680"/>
                    </a:lnTo>
                    <a:lnTo>
                      <a:pt x="1133" y="680"/>
                    </a:lnTo>
                    <a:lnTo>
                      <a:pt x="1130" y="679"/>
                    </a:lnTo>
                    <a:lnTo>
                      <a:pt x="1130" y="676"/>
                    </a:lnTo>
                    <a:lnTo>
                      <a:pt x="1134" y="672"/>
                    </a:lnTo>
                    <a:lnTo>
                      <a:pt x="1139" y="672"/>
                    </a:lnTo>
                    <a:lnTo>
                      <a:pt x="1141" y="676"/>
                    </a:lnTo>
                    <a:close/>
                    <a:moveTo>
                      <a:pt x="1135" y="690"/>
                    </a:moveTo>
                    <a:lnTo>
                      <a:pt x="1136" y="690"/>
                    </a:lnTo>
                    <a:lnTo>
                      <a:pt x="1135" y="691"/>
                    </a:lnTo>
                    <a:lnTo>
                      <a:pt x="1134" y="691"/>
                    </a:lnTo>
                    <a:lnTo>
                      <a:pt x="1134" y="689"/>
                    </a:lnTo>
                    <a:lnTo>
                      <a:pt x="1135" y="689"/>
                    </a:lnTo>
                    <a:lnTo>
                      <a:pt x="1135" y="690"/>
                    </a:lnTo>
                    <a:close/>
                    <a:moveTo>
                      <a:pt x="934" y="698"/>
                    </a:moveTo>
                    <a:lnTo>
                      <a:pt x="934" y="699"/>
                    </a:lnTo>
                    <a:lnTo>
                      <a:pt x="934" y="700"/>
                    </a:lnTo>
                    <a:lnTo>
                      <a:pt x="933" y="700"/>
                    </a:lnTo>
                    <a:lnTo>
                      <a:pt x="931" y="700"/>
                    </a:lnTo>
                    <a:lnTo>
                      <a:pt x="929" y="702"/>
                    </a:lnTo>
                    <a:lnTo>
                      <a:pt x="928" y="700"/>
                    </a:lnTo>
                    <a:lnTo>
                      <a:pt x="928" y="698"/>
                    </a:lnTo>
                    <a:lnTo>
                      <a:pt x="929" y="695"/>
                    </a:lnTo>
                    <a:lnTo>
                      <a:pt x="930" y="695"/>
                    </a:lnTo>
                    <a:lnTo>
                      <a:pt x="932" y="695"/>
                    </a:lnTo>
                    <a:lnTo>
                      <a:pt x="934" y="696"/>
                    </a:lnTo>
                    <a:lnTo>
                      <a:pt x="934" y="698"/>
                    </a:lnTo>
                    <a:close/>
                    <a:moveTo>
                      <a:pt x="700" y="709"/>
                    </a:moveTo>
                    <a:lnTo>
                      <a:pt x="700" y="710"/>
                    </a:lnTo>
                    <a:lnTo>
                      <a:pt x="701" y="712"/>
                    </a:lnTo>
                    <a:lnTo>
                      <a:pt x="700" y="713"/>
                    </a:lnTo>
                    <a:lnTo>
                      <a:pt x="699" y="714"/>
                    </a:lnTo>
                    <a:lnTo>
                      <a:pt x="694" y="713"/>
                    </a:lnTo>
                    <a:lnTo>
                      <a:pt x="691" y="708"/>
                    </a:lnTo>
                    <a:lnTo>
                      <a:pt x="690" y="702"/>
                    </a:lnTo>
                    <a:lnTo>
                      <a:pt x="688" y="695"/>
                    </a:lnTo>
                    <a:lnTo>
                      <a:pt x="693" y="697"/>
                    </a:lnTo>
                    <a:lnTo>
                      <a:pt x="693" y="702"/>
                    </a:lnTo>
                    <a:lnTo>
                      <a:pt x="694" y="708"/>
                    </a:lnTo>
                    <a:lnTo>
                      <a:pt x="700" y="709"/>
                    </a:lnTo>
                    <a:close/>
                    <a:moveTo>
                      <a:pt x="492" y="714"/>
                    </a:moveTo>
                    <a:lnTo>
                      <a:pt x="492" y="715"/>
                    </a:lnTo>
                    <a:lnTo>
                      <a:pt x="491" y="715"/>
                    </a:lnTo>
                    <a:lnTo>
                      <a:pt x="490" y="715"/>
                    </a:lnTo>
                    <a:lnTo>
                      <a:pt x="487" y="715"/>
                    </a:lnTo>
                    <a:lnTo>
                      <a:pt x="487" y="713"/>
                    </a:lnTo>
                    <a:lnTo>
                      <a:pt x="490" y="711"/>
                    </a:lnTo>
                    <a:lnTo>
                      <a:pt x="492" y="712"/>
                    </a:lnTo>
                    <a:lnTo>
                      <a:pt x="492" y="714"/>
                    </a:lnTo>
                    <a:close/>
                    <a:moveTo>
                      <a:pt x="1104" y="713"/>
                    </a:moveTo>
                    <a:lnTo>
                      <a:pt x="1106" y="715"/>
                    </a:lnTo>
                    <a:lnTo>
                      <a:pt x="1105" y="717"/>
                    </a:lnTo>
                    <a:lnTo>
                      <a:pt x="1103" y="717"/>
                    </a:lnTo>
                    <a:lnTo>
                      <a:pt x="1104" y="713"/>
                    </a:lnTo>
                    <a:close/>
                    <a:moveTo>
                      <a:pt x="423" y="738"/>
                    </a:moveTo>
                    <a:lnTo>
                      <a:pt x="423" y="741"/>
                    </a:lnTo>
                    <a:lnTo>
                      <a:pt x="422" y="744"/>
                    </a:lnTo>
                    <a:lnTo>
                      <a:pt x="422" y="747"/>
                    </a:lnTo>
                    <a:lnTo>
                      <a:pt x="426" y="747"/>
                    </a:lnTo>
                    <a:lnTo>
                      <a:pt x="423" y="751"/>
                    </a:lnTo>
                    <a:lnTo>
                      <a:pt x="423" y="755"/>
                    </a:lnTo>
                    <a:lnTo>
                      <a:pt x="423" y="758"/>
                    </a:lnTo>
                    <a:lnTo>
                      <a:pt x="420" y="761"/>
                    </a:lnTo>
                    <a:lnTo>
                      <a:pt x="417" y="762"/>
                    </a:lnTo>
                    <a:lnTo>
                      <a:pt x="414" y="761"/>
                    </a:lnTo>
                    <a:lnTo>
                      <a:pt x="412" y="762"/>
                    </a:lnTo>
                    <a:lnTo>
                      <a:pt x="410" y="763"/>
                    </a:lnTo>
                    <a:lnTo>
                      <a:pt x="410" y="765"/>
                    </a:lnTo>
                    <a:lnTo>
                      <a:pt x="410" y="762"/>
                    </a:lnTo>
                    <a:lnTo>
                      <a:pt x="409" y="760"/>
                    </a:lnTo>
                    <a:lnTo>
                      <a:pt x="408" y="756"/>
                    </a:lnTo>
                    <a:lnTo>
                      <a:pt x="409" y="754"/>
                    </a:lnTo>
                    <a:lnTo>
                      <a:pt x="410" y="751"/>
                    </a:lnTo>
                    <a:lnTo>
                      <a:pt x="410" y="749"/>
                    </a:lnTo>
                    <a:lnTo>
                      <a:pt x="413" y="745"/>
                    </a:lnTo>
                    <a:lnTo>
                      <a:pt x="408" y="743"/>
                    </a:lnTo>
                    <a:lnTo>
                      <a:pt x="408" y="740"/>
                    </a:lnTo>
                    <a:lnTo>
                      <a:pt x="410" y="736"/>
                    </a:lnTo>
                    <a:lnTo>
                      <a:pt x="413" y="732"/>
                    </a:lnTo>
                    <a:lnTo>
                      <a:pt x="417" y="732"/>
                    </a:lnTo>
                    <a:lnTo>
                      <a:pt x="419" y="734"/>
                    </a:lnTo>
                    <a:lnTo>
                      <a:pt x="420" y="736"/>
                    </a:lnTo>
                    <a:lnTo>
                      <a:pt x="423" y="738"/>
                    </a:lnTo>
                    <a:close/>
                    <a:moveTo>
                      <a:pt x="689" y="739"/>
                    </a:moveTo>
                    <a:lnTo>
                      <a:pt x="689" y="740"/>
                    </a:lnTo>
                    <a:lnTo>
                      <a:pt x="688" y="741"/>
                    </a:lnTo>
                    <a:lnTo>
                      <a:pt x="686" y="742"/>
                    </a:lnTo>
                    <a:lnTo>
                      <a:pt x="684" y="741"/>
                    </a:lnTo>
                    <a:lnTo>
                      <a:pt x="682" y="736"/>
                    </a:lnTo>
                    <a:lnTo>
                      <a:pt x="684" y="734"/>
                    </a:lnTo>
                    <a:lnTo>
                      <a:pt x="687" y="735"/>
                    </a:lnTo>
                    <a:lnTo>
                      <a:pt x="689" y="739"/>
                    </a:lnTo>
                    <a:close/>
                    <a:moveTo>
                      <a:pt x="982" y="755"/>
                    </a:moveTo>
                    <a:lnTo>
                      <a:pt x="981" y="757"/>
                    </a:lnTo>
                    <a:lnTo>
                      <a:pt x="979" y="758"/>
                    </a:lnTo>
                    <a:lnTo>
                      <a:pt x="977" y="758"/>
                    </a:lnTo>
                    <a:lnTo>
                      <a:pt x="975" y="758"/>
                    </a:lnTo>
                    <a:lnTo>
                      <a:pt x="974" y="753"/>
                    </a:lnTo>
                    <a:lnTo>
                      <a:pt x="976" y="750"/>
                    </a:lnTo>
                    <a:lnTo>
                      <a:pt x="979" y="750"/>
                    </a:lnTo>
                    <a:lnTo>
                      <a:pt x="984" y="753"/>
                    </a:lnTo>
                    <a:lnTo>
                      <a:pt x="984" y="754"/>
                    </a:lnTo>
                    <a:lnTo>
                      <a:pt x="983" y="755"/>
                    </a:lnTo>
                    <a:lnTo>
                      <a:pt x="982" y="755"/>
                    </a:lnTo>
                    <a:close/>
                    <a:moveTo>
                      <a:pt x="718" y="764"/>
                    </a:moveTo>
                    <a:lnTo>
                      <a:pt x="718" y="765"/>
                    </a:lnTo>
                    <a:lnTo>
                      <a:pt x="716" y="765"/>
                    </a:lnTo>
                    <a:lnTo>
                      <a:pt x="716" y="764"/>
                    </a:lnTo>
                    <a:lnTo>
                      <a:pt x="715" y="764"/>
                    </a:lnTo>
                    <a:lnTo>
                      <a:pt x="712" y="762"/>
                    </a:lnTo>
                    <a:lnTo>
                      <a:pt x="712" y="761"/>
                    </a:lnTo>
                    <a:lnTo>
                      <a:pt x="714" y="759"/>
                    </a:lnTo>
                    <a:lnTo>
                      <a:pt x="716" y="756"/>
                    </a:lnTo>
                    <a:lnTo>
                      <a:pt x="717" y="758"/>
                    </a:lnTo>
                    <a:lnTo>
                      <a:pt x="718" y="760"/>
                    </a:lnTo>
                    <a:lnTo>
                      <a:pt x="718" y="762"/>
                    </a:lnTo>
                    <a:lnTo>
                      <a:pt x="718" y="764"/>
                    </a:lnTo>
                    <a:close/>
                    <a:moveTo>
                      <a:pt x="928" y="784"/>
                    </a:moveTo>
                    <a:lnTo>
                      <a:pt x="930" y="783"/>
                    </a:lnTo>
                    <a:lnTo>
                      <a:pt x="930" y="786"/>
                    </a:lnTo>
                    <a:lnTo>
                      <a:pt x="930" y="791"/>
                    </a:lnTo>
                    <a:lnTo>
                      <a:pt x="930" y="795"/>
                    </a:lnTo>
                    <a:lnTo>
                      <a:pt x="925" y="795"/>
                    </a:lnTo>
                    <a:lnTo>
                      <a:pt x="922" y="793"/>
                    </a:lnTo>
                    <a:lnTo>
                      <a:pt x="919" y="790"/>
                    </a:lnTo>
                    <a:lnTo>
                      <a:pt x="915" y="790"/>
                    </a:lnTo>
                    <a:lnTo>
                      <a:pt x="915" y="786"/>
                    </a:lnTo>
                    <a:lnTo>
                      <a:pt x="912" y="783"/>
                    </a:lnTo>
                    <a:lnTo>
                      <a:pt x="912" y="780"/>
                    </a:lnTo>
                    <a:lnTo>
                      <a:pt x="917" y="779"/>
                    </a:lnTo>
                    <a:lnTo>
                      <a:pt x="919" y="781"/>
                    </a:lnTo>
                    <a:lnTo>
                      <a:pt x="921" y="783"/>
                    </a:lnTo>
                    <a:lnTo>
                      <a:pt x="925" y="784"/>
                    </a:lnTo>
                    <a:lnTo>
                      <a:pt x="928" y="784"/>
                    </a:lnTo>
                    <a:close/>
                    <a:moveTo>
                      <a:pt x="955" y="791"/>
                    </a:moveTo>
                    <a:lnTo>
                      <a:pt x="953" y="792"/>
                    </a:lnTo>
                    <a:lnTo>
                      <a:pt x="952" y="791"/>
                    </a:lnTo>
                    <a:lnTo>
                      <a:pt x="951" y="790"/>
                    </a:lnTo>
                    <a:lnTo>
                      <a:pt x="951" y="789"/>
                    </a:lnTo>
                    <a:lnTo>
                      <a:pt x="951" y="786"/>
                    </a:lnTo>
                    <a:lnTo>
                      <a:pt x="954" y="784"/>
                    </a:lnTo>
                    <a:lnTo>
                      <a:pt x="957" y="781"/>
                    </a:lnTo>
                    <a:lnTo>
                      <a:pt x="961" y="781"/>
                    </a:lnTo>
                    <a:lnTo>
                      <a:pt x="962" y="784"/>
                    </a:lnTo>
                    <a:lnTo>
                      <a:pt x="960" y="785"/>
                    </a:lnTo>
                    <a:lnTo>
                      <a:pt x="956" y="788"/>
                    </a:lnTo>
                    <a:lnTo>
                      <a:pt x="955" y="791"/>
                    </a:lnTo>
                    <a:close/>
                    <a:moveTo>
                      <a:pt x="413" y="795"/>
                    </a:moveTo>
                    <a:lnTo>
                      <a:pt x="415" y="796"/>
                    </a:lnTo>
                    <a:lnTo>
                      <a:pt x="414" y="797"/>
                    </a:lnTo>
                    <a:lnTo>
                      <a:pt x="413" y="797"/>
                    </a:lnTo>
                    <a:lnTo>
                      <a:pt x="413" y="795"/>
                    </a:lnTo>
                    <a:close/>
                    <a:moveTo>
                      <a:pt x="420" y="795"/>
                    </a:moveTo>
                    <a:lnTo>
                      <a:pt x="420" y="797"/>
                    </a:lnTo>
                    <a:lnTo>
                      <a:pt x="419" y="797"/>
                    </a:lnTo>
                    <a:lnTo>
                      <a:pt x="419" y="796"/>
                    </a:lnTo>
                    <a:lnTo>
                      <a:pt x="420" y="795"/>
                    </a:lnTo>
                    <a:close/>
                    <a:moveTo>
                      <a:pt x="423" y="805"/>
                    </a:moveTo>
                    <a:lnTo>
                      <a:pt x="423" y="806"/>
                    </a:lnTo>
                    <a:lnTo>
                      <a:pt x="423" y="807"/>
                    </a:lnTo>
                    <a:lnTo>
                      <a:pt x="422" y="807"/>
                    </a:lnTo>
                    <a:lnTo>
                      <a:pt x="423" y="805"/>
                    </a:lnTo>
                    <a:close/>
                    <a:moveTo>
                      <a:pt x="413" y="806"/>
                    </a:moveTo>
                    <a:lnTo>
                      <a:pt x="413" y="808"/>
                    </a:lnTo>
                    <a:lnTo>
                      <a:pt x="413" y="809"/>
                    </a:lnTo>
                    <a:lnTo>
                      <a:pt x="413" y="808"/>
                    </a:lnTo>
                    <a:lnTo>
                      <a:pt x="413" y="806"/>
                    </a:lnTo>
                    <a:close/>
                    <a:moveTo>
                      <a:pt x="730" y="811"/>
                    </a:moveTo>
                    <a:lnTo>
                      <a:pt x="729" y="811"/>
                    </a:lnTo>
                    <a:lnTo>
                      <a:pt x="728" y="810"/>
                    </a:lnTo>
                    <a:lnTo>
                      <a:pt x="727" y="808"/>
                    </a:lnTo>
                    <a:lnTo>
                      <a:pt x="728" y="807"/>
                    </a:lnTo>
                    <a:lnTo>
                      <a:pt x="729" y="807"/>
                    </a:lnTo>
                    <a:lnTo>
                      <a:pt x="730" y="807"/>
                    </a:lnTo>
                    <a:lnTo>
                      <a:pt x="729" y="810"/>
                    </a:lnTo>
                    <a:lnTo>
                      <a:pt x="730" y="811"/>
                    </a:lnTo>
                    <a:close/>
                    <a:moveTo>
                      <a:pt x="719" y="829"/>
                    </a:moveTo>
                    <a:lnTo>
                      <a:pt x="717" y="828"/>
                    </a:lnTo>
                    <a:lnTo>
                      <a:pt x="716" y="826"/>
                    </a:lnTo>
                    <a:lnTo>
                      <a:pt x="716" y="824"/>
                    </a:lnTo>
                    <a:lnTo>
                      <a:pt x="716" y="822"/>
                    </a:lnTo>
                    <a:lnTo>
                      <a:pt x="718" y="822"/>
                    </a:lnTo>
                    <a:lnTo>
                      <a:pt x="718" y="824"/>
                    </a:lnTo>
                    <a:lnTo>
                      <a:pt x="718" y="826"/>
                    </a:lnTo>
                    <a:lnTo>
                      <a:pt x="719" y="829"/>
                    </a:lnTo>
                    <a:close/>
                    <a:moveTo>
                      <a:pt x="923" y="829"/>
                    </a:moveTo>
                    <a:lnTo>
                      <a:pt x="925" y="832"/>
                    </a:lnTo>
                    <a:lnTo>
                      <a:pt x="925" y="833"/>
                    </a:lnTo>
                    <a:lnTo>
                      <a:pt x="923" y="829"/>
                    </a:lnTo>
                    <a:close/>
                    <a:moveTo>
                      <a:pt x="945" y="838"/>
                    </a:moveTo>
                    <a:lnTo>
                      <a:pt x="944" y="841"/>
                    </a:lnTo>
                    <a:lnTo>
                      <a:pt x="943" y="843"/>
                    </a:lnTo>
                    <a:lnTo>
                      <a:pt x="942" y="844"/>
                    </a:lnTo>
                    <a:lnTo>
                      <a:pt x="939" y="845"/>
                    </a:lnTo>
                    <a:lnTo>
                      <a:pt x="936" y="845"/>
                    </a:lnTo>
                    <a:lnTo>
                      <a:pt x="934" y="844"/>
                    </a:lnTo>
                    <a:lnTo>
                      <a:pt x="934" y="842"/>
                    </a:lnTo>
                    <a:lnTo>
                      <a:pt x="935" y="840"/>
                    </a:lnTo>
                    <a:lnTo>
                      <a:pt x="936" y="838"/>
                    </a:lnTo>
                    <a:lnTo>
                      <a:pt x="937" y="836"/>
                    </a:lnTo>
                    <a:lnTo>
                      <a:pt x="938" y="835"/>
                    </a:lnTo>
                    <a:lnTo>
                      <a:pt x="942" y="837"/>
                    </a:lnTo>
                    <a:lnTo>
                      <a:pt x="943" y="837"/>
                    </a:lnTo>
                    <a:lnTo>
                      <a:pt x="944" y="838"/>
                    </a:lnTo>
                    <a:lnTo>
                      <a:pt x="945" y="838"/>
                    </a:lnTo>
                    <a:close/>
                    <a:moveTo>
                      <a:pt x="697" y="856"/>
                    </a:moveTo>
                    <a:lnTo>
                      <a:pt x="698" y="859"/>
                    </a:lnTo>
                    <a:lnTo>
                      <a:pt x="698" y="863"/>
                    </a:lnTo>
                    <a:lnTo>
                      <a:pt x="699" y="868"/>
                    </a:lnTo>
                    <a:lnTo>
                      <a:pt x="701" y="870"/>
                    </a:lnTo>
                    <a:lnTo>
                      <a:pt x="698" y="871"/>
                    </a:lnTo>
                    <a:lnTo>
                      <a:pt x="693" y="871"/>
                    </a:lnTo>
                    <a:lnTo>
                      <a:pt x="689" y="870"/>
                    </a:lnTo>
                    <a:lnTo>
                      <a:pt x="686" y="867"/>
                    </a:lnTo>
                    <a:lnTo>
                      <a:pt x="687" y="860"/>
                    </a:lnTo>
                    <a:lnTo>
                      <a:pt x="686" y="854"/>
                    </a:lnTo>
                    <a:lnTo>
                      <a:pt x="686" y="850"/>
                    </a:lnTo>
                    <a:lnTo>
                      <a:pt x="693" y="850"/>
                    </a:lnTo>
                    <a:lnTo>
                      <a:pt x="693" y="851"/>
                    </a:lnTo>
                    <a:lnTo>
                      <a:pt x="695" y="853"/>
                    </a:lnTo>
                    <a:lnTo>
                      <a:pt x="695" y="855"/>
                    </a:lnTo>
                    <a:lnTo>
                      <a:pt x="697" y="856"/>
                    </a:lnTo>
                    <a:close/>
                    <a:moveTo>
                      <a:pt x="876" y="856"/>
                    </a:moveTo>
                    <a:lnTo>
                      <a:pt x="874" y="861"/>
                    </a:lnTo>
                    <a:lnTo>
                      <a:pt x="873" y="866"/>
                    </a:lnTo>
                    <a:lnTo>
                      <a:pt x="871" y="870"/>
                    </a:lnTo>
                    <a:lnTo>
                      <a:pt x="869" y="875"/>
                    </a:lnTo>
                    <a:lnTo>
                      <a:pt x="867" y="879"/>
                    </a:lnTo>
                    <a:lnTo>
                      <a:pt x="867" y="884"/>
                    </a:lnTo>
                    <a:lnTo>
                      <a:pt x="867" y="888"/>
                    </a:lnTo>
                    <a:lnTo>
                      <a:pt x="868" y="894"/>
                    </a:lnTo>
                    <a:lnTo>
                      <a:pt x="865" y="895"/>
                    </a:lnTo>
                    <a:lnTo>
                      <a:pt x="861" y="895"/>
                    </a:lnTo>
                    <a:lnTo>
                      <a:pt x="856" y="895"/>
                    </a:lnTo>
                    <a:lnTo>
                      <a:pt x="853" y="895"/>
                    </a:lnTo>
                    <a:lnTo>
                      <a:pt x="854" y="890"/>
                    </a:lnTo>
                    <a:lnTo>
                      <a:pt x="856" y="886"/>
                    </a:lnTo>
                    <a:lnTo>
                      <a:pt x="859" y="884"/>
                    </a:lnTo>
                    <a:lnTo>
                      <a:pt x="861" y="879"/>
                    </a:lnTo>
                    <a:lnTo>
                      <a:pt x="859" y="878"/>
                    </a:lnTo>
                    <a:lnTo>
                      <a:pt x="858" y="876"/>
                    </a:lnTo>
                    <a:lnTo>
                      <a:pt x="857" y="875"/>
                    </a:lnTo>
                    <a:lnTo>
                      <a:pt x="857" y="874"/>
                    </a:lnTo>
                    <a:lnTo>
                      <a:pt x="859" y="873"/>
                    </a:lnTo>
                    <a:lnTo>
                      <a:pt x="861" y="873"/>
                    </a:lnTo>
                    <a:lnTo>
                      <a:pt x="863" y="871"/>
                    </a:lnTo>
                    <a:lnTo>
                      <a:pt x="864" y="870"/>
                    </a:lnTo>
                    <a:lnTo>
                      <a:pt x="862" y="865"/>
                    </a:lnTo>
                    <a:lnTo>
                      <a:pt x="862" y="859"/>
                    </a:lnTo>
                    <a:lnTo>
                      <a:pt x="863" y="854"/>
                    </a:lnTo>
                    <a:lnTo>
                      <a:pt x="866" y="850"/>
                    </a:lnTo>
                    <a:lnTo>
                      <a:pt x="870" y="850"/>
                    </a:lnTo>
                    <a:lnTo>
                      <a:pt x="873" y="852"/>
                    </a:lnTo>
                    <a:lnTo>
                      <a:pt x="875" y="853"/>
                    </a:lnTo>
                    <a:lnTo>
                      <a:pt x="876" y="856"/>
                    </a:lnTo>
                    <a:close/>
                    <a:moveTo>
                      <a:pt x="931" y="866"/>
                    </a:moveTo>
                    <a:lnTo>
                      <a:pt x="930" y="868"/>
                    </a:lnTo>
                    <a:lnTo>
                      <a:pt x="930" y="869"/>
                    </a:lnTo>
                    <a:lnTo>
                      <a:pt x="928" y="869"/>
                    </a:lnTo>
                    <a:lnTo>
                      <a:pt x="926" y="869"/>
                    </a:lnTo>
                    <a:lnTo>
                      <a:pt x="924" y="867"/>
                    </a:lnTo>
                    <a:lnTo>
                      <a:pt x="924" y="863"/>
                    </a:lnTo>
                    <a:lnTo>
                      <a:pt x="925" y="860"/>
                    </a:lnTo>
                    <a:lnTo>
                      <a:pt x="926" y="858"/>
                    </a:lnTo>
                    <a:lnTo>
                      <a:pt x="929" y="858"/>
                    </a:lnTo>
                    <a:lnTo>
                      <a:pt x="930" y="860"/>
                    </a:lnTo>
                    <a:lnTo>
                      <a:pt x="930" y="863"/>
                    </a:lnTo>
                    <a:lnTo>
                      <a:pt x="931" y="866"/>
                    </a:lnTo>
                    <a:close/>
                    <a:moveTo>
                      <a:pt x="1145" y="895"/>
                    </a:moveTo>
                    <a:lnTo>
                      <a:pt x="1145" y="895"/>
                    </a:lnTo>
                    <a:lnTo>
                      <a:pt x="1144" y="895"/>
                    </a:lnTo>
                    <a:lnTo>
                      <a:pt x="1143" y="894"/>
                    </a:lnTo>
                    <a:lnTo>
                      <a:pt x="1142" y="890"/>
                    </a:lnTo>
                    <a:lnTo>
                      <a:pt x="1144" y="889"/>
                    </a:lnTo>
                    <a:lnTo>
                      <a:pt x="1147" y="892"/>
                    </a:lnTo>
                    <a:lnTo>
                      <a:pt x="1145" y="895"/>
                    </a:lnTo>
                    <a:close/>
                    <a:moveTo>
                      <a:pt x="450" y="905"/>
                    </a:moveTo>
                    <a:lnTo>
                      <a:pt x="448" y="908"/>
                    </a:lnTo>
                    <a:lnTo>
                      <a:pt x="447" y="906"/>
                    </a:lnTo>
                    <a:lnTo>
                      <a:pt x="447" y="903"/>
                    </a:lnTo>
                    <a:lnTo>
                      <a:pt x="447" y="902"/>
                    </a:lnTo>
                    <a:lnTo>
                      <a:pt x="449" y="902"/>
                    </a:lnTo>
                    <a:lnTo>
                      <a:pt x="450" y="903"/>
                    </a:lnTo>
                    <a:lnTo>
                      <a:pt x="451" y="904"/>
                    </a:lnTo>
                    <a:lnTo>
                      <a:pt x="450" y="905"/>
                    </a:lnTo>
                    <a:close/>
                    <a:moveTo>
                      <a:pt x="681" y="913"/>
                    </a:moveTo>
                    <a:lnTo>
                      <a:pt x="683" y="913"/>
                    </a:lnTo>
                    <a:lnTo>
                      <a:pt x="683" y="914"/>
                    </a:lnTo>
                    <a:lnTo>
                      <a:pt x="682" y="914"/>
                    </a:lnTo>
                    <a:lnTo>
                      <a:pt x="681" y="913"/>
                    </a:lnTo>
                    <a:close/>
                    <a:moveTo>
                      <a:pt x="589" y="929"/>
                    </a:moveTo>
                    <a:lnTo>
                      <a:pt x="590" y="930"/>
                    </a:lnTo>
                    <a:lnTo>
                      <a:pt x="589" y="931"/>
                    </a:lnTo>
                    <a:lnTo>
                      <a:pt x="589" y="929"/>
                    </a:lnTo>
                    <a:close/>
                    <a:moveTo>
                      <a:pt x="610" y="937"/>
                    </a:moveTo>
                    <a:lnTo>
                      <a:pt x="613" y="939"/>
                    </a:lnTo>
                    <a:lnTo>
                      <a:pt x="612" y="943"/>
                    </a:lnTo>
                    <a:lnTo>
                      <a:pt x="612" y="947"/>
                    </a:lnTo>
                    <a:lnTo>
                      <a:pt x="617" y="950"/>
                    </a:lnTo>
                    <a:lnTo>
                      <a:pt x="612" y="950"/>
                    </a:lnTo>
                    <a:lnTo>
                      <a:pt x="611" y="948"/>
                    </a:lnTo>
                    <a:lnTo>
                      <a:pt x="609" y="944"/>
                    </a:lnTo>
                    <a:lnTo>
                      <a:pt x="607" y="942"/>
                    </a:lnTo>
                    <a:lnTo>
                      <a:pt x="602" y="944"/>
                    </a:lnTo>
                    <a:lnTo>
                      <a:pt x="600" y="943"/>
                    </a:lnTo>
                    <a:lnTo>
                      <a:pt x="596" y="941"/>
                    </a:lnTo>
                    <a:lnTo>
                      <a:pt x="593" y="940"/>
                    </a:lnTo>
                    <a:lnTo>
                      <a:pt x="592" y="938"/>
                    </a:lnTo>
                    <a:lnTo>
                      <a:pt x="594" y="935"/>
                    </a:lnTo>
                    <a:lnTo>
                      <a:pt x="596" y="935"/>
                    </a:lnTo>
                    <a:lnTo>
                      <a:pt x="598" y="938"/>
                    </a:lnTo>
                    <a:lnTo>
                      <a:pt x="601" y="940"/>
                    </a:lnTo>
                    <a:lnTo>
                      <a:pt x="604" y="940"/>
                    </a:lnTo>
                    <a:lnTo>
                      <a:pt x="608" y="940"/>
                    </a:lnTo>
                    <a:lnTo>
                      <a:pt x="610" y="937"/>
                    </a:lnTo>
                    <a:close/>
                    <a:moveTo>
                      <a:pt x="684" y="950"/>
                    </a:moveTo>
                    <a:lnTo>
                      <a:pt x="684" y="952"/>
                    </a:lnTo>
                    <a:lnTo>
                      <a:pt x="684" y="955"/>
                    </a:lnTo>
                    <a:lnTo>
                      <a:pt x="683" y="957"/>
                    </a:lnTo>
                    <a:lnTo>
                      <a:pt x="682" y="958"/>
                    </a:lnTo>
                    <a:lnTo>
                      <a:pt x="681" y="955"/>
                    </a:lnTo>
                    <a:lnTo>
                      <a:pt x="681" y="950"/>
                    </a:lnTo>
                    <a:lnTo>
                      <a:pt x="682" y="948"/>
                    </a:lnTo>
                    <a:lnTo>
                      <a:pt x="684" y="950"/>
                    </a:lnTo>
                    <a:close/>
                    <a:moveTo>
                      <a:pt x="681" y="1016"/>
                    </a:moveTo>
                    <a:lnTo>
                      <a:pt x="682" y="1019"/>
                    </a:lnTo>
                    <a:lnTo>
                      <a:pt x="682" y="1022"/>
                    </a:lnTo>
                    <a:lnTo>
                      <a:pt x="682" y="1024"/>
                    </a:lnTo>
                    <a:lnTo>
                      <a:pt x="682" y="1028"/>
                    </a:lnTo>
                    <a:lnTo>
                      <a:pt x="682" y="1024"/>
                    </a:lnTo>
                    <a:lnTo>
                      <a:pt x="682" y="1022"/>
                    </a:lnTo>
                    <a:lnTo>
                      <a:pt x="682" y="1019"/>
                    </a:lnTo>
                    <a:lnTo>
                      <a:pt x="681" y="1016"/>
                    </a:lnTo>
                    <a:close/>
                    <a:moveTo>
                      <a:pt x="573" y="1042"/>
                    </a:moveTo>
                    <a:lnTo>
                      <a:pt x="570" y="1043"/>
                    </a:lnTo>
                    <a:lnTo>
                      <a:pt x="568" y="1041"/>
                    </a:lnTo>
                    <a:lnTo>
                      <a:pt x="566" y="1039"/>
                    </a:lnTo>
                    <a:lnTo>
                      <a:pt x="563" y="1038"/>
                    </a:lnTo>
                    <a:lnTo>
                      <a:pt x="563" y="1034"/>
                    </a:lnTo>
                    <a:lnTo>
                      <a:pt x="565" y="1033"/>
                    </a:lnTo>
                    <a:lnTo>
                      <a:pt x="567" y="1032"/>
                    </a:lnTo>
                    <a:lnTo>
                      <a:pt x="569" y="1031"/>
                    </a:lnTo>
                    <a:lnTo>
                      <a:pt x="574" y="1031"/>
                    </a:lnTo>
                    <a:lnTo>
                      <a:pt x="575" y="1034"/>
                    </a:lnTo>
                    <a:lnTo>
                      <a:pt x="574" y="1038"/>
                    </a:lnTo>
                    <a:lnTo>
                      <a:pt x="573" y="1042"/>
                    </a:lnTo>
                    <a:close/>
                    <a:moveTo>
                      <a:pt x="667" y="1069"/>
                    </a:moveTo>
                    <a:lnTo>
                      <a:pt x="666" y="1068"/>
                    </a:lnTo>
                    <a:lnTo>
                      <a:pt x="666" y="1066"/>
                    </a:lnTo>
                    <a:lnTo>
                      <a:pt x="667" y="1065"/>
                    </a:lnTo>
                    <a:lnTo>
                      <a:pt x="668" y="1064"/>
                    </a:lnTo>
                    <a:lnTo>
                      <a:pt x="669" y="1065"/>
                    </a:lnTo>
                    <a:lnTo>
                      <a:pt x="669" y="1066"/>
                    </a:lnTo>
                    <a:lnTo>
                      <a:pt x="668" y="1068"/>
                    </a:lnTo>
                    <a:lnTo>
                      <a:pt x="667" y="1069"/>
                    </a:lnTo>
                    <a:close/>
                    <a:moveTo>
                      <a:pt x="678" y="1095"/>
                    </a:moveTo>
                    <a:lnTo>
                      <a:pt x="676" y="1096"/>
                    </a:lnTo>
                    <a:lnTo>
                      <a:pt x="675" y="1095"/>
                    </a:lnTo>
                    <a:lnTo>
                      <a:pt x="674" y="1094"/>
                    </a:lnTo>
                    <a:lnTo>
                      <a:pt x="673" y="1092"/>
                    </a:lnTo>
                    <a:lnTo>
                      <a:pt x="675" y="1092"/>
                    </a:lnTo>
                    <a:lnTo>
                      <a:pt x="677" y="1092"/>
                    </a:lnTo>
                    <a:lnTo>
                      <a:pt x="678" y="1094"/>
                    </a:lnTo>
                    <a:lnTo>
                      <a:pt x="678" y="1095"/>
                    </a:lnTo>
                    <a:close/>
                    <a:moveTo>
                      <a:pt x="723" y="1118"/>
                    </a:moveTo>
                    <a:lnTo>
                      <a:pt x="721" y="1119"/>
                    </a:lnTo>
                    <a:lnTo>
                      <a:pt x="720" y="1118"/>
                    </a:lnTo>
                    <a:lnTo>
                      <a:pt x="720" y="1116"/>
                    </a:lnTo>
                    <a:lnTo>
                      <a:pt x="720" y="1113"/>
                    </a:lnTo>
                    <a:lnTo>
                      <a:pt x="721" y="1113"/>
                    </a:lnTo>
                    <a:lnTo>
                      <a:pt x="723" y="1115"/>
                    </a:lnTo>
                    <a:lnTo>
                      <a:pt x="723" y="1118"/>
                    </a:lnTo>
                    <a:close/>
                    <a:moveTo>
                      <a:pt x="515" y="1134"/>
                    </a:moveTo>
                    <a:lnTo>
                      <a:pt x="514" y="1135"/>
                    </a:lnTo>
                    <a:lnTo>
                      <a:pt x="513" y="1135"/>
                    </a:lnTo>
                    <a:lnTo>
                      <a:pt x="512" y="1135"/>
                    </a:lnTo>
                    <a:lnTo>
                      <a:pt x="511" y="1135"/>
                    </a:lnTo>
                    <a:lnTo>
                      <a:pt x="510" y="1137"/>
                    </a:lnTo>
                    <a:lnTo>
                      <a:pt x="509" y="1139"/>
                    </a:lnTo>
                    <a:lnTo>
                      <a:pt x="508" y="1141"/>
                    </a:lnTo>
                    <a:lnTo>
                      <a:pt x="509" y="1143"/>
                    </a:lnTo>
                    <a:lnTo>
                      <a:pt x="508" y="1139"/>
                    </a:lnTo>
                    <a:lnTo>
                      <a:pt x="510" y="1135"/>
                    </a:lnTo>
                    <a:lnTo>
                      <a:pt x="512" y="1130"/>
                    </a:lnTo>
                    <a:lnTo>
                      <a:pt x="514" y="1127"/>
                    </a:lnTo>
                    <a:lnTo>
                      <a:pt x="515" y="1128"/>
                    </a:lnTo>
                    <a:lnTo>
                      <a:pt x="516" y="1130"/>
                    </a:lnTo>
                    <a:lnTo>
                      <a:pt x="515" y="1133"/>
                    </a:lnTo>
                    <a:lnTo>
                      <a:pt x="515" y="1134"/>
                    </a:lnTo>
                    <a:close/>
                    <a:moveTo>
                      <a:pt x="404" y="1138"/>
                    </a:moveTo>
                    <a:lnTo>
                      <a:pt x="402" y="1139"/>
                    </a:lnTo>
                    <a:lnTo>
                      <a:pt x="402" y="1136"/>
                    </a:lnTo>
                    <a:lnTo>
                      <a:pt x="404" y="1134"/>
                    </a:lnTo>
                    <a:lnTo>
                      <a:pt x="404" y="1138"/>
                    </a:lnTo>
                    <a:close/>
                    <a:moveTo>
                      <a:pt x="531" y="1140"/>
                    </a:moveTo>
                    <a:lnTo>
                      <a:pt x="529" y="1142"/>
                    </a:lnTo>
                    <a:lnTo>
                      <a:pt x="528" y="1145"/>
                    </a:lnTo>
                    <a:lnTo>
                      <a:pt x="527" y="1148"/>
                    </a:lnTo>
                    <a:lnTo>
                      <a:pt x="527" y="1151"/>
                    </a:lnTo>
                    <a:lnTo>
                      <a:pt x="525" y="1147"/>
                    </a:lnTo>
                    <a:lnTo>
                      <a:pt x="522" y="1144"/>
                    </a:lnTo>
                    <a:lnTo>
                      <a:pt x="519" y="1140"/>
                    </a:lnTo>
                    <a:lnTo>
                      <a:pt x="518" y="1137"/>
                    </a:lnTo>
                    <a:lnTo>
                      <a:pt x="521" y="1136"/>
                    </a:lnTo>
                    <a:lnTo>
                      <a:pt x="524" y="1137"/>
                    </a:lnTo>
                    <a:lnTo>
                      <a:pt x="527" y="1138"/>
                    </a:lnTo>
                    <a:lnTo>
                      <a:pt x="531" y="1140"/>
                    </a:lnTo>
                    <a:close/>
                    <a:moveTo>
                      <a:pt x="492" y="1143"/>
                    </a:moveTo>
                    <a:lnTo>
                      <a:pt x="491" y="1145"/>
                    </a:lnTo>
                    <a:lnTo>
                      <a:pt x="490" y="1145"/>
                    </a:lnTo>
                    <a:lnTo>
                      <a:pt x="487" y="1145"/>
                    </a:lnTo>
                    <a:lnTo>
                      <a:pt x="486" y="1145"/>
                    </a:lnTo>
                    <a:lnTo>
                      <a:pt x="486" y="1141"/>
                    </a:lnTo>
                    <a:lnTo>
                      <a:pt x="488" y="1140"/>
                    </a:lnTo>
                    <a:lnTo>
                      <a:pt x="490" y="1140"/>
                    </a:lnTo>
                    <a:lnTo>
                      <a:pt x="492" y="1143"/>
                    </a:lnTo>
                    <a:close/>
                    <a:moveTo>
                      <a:pt x="645" y="1166"/>
                    </a:moveTo>
                    <a:lnTo>
                      <a:pt x="643" y="1169"/>
                    </a:lnTo>
                    <a:lnTo>
                      <a:pt x="640" y="1172"/>
                    </a:lnTo>
                    <a:lnTo>
                      <a:pt x="637" y="1175"/>
                    </a:lnTo>
                    <a:lnTo>
                      <a:pt x="635" y="1176"/>
                    </a:lnTo>
                    <a:lnTo>
                      <a:pt x="635" y="1171"/>
                    </a:lnTo>
                    <a:lnTo>
                      <a:pt x="636" y="1166"/>
                    </a:lnTo>
                    <a:lnTo>
                      <a:pt x="637" y="1161"/>
                    </a:lnTo>
                    <a:lnTo>
                      <a:pt x="641" y="1158"/>
                    </a:lnTo>
                    <a:lnTo>
                      <a:pt x="643" y="1158"/>
                    </a:lnTo>
                    <a:lnTo>
                      <a:pt x="645" y="1160"/>
                    </a:lnTo>
                    <a:lnTo>
                      <a:pt x="645" y="1163"/>
                    </a:lnTo>
                    <a:lnTo>
                      <a:pt x="645" y="1166"/>
                    </a:lnTo>
                    <a:close/>
                    <a:moveTo>
                      <a:pt x="563" y="1161"/>
                    </a:moveTo>
                    <a:lnTo>
                      <a:pt x="564" y="1164"/>
                    </a:lnTo>
                    <a:lnTo>
                      <a:pt x="563" y="1165"/>
                    </a:lnTo>
                    <a:lnTo>
                      <a:pt x="562" y="1164"/>
                    </a:lnTo>
                    <a:lnTo>
                      <a:pt x="563" y="1161"/>
                    </a:lnTo>
                    <a:close/>
                    <a:moveTo>
                      <a:pt x="598" y="1193"/>
                    </a:moveTo>
                    <a:lnTo>
                      <a:pt x="596" y="1195"/>
                    </a:lnTo>
                    <a:lnTo>
                      <a:pt x="596" y="1196"/>
                    </a:lnTo>
                    <a:lnTo>
                      <a:pt x="594" y="1197"/>
                    </a:lnTo>
                    <a:lnTo>
                      <a:pt x="592" y="1197"/>
                    </a:lnTo>
                    <a:lnTo>
                      <a:pt x="592" y="1195"/>
                    </a:lnTo>
                    <a:lnTo>
                      <a:pt x="592" y="1191"/>
                    </a:lnTo>
                    <a:lnTo>
                      <a:pt x="593" y="1188"/>
                    </a:lnTo>
                    <a:lnTo>
                      <a:pt x="594" y="1185"/>
                    </a:lnTo>
                    <a:lnTo>
                      <a:pt x="596" y="1186"/>
                    </a:lnTo>
                    <a:lnTo>
                      <a:pt x="598" y="1188"/>
                    </a:lnTo>
                    <a:lnTo>
                      <a:pt x="598" y="1191"/>
                    </a:lnTo>
                    <a:lnTo>
                      <a:pt x="598" y="1193"/>
                    </a:lnTo>
                    <a:close/>
                    <a:moveTo>
                      <a:pt x="386" y="1190"/>
                    </a:moveTo>
                    <a:lnTo>
                      <a:pt x="387" y="1193"/>
                    </a:lnTo>
                    <a:lnTo>
                      <a:pt x="386" y="1194"/>
                    </a:lnTo>
                    <a:lnTo>
                      <a:pt x="385" y="1193"/>
                    </a:lnTo>
                    <a:lnTo>
                      <a:pt x="386" y="1190"/>
                    </a:lnTo>
                    <a:close/>
                    <a:moveTo>
                      <a:pt x="494" y="1200"/>
                    </a:moveTo>
                    <a:lnTo>
                      <a:pt x="493" y="1202"/>
                    </a:lnTo>
                    <a:lnTo>
                      <a:pt x="492" y="1204"/>
                    </a:lnTo>
                    <a:lnTo>
                      <a:pt x="491" y="1205"/>
                    </a:lnTo>
                    <a:lnTo>
                      <a:pt x="489" y="1206"/>
                    </a:lnTo>
                    <a:lnTo>
                      <a:pt x="486" y="1203"/>
                    </a:lnTo>
                    <a:lnTo>
                      <a:pt x="487" y="1200"/>
                    </a:lnTo>
                    <a:lnTo>
                      <a:pt x="490" y="1196"/>
                    </a:lnTo>
                    <a:lnTo>
                      <a:pt x="491" y="1193"/>
                    </a:lnTo>
                    <a:lnTo>
                      <a:pt x="492" y="1193"/>
                    </a:lnTo>
                    <a:lnTo>
                      <a:pt x="494" y="1195"/>
                    </a:lnTo>
                    <a:lnTo>
                      <a:pt x="494" y="1197"/>
                    </a:lnTo>
                    <a:lnTo>
                      <a:pt x="494" y="1200"/>
                    </a:lnTo>
                    <a:close/>
                    <a:moveTo>
                      <a:pt x="641" y="1195"/>
                    </a:moveTo>
                    <a:lnTo>
                      <a:pt x="640" y="1196"/>
                    </a:lnTo>
                    <a:lnTo>
                      <a:pt x="639" y="1196"/>
                    </a:lnTo>
                    <a:lnTo>
                      <a:pt x="638" y="1196"/>
                    </a:lnTo>
                    <a:lnTo>
                      <a:pt x="637" y="1197"/>
                    </a:lnTo>
                    <a:lnTo>
                      <a:pt x="637" y="1195"/>
                    </a:lnTo>
                    <a:lnTo>
                      <a:pt x="638" y="1195"/>
                    </a:lnTo>
                    <a:lnTo>
                      <a:pt x="639" y="1195"/>
                    </a:lnTo>
                    <a:lnTo>
                      <a:pt x="641" y="1195"/>
                    </a:lnTo>
                    <a:close/>
                    <a:moveTo>
                      <a:pt x="542" y="1293"/>
                    </a:moveTo>
                    <a:lnTo>
                      <a:pt x="544" y="1293"/>
                    </a:lnTo>
                    <a:lnTo>
                      <a:pt x="544" y="1295"/>
                    </a:lnTo>
                    <a:lnTo>
                      <a:pt x="542" y="1296"/>
                    </a:lnTo>
                    <a:lnTo>
                      <a:pt x="540" y="1296"/>
                    </a:lnTo>
                    <a:lnTo>
                      <a:pt x="538" y="1295"/>
                    </a:lnTo>
                    <a:lnTo>
                      <a:pt x="536" y="1295"/>
                    </a:lnTo>
                    <a:lnTo>
                      <a:pt x="535" y="1294"/>
                    </a:lnTo>
                    <a:lnTo>
                      <a:pt x="535" y="1293"/>
                    </a:lnTo>
                    <a:lnTo>
                      <a:pt x="538" y="1291"/>
                    </a:lnTo>
                    <a:lnTo>
                      <a:pt x="540" y="1291"/>
                    </a:lnTo>
                    <a:lnTo>
                      <a:pt x="542" y="1293"/>
                    </a:lnTo>
                    <a:close/>
                    <a:moveTo>
                      <a:pt x="484" y="1304"/>
                    </a:moveTo>
                    <a:lnTo>
                      <a:pt x="485" y="1304"/>
                    </a:lnTo>
                    <a:lnTo>
                      <a:pt x="484" y="1304"/>
                    </a:lnTo>
                    <a:close/>
                    <a:moveTo>
                      <a:pt x="568" y="1307"/>
                    </a:moveTo>
                    <a:lnTo>
                      <a:pt x="567" y="1309"/>
                    </a:lnTo>
                    <a:lnTo>
                      <a:pt x="567" y="1311"/>
                    </a:lnTo>
                    <a:lnTo>
                      <a:pt x="567" y="1314"/>
                    </a:lnTo>
                    <a:lnTo>
                      <a:pt x="566" y="1316"/>
                    </a:lnTo>
                    <a:lnTo>
                      <a:pt x="563" y="1314"/>
                    </a:lnTo>
                    <a:lnTo>
                      <a:pt x="562" y="1311"/>
                    </a:lnTo>
                    <a:lnTo>
                      <a:pt x="561" y="1308"/>
                    </a:lnTo>
                    <a:lnTo>
                      <a:pt x="561" y="1304"/>
                    </a:lnTo>
                    <a:lnTo>
                      <a:pt x="563" y="1304"/>
                    </a:lnTo>
                    <a:lnTo>
                      <a:pt x="566" y="1304"/>
                    </a:lnTo>
                    <a:lnTo>
                      <a:pt x="567" y="1305"/>
                    </a:lnTo>
                    <a:lnTo>
                      <a:pt x="568" y="1307"/>
                    </a:lnTo>
                    <a:close/>
                    <a:moveTo>
                      <a:pt x="333" y="1338"/>
                    </a:moveTo>
                    <a:lnTo>
                      <a:pt x="333" y="1339"/>
                    </a:lnTo>
                    <a:lnTo>
                      <a:pt x="333" y="1340"/>
                    </a:lnTo>
                    <a:lnTo>
                      <a:pt x="333" y="1341"/>
                    </a:lnTo>
                    <a:lnTo>
                      <a:pt x="332" y="1340"/>
                    </a:lnTo>
                    <a:lnTo>
                      <a:pt x="332" y="1338"/>
                    </a:lnTo>
                    <a:lnTo>
                      <a:pt x="333" y="1338"/>
                    </a:lnTo>
                    <a:close/>
                    <a:moveTo>
                      <a:pt x="576" y="1353"/>
                    </a:moveTo>
                    <a:lnTo>
                      <a:pt x="573" y="1356"/>
                    </a:lnTo>
                    <a:lnTo>
                      <a:pt x="572" y="1353"/>
                    </a:lnTo>
                    <a:lnTo>
                      <a:pt x="570" y="1350"/>
                    </a:lnTo>
                    <a:lnTo>
                      <a:pt x="566" y="1349"/>
                    </a:lnTo>
                    <a:lnTo>
                      <a:pt x="570" y="1347"/>
                    </a:lnTo>
                    <a:lnTo>
                      <a:pt x="573" y="1347"/>
                    </a:lnTo>
                    <a:lnTo>
                      <a:pt x="575" y="1350"/>
                    </a:lnTo>
                    <a:lnTo>
                      <a:pt x="576" y="1353"/>
                    </a:lnTo>
                    <a:close/>
                    <a:moveTo>
                      <a:pt x="568" y="1363"/>
                    </a:moveTo>
                    <a:lnTo>
                      <a:pt x="567" y="1361"/>
                    </a:lnTo>
                    <a:lnTo>
                      <a:pt x="568" y="1360"/>
                    </a:lnTo>
                    <a:lnTo>
                      <a:pt x="569" y="1358"/>
                    </a:lnTo>
                    <a:lnTo>
                      <a:pt x="571" y="1358"/>
                    </a:lnTo>
                    <a:lnTo>
                      <a:pt x="571" y="1361"/>
                    </a:lnTo>
                    <a:lnTo>
                      <a:pt x="572" y="1362"/>
                    </a:lnTo>
                    <a:lnTo>
                      <a:pt x="571" y="1364"/>
                    </a:lnTo>
                    <a:lnTo>
                      <a:pt x="568" y="1363"/>
                    </a:lnTo>
                    <a:close/>
                    <a:moveTo>
                      <a:pt x="339" y="1371"/>
                    </a:moveTo>
                    <a:lnTo>
                      <a:pt x="340" y="1377"/>
                    </a:lnTo>
                    <a:lnTo>
                      <a:pt x="338" y="1377"/>
                    </a:lnTo>
                    <a:lnTo>
                      <a:pt x="333" y="1373"/>
                    </a:lnTo>
                    <a:lnTo>
                      <a:pt x="331" y="1370"/>
                    </a:lnTo>
                    <a:lnTo>
                      <a:pt x="332" y="1368"/>
                    </a:lnTo>
                    <a:lnTo>
                      <a:pt x="335" y="1367"/>
                    </a:lnTo>
                    <a:lnTo>
                      <a:pt x="338" y="1368"/>
                    </a:lnTo>
                    <a:lnTo>
                      <a:pt x="339" y="1371"/>
                    </a:lnTo>
                    <a:close/>
                    <a:moveTo>
                      <a:pt x="70" y="1386"/>
                    </a:moveTo>
                    <a:lnTo>
                      <a:pt x="69" y="1393"/>
                    </a:lnTo>
                    <a:lnTo>
                      <a:pt x="68" y="1401"/>
                    </a:lnTo>
                    <a:lnTo>
                      <a:pt x="67" y="1408"/>
                    </a:lnTo>
                    <a:lnTo>
                      <a:pt x="66" y="1415"/>
                    </a:lnTo>
                    <a:lnTo>
                      <a:pt x="64" y="1422"/>
                    </a:lnTo>
                    <a:lnTo>
                      <a:pt x="61" y="1428"/>
                    </a:lnTo>
                    <a:lnTo>
                      <a:pt x="59" y="1435"/>
                    </a:lnTo>
                    <a:lnTo>
                      <a:pt x="57" y="1441"/>
                    </a:lnTo>
                    <a:lnTo>
                      <a:pt x="56" y="1446"/>
                    </a:lnTo>
                    <a:lnTo>
                      <a:pt x="55" y="1451"/>
                    </a:lnTo>
                    <a:lnTo>
                      <a:pt x="55" y="1456"/>
                    </a:lnTo>
                    <a:lnTo>
                      <a:pt x="55" y="1461"/>
                    </a:lnTo>
                    <a:lnTo>
                      <a:pt x="53" y="1465"/>
                    </a:lnTo>
                    <a:lnTo>
                      <a:pt x="53" y="1471"/>
                    </a:lnTo>
                    <a:lnTo>
                      <a:pt x="51" y="1474"/>
                    </a:lnTo>
                    <a:lnTo>
                      <a:pt x="48" y="1479"/>
                    </a:lnTo>
                    <a:lnTo>
                      <a:pt x="46" y="1482"/>
                    </a:lnTo>
                    <a:lnTo>
                      <a:pt x="46" y="1486"/>
                    </a:lnTo>
                    <a:lnTo>
                      <a:pt x="46" y="1490"/>
                    </a:lnTo>
                    <a:lnTo>
                      <a:pt x="47" y="1493"/>
                    </a:lnTo>
                    <a:lnTo>
                      <a:pt x="47" y="1497"/>
                    </a:lnTo>
                    <a:lnTo>
                      <a:pt x="47" y="1500"/>
                    </a:lnTo>
                    <a:lnTo>
                      <a:pt x="46" y="1503"/>
                    </a:lnTo>
                    <a:lnTo>
                      <a:pt x="44" y="1508"/>
                    </a:lnTo>
                    <a:lnTo>
                      <a:pt x="43" y="1512"/>
                    </a:lnTo>
                    <a:lnTo>
                      <a:pt x="42" y="1518"/>
                    </a:lnTo>
                    <a:lnTo>
                      <a:pt x="40" y="1524"/>
                    </a:lnTo>
                    <a:lnTo>
                      <a:pt x="36" y="1528"/>
                    </a:lnTo>
                    <a:lnTo>
                      <a:pt x="36" y="1533"/>
                    </a:lnTo>
                    <a:lnTo>
                      <a:pt x="36" y="1537"/>
                    </a:lnTo>
                    <a:lnTo>
                      <a:pt x="37" y="1542"/>
                    </a:lnTo>
                    <a:lnTo>
                      <a:pt x="37" y="1546"/>
                    </a:lnTo>
                    <a:lnTo>
                      <a:pt x="37" y="1551"/>
                    </a:lnTo>
                    <a:lnTo>
                      <a:pt x="36" y="1555"/>
                    </a:lnTo>
                    <a:lnTo>
                      <a:pt x="33" y="1559"/>
                    </a:lnTo>
                    <a:lnTo>
                      <a:pt x="31" y="1562"/>
                    </a:lnTo>
                    <a:lnTo>
                      <a:pt x="30" y="1566"/>
                    </a:lnTo>
                    <a:lnTo>
                      <a:pt x="30" y="1570"/>
                    </a:lnTo>
                    <a:lnTo>
                      <a:pt x="29" y="1574"/>
                    </a:lnTo>
                    <a:lnTo>
                      <a:pt x="29" y="1578"/>
                    </a:lnTo>
                    <a:lnTo>
                      <a:pt x="27" y="1582"/>
                    </a:lnTo>
                    <a:lnTo>
                      <a:pt x="25" y="1585"/>
                    </a:lnTo>
                    <a:lnTo>
                      <a:pt x="23" y="1589"/>
                    </a:lnTo>
                    <a:lnTo>
                      <a:pt x="20" y="1591"/>
                    </a:lnTo>
                    <a:lnTo>
                      <a:pt x="16" y="1592"/>
                    </a:lnTo>
                    <a:lnTo>
                      <a:pt x="11" y="1591"/>
                    </a:lnTo>
                    <a:lnTo>
                      <a:pt x="6" y="1590"/>
                    </a:lnTo>
                    <a:lnTo>
                      <a:pt x="1" y="1591"/>
                    </a:lnTo>
                    <a:lnTo>
                      <a:pt x="0" y="1587"/>
                    </a:lnTo>
                    <a:lnTo>
                      <a:pt x="0" y="1582"/>
                    </a:lnTo>
                    <a:lnTo>
                      <a:pt x="1" y="1576"/>
                    </a:lnTo>
                    <a:lnTo>
                      <a:pt x="3" y="1572"/>
                    </a:lnTo>
                    <a:lnTo>
                      <a:pt x="5" y="1568"/>
                    </a:lnTo>
                    <a:lnTo>
                      <a:pt x="6" y="1563"/>
                    </a:lnTo>
                    <a:lnTo>
                      <a:pt x="7" y="1557"/>
                    </a:lnTo>
                    <a:lnTo>
                      <a:pt x="6" y="1553"/>
                    </a:lnTo>
                    <a:lnTo>
                      <a:pt x="7" y="1546"/>
                    </a:lnTo>
                    <a:lnTo>
                      <a:pt x="8" y="1539"/>
                    </a:lnTo>
                    <a:lnTo>
                      <a:pt x="8" y="1533"/>
                    </a:lnTo>
                    <a:lnTo>
                      <a:pt x="8" y="1526"/>
                    </a:lnTo>
                    <a:lnTo>
                      <a:pt x="8" y="1518"/>
                    </a:lnTo>
                    <a:lnTo>
                      <a:pt x="10" y="1512"/>
                    </a:lnTo>
                    <a:lnTo>
                      <a:pt x="12" y="1506"/>
                    </a:lnTo>
                    <a:lnTo>
                      <a:pt x="14" y="1499"/>
                    </a:lnTo>
                    <a:lnTo>
                      <a:pt x="16" y="1493"/>
                    </a:lnTo>
                    <a:lnTo>
                      <a:pt x="18" y="1488"/>
                    </a:lnTo>
                    <a:lnTo>
                      <a:pt x="18" y="1480"/>
                    </a:lnTo>
                    <a:lnTo>
                      <a:pt x="19" y="1473"/>
                    </a:lnTo>
                    <a:lnTo>
                      <a:pt x="20" y="1467"/>
                    </a:lnTo>
                    <a:lnTo>
                      <a:pt x="21" y="1461"/>
                    </a:lnTo>
                    <a:lnTo>
                      <a:pt x="25" y="1456"/>
                    </a:lnTo>
                    <a:lnTo>
                      <a:pt x="30" y="1452"/>
                    </a:lnTo>
                    <a:lnTo>
                      <a:pt x="31" y="1446"/>
                    </a:lnTo>
                    <a:lnTo>
                      <a:pt x="28" y="1440"/>
                    </a:lnTo>
                    <a:lnTo>
                      <a:pt x="26" y="1436"/>
                    </a:lnTo>
                    <a:lnTo>
                      <a:pt x="32" y="1433"/>
                    </a:lnTo>
                    <a:lnTo>
                      <a:pt x="31" y="1429"/>
                    </a:lnTo>
                    <a:lnTo>
                      <a:pt x="30" y="1426"/>
                    </a:lnTo>
                    <a:lnTo>
                      <a:pt x="31" y="1424"/>
                    </a:lnTo>
                    <a:lnTo>
                      <a:pt x="32" y="1420"/>
                    </a:lnTo>
                    <a:lnTo>
                      <a:pt x="33" y="1418"/>
                    </a:lnTo>
                    <a:lnTo>
                      <a:pt x="35" y="1415"/>
                    </a:lnTo>
                    <a:lnTo>
                      <a:pt x="36" y="1411"/>
                    </a:lnTo>
                    <a:lnTo>
                      <a:pt x="35" y="1407"/>
                    </a:lnTo>
                    <a:lnTo>
                      <a:pt x="38" y="1406"/>
                    </a:lnTo>
                    <a:lnTo>
                      <a:pt x="39" y="1404"/>
                    </a:lnTo>
                    <a:lnTo>
                      <a:pt x="41" y="1403"/>
                    </a:lnTo>
                    <a:lnTo>
                      <a:pt x="42" y="1400"/>
                    </a:lnTo>
                    <a:lnTo>
                      <a:pt x="41" y="1394"/>
                    </a:lnTo>
                    <a:lnTo>
                      <a:pt x="42" y="1389"/>
                    </a:lnTo>
                    <a:lnTo>
                      <a:pt x="44" y="1383"/>
                    </a:lnTo>
                    <a:lnTo>
                      <a:pt x="42" y="1379"/>
                    </a:lnTo>
                    <a:lnTo>
                      <a:pt x="46" y="1377"/>
                    </a:lnTo>
                    <a:lnTo>
                      <a:pt x="50" y="1376"/>
                    </a:lnTo>
                    <a:lnTo>
                      <a:pt x="55" y="1375"/>
                    </a:lnTo>
                    <a:lnTo>
                      <a:pt x="60" y="1375"/>
                    </a:lnTo>
                    <a:lnTo>
                      <a:pt x="66" y="1375"/>
                    </a:lnTo>
                    <a:lnTo>
                      <a:pt x="69" y="1377"/>
                    </a:lnTo>
                    <a:lnTo>
                      <a:pt x="70" y="1381"/>
                    </a:lnTo>
                    <a:lnTo>
                      <a:pt x="70" y="1386"/>
                    </a:lnTo>
                    <a:close/>
                    <a:moveTo>
                      <a:pt x="347" y="1388"/>
                    </a:moveTo>
                    <a:lnTo>
                      <a:pt x="346" y="1389"/>
                    </a:lnTo>
                    <a:lnTo>
                      <a:pt x="346" y="1388"/>
                    </a:lnTo>
                    <a:lnTo>
                      <a:pt x="345" y="1386"/>
                    </a:lnTo>
                    <a:lnTo>
                      <a:pt x="346" y="1386"/>
                    </a:lnTo>
                    <a:lnTo>
                      <a:pt x="347" y="1386"/>
                    </a:lnTo>
                    <a:lnTo>
                      <a:pt x="347" y="1388"/>
                    </a:lnTo>
                    <a:close/>
                    <a:moveTo>
                      <a:pt x="346" y="1399"/>
                    </a:moveTo>
                    <a:lnTo>
                      <a:pt x="348" y="1399"/>
                    </a:lnTo>
                    <a:lnTo>
                      <a:pt x="346" y="1399"/>
                    </a:lnTo>
                    <a:close/>
                    <a:moveTo>
                      <a:pt x="75" y="1409"/>
                    </a:moveTo>
                    <a:lnTo>
                      <a:pt x="74" y="1409"/>
                    </a:lnTo>
                    <a:lnTo>
                      <a:pt x="73" y="1409"/>
                    </a:lnTo>
                    <a:lnTo>
                      <a:pt x="72" y="1409"/>
                    </a:lnTo>
                    <a:lnTo>
                      <a:pt x="72" y="1407"/>
                    </a:lnTo>
                    <a:lnTo>
                      <a:pt x="74" y="1407"/>
                    </a:lnTo>
                    <a:lnTo>
                      <a:pt x="75" y="1407"/>
                    </a:lnTo>
                    <a:lnTo>
                      <a:pt x="75" y="1408"/>
                    </a:lnTo>
                    <a:lnTo>
                      <a:pt x="75" y="1409"/>
                    </a:lnTo>
                    <a:close/>
                    <a:moveTo>
                      <a:pt x="463" y="1427"/>
                    </a:moveTo>
                    <a:lnTo>
                      <a:pt x="459" y="1428"/>
                    </a:lnTo>
                    <a:lnTo>
                      <a:pt x="458" y="1431"/>
                    </a:lnTo>
                    <a:lnTo>
                      <a:pt x="458" y="1434"/>
                    </a:lnTo>
                    <a:lnTo>
                      <a:pt x="458" y="1437"/>
                    </a:lnTo>
                    <a:lnTo>
                      <a:pt x="458" y="1440"/>
                    </a:lnTo>
                    <a:lnTo>
                      <a:pt x="457" y="1443"/>
                    </a:lnTo>
                    <a:lnTo>
                      <a:pt x="454" y="1443"/>
                    </a:lnTo>
                    <a:lnTo>
                      <a:pt x="449" y="1441"/>
                    </a:lnTo>
                    <a:lnTo>
                      <a:pt x="449" y="1439"/>
                    </a:lnTo>
                    <a:lnTo>
                      <a:pt x="447" y="1438"/>
                    </a:lnTo>
                    <a:lnTo>
                      <a:pt x="446" y="1437"/>
                    </a:lnTo>
                    <a:lnTo>
                      <a:pt x="447" y="1436"/>
                    </a:lnTo>
                    <a:lnTo>
                      <a:pt x="449" y="1436"/>
                    </a:lnTo>
                    <a:lnTo>
                      <a:pt x="453" y="1437"/>
                    </a:lnTo>
                    <a:lnTo>
                      <a:pt x="456" y="1437"/>
                    </a:lnTo>
                    <a:lnTo>
                      <a:pt x="458" y="1434"/>
                    </a:lnTo>
                    <a:lnTo>
                      <a:pt x="457" y="1431"/>
                    </a:lnTo>
                    <a:lnTo>
                      <a:pt x="456" y="1429"/>
                    </a:lnTo>
                    <a:lnTo>
                      <a:pt x="456" y="1427"/>
                    </a:lnTo>
                    <a:lnTo>
                      <a:pt x="457" y="1426"/>
                    </a:lnTo>
                    <a:lnTo>
                      <a:pt x="458" y="1426"/>
                    </a:lnTo>
                    <a:lnTo>
                      <a:pt x="460" y="1426"/>
                    </a:lnTo>
                    <a:lnTo>
                      <a:pt x="462" y="1427"/>
                    </a:lnTo>
                    <a:lnTo>
                      <a:pt x="463" y="1427"/>
                    </a:lnTo>
                    <a:close/>
                    <a:moveTo>
                      <a:pt x="423" y="1434"/>
                    </a:moveTo>
                    <a:lnTo>
                      <a:pt x="423" y="1437"/>
                    </a:lnTo>
                    <a:lnTo>
                      <a:pt x="422" y="1438"/>
                    </a:lnTo>
                    <a:lnTo>
                      <a:pt x="421" y="1437"/>
                    </a:lnTo>
                    <a:lnTo>
                      <a:pt x="423" y="1434"/>
                    </a:lnTo>
                    <a:close/>
                    <a:moveTo>
                      <a:pt x="292" y="1446"/>
                    </a:moveTo>
                    <a:lnTo>
                      <a:pt x="292" y="1447"/>
                    </a:lnTo>
                    <a:lnTo>
                      <a:pt x="290" y="1448"/>
                    </a:lnTo>
                    <a:lnTo>
                      <a:pt x="288" y="1447"/>
                    </a:lnTo>
                    <a:lnTo>
                      <a:pt x="287" y="1447"/>
                    </a:lnTo>
                    <a:lnTo>
                      <a:pt x="286" y="1446"/>
                    </a:lnTo>
                    <a:lnTo>
                      <a:pt x="287" y="1446"/>
                    </a:lnTo>
                    <a:lnTo>
                      <a:pt x="287" y="1444"/>
                    </a:lnTo>
                    <a:lnTo>
                      <a:pt x="288" y="1444"/>
                    </a:lnTo>
                    <a:lnTo>
                      <a:pt x="290" y="1445"/>
                    </a:lnTo>
                    <a:lnTo>
                      <a:pt x="291" y="1445"/>
                    </a:lnTo>
                    <a:lnTo>
                      <a:pt x="292" y="1446"/>
                    </a:lnTo>
                    <a:close/>
                    <a:moveTo>
                      <a:pt x="400" y="1463"/>
                    </a:moveTo>
                    <a:lnTo>
                      <a:pt x="402" y="1465"/>
                    </a:lnTo>
                    <a:lnTo>
                      <a:pt x="401" y="1465"/>
                    </a:lnTo>
                    <a:lnTo>
                      <a:pt x="400" y="1465"/>
                    </a:lnTo>
                    <a:lnTo>
                      <a:pt x="399" y="1465"/>
                    </a:lnTo>
                    <a:lnTo>
                      <a:pt x="396" y="1463"/>
                    </a:lnTo>
                    <a:lnTo>
                      <a:pt x="397" y="1462"/>
                    </a:lnTo>
                    <a:lnTo>
                      <a:pt x="399" y="1462"/>
                    </a:lnTo>
                    <a:lnTo>
                      <a:pt x="400" y="1463"/>
                    </a:lnTo>
                    <a:close/>
                    <a:moveTo>
                      <a:pt x="431" y="1542"/>
                    </a:moveTo>
                    <a:lnTo>
                      <a:pt x="430" y="1542"/>
                    </a:lnTo>
                    <a:lnTo>
                      <a:pt x="428" y="1542"/>
                    </a:lnTo>
                    <a:lnTo>
                      <a:pt x="428" y="1540"/>
                    </a:lnTo>
                    <a:lnTo>
                      <a:pt x="429" y="1540"/>
                    </a:lnTo>
                    <a:lnTo>
                      <a:pt x="430" y="1540"/>
                    </a:lnTo>
                    <a:lnTo>
                      <a:pt x="431" y="1540"/>
                    </a:lnTo>
                    <a:lnTo>
                      <a:pt x="431" y="1542"/>
                    </a:lnTo>
                    <a:close/>
                    <a:moveTo>
                      <a:pt x="314" y="1563"/>
                    </a:moveTo>
                    <a:lnTo>
                      <a:pt x="316" y="1564"/>
                    </a:lnTo>
                    <a:lnTo>
                      <a:pt x="316" y="1565"/>
                    </a:lnTo>
                    <a:lnTo>
                      <a:pt x="315" y="1565"/>
                    </a:lnTo>
                    <a:lnTo>
                      <a:pt x="314" y="1563"/>
                    </a:lnTo>
                    <a:close/>
                    <a:moveTo>
                      <a:pt x="257" y="1605"/>
                    </a:moveTo>
                    <a:lnTo>
                      <a:pt x="260" y="1606"/>
                    </a:lnTo>
                    <a:lnTo>
                      <a:pt x="264" y="1608"/>
                    </a:lnTo>
                    <a:lnTo>
                      <a:pt x="266" y="1609"/>
                    </a:lnTo>
                    <a:lnTo>
                      <a:pt x="266" y="1613"/>
                    </a:lnTo>
                    <a:lnTo>
                      <a:pt x="264" y="1615"/>
                    </a:lnTo>
                    <a:lnTo>
                      <a:pt x="261" y="1617"/>
                    </a:lnTo>
                    <a:lnTo>
                      <a:pt x="258" y="1619"/>
                    </a:lnTo>
                    <a:lnTo>
                      <a:pt x="255" y="1618"/>
                    </a:lnTo>
                    <a:lnTo>
                      <a:pt x="255" y="1617"/>
                    </a:lnTo>
                    <a:lnTo>
                      <a:pt x="255" y="1615"/>
                    </a:lnTo>
                    <a:lnTo>
                      <a:pt x="255" y="1613"/>
                    </a:lnTo>
                    <a:lnTo>
                      <a:pt x="255" y="1611"/>
                    </a:lnTo>
                    <a:lnTo>
                      <a:pt x="258" y="1608"/>
                    </a:lnTo>
                    <a:lnTo>
                      <a:pt x="257" y="1605"/>
                    </a:lnTo>
                    <a:lnTo>
                      <a:pt x="255" y="1603"/>
                    </a:lnTo>
                    <a:lnTo>
                      <a:pt x="257" y="1605"/>
                    </a:lnTo>
                    <a:close/>
                    <a:moveTo>
                      <a:pt x="263" y="1634"/>
                    </a:moveTo>
                    <a:lnTo>
                      <a:pt x="260" y="1636"/>
                    </a:lnTo>
                    <a:lnTo>
                      <a:pt x="257" y="1636"/>
                    </a:lnTo>
                    <a:lnTo>
                      <a:pt x="255" y="1636"/>
                    </a:lnTo>
                    <a:lnTo>
                      <a:pt x="251" y="1636"/>
                    </a:lnTo>
                    <a:lnTo>
                      <a:pt x="250" y="1633"/>
                    </a:lnTo>
                    <a:lnTo>
                      <a:pt x="251" y="1629"/>
                    </a:lnTo>
                    <a:lnTo>
                      <a:pt x="254" y="1626"/>
                    </a:lnTo>
                    <a:lnTo>
                      <a:pt x="255" y="1623"/>
                    </a:lnTo>
                    <a:lnTo>
                      <a:pt x="260" y="1621"/>
                    </a:lnTo>
                    <a:lnTo>
                      <a:pt x="263" y="1625"/>
                    </a:lnTo>
                    <a:lnTo>
                      <a:pt x="264" y="1630"/>
                    </a:lnTo>
                    <a:lnTo>
                      <a:pt x="263" y="1634"/>
                    </a:lnTo>
                    <a:close/>
                    <a:moveTo>
                      <a:pt x="339" y="1636"/>
                    </a:moveTo>
                    <a:lnTo>
                      <a:pt x="339" y="1636"/>
                    </a:lnTo>
                    <a:lnTo>
                      <a:pt x="339" y="1635"/>
                    </a:lnTo>
                    <a:lnTo>
                      <a:pt x="339" y="1633"/>
                    </a:lnTo>
                    <a:lnTo>
                      <a:pt x="339" y="1632"/>
                    </a:lnTo>
                    <a:lnTo>
                      <a:pt x="340" y="1632"/>
                    </a:lnTo>
                    <a:lnTo>
                      <a:pt x="340" y="1634"/>
                    </a:lnTo>
                    <a:lnTo>
                      <a:pt x="339" y="1634"/>
                    </a:lnTo>
                    <a:lnTo>
                      <a:pt x="339" y="1636"/>
                    </a:lnTo>
                    <a:close/>
                    <a:moveTo>
                      <a:pt x="337" y="1644"/>
                    </a:moveTo>
                    <a:lnTo>
                      <a:pt x="333" y="1644"/>
                    </a:lnTo>
                    <a:lnTo>
                      <a:pt x="334" y="1641"/>
                    </a:lnTo>
                    <a:lnTo>
                      <a:pt x="337" y="1638"/>
                    </a:lnTo>
                    <a:lnTo>
                      <a:pt x="337" y="1644"/>
                    </a:lnTo>
                    <a:close/>
                    <a:moveTo>
                      <a:pt x="329" y="1692"/>
                    </a:moveTo>
                    <a:lnTo>
                      <a:pt x="327" y="1692"/>
                    </a:lnTo>
                    <a:lnTo>
                      <a:pt x="326" y="1692"/>
                    </a:lnTo>
                    <a:lnTo>
                      <a:pt x="326" y="1690"/>
                    </a:lnTo>
                    <a:lnTo>
                      <a:pt x="328" y="1689"/>
                    </a:lnTo>
                    <a:lnTo>
                      <a:pt x="329" y="1689"/>
                    </a:lnTo>
                    <a:lnTo>
                      <a:pt x="329" y="1690"/>
                    </a:lnTo>
                    <a:lnTo>
                      <a:pt x="329" y="1692"/>
                    </a:lnTo>
                    <a:close/>
                    <a:moveTo>
                      <a:pt x="275" y="1854"/>
                    </a:moveTo>
                    <a:lnTo>
                      <a:pt x="273" y="1857"/>
                    </a:lnTo>
                    <a:lnTo>
                      <a:pt x="270" y="1861"/>
                    </a:lnTo>
                    <a:lnTo>
                      <a:pt x="272" y="1865"/>
                    </a:lnTo>
                    <a:lnTo>
                      <a:pt x="272" y="1869"/>
                    </a:lnTo>
                    <a:lnTo>
                      <a:pt x="273" y="1873"/>
                    </a:lnTo>
                    <a:lnTo>
                      <a:pt x="272" y="1877"/>
                    </a:lnTo>
                    <a:lnTo>
                      <a:pt x="269" y="1880"/>
                    </a:lnTo>
                    <a:lnTo>
                      <a:pt x="265" y="1881"/>
                    </a:lnTo>
                    <a:lnTo>
                      <a:pt x="265" y="1887"/>
                    </a:lnTo>
                    <a:lnTo>
                      <a:pt x="265" y="1893"/>
                    </a:lnTo>
                    <a:lnTo>
                      <a:pt x="265" y="1899"/>
                    </a:lnTo>
                    <a:lnTo>
                      <a:pt x="265" y="1905"/>
                    </a:lnTo>
                    <a:lnTo>
                      <a:pt x="264" y="1911"/>
                    </a:lnTo>
                    <a:lnTo>
                      <a:pt x="263" y="1916"/>
                    </a:lnTo>
                    <a:lnTo>
                      <a:pt x="260" y="1921"/>
                    </a:lnTo>
                    <a:lnTo>
                      <a:pt x="257" y="1924"/>
                    </a:lnTo>
                    <a:lnTo>
                      <a:pt x="255" y="1923"/>
                    </a:lnTo>
                    <a:lnTo>
                      <a:pt x="255" y="1921"/>
                    </a:lnTo>
                    <a:lnTo>
                      <a:pt x="255" y="1918"/>
                    </a:lnTo>
                    <a:lnTo>
                      <a:pt x="255" y="1915"/>
                    </a:lnTo>
                    <a:lnTo>
                      <a:pt x="257" y="1913"/>
                    </a:lnTo>
                    <a:lnTo>
                      <a:pt x="258" y="1910"/>
                    </a:lnTo>
                    <a:lnTo>
                      <a:pt x="258" y="1907"/>
                    </a:lnTo>
                    <a:lnTo>
                      <a:pt x="257" y="1904"/>
                    </a:lnTo>
                    <a:lnTo>
                      <a:pt x="257" y="1901"/>
                    </a:lnTo>
                    <a:lnTo>
                      <a:pt x="256" y="1898"/>
                    </a:lnTo>
                    <a:lnTo>
                      <a:pt x="256" y="1895"/>
                    </a:lnTo>
                    <a:lnTo>
                      <a:pt x="257" y="1891"/>
                    </a:lnTo>
                    <a:lnTo>
                      <a:pt x="260" y="1889"/>
                    </a:lnTo>
                    <a:lnTo>
                      <a:pt x="263" y="1885"/>
                    </a:lnTo>
                    <a:lnTo>
                      <a:pt x="264" y="1881"/>
                    </a:lnTo>
                    <a:lnTo>
                      <a:pt x="265" y="1877"/>
                    </a:lnTo>
                    <a:lnTo>
                      <a:pt x="265" y="1872"/>
                    </a:lnTo>
                    <a:lnTo>
                      <a:pt x="265" y="1868"/>
                    </a:lnTo>
                    <a:lnTo>
                      <a:pt x="265" y="1863"/>
                    </a:lnTo>
                    <a:lnTo>
                      <a:pt x="265" y="1860"/>
                    </a:lnTo>
                    <a:lnTo>
                      <a:pt x="268" y="1858"/>
                    </a:lnTo>
                    <a:lnTo>
                      <a:pt x="269" y="1855"/>
                    </a:lnTo>
                    <a:lnTo>
                      <a:pt x="270" y="1852"/>
                    </a:lnTo>
                    <a:lnTo>
                      <a:pt x="272" y="1848"/>
                    </a:lnTo>
                    <a:lnTo>
                      <a:pt x="273" y="1845"/>
                    </a:lnTo>
                    <a:lnTo>
                      <a:pt x="273" y="1842"/>
                    </a:lnTo>
                    <a:lnTo>
                      <a:pt x="273" y="1838"/>
                    </a:lnTo>
                    <a:lnTo>
                      <a:pt x="273" y="1836"/>
                    </a:lnTo>
                    <a:lnTo>
                      <a:pt x="275" y="1838"/>
                    </a:lnTo>
                    <a:lnTo>
                      <a:pt x="275" y="1844"/>
                    </a:lnTo>
                    <a:lnTo>
                      <a:pt x="275" y="1849"/>
                    </a:lnTo>
                    <a:lnTo>
                      <a:pt x="275" y="1854"/>
                    </a:lnTo>
                    <a:close/>
                    <a:moveTo>
                      <a:pt x="287" y="1842"/>
                    </a:moveTo>
                    <a:lnTo>
                      <a:pt x="286" y="1841"/>
                    </a:lnTo>
                    <a:lnTo>
                      <a:pt x="285" y="1840"/>
                    </a:lnTo>
                    <a:lnTo>
                      <a:pt x="285" y="1838"/>
                    </a:lnTo>
                    <a:lnTo>
                      <a:pt x="286" y="1837"/>
                    </a:lnTo>
                    <a:lnTo>
                      <a:pt x="288" y="1837"/>
                    </a:lnTo>
                    <a:lnTo>
                      <a:pt x="290" y="1838"/>
                    </a:lnTo>
                    <a:lnTo>
                      <a:pt x="288" y="1840"/>
                    </a:lnTo>
                    <a:lnTo>
                      <a:pt x="287" y="1842"/>
                    </a:lnTo>
                    <a:close/>
                    <a:moveTo>
                      <a:pt x="250" y="1864"/>
                    </a:moveTo>
                    <a:lnTo>
                      <a:pt x="251" y="1865"/>
                    </a:lnTo>
                    <a:lnTo>
                      <a:pt x="250" y="1865"/>
                    </a:lnTo>
                    <a:lnTo>
                      <a:pt x="249" y="1865"/>
                    </a:lnTo>
                    <a:lnTo>
                      <a:pt x="248" y="1863"/>
                    </a:lnTo>
                    <a:lnTo>
                      <a:pt x="249" y="1861"/>
                    </a:lnTo>
                    <a:lnTo>
                      <a:pt x="250" y="1862"/>
                    </a:lnTo>
                    <a:lnTo>
                      <a:pt x="250" y="1864"/>
                    </a:lnTo>
                    <a:close/>
                    <a:moveTo>
                      <a:pt x="283" y="1864"/>
                    </a:moveTo>
                    <a:lnTo>
                      <a:pt x="281" y="1865"/>
                    </a:lnTo>
                    <a:lnTo>
                      <a:pt x="281" y="1864"/>
                    </a:lnTo>
                    <a:lnTo>
                      <a:pt x="281" y="1863"/>
                    </a:lnTo>
                    <a:lnTo>
                      <a:pt x="282" y="1863"/>
                    </a:lnTo>
                    <a:lnTo>
                      <a:pt x="283" y="1863"/>
                    </a:lnTo>
                    <a:lnTo>
                      <a:pt x="283" y="1864"/>
                    </a:lnTo>
                    <a:close/>
                    <a:moveTo>
                      <a:pt x="279" y="1907"/>
                    </a:moveTo>
                    <a:lnTo>
                      <a:pt x="279" y="1908"/>
                    </a:lnTo>
                    <a:lnTo>
                      <a:pt x="279" y="1910"/>
                    </a:lnTo>
                    <a:lnTo>
                      <a:pt x="277" y="1912"/>
                    </a:lnTo>
                    <a:lnTo>
                      <a:pt x="276" y="1913"/>
                    </a:lnTo>
                    <a:lnTo>
                      <a:pt x="275" y="1912"/>
                    </a:lnTo>
                    <a:lnTo>
                      <a:pt x="274" y="1910"/>
                    </a:lnTo>
                    <a:lnTo>
                      <a:pt x="274" y="1908"/>
                    </a:lnTo>
                    <a:lnTo>
                      <a:pt x="273" y="1906"/>
                    </a:lnTo>
                    <a:lnTo>
                      <a:pt x="274" y="1901"/>
                    </a:lnTo>
                    <a:lnTo>
                      <a:pt x="277" y="1900"/>
                    </a:lnTo>
                    <a:lnTo>
                      <a:pt x="279" y="1903"/>
                    </a:lnTo>
                    <a:lnTo>
                      <a:pt x="279" y="1907"/>
                    </a:lnTo>
                    <a:close/>
                    <a:moveTo>
                      <a:pt x="214" y="1945"/>
                    </a:moveTo>
                    <a:lnTo>
                      <a:pt x="212" y="1941"/>
                    </a:lnTo>
                    <a:lnTo>
                      <a:pt x="212" y="1935"/>
                    </a:lnTo>
                    <a:lnTo>
                      <a:pt x="212" y="1931"/>
                    </a:lnTo>
                    <a:lnTo>
                      <a:pt x="214" y="1926"/>
                    </a:lnTo>
                    <a:lnTo>
                      <a:pt x="215" y="1932"/>
                    </a:lnTo>
                    <a:lnTo>
                      <a:pt x="215" y="1936"/>
                    </a:lnTo>
                    <a:lnTo>
                      <a:pt x="215" y="1941"/>
                    </a:lnTo>
                    <a:lnTo>
                      <a:pt x="214" y="1945"/>
                    </a:lnTo>
                    <a:close/>
                    <a:moveTo>
                      <a:pt x="257" y="1939"/>
                    </a:moveTo>
                    <a:lnTo>
                      <a:pt x="256" y="1941"/>
                    </a:lnTo>
                    <a:lnTo>
                      <a:pt x="255" y="1941"/>
                    </a:lnTo>
                    <a:lnTo>
                      <a:pt x="255" y="1940"/>
                    </a:lnTo>
                    <a:lnTo>
                      <a:pt x="255" y="1938"/>
                    </a:lnTo>
                    <a:lnTo>
                      <a:pt x="255" y="1936"/>
                    </a:lnTo>
                    <a:lnTo>
                      <a:pt x="256" y="1935"/>
                    </a:lnTo>
                    <a:lnTo>
                      <a:pt x="257" y="1936"/>
                    </a:lnTo>
                    <a:lnTo>
                      <a:pt x="257" y="1939"/>
                    </a:lnTo>
                    <a:close/>
                    <a:moveTo>
                      <a:pt x="212" y="1954"/>
                    </a:moveTo>
                    <a:lnTo>
                      <a:pt x="212" y="1957"/>
                    </a:lnTo>
                    <a:lnTo>
                      <a:pt x="211" y="1956"/>
                    </a:lnTo>
                    <a:lnTo>
                      <a:pt x="212" y="1954"/>
                    </a:lnTo>
                    <a:close/>
                    <a:moveTo>
                      <a:pt x="254" y="1976"/>
                    </a:moveTo>
                    <a:lnTo>
                      <a:pt x="250" y="1974"/>
                    </a:lnTo>
                    <a:lnTo>
                      <a:pt x="247" y="1973"/>
                    </a:lnTo>
                    <a:lnTo>
                      <a:pt x="247" y="1970"/>
                    </a:lnTo>
                    <a:lnTo>
                      <a:pt x="247" y="1966"/>
                    </a:lnTo>
                    <a:lnTo>
                      <a:pt x="249" y="1968"/>
                    </a:lnTo>
                    <a:lnTo>
                      <a:pt x="252" y="1971"/>
                    </a:lnTo>
                    <a:lnTo>
                      <a:pt x="255" y="1973"/>
                    </a:lnTo>
                    <a:lnTo>
                      <a:pt x="257" y="1975"/>
                    </a:lnTo>
                    <a:lnTo>
                      <a:pt x="257" y="1976"/>
                    </a:lnTo>
                    <a:lnTo>
                      <a:pt x="255" y="1976"/>
                    </a:lnTo>
                    <a:lnTo>
                      <a:pt x="254" y="1976"/>
                    </a:lnTo>
                    <a:close/>
                    <a:moveTo>
                      <a:pt x="239" y="1977"/>
                    </a:moveTo>
                    <a:lnTo>
                      <a:pt x="239" y="1979"/>
                    </a:lnTo>
                    <a:lnTo>
                      <a:pt x="240" y="1981"/>
                    </a:lnTo>
                    <a:lnTo>
                      <a:pt x="241" y="1984"/>
                    </a:lnTo>
                    <a:lnTo>
                      <a:pt x="243" y="1985"/>
                    </a:lnTo>
                    <a:lnTo>
                      <a:pt x="247" y="1986"/>
                    </a:lnTo>
                    <a:lnTo>
                      <a:pt x="249" y="1986"/>
                    </a:lnTo>
                    <a:lnTo>
                      <a:pt x="251" y="1986"/>
                    </a:lnTo>
                    <a:lnTo>
                      <a:pt x="252" y="1988"/>
                    </a:lnTo>
                    <a:lnTo>
                      <a:pt x="249" y="1988"/>
                    </a:lnTo>
                    <a:lnTo>
                      <a:pt x="245" y="1988"/>
                    </a:lnTo>
                    <a:lnTo>
                      <a:pt x="241" y="1990"/>
                    </a:lnTo>
                    <a:lnTo>
                      <a:pt x="239" y="1994"/>
                    </a:lnTo>
                    <a:lnTo>
                      <a:pt x="237" y="1999"/>
                    </a:lnTo>
                    <a:lnTo>
                      <a:pt x="238" y="2005"/>
                    </a:lnTo>
                    <a:lnTo>
                      <a:pt x="239" y="2009"/>
                    </a:lnTo>
                    <a:lnTo>
                      <a:pt x="240" y="2014"/>
                    </a:lnTo>
                    <a:lnTo>
                      <a:pt x="242" y="2018"/>
                    </a:lnTo>
                    <a:lnTo>
                      <a:pt x="241" y="2022"/>
                    </a:lnTo>
                    <a:lnTo>
                      <a:pt x="238" y="2024"/>
                    </a:lnTo>
                    <a:lnTo>
                      <a:pt x="230" y="2026"/>
                    </a:lnTo>
                    <a:lnTo>
                      <a:pt x="231" y="2022"/>
                    </a:lnTo>
                    <a:lnTo>
                      <a:pt x="229" y="2018"/>
                    </a:lnTo>
                    <a:lnTo>
                      <a:pt x="229" y="2015"/>
                    </a:lnTo>
                    <a:lnTo>
                      <a:pt x="234" y="2015"/>
                    </a:lnTo>
                    <a:lnTo>
                      <a:pt x="236" y="2013"/>
                    </a:lnTo>
                    <a:lnTo>
                      <a:pt x="236" y="2011"/>
                    </a:lnTo>
                    <a:lnTo>
                      <a:pt x="234" y="2009"/>
                    </a:lnTo>
                    <a:lnTo>
                      <a:pt x="233" y="2007"/>
                    </a:lnTo>
                    <a:lnTo>
                      <a:pt x="232" y="2007"/>
                    </a:lnTo>
                    <a:lnTo>
                      <a:pt x="230" y="2006"/>
                    </a:lnTo>
                    <a:lnTo>
                      <a:pt x="229" y="2005"/>
                    </a:lnTo>
                    <a:lnTo>
                      <a:pt x="227" y="2005"/>
                    </a:lnTo>
                    <a:lnTo>
                      <a:pt x="225" y="2007"/>
                    </a:lnTo>
                    <a:lnTo>
                      <a:pt x="225" y="2009"/>
                    </a:lnTo>
                    <a:lnTo>
                      <a:pt x="224" y="2009"/>
                    </a:lnTo>
                    <a:lnTo>
                      <a:pt x="222" y="2008"/>
                    </a:lnTo>
                    <a:lnTo>
                      <a:pt x="219" y="2004"/>
                    </a:lnTo>
                    <a:lnTo>
                      <a:pt x="220" y="2000"/>
                    </a:lnTo>
                    <a:lnTo>
                      <a:pt x="221" y="1996"/>
                    </a:lnTo>
                    <a:lnTo>
                      <a:pt x="221" y="1989"/>
                    </a:lnTo>
                    <a:lnTo>
                      <a:pt x="222" y="1990"/>
                    </a:lnTo>
                    <a:lnTo>
                      <a:pt x="224" y="1990"/>
                    </a:lnTo>
                    <a:lnTo>
                      <a:pt x="225" y="1990"/>
                    </a:lnTo>
                    <a:lnTo>
                      <a:pt x="227" y="1989"/>
                    </a:lnTo>
                    <a:lnTo>
                      <a:pt x="229" y="1986"/>
                    </a:lnTo>
                    <a:lnTo>
                      <a:pt x="232" y="1981"/>
                    </a:lnTo>
                    <a:lnTo>
                      <a:pt x="232" y="1977"/>
                    </a:lnTo>
                    <a:lnTo>
                      <a:pt x="231" y="1971"/>
                    </a:lnTo>
                    <a:lnTo>
                      <a:pt x="233" y="1973"/>
                    </a:lnTo>
                    <a:lnTo>
                      <a:pt x="236" y="1973"/>
                    </a:lnTo>
                    <a:lnTo>
                      <a:pt x="238" y="1974"/>
                    </a:lnTo>
                    <a:lnTo>
                      <a:pt x="239" y="1977"/>
                    </a:lnTo>
                    <a:close/>
                    <a:moveTo>
                      <a:pt x="212" y="2094"/>
                    </a:moveTo>
                    <a:lnTo>
                      <a:pt x="209" y="2094"/>
                    </a:lnTo>
                    <a:lnTo>
                      <a:pt x="206" y="2095"/>
                    </a:lnTo>
                    <a:lnTo>
                      <a:pt x="204" y="2096"/>
                    </a:lnTo>
                    <a:lnTo>
                      <a:pt x="201" y="2095"/>
                    </a:lnTo>
                    <a:lnTo>
                      <a:pt x="199" y="2091"/>
                    </a:lnTo>
                    <a:lnTo>
                      <a:pt x="201" y="2088"/>
                    </a:lnTo>
                    <a:lnTo>
                      <a:pt x="206" y="2088"/>
                    </a:lnTo>
                    <a:lnTo>
                      <a:pt x="210" y="2090"/>
                    </a:lnTo>
                    <a:lnTo>
                      <a:pt x="210" y="2091"/>
                    </a:lnTo>
                    <a:lnTo>
                      <a:pt x="211" y="2091"/>
                    </a:lnTo>
                    <a:lnTo>
                      <a:pt x="212" y="2093"/>
                    </a:lnTo>
                    <a:lnTo>
                      <a:pt x="212" y="2094"/>
                    </a:lnTo>
                    <a:close/>
                    <a:moveTo>
                      <a:pt x="222" y="2118"/>
                    </a:moveTo>
                    <a:lnTo>
                      <a:pt x="220" y="2121"/>
                    </a:lnTo>
                    <a:lnTo>
                      <a:pt x="216" y="2121"/>
                    </a:lnTo>
                    <a:lnTo>
                      <a:pt x="213" y="2118"/>
                    </a:lnTo>
                    <a:lnTo>
                      <a:pt x="212" y="2116"/>
                    </a:lnTo>
                    <a:lnTo>
                      <a:pt x="214" y="2116"/>
                    </a:lnTo>
                    <a:lnTo>
                      <a:pt x="219" y="2116"/>
                    </a:lnTo>
                    <a:lnTo>
                      <a:pt x="221" y="2116"/>
                    </a:lnTo>
                    <a:lnTo>
                      <a:pt x="222" y="2118"/>
                    </a:lnTo>
                    <a:close/>
                    <a:moveTo>
                      <a:pt x="245" y="2127"/>
                    </a:moveTo>
                    <a:lnTo>
                      <a:pt x="243" y="2127"/>
                    </a:lnTo>
                    <a:lnTo>
                      <a:pt x="242" y="2127"/>
                    </a:lnTo>
                    <a:lnTo>
                      <a:pt x="240" y="2127"/>
                    </a:lnTo>
                    <a:lnTo>
                      <a:pt x="238" y="2127"/>
                    </a:lnTo>
                    <a:lnTo>
                      <a:pt x="237" y="2125"/>
                    </a:lnTo>
                    <a:lnTo>
                      <a:pt x="238" y="2122"/>
                    </a:lnTo>
                    <a:lnTo>
                      <a:pt x="238" y="2118"/>
                    </a:lnTo>
                    <a:lnTo>
                      <a:pt x="238" y="2116"/>
                    </a:lnTo>
                    <a:lnTo>
                      <a:pt x="241" y="2118"/>
                    </a:lnTo>
                    <a:lnTo>
                      <a:pt x="242" y="2121"/>
                    </a:lnTo>
                    <a:lnTo>
                      <a:pt x="243" y="2124"/>
                    </a:lnTo>
                    <a:lnTo>
                      <a:pt x="245" y="2127"/>
                    </a:lnTo>
                    <a:close/>
                    <a:moveTo>
                      <a:pt x="154" y="2148"/>
                    </a:moveTo>
                    <a:lnTo>
                      <a:pt x="154" y="2149"/>
                    </a:lnTo>
                    <a:lnTo>
                      <a:pt x="154" y="2151"/>
                    </a:lnTo>
                    <a:lnTo>
                      <a:pt x="153" y="2151"/>
                    </a:lnTo>
                    <a:lnTo>
                      <a:pt x="152" y="2152"/>
                    </a:lnTo>
                    <a:lnTo>
                      <a:pt x="150" y="2152"/>
                    </a:lnTo>
                    <a:lnTo>
                      <a:pt x="149" y="2151"/>
                    </a:lnTo>
                    <a:lnTo>
                      <a:pt x="148" y="2149"/>
                    </a:lnTo>
                    <a:lnTo>
                      <a:pt x="146" y="2148"/>
                    </a:lnTo>
                    <a:lnTo>
                      <a:pt x="147" y="2144"/>
                    </a:lnTo>
                    <a:lnTo>
                      <a:pt x="150" y="2143"/>
                    </a:lnTo>
                    <a:lnTo>
                      <a:pt x="154" y="2144"/>
                    </a:lnTo>
                    <a:lnTo>
                      <a:pt x="154" y="2148"/>
                    </a:lnTo>
                    <a:close/>
                    <a:moveTo>
                      <a:pt x="180" y="2276"/>
                    </a:moveTo>
                    <a:lnTo>
                      <a:pt x="178" y="2279"/>
                    </a:lnTo>
                    <a:lnTo>
                      <a:pt x="178" y="2281"/>
                    </a:lnTo>
                    <a:lnTo>
                      <a:pt x="176" y="2283"/>
                    </a:lnTo>
                    <a:lnTo>
                      <a:pt x="173" y="2281"/>
                    </a:lnTo>
                    <a:lnTo>
                      <a:pt x="170" y="2283"/>
                    </a:lnTo>
                    <a:lnTo>
                      <a:pt x="169" y="2286"/>
                    </a:lnTo>
                    <a:lnTo>
                      <a:pt x="169" y="2288"/>
                    </a:lnTo>
                    <a:lnTo>
                      <a:pt x="167" y="2289"/>
                    </a:lnTo>
                    <a:lnTo>
                      <a:pt x="163" y="2286"/>
                    </a:lnTo>
                    <a:lnTo>
                      <a:pt x="163" y="2280"/>
                    </a:lnTo>
                    <a:lnTo>
                      <a:pt x="163" y="2275"/>
                    </a:lnTo>
                    <a:lnTo>
                      <a:pt x="161" y="2270"/>
                    </a:lnTo>
                    <a:lnTo>
                      <a:pt x="165" y="2266"/>
                    </a:lnTo>
                    <a:lnTo>
                      <a:pt x="168" y="2262"/>
                    </a:lnTo>
                    <a:lnTo>
                      <a:pt x="172" y="2260"/>
                    </a:lnTo>
                    <a:lnTo>
                      <a:pt x="177" y="2260"/>
                    </a:lnTo>
                    <a:lnTo>
                      <a:pt x="177" y="2264"/>
                    </a:lnTo>
                    <a:lnTo>
                      <a:pt x="177" y="2268"/>
                    </a:lnTo>
                    <a:lnTo>
                      <a:pt x="178" y="2272"/>
                    </a:lnTo>
                    <a:lnTo>
                      <a:pt x="180" y="2276"/>
                    </a:lnTo>
                    <a:close/>
                    <a:moveTo>
                      <a:pt x="165" y="2301"/>
                    </a:moveTo>
                    <a:lnTo>
                      <a:pt x="165" y="2301"/>
                    </a:lnTo>
                    <a:lnTo>
                      <a:pt x="165" y="2302"/>
                    </a:lnTo>
                    <a:lnTo>
                      <a:pt x="165" y="2301"/>
                    </a:lnTo>
                    <a:close/>
                    <a:moveTo>
                      <a:pt x="173" y="2329"/>
                    </a:moveTo>
                    <a:lnTo>
                      <a:pt x="169" y="2325"/>
                    </a:lnTo>
                    <a:lnTo>
                      <a:pt x="165" y="2322"/>
                    </a:lnTo>
                    <a:lnTo>
                      <a:pt x="162" y="2317"/>
                    </a:lnTo>
                    <a:lnTo>
                      <a:pt x="165" y="2311"/>
                    </a:lnTo>
                    <a:lnTo>
                      <a:pt x="167" y="2311"/>
                    </a:lnTo>
                    <a:lnTo>
                      <a:pt x="169" y="2311"/>
                    </a:lnTo>
                    <a:lnTo>
                      <a:pt x="171" y="2313"/>
                    </a:lnTo>
                    <a:lnTo>
                      <a:pt x="173" y="2316"/>
                    </a:lnTo>
                    <a:lnTo>
                      <a:pt x="173" y="2319"/>
                    </a:lnTo>
                    <a:lnTo>
                      <a:pt x="173" y="2322"/>
                    </a:lnTo>
                    <a:lnTo>
                      <a:pt x="173" y="2326"/>
                    </a:lnTo>
                    <a:lnTo>
                      <a:pt x="173" y="2329"/>
                    </a:lnTo>
                    <a:close/>
                    <a:moveTo>
                      <a:pt x="138" y="2455"/>
                    </a:moveTo>
                    <a:lnTo>
                      <a:pt x="137" y="2459"/>
                    </a:lnTo>
                    <a:lnTo>
                      <a:pt x="136" y="2461"/>
                    </a:lnTo>
                    <a:lnTo>
                      <a:pt x="133" y="2465"/>
                    </a:lnTo>
                    <a:lnTo>
                      <a:pt x="132" y="2468"/>
                    </a:lnTo>
                    <a:lnTo>
                      <a:pt x="130" y="2468"/>
                    </a:lnTo>
                    <a:lnTo>
                      <a:pt x="128" y="2468"/>
                    </a:lnTo>
                    <a:lnTo>
                      <a:pt x="124" y="2467"/>
                    </a:lnTo>
                    <a:lnTo>
                      <a:pt x="123" y="2464"/>
                    </a:lnTo>
                    <a:lnTo>
                      <a:pt x="124" y="2459"/>
                    </a:lnTo>
                    <a:lnTo>
                      <a:pt x="128" y="2455"/>
                    </a:lnTo>
                    <a:lnTo>
                      <a:pt x="133" y="2453"/>
                    </a:lnTo>
                    <a:lnTo>
                      <a:pt x="138" y="2455"/>
                    </a:lnTo>
                    <a:close/>
                    <a:moveTo>
                      <a:pt x="143" y="2494"/>
                    </a:moveTo>
                    <a:lnTo>
                      <a:pt x="143" y="2494"/>
                    </a:lnTo>
                    <a:lnTo>
                      <a:pt x="141" y="2494"/>
                    </a:lnTo>
                    <a:lnTo>
                      <a:pt x="141" y="2493"/>
                    </a:lnTo>
                    <a:lnTo>
                      <a:pt x="142" y="2493"/>
                    </a:lnTo>
                    <a:lnTo>
                      <a:pt x="143" y="2493"/>
                    </a:lnTo>
                    <a:lnTo>
                      <a:pt x="143" y="2494"/>
                    </a:lnTo>
                    <a:close/>
                    <a:moveTo>
                      <a:pt x="173" y="2496"/>
                    </a:moveTo>
                    <a:lnTo>
                      <a:pt x="170" y="2496"/>
                    </a:lnTo>
                    <a:lnTo>
                      <a:pt x="169" y="2496"/>
                    </a:lnTo>
                    <a:lnTo>
                      <a:pt x="173" y="2495"/>
                    </a:lnTo>
                    <a:lnTo>
                      <a:pt x="173" y="2496"/>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a:endParaRPr lang="sl-SI"/>
              </a:p>
            </p:txBody>
          </p:sp>
        </p:grpSp>
        <p:sp>
          <p:nvSpPr>
            <p:cNvPr id="34" name="Oval 28" descr="14 teb"/>
            <p:cNvSpPr>
              <a:spLocks noChangeArrowheads="1"/>
            </p:cNvSpPr>
            <p:nvPr/>
          </p:nvSpPr>
          <p:spPr bwMode="auto">
            <a:xfrm>
              <a:off x="107950" y="1622070"/>
              <a:ext cx="2536203" cy="2299073"/>
            </a:xfrm>
            <a:prstGeom prst="ellipse">
              <a:avLst/>
            </a:prstGeom>
            <a:blipFill dpi="0" rotWithShape="0">
              <a:blip r:embed="rId3" cstate="screen">
                <a:extLst>
                  <a:ext uri="{28A0092B-C50C-407E-A947-70E740481C1C}">
                    <a14:useLocalDpi xmlns:a14="http://schemas.microsoft.com/office/drawing/2010/main"/>
                  </a:ext>
                </a:extLst>
              </a:blip>
              <a:srcRect/>
              <a:stretch>
                <a:fillRect/>
              </a:stretch>
            </a:blipFill>
            <a:ln w="22225">
              <a:solidFill>
                <a:schemeClr val="bg1"/>
              </a:solidFill>
              <a:round/>
              <a:headEnd/>
              <a:tailEnd/>
            </a:ln>
          </p:spPr>
          <p:txBody>
            <a:bodyPr wrap="none" anchor="ctr"/>
            <a:lstStyle/>
            <a:p>
              <a:pPr algn="ctr"/>
              <a:endParaRPr lang="sl-SI">
                <a:solidFill>
                  <a:srgbClr val="FFFF00"/>
                </a:solidFill>
              </a:endParaRPr>
            </a:p>
          </p:txBody>
        </p:sp>
      </p:gr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2"/>
          <p:cNvSpPr>
            <a:spLocks noChangeArrowheads="1"/>
          </p:cNvSpPr>
          <p:nvPr/>
        </p:nvSpPr>
        <p:spPr bwMode="auto">
          <a:xfrm>
            <a:off x="244475" y="2705100"/>
            <a:ext cx="86614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sl-SI"/>
          </a:p>
        </p:txBody>
      </p:sp>
      <p:sp>
        <p:nvSpPr>
          <p:cNvPr id="4100" name="Rectangle 3"/>
          <p:cNvSpPr>
            <a:spLocks noChangeArrowheads="1"/>
          </p:cNvSpPr>
          <p:nvPr/>
        </p:nvSpPr>
        <p:spPr bwMode="auto">
          <a:xfrm>
            <a:off x="244475" y="2705100"/>
            <a:ext cx="86614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endParaRPr lang="sl-SI"/>
          </a:p>
        </p:txBody>
      </p:sp>
      <p:grpSp>
        <p:nvGrpSpPr>
          <p:cNvPr id="4101" name="Group 4"/>
          <p:cNvGrpSpPr>
            <a:grpSpLocks/>
          </p:cNvGrpSpPr>
          <p:nvPr/>
        </p:nvGrpSpPr>
        <p:grpSpPr bwMode="auto">
          <a:xfrm>
            <a:off x="34925" y="71438"/>
            <a:ext cx="2000250" cy="620712"/>
            <a:chOff x="458" y="136"/>
            <a:chExt cx="1260" cy="391"/>
          </a:xfrm>
        </p:grpSpPr>
        <p:grpSp>
          <p:nvGrpSpPr>
            <p:cNvPr id="4105" name="Group 5"/>
            <p:cNvGrpSpPr>
              <a:grpSpLocks/>
            </p:cNvGrpSpPr>
            <p:nvPr/>
          </p:nvGrpSpPr>
          <p:grpSpPr bwMode="auto">
            <a:xfrm>
              <a:off x="458" y="136"/>
              <a:ext cx="335" cy="391"/>
              <a:chOff x="115" y="120"/>
              <a:chExt cx="704" cy="860"/>
            </a:xfrm>
          </p:grpSpPr>
          <p:sp>
            <p:nvSpPr>
              <p:cNvPr id="4110" name="Freeform 6"/>
              <p:cNvSpPr>
                <a:spLocks/>
              </p:cNvSpPr>
              <p:nvPr/>
            </p:nvSpPr>
            <p:spPr bwMode="auto">
              <a:xfrm>
                <a:off x="115" y="289"/>
                <a:ext cx="307" cy="306"/>
              </a:xfrm>
              <a:custGeom>
                <a:avLst/>
                <a:gdLst>
                  <a:gd name="T0" fmla="*/ 0 w 890"/>
                  <a:gd name="T1" fmla="*/ 0 h 889"/>
                  <a:gd name="T2" fmla="*/ 0 w 890"/>
                  <a:gd name="T3" fmla="*/ 0 h 889"/>
                  <a:gd name="T4" fmla="*/ 0 w 890"/>
                  <a:gd name="T5" fmla="*/ 0 h 889"/>
                  <a:gd name="T6" fmla="*/ 0 w 890"/>
                  <a:gd name="T7" fmla="*/ 0 h 889"/>
                  <a:gd name="T8" fmla="*/ 0 w 890"/>
                  <a:gd name="T9" fmla="*/ 0 h 889"/>
                  <a:gd name="T10" fmla="*/ 0 w 890"/>
                  <a:gd name="T11" fmla="*/ 0 h 889"/>
                  <a:gd name="T12" fmla="*/ 0 w 890"/>
                  <a:gd name="T13" fmla="*/ 0 h 889"/>
                  <a:gd name="T14" fmla="*/ 0 w 890"/>
                  <a:gd name="T15" fmla="*/ 0 h 889"/>
                  <a:gd name="T16" fmla="*/ 0 w 890"/>
                  <a:gd name="T17" fmla="*/ 0 h 889"/>
                  <a:gd name="T18" fmla="*/ 0 w 890"/>
                  <a:gd name="T19" fmla="*/ 0 h 889"/>
                  <a:gd name="T20" fmla="*/ 0 w 890"/>
                  <a:gd name="T21" fmla="*/ 0 h 889"/>
                  <a:gd name="T22" fmla="*/ 0 w 890"/>
                  <a:gd name="T23" fmla="*/ 0 h 889"/>
                  <a:gd name="T24" fmla="*/ 0 w 890"/>
                  <a:gd name="T25" fmla="*/ 0 h 889"/>
                  <a:gd name="T26" fmla="*/ 0 w 890"/>
                  <a:gd name="T27" fmla="*/ 0 h 889"/>
                  <a:gd name="T28" fmla="*/ 0 w 890"/>
                  <a:gd name="T29" fmla="*/ 0 h 889"/>
                  <a:gd name="T30" fmla="*/ 0 w 890"/>
                  <a:gd name="T31" fmla="*/ 0 h 889"/>
                  <a:gd name="T32" fmla="*/ 0 w 890"/>
                  <a:gd name="T33" fmla="*/ 0 h 889"/>
                  <a:gd name="T34" fmla="*/ 0 w 890"/>
                  <a:gd name="T35" fmla="*/ 0 h 889"/>
                  <a:gd name="T36" fmla="*/ 0 w 890"/>
                  <a:gd name="T37" fmla="*/ 0 h 889"/>
                  <a:gd name="T38" fmla="*/ 0 w 890"/>
                  <a:gd name="T39" fmla="*/ 0 h 889"/>
                  <a:gd name="T40" fmla="*/ 0 w 890"/>
                  <a:gd name="T41" fmla="*/ 0 h 889"/>
                  <a:gd name="T42" fmla="*/ 0 w 890"/>
                  <a:gd name="T43" fmla="*/ 0 h 889"/>
                  <a:gd name="T44" fmla="*/ 0 w 890"/>
                  <a:gd name="T45" fmla="*/ 0 h 889"/>
                  <a:gd name="T46" fmla="*/ 0 w 890"/>
                  <a:gd name="T47" fmla="*/ 0 h 889"/>
                  <a:gd name="T48" fmla="*/ 0 w 890"/>
                  <a:gd name="T49" fmla="*/ 0 h 889"/>
                  <a:gd name="T50" fmla="*/ 0 w 890"/>
                  <a:gd name="T51" fmla="*/ 0 h 889"/>
                  <a:gd name="T52" fmla="*/ 0 w 890"/>
                  <a:gd name="T53" fmla="*/ 0 h 889"/>
                  <a:gd name="T54" fmla="*/ 0 w 890"/>
                  <a:gd name="T55" fmla="*/ 0 h 889"/>
                  <a:gd name="T56" fmla="*/ 0 w 890"/>
                  <a:gd name="T57" fmla="*/ 0 h 889"/>
                  <a:gd name="T58" fmla="*/ 0 w 890"/>
                  <a:gd name="T59" fmla="*/ 0 h 889"/>
                  <a:gd name="T60" fmla="*/ 0 w 890"/>
                  <a:gd name="T61" fmla="*/ 0 h 889"/>
                  <a:gd name="T62" fmla="*/ 0 w 890"/>
                  <a:gd name="T63" fmla="*/ 0 h 889"/>
                  <a:gd name="T64" fmla="*/ 0 w 890"/>
                  <a:gd name="T65" fmla="*/ 0 h 889"/>
                  <a:gd name="T66" fmla="*/ 0 w 890"/>
                  <a:gd name="T67" fmla="*/ 0 h 889"/>
                  <a:gd name="T68" fmla="*/ 0 w 890"/>
                  <a:gd name="T69" fmla="*/ 0 h 889"/>
                  <a:gd name="T70" fmla="*/ 0 w 890"/>
                  <a:gd name="T71" fmla="*/ 0 h 889"/>
                  <a:gd name="T72" fmla="*/ 0 w 890"/>
                  <a:gd name="T73" fmla="*/ 0 h 889"/>
                  <a:gd name="T74" fmla="*/ 0 w 890"/>
                  <a:gd name="T75" fmla="*/ 0 h 889"/>
                  <a:gd name="T76" fmla="*/ 0 w 890"/>
                  <a:gd name="T77" fmla="*/ 0 h 889"/>
                  <a:gd name="T78" fmla="*/ 0 w 890"/>
                  <a:gd name="T79" fmla="*/ 0 h 889"/>
                  <a:gd name="T80" fmla="*/ 0 w 890"/>
                  <a:gd name="T81" fmla="*/ 0 h 889"/>
                  <a:gd name="T82" fmla="*/ 0 w 890"/>
                  <a:gd name="T83" fmla="*/ 0 h 889"/>
                  <a:gd name="T84" fmla="*/ 0 w 890"/>
                  <a:gd name="T85" fmla="*/ 0 h 889"/>
                  <a:gd name="T86" fmla="*/ 0 w 890"/>
                  <a:gd name="T87" fmla="*/ 0 h 889"/>
                  <a:gd name="T88" fmla="*/ 0 w 890"/>
                  <a:gd name="T89" fmla="*/ 0 h 889"/>
                  <a:gd name="T90" fmla="*/ 0 w 890"/>
                  <a:gd name="T91" fmla="*/ 0 h 889"/>
                  <a:gd name="T92" fmla="*/ 0 w 890"/>
                  <a:gd name="T93" fmla="*/ 0 h 889"/>
                  <a:gd name="T94" fmla="*/ 0 w 890"/>
                  <a:gd name="T95" fmla="*/ 0 h 889"/>
                  <a:gd name="T96" fmla="*/ 0 w 890"/>
                  <a:gd name="T97" fmla="*/ 0 h 889"/>
                  <a:gd name="T98" fmla="*/ 0 w 890"/>
                  <a:gd name="T99" fmla="*/ 0 h 88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890"/>
                  <a:gd name="T151" fmla="*/ 0 h 889"/>
                  <a:gd name="T152" fmla="*/ 890 w 890"/>
                  <a:gd name="T153" fmla="*/ 889 h 88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890" h="889">
                    <a:moveTo>
                      <a:pt x="890" y="445"/>
                    </a:moveTo>
                    <a:lnTo>
                      <a:pt x="887" y="385"/>
                    </a:lnTo>
                    <a:lnTo>
                      <a:pt x="874" y="328"/>
                    </a:lnTo>
                    <a:lnTo>
                      <a:pt x="855" y="273"/>
                    </a:lnTo>
                    <a:lnTo>
                      <a:pt x="829" y="221"/>
                    </a:lnTo>
                    <a:lnTo>
                      <a:pt x="797" y="174"/>
                    </a:lnTo>
                    <a:lnTo>
                      <a:pt x="760" y="131"/>
                    </a:lnTo>
                    <a:lnTo>
                      <a:pt x="717" y="94"/>
                    </a:lnTo>
                    <a:lnTo>
                      <a:pt x="669" y="62"/>
                    </a:lnTo>
                    <a:lnTo>
                      <a:pt x="618" y="36"/>
                    </a:lnTo>
                    <a:lnTo>
                      <a:pt x="564" y="17"/>
                    </a:lnTo>
                    <a:lnTo>
                      <a:pt x="506" y="4"/>
                    </a:lnTo>
                    <a:lnTo>
                      <a:pt x="445" y="0"/>
                    </a:lnTo>
                    <a:lnTo>
                      <a:pt x="385" y="4"/>
                    </a:lnTo>
                    <a:lnTo>
                      <a:pt x="328" y="17"/>
                    </a:lnTo>
                    <a:lnTo>
                      <a:pt x="273" y="36"/>
                    </a:lnTo>
                    <a:lnTo>
                      <a:pt x="221" y="62"/>
                    </a:lnTo>
                    <a:lnTo>
                      <a:pt x="174" y="94"/>
                    </a:lnTo>
                    <a:lnTo>
                      <a:pt x="131" y="131"/>
                    </a:lnTo>
                    <a:lnTo>
                      <a:pt x="94" y="174"/>
                    </a:lnTo>
                    <a:lnTo>
                      <a:pt x="62" y="221"/>
                    </a:lnTo>
                    <a:lnTo>
                      <a:pt x="36" y="273"/>
                    </a:lnTo>
                    <a:lnTo>
                      <a:pt x="17" y="328"/>
                    </a:lnTo>
                    <a:lnTo>
                      <a:pt x="4" y="385"/>
                    </a:lnTo>
                    <a:lnTo>
                      <a:pt x="0" y="445"/>
                    </a:lnTo>
                    <a:lnTo>
                      <a:pt x="4" y="506"/>
                    </a:lnTo>
                    <a:lnTo>
                      <a:pt x="17" y="563"/>
                    </a:lnTo>
                    <a:lnTo>
                      <a:pt x="36" y="618"/>
                    </a:lnTo>
                    <a:lnTo>
                      <a:pt x="62" y="669"/>
                    </a:lnTo>
                    <a:lnTo>
                      <a:pt x="94" y="716"/>
                    </a:lnTo>
                    <a:lnTo>
                      <a:pt x="131" y="759"/>
                    </a:lnTo>
                    <a:lnTo>
                      <a:pt x="174" y="796"/>
                    </a:lnTo>
                    <a:lnTo>
                      <a:pt x="221" y="828"/>
                    </a:lnTo>
                    <a:lnTo>
                      <a:pt x="273" y="853"/>
                    </a:lnTo>
                    <a:lnTo>
                      <a:pt x="328" y="872"/>
                    </a:lnTo>
                    <a:lnTo>
                      <a:pt x="385" y="885"/>
                    </a:lnTo>
                    <a:lnTo>
                      <a:pt x="445" y="889"/>
                    </a:lnTo>
                    <a:lnTo>
                      <a:pt x="506" y="885"/>
                    </a:lnTo>
                    <a:lnTo>
                      <a:pt x="564" y="872"/>
                    </a:lnTo>
                    <a:lnTo>
                      <a:pt x="618" y="853"/>
                    </a:lnTo>
                    <a:lnTo>
                      <a:pt x="669" y="827"/>
                    </a:lnTo>
                    <a:lnTo>
                      <a:pt x="717" y="796"/>
                    </a:lnTo>
                    <a:lnTo>
                      <a:pt x="760" y="759"/>
                    </a:lnTo>
                    <a:lnTo>
                      <a:pt x="797" y="716"/>
                    </a:lnTo>
                    <a:lnTo>
                      <a:pt x="829" y="669"/>
                    </a:lnTo>
                    <a:lnTo>
                      <a:pt x="855" y="618"/>
                    </a:lnTo>
                    <a:lnTo>
                      <a:pt x="874" y="563"/>
                    </a:lnTo>
                    <a:lnTo>
                      <a:pt x="887" y="506"/>
                    </a:lnTo>
                    <a:lnTo>
                      <a:pt x="890" y="445"/>
                    </a:lnTo>
                    <a:close/>
                  </a:path>
                </a:pathLst>
              </a:custGeom>
              <a:solidFill>
                <a:srgbClr val="7FFF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4111" name="Freeform 7"/>
              <p:cNvSpPr>
                <a:spLocks/>
              </p:cNvSpPr>
              <p:nvPr/>
            </p:nvSpPr>
            <p:spPr bwMode="auto">
              <a:xfrm>
                <a:off x="123" y="294"/>
                <a:ext cx="293" cy="290"/>
              </a:xfrm>
              <a:custGeom>
                <a:avLst/>
                <a:gdLst>
                  <a:gd name="T0" fmla="*/ 0 w 850"/>
                  <a:gd name="T1" fmla="*/ 0 h 848"/>
                  <a:gd name="T2" fmla="*/ 0 w 850"/>
                  <a:gd name="T3" fmla="*/ 0 h 848"/>
                  <a:gd name="T4" fmla="*/ 0 w 850"/>
                  <a:gd name="T5" fmla="*/ 0 h 848"/>
                  <a:gd name="T6" fmla="*/ 0 w 850"/>
                  <a:gd name="T7" fmla="*/ 0 h 848"/>
                  <a:gd name="T8" fmla="*/ 0 w 850"/>
                  <a:gd name="T9" fmla="*/ 0 h 848"/>
                  <a:gd name="T10" fmla="*/ 0 w 850"/>
                  <a:gd name="T11" fmla="*/ 0 h 848"/>
                  <a:gd name="T12" fmla="*/ 0 w 850"/>
                  <a:gd name="T13" fmla="*/ 0 h 848"/>
                  <a:gd name="T14" fmla="*/ 0 w 850"/>
                  <a:gd name="T15" fmla="*/ 0 h 848"/>
                  <a:gd name="T16" fmla="*/ 0 w 850"/>
                  <a:gd name="T17" fmla="*/ 0 h 848"/>
                  <a:gd name="T18" fmla="*/ 0 w 850"/>
                  <a:gd name="T19" fmla="*/ 0 h 848"/>
                  <a:gd name="T20" fmla="*/ 0 w 850"/>
                  <a:gd name="T21" fmla="*/ 0 h 848"/>
                  <a:gd name="T22" fmla="*/ 0 w 850"/>
                  <a:gd name="T23" fmla="*/ 0 h 848"/>
                  <a:gd name="T24" fmla="*/ 0 w 850"/>
                  <a:gd name="T25" fmla="*/ 0 h 848"/>
                  <a:gd name="T26" fmla="*/ 0 w 850"/>
                  <a:gd name="T27" fmla="*/ 0 h 848"/>
                  <a:gd name="T28" fmla="*/ 0 w 850"/>
                  <a:gd name="T29" fmla="*/ 0 h 848"/>
                  <a:gd name="T30" fmla="*/ 0 w 850"/>
                  <a:gd name="T31" fmla="*/ 0 h 848"/>
                  <a:gd name="T32" fmla="*/ 0 w 850"/>
                  <a:gd name="T33" fmla="*/ 0 h 848"/>
                  <a:gd name="T34" fmla="*/ 0 w 850"/>
                  <a:gd name="T35" fmla="*/ 0 h 848"/>
                  <a:gd name="T36" fmla="*/ 0 w 850"/>
                  <a:gd name="T37" fmla="*/ 0 h 848"/>
                  <a:gd name="T38" fmla="*/ 0 w 850"/>
                  <a:gd name="T39" fmla="*/ 0 h 848"/>
                  <a:gd name="T40" fmla="*/ 0 w 850"/>
                  <a:gd name="T41" fmla="*/ 0 h 848"/>
                  <a:gd name="T42" fmla="*/ 0 w 850"/>
                  <a:gd name="T43" fmla="*/ 0 h 848"/>
                  <a:gd name="T44" fmla="*/ 0 w 850"/>
                  <a:gd name="T45" fmla="*/ 0 h 848"/>
                  <a:gd name="T46" fmla="*/ 0 w 850"/>
                  <a:gd name="T47" fmla="*/ 0 h 848"/>
                  <a:gd name="T48" fmla="*/ 0 w 850"/>
                  <a:gd name="T49" fmla="*/ 0 h 848"/>
                  <a:gd name="T50" fmla="*/ 0 w 850"/>
                  <a:gd name="T51" fmla="*/ 0 h 848"/>
                  <a:gd name="T52" fmla="*/ 0 w 850"/>
                  <a:gd name="T53" fmla="*/ 0 h 848"/>
                  <a:gd name="T54" fmla="*/ 0 w 850"/>
                  <a:gd name="T55" fmla="*/ 0 h 848"/>
                  <a:gd name="T56" fmla="*/ 0 w 850"/>
                  <a:gd name="T57" fmla="*/ 0 h 848"/>
                  <a:gd name="T58" fmla="*/ 0 w 850"/>
                  <a:gd name="T59" fmla="*/ 0 h 848"/>
                  <a:gd name="T60" fmla="*/ 0 w 850"/>
                  <a:gd name="T61" fmla="*/ 0 h 848"/>
                  <a:gd name="T62" fmla="*/ 0 w 850"/>
                  <a:gd name="T63" fmla="*/ 0 h 848"/>
                  <a:gd name="T64" fmla="*/ 0 w 850"/>
                  <a:gd name="T65" fmla="*/ 0 h 848"/>
                  <a:gd name="T66" fmla="*/ 0 w 850"/>
                  <a:gd name="T67" fmla="*/ 0 h 848"/>
                  <a:gd name="T68" fmla="*/ 0 w 850"/>
                  <a:gd name="T69" fmla="*/ 0 h 848"/>
                  <a:gd name="T70" fmla="*/ 0 w 850"/>
                  <a:gd name="T71" fmla="*/ 0 h 848"/>
                  <a:gd name="T72" fmla="*/ 0 w 850"/>
                  <a:gd name="T73" fmla="*/ 0 h 848"/>
                  <a:gd name="T74" fmla="*/ 0 w 850"/>
                  <a:gd name="T75" fmla="*/ 0 h 848"/>
                  <a:gd name="T76" fmla="*/ 0 w 850"/>
                  <a:gd name="T77" fmla="*/ 0 h 848"/>
                  <a:gd name="T78" fmla="*/ 0 w 850"/>
                  <a:gd name="T79" fmla="*/ 0 h 848"/>
                  <a:gd name="T80" fmla="*/ 0 w 850"/>
                  <a:gd name="T81" fmla="*/ 0 h 848"/>
                  <a:gd name="T82" fmla="*/ 0 w 850"/>
                  <a:gd name="T83" fmla="*/ 0 h 848"/>
                  <a:gd name="T84" fmla="*/ 0 w 850"/>
                  <a:gd name="T85" fmla="*/ 0 h 848"/>
                  <a:gd name="T86" fmla="*/ 0 w 850"/>
                  <a:gd name="T87" fmla="*/ 0 h 848"/>
                  <a:gd name="T88" fmla="*/ 0 w 850"/>
                  <a:gd name="T89" fmla="*/ 0 h 848"/>
                  <a:gd name="T90" fmla="*/ 0 w 850"/>
                  <a:gd name="T91" fmla="*/ 0 h 848"/>
                  <a:gd name="T92" fmla="*/ 0 w 850"/>
                  <a:gd name="T93" fmla="*/ 0 h 848"/>
                  <a:gd name="T94" fmla="*/ 0 w 850"/>
                  <a:gd name="T95" fmla="*/ 0 h 848"/>
                  <a:gd name="T96" fmla="*/ 0 w 850"/>
                  <a:gd name="T97" fmla="*/ 0 h 848"/>
                  <a:gd name="T98" fmla="*/ 0 w 850"/>
                  <a:gd name="T99" fmla="*/ 0 h 84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850"/>
                  <a:gd name="T151" fmla="*/ 0 h 848"/>
                  <a:gd name="T152" fmla="*/ 850 w 850"/>
                  <a:gd name="T153" fmla="*/ 848 h 84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850" h="848">
                    <a:moveTo>
                      <a:pt x="425" y="0"/>
                    </a:moveTo>
                    <a:lnTo>
                      <a:pt x="482" y="4"/>
                    </a:lnTo>
                    <a:lnTo>
                      <a:pt x="538" y="16"/>
                    </a:lnTo>
                    <a:lnTo>
                      <a:pt x="590" y="34"/>
                    </a:lnTo>
                    <a:lnTo>
                      <a:pt x="639" y="59"/>
                    </a:lnTo>
                    <a:lnTo>
                      <a:pt x="684" y="89"/>
                    </a:lnTo>
                    <a:lnTo>
                      <a:pt x="725" y="125"/>
                    </a:lnTo>
                    <a:lnTo>
                      <a:pt x="762" y="166"/>
                    </a:lnTo>
                    <a:lnTo>
                      <a:pt x="792" y="211"/>
                    </a:lnTo>
                    <a:lnTo>
                      <a:pt x="817" y="260"/>
                    </a:lnTo>
                    <a:lnTo>
                      <a:pt x="835" y="312"/>
                    </a:lnTo>
                    <a:lnTo>
                      <a:pt x="847" y="367"/>
                    </a:lnTo>
                    <a:lnTo>
                      <a:pt x="850" y="424"/>
                    </a:lnTo>
                    <a:lnTo>
                      <a:pt x="847" y="481"/>
                    </a:lnTo>
                    <a:lnTo>
                      <a:pt x="835" y="537"/>
                    </a:lnTo>
                    <a:lnTo>
                      <a:pt x="817" y="589"/>
                    </a:lnTo>
                    <a:lnTo>
                      <a:pt x="792" y="637"/>
                    </a:lnTo>
                    <a:lnTo>
                      <a:pt x="762" y="683"/>
                    </a:lnTo>
                    <a:lnTo>
                      <a:pt x="725" y="723"/>
                    </a:lnTo>
                    <a:lnTo>
                      <a:pt x="684" y="759"/>
                    </a:lnTo>
                    <a:lnTo>
                      <a:pt x="639" y="790"/>
                    </a:lnTo>
                    <a:lnTo>
                      <a:pt x="590" y="814"/>
                    </a:lnTo>
                    <a:lnTo>
                      <a:pt x="538" y="833"/>
                    </a:lnTo>
                    <a:lnTo>
                      <a:pt x="482" y="844"/>
                    </a:lnTo>
                    <a:lnTo>
                      <a:pt x="425" y="848"/>
                    </a:lnTo>
                    <a:lnTo>
                      <a:pt x="368" y="844"/>
                    </a:lnTo>
                    <a:lnTo>
                      <a:pt x="313" y="833"/>
                    </a:lnTo>
                    <a:lnTo>
                      <a:pt x="261" y="814"/>
                    </a:lnTo>
                    <a:lnTo>
                      <a:pt x="212" y="790"/>
                    </a:lnTo>
                    <a:lnTo>
                      <a:pt x="167" y="759"/>
                    </a:lnTo>
                    <a:lnTo>
                      <a:pt x="126" y="723"/>
                    </a:lnTo>
                    <a:lnTo>
                      <a:pt x="90" y="683"/>
                    </a:lnTo>
                    <a:lnTo>
                      <a:pt x="59" y="637"/>
                    </a:lnTo>
                    <a:lnTo>
                      <a:pt x="34" y="589"/>
                    </a:lnTo>
                    <a:lnTo>
                      <a:pt x="16" y="537"/>
                    </a:lnTo>
                    <a:lnTo>
                      <a:pt x="4" y="481"/>
                    </a:lnTo>
                    <a:lnTo>
                      <a:pt x="0" y="424"/>
                    </a:lnTo>
                    <a:lnTo>
                      <a:pt x="4" y="367"/>
                    </a:lnTo>
                    <a:lnTo>
                      <a:pt x="16" y="312"/>
                    </a:lnTo>
                    <a:lnTo>
                      <a:pt x="34" y="260"/>
                    </a:lnTo>
                    <a:lnTo>
                      <a:pt x="59" y="211"/>
                    </a:lnTo>
                    <a:lnTo>
                      <a:pt x="90" y="166"/>
                    </a:lnTo>
                    <a:lnTo>
                      <a:pt x="126" y="125"/>
                    </a:lnTo>
                    <a:lnTo>
                      <a:pt x="167" y="89"/>
                    </a:lnTo>
                    <a:lnTo>
                      <a:pt x="212" y="59"/>
                    </a:lnTo>
                    <a:lnTo>
                      <a:pt x="261" y="34"/>
                    </a:lnTo>
                    <a:lnTo>
                      <a:pt x="313" y="16"/>
                    </a:lnTo>
                    <a:lnTo>
                      <a:pt x="368" y="4"/>
                    </a:lnTo>
                    <a:lnTo>
                      <a:pt x="425" y="0"/>
                    </a:lnTo>
                    <a:close/>
                  </a:path>
                </a:pathLst>
              </a:custGeom>
              <a:solidFill>
                <a:srgbClr val="85FFC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4112" name="Freeform 8"/>
              <p:cNvSpPr>
                <a:spLocks/>
              </p:cNvSpPr>
              <p:nvPr/>
            </p:nvSpPr>
            <p:spPr bwMode="auto">
              <a:xfrm>
                <a:off x="132" y="298"/>
                <a:ext cx="277" cy="277"/>
              </a:xfrm>
              <a:custGeom>
                <a:avLst/>
                <a:gdLst>
                  <a:gd name="T0" fmla="*/ 0 w 808"/>
                  <a:gd name="T1" fmla="*/ 0 h 806"/>
                  <a:gd name="T2" fmla="*/ 0 w 808"/>
                  <a:gd name="T3" fmla="*/ 0 h 806"/>
                  <a:gd name="T4" fmla="*/ 0 w 808"/>
                  <a:gd name="T5" fmla="*/ 0 h 806"/>
                  <a:gd name="T6" fmla="*/ 0 w 808"/>
                  <a:gd name="T7" fmla="*/ 0 h 806"/>
                  <a:gd name="T8" fmla="*/ 0 w 808"/>
                  <a:gd name="T9" fmla="*/ 0 h 806"/>
                  <a:gd name="T10" fmla="*/ 0 w 808"/>
                  <a:gd name="T11" fmla="*/ 0 h 806"/>
                  <a:gd name="T12" fmla="*/ 0 w 808"/>
                  <a:gd name="T13" fmla="*/ 0 h 806"/>
                  <a:gd name="T14" fmla="*/ 0 w 808"/>
                  <a:gd name="T15" fmla="*/ 0 h 806"/>
                  <a:gd name="T16" fmla="*/ 0 w 808"/>
                  <a:gd name="T17" fmla="*/ 0 h 806"/>
                  <a:gd name="T18" fmla="*/ 0 w 808"/>
                  <a:gd name="T19" fmla="*/ 0 h 806"/>
                  <a:gd name="T20" fmla="*/ 0 w 808"/>
                  <a:gd name="T21" fmla="*/ 0 h 806"/>
                  <a:gd name="T22" fmla="*/ 0 w 808"/>
                  <a:gd name="T23" fmla="*/ 0 h 806"/>
                  <a:gd name="T24" fmla="*/ 0 w 808"/>
                  <a:gd name="T25" fmla="*/ 0 h 806"/>
                  <a:gd name="T26" fmla="*/ 0 w 808"/>
                  <a:gd name="T27" fmla="*/ 0 h 806"/>
                  <a:gd name="T28" fmla="*/ 0 w 808"/>
                  <a:gd name="T29" fmla="*/ 0 h 806"/>
                  <a:gd name="T30" fmla="*/ 0 w 808"/>
                  <a:gd name="T31" fmla="*/ 0 h 806"/>
                  <a:gd name="T32" fmla="*/ 0 w 808"/>
                  <a:gd name="T33" fmla="*/ 0 h 806"/>
                  <a:gd name="T34" fmla="*/ 0 w 808"/>
                  <a:gd name="T35" fmla="*/ 0 h 806"/>
                  <a:gd name="T36" fmla="*/ 0 w 808"/>
                  <a:gd name="T37" fmla="*/ 0 h 806"/>
                  <a:gd name="T38" fmla="*/ 0 w 808"/>
                  <a:gd name="T39" fmla="*/ 0 h 806"/>
                  <a:gd name="T40" fmla="*/ 0 w 808"/>
                  <a:gd name="T41" fmla="*/ 0 h 806"/>
                  <a:gd name="T42" fmla="*/ 0 w 808"/>
                  <a:gd name="T43" fmla="*/ 0 h 806"/>
                  <a:gd name="T44" fmla="*/ 0 w 808"/>
                  <a:gd name="T45" fmla="*/ 0 h 806"/>
                  <a:gd name="T46" fmla="*/ 0 w 808"/>
                  <a:gd name="T47" fmla="*/ 0 h 806"/>
                  <a:gd name="T48" fmla="*/ 0 w 808"/>
                  <a:gd name="T49" fmla="*/ 0 h 806"/>
                  <a:gd name="T50" fmla="*/ 0 w 808"/>
                  <a:gd name="T51" fmla="*/ 0 h 806"/>
                  <a:gd name="T52" fmla="*/ 0 w 808"/>
                  <a:gd name="T53" fmla="*/ 0 h 806"/>
                  <a:gd name="T54" fmla="*/ 0 w 808"/>
                  <a:gd name="T55" fmla="*/ 0 h 806"/>
                  <a:gd name="T56" fmla="*/ 0 w 808"/>
                  <a:gd name="T57" fmla="*/ 0 h 806"/>
                  <a:gd name="T58" fmla="*/ 0 w 808"/>
                  <a:gd name="T59" fmla="*/ 0 h 806"/>
                  <a:gd name="T60" fmla="*/ 0 w 808"/>
                  <a:gd name="T61" fmla="*/ 0 h 806"/>
                  <a:gd name="T62" fmla="*/ 0 w 808"/>
                  <a:gd name="T63" fmla="*/ 0 h 806"/>
                  <a:gd name="T64" fmla="*/ 0 w 808"/>
                  <a:gd name="T65" fmla="*/ 0 h 806"/>
                  <a:gd name="T66" fmla="*/ 0 w 808"/>
                  <a:gd name="T67" fmla="*/ 0 h 806"/>
                  <a:gd name="T68" fmla="*/ 0 w 808"/>
                  <a:gd name="T69" fmla="*/ 0 h 806"/>
                  <a:gd name="T70" fmla="*/ 0 w 808"/>
                  <a:gd name="T71" fmla="*/ 0 h 806"/>
                  <a:gd name="T72" fmla="*/ 0 w 808"/>
                  <a:gd name="T73" fmla="*/ 0 h 806"/>
                  <a:gd name="T74" fmla="*/ 0 w 808"/>
                  <a:gd name="T75" fmla="*/ 0 h 806"/>
                  <a:gd name="T76" fmla="*/ 0 w 808"/>
                  <a:gd name="T77" fmla="*/ 0 h 806"/>
                  <a:gd name="T78" fmla="*/ 0 w 808"/>
                  <a:gd name="T79" fmla="*/ 0 h 806"/>
                  <a:gd name="T80" fmla="*/ 0 w 808"/>
                  <a:gd name="T81" fmla="*/ 0 h 806"/>
                  <a:gd name="T82" fmla="*/ 0 w 808"/>
                  <a:gd name="T83" fmla="*/ 0 h 806"/>
                  <a:gd name="T84" fmla="*/ 0 w 808"/>
                  <a:gd name="T85" fmla="*/ 0 h 806"/>
                  <a:gd name="T86" fmla="*/ 0 w 808"/>
                  <a:gd name="T87" fmla="*/ 0 h 806"/>
                  <a:gd name="T88" fmla="*/ 0 w 808"/>
                  <a:gd name="T89" fmla="*/ 0 h 806"/>
                  <a:gd name="T90" fmla="*/ 0 w 808"/>
                  <a:gd name="T91" fmla="*/ 0 h 806"/>
                  <a:gd name="T92" fmla="*/ 0 w 808"/>
                  <a:gd name="T93" fmla="*/ 0 h 806"/>
                  <a:gd name="T94" fmla="*/ 0 w 808"/>
                  <a:gd name="T95" fmla="*/ 0 h 806"/>
                  <a:gd name="T96" fmla="*/ 0 w 808"/>
                  <a:gd name="T97" fmla="*/ 0 h 806"/>
                  <a:gd name="T98" fmla="*/ 0 w 808"/>
                  <a:gd name="T99" fmla="*/ 0 h 80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808"/>
                  <a:gd name="T151" fmla="*/ 0 h 806"/>
                  <a:gd name="T152" fmla="*/ 808 w 808"/>
                  <a:gd name="T153" fmla="*/ 806 h 80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808" h="806">
                    <a:moveTo>
                      <a:pt x="404" y="0"/>
                    </a:moveTo>
                    <a:lnTo>
                      <a:pt x="459" y="4"/>
                    </a:lnTo>
                    <a:lnTo>
                      <a:pt x="511" y="15"/>
                    </a:lnTo>
                    <a:lnTo>
                      <a:pt x="561" y="32"/>
                    </a:lnTo>
                    <a:lnTo>
                      <a:pt x="608" y="55"/>
                    </a:lnTo>
                    <a:lnTo>
                      <a:pt x="651" y="84"/>
                    </a:lnTo>
                    <a:lnTo>
                      <a:pt x="689" y="118"/>
                    </a:lnTo>
                    <a:lnTo>
                      <a:pt x="724" y="157"/>
                    </a:lnTo>
                    <a:lnTo>
                      <a:pt x="752" y="200"/>
                    </a:lnTo>
                    <a:lnTo>
                      <a:pt x="776" y="246"/>
                    </a:lnTo>
                    <a:lnTo>
                      <a:pt x="793" y="296"/>
                    </a:lnTo>
                    <a:lnTo>
                      <a:pt x="804" y="349"/>
                    </a:lnTo>
                    <a:lnTo>
                      <a:pt x="808" y="403"/>
                    </a:lnTo>
                    <a:lnTo>
                      <a:pt x="804" y="458"/>
                    </a:lnTo>
                    <a:lnTo>
                      <a:pt x="793" y="510"/>
                    </a:lnTo>
                    <a:lnTo>
                      <a:pt x="776" y="560"/>
                    </a:lnTo>
                    <a:lnTo>
                      <a:pt x="753" y="606"/>
                    </a:lnTo>
                    <a:lnTo>
                      <a:pt x="724" y="649"/>
                    </a:lnTo>
                    <a:lnTo>
                      <a:pt x="689" y="688"/>
                    </a:lnTo>
                    <a:lnTo>
                      <a:pt x="651" y="721"/>
                    </a:lnTo>
                    <a:lnTo>
                      <a:pt x="608" y="750"/>
                    </a:lnTo>
                    <a:lnTo>
                      <a:pt x="561" y="773"/>
                    </a:lnTo>
                    <a:lnTo>
                      <a:pt x="511" y="791"/>
                    </a:lnTo>
                    <a:lnTo>
                      <a:pt x="459" y="801"/>
                    </a:lnTo>
                    <a:lnTo>
                      <a:pt x="404" y="806"/>
                    </a:lnTo>
                    <a:lnTo>
                      <a:pt x="350" y="801"/>
                    </a:lnTo>
                    <a:lnTo>
                      <a:pt x="297" y="791"/>
                    </a:lnTo>
                    <a:lnTo>
                      <a:pt x="248" y="773"/>
                    </a:lnTo>
                    <a:lnTo>
                      <a:pt x="201" y="750"/>
                    </a:lnTo>
                    <a:lnTo>
                      <a:pt x="158" y="721"/>
                    </a:lnTo>
                    <a:lnTo>
                      <a:pt x="119" y="688"/>
                    </a:lnTo>
                    <a:lnTo>
                      <a:pt x="84" y="649"/>
                    </a:lnTo>
                    <a:lnTo>
                      <a:pt x="56" y="606"/>
                    </a:lnTo>
                    <a:lnTo>
                      <a:pt x="32" y="560"/>
                    </a:lnTo>
                    <a:lnTo>
                      <a:pt x="15" y="510"/>
                    </a:lnTo>
                    <a:lnTo>
                      <a:pt x="4" y="458"/>
                    </a:lnTo>
                    <a:lnTo>
                      <a:pt x="0" y="403"/>
                    </a:lnTo>
                    <a:lnTo>
                      <a:pt x="4" y="349"/>
                    </a:lnTo>
                    <a:lnTo>
                      <a:pt x="15" y="296"/>
                    </a:lnTo>
                    <a:lnTo>
                      <a:pt x="32" y="246"/>
                    </a:lnTo>
                    <a:lnTo>
                      <a:pt x="56" y="200"/>
                    </a:lnTo>
                    <a:lnTo>
                      <a:pt x="84" y="157"/>
                    </a:lnTo>
                    <a:lnTo>
                      <a:pt x="119" y="118"/>
                    </a:lnTo>
                    <a:lnTo>
                      <a:pt x="158" y="84"/>
                    </a:lnTo>
                    <a:lnTo>
                      <a:pt x="201" y="55"/>
                    </a:lnTo>
                    <a:lnTo>
                      <a:pt x="248" y="32"/>
                    </a:lnTo>
                    <a:lnTo>
                      <a:pt x="297" y="15"/>
                    </a:lnTo>
                    <a:lnTo>
                      <a:pt x="350" y="4"/>
                    </a:lnTo>
                    <a:lnTo>
                      <a:pt x="404" y="0"/>
                    </a:lnTo>
                    <a:close/>
                  </a:path>
                </a:pathLst>
              </a:custGeom>
              <a:solidFill>
                <a:srgbClr val="8CFFD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4113" name="Freeform 9"/>
              <p:cNvSpPr>
                <a:spLocks/>
              </p:cNvSpPr>
              <p:nvPr/>
            </p:nvSpPr>
            <p:spPr bwMode="auto">
              <a:xfrm>
                <a:off x="138" y="300"/>
                <a:ext cx="267" cy="264"/>
              </a:xfrm>
              <a:custGeom>
                <a:avLst/>
                <a:gdLst>
                  <a:gd name="T0" fmla="*/ 0 w 771"/>
                  <a:gd name="T1" fmla="*/ 0 h 769"/>
                  <a:gd name="T2" fmla="*/ 0 w 771"/>
                  <a:gd name="T3" fmla="*/ 0 h 769"/>
                  <a:gd name="T4" fmla="*/ 0 w 771"/>
                  <a:gd name="T5" fmla="*/ 0 h 769"/>
                  <a:gd name="T6" fmla="*/ 0 w 771"/>
                  <a:gd name="T7" fmla="*/ 0 h 769"/>
                  <a:gd name="T8" fmla="*/ 0 w 771"/>
                  <a:gd name="T9" fmla="*/ 0 h 769"/>
                  <a:gd name="T10" fmla="*/ 0 w 771"/>
                  <a:gd name="T11" fmla="*/ 0 h 769"/>
                  <a:gd name="T12" fmla="*/ 0 w 771"/>
                  <a:gd name="T13" fmla="*/ 0 h 769"/>
                  <a:gd name="T14" fmla="*/ 0 w 771"/>
                  <a:gd name="T15" fmla="*/ 0 h 769"/>
                  <a:gd name="T16" fmla="*/ 0 w 771"/>
                  <a:gd name="T17" fmla="*/ 0 h 769"/>
                  <a:gd name="T18" fmla="*/ 0 w 771"/>
                  <a:gd name="T19" fmla="*/ 0 h 769"/>
                  <a:gd name="T20" fmla="*/ 0 w 771"/>
                  <a:gd name="T21" fmla="*/ 0 h 769"/>
                  <a:gd name="T22" fmla="*/ 0 w 771"/>
                  <a:gd name="T23" fmla="*/ 0 h 769"/>
                  <a:gd name="T24" fmla="*/ 0 w 771"/>
                  <a:gd name="T25" fmla="*/ 0 h 769"/>
                  <a:gd name="T26" fmla="*/ 0 w 771"/>
                  <a:gd name="T27" fmla="*/ 0 h 769"/>
                  <a:gd name="T28" fmla="*/ 0 w 771"/>
                  <a:gd name="T29" fmla="*/ 0 h 769"/>
                  <a:gd name="T30" fmla="*/ 0 w 771"/>
                  <a:gd name="T31" fmla="*/ 0 h 769"/>
                  <a:gd name="T32" fmla="*/ 0 w 771"/>
                  <a:gd name="T33" fmla="*/ 0 h 769"/>
                  <a:gd name="T34" fmla="*/ 0 w 771"/>
                  <a:gd name="T35" fmla="*/ 0 h 769"/>
                  <a:gd name="T36" fmla="*/ 0 w 771"/>
                  <a:gd name="T37" fmla="*/ 0 h 769"/>
                  <a:gd name="T38" fmla="*/ 0 w 771"/>
                  <a:gd name="T39" fmla="*/ 0 h 769"/>
                  <a:gd name="T40" fmla="*/ 0 w 771"/>
                  <a:gd name="T41" fmla="*/ 0 h 769"/>
                  <a:gd name="T42" fmla="*/ 0 w 771"/>
                  <a:gd name="T43" fmla="*/ 0 h 769"/>
                  <a:gd name="T44" fmla="*/ 0 w 771"/>
                  <a:gd name="T45" fmla="*/ 0 h 769"/>
                  <a:gd name="T46" fmla="*/ 0 w 771"/>
                  <a:gd name="T47" fmla="*/ 0 h 769"/>
                  <a:gd name="T48" fmla="*/ 0 w 771"/>
                  <a:gd name="T49" fmla="*/ 0 h 769"/>
                  <a:gd name="T50" fmla="*/ 0 w 771"/>
                  <a:gd name="T51" fmla="*/ 0 h 769"/>
                  <a:gd name="T52" fmla="*/ 0 w 771"/>
                  <a:gd name="T53" fmla="*/ 0 h 769"/>
                  <a:gd name="T54" fmla="*/ 0 w 771"/>
                  <a:gd name="T55" fmla="*/ 0 h 769"/>
                  <a:gd name="T56" fmla="*/ 0 w 771"/>
                  <a:gd name="T57" fmla="*/ 0 h 769"/>
                  <a:gd name="T58" fmla="*/ 0 w 771"/>
                  <a:gd name="T59" fmla="*/ 0 h 769"/>
                  <a:gd name="T60" fmla="*/ 0 w 771"/>
                  <a:gd name="T61" fmla="*/ 0 h 769"/>
                  <a:gd name="T62" fmla="*/ 0 w 771"/>
                  <a:gd name="T63" fmla="*/ 0 h 769"/>
                  <a:gd name="T64" fmla="*/ 0 w 771"/>
                  <a:gd name="T65" fmla="*/ 0 h 769"/>
                  <a:gd name="T66" fmla="*/ 0 w 771"/>
                  <a:gd name="T67" fmla="*/ 0 h 769"/>
                  <a:gd name="T68" fmla="*/ 0 w 771"/>
                  <a:gd name="T69" fmla="*/ 0 h 769"/>
                  <a:gd name="T70" fmla="*/ 0 w 771"/>
                  <a:gd name="T71" fmla="*/ 0 h 769"/>
                  <a:gd name="T72" fmla="*/ 0 w 771"/>
                  <a:gd name="T73" fmla="*/ 0 h 769"/>
                  <a:gd name="T74" fmla="*/ 0 w 771"/>
                  <a:gd name="T75" fmla="*/ 0 h 769"/>
                  <a:gd name="T76" fmla="*/ 0 w 771"/>
                  <a:gd name="T77" fmla="*/ 0 h 769"/>
                  <a:gd name="T78" fmla="*/ 0 w 771"/>
                  <a:gd name="T79" fmla="*/ 0 h 769"/>
                  <a:gd name="T80" fmla="*/ 0 w 771"/>
                  <a:gd name="T81" fmla="*/ 0 h 769"/>
                  <a:gd name="T82" fmla="*/ 0 w 771"/>
                  <a:gd name="T83" fmla="*/ 0 h 769"/>
                  <a:gd name="T84" fmla="*/ 0 w 771"/>
                  <a:gd name="T85" fmla="*/ 0 h 769"/>
                  <a:gd name="T86" fmla="*/ 0 w 771"/>
                  <a:gd name="T87" fmla="*/ 0 h 769"/>
                  <a:gd name="T88" fmla="*/ 0 w 771"/>
                  <a:gd name="T89" fmla="*/ 0 h 769"/>
                  <a:gd name="T90" fmla="*/ 0 w 771"/>
                  <a:gd name="T91" fmla="*/ 0 h 769"/>
                  <a:gd name="T92" fmla="*/ 0 w 771"/>
                  <a:gd name="T93" fmla="*/ 0 h 769"/>
                  <a:gd name="T94" fmla="*/ 0 w 771"/>
                  <a:gd name="T95" fmla="*/ 0 h 769"/>
                  <a:gd name="T96" fmla="*/ 0 w 771"/>
                  <a:gd name="T97" fmla="*/ 0 h 769"/>
                  <a:gd name="T98" fmla="*/ 0 w 771"/>
                  <a:gd name="T99" fmla="*/ 0 h 76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771"/>
                  <a:gd name="T151" fmla="*/ 0 h 769"/>
                  <a:gd name="T152" fmla="*/ 771 w 771"/>
                  <a:gd name="T153" fmla="*/ 769 h 76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771" h="769">
                    <a:moveTo>
                      <a:pt x="385" y="0"/>
                    </a:moveTo>
                    <a:lnTo>
                      <a:pt x="438" y="4"/>
                    </a:lnTo>
                    <a:lnTo>
                      <a:pt x="488" y="14"/>
                    </a:lnTo>
                    <a:lnTo>
                      <a:pt x="535" y="31"/>
                    </a:lnTo>
                    <a:lnTo>
                      <a:pt x="580" y="53"/>
                    </a:lnTo>
                    <a:lnTo>
                      <a:pt x="621" y="81"/>
                    </a:lnTo>
                    <a:lnTo>
                      <a:pt x="658" y="113"/>
                    </a:lnTo>
                    <a:lnTo>
                      <a:pt x="691" y="150"/>
                    </a:lnTo>
                    <a:lnTo>
                      <a:pt x="718" y="192"/>
                    </a:lnTo>
                    <a:lnTo>
                      <a:pt x="741" y="236"/>
                    </a:lnTo>
                    <a:lnTo>
                      <a:pt x="757" y="283"/>
                    </a:lnTo>
                    <a:lnTo>
                      <a:pt x="767" y="333"/>
                    </a:lnTo>
                    <a:lnTo>
                      <a:pt x="771" y="385"/>
                    </a:lnTo>
                    <a:lnTo>
                      <a:pt x="767" y="437"/>
                    </a:lnTo>
                    <a:lnTo>
                      <a:pt x="757" y="487"/>
                    </a:lnTo>
                    <a:lnTo>
                      <a:pt x="741" y="534"/>
                    </a:lnTo>
                    <a:lnTo>
                      <a:pt x="718" y="578"/>
                    </a:lnTo>
                    <a:lnTo>
                      <a:pt x="691" y="619"/>
                    </a:lnTo>
                    <a:lnTo>
                      <a:pt x="658" y="656"/>
                    </a:lnTo>
                    <a:lnTo>
                      <a:pt x="621" y="689"/>
                    </a:lnTo>
                    <a:lnTo>
                      <a:pt x="579" y="715"/>
                    </a:lnTo>
                    <a:lnTo>
                      <a:pt x="535" y="738"/>
                    </a:lnTo>
                    <a:lnTo>
                      <a:pt x="488" y="754"/>
                    </a:lnTo>
                    <a:lnTo>
                      <a:pt x="438" y="764"/>
                    </a:lnTo>
                    <a:lnTo>
                      <a:pt x="385" y="769"/>
                    </a:lnTo>
                    <a:lnTo>
                      <a:pt x="333" y="764"/>
                    </a:lnTo>
                    <a:lnTo>
                      <a:pt x="284" y="754"/>
                    </a:lnTo>
                    <a:lnTo>
                      <a:pt x="236" y="738"/>
                    </a:lnTo>
                    <a:lnTo>
                      <a:pt x="192" y="715"/>
                    </a:lnTo>
                    <a:lnTo>
                      <a:pt x="150" y="689"/>
                    </a:lnTo>
                    <a:lnTo>
                      <a:pt x="114" y="656"/>
                    </a:lnTo>
                    <a:lnTo>
                      <a:pt x="81" y="619"/>
                    </a:lnTo>
                    <a:lnTo>
                      <a:pt x="53" y="578"/>
                    </a:lnTo>
                    <a:lnTo>
                      <a:pt x="31" y="534"/>
                    </a:lnTo>
                    <a:lnTo>
                      <a:pt x="15" y="487"/>
                    </a:lnTo>
                    <a:lnTo>
                      <a:pt x="4" y="437"/>
                    </a:lnTo>
                    <a:lnTo>
                      <a:pt x="0" y="385"/>
                    </a:lnTo>
                    <a:lnTo>
                      <a:pt x="4" y="333"/>
                    </a:lnTo>
                    <a:lnTo>
                      <a:pt x="15" y="283"/>
                    </a:lnTo>
                    <a:lnTo>
                      <a:pt x="31" y="236"/>
                    </a:lnTo>
                    <a:lnTo>
                      <a:pt x="53" y="191"/>
                    </a:lnTo>
                    <a:lnTo>
                      <a:pt x="81" y="150"/>
                    </a:lnTo>
                    <a:lnTo>
                      <a:pt x="114" y="113"/>
                    </a:lnTo>
                    <a:lnTo>
                      <a:pt x="150" y="81"/>
                    </a:lnTo>
                    <a:lnTo>
                      <a:pt x="191" y="53"/>
                    </a:lnTo>
                    <a:lnTo>
                      <a:pt x="236" y="31"/>
                    </a:lnTo>
                    <a:lnTo>
                      <a:pt x="284" y="14"/>
                    </a:lnTo>
                    <a:lnTo>
                      <a:pt x="333" y="4"/>
                    </a:lnTo>
                    <a:lnTo>
                      <a:pt x="385" y="0"/>
                    </a:lnTo>
                    <a:close/>
                  </a:path>
                </a:pathLst>
              </a:custGeom>
              <a:solidFill>
                <a:srgbClr val="91FFD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4114" name="Freeform 10"/>
              <p:cNvSpPr>
                <a:spLocks/>
              </p:cNvSpPr>
              <p:nvPr/>
            </p:nvSpPr>
            <p:spPr bwMode="auto">
              <a:xfrm>
                <a:off x="149" y="305"/>
                <a:ext cx="250" cy="250"/>
              </a:xfrm>
              <a:custGeom>
                <a:avLst/>
                <a:gdLst>
                  <a:gd name="T0" fmla="*/ 0 w 728"/>
                  <a:gd name="T1" fmla="*/ 0 h 726"/>
                  <a:gd name="T2" fmla="*/ 0 w 728"/>
                  <a:gd name="T3" fmla="*/ 0 h 726"/>
                  <a:gd name="T4" fmla="*/ 0 w 728"/>
                  <a:gd name="T5" fmla="*/ 0 h 726"/>
                  <a:gd name="T6" fmla="*/ 0 w 728"/>
                  <a:gd name="T7" fmla="*/ 0 h 726"/>
                  <a:gd name="T8" fmla="*/ 0 w 728"/>
                  <a:gd name="T9" fmla="*/ 0 h 726"/>
                  <a:gd name="T10" fmla="*/ 0 w 728"/>
                  <a:gd name="T11" fmla="*/ 0 h 726"/>
                  <a:gd name="T12" fmla="*/ 0 w 728"/>
                  <a:gd name="T13" fmla="*/ 0 h 726"/>
                  <a:gd name="T14" fmla="*/ 0 w 728"/>
                  <a:gd name="T15" fmla="*/ 0 h 726"/>
                  <a:gd name="T16" fmla="*/ 0 w 728"/>
                  <a:gd name="T17" fmla="*/ 0 h 726"/>
                  <a:gd name="T18" fmla="*/ 0 w 728"/>
                  <a:gd name="T19" fmla="*/ 0 h 726"/>
                  <a:gd name="T20" fmla="*/ 0 w 728"/>
                  <a:gd name="T21" fmla="*/ 0 h 726"/>
                  <a:gd name="T22" fmla="*/ 0 w 728"/>
                  <a:gd name="T23" fmla="*/ 0 h 726"/>
                  <a:gd name="T24" fmla="*/ 0 w 728"/>
                  <a:gd name="T25" fmla="*/ 0 h 726"/>
                  <a:gd name="T26" fmla="*/ 0 w 728"/>
                  <a:gd name="T27" fmla="*/ 0 h 726"/>
                  <a:gd name="T28" fmla="*/ 0 w 728"/>
                  <a:gd name="T29" fmla="*/ 0 h 726"/>
                  <a:gd name="T30" fmla="*/ 0 w 728"/>
                  <a:gd name="T31" fmla="*/ 0 h 726"/>
                  <a:gd name="T32" fmla="*/ 0 w 728"/>
                  <a:gd name="T33" fmla="*/ 0 h 726"/>
                  <a:gd name="T34" fmla="*/ 0 w 728"/>
                  <a:gd name="T35" fmla="*/ 0 h 726"/>
                  <a:gd name="T36" fmla="*/ 0 w 728"/>
                  <a:gd name="T37" fmla="*/ 0 h 726"/>
                  <a:gd name="T38" fmla="*/ 0 w 728"/>
                  <a:gd name="T39" fmla="*/ 0 h 726"/>
                  <a:gd name="T40" fmla="*/ 0 w 728"/>
                  <a:gd name="T41" fmla="*/ 0 h 726"/>
                  <a:gd name="T42" fmla="*/ 0 w 728"/>
                  <a:gd name="T43" fmla="*/ 0 h 726"/>
                  <a:gd name="T44" fmla="*/ 0 w 728"/>
                  <a:gd name="T45" fmla="*/ 0 h 726"/>
                  <a:gd name="T46" fmla="*/ 0 w 728"/>
                  <a:gd name="T47" fmla="*/ 0 h 726"/>
                  <a:gd name="T48" fmla="*/ 0 w 728"/>
                  <a:gd name="T49" fmla="*/ 0 h 726"/>
                  <a:gd name="T50" fmla="*/ 0 w 728"/>
                  <a:gd name="T51" fmla="*/ 0 h 726"/>
                  <a:gd name="T52" fmla="*/ 0 w 728"/>
                  <a:gd name="T53" fmla="*/ 0 h 726"/>
                  <a:gd name="T54" fmla="*/ 0 w 728"/>
                  <a:gd name="T55" fmla="*/ 0 h 726"/>
                  <a:gd name="T56" fmla="*/ 0 w 728"/>
                  <a:gd name="T57" fmla="*/ 0 h 726"/>
                  <a:gd name="T58" fmla="*/ 0 w 728"/>
                  <a:gd name="T59" fmla="*/ 0 h 726"/>
                  <a:gd name="T60" fmla="*/ 0 w 728"/>
                  <a:gd name="T61" fmla="*/ 0 h 726"/>
                  <a:gd name="T62" fmla="*/ 0 w 728"/>
                  <a:gd name="T63" fmla="*/ 0 h 726"/>
                  <a:gd name="T64" fmla="*/ 0 w 728"/>
                  <a:gd name="T65" fmla="*/ 0 h 726"/>
                  <a:gd name="T66" fmla="*/ 0 w 728"/>
                  <a:gd name="T67" fmla="*/ 0 h 726"/>
                  <a:gd name="T68" fmla="*/ 0 w 728"/>
                  <a:gd name="T69" fmla="*/ 0 h 726"/>
                  <a:gd name="T70" fmla="*/ 0 w 728"/>
                  <a:gd name="T71" fmla="*/ 0 h 726"/>
                  <a:gd name="T72" fmla="*/ 0 w 728"/>
                  <a:gd name="T73" fmla="*/ 0 h 726"/>
                  <a:gd name="T74" fmla="*/ 0 w 728"/>
                  <a:gd name="T75" fmla="*/ 0 h 726"/>
                  <a:gd name="T76" fmla="*/ 0 w 728"/>
                  <a:gd name="T77" fmla="*/ 0 h 726"/>
                  <a:gd name="T78" fmla="*/ 0 w 728"/>
                  <a:gd name="T79" fmla="*/ 0 h 726"/>
                  <a:gd name="T80" fmla="*/ 0 w 728"/>
                  <a:gd name="T81" fmla="*/ 0 h 726"/>
                  <a:gd name="T82" fmla="*/ 0 w 728"/>
                  <a:gd name="T83" fmla="*/ 0 h 726"/>
                  <a:gd name="T84" fmla="*/ 0 w 728"/>
                  <a:gd name="T85" fmla="*/ 0 h 726"/>
                  <a:gd name="T86" fmla="*/ 0 w 728"/>
                  <a:gd name="T87" fmla="*/ 0 h 726"/>
                  <a:gd name="T88" fmla="*/ 0 w 728"/>
                  <a:gd name="T89" fmla="*/ 0 h 726"/>
                  <a:gd name="T90" fmla="*/ 0 w 728"/>
                  <a:gd name="T91" fmla="*/ 0 h 726"/>
                  <a:gd name="T92" fmla="*/ 0 w 728"/>
                  <a:gd name="T93" fmla="*/ 0 h 726"/>
                  <a:gd name="T94" fmla="*/ 0 w 728"/>
                  <a:gd name="T95" fmla="*/ 0 h 726"/>
                  <a:gd name="T96" fmla="*/ 0 w 728"/>
                  <a:gd name="T97" fmla="*/ 0 h 726"/>
                  <a:gd name="T98" fmla="*/ 0 w 728"/>
                  <a:gd name="T99" fmla="*/ 0 h 72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728"/>
                  <a:gd name="T151" fmla="*/ 0 h 726"/>
                  <a:gd name="T152" fmla="*/ 728 w 728"/>
                  <a:gd name="T153" fmla="*/ 726 h 72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728" h="726">
                    <a:moveTo>
                      <a:pt x="364" y="0"/>
                    </a:moveTo>
                    <a:lnTo>
                      <a:pt x="414" y="4"/>
                    </a:lnTo>
                    <a:lnTo>
                      <a:pt x="461" y="13"/>
                    </a:lnTo>
                    <a:lnTo>
                      <a:pt x="506" y="29"/>
                    </a:lnTo>
                    <a:lnTo>
                      <a:pt x="548" y="50"/>
                    </a:lnTo>
                    <a:lnTo>
                      <a:pt x="586" y="76"/>
                    </a:lnTo>
                    <a:lnTo>
                      <a:pt x="622" y="107"/>
                    </a:lnTo>
                    <a:lnTo>
                      <a:pt x="653" y="142"/>
                    </a:lnTo>
                    <a:lnTo>
                      <a:pt x="679" y="180"/>
                    </a:lnTo>
                    <a:lnTo>
                      <a:pt x="700" y="223"/>
                    </a:lnTo>
                    <a:lnTo>
                      <a:pt x="716" y="268"/>
                    </a:lnTo>
                    <a:lnTo>
                      <a:pt x="725" y="315"/>
                    </a:lnTo>
                    <a:lnTo>
                      <a:pt x="728" y="364"/>
                    </a:lnTo>
                    <a:lnTo>
                      <a:pt x="725" y="414"/>
                    </a:lnTo>
                    <a:lnTo>
                      <a:pt x="716" y="461"/>
                    </a:lnTo>
                    <a:lnTo>
                      <a:pt x="700" y="506"/>
                    </a:lnTo>
                    <a:lnTo>
                      <a:pt x="679" y="547"/>
                    </a:lnTo>
                    <a:lnTo>
                      <a:pt x="653" y="585"/>
                    </a:lnTo>
                    <a:lnTo>
                      <a:pt x="622" y="620"/>
                    </a:lnTo>
                    <a:lnTo>
                      <a:pt x="586" y="651"/>
                    </a:lnTo>
                    <a:lnTo>
                      <a:pt x="548" y="677"/>
                    </a:lnTo>
                    <a:lnTo>
                      <a:pt x="506" y="697"/>
                    </a:lnTo>
                    <a:lnTo>
                      <a:pt x="461" y="713"/>
                    </a:lnTo>
                    <a:lnTo>
                      <a:pt x="414" y="722"/>
                    </a:lnTo>
                    <a:lnTo>
                      <a:pt x="364" y="726"/>
                    </a:lnTo>
                    <a:lnTo>
                      <a:pt x="315" y="722"/>
                    </a:lnTo>
                    <a:lnTo>
                      <a:pt x="267" y="713"/>
                    </a:lnTo>
                    <a:lnTo>
                      <a:pt x="222" y="697"/>
                    </a:lnTo>
                    <a:lnTo>
                      <a:pt x="181" y="677"/>
                    </a:lnTo>
                    <a:lnTo>
                      <a:pt x="142" y="651"/>
                    </a:lnTo>
                    <a:lnTo>
                      <a:pt x="107" y="620"/>
                    </a:lnTo>
                    <a:lnTo>
                      <a:pt x="76" y="585"/>
                    </a:lnTo>
                    <a:lnTo>
                      <a:pt x="50" y="547"/>
                    </a:lnTo>
                    <a:lnTo>
                      <a:pt x="29" y="505"/>
                    </a:lnTo>
                    <a:lnTo>
                      <a:pt x="13" y="461"/>
                    </a:lnTo>
                    <a:lnTo>
                      <a:pt x="4" y="414"/>
                    </a:lnTo>
                    <a:lnTo>
                      <a:pt x="0" y="364"/>
                    </a:lnTo>
                    <a:lnTo>
                      <a:pt x="4" y="315"/>
                    </a:lnTo>
                    <a:lnTo>
                      <a:pt x="13" y="268"/>
                    </a:lnTo>
                    <a:lnTo>
                      <a:pt x="29" y="223"/>
                    </a:lnTo>
                    <a:lnTo>
                      <a:pt x="50" y="180"/>
                    </a:lnTo>
                    <a:lnTo>
                      <a:pt x="76" y="142"/>
                    </a:lnTo>
                    <a:lnTo>
                      <a:pt x="107" y="107"/>
                    </a:lnTo>
                    <a:lnTo>
                      <a:pt x="142" y="76"/>
                    </a:lnTo>
                    <a:lnTo>
                      <a:pt x="181" y="50"/>
                    </a:lnTo>
                    <a:lnTo>
                      <a:pt x="222" y="29"/>
                    </a:lnTo>
                    <a:lnTo>
                      <a:pt x="267" y="13"/>
                    </a:lnTo>
                    <a:lnTo>
                      <a:pt x="315" y="4"/>
                    </a:lnTo>
                    <a:lnTo>
                      <a:pt x="364" y="0"/>
                    </a:lnTo>
                    <a:close/>
                  </a:path>
                </a:pathLst>
              </a:custGeom>
              <a:solidFill>
                <a:srgbClr val="99FFD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4115" name="Freeform 11"/>
              <p:cNvSpPr>
                <a:spLocks/>
              </p:cNvSpPr>
              <p:nvPr/>
            </p:nvSpPr>
            <p:spPr bwMode="auto">
              <a:xfrm>
                <a:off x="157" y="309"/>
                <a:ext cx="235" cy="236"/>
              </a:xfrm>
              <a:custGeom>
                <a:avLst/>
                <a:gdLst>
                  <a:gd name="T0" fmla="*/ 0 w 690"/>
                  <a:gd name="T1" fmla="*/ 0 h 688"/>
                  <a:gd name="T2" fmla="*/ 0 w 690"/>
                  <a:gd name="T3" fmla="*/ 0 h 688"/>
                  <a:gd name="T4" fmla="*/ 0 w 690"/>
                  <a:gd name="T5" fmla="*/ 0 h 688"/>
                  <a:gd name="T6" fmla="*/ 0 w 690"/>
                  <a:gd name="T7" fmla="*/ 0 h 688"/>
                  <a:gd name="T8" fmla="*/ 0 w 690"/>
                  <a:gd name="T9" fmla="*/ 0 h 688"/>
                  <a:gd name="T10" fmla="*/ 0 w 690"/>
                  <a:gd name="T11" fmla="*/ 0 h 688"/>
                  <a:gd name="T12" fmla="*/ 0 w 690"/>
                  <a:gd name="T13" fmla="*/ 0 h 688"/>
                  <a:gd name="T14" fmla="*/ 0 w 690"/>
                  <a:gd name="T15" fmla="*/ 0 h 688"/>
                  <a:gd name="T16" fmla="*/ 0 w 690"/>
                  <a:gd name="T17" fmla="*/ 0 h 688"/>
                  <a:gd name="T18" fmla="*/ 0 w 690"/>
                  <a:gd name="T19" fmla="*/ 0 h 688"/>
                  <a:gd name="T20" fmla="*/ 0 w 690"/>
                  <a:gd name="T21" fmla="*/ 0 h 688"/>
                  <a:gd name="T22" fmla="*/ 0 w 690"/>
                  <a:gd name="T23" fmla="*/ 0 h 688"/>
                  <a:gd name="T24" fmla="*/ 0 w 690"/>
                  <a:gd name="T25" fmla="*/ 0 h 688"/>
                  <a:gd name="T26" fmla="*/ 0 w 690"/>
                  <a:gd name="T27" fmla="*/ 0 h 688"/>
                  <a:gd name="T28" fmla="*/ 0 w 690"/>
                  <a:gd name="T29" fmla="*/ 0 h 688"/>
                  <a:gd name="T30" fmla="*/ 0 w 690"/>
                  <a:gd name="T31" fmla="*/ 0 h 688"/>
                  <a:gd name="T32" fmla="*/ 0 w 690"/>
                  <a:gd name="T33" fmla="*/ 0 h 688"/>
                  <a:gd name="T34" fmla="*/ 0 w 690"/>
                  <a:gd name="T35" fmla="*/ 0 h 688"/>
                  <a:gd name="T36" fmla="*/ 0 w 690"/>
                  <a:gd name="T37" fmla="*/ 0 h 688"/>
                  <a:gd name="T38" fmla="*/ 0 w 690"/>
                  <a:gd name="T39" fmla="*/ 0 h 688"/>
                  <a:gd name="T40" fmla="*/ 0 w 690"/>
                  <a:gd name="T41" fmla="*/ 0 h 688"/>
                  <a:gd name="T42" fmla="*/ 0 w 690"/>
                  <a:gd name="T43" fmla="*/ 0 h 688"/>
                  <a:gd name="T44" fmla="*/ 0 w 690"/>
                  <a:gd name="T45" fmla="*/ 0 h 688"/>
                  <a:gd name="T46" fmla="*/ 0 w 690"/>
                  <a:gd name="T47" fmla="*/ 0 h 688"/>
                  <a:gd name="T48" fmla="*/ 0 w 690"/>
                  <a:gd name="T49" fmla="*/ 0 h 688"/>
                  <a:gd name="T50" fmla="*/ 0 w 690"/>
                  <a:gd name="T51" fmla="*/ 0 h 688"/>
                  <a:gd name="T52" fmla="*/ 0 w 690"/>
                  <a:gd name="T53" fmla="*/ 0 h 688"/>
                  <a:gd name="T54" fmla="*/ 0 w 690"/>
                  <a:gd name="T55" fmla="*/ 0 h 688"/>
                  <a:gd name="T56" fmla="*/ 0 w 690"/>
                  <a:gd name="T57" fmla="*/ 0 h 688"/>
                  <a:gd name="T58" fmla="*/ 0 w 690"/>
                  <a:gd name="T59" fmla="*/ 0 h 688"/>
                  <a:gd name="T60" fmla="*/ 0 w 690"/>
                  <a:gd name="T61" fmla="*/ 0 h 688"/>
                  <a:gd name="T62" fmla="*/ 0 w 690"/>
                  <a:gd name="T63" fmla="*/ 0 h 688"/>
                  <a:gd name="T64" fmla="*/ 0 w 690"/>
                  <a:gd name="T65" fmla="*/ 0 h 688"/>
                  <a:gd name="T66" fmla="*/ 0 w 690"/>
                  <a:gd name="T67" fmla="*/ 0 h 688"/>
                  <a:gd name="T68" fmla="*/ 0 w 690"/>
                  <a:gd name="T69" fmla="*/ 0 h 688"/>
                  <a:gd name="T70" fmla="*/ 0 w 690"/>
                  <a:gd name="T71" fmla="*/ 0 h 688"/>
                  <a:gd name="T72" fmla="*/ 0 w 690"/>
                  <a:gd name="T73" fmla="*/ 0 h 688"/>
                  <a:gd name="T74" fmla="*/ 0 w 690"/>
                  <a:gd name="T75" fmla="*/ 0 h 688"/>
                  <a:gd name="T76" fmla="*/ 0 w 690"/>
                  <a:gd name="T77" fmla="*/ 0 h 688"/>
                  <a:gd name="T78" fmla="*/ 0 w 690"/>
                  <a:gd name="T79" fmla="*/ 0 h 688"/>
                  <a:gd name="T80" fmla="*/ 0 w 690"/>
                  <a:gd name="T81" fmla="*/ 0 h 688"/>
                  <a:gd name="T82" fmla="*/ 0 w 690"/>
                  <a:gd name="T83" fmla="*/ 0 h 688"/>
                  <a:gd name="T84" fmla="*/ 0 w 690"/>
                  <a:gd name="T85" fmla="*/ 0 h 688"/>
                  <a:gd name="T86" fmla="*/ 0 w 690"/>
                  <a:gd name="T87" fmla="*/ 0 h 688"/>
                  <a:gd name="T88" fmla="*/ 0 w 690"/>
                  <a:gd name="T89" fmla="*/ 0 h 688"/>
                  <a:gd name="T90" fmla="*/ 0 w 690"/>
                  <a:gd name="T91" fmla="*/ 0 h 688"/>
                  <a:gd name="T92" fmla="*/ 0 w 690"/>
                  <a:gd name="T93" fmla="*/ 0 h 688"/>
                  <a:gd name="T94" fmla="*/ 0 w 690"/>
                  <a:gd name="T95" fmla="*/ 0 h 688"/>
                  <a:gd name="T96" fmla="*/ 0 w 690"/>
                  <a:gd name="T97" fmla="*/ 0 h 688"/>
                  <a:gd name="T98" fmla="*/ 0 w 690"/>
                  <a:gd name="T99" fmla="*/ 0 h 68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90"/>
                  <a:gd name="T151" fmla="*/ 0 h 688"/>
                  <a:gd name="T152" fmla="*/ 690 w 690"/>
                  <a:gd name="T153" fmla="*/ 688 h 68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90" h="688">
                    <a:moveTo>
                      <a:pt x="345" y="0"/>
                    </a:moveTo>
                    <a:lnTo>
                      <a:pt x="392" y="3"/>
                    </a:lnTo>
                    <a:lnTo>
                      <a:pt x="437" y="13"/>
                    </a:lnTo>
                    <a:lnTo>
                      <a:pt x="479" y="27"/>
                    </a:lnTo>
                    <a:lnTo>
                      <a:pt x="519" y="47"/>
                    </a:lnTo>
                    <a:lnTo>
                      <a:pt x="556" y="72"/>
                    </a:lnTo>
                    <a:lnTo>
                      <a:pt x="589" y="101"/>
                    </a:lnTo>
                    <a:lnTo>
                      <a:pt x="618" y="134"/>
                    </a:lnTo>
                    <a:lnTo>
                      <a:pt x="643" y="171"/>
                    </a:lnTo>
                    <a:lnTo>
                      <a:pt x="663" y="211"/>
                    </a:lnTo>
                    <a:lnTo>
                      <a:pt x="678" y="253"/>
                    </a:lnTo>
                    <a:lnTo>
                      <a:pt x="687" y="298"/>
                    </a:lnTo>
                    <a:lnTo>
                      <a:pt x="690" y="344"/>
                    </a:lnTo>
                    <a:lnTo>
                      <a:pt x="687" y="391"/>
                    </a:lnTo>
                    <a:lnTo>
                      <a:pt x="678" y="436"/>
                    </a:lnTo>
                    <a:lnTo>
                      <a:pt x="663" y="479"/>
                    </a:lnTo>
                    <a:lnTo>
                      <a:pt x="643" y="518"/>
                    </a:lnTo>
                    <a:lnTo>
                      <a:pt x="618" y="555"/>
                    </a:lnTo>
                    <a:lnTo>
                      <a:pt x="589" y="588"/>
                    </a:lnTo>
                    <a:lnTo>
                      <a:pt x="556" y="617"/>
                    </a:lnTo>
                    <a:lnTo>
                      <a:pt x="519" y="642"/>
                    </a:lnTo>
                    <a:lnTo>
                      <a:pt x="479" y="661"/>
                    </a:lnTo>
                    <a:lnTo>
                      <a:pt x="437" y="676"/>
                    </a:lnTo>
                    <a:lnTo>
                      <a:pt x="392" y="685"/>
                    </a:lnTo>
                    <a:lnTo>
                      <a:pt x="345" y="688"/>
                    </a:lnTo>
                    <a:lnTo>
                      <a:pt x="298" y="685"/>
                    </a:lnTo>
                    <a:lnTo>
                      <a:pt x="253" y="676"/>
                    </a:lnTo>
                    <a:lnTo>
                      <a:pt x="211" y="661"/>
                    </a:lnTo>
                    <a:lnTo>
                      <a:pt x="171" y="642"/>
                    </a:lnTo>
                    <a:lnTo>
                      <a:pt x="135" y="617"/>
                    </a:lnTo>
                    <a:lnTo>
                      <a:pt x="101" y="588"/>
                    </a:lnTo>
                    <a:lnTo>
                      <a:pt x="72" y="555"/>
                    </a:lnTo>
                    <a:lnTo>
                      <a:pt x="47" y="518"/>
                    </a:lnTo>
                    <a:lnTo>
                      <a:pt x="27" y="479"/>
                    </a:lnTo>
                    <a:lnTo>
                      <a:pt x="13" y="436"/>
                    </a:lnTo>
                    <a:lnTo>
                      <a:pt x="3" y="391"/>
                    </a:lnTo>
                    <a:lnTo>
                      <a:pt x="0" y="344"/>
                    </a:lnTo>
                    <a:lnTo>
                      <a:pt x="3" y="298"/>
                    </a:lnTo>
                    <a:lnTo>
                      <a:pt x="13" y="253"/>
                    </a:lnTo>
                    <a:lnTo>
                      <a:pt x="27" y="211"/>
                    </a:lnTo>
                    <a:lnTo>
                      <a:pt x="47" y="171"/>
                    </a:lnTo>
                    <a:lnTo>
                      <a:pt x="72" y="134"/>
                    </a:lnTo>
                    <a:lnTo>
                      <a:pt x="101" y="101"/>
                    </a:lnTo>
                    <a:lnTo>
                      <a:pt x="135" y="72"/>
                    </a:lnTo>
                    <a:lnTo>
                      <a:pt x="171" y="47"/>
                    </a:lnTo>
                    <a:lnTo>
                      <a:pt x="211" y="27"/>
                    </a:lnTo>
                    <a:lnTo>
                      <a:pt x="253" y="13"/>
                    </a:lnTo>
                    <a:lnTo>
                      <a:pt x="298" y="3"/>
                    </a:lnTo>
                    <a:lnTo>
                      <a:pt x="345" y="0"/>
                    </a:lnTo>
                    <a:close/>
                  </a:path>
                </a:pathLst>
              </a:custGeom>
              <a:solidFill>
                <a:srgbClr val="9EFF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4116" name="Freeform 12"/>
              <p:cNvSpPr>
                <a:spLocks/>
              </p:cNvSpPr>
              <p:nvPr/>
            </p:nvSpPr>
            <p:spPr bwMode="auto">
              <a:xfrm>
                <a:off x="163" y="311"/>
                <a:ext cx="223" cy="225"/>
              </a:xfrm>
              <a:custGeom>
                <a:avLst/>
                <a:gdLst>
                  <a:gd name="T0" fmla="*/ 0 w 651"/>
                  <a:gd name="T1" fmla="*/ 0 h 650"/>
                  <a:gd name="T2" fmla="*/ 0 w 651"/>
                  <a:gd name="T3" fmla="*/ 0 h 650"/>
                  <a:gd name="T4" fmla="*/ 0 w 651"/>
                  <a:gd name="T5" fmla="*/ 0 h 650"/>
                  <a:gd name="T6" fmla="*/ 0 w 651"/>
                  <a:gd name="T7" fmla="*/ 0 h 650"/>
                  <a:gd name="T8" fmla="*/ 0 w 651"/>
                  <a:gd name="T9" fmla="*/ 0 h 650"/>
                  <a:gd name="T10" fmla="*/ 0 w 651"/>
                  <a:gd name="T11" fmla="*/ 0 h 650"/>
                  <a:gd name="T12" fmla="*/ 0 w 651"/>
                  <a:gd name="T13" fmla="*/ 0 h 650"/>
                  <a:gd name="T14" fmla="*/ 0 w 651"/>
                  <a:gd name="T15" fmla="*/ 0 h 650"/>
                  <a:gd name="T16" fmla="*/ 0 w 651"/>
                  <a:gd name="T17" fmla="*/ 0 h 650"/>
                  <a:gd name="T18" fmla="*/ 0 w 651"/>
                  <a:gd name="T19" fmla="*/ 0 h 650"/>
                  <a:gd name="T20" fmla="*/ 0 w 651"/>
                  <a:gd name="T21" fmla="*/ 0 h 650"/>
                  <a:gd name="T22" fmla="*/ 0 w 651"/>
                  <a:gd name="T23" fmla="*/ 0 h 650"/>
                  <a:gd name="T24" fmla="*/ 0 w 651"/>
                  <a:gd name="T25" fmla="*/ 0 h 650"/>
                  <a:gd name="T26" fmla="*/ 0 w 651"/>
                  <a:gd name="T27" fmla="*/ 0 h 650"/>
                  <a:gd name="T28" fmla="*/ 0 w 651"/>
                  <a:gd name="T29" fmla="*/ 0 h 650"/>
                  <a:gd name="T30" fmla="*/ 0 w 651"/>
                  <a:gd name="T31" fmla="*/ 0 h 650"/>
                  <a:gd name="T32" fmla="*/ 0 w 651"/>
                  <a:gd name="T33" fmla="*/ 0 h 650"/>
                  <a:gd name="T34" fmla="*/ 0 w 651"/>
                  <a:gd name="T35" fmla="*/ 0 h 650"/>
                  <a:gd name="T36" fmla="*/ 0 w 651"/>
                  <a:gd name="T37" fmla="*/ 0 h 650"/>
                  <a:gd name="T38" fmla="*/ 0 w 651"/>
                  <a:gd name="T39" fmla="*/ 0 h 650"/>
                  <a:gd name="T40" fmla="*/ 0 w 651"/>
                  <a:gd name="T41" fmla="*/ 0 h 650"/>
                  <a:gd name="T42" fmla="*/ 0 w 651"/>
                  <a:gd name="T43" fmla="*/ 0 h 650"/>
                  <a:gd name="T44" fmla="*/ 0 w 651"/>
                  <a:gd name="T45" fmla="*/ 0 h 650"/>
                  <a:gd name="T46" fmla="*/ 0 w 651"/>
                  <a:gd name="T47" fmla="*/ 0 h 650"/>
                  <a:gd name="T48" fmla="*/ 0 w 651"/>
                  <a:gd name="T49" fmla="*/ 0 h 650"/>
                  <a:gd name="T50" fmla="*/ 0 w 651"/>
                  <a:gd name="T51" fmla="*/ 0 h 650"/>
                  <a:gd name="T52" fmla="*/ 0 w 651"/>
                  <a:gd name="T53" fmla="*/ 0 h 650"/>
                  <a:gd name="T54" fmla="*/ 0 w 651"/>
                  <a:gd name="T55" fmla="*/ 0 h 650"/>
                  <a:gd name="T56" fmla="*/ 0 w 651"/>
                  <a:gd name="T57" fmla="*/ 0 h 650"/>
                  <a:gd name="T58" fmla="*/ 0 w 651"/>
                  <a:gd name="T59" fmla="*/ 0 h 650"/>
                  <a:gd name="T60" fmla="*/ 0 w 651"/>
                  <a:gd name="T61" fmla="*/ 0 h 650"/>
                  <a:gd name="T62" fmla="*/ 0 w 651"/>
                  <a:gd name="T63" fmla="*/ 0 h 650"/>
                  <a:gd name="T64" fmla="*/ 0 w 651"/>
                  <a:gd name="T65" fmla="*/ 0 h 650"/>
                  <a:gd name="T66" fmla="*/ 0 w 651"/>
                  <a:gd name="T67" fmla="*/ 0 h 650"/>
                  <a:gd name="T68" fmla="*/ 0 w 651"/>
                  <a:gd name="T69" fmla="*/ 0 h 650"/>
                  <a:gd name="T70" fmla="*/ 0 w 651"/>
                  <a:gd name="T71" fmla="*/ 0 h 650"/>
                  <a:gd name="T72" fmla="*/ 0 w 651"/>
                  <a:gd name="T73" fmla="*/ 0 h 650"/>
                  <a:gd name="T74" fmla="*/ 0 w 651"/>
                  <a:gd name="T75" fmla="*/ 0 h 650"/>
                  <a:gd name="T76" fmla="*/ 0 w 651"/>
                  <a:gd name="T77" fmla="*/ 0 h 650"/>
                  <a:gd name="T78" fmla="*/ 0 w 651"/>
                  <a:gd name="T79" fmla="*/ 0 h 650"/>
                  <a:gd name="T80" fmla="*/ 0 w 651"/>
                  <a:gd name="T81" fmla="*/ 0 h 650"/>
                  <a:gd name="T82" fmla="*/ 0 w 651"/>
                  <a:gd name="T83" fmla="*/ 0 h 650"/>
                  <a:gd name="T84" fmla="*/ 0 w 651"/>
                  <a:gd name="T85" fmla="*/ 0 h 650"/>
                  <a:gd name="T86" fmla="*/ 0 w 651"/>
                  <a:gd name="T87" fmla="*/ 0 h 650"/>
                  <a:gd name="T88" fmla="*/ 0 w 651"/>
                  <a:gd name="T89" fmla="*/ 0 h 650"/>
                  <a:gd name="T90" fmla="*/ 0 w 651"/>
                  <a:gd name="T91" fmla="*/ 0 h 650"/>
                  <a:gd name="T92" fmla="*/ 0 w 651"/>
                  <a:gd name="T93" fmla="*/ 0 h 650"/>
                  <a:gd name="T94" fmla="*/ 0 w 651"/>
                  <a:gd name="T95" fmla="*/ 0 h 650"/>
                  <a:gd name="T96" fmla="*/ 0 w 651"/>
                  <a:gd name="T97" fmla="*/ 0 h 650"/>
                  <a:gd name="T98" fmla="*/ 0 w 651"/>
                  <a:gd name="T99" fmla="*/ 0 h 65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51"/>
                  <a:gd name="T151" fmla="*/ 0 h 650"/>
                  <a:gd name="T152" fmla="*/ 651 w 651"/>
                  <a:gd name="T153" fmla="*/ 650 h 65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51" h="650">
                    <a:moveTo>
                      <a:pt x="325" y="0"/>
                    </a:moveTo>
                    <a:lnTo>
                      <a:pt x="370" y="4"/>
                    </a:lnTo>
                    <a:lnTo>
                      <a:pt x="411" y="12"/>
                    </a:lnTo>
                    <a:lnTo>
                      <a:pt x="452" y="26"/>
                    </a:lnTo>
                    <a:lnTo>
                      <a:pt x="489" y="45"/>
                    </a:lnTo>
                    <a:lnTo>
                      <a:pt x="524" y="69"/>
                    </a:lnTo>
                    <a:lnTo>
                      <a:pt x="555" y="96"/>
                    </a:lnTo>
                    <a:lnTo>
                      <a:pt x="583" y="128"/>
                    </a:lnTo>
                    <a:lnTo>
                      <a:pt x="607" y="162"/>
                    </a:lnTo>
                    <a:lnTo>
                      <a:pt x="626" y="199"/>
                    </a:lnTo>
                    <a:lnTo>
                      <a:pt x="639" y="239"/>
                    </a:lnTo>
                    <a:lnTo>
                      <a:pt x="648" y="282"/>
                    </a:lnTo>
                    <a:lnTo>
                      <a:pt x="651" y="325"/>
                    </a:lnTo>
                    <a:lnTo>
                      <a:pt x="648" y="369"/>
                    </a:lnTo>
                    <a:lnTo>
                      <a:pt x="639" y="411"/>
                    </a:lnTo>
                    <a:lnTo>
                      <a:pt x="626" y="451"/>
                    </a:lnTo>
                    <a:lnTo>
                      <a:pt x="607" y="488"/>
                    </a:lnTo>
                    <a:lnTo>
                      <a:pt x="583" y="523"/>
                    </a:lnTo>
                    <a:lnTo>
                      <a:pt x="555" y="554"/>
                    </a:lnTo>
                    <a:lnTo>
                      <a:pt x="524" y="582"/>
                    </a:lnTo>
                    <a:lnTo>
                      <a:pt x="489" y="606"/>
                    </a:lnTo>
                    <a:lnTo>
                      <a:pt x="452" y="625"/>
                    </a:lnTo>
                    <a:lnTo>
                      <a:pt x="411" y="638"/>
                    </a:lnTo>
                    <a:lnTo>
                      <a:pt x="370" y="647"/>
                    </a:lnTo>
                    <a:lnTo>
                      <a:pt x="325" y="650"/>
                    </a:lnTo>
                    <a:lnTo>
                      <a:pt x="282" y="647"/>
                    </a:lnTo>
                    <a:lnTo>
                      <a:pt x="240" y="638"/>
                    </a:lnTo>
                    <a:lnTo>
                      <a:pt x="200" y="625"/>
                    </a:lnTo>
                    <a:lnTo>
                      <a:pt x="162" y="606"/>
                    </a:lnTo>
                    <a:lnTo>
                      <a:pt x="127" y="582"/>
                    </a:lnTo>
                    <a:lnTo>
                      <a:pt x="96" y="554"/>
                    </a:lnTo>
                    <a:lnTo>
                      <a:pt x="68" y="523"/>
                    </a:lnTo>
                    <a:lnTo>
                      <a:pt x="45" y="488"/>
                    </a:lnTo>
                    <a:lnTo>
                      <a:pt x="25" y="451"/>
                    </a:lnTo>
                    <a:lnTo>
                      <a:pt x="12" y="411"/>
                    </a:lnTo>
                    <a:lnTo>
                      <a:pt x="3" y="369"/>
                    </a:lnTo>
                    <a:lnTo>
                      <a:pt x="0" y="325"/>
                    </a:lnTo>
                    <a:lnTo>
                      <a:pt x="3" y="282"/>
                    </a:lnTo>
                    <a:lnTo>
                      <a:pt x="12" y="239"/>
                    </a:lnTo>
                    <a:lnTo>
                      <a:pt x="25" y="199"/>
                    </a:lnTo>
                    <a:lnTo>
                      <a:pt x="45" y="162"/>
                    </a:lnTo>
                    <a:lnTo>
                      <a:pt x="68" y="128"/>
                    </a:lnTo>
                    <a:lnTo>
                      <a:pt x="96" y="96"/>
                    </a:lnTo>
                    <a:lnTo>
                      <a:pt x="127" y="69"/>
                    </a:lnTo>
                    <a:lnTo>
                      <a:pt x="162" y="45"/>
                    </a:lnTo>
                    <a:lnTo>
                      <a:pt x="200" y="26"/>
                    </a:lnTo>
                    <a:lnTo>
                      <a:pt x="240" y="12"/>
                    </a:lnTo>
                    <a:lnTo>
                      <a:pt x="282" y="4"/>
                    </a:lnTo>
                    <a:lnTo>
                      <a:pt x="325" y="0"/>
                    </a:lnTo>
                    <a:close/>
                  </a:path>
                </a:pathLst>
              </a:custGeom>
              <a:solidFill>
                <a:srgbClr val="A3FFD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4117" name="Freeform 13"/>
              <p:cNvSpPr>
                <a:spLocks/>
              </p:cNvSpPr>
              <p:nvPr/>
            </p:nvSpPr>
            <p:spPr bwMode="auto">
              <a:xfrm>
                <a:off x="172" y="316"/>
                <a:ext cx="210" cy="209"/>
              </a:xfrm>
              <a:custGeom>
                <a:avLst/>
                <a:gdLst>
                  <a:gd name="T0" fmla="*/ 0 w 609"/>
                  <a:gd name="T1" fmla="*/ 0 h 608"/>
                  <a:gd name="T2" fmla="*/ 0 w 609"/>
                  <a:gd name="T3" fmla="*/ 0 h 608"/>
                  <a:gd name="T4" fmla="*/ 0 w 609"/>
                  <a:gd name="T5" fmla="*/ 0 h 608"/>
                  <a:gd name="T6" fmla="*/ 0 w 609"/>
                  <a:gd name="T7" fmla="*/ 0 h 608"/>
                  <a:gd name="T8" fmla="*/ 0 w 609"/>
                  <a:gd name="T9" fmla="*/ 0 h 608"/>
                  <a:gd name="T10" fmla="*/ 0 w 609"/>
                  <a:gd name="T11" fmla="*/ 0 h 608"/>
                  <a:gd name="T12" fmla="*/ 0 w 609"/>
                  <a:gd name="T13" fmla="*/ 0 h 608"/>
                  <a:gd name="T14" fmla="*/ 0 w 609"/>
                  <a:gd name="T15" fmla="*/ 0 h 608"/>
                  <a:gd name="T16" fmla="*/ 0 w 609"/>
                  <a:gd name="T17" fmla="*/ 0 h 608"/>
                  <a:gd name="T18" fmla="*/ 0 w 609"/>
                  <a:gd name="T19" fmla="*/ 0 h 608"/>
                  <a:gd name="T20" fmla="*/ 0 w 609"/>
                  <a:gd name="T21" fmla="*/ 0 h 608"/>
                  <a:gd name="T22" fmla="*/ 0 w 609"/>
                  <a:gd name="T23" fmla="*/ 0 h 608"/>
                  <a:gd name="T24" fmla="*/ 0 w 609"/>
                  <a:gd name="T25" fmla="*/ 0 h 608"/>
                  <a:gd name="T26" fmla="*/ 0 w 609"/>
                  <a:gd name="T27" fmla="*/ 0 h 608"/>
                  <a:gd name="T28" fmla="*/ 0 w 609"/>
                  <a:gd name="T29" fmla="*/ 0 h 608"/>
                  <a:gd name="T30" fmla="*/ 0 w 609"/>
                  <a:gd name="T31" fmla="*/ 0 h 608"/>
                  <a:gd name="T32" fmla="*/ 0 w 609"/>
                  <a:gd name="T33" fmla="*/ 0 h 608"/>
                  <a:gd name="T34" fmla="*/ 0 w 609"/>
                  <a:gd name="T35" fmla="*/ 0 h 608"/>
                  <a:gd name="T36" fmla="*/ 0 w 609"/>
                  <a:gd name="T37" fmla="*/ 0 h 608"/>
                  <a:gd name="T38" fmla="*/ 0 w 609"/>
                  <a:gd name="T39" fmla="*/ 0 h 608"/>
                  <a:gd name="T40" fmla="*/ 0 w 609"/>
                  <a:gd name="T41" fmla="*/ 0 h 608"/>
                  <a:gd name="T42" fmla="*/ 0 w 609"/>
                  <a:gd name="T43" fmla="*/ 0 h 608"/>
                  <a:gd name="T44" fmla="*/ 0 w 609"/>
                  <a:gd name="T45" fmla="*/ 0 h 608"/>
                  <a:gd name="T46" fmla="*/ 0 w 609"/>
                  <a:gd name="T47" fmla="*/ 0 h 608"/>
                  <a:gd name="T48" fmla="*/ 0 w 609"/>
                  <a:gd name="T49" fmla="*/ 0 h 608"/>
                  <a:gd name="T50" fmla="*/ 0 w 609"/>
                  <a:gd name="T51" fmla="*/ 0 h 608"/>
                  <a:gd name="T52" fmla="*/ 0 w 609"/>
                  <a:gd name="T53" fmla="*/ 0 h 608"/>
                  <a:gd name="T54" fmla="*/ 0 w 609"/>
                  <a:gd name="T55" fmla="*/ 0 h 608"/>
                  <a:gd name="T56" fmla="*/ 0 w 609"/>
                  <a:gd name="T57" fmla="*/ 0 h 608"/>
                  <a:gd name="T58" fmla="*/ 0 w 609"/>
                  <a:gd name="T59" fmla="*/ 0 h 608"/>
                  <a:gd name="T60" fmla="*/ 0 w 609"/>
                  <a:gd name="T61" fmla="*/ 0 h 608"/>
                  <a:gd name="T62" fmla="*/ 0 w 609"/>
                  <a:gd name="T63" fmla="*/ 0 h 608"/>
                  <a:gd name="T64" fmla="*/ 0 w 609"/>
                  <a:gd name="T65" fmla="*/ 0 h 608"/>
                  <a:gd name="T66" fmla="*/ 0 w 609"/>
                  <a:gd name="T67" fmla="*/ 0 h 608"/>
                  <a:gd name="T68" fmla="*/ 0 w 609"/>
                  <a:gd name="T69" fmla="*/ 0 h 608"/>
                  <a:gd name="T70" fmla="*/ 0 w 609"/>
                  <a:gd name="T71" fmla="*/ 0 h 608"/>
                  <a:gd name="T72" fmla="*/ 0 w 609"/>
                  <a:gd name="T73" fmla="*/ 0 h 608"/>
                  <a:gd name="T74" fmla="*/ 0 w 609"/>
                  <a:gd name="T75" fmla="*/ 0 h 608"/>
                  <a:gd name="T76" fmla="*/ 0 w 609"/>
                  <a:gd name="T77" fmla="*/ 0 h 608"/>
                  <a:gd name="T78" fmla="*/ 0 w 609"/>
                  <a:gd name="T79" fmla="*/ 0 h 608"/>
                  <a:gd name="T80" fmla="*/ 0 w 609"/>
                  <a:gd name="T81" fmla="*/ 0 h 608"/>
                  <a:gd name="T82" fmla="*/ 0 w 609"/>
                  <a:gd name="T83" fmla="*/ 0 h 608"/>
                  <a:gd name="T84" fmla="*/ 0 w 609"/>
                  <a:gd name="T85" fmla="*/ 0 h 608"/>
                  <a:gd name="T86" fmla="*/ 0 w 609"/>
                  <a:gd name="T87" fmla="*/ 0 h 608"/>
                  <a:gd name="T88" fmla="*/ 0 w 609"/>
                  <a:gd name="T89" fmla="*/ 0 h 608"/>
                  <a:gd name="T90" fmla="*/ 0 w 609"/>
                  <a:gd name="T91" fmla="*/ 0 h 608"/>
                  <a:gd name="T92" fmla="*/ 0 w 609"/>
                  <a:gd name="T93" fmla="*/ 0 h 608"/>
                  <a:gd name="T94" fmla="*/ 0 w 609"/>
                  <a:gd name="T95" fmla="*/ 0 h 608"/>
                  <a:gd name="T96" fmla="*/ 0 w 609"/>
                  <a:gd name="T97" fmla="*/ 0 h 608"/>
                  <a:gd name="T98" fmla="*/ 0 w 609"/>
                  <a:gd name="T99" fmla="*/ 0 h 60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09"/>
                  <a:gd name="T151" fmla="*/ 0 h 608"/>
                  <a:gd name="T152" fmla="*/ 609 w 609"/>
                  <a:gd name="T153" fmla="*/ 608 h 60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09" h="608">
                    <a:moveTo>
                      <a:pt x="304" y="0"/>
                    </a:moveTo>
                    <a:lnTo>
                      <a:pt x="346" y="3"/>
                    </a:lnTo>
                    <a:lnTo>
                      <a:pt x="385" y="11"/>
                    </a:lnTo>
                    <a:lnTo>
                      <a:pt x="423" y="24"/>
                    </a:lnTo>
                    <a:lnTo>
                      <a:pt x="458" y="42"/>
                    </a:lnTo>
                    <a:lnTo>
                      <a:pt x="490" y="64"/>
                    </a:lnTo>
                    <a:lnTo>
                      <a:pt x="520" y="90"/>
                    </a:lnTo>
                    <a:lnTo>
                      <a:pt x="546" y="119"/>
                    </a:lnTo>
                    <a:lnTo>
                      <a:pt x="567" y="151"/>
                    </a:lnTo>
                    <a:lnTo>
                      <a:pt x="585" y="186"/>
                    </a:lnTo>
                    <a:lnTo>
                      <a:pt x="598" y="223"/>
                    </a:lnTo>
                    <a:lnTo>
                      <a:pt x="606" y="263"/>
                    </a:lnTo>
                    <a:lnTo>
                      <a:pt x="609" y="304"/>
                    </a:lnTo>
                    <a:lnTo>
                      <a:pt x="606" y="345"/>
                    </a:lnTo>
                    <a:lnTo>
                      <a:pt x="598" y="385"/>
                    </a:lnTo>
                    <a:lnTo>
                      <a:pt x="585" y="422"/>
                    </a:lnTo>
                    <a:lnTo>
                      <a:pt x="567" y="457"/>
                    </a:lnTo>
                    <a:lnTo>
                      <a:pt x="546" y="489"/>
                    </a:lnTo>
                    <a:lnTo>
                      <a:pt x="520" y="519"/>
                    </a:lnTo>
                    <a:lnTo>
                      <a:pt x="490" y="545"/>
                    </a:lnTo>
                    <a:lnTo>
                      <a:pt x="458" y="566"/>
                    </a:lnTo>
                    <a:lnTo>
                      <a:pt x="423" y="584"/>
                    </a:lnTo>
                    <a:lnTo>
                      <a:pt x="385" y="597"/>
                    </a:lnTo>
                    <a:lnTo>
                      <a:pt x="346" y="605"/>
                    </a:lnTo>
                    <a:lnTo>
                      <a:pt x="304" y="608"/>
                    </a:lnTo>
                    <a:lnTo>
                      <a:pt x="263" y="605"/>
                    </a:lnTo>
                    <a:lnTo>
                      <a:pt x="224" y="597"/>
                    </a:lnTo>
                    <a:lnTo>
                      <a:pt x="186" y="584"/>
                    </a:lnTo>
                    <a:lnTo>
                      <a:pt x="151" y="566"/>
                    </a:lnTo>
                    <a:lnTo>
                      <a:pt x="119" y="545"/>
                    </a:lnTo>
                    <a:lnTo>
                      <a:pt x="90" y="519"/>
                    </a:lnTo>
                    <a:lnTo>
                      <a:pt x="64" y="489"/>
                    </a:lnTo>
                    <a:lnTo>
                      <a:pt x="42" y="457"/>
                    </a:lnTo>
                    <a:lnTo>
                      <a:pt x="24" y="422"/>
                    </a:lnTo>
                    <a:lnTo>
                      <a:pt x="11" y="385"/>
                    </a:lnTo>
                    <a:lnTo>
                      <a:pt x="3" y="345"/>
                    </a:lnTo>
                    <a:lnTo>
                      <a:pt x="0" y="304"/>
                    </a:lnTo>
                    <a:lnTo>
                      <a:pt x="3" y="263"/>
                    </a:lnTo>
                    <a:lnTo>
                      <a:pt x="11" y="223"/>
                    </a:lnTo>
                    <a:lnTo>
                      <a:pt x="24" y="186"/>
                    </a:lnTo>
                    <a:lnTo>
                      <a:pt x="42" y="151"/>
                    </a:lnTo>
                    <a:lnTo>
                      <a:pt x="64" y="119"/>
                    </a:lnTo>
                    <a:lnTo>
                      <a:pt x="90" y="90"/>
                    </a:lnTo>
                    <a:lnTo>
                      <a:pt x="119" y="64"/>
                    </a:lnTo>
                    <a:lnTo>
                      <a:pt x="151" y="42"/>
                    </a:lnTo>
                    <a:lnTo>
                      <a:pt x="186" y="24"/>
                    </a:lnTo>
                    <a:lnTo>
                      <a:pt x="224" y="11"/>
                    </a:lnTo>
                    <a:lnTo>
                      <a:pt x="263" y="3"/>
                    </a:lnTo>
                    <a:lnTo>
                      <a:pt x="304" y="0"/>
                    </a:lnTo>
                    <a:close/>
                  </a:path>
                </a:pathLst>
              </a:custGeom>
              <a:solidFill>
                <a:srgbClr val="ABFFD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4118" name="Freeform 14"/>
              <p:cNvSpPr>
                <a:spLocks/>
              </p:cNvSpPr>
              <p:nvPr/>
            </p:nvSpPr>
            <p:spPr bwMode="auto">
              <a:xfrm>
                <a:off x="180" y="318"/>
                <a:ext cx="196" cy="198"/>
              </a:xfrm>
              <a:custGeom>
                <a:avLst/>
                <a:gdLst>
                  <a:gd name="T0" fmla="*/ 0 w 571"/>
                  <a:gd name="T1" fmla="*/ 0 h 571"/>
                  <a:gd name="T2" fmla="*/ 0 w 571"/>
                  <a:gd name="T3" fmla="*/ 0 h 571"/>
                  <a:gd name="T4" fmla="*/ 0 w 571"/>
                  <a:gd name="T5" fmla="*/ 0 h 571"/>
                  <a:gd name="T6" fmla="*/ 0 w 571"/>
                  <a:gd name="T7" fmla="*/ 0 h 571"/>
                  <a:gd name="T8" fmla="*/ 0 w 571"/>
                  <a:gd name="T9" fmla="*/ 0 h 571"/>
                  <a:gd name="T10" fmla="*/ 0 w 571"/>
                  <a:gd name="T11" fmla="*/ 0 h 571"/>
                  <a:gd name="T12" fmla="*/ 0 w 571"/>
                  <a:gd name="T13" fmla="*/ 0 h 571"/>
                  <a:gd name="T14" fmla="*/ 0 w 571"/>
                  <a:gd name="T15" fmla="*/ 0 h 571"/>
                  <a:gd name="T16" fmla="*/ 0 w 571"/>
                  <a:gd name="T17" fmla="*/ 0 h 571"/>
                  <a:gd name="T18" fmla="*/ 0 w 571"/>
                  <a:gd name="T19" fmla="*/ 0 h 571"/>
                  <a:gd name="T20" fmla="*/ 0 w 571"/>
                  <a:gd name="T21" fmla="*/ 0 h 571"/>
                  <a:gd name="T22" fmla="*/ 0 w 571"/>
                  <a:gd name="T23" fmla="*/ 0 h 571"/>
                  <a:gd name="T24" fmla="*/ 0 w 571"/>
                  <a:gd name="T25" fmla="*/ 0 h 571"/>
                  <a:gd name="T26" fmla="*/ 0 w 571"/>
                  <a:gd name="T27" fmla="*/ 0 h 571"/>
                  <a:gd name="T28" fmla="*/ 0 w 571"/>
                  <a:gd name="T29" fmla="*/ 0 h 571"/>
                  <a:gd name="T30" fmla="*/ 0 w 571"/>
                  <a:gd name="T31" fmla="*/ 0 h 571"/>
                  <a:gd name="T32" fmla="*/ 0 w 571"/>
                  <a:gd name="T33" fmla="*/ 0 h 571"/>
                  <a:gd name="T34" fmla="*/ 0 w 571"/>
                  <a:gd name="T35" fmla="*/ 0 h 571"/>
                  <a:gd name="T36" fmla="*/ 0 w 571"/>
                  <a:gd name="T37" fmla="*/ 0 h 571"/>
                  <a:gd name="T38" fmla="*/ 0 w 571"/>
                  <a:gd name="T39" fmla="*/ 0 h 571"/>
                  <a:gd name="T40" fmla="*/ 0 w 571"/>
                  <a:gd name="T41" fmla="*/ 0 h 571"/>
                  <a:gd name="T42" fmla="*/ 0 w 571"/>
                  <a:gd name="T43" fmla="*/ 0 h 571"/>
                  <a:gd name="T44" fmla="*/ 0 w 571"/>
                  <a:gd name="T45" fmla="*/ 0 h 571"/>
                  <a:gd name="T46" fmla="*/ 0 w 571"/>
                  <a:gd name="T47" fmla="*/ 0 h 571"/>
                  <a:gd name="T48" fmla="*/ 0 w 571"/>
                  <a:gd name="T49" fmla="*/ 0 h 571"/>
                  <a:gd name="T50" fmla="*/ 0 w 571"/>
                  <a:gd name="T51" fmla="*/ 0 h 571"/>
                  <a:gd name="T52" fmla="*/ 0 w 571"/>
                  <a:gd name="T53" fmla="*/ 0 h 571"/>
                  <a:gd name="T54" fmla="*/ 0 w 571"/>
                  <a:gd name="T55" fmla="*/ 0 h 571"/>
                  <a:gd name="T56" fmla="*/ 0 w 571"/>
                  <a:gd name="T57" fmla="*/ 0 h 571"/>
                  <a:gd name="T58" fmla="*/ 0 w 571"/>
                  <a:gd name="T59" fmla="*/ 0 h 571"/>
                  <a:gd name="T60" fmla="*/ 0 w 571"/>
                  <a:gd name="T61" fmla="*/ 0 h 571"/>
                  <a:gd name="T62" fmla="*/ 0 w 571"/>
                  <a:gd name="T63" fmla="*/ 0 h 571"/>
                  <a:gd name="T64" fmla="*/ 0 w 571"/>
                  <a:gd name="T65" fmla="*/ 0 h 571"/>
                  <a:gd name="T66" fmla="*/ 0 w 571"/>
                  <a:gd name="T67" fmla="*/ 0 h 571"/>
                  <a:gd name="T68" fmla="*/ 0 w 571"/>
                  <a:gd name="T69" fmla="*/ 0 h 571"/>
                  <a:gd name="T70" fmla="*/ 0 w 571"/>
                  <a:gd name="T71" fmla="*/ 0 h 571"/>
                  <a:gd name="T72" fmla="*/ 0 w 571"/>
                  <a:gd name="T73" fmla="*/ 0 h 571"/>
                  <a:gd name="T74" fmla="*/ 0 w 571"/>
                  <a:gd name="T75" fmla="*/ 0 h 571"/>
                  <a:gd name="T76" fmla="*/ 0 w 571"/>
                  <a:gd name="T77" fmla="*/ 0 h 571"/>
                  <a:gd name="T78" fmla="*/ 0 w 571"/>
                  <a:gd name="T79" fmla="*/ 0 h 571"/>
                  <a:gd name="T80" fmla="*/ 0 w 571"/>
                  <a:gd name="T81" fmla="*/ 0 h 571"/>
                  <a:gd name="T82" fmla="*/ 0 w 571"/>
                  <a:gd name="T83" fmla="*/ 0 h 571"/>
                  <a:gd name="T84" fmla="*/ 0 w 571"/>
                  <a:gd name="T85" fmla="*/ 0 h 571"/>
                  <a:gd name="T86" fmla="*/ 0 w 571"/>
                  <a:gd name="T87" fmla="*/ 0 h 571"/>
                  <a:gd name="T88" fmla="*/ 0 w 571"/>
                  <a:gd name="T89" fmla="*/ 0 h 571"/>
                  <a:gd name="T90" fmla="*/ 0 w 571"/>
                  <a:gd name="T91" fmla="*/ 0 h 571"/>
                  <a:gd name="T92" fmla="*/ 0 w 571"/>
                  <a:gd name="T93" fmla="*/ 0 h 571"/>
                  <a:gd name="T94" fmla="*/ 0 w 571"/>
                  <a:gd name="T95" fmla="*/ 0 h 571"/>
                  <a:gd name="T96" fmla="*/ 0 w 571"/>
                  <a:gd name="T97" fmla="*/ 0 h 571"/>
                  <a:gd name="T98" fmla="*/ 0 w 571"/>
                  <a:gd name="T99" fmla="*/ 0 h 57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571"/>
                  <a:gd name="T151" fmla="*/ 0 h 571"/>
                  <a:gd name="T152" fmla="*/ 571 w 571"/>
                  <a:gd name="T153" fmla="*/ 571 h 57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571" h="571">
                    <a:moveTo>
                      <a:pt x="286" y="0"/>
                    </a:moveTo>
                    <a:lnTo>
                      <a:pt x="325" y="3"/>
                    </a:lnTo>
                    <a:lnTo>
                      <a:pt x="362" y="11"/>
                    </a:lnTo>
                    <a:lnTo>
                      <a:pt x="396" y="23"/>
                    </a:lnTo>
                    <a:lnTo>
                      <a:pt x="430" y="40"/>
                    </a:lnTo>
                    <a:lnTo>
                      <a:pt x="460" y="60"/>
                    </a:lnTo>
                    <a:lnTo>
                      <a:pt x="487" y="85"/>
                    </a:lnTo>
                    <a:lnTo>
                      <a:pt x="512" y="112"/>
                    </a:lnTo>
                    <a:lnTo>
                      <a:pt x="532" y="142"/>
                    </a:lnTo>
                    <a:lnTo>
                      <a:pt x="549" y="176"/>
                    </a:lnTo>
                    <a:lnTo>
                      <a:pt x="561" y="210"/>
                    </a:lnTo>
                    <a:lnTo>
                      <a:pt x="569" y="247"/>
                    </a:lnTo>
                    <a:lnTo>
                      <a:pt x="571" y="285"/>
                    </a:lnTo>
                    <a:lnTo>
                      <a:pt x="569" y="324"/>
                    </a:lnTo>
                    <a:lnTo>
                      <a:pt x="561" y="361"/>
                    </a:lnTo>
                    <a:lnTo>
                      <a:pt x="549" y="396"/>
                    </a:lnTo>
                    <a:lnTo>
                      <a:pt x="532" y="429"/>
                    </a:lnTo>
                    <a:lnTo>
                      <a:pt x="512" y="460"/>
                    </a:lnTo>
                    <a:lnTo>
                      <a:pt x="487" y="487"/>
                    </a:lnTo>
                    <a:lnTo>
                      <a:pt x="460" y="512"/>
                    </a:lnTo>
                    <a:lnTo>
                      <a:pt x="430" y="532"/>
                    </a:lnTo>
                    <a:lnTo>
                      <a:pt x="396" y="548"/>
                    </a:lnTo>
                    <a:lnTo>
                      <a:pt x="362" y="561"/>
                    </a:lnTo>
                    <a:lnTo>
                      <a:pt x="325" y="569"/>
                    </a:lnTo>
                    <a:lnTo>
                      <a:pt x="286" y="571"/>
                    </a:lnTo>
                    <a:lnTo>
                      <a:pt x="248" y="569"/>
                    </a:lnTo>
                    <a:lnTo>
                      <a:pt x="211" y="561"/>
                    </a:lnTo>
                    <a:lnTo>
                      <a:pt x="176" y="548"/>
                    </a:lnTo>
                    <a:lnTo>
                      <a:pt x="142" y="532"/>
                    </a:lnTo>
                    <a:lnTo>
                      <a:pt x="112" y="512"/>
                    </a:lnTo>
                    <a:lnTo>
                      <a:pt x="85" y="487"/>
                    </a:lnTo>
                    <a:lnTo>
                      <a:pt x="60" y="460"/>
                    </a:lnTo>
                    <a:lnTo>
                      <a:pt x="40" y="429"/>
                    </a:lnTo>
                    <a:lnTo>
                      <a:pt x="24" y="396"/>
                    </a:lnTo>
                    <a:lnTo>
                      <a:pt x="11" y="361"/>
                    </a:lnTo>
                    <a:lnTo>
                      <a:pt x="3" y="324"/>
                    </a:lnTo>
                    <a:lnTo>
                      <a:pt x="0" y="285"/>
                    </a:lnTo>
                    <a:lnTo>
                      <a:pt x="3" y="247"/>
                    </a:lnTo>
                    <a:lnTo>
                      <a:pt x="11" y="210"/>
                    </a:lnTo>
                    <a:lnTo>
                      <a:pt x="24" y="176"/>
                    </a:lnTo>
                    <a:lnTo>
                      <a:pt x="40" y="142"/>
                    </a:lnTo>
                    <a:lnTo>
                      <a:pt x="60" y="112"/>
                    </a:lnTo>
                    <a:lnTo>
                      <a:pt x="85" y="85"/>
                    </a:lnTo>
                    <a:lnTo>
                      <a:pt x="112" y="60"/>
                    </a:lnTo>
                    <a:lnTo>
                      <a:pt x="142" y="40"/>
                    </a:lnTo>
                    <a:lnTo>
                      <a:pt x="176" y="23"/>
                    </a:lnTo>
                    <a:lnTo>
                      <a:pt x="211" y="11"/>
                    </a:lnTo>
                    <a:lnTo>
                      <a:pt x="248" y="3"/>
                    </a:lnTo>
                    <a:lnTo>
                      <a:pt x="286" y="0"/>
                    </a:lnTo>
                    <a:close/>
                  </a:path>
                </a:pathLst>
              </a:custGeom>
              <a:solidFill>
                <a:srgbClr val="B0FFE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4119" name="Freeform 15"/>
              <p:cNvSpPr>
                <a:spLocks/>
              </p:cNvSpPr>
              <p:nvPr/>
            </p:nvSpPr>
            <p:spPr bwMode="auto">
              <a:xfrm>
                <a:off x="189" y="325"/>
                <a:ext cx="180" cy="180"/>
              </a:xfrm>
              <a:custGeom>
                <a:avLst/>
                <a:gdLst>
                  <a:gd name="T0" fmla="*/ 0 w 529"/>
                  <a:gd name="T1" fmla="*/ 0 h 527"/>
                  <a:gd name="T2" fmla="*/ 0 w 529"/>
                  <a:gd name="T3" fmla="*/ 0 h 527"/>
                  <a:gd name="T4" fmla="*/ 0 w 529"/>
                  <a:gd name="T5" fmla="*/ 0 h 527"/>
                  <a:gd name="T6" fmla="*/ 0 w 529"/>
                  <a:gd name="T7" fmla="*/ 0 h 527"/>
                  <a:gd name="T8" fmla="*/ 0 w 529"/>
                  <a:gd name="T9" fmla="*/ 0 h 527"/>
                  <a:gd name="T10" fmla="*/ 0 w 529"/>
                  <a:gd name="T11" fmla="*/ 0 h 527"/>
                  <a:gd name="T12" fmla="*/ 0 w 529"/>
                  <a:gd name="T13" fmla="*/ 0 h 527"/>
                  <a:gd name="T14" fmla="*/ 0 w 529"/>
                  <a:gd name="T15" fmla="*/ 0 h 527"/>
                  <a:gd name="T16" fmla="*/ 0 w 529"/>
                  <a:gd name="T17" fmla="*/ 0 h 527"/>
                  <a:gd name="T18" fmla="*/ 0 w 529"/>
                  <a:gd name="T19" fmla="*/ 0 h 527"/>
                  <a:gd name="T20" fmla="*/ 0 w 529"/>
                  <a:gd name="T21" fmla="*/ 0 h 527"/>
                  <a:gd name="T22" fmla="*/ 0 w 529"/>
                  <a:gd name="T23" fmla="*/ 0 h 527"/>
                  <a:gd name="T24" fmla="*/ 0 w 529"/>
                  <a:gd name="T25" fmla="*/ 0 h 527"/>
                  <a:gd name="T26" fmla="*/ 0 w 529"/>
                  <a:gd name="T27" fmla="*/ 0 h 527"/>
                  <a:gd name="T28" fmla="*/ 0 w 529"/>
                  <a:gd name="T29" fmla="*/ 0 h 527"/>
                  <a:gd name="T30" fmla="*/ 0 w 529"/>
                  <a:gd name="T31" fmla="*/ 0 h 527"/>
                  <a:gd name="T32" fmla="*/ 0 w 529"/>
                  <a:gd name="T33" fmla="*/ 0 h 527"/>
                  <a:gd name="T34" fmla="*/ 0 w 529"/>
                  <a:gd name="T35" fmla="*/ 0 h 527"/>
                  <a:gd name="T36" fmla="*/ 0 w 529"/>
                  <a:gd name="T37" fmla="*/ 0 h 527"/>
                  <a:gd name="T38" fmla="*/ 0 w 529"/>
                  <a:gd name="T39" fmla="*/ 0 h 527"/>
                  <a:gd name="T40" fmla="*/ 0 w 529"/>
                  <a:gd name="T41" fmla="*/ 0 h 527"/>
                  <a:gd name="T42" fmla="*/ 0 w 529"/>
                  <a:gd name="T43" fmla="*/ 0 h 527"/>
                  <a:gd name="T44" fmla="*/ 0 w 529"/>
                  <a:gd name="T45" fmla="*/ 0 h 527"/>
                  <a:gd name="T46" fmla="*/ 0 w 529"/>
                  <a:gd name="T47" fmla="*/ 0 h 527"/>
                  <a:gd name="T48" fmla="*/ 0 w 529"/>
                  <a:gd name="T49" fmla="*/ 0 h 527"/>
                  <a:gd name="T50" fmla="*/ 0 w 529"/>
                  <a:gd name="T51" fmla="*/ 0 h 527"/>
                  <a:gd name="T52" fmla="*/ 0 w 529"/>
                  <a:gd name="T53" fmla="*/ 0 h 527"/>
                  <a:gd name="T54" fmla="*/ 0 w 529"/>
                  <a:gd name="T55" fmla="*/ 0 h 527"/>
                  <a:gd name="T56" fmla="*/ 0 w 529"/>
                  <a:gd name="T57" fmla="*/ 0 h 527"/>
                  <a:gd name="T58" fmla="*/ 0 w 529"/>
                  <a:gd name="T59" fmla="*/ 0 h 527"/>
                  <a:gd name="T60" fmla="*/ 0 w 529"/>
                  <a:gd name="T61" fmla="*/ 0 h 527"/>
                  <a:gd name="T62" fmla="*/ 0 w 529"/>
                  <a:gd name="T63" fmla="*/ 0 h 527"/>
                  <a:gd name="T64" fmla="*/ 0 w 529"/>
                  <a:gd name="T65" fmla="*/ 0 h 527"/>
                  <a:gd name="T66" fmla="*/ 0 w 529"/>
                  <a:gd name="T67" fmla="*/ 0 h 527"/>
                  <a:gd name="T68" fmla="*/ 0 w 529"/>
                  <a:gd name="T69" fmla="*/ 0 h 527"/>
                  <a:gd name="T70" fmla="*/ 0 w 529"/>
                  <a:gd name="T71" fmla="*/ 0 h 527"/>
                  <a:gd name="T72" fmla="*/ 0 w 529"/>
                  <a:gd name="T73" fmla="*/ 0 h 527"/>
                  <a:gd name="T74" fmla="*/ 0 w 529"/>
                  <a:gd name="T75" fmla="*/ 0 h 527"/>
                  <a:gd name="T76" fmla="*/ 0 w 529"/>
                  <a:gd name="T77" fmla="*/ 0 h 527"/>
                  <a:gd name="T78" fmla="*/ 0 w 529"/>
                  <a:gd name="T79" fmla="*/ 0 h 527"/>
                  <a:gd name="T80" fmla="*/ 0 w 529"/>
                  <a:gd name="T81" fmla="*/ 0 h 527"/>
                  <a:gd name="T82" fmla="*/ 0 w 529"/>
                  <a:gd name="T83" fmla="*/ 0 h 527"/>
                  <a:gd name="T84" fmla="*/ 0 w 529"/>
                  <a:gd name="T85" fmla="*/ 0 h 527"/>
                  <a:gd name="T86" fmla="*/ 0 w 529"/>
                  <a:gd name="T87" fmla="*/ 0 h 527"/>
                  <a:gd name="T88" fmla="*/ 0 w 529"/>
                  <a:gd name="T89" fmla="*/ 0 h 527"/>
                  <a:gd name="T90" fmla="*/ 0 w 529"/>
                  <a:gd name="T91" fmla="*/ 0 h 527"/>
                  <a:gd name="T92" fmla="*/ 0 w 529"/>
                  <a:gd name="T93" fmla="*/ 0 h 527"/>
                  <a:gd name="T94" fmla="*/ 0 w 529"/>
                  <a:gd name="T95" fmla="*/ 0 h 527"/>
                  <a:gd name="T96" fmla="*/ 0 w 529"/>
                  <a:gd name="T97" fmla="*/ 0 h 527"/>
                  <a:gd name="T98" fmla="*/ 0 w 529"/>
                  <a:gd name="T99" fmla="*/ 0 h 527"/>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529"/>
                  <a:gd name="T151" fmla="*/ 0 h 527"/>
                  <a:gd name="T152" fmla="*/ 529 w 529"/>
                  <a:gd name="T153" fmla="*/ 527 h 527"/>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529" h="527">
                    <a:moveTo>
                      <a:pt x="264" y="0"/>
                    </a:moveTo>
                    <a:lnTo>
                      <a:pt x="300" y="2"/>
                    </a:lnTo>
                    <a:lnTo>
                      <a:pt x="335" y="9"/>
                    </a:lnTo>
                    <a:lnTo>
                      <a:pt x="367" y="21"/>
                    </a:lnTo>
                    <a:lnTo>
                      <a:pt x="398" y="36"/>
                    </a:lnTo>
                    <a:lnTo>
                      <a:pt x="426" y="55"/>
                    </a:lnTo>
                    <a:lnTo>
                      <a:pt x="451" y="77"/>
                    </a:lnTo>
                    <a:lnTo>
                      <a:pt x="474" y="103"/>
                    </a:lnTo>
                    <a:lnTo>
                      <a:pt x="493" y="130"/>
                    </a:lnTo>
                    <a:lnTo>
                      <a:pt x="508" y="161"/>
                    </a:lnTo>
                    <a:lnTo>
                      <a:pt x="520" y="194"/>
                    </a:lnTo>
                    <a:lnTo>
                      <a:pt x="527" y="228"/>
                    </a:lnTo>
                    <a:lnTo>
                      <a:pt x="529" y="263"/>
                    </a:lnTo>
                    <a:lnTo>
                      <a:pt x="527" y="300"/>
                    </a:lnTo>
                    <a:lnTo>
                      <a:pt x="520" y="334"/>
                    </a:lnTo>
                    <a:lnTo>
                      <a:pt x="508" y="366"/>
                    </a:lnTo>
                    <a:lnTo>
                      <a:pt x="493" y="397"/>
                    </a:lnTo>
                    <a:lnTo>
                      <a:pt x="474" y="425"/>
                    </a:lnTo>
                    <a:lnTo>
                      <a:pt x="451" y="450"/>
                    </a:lnTo>
                    <a:lnTo>
                      <a:pt x="426" y="473"/>
                    </a:lnTo>
                    <a:lnTo>
                      <a:pt x="398" y="492"/>
                    </a:lnTo>
                    <a:lnTo>
                      <a:pt x="367" y="507"/>
                    </a:lnTo>
                    <a:lnTo>
                      <a:pt x="335" y="518"/>
                    </a:lnTo>
                    <a:lnTo>
                      <a:pt x="300" y="525"/>
                    </a:lnTo>
                    <a:lnTo>
                      <a:pt x="264" y="527"/>
                    </a:lnTo>
                    <a:lnTo>
                      <a:pt x="229" y="525"/>
                    </a:lnTo>
                    <a:lnTo>
                      <a:pt x="195" y="518"/>
                    </a:lnTo>
                    <a:lnTo>
                      <a:pt x="162" y="507"/>
                    </a:lnTo>
                    <a:lnTo>
                      <a:pt x="132" y="492"/>
                    </a:lnTo>
                    <a:lnTo>
                      <a:pt x="103" y="473"/>
                    </a:lnTo>
                    <a:lnTo>
                      <a:pt x="78" y="450"/>
                    </a:lnTo>
                    <a:lnTo>
                      <a:pt x="55" y="425"/>
                    </a:lnTo>
                    <a:lnTo>
                      <a:pt x="36" y="397"/>
                    </a:lnTo>
                    <a:lnTo>
                      <a:pt x="21" y="366"/>
                    </a:lnTo>
                    <a:lnTo>
                      <a:pt x="9" y="334"/>
                    </a:lnTo>
                    <a:lnTo>
                      <a:pt x="3" y="300"/>
                    </a:lnTo>
                    <a:lnTo>
                      <a:pt x="0" y="263"/>
                    </a:lnTo>
                    <a:lnTo>
                      <a:pt x="3" y="228"/>
                    </a:lnTo>
                    <a:lnTo>
                      <a:pt x="9" y="194"/>
                    </a:lnTo>
                    <a:lnTo>
                      <a:pt x="21" y="161"/>
                    </a:lnTo>
                    <a:lnTo>
                      <a:pt x="37" y="130"/>
                    </a:lnTo>
                    <a:lnTo>
                      <a:pt x="55" y="103"/>
                    </a:lnTo>
                    <a:lnTo>
                      <a:pt x="78" y="77"/>
                    </a:lnTo>
                    <a:lnTo>
                      <a:pt x="103" y="55"/>
                    </a:lnTo>
                    <a:lnTo>
                      <a:pt x="131" y="36"/>
                    </a:lnTo>
                    <a:lnTo>
                      <a:pt x="162" y="21"/>
                    </a:lnTo>
                    <a:lnTo>
                      <a:pt x="195" y="9"/>
                    </a:lnTo>
                    <a:lnTo>
                      <a:pt x="229" y="2"/>
                    </a:lnTo>
                    <a:lnTo>
                      <a:pt x="264" y="0"/>
                    </a:lnTo>
                    <a:close/>
                  </a:path>
                </a:pathLst>
              </a:custGeom>
              <a:solidFill>
                <a:srgbClr val="B5FF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4120" name="Freeform 16"/>
              <p:cNvSpPr>
                <a:spLocks/>
              </p:cNvSpPr>
              <p:nvPr/>
            </p:nvSpPr>
            <p:spPr bwMode="auto">
              <a:xfrm>
                <a:off x="197" y="327"/>
                <a:ext cx="168" cy="167"/>
              </a:xfrm>
              <a:custGeom>
                <a:avLst/>
                <a:gdLst>
                  <a:gd name="T0" fmla="*/ 0 w 492"/>
                  <a:gd name="T1" fmla="*/ 0 h 490"/>
                  <a:gd name="T2" fmla="*/ 0 w 492"/>
                  <a:gd name="T3" fmla="*/ 0 h 490"/>
                  <a:gd name="T4" fmla="*/ 0 w 492"/>
                  <a:gd name="T5" fmla="*/ 0 h 490"/>
                  <a:gd name="T6" fmla="*/ 0 w 492"/>
                  <a:gd name="T7" fmla="*/ 0 h 490"/>
                  <a:gd name="T8" fmla="*/ 0 w 492"/>
                  <a:gd name="T9" fmla="*/ 0 h 490"/>
                  <a:gd name="T10" fmla="*/ 0 w 492"/>
                  <a:gd name="T11" fmla="*/ 0 h 490"/>
                  <a:gd name="T12" fmla="*/ 0 w 492"/>
                  <a:gd name="T13" fmla="*/ 0 h 490"/>
                  <a:gd name="T14" fmla="*/ 0 w 492"/>
                  <a:gd name="T15" fmla="*/ 0 h 490"/>
                  <a:gd name="T16" fmla="*/ 0 w 492"/>
                  <a:gd name="T17" fmla="*/ 0 h 490"/>
                  <a:gd name="T18" fmla="*/ 0 w 492"/>
                  <a:gd name="T19" fmla="*/ 0 h 490"/>
                  <a:gd name="T20" fmla="*/ 0 w 492"/>
                  <a:gd name="T21" fmla="*/ 0 h 490"/>
                  <a:gd name="T22" fmla="*/ 0 w 492"/>
                  <a:gd name="T23" fmla="*/ 0 h 490"/>
                  <a:gd name="T24" fmla="*/ 0 w 492"/>
                  <a:gd name="T25" fmla="*/ 0 h 490"/>
                  <a:gd name="T26" fmla="*/ 0 w 492"/>
                  <a:gd name="T27" fmla="*/ 0 h 490"/>
                  <a:gd name="T28" fmla="*/ 0 w 492"/>
                  <a:gd name="T29" fmla="*/ 0 h 490"/>
                  <a:gd name="T30" fmla="*/ 0 w 492"/>
                  <a:gd name="T31" fmla="*/ 0 h 490"/>
                  <a:gd name="T32" fmla="*/ 0 w 492"/>
                  <a:gd name="T33" fmla="*/ 0 h 490"/>
                  <a:gd name="T34" fmla="*/ 0 w 492"/>
                  <a:gd name="T35" fmla="*/ 0 h 490"/>
                  <a:gd name="T36" fmla="*/ 0 w 492"/>
                  <a:gd name="T37" fmla="*/ 0 h 490"/>
                  <a:gd name="T38" fmla="*/ 0 w 492"/>
                  <a:gd name="T39" fmla="*/ 0 h 490"/>
                  <a:gd name="T40" fmla="*/ 0 w 492"/>
                  <a:gd name="T41" fmla="*/ 0 h 490"/>
                  <a:gd name="T42" fmla="*/ 0 w 492"/>
                  <a:gd name="T43" fmla="*/ 0 h 490"/>
                  <a:gd name="T44" fmla="*/ 0 w 492"/>
                  <a:gd name="T45" fmla="*/ 0 h 490"/>
                  <a:gd name="T46" fmla="*/ 0 w 492"/>
                  <a:gd name="T47" fmla="*/ 0 h 490"/>
                  <a:gd name="T48" fmla="*/ 0 w 492"/>
                  <a:gd name="T49" fmla="*/ 0 h 490"/>
                  <a:gd name="T50" fmla="*/ 0 w 492"/>
                  <a:gd name="T51" fmla="*/ 0 h 490"/>
                  <a:gd name="T52" fmla="*/ 0 w 492"/>
                  <a:gd name="T53" fmla="*/ 0 h 490"/>
                  <a:gd name="T54" fmla="*/ 0 w 492"/>
                  <a:gd name="T55" fmla="*/ 0 h 490"/>
                  <a:gd name="T56" fmla="*/ 0 w 492"/>
                  <a:gd name="T57" fmla="*/ 0 h 490"/>
                  <a:gd name="T58" fmla="*/ 0 w 492"/>
                  <a:gd name="T59" fmla="*/ 0 h 490"/>
                  <a:gd name="T60" fmla="*/ 0 w 492"/>
                  <a:gd name="T61" fmla="*/ 0 h 490"/>
                  <a:gd name="T62" fmla="*/ 0 w 492"/>
                  <a:gd name="T63" fmla="*/ 0 h 490"/>
                  <a:gd name="T64" fmla="*/ 0 w 492"/>
                  <a:gd name="T65" fmla="*/ 0 h 490"/>
                  <a:gd name="T66" fmla="*/ 0 w 492"/>
                  <a:gd name="T67" fmla="*/ 0 h 490"/>
                  <a:gd name="T68" fmla="*/ 0 w 492"/>
                  <a:gd name="T69" fmla="*/ 0 h 490"/>
                  <a:gd name="T70" fmla="*/ 0 w 492"/>
                  <a:gd name="T71" fmla="*/ 0 h 490"/>
                  <a:gd name="T72" fmla="*/ 0 w 492"/>
                  <a:gd name="T73" fmla="*/ 0 h 490"/>
                  <a:gd name="T74" fmla="*/ 0 w 492"/>
                  <a:gd name="T75" fmla="*/ 0 h 490"/>
                  <a:gd name="T76" fmla="*/ 0 w 492"/>
                  <a:gd name="T77" fmla="*/ 0 h 490"/>
                  <a:gd name="T78" fmla="*/ 0 w 492"/>
                  <a:gd name="T79" fmla="*/ 0 h 490"/>
                  <a:gd name="T80" fmla="*/ 0 w 492"/>
                  <a:gd name="T81" fmla="*/ 0 h 490"/>
                  <a:gd name="T82" fmla="*/ 0 w 492"/>
                  <a:gd name="T83" fmla="*/ 0 h 490"/>
                  <a:gd name="T84" fmla="*/ 0 w 492"/>
                  <a:gd name="T85" fmla="*/ 0 h 490"/>
                  <a:gd name="T86" fmla="*/ 0 w 492"/>
                  <a:gd name="T87" fmla="*/ 0 h 490"/>
                  <a:gd name="T88" fmla="*/ 0 w 492"/>
                  <a:gd name="T89" fmla="*/ 0 h 490"/>
                  <a:gd name="T90" fmla="*/ 0 w 492"/>
                  <a:gd name="T91" fmla="*/ 0 h 490"/>
                  <a:gd name="T92" fmla="*/ 0 w 492"/>
                  <a:gd name="T93" fmla="*/ 0 h 490"/>
                  <a:gd name="T94" fmla="*/ 0 w 492"/>
                  <a:gd name="T95" fmla="*/ 0 h 490"/>
                  <a:gd name="T96" fmla="*/ 0 w 492"/>
                  <a:gd name="T97" fmla="*/ 0 h 490"/>
                  <a:gd name="T98" fmla="*/ 0 w 492"/>
                  <a:gd name="T99" fmla="*/ 0 h 49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92"/>
                  <a:gd name="T151" fmla="*/ 0 h 490"/>
                  <a:gd name="T152" fmla="*/ 492 w 492"/>
                  <a:gd name="T153" fmla="*/ 490 h 49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92" h="490">
                    <a:moveTo>
                      <a:pt x="246" y="0"/>
                    </a:moveTo>
                    <a:lnTo>
                      <a:pt x="280" y="3"/>
                    </a:lnTo>
                    <a:lnTo>
                      <a:pt x="312" y="9"/>
                    </a:lnTo>
                    <a:lnTo>
                      <a:pt x="342" y="20"/>
                    </a:lnTo>
                    <a:lnTo>
                      <a:pt x="371" y="34"/>
                    </a:lnTo>
                    <a:lnTo>
                      <a:pt x="397" y="51"/>
                    </a:lnTo>
                    <a:lnTo>
                      <a:pt x="420" y="72"/>
                    </a:lnTo>
                    <a:lnTo>
                      <a:pt x="441" y="96"/>
                    </a:lnTo>
                    <a:lnTo>
                      <a:pt x="458" y="121"/>
                    </a:lnTo>
                    <a:lnTo>
                      <a:pt x="472" y="150"/>
                    </a:lnTo>
                    <a:lnTo>
                      <a:pt x="483" y="180"/>
                    </a:lnTo>
                    <a:lnTo>
                      <a:pt x="489" y="212"/>
                    </a:lnTo>
                    <a:lnTo>
                      <a:pt x="492" y="245"/>
                    </a:lnTo>
                    <a:lnTo>
                      <a:pt x="489" y="278"/>
                    </a:lnTo>
                    <a:lnTo>
                      <a:pt x="483" y="310"/>
                    </a:lnTo>
                    <a:lnTo>
                      <a:pt x="472" y="341"/>
                    </a:lnTo>
                    <a:lnTo>
                      <a:pt x="458" y="369"/>
                    </a:lnTo>
                    <a:lnTo>
                      <a:pt x="441" y="396"/>
                    </a:lnTo>
                    <a:lnTo>
                      <a:pt x="420" y="419"/>
                    </a:lnTo>
                    <a:lnTo>
                      <a:pt x="397" y="440"/>
                    </a:lnTo>
                    <a:lnTo>
                      <a:pt x="371" y="457"/>
                    </a:lnTo>
                    <a:lnTo>
                      <a:pt x="342" y="471"/>
                    </a:lnTo>
                    <a:lnTo>
                      <a:pt x="312" y="482"/>
                    </a:lnTo>
                    <a:lnTo>
                      <a:pt x="280" y="488"/>
                    </a:lnTo>
                    <a:lnTo>
                      <a:pt x="246" y="490"/>
                    </a:lnTo>
                    <a:lnTo>
                      <a:pt x="214" y="488"/>
                    </a:lnTo>
                    <a:lnTo>
                      <a:pt x="181" y="482"/>
                    </a:lnTo>
                    <a:lnTo>
                      <a:pt x="151" y="471"/>
                    </a:lnTo>
                    <a:lnTo>
                      <a:pt x="123" y="457"/>
                    </a:lnTo>
                    <a:lnTo>
                      <a:pt x="96" y="440"/>
                    </a:lnTo>
                    <a:lnTo>
                      <a:pt x="73" y="419"/>
                    </a:lnTo>
                    <a:lnTo>
                      <a:pt x="52" y="396"/>
                    </a:lnTo>
                    <a:lnTo>
                      <a:pt x="35" y="369"/>
                    </a:lnTo>
                    <a:lnTo>
                      <a:pt x="20" y="341"/>
                    </a:lnTo>
                    <a:lnTo>
                      <a:pt x="9" y="310"/>
                    </a:lnTo>
                    <a:lnTo>
                      <a:pt x="3" y="278"/>
                    </a:lnTo>
                    <a:lnTo>
                      <a:pt x="0" y="245"/>
                    </a:lnTo>
                    <a:lnTo>
                      <a:pt x="3" y="212"/>
                    </a:lnTo>
                    <a:lnTo>
                      <a:pt x="9" y="180"/>
                    </a:lnTo>
                    <a:lnTo>
                      <a:pt x="20" y="150"/>
                    </a:lnTo>
                    <a:lnTo>
                      <a:pt x="35" y="121"/>
                    </a:lnTo>
                    <a:lnTo>
                      <a:pt x="52" y="96"/>
                    </a:lnTo>
                    <a:lnTo>
                      <a:pt x="73" y="72"/>
                    </a:lnTo>
                    <a:lnTo>
                      <a:pt x="96" y="51"/>
                    </a:lnTo>
                    <a:lnTo>
                      <a:pt x="123" y="34"/>
                    </a:lnTo>
                    <a:lnTo>
                      <a:pt x="151" y="20"/>
                    </a:lnTo>
                    <a:lnTo>
                      <a:pt x="181" y="9"/>
                    </a:lnTo>
                    <a:lnTo>
                      <a:pt x="214" y="3"/>
                    </a:lnTo>
                    <a:lnTo>
                      <a:pt x="246" y="0"/>
                    </a:lnTo>
                    <a:close/>
                  </a:path>
                </a:pathLst>
              </a:custGeom>
              <a:solidFill>
                <a:srgbClr val="BDFFE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4121" name="Freeform 17"/>
              <p:cNvSpPr>
                <a:spLocks/>
              </p:cNvSpPr>
              <p:nvPr/>
            </p:nvSpPr>
            <p:spPr bwMode="auto">
              <a:xfrm>
                <a:off x="203" y="329"/>
                <a:ext cx="156" cy="156"/>
              </a:xfrm>
              <a:custGeom>
                <a:avLst/>
                <a:gdLst>
                  <a:gd name="T0" fmla="*/ 0 w 452"/>
                  <a:gd name="T1" fmla="*/ 0 h 452"/>
                  <a:gd name="T2" fmla="*/ 0 w 452"/>
                  <a:gd name="T3" fmla="*/ 0 h 452"/>
                  <a:gd name="T4" fmla="*/ 0 w 452"/>
                  <a:gd name="T5" fmla="*/ 0 h 452"/>
                  <a:gd name="T6" fmla="*/ 0 w 452"/>
                  <a:gd name="T7" fmla="*/ 0 h 452"/>
                  <a:gd name="T8" fmla="*/ 0 w 452"/>
                  <a:gd name="T9" fmla="*/ 0 h 452"/>
                  <a:gd name="T10" fmla="*/ 0 w 452"/>
                  <a:gd name="T11" fmla="*/ 0 h 452"/>
                  <a:gd name="T12" fmla="*/ 0 w 452"/>
                  <a:gd name="T13" fmla="*/ 0 h 452"/>
                  <a:gd name="T14" fmla="*/ 0 w 452"/>
                  <a:gd name="T15" fmla="*/ 0 h 452"/>
                  <a:gd name="T16" fmla="*/ 0 w 452"/>
                  <a:gd name="T17" fmla="*/ 0 h 452"/>
                  <a:gd name="T18" fmla="*/ 0 w 452"/>
                  <a:gd name="T19" fmla="*/ 0 h 452"/>
                  <a:gd name="T20" fmla="*/ 0 w 452"/>
                  <a:gd name="T21" fmla="*/ 0 h 452"/>
                  <a:gd name="T22" fmla="*/ 0 w 452"/>
                  <a:gd name="T23" fmla="*/ 0 h 452"/>
                  <a:gd name="T24" fmla="*/ 0 w 452"/>
                  <a:gd name="T25" fmla="*/ 0 h 452"/>
                  <a:gd name="T26" fmla="*/ 0 w 452"/>
                  <a:gd name="T27" fmla="*/ 0 h 452"/>
                  <a:gd name="T28" fmla="*/ 0 w 452"/>
                  <a:gd name="T29" fmla="*/ 0 h 452"/>
                  <a:gd name="T30" fmla="*/ 0 w 452"/>
                  <a:gd name="T31" fmla="*/ 0 h 452"/>
                  <a:gd name="T32" fmla="*/ 0 w 452"/>
                  <a:gd name="T33" fmla="*/ 0 h 452"/>
                  <a:gd name="T34" fmla="*/ 0 w 452"/>
                  <a:gd name="T35" fmla="*/ 0 h 452"/>
                  <a:gd name="T36" fmla="*/ 0 w 452"/>
                  <a:gd name="T37" fmla="*/ 0 h 452"/>
                  <a:gd name="T38" fmla="*/ 0 w 452"/>
                  <a:gd name="T39" fmla="*/ 0 h 452"/>
                  <a:gd name="T40" fmla="*/ 0 w 452"/>
                  <a:gd name="T41" fmla="*/ 0 h 452"/>
                  <a:gd name="T42" fmla="*/ 0 w 452"/>
                  <a:gd name="T43" fmla="*/ 0 h 452"/>
                  <a:gd name="T44" fmla="*/ 0 w 452"/>
                  <a:gd name="T45" fmla="*/ 0 h 452"/>
                  <a:gd name="T46" fmla="*/ 0 w 452"/>
                  <a:gd name="T47" fmla="*/ 0 h 452"/>
                  <a:gd name="T48" fmla="*/ 0 w 452"/>
                  <a:gd name="T49" fmla="*/ 0 h 452"/>
                  <a:gd name="T50" fmla="*/ 0 w 452"/>
                  <a:gd name="T51" fmla="*/ 0 h 452"/>
                  <a:gd name="T52" fmla="*/ 0 w 452"/>
                  <a:gd name="T53" fmla="*/ 0 h 452"/>
                  <a:gd name="T54" fmla="*/ 0 w 452"/>
                  <a:gd name="T55" fmla="*/ 0 h 452"/>
                  <a:gd name="T56" fmla="*/ 0 w 452"/>
                  <a:gd name="T57" fmla="*/ 0 h 452"/>
                  <a:gd name="T58" fmla="*/ 0 w 452"/>
                  <a:gd name="T59" fmla="*/ 0 h 452"/>
                  <a:gd name="T60" fmla="*/ 0 w 452"/>
                  <a:gd name="T61" fmla="*/ 0 h 452"/>
                  <a:gd name="T62" fmla="*/ 0 w 452"/>
                  <a:gd name="T63" fmla="*/ 0 h 452"/>
                  <a:gd name="T64" fmla="*/ 0 w 452"/>
                  <a:gd name="T65" fmla="*/ 0 h 452"/>
                  <a:gd name="T66" fmla="*/ 0 w 452"/>
                  <a:gd name="T67" fmla="*/ 0 h 452"/>
                  <a:gd name="T68" fmla="*/ 0 w 452"/>
                  <a:gd name="T69" fmla="*/ 0 h 452"/>
                  <a:gd name="T70" fmla="*/ 0 w 452"/>
                  <a:gd name="T71" fmla="*/ 0 h 452"/>
                  <a:gd name="T72" fmla="*/ 0 w 452"/>
                  <a:gd name="T73" fmla="*/ 0 h 452"/>
                  <a:gd name="T74" fmla="*/ 0 w 452"/>
                  <a:gd name="T75" fmla="*/ 0 h 452"/>
                  <a:gd name="T76" fmla="*/ 0 w 452"/>
                  <a:gd name="T77" fmla="*/ 0 h 452"/>
                  <a:gd name="T78" fmla="*/ 0 w 452"/>
                  <a:gd name="T79" fmla="*/ 0 h 452"/>
                  <a:gd name="T80" fmla="*/ 0 w 452"/>
                  <a:gd name="T81" fmla="*/ 0 h 452"/>
                  <a:gd name="T82" fmla="*/ 0 w 452"/>
                  <a:gd name="T83" fmla="*/ 0 h 452"/>
                  <a:gd name="T84" fmla="*/ 0 w 452"/>
                  <a:gd name="T85" fmla="*/ 0 h 452"/>
                  <a:gd name="T86" fmla="*/ 0 w 452"/>
                  <a:gd name="T87" fmla="*/ 0 h 452"/>
                  <a:gd name="T88" fmla="*/ 0 w 452"/>
                  <a:gd name="T89" fmla="*/ 0 h 452"/>
                  <a:gd name="T90" fmla="*/ 0 w 452"/>
                  <a:gd name="T91" fmla="*/ 0 h 452"/>
                  <a:gd name="T92" fmla="*/ 0 w 452"/>
                  <a:gd name="T93" fmla="*/ 0 h 452"/>
                  <a:gd name="T94" fmla="*/ 0 w 452"/>
                  <a:gd name="T95" fmla="*/ 0 h 452"/>
                  <a:gd name="T96" fmla="*/ 0 w 452"/>
                  <a:gd name="T97" fmla="*/ 0 h 452"/>
                  <a:gd name="T98" fmla="*/ 0 w 452"/>
                  <a:gd name="T99" fmla="*/ 0 h 45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52"/>
                  <a:gd name="T151" fmla="*/ 0 h 452"/>
                  <a:gd name="T152" fmla="*/ 452 w 452"/>
                  <a:gd name="T153" fmla="*/ 452 h 452"/>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52" h="452">
                    <a:moveTo>
                      <a:pt x="226" y="0"/>
                    </a:moveTo>
                    <a:lnTo>
                      <a:pt x="256" y="2"/>
                    </a:lnTo>
                    <a:lnTo>
                      <a:pt x="287" y="8"/>
                    </a:lnTo>
                    <a:lnTo>
                      <a:pt x="314" y="18"/>
                    </a:lnTo>
                    <a:lnTo>
                      <a:pt x="340" y="31"/>
                    </a:lnTo>
                    <a:lnTo>
                      <a:pt x="364" y="47"/>
                    </a:lnTo>
                    <a:lnTo>
                      <a:pt x="386" y="66"/>
                    </a:lnTo>
                    <a:lnTo>
                      <a:pt x="405" y="88"/>
                    </a:lnTo>
                    <a:lnTo>
                      <a:pt x="421" y="112"/>
                    </a:lnTo>
                    <a:lnTo>
                      <a:pt x="435" y="138"/>
                    </a:lnTo>
                    <a:lnTo>
                      <a:pt x="444" y="166"/>
                    </a:lnTo>
                    <a:lnTo>
                      <a:pt x="450" y="196"/>
                    </a:lnTo>
                    <a:lnTo>
                      <a:pt x="452" y="226"/>
                    </a:lnTo>
                    <a:lnTo>
                      <a:pt x="450" y="257"/>
                    </a:lnTo>
                    <a:lnTo>
                      <a:pt x="444" y="287"/>
                    </a:lnTo>
                    <a:lnTo>
                      <a:pt x="435" y="314"/>
                    </a:lnTo>
                    <a:lnTo>
                      <a:pt x="421" y="341"/>
                    </a:lnTo>
                    <a:lnTo>
                      <a:pt x="405" y="364"/>
                    </a:lnTo>
                    <a:lnTo>
                      <a:pt x="386" y="386"/>
                    </a:lnTo>
                    <a:lnTo>
                      <a:pt x="364" y="405"/>
                    </a:lnTo>
                    <a:lnTo>
                      <a:pt x="340" y="421"/>
                    </a:lnTo>
                    <a:lnTo>
                      <a:pt x="314" y="435"/>
                    </a:lnTo>
                    <a:lnTo>
                      <a:pt x="287" y="444"/>
                    </a:lnTo>
                    <a:lnTo>
                      <a:pt x="256" y="450"/>
                    </a:lnTo>
                    <a:lnTo>
                      <a:pt x="226" y="452"/>
                    </a:lnTo>
                    <a:lnTo>
                      <a:pt x="196" y="450"/>
                    </a:lnTo>
                    <a:lnTo>
                      <a:pt x="166" y="444"/>
                    </a:lnTo>
                    <a:lnTo>
                      <a:pt x="138" y="435"/>
                    </a:lnTo>
                    <a:lnTo>
                      <a:pt x="112" y="421"/>
                    </a:lnTo>
                    <a:lnTo>
                      <a:pt x="88" y="405"/>
                    </a:lnTo>
                    <a:lnTo>
                      <a:pt x="66" y="386"/>
                    </a:lnTo>
                    <a:lnTo>
                      <a:pt x="47" y="364"/>
                    </a:lnTo>
                    <a:lnTo>
                      <a:pt x="31" y="341"/>
                    </a:lnTo>
                    <a:lnTo>
                      <a:pt x="17" y="314"/>
                    </a:lnTo>
                    <a:lnTo>
                      <a:pt x="8" y="287"/>
                    </a:lnTo>
                    <a:lnTo>
                      <a:pt x="2" y="257"/>
                    </a:lnTo>
                    <a:lnTo>
                      <a:pt x="0" y="226"/>
                    </a:lnTo>
                    <a:lnTo>
                      <a:pt x="2" y="196"/>
                    </a:lnTo>
                    <a:lnTo>
                      <a:pt x="8" y="166"/>
                    </a:lnTo>
                    <a:lnTo>
                      <a:pt x="17" y="138"/>
                    </a:lnTo>
                    <a:lnTo>
                      <a:pt x="31" y="112"/>
                    </a:lnTo>
                    <a:lnTo>
                      <a:pt x="47" y="88"/>
                    </a:lnTo>
                    <a:lnTo>
                      <a:pt x="66" y="66"/>
                    </a:lnTo>
                    <a:lnTo>
                      <a:pt x="88" y="47"/>
                    </a:lnTo>
                    <a:lnTo>
                      <a:pt x="112" y="31"/>
                    </a:lnTo>
                    <a:lnTo>
                      <a:pt x="138" y="18"/>
                    </a:lnTo>
                    <a:lnTo>
                      <a:pt x="166" y="8"/>
                    </a:lnTo>
                    <a:lnTo>
                      <a:pt x="196" y="2"/>
                    </a:lnTo>
                    <a:lnTo>
                      <a:pt x="226" y="0"/>
                    </a:lnTo>
                    <a:close/>
                  </a:path>
                </a:pathLst>
              </a:custGeom>
              <a:solidFill>
                <a:srgbClr val="C2FFE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4122" name="Freeform 18"/>
              <p:cNvSpPr>
                <a:spLocks/>
              </p:cNvSpPr>
              <p:nvPr/>
            </p:nvSpPr>
            <p:spPr bwMode="auto">
              <a:xfrm>
                <a:off x="212" y="336"/>
                <a:ext cx="143" cy="138"/>
              </a:xfrm>
              <a:custGeom>
                <a:avLst/>
                <a:gdLst>
                  <a:gd name="T0" fmla="*/ 0 w 411"/>
                  <a:gd name="T1" fmla="*/ 0 h 410"/>
                  <a:gd name="T2" fmla="*/ 0 w 411"/>
                  <a:gd name="T3" fmla="*/ 0 h 410"/>
                  <a:gd name="T4" fmla="*/ 0 w 411"/>
                  <a:gd name="T5" fmla="*/ 0 h 410"/>
                  <a:gd name="T6" fmla="*/ 0 w 411"/>
                  <a:gd name="T7" fmla="*/ 0 h 410"/>
                  <a:gd name="T8" fmla="*/ 0 w 411"/>
                  <a:gd name="T9" fmla="*/ 0 h 410"/>
                  <a:gd name="T10" fmla="*/ 0 w 411"/>
                  <a:gd name="T11" fmla="*/ 0 h 410"/>
                  <a:gd name="T12" fmla="*/ 0 w 411"/>
                  <a:gd name="T13" fmla="*/ 0 h 410"/>
                  <a:gd name="T14" fmla="*/ 0 w 411"/>
                  <a:gd name="T15" fmla="*/ 0 h 410"/>
                  <a:gd name="T16" fmla="*/ 0 w 411"/>
                  <a:gd name="T17" fmla="*/ 0 h 410"/>
                  <a:gd name="T18" fmla="*/ 0 w 411"/>
                  <a:gd name="T19" fmla="*/ 0 h 410"/>
                  <a:gd name="T20" fmla="*/ 0 w 411"/>
                  <a:gd name="T21" fmla="*/ 0 h 410"/>
                  <a:gd name="T22" fmla="*/ 0 w 411"/>
                  <a:gd name="T23" fmla="*/ 0 h 410"/>
                  <a:gd name="T24" fmla="*/ 0 w 411"/>
                  <a:gd name="T25" fmla="*/ 0 h 410"/>
                  <a:gd name="T26" fmla="*/ 0 w 411"/>
                  <a:gd name="T27" fmla="*/ 0 h 410"/>
                  <a:gd name="T28" fmla="*/ 0 w 411"/>
                  <a:gd name="T29" fmla="*/ 0 h 410"/>
                  <a:gd name="T30" fmla="*/ 0 w 411"/>
                  <a:gd name="T31" fmla="*/ 0 h 410"/>
                  <a:gd name="T32" fmla="*/ 0 w 411"/>
                  <a:gd name="T33" fmla="*/ 0 h 410"/>
                  <a:gd name="T34" fmla="*/ 0 w 411"/>
                  <a:gd name="T35" fmla="*/ 0 h 410"/>
                  <a:gd name="T36" fmla="*/ 0 w 411"/>
                  <a:gd name="T37" fmla="*/ 0 h 410"/>
                  <a:gd name="T38" fmla="*/ 0 w 411"/>
                  <a:gd name="T39" fmla="*/ 0 h 410"/>
                  <a:gd name="T40" fmla="*/ 0 w 411"/>
                  <a:gd name="T41" fmla="*/ 0 h 410"/>
                  <a:gd name="T42" fmla="*/ 0 w 411"/>
                  <a:gd name="T43" fmla="*/ 0 h 410"/>
                  <a:gd name="T44" fmla="*/ 0 w 411"/>
                  <a:gd name="T45" fmla="*/ 0 h 410"/>
                  <a:gd name="T46" fmla="*/ 0 w 411"/>
                  <a:gd name="T47" fmla="*/ 0 h 410"/>
                  <a:gd name="T48" fmla="*/ 0 w 411"/>
                  <a:gd name="T49" fmla="*/ 0 h 410"/>
                  <a:gd name="T50" fmla="*/ 0 w 411"/>
                  <a:gd name="T51" fmla="*/ 0 h 410"/>
                  <a:gd name="T52" fmla="*/ 0 w 411"/>
                  <a:gd name="T53" fmla="*/ 0 h 410"/>
                  <a:gd name="T54" fmla="*/ 0 w 411"/>
                  <a:gd name="T55" fmla="*/ 0 h 410"/>
                  <a:gd name="T56" fmla="*/ 0 w 411"/>
                  <a:gd name="T57" fmla="*/ 0 h 410"/>
                  <a:gd name="T58" fmla="*/ 0 w 411"/>
                  <a:gd name="T59" fmla="*/ 0 h 410"/>
                  <a:gd name="T60" fmla="*/ 0 w 411"/>
                  <a:gd name="T61" fmla="*/ 0 h 410"/>
                  <a:gd name="T62" fmla="*/ 0 w 411"/>
                  <a:gd name="T63" fmla="*/ 0 h 410"/>
                  <a:gd name="T64" fmla="*/ 0 w 411"/>
                  <a:gd name="T65" fmla="*/ 0 h 410"/>
                  <a:gd name="T66" fmla="*/ 0 w 411"/>
                  <a:gd name="T67" fmla="*/ 0 h 410"/>
                  <a:gd name="T68" fmla="*/ 0 w 411"/>
                  <a:gd name="T69" fmla="*/ 0 h 410"/>
                  <a:gd name="T70" fmla="*/ 0 w 411"/>
                  <a:gd name="T71" fmla="*/ 0 h 410"/>
                  <a:gd name="T72" fmla="*/ 0 w 411"/>
                  <a:gd name="T73" fmla="*/ 0 h 410"/>
                  <a:gd name="T74" fmla="*/ 0 w 411"/>
                  <a:gd name="T75" fmla="*/ 0 h 410"/>
                  <a:gd name="T76" fmla="*/ 0 w 411"/>
                  <a:gd name="T77" fmla="*/ 0 h 410"/>
                  <a:gd name="T78" fmla="*/ 0 w 411"/>
                  <a:gd name="T79" fmla="*/ 0 h 410"/>
                  <a:gd name="T80" fmla="*/ 0 w 411"/>
                  <a:gd name="T81" fmla="*/ 0 h 410"/>
                  <a:gd name="T82" fmla="*/ 0 w 411"/>
                  <a:gd name="T83" fmla="*/ 0 h 410"/>
                  <a:gd name="T84" fmla="*/ 0 w 411"/>
                  <a:gd name="T85" fmla="*/ 0 h 410"/>
                  <a:gd name="T86" fmla="*/ 0 w 411"/>
                  <a:gd name="T87" fmla="*/ 0 h 410"/>
                  <a:gd name="T88" fmla="*/ 0 w 411"/>
                  <a:gd name="T89" fmla="*/ 0 h 410"/>
                  <a:gd name="T90" fmla="*/ 0 w 411"/>
                  <a:gd name="T91" fmla="*/ 0 h 410"/>
                  <a:gd name="T92" fmla="*/ 0 w 411"/>
                  <a:gd name="T93" fmla="*/ 0 h 410"/>
                  <a:gd name="T94" fmla="*/ 0 w 411"/>
                  <a:gd name="T95" fmla="*/ 0 h 410"/>
                  <a:gd name="T96" fmla="*/ 0 w 411"/>
                  <a:gd name="T97" fmla="*/ 0 h 410"/>
                  <a:gd name="T98" fmla="*/ 0 w 411"/>
                  <a:gd name="T99" fmla="*/ 0 h 41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11"/>
                  <a:gd name="T151" fmla="*/ 0 h 410"/>
                  <a:gd name="T152" fmla="*/ 411 w 411"/>
                  <a:gd name="T153" fmla="*/ 410 h 41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11" h="410">
                    <a:moveTo>
                      <a:pt x="205" y="0"/>
                    </a:moveTo>
                    <a:lnTo>
                      <a:pt x="233" y="2"/>
                    </a:lnTo>
                    <a:lnTo>
                      <a:pt x="260" y="7"/>
                    </a:lnTo>
                    <a:lnTo>
                      <a:pt x="285" y="16"/>
                    </a:lnTo>
                    <a:lnTo>
                      <a:pt x="309" y="29"/>
                    </a:lnTo>
                    <a:lnTo>
                      <a:pt x="331" y="44"/>
                    </a:lnTo>
                    <a:lnTo>
                      <a:pt x="351" y="61"/>
                    </a:lnTo>
                    <a:lnTo>
                      <a:pt x="368" y="80"/>
                    </a:lnTo>
                    <a:lnTo>
                      <a:pt x="383" y="102"/>
                    </a:lnTo>
                    <a:lnTo>
                      <a:pt x="395" y="125"/>
                    </a:lnTo>
                    <a:lnTo>
                      <a:pt x="404" y="151"/>
                    </a:lnTo>
                    <a:lnTo>
                      <a:pt x="409" y="177"/>
                    </a:lnTo>
                    <a:lnTo>
                      <a:pt x="411" y="204"/>
                    </a:lnTo>
                    <a:lnTo>
                      <a:pt x="409" y="232"/>
                    </a:lnTo>
                    <a:lnTo>
                      <a:pt x="404" y="259"/>
                    </a:lnTo>
                    <a:lnTo>
                      <a:pt x="395" y="284"/>
                    </a:lnTo>
                    <a:lnTo>
                      <a:pt x="383" y="307"/>
                    </a:lnTo>
                    <a:lnTo>
                      <a:pt x="368" y="329"/>
                    </a:lnTo>
                    <a:lnTo>
                      <a:pt x="351" y="349"/>
                    </a:lnTo>
                    <a:lnTo>
                      <a:pt x="331" y="367"/>
                    </a:lnTo>
                    <a:lnTo>
                      <a:pt x="309" y="382"/>
                    </a:lnTo>
                    <a:lnTo>
                      <a:pt x="285" y="394"/>
                    </a:lnTo>
                    <a:lnTo>
                      <a:pt x="260" y="403"/>
                    </a:lnTo>
                    <a:lnTo>
                      <a:pt x="233" y="408"/>
                    </a:lnTo>
                    <a:lnTo>
                      <a:pt x="205" y="410"/>
                    </a:lnTo>
                    <a:lnTo>
                      <a:pt x="178" y="408"/>
                    </a:lnTo>
                    <a:lnTo>
                      <a:pt x="151" y="403"/>
                    </a:lnTo>
                    <a:lnTo>
                      <a:pt x="126" y="394"/>
                    </a:lnTo>
                    <a:lnTo>
                      <a:pt x="103" y="382"/>
                    </a:lnTo>
                    <a:lnTo>
                      <a:pt x="81" y="367"/>
                    </a:lnTo>
                    <a:lnTo>
                      <a:pt x="61" y="349"/>
                    </a:lnTo>
                    <a:lnTo>
                      <a:pt x="44" y="329"/>
                    </a:lnTo>
                    <a:lnTo>
                      <a:pt x="29" y="307"/>
                    </a:lnTo>
                    <a:lnTo>
                      <a:pt x="17" y="284"/>
                    </a:lnTo>
                    <a:lnTo>
                      <a:pt x="8" y="259"/>
                    </a:lnTo>
                    <a:lnTo>
                      <a:pt x="2" y="232"/>
                    </a:lnTo>
                    <a:lnTo>
                      <a:pt x="0" y="204"/>
                    </a:lnTo>
                    <a:lnTo>
                      <a:pt x="2" y="177"/>
                    </a:lnTo>
                    <a:lnTo>
                      <a:pt x="8" y="151"/>
                    </a:lnTo>
                    <a:lnTo>
                      <a:pt x="17" y="125"/>
                    </a:lnTo>
                    <a:lnTo>
                      <a:pt x="29" y="102"/>
                    </a:lnTo>
                    <a:lnTo>
                      <a:pt x="44" y="80"/>
                    </a:lnTo>
                    <a:lnTo>
                      <a:pt x="61" y="61"/>
                    </a:lnTo>
                    <a:lnTo>
                      <a:pt x="81" y="44"/>
                    </a:lnTo>
                    <a:lnTo>
                      <a:pt x="103" y="29"/>
                    </a:lnTo>
                    <a:lnTo>
                      <a:pt x="126" y="16"/>
                    </a:lnTo>
                    <a:lnTo>
                      <a:pt x="151" y="7"/>
                    </a:lnTo>
                    <a:lnTo>
                      <a:pt x="178" y="2"/>
                    </a:lnTo>
                    <a:lnTo>
                      <a:pt x="205" y="0"/>
                    </a:lnTo>
                    <a:close/>
                  </a:path>
                </a:pathLst>
              </a:custGeom>
              <a:solidFill>
                <a:srgbClr val="C9FFE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4123" name="Freeform 19"/>
              <p:cNvSpPr>
                <a:spLocks/>
              </p:cNvSpPr>
              <p:nvPr/>
            </p:nvSpPr>
            <p:spPr bwMode="auto">
              <a:xfrm>
                <a:off x="220" y="338"/>
                <a:ext cx="128" cy="127"/>
              </a:xfrm>
              <a:custGeom>
                <a:avLst/>
                <a:gdLst>
                  <a:gd name="T0" fmla="*/ 0 w 372"/>
                  <a:gd name="T1" fmla="*/ 0 h 372"/>
                  <a:gd name="T2" fmla="*/ 0 w 372"/>
                  <a:gd name="T3" fmla="*/ 0 h 372"/>
                  <a:gd name="T4" fmla="*/ 0 w 372"/>
                  <a:gd name="T5" fmla="*/ 0 h 372"/>
                  <a:gd name="T6" fmla="*/ 0 w 372"/>
                  <a:gd name="T7" fmla="*/ 0 h 372"/>
                  <a:gd name="T8" fmla="*/ 0 w 372"/>
                  <a:gd name="T9" fmla="*/ 0 h 372"/>
                  <a:gd name="T10" fmla="*/ 0 w 372"/>
                  <a:gd name="T11" fmla="*/ 0 h 372"/>
                  <a:gd name="T12" fmla="*/ 0 w 372"/>
                  <a:gd name="T13" fmla="*/ 0 h 372"/>
                  <a:gd name="T14" fmla="*/ 0 w 372"/>
                  <a:gd name="T15" fmla="*/ 0 h 372"/>
                  <a:gd name="T16" fmla="*/ 0 w 372"/>
                  <a:gd name="T17" fmla="*/ 0 h 372"/>
                  <a:gd name="T18" fmla="*/ 0 w 372"/>
                  <a:gd name="T19" fmla="*/ 0 h 372"/>
                  <a:gd name="T20" fmla="*/ 0 w 372"/>
                  <a:gd name="T21" fmla="*/ 0 h 372"/>
                  <a:gd name="T22" fmla="*/ 0 w 372"/>
                  <a:gd name="T23" fmla="*/ 0 h 372"/>
                  <a:gd name="T24" fmla="*/ 0 w 372"/>
                  <a:gd name="T25" fmla="*/ 0 h 372"/>
                  <a:gd name="T26" fmla="*/ 0 w 372"/>
                  <a:gd name="T27" fmla="*/ 0 h 372"/>
                  <a:gd name="T28" fmla="*/ 0 w 372"/>
                  <a:gd name="T29" fmla="*/ 0 h 372"/>
                  <a:gd name="T30" fmla="*/ 0 w 372"/>
                  <a:gd name="T31" fmla="*/ 0 h 372"/>
                  <a:gd name="T32" fmla="*/ 0 w 372"/>
                  <a:gd name="T33" fmla="*/ 0 h 372"/>
                  <a:gd name="T34" fmla="*/ 0 w 372"/>
                  <a:gd name="T35" fmla="*/ 0 h 372"/>
                  <a:gd name="T36" fmla="*/ 0 w 372"/>
                  <a:gd name="T37" fmla="*/ 0 h 372"/>
                  <a:gd name="T38" fmla="*/ 0 w 372"/>
                  <a:gd name="T39" fmla="*/ 0 h 372"/>
                  <a:gd name="T40" fmla="*/ 0 w 372"/>
                  <a:gd name="T41" fmla="*/ 0 h 372"/>
                  <a:gd name="T42" fmla="*/ 0 w 372"/>
                  <a:gd name="T43" fmla="*/ 0 h 372"/>
                  <a:gd name="T44" fmla="*/ 0 w 372"/>
                  <a:gd name="T45" fmla="*/ 0 h 372"/>
                  <a:gd name="T46" fmla="*/ 0 w 372"/>
                  <a:gd name="T47" fmla="*/ 0 h 372"/>
                  <a:gd name="T48" fmla="*/ 0 w 372"/>
                  <a:gd name="T49" fmla="*/ 0 h 372"/>
                  <a:gd name="T50" fmla="*/ 0 w 372"/>
                  <a:gd name="T51" fmla="*/ 0 h 372"/>
                  <a:gd name="T52" fmla="*/ 0 w 372"/>
                  <a:gd name="T53" fmla="*/ 0 h 372"/>
                  <a:gd name="T54" fmla="*/ 0 w 372"/>
                  <a:gd name="T55" fmla="*/ 0 h 372"/>
                  <a:gd name="T56" fmla="*/ 0 w 372"/>
                  <a:gd name="T57" fmla="*/ 0 h 372"/>
                  <a:gd name="T58" fmla="*/ 0 w 372"/>
                  <a:gd name="T59" fmla="*/ 0 h 372"/>
                  <a:gd name="T60" fmla="*/ 0 w 372"/>
                  <a:gd name="T61" fmla="*/ 0 h 372"/>
                  <a:gd name="T62" fmla="*/ 0 w 372"/>
                  <a:gd name="T63" fmla="*/ 0 h 372"/>
                  <a:gd name="T64" fmla="*/ 0 w 372"/>
                  <a:gd name="T65" fmla="*/ 0 h 372"/>
                  <a:gd name="T66" fmla="*/ 0 w 372"/>
                  <a:gd name="T67" fmla="*/ 0 h 372"/>
                  <a:gd name="T68" fmla="*/ 0 w 372"/>
                  <a:gd name="T69" fmla="*/ 0 h 372"/>
                  <a:gd name="T70" fmla="*/ 0 w 372"/>
                  <a:gd name="T71" fmla="*/ 0 h 372"/>
                  <a:gd name="T72" fmla="*/ 0 w 372"/>
                  <a:gd name="T73" fmla="*/ 0 h 372"/>
                  <a:gd name="T74" fmla="*/ 0 w 372"/>
                  <a:gd name="T75" fmla="*/ 0 h 372"/>
                  <a:gd name="T76" fmla="*/ 0 w 372"/>
                  <a:gd name="T77" fmla="*/ 0 h 372"/>
                  <a:gd name="T78" fmla="*/ 0 w 372"/>
                  <a:gd name="T79" fmla="*/ 0 h 372"/>
                  <a:gd name="T80" fmla="*/ 0 w 372"/>
                  <a:gd name="T81" fmla="*/ 0 h 372"/>
                  <a:gd name="T82" fmla="*/ 0 w 372"/>
                  <a:gd name="T83" fmla="*/ 0 h 372"/>
                  <a:gd name="T84" fmla="*/ 0 w 372"/>
                  <a:gd name="T85" fmla="*/ 0 h 372"/>
                  <a:gd name="T86" fmla="*/ 0 w 372"/>
                  <a:gd name="T87" fmla="*/ 0 h 372"/>
                  <a:gd name="T88" fmla="*/ 0 w 372"/>
                  <a:gd name="T89" fmla="*/ 0 h 372"/>
                  <a:gd name="T90" fmla="*/ 0 w 372"/>
                  <a:gd name="T91" fmla="*/ 0 h 372"/>
                  <a:gd name="T92" fmla="*/ 0 w 372"/>
                  <a:gd name="T93" fmla="*/ 0 h 372"/>
                  <a:gd name="T94" fmla="*/ 0 w 372"/>
                  <a:gd name="T95" fmla="*/ 0 h 372"/>
                  <a:gd name="T96" fmla="*/ 0 w 372"/>
                  <a:gd name="T97" fmla="*/ 0 h 372"/>
                  <a:gd name="T98" fmla="*/ 0 w 372"/>
                  <a:gd name="T99" fmla="*/ 0 h 37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72"/>
                  <a:gd name="T151" fmla="*/ 0 h 372"/>
                  <a:gd name="T152" fmla="*/ 372 w 372"/>
                  <a:gd name="T153" fmla="*/ 372 h 372"/>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72" h="372">
                    <a:moveTo>
                      <a:pt x="186" y="0"/>
                    </a:moveTo>
                    <a:lnTo>
                      <a:pt x="212" y="3"/>
                    </a:lnTo>
                    <a:lnTo>
                      <a:pt x="235" y="7"/>
                    </a:lnTo>
                    <a:lnTo>
                      <a:pt x="258" y="15"/>
                    </a:lnTo>
                    <a:lnTo>
                      <a:pt x="280" y="26"/>
                    </a:lnTo>
                    <a:lnTo>
                      <a:pt x="300" y="40"/>
                    </a:lnTo>
                    <a:lnTo>
                      <a:pt x="317" y="56"/>
                    </a:lnTo>
                    <a:lnTo>
                      <a:pt x="333" y="73"/>
                    </a:lnTo>
                    <a:lnTo>
                      <a:pt x="347" y="94"/>
                    </a:lnTo>
                    <a:lnTo>
                      <a:pt x="358" y="115"/>
                    </a:lnTo>
                    <a:lnTo>
                      <a:pt x="366" y="138"/>
                    </a:lnTo>
                    <a:lnTo>
                      <a:pt x="371" y="162"/>
                    </a:lnTo>
                    <a:lnTo>
                      <a:pt x="372" y="187"/>
                    </a:lnTo>
                    <a:lnTo>
                      <a:pt x="371" y="212"/>
                    </a:lnTo>
                    <a:lnTo>
                      <a:pt x="366" y="236"/>
                    </a:lnTo>
                    <a:lnTo>
                      <a:pt x="358" y="258"/>
                    </a:lnTo>
                    <a:lnTo>
                      <a:pt x="347" y="280"/>
                    </a:lnTo>
                    <a:lnTo>
                      <a:pt x="333" y="300"/>
                    </a:lnTo>
                    <a:lnTo>
                      <a:pt x="317" y="318"/>
                    </a:lnTo>
                    <a:lnTo>
                      <a:pt x="300" y="333"/>
                    </a:lnTo>
                    <a:lnTo>
                      <a:pt x="280" y="347"/>
                    </a:lnTo>
                    <a:lnTo>
                      <a:pt x="258" y="358"/>
                    </a:lnTo>
                    <a:lnTo>
                      <a:pt x="235" y="366"/>
                    </a:lnTo>
                    <a:lnTo>
                      <a:pt x="212" y="371"/>
                    </a:lnTo>
                    <a:lnTo>
                      <a:pt x="186" y="372"/>
                    </a:lnTo>
                    <a:lnTo>
                      <a:pt x="162" y="371"/>
                    </a:lnTo>
                    <a:lnTo>
                      <a:pt x="138" y="366"/>
                    </a:lnTo>
                    <a:lnTo>
                      <a:pt x="115" y="358"/>
                    </a:lnTo>
                    <a:lnTo>
                      <a:pt x="93" y="347"/>
                    </a:lnTo>
                    <a:lnTo>
                      <a:pt x="73" y="333"/>
                    </a:lnTo>
                    <a:lnTo>
                      <a:pt x="55" y="318"/>
                    </a:lnTo>
                    <a:lnTo>
                      <a:pt x="39" y="300"/>
                    </a:lnTo>
                    <a:lnTo>
                      <a:pt x="26" y="280"/>
                    </a:lnTo>
                    <a:lnTo>
                      <a:pt x="15" y="258"/>
                    </a:lnTo>
                    <a:lnTo>
                      <a:pt x="7" y="236"/>
                    </a:lnTo>
                    <a:lnTo>
                      <a:pt x="2" y="212"/>
                    </a:lnTo>
                    <a:lnTo>
                      <a:pt x="0" y="187"/>
                    </a:lnTo>
                    <a:lnTo>
                      <a:pt x="2" y="162"/>
                    </a:lnTo>
                    <a:lnTo>
                      <a:pt x="7" y="138"/>
                    </a:lnTo>
                    <a:lnTo>
                      <a:pt x="15" y="115"/>
                    </a:lnTo>
                    <a:lnTo>
                      <a:pt x="26" y="94"/>
                    </a:lnTo>
                    <a:lnTo>
                      <a:pt x="39" y="73"/>
                    </a:lnTo>
                    <a:lnTo>
                      <a:pt x="55" y="56"/>
                    </a:lnTo>
                    <a:lnTo>
                      <a:pt x="73" y="40"/>
                    </a:lnTo>
                    <a:lnTo>
                      <a:pt x="93" y="26"/>
                    </a:lnTo>
                    <a:lnTo>
                      <a:pt x="115" y="15"/>
                    </a:lnTo>
                    <a:lnTo>
                      <a:pt x="138" y="7"/>
                    </a:lnTo>
                    <a:lnTo>
                      <a:pt x="162" y="3"/>
                    </a:lnTo>
                    <a:lnTo>
                      <a:pt x="186" y="0"/>
                    </a:lnTo>
                    <a:close/>
                  </a:path>
                </a:pathLst>
              </a:custGeom>
              <a:solidFill>
                <a:srgbClr val="CFFFE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4124" name="Freeform 20"/>
              <p:cNvSpPr>
                <a:spLocks/>
              </p:cNvSpPr>
              <p:nvPr/>
            </p:nvSpPr>
            <p:spPr bwMode="auto">
              <a:xfrm>
                <a:off x="228" y="342"/>
                <a:ext cx="114" cy="112"/>
              </a:xfrm>
              <a:custGeom>
                <a:avLst/>
                <a:gdLst>
                  <a:gd name="T0" fmla="*/ 0 w 330"/>
                  <a:gd name="T1" fmla="*/ 0 h 329"/>
                  <a:gd name="T2" fmla="*/ 0 w 330"/>
                  <a:gd name="T3" fmla="*/ 0 h 329"/>
                  <a:gd name="T4" fmla="*/ 0 w 330"/>
                  <a:gd name="T5" fmla="*/ 0 h 329"/>
                  <a:gd name="T6" fmla="*/ 0 w 330"/>
                  <a:gd name="T7" fmla="*/ 0 h 329"/>
                  <a:gd name="T8" fmla="*/ 0 w 330"/>
                  <a:gd name="T9" fmla="*/ 0 h 329"/>
                  <a:gd name="T10" fmla="*/ 0 w 330"/>
                  <a:gd name="T11" fmla="*/ 0 h 329"/>
                  <a:gd name="T12" fmla="*/ 0 w 330"/>
                  <a:gd name="T13" fmla="*/ 0 h 329"/>
                  <a:gd name="T14" fmla="*/ 0 w 330"/>
                  <a:gd name="T15" fmla="*/ 0 h 329"/>
                  <a:gd name="T16" fmla="*/ 0 w 330"/>
                  <a:gd name="T17" fmla="*/ 0 h 329"/>
                  <a:gd name="T18" fmla="*/ 0 w 330"/>
                  <a:gd name="T19" fmla="*/ 0 h 329"/>
                  <a:gd name="T20" fmla="*/ 0 w 330"/>
                  <a:gd name="T21" fmla="*/ 0 h 329"/>
                  <a:gd name="T22" fmla="*/ 0 w 330"/>
                  <a:gd name="T23" fmla="*/ 0 h 329"/>
                  <a:gd name="T24" fmla="*/ 0 w 330"/>
                  <a:gd name="T25" fmla="*/ 0 h 329"/>
                  <a:gd name="T26" fmla="*/ 0 w 330"/>
                  <a:gd name="T27" fmla="*/ 0 h 329"/>
                  <a:gd name="T28" fmla="*/ 0 w 330"/>
                  <a:gd name="T29" fmla="*/ 0 h 329"/>
                  <a:gd name="T30" fmla="*/ 0 w 330"/>
                  <a:gd name="T31" fmla="*/ 0 h 329"/>
                  <a:gd name="T32" fmla="*/ 0 w 330"/>
                  <a:gd name="T33" fmla="*/ 0 h 329"/>
                  <a:gd name="T34" fmla="*/ 0 w 330"/>
                  <a:gd name="T35" fmla="*/ 0 h 329"/>
                  <a:gd name="T36" fmla="*/ 0 w 330"/>
                  <a:gd name="T37" fmla="*/ 0 h 329"/>
                  <a:gd name="T38" fmla="*/ 0 w 330"/>
                  <a:gd name="T39" fmla="*/ 0 h 329"/>
                  <a:gd name="T40" fmla="*/ 0 w 330"/>
                  <a:gd name="T41" fmla="*/ 0 h 329"/>
                  <a:gd name="T42" fmla="*/ 0 w 330"/>
                  <a:gd name="T43" fmla="*/ 0 h 329"/>
                  <a:gd name="T44" fmla="*/ 0 w 330"/>
                  <a:gd name="T45" fmla="*/ 0 h 329"/>
                  <a:gd name="T46" fmla="*/ 0 w 330"/>
                  <a:gd name="T47" fmla="*/ 0 h 329"/>
                  <a:gd name="T48" fmla="*/ 0 w 330"/>
                  <a:gd name="T49" fmla="*/ 0 h 329"/>
                  <a:gd name="T50" fmla="*/ 0 w 330"/>
                  <a:gd name="T51" fmla="*/ 0 h 329"/>
                  <a:gd name="T52" fmla="*/ 0 w 330"/>
                  <a:gd name="T53" fmla="*/ 0 h 329"/>
                  <a:gd name="T54" fmla="*/ 0 w 330"/>
                  <a:gd name="T55" fmla="*/ 0 h 329"/>
                  <a:gd name="T56" fmla="*/ 0 w 330"/>
                  <a:gd name="T57" fmla="*/ 0 h 329"/>
                  <a:gd name="T58" fmla="*/ 0 w 330"/>
                  <a:gd name="T59" fmla="*/ 0 h 329"/>
                  <a:gd name="T60" fmla="*/ 0 w 330"/>
                  <a:gd name="T61" fmla="*/ 0 h 329"/>
                  <a:gd name="T62" fmla="*/ 0 w 330"/>
                  <a:gd name="T63" fmla="*/ 0 h 329"/>
                  <a:gd name="T64" fmla="*/ 0 w 330"/>
                  <a:gd name="T65" fmla="*/ 0 h 329"/>
                  <a:gd name="T66" fmla="*/ 0 w 330"/>
                  <a:gd name="T67" fmla="*/ 0 h 329"/>
                  <a:gd name="T68" fmla="*/ 0 w 330"/>
                  <a:gd name="T69" fmla="*/ 0 h 329"/>
                  <a:gd name="T70" fmla="*/ 0 w 330"/>
                  <a:gd name="T71" fmla="*/ 0 h 329"/>
                  <a:gd name="T72" fmla="*/ 0 w 330"/>
                  <a:gd name="T73" fmla="*/ 0 h 329"/>
                  <a:gd name="T74" fmla="*/ 0 w 330"/>
                  <a:gd name="T75" fmla="*/ 0 h 329"/>
                  <a:gd name="T76" fmla="*/ 0 w 330"/>
                  <a:gd name="T77" fmla="*/ 0 h 329"/>
                  <a:gd name="T78" fmla="*/ 0 w 330"/>
                  <a:gd name="T79" fmla="*/ 0 h 329"/>
                  <a:gd name="T80" fmla="*/ 0 w 330"/>
                  <a:gd name="T81" fmla="*/ 0 h 329"/>
                  <a:gd name="T82" fmla="*/ 0 w 330"/>
                  <a:gd name="T83" fmla="*/ 0 h 329"/>
                  <a:gd name="T84" fmla="*/ 0 w 330"/>
                  <a:gd name="T85" fmla="*/ 0 h 329"/>
                  <a:gd name="T86" fmla="*/ 0 w 330"/>
                  <a:gd name="T87" fmla="*/ 0 h 329"/>
                  <a:gd name="T88" fmla="*/ 0 w 330"/>
                  <a:gd name="T89" fmla="*/ 0 h 329"/>
                  <a:gd name="T90" fmla="*/ 0 w 330"/>
                  <a:gd name="T91" fmla="*/ 0 h 329"/>
                  <a:gd name="T92" fmla="*/ 0 w 330"/>
                  <a:gd name="T93" fmla="*/ 0 h 329"/>
                  <a:gd name="T94" fmla="*/ 0 w 330"/>
                  <a:gd name="T95" fmla="*/ 0 h 329"/>
                  <a:gd name="T96" fmla="*/ 0 w 330"/>
                  <a:gd name="T97" fmla="*/ 0 h 329"/>
                  <a:gd name="T98" fmla="*/ 0 w 330"/>
                  <a:gd name="T99" fmla="*/ 0 h 32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30"/>
                  <a:gd name="T151" fmla="*/ 0 h 329"/>
                  <a:gd name="T152" fmla="*/ 330 w 330"/>
                  <a:gd name="T153" fmla="*/ 329 h 32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30" h="329">
                    <a:moveTo>
                      <a:pt x="165" y="0"/>
                    </a:moveTo>
                    <a:lnTo>
                      <a:pt x="187" y="2"/>
                    </a:lnTo>
                    <a:lnTo>
                      <a:pt x="209" y="6"/>
                    </a:lnTo>
                    <a:lnTo>
                      <a:pt x="229" y="13"/>
                    </a:lnTo>
                    <a:lnTo>
                      <a:pt x="248" y="22"/>
                    </a:lnTo>
                    <a:lnTo>
                      <a:pt x="266" y="35"/>
                    </a:lnTo>
                    <a:lnTo>
                      <a:pt x="281" y="48"/>
                    </a:lnTo>
                    <a:lnTo>
                      <a:pt x="296" y="64"/>
                    </a:lnTo>
                    <a:lnTo>
                      <a:pt x="307" y="82"/>
                    </a:lnTo>
                    <a:lnTo>
                      <a:pt x="317" y="101"/>
                    </a:lnTo>
                    <a:lnTo>
                      <a:pt x="325" y="120"/>
                    </a:lnTo>
                    <a:lnTo>
                      <a:pt x="329" y="142"/>
                    </a:lnTo>
                    <a:lnTo>
                      <a:pt x="330" y="164"/>
                    </a:lnTo>
                    <a:lnTo>
                      <a:pt x="329" y="187"/>
                    </a:lnTo>
                    <a:lnTo>
                      <a:pt x="325" y="208"/>
                    </a:lnTo>
                    <a:lnTo>
                      <a:pt x="317" y="228"/>
                    </a:lnTo>
                    <a:lnTo>
                      <a:pt x="307" y="247"/>
                    </a:lnTo>
                    <a:lnTo>
                      <a:pt x="296" y="265"/>
                    </a:lnTo>
                    <a:lnTo>
                      <a:pt x="281" y="281"/>
                    </a:lnTo>
                    <a:lnTo>
                      <a:pt x="266" y="295"/>
                    </a:lnTo>
                    <a:lnTo>
                      <a:pt x="248" y="307"/>
                    </a:lnTo>
                    <a:lnTo>
                      <a:pt x="229" y="316"/>
                    </a:lnTo>
                    <a:lnTo>
                      <a:pt x="209" y="324"/>
                    </a:lnTo>
                    <a:lnTo>
                      <a:pt x="187" y="328"/>
                    </a:lnTo>
                    <a:lnTo>
                      <a:pt x="165" y="329"/>
                    </a:lnTo>
                    <a:lnTo>
                      <a:pt x="143" y="328"/>
                    </a:lnTo>
                    <a:lnTo>
                      <a:pt x="121" y="324"/>
                    </a:lnTo>
                    <a:lnTo>
                      <a:pt x="101" y="316"/>
                    </a:lnTo>
                    <a:lnTo>
                      <a:pt x="82" y="307"/>
                    </a:lnTo>
                    <a:lnTo>
                      <a:pt x="64" y="295"/>
                    </a:lnTo>
                    <a:lnTo>
                      <a:pt x="49" y="281"/>
                    </a:lnTo>
                    <a:lnTo>
                      <a:pt x="35" y="265"/>
                    </a:lnTo>
                    <a:lnTo>
                      <a:pt x="23" y="247"/>
                    </a:lnTo>
                    <a:lnTo>
                      <a:pt x="13" y="228"/>
                    </a:lnTo>
                    <a:lnTo>
                      <a:pt x="6" y="208"/>
                    </a:lnTo>
                    <a:lnTo>
                      <a:pt x="2" y="187"/>
                    </a:lnTo>
                    <a:lnTo>
                      <a:pt x="0" y="164"/>
                    </a:lnTo>
                    <a:lnTo>
                      <a:pt x="2" y="142"/>
                    </a:lnTo>
                    <a:lnTo>
                      <a:pt x="6" y="120"/>
                    </a:lnTo>
                    <a:lnTo>
                      <a:pt x="13" y="101"/>
                    </a:lnTo>
                    <a:lnTo>
                      <a:pt x="23" y="82"/>
                    </a:lnTo>
                    <a:lnTo>
                      <a:pt x="35" y="64"/>
                    </a:lnTo>
                    <a:lnTo>
                      <a:pt x="49" y="48"/>
                    </a:lnTo>
                    <a:lnTo>
                      <a:pt x="64" y="35"/>
                    </a:lnTo>
                    <a:lnTo>
                      <a:pt x="82" y="22"/>
                    </a:lnTo>
                    <a:lnTo>
                      <a:pt x="101" y="13"/>
                    </a:lnTo>
                    <a:lnTo>
                      <a:pt x="121" y="6"/>
                    </a:lnTo>
                    <a:lnTo>
                      <a:pt x="143" y="2"/>
                    </a:lnTo>
                    <a:lnTo>
                      <a:pt x="165" y="0"/>
                    </a:lnTo>
                    <a:close/>
                  </a:path>
                </a:pathLst>
              </a:custGeom>
              <a:solidFill>
                <a:srgbClr val="D4FFE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4125" name="Freeform 21"/>
              <p:cNvSpPr>
                <a:spLocks/>
              </p:cNvSpPr>
              <p:nvPr/>
            </p:nvSpPr>
            <p:spPr bwMode="auto">
              <a:xfrm>
                <a:off x="237" y="344"/>
                <a:ext cx="101" cy="102"/>
              </a:xfrm>
              <a:custGeom>
                <a:avLst/>
                <a:gdLst>
                  <a:gd name="T0" fmla="*/ 0 w 291"/>
                  <a:gd name="T1" fmla="*/ 0 h 291"/>
                  <a:gd name="T2" fmla="*/ 0 w 291"/>
                  <a:gd name="T3" fmla="*/ 0 h 291"/>
                  <a:gd name="T4" fmla="*/ 0 w 291"/>
                  <a:gd name="T5" fmla="*/ 0 h 291"/>
                  <a:gd name="T6" fmla="*/ 0 w 291"/>
                  <a:gd name="T7" fmla="*/ 0 h 291"/>
                  <a:gd name="T8" fmla="*/ 0 w 291"/>
                  <a:gd name="T9" fmla="*/ 0 h 291"/>
                  <a:gd name="T10" fmla="*/ 0 w 291"/>
                  <a:gd name="T11" fmla="*/ 0 h 291"/>
                  <a:gd name="T12" fmla="*/ 0 w 291"/>
                  <a:gd name="T13" fmla="*/ 0 h 291"/>
                  <a:gd name="T14" fmla="*/ 0 w 291"/>
                  <a:gd name="T15" fmla="*/ 0 h 291"/>
                  <a:gd name="T16" fmla="*/ 0 w 291"/>
                  <a:gd name="T17" fmla="*/ 0 h 291"/>
                  <a:gd name="T18" fmla="*/ 0 w 291"/>
                  <a:gd name="T19" fmla="*/ 0 h 291"/>
                  <a:gd name="T20" fmla="*/ 0 w 291"/>
                  <a:gd name="T21" fmla="*/ 0 h 291"/>
                  <a:gd name="T22" fmla="*/ 0 w 291"/>
                  <a:gd name="T23" fmla="*/ 0 h 291"/>
                  <a:gd name="T24" fmla="*/ 0 w 291"/>
                  <a:gd name="T25" fmla="*/ 0 h 291"/>
                  <a:gd name="T26" fmla="*/ 0 w 291"/>
                  <a:gd name="T27" fmla="*/ 0 h 291"/>
                  <a:gd name="T28" fmla="*/ 0 w 291"/>
                  <a:gd name="T29" fmla="*/ 0 h 291"/>
                  <a:gd name="T30" fmla="*/ 0 w 291"/>
                  <a:gd name="T31" fmla="*/ 0 h 291"/>
                  <a:gd name="T32" fmla="*/ 0 w 291"/>
                  <a:gd name="T33" fmla="*/ 0 h 291"/>
                  <a:gd name="T34" fmla="*/ 0 w 291"/>
                  <a:gd name="T35" fmla="*/ 0 h 291"/>
                  <a:gd name="T36" fmla="*/ 0 w 291"/>
                  <a:gd name="T37" fmla="*/ 0 h 291"/>
                  <a:gd name="T38" fmla="*/ 0 w 291"/>
                  <a:gd name="T39" fmla="*/ 0 h 291"/>
                  <a:gd name="T40" fmla="*/ 0 w 291"/>
                  <a:gd name="T41" fmla="*/ 0 h 291"/>
                  <a:gd name="T42" fmla="*/ 0 w 291"/>
                  <a:gd name="T43" fmla="*/ 0 h 291"/>
                  <a:gd name="T44" fmla="*/ 0 w 291"/>
                  <a:gd name="T45" fmla="*/ 0 h 291"/>
                  <a:gd name="T46" fmla="*/ 0 w 291"/>
                  <a:gd name="T47" fmla="*/ 0 h 291"/>
                  <a:gd name="T48" fmla="*/ 0 w 291"/>
                  <a:gd name="T49" fmla="*/ 0 h 291"/>
                  <a:gd name="T50" fmla="*/ 0 w 291"/>
                  <a:gd name="T51" fmla="*/ 0 h 291"/>
                  <a:gd name="T52" fmla="*/ 0 w 291"/>
                  <a:gd name="T53" fmla="*/ 0 h 291"/>
                  <a:gd name="T54" fmla="*/ 0 w 291"/>
                  <a:gd name="T55" fmla="*/ 0 h 291"/>
                  <a:gd name="T56" fmla="*/ 0 w 291"/>
                  <a:gd name="T57" fmla="*/ 0 h 291"/>
                  <a:gd name="T58" fmla="*/ 0 w 291"/>
                  <a:gd name="T59" fmla="*/ 0 h 291"/>
                  <a:gd name="T60" fmla="*/ 0 w 291"/>
                  <a:gd name="T61" fmla="*/ 0 h 291"/>
                  <a:gd name="T62" fmla="*/ 0 w 291"/>
                  <a:gd name="T63" fmla="*/ 0 h 291"/>
                  <a:gd name="T64" fmla="*/ 0 w 291"/>
                  <a:gd name="T65" fmla="*/ 0 h 291"/>
                  <a:gd name="T66" fmla="*/ 0 w 291"/>
                  <a:gd name="T67" fmla="*/ 0 h 291"/>
                  <a:gd name="T68" fmla="*/ 0 w 291"/>
                  <a:gd name="T69" fmla="*/ 0 h 291"/>
                  <a:gd name="T70" fmla="*/ 0 w 291"/>
                  <a:gd name="T71" fmla="*/ 0 h 291"/>
                  <a:gd name="T72" fmla="*/ 0 w 291"/>
                  <a:gd name="T73" fmla="*/ 0 h 291"/>
                  <a:gd name="T74" fmla="*/ 0 w 291"/>
                  <a:gd name="T75" fmla="*/ 0 h 291"/>
                  <a:gd name="T76" fmla="*/ 0 w 291"/>
                  <a:gd name="T77" fmla="*/ 0 h 291"/>
                  <a:gd name="T78" fmla="*/ 0 w 291"/>
                  <a:gd name="T79" fmla="*/ 0 h 291"/>
                  <a:gd name="T80" fmla="*/ 0 w 291"/>
                  <a:gd name="T81" fmla="*/ 0 h 291"/>
                  <a:gd name="T82" fmla="*/ 0 w 291"/>
                  <a:gd name="T83" fmla="*/ 0 h 291"/>
                  <a:gd name="T84" fmla="*/ 0 w 291"/>
                  <a:gd name="T85" fmla="*/ 0 h 291"/>
                  <a:gd name="T86" fmla="*/ 0 w 291"/>
                  <a:gd name="T87" fmla="*/ 0 h 291"/>
                  <a:gd name="T88" fmla="*/ 0 w 291"/>
                  <a:gd name="T89" fmla="*/ 0 h 291"/>
                  <a:gd name="T90" fmla="*/ 0 w 291"/>
                  <a:gd name="T91" fmla="*/ 0 h 291"/>
                  <a:gd name="T92" fmla="*/ 0 w 291"/>
                  <a:gd name="T93" fmla="*/ 0 h 291"/>
                  <a:gd name="T94" fmla="*/ 0 w 291"/>
                  <a:gd name="T95" fmla="*/ 0 h 291"/>
                  <a:gd name="T96" fmla="*/ 0 w 291"/>
                  <a:gd name="T97" fmla="*/ 0 h 291"/>
                  <a:gd name="T98" fmla="*/ 0 w 291"/>
                  <a:gd name="T99" fmla="*/ 0 h 29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91"/>
                  <a:gd name="T151" fmla="*/ 0 h 291"/>
                  <a:gd name="T152" fmla="*/ 291 w 291"/>
                  <a:gd name="T153" fmla="*/ 291 h 29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91" h="291">
                    <a:moveTo>
                      <a:pt x="145" y="0"/>
                    </a:moveTo>
                    <a:lnTo>
                      <a:pt x="165" y="2"/>
                    </a:lnTo>
                    <a:lnTo>
                      <a:pt x="184" y="6"/>
                    </a:lnTo>
                    <a:lnTo>
                      <a:pt x="202" y="12"/>
                    </a:lnTo>
                    <a:lnTo>
                      <a:pt x="219" y="21"/>
                    </a:lnTo>
                    <a:lnTo>
                      <a:pt x="235" y="31"/>
                    </a:lnTo>
                    <a:lnTo>
                      <a:pt x="249" y="43"/>
                    </a:lnTo>
                    <a:lnTo>
                      <a:pt x="261" y="58"/>
                    </a:lnTo>
                    <a:lnTo>
                      <a:pt x="271" y="73"/>
                    </a:lnTo>
                    <a:lnTo>
                      <a:pt x="280" y="90"/>
                    </a:lnTo>
                    <a:lnTo>
                      <a:pt x="286" y="108"/>
                    </a:lnTo>
                    <a:lnTo>
                      <a:pt x="291" y="127"/>
                    </a:lnTo>
                    <a:lnTo>
                      <a:pt x="291" y="146"/>
                    </a:lnTo>
                    <a:lnTo>
                      <a:pt x="291" y="166"/>
                    </a:lnTo>
                    <a:lnTo>
                      <a:pt x="286" y="185"/>
                    </a:lnTo>
                    <a:lnTo>
                      <a:pt x="280" y="203"/>
                    </a:lnTo>
                    <a:lnTo>
                      <a:pt x="271" y="220"/>
                    </a:lnTo>
                    <a:lnTo>
                      <a:pt x="261" y="235"/>
                    </a:lnTo>
                    <a:lnTo>
                      <a:pt x="249" y="249"/>
                    </a:lnTo>
                    <a:lnTo>
                      <a:pt x="235" y="261"/>
                    </a:lnTo>
                    <a:lnTo>
                      <a:pt x="219" y="272"/>
                    </a:lnTo>
                    <a:lnTo>
                      <a:pt x="202" y="281"/>
                    </a:lnTo>
                    <a:lnTo>
                      <a:pt x="184" y="287"/>
                    </a:lnTo>
                    <a:lnTo>
                      <a:pt x="165" y="291"/>
                    </a:lnTo>
                    <a:lnTo>
                      <a:pt x="145" y="291"/>
                    </a:lnTo>
                    <a:lnTo>
                      <a:pt x="126" y="291"/>
                    </a:lnTo>
                    <a:lnTo>
                      <a:pt x="107" y="287"/>
                    </a:lnTo>
                    <a:lnTo>
                      <a:pt x="89" y="281"/>
                    </a:lnTo>
                    <a:lnTo>
                      <a:pt x="72" y="272"/>
                    </a:lnTo>
                    <a:lnTo>
                      <a:pt x="57" y="261"/>
                    </a:lnTo>
                    <a:lnTo>
                      <a:pt x="43" y="249"/>
                    </a:lnTo>
                    <a:lnTo>
                      <a:pt x="30" y="235"/>
                    </a:lnTo>
                    <a:lnTo>
                      <a:pt x="20" y="220"/>
                    </a:lnTo>
                    <a:lnTo>
                      <a:pt x="11" y="203"/>
                    </a:lnTo>
                    <a:lnTo>
                      <a:pt x="5" y="185"/>
                    </a:lnTo>
                    <a:lnTo>
                      <a:pt x="1" y="166"/>
                    </a:lnTo>
                    <a:lnTo>
                      <a:pt x="0" y="146"/>
                    </a:lnTo>
                    <a:lnTo>
                      <a:pt x="1" y="127"/>
                    </a:lnTo>
                    <a:lnTo>
                      <a:pt x="5" y="108"/>
                    </a:lnTo>
                    <a:lnTo>
                      <a:pt x="11" y="90"/>
                    </a:lnTo>
                    <a:lnTo>
                      <a:pt x="20" y="73"/>
                    </a:lnTo>
                    <a:lnTo>
                      <a:pt x="30" y="58"/>
                    </a:lnTo>
                    <a:lnTo>
                      <a:pt x="43" y="43"/>
                    </a:lnTo>
                    <a:lnTo>
                      <a:pt x="57" y="31"/>
                    </a:lnTo>
                    <a:lnTo>
                      <a:pt x="72" y="21"/>
                    </a:lnTo>
                    <a:lnTo>
                      <a:pt x="89" y="12"/>
                    </a:lnTo>
                    <a:lnTo>
                      <a:pt x="107" y="6"/>
                    </a:lnTo>
                    <a:lnTo>
                      <a:pt x="126" y="2"/>
                    </a:lnTo>
                    <a:lnTo>
                      <a:pt x="145" y="0"/>
                    </a:lnTo>
                    <a:close/>
                  </a:path>
                </a:pathLst>
              </a:custGeom>
              <a:solidFill>
                <a:srgbClr val="DBFF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4126" name="Freeform 22"/>
              <p:cNvSpPr>
                <a:spLocks/>
              </p:cNvSpPr>
              <p:nvPr/>
            </p:nvSpPr>
            <p:spPr bwMode="auto">
              <a:xfrm>
                <a:off x="243" y="349"/>
                <a:ext cx="88" cy="88"/>
              </a:xfrm>
              <a:custGeom>
                <a:avLst/>
                <a:gdLst>
                  <a:gd name="T0" fmla="*/ 0 w 254"/>
                  <a:gd name="T1" fmla="*/ 0 h 253"/>
                  <a:gd name="T2" fmla="*/ 0 w 254"/>
                  <a:gd name="T3" fmla="*/ 0 h 253"/>
                  <a:gd name="T4" fmla="*/ 0 w 254"/>
                  <a:gd name="T5" fmla="*/ 0 h 253"/>
                  <a:gd name="T6" fmla="*/ 0 w 254"/>
                  <a:gd name="T7" fmla="*/ 0 h 253"/>
                  <a:gd name="T8" fmla="*/ 0 w 254"/>
                  <a:gd name="T9" fmla="*/ 0 h 253"/>
                  <a:gd name="T10" fmla="*/ 0 w 254"/>
                  <a:gd name="T11" fmla="*/ 0 h 253"/>
                  <a:gd name="T12" fmla="*/ 0 w 254"/>
                  <a:gd name="T13" fmla="*/ 0 h 253"/>
                  <a:gd name="T14" fmla="*/ 0 w 254"/>
                  <a:gd name="T15" fmla="*/ 0 h 253"/>
                  <a:gd name="T16" fmla="*/ 0 w 254"/>
                  <a:gd name="T17" fmla="*/ 0 h 253"/>
                  <a:gd name="T18" fmla="*/ 0 w 254"/>
                  <a:gd name="T19" fmla="*/ 0 h 253"/>
                  <a:gd name="T20" fmla="*/ 0 w 254"/>
                  <a:gd name="T21" fmla="*/ 0 h 253"/>
                  <a:gd name="T22" fmla="*/ 0 w 254"/>
                  <a:gd name="T23" fmla="*/ 0 h 253"/>
                  <a:gd name="T24" fmla="*/ 0 w 254"/>
                  <a:gd name="T25" fmla="*/ 0 h 253"/>
                  <a:gd name="T26" fmla="*/ 0 w 254"/>
                  <a:gd name="T27" fmla="*/ 0 h 253"/>
                  <a:gd name="T28" fmla="*/ 0 w 254"/>
                  <a:gd name="T29" fmla="*/ 0 h 253"/>
                  <a:gd name="T30" fmla="*/ 0 w 254"/>
                  <a:gd name="T31" fmla="*/ 0 h 253"/>
                  <a:gd name="T32" fmla="*/ 0 w 254"/>
                  <a:gd name="T33" fmla="*/ 0 h 253"/>
                  <a:gd name="T34" fmla="*/ 0 w 254"/>
                  <a:gd name="T35" fmla="*/ 0 h 253"/>
                  <a:gd name="T36" fmla="*/ 0 w 254"/>
                  <a:gd name="T37" fmla="*/ 0 h 253"/>
                  <a:gd name="T38" fmla="*/ 0 w 254"/>
                  <a:gd name="T39" fmla="*/ 0 h 253"/>
                  <a:gd name="T40" fmla="*/ 0 w 254"/>
                  <a:gd name="T41" fmla="*/ 0 h 253"/>
                  <a:gd name="T42" fmla="*/ 0 w 254"/>
                  <a:gd name="T43" fmla="*/ 0 h 253"/>
                  <a:gd name="T44" fmla="*/ 0 w 254"/>
                  <a:gd name="T45" fmla="*/ 0 h 253"/>
                  <a:gd name="T46" fmla="*/ 0 w 254"/>
                  <a:gd name="T47" fmla="*/ 0 h 253"/>
                  <a:gd name="T48" fmla="*/ 0 w 254"/>
                  <a:gd name="T49" fmla="*/ 0 h 253"/>
                  <a:gd name="T50" fmla="*/ 0 w 254"/>
                  <a:gd name="T51" fmla="*/ 0 h 253"/>
                  <a:gd name="T52" fmla="*/ 0 w 254"/>
                  <a:gd name="T53" fmla="*/ 0 h 253"/>
                  <a:gd name="T54" fmla="*/ 0 w 254"/>
                  <a:gd name="T55" fmla="*/ 0 h 253"/>
                  <a:gd name="T56" fmla="*/ 0 w 254"/>
                  <a:gd name="T57" fmla="*/ 0 h 253"/>
                  <a:gd name="T58" fmla="*/ 0 w 254"/>
                  <a:gd name="T59" fmla="*/ 0 h 253"/>
                  <a:gd name="T60" fmla="*/ 0 w 254"/>
                  <a:gd name="T61" fmla="*/ 0 h 253"/>
                  <a:gd name="T62" fmla="*/ 0 w 254"/>
                  <a:gd name="T63" fmla="*/ 0 h 253"/>
                  <a:gd name="T64" fmla="*/ 0 w 254"/>
                  <a:gd name="T65" fmla="*/ 0 h 253"/>
                  <a:gd name="T66" fmla="*/ 0 w 254"/>
                  <a:gd name="T67" fmla="*/ 0 h 253"/>
                  <a:gd name="T68" fmla="*/ 0 w 254"/>
                  <a:gd name="T69" fmla="*/ 0 h 253"/>
                  <a:gd name="T70" fmla="*/ 0 w 254"/>
                  <a:gd name="T71" fmla="*/ 0 h 253"/>
                  <a:gd name="T72" fmla="*/ 0 w 254"/>
                  <a:gd name="T73" fmla="*/ 0 h 253"/>
                  <a:gd name="T74" fmla="*/ 0 w 254"/>
                  <a:gd name="T75" fmla="*/ 0 h 253"/>
                  <a:gd name="T76" fmla="*/ 0 w 254"/>
                  <a:gd name="T77" fmla="*/ 0 h 253"/>
                  <a:gd name="T78" fmla="*/ 0 w 254"/>
                  <a:gd name="T79" fmla="*/ 0 h 253"/>
                  <a:gd name="T80" fmla="*/ 0 w 254"/>
                  <a:gd name="T81" fmla="*/ 0 h 253"/>
                  <a:gd name="T82" fmla="*/ 0 w 254"/>
                  <a:gd name="T83" fmla="*/ 0 h 253"/>
                  <a:gd name="T84" fmla="*/ 0 w 254"/>
                  <a:gd name="T85" fmla="*/ 0 h 253"/>
                  <a:gd name="T86" fmla="*/ 0 w 254"/>
                  <a:gd name="T87" fmla="*/ 0 h 253"/>
                  <a:gd name="T88" fmla="*/ 0 w 254"/>
                  <a:gd name="T89" fmla="*/ 0 h 253"/>
                  <a:gd name="T90" fmla="*/ 0 w 254"/>
                  <a:gd name="T91" fmla="*/ 0 h 253"/>
                  <a:gd name="T92" fmla="*/ 0 w 254"/>
                  <a:gd name="T93" fmla="*/ 0 h 253"/>
                  <a:gd name="T94" fmla="*/ 0 w 254"/>
                  <a:gd name="T95" fmla="*/ 0 h 253"/>
                  <a:gd name="T96" fmla="*/ 0 w 254"/>
                  <a:gd name="T97" fmla="*/ 0 h 253"/>
                  <a:gd name="T98" fmla="*/ 0 w 254"/>
                  <a:gd name="T99" fmla="*/ 0 h 25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54"/>
                  <a:gd name="T151" fmla="*/ 0 h 253"/>
                  <a:gd name="T152" fmla="*/ 254 w 254"/>
                  <a:gd name="T153" fmla="*/ 253 h 253"/>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54" h="253">
                    <a:moveTo>
                      <a:pt x="127" y="0"/>
                    </a:moveTo>
                    <a:lnTo>
                      <a:pt x="145" y="1"/>
                    </a:lnTo>
                    <a:lnTo>
                      <a:pt x="161" y="5"/>
                    </a:lnTo>
                    <a:lnTo>
                      <a:pt x="177" y="10"/>
                    </a:lnTo>
                    <a:lnTo>
                      <a:pt x="191" y="18"/>
                    </a:lnTo>
                    <a:lnTo>
                      <a:pt x="205" y="26"/>
                    </a:lnTo>
                    <a:lnTo>
                      <a:pt x="217" y="37"/>
                    </a:lnTo>
                    <a:lnTo>
                      <a:pt x="228" y="50"/>
                    </a:lnTo>
                    <a:lnTo>
                      <a:pt x="237" y="63"/>
                    </a:lnTo>
                    <a:lnTo>
                      <a:pt x="245" y="78"/>
                    </a:lnTo>
                    <a:lnTo>
                      <a:pt x="250" y="93"/>
                    </a:lnTo>
                    <a:lnTo>
                      <a:pt x="254" y="110"/>
                    </a:lnTo>
                    <a:lnTo>
                      <a:pt x="254" y="127"/>
                    </a:lnTo>
                    <a:lnTo>
                      <a:pt x="254" y="144"/>
                    </a:lnTo>
                    <a:lnTo>
                      <a:pt x="250" y="161"/>
                    </a:lnTo>
                    <a:lnTo>
                      <a:pt x="245" y="176"/>
                    </a:lnTo>
                    <a:lnTo>
                      <a:pt x="237" y="191"/>
                    </a:lnTo>
                    <a:lnTo>
                      <a:pt x="228" y="204"/>
                    </a:lnTo>
                    <a:lnTo>
                      <a:pt x="217" y="217"/>
                    </a:lnTo>
                    <a:lnTo>
                      <a:pt x="205" y="228"/>
                    </a:lnTo>
                    <a:lnTo>
                      <a:pt x="191" y="236"/>
                    </a:lnTo>
                    <a:lnTo>
                      <a:pt x="177" y="244"/>
                    </a:lnTo>
                    <a:lnTo>
                      <a:pt x="161" y="249"/>
                    </a:lnTo>
                    <a:lnTo>
                      <a:pt x="145" y="253"/>
                    </a:lnTo>
                    <a:lnTo>
                      <a:pt x="127" y="253"/>
                    </a:lnTo>
                    <a:lnTo>
                      <a:pt x="110" y="253"/>
                    </a:lnTo>
                    <a:lnTo>
                      <a:pt x="94" y="249"/>
                    </a:lnTo>
                    <a:lnTo>
                      <a:pt x="78" y="244"/>
                    </a:lnTo>
                    <a:lnTo>
                      <a:pt x="64" y="236"/>
                    </a:lnTo>
                    <a:lnTo>
                      <a:pt x="50" y="228"/>
                    </a:lnTo>
                    <a:lnTo>
                      <a:pt x="38" y="217"/>
                    </a:lnTo>
                    <a:lnTo>
                      <a:pt x="27" y="204"/>
                    </a:lnTo>
                    <a:lnTo>
                      <a:pt x="18" y="191"/>
                    </a:lnTo>
                    <a:lnTo>
                      <a:pt x="10" y="176"/>
                    </a:lnTo>
                    <a:lnTo>
                      <a:pt x="5" y="161"/>
                    </a:lnTo>
                    <a:lnTo>
                      <a:pt x="2" y="144"/>
                    </a:lnTo>
                    <a:lnTo>
                      <a:pt x="0" y="127"/>
                    </a:lnTo>
                    <a:lnTo>
                      <a:pt x="2" y="110"/>
                    </a:lnTo>
                    <a:lnTo>
                      <a:pt x="5" y="93"/>
                    </a:lnTo>
                    <a:lnTo>
                      <a:pt x="10" y="78"/>
                    </a:lnTo>
                    <a:lnTo>
                      <a:pt x="18" y="63"/>
                    </a:lnTo>
                    <a:lnTo>
                      <a:pt x="27" y="50"/>
                    </a:lnTo>
                    <a:lnTo>
                      <a:pt x="38" y="37"/>
                    </a:lnTo>
                    <a:lnTo>
                      <a:pt x="50" y="26"/>
                    </a:lnTo>
                    <a:lnTo>
                      <a:pt x="64" y="18"/>
                    </a:lnTo>
                    <a:lnTo>
                      <a:pt x="78" y="10"/>
                    </a:lnTo>
                    <a:lnTo>
                      <a:pt x="94" y="5"/>
                    </a:lnTo>
                    <a:lnTo>
                      <a:pt x="110" y="1"/>
                    </a:lnTo>
                    <a:lnTo>
                      <a:pt x="127" y="0"/>
                    </a:lnTo>
                    <a:close/>
                  </a:path>
                </a:pathLst>
              </a:custGeom>
              <a:solidFill>
                <a:srgbClr val="E0FF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4127" name="Freeform 23"/>
              <p:cNvSpPr>
                <a:spLocks/>
              </p:cNvSpPr>
              <p:nvPr/>
            </p:nvSpPr>
            <p:spPr bwMode="auto">
              <a:xfrm>
                <a:off x="254" y="353"/>
                <a:ext cx="71" cy="73"/>
              </a:xfrm>
              <a:custGeom>
                <a:avLst/>
                <a:gdLst>
                  <a:gd name="T0" fmla="*/ 0 w 211"/>
                  <a:gd name="T1" fmla="*/ 0 h 211"/>
                  <a:gd name="T2" fmla="*/ 0 w 211"/>
                  <a:gd name="T3" fmla="*/ 0 h 211"/>
                  <a:gd name="T4" fmla="*/ 0 w 211"/>
                  <a:gd name="T5" fmla="*/ 0 h 211"/>
                  <a:gd name="T6" fmla="*/ 0 w 211"/>
                  <a:gd name="T7" fmla="*/ 0 h 211"/>
                  <a:gd name="T8" fmla="*/ 0 w 211"/>
                  <a:gd name="T9" fmla="*/ 0 h 211"/>
                  <a:gd name="T10" fmla="*/ 0 w 211"/>
                  <a:gd name="T11" fmla="*/ 0 h 211"/>
                  <a:gd name="T12" fmla="*/ 0 w 211"/>
                  <a:gd name="T13" fmla="*/ 0 h 211"/>
                  <a:gd name="T14" fmla="*/ 0 w 211"/>
                  <a:gd name="T15" fmla="*/ 0 h 211"/>
                  <a:gd name="T16" fmla="*/ 0 w 211"/>
                  <a:gd name="T17" fmla="*/ 0 h 211"/>
                  <a:gd name="T18" fmla="*/ 0 w 211"/>
                  <a:gd name="T19" fmla="*/ 0 h 211"/>
                  <a:gd name="T20" fmla="*/ 0 w 211"/>
                  <a:gd name="T21" fmla="*/ 0 h 211"/>
                  <a:gd name="T22" fmla="*/ 0 w 211"/>
                  <a:gd name="T23" fmla="*/ 0 h 211"/>
                  <a:gd name="T24" fmla="*/ 0 w 211"/>
                  <a:gd name="T25" fmla="*/ 0 h 211"/>
                  <a:gd name="T26" fmla="*/ 0 w 211"/>
                  <a:gd name="T27" fmla="*/ 0 h 211"/>
                  <a:gd name="T28" fmla="*/ 0 w 211"/>
                  <a:gd name="T29" fmla="*/ 0 h 211"/>
                  <a:gd name="T30" fmla="*/ 0 w 211"/>
                  <a:gd name="T31" fmla="*/ 0 h 211"/>
                  <a:gd name="T32" fmla="*/ 0 w 211"/>
                  <a:gd name="T33" fmla="*/ 0 h 211"/>
                  <a:gd name="T34" fmla="*/ 0 w 211"/>
                  <a:gd name="T35" fmla="*/ 0 h 211"/>
                  <a:gd name="T36" fmla="*/ 0 w 211"/>
                  <a:gd name="T37" fmla="*/ 0 h 211"/>
                  <a:gd name="T38" fmla="*/ 0 w 211"/>
                  <a:gd name="T39" fmla="*/ 0 h 211"/>
                  <a:gd name="T40" fmla="*/ 0 w 211"/>
                  <a:gd name="T41" fmla="*/ 0 h 211"/>
                  <a:gd name="T42" fmla="*/ 0 w 211"/>
                  <a:gd name="T43" fmla="*/ 0 h 211"/>
                  <a:gd name="T44" fmla="*/ 0 w 211"/>
                  <a:gd name="T45" fmla="*/ 0 h 211"/>
                  <a:gd name="T46" fmla="*/ 0 w 211"/>
                  <a:gd name="T47" fmla="*/ 0 h 211"/>
                  <a:gd name="T48" fmla="*/ 0 w 211"/>
                  <a:gd name="T49" fmla="*/ 0 h 211"/>
                  <a:gd name="T50" fmla="*/ 0 w 211"/>
                  <a:gd name="T51" fmla="*/ 0 h 211"/>
                  <a:gd name="T52" fmla="*/ 0 w 211"/>
                  <a:gd name="T53" fmla="*/ 0 h 211"/>
                  <a:gd name="T54" fmla="*/ 0 w 211"/>
                  <a:gd name="T55" fmla="*/ 0 h 211"/>
                  <a:gd name="T56" fmla="*/ 0 w 211"/>
                  <a:gd name="T57" fmla="*/ 0 h 211"/>
                  <a:gd name="T58" fmla="*/ 0 w 211"/>
                  <a:gd name="T59" fmla="*/ 0 h 211"/>
                  <a:gd name="T60" fmla="*/ 0 w 211"/>
                  <a:gd name="T61" fmla="*/ 0 h 211"/>
                  <a:gd name="T62" fmla="*/ 0 w 211"/>
                  <a:gd name="T63" fmla="*/ 0 h 211"/>
                  <a:gd name="T64" fmla="*/ 0 w 211"/>
                  <a:gd name="T65" fmla="*/ 0 h 211"/>
                  <a:gd name="T66" fmla="*/ 0 w 211"/>
                  <a:gd name="T67" fmla="*/ 0 h 211"/>
                  <a:gd name="T68" fmla="*/ 0 w 211"/>
                  <a:gd name="T69" fmla="*/ 0 h 211"/>
                  <a:gd name="T70" fmla="*/ 0 w 211"/>
                  <a:gd name="T71" fmla="*/ 0 h 211"/>
                  <a:gd name="T72" fmla="*/ 0 w 211"/>
                  <a:gd name="T73" fmla="*/ 0 h 211"/>
                  <a:gd name="T74" fmla="*/ 0 w 211"/>
                  <a:gd name="T75" fmla="*/ 0 h 211"/>
                  <a:gd name="T76" fmla="*/ 0 w 211"/>
                  <a:gd name="T77" fmla="*/ 0 h 211"/>
                  <a:gd name="T78" fmla="*/ 0 w 211"/>
                  <a:gd name="T79" fmla="*/ 0 h 211"/>
                  <a:gd name="T80" fmla="*/ 0 w 211"/>
                  <a:gd name="T81" fmla="*/ 0 h 211"/>
                  <a:gd name="T82" fmla="*/ 0 w 211"/>
                  <a:gd name="T83" fmla="*/ 0 h 211"/>
                  <a:gd name="T84" fmla="*/ 0 w 211"/>
                  <a:gd name="T85" fmla="*/ 0 h 211"/>
                  <a:gd name="T86" fmla="*/ 0 w 211"/>
                  <a:gd name="T87" fmla="*/ 0 h 211"/>
                  <a:gd name="T88" fmla="*/ 0 w 211"/>
                  <a:gd name="T89" fmla="*/ 0 h 211"/>
                  <a:gd name="T90" fmla="*/ 0 w 211"/>
                  <a:gd name="T91" fmla="*/ 0 h 211"/>
                  <a:gd name="T92" fmla="*/ 0 w 211"/>
                  <a:gd name="T93" fmla="*/ 0 h 211"/>
                  <a:gd name="T94" fmla="*/ 0 w 211"/>
                  <a:gd name="T95" fmla="*/ 0 h 211"/>
                  <a:gd name="T96" fmla="*/ 0 w 211"/>
                  <a:gd name="T97" fmla="*/ 0 h 211"/>
                  <a:gd name="T98" fmla="*/ 0 w 211"/>
                  <a:gd name="T99" fmla="*/ 0 h 21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11"/>
                  <a:gd name="T151" fmla="*/ 0 h 211"/>
                  <a:gd name="T152" fmla="*/ 211 w 211"/>
                  <a:gd name="T153" fmla="*/ 211 h 21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11" h="211">
                    <a:moveTo>
                      <a:pt x="106" y="0"/>
                    </a:moveTo>
                    <a:lnTo>
                      <a:pt x="120" y="1"/>
                    </a:lnTo>
                    <a:lnTo>
                      <a:pt x="134" y="4"/>
                    </a:lnTo>
                    <a:lnTo>
                      <a:pt x="147" y="9"/>
                    </a:lnTo>
                    <a:lnTo>
                      <a:pt x="159" y="15"/>
                    </a:lnTo>
                    <a:lnTo>
                      <a:pt x="170" y="23"/>
                    </a:lnTo>
                    <a:lnTo>
                      <a:pt x="180" y="31"/>
                    </a:lnTo>
                    <a:lnTo>
                      <a:pt x="190" y="42"/>
                    </a:lnTo>
                    <a:lnTo>
                      <a:pt x="197" y="53"/>
                    </a:lnTo>
                    <a:lnTo>
                      <a:pt x="203" y="66"/>
                    </a:lnTo>
                    <a:lnTo>
                      <a:pt x="208" y="79"/>
                    </a:lnTo>
                    <a:lnTo>
                      <a:pt x="211" y="92"/>
                    </a:lnTo>
                    <a:lnTo>
                      <a:pt x="211" y="106"/>
                    </a:lnTo>
                    <a:lnTo>
                      <a:pt x="211" y="120"/>
                    </a:lnTo>
                    <a:lnTo>
                      <a:pt x="208" y="134"/>
                    </a:lnTo>
                    <a:lnTo>
                      <a:pt x="203" y="147"/>
                    </a:lnTo>
                    <a:lnTo>
                      <a:pt x="197" y="158"/>
                    </a:lnTo>
                    <a:lnTo>
                      <a:pt x="190" y="170"/>
                    </a:lnTo>
                    <a:lnTo>
                      <a:pt x="180" y="180"/>
                    </a:lnTo>
                    <a:lnTo>
                      <a:pt x="170" y="189"/>
                    </a:lnTo>
                    <a:lnTo>
                      <a:pt x="159" y="196"/>
                    </a:lnTo>
                    <a:lnTo>
                      <a:pt x="147" y="203"/>
                    </a:lnTo>
                    <a:lnTo>
                      <a:pt x="134" y="207"/>
                    </a:lnTo>
                    <a:lnTo>
                      <a:pt x="120" y="210"/>
                    </a:lnTo>
                    <a:lnTo>
                      <a:pt x="106" y="211"/>
                    </a:lnTo>
                    <a:lnTo>
                      <a:pt x="92" y="210"/>
                    </a:lnTo>
                    <a:lnTo>
                      <a:pt x="78" y="207"/>
                    </a:lnTo>
                    <a:lnTo>
                      <a:pt x="65" y="203"/>
                    </a:lnTo>
                    <a:lnTo>
                      <a:pt x="53" y="196"/>
                    </a:lnTo>
                    <a:lnTo>
                      <a:pt x="42" y="189"/>
                    </a:lnTo>
                    <a:lnTo>
                      <a:pt x="32" y="180"/>
                    </a:lnTo>
                    <a:lnTo>
                      <a:pt x="23" y="170"/>
                    </a:lnTo>
                    <a:lnTo>
                      <a:pt x="15" y="158"/>
                    </a:lnTo>
                    <a:lnTo>
                      <a:pt x="9" y="147"/>
                    </a:lnTo>
                    <a:lnTo>
                      <a:pt x="4" y="134"/>
                    </a:lnTo>
                    <a:lnTo>
                      <a:pt x="1" y="120"/>
                    </a:lnTo>
                    <a:lnTo>
                      <a:pt x="0" y="106"/>
                    </a:lnTo>
                    <a:lnTo>
                      <a:pt x="1" y="92"/>
                    </a:lnTo>
                    <a:lnTo>
                      <a:pt x="4" y="79"/>
                    </a:lnTo>
                    <a:lnTo>
                      <a:pt x="9" y="66"/>
                    </a:lnTo>
                    <a:lnTo>
                      <a:pt x="15" y="53"/>
                    </a:lnTo>
                    <a:lnTo>
                      <a:pt x="23" y="42"/>
                    </a:lnTo>
                    <a:lnTo>
                      <a:pt x="32" y="31"/>
                    </a:lnTo>
                    <a:lnTo>
                      <a:pt x="42" y="23"/>
                    </a:lnTo>
                    <a:lnTo>
                      <a:pt x="53" y="15"/>
                    </a:lnTo>
                    <a:lnTo>
                      <a:pt x="65" y="9"/>
                    </a:lnTo>
                    <a:lnTo>
                      <a:pt x="78" y="4"/>
                    </a:lnTo>
                    <a:lnTo>
                      <a:pt x="92" y="1"/>
                    </a:lnTo>
                    <a:lnTo>
                      <a:pt x="106" y="0"/>
                    </a:lnTo>
                    <a:close/>
                  </a:path>
                </a:pathLst>
              </a:custGeom>
              <a:solidFill>
                <a:srgbClr val="E5FFF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4128" name="Freeform 24"/>
              <p:cNvSpPr>
                <a:spLocks/>
              </p:cNvSpPr>
              <p:nvPr/>
            </p:nvSpPr>
            <p:spPr bwMode="auto">
              <a:xfrm>
                <a:off x="260" y="355"/>
                <a:ext cx="61" cy="62"/>
              </a:xfrm>
              <a:custGeom>
                <a:avLst/>
                <a:gdLst>
                  <a:gd name="T0" fmla="*/ 0 w 173"/>
                  <a:gd name="T1" fmla="*/ 0 h 173"/>
                  <a:gd name="T2" fmla="*/ 0 w 173"/>
                  <a:gd name="T3" fmla="*/ 0 h 173"/>
                  <a:gd name="T4" fmla="*/ 0 w 173"/>
                  <a:gd name="T5" fmla="*/ 0 h 173"/>
                  <a:gd name="T6" fmla="*/ 0 w 173"/>
                  <a:gd name="T7" fmla="*/ 0 h 173"/>
                  <a:gd name="T8" fmla="*/ 0 w 173"/>
                  <a:gd name="T9" fmla="*/ 0 h 173"/>
                  <a:gd name="T10" fmla="*/ 0 w 173"/>
                  <a:gd name="T11" fmla="*/ 0 h 173"/>
                  <a:gd name="T12" fmla="*/ 0 w 173"/>
                  <a:gd name="T13" fmla="*/ 0 h 173"/>
                  <a:gd name="T14" fmla="*/ 0 w 173"/>
                  <a:gd name="T15" fmla="*/ 0 h 173"/>
                  <a:gd name="T16" fmla="*/ 0 w 173"/>
                  <a:gd name="T17" fmla="*/ 0 h 173"/>
                  <a:gd name="T18" fmla="*/ 0 w 173"/>
                  <a:gd name="T19" fmla="*/ 0 h 173"/>
                  <a:gd name="T20" fmla="*/ 0 w 173"/>
                  <a:gd name="T21" fmla="*/ 0 h 173"/>
                  <a:gd name="T22" fmla="*/ 0 w 173"/>
                  <a:gd name="T23" fmla="*/ 0 h 173"/>
                  <a:gd name="T24" fmla="*/ 0 w 173"/>
                  <a:gd name="T25" fmla="*/ 0 h 173"/>
                  <a:gd name="T26" fmla="*/ 0 w 173"/>
                  <a:gd name="T27" fmla="*/ 0 h 173"/>
                  <a:gd name="T28" fmla="*/ 0 w 173"/>
                  <a:gd name="T29" fmla="*/ 0 h 173"/>
                  <a:gd name="T30" fmla="*/ 0 w 173"/>
                  <a:gd name="T31" fmla="*/ 0 h 173"/>
                  <a:gd name="T32" fmla="*/ 0 w 173"/>
                  <a:gd name="T33" fmla="*/ 0 h 173"/>
                  <a:gd name="T34" fmla="*/ 0 w 173"/>
                  <a:gd name="T35" fmla="*/ 0 h 173"/>
                  <a:gd name="T36" fmla="*/ 0 w 173"/>
                  <a:gd name="T37" fmla="*/ 0 h 173"/>
                  <a:gd name="T38" fmla="*/ 0 w 173"/>
                  <a:gd name="T39" fmla="*/ 0 h 173"/>
                  <a:gd name="T40" fmla="*/ 0 w 173"/>
                  <a:gd name="T41" fmla="*/ 0 h 173"/>
                  <a:gd name="T42" fmla="*/ 0 w 173"/>
                  <a:gd name="T43" fmla="*/ 0 h 173"/>
                  <a:gd name="T44" fmla="*/ 0 w 173"/>
                  <a:gd name="T45" fmla="*/ 0 h 173"/>
                  <a:gd name="T46" fmla="*/ 0 w 173"/>
                  <a:gd name="T47" fmla="*/ 0 h 173"/>
                  <a:gd name="T48" fmla="*/ 0 w 173"/>
                  <a:gd name="T49" fmla="*/ 0 h 173"/>
                  <a:gd name="T50" fmla="*/ 0 w 173"/>
                  <a:gd name="T51" fmla="*/ 0 h 173"/>
                  <a:gd name="T52" fmla="*/ 0 w 173"/>
                  <a:gd name="T53" fmla="*/ 0 h 173"/>
                  <a:gd name="T54" fmla="*/ 0 w 173"/>
                  <a:gd name="T55" fmla="*/ 0 h 173"/>
                  <a:gd name="T56" fmla="*/ 0 w 173"/>
                  <a:gd name="T57" fmla="*/ 0 h 173"/>
                  <a:gd name="T58" fmla="*/ 0 w 173"/>
                  <a:gd name="T59" fmla="*/ 0 h 173"/>
                  <a:gd name="T60" fmla="*/ 0 w 173"/>
                  <a:gd name="T61" fmla="*/ 0 h 173"/>
                  <a:gd name="T62" fmla="*/ 0 w 173"/>
                  <a:gd name="T63" fmla="*/ 0 h 173"/>
                  <a:gd name="T64" fmla="*/ 0 w 173"/>
                  <a:gd name="T65" fmla="*/ 0 h 173"/>
                  <a:gd name="T66" fmla="*/ 0 w 173"/>
                  <a:gd name="T67" fmla="*/ 0 h 173"/>
                  <a:gd name="T68" fmla="*/ 0 w 173"/>
                  <a:gd name="T69" fmla="*/ 0 h 173"/>
                  <a:gd name="T70" fmla="*/ 0 w 173"/>
                  <a:gd name="T71" fmla="*/ 0 h 173"/>
                  <a:gd name="T72" fmla="*/ 0 w 173"/>
                  <a:gd name="T73" fmla="*/ 0 h 173"/>
                  <a:gd name="T74" fmla="*/ 0 w 173"/>
                  <a:gd name="T75" fmla="*/ 0 h 173"/>
                  <a:gd name="T76" fmla="*/ 0 w 173"/>
                  <a:gd name="T77" fmla="*/ 0 h 173"/>
                  <a:gd name="T78" fmla="*/ 0 w 173"/>
                  <a:gd name="T79" fmla="*/ 0 h 173"/>
                  <a:gd name="T80" fmla="*/ 0 w 173"/>
                  <a:gd name="T81" fmla="*/ 0 h 173"/>
                  <a:gd name="T82" fmla="*/ 0 w 173"/>
                  <a:gd name="T83" fmla="*/ 0 h 173"/>
                  <a:gd name="T84" fmla="*/ 0 w 173"/>
                  <a:gd name="T85" fmla="*/ 0 h 173"/>
                  <a:gd name="T86" fmla="*/ 0 w 173"/>
                  <a:gd name="T87" fmla="*/ 0 h 173"/>
                  <a:gd name="T88" fmla="*/ 0 w 173"/>
                  <a:gd name="T89" fmla="*/ 0 h 173"/>
                  <a:gd name="T90" fmla="*/ 0 w 173"/>
                  <a:gd name="T91" fmla="*/ 0 h 173"/>
                  <a:gd name="T92" fmla="*/ 0 w 173"/>
                  <a:gd name="T93" fmla="*/ 0 h 173"/>
                  <a:gd name="T94" fmla="*/ 0 w 173"/>
                  <a:gd name="T95" fmla="*/ 0 h 173"/>
                  <a:gd name="T96" fmla="*/ 0 w 173"/>
                  <a:gd name="T97" fmla="*/ 0 h 173"/>
                  <a:gd name="T98" fmla="*/ 0 w 173"/>
                  <a:gd name="T99" fmla="*/ 0 h 17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73"/>
                  <a:gd name="T151" fmla="*/ 0 h 173"/>
                  <a:gd name="T152" fmla="*/ 173 w 173"/>
                  <a:gd name="T153" fmla="*/ 173 h 173"/>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73" h="173">
                    <a:moveTo>
                      <a:pt x="87" y="0"/>
                    </a:moveTo>
                    <a:lnTo>
                      <a:pt x="98" y="1"/>
                    </a:lnTo>
                    <a:lnTo>
                      <a:pt x="110" y="3"/>
                    </a:lnTo>
                    <a:lnTo>
                      <a:pt x="120" y="7"/>
                    </a:lnTo>
                    <a:lnTo>
                      <a:pt x="130" y="12"/>
                    </a:lnTo>
                    <a:lnTo>
                      <a:pt x="139" y="19"/>
                    </a:lnTo>
                    <a:lnTo>
                      <a:pt x="147" y="26"/>
                    </a:lnTo>
                    <a:lnTo>
                      <a:pt x="155" y="34"/>
                    </a:lnTo>
                    <a:lnTo>
                      <a:pt x="162" y="43"/>
                    </a:lnTo>
                    <a:lnTo>
                      <a:pt x="167" y="54"/>
                    </a:lnTo>
                    <a:lnTo>
                      <a:pt x="171" y="64"/>
                    </a:lnTo>
                    <a:lnTo>
                      <a:pt x="173" y="75"/>
                    </a:lnTo>
                    <a:lnTo>
                      <a:pt x="173" y="86"/>
                    </a:lnTo>
                    <a:lnTo>
                      <a:pt x="173" y="98"/>
                    </a:lnTo>
                    <a:lnTo>
                      <a:pt x="171" y="109"/>
                    </a:lnTo>
                    <a:lnTo>
                      <a:pt x="167" y="120"/>
                    </a:lnTo>
                    <a:lnTo>
                      <a:pt x="162" y="130"/>
                    </a:lnTo>
                    <a:lnTo>
                      <a:pt x="155" y="139"/>
                    </a:lnTo>
                    <a:lnTo>
                      <a:pt x="147" y="147"/>
                    </a:lnTo>
                    <a:lnTo>
                      <a:pt x="139" y="154"/>
                    </a:lnTo>
                    <a:lnTo>
                      <a:pt x="130" y="161"/>
                    </a:lnTo>
                    <a:lnTo>
                      <a:pt x="120" y="166"/>
                    </a:lnTo>
                    <a:lnTo>
                      <a:pt x="110" y="170"/>
                    </a:lnTo>
                    <a:lnTo>
                      <a:pt x="98" y="172"/>
                    </a:lnTo>
                    <a:lnTo>
                      <a:pt x="87" y="173"/>
                    </a:lnTo>
                    <a:lnTo>
                      <a:pt x="76" y="172"/>
                    </a:lnTo>
                    <a:lnTo>
                      <a:pt x="64" y="170"/>
                    </a:lnTo>
                    <a:lnTo>
                      <a:pt x="54" y="166"/>
                    </a:lnTo>
                    <a:lnTo>
                      <a:pt x="44" y="161"/>
                    </a:lnTo>
                    <a:lnTo>
                      <a:pt x="34" y="154"/>
                    </a:lnTo>
                    <a:lnTo>
                      <a:pt x="26" y="147"/>
                    </a:lnTo>
                    <a:lnTo>
                      <a:pt x="18" y="139"/>
                    </a:lnTo>
                    <a:lnTo>
                      <a:pt x="12" y="130"/>
                    </a:lnTo>
                    <a:lnTo>
                      <a:pt x="7" y="120"/>
                    </a:lnTo>
                    <a:lnTo>
                      <a:pt x="3" y="109"/>
                    </a:lnTo>
                    <a:lnTo>
                      <a:pt x="1" y="98"/>
                    </a:lnTo>
                    <a:lnTo>
                      <a:pt x="0" y="86"/>
                    </a:lnTo>
                    <a:lnTo>
                      <a:pt x="1" y="75"/>
                    </a:lnTo>
                    <a:lnTo>
                      <a:pt x="3" y="64"/>
                    </a:lnTo>
                    <a:lnTo>
                      <a:pt x="7" y="54"/>
                    </a:lnTo>
                    <a:lnTo>
                      <a:pt x="12" y="43"/>
                    </a:lnTo>
                    <a:lnTo>
                      <a:pt x="18" y="34"/>
                    </a:lnTo>
                    <a:lnTo>
                      <a:pt x="26" y="26"/>
                    </a:lnTo>
                    <a:lnTo>
                      <a:pt x="34" y="19"/>
                    </a:lnTo>
                    <a:lnTo>
                      <a:pt x="44" y="12"/>
                    </a:lnTo>
                    <a:lnTo>
                      <a:pt x="54" y="7"/>
                    </a:lnTo>
                    <a:lnTo>
                      <a:pt x="64" y="3"/>
                    </a:lnTo>
                    <a:lnTo>
                      <a:pt x="76" y="1"/>
                    </a:lnTo>
                    <a:lnTo>
                      <a:pt x="87" y="0"/>
                    </a:lnTo>
                    <a:close/>
                  </a:path>
                </a:pathLst>
              </a:custGeom>
              <a:solidFill>
                <a:srgbClr val="EDFFF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4129" name="Freeform 25"/>
              <p:cNvSpPr>
                <a:spLocks/>
              </p:cNvSpPr>
              <p:nvPr/>
            </p:nvSpPr>
            <p:spPr bwMode="auto">
              <a:xfrm>
                <a:off x="268" y="360"/>
                <a:ext cx="47" cy="46"/>
              </a:xfrm>
              <a:custGeom>
                <a:avLst/>
                <a:gdLst>
                  <a:gd name="T0" fmla="*/ 0 w 131"/>
                  <a:gd name="T1" fmla="*/ 0 h 131"/>
                  <a:gd name="T2" fmla="*/ 0 w 131"/>
                  <a:gd name="T3" fmla="*/ 0 h 131"/>
                  <a:gd name="T4" fmla="*/ 0 w 131"/>
                  <a:gd name="T5" fmla="*/ 0 h 131"/>
                  <a:gd name="T6" fmla="*/ 0 w 131"/>
                  <a:gd name="T7" fmla="*/ 0 h 131"/>
                  <a:gd name="T8" fmla="*/ 0 w 131"/>
                  <a:gd name="T9" fmla="*/ 0 h 131"/>
                  <a:gd name="T10" fmla="*/ 0 w 131"/>
                  <a:gd name="T11" fmla="*/ 0 h 131"/>
                  <a:gd name="T12" fmla="*/ 0 w 131"/>
                  <a:gd name="T13" fmla="*/ 0 h 131"/>
                  <a:gd name="T14" fmla="*/ 0 w 131"/>
                  <a:gd name="T15" fmla="*/ 0 h 131"/>
                  <a:gd name="T16" fmla="*/ 0 w 131"/>
                  <a:gd name="T17" fmla="*/ 0 h 131"/>
                  <a:gd name="T18" fmla="*/ 0 w 131"/>
                  <a:gd name="T19" fmla="*/ 0 h 131"/>
                  <a:gd name="T20" fmla="*/ 0 w 131"/>
                  <a:gd name="T21" fmla="*/ 0 h 131"/>
                  <a:gd name="T22" fmla="*/ 0 w 131"/>
                  <a:gd name="T23" fmla="*/ 0 h 131"/>
                  <a:gd name="T24" fmla="*/ 0 w 131"/>
                  <a:gd name="T25" fmla="*/ 0 h 131"/>
                  <a:gd name="T26" fmla="*/ 0 w 131"/>
                  <a:gd name="T27" fmla="*/ 0 h 131"/>
                  <a:gd name="T28" fmla="*/ 0 w 131"/>
                  <a:gd name="T29" fmla="*/ 0 h 131"/>
                  <a:gd name="T30" fmla="*/ 0 w 131"/>
                  <a:gd name="T31" fmla="*/ 0 h 131"/>
                  <a:gd name="T32" fmla="*/ 0 w 131"/>
                  <a:gd name="T33" fmla="*/ 0 h 131"/>
                  <a:gd name="T34" fmla="*/ 0 w 131"/>
                  <a:gd name="T35" fmla="*/ 0 h 131"/>
                  <a:gd name="T36" fmla="*/ 0 w 131"/>
                  <a:gd name="T37" fmla="*/ 0 h 131"/>
                  <a:gd name="T38" fmla="*/ 0 w 131"/>
                  <a:gd name="T39" fmla="*/ 0 h 131"/>
                  <a:gd name="T40" fmla="*/ 0 w 131"/>
                  <a:gd name="T41" fmla="*/ 0 h 131"/>
                  <a:gd name="T42" fmla="*/ 0 w 131"/>
                  <a:gd name="T43" fmla="*/ 0 h 131"/>
                  <a:gd name="T44" fmla="*/ 0 w 131"/>
                  <a:gd name="T45" fmla="*/ 0 h 131"/>
                  <a:gd name="T46" fmla="*/ 0 w 131"/>
                  <a:gd name="T47" fmla="*/ 0 h 131"/>
                  <a:gd name="T48" fmla="*/ 0 w 131"/>
                  <a:gd name="T49" fmla="*/ 0 h 131"/>
                  <a:gd name="T50" fmla="*/ 0 w 131"/>
                  <a:gd name="T51" fmla="*/ 0 h 131"/>
                  <a:gd name="T52" fmla="*/ 0 w 131"/>
                  <a:gd name="T53" fmla="*/ 0 h 131"/>
                  <a:gd name="T54" fmla="*/ 0 w 131"/>
                  <a:gd name="T55" fmla="*/ 0 h 131"/>
                  <a:gd name="T56" fmla="*/ 0 w 131"/>
                  <a:gd name="T57" fmla="*/ 0 h 131"/>
                  <a:gd name="T58" fmla="*/ 0 w 131"/>
                  <a:gd name="T59" fmla="*/ 0 h 131"/>
                  <a:gd name="T60" fmla="*/ 0 w 131"/>
                  <a:gd name="T61" fmla="*/ 0 h 131"/>
                  <a:gd name="T62" fmla="*/ 0 w 131"/>
                  <a:gd name="T63" fmla="*/ 0 h 131"/>
                  <a:gd name="T64" fmla="*/ 0 w 131"/>
                  <a:gd name="T65" fmla="*/ 0 h 131"/>
                  <a:gd name="T66" fmla="*/ 0 w 131"/>
                  <a:gd name="T67" fmla="*/ 0 h 131"/>
                  <a:gd name="T68" fmla="*/ 0 w 131"/>
                  <a:gd name="T69" fmla="*/ 0 h 131"/>
                  <a:gd name="T70" fmla="*/ 0 w 131"/>
                  <a:gd name="T71" fmla="*/ 0 h 131"/>
                  <a:gd name="T72" fmla="*/ 0 w 131"/>
                  <a:gd name="T73" fmla="*/ 0 h 131"/>
                  <a:gd name="T74" fmla="*/ 0 w 131"/>
                  <a:gd name="T75" fmla="*/ 0 h 131"/>
                  <a:gd name="T76" fmla="*/ 0 w 131"/>
                  <a:gd name="T77" fmla="*/ 0 h 131"/>
                  <a:gd name="T78" fmla="*/ 0 w 131"/>
                  <a:gd name="T79" fmla="*/ 0 h 131"/>
                  <a:gd name="T80" fmla="*/ 0 w 131"/>
                  <a:gd name="T81" fmla="*/ 0 h 131"/>
                  <a:gd name="T82" fmla="*/ 0 w 131"/>
                  <a:gd name="T83" fmla="*/ 0 h 131"/>
                  <a:gd name="T84" fmla="*/ 0 w 131"/>
                  <a:gd name="T85" fmla="*/ 0 h 131"/>
                  <a:gd name="T86" fmla="*/ 0 w 131"/>
                  <a:gd name="T87" fmla="*/ 0 h 131"/>
                  <a:gd name="T88" fmla="*/ 0 w 131"/>
                  <a:gd name="T89" fmla="*/ 0 h 131"/>
                  <a:gd name="T90" fmla="*/ 0 w 131"/>
                  <a:gd name="T91" fmla="*/ 0 h 131"/>
                  <a:gd name="T92" fmla="*/ 0 w 131"/>
                  <a:gd name="T93" fmla="*/ 0 h 131"/>
                  <a:gd name="T94" fmla="*/ 0 w 131"/>
                  <a:gd name="T95" fmla="*/ 0 h 131"/>
                  <a:gd name="T96" fmla="*/ 0 w 131"/>
                  <a:gd name="T97" fmla="*/ 0 h 131"/>
                  <a:gd name="T98" fmla="*/ 0 w 131"/>
                  <a:gd name="T99" fmla="*/ 0 h 13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31"/>
                  <a:gd name="T151" fmla="*/ 0 h 131"/>
                  <a:gd name="T152" fmla="*/ 131 w 131"/>
                  <a:gd name="T153" fmla="*/ 131 h 13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31" h="131">
                    <a:moveTo>
                      <a:pt x="65" y="0"/>
                    </a:moveTo>
                    <a:lnTo>
                      <a:pt x="75" y="1"/>
                    </a:lnTo>
                    <a:lnTo>
                      <a:pt x="83" y="3"/>
                    </a:lnTo>
                    <a:lnTo>
                      <a:pt x="91" y="5"/>
                    </a:lnTo>
                    <a:lnTo>
                      <a:pt x="99" y="9"/>
                    </a:lnTo>
                    <a:lnTo>
                      <a:pt x="105" y="14"/>
                    </a:lnTo>
                    <a:lnTo>
                      <a:pt x="112" y="20"/>
                    </a:lnTo>
                    <a:lnTo>
                      <a:pt x="117" y="26"/>
                    </a:lnTo>
                    <a:lnTo>
                      <a:pt x="122" y="33"/>
                    </a:lnTo>
                    <a:lnTo>
                      <a:pt x="126" y="40"/>
                    </a:lnTo>
                    <a:lnTo>
                      <a:pt x="129" y="48"/>
                    </a:lnTo>
                    <a:lnTo>
                      <a:pt x="131" y="57"/>
                    </a:lnTo>
                    <a:lnTo>
                      <a:pt x="131" y="65"/>
                    </a:lnTo>
                    <a:lnTo>
                      <a:pt x="131" y="74"/>
                    </a:lnTo>
                    <a:lnTo>
                      <a:pt x="129" y="83"/>
                    </a:lnTo>
                    <a:lnTo>
                      <a:pt x="126" y="91"/>
                    </a:lnTo>
                    <a:lnTo>
                      <a:pt x="122" y="99"/>
                    </a:lnTo>
                    <a:lnTo>
                      <a:pt x="117" y="106"/>
                    </a:lnTo>
                    <a:lnTo>
                      <a:pt x="112" y="112"/>
                    </a:lnTo>
                    <a:lnTo>
                      <a:pt x="105" y="117"/>
                    </a:lnTo>
                    <a:lnTo>
                      <a:pt x="99" y="122"/>
                    </a:lnTo>
                    <a:lnTo>
                      <a:pt x="91" y="126"/>
                    </a:lnTo>
                    <a:lnTo>
                      <a:pt x="83" y="129"/>
                    </a:lnTo>
                    <a:lnTo>
                      <a:pt x="75" y="131"/>
                    </a:lnTo>
                    <a:lnTo>
                      <a:pt x="65" y="131"/>
                    </a:lnTo>
                    <a:lnTo>
                      <a:pt x="56" y="131"/>
                    </a:lnTo>
                    <a:lnTo>
                      <a:pt x="48" y="129"/>
                    </a:lnTo>
                    <a:lnTo>
                      <a:pt x="40" y="126"/>
                    </a:lnTo>
                    <a:lnTo>
                      <a:pt x="32" y="122"/>
                    </a:lnTo>
                    <a:lnTo>
                      <a:pt x="26" y="117"/>
                    </a:lnTo>
                    <a:lnTo>
                      <a:pt x="19" y="112"/>
                    </a:lnTo>
                    <a:lnTo>
                      <a:pt x="14" y="106"/>
                    </a:lnTo>
                    <a:lnTo>
                      <a:pt x="9" y="98"/>
                    </a:lnTo>
                    <a:lnTo>
                      <a:pt x="5" y="91"/>
                    </a:lnTo>
                    <a:lnTo>
                      <a:pt x="2" y="83"/>
                    </a:lnTo>
                    <a:lnTo>
                      <a:pt x="0" y="74"/>
                    </a:lnTo>
                    <a:lnTo>
                      <a:pt x="0" y="65"/>
                    </a:lnTo>
                    <a:lnTo>
                      <a:pt x="0" y="57"/>
                    </a:lnTo>
                    <a:lnTo>
                      <a:pt x="2" y="48"/>
                    </a:lnTo>
                    <a:lnTo>
                      <a:pt x="5" y="40"/>
                    </a:lnTo>
                    <a:lnTo>
                      <a:pt x="9" y="33"/>
                    </a:lnTo>
                    <a:lnTo>
                      <a:pt x="14" y="26"/>
                    </a:lnTo>
                    <a:lnTo>
                      <a:pt x="19" y="20"/>
                    </a:lnTo>
                    <a:lnTo>
                      <a:pt x="26" y="14"/>
                    </a:lnTo>
                    <a:lnTo>
                      <a:pt x="32" y="9"/>
                    </a:lnTo>
                    <a:lnTo>
                      <a:pt x="40" y="5"/>
                    </a:lnTo>
                    <a:lnTo>
                      <a:pt x="48" y="3"/>
                    </a:lnTo>
                    <a:lnTo>
                      <a:pt x="56" y="1"/>
                    </a:lnTo>
                    <a:lnTo>
                      <a:pt x="65" y="0"/>
                    </a:lnTo>
                    <a:close/>
                  </a:path>
                </a:pathLst>
              </a:custGeom>
              <a:solidFill>
                <a:srgbClr val="F2FF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4130" name="Freeform 26"/>
              <p:cNvSpPr>
                <a:spLocks/>
              </p:cNvSpPr>
              <p:nvPr/>
            </p:nvSpPr>
            <p:spPr bwMode="auto">
              <a:xfrm>
                <a:off x="277" y="362"/>
                <a:ext cx="31" cy="33"/>
              </a:xfrm>
              <a:custGeom>
                <a:avLst/>
                <a:gdLst>
                  <a:gd name="T0" fmla="*/ 0 w 93"/>
                  <a:gd name="T1" fmla="*/ 0 h 93"/>
                  <a:gd name="T2" fmla="*/ 0 w 93"/>
                  <a:gd name="T3" fmla="*/ 0 h 93"/>
                  <a:gd name="T4" fmla="*/ 0 w 93"/>
                  <a:gd name="T5" fmla="*/ 0 h 93"/>
                  <a:gd name="T6" fmla="*/ 0 w 93"/>
                  <a:gd name="T7" fmla="*/ 0 h 93"/>
                  <a:gd name="T8" fmla="*/ 0 w 93"/>
                  <a:gd name="T9" fmla="*/ 0 h 93"/>
                  <a:gd name="T10" fmla="*/ 0 w 93"/>
                  <a:gd name="T11" fmla="*/ 0 h 93"/>
                  <a:gd name="T12" fmla="*/ 0 w 93"/>
                  <a:gd name="T13" fmla="*/ 0 h 93"/>
                  <a:gd name="T14" fmla="*/ 0 w 93"/>
                  <a:gd name="T15" fmla="*/ 0 h 93"/>
                  <a:gd name="T16" fmla="*/ 0 w 93"/>
                  <a:gd name="T17" fmla="*/ 0 h 93"/>
                  <a:gd name="T18" fmla="*/ 0 w 93"/>
                  <a:gd name="T19" fmla="*/ 0 h 93"/>
                  <a:gd name="T20" fmla="*/ 0 w 93"/>
                  <a:gd name="T21" fmla="*/ 0 h 93"/>
                  <a:gd name="T22" fmla="*/ 0 w 93"/>
                  <a:gd name="T23" fmla="*/ 0 h 93"/>
                  <a:gd name="T24" fmla="*/ 0 w 93"/>
                  <a:gd name="T25" fmla="*/ 0 h 93"/>
                  <a:gd name="T26" fmla="*/ 0 w 93"/>
                  <a:gd name="T27" fmla="*/ 0 h 93"/>
                  <a:gd name="T28" fmla="*/ 0 w 93"/>
                  <a:gd name="T29" fmla="*/ 0 h 93"/>
                  <a:gd name="T30" fmla="*/ 0 w 93"/>
                  <a:gd name="T31" fmla="*/ 0 h 93"/>
                  <a:gd name="T32" fmla="*/ 0 w 93"/>
                  <a:gd name="T33" fmla="*/ 0 h 93"/>
                  <a:gd name="T34" fmla="*/ 0 w 93"/>
                  <a:gd name="T35" fmla="*/ 0 h 93"/>
                  <a:gd name="T36" fmla="*/ 0 w 93"/>
                  <a:gd name="T37" fmla="*/ 0 h 93"/>
                  <a:gd name="T38" fmla="*/ 0 w 93"/>
                  <a:gd name="T39" fmla="*/ 0 h 93"/>
                  <a:gd name="T40" fmla="*/ 0 w 93"/>
                  <a:gd name="T41" fmla="*/ 0 h 93"/>
                  <a:gd name="T42" fmla="*/ 0 w 93"/>
                  <a:gd name="T43" fmla="*/ 0 h 93"/>
                  <a:gd name="T44" fmla="*/ 0 w 93"/>
                  <a:gd name="T45" fmla="*/ 0 h 93"/>
                  <a:gd name="T46" fmla="*/ 0 w 93"/>
                  <a:gd name="T47" fmla="*/ 0 h 93"/>
                  <a:gd name="T48" fmla="*/ 0 w 93"/>
                  <a:gd name="T49" fmla="*/ 0 h 93"/>
                  <a:gd name="T50" fmla="*/ 0 w 93"/>
                  <a:gd name="T51" fmla="*/ 0 h 93"/>
                  <a:gd name="T52" fmla="*/ 0 w 93"/>
                  <a:gd name="T53" fmla="*/ 0 h 93"/>
                  <a:gd name="T54" fmla="*/ 0 w 93"/>
                  <a:gd name="T55" fmla="*/ 0 h 93"/>
                  <a:gd name="T56" fmla="*/ 0 w 93"/>
                  <a:gd name="T57" fmla="*/ 0 h 93"/>
                  <a:gd name="T58" fmla="*/ 0 w 93"/>
                  <a:gd name="T59" fmla="*/ 0 h 93"/>
                  <a:gd name="T60" fmla="*/ 0 w 93"/>
                  <a:gd name="T61" fmla="*/ 0 h 93"/>
                  <a:gd name="T62" fmla="*/ 0 w 93"/>
                  <a:gd name="T63" fmla="*/ 0 h 93"/>
                  <a:gd name="T64" fmla="*/ 0 w 93"/>
                  <a:gd name="T65" fmla="*/ 0 h 93"/>
                  <a:gd name="T66" fmla="*/ 0 w 93"/>
                  <a:gd name="T67" fmla="*/ 0 h 93"/>
                  <a:gd name="T68" fmla="*/ 0 w 93"/>
                  <a:gd name="T69" fmla="*/ 0 h 93"/>
                  <a:gd name="T70" fmla="*/ 0 w 93"/>
                  <a:gd name="T71" fmla="*/ 0 h 93"/>
                  <a:gd name="T72" fmla="*/ 0 w 93"/>
                  <a:gd name="T73" fmla="*/ 0 h 93"/>
                  <a:gd name="T74" fmla="*/ 0 w 93"/>
                  <a:gd name="T75" fmla="*/ 0 h 93"/>
                  <a:gd name="T76" fmla="*/ 0 w 93"/>
                  <a:gd name="T77" fmla="*/ 0 h 93"/>
                  <a:gd name="T78" fmla="*/ 0 w 93"/>
                  <a:gd name="T79" fmla="*/ 0 h 93"/>
                  <a:gd name="T80" fmla="*/ 0 w 93"/>
                  <a:gd name="T81" fmla="*/ 0 h 93"/>
                  <a:gd name="T82" fmla="*/ 0 w 93"/>
                  <a:gd name="T83" fmla="*/ 0 h 93"/>
                  <a:gd name="T84" fmla="*/ 0 w 93"/>
                  <a:gd name="T85" fmla="*/ 0 h 93"/>
                  <a:gd name="T86" fmla="*/ 0 w 93"/>
                  <a:gd name="T87" fmla="*/ 0 h 93"/>
                  <a:gd name="T88" fmla="*/ 0 w 93"/>
                  <a:gd name="T89" fmla="*/ 0 h 93"/>
                  <a:gd name="T90" fmla="*/ 0 w 93"/>
                  <a:gd name="T91" fmla="*/ 0 h 93"/>
                  <a:gd name="T92" fmla="*/ 0 w 93"/>
                  <a:gd name="T93" fmla="*/ 0 h 93"/>
                  <a:gd name="T94" fmla="*/ 0 w 93"/>
                  <a:gd name="T95" fmla="*/ 0 h 93"/>
                  <a:gd name="T96" fmla="*/ 0 w 93"/>
                  <a:gd name="T97" fmla="*/ 0 h 93"/>
                  <a:gd name="T98" fmla="*/ 0 w 93"/>
                  <a:gd name="T99" fmla="*/ 0 h 9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93"/>
                  <a:gd name="T151" fmla="*/ 0 h 93"/>
                  <a:gd name="T152" fmla="*/ 93 w 93"/>
                  <a:gd name="T153" fmla="*/ 93 h 93"/>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93" h="93">
                    <a:moveTo>
                      <a:pt x="47" y="0"/>
                    </a:moveTo>
                    <a:lnTo>
                      <a:pt x="53" y="1"/>
                    </a:lnTo>
                    <a:lnTo>
                      <a:pt x="60" y="3"/>
                    </a:lnTo>
                    <a:lnTo>
                      <a:pt x="65" y="5"/>
                    </a:lnTo>
                    <a:lnTo>
                      <a:pt x="70" y="7"/>
                    </a:lnTo>
                    <a:lnTo>
                      <a:pt x="75" y="11"/>
                    </a:lnTo>
                    <a:lnTo>
                      <a:pt x="80" y="15"/>
                    </a:lnTo>
                    <a:lnTo>
                      <a:pt x="83" y="19"/>
                    </a:lnTo>
                    <a:lnTo>
                      <a:pt x="87" y="24"/>
                    </a:lnTo>
                    <a:lnTo>
                      <a:pt x="90" y="29"/>
                    </a:lnTo>
                    <a:lnTo>
                      <a:pt x="92" y="35"/>
                    </a:lnTo>
                    <a:lnTo>
                      <a:pt x="93" y="41"/>
                    </a:lnTo>
                    <a:lnTo>
                      <a:pt x="93" y="47"/>
                    </a:lnTo>
                    <a:lnTo>
                      <a:pt x="93" y="54"/>
                    </a:lnTo>
                    <a:lnTo>
                      <a:pt x="92" y="59"/>
                    </a:lnTo>
                    <a:lnTo>
                      <a:pt x="90" y="65"/>
                    </a:lnTo>
                    <a:lnTo>
                      <a:pt x="87" y="71"/>
                    </a:lnTo>
                    <a:lnTo>
                      <a:pt x="83" y="75"/>
                    </a:lnTo>
                    <a:lnTo>
                      <a:pt x="80" y="80"/>
                    </a:lnTo>
                    <a:lnTo>
                      <a:pt x="75" y="84"/>
                    </a:lnTo>
                    <a:lnTo>
                      <a:pt x="70" y="87"/>
                    </a:lnTo>
                    <a:lnTo>
                      <a:pt x="65" y="90"/>
                    </a:lnTo>
                    <a:lnTo>
                      <a:pt x="60" y="92"/>
                    </a:lnTo>
                    <a:lnTo>
                      <a:pt x="53" y="93"/>
                    </a:lnTo>
                    <a:lnTo>
                      <a:pt x="47" y="93"/>
                    </a:lnTo>
                    <a:lnTo>
                      <a:pt x="40" y="93"/>
                    </a:lnTo>
                    <a:lnTo>
                      <a:pt x="35" y="92"/>
                    </a:lnTo>
                    <a:lnTo>
                      <a:pt x="29" y="90"/>
                    </a:lnTo>
                    <a:lnTo>
                      <a:pt x="23" y="87"/>
                    </a:lnTo>
                    <a:lnTo>
                      <a:pt x="19" y="84"/>
                    </a:lnTo>
                    <a:lnTo>
                      <a:pt x="14" y="80"/>
                    </a:lnTo>
                    <a:lnTo>
                      <a:pt x="10" y="75"/>
                    </a:lnTo>
                    <a:lnTo>
                      <a:pt x="7" y="71"/>
                    </a:lnTo>
                    <a:lnTo>
                      <a:pt x="4" y="65"/>
                    </a:lnTo>
                    <a:lnTo>
                      <a:pt x="2" y="59"/>
                    </a:lnTo>
                    <a:lnTo>
                      <a:pt x="1" y="54"/>
                    </a:lnTo>
                    <a:lnTo>
                      <a:pt x="0" y="47"/>
                    </a:lnTo>
                    <a:lnTo>
                      <a:pt x="1" y="41"/>
                    </a:lnTo>
                    <a:lnTo>
                      <a:pt x="2" y="35"/>
                    </a:lnTo>
                    <a:lnTo>
                      <a:pt x="4" y="29"/>
                    </a:lnTo>
                    <a:lnTo>
                      <a:pt x="7" y="24"/>
                    </a:lnTo>
                    <a:lnTo>
                      <a:pt x="10" y="19"/>
                    </a:lnTo>
                    <a:lnTo>
                      <a:pt x="14" y="15"/>
                    </a:lnTo>
                    <a:lnTo>
                      <a:pt x="19" y="11"/>
                    </a:lnTo>
                    <a:lnTo>
                      <a:pt x="23" y="7"/>
                    </a:lnTo>
                    <a:lnTo>
                      <a:pt x="29" y="5"/>
                    </a:lnTo>
                    <a:lnTo>
                      <a:pt x="35" y="3"/>
                    </a:lnTo>
                    <a:lnTo>
                      <a:pt x="40" y="1"/>
                    </a:lnTo>
                    <a:lnTo>
                      <a:pt x="47" y="0"/>
                    </a:lnTo>
                    <a:close/>
                  </a:path>
                </a:pathLst>
              </a:custGeom>
              <a:solidFill>
                <a:srgbClr val="FAFFF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4131" name="Freeform 27"/>
              <p:cNvSpPr>
                <a:spLocks/>
              </p:cNvSpPr>
              <p:nvPr/>
            </p:nvSpPr>
            <p:spPr bwMode="auto">
              <a:xfrm>
                <a:off x="285" y="366"/>
                <a:ext cx="19" cy="20"/>
              </a:xfrm>
              <a:custGeom>
                <a:avLst/>
                <a:gdLst>
                  <a:gd name="T0" fmla="*/ 0 w 55"/>
                  <a:gd name="T1" fmla="*/ 0 h 55"/>
                  <a:gd name="T2" fmla="*/ 0 w 55"/>
                  <a:gd name="T3" fmla="*/ 0 h 55"/>
                  <a:gd name="T4" fmla="*/ 0 w 55"/>
                  <a:gd name="T5" fmla="*/ 0 h 55"/>
                  <a:gd name="T6" fmla="*/ 0 w 55"/>
                  <a:gd name="T7" fmla="*/ 0 h 55"/>
                  <a:gd name="T8" fmla="*/ 0 w 55"/>
                  <a:gd name="T9" fmla="*/ 0 h 55"/>
                  <a:gd name="T10" fmla="*/ 0 w 55"/>
                  <a:gd name="T11" fmla="*/ 0 h 55"/>
                  <a:gd name="T12" fmla="*/ 0 w 55"/>
                  <a:gd name="T13" fmla="*/ 0 h 55"/>
                  <a:gd name="T14" fmla="*/ 0 w 55"/>
                  <a:gd name="T15" fmla="*/ 0 h 55"/>
                  <a:gd name="T16" fmla="*/ 0 w 55"/>
                  <a:gd name="T17" fmla="*/ 0 h 55"/>
                  <a:gd name="T18" fmla="*/ 0 w 55"/>
                  <a:gd name="T19" fmla="*/ 0 h 55"/>
                  <a:gd name="T20" fmla="*/ 0 w 55"/>
                  <a:gd name="T21" fmla="*/ 0 h 55"/>
                  <a:gd name="T22" fmla="*/ 0 w 55"/>
                  <a:gd name="T23" fmla="*/ 0 h 55"/>
                  <a:gd name="T24" fmla="*/ 0 w 55"/>
                  <a:gd name="T25" fmla="*/ 0 h 55"/>
                  <a:gd name="T26" fmla="*/ 0 w 55"/>
                  <a:gd name="T27" fmla="*/ 0 h 55"/>
                  <a:gd name="T28" fmla="*/ 0 w 55"/>
                  <a:gd name="T29" fmla="*/ 0 h 55"/>
                  <a:gd name="T30" fmla="*/ 0 w 55"/>
                  <a:gd name="T31" fmla="*/ 0 h 55"/>
                  <a:gd name="T32" fmla="*/ 0 w 55"/>
                  <a:gd name="T33" fmla="*/ 0 h 55"/>
                  <a:gd name="T34" fmla="*/ 0 w 55"/>
                  <a:gd name="T35" fmla="*/ 0 h 55"/>
                  <a:gd name="T36" fmla="*/ 0 w 55"/>
                  <a:gd name="T37" fmla="*/ 0 h 55"/>
                  <a:gd name="T38" fmla="*/ 0 w 55"/>
                  <a:gd name="T39" fmla="*/ 0 h 55"/>
                  <a:gd name="T40" fmla="*/ 0 w 55"/>
                  <a:gd name="T41" fmla="*/ 0 h 55"/>
                  <a:gd name="T42" fmla="*/ 0 w 55"/>
                  <a:gd name="T43" fmla="*/ 0 h 55"/>
                  <a:gd name="T44" fmla="*/ 0 w 55"/>
                  <a:gd name="T45" fmla="*/ 0 h 55"/>
                  <a:gd name="T46" fmla="*/ 0 w 55"/>
                  <a:gd name="T47" fmla="*/ 0 h 55"/>
                  <a:gd name="T48" fmla="*/ 0 w 55"/>
                  <a:gd name="T49" fmla="*/ 0 h 55"/>
                  <a:gd name="T50" fmla="*/ 0 w 55"/>
                  <a:gd name="T51" fmla="*/ 0 h 55"/>
                  <a:gd name="T52" fmla="*/ 0 w 55"/>
                  <a:gd name="T53" fmla="*/ 0 h 55"/>
                  <a:gd name="T54" fmla="*/ 0 w 55"/>
                  <a:gd name="T55" fmla="*/ 0 h 55"/>
                  <a:gd name="T56" fmla="*/ 0 w 55"/>
                  <a:gd name="T57" fmla="*/ 0 h 55"/>
                  <a:gd name="T58" fmla="*/ 0 w 55"/>
                  <a:gd name="T59" fmla="*/ 0 h 55"/>
                  <a:gd name="T60" fmla="*/ 0 w 55"/>
                  <a:gd name="T61" fmla="*/ 0 h 55"/>
                  <a:gd name="T62" fmla="*/ 0 w 55"/>
                  <a:gd name="T63" fmla="*/ 0 h 55"/>
                  <a:gd name="T64" fmla="*/ 0 w 55"/>
                  <a:gd name="T65" fmla="*/ 0 h 55"/>
                  <a:gd name="T66" fmla="*/ 0 w 55"/>
                  <a:gd name="T67" fmla="*/ 0 h 55"/>
                  <a:gd name="T68" fmla="*/ 0 w 55"/>
                  <a:gd name="T69" fmla="*/ 0 h 55"/>
                  <a:gd name="T70" fmla="*/ 0 w 55"/>
                  <a:gd name="T71" fmla="*/ 0 h 55"/>
                  <a:gd name="T72" fmla="*/ 0 w 55"/>
                  <a:gd name="T73" fmla="*/ 0 h 55"/>
                  <a:gd name="T74" fmla="*/ 0 w 55"/>
                  <a:gd name="T75" fmla="*/ 0 h 55"/>
                  <a:gd name="T76" fmla="*/ 0 w 55"/>
                  <a:gd name="T77" fmla="*/ 0 h 55"/>
                  <a:gd name="T78" fmla="*/ 0 w 55"/>
                  <a:gd name="T79" fmla="*/ 0 h 55"/>
                  <a:gd name="T80" fmla="*/ 0 w 55"/>
                  <a:gd name="T81" fmla="*/ 0 h 55"/>
                  <a:gd name="T82" fmla="*/ 0 w 55"/>
                  <a:gd name="T83" fmla="*/ 0 h 55"/>
                  <a:gd name="T84" fmla="*/ 0 w 55"/>
                  <a:gd name="T85" fmla="*/ 0 h 55"/>
                  <a:gd name="T86" fmla="*/ 0 w 55"/>
                  <a:gd name="T87" fmla="*/ 0 h 55"/>
                  <a:gd name="T88" fmla="*/ 0 w 55"/>
                  <a:gd name="T89" fmla="*/ 0 h 55"/>
                  <a:gd name="T90" fmla="*/ 0 w 55"/>
                  <a:gd name="T91" fmla="*/ 0 h 55"/>
                  <a:gd name="T92" fmla="*/ 0 w 55"/>
                  <a:gd name="T93" fmla="*/ 0 h 55"/>
                  <a:gd name="T94" fmla="*/ 0 w 55"/>
                  <a:gd name="T95" fmla="*/ 0 h 55"/>
                  <a:gd name="T96" fmla="*/ 0 w 55"/>
                  <a:gd name="T97" fmla="*/ 0 h 55"/>
                  <a:gd name="T98" fmla="*/ 0 w 55"/>
                  <a:gd name="T99" fmla="*/ 0 h 5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55"/>
                  <a:gd name="T151" fmla="*/ 0 h 55"/>
                  <a:gd name="T152" fmla="*/ 55 w 55"/>
                  <a:gd name="T153" fmla="*/ 55 h 55"/>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55" h="55">
                    <a:moveTo>
                      <a:pt x="55" y="27"/>
                    </a:moveTo>
                    <a:lnTo>
                      <a:pt x="55" y="24"/>
                    </a:lnTo>
                    <a:lnTo>
                      <a:pt x="54" y="20"/>
                    </a:lnTo>
                    <a:lnTo>
                      <a:pt x="53" y="17"/>
                    </a:lnTo>
                    <a:lnTo>
                      <a:pt x="52" y="14"/>
                    </a:lnTo>
                    <a:lnTo>
                      <a:pt x="49" y="11"/>
                    </a:lnTo>
                    <a:lnTo>
                      <a:pt x="47" y="8"/>
                    </a:lnTo>
                    <a:lnTo>
                      <a:pt x="45" y="6"/>
                    </a:lnTo>
                    <a:lnTo>
                      <a:pt x="42" y="4"/>
                    </a:lnTo>
                    <a:lnTo>
                      <a:pt x="39" y="3"/>
                    </a:lnTo>
                    <a:lnTo>
                      <a:pt x="35" y="1"/>
                    </a:lnTo>
                    <a:lnTo>
                      <a:pt x="32" y="1"/>
                    </a:lnTo>
                    <a:lnTo>
                      <a:pt x="28" y="0"/>
                    </a:lnTo>
                    <a:lnTo>
                      <a:pt x="24" y="1"/>
                    </a:lnTo>
                    <a:lnTo>
                      <a:pt x="20" y="1"/>
                    </a:lnTo>
                    <a:lnTo>
                      <a:pt x="17" y="3"/>
                    </a:lnTo>
                    <a:lnTo>
                      <a:pt x="14" y="4"/>
                    </a:lnTo>
                    <a:lnTo>
                      <a:pt x="11" y="6"/>
                    </a:lnTo>
                    <a:lnTo>
                      <a:pt x="8" y="8"/>
                    </a:lnTo>
                    <a:lnTo>
                      <a:pt x="6" y="11"/>
                    </a:lnTo>
                    <a:lnTo>
                      <a:pt x="4" y="14"/>
                    </a:lnTo>
                    <a:lnTo>
                      <a:pt x="2" y="17"/>
                    </a:lnTo>
                    <a:lnTo>
                      <a:pt x="1" y="20"/>
                    </a:lnTo>
                    <a:lnTo>
                      <a:pt x="0" y="24"/>
                    </a:lnTo>
                    <a:lnTo>
                      <a:pt x="0" y="27"/>
                    </a:lnTo>
                    <a:lnTo>
                      <a:pt x="0" y="31"/>
                    </a:lnTo>
                    <a:lnTo>
                      <a:pt x="1" y="35"/>
                    </a:lnTo>
                    <a:lnTo>
                      <a:pt x="2" y="39"/>
                    </a:lnTo>
                    <a:lnTo>
                      <a:pt x="4" y="42"/>
                    </a:lnTo>
                    <a:lnTo>
                      <a:pt x="6" y="45"/>
                    </a:lnTo>
                    <a:lnTo>
                      <a:pt x="8" y="48"/>
                    </a:lnTo>
                    <a:lnTo>
                      <a:pt x="11" y="50"/>
                    </a:lnTo>
                    <a:lnTo>
                      <a:pt x="14" y="52"/>
                    </a:lnTo>
                    <a:lnTo>
                      <a:pt x="17" y="53"/>
                    </a:lnTo>
                    <a:lnTo>
                      <a:pt x="20" y="55"/>
                    </a:lnTo>
                    <a:lnTo>
                      <a:pt x="24" y="55"/>
                    </a:lnTo>
                    <a:lnTo>
                      <a:pt x="28" y="55"/>
                    </a:lnTo>
                    <a:lnTo>
                      <a:pt x="32" y="55"/>
                    </a:lnTo>
                    <a:lnTo>
                      <a:pt x="35" y="55"/>
                    </a:lnTo>
                    <a:lnTo>
                      <a:pt x="39" y="53"/>
                    </a:lnTo>
                    <a:lnTo>
                      <a:pt x="42" y="52"/>
                    </a:lnTo>
                    <a:lnTo>
                      <a:pt x="45" y="50"/>
                    </a:lnTo>
                    <a:lnTo>
                      <a:pt x="47" y="48"/>
                    </a:lnTo>
                    <a:lnTo>
                      <a:pt x="49" y="45"/>
                    </a:lnTo>
                    <a:lnTo>
                      <a:pt x="52" y="42"/>
                    </a:lnTo>
                    <a:lnTo>
                      <a:pt x="53" y="39"/>
                    </a:lnTo>
                    <a:lnTo>
                      <a:pt x="54" y="35"/>
                    </a:lnTo>
                    <a:lnTo>
                      <a:pt x="55" y="31"/>
                    </a:lnTo>
                    <a:lnTo>
                      <a:pt x="55" y="2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4132" name="Freeform 28"/>
              <p:cNvSpPr>
                <a:spLocks noEditPoints="1"/>
              </p:cNvSpPr>
              <p:nvPr/>
            </p:nvSpPr>
            <p:spPr bwMode="auto">
              <a:xfrm>
                <a:off x="266" y="120"/>
                <a:ext cx="553" cy="860"/>
              </a:xfrm>
              <a:custGeom>
                <a:avLst/>
                <a:gdLst>
                  <a:gd name="T0" fmla="*/ 0 w 1609"/>
                  <a:gd name="T1" fmla="*/ 0 h 2505"/>
                  <a:gd name="T2" fmla="*/ 0 w 1609"/>
                  <a:gd name="T3" fmla="*/ 0 h 2505"/>
                  <a:gd name="T4" fmla="*/ 0 w 1609"/>
                  <a:gd name="T5" fmla="*/ 0 h 2505"/>
                  <a:gd name="T6" fmla="*/ 0 w 1609"/>
                  <a:gd name="T7" fmla="*/ 0 h 2505"/>
                  <a:gd name="T8" fmla="*/ 0 w 1609"/>
                  <a:gd name="T9" fmla="*/ 0 h 2505"/>
                  <a:gd name="T10" fmla="*/ 0 w 1609"/>
                  <a:gd name="T11" fmla="*/ 0 h 2505"/>
                  <a:gd name="T12" fmla="*/ 0 w 1609"/>
                  <a:gd name="T13" fmla="*/ 0 h 2505"/>
                  <a:gd name="T14" fmla="*/ 0 w 1609"/>
                  <a:gd name="T15" fmla="*/ 0 h 2505"/>
                  <a:gd name="T16" fmla="*/ 0 w 1609"/>
                  <a:gd name="T17" fmla="*/ 0 h 2505"/>
                  <a:gd name="T18" fmla="*/ 0 w 1609"/>
                  <a:gd name="T19" fmla="*/ 0 h 2505"/>
                  <a:gd name="T20" fmla="*/ 0 w 1609"/>
                  <a:gd name="T21" fmla="*/ 0 h 2505"/>
                  <a:gd name="T22" fmla="*/ 0 w 1609"/>
                  <a:gd name="T23" fmla="*/ 0 h 2505"/>
                  <a:gd name="T24" fmla="*/ 0 w 1609"/>
                  <a:gd name="T25" fmla="*/ 0 h 2505"/>
                  <a:gd name="T26" fmla="*/ 0 w 1609"/>
                  <a:gd name="T27" fmla="*/ 0 h 2505"/>
                  <a:gd name="T28" fmla="*/ 0 w 1609"/>
                  <a:gd name="T29" fmla="*/ 0 h 2505"/>
                  <a:gd name="T30" fmla="*/ 0 w 1609"/>
                  <a:gd name="T31" fmla="*/ 0 h 2505"/>
                  <a:gd name="T32" fmla="*/ 0 w 1609"/>
                  <a:gd name="T33" fmla="*/ 0 h 2505"/>
                  <a:gd name="T34" fmla="*/ 0 w 1609"/>
                  <a:gd name="T35" fmla="*/ 0 h 2505"/>
                  <a:gd name="T36" fmla="*/ 0 w 1609"/>
                  <a:gd name="T37" fmla="*/ 0 h 2505"/>
                  <a:gd name="T38" fmla="*/ 0 w 1609"/>
                  <a:gd name="T39" fmla="*/ 0 h 2505"/>
                  <a:gd name="T40" fmla="*/ 0 w 1609"/>
                  <a:gd name="T41" fmla="*/ 0 h 2505"/>
                  <a:gd name="T42" fmla="*/ 0 w 1609"/>
                  <a:gd name="T43" fmla="*/ 0 h 2505"/>
                  <a:gd name="T44" fmla="*/ 0 w 1609"/>
                  <a:gd name="T45" fmla="*/ 0 h 2505"/>
                  <a:gd name="T46" fmla="*/ 0 w 1609"/>
                  <a:gd name="T47" fmla="*/ 0 h 2505"/>
                  <a:gd name="T48" fmla="*/ 0 w 1609"/>
                  <a:gd name="T49" fmla="*/ 0 h 2505"/>
                  <a:gd name="T50" fmla="*/ 0 w 1609"/>
                  <a:gd name="T51" fmla="*/ 0 h 2505"/>
                  <a:gd name="T52" fmla="*/ 0 w 1609"/>
                  <a:gd name="T53" fmla="*/ 0 h 2505"/>
                  <a:gd name="T54" fmla="*/ 0 w 1609"/>
                  <a:gd name="T55" fmla="*/ 0 h 2505"/>
                  <a:gd name="T56" fmla="*/ 0 w 1609"/>
                  <a:gd name="T57" fmla="*/ 0 h 2505"/>
                  <a:gd name="T58" fmla="*/ 0 w 1609"/>
                  <a:gd name="T59" fmla="*/ 0 h 2505"/>
                  <a:gd name="T60" fmla="*/ 0 w 1609"/>
                  <a:gd name="T61" fmla="*/ 0 h 2505"/>
                  <a:gd name="T62" fmla="*/ 0 w 1609"/>
                  <a:gd name="T63" fmla="*/ 0 h 2505"/>
                  <a:gd name="T64" fmla="*/ 0 w 1609"/>
                  <a:gd name="T65" fmla="*/ 0 h 2505"/>
                  <a:gd name="T66" fmla="*/ 0 w 1609"/>
                  <a:gd name="T67" fmla="*/ 0 h 2505"/>
                  <a:gd name="T68" fmla="*/ 0 w 1609"/>
                  <a:gd name="T69" fmla="*/ 0 h 2505"/>
                  <a:gd name="T70" fmla="*/ 0 w 1609"/>
                  <a:gd name="T71" fmla="*/ 0 h 2505"/>
                  <a:gd name="T72" fmla="*/ 0 w 1609"/>
                  <a:gd name="T73" fmla="*/ 0 h 2505"/>
                  <a:gd name="T74" fmla="*/ 0 w 1609"/>
                  <a:gd name="T75" fmla="*/ 0 h 2505"/>
                  <a:gd name="T76" fmla="*/ 0 w 1609"/>
                  <a:gd name="T77" fmla="*/ 0 h 2505"/>
                  <a:gd name="T78" fmla="*/ 0 w 1609"/>
                  <a:gd name="T79" fmla="*/ 0 h 2505"/>
                  <a:gd name="T80" fmla="*/ 0 w 1609"/>
                  <a:gd name="T81" fmla="*/ 0 h 2505"/>
                  <a:gd name="T82" fmla="*/ 0 w 1609"/>
                  <a:gd name="T83" fmla="*/ 0 h 2505"/>
                  <a:gd name="T84" fmla="*/ 0 w 1609"/>
                  <a:gd name="T85" fmla="*/ 0 h 2505"/>
                  <a:gd name="T86" fmla="*/ 0 w 1609"/>
                  <a:gd name="T87" fmla="*/ 0 h 2505"/>
                  <a:gd name="T88" fmla="*/ 0 w 1609"/>
                  <a:gd name="T89" fmla="*/ 0 h 2505"/>
                  <a:gd name="T90" fmla="*/ 0 w 1609"/>
                  <a:gd name="T91" fmla="*/ 0 h 2505"/>
                  <a:gd name="T92" fmla="*/ 0 w 1609"/>
                  <a:gd name="T93" fmla="*/ 0 h 2505"/>
                  <a:gd name="T94" fmla="*/ 0 w 1609"/>
                  <a:gd name="T95" fmla="*/ 0 h 2505"/>
                  <a:gd name="T96" fmla="*/ 0 w 1609"/>
                  <a:gd name="T97" fmla="*/ 0 h 2505"/>
                  <a:gd name="T98" fmla="*/ 0 w 1609"/>
                  <a:gd name="T99" fmla="*/ 0 h 2505"/>
                  <a:gd name="T100" fmla="*/ 0 w 1609"/>
                  <a:gd name="T101" fmla="*/ 0 h 2505"/>
                  <a:gd name="T102" fmla="*/ 0 w 1609"/>
                  <a:gd name="T103" fmla="*/ 0 h 2505"/>
                  <a:gd name="T104" fmla="*/ 0 w 1609"/>
                  <a:gd name="T105" fmla="*/ 0 h 2505"/>
                  <a:gd name="T106" fmla="*/ 0 w 1609"/>
                  <a:gd name="T107" fmla="*/ 0 h 2505"/>
                  <a:gd name="T108" fmla="*/ 0 w 1609"/>
                  <a:gd name="T109" fmla="*/ 0 h 2505"/>
                  <a:gd name="T110" fmla="*/ 0 w 1609"/>
                  <a:gd name="T111" fmla="*/ 0 h 2505"/>
                  <a:gd name="T112" fmla="*/ 0 w 1609"/>
                  <a:gd name="T113" fmla="*/ 0 h 2505"/>
                  <a:gd name="T114" fmla="*/ 0 w 1609"/>
                  <a:gd name="T115" fmla="*/ 0 h 2505"/>
                  <a:gd name="T116" fmla="*/ 0 w 1609"/>
                  <a:gd name="T117" fmla="*/ 0 h 2505"/>
                  <a:gd name="T118" fmla="*/ 0 w 1609"/>
                  <a:gd name="T119" fmla="*/ 0 h 2505"/>
                  <a:gd name="T120" fmla="*/ 0 w 1609"/>
                  <a:gd name="T121" fmla="*/ 0 h 2505"/>
                  <a:gd name="T122" fmla="*/ 0 w 1609"/>
                  <a:gd name="T123" fmla="*/ 0 h 2505"/>
                  <a:gd name="T124" fmla="*/ 0 w 1609"/>
                  <a:gd name="T125" fmla="*/ 0 h 2505"/>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609"/>
                  <a:gd name="T190" fmla="*/ 0 h 2505"/>
                  <a:gd name="T191" fmla="*/ 1609 w 1609"/>
                  <a:gd name="T192" fmla="*/ 2505 h 2505"/>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609" h="2505">
                    <a:moveTo>
                      <a:pt x="560" y="4"/>
                    </a:moveTo>
                    <a:lnTo>
                      <a:pt x="563" y="7"/>
                    </a:lnTo>
                    <a:lnTo>
                      <a:pt x="566" y="10"/>
                    </a:lnTo>
                    <a:lnTo>
                      <a:pt x="569" y="13"/>
                    </a:lnTo>
                    <a:lnTo>
                      <a:pt x="569" y="18"/>
                    </a:lnTo>
                    <a:lnTo>
                      <a:pt x="572" y="16"/>
                    </a:lnTo>
                    <a:lnTo>
                      <a:pt x="574" y="12"/>
                    </a:lnTo>
                    <a:lnTo>
                      <a:pt x="574" y="9"/>
                    </a:lnTo>
                    <a:lnTo>
                      <a:pt x="578" y="7"/>
                    </a:lnTo>
                    <a:lnTo>
                      <a:pt x="579" y="12"/>
                    </a:lnTo>
                    <a:lnTo>
                      <a:pt x="581" y="16"/>
                    </a:lnTo>
                    <a:lnTo>
                      <a:pt x="583" y="20"/>
                    </a:lnTo>
                    <a:lnTo>
                      <a:pt x="580" y="25"/>
                    </a:lnTo>
                    <a:lnTo>
                      <a:pt x="581" y="29"/>
                    </a:lnTo>
                    <a:lnTo>
                      <a:pt x="582" y="33"/>
                    </a:lnTo>
                    <a:lnTo>
                      <a:pt x="583" y="36"/>
                    </a:lnTo>
                    <a:lnTo>
                      <a:pt x="583" y="40"/>
                    </a:lnTo>
                    <a:lnTo>
                      <a:pt x="583" y="45"/>
                    </a:lnTo>
                    <a:lnTo>
                      <a:pt x="583" y="48"/>
                    </a:lnTo>
                    <a:lnTo>
                      <a:pt x="585" y="53"/>
                    </a:lnTo>
                    <a:lnTo>
                      <a:pt x="586" y="55"/>
                    </a:lnTo>
                    <a:lnTo>
                      <a:pt x="584" y="58"/>
                    </a:lnTo>
                    <a:lnTo>
                      <a:pt x="583" y="61"/>
                    </a:lnTo>
                    <a:lnTo>
                      <a:pt x="583" y="64"/>
                    </a:lnTo>
                    <a:lnTo>
                      <a:pt x="585" y="66"/>
                    </a:lnTo>
                    <a:lnTo>
                      <a:pt x="585" y="70"/>
                    </a:lnTo>
                    <a:lnTo>
                      <a:pt x="586" y="72"/>
                    </a:lnTo>
                    <a:lnTo>
                      <a:pt x="585" y="75"/>
                    </a:lnTo>
                    <a:lnTo>
                      <a:pt x="583" y="78"/>
                    </a:lnTo>
                    <a:lnTo>
                      <a:pt x="583" y="83"/>
                    </a:lnTo>
                    <a:lnTo>
                      <a:pt x="583" y="86"/>
                    </a:lnTo>
                    <a:lnTo>
                      <a:pt x="582" y="90"/>
                    </a:lnTo>
                    <a:lnTo>
                      <a:pt x="581" y="93"/>
                    </a:lnTo>
                    <a:lnTo>
                      <a:pt x="581" y="98"/>
                    </a:lnTo>
                    <a:lnTo>
                      <a:pt x="581" y="101"/>
                    </a:lnTo>
                    <a:lnTo>
                      <a:pt x="583" y="105"/>
                    </a:lnTo>
                    <a:lnTo>
                      <a:pt x="586" y="108"/>
                    </a:lnTo>
                    <a:lnTo>
                      <a:pt x="587" y="113"/>
                    </a:lnTo>
                    <a:lnTo>
                      <a:pt x="585" y="117"/>
                    </a:lnTo>
                    <a:lnTo>
                      <a:pt x="582" y="121"/>
                    </a:lnTo>
                    <a:lnTo>
                      <a:pt x="581" y="126"/>
                    </a:lnTo>
                    <a:lnTo>
                      <a:pt x="578" y="127"/>
                    </a:lnTo>
                    <a:lnTo>
                      <a:pt x="575" y="125"/>
                    </a:lnTo>
                    <a:lnTo>
                      <a:pt x="573" y="125"/>
                    </a:lnTo>
                    <a:lnTo>
                      <a:pt x="571" y="126"/>
                    </a:lnTo>
                    <a:lnTo>
                      <a:pt x="574" y="131"/>
                    </a:lnTo>
                    <a:lnTo>
                      <a:pt x="579" y="134"/>
                    </a:lnTo>
                    <a:lnTo>
                      <a:pt x="583" y="138"/>
                    </a:lnTo>
                    <a:lnTo>
                      <a:pt x="582" y="145"/>
                    </a:lnTo>
                    <a:lnTo>
                      <a:pt x="579" y="145"/>
                    </a:lnTo>
                    <a:lnTo>
                      <a:pt x="576" y="148"/>
                    </a:lnTo>
                    <a:lnTo>
                      <a:pt x="576" y="152"/>
                    </a:lnTo>
                    <a:lnTo>
                      <a:pt x="576" y="155"/>
                    </a:lnTo>
                    <a:lnTo>
                      <a:pt x="577" y="158"/>
                    </a:lnTo>
                    <a:lnTo>
                      <a:pt x="577" y="162"/>
                    </a:lnTo>
                    <a:lnTo>
                      <a:pt x="575" y="165"/>
                    </a:lnTo>
                    <a:lnTo>
                      <a:pt x="572" y="168"/>
                    </a:lnTo>
                    <a:lnTo>
                      <a:pt x="572" y="172"/>
                    </a:lnTo>
                    <a:lnTo>
                      <a:pt x="572" y="175"/>
                    </a:lnTo>
                    <a:lnTo>
                      <a:pt x="573" y="178"/>
                    </a:lnTo>
                    <a:lnTo>
                      <a:pt x="574" y="181"/>
                    </a:lnTo>
                    <a:lnTo>
                      <a:pt x="574" y="183"/>
                    </a:lnTo>
                    <a:lnTo>
                      <a:pt x="574" y="186"/>
                    </a:lnTo>
                    <a:lnTo>
                      <a:pt x="574" y="189"/>
                    </a:lnTo>
                    <a:lnTo>
                      <a:pt x="574" y="192"/>
                    </a:lnTo>
                    <a:lnTo>
                      <a:pt x="575" y="193"/>
                    </a:lnTo>
                    <a:lnTo>
                      <a:pt x="576" y="196"/>
                    </a:lnTo>
                    <a:lnTo>
                      <a:pt x="576" y="198"/>
                    </a:lnTo>
                    <a:lnTo>
                      <a:pt x="576" y="200"/>
                    </a:lnTo>
                    <a:lnTo>
                      <a:pt x="571" y="199"/>
                    </a:lnTo>
                    <a:lnTo>
                      <a:pt x="567" y="201"/>
                    </a:lnTo>
                    <a:lnTo>
                      <a:pt x="566" y="205"/>
                    </a:lnTo>
                    <a:lnTo>
                      <a:pt x="566" y="209"/>
                    </a:lnTo>
                    <a:lnTo>
                      <a:pt x="569" y="212"/>
                    </a:lnTo>
                    <a:lnTo>
                      <a:pt x="569" y="215"/>
                    </a:lnTo>
                    <a:lnTo>
                      <a:pt x="569" y="218"/>
                    </a:lnTo>
                    <a:lnTo>
                      <a:pt x="572" y="220"/>
                    </a:lnTo>
                    <a:lnTo>
                      <a:pt x="572" y="227"/>
                    </a:lnTo>
                    <a:lnTo>
                      <a:pt x="570" y="233"/>
                    </a:lnTo>
                    <a:lnTo>
                      <a:pt x="568" y="239"/>
                    </a:lnTo>
                    <a:lnTo>
                      <a:pt x="566" y="245"/>
                    </a:lnTo>
                    <a:lnTo>
                      <a:pt x="564" y="251"/>
                    </a:lnTo>
                    <a:lnTo>
                      <a:pt x="562" y="256"/>
                    </a:lnTo>
                    <a:lnTo>
                      <a:pt x="560" y="263"/>
                    </a:lnTo>
                    <a:lnTo>
                      <a:pt x="560" y="270"/>
                    </a:lnTo>
                    <a:lnTo>
                      <a:pt x="559" y="271"/>
                    </a:lnTo>
                    <a:lnTo>
                      <a:pt x="558" y="271"/>
                    </a:lnTo>
                    <a:lnTo>
                      <a:pt x="557" y="272"/>
                    </a:lnTo>
                    <a:lnTo>
                      <a:pt x="555" y="271"/>
                    </a:lnTo>
                    <a:lnTo>
                      <a:pt x="554" y="270"/>
                    </a:lnTo>
                    <a:lnTo>
                      <a:pt x="553" y="271"/>
                    </a:lnTo>
                    <a:lnTo>
                      <a:pt x="553" y="273"/>
                    </a:lnTo>
                    <a:lnTo>
                      <a:pt x="553" y="275"/>
                    </a:lnTo>
                    <a:lnTo>
                      <a:pt x="551" y="279"/>
                    </a:lnTo>
                    <a:lnTo>
                      <a:pt x="554" y="282"/>
                    </a:lnTo>
                    <a:lnTo>
                      <a:pt x="556" y="284"/>
                    </a:lnTo>
                    <a:lnTo>
                      <a:pt x="559" y="286"/>
                    </a:lnTo>
                    <a:lnTo>
                      <a:pt x="561" y="288"/>
                    </a:lnTo>
                    <a:lnTo>
                      <a:pt x="563" y="290"/>
                    </a:lnTo>
                    <a:lnTo>
                      <a:pt x="561" y="292"/>
                    </a:lnTo>
                    <a:lnTo>
                      <a:pt x="557" y="295"/>
                    </a:lnTo>
                    <a:lnTo>
                      <a:pt x="559" y="298"/>
                    </a:lnTo>
                    <a:lnTo>
                      <a:pt x="560" y="301"/>
                    </a:lnTo>
                    <a:lnTo>
                      <a:pt x="560" y="305"/>
                    </a:lnTo>
                    <a:lnTo>
                      <a:pt x="558" y="308"/>
                    </a:lnTo>
                    <a:lnTo>
                      <a:pt x="557" y="312"/>
                    </a:lnTo>
                    <a:lnTo>
                      <a:pt x="557" y="316"/>
                    </a:lnTo>
                    <a:lnTo>
                      <a:pt x="558" y="322"/>
                    </a:lnTo>
                    <a:lnTo>
                      <a:pt x="559" y="327"/>
                    </a:lnTo>
                    <a:lnTo>
                      <a:pt x="558" y="331"/>
                    </a:lnTo>
                    <a:lnTo>
                      <a:pt x="557" y="335"/>
                    </a:lnTo>
                    <a:lnTo>
                      <a:pt x="554" y="336"/>
                    </a:lnTo>
                    <a:lnTo>
                      <a:pt x="548" y="337"/>
                    </a:lnTo>
                    <a:lnTo>
                      <a:pt x="548" y="339"/>
                    </a:lnTo>
                    <a:lnTo>
                      <a:pt x="549" y="341"/>
                    </a:lnTo>
                    <a:lnTo>
                      <a:pt x="550" y="342"/>
                    </a:lnTo>
                    <a:lnTo>
                      <a:pt x="553" y="344"/>
                    </a:lnTo>
                    <a:lnTo>
                      <a:pt x="554" y="347"/>
                    </a:lnTo>
                    <a:lnTo>
                      <a:pt x="555" y="352"/>
                    </a:lnTo>
                    <a:lnTo>
                      <a:pt x="555" y="356"/>
                    </a:lnTo>
                    <a:lnTo>
                      <a:pt x="555" y="361"/>
                    </a:lnTo>
                    <a:lnTo>
                      <a:pt x="555" y="365"/>
                    </a:lnTo>
                    <a:lnTo>
                      <a:pt x="555" y="369"/>
                    </a:lnTo>
                    <a:lnTo>
                      <a:pt x="555" y="373"/>
                    </a:lnTo>
                    <a:lnTo>
                      <a:pt x="557" y="377"/>
                    </a:lnTo>
                    <a:lnTo>
                      <a:pt x="555" y="380"/>
                    </a:lnTo>
                    <a:lnTo>
                      <a:pt x="555" y="383"/>
                    </a:lnTo>
                    <a:lnTo>
                      <a:pt x="555" y="387"/>
                    </a:lnTo>
                    <a:lnTo>
                      <a:pt x="554" y="390"/>
                    </a:lnTo>
                    <a:lnTo>
                      <a:pt x="554" y="394"/>
                    </a:lnTo>
                    <a:lnTo>
                      <a:pt x="553" y="398"/>
                    </a:lnTo>
                    <a:lnTo>
                      <a:pt x="550" y="400"/>
                    </a:lnTo>
                    <a:lnTo>
                      <a:pt x="548" y="402"/>
                    </a:lnTo>
                    <a:lnTo>
                      <a:pt x="548" y="408"/>
                    </a:lnTo>
                    <a:lnTo>
                      <a:pt x="548" y="415"/>
                    </a:lnTo>
                    <a:lnTo>
                      <a:pt x="548" y="420"/>
                    </a:lnTo>
                    <a:lnTo>
                      <a:pt x="548" y="426"/>
                    </a:lnTo>
                    <a:lnTo>
                      <a:pt x="546" y="432"/>
                    </a:lnTo>
                    <a:lnTo>
                      <a:pt x="546" y="437"/>
                    </a:lnTo>
                    <a:lnTo>
                      <a:pt x="544" y="443"/>
                    </a:lnTo>
                    <a:lnTo>
                      <a:pt x="542" y="447"/>
                    </a:lnTo>
                    <a:lnTo>
                      <a:pt x="542" y="452"/>
                    </a:lnTo>
                    <a:lnTo>
                      <a:pt x="541" y="455"/>
                    </a:lnTo>
                    <a:lnTo>
                      <a:pt x="540" y="458"/>
                    </a:lnTo>
                    <a:lnTo>
                      <a:pt x="540" y="461"/>
                    </a:lnTo>
                    <a:lnTo>
                      <a:pt x="538" y="462"/>
                    </a:lnTo>
                    <a:lnTo>
                      <a:pt x="535" y="463"/>
                    </a:lnTo>
                    <a:lnTo>
                      <a:pt x="533" y="464"/>
                    </a:lnTo>
                    <a:lnTo>
                      <a:pt x="531" y="468"/>
                    </a:lnTo>
                    <a:lnTo>
                      <a:pt x="535" y="470"/>
                    </a:lnTo>
                    <a:lnTo>
                      <a:pt x="537" y="473"/>
                    </a:lnTo>
                    <a:lnTo>
                      <a:pt x="538" y="477"/>
                    </a:lnTo>
                    <a:lnTo>
                      <a:pt x="537" y="479"/>
                    </a:lnTo>
                    <a:lnTo>
                      <a:pt x="535" y="483"/>
                    </a:lnTo>
                    <a:lnTo>
                      <a:pt x="535" y="487"/>
                    </a:lnTo>
                    <a:lnTo>
                      <a:pt x="534" y="491"/>
                    </a:lnTo>
                    <a:lnTo>
                      <a:pt x="535" y="495"/>
                    </a:lnTo>
                    <a:lnTo>
                      <a:pt x="532" y="496"/>
                    </a:lnTo>
                    <a:lnTo>
                      <a:pt x="529" y="496"/>
                    </a:lnTo>
                    <a:lnTo>
                      <a:pt x="526" y="496"/>
                    </a:lnTo>
                    <a:lnTo>
                      <a:pt x="523" y="497"/>
                    </a:lnTo>
                    <a:lnTo>
                      <a:pt x="526" y="499"/>
                    </a:lnTo>
                    <a:lnTo>
                      <a:pt x="529" y="500"/>
                    </a:lnTo>
                    <a:lnTo>
                      <a:pt x="531" y="503"/>
                    </a:lnTo>
                    <a:lnTo>
                      <a:pt x="531" y="506"/>
                    </a:lnTo>
                    <a:lnTo>
                      <a:pt x="529" y="508"/>
                    </a:lnTo>
                    <a:lnTo>
                      <a:pt x="527" y="508"/>
                    </a:lnTo>
                    <a:lnTo>
                      <a:pt x="525" y="508"/>
                    </a:lnTo>
                    <a:lnTo>
                      <a:pt x="523" y="510"/>
                    </a:lnTo>
                    <a:lnTo>
                      <a:pt x="526" y="518"/>
                    </a:lnTo>
                    <a:lnTo>
                      <a:pt x="527" y="524"/>
                    </a:lnTo>
                    <a:lnTo>
                      <a:pt x="525" y="532"/>
                    </a:lnTo>
                    <a:lnTo>
                      <a:pt x="524" y="539"/>
                    </a:lnTo>
                    <a:lnTo>
                      <a:pt x="522" y="545"/>
                    </a:lnTo>
                    <a:lnTo>
                      <a:pt x="521" y="552"/>
                    </a:lnTo>
                    <a:lnTo>
                      <a:pt x="522" y="559"/>
                    </a:lnTo>
                    <a:lnTo>
                      <a:pt x="524" y="566"/>
                    </a:lnTo>
                    <a:lnTo>
                      <a:pt x="523" y="571"/>
                    </a:lnTo>
                    <a:lnTo>
                      <a:pt x="522" y="576"/>
                    </a:lnTo>
                    <a:lnTo>
                      <a:pt x="520" y="581"/>
                    </a:lnTo>
                    <a:lnTo>
                      <a:pt x="520" y="586"/>
                    </a:lnTo>
                    <a:lnTo>
                      <a:pt x="518" y="591"/>
                    </a:lnTo>
                    <a:lnTo>
                      <a:pt x="518" y="597"/>
                    </a:lnTo>
                    <a:lnTo>
                      <a:pt x="517" y="602"/>
                    </a:lnTo>
                    <a:lnTo>
                      <a:pt x="518" y="608"/>
                    </a:lnTo>
                    <a:lnTo>
                      <a:pt x="514" y="613"/>
                    </a:lnTo>
                    <a:lnTo>
                      <a:pt x="512" y="618"/>
                    </a:lnTo>
                    <a:lnTo>
                      <a:pt x="510" y="623"/>
                    </a:lnTo>
                    <a:lnTo>
                      <a:pt x="505" y="626"/>
                    </a:lnTo>
                    <a:lnTo>
                      <a:pt x="504" y="631"/>
                    </a:lnTo>
                    <a:lnTo>
                      <a:pt x="505" y="635"/>
                    </a:lnTo>
                    <a:lnTo>
                      <a:pt x="506" y="640"/>
                    </a:lnTo>
                    <a:lnTo>
                      <a:pt x="505" y="644"/>
                    </a:lnTo>
                    <a:lnTo>
                      <a:pt x="506" y="648"/>
                    </a:lnTo>
                    <a:lnTo>
                      <a:pt x="505" y="651"/>
                    </a:lnTo>
                    <a:lnTo>
                      <a:pt x="503" y="654"/>
                    </a:lnTo>
                    <a:lnTo>
                      <a:pt x="501" y="657"/>
                    </a:lnTo>
                    <a:lnTo>
                      <a:pt x="501" y="660"/>
                    </a:lnTo>
                    <a:lnTo>
                      <a:pt x="501" y="663"/>
                    </a:lnTo>
                    <a:lnTo>
                      <a:pt x="501" y="666"/>
                    </a:lnTo>
                    <a:lnTo>
                      <a:pt x="501" y="669"/>
                    </a:lnTo>
                    <a:lnTo>
                      <a:pt x="501" y="672"/>
                    </a:lnTo>
                    <a:lnTo>
                      <a:pt x="500" y="675"/>
                    </a:lnTo>
                    <a:lnTo>
                      <a:pt x="499" y="678"/>
                    </a:lnTo>
                    <a:lnTo>
                      <a:pt x="498" y="680"/>
                    </a:lnTo>
                    <a:lnTo>
                      <a:pt x="499" y="685"/>
                    </a:lnTo>
                    <a:lnTo>
                      <a:pt x="498" y="689"/>
                    </a:lnTo>
                    <a:lnTo>
                      <a:pt x="496" y="694"/>
                    </a:lnTo>
                    <a:lnTo>
                      <a:pt x="495" y="699"/>
                    </a:lnTo>
                    <a:lnTo>
                      <a:pt x="492" y="698"/>
                    </a:lnTo>
                    <a:lnTo>
                      <a:pt x="491" y="695"/>
                    </a:lnTo>
                    <a:lnTo>
                      <a:pt x="490" y="690"/>
                    </a:lnTo>
                    <a:lnTo>
                      <a:pt x="489" y="687"/>
                    </a:lnTo>
                    <a:lnTo>
                      <a:pt x="488" y="684"/>
                    </a:lnTo>
                    <a:lnTo>
                      <a:pt x="486" y="682"/>
                    </a:lnTo>
                    <a:lnTo>
                      <a:pt x="485" y="682"/>
                    </a:lnTo>
                    <a:lnTo>
                      <a:pt x="482" y="686"/>
                    </a:lnTo>
                    <a:lnTo>
                      <a:pt x="483" y="690"/>
                    </a:lnTo>
                    <a:lnTo>
                      <a:pt x="483" y="695"/>
                    </a:lnTo>
                    <a:lnTo>
                      <a:pt x="482" y="700"/>
                    </a:lnTo>
                    <a:lnTo>
                      <a:pt x="482" y="704"/>
                    </a:lnTo>
                    <a:lnTo>
                      <a:pt x="481" y="708"/>
                    </a:lnTo>
                    <a:lnTo>
                      <a:pt x="481" y="713"/>
                    </a:lnTo>
                    <a:lnTo>
                      <a:pt x="482" y="716"/>
                    </a:lnTo>
                    <a:lnTo>
                      <a:pt x="486" y="719"/>
                    </a:lnTo>
                    <a:lnTo>
                      <a:pt x="488" y="723"/>
                    </a:lnTo>
                    <a:lnTo>
                      <a:pt x="486" y="727"/>
                    </a:lnTo>
                    <a:lnTo>
                      <a:pt x="484" y="731"/>
                    </a:lnTo>
                    <a:lnTo>
                      <a:pt x="484" y="736"/>
                    </a:lnTo>
                    <a:lnTo>
                      <a:pt x="482" y="738"/>
                    </a:lnTo>
                    <a:lnTo>
                      <a:pt x="482" y="741"/>
                    </a:lnTo>
                    <a:lnTo>
                      <a:pt x="481" y="745"/>
                    </a:lnTo>
                    <a:lnTo>
                      <a:pt x="482" y="748"/>
                    </a:lnTo>
                    <a:lnTo>
                      <a:pt x="481" y="751"/>
                    </a:lnTo>
                    <a:lnTo>
                      <a:pt x="481" y="754"/>
                    </a:lnTo>
                    <a:lnTo>
                      <a:pt x="478" y="758"/>
                    </a:lnTo>
                    <a:lnTo>
                      <a:pt x="475" y="760"/>
                    </a:lnTo>
                    <a:lnTo>
                      <a:pt x="474" y="759"/>
                    </a:lnTo>
                    <a:lnTo>
                      <a:pt x="473" y="759"/>
                    </a:lnTo>
                    <a:lnTo>
                      <a:pt x="473" y="760"/>
                    </a:lnTo>
                    <a:lnTo>
                      <a:pt x="472" y="761"/>
                    </a:lnTo>
                    <a:lnTo>
                      <a:pt x="472" y="765"/>
                    </a:lnTo>
                    <a:lnTo>
                      <a:pt x="474" y="768"/>
                    </a:lnTo>
                    <a:lnTo>
                      <a:pt x="476" y="770"/>
                    </a:lnTo>
                    <a:lnTo>
                      <a:pt x="479" y="771"/>
                    </a:lnTo>
                    <a:lnTo>
                      <a:pt x="480" y="774"/>
                    </a:lnTo>
                    <a:lnTo>
                      <a:pt x="478" y="775"/>
                    </a:lnTo>
                    <a:lnTo>
                      <a:pt x="476" y="777"/>
                    </a:lnTo>
                    <a:lnTo>
                      <a:pt x="475" y="779"/>
                    </a:lnTo>
                    <a:lnTo>
                      <a:pt x="476" y="783"/>
                    </a:lnTo>
                    <a:lnTo>
                      <a:pt x="477" y="786"/>
                    </a:lnTo>
                    <a:lnTo>
                      <a:pt x="477" y="790"/>
                    </a:lnTo>
                    <a:lnTo>
                      <a:pt x="477" y="793"/>
                    </a:lnTo>
                    <a:lnTo>
                      <a:pt x="474" y="800"/>
                    </a:lnTo>
                    <a:lnTo>
                      <a:pt x="473" y="807"/>
                    </a:lnTo>
                    <a:lnTo>
                      <a:pt x="470" y="815"/>
                    </a:lnTo>
                    <a:lnTo>
                      <a:pt x="469" y="822"/>
                    </a:lnTo>
                    <a:lnTo>
                      <a:pt x="469" y="829"/>
                    </a:lnTo>
                    <a:lnTo>
                      <a:pt x="467" y="836"/>
                    </a:lnTo>
                    <a:lnTo>
                      <a:pt x="466" y="843"/>
                    </a:lnTo>
                    <a:lnTo>
                      <a:pt x="466" y="850"/>
                    </a:lnTo>
                    <a:lnTo>
                      <a:pt x="464" y="853"/>
                    </a:lnTo>
                    <a:lnTo>
                      <a:pt x="462" y="856"/>
                    </a:lnTo>
                    <a:lnTo>
                      <a:pt x="462" y="860"/>
                    </a:lnTo>
                    <a:lnTo>
                      <a:pt x="460" y="863"/>
                    </a:lnTo>
                    <a:lnTo>
                      <a:pt x="460" y="868"/>
                    </a:lnTo>
                    <a:lnTo>
                      <a:pt x="460" y="871"/>
                    </a:lnTo>
                    <a:lnTo>
                      <a:pt x="459" y="875"/>
                    </a:lnTo>
                    <a:lnTo>
                      <a:pt x="457" y="877"/>
                    </a:lnTo>
                    <a:lnTo>
                      <a:pt x="456" y="881"/>
                    </a:lnTo>
                    <a:lnTo>
                      <a:pt x="456" y="888"/>
                    </a:lnTo>
                    <a:lnTo>
                      <a:pt x="456" y="893"/>
                    </a:lnTo>
                    <a:lnTo>
                      <a:pt x="450" y="894"/>
                    </a:lnTo>
                    <a:lnTo>
                      <a:pt x="446" y="890"/>
                    </a:lnTo>
                    <a:lnTo>
                      <a:pt x="445" y="884"/>
                    </a:lnTo>
                    <a:lnTo>
                      <a:pt x="443" y="878"/>
                    </a:lnTo>
                    <a:lnTo>
                      <a:pt x="441" y="873"/>
                    </a:lnTo>
                    <a:lnTo>
                      <a:pt x="441" y="875"/>
                    </a:lnTo>
                    <a:lnTo>
                      <a:pt x="440" y="872"/>
                    </a:lnTo>
                    <a:lnTo>
                      <a:pt x="440" y="869"/>
                    </a:lnTo>
                    <a:lnTo>
                      <a:pt x="440" y="867"/>
                    </a:lnTo>
                    <a:lnTo>
                      <a:pt x="439" y="863"/>
                    </a:lnTo>
                    <a:lnTo>
                      <a:pt x="438" y="862"/>
                    </a:lnTo>
                    <a:lnTo>
                      <a:pt x="436" y="863"/>
                    </a:lnTo>
                    <a:lnTo>
                      <a:pt x="437" y="863"/>
                    </a:lnTo>
                    <a:lnTo>
                      <a:pt x="438" y="861"/>
                    </a:lnTo>
                    <a:lnTo>
                      <a:pt x="439" y="860"/>
                    </a:lnTo>
                    <a:lnTo>
                      <a:pt x="438" y="858"/>
                    </a:lnTo>
                    <a:lnTo>
                      <a:pt x="436" y="858"/>
                    </a:lnTo>
                    <a:lnTo>
                      <a:pt x="436" y="856"/>
                    </a:lnTo>
                    <a:lnTo>
                      <a:pt x="435" y="853"/>
                    </a:lnTo>
                    <a:lnTo>
                      <a:pt x="433" y="852"/>
                    </a:lnTo>
                    <a:lnTo>
                      <a:pt x="433" y="856"/>
                    </a:lnTo>
                    <a:lnTo>
                      <a:pt x="432" y="853"/>
                    </a:lnTo>
                    <a:lnTo>
                      <a:pt x="432" y="848"/>
                    </a:lnTo>
                    <a:lnTo>
                      <a:pt x="432" y="845"/>
                    </a:lnTo>
                    <a:lnTo>
                      <a:pt x="432" y="841"/>
                    </a:lnTo>
                    <a:lnTo>
                      <a:pt x="432" y="836"/>
                    </a:lnTo>
                    <a:lnTo>
                      <a:pt x="431" y="832"/>
                    </a:lnTo>
                    <a:lnTo>
                      <a:pt x="430" y="830"/>
                    </a:lnTo>
                    <a:lnTo>
                      <a:pt x="430" y="832"/>
                    </a:lnTo>
                    <a:lnTo>
                      <a:pt x="430" y="833"/>
                    </a:lnTo>
                    <a:lnTo>
                      <a:pt x="429" y="832"/>
                    </a:lnTo>
                    <a:lnTo>
                      <a:pt x="428" y="830"/>
                    </a:lnTo>
                    <a:lnTo>
                      <a:pt x="429" y="825"/>
                    </a:lnTo>
                    <a:lnTo>
                      <a:pt x="428" y="821"/>
                    </a:lnTo>
                    <a:lnTo>
                      <a:pt x="428" y="815"/>
                    </a:lnTo>
                    <a:lnTo>
                      <a:pt x="427" y="811"/>
                    </a:lnTo>
                    <a:lnTo>
                      <a:pt x="426" y="814"/>
                    </a:lnTo>
                    <a:lnTo>
                      <a:pt x="426" y="818"/>
                    </a:lnTo>
                    <a:lnTo>
                      <a:pt x="426" y="821"/>
                    </a:lnTo>
                    <a:lnTo>
                      <a:pt x="426" y="823"/>
                    </a:lnTo>
                    <a:lnTo>
                      <a:pt x="426" y="817"/>
                    </a:lnTo>
                    <a:lnTo>
                      <a:pt x="424" y="811"/>
                    </a:lnTo>
                    <a:lnTo>
                      <a:pt x="422" y="806"/>
                    </a:lnTo>
                    <a:lnTo>
                      <a:pt x="421" y="803"/>
                    </a:lnTo>
                    <a:lnTo>
                      <a:pt x="419" y="803"/>
                    </a:lnTo>
                    <a:lnTo>
                      <a:pt x="419" y="804"/>
                    </a:lnTo>
                    <a:lnTo>
                      <a:pt x="417" y="805"/>
                    </a:lnTo>
                    <a:lnTo>
                      <a:pt x="417" y="803"/>
                    </a:lnTo>
                    <a:lnTo>
                      <a:pt x="418" y="802"/>
                    </a:lnTo>
                    <a:lnTo>
                      <a:pt x="419" y="802"/>
                    </a:lnTo>
                    <a:lnTo>
                      <a:pt x="421" y="802"/>
                    </a:lnTo>
                    <a:lnTo>
                      <a:pt x="421" y="800"/>
                    </a:lnTo>
                    <a:lnTo>
                      <a:pt x="417" y="799"/>
                    </a:lnTo>
                    <a:lnTo>
                      <a:pt x="417" y="796"/>
                    </a:lnTo>
                    <a:lnTo>
                      <a:pt x="418" y="791"/>
                    </a:lnTo>
                    <a:lnTo>
                      <a:pt x="415" y="788"/>
                    </a:lnTo>
                    <a:lnTo>
                      <a:pt x="415" y="784"/>
                    </a:lnTo>
                    <a:lnTo>
                      <a:pt x="417" y="780"/>
                    </a:lnTo>
                    <a:lnTo>
                      <a:pt x="419" y="777"/>
                    </a:lnTo>
                    <a:lnTo>
                      <a:pt x="420" y="773"/>
                    </a:lnTo>
                    <a:lnTo>
                      <a:pt x="421" y="770"/>
                    </a:lnTo>
                    <a:lnTo>
                      <a:pt x="423" y="766"/>
                    </a:lnTo>
                    <a:lnTo>
                      <a:pt x="424" y="763"/>
                    </a:lnTo>
                    <a:lnTo>
                      <a:pt x="426" y="760"/>
                    </a:lnTo>
                    <a:lnTo>
                      <a:pt x="430" y="757"/>
                    </a:lnTo>
                    <a:lnTo>
                      <a:pt x="430" y="752"/>
                    </a:lnTo>
                    <a:lnTo>
                      <a:pt x="429" y="747"/>
                    </a:lnTo>
                    <a:lnTo>
                      <a:pt x="429" y="742"/>
                    </a:lnTo>
                    <a:lnTo>
                      <a:pt x="428" y="738"/>
                    </a:lnTo>
                    <a:lnTo>
                      <a:pt x="428" y="732"/>
                    </a:lnTo>
                    <a:lnTo>
                      <a:pt x="427" y="727"/>
                    </a:lnTo>
                    <a:lnTo>
                      <a:pt x="427" y="722"/>
                    </a:lnTo>
                    <a:lnTo>
                      <a:pt x="427" y="717"/>
                    </a:lnTo>
                    <a:lnTo>
                      <a:pt x="427" y="713"/>
                    </a:lnTo>
                    <a:lnTo>
                      <a:pt x="427" y="707"/>
                    </a:lnTo>
                    <a:lnTo>
                      <a:pt x="426" y="703"/>
                    </a:lnTo>
                    <a:lnTo>
                      <a:pt x="429" y="699"/>
                    </a:lnTo>
                    <a:lnTo>
                      <a:pt x="430" y="695"/>
                    </a:lnTo>
                    <a:lnTo>
                      <a:pt x="430" y="689"/>
                    </a:lnTo>
                    <a:lnTo>
                      <a:pt x="429" y="685"/>
                    </a:lnTo>
                    <a:lnTo>
                      <a:pt x="428" y="680"/>
                    </a:lnTo>
                    <a:lnTo>
                      <a:pt x="429" y="675"/>
                    </a:lnTo>
                    <a:lnTo>
                      <a:pt x="430" y="669"/>
                    </a:lnTo>
                    <a:lnTo>
                      <a:pt x="430" y="663"/>
                    </a:lnTo>
                    <a:lnTo>
                      <a:pt x="430" y="658"/>
                    </a:lnTo>
                    <a:lnTo>
                      <a:pt x="432" y="653"/>
                    </a:lnTo>
                    <a:lnTo>
                      <a:pt x="433" y="648"/>
                    </a:lnTo>
                    <a:lnTo>
                      <a:pt x="430" y="644"/>
                    </a:lnTo>
                    <a:lnTo>
                      <a:pt x="432" y="640"/>
                    </a:lnTo>
                    <a:lnTo>
                      <a:pt x="432" y="633"/>
                    </a:lnTo>
                    <a:lnTo>
                      <a:pt x="432" y="627"/>
                    </a:lnTo>
                    <a:lnTo>
                      <a:pt x="436" y="624"/>
                    </a:lnTo>
                    <a:lnTo>
                      <a:pt x="436" y="620"/>
                    </a:lnTo>
                    <a:lnTo>
                      <a:pt x="436" y="616"/>
                    </a:lnTo>
                    <a:lnTo>
                      <a:pt x="438" y="614"/>
                    </a:lnTo>
                    <a:lnTo>
                      <a:pt x="439" y="610"/>
                    </a:lnTo>
                    <a:lnTo>
                      <a:pt x="441" y="609"/>
                    </a:lnTo>
                    <a:lnTo>
                      <a:pt x="444" y="608"/>
                    </a:lnTo>
                    <a:lnTo>
                      <a:pt x="446" y="608"/>
                    </a:lnTo>
                    <a:lnTo>
                      <a:pt x="447" y="605"/>
                    </a:lnTo>
                    <a:lnTo>
                      <a:pt x="445" y="604"/>
                    </a:lnTo>
                    <a:lnTo>
                      <a:pt x="442" y="603"/>
                    </a:lnTo>
                    <a:lnTo>
                      <a:pt x="440" y="602"/>
                    </a:lnTo>
                    <a:lnTo>
                      <a:pt x="439" y="598"/>
                    </a:lnTo>
                    <a:lnTo>
                      <a:pt x="441" y="595"/>
                    </a:lnTo>
                    <a:lnTo>
                      <a:pt x="444" y="590"/>
                    </a:lnTo>
                    <a:lnTo>
                      <a:pt x="445" y="585"/>
                    </a:lnTo>
                    <a:lnTo>
                      <a:pt x="442" y="580"/>
                    </a:lnTo>
                    <a:lnTo>
                      <a:pt x="444" y="577"/>
                    </a:lnTo>
                    <a:lnTo>
                      <a:pt x="446" y="575"/>
                    </a:lnTo>
                    <a:lnTo>
                      <a:pt x="449" y="575"/>
                    </a:lnTo>
                    <a:lnTo>
                      <a:pt x="450" y="571"/>
                    </a:lnTo>
                    <a:lnTo>
                      <a:pt x="449" y="570"/>
                    </a:lnTo>
                    <a:lnTo>
                      <a:pt x="447" y="568"/>
                    </a:lnTo>
                    <a:lnTo>
                      <a:pt x="447" y="567"/>
                    </a:lnTo>
                    <a:lnTo>
                      <a:pt x="447" y="563"/>
                    </a:lnTo>
                    <a:lnTo>
                      <a:pt x="448" y="561"/>
                    </a:lnTo>
                    <a:lnTo>
                      <a:pt x="450" y="559"/>
                    </a:lnTo>
                    <a:lnTo>
                      <a:pt x="451" y="558"/>
                    </a:lnTo>
                    <a:lnTo>
                      <a:pt x="450" y="555"/>
                    </a:lnTo>
                    <a:lnTo>
                      <a:pt x="451" y="553"/>
                    </a:lnTo>
                    <a:lnTo>
                      <a:pt x="454" y="552"/>
                    </a:lnTo>
                    <a:lnTo>
                      <a:pt x="456" y="552"/>
                    </a:lnTo>
                    <a:lnTo>
                      <a:pt x="458" y="550"/>
                    </a:lnTo>
                    <a:lnTo>
                      <a:pt x="455" y="546"/>
                    </a:lnTo>
                    <a:lnTo>
                      <a:pt x="456" y="543"/>
                    </a:lnTo>
                    <a:lnTo>
                      <a:pt x="458" y="541"/>
                    </a:lnTo>
                    <a:lnTo>
                      <a:pt x="462" y="540"/>
                    </a:lnTo>
                    <a:lnTo>
                      <a:pt x="465" y="539"/>
                    </a:lnTo>
                    <a:lnTo>
                      <a:pt x="466" y="537"/>
                    </a:lnTo>
                    <a:lnTo>
                      <a:pt x="464" y="535"/>
                    </a:lnTo>
                    <a:lnTo>
                      <a:pt x="458" y="534"/>
                    </a:lnTo>
                    <a:lnTo>
                      <a:pt x="459" y="530"/>
                    </a:lnTo>
                    <a:lnTo>
                      <a:pt x="462" y="528"/>
                    </a:lnTo>
                    <a:lnTo>
                      <a:pt x="465" y="526"/>
                    </a:lnTo>
                    <a:lnTo>
                      <a:pt x="467" y="523"/>
                    </a:lnTo>
                    <a:lnTo>
                      <a:pt x="468" y="519"/>
                    </a:lnTo>
                    <a:lnTo>
                      <a:pt x="467" y="516"/>
                    </a:lnTo>
                    <a:lnTo>
                      <a:pt x="466" y="513"/>
                    </a:lnTo>
                    <a:lnTo>
                      <a:pt x="465" y="510"/>
                    </a:lnTo>
                    <a:lnTo>
                      <a:pt x="464" y="508"/>
                    </a:lnTo>
                    <a:lnTo>
                      <a:pt x="464" y="505"/>
                    </a:lnTo>
                    <a:lnTo>
                      <a:pt x="465" y="503"/>
                    </a:lnTo>
                    <a:lnTo>
                      <a:pt x="468" y="500"/>
                    </a:lnTo>
                    <a:lnTo>
                      <a:pt x="469" y="496"/>
                    </a:lnTo>
                    <a:lnTo>
                      <a:pt x="469" y="491"/>
                    </a:lnTo>
                    <a:lnTo>
                      <a:pt x="471" y="488"/>
                    </a:lnTo>
                    <a:lnTo>
                      <a:pt x="473" y="483"/>
                    </a:lnTo>
                    <a:lnTo>
                      <a:pt x="475" y="480"/>
                    </a:lnTo>
                    <a:lnTo>
                      <a:pt x="476" y="477"/>
                    </a:lnTo>
                    <a:lnTo>
                      <a:pt x="476" y="472"/>
                    </a:lnTo>
                    <a:lnTo>
                      <a:pt x="476" y="468"/>
                    </a:lnTo>
                    <a:lnTo>
                      <a:pt x="477" y="465"/>
                    </a:lnTo>
                    <a:lnTo>
                      <a:pt x="478" y="462"/>
                    </a:lnTo>
                    <a:lnTo>
                      <a:pt x="479" y="459"/>
                    </a:lnTo>
                    <a:lnTo>
                      <a:pt x="478" y="455"/>
                    </a:lnTo>
                    <a:lnTo>
                      <a:pt x="477" y="455"/>
                    </a:lnTo>
                    <a:lnTo>
                      <a:pt x="476" y="453"/>
                    </a:lnTo>
                    <a:lnTo>
                      <a:pt x="476" y="451"/>
                    </a:lnTo>
                    <a:lnTo>
                      <a:pt x="477" y="450"/>
                    </a:lnTo>
                    <a:lnTo>
                      <a:pt x="481" y="447"/>
                    </a:lnTo>
                    <a:lnTo>
                      <a:pt x="485" y="446"/>
                    </a:lnTo>
                    <a:lnTo>
                      <a:pt x="488" y="444"/>
                    </a:lnTo>
                    <a:lnTo>
                      <a:pt x="489" y="440"/>
                    </a:lnTo>
                    <a:lnTo>
                      <a:pt x="486" y="436"/>
                    </a:lnTo>
                    <a:lnTo>
                      <a:pt x="482" y="437"/>
                    </a:lnTo>
                    <a:lnTo>
                      <a:pt x="478" y="438"/>
                    </a:lnTo>
                    <a:lnTo>
                      <a:pt x="476" y="436"/>
                    </a:lnTo>
                    <a:lnTo>
                      <a:pt x="484" y="434"/>
                    </a:lnTo>
                    <a:lnTo>
                      <a:pt x="484" y="429"/>
                    </a:lnTo>
                    <a:lnTo>
                      <a:pt x="483" y="423"/>
                    </a:lnTo>
                    <a:lnTo>
                      <a:pt x="489" y="417"/>
                    </a:lnTo>
                    <a:lnTo>
                      <a:pt x="489" y="415"/>
                    </a:lnTo>
                    <a:lnTo>
                      <a:pt x="491" y="413"/>
                    </a:lnTo>
                    <a:lnTo>
                      <a:pt x="494" y="410"/>
                    </a:lnTo>
                    <a:lnTo>
                      <a:pt x="495" y="408"/>
                    </a:lnTo>
                    <a:lnTo>
                      <a:pt x="496" y="402"/>
                    </a:lnTo>
                    <a:lnTo>
                      <a:pt x="496" y="398"/>
                    </a:lnTo>
                    <a:lnTo>
                      <a:pt x="496" y="392"/>
                    </a:lnTo>
                    <a:lnTo>
                      <a:pt x="496" y="387"/>
                    </a:lnTo>
                    <a:lnTo>
                      <a:pt x="496" y="383"/>
                    </a:lnTo>
                    <a:lnTo>
                      <a:pt x="496" y="378"/>
                    </a:lnTo>
                    <a:lnTo>
                      <a:pt x="496" y="372"/>
                    </a:lnTo>
                    <a:lnTo>
                      <a:pt x="497" y="368"/>
                    </a:lnTo>
                    <a:lnTo>
                      <a:pt x="492" y="365"/>
                    </a:lnTo>
                    <a:lnTo>
                      <a:pt x="488" y="363"/>
                    </a:lnTo>
                    <a:lnTo>
                      <a:pt x="486" y="359"/>
                    </a:lnTo>
                    <a:lnTo>
                      <a:pt x="487" y="354"/>
                    </a:lnTo>
                    <a:lnTo>
                      <a:pt x="487" y="350"/>
                    </a:lnTo>
                    <a:lnTo>
                      <a:pt x="489" y="347"/>
                    </a:lnTo>
                    <a:lnTo>
                      <a:pt x="490" y="345"/>
                    </a:lnTo>
                    <a:lnTo>
                      <a:pt x="491" y="342"/>
                    </a:lnTo>
                    <a:lnTo>
                      <a:pt x="492" y="340"/>
                    </a:lnTo>
                    <a:lnTo>
                      <a:pt x="493" y="337"/>
                    </a:lnTo>
                    <a:lnTo>
                      <a:pt x="494" y="335"/>
                    </a:lnTo>
                    <a:lnTo>
                      <a:pt x="494" y="331"/>
                    </a:lnTo>
                    <a:lnTo>
                      <a:pt x="494" y="328"/>
                    </a:lnTo>
                    <a:lnTo>
                      <a:pt x="495" y="325"/>
                    </a:lnTo>
                    <a:lnTo>
                      <a:pt x="494" y="322"/>
                    </a:lnTo>
                    <a:lnTo>
                      <a:pt x="494" y="318"/>
                    </a:lnTo>
                    <a:lnTo>
                      <a:pt x="494" y="315"/>
                    </a:lnTo>
                    <a:lnTo>
                      <a:pt x="493" y="310"/>
                    </a:lnTo>
                    <a:lnTo>
                      <a:pt x="493" y="307"/>
                    </a:lnTo>
                    <a:lnTo>
                      <a:pt x="494" y="303"/>
                    </a:lnTo>
                    <a:lnTo>
                      <a:pt x="494" y="300"/>
                    </a:lnTo>
                    <a:lnTo>
                      <a:pt x="496" y="297"/>
                    </a:lnTo>
                    <a:lnTo>
                      <a:pt x="499" y="295"/>
                    </a:lnTo>
                    <a:lnTo>
                      <a:pt x="500" y="292"/>
                    </a:lnTo>
                    <a:lnTo>
                      <a:pt x="501" y="290"/>
                    </a:lnTo>
                    <a:lnTo>
                      <a:pt x="502" y="287"/>
                    </a:lnTo>
                    <a:lnTo>
                      <a:pt x="501" y="284"/>
                    </a:lnTo>
                    <a:lnTo>
                      <a:pt x="499" y="281"/>
                    </a:lnTo>
                    <a:lnTo>
                      <a:pt x="500" y="278"/>
                    </a:lnTo>
                    <a:lnTo>
                      <a:pt x="500" y="273"/>
                    </a:lnTo>
                    <a:lnTo>
                      <a:pt x="500" y="270"/>
                    </a:lnTo>
                    <a:lnTo>
                      <a:pt x="500" y="266"/>
                    </a:lnTo>
                    <a:lnTo>
                      <a:pt x="500" y="263"/>
                    </a:lnTo>
                    <a:lnTo>
                      <a:pt x="501" y="259"/>
                    </a:lnTo>
                    <a:lnTo>
                      <a:pt x="502" y="256"/>
                    </a:lnTo>
                    <a:lnTo>
                      <a:pt x="505" y="253"/>
                    </a:lnTo>
                    <a:lnTo>
                      <a:pt x="504" y="250"/>
                    </a:lnTo>
                    <a:lnTo>
                      <a:pt x="505" y="248"/>
                    </a:lnTo>
                    <a:lnTo>
                      <a:pt x="507" y="245"/>
                    </a:lnTo>
                    <a:lnTo>
                      <a:pt x="510" y="244"/>
                    </a:lnTo>
                    <a:lnTo>
                      <a:pt x="512" y="243"/>
                    </a:lnTo>
                    <a:lnTo>
                      <a:pt x="513" y="242"/>
                    </a:lnTo>
                    <a:lnTo>
                      <a:pt x="512" y="241"/>
                    </a:lnTo>
                    <a:lnTo>
                      <a:pt x="507" y="239"/>
                    </a:lnTo>
                    <a:lnTo>
                      <a:pt x="508" y="234"/>
                    </a:lnTo>
                    <a:lnTo>
                      <a:pt x="510" y="229"/>
                    </a:lnTo>
                    <a:lnTo>
                      <a:pt x="512" y="225"/>
                    </a:lnTo>
                    <a:lnTo>
                      <a:pt x="514" y="221"/>
                    </a:lnTo>
                    <a:lnTo>
                      <a:pt x="517" y="217"/>
                    </a:lnTo>
                    <a:lnTo>
                      <a:pt x="518" y="213"/>
                    </a:lnTo>
                    <a:lnTo>
                      <a:pt x="516" y="209"/>
                    </a:lnTo>
                    <a:lnTo>
                      <a:pt x="512" y="205"/>
                    </a:lnTo>
                    <a:lnTo>
                      <a:pt x="515" y="202"/>
                    </a:lnTo>
                    <a:lnTo>
                      <a:pt x="517" y="199"/>
                    </a:lnTo>
                    <a:lnTo>
                      <a:pt x="517" y="196"/>
                    </a:lnTo>
                    <a:lnTo>
                      <a:pt x="516" y="192"/>
                    </a:lnTo>
                    <a:lnTo>
                      <a:pt x="516" y="189"/>
                    </a:lnTo>
                    <a:lnTo>
                      <a:pt x="515" y="186"/>
                    </a:lnTo>
                    <a:lnTo>
                      <a:pt x="516" y="182"/>
                    </a:lnTo>
                    <a:lnTo>
                      <a:pt x="518" y="179"/>
                    </a:lnTo>
                    <a:lnTo>
                      <a:pt x="518" y="173"/>
                    </a:lnTo>
                    <a:lnTo>
                      <a:pt x="516" y="168"/>
                    </a:lnTo>
                    <a:lnTo>
                      <a:pt x="514" y="164"/>
                    </a:lnTo>
                    <a:lnTo>
                      <a:pt x="511" y="161"/>
                    </a:lnTo>
                    <a:lnTo>
                      <a:pt x="509" y="165"/>
                    </a:lnTo>
                    <a:lnTo>
                      <a:pt x="510" y="171"/>
                    </a:lnTo>
                    <a:lnTo>
                      <a:pt x="510" y="175"/>
                    </a:lnTo>
                    <a:lnTo>
                      <a:pt x="505" y="175"/>
                    </a:lnTo>
                    <a:lnTo>
                      <a:pt x="504" y="175"/>
                    </a:lnTo>
                    <a:lnTo>
                      <a:pt x="504" y="173"/>
                    </a:lnTo>
                    <a:lnTo>
                      <a:pt x="503" y="173"/>
                    </a:lnTo>
                    <a:lnTo>
                      <a:pt x="502" y="171"/>
                    </a:lnTo>
                    <a:lnTo>
                      <a:pt x="499" y="173"/>
                    </a:lnTo>
                    <a:lnTo>
                      <a:pt x="497" y="176"/>
                    </a:lnTo>
                    <a:lnTo>
                      <a:pt x="496" y="180"/>
                    </a:lnTo>
                    <a:lnTo>
                      <a:pt x="494" y="183"/>
                    </a:lnTo>
                    <a:lnTo>
                      <a:pt x="492" y="180"/>
                    </a:lnTo>
                    <a:lnTo>
                      <a:pt x="491" y="178"/>
                    </a:lnTo>
                    <a:lnTo>
                      <a:pt x="489" y="176"/>
                    </a:lnTo>
                    <a:lnTo>
                      <a:pt x="486" y="176"/>
                    </a:lnTo>
                    <a:lnTo>
                      <a:pt x="484" y="179"/>
                    </a:lnTo>
                    <a:lnTo>
                      <a:pt x="486" y="181"/>
                    </a:lnTo>
                    <a:lnTo>
                      <a:pt x="487" y="184"/>
                    </a:lnTo>
                    <a:lnTo>
                      <a:pt x="487" y="187"/>
                    </a:lnTo>
                    <a:lnTo>
                      <a:pt x="491" y="190"/>
                    </a:lnTo>
                    <a:lnTo>
                      <a:pt x="493" y="191"/>
                    </a:lnTo>
                    <a:lnTo>
                      <a:pt x="495" y="193"/>
                    </a:lnTo>
                    <a:lnTo>
                      <a:pt x="494" y="197"/>
                    </a:lnTo>
                    <a:lnTo>
                      <a:pt x="493" y="200"/>
                    </a:lnTo>
                    <a:lnTo>
                      <a:pt x="492" y="205"/>
                    </a:lnTo>
                    <a:lnTo>
                      <a:pt x="492" y="208"/>
                    </a:lnTo>
                    <a:lnTo>
                      <a:pt x="492" y="211"/>
                    </a:lnTo>
                    <a:lnTo>
                      <a:pt x="492" y="216"/>
                    </a:lnTo>
                    <a:lnTo>
                      <a:pt x="491" y="220"/>
                    </a:lnTo>
                    <a:lnTo>
                      <a:pt x="490" y="223"/>
                    </a:lnTo>
                    <a:lnTo>
                      <a:pt x="486" y="225"/>
                    </a:lnTo>
                    <a:lnTo>
                      <a:pt x="485" y="229"/>
                    </a:lnTo>
                    <a:lnTo>
                      <a:pt x="484" y="234"/>
                    </a:lnTo>
                    <a:lnTo>
                      <a:pt x="482" y="238"/>
                    </a:lnTo>
                    <a:lnTo>
                      <a:pt x="479" y="242"/>
                    </a:lnTo>
                    <a:lnTo>
                      <a:pt x="477" y="246"/>
                    </a:lnTo>
                    <a:lnTo>
                      <a:pt x="474" y="250"/>
                    </a:lnTo>
                    <a:lnTo>
                      <a:pt x="471" y="254"/>
                    </a:lnTo>
                    <a:lnTo>
                      <a:pt x="469" y="257"/>
                    </a:lnTo>
                    <a:lnTo>
                      <a:pt x="468" y="261"/>
                    </a:lnTo>
                    <a:lnTo>
                      <a:pt x="468" y="265"/>
                    </a:lnTo>
                    <a:lnTo>
                      <a:pt x="467" y="270"/>
                    </a:lnTo>
                    <a:lnTo>
                      <a:pt x="466" y="273"/>
                    </a:lnTo>
                    <a:lnTo>
                      <a:pt x="465" y="278"/>
                    </a:lnTo>
                    <a:lnTo>
                      <a:pt x="464" y="281"/>
                    </a:lnTo>
                    <a:lnTo>
                      <a:pt x="462" y="284"/>
                    </a:lnTo>
                    <a:lnTo>
                      <a:pt x="458" y="286"/>
                    </a:lnTo>
                    <a:lnTo>
                      <a:pt x="456" y="290"/>
                    </a:lnTo>
                    <a:lnTo>
                      <a:pt x="455" y="293"/>
                    </a:lnTo>
                    <a:lnTo>
                      <a:pt x="454" y="297"/>
                    </a:lnTo>
                    <a:lnTo>
                      <a:pt x="451" y="301"/>
                    </a:lnTo>
                    <a:lnTo>
                      <a:pt x="450" y="306"/>
                    </a:lnTo>
                    <a:lnTo>
                      <a:pt x="449" y="310"/>
                    </a:lnTo>
                    <a:lnTo>
                      <a:pt x="449" y="315"/>
                    </a:lnTo>
                    <a:lnTo>
                      <a:pt x="449" y="320"/>
                    </a:lnTo>
                    <a:lnTo>
                      <a:pt x="448" y="325"/>
                    </a:lnTo>
                    <a:lnTo>
                      <a:pt x="445" y="329"/>
                    </a:lnTo>
                    <a:lnTo>
                      <a:pt x="442" y="333"/>
                    </a:lnTo>
                    <a:lnTo>
                      <a:pt x="438" y="337"/>
                    </a:lnTo>
                    <a:lnTo>
                      <a:pt x="436" y="341"/>
                    </a:lnTo>
                    <a:lnTo>
                      <a:pt x="432" y="345"/>
                    </a:lnTo>
                    <a:lnTo>
                      <a:pt x="431" y="350"/>
                    </a:lnTo>
                    <a:lnTo>
                      <a:pt x="431" y="355"/>
                    </a:lnTo>
                    <a:lnTo>
                      <a:pt x="428" y="361"/>
                    </a:lnTo>
                    <a:lnTo>
                      <a:pt x="426" y="368"/>
                    </a:lnTo>
                    <a:lnTo>
                      <a:pt x="421" y="372"/>
                    </a:lnTo>
                    <a:lnTo>
                      <a:pt x="415" y="375"/>
                    </a:lnTo>
                    <a:lnTo>
                      <a:pt x="419" y="378"/>
                    </a:lnTo>
                    <a:lnTo>
                      <a:pt x="420" y="382"/>
                    </a:lnTo>
                    <a:lnTo>
                      <a:pt x="419" y="385"/>
                    </a:lnTo>
                    <a:lnTo>
                      <a:pt x="418" y="389"/>
                    </a:lnTo>
                    <a:lnTo>
                      <a:pt x="417" y="391"/>
                    </a:lnTo>
                    <a:lnTo>
                      <a:pt x="414" y="395"/>
                    </a:lnTo>
                    <a:lnTo>
                      <a:pt x="413" y="400"/>
                    </a:lnTo>
                    <a:lnTo>
                      <a:pt x="413" y="404"/>
                    </a:lnTo>
                    <a:lnTo>
                      <a:pt x="410" y="407"/>
                    </a:lnTo>
                    <a:lnTo>
                      <a:pt x="408" y="410"/>
                    </a:lnTo>
                    <a:lnTo>
                      <a:pt x="406" y="414"/>
                    </a:lnTo>
                    <a:lnTo>
                      <a:pt x="404" y="417"/>
                    </a:lnTo>
                    <a:lnTo>
                      <a:pt x="403" y="421"/>
                    </a:lnTo>
                    <a:lnTo>
                      <a:pt x="402" y="425"/>
                    </a:lnTo>
                    <a:lnTo>
                      <a:pt x="400" y="429"/>
                    </a:lnTo>
                    <a:lnTo>
                      <a:pt x="399" y="433"/>
                    </a:lnTo>
                    <a:lnTo>
                      <a:pt x="397" y="436"/>
                    </a:lnTo>
                    <a:lnTo>
                      <a:pt x="395" y="438"/>
                    </a:lnTo>
                    <a:lnTo>
                      <a:pt x="395" y="442"/>
                    </a:lnTo>
                    <a:lnTo>
                      <a:pt x="393" y="445"/>
                    </a:lnTo>
                    <a:lnTo>
                      <a:pt x="392" y="449"/>
                    </a:lnTo>
                    <a:lnTo>
                      <a:pt x="391" y="451"/>
                    </a:lnTo>
                    <a:lnTo>
                      <a:pt x="388" y="454"/>
                    </a:lnTo>
                    <a:lnTo>
                      <a:pt x="385" y="455"/>
                    </a:lnTo>
                    <a:lnTo>
                      <a:pt x="385" y="461"/>
                    </a:lnTo>
                    <a:lnTo>
                      <a:pt x="385" y="466"/>
                    </a:lnTo>
                    <a:lnTo>
                      <a:pt x="383" y="470"/>
                    </a:lnTo>
                    <a:lnTo>
                      <a:pt x="381" y="474"/>
                    </a:lnTo>
                    <a:lnTo>
                      <a:pt x="378" y="479"/>
                    </a:lnTo>
                    <a:lnTo>
                      <a:pt x="376" y="482"/>
                    </a:lnTo>
                    <a:lnTo>
                      <a:pt x="374" y="487"/>
                    </a:lnTo>
                    <a:lnTo>
                      <a:pt x="373" y="491"/>
                    </a:lnTo>
                    <a:lnTo>
                      <a:pt x="370" y="494"/>
                    </a:lnTo>
                    <a:lnTo>
                      <a:pt x="369" y="498"/>
                    </a:lnTo>
                    <a:lnTo>
                      <a:pt x="369" y="503"/>
                    </a:lnTo>
                    <a:lnTo>
                      <a:pt x="367" y="506"/>
                    </a:lnTo>
                    <a:lnTo>
                      <a:pt x="367" y="511"/>
                    </a:lnTo>
                    <a:lnTo>
                      <a:pt x="366" y="516"/>
                    </a:lnTo>
                    <a:lnTo>
                      <a:pt x="364" y="521"/>
                    </a:lnTo>
                    <a:lnTo>
                      <a:pt x="362" y="526"/>
                    </a:lnTo>
                    <a:lnTo>
                      <a:pt x="359" y="530"/>
                    </a:lnTo>
                    <a:lnTo>
                      <a:pt x="358" y="535"/>
                    </a:lnTo>
                    <a:lnTo>
                      <a:pt x="357" y="539"/>
                    </a:lnTo>
                    <a:lnTo>
                      <a:pt x="358" y="544"/>
                    </a:lnTo>
                    <a:lnTo>
                      <a:pt x="354" y="549"/>
                    </a:lnTo>
                    <a:lnTo>
                      <a:pt x="351" y="553"/>
                    </a:lnTo>
                    <a:lnTo>
                      <a:pt x="348" y="558"/>
                    </a:lnTo>
                    <a:lnTo>
                      <a:pt x="347" y="563"/>
                    </a:lnTo>
                    <a:lnTo>
                      <a:pt x="346" y="568"/>
                    </a:lnTo>
                    <a:lnTo>
                      <a:pt x="343" y="573"/>
                    </a:lnTo>
                    <a:lnTo>
                      <a:pt x="341" y="578"/>
                    </a:lnTo>
                    <a:lnTo>
                      <a:pt x="339" y="583"/>
                    </a:lnTo>
                    <a:lnTo>
                      <a:pt x="339" y="587"/>
                    </a:lnTo>
                    <a:lnTo>
                      <a:pt x="338" y="591"/>
                    </a:lnTo>
                    <a:lnTo>
                      <a:pt x="337" y="595"/>
                    </a:lnTo>
                    <a:lnTo>
                      <a:pt x="336" y="599"/>
                    </a:lnTo>
                    <a:lnTo>
                      <a:pt x="334" y="603"/>
                    </a:lnTo>
                    <a:lnTo>
                      <a:pt x="333" y="606"/>
                    </a:lnTo>
                    <a:lnTo>
                      <a:pt x="331" y="610"/>
                    </a:lnTo>
                    <a:lnTo>
                      <a:pt x="331" y="614"/>
                    </a:lnTo>
                    <a:lnTo>
                      <a:pt x="329" y="618"/>
                    </a:lnTo>
                    <a:lnTo>
                      <a:pt x="327" y="623"/>
                    </a:lnTo>
                    <a:lnTo>
                      <a:pt x="324" y="627"/>
                    </a:lnTo>
                    <a:lnTo>
                      <a:pt x="321" y="631"/>
                    </a:lnTo>
                    <a:lnTo>
                      <a:pt x="319" y="629"/>
                    </a:lnTo>
                    <a:lnTo>
                      <a:pt x="316" y="627"/>
                    </a:lnTo>
                    <a:lnTo>
                      <a:pt x="313" y="627"/>
                    </a:lnTo>
                    <a:lnTo>
                      <a:pt x="311" y="625"/>
                    </a:lnTo>
                    <a:lnTo>
                      <a:pt x="310" y="624"/>
                    </a:lnTo>
                    <a:lnTo>
                      <a:pt x="308" y="623"/>
                    </a:lnTo>
                    <a:lnTo>
                      <a:pt x="305" y="623"/>
                    </a:lnTo>
                    <a:lnTo>
                      <a:pt x="305" y="618"/>
                    </a:lnTo>
                    <a:lnTo>
                      <a:pt x="304" y="617"/>
                    </a:lnTo>
                    <a:lnTo>
                      <a:pt x="303" y="618"/>
                    </a:lnTo>
                    <a:lnTo>
                      <a:pt x="303" y="619"/>
                    </a:lnTo>
                    <a:lnTo>
                      <a:pt x="303" y="620"/>
                    </a:lnTo>
                    <a:lnTo>
                      <a:pt x="303" y="622"/>
                    </a:lnTo>
                    <a:lnTo>
                      <a:pt x="303" y="621"/>
                    </a:lnTo>
                    <a:lnTo>
                      <a:pt x="303" y="618"/>
                    </a:lnTo>
                    <a:lnTo>
                      <a:pt x="302" y="617"/>
                    </a:lnTo>
                    <a:lnTo>
                      <a:pt x="301" y="616"/>
                    </a:lnTo>
                    <a:lnTo>
                      <a:pt x="300" y="616"/>
                    </a:lnTo>
                    <a:lnTo>
                      <a:pt x="300" y="617"/>
                    </a:lnTo>
                    <a:lnTo>
                      <a:pt x="300" y="618"/>
                    </a:lnTo>
                    <a:lnTo>
                      <a:pt x="297" y="614"/>
                    </a:lnTo>
                    <a:lnTo>
                      <a:pt x="294" y="609"/>
                    </a:lnTo>
                    <a:lnTo>
                      <a:pt x="292" y="603"/>
                    </a:lnTo>
                    <a:lnTo>
                      <a:pt x="291" y="597"/>
                    </a:lnTo>
                    <a:lnTo>
                      <a:pt x="291" y="593"/>
                    </a:lnTo>
                    <a:lnTo>
                      <a:pt x="291" y="589"/>
                    </a:lnTo>
                    <a:lnTo>
                      <a:pt x="291" y="586"/>
                    </a:lnTo>
                    <a:lnTo>
                      <a:pt x="290" y="582"/>
                    </a:lnTo>
                    <a:lnTo>
                      <a:pt x="290" y="578"/>
                    </a:lnTo>
                    <a:lnTo>
                      <a:pt x="291" y="575"/>
                    </a:lnTo>
                    <a:lnTo>
                      <a:pt x="291" y="571"/>
                    </a:lnTo>
                    <a:lnTo>
                      <a:pt x="292" y="568"/>
                    </a:lnTo>
                    <a:lnTo>
                      <a:pt x="296" y="565"/>
                    </a:lnTo>
                    <a:lnTo>
                      <a:pt x="296" y="560"/>
                    </a:lnTo>
                    <a:lnTo>
                      <a:pt x="296" y="554"/>
                    </a:lnTo>
                    <a:lnTo>
                      <a:pt x="299" y="548"/>
                    </a:lnTo>
                    <a:lnTo>
                      <a:pt x="303" y="543"/>
                    </a:lnTo>
                    <a:lnTo>
                      <a:pt x="307" y="539"/>
                    </a:lnTo>
                    <a:lnTo>
                      <a:pt x="311" y="533"/>
                    </a:lnTo>
                    <a:lnTo>
                      <a:pt x="312" y="526"/>
                    </a:lnTo>
                    <a:lnTo>
                      <a:pt x="311" y="524"/>
                    </a:lnTo>
                    <a:lnTo>
                      <a:pt x="310" y="521"/>
                    </a:lnTo>
                    <a:lnTo>
                      <a:pt x="310" y="518"/>
                    </a:lnTo>
                    <a:lnTo>
                      <a:pt x="310" y="515"/>
                    </a:lnTo>
                    <a:lnTo>
                      <a:pt x="315" y="509"/>
                    </a:lnTo>
                    <a:lnTo>
                      <a:pt x="319" y="505"/>
                    </a:lnTo>
                    <a:lnTo>
                      <a:pt x="320" y="498"/>
                    </a:lnTo>
                    <a:lnTo>
                      <a:pt x="322" y="492"/>
                    </a:lnTo>
                    <a:lnTo>
                      <a:pt x="322" y="487"/>
                    </a:lnTo>
                    <a:lnTo>
                      <a:pt x="323" y="481"/>
                    </a:lnTo>
                    <a:lnTo>
                      <a:pt x="324" y="475"/>
                    </a:lnTo>
                    <a:lnTo>
                      <a:pt x="326" y="469"/>
                    </a:lnTo>
                    <a:lnTo>
                      <a:pt x="326" y="462"/>
                    </a:lnTo>
                    <a:lnTo>
                      <a:pt x="329" y="455"/>
                    </a:lnTo>
                    <a:lnTo>
                      <a:pt x="332" y="449"/>
                    </a:lnTo>
                    <a:lnTo>
                      <a:pt x="336" y="443"/>
                    </a:lnTo>
                    <a:lnTo>
                      <a:pt x="339" y="438"/>
                    </a:lnTo>
                    <a:lnTo>
                      <a:pt x="341" y="432"/>
                    </a:lnTo>
                    <a:lnTo>
                      <a:pt x="342" y="425"/>
                    </a:lnTo>
                    <a:lnTo>
                      <a:pt x="341" y="418"/>
                    </a:lnTo>
                    <a:lnTo>
                      <a:pt x="346" y="415"/>
                    </a:lnTo>
                    <a:lnTo>
                      <a:pt x="348" y="411"/>
                    </a:lnTo>
                    <a:lnTo>
                      <a:pt x="350" y="408"/>
                    </a:lnTo>
                    <a:lnTo>
                      <a:pt x="351" y="404"/>
                    </a:lnTo>
                    <a:lnTo>
                      <a:pt x="352" y="400"/>
                    </a:lnTo>
                    <a:lnTo>
                      <a:pt x="353" y="395"/>
                    </a:lnTo>
                    <a:lnTo>
                      <a:pt x="354" y="391"/>
                    </a:lnTo>
                    <a:lnTo>
                      <a:pt x="354" y="386"/>
                    </a:lnTo>
                    <a:lnTo>
                      <a:pt x="357" y="383"/>
                    </a:lnTo>
                    <a:lnTo>
                      <a:pt x="358" y="378"/>
                    </a:lnTo>
                    <a:lnTo>
                      <a:pt x="359" y="374"/>
                    </a:lnTo>
                    <a:lnTo>
                      <a:pt x="359" y="370"/>
                    </a:lnTo>
                    <a:lnTo>
                      <a:pt x="359" y="365"/>
                    </a:lnTo>
                    <a:lnTo>
                      <a:pt x="362" y="363"/>
                    </a:lnTo>
                    <a:lnTo>
                      <a:pt x="365" y="361"/>
                    </a:lnTo>
                    <a:lnTo>
                      <a:pt x="369" y="360"/>
                    </a:lnTo>
                    <a:lnTo>
                      <a:pt x="369" y="355"/>
                    </a:lnTo>
                    <a:lnTo>
                      <a:pt x="369" y="350"/>
                    </a:lnTo>
                    <a:lnTo>
                      <a:pt x="370" y="345"/>
                    </a:lnTo>
                    <a:lnTo>
                      <a:pt x="373" y="342"/>
                    </a:lnTo>
                    <a:lnTo>
                      <a:pt x="374" y="337"/>
                    </a:lnTo>
                    <a:lnTo>
                      <a:pt x="376" y="333"/>
                    </a:lnTo>
                    <a:lnTo>
                      <a:pt x="378" y="328"/>
                    </a:lnTo>
                    <a:lnTo>
                      <a:pt x="378" y="323"/>
                    </a:lnTo>
                    <a:lnTo>
                      <a:pt x="381" y="323"/>
                    </a:lnTo>
                    <a:lnTo>
                      <a:pt x="385" y="323"/>
                    </a:lnTo>
                    <a:lnTo>
                      <a:pt x="387" y="322"/>
                    </a:lnTo>
                    <a:lnTo>
                      <a:pt x="386" y="318"/>
                    </a:lnTo>
                    <a:lnTo>
                      <a:pt x="385" y="316"/>
                    </a:lnTo>
                    <a:lnTo>
                      <a:pt x="387" y="314"/>
                    </a:lnTo>
                    <a:lnTo>
                      <a:pt x="388" y="314"/>
                    </a:lnTo>
                    <a:lnTo>
                      <a:pt x="389" y="312"/>
                    </a:lnTo>
                    <a:lnTo>
                      <a:pt x="393" y="311"/>
                    </a:lnTo>
                    <a:lnTo>
                      <a:pt x="398" y="312"/>
                    </a:lnTo>
                    <a:lnTo>
                      <a:pt x="402" y="312"/>
                    </a:lnTo>
                    <a:lnTo>
                      <a:pt x="403" y="308"/>
                    </a:lnTo>
                    <a:lnTo>
                      <a:pt x="401" y="305"/>
                    </a:lnTo>
                    <a:lnTo>
                      <a:pt x="398" y="305"/>
                    </a:lnTo>
                    <a:lnTo>
                      <a:pt x="396" y="304"/>
                    </a:lnTo>
                    <a:lnTo>
                      <a:pt x="397" y="300"/>
                    </a:lnTo>
                    <a:lnTo>
                      <a:pt x="400" y="299"/>
                    </a:lnTo>
                    <a:lnTo>
                      <a:pt x="401" y="299"/>
                    </a:lnTo>
                    <a:lnTo>
                      <a:pt x="403" y="298"/>
                    </a:lnTo>
                    <a:lnTo>
                      <a:pt x="404" y="297"/>
                    </a:lnTo>
                    <a:lnTo>
                      <a:pt x="401" y="291"/>
                    </a:lnTo>
                    <a:lnTo>
                      <a:pt x="403" y="287"/>
                    </a:lnTo>
                    <a:lnTo>
                      <a:pt x="406" y="282"/>
                    </a:lnTo>
                    <a:lnTo>
                      <a:pt x="408" y="277"/>
                    </a:lnTo>
                    <a:lnTo>
                      <a:pt x="412" y="274"/>
                    </a:lnTo>
                    <a:lnTo>
                      <a:pt x="413" y="271"/>
                    </a:lnTo>
                    <a:lnTo>
                      <a:pt x="415" y="269"/>
                    </a:lnTo>
                    <a:lnTo>
                      <a:pt x="415" y="265"/>
                    </a:lnTo>
                    <a:lnTo>
                      <a:pt x="415" y="261"/>
                    </a:lnTo>
                    <a:lnTo>
                      <a:pt x="417" y="258"/>
                    </a:lnTo>
                    <a:lnTo>
                      <a:pt x="418" y="254"/>
                    </a:lnTo>
                    <a:lnTo>
                      <a:pt x="421" y="252"/>
                    </a:lnTo>
                    <a:lnTo>
                      <a:pt x="421" y="248"/>
                    </a:lnTo>
                    <a:lnTo>
                      <a:pt x="423" y="245"/>
                    </a:lnTo>
                    <a:lnTo>
                      <a:pt x="427" y="245"/>
                    </a:lnTo>
                    <a:lnTo>
                      <a:pt x="430" y="243"/>
                    </a:lnTo>
                    <a:lnTo>
                      <a:pt x="433" y="245"/>
                    </a:lnTo>
                    <a:lnTo>
                      <a:pt x="433" y="250"/>
                    </a:lnTo>
                    <a:lnTo>
                      <a:pt x="434" y="252"/>
                    </a:lnTo>
                    <a:lnTo>
                      <a:pt x="436" y="250"/>
                    </a:lnTo>
                    <a:lnTo>
                      <a:pt x="437" y="244"/>
                    </a:lnTo>
                    <a:lnTo>
                      <a:pt x="434" y="241"/>
                    </a:lnTo>
                    <a:lnTo>
                      <a:pt x="430" y="238"/>
                    </a:lnTo>
                    <a:lnTo>
                      <a:pt x="427" y="234"/>
                    </a:lnTo>
                    <a:lnTo>
                      <a:pt x="429" y="228"/>
                    </a:lnTo>
                    <a:lnTo>
                      <a:pt x="430" y="221"/>
                    </a:lnTo>
                    <a:lnTo>
                      <a:pt x="432" y="215"/>
                    </a:lnTo>
                    <a:lnTo>
                      <a:pt x="438" y="213"/>
                    </a:lnTo>
                    <a:lnTo>
                      <a:pt x="442" y="209"/>
                    </a:lnTo>
                    <a:lnTo>
                      <a:pt x="444" y="205"/>
                    </a:lnTo>
                    <a:lnTo>
                      <a:pt x="445" y="200"/>
                    </a:lnTo>
                    <a:lnTo>
                      <a:pt x="445" y="194"/>
                    </a:lnTo>
                    <a:lnTo>
                      <a:pt x="445" y="190"/>
                    </a:lnTo>
                    <a:lnTo>
                      <a:pt x="447" y="185"/>
                    </a:lnTo>
                    <a:lnTo>
                      <a:pt x="451" y="183"/>
                    </a:lnTo>
                    <a:lnTo>
                      <a:pt x="458" y="183"/>
                    </a:lnTo>
                    <a:lnTo>
                      <a:pt x="457" y="179"/>
                    </a:lnTo>
                    <a:lnTo>
                      <a:pt x="456" y="173"/>
                    </a:lnTo>
                    <a:lnTo>
                      <a:pt x="455" y="168"/>
                    </a:lnTo>
                    <a:lnTo>
                      <a:pt x="458" y="163"/>
                    </a:lnTo>
                    <a:lnTo>
                      <a:pt x="456" y="158"/>
                    </a:lnTo>
                    <a:lnTo>
                      <a:pt x="457" y="155"/>
                    </a:lnTo>
                    <a:lnTo>
                      <a:pt x="458" y="152"/>
                    </a:lnTo>
                    <a:lnTo>
                      <a:pt x="460" y="148"/>
                    </a:lnTo>
                    <a:lnTo>
                      <a:pt x="464" y="145"/>
                    </a:lnTo>
                    <a:lnTo>
                      <a:pt x="465" y="142"/>
                    </a:lnTo>
                    <a:lnTo>
                      <a:pt x="465" y="138"/>
                    </a:lnTo>
                    <a:lnTo>
                      <a:pt x="464" y="134"/>
                    </a:lnTo>
                    <a:lnTo>
                      <a:pt x="466" y="128"/>
                    </a:lnTo>
                    <a:lnTo>
                      <a:pt x="469" y="123"/>
                    </a:lnTo>
                    <a:lnTo>
                      <a:pt x="471" y="118"/>
                    </a:lnTo>
                    <a:lnTo>
                      <a:pt x="473" y="113"/>
                    </a:lnTo>
                    <a:lnTo>
                      <a:pt x="477" y="109"/>
                    </a:lnTo>
                    <a:lnTo>
                      <a:pt x="480" y="104"/>
                    </a:lnTo>
                    <a:lnTo>
                      <a:pt x="481" y="99"/>
                    </a:lnTo>
                    <a:lnTo>
                      <a:pt x="482" y="93"/>
                    </a:lnTo>
                    <a:lnTo>
                      <a:pt x="482" y="88"/>
                    </a:lnTo>
                    <a:lnTo>
                      <a:pt x="484" y="84"/>
                    </a:lnTo>
                    <a:lnTo>
                      <a:pt x="487" y="81"/>
                    </a:lnTo>
                    <a:lnTo>
                      <a:pt x="494" y="81"/>
                    </a:lnTo>
                    <a:lnTo>
                      <a:pt x="494" y="79"/>
                    </a:lnTo>
                    <a:lnTo>
                      <a:pt x="494" y="76"/>
                    </a:lnTo>
                    <a:lnTo>
                      <a:pt x="492" y="73"/>
                    </a:lnTo>
                    <a:lnTo>
                      <a:pt x="492" y="71"/>
                    </a:lnTo>
                    <a:lnTo>
                      <a:pt x="496" y="71"/>
                    </a:lnTo>
                    <a:lnTo>
                      <a:pt x="499" y="69"/>
                    </a:lnTo>
                    <a:lnTo>
                      <a:pt x="499" y="65"/>
                    </a:lnTo>
                    <a:lnTo>
                      <a:pt x="500" y="62"/>
                    </a:lnTo>
                    <a:lnTo>
                      <a:pt x="501" y="59"/>
                    </a:lnTo>
                    <a:lnTo>
                      <a:pt x="502" y="57"/>
                    </a:lnTo>
                    <a:lnTo>
                      <a:pt x="504" y="55"/>
                    </a:lnTo>
                    <a:lnTo>
                      <a:pt x="509" y="57"/>
                    </a:lnTo>
                    <a:lnTo>
                      <a:pt x="513" y="52"/>
                    </a:lnTo>
                    <a:lnTo>
                      <a:pt x="517" y="46"/>
                    </a:lnTo>
                    <a:lnTo>
                      <a:pt x="519" y="42"/>
                    </a:lnTo>
                    <a:lnTo>
                      <a:pt x="521" y="35"/>
                    </a:lnTo>
                    <a:lnTo>
                      <a:pt x="522" y="29"/>
                    </a:lnTo>
                    <a:lnTo>
                      <a:pt x="525" y="24"/>
                    </a:lnTo>
                    <a:lnTo>
                      <a:pt x="528" y="18"/>
                    </a:lnTo>
                    <a:lnTo>
                      <a:pt x="532" y="13"/>
                    </a:lnTo>
                    <a:lnTo>
                      <a:pt x="535" y="11"/>
                    </a:lnTo>
                    <a:lnTo>
                      <a:pt x="538" y="9"/>
                    </a:lnTo>
                    <a:lnTo>
                      <a:pt x="540" y="7"/>
                    </a:lnTo>
                    <a:lnTo>
                      <a:pt x="544" y="4"/>
                    </a:lnTo>
                    <a:lnTo>
                      <a:pt x="548" y="3"/>
                    </a:lnTo>
                    <a:lnTo>
                      <a:pt x="551" y="1"/>
                    </a:lnTo>
                    <a:lnTo>
                      <a:pt x="555" y="1"/>
                    </a:lnTo>
                    <a:lnTo>
                      <a:pt x="559" y="0"/>
                    </a:lnTo>
                    <a:lnTo>
                      <a:pt x="559" y="1"/>
                    </a:lnTo>
                    <a:lnTo>
                      <a:pt x="560" y="2"/>
                    </a:lnTo>
                    <a:lnTo>
                      <a:pt x="560" y="3"/>
                    </a:lnTo>
                    <a:lnTo>
                      <a:pt x="560" y="4"/>
                    </a:lnTo>
                    <a:close/>
                    <a:moveTo>
                      <a:pt x="1588" y="84"/>
                    </a:moveTo>
                    <a:lnTo>
                      <a:pt x="1588" y="85"/>
                    </a:lnTo>
                    <a:lnTo>
                      <a:pt x="1587" y="86"/>
                    </a:lnTo>
                    <a:lnTo>
                      <a:pt x="1586" y="87"/>
                    </a:lnTo>
                    <a:lnTo>
                      <a:pt x="1585" y="87"/>
                    </a:lnTo>
                    <a:lnTo>
                      <a:pt x="1583" y="86"/>
                    </a:lnTo>
                    <a:lnTo>
                      <a:pt x="1583" y="85"/>
                    </a:lnTo>
                    <a:lnTo>
                      <a:pt x="1583" y="83"/>
                    </a:lnTo>
                    <a:lnTo>
                      <a:pt x="1585" y="83"/>
                    </a:lnTo>
                    <a:lnTo>
                      <a:pt x="1586" y="83"/>
                    </a:lnTo>
                    <a:lnTo>
                      <a:pt x="1587" y="84"/>
                    </a:lnTo>
                    <a:lnTo>
                      <a:pt x="1588" y="84"/>
                    </a:lnTo>
                    <a:close/>
                    <a:moveTo>
                      <a:pt x="1580" y="99"/>
                    </a:moveTo>
                    <a:lnTo>
                      <a:pt x="1583" y="98"/>
                    </a:lnTo>
                    <a:lnTo>
                      <a:pt x="1583" y="100"/>
                    </a:lnTo>
                    <a:lnTo>
                      <a:pt x="1582" y="100"/>
                    </a:lnTo>
                    <a:lnTo>
                      <a:pt x="1580" y="99"/>
                    </a:lnTo>
                    <a:close/>
                    <a:moveTo>
                      <a:pt x="1578" y="109"/>
                    </a:moveTo>
                    <a:lnTo>
                      <a:pt x="1574" y="111"/>
                    </a:lnTo>
                    <a:lnTo>
                      <a:pt x="1570" y="113"/>
                    </a:lnTo>
                    <a:lnTo>
                      <a:pt x="1568" y="116"/>
                    </a:lnTo>
                    <a:lnTo>
                      <a:pt x="1570" y="120"/>
                    </a:lnTo>
                    <a:lnTo>
                      <a:pt x="1571" y="121"/>
                    </a:lnTo>
                    <a:lnTo>
                      <a:pt x="1572" y="122"/>
                    </a:lnTo>
                    <a:lnTo>
                      <a:pt x="1573" y="122"/>
                    </a:lnTo>
                    <a:lnTo>
                      <a:pt x="1574" y="122"/>
                    </a:lnTo>
                    <a:lnTo>
                      <a:pt x="1576" y="119"/>
                    </a:lnTo>
                    <a:lnTo>
                      <a:pt x="1576" y="117"/>
                    </a:lnTo>
                    <a:lnTo>
                      <a:pt x="1577" y="115"/>
                    </a:lnTo>
                    <a:lnTo>
                      <a:pt x="1578" y="112"/>
                    </a:lnTo>
                    <a:lnTo>
                      <a:pt x="1583" y="110"/>
                    </a:lnTo>
                    <a:lnTo>
                      <a:pt x="1586" y="107"/>
                    </a:lnTo>
                    <a:lnTo>
                      <a:pt x="1588" y="105"/>
                    </a:lnTo>
                    <a:lnTo>
                      <a:pt x="1591" y="109"/>
                    </a:lnTo>
                    <a:lnTo>
                      <a:pt x="1590" y="111"/>
                    </a:lnTo>
                    <a:lnTo>
                      <a:pt x="1589" y="114"/>
                    </a:lnTo>
                    <a:lnTo>
                      <a:pt x="1589" y="117"/>
                    </a:lnTo>
                    <a:lnTo>
                      <a:pt x="1591" y="119"/>
                    </a:lnTo>
                    <a:lnTo>
                      <a:pt x="1596" y="117"/>
                    </a:lnTo>
                    <a:lnTo>
                      <a:pt x="1600" y="118"/>
                    </a:lnTo>
                    <a:lnTo>
                      <a:pt x="1605" y="120"/>
                    </a:lnTo>
                    <a:lnTo>
                      <a:pt x="1609" y="122"/>
                    </a:lnTo>
                    <a:lnTo>
                      <a:pt x="1607" y="125"/>
                    </a:lnTo>
                    <a:lnTo>
                      <a:pt x="1605" y="127"/>
                    </a:lnTo>
                    <a:lnTo>
                      <a:pt x="1603" y="129"/>
                    </a:lnTo>
                    <a:lnTo>
                      <a:pt x="1600" y="131"/>
                    </a:lnTo>
                    <a:lnTo>
                      <a:pt x="1598" y="133"/>
                    </a:lnTo>
                    <a:lnTo>
                      <a:pt x="1595" y="134"/>
                    </a:lnTo>
                    <a:lnTo>
                      <a:pt x="1591" y="134"/>
                    </a:lnTo>
                    <a:lnTo>
                      <a:pt x="1587" y="134"/>
                    </a:lnTo>
                    <a:lnTo>
                      <a:pt x="1587" y="130"/>
                    </a:lnTo>
                    <a:lnTo>
                      <a:pt x="1585" y="130"/>
                    </a:lnTo>
                    <a:lnTo>
                      <a:pt x="1580" y="131"/>
                    </a:lnTo>
                    <a:lnTo>
                      <a:pt x="1578" y="134"/>
                    </a:lnTo>
                    <a:lnTo>
                      <a:pt x="1577" y="136"/>
                    </a:lnTo>
                    <a:lnTo>
                      <a:pt x="1576" y="140"/>
                    </a:lnTo>
                    <a:lnTo>
                      <a:pt x="1574" y="143"/>
                    </a:lnTo>
                    <a:lnTo>
                      <a:pt x="1572" y="146"/>
                    </a:lnTo>
                    <a:lnTo>
                      <a:pt x="1571" y="150"/>
                    </a:lnTo>
                    <a:lnTo>
                      <a:pt x="1569" y="153"/>
                    </a:lnTo>
                    <a:lnTo>
                      <a:pt x="1568" y="155"/>
                    </a:lnTo>
                    <a:lnTo>
                      <a:pt x="1565" y="158"/>
                    </a:lnTo>
                    <a:lnTo>
                      <a:pt x="1561" y="162"/>
                    </a:lnTo>
                    <a:lnTo>
                      <a:pt x="1558" y="166"/>
                    </a:lnTo>
                    <a:lnTo>
                      <a:pt x="1558" y="170"/>
                    </a:lnTo>
                    <a:lnTo>
                      <a:pt x="1563" y="173"/>
                    </a:lnTo>
                    <a:lnTo>
                      <a:pt x="1563" y="175"/>
                    </a:lnTo>
                    <a:lnTo>
                      <a:pt x="1561" y="177"/>
                    </a:lnTo>
                    <a:lnTo>
                      <a:pt x="1559" y="179"/>
                    </a:lnTo>
                    <a:lnTo>
                      <a:pt x="1557" y="179"/>
                    </a:lnTo>
                    <a:lnTo>
                      <a:pt x="1559" y="182"/>
                    </a:lnTo>
                    <a:lnTo>
                      <a:pt x="1563" y="186"/>
                    </a:lnTo>
                    <a:lnTo>
                      <a:pt x="1565" y="189"/>
                    </a:lnTo>
                    <a:lnTo>
                      <a:pt x="1562" y="192"/>
                    </a:lnTo>
                    <a:lnTo>
                      <a:pt x="1563" y="194"/>
                    </a:lnTo>
                    <a:lnTo>
                      <a:pt x="1561" y="196"/>
                    </a:lnTo>
                    <a:lnTo>
                      <a:pt x="1559" y="198"/>
                    </a:lnTo>
                    <a:lnTo>
                      <a:pt x="1558" y="200"/>
                    </a:lnTo>
                    <a:lnTo>
                      <a:pt x="1560" y="203"/>
                    </a:lnTo>
                    <a:lnTo>
                      <a:pt x="1563" y="205"/>
                    </a:lnTo>
                    <a:lnTo>
                      <a:pt x="1566" y="205"/>
                    </a:lnTo>
                    <a:lnTo>
                      <a:pt x="1568" y="205"/>
                    </a:lnTo>
                    <a:lnTo>
                      <a:pt x="1564" y="209"/>
                    </a:lnTo>
                    <a:lnTo>
                      <a:pt x="1559" y="211"/>
                    </a:lnTo>
                    <a:lnTo>
                      <a:pt x="1555" y="215"/>
                    </a:lnTo>
                    <a:lnTo>
                      <a:pt x="1552" y="220"/>
                    </a:lnTo>
                    <a:lnTo>
                      <a:pt x="1558" y="222"/>
                    </a:lnTo>
                    <a:lnTo>
                      <a:pt x="1560" y="226"/>
                    </a:lnTo>
                    <a:lnTo>
                      <a:pt x="1562" y="229"/>
                    </a:lnTo>
                    <a:lnTo>
                      <a:pt x="1568" y="226"/>
                    </a:lnTo>
                    <a:lnTo>
                      <a:pt x="1568" y="223"/>
                    </a:lnTo>
                    <a:lnTo>
                      <a:pt x="1570" y="220"/>
                    </a:lnTo>
                    <a:lnTo>
                      <a:pt x="1572" y="217"/>
                    </a:lnTo>
                    <a:lnTo>
                      <a:pt x="1572" y="212"/>
                    </a:lnTo>
                    <a:lnTo>
                      <a:pt x="1573" y="211"/>
                    </a:lnTo>
                    <a:lnTo>
                      <a:pt x="1576" y="210"/>
                    </a:lnTo>
                    <a:lnTo>
                      <a:pt x="1577" y="210"/>
                    </a:lnTo>
                    <a:lnTo>
                      <a:pt x="1580" y="210"/>
                    </a:lnTo>
                    <a:lnTo>
                      <a:pt x="1581" y="214"/>
                    </a:lnTo>
                    <a:lnTo>
                      <a:pt x="1581" y="217"/>
                    </a:lnTo>
                    <a:lnTo>
                      <a:pt x="1582" y="220"/>
                    </a:lnTo>
                    <a:lnTo>
                      <a:pt x="1586" y="221"/>
                    </a:lnTo>
                    <a:lnTo>
                      <a:pt x="1587" y="221"/>
                    </a:lnTo>
                    <a:lnTo>
                      <a:pt x="1589" y="222"/>
                    </a:lnTo>
                    <a:lnTo>
                      <a:pt x="1589" y="221"/>
                    </a:lnTo>
                    <a:lnTo>
                      <a:pt x="1591" y="220"/>
                    </a:lnTo>
                    <a:lnTo>
                      <a:pt x="1592" y="220"/>
                    </a:lnTo>
                    <a:lnTo>
                      <a:pt x="1593" y="220"/>
                    </a:lnTo>
                    <a:lnTo>
                      <a:pt x="1595" y="220"/>
                    </a:lnTo>
                    <a:lnTo>
                      <a:pt x="1593" y="224"/>
                    </a:lnTo>
                    <a:lnTo>
                      <a:pt x="1591" y="226"/>
                    </a:lnTo>
                    <a:lnTo>
                      <a:pt x="1589" y="229"/>
                    </a:lnTo>
                    <a:lnTo>
                      <a:pt x="1588" y="234"/>
                    </a:lnTo>
                    <a:lnTo>
                      <a:pt x="1587" y="235"/>
                    </a:lnTo>
                    <a:lnTo>
                      <a:pt x="1585" y="235"/>
                    </a:lnTo>
                    <a:lnTo>
                      <a:pt x="1583" y="236"/>
                    </a:lnTo>
                    <a:lnTo>
                      <a:pt x="1580" y="236"/>
                    </a:lnTo>
                    <a:lnTo>
                      <a:pt x="1580" y="235"/>
                    </a:lnTo>
                    <a:lnTo>
                      <a:pt x="1580" y="233"/>
                    </a:lnTo>
                    <a:lnTo>
                      <a:pt x="1580" y="230"/>
                    </a:lnTo>
                    <a:lnTo>
                      <a:pt x="1580" y="229"/>
                    </a:lnTo>
                    <a:lnTo>
                      <a:pt x="1578" y="230"/>
                    </a:lnTo>
                    <a:lnTo>
                      <a:pt x="1577" y="230"/>
                    </a:lnTo>
                    <a:lnTo>
                      <a:pt x="1576" y="233"/>
                    </a:lnTo>
                    <a:lnTo>
                      <a:pt x="1574" y="234"/>
                    </a:lnTo>
                    <a:lnTo>
                      <a:pt x="1574" y="236"/>
                    </a:lnTo>
                    <a:lnTo>
                      <a:pt x="1574" y="239"/>
                    </a:lnTo>
                    <a:lnTo>
                      <a:pt x="1573" y="241"/>
                    </a:lnTo>
                    <a:lnTo>
                      <a:pt x="1571" y="242"/>
                    </a:lnTo>
                    <a:lnTo>
                      <a:pt x="1570" y="242"/>
                    </a:lnTo>
                    <a:lnTo>
                      <a:pt x="1568" y="242"/>
                    </a:lnTo>
                    <a:lnTo>
                      <a:pt x="1566" y="243"/>
                    </a:lnTo>
                    <a:lnTo>
                      <a:pt x="1565" y="245"/>
                    </a:lnTo>
                    <a:lnTo>
                      <a:pt x="1562" y="247"/>
                    </a:lnTo>
                    <a:lnTo>
                      <a:pt x="1559" y="250"/>
                    </a:lnTo>
                    <a:lnTo>
                      <a:pt x="1556" y="252"/>
                    </a:lnTo>
                    <a:lnTo>
                      <a:pt x="1553" y="254"/>
                    </a:lnTo>
                    <a:lnTo>
                      <a:pt x="1550" y="257"/>
                    </a:lnTo>
                    <a:lnTo>
                      <a:pt x="1547" y="260"/>
                    </a:lnTo>
                    <a:lnTo>
                      <a:pt x="1544" y="261"/>
                    </a:lnTo>
                    <a:lnTo>
                      <a:pt x="1540" y="262"/>
                    </a:lnTo>
                    <a:lnTo>
                      <a:pt x="1538" y="257"/>
                    </a:lnTo>
                    <a:lnTo>
                      <a:pt x="1540" y="253"/>
                    </a:lnTo>
                    <a:lnTo>
                      <a:pt x="1540" y="248"/>
                    </a:lnTo>
                    <a:lnTo>
                      <a:pt x="1541" y="243"/>
                    </a:lnTo>
                    <a:lnTo>
                      <a:pt x="1541" y="239"/>
                    </a:lnTo>
                    <a:lnTo>
                      <a:pt x="1540" y="235"/>
                    </a:lnTo>
                    <a:lnTo>
                      <a:pt x="1536" y="232"/>
                    </a:lnTo>
                    <a:lnTo>
                      <a:pt x="1531" y="229"/>
                    </a:lnTo>
                    <a:lnTo>
                      <a:pt x="1532" y="226"/>
                    </a:lnTo>
                    <a:lnTo>
                      <a:pt x="1531" y="221"/>
                    </a:lnTo>
                    <a:lnTo>
                      <a:pt x="1532" y="218"/>
                    </a:lnTo>
                    <a:lnTo>
                      <a:pt x="1538" y="218"/>
                    </a:lnTo>
                    <a:lnTo>
                      <a:pt x="1535" y="213"/>
                    </a:lnTo>
                    <a:lnTo>
                      <a:pt x="1535" y="207"/>
                    </a:lnTo>
                    <a:lnTo>
                      <a:pt x="1534" y="201"/>
                    </a:lnTo>
                    <a:lnTo>
                      <a:pt x="1528" y="201"/>
                    </a:lnTo>
                    <a:lnTo>
                      <a:pt x="1524" y="205"/>
                    </a:lnTo>
                    <a:lnTo>
                      <a:pt x="1521" y="210"/>
                    </a:lnTo>
                    <a:lnTo>
                      <a:pt x="1517" y="215"/>
                    </a:lnTo>
                    <a:lnTo>
                      <a:pt x="1513" y="215"/>
                    </a:lnTo>
                    <a:lnTo>
                      <a:pt x="1508" y="216"/>
                    </a:lnTo>
                    <a:lnTo>
                      <a:pt x="1506" y="220"/>
                    </a:lnTo>
                    <a:lnTo>
                      <a:pt x="1504" y="224"/>
                    </a:lnTo>
                    <a:lnTo>
                      <a:pt x="1501" y="226"/>
                    </a:lnTo>
                    <a:lnTo>
                      <a:pt x="1501" y="230"/>
                    </a:lnTo>
                    <a:lnTo>
                      <a:pt x="1505" y="235"/>
                    </a:lnTo>
                    <a:lnTo>
                      <a:pt x="1506" y="239"/>
                    </a:lnTo>
                    <a:lnTo>
                      <a:pt x="1501" y="244"/>
                    </a:lnTo>
                    <a:lnTo>
                      <a:pt x="1506" y="248"/>
                    </a:lnTo>
                    <a:lnTo>
                      <a:pt x="1511" y="254"/>
                    </a:lnTo>
                    <a:lnTo>
                      <a:pt x="1516" y="258"/>
                    </a:lnTo>
                    <a:lnTo>
                      <a:pt x="1522" y="262"/>
                    </a:lnTo>
                    <a:lnTo>
                      <a:pt x="1524" y="258"/>
                    </a:lnTo>
                    <a:lnTo>
                      <a:pt x="1527" y="254"/>
                    </a:lnTo>
                    <a:lnTo>
                      <a:pt x="1529" y="252"/>
                    </a:lnTo>
                    <a:lnTo>
                      <a:pt x="1531" y="250"/>
                    </a:lnTo>
                    <a:lnTo>
                      <a:pt x="1533" y="255"/>
                    </a:lnTo>
                    <a:lnTo>
                      <a:pt x="1533" y="261"/>
                    </a:lnTo>
                    <a:lnTo>
                      <a:pt x="1532" y="266"/>
                    </a:lnTo>
                    <a:lnTo>
                      <a:pt x="1529" y="271"/>
                    </a:lnTo>
                    <a:lnTo>
                      <a:pt x="1527" y="271"/>
                    </a:lnTo>
                    <a:lnTo>
                      <a:pt x="1524" y="271"/>
                    </a:lnTo>
                    <a:lnTo>
                      <a:pt x="1523" y="271"/>
                    </a:lnTo>
                    <a:lnTo>
                      <a:pt x="1522" y="273"/>
                    </a:lnTo>
                    <a:lnTo>
                      <a:pt x="1523" y="273"/>
                    </a:lnTo>
                    <a:lnTo>
                      <a:pt x="1523" y="274"/>
                    </a:lnTo>
                    <a:lnTo>
                      <a:pt x="1523" y="275"/>
                    </a:lnTo>
                    <a:lnTo>
                      <a:pt x="1526" y="274"/>
                    </a:lnTo>
                    <a:lnTo>
                      <a:pt x="1528" y="273"/>
                    </a:lnTo>
                    <a:lnTo>
                      <a:pt x="1530" y="273"/>
                    </a:lnTo>
                    <a:lnTo>
                      <a:pt x="1531" y="275"/>
                    </a:lnTo>
                    <a:lnTo>
                      <a:pt x="1532" y="278"/>
                    </a:lnTo>
                    <a:lnTo>
                      <a:pt x="1531" y="279"/>
                    </a:lnTo>
                    <a:lnTo>
                      <a:pt x="1529" y="280"/>
                    </a:lnTo>
                    <a:lnTo>
                      <a:pt x="1527" y="281"/>
                    </a:lnTo>
                    <a:lnTo>
                      <a:pt x="1530" y="286"/>
                    </a:lnTo>
                    <a:lnTo>
                      <a:pt x="1530" y="289"/>
                    </a:lnTo>
                    <a:lnTo>
                      <a:pt x="1528" y="293"/>
                    </a:lnTo>
                    <a:lnTo>
                      <a:pt x="1527" y="297"/>
                    </a:lnTo>
                    <a:lnTo>
                      <a:pt x="1524" y="301"/>
                    </a:lnTo>
                    <a:lnTo>
                      <a:pt x="1524" y="305"/>
                    </a:lnTo>
                    <a:lnTo>
                      <a:pt x="1524" y="309"/>
                    </a:lnTo>
                    <a:lnTo>
                      <a:pt x="1525" y="313"/>
                    </a:lnTo>
                    <a:lnTo>
                      <a:pt x="1520" y="314"/>
                    </a:lnTo>
                    <a:lnTo>
                      <a:pt x="1517" y="318"/>
                    </a:lnTo>
                    <a:lnTo>
                      <a:pt x="1515" y="323"/>
                    </a:lnTo>
                    <a:lnTo>
                      <a:pt x="1509" y="322"/>
                    </a:lnTo>
                    <a:lnTo>
                      <a:pt x="1508" y="325"/>
                    </a:lnTo>
                    <a:lnTo>
                      <a:pt x="1507" y="326"/>
                    </a:lnTo>
                    <a:lnTo>
                      <a:pt x="1506" y="328"/>
                    </a:lnTo>
                    <a:lnTo>
                      <a:pt x="1504" y="329"/>
                    </a:lnTo>
                    <a:lnTo>
                      <a:pt x="1499" y="329"/>
                    </a:lnTo>
                    <a:lnTo>
                      <a:pt x="1496" y="331"/>
                    </a:lnTo>
                    <a:lnTo>
                      <a:pt x="1494" y="334"/>
                    </a:lnTo>
                    <a:lnTo>
                      <a:pt x="1490" y="336"/>
                    </a:lnTo>
                    <a:lnTo>
                      <a:pt x="1490" y="338"/>
                    </a:lnTo>
                    <a:lnTo>
                      <a:pt x="1491" y="340"/>
                    </a:lnTo>
                    <a:lnTo>
                      <a:pt x="1491" y="342"/>
                    </a:lnTo>
                    <a:lnTo>
                      <a:pt x="1491" y="344"/>
                    </a:lnTo>
                    <a:lnTo>
                      <a:pt x="1489" y="346"/>
                    </a:lnTo>
                    <a:lnTo>
                      <a:pt x="1487" y="344"/>
                    </a:lnTo>
                    <a:lnTo>
                      <a:pt x="1486" y="342"/>
                    </a:lnTo>
                    <a:lnTo>
                      <a:pt x="1483" y="341"/>
                    </a:lnTo>
                    <a:lnTo>
                      <a:pt x="1485" y="335"/>
                    </a:lnTo>
                    <a:lnTo>
                      <a:pt x="1483" y="332"/>
                    </a:lnTo>
                    <a:lnTo>
                      <a:pt x="1482" y="327"/>
                    </a:lnTo>
                    <a:lnTo>
                      <a:pt x="1480" y="325"/>
                    </a:lnTo>
                    <a:lnTo>
                      <a:pt x="1479" y="320"/>
                    </a:lnTo>
                    <a:lnTo>
                      <a:pt x="1479" y="318"/>
                    </a:lnTo>
                    <a:lnTo>
                      <a:pt x="1480" y="314"/>
                    </a:lnTo>
                    <a:lnTo>
                      <a:pt x="1483" y="310"/>
                    </a:lnTo>
                    <a:lnTo>
                      <a:pt x="1488" y="310"/>
                    </a:lnTo>
                    <a:lnTo>
                      <a:pt x="1491" y="308"/>
                    </a:lnTo>
                    <a:lnTo>
                      <a:pt x="1494" y="305"/>
                    </a:lnTo>
                    <a:lnTo>
                      <a:pt x="1496" y="301"/>
                    </a:lnTo>
                    <a:lnTo>
                      <a:pt x="1498" y="297"/>
                    </a:lnTo>
                    <a:lnTo>
                      <a:pt x="1499" y="293"/>
                    </a:lnTo>
                    <a:lnTo>
                      <a:pt x="1501" y="290"/>
                    </a:lnTo>
                    <a:lnTo>
                      <a:pt x="1504" y="286"/>
                    </a:lnTo>
                    <a:lnTo>
                      <a:pt x="1501" y="283"/>
                    </a:lnTo>
                    <a:lnTo>
                      <a:pt x="1501" y="280"/>
                    </a:lnTo>
                    <a:lnTo>
                      <a:pt x="1501" y="275"/>
                    </a:lnTo>
                    <a:lnTo>
                      <a:pt x="1499" y="273"/>
                    </a:lnTo>
                    <a:lnTo>
                      <a:pt x="1494" y="275"/>
                    </a:lnTo>
                    <a:lnTo>
                      <a:pt x="1490" y="280"/>
                    </a:lnTo>
                    <a:lnTo>
                      <a:pt x="1488" y="284"/>
                    </a:lnTo>
                    <a:lnTo>
                      <a:pt x="1483" y="286"/>
                    </a:lnTo>
                    <a:lnTo>
                      <a:pt x="1480" y="288"/>
                    </a:lnTo>
                    <a:lnTo>
                      <a:pt x="1479" y="291"/>
                    </a:lnTo>
                    <a:lnTo>
                      <a:pt x="1477" y="295"/>
                    </a:lnTo>
                    <a:lnTo>
                      <a:pt x="1476" y="297"/>
                    </a:lnTo>
                    <a:lnTo>
                      <a:pt x="1474" y="301"/>
                    </a:lnTo>
                    <a:lnTo>
                      <a:pt x="1473" y="303"/>
                    </a:lnTo>
                    <a:lnTo>
                      <a:pt x="1472" y="306"/>
                    </a:lnTo>
                    <a:lnTo>
                      <a:pt x="1470" y="308"/>
                    </a:lnTo>
                    <a:lnTo>
                      <a:pt x="1468" y="306"/>
                    </a:lnTo>
                    <a:lnTo>
                      <a:pt x="1466" y="303"/>
                    </a:lnTo>
                    <a:lnTo>
                      <a:pt x="1463" y="301"/>
                    </a:lnTo>
                    <a:lnTo>
                      <a:pt x="1460" y="303"/>
                    </a:lnTo>
                    <a:lnTo>
                      <a:pt x="1460" y="305"/>
                    </a:lnTo>
                    <a:lnTo>
                      <a:pt x="1458" y="307"/>
                    </a:lnTo>
                    <a:lnTo>
                      <a:pt x="1456" y="308"/>
                    </a:lnTo>
                    <a:lnTo>
                      <a:pt x="1458" y="310"/>
                    </a:lnTo>
                    <a:lnTo>
                      <a:pt x="1459" y="309"/>
                    </a:lnTo>
                    <a:lnTo>
                      <a:pt x="1460" y="308"/>
                    </a:lnTo>
                    <a:lnTo>
                      <a:pt x="1462" y="307"/>
                    </a:lnTo>
                    <a:lnTo>
                      <a:pt x="1464" y="308"/>
                    </a:lnTo>
                    <a:lnTo>
                      <a:pt x="1467" y="312"/>
                    </a:lnTo>
                    <a:lnTo>
                      <a:pt x="1468" y="316"/>
                    </a:lnTo>
                    <a:lnTo>
                      <a:pt x="1469" y="320"/>
                    </a:lnTo>
                    <a:lnTo>
                      <a:pt x="1475" y="323"/>
                    </a:lnTo>
                    <a:lnTo>
                      <a:pt x="1476" y="329"/>
                    </a:lnTo>
                    <a:lnTo>
                      <a:pt x="1477" y="335"/>
                    </a:lnTo>
                    <a:lnTo>
                      <a:pt x="1479" y="340"/>
                    </a:lnTo>
                    <a:lnTo>
                      <a:pt x="1481" y="344"/>
                    </a:lnTo>
                    <a:lnTo>
                      <a:pt x="1479" y="345"/>
                    </a:lnTo>
                    <a:lnTo>
                      <a:pt x="1478" y="345"/>
                    </a:lnTo>
                    <a:lnTo>
                      <a:pt x="1477" y="345"/>
                    </a:lnTo>
                    <a:lnTo>
                      <a:pt x="1475" y="344"/>
                    </a:lnTo>
                    <a:lnTo>
                      <a:pt x="1474" y="344"/>
                    </a:lnTo>
                    <a:lnTo>
                      <a:pt x="1474" y="342"/>
                    </a:lnTo>
                    <a:lnTo>
                      <a:pt x="1473" y="341"/>
                    </a:lnTo>
                    <a:lnTo>
                      <a:pt x="1471" y="344"/>
                    </a:lnTo>
                    <a:lnTo>
                      <a:pt x="1472" y="346"/>
                    </a:lnTo>
                    <a:lnTo>
                      <a:pt x="1475" y="350"/>
                    </a:lnTo>
                    <a:lnTo>
                      <a:pt x="1475" y="355"/>
                    </a:lnTo>
                    <a:lnTo>
                      <a:pt x="1477" y="355"/>
                    </a:lnTo>
                    <a:lnTo>
                      <a:pt x="1480" y="356"/>
                    </a:lnTo>
                    <a:lnTo>
                      <a:pt x="1481" y="357"/>
                    </a:lnTo>
                    <a:lnTo>
                      <a:pt x="1482" y="360"/>
                    </a:lnTo>
                    <a:lnTo>
                      <a:pt x="1480" y="361"/>
                    </a:lnTo>
                    <a:lnTo>
                      <a:pt x="1478" y="361"/>
                    </a:lnTo>
                    <a:lnTo>
                      <a:pt x="1476" y="360"/>
                    </a:lnTo>
                    <a:lnTo>
                      <a:pt x="1475" y="363"/>
                    </a:lnTo>
                    <a:lnTo>
                      <a:pt x="1474" y="365"/>
                    </a:lnTo>
                    <a:lnTo>
                      <a:pt x="1474" y="366"/>
                    </a:lnTo>
                    <a:lnTo>
                      <a:pt x="1474" y="369"/>
                    </a:lnTo>
                    <a:lnTo>
                      <a:pt x="1473" y="370"/>
                    </a:lnTo>
                    <a:lnTo>
                      <a:pt x="1470" y="368"/>
                    </a:lnTo>
                    <a:lnTo>
                      <a:pt x="1467" y="370"/>
                    </a:lnTo>
                    <a:lnTo>
                      <a:pt x="1464" y="373"/>
                    </a:lnTo>
                    <a:lnTo>
                      <a:pt x="1460" y="374"/>
                    </a:lnTo>
                    <a:lnTo>
                      <a:pt x="1459" y="379"/>
                    </a:lnTo>
                    <a:lnTo>
                      <a:pt x="1456" y="383"/>
                    </a:lnTo>
                    <a:lnTo>
                      <a:pt x="1455" y="388"/>
                    </a:lnTo>
                    <a:lnTo>
                      <a:pt x="1458" y="392"/>
                    </a:lnTo>
                    <a:lnTo>
                      <a:pt x="1453" y="393"/>
                    </a:lnTo>
                    <a:lnTo>
                      <a:pt x="1450" y="396"/>
                    </a:lnTo>
                    <a:lnTo>
                      <a:pt x="1447" y="400"/>
                    </a:lnTo>
                    <a:lnTo>
                      <a:pt x="1446" y="404"/>
                    </a:lnTo>
                    <a:lnTo>
                      <a:pt x="1447" y="407"/>
                    </a:lnTo>
                    <a:lnTo>
                      <a:pt x="1451" y="410"/>
                    </a:lnTo>
                    <a:lnTo>
                      <a:pt x="1451" y="414"/>
                    </a:lnTo>
                    <a:lnTo>
                      <a:pt x="1449" y="417"/>
                    </a:lnTo>
                    <a:lnTo>
                      <a:pt x="1447" y="422"/>
                    </a:lnTo>
                    <a:lnTo>
                      <a:pt x="1446" y="427"/>
                    </a:lnTo>
                    <a:lnTo>
                      <a:pt x="1444" y="432"/>
                    </a:lnTo>
                    <a:lnTo>
                      <a:pt x="1438" y="433"/>
                    </a:lnTo>
                    <a:lnTo>
                      <a:pt x="1438" y="431"/>
                    </a:lnTo>
                    <a:lnTo>
                      <a:pt x="1436" y="429"/>
                    </a:lnTo>
                    <a:lnTo>
                      <a:pt x="1434" y="429"/>
                    </a:lnTo>
                    <a:lnTo>
                      <a:pt x="1432" y="429"/>
                    </a:lnTo>
                    <a:lnTo>
                      <a:pt x="1432" y="433"/>
                    </a:lnTo>
                    <a:lnTo>
                      <a:pt x="1432" y="436"/>
                    </a:lnTo>
                    <a:lnTo>
                      <a:pt x="1432" y="440"/>
                    </a:lnTo>
                    <a:lnTo>
                      <a:pt x="1430" y="444"/>
                    </a:lnTo>
                    <a:lnTo>
                      <a:pt x="1431" y="447"/>
                    </a:lnTo>
                    <a:lnTo>
                      <a:pt x="1435" y="449"/>
                    </a:lnTo>
                    <a:lnTo>
                      <a:pt x="1438" y="451"/>
                    </a:lnTo>
                    <a:lnTo>
                      <a:pt x="1434" y="454"/>
                    </a:lnTo>
                    <a:lnTo>
                      <a:pt x="1433" y="455"/>
                    </a:lnTo>
                    <a:lnTo>
                      <a:pt x="1433" y="456"/>
                    </a:lnTo>
                    <a:lnTo>
                      <a:pt x="1434" y="458"/>
                    </a:lnTo>
                    <a:lnTo>
                      <a:pt x="1435" y="460"/>
                    </a:lnTo>
                    <a:lnTo>
                      <a:pt x="1435" y="462"/>
                    </a:lnTo>
                    <a:lnTo>
                      <a:pt x="1435" y="464"/>
                    </a:lnTo>
                    <a:lnTo>
                      <a:pt x="1435" y="468"/>
                    </a:lnTo>
                    <a:lnTo>
                      <a:pt x="1436" y="470"/>
                    </a:lnTo>
                    <a:lnTo>
                      <a:pt x="1435" y="473"/>
                    </a:lnTo>
                    <a:lnTo>
                      <a:pt x="1433" y="475"/>
                    </a:lnTo>
                    <a:lnTo>
                      <a:pt x="1430" y="476"/>
                    </a:lnTo>
                    <a:lnTo>
                      <a:pt x="1428" y="479"/>
                    </a:lnTo>
                    <a:lnTo>
                      <a:pt x="1424" y="482"/>
                    </a:lnTo>
                    <a:lnTo>
                      <a:pt x="1422" y="488"/>
                    </a:lnTo>
                    <a:lnTo>
                      <a:pt x="1421" y="492"/>
                    </a:lnTo>
                    <a:lnTo>
                      <a:pt x="1419" y="497"/>
                    </a:lnTo>
                    <a:lnTo>
                      <a:pt x="1418" y="499"/>
                    </a:lnTo>
                    <a:lnTo>
                      <a:pt x="1417" y="500"/>
                    </a:lnTo>
                    <a:lnTo>
                      <a:pt x="1415" y="500"/>
                    </a:lnTo>
                    <a:lnTo>
                      <a:pt x="1413" y="500"/>
                    </a:lnTo>
                    <a:lnTo>
                      <a:pt x="1413" y="499"/>
                    </a:lnTo>
                    <a:lnTo>
                      <a:pt x="1412" y="498"/>
                    </a:lnTo>
                    <a:lnTo>
                      <a:pt x="1411" y="497"/>
                    </a:lnTo>
                    <a:lnTo>
                      <a:pt x="1410" y="497"/>
                    </a:lnTo>
                    <a:lnTo>
                      <a:pt x="1410" y="499"/>
                    </a:lnTo>
                    <a:lnTo>
                      <a:pt x="1411" y="503"/>
                    </a:lnTo>
                    <a:lnTo>
                      <a:pt x="1412" y="505"/>
                    </a:lnTo>
                    <a:lnTo>
                      <a:pt x="1408" y="507"/>
                    </a:lnTo>
                    <a:lnTo>
                      <a:pt x="1404" y="507"/>
                    </a:lnTo>
                    <a:lnTo>
                      <a:pt x="1401" y="504"/>
                    </a:lnTo>
                    <a:lnTo>
                      <a:pt x="1398" y="500"/>
                    </a:lnTo>
                    <a:lnTo>
                      <a:pt x="1393" y="505"/>
                    </a:lnTo>
                    <a:lnTo>
                      <a:pt x="1395" y="511"/>
                    </a:lnTo>
                    <a:lnTo>
                      <a:pt x="1390" y="514"/>
                    </a:lnTo>
                    <a:lnTo>
                      <a:pt x="1385" y="517"/>
                    </a:lnTo>
                    <a:lnTo>
                      <a:pt x="1386" y="524"/>
                    </a:lnTo>
                    <a:lnTo>
                      <a:pt x="1383" y="524"/>
                    </a:lnTo>
                    <a:lnTo>
                      <a:pt x="1382" y="525"/>
                    </a:lnTo>
                    <a:lnTo>
                      <a:pt x="1380" y="527"/>
                    </a:lnTo>
                    <a:lnTo>
                      <a:pt x="1378" y="528"/>
                    </a:lnTo>
                    <a:lnTo>
                      <a:pt x="1378" y="531"/>
                    </a:lnTo>
                    <a:lnTo>
                      <a:pt x="1378" y="533"/>
                    </a:lnTo>
                    <a:lnTo>
                      <a:pt x="1375" y="534"/>
                    </a:lnTo>
                    <a:lnTo>
                      <a:pt x="1371" y="537"/>
                    </a:lnTo>
                    <a:lnTo>
                      <a:pt x="1369" y="540"/>
                    </a:lnTo>
                    <a:lnTo>
                      <a:pt x="1365" y="542"/>
                    </a:lnTo>
                    <a:lnTo>
                      <a:pt x="1362" y="541"/>
                    </a:lnTo>
                    <a:lnTo>
                      <a:pt x="1365" y="545"/>
                    </a:lnTo>
                    <a:lnTo>
                      <a:pt x="1363" y="550"/>
                    </a:lnTo>
                    <a:lnTo>
                      <a:pt x="1361" y="556"/>
                    </a:lnTo>
                    <a:lnTo>
                      <a:pt x="1364" y="561"/>
                    </a:lnTo>
                    <a:lnTo>
                      <a:pt x="1365" y="564"/>
                    </a:lnTo>
                    <a:lnTo>
                      <a:pt x="1365" y="567"/>
                    </a:lnTo>
                    <a:lnTo>
                      <a:pt x="1364" y="569"/>
                    </a:lnTo>
                    <a:lnTo>
                      <a:pt x="1364" y="571"/>
                    </a:lnTo>
                    <a:lnTo>
                      <a:pt x="1362" y="573"/>
                    </a:lnTo>
                    <a:lnTo>
                      <a:pt x="1359" y="573"/>
                    </a:lnTo>
                    <a:lnTo>
                      <a:pt x="1357" y="576"/>
                    </a:lnTo>
                    <a:lnTo>
                      <a:pt x="1356" y="579"/>
                    </a:lnTo>
                    <a:lnTo>
                      <a:pt x="1357" y="582"/>
                    </a:lnTo>
                    <a:lnTo>
                      <a:pt x="1359" y="584"/>
                    </a:lnTo>
                    <a:lnTo>
                      <a:pt x="1361" y="586"/>
                    </a:lnTo>
                    <a:lnTo>
                      <a:pt x="1360" y="589"/>
                    </a:lnTo>
                    <a:lnTo>
                      <a:pt x="1359" y="591"/>
                    </a:lnTo>
                    <a:lnTo>
                      <a:pt x="1356" y="593"/>
                    </a:lnTo>
                    <a:lnTo>
                      <a:pt x="1354" y="595"/>
                    </a:lnTo>
                    <a:lnTo>
                      <a:pt x="1354" y="597"/>
                    </a:lnTo>
                    <a:lnTo>
                      <a:pt x="1356" y="597"/>
                    </a:lnTo>
                    <a:lnTo>
                      <a:pt x="1356" y="598"/>
                    </a:lnTo>
                    <a:lnTo>
                      <a:pt x="1356" y="599"/>
                    </a:lnTo>
                    <a:lnTo>
                      <a:pt x="1356" y="600"/>
                    </a:lnTo>
                    <a:lnTo>
                      <a:pt x="1355" y="601"/>
                    </a:lnTo>
                    <a:lnTo>
                      <a:pt x="1354" y="601"/>
                    </a:lnTo>
                    <a:lnTo>
                      <a:pt x="1354" y="600"/>
                    </a:lnTo>
                    <a:lnTo>
                      <a:pt x="1354" y="599"/>
                    </a:lnTo>
                    <a:lnTo>
                      <a:pt x="1353" y="598"/>
                    </a:lnTo>
                    <a:lnTo>
                      <a:pt x="1354" y="597"/>
                    </a:lnTo>
                    <a:lnTo>
                      <a:pt x="1354" y="596"/>
                    </a:lnTo>
                    <a:lnTo>
                      <a:pt x="1354" y="595"/>
                    </a:lnTo>
                    <a:lnTo>
                      <a:pt x="1352" y="595"/>
                    </a:lnTo>
                    <a:lnTo>
                      <a:pt x="1351" y="596"/>
                    </a:lnTo>
                    <a:lnTo>
                      <a:pt x="1350" y="597"/>
                    </a:lnTo>
                    <a:lnTo>
                      <a:pt x="1350" y="598"/>
                    </a:lnTo>
                    <a:lnTo>
                      <a:pt x="1349" y="602"/>
                    </a:lnTo>
                    <a:lnTo>
                      <a:pt x="1346" y="605"/>
                    </a:lnTo>
                    <a:lnTo>
                      <a:pt x="1344" y="609"/>
                    </a:lnTo>
                    <a:lnTo>
                      <a:pt x="1343" y="613"/>
                    </a:lnTo>
                    <a:lnTo>
                      <a:pt x="1341" y="616"/>
                    </a:lnTo>
                    <a:lnTo>
                      <a:pt x="1341" y="619"/>
                    </a:lnTo>
                    <a:lnTo>
                      <a:pt x="1343" y="623"/>
                    </a:lnTo>
                    <a:lnTo>
                      <a:pt x="1348" y="626"/>
                    </a:lnTo>
                    <a:lnTo>
                      <a:pt x="1345" y="627"/>
                    </a:lnTo>
                    <a:lnTo>
                      <a:pt x="1343" y="630"/>
                    </a:lnTo>
                    <a:lnTo>
                      <a:pt x="1341" y="633"/>
                    </a:lnTo>
                    <a:lnTo>
                      <a:pt x="1338" y="635"/>
                    </a:lnTo>
                    <a:lnTo>
                      <a:pt x="1341" y="637"/>
                    </a:lnTo>
                    <a:lnTo>
                      <a:pt x="1342" y="639"/>
                    </a:lnTo>
                    <a:lnTo>
                      <a:pt x="1342" y="642"/>
                    </a:lnTo>
                    <a:lnTo>
                      <a:pt x="1341" y="644"/>
                    </a:lnTo>
                    <a:lnTo>
                      <a:pt x="1340" y="648"/>
                    </a:lnTo>
                    <a:lnTo>
                      <a:pt x="1337" y="651"/>
                    </a:lnTo>
                    <a:lnTo>
                      <a:pt x="1335" y="653"/>
                    </a:lnTo>
                    <a:lnTo>
                      <a:pt x="1333" y="655"/>
                    </a:lnTo>
                    <a:lnTo>
                      <a:pt x="1330" y="658"/>
                    </a:lnTo>
                    <a:lnTo>
                      <a:pt x="1328" y="661"/>
                    </a:lnTo>
                    <a:lnTo>
                      <a:pt x="1327" y="663"/>
                    </a:lnTo>
                    <a:lnTo>
                      <a:pt x="1327" y="668"/>
                    </a:lnTo>
                    <a:lnTo>
                      <a:pt x="1323" y="671"/>
                    </a:lnTo>
                    <a:lnTo>
                      <a:pt x="1320" y="675"/>
                    </a:lnTo>
                    <a:lnTo>
                      <a:pt x="1318" y="678"/>
                    </a:lnTo>
                    <a:lnTo>
                      <a:pt x="1314" y="680"/>
                    </a:lnTo>
                    <a:lnTo>
                      <a:pt x="1313" y="686"/>
                    </a:lnTo>
                    <a:lnTo>
                      <a:pt x="1311" y="693"/>
                    </a:lnTo>
                    <a:lnTo>
                      <a:pt x="1309" y="698"/>
                    </a:lnTo>
                    <a:lnTo>
                      <a:pt x="1302" y="700"/>
                    </a:lnTo>
                    <a:lnTo>
                      <a:pt x="1298" y="704"/>
                    </a:lnTo>
                    <a:lnTo>
                      <a:pt x="1298" y="710"/>
                    </a:lnTo>
                    <a:lnTo>
                      <a:pt x="1298" y="716"/>
                    </a:lnTo>
                    <a:lnTo>
                      <a:pt x="1293" y="721"/>
                    </a:lnTo>
                    <a:lnTo>
                      <a:pt x="1291" y="725"/>
                    </a:lnTo>
                    <a:lnTo>
                      <a:pt x="1289" y="729"/>
                    </a:lnTo>
                    <a:lnTo>
                      <a:pt x="1286" y="732"/>
                    </a:lnTo>
                    <a:lnTo>
                      <a:pt x="1283" y="736"/>
                    </a:lnTo>
                    <a:lnTo>
                      <a:pt x="1280" y="740"/>
                    </a:lnTo>
                    <a:lnTo>
                      <a:pt x="1279" y="745"/>
                    </a:lnTo>
                    <a:lnTo>
                      <a:pt x="1278" y="749"/>
                    </a:lnTo>
                    <a:lnTo>
                      <a:pt x="1278" y="755"/>
                    </a:lnTo>
                    <a:lnTo>
                      <a:pt x="1274" y="760"/>
                    </a:lnTo>
                    <a:lnTo>
                      <a:pt x="1272" y="765"/>
                    </a:lnTo>
                    <a:lnTo>
                      <a:pt x="1272" y="770"/>
                    </a:lnTo>
                    <a:lnTo>
                      <a:pt x="1268" y="775"/>
                    </a:lnTo>
                    <a:lnTo>
                      <a:pt x="1268" y="780"/>
                    </a:lnTo>
                    <a:lnTo>
                      <a:pt x="1266" y="785"/>
                    </a:lnTo>
                    <a:lnTo>
                      <a:pt x="1263" y="790"/>
                    </a:lnTo>
                    <a:lnTo>
                      <a:pt x="1259" y="792"/>
                    </a:lnTo>
                    <a:lnTo>
                      <a:pt x="1254" y="794"/>
                    </a:lnTo>
                    <a:lnTo>
                      <a:pt x="1252" y="798"/>
                    </a:lnTo>
                    <a:lnTo>
                      <a:pt x="1249" y="802"/>
                    </a:lnTo>
                    <a:lnTo>
                      <a:pt x="1244" y="798"/>
                    </a:lnTo>
                    <a:lnTo>
                      <a:pt x="1242" y="799"/>
                    </a:lnTo>
                    <a:lnTo>
                      <a:pt x="1242" y="802"/>
                    </a:lnTo>
                    <a:lnTo>
                      <a:pt x="1243" y="804"/>
                    </a:lnTo>
                    <a:lnTo>
                      <a:pt x="1243" y="806"/>
                    </a:lnTo>
                    <a:lnTo>
                      <a:pt x="1241" y="808"/>
                    </a:lnTo>
                    <a:lnTo>
                      <a:pt x="1238" y="811"/>
                    </a:lnTo>
                    <a:lnTo>
                      <a:pt x="1236" y="813"/>
                    </a:lnTo>
                    <a:lnTo>
                      <a:pt x="1233" y="816"/>
                    </a:lnTo>
                    <a:lnTo>
                      <a:pt x="1231" y="819"/>
                    </a:lnTo>
                    <a:lnTo>
                      <a:pt x="1230" y="822"/>
                    </a:lnTo>
                    <a:lnTo>
                      <a:pt x="1231" y="825"/>
                    </a:lnTo>
                    <a:lnTo>
                      <a:pt x="1234" y="829"/>
                    </a:lnTo>
                    <a:lnTo>
                      <a:pt x="1229" y="832"/>
                    </a:lnTo>
                    <a:lnTo>
                      <a:pt x="1225" y="833"/>
                    </a:lnTo>
                    <a:lnTo>
                      <a:pt x="1220" y="834"/>
                    </a:lnTo>
                    <a:lnTo>
                      <a:pt x="1217" y="838"/>
                    </a:lnTo>
                    <a:lnTo>
                      <a:pt x="1216" y="843"/>
                    </a:lnTo>
                    <a:lnTo>
                      <a:pt x="1214" y="850"/>
                    </a:lnTo>
                    <a:lnTo>
                      <a:pt x="1212" y="856"/>
                    </a:lnTo>
                    <a:lnTo>
                      <a:pt x="1210" y="861"/>
                    </a:lnTo>
                    <a:lnTo>
                      <a:pt x="1209" y="867"/>
                    </a:lnTo>
                    <a:lnTo>
                      <a:pt x="1207" y="873"/>
                    </a:lnTo>
                    <a:lnTo>
                      <a:pt x="1205" y="878"/>
                    </a:lnTo>
                    <a:lnTo>
                      <a:pt x="1201" y="884"/>
                    </a:lnTo>
                    <a:lnTo>
                      <a:pt x="1198" y="884"/>
                    </a:lnTo>
                    <a:lnTo>
                      <a:pt x="1195" y="884"/>
                    </a:lnTo>
                    <a:lnTo>
                      <a:pt x="1192" y="886"/>
                    </a:lnTo>
                    <a:lnTo>
                      <a:pt x="1190" y="889"/>
                    </a:lnTo>
                    <a:lnTo>
                      <a:pt x="1188" y="893"/>
                    </a:lnTo>
                    <a:lnTo>
                      <a:pt x="1184" y="895"/>
                    </a:lnTo>
                    <a:lnTo>
                      <a:pt x="1180" y="897"/>
                    </a:lnTo>
                    <a:lnTo>
                      <a:pt x="1175" y="898"/>
                    </a:lnTo>
                    <a:lnTo>
                      <a:pt x="1171" y="897"/>
                    </a:lnTo>
                    <a:lnTo>
                      <a:pt x="1166" y="896"/>
                    </a:lnTo>
                    <a:lnTo>
                      <a:pt x="1162" y="895"/>
                    </a:lnTo>
                    <a:lnTo>
                      <a:pt x="1158" y="892"/>
                    </a:lnTo>
                    <a:lnTo>
                      <a:pt x="1153" y="891"/>
                    </a:lnTo>
                    <a:lnTo>
                      <a:pt x="1149" y="890"/>
                    </a:lnTo>
                    <a:lnTo>
                      <a:pt x="1145" y="888"/>
                    </a:lnTo>
                    <a:lnTo>
                      <a:pt x="1143" y="884"/>
                    </a:lnTo>
                    <a:lnTo>
                      <a:pt x="1139" y="890"/>
                    </a:lnTo>
                    <a:lnTo>
                      <a:pt x="1136" y="897"/>
                    </a:lnTo>
                    <a:lnTo>
                      <a:pt x="1132" y="901"/>
                    </a:lnTo>
                    <a:lnTo>
                      <a:pt x="1124" y="899"/>
                    </a:lnTo>
                    <a:lnTo>
                      <a:pt x="1119" y="901"/>
                    </a:lnTo>
                    <a:lnTo>
                      <a:pt x="1117" y="903"/>
                    </a:lnTo>
                    <a:lnTo>
                      <a:pt x="1113" y="905"/>
                    </a:lnTo>
                    <a:lnTo>
                      <a:pt x="1111" y="901"/>
                    </a:lnTo>
                    <a:lnTo>
                      <a:pt x="1108" y="899"/>
                    </a:lnTo>
                    <a:lnTo>
                      <a:pt x="1105" y="897"/>
                    </a:lnTo>
                    <a:lnTo>
                      <a:pt x="1102" y="896"/>
                    </a:lnTo>
                    <a:lnTo>
                      <a:pt x="1098" y="895"/>
                    </a:lnTo>
                    <a:lnTo>
                      <a:pt x="1096" y="894"/>
                    </a:lnTo>
                    <a:lnTo>
                      <a:pt x="1092" y="893"/>
                    </a:lnTo>
                    <a:lnTo>
                      <a:pt x="1089" y="893"/>
                    </a:lnTo>
                    <a:lnTo>
                      <a:pt x="1085" y="895"/>
                    </a:lnTo>
                    <a:lnTo>
                      <a:pt x="1083" y="893"/>
                    </a:lnTo>
                    <a:lnTo>
                      <a:pt x="1081" y="893"/>
                    </a:lnTo>
                    <a:lnTo>
                      <a:pt x="1078" y="893"/>
                    </a:lnTo>
                    <a:lnTo>
                      <a:pt x="1076" y="888"/>
                    </a:lnTo>
                    <a:lnTo>
                      <a:pt x="1076" y="886"/>
                    </a:lnTo>
                    <a:lnTo>
                      <a:pt x="1076" y="884"/>
                    </a:lnTo>
                    <a:lnTo>
                      <a:pt x="1075" y="881"/>
                    </a:lnTo>
                    <a:lnTo>
                      <a:pt x="1074" y="879"/>
                    </a:lnTo>
                    <a:lnTo>
                      <a:pt x="1071" y="882"/>
                    </a:lnTo>
                    <a:lnTo>
                      <a:pt x="1069" y="887"/>
                    </a:lnTo>
                    <a:lnTo>
                      <a:pt x="1066" y="890"/>
                    </a:lnTo>
                    <a:lnTo>
                      <a:pt x="1062" y="886"/>
                    </a:lnTo>
                    <a:lnTo>
                      <a:pt x="1061" y="886"/>
                    </a:lnTo>
                    <a:lnTo>
                      <a:pt x="1060" y="886"/>
                    </a:lnTo>
                    <a:lnTo>
                      <a:pt x="1059" y="885"/>
                    </a:lnTo>
                    <a:lnTo>
                      <a:pt x="1057" y="887"/>
                    </a:lnTo>
                    <a:lnTo>
                      <a:pt x="1057" y="890"/>
                    </a:lnTo>
                    <a:lnTo>
                      <a:pt x="1056" y="893"/>
                    </a:lnTo>
                    <a:lnTo>
                      <a:pt x="1053" y="893"/>
                    </a:lnTo>
                    <a:lnTo>
                      <a:pt x="1050" y="888"/>
                    </a:lnTo>
                    <a:lnTo>
                      <a:pt x="1050" y="884"/>
                    </a:lnTo>
                    <a:lnTo>
                      <a:pt x="1049" y="881"/>
                    </a:lnTo>
                    <a:lnTo>
                      <a:pt x="1046" y="879"/>
                    </a:lnTo>
                    <a:lnTo>
                      <a:pt x="1044" y="880"/>
                    </a:lnTo>
                    <a:lnTo>
                      <a:pt x="1043" y="880"/>
                    </a:lnTo>
                    <a:lnTo>
                      <a:pt x="1042" y="881"/>
                    </a:lnTo>
                    <a:lnTo>
                      <a:pt x="1039" y="881"/>
                    </a:lnTo>
                    <a:lnTo>
                      <a:pt x="1036" y="878"/>
                    </a:lnTo>
                    <a:lnTo>
                      <a:pt x="1035" y="875"/>
                    </a:lnTo>
                    <a:lnTo>
                      <a:pt x="1034" y="872"/>
                    </a:lnTo>
                    <a:lnTo>
                      <a:pt x="1034" y="869"/>
                    </a:lnTo>
                    <a:lnTo>
                      <a:pt x="1034" y="865"/>
                    </a:lnTo>
                    <a:lnTo>
                      <a:pt x="1034" y="862"/>
                    </a:lnTo>
                    <a:lnTo>
                      <a:pt x="1033" y="859"/>
                    </a:lnTo>
                    <a:lnTo>
                      <a:pt x="1029" y="856"/>
                    </a:lnTo>
                    <a:lnTo>
                      <a:pt x="1029" y="851"/>
                    </a:lnTo>
                    <a:lnTo>
                      <a:pt x="1028" y="846"/>
                    </a:lnTo>
                    <a:lnTo>
                      <a:pt x="1027" y="841"/>
                    </a:lnTo>
                    <a:lnTo>
                      <a:pt x="1025" y="836"/>
                    </a:lnTo>
                    <a:lnTo>
                      <a:pt x="1022" y="833"/>
                    </a:lnTo>
                    <a:lnTo>
                      <a:pt x="1019" y="832"/>
                    </a:lnTo>
                    <a:lnTo>
                      <a:pt x="1016" y="830"/>
                    </a:lnTo>
                    <a:lnTo>
                      <a:pt x="1013" y="829"/>
                    </a:lnTo>
                    <a:lnTo>
                      <a:pt x="1015" y="825"/>
                    </a:lnTo>
                    <a:lnTo>
                      <a:pt x="1018" y="822"/>
                    </a:lnTo>
                    <a:lnTo>
                      <a:pt x="1022" y="819"/>
                    </a:lnTo>
                    <a:lnTo>
                      <a:pt x="1020" y="813"/>
                    </a:lnTo>
                    <a:lnTo>
                      <a:pt x="1019" y="811"/>
                    </a:lnTo>
                    <a:lnTo>
                      <a:pt x="1018" y="807"/>
                    </a:lnTo>
                    <a:lnTo>
                      <a:pt x="1017" y="805"/>
                    </a:lnTo>
                    <a:lnTo>
                      <a:pt x="1017" y="802"/>
                    </a:lnTo>
                    <a:lnTo>
                      <a:pt x="1021" y="797"/>
                    </a:lnTo>
                    <a:lnTo>
                      <a:pt x="1025" y="794"/>
                    </a:lnTo>
                    <a:lnTo>
                      <a:pt x="1025" y="790"/>
                    </a:lnTo>
                    <a:lnTo>
                      <a:pt x="1025" y="784"/>
                    </a:lnTo>
                    <a:lnTo>
                      <a:pt x="1021" y="783"/>
                    </a:lnTo>
                    <a:lnTo>
                      <a:pt x="1018" y="783"/>
                    </a:lnTo>
                    <a:lnTo>
                      <a:pt x="1015" y="781"/>
                    </a:lnTo>
                    <a:lnTo>
                      <a:pt x="1016" y="779"/>
                    </a:lnTo>
                    <a:lnTo>
                      <a:pt x="1020" y="777"/>
                    </a:lnTo>
                    <a:lnTo>
                      <a:pt x="1023" y="774"/>
                    </a:lnTo>
                    <a:lnTo>
                      <a:pt x="1023" y="772"/>
                    </a:lnTo>
                    <a:lnTo>
                      <a:pt x="1017" y="773"/>
                    </a:lnTo>
                    <a:lnTo>
                      <a:pt x="1016" y="773"/>
                    </a:lnTo>
                    <a:lnTo>
                      <a:pt x="1016" y="772"/>
                    </a:lnTo>
                    <a:lnTo>
                      <a:pt x="1016" y="770"/>
                    </a:lnTo>
                    <a:lnTo>
                      <a:pt x="1016" y="769"/>
                    </a:lnTo>
                    <a:lnTo>
                      <a:pt x="1019" y="766"/>
                    </a:lnTo>
                    <a:lnTo>
                      <a:pt x="1020" y="762"/>
                    </a:lnTo>
                    <a:lnTo>
                      <a:pt x="1021" y="759"/>
                    </a:lnTo>
                    <a:lnTo>
                      <a:pt x="1020" y="754"/>
                    </a:lnTo>
                    <a:lnTo>
                      <a:pt x="1020" y="750"/>
                    </a:lnTo>
                    <a:lnTo>
                      <a:pt x="1020" y="745"/>
                    </a:lnTo>
                    <a:lnTo>
                      <a:pt x="1021" y="742"/>
                    </a:lnTo>
                    <a:lnTo>
                      <a:pt x="1025" y="739"/>
                    </a:lnTo>
                    <a:lnTo>
                      <a:pt x="1025" y="736"/>
                    </a:lnTo>
                    <a:lnTo>
                      <a:pt x="1024" y="734"/>
                    </a:lnTo>
                    <a:lnTo>
                      <a:pt x="1022" y="731"/>
                    </a:lnTo>
                    <a:lnTo>
                      <a:pt x="1022" y="729"/>
                    </a:lnTo>
                    <a:lnTo>
                      <a:pt x="1024" y="727"/>
                    </a:lnTo>
                    <a:lnTo>
                      <a:pt x="1026" y="725"/>
                    </a:lnTo>
                    <a:lnTo>
                      <a:pt x="1027" y="723"/>
                    </a:lnTo>
                    <a:lnTo>
                      <a:pt x="1025" y="721"/>
                    </a:lnTo>
                    <a:lnTo>
                      <a:pt x="1020" y="721"/>
                    </a:lnTo>
                    <a:lnTo>
                      <a:pt x="1018" y="723"/>
                    </a:lnTo>
                    <a:lnTo>
                      <a:pt x="1016" y="726"/>
                    </a:lnTo>
                    <a:lnTo>
                      <a:pt x="1013" y="730"/>
                    </a:lnTo>
                    <a:lnTo>
                      <a:pt x="1011" y="733"/>
                    </a:lnTo>
                    <a:lnTo>
                      <a:pt x="1008" y="735"/>
                    </a:lnTo>
                    <a:lnTo>
                      <a:pt x="1005" y="736"/>
                    </a:lnTo>
                    <a:lnTo>
                      <a:pt x="1001" y="736"/>
                    </a:lnTo>
                    <a:lnTo>
                      <a:pt x="1000" y="740"/>
                    </a:lnTo>
                    <a:lnTo>
                      <a:pt x="1001" y="744"/>
                    </a:lnTo>
                    <a:lnTo>
                      <a:pt x="1001" y="748"/>
                    </a:lnTo>
                    <a:lnTo>
                      <a:pt x="998" y="751"/>
                    </a:lnTo>
                    <a:lnTo>
                      <a:pt x="997" y="757"/>
                    </a:lnTo>
                    <a:lnTo>
                      <a:pt x="994" y="761"/>
                    </a:lnTo>
                    <a:lnTo>
                      <a:pt x="992" y="766"/>
                    </a:lnTo>
                    <a:lnTo>
                      <a:pt x="990" y="771"/>
                    </a:lnTo>
                    <a:lnTo>
                      <a:pt x="983" y="775"/>
                    </a:lnTo>
                    <a:lnTo>
                      <a:pt x="981" y="780"/>
                    </a:lnTo>
                    <a:lnTo>
                      <a:pt x="979" y="785"/>
                    </a:lnTo>
                    <a:lnTo>
                      <a:pt x="972" y="788"/>
                    </a:lnTo>
                    <a:lnTo>
                      <a:pt x="969" y="793"/>
                    </a:lnTo>
                    <a:lnTo>
                      <a:pt x="969" y="798"/>
                    </a:lnTo>
                    <a:lnTo>
                      <a:pt x="968" y="804"/>
                    </a:lnTo>
                    <a:lnTo>
                      <a:pt x="964" y="808"/>
                    </a:lnTo>
                    <a:lnTo>
                      <a:pt x="964" y="813"/>
                    </a:lnTo>
                    <a:lnTo>
                      <a:pt x="962" y="816"/>
                    </a:lnTo>
                    <a:lnTo>
                      <a:pt x="958" y="818"/>
                    </a:lnTo>
                    <a:lnTo>
                      <a:pt x="953" y="818"/>
                    </a:lnTo>
                    <a:lnTo>
                      <a:pt x="949" y="815"/>
                    </a:lnTo>
                    <a:lnTo>
                      <a:pt x="945" y="813"/>
                    </a:lnTo>
                    <a:lnTo>
                      <a:pt x="939" y="811"/>
                    </a:lnTo>
                    <a:lnTo>
                      <a:pt x="934" y="811"/>
                    </a:lnTo>
                    <a:lnTo>
                      <a:pt x="932" y="809"/>
                    </a:lnTo>
                    <a:lnTo>
                      <a:pt x="930" y="807"/>
                    </a:lnTo>
                    <a:lnTo>
                      <a:pt x="928" y="807"/>
                    </a:lnTo>
                    <a:lnTo>
                      <a:pt x="926" y="807"/>
                    </a:lnTo>
                    <a:lnTo>
                      <a:pt x="926" y="812"/>
                    </a:lnTo>
                    <a:lnTo>
                      <a:pt x="930" y="814"/>
                    </a:lnTo>
                    <a:lnTo>
                      <a:pt x="935" y="816"/>
                    </a:lnTo>
                    <a:lnTo>
                      <a:pt x="938" y="820"/>
                    </a:lnTo>
                    <a:lnTo>
                      <a:pt x="938" y="826"/>
                    </a:lnTo>
                    <a:lnTo>
                      <a:pt x="939" y="827"/>
                    </a:lnTo>
                    <a:lnTo>
                      <a:pt x="941" y="826"/>
                    </a:lnTo>
                    <a:lnTo>
                      <a:pt x="943" y="824"/>
                    </a:lnTo>
                    <a:lnTo>
                      <a:pt x="944" y="822"/>
                    </a:lnTo>
                    <a:lnTo>
                      <a:pt x="946" y="820"/>
                    </a:lnTo>
                    <a:lnTo>
                      <a:pt x="949" y="820"/>
                    </a:lnTo>
                    <a:lnTo>
                      <a:pt x="953" y="822"/>
                    </a:lnTo>
                    <a:lnTo>
                      <a:pt x="953" y="826"/>
                    </a:lnTo>
                    <a:lnTo>
                      <a:pt x="952" y="829"/>
                    </a:lnTo>
                    <a:lnTo>
                      <a:pt x="948" y="831"/>
                    </a:lnTo>
                    <a:lnTo>
                      <a:pt x="945" y="832"/>
                    </a:lnTo>
                    <a:lnTo>
                      <a:pt x="943" y="833"/>
                    </a:lnTo>
                    <a:lnTo>
                      <a:pt x="941" y="832"/>
                    </a:lnTo>
                    <a:lnTo>
                      <a:pt x="940" y="831"/>
                    </a:lnTo>
                    <a:lnTo>
                      <a:pt x="939" y="829"/>
                    </a:lnTo>
                    <a:lnTo>
                      <a:pt x="936" y="831"/>
                    </a:lnTo>
                    <a:lnTo>
                      <a:pt x="934" y="833"/>
                    </a:lnTo>
                    <a:lnTo>
                      <a:pt x="931" y="835"/>
                    </a:lnTo>
                    <a:lnTo>
                      <a:pt x="927" y="836"/>
                    </a:lnTo>
                    <a:lnTo>
                      <a:pt x="927" y="840"/>
                    </a:lnTo>
                    <a:lnTo>
                      <a:pt x="924" y="843"/>
                    </a:lnTo>
                    <a:lnTo>
                      <a:pt x="920" y="846"/>
                    </a:lnTo>
                    <a:lnTo>
                      <a:pt x="919" y="850"/>
                    </a:lnTo>
                    <a:lnTo>
                      <a:pt x="916" y="852"/>
                    </a:lnTo>
                    <a:lnTo>
                      <a:pt x="911" y="855"/>
                    </a:lnTo>
                    <a:lnTo>
                      <a:pt x="909" y="858"/>
                    </a:lnTo>
                    <a:lnTo>
                      <a:pt x="910" y="863"/>
                    </a:lnTo>
                    <a:lnTo>
                      <a:pt x="915" y="865"/>
                    </a:lnTo>
                    <a:lnTo>
                      <a:pt x="916" y="867"/>
                    </a:lnTo>
                    <a:lnTo>
                      <a:pt x="918" y="871"/>
                    </a:lnTo>
                    <a:lnTo>
                      <a:pt x="921" y="874"/>
                    </a:lnTo>
                    <a:lnTo>
                      <a:pt x="919" y="879"/>
                    </a:lnTo>
                    <a:lnTo>
                      <a:pt x="915" y="880"/>
                    </a:lnTo>
                    <a:lnTo>
                      <a:pt x="910" y="882"/>
                    </a:lnTo>
                    <a:lnTo>
                      <a:pt x="911" y="887"/>
                    </a:lnTo>
                    <a:lnTo>
                      <a:pt x="910" y="893"/>
                    </a:lnTo>
                    <a:lnTo>
                      <a:pt x="908" y="896"/>
                    </a:lnTo>
                    <a:lnTo>
                      <a:pt x="904" y="901"/>
                    </a:lnTo>
                    <a:lnTo>
                      <a:pt x="904" y="905"/>
                    </a:lnTo>
                    <a:lnTo>
                      <a:pt x="901" y="906"/>
                    </a:lnTo>
                    <a:lnTo>
                      <a:pt x="897" y="910"/>
                    </a:lnTo>
                    <a:lnTo>
                      <a:pt x="893" y="912"/>
                    </a:lnTo>
                    <a:lnTo>
                      <a:pt x="890" y="913"/>
                    </a:lnTo>
                    <a:lnTo>
                      <a:pt x="891" y="914"/>
                    </a:lnTo>
                    <a:lnTo>
                      <a:pt x="892" y="914"/>
                    </a:lnTo>
                    <a:lnTo>
                      <a:pt x="893" y="914"/>
                    </a:lnTo>
                    <a:lnTo>
                      <a:pt x="894" y="915"/>
                    </a:lnTo>
                    <a:lnTo>
                      <a:pt x="894" y="917"/>
                    </a:lnTo>
                    <a:lnTo>
                      <a:pt x="894" y="920"/>
                    </a:lnTo>
                    <a:lnTo>
                      <a:pt x="894" y="921"/>
                    </a:lnTo>
                    <a:lnTo>
                      <a:pt x="891" y="924"/>
                    </a:lnTo>
                    <a:lnTo>
                      <a:pt x="890" y="929"/>
                    </a:lnTo>
                    <a:lnTo>
                      <a:pt x="889" y="931"/>
                    </a:lnTo>
                    <a:lnTo>
                      <a:pt x="884" y="932"/>
                    </a:lnTo>
                    <a:lnTo>
                      <a:pt x="884" y="940"/>
                    </a:lnTo>
                    <a:lnTo>
                      <a:pt x="879" y="946"/>
                    </a:lnTo>
                    <a:lnTo>
                      <a:pt x="872" y="948"/>
                    </a:lnTo>
                    <a:lnTo>
                      <a:pt x="866" y="952"/>
                    </a:lnTo>
                    <a:lnTo>
                      <a:pt x="862" y="952"/>
                    </a:lnTo>
                    <a:lnTo>
                      <a:pt x="861" y="956"/>
                    </a:lnTo>
                    <a:lnTo>
                      <a:pt x="861" y="960"/>
                    </a:lnTo>
                    <a:lnTo>
                      <a:pt x="859" y="964"/>
                    </a:lnTo>
                    <a:lnTo>
                      <a:pt x="859" y="970"/>
                    </a:lnTo>
                    <a:lnTo>
                      <a:pt x="856" y="974"/>
                    </a:lnTo>
                    <a:lnTo>
                      <a:pt x="852" y="978"/>
                    </a:lnTo>
                    <a:lnTo>
                      <a:pt x="848" y="982"/>
                    </a:lnTo>
                    <a:lnTo>
                      <a:pt x="850" y="983"/>
                    </a:lnTo>
                    <a:lnTo>
                      <a:pt x="852" y="983"/>
                    </a:lnTo>
                    <a:lnTo>
                      <a:pt x="852" y="985"/>
                    </a:lnTo>
                    <a:lnTo>
                      <a:pt x="852" y="987"/>
                    </a:lnTo>
                    <a:lnTo>
                      <a:pt x="849" y="987"/>
                    </a:lnTo>
                    <a:lnTo>
                      <a:pt x="846" y="989"/>
                    </a:lnTo>
                    <a:lnTo>
                      <a:pt x="845" y="993"/>
                    </a:lnTo>
                    <a:lnTo>
                      <a:pt x="843" y="995"/>
                    </a:lnTo>
                    <a:lnTo>
                      <a:pt x="842" y="1000"/>
                    </a:lnTo>
                    <a:lnTo>
                      <a:pt x="840" y="1003"/>
                    </a:lnTo>
                    <a:lnTo>
                      <a:pt x="839" y="1006"/>
                    </a:lnTo>
                    <a:lnTo>
                      <a:pt x="841" y="1011"/>
                    </a:lnTo>
                    <a:lnTo>
                      <a:pt x="840" y="1016"/>
                    </a:lnTo>
                    <a:lnTo>
                      <a:pt x="839" y="1021"/>
                    </a:lnTo>
                    <a:lnTo>
                      <a:pt x="837" y="1025"/>
                    </a:lnTo>
                    <a:lnTo>
                      <a:pt x="835" y="1031"/>
                    </a:lnTo>
                    <a:lnTo>
                      <a:pt x="833" y="1036"/>
                    </a:lnTo>
                    <a:lnTo>
                      <a:pt x="830" y="1041"/>
                    </a:lnTo>
                    <a:lnTo>
                      <a:pt x="826" y="1046"/>
                    </a:lnTo>
                    <a:lnTo>
                      <a:pt x="822" y="1049"/>
                    </a:lnTo>
                    <a:lnTo>
                      <a:pt x="824" y="1053"/>
                    </a:lnTo>
                    <a:lnTo>
                      <a:pt x="821" y="1053"/>
                    </a:lnTo>
                    <a:lnTo>
                      <a:pt x="816" y="1052"/>
                    </a:lnTo>
                    <a:lnTo>
                      <a:pt x="812" y="1052"/>
                    </a:lnTo>
                    <a:lnTo>
                      <a:pt x="811" y="1052"/>
                    </a:lnTo>
                    <a:lnTo>
                      <a:pt x="810" y="1052"/>
                    </a:lnTo>
                    <a:lnTo>
                      <a:pt x="810" y="1056"/>
                    </a:lnTo>
                    <a:lnTo>
                      <a:pt x="811" y="1060"/>
                    </a:lnTo>
                    <a:lnTo>
                      <a:pt x="811" y="1064"/>
                    </a:lnTo>
                    <a:lnTo>
                      <a:pt x="811" y="1068"/>
                    </a:lnTo>
                    <a:lnTo>
                      <a:pt x="810" y="1073"/>
                    </a:lnTo>
                    <a:lnTo>
                      <a:pt x="809" y="1076"/>
                    </a:lnTo>
                    <a:lnTo>
                      <a:pt x="807" y="1079"/>
                    </a:lnTo>
                    <a:lnTo>
                      <a:pt x="805" y="1083"/>
                    </a:lnTo>
                    <a:lnTo>
                      <a:pt x="805" y="1086"/>
                    </a:lnTo>
                    <a:lnTo>
                      <a:pt x="805" y="1092"/>
                    </a:lnTo>
                    <a:lnTo>
                      <a:pt x="804" y="1095"/>
                    </a:lnTo>
                    <a:lnTo>
                      <a:pt x="800" y="1096"/>
                    </a:lnTo>
                    <a:lnTo>
                      <a:pt x="798" y="1100"/>
                    </a:lnTo>
                    <a:lnTo>
                      <a:pt x="798" y="1105"/>
                    </a:lnTo>
                    <a:lnTo>
                      <a:pt x="797" y="1110"/>
                    </a:lnTo>
                    <a:lnTo>
                      <a:pt x="792" y="1111"/>
                    </a:lnTo>
                    <a:lnTo>
                      <a:pt x="792" y="1115"/>
                    </a:lnTo>
                    <a:lnTo>
                      <a:pt x="791" y="1120"/>
                    </a:lnTo>
                    <a:lnTo>
                      <a:pt x="790" y="1124"/>
                    </a:lnTo>
                    <a:lnTo>
                      <a:pt x="788" y="1128"/>
                    </a:lnTo>
                    <a:lnTo>
                      <a:pt x="786" y="1132"/>
                    </a:lnTo>
                    <a:lnTo>
                      <a:pt x="784" y="1137"/>
                    </a:lnTo>
                    <a:lnTo>
                      <a:pt x="783" y="1141"/>
                    </a:lnTo>
                    <a:lnTo>
                      <a:pt x="782" y="1145"/>
                    </a:lnTo>
                    <a:lnTo>
                      <a:pt x="780" y="1146"/>
                    </a:lnTo>
                    <a:lnTo>
                      <a:pt x="777" y="1147"/>
                    </a:lnTo>
                    <a:lnTo>
                      <a:pt x="776" y="1149"/>
                    </a:lnTo>
                    <a:lnTo>
                      <a:pt x="775" y="1151"/>
                    </a:lnTo>
                    <a:lnTo>
                      <a:pt x="771" y="1156"/>
                    </a:lnTo>
                    <a:lnTo>
                      <a:pt x="766" y="1161"/>
                    </a:lnTo>
                    <a:lnTo>
                      <a:pt x="764" y="1167"/>
                    </a:lnTo>
                    <a:lnTo>
                      <a:pt x="764" y="1172"/>
                    </a:lnTo>
                    <a:lnTo>
                      <a:pt x="762" y="1177"/>
                    </a:lnTo>
                    <a:lnTo>
                      <a:pt x="764" y="1182"/>
                    </a:lnTo>
                    <a:lnTo>
                      <a:pt x="763" y="1186"/>
                    </a:lnTo>
                    <a:lnTo>
                      <a:pt x="755" y="1186"/>
                    </a:lnTo>
                    <a:lnTo>
                      <a:pt x="756" y="1184"/>
                    </a:lnTo>
                    <a:lnTo>
                      <a:pt x="758" y="1181"/>
                    </a:lnTo>
                    <a:lnTo>
                      <a:pt x="759" y="1178"/>
                    </a:lnTo>
                    <a:lnTo>
                      <a:pt x="757" y="1175"/>
                    </a:lnTo>
                    <a:lnTo>
                      <a:pt x="755" y="1175"/>
                    </a:lnTo>
                    <a:lnTo>
                      <a:pt x="754" y="1176"/>
                    </a:lnTo>
                    <a:lnTo>
                      <a:pt x="753" y="1177"/>
                    </a:lnTo>
                    <a:lnTo>
                      <a:pt x="752" y="1179"/>
                    </a:lnTo>
                    <a:lnTo>
                      <a:pt x="753" y="1184"/>
                    </a:lnTo>
                    <a:lnTo>
                      <a:pt x="753" y="1188"/>
                    </a:lnTo>
                    <a:lnTo>
                      <a:pt x="753" y="1193"/>
                    </a:lnTo>
                    <a:lnTo>
                      <a:pt x="757" y="1197"/>
                    </a:lnTo>
                    <a:lnTo>
                      <a:pt x="755" y="1201"/>
                    </a:lnTo>
                    <a:lnTo>
                      <a:pt x="754" y="1204"/>
                    </a:lnTo>
                    <a:lnTo>
                      <a:pt x="753" y="1208"/>
                    </a:lnTo>
                    <a:lnTo>
                      <a:pt x="751" y="1212"/>
                    </a:lnTo>
                    <a:lnTo>
                      <a:pt x="750" y="1215"/>
                    </a:lnTo>
                    <a:lnTo>
                      <a:pt x="749" y="1220"/>
                    </a:lnTo>
                    <a:lnTo>
                      <a:pt x="749" y="1223"/>
                    </a:lnTo>
                    <a:lnTo>
                      <a:pt x="749" y="1227"/>
                    </a:lnTo>
                    <a:lnTo>
                      <a:pt x="744" y="1229"/>
                    </a:lnTo>
                    <a:lnTo>
                      <a:pt x="739" y="1234"/>
                    </a:lnTo>
                    <a:lnTo>
                      <a:pt x="735" y="1238"/>
                    </a:lnTo>
                    <a:lnTo>
                      <a:pt x="728" y="1240"/>
                    </a:lnTo>
                    <a:lnTo>
                      <a:pt x="725" y="1244"/>
                    </a:lnTo>
                    <a:lnTo>
                      <a:pt x="725" y="1248"/>
                    </a:lnTo>
                    <a:lnTo>
                      <a:pt x="723" y="1254"/>
                    </a:lnTo>
                    <a:lnTo>
                      <a:pt x="720" y="1257"/>
                    </a:lnTo>
                    <a:lnTo>
                      <a:pt x="722" y="1264"/>
                    </a:lnTo>
                    <a:lnTo>
                      <a:pt x="721" y="1268"/>
                    </a:lnTo>
                    <a:lnTo>
                      <a:pt x="719" y="1272"/>
                    </a:lnTo>
                    <a:lnTo>
                      <a:pt x="714" y="1274"/>
                    </a:lnTo>
                    <a:lnTo>
                      <a:pt x="710" y="1277"/>
                    </a:lnTo>
                    <a:lnTo>
                      <a:pt x="708" y="1281"/>
                    </a:lnTo>
                    <a:lnTo>
                      <a:pt x="708" y="1284"/>
                    </a:lnTo>
                    <a:lnTo>
                      <a:pt x="710" y="1289"/>
                    </a:lnTo>
                    <a:lnTo>
                      <a:pt x="711" y="1291"/>
                    </a:lnTo>
                    <a:lnTo>
                      <a:pt x="712" y="1292"/>
                    </a:lnTo>
                    <a:lnTo>
                      <a:pt x="714" y="1293"/>
                    </a:lnTo>
                    <a:lnTo>
                      <a:pt x="713" y="1296"/>
                    </a:lnTo>
                    <a:lnTo>
                      <a:pt x="712" y="1300"/>
                    </a:lnTo>
                    <a:lnTo>
                      <a:pt x="711" y="1302"/>
                    </a:lnTo>
                    <a:lnTo>
                      <a:pt x="710" y="1306"/>
                    </a:lnTo>
                    <a:lnTo>
                      <a:pt x="710" y="1310"/>
                    </a:lnTo>
                    <a:lnTo>
                      <a:pt x="708" y="1313"/>
                    </a:lnTo>
                    <a:lnTo>
                      <a:pt x="707" y="1317"/>
                    </a:lnTo>
                    <a:lnTo>
                      <a:pt x="703" y="1319"/>
                    </a:lnTo>
                    <a:lnTo>
                      <a:pt x="700" y="1321"/>
                    </a:lnTo>
                    <a:lnTo>
                      <a:pt x="699" y="1321"/>
                    </a:lnTo>
                    <a:lnTo>
                      <a:pt x="697" y="1321"/>
                    </a:lnTo>
                    <a:lnTo>
                      <a:pt x="696" y="1322"/>
                    </a:lnTo>
                    <a:lnTo>
                      <a:pt x="694" y="1322"/>
                    </a:lnTo>
                    <a:lnTo>
                      <a:pt x="695" y="1326"/>
                    </a:lnTo>
                    <a:lnTo>
                      <a:pt x="698" y="1328"/>
                    </a:lnTo>
                    <a:lnTo>
                      <a:pt x="700" y="1332"/>
                    </a:lnTo>
                    <a:lnTo>
                      <a:pt x="700" y="1336"/>
                    </a:lnTo>
                    <a:lnTo>
                      <a:pt x="696" y="1338"/>
                    </a:lnTo>
                    <a:lnTo>
                      <a:pt x="693" y="1341"/>
                    </a:lnTo>
                    <a:lnTo>
                      <a:pt x="692" y="1345"/>
                    </a:lnTo>
                    <a:lnTo>
                      <a:pt x="691" y="1349"/>
                    </a:lnTo>
                    <a:lnTo>
                      <a:pt x="692" y="1353"/>
                    </a:lnTo>
                    <a:lnTo>
                      <a:pt x="693" y="1358"/>
                    </a:lnTo>
                    <a:lnTo>
                      <a:pt x="692" y="1362"/>
                    </a:lnTo>
                    <a:lnTo>
                      <a:pt x="689" y="1365"/>
                    </a:lnTo>
                    <a:lnTo>
                      <a:pt x="687" y="1365"/>
                    </a:lnTo>
                    <a:lnTo>
                      <a:pt x="686" y="1366"/>
                    </a:lnTo>
                    <a:lnTo>
                      <a:pt x="686" y="1367"/>
                    </a:lnTo>
                    <a:lnTo>
                      <a:pt x="686" y="1368"/>
                    </a:lnTo>
                    <a:lnTo>
                      <a:pt x="689" y="1371"/>
                    </a:lnTo>
                    <a:lnTo>
                      <a:pt x="690" y="1373"/>
                    </a:lnTo>
                    <a:lnTo>
                      <a:pt x="688" y="1373"/>
                    </a:lnTo>
                    <a:lnTo>
                      <a:pt x="684" y="1373"/>
                    </a:lnTo>
                    <a:lnTo>
                      <a:pt x="682" y="1373"/>
                    </a:lnTo>
                    <a:lnTo>
                      <a:pt x="680" y="1376"/>
                    </a:lnTo>
                    <a:lnTo>
                      <a:pt x="680" y="1380"/>
                    </a:lnTo>
                    <a:lnTo>
                      <a:pt x="680" y="1386"/>
                    </a:lnTo>
                    <a:lnTo>
                      <a:pt x="678" y="1390"/>
                    </a:lnTo>
                    <a:lnTo>
                      <a:pt x="677" y="1394"/>
                    </a:lnTo>
                    <a:lnTo>
                      <a:pt x="681" y="1399"/>
                    </a:lnTo>
                    <a:lnTo>
                      <a:pt x="679" y="1402"/>
                    </a:lnTo>
                    <a:lnTo>
                      <a:pt x="677" y="1407"/>
                    </a:lnTo>
                    <a:lnTo>
                      <a:pt x="675" y="1410"/>
                    </a:lnTo>
                    <a:lnTo>
                      <a:pt x="671" y="1411"/>
                    </a:lnTo>
                    <a:lnTo>
                      <a:pt x="671" y="1413"/>
                    </a:lnTo>
                    <a:lnTo>
                      <a:pt x="671" y="1416"/>
                    </a:lnTo>
                    <a:lnTo>
                      <a:pt x="672" y="1419"/>
                    </a:lnTo>
                    <a:lnTo>
                      <a:pt x="671" y="1422"/>
                    </a:lnTo>
                    <a:lnTo>
                      <a:pt x="667" y="1424"/>
                    </a:lnTo>
                    <a:lnTo>
                      <a:pt x="665" y="1428"/>
                    </a:lnTo>
                    <a:lnTo>
                      <a:pt x="664" y="1432"/>
                    </a:lnTo>
                    <a:lnTo>
                      <a:pt x="663" y="1437"/>
                    </a:lnTo>
                    <a:lnTo>
                      <a:pt x="658" y="1442"/>
                    </a:lnTo>
                    <a:lnTo>
                      <a:pt x="654" y="1446"/>
                    </a:lnTo>
                    <a:lnTo>
                      <a:pt x="649" y="1451"/>
                    </a:lnTo>
                    <a:lnTo>
                      <a:pt x="644" y="1454"/>
                    </a:lnTo>
                    <a:lnTo>
                      <a:pt x="644" y="1458"/>
                    </a:lnTo>
                    <a:lnTo>
                      <a:pt x="643" y="1461"/>
                    </a:lnTo>
                    <a:lnTo>
                      <a:pt x="641" y="1464"/>
                    </a:lnTo>
                    <a:lnTo>
                      <a:pt x="640" y="1467"/>
                    </a:lnTo>
                    <a:lnTo>
                      <a:pt x="639" y="1470"/>
                    </a:lnTo>
                    <a:lnTo>
                      <a:pt x="638" y="1473"/>
                    </a:lnTo>
                    <a:lnTo>
                      <a:pt x="638" y="1476"/>
                    </a:lnTo>
                    <a:lnTo>
                      <a:pt x="639" y="1481"/>
                    </a:lnTo>
                    <a:lnTo>
                      <a:pt x="635" y="1482"/>
                    </a:lnTo>
                    <a:lnTo>
                      <a:pt x="628" y="1480"/>
                    </a:lnTo>
                    <a:lnTo>
                      <a:pt x="624" y="1480"/>
                    </a:lnTo>
                    <a:lnTo>
                      <a:pt x="620" y="1484"/>
                    </a:lnTo>
                    <a:lnTo>
                      <a:pt x="617" y="1484"/>
                    </a:lnTo>
                    <a:lnTo>
                      <a:pt x="614" y="1487"/>
                    </a:lnTo>
                    <a:lnTo>
                      <a:pt x="612" y="1488"/>
                    </a:lnTo>
                    <a:lnTo>
                      <a:pt x="610" y="1485"/>
                    </a:lnTo>
                    <a:lnTo>
                      <a:pt x="608" y="1488"/>
                    </a:lnTo>
                    <a:lnTo>
                      <a:pt x="607" y="1492"/>
                    </a:lnTo>
                    <a:lnTo>
                      <a:pt x="605" y="1496"/>
                    </a:lnTo>
                    <a:lnTo>
                      <a:pt x="600" y="1497"/>
                    </a:lnTo>
                    <a:lnTo>
                      <a:pt x="600" y="1493"/>
                    </a:lnTo>
                    <a:lnTo>
                      <a:pt x="599" y="1492"/>
                    </a:lnTo>
                    <a:lnTo>
                      <a:pt x="596" y="1491"/>
                    </a:lnTo>
                    <a:lnTo>
                      <a:pt x="595" y="1489"/>
                    </a:lnTo>
                    <a:lnTo>
                      <a:pt x="593" y="1493"/>
                    </a:lnTo>
                    <a:lnTo>
                      <a:pt x="591" y="1496"/>
                    </a:lnTo>
                    <a:lnTo>
                      <a:pt x="587" y="1498"/>
                    </a:lnTo>
                    <a:lnTo>
                      <a:pt x="584" y="1500"/>
                    </a:lnTo>
                    <a:lnTo>
                      <a:pt x="583" y="1503"/>
                    </a:lnTo>
                    <a:lnTo>
                      <a:pt x="579" y="1506"/>
                    </a:lnTo>
                    <a:lnTo>
                      <a:pt x="575" y="1506"/>
                    </a:lnTo>
                    <a:lnTo>
                      <a:pt x="572" y="1508"/>
                    </a:lnTo>
                    <a:lnTo>
                      <a:pt x="572" y="1506"/>
                    </a:lnTo>
                    <a:lnTo>
                      <a:pt x="572" y="1503"/>
                    </a:lnTo>
                    <a:lnTo>
                      <a:pt x="572" y="1502"/>
                    </a:lnTo>
                    <a:lnTo>
                      <a:pt x="571" y="1500"/>
                    </a:lnTo>
                    <a:lnTo>
                      <a:pt x="571" y="1498"/>
                    </a:lnTo>
                    <a:lnTo>
                      <a:pt x="570" y="1497"/>
                    </a:lnTo>
                    <a:lnTo>
                      <a:pt x="568" y="1495"/>
                    </a:lnTo>
                    <a:lnTo>
                      <a:pt x="568" y="1493"/>
                    </a:lnTo>
                    <a:lnTo>
                      <a:pt x="566" y="1495"/>
                    </a:lnTo>
                    <a:lnTo>
                      <a:pt x="564" y="1497"/>
                    </a:lnTo>
                    <a:lnTo>
                      <a:pt x="562" y="1498"/>
                    </a:lnTo>
                    <a:lnTo>
                      <a:pt x="559" y="1499"/>
                    </a:lnTo>
                    <a:lnTo>
                      <a:pt x="558" y="1501"/>
                    </a:lnTo>
                    <a:lnTo>
                      <a:pt x="556" y="1503"/>
                    </a:lnTo>
                    <a:lnTo>
                      <a:pt x="555" y="1503"/>
                    </a:lnTo>
                    <a:lnTo>
                      <a:pt x="553" y="1500"/>
                    </a:lnTo>
                    <a:lnTo>
                      <a:pt x="550" y="1495"/>
                    </a:lnTo>
                    <a:lnTo>
                      <a:pt x="547" y="1491"/>
                    </a:lnTo>
                    <a:lnTo>
                      <a:pt x="544" y="1486"/>
                    </a:lnTo>
                    <a:lnTo>
                      <a:pt x="540" y="1482"/>
                    </a:lnTo>
                    <a:lnTo>
                      <a:pt x="538" y="1477"/>
                    </a:lnTo>
                    <a:lnTo>
                      <a:pt x="536" y="1472"/>
                    </a:lnTo>
                    <a:lnTo>
                      <a:pt x="535" y="1466"/>
                    </a:lnTo>
                    <a:lnTo>
                      <a:pt x="537" y="1461"/>
                    </a:lnTo>
                    <a:lnTo>
                      <a:pt x="531" y="1458"/>
                    </a:lnTo>
                    <a:lnTo>
                      <a:pt x="529" y="1452"/>
                    </a:lnTo>
                    <a:lnTo>
                      <a:pt x="529" y="1446"/>
                    </a:lnTo>
                    <a:lnTo>
                      <a:pt x="531" y="1440"/>
                    </a:lnTo>
                    <a:lnTo>
                      <a:pt x="531" y="1437"/>
                    </a:lnTo>
                    <a:lnTo>
                      <a:pt x="531" y="1432"/>
                    </a:lnTo>
                    <a:lnTo>
                      <a:pt x="531" y="1428"/>
                    </a:lnTo>
                    <a:lnTo>
                      <a:pt x="531" y="1424"/>
                    </a:lnTo>
                    <a:lnTo>
                      <a:pt x="530" y="1420"/>
                    </a:lnTo>
                    <a:lnTo>
                      <a:pt x="531" y="1416"/>
                    </a:lnTo>
                    <a:lnTo>
                      <a:pt x="531" y="1411"/>
                    </a:lnTo>
                    <a:lnTo>
                      <a:pt x="532" y="1408"/>
                    </a:lnTo>
                    <a:lnTo>
                      <a:pt x="531" y="1407"/>
                    </a:lnTo>
                    <a:lnTo>
                      <a:pt x="530" y="1404"/>
                    </a:lnTo>
                    <a:lnTo>
                      <a:pt x="530" y="1401"/>
                    </a:lnTo>
                    <a:lnTo>
                      <a:pt x="531" y="1399"/>
                    </a:lnTo>
                    <a:lnTo>
                      <a:pt x="534" y="1398"/>
                    </a:lnTo>
                    <a:lnTo>
                      <a:pt x="533" y="1398"/>
                    </a:lnTo>
                    <a:lnTo>
                      <a:pt x="532" y="1395"/>
                    </a:lnTo>
                    <a:lnTo>
                      <a:pt x="532" y="1394"/>
                    </a:lnTo>
                    <a:lnTo>
                      <a:pt x="528" y="1390"/>
                    </a:lnTo>
                    <a:lnTo>
                      <a:pt x="526" y="1385"/>
                    </a:lnTo>
                    <a:lnTo>
                      <a:pt x="525" y="1379"/>
                    </a:lnTo>
                    <a:lnTo>
                      <a:pt x="523" y="1373"/>
                    </a:lnTo>
                    <a:lnTo>
                      <a:pt x="523" y="1371"/>
                    </a:lnTo>
                    <a:lnTo>
                      <a:pt x="524" y="1368"/>
                    </a:lnTo>
                    <a:lnTo>
                      <a:pt x="524" y="1365"/>
                    </a:lnTo>
                    <a:lnTo>
                      <a:pt x="524" y="1362"/>
                    </a:lnTo>
                    <a:lnTo>
                      <a:pt x="525" y="1359"/>
                    </a:lnTo>
                    <a:lnTo>
                      <a:pt x="526" y="1356"/>
                    </a:lnTo>
                    <a:lnTo>
                      <a:pt x="527" y="1353"/>
                    </a:lnTo>
                    <a:lnTo>
                      <a:pt x="529" y="1351"/>
                    </a:lnTo>
                    <a:lnTo>
                      <a:pt x="529" y="1347"/>
                    </a:lnTo>
                    <a:lnTo>
                      <a:pt x="529" y="1341"/>
                    </a:lnTo>
                    <a:lnTo>
                      <a:pt x="529" y="1337"/>
                    </a:lnTo>
                    <a:lnTo>
                      <a:pt x="529" y="1332"/>
                    </a:lnTo>
                    <a:lnTo>
                      <a:pt x="529" y="1328"/>
                    </a:lnTo>
                    <a:lnTo>
                      <a:pt x="529" y="1323"/>
                    </a:lnTo>
                    <a:lnTo>
                      <a:pt x="531" y="1320"/>
                    </a:lnTo>
                    <a:lnTo>
                      <a:pt x="535" y="1317"/>
                    </a:lnTo>
                    <a:lnTo>
                      <a:pt x="534" y="1314"/>
                    </a:lnTo>
                    <a:lnTo>
                      <a:pt x="535" y="1311"/>
                    </a:lnTo>
                    <a:lnTo>
                      <a:pt x="536" y="1308"/>
                    </a:lnTo>
                    <a:lnTo>
                      <a:pt x="537" y="1304"/>
                    </a:lnTo>
                    <a:lnTo>
                      <a:pt x="542" y="1302"/>
                    </a:lnTo>
                    <a:lnTo>
                      <a:pt x="548" y="1302"/>
                    </a:lnTo>
                    <a:lnTo>
                      <a:pt x="551" y="1300"/>
                    </a:lnTo>
                    <a:lnTo>
                      <a:pt x="553" y="1293"/>
                    </a:lnTo>
                    <a:lnTo>
                      <a:pt x="549" y="1293"/>
                    </a:lnTo>
                    <a:lnTo>
                      <a:pt x="548" y="1291"/>
                    </a:lnTo>
                    <a:lnTo>
                      <a:pt x="548" y="1289"/>
                    </a:lnTo>
                    <a:lnTo>
                      <a:pt x="548" y="1286"/>
                    </a:lnTo>
                    <a:lnTo>
                      <a:pt x="550" y="1285"/>
                    </a:lnTo>
                    <a:lnTo>
                      <a:pt x="553" y="1285"/>
                    </a:lnTo>
                    <a:lnTo>
                      <a:pt x="554" y="1284"/>
                    </a:lnTo>
                    <a:lnTo>
                      <a:pt x="555" y="1283"/>
                    </a:lnTo>
                    <a:lnTo>
                      <a:pt x="555" y="1279"/>
                    </a:lnTo>
                    <a:lnTo>
                      <a:pt x="555" y="1275"/>
                    </a:lnTo>
                    <a:lnTo>
                      <a:pt x="555" y="1272"/>
                    </a:lnTo>
                    <a:lnTo>
                      <a:pt x="554" y="1268"/>
                    </a:lnTo>
                    <a:lnTo>
                      <a:pt x="553" y="1266"/>
                    </a:lnTo>
                    <a:lnTo>
                      <a:pt x="553" y="1263"/>
                    </a:lnTo>
                    <a:lnTo>
                      <a:pt x="555" y="1260"/>
                    </a:lnTo>
                    <a:lnTo>
                      <a:pt x="557" y="1259"/>
                    </a:lnTo>
                    <a:lnTo>
                      <a:pt x="559" y="1258"/>
                    </a:lnTo>
                    <a:lnTo>
                      <a:pt x="561" y="1258"/>
                    </a:lnTo>
                    <a:lnTo>
                      <a:pt x="563" y="1258"/>
                    </a:lnTo>
                    <a:lnTo>
                      <a:pt x="564" y="1257"/>
                    </a:lnTo>
                    <a:lnTo>
                      <a:pt x="563" y="1253"/>
                    </a:lnTo>
                    <a:lnTo>
                      <a:pt x="559" y="1251"/>
                    </a:lnTo>
                    <a:lnTo>
                      <a:pt x="555" y="1250"/>
                    </a:lnTo>
                    <a:lnTo>
                      <a:pt x="553" y="1246"/>
                    </a:lnTo>
                    <a:lnTo>
                      <a:pt x="555" y="1240"/>
                    </a:lnTo>
                    <a:lnTo>
                      <a:pt x="557" y="1234"/>
                    </a:lnTo>
                    <a:lnTo>
                      <a:pt x="560" y="1229"/>
                    </a:lnTo>
                    <a:lnTo>
                      <a:pt x="568" y="1228"/>
                    </a:lnTo>
                    <a:lnTo>
                      <a:pt x="568" y="1227"/>
                    </a:lnTo>
                    <a:lnTo>
                      <a:pt x="568" y="1226"/>
                    </a:lnTo>
                    <a:lnTo>
                      <a:pt x="568" y="1225"/>
                    </a:lnTo>
                    <a:lnTo>
                      <a:pt x="565" y="1223"/>
                    </a:lnTo>
                    <a:lnTo>
                      <a:pt x="563" y="1220"/>
                    </a:lnTo>
                    <a:lnTo>
                      <a:pt x="561" y="1218"/>
                    </a:lnTo>
                    <a:lnTo>
                      <a:pt x="560" y="1215"/>
                    </a:lnTo>
                    <a:lnTo>
                      <a:pt x="559" y="1211"/>
                    </a:lnTo>
                    <a:lnTo>
                      <a:pt x="559" y="1206"/>
                    </a:lnTo>
                    <a:lnTo>
                      <a:pt x="559" y="1202"/>
                    </a:lnTo>
                    <a:lnTo>
                      <a:pt x="559" y="1197"/>
                    </a:lnTo>
                    <a:lnTo>
                      <a:pt x="560" y="1193"/>
                    </a:lnTo>
                    <a:lnTo>
                      <a:pt x="562" y="1188"/>
                    </a:lnTo>
                    <a:lnTo>
                      <a:pt x="563" y="1184"/>
                    </a:lnTo>
                    <a:lnTo>
                      <a:pt x="563" y="1179"/>
                    </a:lnTo>
                    <a:lnTo>
                      <a:pt x="561" y="1175"/>
                    </a:lnTo>
                    <a:lnTo>
                      <a:pt x="559" y="1175"/>
                    </a:lnTo>
                    <a:lnTo>
                      <a:pt x="556" y="1178"/>
                    </a:lnTo>
                    <a:lnTo>
                      <a:pt x="553" y="1182"/>
                    </a:lnTo>
                    <a:lnTo>
                      <a:pt x="551" y="1186"/>
                    </a:lnTo>
                    <a:lnTo>
                      <a:pt x="548" y="1191"/>
                    </a:lnTo>
                    <a:lnTo>
                      <a:pt x="546" y="1196"/>
                    </a:lnTo>
                    <a:lnTo>
                      <a:pt x="545" y="1203"/>
                    </a:lnTo>
                    <a:lnTo>
                      <a:pt x="538" y="1202"/>
                    </a:lnTo>
                    <a:lnTo>
                      <a:pt x="536" y="1205"/>
                    </a:lnTo>
                    <a:lnTo>
                      <a:pt x="535" y="1211"/>
                    </a:lnTo>
                    <a:lnTo>
                      <a:pt x="531" y="1216"/>
                    </a:lnTo>
                    <a:lnTo>
                      <a:pt x="534" y="1220"/>
                    </a:lnTo>
                    <a:lnTo>
                      <a:pt x="535" y="1224"/>
                    </a:lnTo>
                    <a:lnTo>
                      <a:pt x="535" y="1228"/>
                    </a:lnTo>
                    <a:lnTo>
                      <a:pt x="535" y="1231"/>
                    </a:lnTo>
                    <a:lnTo>
                      <a:pt x="531" y="1235"/>
                    </a:lnTo>
                    <a:lnTo>
                      <a:pt x="527" y="1236"/>
                    </a:lnTo>
                    <a:lnTo>
                      <a:pt x="522" y="1236"/>
                    </a:lnTo>
                    <a:lnTo>
                      <a:pt x="518" y="1238"/>
                    </a:lnTo>
                    <a:lnTo>
                      <a:pt x="519" y="1241"/>
                    </a:lnTo>
                    <a:lnTo>
                      <a:pt x="520" y="1245"/>
                    </a:lnTo>
                    <a:lnTo>
                      <a:pt x="522" y="1248"/>
                    </a:lnTo>
                    <a:lnTo>
                      <a:pt x="523" y="1251"/>
                    </a:lnTo>
                    <a:lnTo>
                      <a:pt x="524" y="1254"/>
                    </a:lnTo>
                    <a:lnTo>
                      <a:pt x="524" y="1257"/>
                    </a:lnTo>
                    <a:lnTo>
                      <a:pt x="523" y="1260"/>
                    </a:lnTo>
                    <a:lnTo>
                      <a:pt x="520" y="1264"/>
                    </a:lnTo>
                    <a:lnTo>
                      <a:pt x="520" y="1269"/>
                    </a:lnTo>
                    <a:lnTo>
                      <a:pt x="519" y="1275"/>
                    </a:lnTo>
                    <a:lnTo>
                      <a:pt x="517" y="1281"/>
                    </a:lnTo>
                    <a:lnTo>
                      <a:pt x="513" y="1283"/>
                    </a:lnTo>
                    <a:lnTo>
                      <a:pt x="513" y="1287"/>
                    </a:lnTo>
                    <a:lnTo>
                      <a:pt x="513" y="1291"/>
                    </a:lnTo>
                    <a:lnTo>
                      <a:pt x="513" y="1295"/>
                    </a:lnTo>
                    <a:lnTo>
                      <a:pt x="512" y="1299"/>
                    </a:lnTo>
                    <a:lnTo>
                      <a:pt x="512" y="1302"/>
                    </a:lnTo>
                    <a:lnTo>
                      <a:pt x="510" y="1305"/>
                    </a:lnTo>
                    <a:lnTo>
                      <a:pt x="509" y="1308"/>
                    </a:lnTo>
                    <a:lnTo>
                      <a:pt x="505" y="1311"/>
                    </a:lnTo>
                    <a:lnTo>
                      <a:pt x="505" y="1316"/>
                    </a:lnTo>
                    <a:lnTo>
                      <a:pt x="505" y="1321"/>
                    </a:lnTo>
                    <a:lnTo>
                      <a:pt x="505" y="1326"/>
                    </a:lnTo>
                    <a:lnTo>
                      <a:pt x="500" y="1328"/>
                    </a:lnTo>
                    <a:lnTo>
                      <a:pt x="501" y="1334"/>
                    </a:lnTo>
                    <a:lnTo>
                      <a:pt x="501" y="1338"/>
                    </a:lnTo>
                    <a:lnTo>
                      <a:pt x="500" y="1343"/>
                    </a:lnTo>
                    <a:lnTo>
                      <a:pt x="499" y="1347"/>
                    </a:lnTo>
                    <a:lnTo>
                      <a:pt x="497" y="1351"/>
                    </a:lnTo>
                    <a:lnTo>
                      <a:pt x="496" y="1356"/>
                    </a:lnTo>
                    <a:lnTo>
                      <a:pt x="494" y="1360"/>
                    </a:lnTo>
                    <a:lnTo>
                      <a:pt x="494" y="1365"/>
                    </a:lnTo>
                    <a:lnTo>
                      <a:pt x="489" y="1371"/>
                    </a:lnTo>
                    <a:lnTo>
                      <a:pt x="486" y="1377"/>
                    </a:lnTo>
                    <a:lnTo>
                      <a:pt x="485" y="1383"/>
                    </a:lnTo>
                    <a:lnTo>
                      <a:pt x="478" y="1386"/>
                    </a:lnTo>
                    <a:lnTo>
                      <a:pt x="477" y="1390"/>
                    </a:lnTo>
                    <a:lnTo>
                      <a:pt x="477" y="1393"/>
                    </a:lnTo>
                    <a:lnTo>
                      <a:pt x="477" y="1397"/>
                    </a:lnTo>
                    <a:lnTo>
                      <a:pt x="477" y="1401"/>
                    </a:lnTo>
                    <a:lnTo>
                      <a:pt x="477" y="1404"/>
                    </a:lnTo>
                    <a:lnTo>
                      <a:pt x="476" y="1408"/>
                    </a:lnTo>
                    <a:lnTo>
                      <a:pt x="474" y="1411"/>
                    </a:lnTo>
                    <a:lnTo>
                      <a:pt x="471" y="1413"/>
                    </a:lnTo>
                    <a:lnTo>
                      <a:pt x="475" y="1416"/>
                    </a:lnTo>
                    <a:lnTo>
                      <a:pt x="476" y="1418"/>
                    </a:lnTo>
                    <a:lnTo>
                      <a:pt x="476" y="1421"/>
                    </a:lnTo>
                    <a:lnTo>
                      <a:pt x="475" y="1424"/>
                    </a:lnTo>
                    <a:lnTo>
                      <a:pt x="473" y="1426"/>
                    </a:lnTo>
                    <a:lnTo>
                      <a:pt x="473" y="1429"/>
                    </a:lnTo>
                    <a:lnTo>
                      <a:pt x="473" y="1432"/>
                    </a:lnTo>
                    <a:lnTo>
                      <a:pt x="473" y="1435"/>
                    </a:lnTo>
                    <a:lnTo>
                      <a:pt x="469" y="1438"/>
                    </a:lnTo>
                    <a:lnTo>
                      <a:pt x="469" y="1443"/>
                    </a:lnTo>
                    <a:lnTo>
                      <a:pt x="468" y="1447"/>
                    </a:lnTo>
                    <a:lnTo>
                      <a:pt x="465" y="1450"/>
                    </a:lnTo>
                    <a:lnTo>
                      <a:pt x="464" y="1453"/>
                    </a:lnTo>
                    <a:lnTo>
                      <a:pt x="464" y="1455"/>
                    </a:lnTo>
                    <a:lnTo>
                      <a:pt x="462" y="1458"/>
                    </a:lnTo>
                    <a:lnTo>
                      <a:pt x="460" y="1461"/>
                    </a:lnTo>
                    <a:lnTo>
                      <a:pt x="459" y="1463"/>
                    </a:lnTo>
                    <a:lnTo>
                      <a:pt x="458" y="1466"/>
                    </a:lnTo>
                    <a:lnTo>
                      <a:pt x="458" y="1469"/>
                    </a:lnTo>
                    <a:lnTo>
                      <a:pt x="458" y="1473"/>
                    </a:lnTo>
                    <a:lnTo>
                      <a:pt x="457" y="1476"/>
                    </a:lnTo>
                    <a:lnTo>
                      <a:pt x="456" y="1480"/>
                    </a:lnTo>
                    <a:lnTo>
                      <a:pt x="455" y="1484"/>
                    </a:lnTo>
                    <a:lnTo>
                      <a:pt x="454" y="1487"/>
                    </a:lnTo>
                    <a:lnTo>
                      <a:pt x="451" y="1491"/>
                    </a:lnTo>
                    <a:lnTo>
                      <a:pt x="450" y="1493"/>
                    </a:lnTo>
                    <a:lnTo>
                      <a:pt x="448" y="1497"/>
                    </a:lnTo>
                    <a:lnTo>
                      <a:pt x="447" y="1500"/>
                    </a:lnTo>
                    <a:lnTo>
                      <a:pt x="445" y="1500"/>
                    </a:lnTo>
                    <a:lnTo>
                      <a:pt x="443" y="1500"/>
                    </a:lnTo>
                    <a:lnTo>
                      <a:pt x="441" y="1499"/>
                    </a:lnTo>
                    <a:lnTo>
                      <a:pt x="438" y="1499"/>
                    </a:lnTo>
                    <a:lnTo>
                      <a:pt x="438" y="1503"/>
                    </a:lnTo>
                    <a:lnTo>
                      <a:pt x="437" y="1506"/>
                    </a:lnTo>
                    <a:lnTo>
                      <a:pt x="434" y="1508"/>
                    </a:lnTo>
                    <a:lnTo>
                      <a:pt x="432" y="1510"/>
                    </a:lnTo>
                    <a:lnTo>
                      <a:pt x="429" y="1512"/>
                    </a:lnTo>
                    <a:lnTo>
                      <a:pt x="428" y="1515"/>
                    </a:lnTo>
                    <a:lnTo>
                      <a:pt x="427" y="1518"/>
                    </a:lnTo>
                    <a:lnTo>
                      <a:pt x="429" y="1523"/>
                    </a:lnTo>
                    <a:lnTo>
                      <a:pt x="426" y="1525"/>
                    </a:lnTo>
                    <a:lnTo>
                      <a:pt x="423" y="1528"/>
                    </a:lnTo>
                    <a:lnTo>
                      <a:pt x="423" y="1530"/>
                    </a:lnTo>
                    <a:lnTo>
                      <a:pt x="423" y="1533"/>
                    </a:lnTo>
                    <a:lnTo>
                      <a:pt x="424" y="1537"/>
                    </a:lnTo>
                    <a:lnTo>
                      <a:pt x="426" y="1540"/>
                    </a:lnTo>
                    <a:lnTo>
                      <a:pt x="426" y="1544"/>
                    </a:lnTo>
                    <a:lnTo>
                      <a:pt x="426" y="1546"/>
                    </a:lnTo>
                    <a:lnTo>
                      <a:pt x="427" y="1548"/>
                    </a:lnTo>
                    <a:lnTo>
                      <a:pt x="428" y="1549"/>
                    </a:lnTo>
                    <a:lnTo>
                      <a:pt x="429" y="1551"/>
                    </a:lnTo>
                    <a:lnTo>
                      <a:pt x="429" y="1554"/>
                    </a:lnTo>
                    <a:lnTo>
                      <a:pt x="427" y="1555"/>
                    </a:lnTo>
                    <a:lnTo>
                      <a:pt x="424" y="1556"/>
                    </a:lnTo>
                    <a:lnTo>
                      <a:pt x="423" y="1557"/>
                    </a:lnTo>
                    <a:lnTo>
                      <a:pt x="421" y="1560"/>
                    </a:lnTo>
                    <a:lnTo>
                      <a:pt x="424" y="1565"/>
                    </a:lnTo>
                    <a:lnTo>
                      <a:pt x="423" y="1570"/>
                    </a:lnTo>
                    <a:lnTo>
                      <a:pt x="422" y="1576"/>
                    </a:lnTo>
                    <a:lnTo>
                      <a:pt x="423" y="1581"/>
                    </a:lnTo>
                    <a:lnTo>
                      <a:pt x="422" y="1587"/>
                    </a:lnTo>
                    <a:lnTo>
                      <a:pt x="421" y="1592"/>
                    </a:lnTo>
                    <a:lnTo>
                      <a:pt x="420" y="1598"/>
                    </a:lnTo>
                    <a:lnTo>
                      <a:pt x="419" y="1603"/>
                    </a:lnTo>
                    <a:lnTo>
                      <a:pt x="418" y="1609"/>
                    </a:lnTo>
                    <a:lnTo>
                      <a:pt x="417" y="1615"/>
                    </a:lnTo>
                    <a:lnTo>
                      <a:pt x="415" y="1620"/>
                    </a:lnTo>
                    <a:lnTo>
                      <a:pt x="412" y="1626"/>
                    </a:lnTo>
                    <a:lnTo>
                      <a:pt x="412" y="1632"/>
                    </a:lnTo>
                    <a:lnTo>
                      <a:pt x="410" y="1638"/>
                    </a:lnTo>
                    <a:lnTo>
                      <a:pt x="406" y="1643"/>
                    </a:lnTo>
                    <a:lnTo>
                      <a:pt x="404" y="1648"/>
                    </a:lnTo>
                    <a:lnTo>
                      <a:pt x="401" y="1653"/>
                    </a:lnTo>
                    <a:lnTo>
                      <a:pt x="399" y="1660"/>
                    </a:lnTo>
                    <a:lnTo>
                      <a:pt x="398" y="1666"/>
                    </a:lnTo>
                    <a:lnTo>
                      <a:pt x="400" y="1673"/>
                    </a:lnTo>
                    <a:lnTo>
                      <a:pt x="399" y="1677"/>
                    </a:lnTo>
                    <a:lnTo>
                      <a:pt x="398" y="1681"/>
                    </a:lnTo>
                    <a:lnTo>
                      <a:pt x="396" y="1685"/>
                    </a:lnTo>
                    <a:lnTo>
                      <a:pt x="395" y="1690"/>
                    </a:lnTo>
                    <a:lnTo>
                      <a:pt x="393" y="1694"/>
                    </a:lnTo>
                    <a:lnTo>
                      <a:pt x="392" y="1698"/>
                    </a:lnTo>
                    <a:lnTo>
                      <a:pt x="391" y="1702"/>
                    </a:lnTo>
                    <a:lnTo>
                      <a:pt x="389" y="1707"/>
                    </a:lnTo>
                    <a:lnTo>
                      <a:pt x="389" y="1709"/>
                    </a:lnTo>
                    <a:lnTo>
                      <a:pt x="389" y="1713"/>
                    </a:lnTo>
                    <a:lnTo>
                      <a:pt x="387" y="1717"/>
                    </a:lnTo>
                    <a:lnTo>
                      <a:pt x="386" y="1720"/>
                    </a:lnTo>
                    <a:lnTo>
                      <a:pt x="386" y="1725"/>
                    </a:lnTo>
                    <a:lnTo>
                      <a:pt x="385" y="1729"/>
                    </a:lnTo>
                    <a:lnTo>
                      <a:pt x="385" y="1734"/>
                    </a:lnTo>
                    <a:lnTo>
                      <a:pt x="383" y="1738"/>
                    </a:lnTo>
                    <a:lnTo>
                      <a:pt x="382" y="1743"/>
                    </a:lnTo>
                    <a:lnTo>
                      <a:pt x="381" y="1746"/>
                    </a:lnTo>
                    <a:lnTo>
                      <a:pt x="380" y="1751"/>
                    </a:lnTo>
                    <a:lnTo>
                      <a:pt x="379" y="1755"/>
                    </a:lnTo>
                    <a:lnTo>
                      <a:pt x="374" y="1758"/>
                    </a:lnTo>
                    <a:lnTo>
                      <a:pt x="374" y="1763"/>
                    </a:lnTo>
                    <a:lnTo>
                      <a:pt x="374" y="1768"/>
                    </a:lnTo>
                    <a:lnTo>
                      <a:pt x="369" y="1772"/>
                    </a:lnTo>
                    <a:lnTo>
                      <a:pt x="370" y="1778"/>
                    </a:lnTo>
                    <a:lnTo>
                      <a:pt x="372" y="1782"/>
                    </a:lnTo>
                    <a:lnTo>
                      <a:pt x="370" y="1786"/>
                    </a:lnTo>
                    <a:lnTo>
                      <a:pt x="369" y="1791"/>
                    </a:lnTo>
                    <a:lnTo>
                      <a:pt x="367" y="1795"/>
                    </a:lnTo>
                    <a:lnTo>
                      <a:pt x="366" y="1799"/>
                    </a:lnTo>
                    <a:lnTo>
                      <a:pt x="364" y="1803"/>
                    </a:lnTo>
                    <a:lnTo>
                      <a:pt x="362" y="1807"/>
                    </a:lnTo>
                    <a:lnTo>
                      <a:pt x="358" y="1809"/>
                    </a:lnTo>
                    <a:lnTo>
                      <a:pt x="354" y="1810"/>
                    </a:lnTo>
                    <a:lnTo>
                      <a:pt x="350" y="1813"/>
                    </a:lnTo>
                    <a:lnTo>
                      <a:pt x="346" y="1815"/>
                    </a:lnTo>
                    <a:lnTo>
                      <a:pt x="348" y="1818"/>
                    </a:lnTo>
                    <a:lnTo>
                      <a:pt x="348" y="1821"/>
                    </a:lnTo>
                    <a:lnTo>
                      <a:pt x="348" y="1825"/>
                    </a:lnTo>
                    <a:lnTo>
                      <a:pt x="348" y="1828"/>
                    </a:lnTo>
                    <a:lnTo>
                      <a:pt x="341" y="1831"/>
                    </a:lnTo>
                    <a:lnTo>
                      <a:pt x="337" y="1833"/>
                    </a:lnTo>
                    <a:lnTo>
                      <a:pt x="333" y="1836"/>
                    </a:lnTo>
                    <a:lnTo>
                      <a:pt x="336" y="1842"/>
                    </a:lnTo>
                    <a:lnTo>
                      <a:pt x="336" y="1846"/>
                    </a:lnTo>
                    <a:lnTo>
                      <a:pt x="336" y="1851"/>
                    </a:lnTo>
                    <a:lnTo>
                      <a:pt x="336" y="1855"/>
                    </a:lnTo>
                    <a:lnTo>
                      <a:pt x="335" y="1859"/>
                    </a:lnTo>
                    <a:lnTo>
                      <a:pt x="334" y="1863"/>
                    </a:lnTo>
                    <a:lnTo>
                      <a:pt x="334" y="1869"/>
                    </a:lnTo>
                    <a:lnTo>
                      <a:pt x="333" y="1873"/>
                    </a:lnTo>
                    <a:lnTo>
                      <a:pt x="333" y="1878"/>
                    </a:lnTo>
                    <a:lnTo>
                      <a:pt x="332" y="1878"/>
                    </a:lnTo>
                    <a:lnTo>
                      <a:pt x="331" y="1879"/>
                    </a:lnTo>
                    <a:lnTo>
                      <a:pt x="331" y="1880"/>
                    </a:lnTo>
                    <a:lnTo>
                      <a:pt x="331" y="1881"/>
                    </a:lnTo>
                    <a:lnTo>
                      <a:pt x="335" y="1883"/>
                    </a:lnTo>
                    <a:lnTo>
                      <a:pt x="337" y="1886"/>
                    </a:lnTo>
                    <a:lnTo>
                      <a:pt x="337" y="1889"/>
                    </a:lnTo>
                    <a:lnTo>
                      <a:pt x="336" y="1891"/>
                    </a:lnTo>
                    <a:lnTo>
                      <a:pt x="334" y="1895"/>
                    </a:lnTo>
                    <a:lnTo>
                      <a:pt x="333" y="1898"/>
                    </a:lnTo>
                    <a:lnTo>
                      <a:pt x="332" y="1901"/>
                    </a:lnTo>
                    <a:lnTo>
                      <a:pt x="333" y="1905"/>
                    </a:lnTo>
                    <a:lnTo>
                      <a:pt x="329" y="1909"/>
                    </a:lnTo>
                    <a:lnTo>
                      <a:pt x="328" y="1914"/>
                    </a:lnTo>
                    <a:lnTo>
                      <a:pt x="328" y="1919"/>
                    </a:lnTo>
                    <a:lnTo>
                      <a:pt x="329" y="1925"/>
                    </a:lnTo>
                    <a:lnTo>
                      <a:pt x="331" y="1931"/>
                    </a:lnTo>
                    <a:lnTo>
                      <a:pt x="331" y="1936"/>
                    </a:lnTo>
                    <a:lnTo>
                      <a:pt x="331" y="1942"/>
                    </a:lnTo>
                    <a:lnTo>
                      <a:pt x="328" y="1947"/>
                    </a:lnTo>
                    <a:lnTo>
                      <a:pt x="328" y="1951"/>
                    </a:lnTo>
                    <a:lnTo>
                      <a:pt x="326" y="1955"/>
                    </a:lnTo>
                    <a:lnTo>
                      <a:pt x="324" y="1958"/>
                    </a:lnTo>
                    <a:lnTo>
                      <a:pt x="322" y="1962"/>
                    </a:lnTo>
                    <a:lnTo>
                      <a:pt x="319" y="1963"/>
                    </a:lnTo>
                    <a:lnTo>
                      <a:pt x="316" y="1964"/>
                    </a:lnTo>
                    <a:lnTo>
                      <a:pt x="314" y="1968"/>
                    </a:lnTo>
                    <a:lnTo>
                      <a:pt x="314" y="1973"/>
                    </a:lnTo>
                    <a:lnTo>
                      <a:pt x="315" y="1977"/>
                    </a:lnTo>
                    <a:lnTo>
                      <a:pt x="318" y="1979"/>
                    </a:lnTo>
                    <a:lnTo>
                      <a:pt x="320" y="1981"/>
                    </a:lnTo>
                    <a:lnTo>
                      <a:pt x="320" y="1985"/>
                    </a:lnTo>
                    <a:lnTo>
                      <a:pt x="316" y="1986"/>
                    </a:lnTo>
                    <a:lnTo>
                      <a:pt x="314" y="1989"/>
                    </a:lnTo>
                    <a:lnTo>
                      <a:pt x="313" y="1992"/>
                    </a:lnTo>
                    <a:lnTo>
                      <a:pt x="313" y="1996"/>
                    </a:lnTo>
                    <a:lnTo>
                      <a:pt x="313" y="1998"/>
                    </a:lnTo>
                    <a:lnTo>
                      <a:pt x="313" y="2003"/>
                    </a:lnTo>
                    <a:lnTo>
                      <a:pt x="312" y="2005"/>
                    </a:lnTo>
                    <a:lnTo>
                      <a:pt x="310" y="2007"/>
                    </a:lnTo>
                    <a:lnTo>
                      <a:pt x="309" y="2013"/>
                    </a:lnTo>
                    <a:lnTo>
                      <a:pt x="309" y="2018"/>
                    </a:lnTo>
                    <a:lnTo>
                      <a:pt x="306" y="2022"/>
                    </a:lnTo>
                    <a:lnTo>
                      <a:pt x="303" y="2026"/>
                    </a:lnTo>
                    <a:lnTo>
                      <a:pt x="300" y="2026"/>
                    </a:lnTo>
                    <a:lnTo>
                      <a:pt x="299" y="2028"/>
                    </a:lnTo>
                    <a:lnTo>
                      <a:pt x="299" y="2032"/>
                    </a:lnTo>
                    <a:lnTo>
                      <a:pt x="297" y="2035"/>
                    </a:lnTo>
                    <a:lnTo>
                      <a:pt x="299" y="2039"/>
                    </a:lnTo>
                    <a:lnTo>
                      <a:pt x="301" y="2043"/>
                    </a:lnTo>
                    <a:lnTo>
                      <a:pt x="301" y="2046"/>
                    </a:lnTo>
                    <a:lnTo>
                      <a:pt x="297" y="2050"/>
                    </a:lnTo>
                    <a:lnTo>
                      <a:pt x="299" y="2055"/>
                    </a:lnTo>
                    <a:lnTo>
                      <a:pt x="297" y="2058"/>
                    </a:lnTo>
                    <a:lnTo>
                      <a:pt x="295" y="2061"/>
                    </a:lnTo>
                    <a:lnTo>
                      <a:pt x="292" y="2062"/>
                    </a:lnTo>
                    <a:lnTo>
                      <a:pt x="288" y="2063"/>
                    </a:lnTo>
                    <a:lnTo>
                      <a:pt x="286" y="2066"/>
                    </a:lnTo>
                    <a:lnTo>
                      <a:pt x="286" y="2069"/>
                    </a:lnTo>
                    <a:lnTo>
                      <a:pt x="288" y="2076"/>
                    </a:lnTo>
                    <a:lnTo>
                      <a:pt x="292" y="2077"/>
                    </a:lnTo>
                    <a:lnTo>
                      <a:pt x="294" y="2080"/>
                    </a:lnTo>
                    <a:lnTo>
                      <a:pt x="294" y="2082"/>
                    </a:lnTo>
                    <a:lnTo>
                      <a:pt x="294" y="2086"/>
                    </a:lnTo>
                    <a:lnTo>
                      <a:pt x="290" y="2089"/>
                    </a:lnTo>
                    <a:lnTo>
                      <a:pt x="288" y="2094"/>
                    </a:lnTo>
                    <a:lnTo>
                      <a:pt x="287" y="2098"/>
                    </a:lnTo>
                    <a:lnTo>
                      <a:pt x="284" y="2100"/>
                    </a:lnTo>
                    <a:lnTo>
                      <a:pt x="284" y="2103"/>
                    </a:lnTo>
                    <a:lnTo>
                      <a:pt x="284" y="2107"/>
                    </a:lnTo>
                    <a:lnTo>
                      <a:pt x="283" y="2110"/>
                    </a:lnTo>
                    <a:lnTo>
                      <a:pt x="281" y="2113"/>
                    </a:lnTo>
                    <a:lnTo>
                      <a:pt x="281" y="2116"/>
                    </a:lnTo>
                    <a:lnTo>
                      <a:pt x="281" y="2120"/>
                    </a:lnTo>
                    <a:lnTo>
                      <a:pt x="281" y="2123"/>
                    </a:lnTo>
                    <a:lnTo>
                      <a:pt x="283" y="2126"/>
                    </a:lnTo>
                    <a:lnTo>
                      <a:pt x="282" y="2130"/>
                    </a:lnTo>
                    <a:lnTo>
                      <a:pt x="281" y="2134"/>
                    </a:lnTo>
                    <a:lnTo>
                      <a:pt x="279" y="2139"/>
                    </a:lnTo>
                    <a:lnTo>
                      <a:pt x="278" y="2142"/>
                    </a:lnTo>
                    <a:lnTo>
                      <a:pt x="277" y="2147"/>
                    </a:lnTo>
                    <a:lnTo>
                      <a:pt x="275" y="2151"/>
                    </a:lnTo>
                    <a:lnTo>
                      <a:pt x="274" y="2156"/>
                    </a:lnTo>
                    <a:lnTo>
                      <a:pt x="273" y="2159"/>
                    </a:lnTo>
                    <a:lnTo>
                      <a:pt x="268" y="2159"/>
                    </a:lnTo>
                    <a:lnTo>
                      <a:pt x="266" y="2159"/>
                    </a:lnTo>
                    <a:lnTo>
                      <a:pt x="264" y="2159"/>
                    </a:lnTo>
                    <a:lnTo>
                      <a:pt x="262" y="2162"/>
                    </a:lnTo>
                    <a:lnTo>
                      <a:pt x="263" y="2168"/>
                    </a:lnTo>
                    <a:lnTo>
                      <a:pt x="263" y="2172"/>
                    </a:lnTo>
                    <a:lnTo>
                      <a:pt x="263" y="2178"/>
                    </a:lnTo>
                    <a:lnTo>
                      <a:pt x="263" y="2183"/>
                    </a:lnTo>
                    <a:lnTo>
                      <a:pt x="261" y="2187"/>
                    </a:lnTo>
                    <a:lnTo>
                      <a:pt x="259" y="2192"/>
                    </a:lnTo>
                    <a:lnTo>
                      <a:pt x="256" y="2196"/>
                    </a:lnTo>
                    <a:lnTo>
                      <a:pt x="252" y="2199"/>
                    </a:lnTo>
                    <a:lnTo>
                      <a:pt x="250" y="2198"/>
                    </a:lnTo>
                    <a:lnTo>
                      <a:pt x="247" y="2196"/>
                    </a:lnTo>
                    <a:lnTo>
                      <a:pt x="245" y="2197"/>
                    </a:lnTo>
                    <a:lnTo>
                      <a:pt x="247" y="2201"/>
                    </a:lnTo>
                    <a:lnTo>
                      <a:pt x="249" y="2203"/>
                    </a:lnTo>
                    <a:lnTo>
                      <a:pt x="250" y="2205"/>
                    </a:lnTo>
                    <a:lnTo>
                      <a:pt x="251" y="2206"/>
                    </a:lnTo>
                    <a:lnTo>
                      <a:pt x="254" y="2204"/>
                    </a:lnTo>
                    <a:lnTo>
                      <a:pt x="255" y="2204"/>
                    </a:lnTo>
                    <a:lnTo>
                      <a:pt x="257" y="2204"/>
                    </a:lnTo>
                    <a:lnTo>
                      <a:pt x="257" y="2205"/>
                    </a:lnTo>
                    <a:lnTo>
                      <a:pt x="256" y="2208"/>
                    </a:lnTo>
                    <a:lnTo>
                      <a:pt x="253" y="2206"/>
                    </a:lnTo>
                    <a:lnTo>
                      <a:pt x="250" y="2206"/>
                    </a:lnTo>
                    <a:lnTo>
                      <a:pt x="249" y="2211"/>
                    </a:lnTo>
                    <a:lnTo>
                      <a:pt x="248" y="2215"/>
                    </a:lnTo>
                    <a:lnTo>
                      <a:pt x="247" y="2221"/>
                    </a:lnTo>
                    <a:lnTo>
                      <a:pt x="246" y="2227"/>
                    </a:lnTo>
                    <a:lnTo>
                      <a:pt x="245" y="2233"/>
                    </a:lnTo>
                    <a:lnTo>
                      <a:pt x="243" y="2239"/>
                    </a:lnTo>
                    <a:lnTo>
                      <a:pt x="242" y="2245"/>
                    </a:lnTo>
                    <a:lnTo>
                      <a:pt x="242" y="2251"/>
                    </a:lnTo>
                    <a:lnTo>
                      <a:pt x="243" y="2258"/>
                    </a:lnTo>
                    <a:lnTo>
                      <a:pt x="241" y="2259"/>
                    </a:lnTo>
                    <a:lnTo>
                      <a:pt x="239" y="2259"/>
                    </a:lnTo>
                    <a:lnTo>
                      <a:pt x="238" y="2259"/>
                    </a:lnTo>
                    <a:lnTo>
                      <a:pt x="236" y="2260"/>
                    </a:lnTo>
                    <a:lnTo>
                      <a:pt x="236" y="2264"/>
                    </a:lnTo>
                    <a:lnTo>
                      <a:pt x="238" y="2268"/>
                    </a:lnTo>
                    <a:lnTo>
                      <a:pt x="238" y="2270"/>
                    </a:lnTo>
                    <a:lnTo>
                      <a:pt x="236" y="2271"/>
                    </a:lnTo>
                    <a:lnTo>
                      <a:pt x="234" y="2276"/>
                    </a:lnTo>
                    <a:lnTo>
                      <a:pt x="233" y="2280"/>
                    </a:lnTo>
                    <a:lnTo>
                      <a:pt x="233" y="2286"/>
                    </a:lnTo>
                    <a:lnTo>
                      <a:pt x="233" y="2290"/>
                    </a:lnTo>
                    <a:lnTo>
                      <a:pt x="233" y="2294"/>
                    </a:lnTo>
                    <a:lnTo>
                      <a:pt x="232" y="2298"/>
                    </a:lnTo>
                    <a:lnTo>
                      <a:pt x="231" y="2303"/>
                    </a:lnTo>
                    <a:lnTo>
                      <a:pt x="229" y="2307"/>
                    </a:lnTo>
                    <a:lnTo>
                      <a:pt x="229" y="2313"/>
                    </a:lnTo>
                    <a:lnTo>
                      <a:pt x="229" y="2319"/>
                    </a:lnTo>
                    <a:lnTo>
                      <a:pt x="229" y="2324"/>
                    </a:lnTo>
                    <a:lnTo>
                      <a:pt x="227" y="2330"/>
                    </a:lnTo>
                    <a:lnTo>
                      <a:pt x="225" y="2335"/>
                    </a:lnTo>
                    <a:lnTo>
                      <a:pt x="223" y="2339"/>
                    </a:lnTo>
                    <a:lnTo>
                      <a:pt x="221" y="2344"/>
                    </a:lnTo>
                    <a:lnTo>
                      <a:pt x="220" y="2350"/>
                    </a:lnTo>
                    <a:lnTo>
                      <a:pt x="221" y="2352"/>
                    </a:lnTo>
                    <a:lnTo>
                      <a:pt x="221" y="2355"/>
                    </a:lnTo>
                    <a:lnTo>
                      <a:pt x="221" y="2358"/>
                    </a:lnTo>
                    <a:lnTo>
                      <a:pt x="221" y="2361"/>
                    </a:lnTo>
                    <a:lnTo>
                      <a:pt x="220" y="2363"/>
                    </a:lnTo>
                    <a:lnTo>
                      <a:pt x="219" y="2366"/>
                    </a:lnTo>
                    <a:lnTo>
                      <a:pt x="219" y="2369"/>
                    </a:lnTo>
                    <a:lnTo>
                      <a:pt x="219" y="2371"/>
                    </a:lnTo>
                    <a:lnTo>
                      <a:pt x="214" y="2374"/>
                    </a:lnTo>
                    <a:lnTo>
                      <a:pt x="211" y="2377"/>
                    </a:lnTo>
                    <a:lnTo>
                      <a:pt x="209" y="2382"/>
                    </a:lnTo>
                    <a:lnTo>
                      <a:pt x="207" y="2386"/>
                    </a:lnTo>
                    <a:lnTo>
                      <a:pt x="206" y="2390"/>
                    </a:lnTo>
                    <a:lnTo>
                      <a:pt x="206" y="2395"/>
                    </a:lnTo>
                    <a:lnTo>
                      <a:pt x="206" y="2400"/>
                    </a:lnTo>
                    <a:lnTo>
                      <a:pt x="205" y="2403"/>
                    </a:lnTo>
                    <a:lnTo>
                      <a:pt x="206" y="2408"/>
                    </a:lnTo>
                    <a:lnTo>
                      <a:pt x="206" y="2413"/>
                    </a:lnTo>
                    <a:lnTo>
                      <a:pt x="206" y="2418"/>
                    </a:lnTo>
                    <a:lnTo>
                      <a:pt x="206" y="2422"/>
                    </a:lnTo>
                    <a:lnTo>
                      <a:pt x="205" y="2427"/>
                    </a:lnTo>
                    <a:lnTo>
                      <a:pt x="204" y="2431"/>
                    </a:lnTo>
                    <a:lnTo>
                      <a:pt x="204" y="2437"/>
                    </a:lnTo>
                    <a:lnTo>
                      <a:pt x="204" y="2441"/>
                    </a:lnTo>
                    <a:lnTo>
                      <a:pt x="202" y="2446"/>
                    </a:lnTo>
                    <a:lnTo>
                      <a:pt x="201" y="2449"/>
                    </a:lnTo>
                    <a:lnTo>
                      <a:pt x="199" y="2453"/>
                    </a:lnTo>
                    <a:lnTo>
                      <a:pt x="198" y="2457"/>
                    </a:lnTo>
                    <a:lnTo>
                      <a:pt x="198" y="2461"/>
                    </a:lnTo>
                    <a:lnTo>
                      <a:pt x="197" y="2466"/>
                    </a:lnTo>
                    <a:lnTo>
                      <a:pt x="198" y="2470"/>
                    </a:lnTo>
                    <a:lnTo>
                      <a:pt x="199" y="2474"/>
                    </a:lnTo>
                    <a:lnTo>
                      <a:pt x="200" y="2478"/>
                    </a:lnTo>
                    <a:lnTo>
                      <a:pt x="200" y="2481"/>
                    </a:lnTo>
                    <a:lnTo>
                      <a:pt x="198" y="2484"/>
                    </a:lnTo>
                    <a:lnTo>
                      <a:pt x="196" y="2486"/>
                    </a:lnTo>
                    <a:lnTo>
                      <a:pt x="194" y="2488"/>
                    </a:lnTo>
                    <a:lnTo>
                      <a:pt x="193" y="2491"/>
                    </a:lnTo>
                    <a:lnTo>
                      <a:pt x="192" y="2494"/>
                    </a:lnTo>
                    <a:lnTo>
                      <a:pt x="192" y="2497"/>
                    </a:lnTo>
                    <a:lnTo>
                      <a:pt x="191" y="2497"/>
                    </a:lnTo>
                    <a:lnTo>
                      <a:pt x="187" y="2497"/>
                    </a:lnTo>
                    <a:lnTo>
                      <a:pt x="185" y="2498"/>
                    </a:lnTo>
                    <a:lnTo>
                      <a:pt x="183" y="2501"/>
                    </a:lnTo>
                    <a:lnTo>
                      <a:pt x="183" y="2502"/>
                    </a:lnTo>
                    <a:lnTo>
                      <a:pt x="182" y="2504"/>
                    </a:lnTo>
                    <a:lnTo>
                      <a:pt x="181" y="2505"/>
                    </a:lnTo>
                    <a:lnTo>
                      <a:pt x="178" y="2504"/>
                    </a:lnTo>
                    <a:lnTo>
                      <a:pt x="176" y="2502"/>
                    </a:lnTo>
                    <a:lnTo>
                      <a:pt x="176" y="2500"/>
                    </a:lnTo>
                    <a:lnTo>
                      <a:pt x="173" y="2502"/>
                    </a:lnTo>
                    <a:lnTo>
                      <a:pt x="171" y="2503"/>
                    </a:lnTo>
                    <a:lnTo>
                      <a:pt x="169" y="2504"/>
                    </a:lnTo>
                    <a:lnTo>
                      <a:pt x="167" y="2504"/>
                    </a:lnTo>
                    <a:lnTo>
                      <a:pt x="165" y="2504"/>
                    </a:lnTo>
                    <a:lnTo>
                      <a:pt x="160" y="2502"/>
                    </a:lnTo>
                    <a:lnTo>
                      <a:pt x="158" y="2498"/>
                    </a:lnTo>
                    <a:lnTo>
                      <a:pt x="156" y="2494"/>
                    </a:lnTo>
                    <a:lnTo>
                      <a:pt x="151" y="2493"/>
                    </a:lnTo>
                    <a:lnTo>
                      <a:pt x="150" y="2486"/>
                    </a:lnTo>
                    <a:lnTo>
                      <a:pt x="143" y="2484"/>
                    </a:lnTo>
                    <a:lnTo>
                      <a:pt x="138" y="2482"/>
                    </a:lnTo>
                    <a:lnTo>
                      <a:pt x="138" y="2474"/>
                    </a:lnTo>
                    <a:lnTo>
                      <a:pt x="139" y="2468"/>
                    </a:lnTo>
                    <a:lnTo>
                      <a:pt x="139" y="2462"/>
                    </a:lnTo>
                    <a:lnTo>
                      <a:pt x="141" y="2458"/>
                    </a:lnTo>
                    <a:lnTo>
                      <a:pt x="146" y="2455"/>
                    </a:lnTo>
                    <a:lnTo>
                      <a:pt x="143" y="2449"/>
                    </a:lnTo>
                    <a:lnTo>
                      <a:pt x="139" y="2447"/>
                    </a:lnTo>
                    <a:lnTo>
                      <a:pt x="132" y="2447"/>
                    </a:lnTo>
                    <a:lnTo>
                      <a:pt x="128" y="2445"/>
                    </a:lnTo>
                    <a:lnTo>
                      <a:pt x="127" y="2446"/>
                    </a:lnTo>
                    <a:lnTo>
                      <a:pt x="125" y="2449"/>
                    </a:lnTo>
                    <a:lnTo>
                      <a:pt x="124" y="2449"/>
                    </a:lnTo>
                    <a:lnTo>
                      <a:pt x="122" y="2448"/>
                    </a:lnTo>
                    <a:lnTo>
                      <a:pt x="122" y="2447"/>
                    </a:lnTo>
                    <a:lnTo>
                      <a:pt x="121" y="2446"/>
                    </a:lnTo>
                    <a:lnTo>
                      <a:pt x="120" y="2445"/>
                    </a:lnTo>
                    <a:lnTo>
                      <a:pt x="120" y="2444"/>
                    </a:lnTo>
                    <a:lnTo>
                      <a:pt x="124" y="2443"/>
                    </a:lnTo>
                    <a:lnTo>
                      <a:pt x="125" y="2440"/>
                    </a:lnTo>
                    <a:lnTo>
                      <a:pt x="126" y="2437"/>
                    </a:lnTo>
                    <a:lnTo>
                      <a:pt x="126" y="2432"/>
                    </a:lnTo>
                    <a:lnTo>
                      <a:pt x="124" y="2430"/>
                    </a:lnTo>
                    <a:lnTo>
                      <a:pt x="122" y="2429"/>
                    </a:lnTo>
                    <a:lnTo>
                      <a:pt x="120" y="2425"/>
                    </a:lnTo>
                    <a:lnTo>
                      <a:pt x="120" y="2422"/>
                    </a:lnTo>
                    <a:lnTo>
                      <a:pt x="122" y="2421"/>
                    </a:lnTo>
                    <a:lnTo>
                      <a:pt x="122" y="2419"/>
                    </a:lnTo>
                    <a:lnTo>
                      <a:pt x="122" y="2415"/>
                    </a:lnTo>
                    <a:lnTo>
                      <a:pt x="122" y="2413"/>
                    </a:lnTo>
                    <a:lnTo>
                      <a:pt x="120" y="2410"/>
                    </a:lnTo>
                    <a:lnTo>
                      <a:pt x="122" y="2407"/>
                    </a:lnTo>
                    <a:lnTo>
                      <a:pt x="123" y="2405"/>
                    </a:lnTo>
                    <a:lnTo>
                      <a:pt x="123" y="2403"/>
                    </a:lnTo>
                    <a:lnTo>
                      <a:pt x="126" y="2400"/>
                    </a:lnTo>
                    <a:lnTo>
                      <a:pt x="127" y="2396"/>
                    </a:lnTo>
                    <a:lnTo>
                      <a:pt x="127" y="2392"/>
                    </a:lnTo>
                    <a:lnTo>
                      <a:pt x="128" y="2388"/>
                    </a:lnTo>
                    <a:lnTo>
                      <a:pt x="127" y="2385"/>
                    </a:lnTo>
                    <a:lnTo>
                      <a:pt x="125" y="2382"/>
                    </a:lnTo>
                    <a:lnTo>
                      <a:pt x="124" y="2378"/>
                    </a:lnTo>
                    <a:lnTo>
                      <a:pt x="122" y="2375"/>
                    </a:lnTo>
                    <a:lnTo>
                      <a:pt x="120" y="2371"/>
                    </a:lnTo>
                    <a:lnTo>
                      <a:pt x="120" y="2368"/>
                    </a:lnTo>
                    <a:lnTo>
                      <a:pt x="120" y="2365"/>
                    </a:lnTo>
                    <a:lnTo>
                      <a:pt x="120" y="2361"/>
                    </a:lnTo>
                    <a:lnTo>
                      <a:pt x="122" y="2360"/>
                    </a:lnTo>
                    <a:lnTo>
                      <a:pt x="124" y="2360"/>
                    </a:lnTo>
                    <a:lnTo>
                      <a:pt x="127" y="2359"/>
                    </a:lnTo>
                    <a:lnTo>
                      <a:pt x="128" y="2358"/>
                    </a:lnTo>
                    <a:lnTo>
                      <a:pt x="127" y="2352"/>
                    </a:lnTo>
                    <a:lnTo>
                      <a:pt x="124" y="2348"/>
                    </a:lnTo>
                    <a:lnTo>
                      <a:pt x="124" y="2342"/>
                    </a:lnTo>
                    <a:lnTo>
                      <a:pt x="128" y="2337"/>
                    </a:lnTo>
                    <a:lnTo>
                      <a:pt x="130" y="2334"/>
                    </a:lnTo>
                    <a:lnTo>
                      <a:pt x="130" y="2330"/>
                    </a:lnTo>
                    <a:lnTo>
                      <a:pt x="129" y="2326"/>
                    </a:lnTo>
                    <a:lnTo>
                      <a:pt x="128" y="2322"/>
                    </a:lnTo>
                    <a:lnTo>
                      <a:pt x="126" y="2319"/>
                    </a:lnTo>
                    <a:lnTo>
                      <a:pt x="124" y="2315"/>
                    </a:lnTo>
                    <a:lnTo>
                      <a:pt x="123" y="2311"/>
                    </a:lnTo>
                    <a:lnTo>
                      <a:pt x="123" y="2305"/>
                    </a:lnTo>
                    <a:lnTo>
                      <a:pt x="123" y="2301"/>
                    </a:lnTo>
                    <a:lnTo>
                      <a:pt x="124" y="2295"/>
                    </a:lnTo>
                    <a:lnTo>
                      <a:pt x="124" y="2290"/>
                    </a:lnTo>
                    <a:lnTo>
                      <a:pt x="125" y="2285"/>
                    </a:lnTo>
                    <a:lnTo>
                      <a:pt x="124" y="2281"/>
                    </a:lnTo>
                    <a:lnTo>
                      <a:pt x="123" y="2277"/>
                    </a:lnTo>
                    <a:lnTo>
                      <a:pt x="124" y="2273"/>
                    </a:lnTo>
                    <a:lnTo>
                      <a:pt x="124" y="2268"/>
                    </a:lnTo>
                    <a:lnTo>
                      <a:pt x="126" y="2265"/>
                    </a:lnTo>
                    <a:lnTo>
                      <a:pt x="128" y="2261"/>
                    </a:lnTo>
                    <a:lnTo>
                      <a:pt x="130" y="2258"/>
                    </a:lnTo>
                    <a:lnTo>
                      <a:pt x="133" y="2256"/>
                    </a:lnTo>
                    <a:lnTo>
                      <a:pt x="137" y="2253"/>
                    </a:lnTo>
                    <a:lnTo>
                      <a:pt x="138" y="2251"/>
                    </a:lnTo>
                    <a:lnTo>
                      <a:pt x="137" y="2249"/>
                    </a:lnTo>
                    <a:lnTo>
                      <a:pt x="134" y="2248"/>
                    </a:lnTo>
                    <a:lnTo>
                      <a:pt x="131" y="2245"/>
                    </a:lnTo>
                    <a:lnTo>
                      <a:pt x="130" y="2244"/>
                    </a:lnTo>
                    <a:lnTo>
                      <a:pt x="131" y="2242"/>
                    </a:lnTo>
                    <a:lnTo>
                      <a:pt x="135" y="2240"/>
                    </a:lnTo>
                    <a:lnTo>
                      <a:pt x="136" y="2238"/>
                    </a:lnTo>
                    <a:lnTo>
                      <a:pt x="137" y="2234"/>
                    </a:lnTo>
                    <a:lnTo>
                      <a:pt x="137" y="2231"/>
                    </a:lnTo>
                    <a:lnTo>
                      <a:pt x="137" y="2228"/>
                    </a:lnTo>
                    <a:lnTo>
                      <a:pt x="132" y="2224"/>
                    </a:lnTo>
                    <a:lnTo>
                      <a:pt x="132" y="2220"/>
                    </a:lnTo>
                    <a:lnTo>
                      <a:pt x="131" y="2215"/>
                    </a:lnTo>
                    <a:lnTo>
                      <a:pt x="130" y="2211"/>
                    </a:lnTo>
                    <a:lnTo>
                      <a:pt x="132" y="2206"/>
                    </a:lnTo>
                    <a:lnTo>
                      <a:pt x="134" y="2202"/>
                    </a:lnTo>
                    <a:lnTo>
                      <a:pt x="135" y="2198"/>
                    </a:lnTo>
                    <a:lnTo>
                      <a:pt x="133" y="2193"/>
                    </a:lnTo>
                    <a:lnTo>
                      <a:pt x="136" y="2188"/>
                    </a:lnTo>
                    <a:lnTo>
                      <a:pt x="139" y="2184"/>
                    </a:lnTo>
                    <a:lnTo>
                      <a:pt x="141" y="2179"/>
                    </a:lnTo>
                    <a:lnTo>
                      <a:pt x="145" y="2174"/>
                    </a:lnTo>
                    <a:lnTo>
                      <a:pt x="147" y="2170"/>
                    </a:lnTo>
                    <a:lnTo>
                      <a:pt x="148" y="2163"/>
                    </a:lnTo>
                    <a:lnTo>
                      <a:pt x="150" y="2159"/>
                    </a:lnTo>
                    <a:lnTo>
                      <a:pt x="156" y="2159"/>
                    </a:lnTo>
                    <a:lnTo>
                      <a:pt x="159" y="2155"/>
                    </a:lnTo>
                    <a:lnTo>
                      <a:pt x="159" y="2149"/>
                    </a:lnTo>
                    <a:lnTo>
                      <a:pt x="160" y="2144"/>
                    </a:lnTo>
                    <a:lnTo>
                      <a:pt x="161" y="2140"/>
                    </a:lnTo>
                    <a:lnTo>
                      <a:pt x="159" y="2138"/>
                    </a:lnTo>
                    <a:lnTo>
                      <a:pt x="157" y="2136"/>
                    </a:lnTo>
                    <a:lnTo>
                      <a:pt x="154" y="2136"/>
                    </a:lnTo>
                    <a:lnTo>
                      <a:pt x="152" y="2134"/>
                    </a:lnTo>
                    <a:lnTo>
                      <a:pt x="151" y="2136"/>
                    </a:lnTo>
                    <a:lnTo>
                      <a:pt x="150" y="2136"/>
                    </a:lnTo>
                    <a:lnTo>
                      <a:pt x="150" y="2137"/>
                    </a:lnTo>
                    <a:lnTo>
                      <a:pt x="149" y="2137"/>
                    </a:lnTo>
                    <a:lnTo>
                      <a:pt x="148" y="2136"/>
                    </a:lnTo>
                    <a:lnTo>
                      <a:pt x="146" y="2135"/>
                    </a:lnTo>
                    <a:lnTo>
                      <a:pt x="145" y="2133"/>
                    </a:lnTo>
                    <a:lnTo>
                      <a:pt x="147" y="2132"/>
                    </a:lnTo>
                    <a:lnTo>
                      <a:pt x="150" y="2131"/>
                    </a:lnTo>
                    <a:lnTo>
                      <a:pt x="152" y="2129"/>
                    </a:lnTo>
                    <a:lnTo>
                      <a:pt x="153" y="2126"/>
                    </a:lnTo>
                    <a:lnTo>
                      <a:pt x="153" y="2123"/>
                    </a:lnTo>
                    <a:lnTo>
                      <a:pt x="152" y="2118"/>
                    </a:lnTo>
                    <a:lnTo>
                      <a:pt x="152" y="2114"/>
                    </a:lnTo>
                    <a:lnTo>
                      <a:pt x="152" y="2109"/>
                    </a:lnTo>
                    <a:lnTo>
                      <a:pt x="153" y="2106"/>
                    </a:lnTo>
                    <a:lnTo>
                      <a:pt x="157" y="2104"/>
                    </a:lnTo>
                    <a:lnTo>
                      <a:pt x="158" y="2101"/>
                    </a:lnTo>
                    <a:lnTo>
                      <a:pt x="158" y="2097"/>
                    </a:lnTo>
                    <a:lnTo>
                      <a:pt x="156" y="2094"/>
                    </a:lnTo>
                    <a:lnTo>
                      <a:pt x="155" y="2090"/>
                    </a:lnTo>
                    <a:lnTo>
                      <a:pt x="155" y="2086"/>
                    </a:lnTo>
                    <a:lnTo>
                      <a:pt x="156" y="2084"/>
                    </a:lnTo>
                    <a:lnTo>
                      <a:pt x="161" y="2081"/>
                    </a:lnTo>
                    <a:lnTo>
                      <a:pt x="162" y="2076"/>
                    </a:lnTo>
                    <a:lnTo>
                      <a:pt x="162" y="2070"/>
                    </a:lnTo>
                    <a:lnTo>
                      <a:pt x="164" y="2065"/>
                    </a:lnTo>
                    <a:lnTo>
                      <a:pt x="165" y="2059"/>
                    </a:lnTo>
                    <a:lnTo>
                      <a:pt x="166" y="2054"/>
                    </a:lnTo>
                    <a:lnTo>
                      <a:pt x="168" y="2050"/>
                    </a:lnTo>
                    <a:lnTo>
                      <a:pt x="170" y="2044"/>
                    </a:lnTo>
                    <a:lnTo>
                      <a:pt x="173" y="2040"/>
                    </a:lnTo>
                    <a:lnTo>
                      <a:pt x="173" y="2036"/>
                    </a:lnTo>
                    <a:lnTo>
                      <a:pt x="173" y="2033"/>
                    </a:lnTo>
                    <a:lnTo>
                      <a:pt x="172" y="2028"/>
                    </a:lnTo>
                    <a:lnTo>
                      <a:pt x="169" y="2026"/>
                    </a:lnTo>
                    <a:lnTo>
                      <a:pt x="169" y="2018"/>
                    </a:lnTo>
                    <a:lnTo>
                      <a:pt x="169" y="2009"/>
                    </a:lnTo>
                    <a:lnTo>
                      <a:pt x="171" y="2003"/>
                    </a:lnTo>
                    <a:lnTo>
                      <a:pt x="172" y="1996"/>
                    </a:lnTo>
                    <a:lnTo>
                      <a:pt x="173" y="1988"/>
                    </a:lnTo>
                    <a:lnTo>
                      <a:pt x="174" y="1981"/>
                    </a:lnTo>
                    <a:lnTo>
                      <a:pt x="174" y="1973"/>
                    </a:lnTo>
                    <a:lnTo>
                      <a:pt x="173" y="1965"/>
                    </a:lnTo>
                    <a:lnTo>
                      <a:pt x="176" y="1960"/>
                    </a:lnTo>
                    <a:lnTo>
                      <a:pt x="177" y="1954"/>
                    </a:lnTo>
                    <a:lnTo>
                      <a:pt x="177" y="1949"/>
                    </a:lnTo>
                    <a:lnTo>
                      <a:pt x="177" y="1944"/>
                    </a:lnTo>
                    <a:lnTo>
                      <a:pt x="177" y="1938"/>
                    </a:lnTo>
                    <a:lnTo>
                      <a:pt x="178" y="1933"/>
                    </a:lnTo>
                    <a:lnTo>
                      <a:pt x="180" y="1928"/>
                    </a:lnTo>
                    <a:lnTo>
                      <a:pt x="183" y="1923"/>
                    </a:lnTo>
                    <a:lnTo>
                      <a:pt x="182" y="1919"/>
                    </a:lnTo>
                    <a:lnTo>
                      <a:pt x="182" y="1915"/>
                    </a:lnTo>
                    <a:lnTo>
                      <a:pt x="182" y="1913"/>
                    </a:lnTo>
                    <a:lnTo>
                      <a:pt x="183" y="1909"/>
                    </a:lnTo>
                    <a:lnTo>
                      <a:pt x="184" y="1906"/>
                    </a:lnTo>
                    <a:lnTo>
                      <a:pt x="186" y="1904"/>
                    </a:lnTo>
                    <a:lnTo>
                      <a:pt x="187" y="1900"/>
                    </a:lnTo>
                    <a:lnTo>
                      <a:pt x="188" y="1897"/>
                    </a:lnTo>
                    <a:lnTo>
                      <a:pt x="188" y="1896"/>
                    </a:lnTo>
                    <a:lnTo>
                      <a:pt x="191" y="1896"/>
                    </a:lnTo>
                    <a:lnTo>
                      <a:pt x="192" y="1894"/>
                    </a:lnTo>
                    <a:lnTo>
                      <a:pt x="189" y="1891"/>
                    </a:lnTo>
                    <a:lnTo>
                      <a:pt x="191" y="1889"/>
                    </a:lnTo>
                    <a:lnTo>
                      <a:pt x="193" y="1886"/>
                    </a:lnTo>
                    <a:lnTo>
                      <a:pt x="195" y="1883"/>
                    </a:lnTo>
                    <a:lnTo>
                      <a:pt x="195" y="1879"/>
                    </a:lnTo>
                    <a:lnTo>
                      <a:pt x="194" y="1874"/>
                    </a:lnTo>
                    <a:lnTo>
                      <a:pt x="194" y="1870"/>
                    </a:lnTo>
                    <a:lnTo>
                      <a:pt x="194" y="1865"/>
                    </a:lnTo>
                    <a:lnTo>
                      <a:pt x="194" y="1861"/>
                    </a:lnTo>
                    <a:lnTo>
                      <a:pt x="195" y="1856"/>
                    </a:lnTo>
                    <a:lnTo>
                      <a:pt x="197" y="1853"/>
                    </a:lnTo>
                    <a:lnTo>
                      <a:pt x="199" y="1850"/>
                    </a:lnTo>
                    <a:lnTo>
                      <a:pt x="201" y="1847"/>
                    </a:lnTo>
                    <a:lnTo>
                      <a:pt x="200" y="1845"/>
                    </a:lnTo>
                    <a:lnTo>
                      <a:pt x="198" y="1844"/>
                    </a:lnTo>
                    <a:lnTo>
                      <a:pt x="196" y="1842"/>
                    </a:lnTo>
                    <a:lnTo>
                      <a:pt x="203" y="1836"/>
                    </a:lnTo>
                    <a:lnTo>
                      <a:pt x="206" y="1828"/>
                    </a:lnTo>
                    <a:lnTo>
                      <a:pt x="206" y="1818"/>
                    </a:lnTo>
                    <a:lnTo>
                      <a:pt x="206" y="1809"/>
                    </a:lnTo>
                    <a:lnTo>
                      <a:pt x="206" y="1799"/>
                    </a:lnTo>
                    <a:lnTo>
                      <a:pt x="207" y="1791"/>
                    </a:lnTo>
                    <a:lnTo>
                      <a:pt x="212" y="1784"/>
                    </a:lnTo>
                    <a:lnTo>
                      <a:pt x="221" y="1779"/>
                    </a:lnTo>
                    <a:lnTo>
                      <a:pt x="220" y="1773"/>
                    </a:lnTo>
                    <a:lnTo>
                      <a:pt x="217" y="1769"/>
                    </a:lnTo>
                    <a:lnTo>
                      <a:pt x="215" y="1765"/>
                    </a:lnTo>
                    <a:lnTo>
                      <a:pt x="220" y="1762"/>
                    </a:lnTo>
                    <a:lnTo>
                      <a:pt x="219" y="1756"/>
                    </a:lnTo>
                    <a:lnTo>
                      <a:pt x="220" y="1752"/>
                    </a:lnTo>
                    <a:lnTo>
                      <a:pt x="222" y="1748"/>
                    </a:lnTo>
                    <a:lnTo>
                      <a:pt x="224" y="1744"/>
                    </a:lnTo>
                    <a:lnTo>
                      <a:pt x="227" y="1741"/>
                    </a:lnTo>
                    <a:lnTo>
                      <a:pt x="227" y="1737"/>
                    </a:lnTo>
                    <a:lnTo>
                      <a:pt x="225" y="1734"/>
                    </a:lnTo>
                    <a:lnTo>
                      <a:pt x="222" y="1731"/>
                    </a:lnTo>
                    <a:lnTo>
                      <a:pt x="227" y="1731"/>
                    </a:lnTo>
                    <a:lnTo>
                      <a:pt x="229" y="1728"/>
                    </a:lnTo>
                    <a:lnTo>
                      <a:pt x="232" y="1725"/>
                    </a:lnTo>
                    <a:lnTo>
                      <a:pt x="236" y="1722"/>
                    </a:lnTo>
                    <a:lnTo>
                      <a:pt x="233" y="1719"/>
                    </a:lnTo>
                    <a:lnTo>
                      <a:pt x="233" y="1717"/>
                    </a:lnTo>
                    <a:lnTo>
                      <a:pt x="233" y="1714"/>
                    </a:lnTo>
                    <a:lnTo>
                      <a:pt x="233" y="1710"/>
                    </a:lnTo>
                    <a:lnTo>
                      <a:pt x="236" y="1707"/>
                    </a:lnTo>
                    <a:lnTo>
                      <a:pt x="238" y="1702"/>
                    </a:lnTo>
                    <a:lnTo>
                      <a:pt x="240" y="1698"/>
                    </a:lnTo>
                    <a:lnTo>
                      <a:pt x="241" y="1694"/>
                    </a:lnTo>
                    <a:lnTo>
                      <a:pt x="242" y="1690"/>
                    </a:lnTo>
                    <a:lnTo>
                      <a:pt x="242" y="1685"/>
                    </a:lnTo>
                    <a:lnTo>
                      <a:pt x="242" y="1681"/>
                    </a:lnTo>
                    <a:lnTo>
                      <a:pt x="241" y="1675"/>
                    </a:lnTo>
                    <a:lnTo>
                      <a:pt x="240" y="1675"/>
                    </a:lnTo>
                    <a:lnTo>
                      <a:pt x="239" y="1673"/>
                    </a:lnTo>
                    <a:lnTo>
                      <a:pt x="238" y="1671"/>
                    </a:lnTo>
                    <a:lnTo>
                      <a:pt x="237" y="1670"/>
                    </a:lnTo>
                    <a:lnTo>
                      <a:pt x="238" y="1664"/>
                    </a:lnTo>
                    <a:lnTo>
                      <a:pt x="240" y="1659"/>
                    </a:lnTo>
                    <a:lnTo>
                      <a:pt x="242" y="1653"/>
                    </a:lnTo>
                    <a:lnTo>
                      <a:pt x="247" y="1650"/>
                    </a:lnTo>
                    <a:lnTo>
                      <a:pt x="249" y="1647"/>
                    </a:lnTo>
                    <a:lnTo>
                      <a:pt x="249" y="1643"/>
                    </a:lnTo>
                    <a:lnTo>
                      <a:pt x="251" y="1640"/>
                    </a:lnTo>
                    <a:lnTo>
                      <a:pt x="255" y="1638"/>
                    </a:lnTo>
                    <a:lnTo>
                      <a:pt x="257" y="1640"/>
                    </a:lnTo>
                    <a:lnTo>
                      <a:pt x="260" y="1641"/>
                    </a:lnTo>
                    <a:lnTo>
                      <a:pt x="264" y="1640"/>
                    </a:lnTo>
                    <a:lnTo>
                      <a:pt x="266" y="1638"/>
                    </a:lnTo>
                    <a:lnTo>
                      <a:pt x="268" y="1636"/>
                    </a:lnTo>
                    <a:lnTo>
                      <a:pt x="273" y="1633"/>
                    </a:lnTo>
                    <a:lnTo>
                      <a:pt x="275" y="1630"/>
                    </a:lnTo>
                    <a:lnTo>
                      <a:pt x="277" y="1626"/>
                    </a:lnTo>
                    <a:lnTo>
                      <a:pt x="277" y="1621"/>
                    </a:lnTo>
                    <a:lnTo>
                      <a:pt x="275" y="1618"/>
                    </a:lnTo>
                    <a:lnTo>
                      <a:pt x="273" y="1615"/>
                    </a:lnTo>
                    <a:lnTo>
                      <a:pt x="273" y="1611"/>
                    </a:lnTo>
                    <a:lnTo>
                      <a:pt x="275" y="1608"/>
                    </a:lnTo>
                    <a:lnTo>
                      <a:pt x="277" y="1606"/>
                    </a:lnTo>
                    <a:lnTo>
                      <a:pt x="279" y="1605"/>
                    </a:lnTo>
                    <a:lnTo>
                      <a:pt x="281" y="1602"/>
                    </a:lnTo>
                    <a:lnTo>
                      <a:pt x="276" y="1599"/>
                    </a:lnTo>
                    <a:lnTo>
                      <a:pt x="273" y="1593"/>
                    </a:lnTo>
                    <a:lnTo>
                      <a:pt x="269" y="1588"/>
                    </a:lnTo>
                    <a:lnTo>
                      <a:pt x="262" y="1589"/>
                    </a:lnTo>
                    <a:lnTo>
                      <a:pt x="259" y="1585"/>
                    </a:lnTo>
                    <a:lnTo>
                      <a:pt x="257" y="1582"/>
                    </a:lnTo>
                    <a:lnTo>
                      <a:pt x="258" y="1579"/>
                    </a:lnTo>
                    <a:lnTo>
                      <a:pt x="260" y="1576"/>
                    </a:lnTo>
                    <a:lnTo>
                      <a:pt x="262" y="1573"/>
                    </a:lnTo>
                    <a:lnTo>
                      <a:pt x="263" y="1570"/>
                    </a:lnTo>
                    <a:lnTo>
                      <a:pt x="262" y="1568"/>
                    </a:lnTo>
                    <a:lnTo>
                      <a:pt x="259" y="1566"/>
                    </a:lnTo>
                    <a:lnTo>
                      <a:pt x="257" y="1561"/>
                    </a:lnTo>
                    <a:lnTo>
                      <a:pt x="259" y="1557"/>
                    </a:lnTo>
                    <a:lnTo>
                      <a:pt x="262" y="1554"/>
                    </a:lnTo>
                    <a:lnTo>
                      <a:pt x="265" y="1549"/>
                    </a:lnTo>
                    <a:lnTo>
                      <a:pt x="268" y="1548"/>
                    </a:lnTo>
                    <a:lnTo>
                      <a:pt x="270" y="1552"/>
                    </a:lnTo>
                    <a:lnTo>
                      <a:pt x="273" y="1553"/>
                    </a:lnTo>
                    <a:lnTo>
                      <a:pt x="275" y="1549"/>
                    </a:lnTo>
                    <a:lnTo>
                      <a:pt x="275" y="1544"/>
                    </a:lnTo>
                    <a:lnTo>
                      <a:pt x="277" y="1538"/>
                    </a:lnTo>
                    <a:lnTo>
                      <a:pt x="279" y="1534"/>
                    </a:lnTo>
                    <a:lnTo>
                      <a:pt x="278" y="1528"/>
                    </a:lnTo>
                    <a:lnTo>
                      <a:pt x="273" y="1525"/>
                    </a:lnTo>
                    <a:lnTo>
                      <a:pt x="274" y="1519"/>
                    </a:lnTo>
                    <a:lnTo>
                      <a:pt x="276" y="1514"/>
                    </a:lnTo>
                    <a:lnTo>
                      <a:pt x="276" y="1509"/>
                    </a:lnTo>
                    <a:lnTo>
                      <a:pt x="278" y="1508"/>
                    </a:lnTo>
                    <a:lnTo>
                      <a:pt x="279" y="1506"/>
                    </a:lnTo>
                    <a:lnTo>
                      <a:pt x="279" y="1503"/>
                    </a:lnTo>
                    <a:lnTo>
                      <a:pt x="279" y="1502"/>
                    </a:lnTo>
                    <a:lnTo>
                      <a:pt x="276" y="1501"/>
                    </a:lnTo>
                    <a:lnTo>
                      <a:pt x="275" y="1498"/>
                    </a:lnTo>
                    <a:lnTo>
                      <a:pt x="275" y="1494"/>
                    </a:lnTo>
                    <a:lnTo>
                      <a:pt x="276" y="1491"/>
                    </a:lnTo>
                    <a:lnTo>
                      <a:pt x="279" y="1485"/>
                    </a:lnTo>
                    <a:lnTo>
                      <a:pt x="285" y="1482"/>
                    </a:lnTo>
                    <a:lnTo>
                      <a:pt x="290" y="1480"/>
                    </a:lnTo>
                    <a:lnTo>
                      <a:pt x="286" y="1473"/>
                    </a:lnTo>
                    <a:lnTo>
                      <a:pt x="284" y="1469"/>
                    </a:lnTo>
                    <a:lnTo>
                      <a:pt x="281" y="1466"/>
                    </a:lnTo>
                    <a:lnTo>
                      <a:pt x="279" y="1463"/>
                    </a:lnTo>
                    <a:lnTo>
                      <a:pt x="281" y="1458"/>
                    </a:lnTo>
                    <a:lnTo>
                      <a:pt x="284" y="1455"/>
                    </a:lnTo>
                    <a:lnTo>
                      <a:pt x="288" y="1455"/>
                    </a:lnTo>
                    <a:lnTo>
                      <a:pt x="292" y="1456"/>
                    </a:lnTo>
                    <a:lnTo>
                      <a:pt x="294" y="1452"/>
                    </a:lnTo>
                    <a:lnTo>
                      <a:pt x="294" y="1448"/>
                    </a:lnTo>
                    <a:lnTo>
                      <a:pt x="295" y="1443"/>
                    </a:lnTo>
                    <a:lnTo>
                      <a:pt x="296" y="1439"/>
                    </a:lnTo>
                    <a:lnTo>
                      <a:pt x="296" y="1435"/>
                    </a:lnTo>
                    <a:lnTo>
                      <a:pt x="296" y="1431"/>
                    </a:lnTo>
                    <a:lnTo>
                      <a:pt x="296" y="1427"/>
                    </a:lnTo>
                    <a:lnTo>
                      <a:pt x="294" y="1424"/>
                    </a:lnTo>
                    <a:lnTo>
                      <a:pt x="291" y="1420"/>
                    </a:lnTo>
                    <a:lnTo>
                      <a:pt x="292" y="1420"/>
                    </a:lnTo>
                    <a:lnTo>
                      <a:pt x="294" y="1421"/>
                    </a:lnTo>
                    <a:lnTo>
                      <a:pt x="296" y="1420"/>
                    </a:lnTo>
                    <a:lnTo>
                      <a:pt x="296" y="1417"/>
                    </a:lnTo>
                    <a:lnTo>
                      <a:pt x="294" y="1413"/>
                    </a:lnTo>
                    <a:lnTo>
                      <a:pt x="292" y="1412"/>
                    </a:lnTo>
                    <a:lnTo>
                      <a:pt x="290" y="1410"/>
                    </a:lnTo>
                    <a:lnTo>
                      <a:pt x="291" y="1405"/>
                    </a:lnTo>
                    <a:lnTo>
                      <a:pt x="290" y="1401"/>
                    </a:lnTo>
                    <a:lnTo>
                      <a:pt x="287" y="1396"/>
                    </a:lnTo>
                    <a:lnTo>
                      <a:pt x="288" y="1392"/>
                    </a:lnTo>
                    <a:lnTo>
                      <a:pt x="290" y="1386"/>
                    </a:lnTo>
                    <a:lnTo>
                      <a:pt x="290" y="1380"/>
                    </a:lnTo>
                    <a:lnTo>
                      <a:pt x="292" y="1375"/>
                    </a:lnTo>
                    <a:lnTo>
                      <a:pt x="296" y="1373"/>
                    </a:lnTo>
                    <a:lnTo>
                      <a:pt x="299" y="1372"/>
                    </a:lnTo>
                    <a:lnTo>
                      <a:pt x="301" y="1368"/>
                    </a:lnTo>
                    <a:lnTo>
                      <a:pt x="302" y="1366"/>
                    </a:lnTo>
                    <a:lnTo>
                      <a:pt x="303" y="1363"/>
                    </a:lnTo>
                    <a:lnTo>
                      <a:pt x="303" y="1359"/>
                    </a:lnTo>
                    <a:lnTo>
                      <a:pt x="304" y="1356"/>
                    </a:lnTo>
                    <a:lnTo>
                      <a:pt x="305" y="1353"/>
                    </a:lnTo>
                    <a:lnTo>
                      <a:pt x="307" y="1349"/>
                    </a:lnTo>
                    <a:lnTo>
                      <a:pt x="307" y="1344"/>
                    </a:lnTo>
                    <a:lnTo>
                      <a:pt x="311" y="1343"/>
                    </a:lnTo>
                    <a:lnTo>
                      <a:pt x="315" y="1341"/>
                    </a:lnTo>
                    <a:lnTo>
                      <a:pt x="316" y="1336"/>
                    </a:lnTo>
                    <a:lnTo>
                      <a:pt x="312" y="1332"/>
                    </a:lnTo>
                    <a:lnTo>
                      <a:pt x="308" y="1330"/>
                    </a:lnTo>
                    <a:lnTo>
                      <a:pt x="305" y="1326"/>
                    </a:lnTo>
                    <a:lnTo>
                      <a:pt x="305" y="1319"/>
                    </a:lnTo>
                    <a:lnTo>
                      <a:pt x="310" y="1319"/>
                    </a:lnTo>
                    <a:lnTo>
                      <a:pt x="313" y="1318"/>
                    </a:lnTo>
                    <a:lnTo>
                      <a:pt x="314" y="1315"/>
                    </a:lnTo>
                    <a:lnTo>
                      <a:pt x="314" y="1311"/>
                    </a:lnTo>
                    <a:lnTo>
                      <a:pt x="314" y="1308"/>
                    </a:lnTo>
                    <a:lnTo>
                      <a:pt x="315" y="1304"/>
                    </a:lnTo>
                    <a:lnTo>
                      <a:pt x="317" y="1300"/>
                    </a:lnTo>
                    <a:lnTo>
                      <a:pt x="320" y="1298"/>
                    </a:lnTo>
                    <a:lnTo>
                      <a:pt x="319" y="1296"/>
                    </a:lnTo>
                    <a:lnTo>
                      <a:pt x="320" y="1294"/>
                    </a:lnTo>
                    <a:lnTo>
                      <a:pt x="320" y="1293"/>
                    </a:lnTo>
                    <a:lnTo>
                      <a:pt x="321" y="1291"/>
                    </a:lnTo>
                    <a:lnTo>
                      <a:pt x="320" y="1289"/>
                    </a:lnTo>
                    <a:lnTo>
                      <a:pt x="320" y="1285"/>
                    </a:lnTo>
                    <a:lnTo>
                      <a:pt x="320" y="1282"/>
                    </a:lnTo>
                    <a:lnTo>
                      <a:pt x="320" y="1279"/>
                    </a:lnTo>
                    <a:lnTo>
                      <a:pt x="321" y="1276"/>
                    </a:lnTo>
                    <a:lnTo>
                      <a:pt x="321" y="1272"/>
                    </a:lnTo>
                    <a:lnTo>
                      <a:pt x="320" y="1269"/>
                    </a:lnTo>
                    <a:lnTo>
                      <a:pt x="320" y="1266"/>
                    </a:lnTo>
                    <a:lnTo>
                      <a:pt x="322" y="1261"/>
                    </a:lnTo>
                    <a:lnTo>
                      <a:pt x="326" y="1257"/>
                    </a:lnTo>
                    <a:lnTo>
                      <a:pt x="328" y="1251"/>
                    </a:lnTo>
                    <a:lnTo>
                      <a:pt x="330" y="1246"/>
                    </a:lnTo>
                    <a:lnTo>
                      <a:pt x="331" y="1241"/>
                    </a:lnTo>
                    <a:lnTo>
                      <a:pt x="333" y="1236"/>
                    </a:lnTo>
                    <a:lnTo>
                      <a:pt x="333" y="1231"/>
                    </a:lnTo>
                    <a:lnTo>
                      <a:pt x="334" y="1227"/>
                    </a:lnTo>
                    <a:lnTo>
                      <a:pt x="334" y="1228"/>
                    </a:lnTo>
                    <a:lnTo>
                      <a:pt x="335" y="1229"/>
                    </a:lnTo>
                    <a:lnTo>
                      <a:pt x="336" y="1229"/>
                    </a:lnTo>
                    <a:lnTo>
                      <a:pt x="337" y="1225"/>
                    </a:lnTo>
                    <a:lnTo>
                      <a:pt x="340" y="1221"/>
                    </a:lnTo>
                    <a:lnTo>
                      <a:pt x="343" y="1218"/>
                    </a:lnTo>
                    <a:lnTo>
                      <a:pt x="345" y="1213"/>
                    </a:lnTo>
                    <a:lnTo>
                      <a:pt x="347" y="1214"/>
                    </a:lnTo>
                    <a:lnTo>
                      <a:pt x="348" y="1212"/>
                    </a:lnTo>
                    <a:lnTo>
                      <a:pt x="348" y="1209"/>
                    </a:lnTo>
                    <a:lnTo>
                      <a:pt x="350" y="1208"/>
                    </a:lnTo>
                    <a:lnTo>
                      <a:pt x="351" y="1205"/>
                    </a:lnTo>
                    <a:lnTo>
                      <a:pt x="354" y="1205"/>
                    </a:lnTo>
                    <a:lnTo>
                      <a:pt x="355" y="1205"/>
                    </a:lnTo>
                    <a:lnTo>
                      <a:pt x="357" y="1202"/>
                    </a:lnTo>
                    <a:lnTo>
                      <a:pt x="360" y="1199"/>
                    </a:lnTo>
                    <a:lnTo>
                      <a:pt x="363" y="1194"/>
                    </a:lnTo>
                    <a:lnTo>
                      <a:pt x="366" y="1191"/>
                    </a:lnTo>
                    <a:lnTo>
                      <a:pt x="370" y="1188"/>
                    </a:lnTo>
                    <a:lnTo>
                      <a:pt x="374" y="1190"/>
                    </a:lnTo>
                    <a:lnTo>
                      <a:pt x="376" y="1193"/>
                    </a:lnTo>
                    <a:lnTo>
                      <a:pt x="377" y="1195"/>
                    </a:lnTo>
                    <a:lnTo>
                      <a:pt x="378" y="1195"/>
                    </a:lnTo>
                    <a:lnTo>
                      <a:pt x="377" y="1193"/>
                    </a:lnTo>
                    <a:lnTo>
                      <a:pt x="377" y="1191"/>
                    </a:lnTo>
                    <a:lnTo>
                      <a:pt x="377" y="1188"/>
                    </a:lnTo>
                    <a:lnTo>
                      <a:pt x="376" y="1186"/>
                    </a:lnTo>
                    <a:lnTo>
                      <a:pt x="381" y="1183"/>
                    </a:lnTo>
                    <a:lnTo>
                      <a:pt x="382" y="1179"/>
                    </a:lnTo>
                    <a:lnTo>
                      <a:pt x="381" y="1175"/>
                    </a:lnTo>
                    <a:lnTo>
                      <a:pt x="379" y="1170"/>
                    </a:lnTo>
                    <a:lnTo>
                      <a:pt x="382" y="1167"/>
                    </a:lnTo>
                    <a:lnTo>
                      <a:pt x="385" y="1163"/>
                    </a:lnTo>
                    <a:lnTo>
                      <a:pt x="388" y="1158"/>
                    </a:lnTo>
                    <a:lnTo>
                      <a:pt x="392" y="1158"/>
                    </a:lnTo>
                    <a:lnTo>
                      <a:pt x="393" y="1152"/>
                    </a:lnTo>
                    <a:lnTo>
                      <a:pt x="394" y="1148"/>
                    </a:lnTo>
                    <a:lnTo>
                      <a:pt x="396" y="1144"/>
                    </a:lnTo>
                    <a:lnTo>
                      <a:pt x="400" y="1141"/>
                    </a:lnTo>
                    <a:lnTo>
                      <a:pt x="402" y="1145"/>
                    </a:lnTo>
                    <a:lnTo>
                      <a:pt x="402" y="1150"/>
                    </a:lnTo>
                    <a:lnTo>
                      <a:pt x="402" y="1154"/>
                    </a:lnTo>
                    <a:lnTo>
                      <a:pt x="402" y="1158"/>
                    </a:lnTo>
                    <a:lnTo>
                      <a:pt x="399" y="1158"/>
                    </a:lnTo>
                    <a:lnTo>
                      <a:pt x="397" y="1158"/>
                    </a:lnTo>
                    <a:lnTo>
                      <a:pt x="395" y="1158"/>
                    </a:lnTo>
                    <a:lnTo>
                      <a:pt x="393" y="1158"/>
                    </a:lnTo>
                    <a:lnTo>
                      <a:pt x="393" y="1161"/>
                    </a:lnTo>
                    <a:lnTo>
                      <a:pt x="393" y="1165"/>
                    </a:lnTo>
                    <a:lnTo>
                      <a:pt x="395" y="1169"/>
                    </a:lnTo>
                    <a:lnTo>
                      <a:pt x="396" y="1173"/>
                    </a:lnTo>
                    <a:lnTo>
                      <a:pt x="399" y="1176"/>
                    </a:lnTo>
                    <a:lnTo>
                      <a:pt x="399" y="1180"/>
                    </a:lnTo>
                    <a:lnTo>
                      <a:pt x="398" y="1184"/>
                    </a:lnTo>
                    <a:lnTo>
                      <a:pt x="395" y="1187"/>
                    </a:lnTo>
                    <a:lnTo>
                      <a:pt x="395" y="1192"/>
                    </a:lnTo>
                    <a:lnTo>
                      <a:pt x="395" y="1195"/>
                    </a:lnTo>
                    <a:lnTo>
                      <a:pt x="392" y="1196"/>
                    </a:lnTo>
                    <a:lnTo>
                      <a:pt x="390" y="1197"/>
                    </a:lnTo>
                    <a:lnTo>
                      <a:pt x="387" y="1199"/>
                    </a:lnTo>
                    <a:lnTo>
                      <a:pt x="385" y="1200"/>
                    </a:lnTo>
                    <a:lnTo>
                      <a:pt x="385" y="1202"/>
                    </a:lnTo>
                    <a:lnTo>
                      <a:pt x="387" y="1206"/>
                    </a:lnTo>
                    <a:lnTo>
                      <a:pt x="383" y="1211"/>
                    </a:lnTo>
                    <a:lnTo>
                      <a:pt x="385" y="1215"/>
                    </a:lnTo>
                    <a:lnTo>
                      <a:pt x="387" y="1220"/>
                    </a:lnTo>
                    <a:lnTo>
                      <a:pt x="386" y="1225"/>
                    </a:lnTo>
                    <a:lnTo>
                      <a:pt x="383" y="1227"/>
                    </a:lnTo>
                    <a:lnTo>
                      <a:pt x="381" y="1229"/>
                    </a:lnTo>
                    <a:lnTo>
                      <a:pt x="380" y="1232"/>
                    </a:lnTo>
                    <a:lnTo>
                      <a:pt x="380" y="1236"/>
                    </a:lnTo>
                    <a:lnTo>
                      <a:pt x="379" y="1239"/>
                    </a:lnTo>
                    <a:lnTo>
                      <a:pt x="378" y="1242"/>
                    </a:lnTo>
                    <a:lnTo>
                      <a:pt x="378" y="1245"/>
                    </a:lnTo>
                    <a:lnTo>
                      <a:pt x="376" y="1247"/>
                    </a:lnTo>
                    <a:lnTo>
                      <a:pt x="375" y="1251"/>
                    </a:lnTo>
                    <a:lnTo>
                      <a:pt x="375" y="1255"/>
                    </a:lnTo>
                    <a:lnTo>
                      <a:pt x="375" y="1259"/>
                    </a:lnTo>
                    <a:lnTo>
                      <a:pt x="376" y="1263"/>
                    </a:lnTo>
                    <a:lnTo>
                      <a:pt x="375" y="1266"/>
                    </a:lnTo>
                    <a:lnTo>
                      <a:pt x="374" y="1270"/>
                    </a:lnTo>
                    <a:lnTo>
                      <a:pt x="373" y="1273"/>
                    </a:lnTo>
                    <a:lnTo>
                      <a:pt x="370" y="1275"/>
                    </a:lnTo>
                    <a:lnTo>
                      <a:pt x="372" y="1281"/>
                    </a:lnTo>
                    <a:lnTo>
                      <a:pt x="373" y="1287"/>
                    </a:lnTo>
                    <a:lnTo>
                      <a:pt x="372" y="1293"/>
                    </a:lnTo>
                    <a:lnTo>
                      <a:pt x="372" y="1300"/>
                    </a:lnTo>
                    <a:lnTo>
                      <a:pt x="369" y="1306"/>
                    </a:lnTo>
                    <a:lnTo>
                      <a:pt x="369" y="1312"/>
                    </a:lnTo>
                    <a:lnTo>
                      <a:pt x="368" y="1319"/>
                    </a:lnTo>
                    <a:lnTo>
                      <a:pt x="367" y="1326"/>
                    </a:lnTo>
                    <a:lnTo>
                      <a:pt x="366" y="1328"/>
                    </a:lnTo>
                    <a:lnTo>
                      <a:pt x="365" y="1330"/>
                    </a:lnTo>
                    <a:lnTo>
                      <a:pt x="366" y="1334"/>
                    </a:lnTo>
                    <a:lnTo>
                      <a:pt x="367" y="1337"/>
                    </a:lnTo>
                    <a:lnTo>
                      <a:pt x="367" y="1341"/>
                    </a:lnTo>
                    <a:lnTo>
                      <a:pt x="367" y="1344"/>
                    </a:lnTo>
                    <a:lnTo>
                      <a:pt x="366" y="1347"/>
                    </a:lnTo>
                    <a:lnTo>
                      <a:pt x="363" y="1349"/>
                    </a:lnTo>
                    <a:lnTo>
                      <a:pt x="363" y="1353"/>
                    </a:lnTo>
                    <a:lnTo>
                      <a:pt x="363" y="1358"/>
                    </a:lnTo>
                    <a:lnTo>
                      <a:pt x="361" y="1362"/>
                    </a:lnTo>
                    <a:lnTo>
                      <a:pt x="359" y="1366"/>
                    </a:lnTo>
                    <a:lnTo>
                      <a:pt x="358" y="1370"/>
                    </a:lnTo>
                    <a:lnTo>
                      <a:pt x="356" y="1373"/>
                    </a:lnTo>
                    <a:lnTo>
                      <a:pt x="355" y="1377"/>
                    </a:lnTo>
                    <a:lnTo>
                      <a:pt x="354" y="1381"/>
                    </a:lnTo>
                    <a:lnTo>
                      <a:pt x="352" y="1381"/>
                    </a:lnTo>
                    <a:lnTo>
                      <a:pt x="349" y="1379"/>
                    </a:lnTo>
                    <a:lnTo>
                      <a:pt x="346" y="1377"/>
                    </a:lnTo>
                    <a:lnTo>
                      <a:pt x="341" y="1379"/>
                    </a:lnTo>
                    <a:lnTo>
                      <a:pt x="341" y="1381"/>
                    </a:lnTo>
                    <a:lnTo>
                      <a:pt x="341" y="1385"/>
                    </a:lnTo>
                    <a:lnTo>
                      <a:pt x="340" y="1388"/>
                    </a:lnTo>
                    <a:lnTo>
                      <a:pt x="340" y="1391"/>
                    </a:lnTo>
                    <a:lnTo>
                      <a:pt x="340" y="1394"/>
                    </a:lnTo>
                    <a:lnTo>
                      <a:pt x="340" y="1398"/>
                    </a:lnTo>
                    <a:lnTo>
                      <a:pt x="341" y="1400"/>
                    </a:lnTo>
                    <a:lnTo>
                      <a:pt x="344" y="1402"/>
                    </a:lnTo>
                    <a:lnTo>
                      <a:pt x="339" y="1401"/>
                    </a:lnTo>
                    <a:lnTo>
                      <a:pt x="336" y="1403"/>
                    </a:lnTo>
                    <a:lnTo>
                      <a:pt x="334" y="1406"/>
                    </a:lnTo>
                    <a:lnTo>
                      <a:pt x="335" y="1409"/>
                    </a:lnTo>
                    <a:lnTo>
                      <a:pt x="335" y="1413"/>
                    </a:lnTo>
                    <a:lnTo>
                      <a:pt x="336" y="1417"/>
                    </a:lnTo>
                    <a:lnTo>
                      <a:pt x="335" y="1420"/>
                    </a:lnTo>
                    <a:lnTo>
                      <a:pt x="333" y="1424"/>
                    </a:lnTo>
                    <a:lnTo>
                      <a:pt x="334" y="1426"/>
                    </a:lnTo>
                    <a:lnTo>
                      <a:pt x="335" y="1429"/>
                    </a:lnTo>
                    <a:lnTo>
                      <a:pt x="335" y="1432"/>
                    </a:lnTo>
                    <a:lnTo>
                      <a:pt x="334" y="1435"/>
                    </a:lnTo>
                    <a:lnTo>
                      <a:pt x="331" y="1437"/>
                    </a:lnTo>
                    <a:lnTo>
                      <a:pt x="331" y="1440"/>
                    </a:lnTo>
                    <a:lnTo>
                      <a:pt x="331" y="1443"/>
                    </a:lnTo>
                    <a:lnTo>
                      <a:pt x="333" y="1446"/>
                    </a:lnTo>
                    <a:lnTo>
                      <a:pt x="335" y="1448"/>
                    </a:lnTo>
                    <a:lnTo>
                      <a:pt x="337" y="1450"/>
                    </a:lnTo>
                    <a:lnTo>
                      <a:pt x="337" y="1452"/>
                    </a:lnTo>
                    <a:lnTo>
                      <a:pt x="336" y="1454"/>
                    </a:lnTo>
                    <a:lnTo>
                      <a:pt x="333" y="1458"/>
                    </a:lnTo>
                    <a:lnTo>
                      <a:pt x="333" y="1464"/>
                    </a:lnTo>
                    <a:lnTo>
                      <a:pt x="333" y="1469"/>
                    </a:lnTo>
                    <a:lnTo>
                      <a:pt x="331" y="1473"/>
                    </a:lnTo>
                    <a:lnTo>
                      <a:pt x="329" y="1477"/>
                    </a:lnTo>
                    <a:lnTo>
                      <a:pt x="329" y="1482"/>
                    </a:lnTo>
                    <a:lnTo>
                      <a:pt x="329" y="1486"/>
                    </a:lnTo>
                    <a:lnTo>
                      <a:pt x="329" y="1490"/>
                    </a:lnTo>
                    <a:lnTo>
                      <a:pt x="330" y="1493"/>
                    </a:lnTo>
                    <a:lnTo>
                      <a:pt x="329" y="1497"/>
                    </a:lnTo>
                    <a:lnTo>
                      <a:pt x="328" y="1500"/>
                    </a:lnTo>
                    <a:lnTo>
                      <a:pt x="324" y="1502"/>
                    </a:lnTo>
                    <a:lnTo>
                      <a:pt x="324" y="1506"/>
                    </a:lnTo>
                    <a:lnTo>
                      <a:pt x="324" y="1510"/>
                    </a:lnTo>
                    <a:lnTo>
                      <a:pt x="324" y="1512"/>
                    </a:lnTo>
                    <a:lnTo>
                      <a:pt x="323" y="1516"/>
                    </a:lnTo>
                    <a:lnTo>
                      <a:pt x="322" y="1518"/>
                    </a:lnTo>
                    <a:lnTo>
                      <a:pt x="321" y="1521"/>
                    </a:lnTo>
                    <a:lnTo>
                      <a:pt x="320" y="1525"/>
                    </a:lnTo>
                    <a:lnTo>
                      <a:pt x="320" y="1528"/>
                    </a:lnTo>
                    <a:lnTo>
                      <a:pt x="322" y="1531"/>
                    </a:lnTo>
                    <a:lnTo>
                      <a:pt x="322" y="1535"/>
                    </a:lnTo>
                    <a:lnTo>
                      <a:pt x="323" y="1538"/>
                    </a:lnTo>
                    <a:lnTo>
                      <a:pt x="323" y="1542"/>
                    </a:lnTo>
                    <a:lnTo>
                      <a:pt x="322" y="1546"/>
                    </a:lnTo>
                    <a:lnTo>
                      <a:pt x="322" y="1551"/>
                    </a:lnTo>
                    <a:lnTo>
                      <a:pt x="323" y="1554"/>
                    </a:lnTo>
                    <a:lnTo>
                      <a:pt x="324" y="1557"/>
                    </a:lnTo>
                    <a:lnTo>
                      <a:pt x="323" y="1564"/>
                    </a:lnTo>
                    <a:lnTo>
                      <a:pt x="319" y="1567"/>
                    </a:lnTo>
                    <a:lnTo>
                      <a:pt x="315" y="1571"/>
                    </a:lnTo>
                    <a:lnTo>
                      <a:pt x="315" y="1578"/>
                    </a:lnTo>
                    <a:lnTo>
                      <a:pt x="313" y="1579"/>
                    </a:lnTo>
                    <a:lnTo>
                      <a:pt x="313" y="1582"/>
                    </a:lnTo>
                    <a:lnTo>
                      <a:pt x="313" y="1585"/>
                    </a:lnTo>
                    <a:lnTo>
                      <a:pt x="312" y="1589"/>
                    </a:lnTo>
                    <a:lnTo>
                      <a:pt x="314" y="1591"/>
                    </a:lnTo>
                    <a:lnTo>
                      <a:pt x="315" y="1594"/>
                    </a:lnTo>
                    <a:lnTo>
                      <a:pt x="315" y="1598"/>
                    </a:lnTo>
                    <a:lnTo>
                      <a:pt x="315" y="1602"/>
                    </a:lnTo>
                    <a:lnTo>
                      <a:pt x="311" y="1607"/>
                    </a:lnTo>
                    <a:lnTo>
                      <a:pt x="309" y="1612"/>
                    </a:lnTo>
                    <a:lnTo>
                      <a:pt x="309" y="1618"/>
                    </a:lnTo>
                    <a:lnTo>
                      <a:pt x="309" y="1624"/>
                    </a:lnTo>
                    <a:lnTo>
                      <a:pt x="311" y="1630"/>
                    </a:lnTo>
                    <a:lnTo>
                      <a:pt x="311" y="1637"/>
                    </a:lnTo>
                    <a:lnTo>
                      <a:pt x="311" y="1643"/>
                    </a:lnTo>
                    <a:lnTo>
                      <a:pt x="308" y="1649"/>
                    </a:lnTo>
                    <a:lnTo>
                      <a:pt x="306" y="1650"/>
                    </a:lnTo>
                    <a:lnTo>
                      <a:pt x="305" y="1650"/>
                    </a:lnTo>
                    <a:lnTo>
                      <a:pt x="304" y="1651"/>
                    </a:lnTo>
                    <a:lnTo>
                      <a:pt x="303" y="1653"/>
                    </a:lnTo>
                    <a:lnTo>
                      <a:pt x="305" y="1655"/>
                    </a:lnTo>
                    <a:lnTo>
                      <a:pt x="306" y="1658"/>
                    </a:lnTo>
                    <a:lnTo>
                      <a:pt x="306" y="1661"/>
                    </a:lnTo>
                    <a:lnTo>
                      <a:pt x="305" y="1664"/>
                    </a:lnTo>
                    <a:lnTo>
                      <a:pt x="305" y="1666"/>
                    </a:lnTo>
                    <a:lnTo>
                      <a:pt x="303" y="1670"/>
                    </a:lnTo>
                    <a:lnTo>
                      <a:pt x="303" y="1673"/>
                    </a:lnTo>
                    <a:lnTo>
                      <a:pt x="303" y="1675"/>
                    </a:lnTo>
                    <a:lnTo>
                      <a:pt x="301" y="1680"/>
                    </a:lnTo>
                    <a:lnTo>
                      <a:pt x="300" y="1686"/>
                    </a:lnTo>
                    <a:lnTo>
                      <a:pt x="298" y="1691"/>
                    </a:lnTo>
                    <a:lnTo>
                      <a:pt x="294" y="1695"/>
                    </a:lnTo>
                    <a:lnTo>
                      <a:pt x="295" y="1697"/>
                    </a:lnTo>
                    <a:lnTo>
                      <a:pt x="296" y="1699"/>
                    </a:lnTo>
                    <a:lnTo>
                      <a:pt x="296" y="1701"/>
                    </a:lnTo>
                    <a:lnTo>
                      <a:pt x="296" y="1704"/>
                    </a:lnTo>
                    <a:lnTo>
                      <a:pt x="293" y="1706"/>
                    </a:lnTo>
                    <a:lnTo>
                      <a:pt x="293" y="1711"/>
                    </a:lnTo>
                    <a:lnTo>
                      <a:pt x="292" y="1716"/>
                    </a:lnTo>
                    <a:lnTo>
                      <a:pt x="287" y="1720"/>
                    </a:lnTo>
                    <a:lnTo>
                      <a:pt x="286" y="1725"/>
                    </a:lnTo>
                    <a:lnTo>
                      <a:pt x="285" y="1731"/>
                    </a:lnTo>
                    <a:lnTo>
                      <a:pt x="286" y="1737"/>
                    </a:lnTo>
                    <a:lnTo>
                      <a:pt x="286" y="1743"/>
                    </a:lnTo>
                    <a:lnTo>
                      <a:pt x="286" y="1750"/>
                    </a:lnTo>
                    <a:lnTo>
                      <a:pt x="285" y="1754"/>
                    </a:lnTo>
                    <a:lnTo>
                      <a:pt x="283" y="1760"/>
                    </a:lnTo>
                    <a:lnTo>
                      <a:pt x="278" y="1763"/>
                    </a:lnTo>
                    <a:lnTo>
                      <a:pt x="279" y="1771"/>
                    </a:lnTo>
                    <a:lnTo>
                      <a:pt x="278" y="1777"/>
                    </a:lnTo>
                    <a:lnTo>
                      <a:pt x="276" y="1782"/>
                    </a:lnTo>
                    <a:lnTo>
                      <a:pt x="274" y="1788"/>
                    </a:lnTo>
                    <a:lnTo>
                      <a:pt x="273" y="1793"/>
                    </a:lnTo>
                    <a:lnTo>
                      <a:pt x="270" y="1799"/>
                    </a:lnTo>
                    <a:lnTo>
                      <a:pt x="270" y="1806"/>
                    </a:lnTo>
                    <a:lnTo>
                      <a:pt x="273" y="1813"/>
                    </a:lnTo>
                    <a:lnTo>
                      <a:pt x="270" y="1816"/>
                    </a:lnTo>
                    <a:lnTo>
                      <a:pt x="273" y="1820"/>
                    </a:lnTo>
                    <a:lnTo>
                      <a:pt x="273" y="1824"/>
                    </a:lnTo>
                    <a:lnTo>
                      <a:pt x="270" y="1827"/>
                    </a:lnTo>
                    <a:lnTo>
                      <a:pt x="273" y="1827"/>
                    </a:lnTo>
                    <a:lnTo>
                      <a:pt x="275" y="1827"/>
                    </a:lnTo>
                    <a:lnTo>
                      <a:pt x="276" y="1825"/>
                    </a:lnTo>
                    <a:lnTo>
                      <a:pt x="277" y="1824"/>
                    </a:lnTo>
                    <a:lnTo>
                      <a:pt x="277" y="1823"/>
                    </a:lnTo>
                    <a:lnTo>
                      <a:pt x="277" y="1821"/>
                    </a:lnTo>
                    <a:lnTo>
                      <a:pt x="279" y="1818"/>
                    </a:lnTo>
                    <a:lnTo>
                      <a:pt x="281" y="1818"/>
                    </a:lnTo>
                    <a:lnTo>
                      <a:pt x="285" y="1818"/>
                    </a:lnTo>
                    <a:lnTo>
                      <a:pt x="287" y="1815"/>
                    </a:lnTo>
                    <a:lnTo>
                      <a:pt x="288" y="1812"/>
                    </a:lnTo>
                    <a:lnTo>
                      <a:pt x="291" y="1810"/>
                    </a:lnTo>
                    <a:lnTo>
                      <a:pt x="292" y="1805"/>
                    </a:lnTo>
                    <a:lnTo>
                      <a:pt x="296" y="1800"/>
                    </a:lnTo>
                    <a:lnTo>
                      <a:pt x="299" y="1797"/>
                    </a:lnTo>
                    <a:lnTo>
                      <a:pt x="294" y="1793"/>
                    </a:lnTo>
                    <a:lnTo>
                      <a:pt x="293" y="1790"/>
                    </a:lnTo>
                    <a:lnTo>
                      <a:pt x="294" y="1786"/>
                    </a:lnTo>
                    <a:lnTo>
                      <a:pt x="294" y="1782"/>
                    </a:lnTo>
                    <a:lnTo>
                      <a:pt x="296" y="1780"/>
                    </a:lnTo>
                    <a:lnTo>
                      <a:pt x="297" y="1776"/>
                    </a:lnTo>
                    <a:lnTo>
                      <a:pt x="298" y="1772"/>
                    </a:lnTo>
                    <a:lnTo>
                      <a:pt x="298" y="1769"/>
                    </a:lnTo>
                    <a:lnTo>
                      <a:pt x="297" y="1765"/>
                    </a:lnTo>
                    <a:lnTo>
                      <a:pt x="301" y="1763"/>
                    </a:lnTo>
                    <a:lnTo>
                      <a:pt x="303" y="1762"/>
                    </a:lnTo>
                    <a:lnTo>
                      <a:pt x="305" y="1761"/>
                    </a:lnTo>
                    <a:lnTo>
                      <a:pt x="308" y="1759"/>
                    </a:lnTo>
                    <a:lnTo>
                      <a:pt x="305" y="1756"/>
                    </a:lnTo>
                    <a:lnTo>
                      <a:pt x="304" y="1753"/>
                    </a:lnTo>
                    <a:lnTo>
                      <a:pt x="303" y="1750"/>
                    </a:lnTo>
                    <a:lnTo>
                      <a:pt x="302" y="1747"/>
                    </a:lnTo>
                    <a:lnTo>
                      <a:pt x="302" y="1743"/>
                    </a:lnTo>
                    <a:lnTo>
                      <a:pt x="302" y="1741"/>
                    </a:lnTo>
                    <a:lnTo>
                      <a:pt x="302" y="1737"/>
                    </a:lnTo>
                    <a:lnTo>
                      <a:pt x="303" y="1734"/>
                    </a:lnTo>
                    <a:lnTo>
                      <a:pt x="305" y="1729"/>
                    </a:lnTo>
                    <a:lnTo>
                      <a:pt x="309" y="1726"/>
                    </a:lnTo>
                    <a:lnTo>
                      <a:pt x="313" y="1723"/>
                    </a:lnTo>
                    <a:lnTo>
                      <a:pt x="318" y="1720"/>
                    </a:lnTo>
                    <a:lnTo>
                      <a:pt x="320" y="1720"/>
                    </a:lnTo>
                    <a:lnTo>
                      <a:pt x="323" y="1718"/>
                    </a:lnTo>
                    <a:lnTo>
                      <a:pt x="326" y="1716"/>
                    </a:lnTo>
                    <a:lnTo>
                      <a:pt x="329" y="1717"/>
                    </a:lnTo>
                    <a:lnTo>
                      <a:pt x="331" y="1719"/>
                    </a:lnTo>
                    <a:lnTo>
                      <a:pt x="331" y="1721"/>
                    </a:lnTo>
                    <a:lnTo>
                      <a:pt x="333" y="1724"/>
                    </a:lnTo>
                    <a:lnTo>
                      <a:pt x="336" y="1724"/>
                    </a:lnTo>
                    <a:lnTo>
                      <a:pt x="337" y="1719"/>
                    </a:lnTo>
                    <a:lnTo>
                      <a:pt x="338" y="1715"/>
                    </a:lnTo>
                    <a:lnTo>
                      <a:pt x="338" y="1710"/>
                    </a:lnTo>
                    <a:lnTo>
                      <a:pt x="337" y="1706"/>
                    </a:lnTo>
                    <a:lnTo>
                      <a:pt x="337" y="1701"/>
                    </a:lnTo>
                    <a:lnTo>
                      <a:pt x="337" y="1697"/>
                    </a:lnTo>
                    <a:lnTo>
                      <a:pt x="337" y="1692"/>
                    </a:lnTo>
                    <a:lnTo>
                      <a:pt x="338" y="1689"/>
                    </a:lnTo>
                    <a:lnTo>
                      <a:pt x="336" y="1690"/>
                    </a:lnTo>
                    <a:lnTo>
                      <a:pt x="333" y="1690"/>
                    </a:lnTo>
                    <a:lnTo>
                      <a:pt x="331" y="1691"/>
                    </a:lnTo>
                    <a:lnTo>
                      <a:pt x="331" y="1693"/>
                    </a:lnTo>
                    <a:lnTo>
                      <a:pt x="333" y="1696"/>
                    </a:lnTo>
                    <a:lnTo>
                      <a:pt x="334" y="1699"/>
                    </a:lnTo>
                    <a:lnTo>
                      <a:pt x="333" y="1704"/>
                    </a:lnTo>
                    <a:lnTo>
                      <a:pt x="333" y="1708"/>
                    </a:lnTo>
                    <a:lnTo>
                      <a:pt x="331" y="1710"/>
                    </a:lnTo>
                    <a:lnTo>
                      <a:pt x="329" y="1709"/>
                    </a:lnTo>
                    <a:lnTo>
                      <a:pt x="326" y="1709"/>
                    </a:lnTo>
                    <a:lnTo>
                      <a:pt x="322" y="1708"/>
                    </a:lnTo>
                    <a:lnTo>
                      <a:pt x="320" y="1711"/>
                    </a:lnTo>
                    <a:lnTo>
                      <a:pt x="318" y="1716"/>
                    </a:lnTo>
                    <a:lnTo>
                      <a:pt x="314" y="1720"/>
                    </a:lnTo>
                    <a:lnTo>
                      <a:pt x="310" y="1720"/>
                    </a:lnTo>
                    <a:lnTo>
                      <a:pt x="309" y="1716"/>
                    </a:lnTo>
                    <a:lnTo>
                      <a:pt x="310" y="1714"/>
                    </a:lnTo>
                    <a:lnTo>
                      <a:pt x="312" y="1711"/>
                    </a:lnTo>
                    <a:lnTo>
                      <a:pt x="312" y="1708"/>
                    </a:lnTo>
                    <a:lnTo>
                      <a:pt x="313" y="1703"/>
                    </a:lnTo>
                    <a:lnTo>
                      <a:pt x="313" y="1698"/>
                    </a:lnTo>
                    <a:lnTo>
                      <a:pt x="313" y="1693"/>
                    </a:lnTo>
                    <a:lnTo>
                      <a:pt x="313" y="1689"/>
                    </a:lnTo>
                    <a:lnTo>
                      <a:pt x="314" y="1684"/>
                    </a:lnTo>
                    <a:lnTo>
                      <a:pt x="316" y="1680"/>
                    </a:lnTo>
                    <a:lnTo>
                      <a:pt x="319" y="1676"/>
                    </a:lnTo>
                    <a:lnTo>
                      <a:pt x="322" y="1673"/>
                    </a:lnTo>
                    <a:lnTo>
                      <a:pt x="324" y="1670"/>
                    </a:lnTo>
                    <a:lnTo>
                      <a:pt x="324" y="1666"/>
                    </a:lnTo>
                    <a:lnTo>
                      <a:pt x="326" y="1664"/>
                    </a:lnTo>
                    <a:lnTo>
                      <a:pt x="329" y="1662"/>
                    </a:lnTo>
                    <a:lnTo>
                      <a:pt x="335" y="1666"/>
                    </a:lnTo>
                    <a:lnTo>
                      <a:pt x="339" y="1670"/>
                    </a:lnTo>
                    <a:lnTo>
                      <a:pt x="341" y="1674"/>
                    </a:lnTo>
                    <a:lnTo>
                      <a:pt x="344" y="1680"/>
                    </a:lnTo>
                    <a:lnTo>
                      <a:pt x="346" y="1673"/>
                    </a:lnTo>
                    <a:lnTo>
                      <a:pt x="348" y="1666"/>
                    </a:lnTo>
                    <a:lnTo>
                      <a:pt x="348" y="1659"/>
                    </a:lnTo>
                    <a:lnTo>
                      <a:pt x="348" y="1651"/>
                    </a:lnTo>
                    <a:lnTo>
                      <a:pt x="349" y="1645"/>
                    </a:lnTo>
                    <a:lnTo>
                      <a:pt x="351" y="1638"/>
                    </a:lnTo>
                    <a:lnTo>
                      <a:pt x="354" y="1632"/>
                    </a:lnTo>
                    <a:lnTo>
                      <a:pt x="359" y="1626"/>
                    </a:lnTo>
                    <a:lnTo>
                      <a:pt x="357" y="1621"/>
                    </a:lnTo>
                    <a:lnTo>
                      <a:pt x="356" y="1616"/>
                    </a:lnTo>
                    <a:lnTo>
                      <a:pt x="357" y="1610"/>
                    </a:lnTo>
                    <a:lnTo>
                      <a:pt x="357" y="1603"/>
                    </a:lnTo>
                    <a:lnTo>
                      <a:pt x="357" y="1598"/>
                    </a:lnTo>
                    <a:lnTo>
                      <a:pt x="356" y="1593"/>
                    </a:lnTo>
                    <a:lnTo>
                      <a:pt x="353" y="1589"/>
                    </a:lnTo>
                    <a:lnTo>
                      <a:pt x="348" y="1585"/>
                    </a:lnTo>
                    <a:lnTo>
                      <a:pt x="347" y="1589"/>
                    </a:lnTo>
                    <a:lnTo>
                      <a:pt x="346" y="1592"/>
                    </a:lnTo>
                    <a:lnTo>
                      <a:pt x="344" y="1594"/>
                    </a:lnTo>
                    <a:lnTo>
                      <a:pt x="342" y="1598"/>
                    </a:lnTo>
                    <a:lnTo>
                      <a:pt x="341" y="1596"/>
                    </a:lnTo>
                    <a:lnTo>
                      <a:pt x="341" y="1593"/>
                    </a:lnTo>
                    <a:lnTo>
                      <a:pt x="341" y="1591"/>
                    </a:lnTo>
                    <a:lnTo>
                      <a:pt x="341" y="1589"/>
                    </a:lnTo>
                    <a:lnTo>
                      <a:pt x="345" y="1585"/>
                    </a:lnTo>
                    <a:lnTo>
                      <a:pt x="346" y="1580"/>
                    </a:lnTo>
                    <a:lnTo>
                      <a:pt x="346" y="1575"/>
                    </a:lnTo>
                    <a:lnTo>
                      <a:pt x="353" y="1574"/>
                    </a:lnTo>
                    <a:lnTo>
                      <a:pt x="354" y="1571"/>
                    </a:lnTo>
                    <a:lnTo>
                      <a:pt x="356" y="1567"/>
                    </a:lnTo>
                    <a:lnTo>
                      <a:pt x="357" y="1563"/>
                    </a:lnTo>
                    <a:lnTo>
                      <a:pt x="354" y="1561"/>
                    </a:lnTo>
                    <a:lnTo>
                      <a:pt x="353" y="1556"/>
                    </a:lnTo>
                    <a:lnTo>
                      <a:pt x="350" y="1552"/>
                    </a:lnTo>
                    <a:lnTo>
                      <a:pt x="349" y="1546"/>
                    </a:lnTo>
                    <a:lnTo>
                      <a:pt x="349" y="1540"/>
                    </a:lnTo>
                    <a:lnTo>
                      <a:pt x="351" y="1539"/>
                    </a:lnTo>
                    <a:lnTo>
                      <a:pt x="354" y="1539"/>
                    </a:lnTo>
                    <a:lnTo>
                      <a:pt x="357" y="1539"/>
                    </a:lnTo>
                    <a:lnTo>
                      <a:pt x="358" y="1538"/>
                    </a:lnTo>
                    <a:lnTo>
                      <a:pt x="357" y="1533"/>
                    </a:lnTo>
                    <a:lnTo>
                      <a:pt x="358" y="1527"/>
                    </a:lnTo>
                    <a:lnTo>
                      <a:pt x="359" y="1522"/>
                    </a:lnTo>
                    <a:lnTo>
                      <a:pt x="360" y="1517"/>
                    </a:lnTo>
                    <a:lnTo>
                      <a:pt x="363" y="1512"/>
                    </a:lnTo>
                    <a:lnTo>
                      <a:pt x="363" y="1507"/>
                    </a:lnTo>
                    <a:lnTo>
                      <a:pt x="365" y="1501"/>
                    </a:lnTo>
                    <a:lnTo>
                      <a:pt x="365" y="1496"/>
                    </a:lnTo>
                    <a:lnTo>
                      <a:pt x="366" y="1492"/>
                    </a:lnTo>
                    <a:lnTo>
                      <a:pt x="367" y="1488"/>
                    </a:lnTo>
                    <a:lnTo>
                      <a:pt x="369" y="1485"/>
                    </a:lnTo>
                    <a:lnTo>
                      <a:pt x="373" y="1484"/>
                    </a:lnTo>
                    <a:lnTo>
                      <a:pt x="374" y="1479"/>
                    </a:lnTo>
                    <a:lnTo>
                      <a:pt x="374" y="1473"/>
                    </a:lnTo>
                    <a:lnTo>
                      <a:pt x="375" y="1468"/>
                    </a:lnTo>
                    <a:lnTo>
                      <a:pt x="376" y="1463"/>
                    </a:lnTo>
                    <a:lnTo>
                      <a:pt x="377" y="1458"/>
                    </a:lnTo>
                    <a:lnTo>
                      <a:pt x="378" y="1454"/>
                    </a:lnTo>
                    <a:lnTo>
                      <a:pt x="381" y="1451"/>
                    </a:lnTo>
                    <a:lnTo>
                      <a:pt x="384" y="1447"/>
                    </a:lnTo>
                    <a:lnTo>
                      <a:pt x="384" y="1441"/>
                    </a:lnTo>
                    <a:lnTo>
                      <a:pt x="383" y="1435"/>
                    </a:lnTo>
                    <a:lnTo>
                      <a:pt x="385" y="1430"/>
                    </a:lnTo>
                    <a:lnTo>
                      <a:pt x="391" y="1428"/>
                    </a:lnTo>
                    <a:lnTo>
                      <a:pt x="394" y="1428"/>
                    </a:lnTo>
                    <a:lnTo>
                      <a:pt x="397" y="1428"/>
                    </a:lnTo>
                    <a:lnTo>
                      <a:pt x="401" y="1428"/>
                    </a:lnTo>
                    <a:lnTo>
                      <a:pt x="403" y="1427"/>
                    </a:lnTo>
                    <a:lnTo>
                      <a:pt x="402" y="1424"/>
                    </a:lnTo>
                    <a:lnTo>
                      <a:pt x="402" y="1420"/>
                    </a:lnTo>
                    <a:lnTo>
                      <a:pt x="402" y="1418"/>
                    </a:lnTo>
                    <a:lnTo>
                      <a:pt x="399" y="1418"/>
                    </a:lnTo>
                    <a:lnTo>
                      <a:pt x="397" y="1419"/>
                    </a:lnTo>
                    <a:lnTo>
                      <a:pt x="395" y="1420"/>
                    </a:lnTo>
                    <a:lnTo>
                      <a:pt x="395" y="1422"/>
                    </a:lnTo>
                    <a:lnTo>
                      <a:pt x="393" y="1422"/>
                    </a:lnTo>
                    <a:lnTo>
                      <a:pt x="393" y="1417"/>
                    </a:lnTo>
                    <a:lnTo>
                      <a:pt x="393" y="1412"/>
                    </a:lnTo>
                    <a:lnTo>
                      <a:pt x="393" y="1407"/>
                    </a:lnTo>
                    <a:lnTo>
                      <a:pt x="394" y="1403"/>
                    </a:lnTo>
                    <a:lnTo>
                      <a:pt x="395" y="1400"/>
                    </a:lnTo>
                    <a:lnTo>
                      <a:pt x="397" y="1396"/>
                    </a:lnTo>
                    <a:lnTo>
                      <a:pt x="400" y="1393"/>
                    </a:lnTo>
                    <a:lnTo>
                      <a:pt x="403" y="1390"/>
                    </a:lnTo>
                    <a:lnTo>
                      <a:pt x="404" y="1388"/>
                    </a:lnTo>
                    <a:lnTo>
                      <a:pt x="405" y="1383"/>
                    </a:lnTo>
                    <a:lnTo>
                      <a:pt x="406" y="1381"/>
                    </a:lnTo>
                    <a:lnTo>
                      <a:pt x="406" y="1377"/>
                    </a:lnTo>
                    <a:lnTo>
                      <a:pt x="408" y="1374"/>
                    </a:lnTo>
                    <a:lnTo>
                      <a:pt x="409" y="1371"/>
                    </a:lnTo>
                    <a:lnTo>
                      <a:pt x="410" y="1367"/>
                    </a:lnTo>
                    <a:lnTo>
                      <a:pt x="412" y="1364"/>
                    </a:lnTo>
                    <a:lnTo>
                      <a:pt x="410" y="1362"/>
                    </a:lnTo>
                    <a:lnTo>
                      <a:pt x="409" y="1358"/>
                    </a:lnTo>
                    <a:lnTo>
                      <a:pt x="410" y="1356"/>
                    </a:lnTo>
                    <a:lnTo>
                      <a:pt x="413" y="1354"/>
                    </a:lnTo>
                    <a:lnTo>
                      <a:pt x="415" y="1349"/>
                    </a:lnTo>
                    <a:lnTo>
                      <a:pt x="417" y="1345"/>
                    </a:lnTo>
                    <a:lnTo>
                      <a:pt x="418" y="1339"/>
                    </a:lnTo>
                    <a:lnTo>
                      <a:pt x="415" y="1335"/>
                    </a:lnTo>
                    <a:lnTo>
                      <a:pt x="415" y="1329"/>
                    </a:lnTo>
                    <a:lnTo>
                      <a:pt x="417" y="1323"/>
                    </a:lnTo>
                    <a:lnTo>
                      <a:pt x="419" y="1318"/>
                    </a:lnTo>
                    <a:lnTo>
                      <a:pt x="422" y="1312"/>
                    </a:lnTo>
                    <a:lnTo>
                      <a:pt x="426" y="1307"/>
                    </a:lnTo>
                    <a:lnTo>
                      <a:pt x="428" y="1301"/>
                    </a:lnTo>
                    <a:lnTo>
                      <a:pt x="428" y="1295"/>
                    </a:lnTo>
                    <a:lnTo>
                      <a:pt x="427" y="1289"/>
                    </a:lnTo>
                    <a:lnTo>
                      <a:pt x="428" y="1285"/>
                    </a:lnTo>
                    <a:lnTo>
                      <a:pt x="430" y="1283"/>
                    </a:lnTo>
                    <a:lnTo>
                      <a:pt x="431" y="1280"/>
                    </a:lnTo>
                    <a:lnTo>
                      <a:pt x="432" y="1276"/>
                    </a:lnTo>
                    <a:lnTo>
                      <a:pt x="432" y="1273"/>
                    </a:lnTo>
                    <a:lnTo>
                      <a:pt x="434" y="1270"/>
                    </a:lnTo>
                    <a:lnTo>
                      <a:pt x="436" y="1267"/>
                    </a:lnTo>
                    <a:lnTo>
                      <a:pt x="437" y="1265"/>
                    </a:lnTo>
                    <a:lnTo>
                      <a:pt x="437" y="1263"/>
                    </a:lnTo>
                    <a:lnTo>
                      <a:pt x="438" y="1259"/>
                    </a:lnTo>
                    <a:lnTo>
                      <a:pt x="439" y="1258"/>
                    </a:lnTo>
                    <a:lnTo>
                      <a:pt x="441" y="1257"/>
                    </a:lnTo>
                    <a:lnTo>
                      <a:pt x="445" y="1257"/>
                    </a:lnTo>
                    <a:lnTo>
                      <a:pt x="447" y="1259"/>
                    </a:lnTo>
                    <a:lnTo>
                      <a:pt x="447" y="1260"/>
                    </a:lnTo>
                    <a:lnTo>
                      <a:pt x="449" y="1262"/>
                    </a:lnTo>
                    <a:lnTo>
                      <a:pt x="449" y="1264"/>
                    </a:lnTo>
                    <a:lnTo>
                      <a:pt x="449" y="1266"/>
                    </a:lnTo>
                    <a:lnTo>
                      <a:pt x="449" y="1267"/>
                    </a:lnTo>
                    <a:lnTo>
                      <a:pt x="450" y="1268"/>
                    </a:lnTo>
                    <a:lnTo>
                      <a:pt x="451" y="1268"/>
                    </a:lnTo>
                    <a:lnTo>
                      <a:pt x="454" y="1268"/>
                    </a:lnTo>
                    <a:lnTo>
                      <a:pt x="456" y="1267"/>
                    </a:lnTo>
                    <a:lnTo>
                      <a:pt x="457" y="1266"/>
                    </a:lnTo>
                    <a:lnTo>
                      <a:pt x="456" y="1264"/>
                    </a:lnTo>
                    <a:lnTo>
                      <a:pt x="455" y="1263"/>
                    </a:lnTo>
                    <a:lnTo>
                      <a:pt x="454" y="1263"/>
                    </a:lnTo>
                    <a:lnTo>
                      <a:pt x="451" y="1261"/>
                    </a:lnTo>
                    <a:lnTo>
                      <a:pt x="455" y="1258"/>
                    </a:lnTo>
                    <a:lnTo>
                      <a:pt x="458" y="1255"/>
                    </a:lnTo>
                    <a:lnTo>
                      <a:pt x="458" y="1250"/>
                    </a:lnTo>
                    <a:lnTo>
                      <a:pt x="459" y="1246"/>
                    </a:lnTo>
                    <a:lnTo>
                      <a:pt x="459" y="1240"/>
                    </a:lnTo>
                    <a:lnTo>
                      <a:pt x="459" y="1236"/>
                    </a:lnTo>
                    <a:lnTo>
                      <a:pt x="458" y="1231"/>
                    </a:lnTo>
                    <a:lnTo>
                      <a:pt x="458" y="1227"/>
                    </a:lnTo>
                    <a:lnTo>
                      <a:pt x="454" y="1226"/>
                    </a:lnTo>
                    <a:lnTo>
                      <a:pt x="451" y="1223"/>
                    </a:lnTo>
                    <a:lnTo>
                      <a:pt x="451" y="1220"/>
                    </a:lnTo>
                    <a:lnTo>
                      <a:pt x="451" y="1216"/>
                    </a:lnTo>
                    <a:lnTo>
                      <a:pt x="456" y="1211"/>
                    </a:lnTo>
                    <a:lnTo>
                      <a:pt x="458" y="1205"/>
                    </a:lnTo>
                    <a:lnTo>
                      <a:pt x="458" y="1197"/>
                    </a:lnTo>
                    <a:lnTo>
                      <a:pt x="458" y="1191"/>
                    </a:lnTo>
                    <a:lnTo>
                      <a:pt x="459" y="1184"/>
                    </a:lnTo>
                    <a:lnTo>
                      <a:pt x="460" y="1178"/>
                    </a:lnTo>
                    <a:lnTo>
                      <a:pt x="465" y="1175"/>
                    </a:lnTo>
                    <a:lnTo>
                      <a:pt x="473" y="1173"/>
                    </a:lnTo>
                    <a:lnTo>
                      <a:pt x="473" y="1169"/>
                    </a:lnTo>
                    <a:lnTo>
                      <a:pt x="473" y="1165"/>
                    </a:lnTo>
                    <a:lnTo>
                      <a:pt x="474" y="1160"/>
                    </a:lnTo>
                    <a:lnTo>
                      <a:pt x="477" y="1158"/>
                    </a:lnTo>
                    <a:lnTo>
                      <a:pt x="482" y="1159"/>
                    </a:lnTo>
                    <a:lnTo>
                      <a:pt x="485" y="1163"/>
                    </a:lnTo>
                    <a:lnTo>
                      <a:pt x="489" y="1164"/>
                    </a:lnTo>
                    <a:lnTo>
                      <a:pt x="491" y="1158"/>
                    </a:lnTo>
                    <a:lnTo>
                      <a:pt x="490" y="1156"/>
                    </a:lnTo>
                    <a:lnTo>
                      <a:pt x="489" y="1154"/>
                    </a:lnTo>
                    <a:lnTo>
                      <a:pt x="486" y="1154"/>
                    </a:lnTo>
                    <a:lnTo>
                      <a:pt x="484" y="1151"/>
                    </a:lnTo>
                    <a:lnTo>
                      <a:pt x="480" y="1154"/>
                    </a:lnTo>
                    <a:lnTo>
                      <a:pt x="477" y="1154"/>
                    </a:lnTo>
                    <a:lnTo>
                      <a:pt x="477" y="1151"/>
                    </a:lnTo>
                    <a:lnTo>
                      <a:pt x="477" y="1148"/>
                    </a:lnTo>
                    <a:lnTo>
                      <a:pt x="477" y="1144"/>
                    </a:lnTo>
                    <a:lnTo>
                      <a:pt x="478" y="1140"/>
                    </a:lnTo>
                    <a:lnTo>
                      <a:pt x="478" y="1136"/>
                    </a:lnTo>
                    <a:lnTo>
                      <a:pt x="478" y="1133"/>
                    </a:lnTo>
                    <a:lnTo>
                      <a:pt x="481" y="1130"/>
                    </a:lnTo>
                    <a:lnTo>
                      <a:pt x="484" y="1128"/>
                    </a:lnTo>
                    <a:lnTo>
                      <a:pt x="486" y="1126"/>
                    </a:lnTo>
                    <a:lnTo>
                      <a:pt x="484" y="1123"/>
                    </a:lnTo>
                    <a:lnTo>
                      <a:pt x="486" y="1119"/>
                    </a:lnTo>
                    <a:lnTo>
                      <a:pt x="487" y="1115"/>
                    </a:lnTo>
                    <a:lnTo>
                      <a:pt x="489" y="1110"/>
                    </a:lnTo>
                    <a:lnTo>
                      <a:pt x="490" y="1105"/>
                    </a:lnTo>
                    <a:lnTo>
                      <a:pt x="490" y="1100"/>
                    </a:lnTo>
                    <a:lnTo>
                      <a:pt x="492" y="1096"/>
                    </a:lnTo>
                    <a:lnTo>
                      <a:pt x="493" y="1092"/>
                    </a:lnTo>
                    <a:lnTo>
                      <a:pt x="494" y="1087"/>
                    </a:lnTo>
                    <a:lnTo>
                      <a:pt x="494" y="1083"/>
                    </a:lnTo>
                    <a:lnTo>
                      <a:pt x="495" y="1080"/>
                    </a:lnTo>
                    <a:lnTo>
                      <a:pt x="496" y="1077"/>
                    </a:lnTo>
                    <a:lnTo>
                      <a:pt x="498" y="1075"/>
                    </a:lnTo>
                    <a:lnTo>
                      <a:pt x="499" y="1073"/>
                    </a:lnTo>
                    <a:lnTo>
                      <a:pt x="499" y="1069"/>
                    </a:lnTo>
                    <a:lnTo>
                      <a:pt x="500" y="1066"/>
                    </a:lnTo>
                    <a:lnTo>
                      <a:pt x="500" y="1063"/>
                    </a:lnTo>
                    <a:lnTo>
                      <a:pt x="501" y="1060"/>
                    </a:lnTo>
                    <a:lnTo>
                      <a:pt x="502" y="1057"/>
                    </a:lnTo>
                    <a:lnTo>
                      <a:pt x="503" y="1054"/>
                    </a:lnTo>
                    <a:lnTo>
                      <a:pt x="503" y="1050"/>
                    </a:lnTo>
                    <a:lnTo>
                      <a:pt x="508" y="1047"/>
                    </a:lnTo>
                    <a:lnTo>
                      <a:pt x="512" y="1043"/>
                    </a:lnTo>
                    <a:lnTo>
                      <a:pt x="514" y="1039"/>
                    </a:lnTo>
                    <a:lnTo>
                      <a:pt x="517" y="1034"/>
                    </a:lnTo>
                    <a:lnTo>
                      <a:pt x="520" y="1030"/>
                    </a:lnTo>
                    <a:lnTo>
                      <a:pt x="522" y="1025"/>
                    </a:lnTo>
                    <a:lnTo>
                      <a:pt x="526" y="1021"/>
                    </a:lnTo>
                    <a:lnTo>
                      <a:pt x="531" y="1018"/>
                    </a:lnTo>
                    <a:lnTo>
                      <a:pt x="535" y="1020"/>
                    </a:lnTo>
                    <a:lnTo>
                      <a:pt x="538" y="1023"/>
                    </a:lnTo>
                    <a:lnTo>
                      <a:pt x="541" y="1025"/>
                    </a:lnTo>
                    <a:lnTo>
                      <a:pt x="545" y="1022"/>
                    </a:lnTo>
                    <a:lnTo>
                      <a:pt x="546" y="1019"/>
                    </a:lnTo>
                    <a:lnTo>
                      <a:pt x="546" y="1015"/>
                    </a:lnTo>
                    <a:lnTo>
                      <a:pt x="546" y="1012"/>
                    </a:lnTo>
                    <a:lnTo>
                      <a:pt x="546" y="1009"/>
                    </a:lnTo>
                    <a:lnTo>
                      <a:pt x="546" y="1005"/>
                    </a:lnTo>
                    <a:lnTo>
                      <a:pt x="548" y="1002"/>
                    </a:lnTo>
                    <a:lnTo>
                      <a:pt x="550" y="1000"/>
                    </a:lnTo>
                    <a:lnTo>
                      <a:pt x="553" y="998"/>
                    </a:lnTo>
                    <a:lnTo>
                      <a:pt x="548" y="996"/>
                    </a:lnTo>
                    <a:lnTo>
                      <a:pt x="546" y="993"/>
                    </a:lnTo>
                    <a:lnTo>
                      <a:pt x="547" y="989"/>
                    </a:lnTo>
                    <a:lnTo>
                      <a:pt x="549" y="986"/>
                    </a:lnTo>
                    <a:lnTo>
                      <a:pt x="551" y="983"/>
                    </a:lnTo>
                    <a:lnTo>
                      <a:pt x="551" y="979"/>
                    </a:lnTo>
                    <a:lnTo>
                      <a:pt x="550" y="977"/>
                    </a:lnTo>
                    <a:lnTo>
                      <a:pt x="544" y="976"/>
                    </a:lnTo>
                    <a:lnTo>
                      <a:pt x="541" y="971"/>
                    </a:lnTo>
                    <a:lnTo>
                      <a:pt x="540" y="966"/>
                    </a:lnTo>
                    <a:lnTo>
                      <a:pt x="540" y="960"/>
                    </a:lnTo>
                    <a:lnTo>
                      <a:pt x="540" y="955"/>
                    </a:lnTo>
                    <a:lnTo>
                      <a:pt x="542" y="949"/>
                    </a:lnTo>
                    <a:lnTo>
                      <a:pt x="542" y="944"/>
                    </a:lnTo>
                    <a:lnTo>
                      <a:pt x="544" y="938"/>
                    </a:lnTo>
                    <a:lnTo>
                      <a:pt x="544" y="931"/>
                    </a:lnTo>
                    <a:lnTo>
                      <a:pt x="546" y="925"/>
                    </a:lnTo>
                    <a:lnTo>
                      <a:pt x="548" y="920"/>
                    </a:lnTo>
                    <a:lnTo>
                      <a:pt x="550" y="914"/>
                    </a:lnTo>
                    <a:lnTo>
                      <a:pt x="553" y="908"/>
                    </a:lnTo>
                    <a:lnTo>
                      <a:pt x="555" y="903"/>
                    </a:lnTo>
                    <a:lnTo>
                      <a:pt x="557" y="898"/>
                    </a:lnTo>
                    <a:lnTo>
                      <a:pt x="560" y="893"/>
                    </a:lnTo>
                    <a:lnTo>
                      <a:pt x="564" y="888"/>
                    </a:lnTo>
                    <a:lnTo>
                      <a:pt x="566" y="886"/>
                    </a:lnTo>
                    <a:lnTo>
                      <a:pt x="566" y="884"/>
                    </a:lnTo>
                    <a:lnTo>
                      <a:pt x="567" y="881"/>
                    </a:lnTo>
                    <a:lnTo>
                      <a:pt x="568" y="878"/>
                    </a:lnTo>
                    <a:lnTo>
                      <a:pt x="568" y="875"/>
                    </a:lnTo>
                    <a:lnTo>
                      <a:pt x="568" y="872"/>
                    </a:lnTo>
                    <a:lnTo>
                      <a:pt x="568" y="869"/>
                    </a:lnTo>
                    <a:lnTo>
                      <a:pt x="569" y="867"/>
                    </a:lnTo>
                    <a:lnTo>
                      <a:pt x="570" y="863"/>
                    </a:lnTo>
                    <a:lnTo>
                      <a:pt x="572" y="859"/>
                    </a:lnTo>
                    <a:lnTo>
                      <a:pt x="573" y="856"/>
                    </a:lnTo>
                    <a:lnTo>
                      <a:pt x="575" y="852"/>
                    </a:lnTo>
                    <a:lnTo>
                      <a:pt x="576" y="848"/>
                    </a:lnTo>
                    <a:lnTo>
                      <a:pt x="578" y="844"/>
                    </a:lnTo>
                    <a:lnTo>
                      <a:pt x="579" y="841"/>
                    </a:lnTo>
                    <a:lnTo>
                      <a:pt x="580" y="837"/>
                    </a:lnTo>
                    <a:lnTo>
                      <a:pt x="583" y="833"/>
                    </a:lnTo>
                    <a:lnTo>
                      <a:pt x="583" y="828"/>
                    </a:lnTo>
                    <a:lnTo>
                      <a:pt x="583" y="824"/>
                    </a:lnTo>
                    <a:lnTo>
                      <a:pt x="583" y="820"/>
                    </a:lnTo>
                    <a:lnTo>
                      <a:pt x="584" y="815"/>
                    </a:lnTo>
                    <a:lnTo>
                      <a:pt x="585" y="813"/>
                    </a:lnTo>
                    <a:lnTo>
                      <a:pt x="587" y="811"/>
                    </a:lnTo>
                    <a:lnTo>
                      <a:pt x="589" y="808"/>
                    </a:lnTo>
                    <a:lnTo>
                      <a:pt x="591" y="806"/>
                    </a:lnTo>
                    <a:lnTo>
                      <a:pt x="594" y="804"/>
                    </a:lnTo>
                    <a:lnTo>
                      <a:pt x="596" y="802"/>
                    </a:lnTo>
                    <a:lnTo>
                      <a:pt x="598" y="798"/>
                    </a:lnTo>
                    <a:lnTo>
                      <a:pt x="601" y="798"/>
                    </a:lnTo>
                    <a:lnTo>
                      <a:pt x="603" y="798"/>
                    </a:lnTo>
                    <a:lnTo>
                      <a:pt x="605" y="800"/>
                    </a:lnTo>
                    <a:lnTo>
                      <a:pt x="608" y="802"/>
                    </a:lnTo>
                    <a:lnTo>
                      <a:pt x="609" y="796"/>
                    </a:lnTo>
                    <a:lnTo>
                      <a:pt x="611" y="791"/>
                    </a:lnTo>
                    <a:lnTo>
                      <a:pt x="611" y="788"/>
                    </a:lnTo>
                    <a:lnTo>
                      <a:pt x="607" y="785"/>
                    </a:lnTo>
                    <a:lnTo>
                      <a:pt x="608" y="783"/>
                    </a:lnTo>
                    <a:lnTo>
                      <a:pt x="610" y="781"/>
                    </a:lnTo>
                    <a:lnTo>
                      <a:pt x="612" y="781"/>
                    </a:lnTo>
                    <a:lnTo>
                      <a:pt x="615" y="781"/>
                    </a:lnTo>
                    <a:lnTo>
                      <a:pt x="611" y="777"/>
                    </a:lnTo>
                    <a:lnTo>
                      <a:pt x="609" y="771"/>
                    </a:lnTo>
                    <a:lnTo>
                      <a:pt x="609" y="766"/>
                    </a:lnTo>
                    <a:lnTo>
                      <a:pt x="611" y="761"/>
                    </a:lnTo>
                    <a:lnTo>
                      <a:pt x="613" y="758"/>
                    </a:lnTo>
                    <a:lnTo>
                      <a:pt x="617" y="757"/>
                    </a:lnTo>
                    <a:lnTo>
                      <a:pt x="620" y="757"/>
                    </a:lnTo>
                    <a:lnTo>
                      <a:pt x="623" y="755"/>
                    </a:lnTo>
                    <a:lnTo>
                      <a:pt x="622" y="751"/>
                    </a:lnTo>
                    <a:lnTo>
                      <a:pt x="621" y="747"/>
                    </a:lnTo>
                    <a:lnTo>
                      <a:pt x="620" y="741"/>
                    </a:lnTo>
                    <a:lnTo>
                      <a:pt x="620" y="736"/>
                    </a:lnTo>
                    <a:lnTo>
                      <a:pt x="625" y="733"/>
                    </a:lnTo>
                    <a:lnTo>
                      <a:pt x="626" y="728"/>
                    </a:lnTo>
                    <a:lnTo>
                      <a:pt x="627" y="722"/>
                    </a:lnTo>
                    <a:lnTo>
                      <a:pt x="628" y="716"/>
                    </a:lnTo>
                    <a:lnTo>
                      <a:pt x="632" y="713"/>
                    </a:lnTo>
                    <a:lnTo>
                      <a:pt x="635" y="708"/>
                    </a:lnTo>
                    <a:lnTo>
                      <a:pt x="635" y="702"/>
                    </a:lnTo>
                    <a:lnTo>
                      <a:pt x="636" y="695"/>
                    </a:lnTo>
                    <a:lnTo>
                      <a:pt x="640" y="691"/>
                    </a:lnTo>
                    <a:lnTo>
                      <a:pt x="643" y="687"/>
                    </a:lnTo>
                    <a:lnTo>
                      <a:pt x="645" y="683"/>
                    </a:lnTo>
                    <a:lnTo>
                      <a:pt x="647" y="678"/>
                    </a:lnTo>
                    <a:lnTo>
                      <a:pt x="648" y="672"/>
                    </a:lnTo>
                    <a:lnTo>
                      <a:pt x="650" y="668"/>
                    </a:lnTo>
                    <a:lnTo>
                      <a:pt x="653" y="663"/>
                    </a:lnTo>
                    <a:lnTo>
                      <a:pt x="657" y="660"/>
                    </a:lnTo>
                    <a:lnTo>
                      <a:pt x="657" y="657"/>
                    </a:lnTo>
                    <a:lnTo>
                      <a:pt x="658" y="653"/>
                    </a:lnTo>
                    <a:lnTo>
                      <a:pt x="660" y="650"/>
                    </a:lnTo>
                    <a:lnTo>
                      <a:pt x="663" y="648"/>
                    </a:lnTo>
                    <a:lnTo>
                      <a:pt x="665" y="645"/>
                    </a:lnTo>
                    <a:lnTo>
                      <a:pt x="665" y="643"/>
                    </a:lnTo>
                    <a:lnTo>
                      <a:pt x="665" y="640"/>
                    </a:lnTo>
                    <a:lnTo>
                      <a:pt x="663" y="635"/>
                    </a:lnTo>
                    <a:lnTo>
                      <a:pt x="664" y="633"/>
                    </a:lnTo>
                    <a:lnTo>
                      <a:pt x="665" y="630"/>
                    </a:lnTo>
                    <a:lnTo>
                      <a:pt x="667" y="627"/>
                    </a:lnTo>
                    <a:lnTo>
                      <a:pt x="668" y="624"/>
                    </a:lnTo>
                    <a:lnTo>
                      <a:pt x="670" y="621"/>
                    </a:lnTo>
                    <a:lnTo>
                      <a:pt x="672" y="618"/>
                    </a:lnTo>
                    <a:lnTo>
                      <a:pt x="674" y="616"/>
                    </a:lnTo>
                    <a:lnTo>
                      <a:pt x="676" y="614"/>
                    </a:lnTo>
                    <a:lnTo>
                      <a:pt x="679" y="608"/>
                    </a:lnTo>
                    <a:lnTo>
                      <a:pt x="680" y="603"/>
                    </a:lnTo>
                    <a:lnTo>
                      <a:pt x="682" y="597"/>
                    </a:lnTo>
                    <a:lnTo>
                      <a:pt x="686" y="592"/>
                    </a:lnTo>
                    <a:lnTo>
                      <a:pt x="686" y="590"/>
                    </a:lnTo>
                    <a:lnTo>
                      <a:pt x="684" y="588"/>
                    </a:lnTo>
                    <a:lnTo>
                      <a:pt x="683" y="585"/>
                    </a:lnTo>
                    <a:lnTo>
                      <a:pt x="684" y="582"/>
                    </a:lnTo>
                    <a:lnTo>
                      <a:pt x="688" y="582"/>
                    </a:lnTo>
                    <a:lnTo>
                      <a:pt x="692" y="581"/>
                    </a:lnTo>
                    <a:lnTo>
                      <a:pt x="693" y="578"/>
                    </a:lnTo>
                    <a:lnTo>
                      <a:pt x="692" y="573"/>
                    </a:lnTo>
                    <a:lnTo>
                      <a:pt x="693" y="568"/>
                    </a:lnTo>
                    <a:lnTo>
                      <a:pt x="693" y="561"/>
                    </a:lnTo>
                    <a:lnTo>
                      <a:pt x="695" y="555"/>
                    </a:lnTo>
                    <a:lnTo>
                      <a:pt x="701" y="552"/>
                    </a:lnTo>
                    <a:lnTo>
                      <a:pt x="701" y="550"/>
                    </a:lnTo>
                    <a:lnTo>
                      <a:pt x="704" y="548"/>
                    </a:lnTo>
                    <a:lnTo>
                      <a:pt x="707" y="546"/>
                    </a:lnTo>
                    <a:lnTo>
                      <a:pt x="707" y="543"/>
                    </a:lnTo>
                    <a:lnTo>
                      <a:pt x="708" y="543"/>
                    </a:lnTo>
                    <a:lnTo>
                      <a:pt x="709" y="541"/>
                    </a:lnTo>
                    <a:lnTo>
                      <a:pt x="709" y="537"/>
                    </a:lnTo>
                    <a:lnTo>
                      <a:pt x="709" y="534"/>
                    </a:lnTo>
                    <a:lnTo>
                      <a:pt x="710" y="532"/>
                    </a:lnTo>
                    <a:lnTo>
                      <a:pt x="710" y="530"/>
                    </a:lnTo>
                    <a:lnTo>
                      <a:pt x="712" y="531"/>
                    </a:lnTo>
                    <a:lnTo>
                      <a:pt x="715" y="534"/>
                    </a:lnTo>
                    <a:lnTo>
                      <a:pt x="720" y="536"/>
                    </a:lnTo>
                    <a:lnTo>
                      <a:pt x="722" y="533"/>
                    </a:lnTo>
                    <a:lnTo>
                      <a:pt x="723" y="528"/>
                    </a:lnTo>
                    <a:lnTo>
                      <a:pt x="727" y="525"/>
                    </a:lnTo>
                    <a:lnTo>
                      <a:pt x="727" y="519"/>
                    </a:lnTo>
                    <a:lnTo>
                      <a:pt x="727" y="513"/>
                    </a:lnTo>
                    <a:lnTo>
                      <a:pt x="728" y="507"/>
                    </a:lnTo>
                    <a:lnTo>
                      <a:pt x="729" y="503"/>
                    </a:lnTo>
                    <a:lnTo>
                      <a:pt x="730" y="497"/>
                    </a:lnTo>
                    <a:lnTo>
                      <a:pt x="732" y="492"/>
                    </a:lnTo>
                    <a:lnTo>
                      <a:pt x="735" y="488"/>
                    </a:lnTo>
                    <a:lnTo>
                      <a:pt x="738" y="483"/>
                    </a:lnTo>
                    <a:lnTo>
                      <a:pt x="738" y="479"/>
                    </a:lnTo>
                    <a:lnTo>
                      <a:pt x="740" y="477"/>
                    </a:lnTo>
                    <a:lnTo>
                      <a:pt x="743" y="475"/>
                    </a:lnTo>
                    <a:lnTo>
                      <a:pt x="744" y="471"/>
                    </a:lnTo>
                    <a:lnTo>
                      <a:pt x="742" y="468"/>
                    </a:lnTo>
                    <a:lnTo>
                      <a:pt x="740" y="464"/>
                    </a:lnTo>
                    <a:lnTo>
                      <a:pt x="738" y="462"/>
                    </a:lnTo>
                    <a:lnTo>
                      <a:pt x="739" y="458"/>
                    </a:lnTo>
                    <a:lnTo>
                      <a:pt x="740" y="458"/>
                    </a:lnTo>
                    <a:lnTo>
                      <a:pt x="743" y="456"/>
                    </a:lnTo>
                    <a:lnTo>
                      <a:pt x="744" y="455"/>
                    </a:lnTo>
                    <a:lnTo>
                      <a:pt x="745" y="454"/>
                    </a:lnTo>
                    <a:lnTo>
                      <a:pt x="743" y="451"/>
                    </a:lnTo>
                    <a:lnTo>
                      <a:pt x="744" y="447"/>
                    </a:lnTo>
                    <a:lnTo>
                      <a:pt x="745" y="445"/>
                    </a:lnTo>
                    <a:lnTo>
                      <a:pt x="745" y="441"/>
                    </a:lnTo>
                    <a:lnTo>
                      <a:pt x="749" y="438"/>
                    </a:lnTo>
                    <a:lnTo>
                      <a:pt x="753" y="440"/>
                    </a:lnTo>
                    <a:lnTo>
                      <a:pt x="755" y="440"/>
                    </a:lnTo>
                    <a:lnTo>
                      <a:pt x="758" y="436"/>
                    </a:lnTo>
                    <a:lnTo>
                      <a:pt x="757" y="432"/>
                    </a:lnTo>
                    <a:lnTo>
                      <a:pt x="758" y="428"/>
                    </a:lnTo>
                    <a:lnTo>
                      <a:pt x="759" y="425"/>
                    </a:lnTo>
                    <a:lnTo>
                      <a:pt x="761" y="421"/>
                    </a:lnTo>
                    <a:lnTo>
                      <a:pt x="764" y="424"/>
                    </a:lnTo>
                    <a:lnTo>
                      <a:pt x="766" y="430"/>
                    </a:lnTo>
                    <a:lnTo>
                      <a:pt x="770" y="434"/>
                    </a:lnTo>
                    <a:lnTo>
                      <a:pt x="777" y="433"/>
                    </a:lnTo>
                    <a:lnTo>
                      <a:pt x="781" y="431"/>
                    </a:lnTo>
                    <a:lnTo>
                      <a:pt x="784" y="426"/>
                    </a:lnTo>
                    <a:lnTo>
                      <a:pt x="786" y="424"/>
                    </a:lnTo>
                    <a:lnTo>
                      <a:pt x="789" y="429"/>
                    </a:lnTo>
                    <a:lnTo>
                      <a:pt x="792" y="427"/>
                    </a:lnTo>
                    <a:lnTo>
                      <a:pt x="794" y="423"/>
                    </a:lnTo>
                    <a:lnTo>
                      <a:pt x="796" y="420"/>
                    </a:lnTo>
                    <a:lnTo>
                      <a:pt x="800" y="423"/>
                    </a:lnTo>
                    <a:lnTo>
                      <a:pt x="803" y="428"/>
                    </a:lnTo>
                    <a:lnTo>
                      <a:pt x="804" y="433"/>
                    </a:lnTo>
                    <a:lnTo>
                      <a:pt x="806" y="438"/>
                    </a:lnTo>
                    <a:lnTo>
                      <a:pt x="810" y="441"/>
                    </a:lnTo>
                    <a:lnTo>
                      <a:pt x="811" y="436"/>
                    </a:lnTo>
                    <a:lnTo>
                      <a:pt x="811" y="432"/>
                    </a:lnTo>
                    <a:lnTo>
                      <a:pt x="811" y="428"/>
                    </a:lnTo>
                    <a:lnTo>
                      <a:pt x="810" y="426"/>
                    </a:lnTo>
                    <a:lnTo>
                      <a:pt x="811" y="425"/>
                    </a:lnTo>
                    <a:lnTo>
                      <a:pt x="812" y="425"/>
                    </a:lnTo>
                    <a:lnTo>
                      <a:pt x="813" y="426"/>
                    </a:lnTo>
                    <a:lnTo>
                      <a:pt x="813" y="428"/>
                    </a:lnTo>
                    <a:lnTo>
                      <a:pt x="817" y="428"/>
                    </a:lnTo>
                    <a:lnTo>
                      <a:pt x="819" y="426"/>
                    </a:lnTo>
                    <a:lnTo>
                      <a:pt x="821" y="425"/>
                    </a:lnTo>
                    <a:lnTo>
                      <a:pt x="824" y="424"/>
                    </a:lnTo>
                    <a:lnTo>
                      <a:pt x="825" y="429"/>
                    </a:lnTo>
                    <a:lnTo>
                      <a:pt x="826" y="434"/>
                    </a:lnTo>
                    <a:lnTo>
                      <a:pt x="827" y="438"/>
                    </a:lnTo>
                    <a:lnTo>
                      <a:pt x="828" y="442"/>
                    </a:lnTo>
                    <a:lnTo>
                      <a:pt x="830" y="436"/>
                    </a:lnTo>
                    <a:lnTo>
                      <a:pt x="830" y="431"/>
                    </a:lnTo>
                    <a:lnTo>
                      <a:pt x="831" y="425"/>
                    </a:lnTo>
                    <a:lnTo>
                      <a:pt x="836" y="423"/>
                    </a:lnTo>
                    <a:lnTo>
                      <a:pt x="837" y="427"/>
                    </a:lnTo>
                    <a:lnTo>
                      <a:pt x="839" y="430"/>
                    </a:lnTo>
                    <a:lnTo>
                      <a:pt x="842" y="433"/>
                    </a:lnTo>
                    <a:lnTo>
                      <a:pt x="841" y="437"/>
                    </a:lnTo>
                    <a:lnTo>
                      <a:pt x="839" y="440"/>
                    </a:lnTo>
                    <a:lnTo>
                      <a:pt x="837" y="444"/>
                    </a:lnTo>
                    <a:lnTo>
                      <a:pt x="837" y="447"/>
                    </a:lnTo>
                    <a:lnTo>
                      <a:pt x="837" y="451"/>
                    </a:lnTo>
                    <a:lnTo>
                      <a:pt x="837" y="455"/>
                    </a:lnTo>
                    <a:lnTo>
                      <a:pt x="836" y="459"/>
                    </a:lnTo>
                    <a:lnTo>
                      <a:pt x="835" y="462"/>
                    </a:lnTo>
                    <a:lnTo>
                      <a:pt x="832" y="465"/>
                    </a:lnTo>
                    <a:lnTo>
                      <a:pt x="833" y="470"/>
                    </a:lnTo>
                    <a:lnTo>
                      <a:pt x="832" y="475"/>
                    </a:lnTo>
                    <a:lnTo>
                      <a:pt x="831" y="479"/>
                    </a:lnTo>
                    <a:lnTo>
                      <a:pt x="828" y="482"/>
                    </a:lnTo>
                    <a:lnTo>
                      <a:pt x="826" y="486"/>
                    </a:lnTo>
                    <a:lnTo>
                      <a:pt x="824" y="490"/>
                    </a:lnTo>
                    <a:lnTo>
                      <a:pt x="824" y="495"/>
                    </a:lnTo>
                    <a:lnTo>
                      <a:pt x="826" y="500"/>
                    </a:lnTo>
                    <a:lnTo>
                      <a:pt x="820" y="505"/>
                    </a:lnTo>
                    <a:lnTo>
                      <a:pt x="820" y="510"/>
                    </a:lnTo>
                    <a:lnTo>
                      <a:pt x="818" y="515"/>
                    </a:lnTo>
                    <a:lnTo>
                      <a:pt x="813" y="518"/>
                    </a:lnTo>
                    <a:lnTo>
                      <a:pt x="816" y="520"/>
                    </a:lnTo>
                    <a:lnTo>
                      <a:pt x="816" y="522"/>
                    </a:lnTo>
                    <a:lnTo>
                      <a:pt x="816" y="524"/>
                    </a:lnTo>
                    <a:lnTo>
                      <a:pt x="816" y="526"/>
                    </a:lnTo>
                    <a:lnTo>
                      <a:pt x="813" y="530"/>
                    </a:lnTo>
                    <a:lnTo>
                      <a:pt x="813" y="534"/>
                    </a:lnTo>
                    <a:lnTo>
                      <a:pt x="815" y="537"/>
                    </a:lnTo>
                    <a:lnTo>
                      <a:pt x="812" y="540"/>
                    </a:lnTo>
                    <a:lnTo>
                      <a:pt x="809" y="544"/>
                    </a:lnTo>
                    <a:lnTo>
                      <a:pt x="810" y="550"/>
                    </a:lnTo>
                    <a:lnTo>
                      <a:pt x="810" y="554"/>
                    </a:lnTo>
                    <a:lnTo>
                      <a:pt x="805" y="557"/>
                    </a:lnTo>
                    <a:lnTo>
                      <a:pt x="804" y="561"/>
                    </a:lnTo>
                    <a:lnTo>
                      <a:pt x="803" y="566"/>
                    </a:lnTo>
                    <a:lnTo>
                      <a:pt x="803" y="570"/>
                    </a:lnTo>
                    <a:lnTo>
                      <a:pt x="802" y="573"/>
                    </a:lnTo>
                    <a:lnTo>
                      <a:pt x="801" y="578"/>
                    </a:lnTo>
                    <a:lnTo>
                      <a:pt x="801" y="582"/>
                    </a:lnTo>
                    <a:lnTo>
                      <a:pt x="802" y="587"/>
                    </a:lnTo>
                    <a:lnTo>
                      <a:pt x="803" y="591"/>
                    </a:lnTo>
                    <a:lnTo>
                      <a:pt x="803" y="595"/>
                    </a:lnTo>
                    <a:lnTo>
                      <a:pt x="803" y="599"/>
                    </a:lnTo>
                    <a:lnTo>
                      <a:pt x="803" y="604"/>
                    </a:lnTo>
                    <a:lnTo>
                      <a:pt x="803" y="608"/>
                    </a:lnTo>
                    <a:lnTo>
                      <a:pt x="803" y="612"/>
                    </a:lnTo>
                    <a:lnTo>
                      <a:pt x="802" y="615"/>
                    </a:lnTo>
                    <a:lnTo>
                      <a:pt x="800" y="618"/>
                    </a:lnTo>
                    <a:lnTo>
                      <a:pt x="798" y="620"/>
                    </a:lnTo>
                    <a:lnTo>
                      <a:pt x="797" y="623"/>
                    </a:lnTo>
                    <a:lnTo>
                      <a:pt x="797" y="626"/>
                    </a:lnTo>
                    <a:lnTo>
                      <a:pt x="798" y="629"/>
                    </a:lnTo>
                    <a:lnTo>
                      <a:pt x="800" y="633"/>
                    </a:lnTo>
                    <a:lnTo>
                      <a:pt x="800" y="637"/>
                    </a:lnTo>
                    <a:lnTo>
                      <a:pt x="798" y="641"/>
                    </a:lnTo>
                    <a:lnTo>
                      <a:pt x="796" y="643"/>
                    </a:lnTo>
                    <a:lnTo>
                      <a:pt x="793" y="645"/>
                    </a:lnTo>
                    <a:lnTo>
                      <a:pt x="791" y="648"/>
                    </a:lnTo>
                    <a:lnTo>
                      <a:pt x="789" y="650"/>
                    </a:lnTo>
                    <a:lnTo>
                      <a:pt x="788" y="654"/>
                    </a:lnTo>
                    <a:lnTo>
                      <a:pt x="789" y="659"/>
                    </a:lnTo>
                    <a:lnTo>
                      <a:pt x="784" y="660"/>
                    </a:lnTo>
                    <a:lnTo>
                      <a:pt x="782" y="664"/>
                    </a:lnTo>
                    <a:lnTo>
                      <a:pt x="781" y="668"/>
                    </a:lnTo>
                    <a:lnTo>
                      <a:pt x="776" y="668"/>
                    </a:lnTo>
                    <a:lnTo>
                      <a:pt x="772" y="670"/>
                    </a:lnTo>
                    <a:lnTo>
                      <a:pt x="768" y="676"/>
                    </a:lnTo>
                    <a:lnTo>
                      <a:pt x="767" y="680"/>
                    </a:lnTo>
                    <a:lnTo>
                      <a:pt x="767" y="686"/>
                    </a:lnTo>
                    <a:lnTo>
                      <a:pt x="770" y="689"/>
                    </a:lnTo>
                    <a:lnTo>
                      <a:pt x="770" y="693"/>
                    </a:lnTo>
                    <a:lnTo>
                      <a:pt x="770" y="698"/>
                    </a:lnTo>
                    <a:lnTo>
                      <a:pt x="773" y="700"/>
                    </a:lnTo>
                    <a:lnTo>
                      <a:pt x="774" y="704"/>
                    </a:lnTo>
                    <a:lnTo>
                      <a:pt x="774" y="708"/>
                    </a:lnTo>
                    <a:lnTo>
                      <a:pt x="775" y="714"/>
                    </a:lnTo>
                    <a:lnTo>
                      <a:pt x="775" y="718"/>
                    </a:lnTo>
                    <a:lnTo>
                      <a:pt x="775" y="723"/>
                    </a:lnTo>
                    <a:lnTo>
                      <a:pt x="774" y="728"/>
                    </a:lnTo>
                    <a:lnTo>
                      <a:pt x="772" y="732"/>
                    </a:lnTo>
                    <a:lnTo>
                      <a:pt x="770" y="736"/>
                    </a:lnTo>
                    <a:lnTo>
                      <a:pt x="767" y="743"/>
                    </a:lnTo>
                    <a:lnTo>
                      <a:pt x="765" y="749"/>
                    </a:lnTo>
                    <a:lnTo>
                      <a:pt x="764" y="756"/>
                    </a:lnTo>
                    <a:lnTo>
                      <a:pt x="762" y="762"/>
                    </a:lnTo>
                    <a:lnTo>
                      <a:pt x="761" y="769"/>
                    </a:lnTo>
                    <a:lnTo>
                      <a:pt x="757" y="776"/>
                    </a:lnTo>
                    <a:lnTo>
                      <a:pt x="755" y="781"/>
                    </a:lnTo>
                    <a:lnTo>
                      <a:pt x="749" y="787"/>
                    </a:lnTo>
                    <a:lnTo>
                      <a:pt x="752" y="789"/>
                    </a:lnTo>
                    <a:lnTo>
                      <a:pt x="753" y="793"/>
                    </a:lnTo>
                    <a:lnTo>
                      <a:pt x="753" y="796"/>
                    </a:lnTo>
                    <a:lnTo>
                      <a:pt x="752" y="800"/>
                    </a:lnTo>
                    <a:lnTo>
                      <a:pt x="750" y="801"/>
                    </a:lnTo>
                    <a:lnTo>
                      <a:pt x="749" y="802"/>
                    </a:lnTo>
                    <a:lnTo>
                      <a:pt x="747" y="803"/>
                    </a:lnTo>
                    <a:lnTo>
                      <a:pt x="745" y="802"/>
                    </a:lnTo>
                    <a:lnTo>
                      <a:pt x="744" y="797"/>
                    </a:lnTo>
                    <a:lnTo>
                      <a:pt x="743" y="793"/>
                    </a:lnTo>
                    <a:lnTo>
                      <a:pt x="742" y="788"/>
                    </a:lnTo>
                    <a:lnTo>
                      <a:pt x="740" y="783"/>
                    </a:lnTo>
                    <a:lnTo>
                      <a:pt x="740" y="788"/>
                    </a:lnTo>
                    <a:lnTo>
                      <a:pt x="738" y="792"/>
                    </a:lnTo>
                    <a:lnTo>
                      <a:pt x="736" y="794"/>
                    </a:lnTo>
                    <a:lnTo>
                      <a:pt x="731" y="796"/>
                    </a:lnTo>
                    <a:lnTo>
                      <a:pt x="727" y="796"/>
                    </a:lnTo>
                    <a:lnTo>
                      <a:pt x="723" y="798"/>
                    </a:lnTo>
                    <a:lnTo>
                      <a:pt x="721" y="802"/>
                    </a:lnTo>
                    <a:lnTo>
                      <a:pt x="721" y="807"/>
                    </a:lnTo>
                    <a:lnTo>
                      <a:pt x="719" y="807"/>
                    </a:lnTo>
                    <a:lnTo>
                      <a:pt x="716" y="806"/>
                    </a:lnTo>
                    <a:lnTo>
                      <a:pt x="714" y="805"/>
                    </a:lnTo>
                    <a:lnTo>
                      <a:pt x="712" y="807"/>
                    </a:lnTo>
                    <a:lnTo>
                      <a:pt x="716" y="812"/>
                    </a:lnTo>
                    <a:lnTo>
                      <a:pt x="721" y="813"/>
                    </a:lnTo>
                    <a:lnTo>
                      <a:pt x="727" y="815"/>
                    </a:lnTo>
                    <a:lnTo>
                      <a:pt x="730" y="821"/>
                    </a:lnTo>
                    <a:lnTo>
                      <a:pt x="734" y="816"/>
                    </a:lnTo>
                    <a:lnTo>
                      <a:pt x="736" y="812"/>
                    </a:lnTo>
                    <a:lnTo>
                      <a:pt x="740" y="808"/>
                    </a:lnTo>
                    <a:lnTo>
                      <a:pt x="744" y="807"/>
                    </a:lnTo>
                    <a:lnTo>
                      <a:pt x="745" y="810"/>
                    </a:lnTo>
                    <a:lnTo>
                      <a:pt x="745" y="811"/>
                    </a:lnTo>
                    <a:lnTo>
                      <a:pt x="746" y="813"/>
                    </a:lnTo>
                    <a:lnTo>
                      <a:pt x="747" y="815"/>
                    </a:lnTo>
                    <a:lnTo>
                      <a:pt x="743" y="820"/>
                    </a:lnTo>
                    <a:lnTo>
                      <a:pt x="742" y="826"/>
                    </a:lnTo>
                    <a:lnTo>
                      <a:pt x="740" y="832"/>
                    </a:lnTo>
                    <a:lnTo>
                      <a:pt x="736" y="836"/>
                    </a:lnTo>
                    <a:lnTo>
                      <a:pt x="736" y="833"/>
                    </a:lnTo>
                    <a:lnTo>
                      <a:pt x="734" y="830"/>
                    </a:lnTo>
                    <a:lnTo>
                      <a:pt x="731" y="827"/>
                    </a:lnTo>
                    <a:lnTo>
                      <a:pt x="730" y="824"/>
                    </a:lnTo>
                    <a:lnTo>
                      <a:pt x="728" y="830"/>
                    </a:lnTo>
                    <a:lnTo>
                      <a:pt x="727" y="835"/>
                    </a:lnTo>
                    <a:lnTo>
                      <a:pt x="726" y="840"/>
                    </a:lnTo>
                    <a:lnTo>
                      <a:pt x="721" y="841"/>
                    </a:lnTo>
                    <a:lnTo>
                      <a:pt x="720" y="840"/>
                    </a:lnTo>
                    <a:lnTo>
                      <a:pt x="720" y="839"/>
                    </a:lnTo>
                    <a:lnTo>
                      <a:pt x="719" y="838"/>
                    </a:lnTo>
                    <a:lnTo>
                      <a:pt x="718" y="838"/>
                    </a:lnTo>
                    <a:lnTo>
                      <a:pt x="717" y="839"/>
                    </a:lnTo>
                    <a:lnTo>
                      <a:pt x="715" y="840"/>
                    </a:lnTo>
                    <a:lnTo>
                      <a:pt x="712" y="841"/>
                    </a:lnTo>
                    <a:lnTo>
                      <a:pt x="710" y="842"/>
                    </a:lnTo>
                    <a:lnTo>
                      <a:pt x="712" y="846"/>
                    </a:lnTo>
                    <a:lnTo>
                      <a:pt x="713" y="850"/>
                    </a:lnTo>
                    <a:lnTo>
                      <a:pt x="716" y="853"/>
                    </a:lnTo>
                    <a:lnTo>
                      <a:pt x="718" y="857"/>
                    </a:lnTo>
                    <a:lnTo>
                      <a:pt x="720" y="860"/>
                    </a:lnTo>
                    <a:lnTo>
                      <a:pt x="722" y="863"/>
                    </a:lnTo>
                    <a:lnTo>
                      <a:pt x="725" y="866"/>
                    </a:lnTo>
                    <a:lnTo>
                      <a:pt x="729" y="868"/>
                    </a:lnTo>
                    <a:lnTo>
                      <a:pt x="728" y="874"/>
                    </a:lnTo>
                    <a:lnTo>
                      <a:pt x="726" y="876"/>
                    </a:lnTo>
                    <a:lnTo>
                      <a:pt x="723" y="878"/>
                    </a:lnTo>
                    <a:lnTo>
                      <a:pt x="727" y="884"/>
                    </a:lnTo>
                    <a:lnTo>
                      <a:pt x="725" y="888"/>
                    </a:lnTo>
                    <a:lnTo>
                      <a:pt x="726" y="893"/>
                    </a:lnTo>
                    <a:lnTo>
                      <a:pt x="728" y="897"/>
                    </a:lnTo>
                    <a:lnTo>
                      <a:pt x="725" y="901"/>
                    </a:lnTo>
                    <a:lnTo>
                      <a:pt x="723" y="904"/>
                    </a:lnTo>
                    <a:lnTo>
                      <a:pt x="721" y="908"/>
                    </a:lnTo>
                    <a:lnTo>
                      <a:pt x="719" y="911"/>
                    </a:lnTo>
                    <a:lnTo>
                      <a:pt x="716" y="913"/>
                    </a:lnTo>
                    <a:lnTo>
                      <a:pt x="718" y="920"/>
                    </a:lnTo>
                    <a:lnTo>
                      <a:pt x="719" y="926"/>
                    </a:lnTo>
                    <a:lnTo>
                      <a:pt x="718" y="933"/>
                    </a:lnTo>
                    <a:lnTo>
                      <a:pt x="716" y="940"/>
                    </a:lnTo>
                    <a:lnTo>
                      <a:pt x="714" y="947"/>
                    </a:lnTo>
                    <a:lnTo>
                      <a:pt x="712" y="953"/>
                    </a:lnTo>
                    <a:lnTo>
                      <a:pt x="710" y="960"/>
                    </a:lnTo>
                    <a:lnTo>
                      <a:pt x="710" y="967"/>
                    </a:lnTo>
                    <a:lnTo>
                      <a:pt x="706" y="970"/>
                    </a:lnTo>
                    <a:lnTo>
                      <a:pt x="704" y="975"/>
                    </a:lnTo>
                    <a:lnTo>
                      <a:pt x="703" y="978"/>
                    </a:lnTo>
                    <a:lnTo>
                      <a:pt x="698" y="979"/>
                    </a:lnTo>
                    <a:lnTo>
                      <a:pt x="696" y="984"/>
                    </a:lnTo>
                    <a:lnTo>
                      <a:pt x="694" y="987"/>
                    </a:lnTo>
                    <a:lnTo>
                      <a:pt x="692" y="989"/>
                    </a:lnTo>
                    <a:lnTo>
                      <a:pt x="691" y="994"/>
                    </a:lnTo>
                    <a:lnTo>
                      <a:pt x="695" y="995"/>
                    </a:lnTo>
                    <a:lnTo>
                      <a:pt x="697" y="997"/>
                    </a:lnTo>
                    <a:lnTo>
                      <a:pt x="698" y="1000"/>
                    </a:lnTo>
                    <a:lnTo>
                      <a:pt x="698" y="1003"/>
                    </a:lnTo>
                    <a:lnTo>
                      <a:pt x="697" y="1006"/>
                    </a:lnTo>
                    <a:lnTo>
                      <a:pt x="696" y="1010"/>
                    </a:lnTo>
                    <a:lnTo>
                      <a:pt x="696" y="1014"/>
                    </a:lnTo>
                    <a:lnTo>
                      <a:pt x="696" y="1018"/>
                    </a:lnTo>
                    <a:lnTo>
                      <a:pt x="694" y="1020"/>
                    </a:lnTo>
                    <a:lnTo>
                      <a:pt x="693" y="1023"/>
                    </a:lnTo>
                    <a:lnTo>
                      <a:pt x="691" y="1025"/>
                    </a:lnTo>
                    <a:lnTo>
                      <a:pt x="691" y="1029"/>
                    </a:lnTo>
                    <a:lnTo>
                      <a:pt x="689" y="1032"/>
                    </a:lnTo>
                    <a:lnTo>
                      <a:pt x="688" y="1034"/>
                    </a:lnTo>
                    <a:lnTo>
                      <a:pt x="687" y="1038"/>
                    </a:lnTo>
                    <a:lnTo>
                      <a:pt x="686" y="1040"/>
                    </a:lnTo>
                    <a:lnTo>
                      <a:pt x="684" y="1042"/>
                    </a:lnTo>
                    <a:lnTo>
                      <a:pt x="681" y="1042"/>
                    </a:lnTo>
                    <a:lnTo>
                      <a:pt x="680" y="1043"/>
                    </a:lnTo>
                    <a:lnTo>
                      <a:pt x="679" y="1046"/>
                    </a:lnTo>
                    <a:lnTo>
                      <a:pt x="675" y="1047"/>
                    </a:lnTo>
                    <a:lnTo>
                      <a:pt x="671" y="1048"/>
                    </a:lnTo>
                    <a:lnTo>
                      <a:pt x="668" y="1049"/>
                    </a:lnTo>
                    <a:lnTo>
                      <a:pt x="666" y="1052"/>
                    </a:lnTo>
                    <a:lnTo>
                      <a:pt x="671" y="1051"/>
                    </a:lnTo>
                    <a:lnTo>
                      <a:pt x="675" y="1053"/>
                    </a:lnTo>
                    <a:lnTo>
                      <a:pt x="679" y="1055"/>
                    </a:lnTo>
                    <a:lnTo>
                      <a:pt x="681" y="1059"/>
                    </a:lnTo>
                    <a:lnTo>
                      <a:pt x="681" y="1064"/>
                    </a:lnTo>
                    <a:lnTo>
                      <a:pt x="682" y="1067"/>
                    </a:lnTo>
                    <a:lnTo>
                      <a:pt x="682" y="1070"/>
                    </a:lnTo>
                    <a:lnTo>
                      <a:pt x="682" y="1075"/>
                    </a:lnTo>
                    <a:lnTo>
                      <a:pt x="680" y="1077"/>
                    </a:lnTo>
                    <a:lnTo>
                      <a:pt x="676" y="1080"/>
                    </a:lnTo>
                    <a:lnTo>
                      <a:pt x="674" y="1083"/>
                    </a:lnTo>
                    <a:lnTo>
                      <a:pt x="671" y="1085"/>
                    </a:lnTo>
                    <a:lnTo>
                      <a:pt x="668" y="1087"/>
                    </a:lnTo>
                    <a:lnTo>
                      <a:pt x="666" y="1089"/>
                    </a:lnTo>
                    <a:lnTo>
                      <a:pt x="664" y="1093"/>
                    </a:lnTo>
                    <a:lnTo>
                      <a:pt x="663" y="1096"/>
                    </a:lnTo>
                    <a:lnTo>
                      <a:pt x="660" y="1100"/>
                    </a:lnTo>
                    <a:lnTo>
                      <a:pt x="656" y="1102"/>
                    </a:lnTo>
                    <a:lnTo>
                      <a:pt x="654" y="1105"/>
                    </a:lnTo>
                    <a:lnTo>
                      <a:pt x="653" y="1110"/>
                    </a:lnTo>
                    <a:lnTo>
                      <a:pt x="652" y="1111"/>
                    </a:lnTo>
                    <a:lnTo>
                      <a:pt x="650" y="1111"/>
                    </a:lnTo>
                    <a:lnTo>
                      <a:pt x="649" y="1111"/>
                    </a:lnTo>
                    <a:lnTo>
                      <a:pt x="647" y="1111"/>
                    </a:lnTo>
                    <a:lnTo>
                      <a:pt x="646" y="1110"/>
                    </a:lnTo>
                    <a:lnTo>
                      <a:pt x="645" y="1107"/>
                    </a:lnTo>
                    <a:lnTo>
                      <a:pt x="644" y="1105"/>
                    </a:lnTo>
                    <a:lnTo>
                      <a:pt x="643" y="1109"/>
                    </a:lnTo>
                    <a:lnTo>
                      <a:pt x="643" y="1111"/>
                    </a:lnTo>
                    <a:lnTo>
                      <a:pt x="643" y="1113"/>
                    </a:lnTo>
                    <a:lnTo>
                      <a:pt x="643" y="1118"/>
                    </a:lnTo>
                    <a:lnTo>
                      <a:pt x="644" y="1120"/>
                    </a:lnTo>
                    <a:lnTo>
                      <a:pt x="649" y="1124"/>
                    </a:lnTo>
                    <a:lnTo>
                      <a:pt x="652" y="1124"/>
                    </a:lnTo>
                    <a:lnTo>
                      <a:pt x="654" y="1122"/>
                    </a:lnTo>
                    <a:lnTo>
                      <a:pt x="656" y="1118"/>
                    </a:lnTo>
                    <a:lnTo>
                      <a:pt x="656" y="1113"/>
                    </a:lnTo>
                    <a:lnTo>
                      <a:pt x="658" y="1110"/>
                    </a:lnTo>
                    <a:lnTo>
                      <a:pt x="660" y="1108"/>
                    </a:lnTo>
                    <a:lnTo>
                      <a:pt x="663" y="1108"/>
                    </a:lnTo>
                    <a:lnTo>
                      <a:pt x="662" y="1111"/>
                    </a:lnTo>
                    <a:lnTo>
                      <a:pt x="662" y="1115"/>
                    </a:lnTo>
                    <a:lnTo>
                      <a:pt x="663" y="1119"/>
                    </a:lnTo>
                    <a:lnTo>
                      <a:pt x="664" y="1122"/>
                    </a:lnTo>
                    <a:lnTo>
                      <a:pt x="665" y="1126"/>
                    </a:lnTo>
                    <a:lnTo>
                      <a:pt x="665" y="1129"/>
                    </a:lnTo>
                    <a:lnTo>
                      <a:pt x="664" y="1133"/>
                    </a:lnTo>
                    <a:lnTo>
                      <a:pt x="661" y="1137"/>
                    </a:lnTo>
                    <a:lnTo>
                      <a:pt x="664" y="1142"/>
                    </a:lnTo>
                    <a:lnTo>
                      <a:pt x="664" y="1148"/>
                    </a:lnTo>
                    <a:lnTo>
                      <a:pt x="663" y="1154"/>
                    </a:lnTo>
                    <a:lnTo>
                      <a:pt x="660" y="1158"/>
                    </a:lnTo>
                    <a:lnTo>
                      <a:pt x="658" y="1163"/>
                    </a:lnTo>
                    <a:lnTo>
                      <a:pt x="656" y="1168"/>
                    </a:lnTo>
                    <a:lnTo>
                      <a:pt x="656" y="1173"/>
                    </a:lnTo>
                    <a:lnTo>
                      <a:pt x="659" y="1177"/>
                    </a:lnTo>
                    <a:lnTo>
                      <a:pt x="665" y="1174"/>
                    </a:lnTo>
                    <a:lnTo>
                      <a:pt x="669" y="1169"/>
                    </a:lnTo>
                    <a:lnTo>
                      <a:pt x="673" y="1165"/>
                    </a:lnTo>
                    <a:lnTo>
                      <a:pt x="676" y="1160"/>
                    </a:lnTo>
                    <a:lnTo>
                      <a:pt x="679" y="1156"/>
                    </a:lnTo>
                    <a:lnTo>
                      <a:pt x="680" y="1152"/>
                    </a:lnTo>
                    <a:lnTo>
                      <a:pt x="682" y="1148"/>
                    </a:lnTo>
                    <a:lnTo>
                      <a:pt x="682" y="1145"/>
                    </a:lnTo>
                    <a:lnTo>
                      <a:pt x="682" y="1140"/>
                    </a:lnTo>
                    <a:lnTo>
                      <a:pt x="682" y="1136"/>
                    </a:lnTo>
                    <a:lnTo>
                      <a:pt x="681" y="1131"/>
                    </a:lnTo>
                    <a:lnTo>
                      <a:pt x="681" y="1127"/>
                    </a:lnTo>
                    <a:lnTo>
                      <a:pt x="684" y="1125"/>
                    </a:lnTo>
                    <a:lnTo>
                      <a:pt x="687" y="1126"/>
                    </a:lnTo>
                    <a:lnTo>
                      <a:pt x="691" y="1126"/>
                    </a:lnTo>
                    <a:lnTo>
                      <a:pt x="691" y="1122"/>
                    </a:lnTo>
                    <a:lnTo>
                      <a:pt x="689" y="1119"/>
                    </a:lnTo>
                    <a:lnTo>
                      <a:pt x="691" y="1115"/>
                    </a:lnTo>
                    <a:lnTo>
                      <a:pt x="693" y="1111"/>
                    </a:lnTo>
                    <a:lnTo>
                      <a:pt x="693" y="1105"/>
                    </a:lnTo>
                    <a:lnTo>
                      <a:pt x="694" y="1105"/>
                    </a:lnTo>
                    <a:lnTo>
                      <a:pt x="696" y="1104"/>
                    </a:lnTo>
                    <a:lnTo>
                      <a:pt x="699" y="1105"/>
                    </a:lnTo>
                    <a:lnTo>
                      <a:pt x="700" y="1105"/>
                    </a:lnTo>
                    <a:lnTo>
                      <a:pt x="701" y="1100"/>
                    </a:lnTo>
                    <a:lnTo>
                      <a:pt x="703" y="1094"/>
                    </a:lnTo>
                    <a:lnTo>
                      <a:pt x="703" y="1089"/>
                    </a:lnTo>
                    <a:lnTo>
                      <a:pt x="703" y="1084"/>
                    </a:lnTo>
                    <a:lnTo>
                      <a:pt x="703" y="1079"/>
                    </a:lnTo>
                    <a:lnTo>
                      <a:pt x="704" y="1074"/>
                    </a:lnTo>
                    <a:lnTo>
                      <a:pt x="707" y="1068"/>
                    </a:lnTo>
                    <a:lnTo>
                      <a:pt x="710" y="1064"/>
                    </a:lnTo>
                    <a:lnTo>
                      <a:pt x="710" y="1060"/>
                    </a:lnTo>
                    <a:lnTo>
                      <a:pt x="712" y="1057"/>
                    </a:lnTo>
                    <a:lnTo>
                      <a:pt x="713" y="1054"/>
                    </a:lnTo>
                    <a:lnTo>
                      <a:pt x="716" y="1050"/>
                    </a:lnTo>
                    <a:lnTo>
                      <a:pt x="720" y="1048"/>
                    </a:lnTo>
                    <a:lnTo>
                      <a:pt x="723" y="1044"/>
                    </a:lnTo>
                    <a:lnTo>
                      <a:pt x="725" y="1040"/>
                    </a:lnTo>
                    <a:lnTo>
                      <a:pt x="727" y="1036"/>
                    </a:lnTo>
                    <a:lnTo>
                      <a:pt x="728" y="1031"/>
                    </a:lnTo>
                    <a:lnTo>
                      <a:pt x="729" y="1027"/>
                    </a:lnTo>
                    <a:lnTo>
                      <a:pt x="731" y="1021"/>
                    </a:lnTo>
                    <a:lnTo>
                      <a:pt x="734" y="1018"/>
                    </a:lnTo>
                    <a:lnTo>
                      <a:pt x="734" y="1013"/>
                    </a:lnTo>
                    <a:lnTo>
                      <a:pt x="735" y="1009"/>
                    </a:lnTo>
                    <a:lnTo>
                      <a:pt x="736" y="1005"/>
                    </a:lnTo>
                    <a:lnTo>
                      <a:pt x="738" y="1002"/>
                    </a:lnTo>
                    <a:lnTo>
                      <a:pt x="741" y="998"/>
                    </a:lnTo>
                    <a:lnTo>
                      <a:pt x="744" y="995"/>
                    </a:lnTo>
                    <a:lnTo>
                      <a:pt x="748" y="993"/>
                    </a:lnTo>
                    <a:lnTo>
                      <a:pt x="753" y="992"/>
                    </a:lnTo>
                    <a:lnTo>
                      <a:pt x="756" y="989"/>
                    </a:lnTo>
                    <a:lnTo>
                      <a:pt x="757" y="985"/>
                    </a:lnTo>
                    <a:lnTo>
                      <a:pt x="755" y="980"/>
                    </a:lnTo>
                    <a:lnTo>
                      <a:pt x="755" y="976"/>
                    </a:lnTo>
                    <a:lnTo>
                      <a:pt x="755" y="972"/>
                    </a:lnTo>
                    <a:lnTo>
                      <a:pt x="757" y="968"/>
                    </a:lnTo>
                    <a:lnTo>
                      <a:pt x="760" y="965"/>
                    </a:lnTo>
                    <a:lnTo>
                      <a:pt x="762" y="961"/>
                    </a:lnTo>
                    <a:lnTo>
                      <a:pt x="765" y="958"/>
                    </a:lnTo>
                    <a:lnTo>
                      <a:pt x="766" y="955"/>
                    </a:lnTo>
                    <a:lnTo>
                      <a:pt x="768" y="951"/>
                    </a:lnTo>
                    <a:lnTo>
                      <a:pt x="767" y="947"/>
                    </a:lnTo>
                    <a:lnTo>
                      <a:pt x="770" y="943"/>
                    </a:lnTo>
                    <a:lnTo>
                      <a:pt x="772" y="940"/>
                    </a:lnTo>
                    <a:lnTo>
                      <a:pt x="775" y="935"/>
                    </a:lnTo>
                    <a:lnTo>
                      <a:pt x="777" y="932"/>
                    </a:lnTo>
                    <a:lnTo>
                      <a:pt x="779" y="928"/>
                    </a:lnTo>
                    <a:lnTo>
                      <a:pt x="780" y="924"/>
                    </a:lnTo>
                    <a:lnTo>
                      <a:pt x="781" y="920"/>
                    </a:lnTo>
                    <a:lnTo>
                      <a:pt x="782" y="916"/>
                    </a:lnTo>
                    <a:lnTo>
                      <a:pt x="786" y="911"/>
                    </a:lnTo>
                    <a:lnTo>
                      <a:pt x="790" y="905"/>
                    </a:lnTo>
                    <a:lnTo>
                      <a:pt x="794" y="899"/>
                    </a:lnTo>
                    <a:lnTo>
                      <a:pt x="798" y="894"/>
                    </a:lnTo>
                    <a:lnTo>
                      <a:pt x="801" y="888"/>
                    </a:lnTo>
                    <a:lnTo>
                      <a:pt x="804" y="882"/>
                    </a:lnTo>
                    <a:lnTo>
                      <a:pt x="807" y="876"/>
                    </a:lnTo>
                    <a:lnTo>
                      <a:pt x="810" y="870"/>
                    </a:lnTo>
                    <a:lnTo>
                      <a:pt x="812" y="867"/>
                    </a:lnTo>
                    <a:lnTo>
                      <a:pt x="815" y="865"/>
                    </a:lnTo>
                    <a:lnTo>
                      <a:pt x="817" y="861"/>
                    </a:lnTo>
                    <a:lnTo>
                      <a:pt x="819" y="858"/>
                    </a:lnTo>
                    <a:lnTo>
                      <a:pt x="820" y="856"/>
                    </a:lnTo>
                    <a:lnTo>
                      <a:pt x="822" y="853"/>
                    </a:lnTo>
                    <a:lnTo>
                      <a:pt x="822" y="850"/>
                    </a:lnTo>
                    <a:lnTo>
                      <a:pt x="822" y="848"/>
                    </a:lnTo>
                    <a:lnTo>
                      <a:pt x="828" y="843"/>
                    </a:lnTo>
                    <a:lnTo>
                      <a:pt x="831" y="839"/>
                    </a:lnTo>
                    <a:lnTo>
                      <a:pt x="834" y="834"/>
                    </a:lnTo>
                    <a:lnTo>
                      <a:pt x="839" y="834"/>
                    </a:lnTo>
                    <a:lnTo>
                      <a:pt x="840" y="830"/>
                    </a:lnTo>
                    <a:lnTo>
                      <a:pt x="842" y="824"/>
                    </a:lnTo>
                    <a:lnTo>
                      <a:pt x="844" y="820"/>
                    </a:lnTo>
                    <a:lnTo>
                      <a:pt x="844" y="815"/>
                    </a:lnTo>
                    <a:lnTo>
                      <a:pt x="846" y="811"/>
                    </a:lnTo>
                    <a:lnTo>
                      <a:pt x="847" y="807"/>
                    </a:lnTo>
                    <a:lnTo>
                      <a:pt x="848" y="803"/>
                    </a:lnTo>
                    <a:lnTo>
                      <a:pt x="851" y="798"/>
                    </a:lnTo>
                    <a:lnTo>
                      <a:pt x="851" y="793"/>
                    </a:lnTo>
                    <a:lnTo>
                      <a:pt x="854" y="789"/>
                    </a:lnTo>
                    <a:lnTo>
                      <a:pt x="858" y="785"/>
                    </a:lnTo>
                    <a:lnTo>
                      <a:pt x="858" y="779"/>
                    </a:lnTo>
                    <a:lnTo>
                      <a:pt x="861" y="777"/>
                    </a:lnTo>
                    <a:lnTo>
                      <a:pt x="863" y="775"/>
                    </a:lnTo>
                    <a:lnTo>
                      <a:pt x="865" y="770"/>
                    </a:lnTo>
                    <a:lnTo>
                      <a:pt x="867" y="767"/>
                    </a:lnTo>
                    <a:lnTo>
                      <a:pt x="868" y="764"/>
                    </a:lnTo>
                    <a:lnTo>
                      <a:pt x="871" y="760"/>
                    </a:lnTo>
                    <a:lnTo>
                      <a:pt x="873" y="758"/>
                    </a:lnTo>
                    <a:lnTo>
                      <a:pt x="876" y="755"/>
                    </a:lnTo>
                    <a:lnTo>
                      <a:pt x="880" y="751"/>
                    </a:lnTo>
                    <a:lnTo>
                      <a:pt x="882" y="747"/>
                    </a:lnTo>
                    <a:lnTo>
                      <a:pt x="884" y="741"/>
                    </a:lnTo>
                    <a:lnTo>
                      <a:pt x="888" y="736"/>
                    </a:lnTo>
                    <a:lnTo>
                      <a:pt x="891" y="732"/>
                    </a:lnTo>
                    <a:lnTo>
                      <a:pt x="894" y="730"/>
                    </a:lnTo>
                    <a:lnTo>
                      <a:pt x="899" y="728"/>
                    </a:lnTo>
                    <a:lnTo>
                      <a:pt x="904" y="729"/>
                    </a:lnTo>
                    <a:lnTo>
                      <a:pt x="906" y="730"/>
                    </a:lnTo>
                    <a:lnTo>
                      <a:pt x="907" y="732"/>
                    </a:lnTo>
                    <a:lnTo>
                      <a:pt x="908" y="732"/>
                    </a:lnTo>
                    <a:lnTo>
                      <a:pt x="910" y="732"/>
                    </a:lnTo>
                    <a:lnTo>
                      <a:pt x="910" y="729"/>
                    </a:lnTo>
                    <a:lnTo>
                      <a:pt x="909" y="725"/>
                    </a:lnTo>
                    <a:lnTo>
                      <a:pt x="909" y="722"/>
                    </a:lnTo>
                    <a:lnTo>
                      <a:pt x="909" y="718"/>
                    </a:lnTo>
                    <a:lnTo>
                      <a:pt x="909" y="715"/>
                    </a:lnTo>
                    <a:lnTo>
                      <a:pt x="910" y="711"/>
                    </a:lnTo>
                    <a:lnTo>
                      <a:pt x="912" y="708"/>
                    </a:lnTo>
                    <a:lnTo>
                      <a:pt x="915" y="705"/>
                    </a:lnTo>
                    <a:lnTo>
                      <a:pt x="917" y="706"/>
                    </a:lnTo>
                    <a:lnTo>
                      <a:pt x="919" y="706"/>
                    </a:lnTo>
                    <a:lnTo>
                      <a:pt x="920" y="708"/>
                    </a:lnTo>
                    <a:lnTo>
                      <a:pt x="921" y="709"/>
                    </a:lnTo>
                    <a:lnTo>
                      <a:pt x="926" y="706"/>
                    </a:lnTo>
                    <a:lnTo>
                      <a:pt x="932" y="707"/>
                    </a:lnTo>
                    <a:lnTo>
                      <a:pt x="938" y="708"/>
                    </a:lnTo>
                    <a:lnTo>
                      <a:pt x="943" y="703"/>
                    </a:lnTo>
                    <a:lnTo>
                      <a:pt x="942" y="695"/>
                    </a:lnTo>
                    <a:lnTo>
                      <a:pt x="945" y="691"/>
                    </a:lnTo>
                    <a:lnTo>
                      <a:pt x="949" y="688"/>
                    </a:lnTo>
                    <a:lnTo>
                      <a:pt x="947" y="682"/>
                    </a:lnTo>
                    <a:lnTo>
                      <a:pt x="948" y="680"/>
                    </a:lnTo>
                    <a:lnTo>
                      <a:pt x="948" y="679"/>
                    </a:lnTo>
                    <a:lnTo>
                      <a:pt x="948" y="678"/>
                    </a:lnTo>
                    <a:lnTo>
                      <a:pt x="947" y="677"/>
                    </a:lnTo>
                    <a:lnTo>
                      <a:pt x="945" y="678"/>
                    </a:lnTo>
                    <a:lnTo>
                      <a:pt x="943" y="679"/>
                    </a:lnTo>
                    <a:lnTo>
                      <a:pt x="942" y="678"/>
                    </a:lnTo>
                    <a:lnTo>
                      <a:pt x="940" y="674"/>
                    </a:lnTo>
                    <a:lnTo>
                      <a:pt x="941" y="668"/>
                    </a:lnTo>
                    <a:lnTo>
                      <a:pt x="943" y="663"/>
                    </a:lnTo>
                    <a:lnTo>
                      <a:pt x="945" y="658"/>
                    </a:lnTo>
                    <a:lnTo>
                      <a:pt x="949" y="655"/>
                    </a:lnTo>
                    <a:lnTo>
                      <a:pt x="953" y="652"/>
                    </a:lnTo>
                    <a:lnTo>
                      <a:pt x="957" y="650"/>
                    </a:lnTo>
                    <a:lnTo>
                      <a:pt x="961" y="653"/>
                    </a:lnTo>
                    <a:lnTo>
                      <a:pt x="965" y="649"/>
                    </a:lnTo>
                    <a:lnTo>
                      <a:pt x="971" y="647"/>
                    </a:lnTo>
                    <a:lnTo>
                      <a:pt x="975" y="643"/>
                    </a:lnTo>
                    <a:lnTo>
                      <a:pt x="976" y="635"/>
                    </a:lnTo>
                    <a:lnTo>
                      <a:pt x="973" y="635"/>
                    </a:lnTo>
                    <a:lnTo>
                      <a:pt x="971" y="633"/>
                    </a:lnTo>
                    <a:lnTo>
                      <a:pt x="970" y="631"/>
                    </a:lnTo>
                    <a:lnTo>
                      <a:pt x="970" y="627"/>
                    </a:lnTo>
                    <a:lnTo>
                      <a:pt x="975" y="624"/>
                    </a:lnTo>
                    <a:lnTo>
                      <a:pt x="975" y="618"/>
                    </a:lnTo>
                    <a:lnTo>
                      <a:pt x="976" y="612"/>
                    </a:lnTo>
                    <a:lnTo>
                      <a:pt x="981" y="608"/>
                    </a:lnTo>
                    <a:lnTo>
                      <a:pt x="987" y="603"/>
                    </a:lnTo>
                    <a:lnTo>
                      <a:pt x="990" y="597"/>
                    </a:lnTo>
                    <a:lnTo>
                      <a:pt x="994" y="592"/>
                    </a:lnTo>
                    <a:lnTo>
                      <a:pt x="1001" y="591"/>
                    </a:lnTo>
                    <a:lnTo>
                      <a:pt x="1006" y="588"/>
                    </a:lnTo>
                    <a:lnTo>
                      <a:pt x="1012" y="586"/>
                    </a:lnTo>
                    <a:lnTo>
                      <a:pt x="1017" y="584"/>
                    </a:lnTo>
                    <a:lnTo>
                      <a:pt x="1020" y="580"/>
                    </a:lnTo>
                    <a:lnTo>
                      <a:pt x="1019" y="576"/>
                    </a:lnTo>
                    <a:lnTo>
                      <a:pt x="1018" y="572"/>
                    </a:lnTo>
                    <a:lnTo>
                      <a:pt x="1018" y="569"/>
                    </a:lnTo>
                    <a:lnTo>
                      <a:pt x="1018" y="565"/>
                    </a:lnTo>
                    <a:lnTo>
                      <a:pt x="1023" y="564"/>
                    </a:lnTo>
                    <a:lnTo>
                      <a:pt x="1027" y="563"/>
                    </a:lnTo>
                    <a:lnTo>
                      <a:pt x="1032" y="563"/>
                    </a:lnTo>
                    <a:lnTo>
                      <a:pt x="1035" y="560"/>
                    </a:lnTo>
                    <a:lnTo>
                      <a:pt x="1033" y="559"/>
                    </a:lnTo>
                    <a:lnTo>
                      <a:pt x="1029" y="558"/>
                    </a:lnTo>
                    <a:lnTo>
                      <a:pt x="1028" y="555"/>
                    </a:lnTo>
                    <a:lnTo>
                      <a:pt x="1029" y="552"/>
                    </a:lnTo>
                    <a:lnTo>
                      <a:pt x="1032" y="552"/>
                    </a:lnTo>
                    <a:lnTo>
                      <a:pt x="1035" y="552"/>
                    </a:lnTo>
                    <a:lnTo>
                      <a:pt x="1039" y="550"/>
                    </a:lnTo>
                    <a:lnTo>
                      <a:pt x="1042" y="548"/>
                    </a:lnTo>
                    <a:lnTo>
                      <a:pt x="1042" y="545"/>
                    </a:lnTo>
                    <a:lnTo>
                      <a:pt x="1043" y="543"/>
                    </a:lnTo>
                    <a:lnTo>
                      <a:pt x="1045" y="541"/>
                    </a:lnTo>
                    <a:lnTo>
                      <a:pt x="1047" y="540"/>
                    </a:lnTo>
                    <a:lnTo>
                      <a:pt x="1053" y="539"/>
                    </a:lnTo>
                    <a:lnTo>
                      <a:pt x="1056" y="535"/>
                    </a:lnTo>
                    <a:lnTo>
                      <a:pt x="1060" y="532"/>
                    </a:lnTo>
                    <a:lnTo>
                      <a:pt x="1063" y="526"/>
                    </a:lnTo>
                    <a:lnTo>
                      <a:pt x="1067" y="522"/>
                    </a:lnTo>
                    <a:lnTo>
                      <a:pt x="1071" y="518"/>
                    </a:lnTo>
                    <a:lnTo>
                      <a:pt x="1075" y="515"/>
                    </a:lnTo>
                    <a:lnTo>
                      <a:pt x="1081" y="513"/>
                    </a:lnTo>
                    <a:lnTo>
                      <a:pt x="1083" y="511"/>
                    </a:lnTo>
                    <a:lnTo>
                      <a:pt x="1082" y="509"/>
                    </a:lnTo>
                    <a:lnTo>
                      <a:pt x="1081" y="507"/>
                    </a:lnTo>
                    <a:lnTo>
                      <a:pt x="1081" y="505"/>
                    </a:lnTo>
                    <a:lnTo>
                      <a:pt x="1088" y="505"/>
                    </a:lnTo>
                    <a:lnTo>
                      <a:pt x="1092" y="500"/>
                    </a:lnTo>
                    <a:lnTo>
                      <a:pt x="1094" y="494"/>
                    </a:lnTo>
                    <a:lnTo>
                      <a:pt x="1098" y="489"/>
                    </a:lnTo>
                    <a:lnTo>
                      <a:pt x="1102" y="490"/>
                    </a:lnTo>
                    <a:lnTo>
                      <a:pt x="1106" y="490"/>
                    </a:lnTo>
                    <a:lnTo>
                      <a:pt x="1110" y="490"/>
                    </a:lnTo>
                    <a:lnTo>
                      <a:pt x="1115" y="490"/>
                    </a:lnTo>
                    <a:lnTo>
                      <a:pt x="1117" y="490"/>
                    </a:lnTo>
                    <a:lnTo>
                      <a:pt x="1121" y="490"/>
                    </a:lnTo>
                    <a:lnTo>
                      <a:pt x="1123" y="494"/>
                    </a:lnTo>
                    <a:lnTo>
                      <a:pt x="1124" y="497"/>
                    </a:lnTo>
                    <a:lnTo>
                      <a:pt x="1126" y="498"/>
                    </a:lnTo>
                    <a:lnTo>
                      <a:pt x="1127" y="500"/>
                    </a:lnTo>
                    <a:lnTo>
                      <a:pt x="1128" y="500"/>
                    </a:lnTo>
                    <a:lnTo>
                      <a:pt x="1130" y="501"/>
                    </a:lnTo>
                    <a:lnTo>
                      <a:pt x="1130" y="498"/>
                    </a:lnTo>
                    <a:lnTo>
                      <a:pt x="1132" y="494"/>
                    </a:lnTo>
                    <a:lnTo>
                      <a:pt x="1134" y="490"/>
                    </a:lnTo>
                    <a:lnTo>
                      <a:pt x="1136" y="489"/>
                    </a:lnTo>
                    <a:lnTo>
                      <a:pt x="1137" y="492"/>
                    </a:lnTo>
                    <a:lnTo>
                      <a:pt x="1139" y="495"/>
                    </a:lnTo>
                    <a:lnTo>
                      <a:pt x="1143" y="496"/>
                    </a:lnTo>
                    <a:lnTo>
                      <a:pt x="1147" y="496"/>
                    </a:lnTo>
                    <a:lnTo>
                      <a:pt x="1151" y="496"/>
                    </a:lnTo>
                    <a:lnTo>
                      <a:pt x="1154" y="496"/>
                    </a:lnTo>
                    <a:lnTo>
                      <a:pt x="1157" y="498"/>
                    </a:lnTo>
                    <a:lnTo>
                      <a:pt x="1160" y="501"/>
                    </a:lnTo>
                    <a:lnTo>
                      <a:pt x="1161" y="503"/>
                    </a:lnTo>
                    <a:lnTo>
                      <a:pt x="1162" y="503"/>
                    </a:lnTo>
                    <a:lnTo>
                      <a:pt x="1165" y="503"/>
                    </a:lnTo>
                    <a:lnTo>
                      <a:pt x="1166" y="503"/>
                    </a:lnTo>
                    <a:lnTo>
                      <a:pt x="1165" y="506"/>
                    </a:lnTo>
                    <a:lnTo>
                      <a:pt x="1166" y="509"/>
                    </a:lnTo>
                    <a:lnTo>
                      <a:pt x="1166" y="513"/>
                    </a:lnTo>
                    <a:lnTo>
                      <a:pt x="1163" y="515"/>
                    </a:lnTo>
                    <a:lnTo>
                      <a:pt x="1166" y="518"/>
                    </a:lnTo>
                    <a:lnTo>
                      <a:pt x="1169" y="523"/>
                    </a:lnTo>
                    <a:lnTo>
                      <a:pt x="1169" y="528"/>
                    </a:lnTo>
                    <a:lnTo>
                      <a:pt x="1169" y="533"/>
                    </a:lnTo>
                    <a:lnTo>
                      <a:pt x="1167" y="536"/>
                    </a:lnTo>
                    <a:lnTo>
                      <a:pt x="1168" y="541"/>
                    </a:lnTo>
                    <a:lnTo>
                      <a:pt x="1168" y="544"/>
                    </a:lnTo>
                    <a:lnTo>
                      <a:pt x="1165" y="548"/>
                    </a:lnTo>
                    <a:lnTo>
                      <a:pt x="1168" y="552"/>
                    </a:lnTo>
                    <a:lnTo>
                      <a:pt x="1168" y="556"/>
                    </a:lnTo>
                    <a:lnTo>
                      <a:pt x="1166" y="559"/>
                    </a:lnTo>
                    <a:lnTo>
                      <a:pt x="1163" y="563"/>
                    </a:lnTo>
                    <a:lnTo>
                      <a:pt x="1161" y="566"/>
                    </a:lnTo>
                    <a:lnTo>
                      <a:pt x="1159" y="569"/>
                    </a:lnTo>
                    <a:lnTo>
                      <a:pt x="1158" y="573"/>
                    </a:lnTo>
                    <a:lnTo>
                      <a:pt x="1160" y="577"/>
                    </a:lnTo>
                    <a:lnTo>
                      <a:pt x="1160" y="580"/>
                    </a:lnTo>
                    <a:lnTo>
                      <a:pt x="1159" y="583"/>
                    </a:lnTo>
                    <a:lnTo>
                      <a:pt x="1158" y="586"/>
                    </a:lnTo>
                    <a:lnTo>
                      <a:pt x="1156" y="587"/>
                    </a:lnTo>
                    <a:lnTo>
                      <a:pt x="1153" y="585"/>
                    </a:lnTo>
                    <a:lnTo>
                      <a:pt x="1151" y="582"/>
                    </a:lnTo>
                    <a:lnTo>
                      <a:pt x="1148" y="579"/>
                    </a:lnTo>
                    <a:lnTo>
                      <a:pt x="1145" y="576"/>
                    </a:lnTo>
                    <a:lnTo>
                      <a:pt x="1143" y="580"/>
                    </a:lnTo>
                    <a:lnTo>
                      <a:pt x="1139" y="582"/>
                    </a:lnTo>
                    <a:lnTo>
                      <a:pt x="1139" y="586"/>
                    </a:lnTo>
                    <a:lnTo>
                      <a:pt x="1143" y="590"/>
                    </a:lnTo>
                    <a:lnTo>
                      <a:pt x="1143" y="594"/>
                    </a:lnTo>
                    <a:lnTo>
                      <a:pt x="1142" y="598"/>
                    </a:lnTo>
                    <a:lnTo>
                      <a:pt x="1141" y="603"/>
                    </a:lnTo>
                    <a:lnTo>
                      <a:pt x="1139" y="607"/>
                    </a:lnTo>
                    <a:lnTo>
                      <a:pt x="1139" y="611"/>
                    </a:lnTo>
                    <a:lnTo>
                      <a:pt x="1139" y="615"/>
                    </a:lnTo>
                    <a:lnTo>
                      <a:pt x="1141" y="618"/>
                    </a:lnTo>
                    <a:lnTo>
                      <a:pt x="1143" y="622"/>
                    </a:lnTo>
                    <a:lnTo>
                      <a:pt x="1143" y="625"/>
                    </a:lnTo>
                    <a:lnTo>
                      <a:pt x="1143" y="627"/>
                    </a:lnTo>
                    <a:lnTo>
                      <a:pt x="1143" y="629"/>
                    </a:lnTo>
                    <a:lnTo>
                      <a:pt x="1145" y="631"/>
                    </a:lnTo>
                    <a:lnTo>
                      <a:pt x="1145" y="627"/>
                    </a:lnTo>
                    <a:lnTo>
                      <a:pt x="1146" y="623"/>
                    </a:lnTo>
                    <a:lnTo>
                      <a:pt x="1147" y="620"/>
                    </a:lnTo>
                    <a:lnTo>
                      <a:pt x="1152" y="618"/>
                    </a:lnTo>
                    <a:lnTo>
                      <a:pt x="1153" y="619"/>
                    </a:lnTo>
                    <a:lnTo>
                      <a:pt x="1156" y="619"/>
                    </a:lnTo>
                    <a:lnTo>
                      <a:pt x="1158" y="620"/>
                    </a:lnTo>
                    <a:lnTo>
                      <a:pt x="1160" y="622"/>
                    </a:lnTo>
                    <a:lnTo>
                      <a:pt x="1157" y="626"/>
                    </a:lnTo>
                    <a:lnTo>
                      <a:pt x="1154" y="631"/>
                    </a:lnTo>
                    <a:lnTo>
                      <a:pt x="1153" y="634"/>
                    </a:lnTo>
                    <a:lnTo>
                      <a:pt x="1154" y="640"/>
                    </a:lnTo>
                    <a:lnTo>
                      <a:pt x="1156" y="640"/>
                    </a:lnTo>
                    <a:lnTo>
                      <a:pt x="1158" y="638"/>
                    </a:lnTo>
                    <a:lnTo>
                      <a:pt x="1159" y="635"/>
                    </a:lnTo>
                    <a:lnTo>
                      <a:pt x="1161" y="636"/>
                    </a:lnTo>
                    <a:lnTo>
                      <a:pt x="1157" y="643"/>
                    </a:lnTo>
                    <a:lnTo>
                      <a:pt x="1154" y="649"/>
                    </a:lnTo>
                    <a:lnTo>
                      <a:pt x="1150" y="654"/>
                    </a:lnTo>
                    <a:lnTo>
                      <a:pt x="1143" y="655"/>
                    </a:lnTo>
                    <a:lnTo>
                      <a:pt x="1141" y="653"/>
                    </a:lnTo>
                    <a:lnTo>
                      <a:pt x="1137" y="654"/>
                    </a:lnTo>
                    <a:lnTo>
                      <a:pt x="1132" y="655"/>
                    </a:lnTo>
                    <a:lnTo>
                      <a:pt x="1128" y="655"/>
                    </a:lnTo>
                    <a:lnTo>
                      <a:pt x="1126" y="659"/>
                    </a:lnTo>
                    <a:lnTo>
                      <a:pt x="1124" y="663"/>
                    </a:lnTo>
                    <a:lnTo>
                      <a:pt x="1124" y="668"/>
                    </a:lnTo>
                    <a:lnTo>
                      <a:pt x="1124" y="672"/>
                    </a:lnTo>
                    <a:lnTo>
                      <a:pt x="1124" y="677"/>
                    </a:lnTo>
                    <a:lnTo>
                      <a:pt x="1124" y="681"/>
                    </a:lnTo>
                    <a:lnTo>
                      <a:pt x="1124" y="686"/>
                    </a:lnTo>
                    <a:lnTo>
                      <a:pt x="1124" y="690"/>
                    </a:lnTo>
                    <a:lnTo>
                      <a:pt x="1127" y="694"/>
                    </a:lnTo>
                    <a:lnTo>
                      <a:pt x="1130" y="695"/>
                    </a:lnTo>
                    <a:lnTo>
                      <a:pt x="1134" y="696"/>
                    </a:lnTo>
                    <a:lnTo>
                      <a:pt x="1133" y="700"/>
                    </a:lnTo>
                    <a:lnTo>
                      <a:pt x="1130" y="702"/>
                    </a:lnTo>
                    <a:lnTo>
                      <a:pt x="1128" y="702"/>
                    </a:lnTo>
                    <a:lnTo>
                      <a:pt x="1124" y="702"/>
                    </a:lnTo>
                    <a:lnTo>
                      <a:pt x="1121" y="700"/>
                    </a:lnTo>
                    <a:lnTo>
                      <a:pt x="1121" y="696"/>
                    </a:lnTo>
                    <a:lnTo>
                      <a:pt x="1120" y="693"/>
                    </a:lnTo>
                    <a:lnTo>
                      <a:pt x="1119" y="690"/>
                    </a:lnTo>
                    <a:lnTo>
                      <a:pt x="1116" y="689"/>
                    </a:lnTo>
                    <a:lnTo>
                      <a:pt x="1115" y="687"/>
                    </a:lnTo>
                    <a:lnTo>
                      <a:pt x="1113" y="687"/>
                    </a:lnTo>
                    <a:lnTo>
                      <a:pt x="1111" y="687"/>
                    </a:lnTo>
                    <a:lnTo>
                      <a:pt x="1109" y="687"/>
                    </a:lnTo>
                    <a:lnTo>
                      <a:pt x="1107" y="691"/>
                    </a:lnTo>
                    <a:lnTo>
                      <a:pt x="1107" y="695"/>
                    </a:lnTo>
                    <a:lnTo>
                      <a:pt x="1109" y="698"/>
                    </a:lnTo>
                    <a:lnTo>
                      <a:pt x="1111" y="700"/>
                    </a:lnTo>
                    <a:lnTo>
                      <a:pt x="1115" y="703"/>
                    </a:lnTo>
                    <a:lnTo>
                      <a:pt x="1117" y="706"/>
                    </a:lnTo>
                    <a:lnTo>
                      <a:pt x="1117" y="709"/>
                    </a:lnTo>
                    <a:lnTo>
                      <a:pt x="1117" y="714"/>
                    </a:lnTo>
                    <a:lnTo>
                      <a:pt x="1120" y="718"/>
                    </a:lnTo>
                    <a:lnTo>
                      <a:pt x="1120" y="723"/>
                    </a:lnTo>
                    <a:lnTo>
                      <a:pt x="1119" y="728"/>
                    </a:lnTo>
                    <a:lnTo>
                      <a:pt x="1119" y="732"/>
                    </a:lnTo>
                    <a:lnTo>
                      <a:pt x="1116" y="735"/>
                    </a:lnTo>
                    <a:lnTo>
                      <a:pt x="1115" y="740"/>
                    </a:lnTo>
                    <a:lnTo>
                      <a:pt x="1113" y="743"/>
                    </a:lnTo>
                    <a:lnTo>
                      <a:pt x="1111" y="748"/>
                    </a:lnTo>
                    <a:lnTo>
                      <a:pt x="1117" y="748"/>
                    </a:lnTo>
                    <a:lnTo>
                      <a:pt x="1118" y="751"/>
                    </a:lnTo>
                    <a:lnTo>
                      <a:pt x="1118" y="756"/>
                    </a:lnTo>
                    <a:lnTo>
                      <a:pt x="1116" y="760"/>
                    </a:lnTo>
                    <a:lnTo>
                      <a:pt x="1114" y="761"/>
                    </a:lnTo>
                    <a:lnTo>
                      <a:pt x="1111" y="761"/>
                    </a:lnTo>
                    <a:lnTo>
                      <a:pt x="1107" y="761"/>
                    </a:lnTo>
                    <a:lnTo>
                      <a:pt x="1104" y="761"/>
                    </a:lnTo>
                    <a:lnTo>
                      <a:pt x="1102" y="766"/>
                    </a:lnTo>
                    <a:lnTo>
                      <a:pt x="1100" y="771"/>
                    </a:lnTo>
                    <a:lnTo>
                      <a:pt x="1098" y="777"/>
                    </a:lnTo>
                    <a:lnTo>
                      <a:pt x="1098" y="783"/>
                    </a:lnTo>
                    <a:lnTo>
                      <a:pt x="1096" y="786"/>
                    </a:lnTo>
                    <a:lnTo>
                      <a:pt x="1098" y="791"/>
                    </a:lnTo>
                    <a:lnTo>
                      <a:pt x="1100" y="796"/>
                    </a:lnTo>
                    <a:lnTo>
                      <a:pt x="1094" y="800"/>
                    </a:lnTo>
                    <a:lnTo>
                      <a:pt x="1092" y="803"/>
                    </a:lnTo>
                    <a:lnTo>
                      <a:pt x="1091" y="806"/>
                    </a:lnTo>
                    <a:lnTo>
                      <a:pt x="1089" y="809"/>
                    </a:lnTo>
                    <a:lnTo>
                      <a:pt x="1085" y="810"/>
                    </a:lnTo>
                    <a:lnTo>
                      <a:pt x="1085" y="807"/>
                    </a:lnTo>
                    <a:lnTo>
                      <a:pt x="1083" y="806"/>
                    </a:lnTo>
                    <a:lnTo>
                      <a:pt x="1081" y="805"/>
                    </a:lnTo>
                    <a:lnTo>
                      <a:pt x="1079" y="805"/>
                    </a:lnTo>
                    <a:lnTo>
                      <a:pt x="1078" y="805"/>
                    </a:lnTo>
                    <a:lnTo>
                      <a:pt x="1078" y="807"/>
                    </a:lnTo>
                    <a:lnTo>
                      <a:pt x="1078" y="809"/>
                    </a:lnTo>
                    <a:lnTo>
                      <a:pt x="1078" y="811"/>
                    </a:lnTo>
                    <a:lnTo>
                      <a:pt x="1081" y="812"/>
                    </a:lnTo>
                    <a:lnTo>
                      <a:pt x="1085" y="812"/>
                    </a:lnTo>
                    <a:lnTo>
                      <a:pt x="1090" y="811"/>
                    </a:lnTo>
                    <a:lnTo>
                      <a:pt x="1096" y="811"/>
                    </a:lnTo>
                    <a:lnTo>
                      <a:pt x="1098" y="808"/>
                    </a:lnTo>
                    <a:lnTo>
                      <a:pt x="1100" y="805"/>
                    </a:lnTo>
                    <a:lnTo>
                      <a:pt x="1102" y="805"/>
                    </a:lnTo>
                    <a:lnTo>
                      <a:pt x="1106" y="805"/>
                    </a:lnTo>
                    <a:lnTo>
                      <a:pt x="1108" y="807"/>
                    </a:lnTo>
                    <a:lnTo>
                      <a:pt x="1109" y="809"/>
                    </a:lnTo>
                    <a:lnTo>
                      <a:pt x="1110" y="811"/>
                    </a:lnTo>
                    <a:lnTo>
                      <a:pt x="1111" y="813"/>
                    </a:lnTo>
                    <a:lnTo>
                      <a:pt x="1112" y="811"/>
                    </a:lnTo>
                    <a:lnTo>
                      <a:pt x="1113" y="809"/>
                    </a:lnTo>
                    <a:lnTo>
                      <a:pt x="1113" y="807"/>
                    </a:lnTo>
                    <a:lnTo>
                      <a:pt x="1113" y="805"/>
                    </a:lnTo>
                    <a:lnTo>
                      <a:pt x="1109" y="801"/>
                    </a:lnTo>
                    <a:lnTo>
                      <a:pt x="1105" y="798"/>
                    </a:lnTo>
                    <a:lnTo>
                      <a:pt x="1101" y="796"/>
                    </a:lnTo>
                    <a:lnTo>
                      <a:pt x="1103" y="791"/>
                    </a:lnTo>
                    <a:lnTo>
                      <a:pt x="1106" y="789"/>
                    </a:lnTo>
                    <a:lnTo>
                      <a:pt x="1109" y="786"/>
                    </a:lnTo>
                    <a:lnTo>
                      <a:pt x="1110" y="783"/>
                    </a:lnTo>
                    <a:lnTo>
                      <a:pt x="1111" y="779"/>
                    </a:lnTo>
                    <a:lnTo>
                      <a:pt x="1112" y="775"/>
                    </a:lnTo>
                    <a:lnTo>
                      <a:pt x="1113" y="771"/>
                    </a:lnTo>
                    <a:lnTo>
                      <a:pt x="1115" y="768"/>
                    </a:lnTo>
                    <a:lnTo>
                      <a:pt x="1116" y="764"/>
                    </a:lnTo>
                    <a:lnTo>
                      <a:pt x="1119" y="765"/>
                    </a:lnTo>
                    <a:lnTo>
                      <a:pt x="1120" y="768"/>
                    </a:lnTo>
                    <a:lnTo>
                      <a:pt x="1121" y="772"/>
                    </a:lnTo>
                    <a:lnTo>
                      <a:pt x="1123" y="775"/>
                    </a:lnTo>
                    <a:lnTo>
                      <a:pt x="1123" y="779"/>
                    </a:lnTo>
                    <a:lnTo>
                      <a:pt x="1124" y="783"/>
                    </a:lnTo>
                    <a:lnTo>
                      <a:pt x="1125" y="787"/>
                    </a:lnTo>
                    <a:lnTo>
                      <a:pt x="1126" y="790"/>
                    </a:lnTo>
                    <a:lnTo>
                      <a:pt x="1127" y="795"/>
                    </a:lnTo>
                    <a:lnTo>
                      <a:pt x="1127" y="798"/>
                    </a:lnTo>
                    <a:lnTo>
                      <a:pt x="1126" y="802"/>
                    </a:lnTo>
                    <a:lnTo>
                      <a:pt x="1124" y="805"/>
                    </a:lnTo>
                    <a:lnTo>
                      <a:pt x="1124" y="810"/>
                    </a:lnTo>
                    <a:lnTo>
                      <a:pt x="1124" y="814"/>
                    </a:lnTo>
                    <a:lnTo>
                      <a:pt x="1124" y="819"/>
                    </a:lnTo>
                    <a:lnTo>
                      <a:pt x="1124" y="822"/>
                    </a:lnTo>
                    <a:lnTo>
                      <a:pt x="1124" y="826"/>
                    </a:lnTo>
                    <a:lnTo>
                      <a:pt x="1124" y="830"/>
                    </a:lnTo>
                    <a:lnTo>
                      <a:pt x="1125" y="834"/>
                    </a:lnTo>
                    <a:lnTo>
                      <a:pt x="1126" y="838"/>
                    </a:lnTo>
                    <a:lnTo>
                      <a:pt x="1129" y="841"/>
                    </a:lnTo>
                    <a:lnTo>
                      <a:pt x="1132" y="839"/>
                    </a:lnTo>
                    <a:lnTo>
                      <a:pt x="1133" y="837"/>
                    </a:lnTo>
                    <a:lnTo>
                      <a:pt x="1135" y="834"/>
                    </a:lnTo>
                    <a:lnTo>
                      <a:pt x="1137" y="833"/>
                    </a:lnTo>
                    <a:lnTo>
                      <a:pt x="1138" y="833"/>
                    </a:lnTo>
                    <a:lnTo>
                      <a:pt x="1139" y="833"/>
                    </a:lnTo>
                    <a:lnTo>
                      <a:pt x="1141" y="834"/>
                    </a:lnTo>
                    <a:lnTo>
                      <a:pt x="1141" y="835"/>
                    </a:lnTo>
                    <a:lnTo>
                      <a:pt x="1142" y="835"/>
                    </a:lnTo>
                    <a:lnTo>
                      <a:pt x="1143" y="835"/>
                    </a:lnTo>
                    <a:lnTo>
                      <a:pt x="1143" y="834"/>
                    </a:lnTo>
                    <a:lnTo>
                      <a:pt x="1145" y="831"/>
                    </a:lnTo>
                    <a:lnTo>
                      <a:pt x="1147" y="828"/>
                    </a:lnTo>
                    <a:lnTo>
                      <a:pt x="1147" y="824"/>
                    </a:lnTo>
                    <a:lnTo>
                      <a:pt x="1147" y="821"/>
                    </a:lnTo>
                    <a:lnTo>
                      <a:pt x="1148" y="818"/>
                    </a:lnTo>
                    <a:lnTo>
                      <a:pt x="1149" y="815"/>
                    </a:lnTo>
                    <a:lnTo>
                      <a:pt x="1151" y="812"/>
                    </a:lnTo>
                    <a:lnTo>
                      <a:pt x="1153" y="810"/>
                    </a:lnTo>
                    <a:lnTo>
                      <a:pt x="1154" y="812"/>
                    </a:lnTo>
                    <a:lnTo>
                      <a:pt x="1154" y="814"/>
                    </a:lnTo>
                    <a:lnTo>
                      <a:pt x="1154" y="817"/>
                    </a:lnTo>
                    <a:lnTo>
                      <a:pt x="1158" y="818"/>
                    </a:lnTo>
                    <a:lnTo>
                      <a:pt x="1160" y="818"/>
                    </a:lnTo>
                    <a:lnTo>
                      <a:pt x="1160" y="817"/>
                    </a:lnTo>
                    <a:lnTo>
                      <a:pt x="1162" y="815"/>
                    </a:lnTo>
                    <a:lnTo>
                      <a:pt x="1163" y="810"/>
                    </a:lnTo>
                    <a:lnTo>
                      <a:pt x="1162" y="805"/>
                    </a:lnTo>
                    <a:lnTo>
                      <a:pt x="1160" y="802"/>
                    </a:lnTo>
                    <a:lnTo>
                      <a:pt x="1158" y="797"/>
                    </a:lnTo>
                    <a:lnTo>
                      <a:pt x="1156" y="794"/>
                    </a:lnTo>
                    <a:lnTo>
                      <a:pt x="1156" y="790"/>
                    </a:lnTo>
                    <a:lnTo>
                      <a:pt x="1158" y="786"/>
                    </a:lnTo>
                    <a:lnTo>
                      <a:pt x="1163" y="783"/>
                    </a:lnTo>
                    <a:lnTo>
                      <a:pt x="1165" y="777"/>
                    </a:lnTo>
                    <a:lnTo>
                      <a:pt x="1169" y="773"/>
                    </a:lnTo>
                    <a:lnTo>
                      <a:pt x="1173" y="769"/>
                    </a:lnTo>
                    <a:lnTo>
                      <a:pt x="1174" y="763"/>
                    </a:lnTo>
                    <a:lnTo>
                      <a:pt x="1178" y="761"/>
                    </a:lnTo>
                    <a:lnTo>
                      <a:pt x="1182" y="761"/>
                    </a:lnTo>
                    <a:lnTo>
                      <a:pt x="1184" y="760"/>
                    </a:lnTo>
                    <a:lnTo>
                      <a:pt x="1182" y="758"/>
                    </a:lnTo>
                    <a:lnTo>
                      <a:pt x="1181" y="753"/>
                    </a:lnTo>
                    <a:lnTo>
                      <a:pt x="1182" y="751"/>
                    </a:lnTo>
                    <a:lnTo>
                      <a:pt x="1182" y="748"/>
                    </a:lnTo>
                    <a:lnTo>
                      <a:pt x="1184" y="745"/>
                    </a:lnTo>
                    <a:lnTo>
                      <a:pt x="1185" y="742"/>
                    </a:lnTo>
                    <a:lnTo>
                      <a:pt x="1187" y="739"/>
                    </a:lnTo>
                    <a:lnTo>
                      <a:pt x="1188" y="736"/>
                    </a:lnTo>
                    <a:lnTo>
                      <a:pt x="1188" y="732"/>
                    </a:lnTo>
                    <a:lnTo>
                      <a:pt x="1191" y="732"/>
                    </a:lnTo>
                    <a:lnTo>
                      <a:pt x="1193" y="731"/>
                    </a:lnTo>
                    <a:lnTo>
                      <a:pt x="1196" y="730"/>
                    </a:lnTo>
                    <a:lnTo>
                      <a:pt x="1197" y="728"/>
                    </a:lnTo>
                    <a:lnTo>
                      <a:pt x="1196" y="725"/>
                    </a:lnTo>
                    <a:lnTo>
                      <a:pt x="1196" y="722"/>
                    </a:lnTo>
                    <a:lnTo>
                      <a:pt x="1197" y="719"/>
                    </a:lnTo>
                    <a:lnTo>
                      <a:pt x="1197" y="717"/>
                    </a:lnTo>
                    <a:lnTo>
                      <a:pt x="1199" y="715"/>
                    </a:lnTo>
                    <a:lnTo>
                      <a:pt x="1199" y="712"/>
                    </a:lnTo>
                    <a:lnTo>
                      <a:pt x="1200" y="708"/>
                    </a:lnTo>
                    <a:lnTo>
                      <a:pt x="1200" y="706"/>
                    </a:lnTo>
                    <a:lnTo>
                      <a:pt x="1203" y="704"/>
                    </a:lnTo>
                    <a:lnTo>
                      <a:pt x="1206" y="700"/>
                    </a:lnTo>
                    <a:lnTo>
                      <a:pt x="1208" y="698"/>
                    </a:lnTo>
                    <a:lnTo>
                      <a:pt x="1209" y="695"/>
                    </a:lnTo>
                    <a:lnTo>
                      <a:pt x="1210" y="691"/>
                    </a:lnTo>
                    <a:lnTo>
                      <a:pt x="1210" y="688"/>
                    </a:lnTo>
                    <a:lnTo>
                      <a:pt x="1211" y="685"/>
                    </a:lnTo>
                    <a:lnTo>
                      <a:pt x="1211" y="680"/>
                    </a:lnTo>
                    <a:lnTo>
                      <a:pt x="1214" y="677"/>
                    </a:lnTo>
                    <a:lnTo>
                      <a:pt x="1215" y="673"/>
                    </a:lnTo>
                    <a:lnTo>
                      <a:pt x="1217" y="670"/>
                    </a:lnTo>
                    <a:lnTo>
                      <a:pt x="1219" y="665"/>
                    </a:lnTo>
                    <a:lnTo>
                      <a:pt x="1221" y="661"/>
                    </a:lnTo>
                    <a:lnTo>
                      <a:pt x="1223" y="658"/>
                    </a:lnTo>
                    <a:lnTo>
                      <a:pt x="1224" y="654"/>
                    </a:lnTo>
                    <a:lnTo>
                      <a:pt x="1225" y="650"/>
                    </a:lnTo>
                    <a:lnTo>
                      <a:pt x="1232" y="648"/>
                    </a:lnTo>
                    <a:lnTo>
                      <a:pt x="1236" y="644"/>
                    </a:lnTo>
                    <a:lnTo>
                      <a:pt x="1239" y="640"/>
                    </a:lnTo>
                    <a:lnTo>
                      <a:pt x="1241" y="634"/>
                    </a:lnTo>
                    <a:lnTo>
                      <a:pt x="1242" y="628"/>
                    </a:lnTo>
                    <a:lnTo>
                      <a:pt x="1244" y="623"/>
                    </a:lnTo>
                    <a:lnTo>
                      <a:pt x="1246" y="618"/>
                    </a:lnTo>
                    <a:lnTo>
                      <a:pt x="1251" y="615"/>
                    </a:lnTo>
                    <a:lnTo>
                      <a:pt x="1253" y="609"/>
                    </a:lnTo>
                    <a:lnTo>
                      <a:pt x="1255" y="604"/>
                    </a:lnTo>
                    <a:lnTo>
                      <a:pt x="1257" y="599"/>
                    </a:lnTo>
                    <a:lnTo>
                      <a:pt x="1261" y="595"/>
                    </a:lnTo>
                    <a:lnTo>
                      <a:pt x="1264" y="591"/>
                    </a:lnTo>
                    <a:lnTo>
                      <a:pt x="1266" y="586"/>
                    </a:lnTo>
                    <a:lnTo>
                      <a:pt x="1266" y="580"/>
                    </a:lnTo>
                    <a:lnTo>
                      <a:pt x="1266" y="573"/>
                    </a:lnTo>
                    <a:lnTo>
                      <a:pt x="1271" y="572"/>
                    </a:lnTo>
                    <a:lnTo>
                      <a:pt x="1272" y="568"/>
                    </a:lnTo>
                    <a:lnTo>
                      <a:pt x="1272" y="563"/>
                    </a:lnTo>
                    <a:lnTo>
                      <a:pt x="1275" y="560"/>
                    </a:lnTo>
                    <a:lnTo>
                      <a:pt x="1279" y="558"/>
                    </a:lnTo>
                    <a:lnTo>
                      <a:pt x="1278" y="555"/>
                    </a:lnTo>
                    <a:lnTo>
                      <a:pt x="1277" y="552"/>
                    </a:lnTo>
                    <a:lnTo>
                      <a:pt x="1278" y="550"/>
                    </a:lnTo>
                    <a:lnTo>
                      <a:pt x="1281" y="546"/>
                    </a:lnTo>
                    <a:lnTo>
                      <a:pt x="1283" y="543"/>
                    </a:lnTo>
                    <a:lnTo>
                      <a:pt x="1284" y="540"/>
                    </a:lnTo>
                    <a:lnTo>
                      <a:pt x="1285" y="536"/>
                    </a:lnTo>
                    <a:lnTo>
                      <a:pt x="1287" y="533"/>
                    </a:lnTo>
                    <a:lnTo>
                      <a:pt x="1288" y="528"/>
                    </a:lnTo>
                    <a:lnTo>
                      <a:pt x="1290" y="526"/>
                    </a:lnTo>
                    <a:lnTo>
                      <a:pt x="1294" y="524"/>
                    </a:lnTo>
                    <a:lnTo>
                      <a:pt x="1296" y="518"/>
                    </a:lnTo>
                    <a:lnTo>
                      <a:pt x="1297" y="514"/>
                    </a:lnTo>
                    <a:lnTo>
                      <a:pt x="1298" y="509"/>
                    </a:lnTo>
                    <a:lnTo>
                      <a:pt x="1300" y="505"/>
                    </a:lnTo>
                    <a:lnTo>
                      <a:pt x="1302" y="500"/>
                    </a:lnTo>
                    <a:lnTo>
                      <a:pt x="1305" y="496"/>
                    </a:lnTo>
                    <a:lnTo>
                      <a:pt x="1308" y="492"/>
                    </a:lnTo>
                    <a:lnTo>
                      <a:pt x="1311" y="489"/>
                    </a:lnTo>
                    <a:lnTo>
                      <a:pt x="1314" y="485"/>
                    </a:lnTo>
                    <a:lnTo>
                      <a:pt x="1315" y="479"/>
                    </a:lnTo>
                    <a:lnTo>
                      <a:pt x="1317" y="473"/>
                    </a:lnTo>
                    <a:lnTo>
                      <a:pt x="1320" y="469"/>
                    </a:lnTo>
                    <a:lnTo>
                      <a:pt x="1320" y="464"/>
                    </a:lnTo>
                    <a:lnTo>
                      <a:pt x="1324" y="460"/>
                    </a:lnTo>
                    <a:lnTo>
                      <a:pt x="1326" y="456"/>
                    </a:lnTo>
                    <a:lnTo>
                      <a:pt x="1330" y="453"/>
                    </a:lnTo>
                    <a:lnTo>
                      <a:pt x="1333" y="450"/>
                    </a:lnTo>
                    <a:lnTo>
                      <a:pt x="1335" y="446"/>
                    </a:lnTo>
                    <a:lnTo>
                      <a:pt x="1337" y="442"/>
                    </a:lnTo>
                    <a:lnTo>
                      <a:pt x="1336" y="436"/>
                    </a:lnTo>
                    <a:lnTo>
                      <a:pt x="1337" y="430"/>
                    </a:lnTo>
                    <a:lnTo>
                      <a:pt x="1341" y="425"/>
                    </a:lnTo>
                    <a:lnTo>
                      <a:pt x="1344" y="420"/>
                    </a:lnTo>
                    <a:lnTo>
                      <a:pt x="1349" y="417"/>
                    </a:lnTo>
                    <a:lnTo>
                      <a:pt x="1354" y="413"/>
                    </a:lnTo>
                    <a:lnTo>
                      <a:pt x="1359" y="410"/>
                    </a:lnTo>
                    <a:lnTo>
                      <a:pt x="1365" y="407"/>
                    </a:lnTo>
                    <a:lnTo>
                      <a:pt x="1370" y="405"/>
                    </a:lnTo>
                    <a:lnTo>
                      <a:pt x="1371" y="402"/>
                    </a:lnTo>
                    <a:lnTo>
                      <a:pt x="1372" y="400"/>
                    </a:lnTo>
                    <a:lnTo>
                      <a:pt x="1372" y="398"/>
                    </a:lnTo>
                    <a:lnTo>
                      <a:pt x="1372" y="395"/>
                    </a:lnTo>
                    <a:lnTo>
                      <a:pt x="1369" y="394"/>
                    </a:lnTo>
                    <a:lnTo>
                      <a:pt x="1368" y="391"/>
                    </a:lnTo>
                    <a:lnTo>
                      <a:pt x="1368" y="387"/>
                    </a:lnTo>
                    <a:lnTo>
                      <a:pt x="1369" y="384"/>
                    </a:lnTo>
                    <a:lnTo>
                      <a:pt x="1371" y="383"/>
                    </a:lnTo>
                    <a:lnTo>
                      <a:pt x="1374" y="382"/>
                    </a:lnTo>
                    <a:lnTo>
                      <a:pt x="1377" y="380"/>
                    </a:lnTo>
                    <a:lnTo>
                      <a:pt x="1378" y="378"/>
                    </a:lnTo>
                    <a:lnTo>
                      <a:pt x="1377" y="376"/>
                    </a:lnTo>
                    <a:lnTo>
                      <a:pt x="1375" y="374"/>
                    </a:lnTo>
                    <a:lnTo>
                      <a:pt x="1374" y="371"/>
                    </a:lnTo>
                    <a:lnTo>
                      <a:pt x="1375" y="368"/>
                    </a:lnTo>
                    <a:lnTo>
                      <a:pt x="1379" y="368"/>
                    </a:lnTo>
                    <a:lnTo>
                      <a:pt x="1381" y="370"/>
                    </a:lnTo>
                    <a:lnTo>
                      <a:pt x="1383" y="372"/>
                    </a:lnTo>
                    <a:lnTo>
                      <a:pt x="1387" y="370"/>
                    </a:lnTo>
                    <a:lnTo>
                      <a:pt x="1385" y="363"/>
                    </a:lnTo>
                    <a:lnTo>
                      <a:pt x="1386" y="356"/>
                    </a:lnTo>
                    <a:lnTo>
                      <a:pt x="1387" y="350"/>
                    </a:lnTo>
                    <a:lnTo>
                      <a:pt x="1390" y="344"/>
                    </a:lnTo>
                    <a:lnTo>
                      <a:pt x="1393" y="337"/>
                    </a:lnTo>
                    <a:lnTo>
                      <a:pt x="1397" y="331"/>
                    </a:lnTo>
                    <a:lnTo>
                      <a:pt x="1399" y="325"/>
                    </a:lnTo>
                    <a:lnTo>
                      <a:pt x="1401" y="318"/>
                    </a:lnTo>
                    <a:lnTo>
                      <a:pt x="1406" y="315"/>
                    </a:lnTo>
                    <a:lnTo>
                      <a:pt x="1408" y="311"/>
                    </a:lnTo>
                    <a:lnTo>
                      <a:pt x="1410" y="306"/>
                    </a:lnTo>
                    <a:lnTo>
                      <a:pt x="1411" y="301"/>
                    </a:lnTo>
                    <a:lnTo>
                      <a:pt x="1413" y="297"/>
                    </a:lnTo>
                    <a:lnTo>
                      <a:pt x="1415" y="295"/>
                    </a:lnTo>
                    <a:lnTo>
                      <a:pt x="1419" y="293"/>
                    </a:lnTo>
                    <a:lnTo>
                      <a:pt x="1425" y="297"/>
                    </a:lnTo>
                    <a:lnTo>
                      <a:pt x="1426" y="295"/>
                    </a:lnTo>
                    <a:lnTo>
                      <a:pt x="1426" y="293"/>
                    </a:lnTo>
                    <a:lnTo>
                      <a:pt x="1426" y="290"/>
                    </a:lnTo>
                    <a:lnTo>
                      <a:pt x="1427" y="288"/>
                    </a:lnTo>
                    <a:lnTo>
                      <a:pt x="1434" y="288"/>
                    </a:lnTo>
                    <a:lnTo>
                      <a:pt x="1436" y="286"/>
                    </a:lnTo>
                    <a:lnTo>
                      <a:pt x="1436" y="284"/>
                    </a:lnTo>
                    <a:lnTo>
                      <a:pt x="1436" y="280"/>
                    </a:lnTo>
                    <a:lnTo>
                      <a:pt x="1434" y="278"/>
                    </a:lnTo>
                    <a:lnTo>
                      <a:pt x="1434" y="273"/>
                    </a:lnTo>
                    <a:lnTo>
                      <a:pt x="1434" y="271"/>
                    </a:lnTo>
                    <a:lnTo>
                      <a:pt x="1438" y="269"/>
                    </a:lnTo>
                    <a:lnTo>
                      <a:pt x="1440" y="263"/>
                    </a:lnTo>
                    <a:lnTo>
                      <a:pt x="1445" y="259"/>
                    </a:lnTo>
                    <a:lnTo>
                      <a:pt x="1450" y="255"/>
                    </a:lnTo>
                    <a:lnTo>
                      <a:pt x="1449" y="248"/>
                    </a:lnTo>
                    <a:lnTo>
                      <a:pt x="1451" y="247"/>
                    </a:lnTo>
                    <a:lnTo>
                      <a:pt x="1453" y="244"/>
                    </a:lnTo>
                    <a:lnTo>
                      <a:pt x="1453" y="241"/>
                    </a:lnTo>
                    <a:lnTo>
                      <a:pt x="1454" y="239"/>
                    </a:lnTo>
                    <a:lnTo>
                      <a:pt x="1458" y="237"/>
                    </a:lnTo>
                    <a:lnTo>
                      <a:pt x="1460" y="234"/>
                    </a:lnTo>
                    <a:lnTo>
                      <a:pt x="1462" y="230"/>
                    </a:lnTo>
                    <a:lnTo>
                      <a:pt x="1462" y="226"/>
                    </a:lnTo>
                    <a:lnTo>
                      <a:pt x="1464" y="223"/>
                    </a:lnTo>
                    <a:lnTo>
                      <a:pt x="1466" y="220"/>
                    </a:lnTo>
                    <a:lnTo>
                      <a:pt x="1470" y="219"/>
                    </a:lnTo>
                    <a:lnTo>
                      <a:pt x="1475" y="220"/>
                    </a:lnTo>
                    <a:lnTo>
                      <a:pt x="1479" y="218"/>
                    </a:lnTo>
                    <a:lnTo>
                      <a:pt x="1482" y="215"/>
                    </a:lnTo>
                    <a:lnTo>
                      <a:pt x="1486" y="210"/>
                    </a:lnTo>
                    <a:lnTo>
                      <a:pt x="1488" y="206"/>
                    </a:lnTo>
                    <a:lnTo>
                      <a:pt x="1491" y="203"/>
                    </a:lnTo>
                    <a:lnTo>
                      <a:pt x="1494" y="202"/>
                    </a:lnTo>
                    <a:lnTo>
                      <a:pt x="1498" y="203"/>
                    </a:lnTo>
                    <a:lnTo>
                      <a:pt x="1501" y="209"/>
                    </a:lnTo>
                    <a:lnTo>
                      <a:pt x="1504" y="209"/>
                    </a:lnTo>
                    <a:lnTo>
                      <a:pt x="1505" y="207"/>
                    </a:lnTo>
                    <a:lnTo>
                      <a:pt x="1507" y="205"/>
                    </a:lnTo>
                    <a:lnTo>
                      <a:pt x="1509" y="203"/>
                    </a:lnTo>
                    <a:lnTo>
                      <a:pt x="1510" y="198"/>
                    </a:lnTo>
                    <a:lnTo>
                      <a:pt x="1514" y="193"/>
                    </a:lnTo>
                    <a:lnTo>
                      <a:pt x="1516" y="189"/>
                    </a:lnTo>
                    <a:lnTo>
                      <a:pt x="1515" y="183"/>
                    </a:lnTo>
                    <a:lnTo>
                      <a:pt x="1514" y="179"/>
                    </a:lnTo>
                    <a:lnTo>
                      <a:pt x="1512" y="178"/>
                    </a:lnTo>
                    <a:lnTo>
                      <a:pt x="1509" y="177"/>
                    </a:lnTo>
                    <a:lnTo>
                      <a:pt x="1507" y="175"/>
                    </a:lnTo>
                    <a:lnTo>
                      <a:pt x="1509" y="172"/>
                    </a:lnTo>
                    <a:lnTo>
                      <a:pt x="1514" y="170"/>
                    </a:lnTo>
                    <a:lnTo>
                      <a:pt x="1516" y="166"/>
                    </a:lnTo>
                    <a:lnTo>
                      <a:pt x="1516" y="161"/>
                    </a:lnTo>
                    <a:lnTo>
                      <a:pt x="1519" y="156"/>
                    </a:lnTo>
                    <a:lnTo>
                      <a:pt x="1523" y="152"/>
                    </a:lnTo>
                    <a:lnTo>
                      <a:pt x="1526" y="147"/>
                    </a:lnTo>
                    <a:lnTo>
                      <a:pt x="1529" y="142"/>
                    </a:lnTo>
                    <a:lnTo>
                      <a:pt x="1532" y="136"/>
                    </a:lnTo>
                    <a:lnTo>
                      <a:pt x="1534" y="131"/>
                    </a:lnTo>
                    <a:lnTo>
                      <a:pt x="1537" y="127"/>
                    </a:lnTo>
                    <a:lnTo>
                      <a:pt x="1542" y="122"/>
                    </a:lnTo>
                    <a:lnTo>
                      <a:pt x="1544" y="119"/>
                    </a:lnTo>
                    <a:lnTo>
                      <a:pt x="1546" y="117"/>
                    </a:lnTo>
                    <a:lnTo>
                      <a:pt x="1547" y="115"/>
                    </a:lnTo>
                    <a:lnTo>
                      <a:pt x="1550" y="112"/>
                    </a:lnTo>
                    <a:lnTo>
                      <a:pt x="1554" y="116"/>
                    </a:lnTo>
                    <a:lnTo>
                      <a:pt x="1558" y="115"/>
                    </a:lnTo>
                    <a:lnTo>
                      <a:pt x="1561" y="112"/>
                    </a:lnTo>
                    <a:lnTo>
                      <a:pt x="1563" y="108"/>
                    </a:lnTo>
                    <a:lnTo>
                      <a:pt x="1567" y="105"/>
                    </a:lnTo>
                    <a:lnTo>
                      <a:pt x="1570" y="102"/>
                    </a:lnTo>
                    <a:lnTo>
                      <a:pt x="1573" y="103"/>
                    </a:lnTo>
                    <a:lnTo>
                      <a:pt x="1578" y="109"/>
                    </a:lnTo>
                    <a:close/>
                    <a:moveTo>
                      <a:pt x="1603" y="113"/>
                    </a:moveTo>
                    <a:lnTo>
                      <a:pt x="1606" y="112"/>
                    </a:lnTo>
                    <a:lnTo>
                      <a:pt x="1605" y="114"/>
                    </a:lnTo>
                    <a:lnTo>
                      <a:pt x="1603" y="115"/>
                    </a:lnTo>
                    <a:lnTo>
                      <a:pt x="1603" y="113"/>
                    </a:lnTo>
                    <a:close/>
                    <a:moveTo>
                      <a:pt x="1565" y="143"/>
                    </a:moveTo>
                    <a:lnTo>
                      <a:pt x="1561" y="143"/>
                    </a:lnTo>
                    <a:lnTo>
                      <a:pt x="1558" y="143"/>
                    </a:lnTo>
                    <a:lnTo>
                      <a:pt x="1558" y="142"/>
                    </a:lnTo>
                    <a:lnTo>
                      <a:pt x="1561" y="138"/>
                    </a:lnTo>
                    <a:lnTo>
                      <a:pt x="1563" y="138"/>
                    </a:lnTo>
                    <a:lnTo>
                      <a:pt x="1563" y="140"/>
                    </a:lnTo>
                    <a:lnTo>
                      <a:pt x="1563" y="142"/>
                    </a:lnTo>
                    <a:lnTo>
                      <a:pt x="1565" y="143"/>
                    </a:lnTo>
                    <a:close/>
                    <a:moveTo>
                      <a:pt x="1505" y="183"/>
                    </a:moveTo>
                    <a:lnTo>
                      <a:pt x="1505" y="185"/>
                    </a:lnTo>
                    <a:lnTo>
                      <a:pt x="1504" y="186"/>
                    </a:lnTo>
                    <a:lnTo>
                      <a:pt x="1503" y="188"/>
                    </a:lnTo>
                    <a:lnTo>
                      <a:pt x="1502" y="188"/>
                    </a:lnTo>
                    <a:lnTo>
                      <a:pt x="1501" y="186"/>
                    </a:lnTo>
                    <a:lnTo>
                      <a:pt x="1501" y="183"/>
                    </a:lnTo>
                    <a:lnTo>
                      <a:pt x="1502" y="181"/>
                    </a:lnTo>
                    <a:lnTo>
                      <a:pt x="1505" y="183"/>
                    </a:lnTo>
                    <a:close/>
                    <a:moveTo>
                      <a:pt x="1482" y="228"/>
                    </a:moveTo>
                    <a:lnTo>
                      <a:pt x="1480" y="226"/>
                    </a:lnTo>
                    <a:lnTo>
                      <a:pt x="1482" y="224"/>
                    </a:lnTo>
                    <a:lnTo>
                      <a:pt x="1483" y="224"/>
                    </a:lnTo>
                    <a:lnTo>
                      <a:pt x="1482" y="228"/>
                    </a:lnTo>
                    <a:close/>
                    <a:moveTo>
                      <a:pt x="1526" y="229"/>
                    </a:moveTo>
                    <a:lnTo>
                      <a:pt x="1526" y="233"/>
                    </a:lnTo>
                    <a:lnTo>
                      <a:pt x="1526" y="235"/>
                    </a:lnTo>
                    <a:lnTo>
                      <a:pt x="1525" y="237"/>
                    </a:lnTo>
                    <a:lnTo>
                      <a:pt x="1524" y="239"/>
                    </a:lnTo>
                    <a:lnTo>
                      <a:pt x="1519" y="241"/>
                    </a:lnTo>
                    <a:lnTo>
                      <a:pt x="1517" y="238"/>
                    </a:lnTo>
                    <a:lnTo>
                      <a:pt x="1515" y="235"/>
                    </a:lnTo>
                    <a:lnTo>
                      <a:pt x="1513" y="230"/>
                    </a:lnTo>
                    <a:lnTo>
                      <a:pt x="1516" y="228"/>
                    </a:lnTo>
                    <a:lnTo>
                      <a:pt x="1521" y="225"/>
                    </a:lnTo>
                    <a:lnTo>
                      <a:pt x="1525" y="225"/>
                    </a:lnTo>
                    <a:lnTo>
                      <a:pt x="1526" y="229"/>
                    </a:lnTo>
                    <a:close/>
                    <a:moveTo>
                      <a:pt x="1535" y="242"/>
                    </a:moveTo>
                    <a:lnTo>
                      <a:pt x="1533" y="242"/>
                    </a:lnTo>
                    <a:lnTo>
                      <a:pt x="1532" y="242"/>
                    </a:lnTo>
                    <a:lnTo>
                      <a:pt x="1531" y="241"/>
                    </a:lnTo>
                    <a:lnTo>
                      <a:pt x="1531" y="239"/>
                    </a:lnTo>
                    <a:lnTo>
                      <a:pt x="1533" y="239"/>
                    </a:lnTo>
                    <a:lnTo>
                      <a:pt x="1535" y="239"/>
                    </a:lnTo>
                    <a:lnTo>
                      <a:pt x="1536" y="241"/>
                    </a:lnTo>
                    <a:lnTo>
                      <a:pt x="1535" y="242"/>
                    </a:lnTo>
                    <a:close/>
                    <a:moveTo>
                      <a:pt x="1517" y="244"/>
                    </a:moveTo>
                    <a:lnTo>
                      <a:pt x="1516" y="245"/>
                    </a:lnTo>
                    <a:lnTo>
                      <a:pt x="1515" y="245"/>
                    </a:lnTo>
                    <a:lnTo>
                      <a:pt x="1514" y="245"/>
                    </a:lnTo>
                    <a:lnTo>
                      <a:pt x="1514" y="244"/>
                    </a:lnTo>
                    <a:lnTo>
                      <a:pt x="1515" y="243"/>
                    </a:lnTo>
                    <a:lnTo>
                      <a:pt x="1516" y="243"/>
                    </a:lnTo>
                    <a:lnTo>
                      <a:pt x="1517" y="244"/>
                    </a:lnTo>
                    <a:close/>
                    <a:moveTo>
                      <a:pt x="1499" y="257"/>
                    </a:moveTo>
                    <a:lnTo>
                      <a:pt x="1498" y="256"/>
                    </a:lnTo>
                    <a:lnTo>
                      <a:pt x="1497" y="253"/>
                    </a:lnTo>
                    <a:lnTo>
                      <a:pt x="1498" y="250"/>
                    </a:lnTo>
                    <a:lnTo>
                      <a:pt x="1499" y="248"/>
                    </a:lnTo>
                    <a:lnTo>
                      <a:pt x="1500" y="250"/>
                    </a:lnTo>
                    <a:lnTo>
                      <a:pt x="1501" y="252"/>
                    </a:lnTo>
                    <a:lnTo>
                      <a:pt x="1500" y="255"/>
                    </a:lnTo>
                    <a:lnTo>
                      <a:pt x="1499" y="257"/>
                    </a:lnTo>
                    <a:close/>
                    <a:moveTo>
                      <a:pt x="1497" y="265"/>
                    </a:moveTo>
                    <a:lnTo>
                      <a:pt x="1499" y="266"/>
                    </a:lnTo>
                    <a:lnTo>
                      <a:pt x="1499" y="267"/>
                    </a:lnTo>
                    <a:lnTo>
                      <a:pt x="1498" y="266"/>
                    </a:lnTo>
                    <a:lnTo>
                      <a:pt x="1497" y="265"/>
                    </a:lnTo>
                    <a:close/>
                    <a:moveTo>
                      <a:pt x="1519" y="305"/>
                    </a:moveTo>
                    <a:lnTo>
                      <a:pt x="1518" y="306"/>
                    </a:lnTo>
                    <a:lnTo>
                      <a:pt x="1517" y="305"/>
                    </a:lnTo>
                    <a:lnTo>
                      <a:pt x="1516" y="305"/>
                    </a:lnTo>
                    <a:lnTo>
                      <a:pt x="1518" y="303"/>
                    </a:lnTo>
                    <a:lnTo>
                      <a:pt x="1518" y="304"/>
                    </a:lnTo>
                    <a:lnTo>
                      <a:pt x="1519" y="305"/>
                    </a:lnTo>
                    <a:close/>
                    <a:moveTo>
                      <a:pt x="1465" y="327"/>
                    </a:moveTo>
                    <a:lnTo>
                      <a:pt x="1464" y="329"/>
                    </a:lnTo>
                    <a:lnTo>
                      <a:pt x="1464" y="333"/>
                    </a:lnTo>
                    <a:lnTo>
                      <a:pt x="1463" y="335"/>
                    </a:lnTo>
                    <a:lnTo>
                      <a:pt x="1463" y="338"/>
                    </a:lnTo>
                    <a:lnTo>
                      <a:pt x="1462" y="342"/>
                    </a:lnTo>
                    <a:lnTo>
                      <a:pt x="1462" y="344"/>
                    </a:lnTo>
                    <a:lnTo>
                      <a:pt x="1460" y="347"/>
                    </a:lnTo>
                    <a:lnTo>
                      <a:pt x="1459" y="350"/>
                    </a:lnTo>
                    <a:lnTo>
                      <a:pt x="1459" y="354"/>
                    </a:lnTo>
                    <a:lnTo>
                      <a:pt x="1459" y="359"/>
                    </a:lnTo>
                    <a:lnTo>
                      <a:pt x="1458" y="362"/>
                    </a:lnTo>
                    <a:lnTo>
                      <a:pt x="1452" y="362"/>
                    </a:lnTo>
                    <a:lnTo>
                      <a:pt x="1449" y="360"/>
                    </a:lnTo>
                    <a:lnTo>
                      <a:pt x="1447" y="357"/>
                    </a:lnTo>
                    <a:lnTo>
                      <a:pt x="1445" y="353"/>
                    </a:lnTo>
                    <a:lnTo>
                      <a:pt x="1447" y="350"/>
                    </a:lnTo>
                    <a:lnTo>
                      <a:pt x="1450" y="347"/>
                    </a:lnTo>
                    <a:lnTo>
                      <a:pt x="1451" y="344"/>
                    </a:lnTo>
                    <a:lnTo>
                      <a:pt x="1452" y="341"/>
                    </a:lnTo>
                    <a:lnTo>
                      <a:pt x="1451" y="337"/>
                    </a:lnTo>
                    <a:lnTo>
                      <a:pt x="1452" y="333"/>
                    </a:lnTo>
                    <a:lnTo>
                      <a:pt x="1453" y="327"/>
                    </a:lnTo>
                    <a:lnTo>
                      <a:pt x="1455" y="324"/>
                    </a:lnTo>
                    <a:lnTo>
                      <a:pt x="1460" y="323"/>
                    </a:lnTo>
                    <a:lnTo>
                      <a:pt x="1460" y="325"/>
                    </a:lnTo>
                    <a:lnTo>
                      <a:pt x="1462" y="326"/>
                    </a:lnTo>
                    <a:lnTo>
                      <a:pt x="1463" y="327"/>
                    </a:lnTo>
                    <a:lnTo>
                      <a:pt x="1465" y="327"/>
                    </a:lnTo>
                    <a:close/>
                    <a:moveTo>
                      <a:pt x="1433" y="363"/>
                    </a:moveTo>
                    <a:lnTo>
                      <a:pt x="1433" y="365"/>
                    </a:lnTo>
                    <a:lnTo>
                      <a:pt x="1432" y="368"/>
                    </a:lnTo>
                    <a:lnTo>
                      <a:pt x="1430" y="368"/>
                    </a:lnTo>
                    <a:lnTo>
                      <a:pt x="1427" y="368"/>
                    </a:lnTo>
                    <a:lnTo>
                      <a:pt x="1425" y="368"/>
                    </a:lnTo>
                    <a:lnTo>
                      <a:pt x="1423" y="368"/>
                    </a:lnTo>
                    <a:lnTo>
                      <a:pt x="1421" y="368"/>
                    </a:lnTo>
                    <a:lnTo>
                      <a:pt x="1422" y="365"/>
                    </a:lnTo>
                    <a:lnTo>
                      <a:pt x="1425" y="364"/>
                    </a:lnTo>
                    <a:lnTo>
                      <a:pt x="1427" y="362"/>
                    </a:lnTo>
                    <a:lnTo>
                      <a:pt x="1431" y="361"/>
                    </a:lnTo>
                    <a:lnTo>
                      <a:pt x="1433" y="363"/>
                    </a:lnTo>
                    <a:close/>
                    <a:moveTo>
                      <a:pt x="1438" y="382"/>
                    </a:moveTo>
                    <a:lnTo>
                      <a:pt x="1437" y="383"/>
                    </a:lnTo>
                    <a:lnTo>
                      <a:pt x="1437" y="386"/>
                    </a:lnTo>
                    <a:lnTo>
                      <a:pt x="1438" y="387"/>
                    </a:lnTo>
                    <a:lnTo>
                      <a:pt x="1438" y="389"/>
                    </a:lnTo>
                    <a:lnTo>
                      <a:pt x="1435" y="390"/>
                    </a:lnTo>
                    <a:lnTo>
                      <a:pt x="1432" y="391"/>
                    </a:lnTo>
                    <a:lnTo>
                      <a:pt x="1428" y="391"/>
                    </a:lnTo>
                    <a:lnTo>
                      <a:pt x="1425" y="391"/>
                    </a:lnTo>
                    <a:lnTo>
                      <a:pt x="1424" y="389"/>
                    </a:lnTo>
                    <a:lnTo>
                      <a:pt x="1423" y="387"/>
                    </a:lnTo>
                    <a:lnTo>
                      <a:pt x="1423" y="385"/>
                    </a:lnTo>
                    <a:lnTo>
                      <a:pt x="1423" y="382"/>
                    </a:lnTo>
                    <a:lnTo>
                      <a:pt x="1426" y="380"/>
                    </a:lnTo>
                    <a:lnTo>
                      <a:pt x="1428" y="377"/>
                    </a:lnTo>
                    <a:lnTo>
                      <a:pt x="1431" y="374"/>
                    </a:lnTo>
                    <a:lnTo>
                      <a:pt x="1436" y="374"/>
                    </a:lnTo>
                    <a:lnTo>
                      <a:pt x="1438" y="371"/>
                    </a:lnTo>
                    <a:lnTo>
                      <a:pt x="1440" y="373"/>
                    </a:lnTo>
                    <a:lnTo>
                      <a:pt x="1440" y="378"/>
                    </a:lnTo>
                    <a:lnTo>
                      <a:pt x="1438" y="382"/>
                    </a:lnTo>
                    <a:close/>
                    <a:moveTo>
                      <a:pt x="492" y="387"/>
                    </a:moveTo>
                    <a:lnTo>
                      <a:pt x="490" y="387"/>
                    </a:lnTo>
                    <a:lnTo>
                      <a:pt x="490" y="386"/>
                    </a:lnTo>
                    <a:lnTo>
                      <a:pt x="490" y="385"/>
                    </a:lnTo>
                    <a:lnTo>
                      <a:pt x="490" y="384"/>
                    </a:lnTo>
                    <a:lnTo>
                      <a:pt x="491" y="384"/>
                    </a:lnTo>
                    <a:lnTo>
                      <a:pt x="492" y="384"/>
                    </a:lnTo>
                    <a:lnTo>
                      <a:pt x="492" y="385"/>
                    </a:lnTo>
                    <a:lnTo>
                      <a:pt x="492" y="387"/>
                    </a:lnTo>
                    <a:close/>
                    <a:moveTo>
                      <a:pt x="1363" y="397"/>
                    </a:moveTo>
                    <a:lnTo>
                      <a:pt x="1363" y="398"/>
                    </a:lnTo>
                    <a:lnTo>
                      <a:pt x="1363" y="400"/>
                    </a:lnTo>
                    <a:lnTo>
                      <a:pt x="1363" y="402"/>
                    </a:lnTo>
                    <a:lnTo>
                      <a:pt x="1364" y="404"/>
                    </a:lnTo>
                    <a:lnTo>
                      <a:pt x="1363" y="405"/>
                    </a:lnTo>
                    <a:lnTo>
                      <a:pt x="1361" y="406"/>
                    </a:lnTo>
                    <a:lnTo>
                      <a:pt x="1359" y="406"/>
                    </a:lnTo>
                    <a:lnTo>
                      <a:pt x="1359" y="405"/>
                    </a:lnTo>
                    <a:lnTo>
                      <a:pt x="1359" y="402"/>
                    </a:lnTo>
                    <a:lnTo>
                      <a:pt x="1359" y="400"/>
                    </a:lnTo>
                    <a:lnTo>
                      <a:pt x="1359" y="397"/>
                    </a:lnTo>
                    <a:lnTo>
                      <a:pt x="1360" y="395"/>
                    </a:lnTo>
                    <a:lnTo>
                      <a:pt x="1360" y="397"/>
                    </a:lnTo>
                    <a:lnTo>
                      <a:pt x="1361" y="397"/>
                    </a:lnTo>
                    <a:lnTo>
                      <a:pt x="1362" y="397"/>
                    </a:lnTo>
                    <a:lnTo>
                      <a:pt x="1363" y="397"/>
                    </a:lnTo>
                    <a:close/>
                    <a:moveTo>
                      <a:pt x="772" y="421"/>
                    </a:moveTo>
                    <a:lnTo>
                      <a:pt x="770" y="421"/>
                    </a:lnTo>
                    <a:lnTo>
                      <a:pt x="770" y="420"/>
                    </a:lnTo>
                    <a:lnTo>
                      <a:pt x="772" y="419"/>
                    </a:lnTo>
                    <a:lnTo>
                      <a:pt x="773" y="417"/>
                    </a:lnTo>
                    <a:lnTo>
                      <a:pt x="774" y="417"/>
                    </a:lnTo>
                    <a:lnTo>
                      <a:pt x="773" y="418"/>
                    </a:lnTo>
                    <a:lnTo>
                      <a:pt x="772" y="420"/>
                    </a:lnTo>
                    <a:lnTo>
                      <a:pt x="772" y="421"/>
                    </a:lnTo>
                    <a:close/>
                    <a:moveTo>
                      <a:pt x="1449" y="442"/>
                    </a:moveTo>
                    <a:lnTo>
                      <a:pt x="1449" y="443"/>
                    </a:lnTo>
                    <a:lnTo>
                      <a:pt x="1447" y="443"/>
                    </a:lnTo>
                    <a:lnTo>
                      <a:pt x="1447" y="442"/>
                    </a:lnTo>
                    <a:lnTo>
                      <a:pt x="1449" y="442"/>
                    </a:lnTo>
                    <a:close/>
                    <a:moveTo>
                      <a:pt x="824" y="455"/>
                    </a:moveTo>
                    <a:lnTo>
                      <a:pt x="824" y="456"/>
                    </a:lnTo>
                    <a:lnTo>
                      <a:pt x="824" y="458"/>
                    </a:lnTo>
                    <a:lnTo>
                      <a:pt x="823" y="458"/>
                    </a:lnTo>
                    <a:lnTo>
                      <a:pt x="822" y="458"/>
                    </a:lnTo>
                    <a:lnTo>
                      <a:pt x="821" y="458"/>
                    </a:lnTo>
                    <a:lnTo>
                      <a:pt x="820" y="456"/>
                    </a:lnTo>
                    <a:lnTo>
                      <a:pt x="822" y="455"/>
                    </a:lnTo>
                    <a:lnTo>
                      <a:pt x="823" y="455"/>
                    </a:lnTo>
                    <a:lnTo>
                      <a:pt x="824" y="455"/>
                    </a:lnTo>
                    <a:close/>
                    <a:moveTo>
                      <a:pt x="734" y="479"/>
                    </a:moveTo>
                    <a:lnTo>
                      <a:pt x="731" y="480"/>
                    </a:lnTo>
                    <a:lnTo>
                      <a:pt x="731" y="479"/>
                    </a:lnTo>
                    <a:lnTo>
                      <a:pt x="732" y="478"/>
                    </a:lnTo>
                    <a:lnTo>
                      <a:pt x="734" y="479"/>
                    </a:lnTo>
                    <a:close/>
                    <a:moveTo>
                      <a:pt x="1364" y="485"/>
                    </a:moveTo>
                    <a:lnTo>
                      <a:pt x="1364" y="487"/>
                    </a:lnTo>
                    <a:lnTo>
                      <a:pt x="1363" y="488"/>
                    </a:lnTo>
                    <a:lnTo>
                      <a:pt x="1361" y="488"/>
                    </a:lnTo>
                    <a:lnTo>
                      <a:pt x="1359" y="488"/>
                    </a:lnTo>
                    <a:lnTo>
                      <a:pt x="1357" y="482"/>
                    </a:lnTo>
                    <a:lnTo>
                      <a:pt x="1361" y="479"/>
                    </a:lnTo>
                    <a:lnTo>
                      <a:pt x="1363" y="479"/>
                    </a:lnTo>
                    <a:lnTo>
                      <a:pt x="1364" y="485"/>
                    </a:lnTo>
                    <a:close/>
                    <a:moveTo>
                      <a:pt x="1160" y="492"/>
                    </a:moveTo>
                    <a:lnTo>
                      <a:pt x="1156" y="492"/>
                    </a:lnTo>
                    <a:lnTo>
                      <a:pt x="1156" y="490"/>
                    </a:lnTo>
                    <a:lnTo>
                      <a:pt x="1158" y="489"/>
                    </a:lnTo>
                    <a:lnTo>
                      <a:pt x="1160" y="489"/>
                    </a:lnTo>
                    <a:lnTo>
                      <a:pt x="1160" y="490"/>
                    </a:lnTo>
                    <a:lnTo>
                      <a:pt x="1160" y="492"/>
                    </a:lnTo>
                    <a:close/>
                    <a:moveTo>
                      <a:pt x="458" y="495"/>
                    </a:moveTo>
                    <a:lnTo>
                      <a:pt x="456" y="495"/>
                    </a:lnTo>
                    <a:lnTo>
                      <a:pt x="454" y="495"/>
                    </a:lnTo>
                    <a:lnTo>
                      <a:pt x="454" y="494"/>
                    </a:lnTo>
                    <a:lnTo>
                      <a:pt x="455" y="492"/>
                    </a:lnTo>
                    <a:lnTo>
                      <a:pt x="456" y="492"/>
                    </a:lnTo>
                    <a:lnTo>
                      <a:pt x="457" y="492"/>
                    </a:lnTo>
                    <a:lnTo>
                      <a:pt x="458" y="494"/>
                    </a:lnTo>
                    <a:lnTo>
                      <a:pt x="458" y="495"/>
                    </a:lnTo>
                    <a:close/>
                    <a:moveTo>
                      <a:pt x="1395" y="526"/>
                    </a:moveTo>
                    <a:lnTo>
                      <a:pt x="1395" y="526"/>
                    </a:lnTo>
                    <a:lnTo>
                      <a:pt x="1393" y="527"/>
                    </a:lnTo>
                    <a:lnTo>
                      <a:pt x="1392" y="528"/>
                    </a:lnTo>
                    <a:lnTo>
                      <a:pt x="1391" y="528"/>
                    </a:lnTo>
                    <a:lnTo>
                      <a:pt x="1389" y="523"/>
                    </a:lnTo>
                    <a:lnTo>
                      <a:pt x="1393" y="520"/>
                    </a:lnTo>
                    <a:lnTo>
                      <a:pt x="1396" y="521"/>
                    </a:lnTo>
                    <a:lnTo>
                      <a:pt x="1395" y="526"/>
                    </a:lnTo>
                    <a:close/>
                    <a:moveTo>
                      <a:pt x="1080" y="528"/>
                    </a:moveTo>
                    <a:lnTo>
                      <a:pt x="1081" y="531"/>
                    </a:lnTo>
                    <a:lnTo>
                      <a:pt x="1079" y="530"/>
                    </a:lnTo>
                    <a:lnTo>
                      <a:pt x="1078" y="530"/>
                    </a:lnTo>
                    <a:lnTo>
                      <a:pt x="1080" y="528"/>
                    </a:lnTo>
                    <a:close/>
                    <a:moveTo>
                      <a:pt x="1164" y="595"/>
                    </a:moveTo>
                    <a:lnTo>
                      <a:pt x="1165" y="598"/>
                    </a:lnTo>
                    <a:lnTo>
                      <a:pt x="1163" y="599"/>
                    </a:lnTo>
                    <a:lnTo>
                      <a:pt x="1161" y="600"/>
                    </a:lnTo>
                    <a:lnTo>
                      <a:pt x="1160" y="602"/>
                    </a:lnTo>
                    <a:lnTo>
                      <a:pt x="1160" y="605"/>
                    </a:lnTo>
                    <a:lnTo>
                      <a:pt x="1161" y="610"/>
                    </a:lnTo>
                    <a:lnTo>
                      <a:pt x="1160" y="614"/>
                    </a:lnTo>
                    <a:lnTo>
                      <a:pt x="1156" y="615"/>
                    </a:lnTo>
                    <a:lnTo>
                      <a:pt x="1155" y="610"/>
                    </a:lnTo>
                    <a:lnTo>
                      <a:pt x="1158" y="605"/>
                    </a:lnTo>
                    <a:lnTo>
                      <a:pt x="1160" y="599"/>
                    </a:lnTo>
                    <a:lnTo>
                      <a:pt x="1160" y="595"/>
                    </a:lnTo>
                    <a:lnTo>
                      <a:pt x="1161" y="595"/>
                    </a:lnTo>
                    <a:lnTo>
                      <a:pt x="1162" y="595"/>
                    </a:lnTo>
                    <a:lnTo>
                      <a:pt x="1163" y="595"/>
                    </a:lnTo>
                    <a:lnTo>
                      <a:pt x="1164" y="595"/>
                    </a:lnTo>
                    <a:close/>
                    <a:moveTo>
                      <a:pt x="1298" y="607"/>
                    </a:moveTo>
                    <a:lnTo>
                      <a:pt x="1298" y="608"/>
                    </a:lnTo>
                    <a:lnTo>
                      <a:pt x="1298" y="609"/>
                    </a:lnTo>
                    <a:lnTo>
                      <a:pt x="1300" y="610"/>
                    </a:lnTo>
                    <a:lnTo>
                      <a:pt x="1300" y="611"/>
                    </a:lnTo>
                    <a:lnTo>
                      <a:pt x="1302" y="611"/>
                    </a:lnTo>
                    <a:lnTo>
                      <a:pt x="1304" y="612"/>
                    </a:lnTo>
                    <a:lnTo>
                      <a:pt x="1305" y="611"/>
                    </a:lnTo>
                    <a:lnTo>
                      <a:pt x="1306" y="610"/>
                    </a:lnTo>
                    <a:lnTo>
                      <a:pt x="1301" y="613"/>
                    </a:lnTo>
                    <a:lnTo>
                      <a:pt x="1297" y="617"/>
                    </a:lnTo>
                    <a:lnTo>
                      <a:pt x="1291" y="621"/>
                    </a:lnTo>
                    <a:lnTo>
                      <a:pt x="1286" y="623"/>
                    </a:lnTo>
                    <a:lnTo>
                      <a:pt x="1283" y="625"/>
                    </a:lnTo>
                    <a:lnTo>
                      <a:pt x="1279" y="626"/>
                    </a:lnTo>
                    <a:lnTo>
                      <a:pt x="1278" y="626"/>
                    </a:lnTo>
                    <a:lnTo>
                      <a:pt x="1279" y="622"/>
                    </a:lnTo>
                    <a:lnTo>
                      <a:pt x="1281" y="616"/>
                    </a:lnTo>
                    <a:lnTo>
                      <a:pt x="1282" y="611"/>
                    </a:lnTo>
                    <a:lnTo>
                      <a:pt x="1286" y="606"/>
                    </a:lnTo>
                    <a:lnTo>
                      <a:pt x="1291" y="605"/>
                    </a:lnTo>
                    <a:lnTo>
                      <a:pt x="1293" y="604"/>
                    </a:lnTo>
                    <a:lnTo>
                      <a:pt x="1296" y="603"/>
                    </a:lnTo>
                    <a:lnTo>
                      <a:pt x="1298" y="604"/>
                    </a:lnTo>
                    <a:lnTo>
                      <a:pt x="1298" y="607"/>
                    </a:lnTo>
                    <a:close/>
                    <a:moveTo>
                      <a:pt x="292" y="608"/>
                    </a:moveTo>
                    <a:lnTo>
                      <a:pt x="292" y="609"/>
                    </a:lnTo>
                    <a:lnTo>
                      <a:pt x="292" y="608"/>
                    </a:lnTo>
                    <a:close/>
                    <a:moveTo>
                      <a:pt x="1134" y="645"/>
                    </a:moveTo>
                    <a:lnTo>
                      <a:pt x="1129" y="645"/>
                    </a:lnTo>
                    <a:lnTo>
                      <a:pt x="1128" y="640"/>
                    </a:lnTo>
                    <a:lnTo>
                      <a:pt x="1128" y="634"/>
                    </a:lnTo>
                    <a:lnTo>
                      <a:pt x="1128" y="629"/>
                    </a:lnTo>
                    <a:lnTo>
                      <a:pt x="1130" y="633"/>
                    </a:lnTo>
                    <a:lnTo>
                      <a:pt x="1132" y="636"/>
                    </a:lnTo>
                    <a:lnTo>
                      <a:pt x="1134" y="641"/>
                    </a:lnTo>
                    <a:lnTo>
                      <a:pt x="1134" y="645"/>
                    </a:lnTo>
                    <a:close/>
                    <a:moveTo>
                      <a:pt x="1103" y="639"/>
                    </a:moveTo>
                    <a:lnTo>
                      <a:pt x="1101" y="642"/>
                    </a:lnTo>
                    <a:lnTo>
                      <a:pt x="1100" y="645"/>
                    </a:lnTo>
                    <a:lnTo>
                      <a:pt x="1101" y="649"/>
                    </a:lnTo>
                    <a:lnTo>
                      <a:pt x="1102" y="653"/>
                    </a:lnTo>
                    <a:lnTo>
                      <a:pt x="1103" y="657"/>
                    </a:lnTo>
                    <a:lnTo>
                      <a:pt x="1104" y="661"/>
                    </a:lnTo>
                    <a:lnTo>
                      <a:pt x="1103" y="663"/>
                    </a:lnTo>
                    <a:lnTo>
                      <a:pt x="1101" y="668"/>
                    </a:lnTo>
                    <a:lnTo>
                      <a:pt x="1100" y="663"/>
                    </a:lnTo>
                    <a:lnTo>
                      <a:pt x="1100" y="658"/>
                    </a:lnTo>
                    <a:lnTo>
                      <a:pt x="1100" y="653"/>
                    </a:lnTo>
                    <a:lnTo>
                      <a:pt x="1100" y="648"/>
                    </a:lnTo>
                    <a:lnTo>
                      <a:pt x="1100" y="644"/>
                    </a:lnTo>
                    <a:lnTo>
                      <a:pt x="1100" y="640"/>
                    </a:lnTo>
                    <a:lnTo>
                      <a:pt x="1098" y="635"/>
                    </a:lnTo>
                    <a:lnTo>
                      <a:pt x="1096" y="631"/>
                    </a:lnTo>
                    <a:lnTo>
                      <a:pt x="1099" y="633"/>
                    </a:lnTo>
                    <a:lnTo>
                      <a:pt x="1101" y="635"/>
                    </a:lnTo>
                    <a:lnTo>
                      <a:pt x="1102" y="636"/>
                    </a:lnTo>
                    <a:lnTo>
                      <a:pt x="1103" y="639"/>
                    </a:lnTo>
                    <a:close/>
                    <a:moveTo>
                      <a:pt x="966" y="642"/>
                    </a:moveTo>
                    <a:lnTo>
                      <a:pt x="966" y="643"/>
                    </a:lnTo>
                    <a:lnTo>
                      <a:pt x="966" y="642"/>
                    </a:lnTo>
                    <a:lnTo>
                      <a:pt x="966" y="640"/>
                    </a:lnTo>
                    <a:lnTo>
                      <a:pt x="967" y="640"/>
                    </a:lnTo>
                    <a:lnTo>
                      <a:pt x="967" y="641"/>
                    </a:lnTo>
                    <a:lnTo>
                      <a:pt x="966" y="642"/>
                    </a:lnTo>
                    <a:close/>
                    <a:moveTo>
                      <a:pt x="689" y="653"/>
                    </a:moveTo>
                    <a:lnTo>
                      <a:pt x="686" y="655"/>
                    </a:lnTo>
                    <a:lnTo>
                      <a:pt x="685" y="658"/>
                    </a:lnTo>
                    <a:lnTo>
                      <a:pt x="683" y="659"/>
                    </a:lnTo>
                    <a:lnTo>
                      <a:pt x="681" y="658"/>
                    </a:lnTo>
                    <a:lnTo>
                      <a:pt x="681" y="655"/>
                    </a:lnTo>
                    <a:lnTo>
                      <a:pt x="681" y="654"/>
                    </a:lnTo>
                    <a:lnTo>
                      <a:pt x="681" y="653"/>
                    </a:lnTo>
                    <a:lnTo>
                      <a:pt x="683" y="652"/>
                    </a:lnTo>
                    <a:lnTo>
                      <a:pt x="685" y="652"/>
                    </a:lnTo>
                    <a:lnTo>
                      <a:pt x="687" y="651"/>
                    </a:lnTo>
                    <a:lnTo>
                      <a:pt x="689" y="652"/>
                    </a:lnTo>
                    <a:lnTo>
                      <a:pt x="689" y="653"/>
                    </a:lnTo>
                    <a:close/>
                    <a:moveTo>
                      <a:pt x="1148" y="662"/>
                    </a:moveTo>
                    <a:lnTo>
                      <a:pt x="1149" y="663"/>
                    </a:lnTo>
                    <a:lnTo>
                      <a:pt x="1148" y="663"/>
                    </a:lnTo>
                    <a:lnTo>
                      <a:pt x="1147" y="663"/>
                    </a:lnTo>
                    <a:lnTo>
                      <a:pt x="1148" y="662"/>
                    </a:lnTo>
                    <a:close/>
                    <a:moveTo>
                      <a:pt x="1141" y="676"/>
                    </a:moveTo>
                    <a:lnTo>
                      <a:pt x="1138" y="678"/>
                    </a:lnTo>
                    <a:lnTo>
                      <a:pt x="1136" y="680"/>
                    </a:lnTo>
                    <a:lnTo>
                      <a:pt x="1133" y="680"/>
                    </a:lnTo>
                    <a:lnTo>
                      <a:pt x="1130" y="679"/>
                    </a:lnTo>
                    <a:lnTo>
                      <a:pt x="1130" y="676"/>
                    </a:lnTo>
                    <a:lnTo>
                      <a:pt x="1134" y="672"/>
                    </a:lnTo>
                    <a:lnTo>
                      <a:pt x="1139" y="672"/>
                    </a:lnTo>
                    <a:lnTo>
                      <a:pt x="1141" y="676"/>
                    </a:lnTo>
                    <a:close/>
                    <a:moveTo>
                      <a:pt x="1135" y="690"/>
                    </a:moveTo>
                    <a:lnTo>
                      <a:pt x="1136" y="690"/>
                    </a:lnTo>
                    <a:lnTo>
                      <a:pt x="1135" y="691"/>
                    </a:lnTo>
                    <a:lnTo>
                      <a:pt x="1134" y="691"/>
                    </a:lnTo>
                    <a:lnTo>
                      <a:pt x="1134" y="689"/>
                    </a:lnTo>
                    <a:lnTo>
                      <a:pt x="1135" y="689"/>
                    </a:lnTo>
                    <a:lnTo>
                      <a:pt x="1135" y="690"/>
                    </a:lnTo>
                    <a:close/>
                    <a:moveTo>
                      <a:pt x="934" y="698"/>
                    </a:moveTo>
                    <a:lnTo>
                      <a:pt x="934" y="699"/>
                    </a:lnTo>
                    <a:lnTo>
                      <a:pt x="934" y="700"/>
                    </a:lnTo>
                    <a:lnTo>
                      <a:pt x="933" y="700"/>
                    </a:lnTo>
                    <a:lnTo>
                      <a:pt x="931" y="700"/>
                    </a:lnTo>
                    <a:lnTo>
                      <a:pt x="929" y="702"/>
                    </a:lnTo>
                    <a:lnTo>
                      <a:pt x="928" y="700"/>
                    </a:lnTo>
                    <a:lnTo>
                      <a:pt x="928" y="698"/>
                    </a:lnTo>
                    <a:lnTo>
                      <a:pt x="929" y="695"/>
                    </a:lnTo>
                    <a:lnTo>
                      <a:pt x="930" y="695"/>
                    </a:lnTo>
                    <a:lnTo>
                      <a:pt x="932" y="695"/>
                    </a:lnTo>
                    <a:lnTo>
                      <a:pt x="934" y="696"/>
                    </a:lnTo>
                    <a:lnTo>
                      <a:pt x="934" y="698"/>
                    </a:lnTo>
                    <a:close/>
                    <a:moveTo>
                      <a:pt x="700" y="709"/>
                    </a:moveTo>
                    <a:lnTo>
                      <a:pt x="700" y="710"/>
                    </a:lnTo>
                    <a:lnTo>
                      <a:pt x="701" y="712"/>
                    </a:lnTo>
                    <a:lnTo>
                      <a:pt x="700" y="713"/>
                    </a:lnTo>
                    <a:lnTo>
                      <a:pt x="699" y="714"/>
                    </a:lnTo>
                    <a:lnTo>
                      <a:pt x="694" y="713"/>
                    </a:lnTo>
                    <a:lnTo>
                      <a:pt x="691" y="708"/>
                    </a:lnTo>
                    <a:lnTo>
                      <a:pt x="690" y="702"/>
                    </a:lnTo>
                    <a:lnTo>
                      <a:pt x="688" y="695"/>
                    </a:lnTo>
                    <a:lnTo>
                      <a:pt x="693" y="697"/>
                    </a:lnTo>
                    <a:lnTo>
                      <a:pt x="693" y="702"/>
                    </a:lnTo>
                    <a:lnTo>
                      <a:pt x="694" y="708"/>
                    </a:lnTo>
                    <a:lnTo>
                      <a:pt x="700" y="709"/>
                    </a:lnTo>
                    <a:close/>
                    <a:moveTo>
                      <a:pt x="492" y="714"/>
                    </a:moveTo>
                    <a:lnTo>
                      <a:pt x="492" y="715"/>
                    </a:lnTo>
                    <a:lnTo>
                      <a:pt x="491" y="715"/>
                    </a:lnTo>
                    <a:lnTo>
                      <a:pt x="490" y="715"/>
                    </a:lnTo>
                    <a:lnTo>
                      <a:pt x="487" y="715"/>
                    </a:lnTo>
                    <a:lnTo>
                      <a:pt x="487" y="713"/>
                    </a:lnTo>
                    <a:lnTo>
                      <a:pt x="490" y="711"/>
                    </a:lnTo>
                    <a:lnTo>
                      <a:pt x="492" y="712"/>
                    </a:lnTo>
                    <a:lnTo>
                      <a:pt x="492" y="714"/>
                    </a:lnTo>
                    <a:close/>
                    <a:moveTo>
                      <a:pt x="1104" y="713"/>
                    </a:moveTo>
                    <a:lnTo>
                      <a:pt x="1106" y="715"/>
                    </a:lnTo>
                    <a:lnTo>
                      <a:pt x="1105" y="717"/>
                    </a:lnTo>
                    <a:lnTo>
                      <a:pt x="1103" y="717"/>
                    </a:lnTo>
                    <a:lnTo>
                      <a:pt x="1104" y="713"/>
                    </a:lnTo>
                    <a:close/>
                    <a:moveTo>
                      <a:pt x="423" y="738"/>
                    </a:moveTo>
                    <a:lnTo>
                      <a:pt x="423" y="741"/>
                    </a:lnTo>
                    <a:lnTo>
                      <a:pt x="422" y="744"/>
                    </a:lnTo>
                    <a:lnTo>
                      <a:pt x="422" y="747"/>
                    </a:lnTo>
                    <a:lnTo>
                      <a:pt x="426" y="747"/>
                    </a:lnTo>
                    <a:lnTo>
                      <a:pt x="423" y="751"/>
                    </a:lnTo>
                    <a:lnTo>
                      <a:pt x="423" y="755"/>
                    </a:lnTo>
                    <a:lnTo>
                      <a:pt x="423" y="758"/>
                    </a:lnTo>
                    <a:lnTo>
                      <a:pt x="420" y="761"/>
                    </a:lnTo>
                    <a:lnTo>
                      <a:pt x="417" y="762"/>
                    </a:lnTo>
                    <a:lnTo>
                      <a:pt x="414" y="761"/>
                    </a:lnTo>
                    <a:lnTo>
                      <a:pt x="412" y="762"/>
                    </a:lnTo>
                    <a:lnTo>
                      <a:pt x="410" y="763"/>
                    </a:lnTo>
                    <a:lnTo>
                      <a:pt x="410" y="765"/>
                    </a:lnTo>
                    <a:lnTo>
                      <a:pt x="410" y="762"/>
                    </a:lnTo>
                    <a:lnTo>
                      <a:pt x="409" y="760"/>
                    </a:lnTo>
                    <a:lnTo>
                      <a:pt x="408" y="756"/>
                    </a:lnTo>
                    <a:lnTo>
                      <a:pt x="409" y="754"/>
                    </a:lnTo>
                    <a:lnTo>
                      <a:pt x="410" y="751"/>
                    </a:lnTo>
                    <a:lnTo>
                      <a:pt x="410" y="749"/>
                    </a:lnTo>
                    <a:lnTo>
                      <a:pt x="413" y="745"/>
                    </a:lnTo>
                    <a:lnTo>
                      <a:pt x="408" y="743"/>
                    </a:lnTo>
                    <a:lnTo>
                      <a:pt x="408" y="740"/>
                    </a:lnTo>
                    <a:lnTo>
                      <a:pt x="410" y="736"/>
                    </a:lnTo>
                    <a:lnTo>
                      <a:pt x="413" y="732"/>
                    </a:lnTo>
                    <a:lnTo>
                      <a:pt x="417" y="732"/>
                    </a:lnTo>
                    <a:lnTo>
                      <a:pt x="419" y="734"/>
                    </a:lnTo>
                    <a:lnTo>
                      <a:pt x="420" y="736"/>
                    </a:lnTo>
                    <a:lnTo>
                      <a:pt x="423" y="738"/>
                    </a:lnTo>
                    <a:close/>
                    <a:moveTo>
                      <a:pt x="689" y="739"/>
                    </a:moveTo>
                    <a:lnTo>
                      <a:pt x="689" y="740"/>
                    </a:lnTo>
                    <a:lnTo>
                      <a:pt x="688" y="741"/>
                    </a:lnTo>
                    <a:lnTo>
                      <a:pt x="686" y="742"/>
                    </a:lnTo>
                    <a:lnTo>
                      <a:pt x="684" y="741"/>
                    </a:lnTo>
                    <a:lnTo>
                      <a:pt x="682" y="736"/>
                    </a:lnTo>
                    <a:lnTo>
                      <a:pt x="684" y="734"/>
                    </a:lnTo>
                    <a:lnTo>
                      <a:pt x="687" y="735"/>
                    </a:lnTo>
                    <a:lnTo>
                      <a:pt x="689" y="739"/>
                    </a:lnTo>
                    <a:close/>
                    <a:moveTo>
                      <a:pt x="982" y="755"/>
                    </a:moveTo>
                    <a:lnTo>
                      <a:pt x="981" y="757"/>
                    </a:lnTo>
                    <a:lnTo>
                      <a:pt x="979" y="758"/>
                    </a:lnTo>
                    <a:lnTo>
                      <a:pt x="977" y="758"/>
                    </a:lnTo>
                    <a:lnTo>
                      <a:pt x="975" y="758"/>
                    </a:lnTo>
                    <a:lnTo>
                      <a:pt x="974" y="753"/>
                    </a:lnTo>
                    <a:lnTo>
                      <a:pt x="976" y="750"/>
                    </a:lnTo>
                    <a:lnTo>
                      <a:pt x="979" y="750"/>
                    </a:lnTo>
                    <a:lnTo>
                      <a:pt x="984" y="753"/>
                    </a:lnTo>
                    <a:lnTo>
                      <a:pt x="984" y="754"/>
                    </a:lnTo>
                    <a:lnTo>
                      <a:pt x="983" y="755"/>
                    </a:lnTo>
                    <a:lnTo>
                      <a:pt x="982" y="755"/>
                    </a:lnTo>
                    <a:close/>
                    <a:moveTo>
                      <a:pt x="718" y="764"/>
                    </a:moveTo>
                    <a:lnTo>
                      <a:pt x="718" y="765"/>
                    </a:lnTo>
                    <a:lnTo>
                      <a:pt x="716" y="765"/>
                    </a:lnTo>
                    <a:lnTo>
                      <a:pt x="716" y="764"/>
                    </a:lnTo>
                    <a:lnTo>
                      <a:pt x="715" y="764"/>
                    </a:lnTo>
                    <a:lnTo>
                      <a:pt x="712" y="762"/>
                    </a:lnTo>
                    <a:lnTo>
                      <a:pt x="712" y="761"/>
                    </a:lnTo>
                    <a:lnTo>
                      <a:pt x="714" y="759"/>
                    </a:lnTo>
                    <a:lnTo>
                      <a:pt x="716" y="756"/>
                    </a:lnTo>
                    <a:lnTo>
                      <a:pt x="717" y="758"/>
                    </a:lnTo>
                    <a:lnTo>
                      <a:pt x="718" y="760"/>
                    </a:lnTo>
                    <a:lnTo>
                      <a:pt x="718" y="762"/>
                    </a:lnTo>
                    <a:lnTo>
                      <a:pt x="718" y="764"/>
                    </a:lnTo>
                    <a:close/>
                    <a:moveTo>
                      <a:pt x="928" y="784"/>
                    </a:moveTo>
                    <a:lnTo>
                      <a:pt x="930" y="783"/>
                    </a:lnTo>
                    <a:lnTo>
                      <a:pt x="930" y="786"/>
                    </a:lnTo>
                    <a:lnTo>
                      <a:pt x="930" y="791"/>
                    </a:lnTo>
                    <a:lnTo>
                      <a:pt x="930" y="795"/>
                    </a:lnTo>
                    <a:lnTo>
                      <a:pt x="925" y="795"/>
                    </a:lnTo>
                    <a:lnTo>
                      <a:pt x="922" y="793"/>
                    </a:lnTo>
                    <a:lnTo>
                      <a:pt x="919" y="790"/>
                    </a:lnTo>
                    <a:lnTo>
                      <a:pt x="915" y="790"/>
                    </a:lnTo>
                    <a:lnTo>
                      <a:pt x="915" y="786"/>
                    </a:lnTo>
                    <a:lnTo>
                      <a:pt x="912" y="783"/>
                    </a:lnTo>
                    <a:lnTo>
                      <a:pt x="912" y="780"/>
                    </a:lnTo>
                    <a:lnTo>
                      <a:pt x="917" y="779"/>
                    </a:lnTo>
                    <a:lnTo>
                      <a:pt x="919" y="781"/>
                    </a:lnTo>
                    <a:lnTo>
                      <a:pt x="921" y="783"/>
                    </a:lnTo>
                    <a:lnTo>
                      <a:pt x="925" y="784"/>
                    </a:lnTo>
                    <a:lnTo>
                      <a:pt x="928" y="784"/>
                    </a:lnTo>
                    <a:close/>
                    <a:moveTo>
                      <a:pt x="955" y="791"/>
                    </a:moveTo>
                    <a:lnTo>
                      <a:pt x="953" y="792"/>
                    </a:lnTo>
                    <a:lnTo>
                      <a:pt x="952" y="791"/>
                    </a:lnTo>
                    <a:lnTo>
                      <a:pt x="951" y="790"/>
                    </a:lnTo>
                    <a:lnTo>
                      <a:pt x="951" y="789"/>
                    </a:lnTo>
                    <a:lnTo>
                      <a:pt x="951" y="786"/>
                    </a:lnTo>
                    <a:lnTo>
                      <a:pt x="954" y="784"/>
                    </a:lnTo>
                    <a:lnTo>
                      <a:pt x="957" y="781"/>
                    </a:lnTo>
                    <a:lnTo>
                      <a:pt x="961" y="781"/>
                    </a:lnTo>
                    <a:lnTo>
                      <a:pt x="962" y="784"/>
                    </a:lnTo>
                    <a:lnTo>
                      <a:pt x="960" y="785"/>
                    </a:lnTo>
                    <a:lnTo>
                      <a:pt x="956" y="788"/>
                    </a:lnTo>
                    <a:lnTo>
                      <a:pt x="955" y="791"/>
                    </a:lnTo>
                    <a:close/>
                    <a:moveTo>
                      <a:pt x="413" y="795"/>
                    </a:moveTo>
                    <a:lnTo>
                      <a:pt x="415" y="796"/>
                    </a:lnTo>
                    <a:lnTo>
                      <a:pt x="414" y="797"/>
                    </a:lnTo>
                    <a:lnTo>
                      <a:pt x="413" y="797"/>
                    </a:lnTo>
                    <a:lnTo>
                      <a:pt x="413" y="795"/>
                    </a:lnTo>
                    <a:close/>
                    <a:moveTo>
                      <a:pt x="420" y="795"/>
                    </a:moveTo>
                    <a:lnTo>
                      <a:pt x="420" y="797"/>
                    </a:lnTo>
                    <a:lnTo>
                      <a:pt x="419" y="797"/>
                    </a:lnTo>
                    <a:lnTo>
                      <a:pt x="419" y="796"/>
                    </a:lnTo>
                    <a:lnTo>
                      <a:pt x="420" y="795"/>
                    </a:lnTo>
                    <a:close/>
                    <a:moveTo>
                      <a:pt x="423" y="805"/>
                    </a:moveTo>
                    <a:lnTo>
                      <a:pt x="423" y="806"/>
                    </a:lnTo>
                    <a:lnTo>
                      <a:pt x="423" y="807"/>
                    </a:lnTo>
                    <a:lnTo>
                      <a:pt x="422" y="807"/>
                    </a:lnTo>
                    <a:lnTo>
                      <a:pt x="423" y="805"/>
                    </a:lnTo>
                    <a:close/>
                    <a:moveTo>
                      <a:pt x="413" y="806"/>
                    </a:moveTo>
                    <a:lnTo>
                      <a:pt x="413" y="808"/>
                    </a:lnTo>
                    <a:lnTo>
                      <a:pt x="413" y="809"/>
                    </a:lnTo>
                    <a:lnTo>
                      <a:pt x="413" y="808"/>
                    </a:lnTo>
                    <a:lnTo>
                      <a:pt x="413" y="806"/>
                    </a:lnTo>
                    <a:close/>
                    <a:moveTo>
                      <a:pt x="730" y="811"/>
                    </a:moveTo>
                    <a:lnTo>
                      <a:pt x="729" y="811"/>
                    </a:lnTo>
                    <a:lnTo>
                      <a:pt x="728" y="810"/>
                    </a:lnTo>
                    <a:lnTo>
                      <a:pt x="727" y="808"/>
                    </a:lnTo>
                    <a:lnTo>
                      <a:pt x="728" y="807"/>
                    </a:lnTo>
                    <a:lnTo>
                      <a:pt x="729" y="807"/>
                    </a:lnTo>
                    <a:lnTo>
                      <a:pt x="730" y="807"/>
                    </a:lnTo>
                    <a:lnTo>
                      <a:pt x="729" y="810"/>
                    </a:lnTo>
                    <a:lnTo>
                      <a:pt x="730" y="811"/>
                    </a:lnTo>
                    <a:close/>
                    <a:moveTo>
                      <a:pt x="719" y="829"/>
                    </a:moveTo>
                    <a:lnTo>
                      <a:pt x="717" y="828"/>
                    </a:lnTo>
                    <a:lnTo>
                      <a:pt x="716" y="826"/>
                    </a:lnTo>
                    <a:lnTo>
                      <a:pt x="716" y="824"/>
                    </a:lnTo>
                    <a:lnTo>
                      <a:pt x="716" y="822"/>
                    </a:lnTo>
                    <a:lnTo>
                      <a:pt x="718" y="822"/>
                    </a:lnTo>
                    <a:lnTo>
                      <a:pt x="718" y="824"/>
                    </a:lnTo>
                    <a:lnTo>
                      <a:pt x="718" y="826"/>
                    </a:lnTo>
                    <a:lnTo>
                      <a:pt x="719" y="829"/>
                    </a:lnTo>
                    <a:close/>
                    <a:moveTo>
                      <a:pt x="923" y="829"/>
                    </a:moveTo>
                    <a:lnTo>
                      <a:pt x="925" y="832"/>
                    </a:lnTo>
                    <a:lnTo>
                      <a:pt x="925" y="833"/>
                    </a:lnTo>
                    <a:lnTo>
                      <a:pt x="923" y="829"/>
                    </a:lnTo>
                    <a:close/>
                    <a:moveTo>
                      <a:pt x="945" y="838"/>
                    </a:moveTo>
                    <a:lnTo>
                      <a:pt x="944" y="841"/>
                    </a:lnTo>
                    <a:lnTo>
                      <a:pt x="943" y="843"/>
                    </a:lnTo>
                    <a:lnTo>
                      <a:pt x="942" y="844"/>
                    </a:lnTo>
                    <a:lnTo>
                      <a:pt x="939" y="845"/>
                    </a:lnTo>
                    <a:lnTo>
                      <a:pt x="936" y="845"/>
                    </a:lnTo>
                    <a:lnTo>
                      <a:pt x="934" y="844"/>
                    </a:lnTo>
                    <a:lnTo>
                      <a:pt x="934" y="842"/>
                    </a:lnTo>
                    <a:lnTo>
                      <a:pt x="935" y="840"/>
                    </a:lnTo>
                    <a:lnTo>
                      <a:pt x="936" y="838"/>
                    </a:lnTo>
                    <a:lnTo>
                      <a:pt x="937" y="836"/>
                    </a:lnTo>
                    <a:lnTo>
                      <a:pt x="938" y="835"/>
                    </a:lnTo>
                    <a:lnTo>
                      <a:pt x="942" y="837"/>
                    </a:lnTo>
                    <a:lnTo>
                      <a:pt x="943" y="837"/>
                    </a:lnTo>
                    <a:lnTo>
                      <a:pt x="944" y="838"/>
                    </a:lnTo>
                    <a:lnTo>
                      <a:pt x="945" y="838"/>
                    </a:lnTo>
                    <a:close/>
                    <a:moveTo>
                      <a:pt x="697" y="856"/>
                    </a:moveTo>
                    <a:lnTo>
                      <a:pt x="698" y="859"/>
                    </a:lnTo>
                    <a:lnTo>
                      <a:pt x="698" y="863"/>
                    </a:lnTo>
                    <a:lnTo>
                      <a:pt x="699" y="868"/>
                    </a:lnTo>
                    <a:lnTo>
                      <a:pt x="701" y="870"/>
                    </a:lnTo>
                    <a:lnTo>
                      <a:pt x="698" y="871"/>
                    </a:lnTo>
                    <a:lnTo>
                      <a:pt x="693" y="871"/>
                    </a:lnTo>
                    <a:lnTo>
                      <a:pt x="689" y="870"/>
                    </a:lnTo>
                    <a:lnTo>
                      <a:pt x="686" y="867"/>
                    </a:lnTo>
                    <a:lnTo>
                      <a:pt x="687" y="860"/>
                    </a:lnTo>
                    <a:lnTo>
                      <a:pt x="686" y="854"/>
                    </a:lnTo>
                    <a:lnTo>
                      <a:pt x="686" y="850"/>
                    </a:lnTo>
                    <a:lnTo>
                      <a:pt x="693" y="850"/>
                    </a:lnTo>
                    <a:lnTo>
                      <a:pt x="693" y="851"/>
                    </a:lnTo>
                    <a:lnTo>
                      <a:pt x="695" y="853"/>
                    </a:lnTo>
                    <a:lnTo>
                      <a:pt x="695" y="855"/>
                    </a:lnTo>
                    <a:lnTo>
                      <a:pt x="697" y="856"/>
                    </a:lnTo>
                    <a:close/>
                    <a:moveTo>
                      <a:pt x="876" y="856"/>
                    </a:moveTo>
                    <a:lnTo>
                      <a:pt x="874" y="861"/>
                    </a:lnTo>
                    <a:lnTo>
                      <a:pt x="873" y="866"/>
                    </a:lnTo>
                    <a:lnTo>
                      <a:pt x="871" y="870"/>
                    </a:lnTo>
                    <a:lnTo>
                      <a:pt x="869" y="875"/>
                    </a:lnTo>
                    <a:lnTo>
                      <a:pt x="867" y="879"/>
                    </a:lnTo>
                    <a:lnTo>
                      <a:pt x="867" y="884"/>
                    </a:lnTo>
                    <a:lnTo>
                      <a:pt x="867" y="888"/>
                    </a:lnTo>
                    <a:lnTo>
                      <a:pt x="868" y="894"/>
                    </a:lnTo>
                    <a:lnTo>
                      <a:pt x="865" y="895"/>
                    </a:lnTo>
                    <a:lnTo>
                      <a:pt x="861" y="895"/>
                    </a:lnTo>
                    <a:lnTo>
                      <a:pt x="856" y="895"/>
                    </a:lnTo>
                    <a:lnTo>
                      <a:pt x="853" y="895"/>
                    </a:lnTo>
                    <a:lnTo>
                      <a:pt x="854" y="890"/>
                    </a:lnTo>
                    <a:lnTo>
                      <a:pt x="856" y="886"/>
                    </a:lnTo>
                    <a:lnTo>
                      <a:pt x="859" y="884"/>
                    </a:lnTo>
                    <a:lnTo>
                      <a:pt x="861" y="879"/>
                    </a:lnTo>
                    <a:lnTo>
                      <a:pt x="859" y="878"/>
                    </a:lnTo>
                    <a:lnTo>
                      <a:pt x="858" y="876"/>
                    </a:lnTo>
                    <a:lnTo>
                      <a:pt x="857" y="875"/>
                    </a:lnTo>
                    <a:lnTo>
                      <a:pt x="857" y="874"/>
                    </a:lnTo>
                    <a:lnTo>
                      <a:pt x="859" y="873"/>
                    </a:lnTo>
                    <a:lnTo>
                      <a:pt x="861" y="873"/>
                    </a:lnTo>
                    <a:lnTo>
                      <a:pt x="863" y="871"/>
                    </a:lnTo>
                    <a:lnTo>
                      <a:pt x="864" y="870"/>
                    </a:lnTo>
                    <a:lnTo>
                      <a:pt x="862" y="865"/>
                    </a:lnTo>
                    <a:lnTo>
                      <a:pt x="862" y="859"/>
                    </a:lnTo>
                    <a:lnTo>
                      <a:pt x="863" y="854"/>
                    </a:lnTo>
                    <a:lnTo>
                      <a:pt x="866" y="850"/>
                    </a:lnTo>
                    <a:lnTo>
                      <a:pt x="870" y="850"/>
                    </a:lnTo>
                    <a:lnTo>
                      <a:pt x="873" y="852"/>
                    </a:lnTo>
                    <a:lnTo>
                      <a:pt x="875" y="853"/>
                    </a:lnTo>
                    <a:lnTo>
                      <a:pt x="876" y="856"/>
                    </a:lnTo>
                    <a:close/>
                    <a:moveTo>
                      <a:pt x="931" y="866"/>
                    </a:moveTo>
                    <a:lnTo>
                      <a:pt x="930" y="868"/>
                    </a:lnTo>
                    <a:lnTo>
                      <a:pt x="930" y="869"/>
                    </a:lnTo>
                    <a:lnTo>
                      <a:pt x="928" y="869"/>
                    </a:lnTo>
                    <a:lnTo>
                      <a:pt x="926" y="869"/>
                    </a:lnTo>
                    <a:lnTo>
                      <a:pt x="924" y="867"/>
                    </a:lnTo>
                    <a:lnTo>
                      <a:pt x="924" y="863"/>
                    </a:lnTo>
                    <a:lnTo>
                      <a:pt x="925" y="860"/>
                    </a:lnTo>
                    <a:lnTo>
                      <a:pt x="926" y="858"/>
                    </a:lnTo>
                    <a:lnTo>
                      <a:pt x="929" y="858"/>
                    </a:lnTo>
                    <a:lnTo>
                      <a:pt x="930" y="860"/>
                    </a:lnTo>
                    <a:lnTo>
                      <a:pt x="930" y="863"/>
                    </a:lnTo>
                    <a:lnTo>
                      <a:pt x="931" y="866"/>
                    </a:lnTo>
                    <a:close/>
                    <a:moveTo>
                      <a:pt x="1145" y="895"/>
                    </a:moveTo>
                    <a:lnTo>
                      <a:pt x="1145" y="895"/>
                    </a:lnTo>
                    <a:lnTo>
                      <a:pt x="1144" y="895"/>
                    </a:lnTo>
                    <a:lnTo>
                      <a:pt x="1143" y="894"/>
                    </a:lnTo>
                    <a:lnTo>
                      <a:pt x="1142" y="890"/>
                    </a:lnTo>
                    <a:lnTo>
                      <a:pt x="1144" y="889"/>
                    </a:lnTo>
                    <a:lnTo>
                      <a:pt x="1147" y="892"/>
                    </a:lnTo>
                    <a:lnTo>
                      <a:pt x="1145" y="895"/>
                    </a:lnTo>
                    <a:close/>
                    <a:moveTo>
                      <a:pt x="450" y="905"/>
                    </a:moveTo>
                    <a:lnTo>
                      <a:pt x="448" y="908"/>
                    </a:lnTo>
                    <a:lnTo>
                      <a:pt x="447" y="906"/>
                    </a:lnTo>
                    <a:lnTo>
                      <a:pt x="447" y="903"/>
                    </a:lnTo>
                    <a:lnTo>
                      <a:pt x="447" y="902"/>
                    </a:lnTo>
                    <a:lnTo>
                      <a:pt x="449" y="902"/>
                    </a:lnTo>
                    <a:lnTo>
                      <a:pt x="450" y="903"/>
                    </a:lnTo>
                    <a:lnTo>
                      <a:pt x="451" y="904"/>
                    </a:lnTo>
                    <a:lnTo>
                      <a:pt x="450" y="905"/>
                    </a:lnTo>
                    <a:close/>
                    <a:moveTo>
                      <a:pt x="681" y="913"/>
                    </a:moveTo>
                    <a:lnTo>
                      <a:pt x="683" y="913"/>
                    </a:lnTo>
                    <a:lnTo>
                      <a:pt x="683" y="914"/>
                    </a:lnTo>
                    <a:lnTo>
                      <a:pt x="682" y="914"/>
                    </a:lnTo>
                    <a:lnTo>
                      <a:pt x="681" y="913"/>
                    </a:lnTo>
                    <a:close/>
                    <a:moveTo>
                      <a:pt x="589" y="929"/>
                    </a:moveTo>
                    <a:lnTo>
                      <a:pt x="590" y="930"/>
                    </a:lnTo>
                    <a:lnTo>
                      <a:pt x="589" y="931"/>
                    </a:lnTo>
                    <a:lnTo>
                      <a:pt x="589" y="929"/>
                    </a:lnTo>
                    <a:close/>
                    <a:moveTo>
                      <a:pt x="610" y="937"/>
                    </a:moveTo>
                    <a:lnTo>
                      <a:pt x="613" y="939"/>
                    </a:lnTo>
                    <a:lnTo>
                      <a:pt x="612" y="943"/>
                    </a:lnTo>
                    <a:lnTo>
                      <a:pt x="612" y="947"/>
                    </a:lnTo>
                    <a:lnTo>
                      <a:pt x="617" y="950"/>
                    </a:lnTo>
                    <a:lnTo>
                      <a:pt x="612" y="950"/>
                    </a:lnTo>
                    <a:lnTo>
                      <a:pt x="611" y="948"/>
                    </a:lnTo>
                    <a:lnTo>
                      <a:pt x="609" y="944"/>
                    </a:lnTo>
                    <a:lnTo>
                      <a:pt x="607" y="942"/>
                    </a:lnTo>
                    <a:lnTo>
                      <a:pt x="602" y="944"/>
                    </a:lnTo>
                    <a:lnTo>
                      <a:pt x="600" y="943"/>
                    </a:lnTo>
                    <a:lnTo>
                      <a:pt x="596" y="941"/>
                    </a:lnTo>
                    <a:lnTo>
                      <a:pt x="593" y="940"/>
                    </a:lnTo>
                    <a:lnTo>
                      <a:pt x="592" y="938"/>
                    </a:lnTo>
                    <a:lnTo>
                      <a:pt x="594" y="935"/>
                    </a:lnTo>
                    <a:lnTo>
                      <a:pt x="596" y="935"/>
                    </a:lnTo>
                    <a:lnTo>
                      <a:pt x="598" y="938"/>
                    </a:lnTo>
                    <a:lnTo>
                      <a:pt x="601" y="940"/>
                    </a:lnTo>
                    <a:lnTo>
                      <a:pt x="604" y="940"/>
                    </a:lnTo>
                    <a:lnTo>
                      <a:pt x="608" y="940"/>
                    </a:lnTo>
                    <a:lnTo>
                      <a:pt x="610" y="937"/>
                    </a:lnTo>
                    <a:close/>
                    <a:moveTo>
                      <a:pt x="684" y="950"/>
                    </a:moveTo>
                    <a:lnTo>
                      <a:pt x="684" y="952"/>
                    </a:lnTo>
                    <a:lnTo>
                      <a:pt x="684" y="955"/>
                    </a:lnTo>
                    <a:lnTo>
                      <a:pt x="683" y="957"/>
                    </a:lnTo>
                    <a:lnTo>
                      <a:pt x="682" y="958"/>
                    </a:lnTo>
                    <a:lnTo>
                      <a:pt x="681" y="955"/>
                    </a:lnTo>
                    <a:lnTo>
                      <a:pt x="681" y="950"/>
                    </a:lnTo>
                    <a:lnTo>
                      <a:pt x="682" y="948"/>
                    </a:lnTo>
                    <a:lnTo>
                      <a:pt x="684" y="950"/>
                    </a:lnTo>
                    <a:close/>
                    <a:moveTo>
                      <a:pt x="681" y="1016"/>
                    </a:moveTo>
                    <a:lnTo>
                      <a:pt x="682" y="1019"/>
                    </a:lnTo>
                    <a:lnTo>
                      <a:pt x="682" y="1022"/>
                    </a:lnTo>
                    <a:lnTo>
                      <a:pt x="682" y="1024"/>
                    </a:lnTo>
                    <a:lnTo>
                      <a:pt x="682" y="1028"/>
                    </a:lnTo>
                    <a:lnTo>
                      <a:pt x="682" y="1024"/>
                    </a:lnTo>
                    <a:lnTo>
                      <a:pt x="682" y="1022"/>
                    </a:lnTo>
                    <a:lnTo>
                      <a:pt x="682" y="1019"/>
                    </a:lnTo>
                    <a:lnTo>
                      <a:pt x="681" y="1016"/>
                    </a:lnTo>
                    <a:close/>
                    <a:moveTo>
                      <a:pt x="573" y="1042"/>
                    </a:moveTo>
                    <a:lnTo>
                      <a:pt x="570" y="1043"/>
                    </a:lnTo>
                    <a:lnTo>
                      <a:pt x="568" y="1041"/>
                    </a:lnTo>
                    <a:lnTo>
                      <a:pt x="566" y="1039"/>
                    </a:lnTo>
                    <a:lnTo>
                      <a:pt x="563" y="1038"/>
                    </a:lnTo>
                    <a:lnTo>
                      <a:pt x="563" y="1034"/>
                    </a:lnTo>
                    <a:lnTo>
                      <a:pt x="565" y="1033"/>
                    </a:lnTo>
                    <a:lnTo>
                      <a:pt x="567" y="1032"/>
                    </a:lnTo>
                    <a:lnTo>
                      <a:pt x="569" y="1031"/>
                    </a:lnTo>
                    <a:lnTo>
                      <a:pt x="574" y="1031"/>
                    </a:lnTo>
                    <a:lnTo>
                      <a:pt x="575" y="1034"/>
                    </a:lnTo>
                    <a:lnTo>
                      <a:pt x="574" y="1038"/>
                    </a:lnTo>
                    <a:lnTo>
                      <a:pt x="573" y="1042"/>
                    </a:lnTo>
                    <a:close/>
                    <a:moveTo>
                      <a:pt x="667" y="1069"/>
                    </a:moveTo>
                    <a:lnTo>
                      <a:pt x="666" y="1068"/>
                    </a:lnTo>
                    <a:lnTo>
                      <a:pt x="666" y="1066"/>
                    </a:lnTo>
                    <a:lnTo>
                      <a:pt x="667" y="1065"/>
                    </a:lnTo>
                    <a:lnTo>
                      <a:pt x="668" y="1064"/>
                    </a:lnTo>
                    <a:lnTo>
                      <a:pt x="669" y="1065"/>
                    </a:lnTo>
                    <a:lnTo>
                      <a:pt x="669" y="1066"/>
                    </a:lnTo>
                    <a:lnTo>
                      <a:pt x="668" y="1068"/>
                    </a:lnTo>
                    <a:lnTo>
                      <a:pt x="667" y="1069"/>
                    </a:lnTo>
                    <a:close/>
                    <a:moveTo>
                      <a:pt x="678" y="1095"/>
                    </a:moveTo>
                    <a:lnTo>
                      <a:pt x="676" y="1096"/>
                    </a:lnTo>
                    <a:lnTo>
                      <a:pt x="675" y="1095"/>
                    </a:lnTo>
                    <a:lnTo>
                      <a:pt x="674" y="1094"/>
                    </a:lnTo>
                    <a:lnTo>
                      <a:pt x="673" y="1092"/>
                    </a:lnTo>
                    <a:lnTo>
                      <a:pt x="675" y="1092"/>
                    </a:lnTo>
                    <a:lnTo>
                      <a:pt x="677" y="1092"/>
                    </a:lnTo>
                    <a:lnTo>
                      <a:pt x="678" y="1094"/>
                    </a:lnTo>
                    <a:lnTo>
                      <a:pt x="678" y="1095"/>
                    </a:lnTo>
                    <a:close/>
                    <a:moveTo>
                      <a:pt x="723" y="1118"/>
                    </a:moveTo>
                    <a:lnTo>
                      <a:pt x="721" y="1119"/>
                    </a:lnTo>
                    <a:lnTo>
                      <a:pt x="720" y="1118"/>
                    </a:lnTo>
                    <a:lnTo>
                      <a:pt x="720" y="1116"/>
                    </a:lnTo>
                    <a:lnTo>
                      <a:pt x="720" y="1113"/>
                    </a:lnTo>
                    <a:lnTo>
                      <a:pt x="721" y="1113"/>
                    </a:lnTo>
                    <a:lnTo>
                      <a:pt x="723" y="1115"/>
                    </a:lnTo>
                    <a:lnTo>
                      <a:pt x="723" y="1118"/>
                    </a:lnTo>
                    <a:close/>
                    <a:moveTo>
                      <a:pt x="515" y="1134"/>
                    </a:moveTo>
                    <a:lnTo>
                      <a:pt x="514" y="1135"/>
                    </a:lnTo>
                    <a:lnTo>
                      <a:pt x="513" y="1135"/>
                    </a:lnTo>
                    <a:lnTo>
                      <a:pt x="512" y="1135"/>
                    </a:lnTo>
                    <a:lnTo>
                      <a:pt x="511" y="1135"/>
                    </a:lnTo>
                    <a:lnTo>
                      <a:pt x="510" y="1137"/>
                    </a:lnTo>
                    <a:lnTo>
                      <a:pt x="509" y="1139"/>
                    </a:lnTo>
                    <a:lnTo>
                      <a:pt x="508" y="1141"/>
                    </a:lnTo>
                    <a:lnTo>
                      <a:pt x="509" y="1143"/>
                    </a:lnTo>
                    <a:lnTo>
                      <a:pt x="508" y="1139"/>
                    </a:lnTo>
                    <a:lnTo>
                      <a:pt x="510" y="1135"/>
                    </a:lnTo>
                    <a:lnTo>
                      <a:pt x="512" y="1130"/>
                    </a:lnTo>
                    <a:lnTo>
                      <a:pt x="514" y="1127"/>
                    </a:lnTo>
                    <a:lnTo>
                      <a:pt x="515" y="1128"/>
                    </a:lnTo>
                    <a:lnTo>
                      <a:pt x="516" y="1130"/>
                    </a:lnTo>
                    <a:lnTo>
                      <a:pt x="515" y="1133"/>
                    </a:lnTo>
                    <a:lnTo>
                      <a:pt x="515" y="1134"/>
                    </a:lnTo>
                    <a:close/>
                    <a:moveTo>
                      <a:pt x="404" y="1138"/>
                    </a:moveTo>
                    <a:lnTo>
                      <a:pt x="402" y="1139"/>
                    </a:lnTo>
                    <a:lnTo>
                      <a:pt x="402" y="1136"/>
                    </a:lnTo>
                    <a:lnTo>
                      <a:pt x="404" y="1134"/>
                    </a:lnTo>
                    <a:lnTo>
                      <a:pt x="404" y="1138"/>
                    </a:lnTo>
                    <a:close/>
                    <a:moveTo>
                      <a:pt x="531" y="1140"/>
                    </a:moveTo>
                    <a:lnTo>
                      <a:pt x="529" y="1142"/>
                    </a:lnTo>
                    <a:lnTo>
                      <a:pt x="528" y="1145"/>
                    </a:lnTo>
                    <a:lnTo>
                      <a:pt x="527" y="1148"/>
                    </a:lnTo>
                    <a:lnTo>
                      <a:pt x="527" y="1151"/>
                    </a:lnTo>
                    <a:lnTo>
                      <a:pt x="525" y="1147"/>
                    </a:lnTo>
                    <a:lnTo>
                      <a:pt x="522" y="1144"/>
                    </a:lnTo>
                    <a:lnTo>
                      <a:pt x="519" y="1140"/>
                    </a:lnTo>
                    <a:lnTo>
                      <a:pt x="518" y="1137"/>
                    </a:lnTo>
                    <a:lnTo>
                      <a:pt x="521" y="1136"/>
                    </a:lnTo>
                    <a:lnTo>
                      <a:pt x="524" y="1137"/>
                    </a:lnTo>
                    <a:lnTo>
                      <a:pt x="527" y="1138"/>
                    </a:lnTo>
                    <a:lnTo>
                      <a:pt x="531" y="1140"/>
                    </a:lnTo>
                    <a:close/>
                    <a:moveTo>
                      <a:pt x="492" y="1143"/>
                    </a:moveTo>
                    <a:lnTo>
                      <a:pt x="491" y="1145"/>
                    </a:lnTo>
                    <a:lnTo>
                      <a:pt x="490" y="1145"/>
                    </a:lnTo>
                    <a:lnTo>
                      <a:pt x="487" y="1145"/>
                    </a:lnTo>
                    <a:lnTo>
                      <a:pt x="486" y="1145"/>
                    </a:lnTo>
                    <a:lnTo>
                      <a:pt x="486" y="1141"/>
                    </a:lnTo>
                    <a:lnTo>
                      <a:pt x="488" y="1140"/>
                    </a:lnTo>
                    <a:lnTo>
                      <a:pt x="490" y="1140"/>
                    </a:lnTo>
                    <a:lnTo>
                      <a:pt x="492" y="1143"/>
                    </a:lnTo>
                    <a:close/>
                    <a:moveTo>
                      <a:pt x="645" y="1166"/>
                    </a:moveTo>
                    <a:lnTo>
                      <a:pt x="643" y="1169"/>
                    </a:lnTo>
                    <a:lnTo>
                      <a:pt x="640" y="1172"/>
                    </a:lnTo>
                    <a:lnTo>
                      <a:pt x="637" y="1175"/>
                    </a:lnTo>
                    <a:lnTo>
                      <a:pt x="635" y="1176"/>
                    </a:lnTo>
                    <a:lnTo>
                      <a:pt x="635" y="1171"/>
                    </a:lnTo>
                    <a:lnTo>
                      <a:pt x="636" y="1166"/>
                    </a:lnTo>
                    <a:lnTo>
                      <a:pt x="637" y="1161"/>
                    </a:lnTo>
                    <a:lnTo>
                      <a:pt x="641" y="1158"/>
                    </a:lnTo>
                    <a:lnTo>
                      <a:pt x="643" y="1158"/>
                    </a:lnTo>
                    <a:lnTo>
                      <a:pt x="645" y="1160"/>
                    </a:lnTo>
                    <a:lnTo>
                      <a:pt x="645" y="1163"/>
                    </a:lnTo>
                    <a:lnTo>
                      <a:pt x="645" y="1166"/>
                    </a:lnTo>
                    <a:close/>
                    <a:moveTo>
                      <a:pt x="563" y="1161"/>
                    </a:moveTo>
                    <a:lnTo>
                      <a:pt x="564" y="1164"/>
                    </a:lnTo>
                    <a:lnTo>
                      <a:pt x="563" y="1165"/>
                    </a:lnTo>
                    <a:lnTo>
                      <a:pt x="562" y="1164"/>
                    </a:lnTo>
                    <a:lnTo>
                      <a:pt x="563" y="1161"/>
                    </a:lnTo>
                    <a:close/>
                    <a:moveTo>
                      <a:pt x="598" y="1193"/>
                    </a:moveTo>
                    <a:lnTo>
                      <a:pt x="596" y="1195"/>
                    </a:lnTo>
                    <a:lnTo>
                      <a:pt x="596" y="1196"/>
                    </a:lnTo>
                    <a:lnTo>
                      <a:pt x="594" y="1197"/>
                    </a:lnTo>
                    <a:lnTo>
                      <a:pt x="592" y="1197"/>
                    </a:lnTo>
                    <a:lnTo>
                      <a:pt x="592" y="1195"/>
                    </a:lnTo>
                    <a:lnTo>
                      <a:pt x="592" y="1191"/>
                    </a:lnTo>
                    <a:lnTo>
                      <a:pt x="593" y="1188"/>
                    </a:lnTo>
                    <a:lnTo>
                      <a:pt x="594" y="1185"/>
                    </a:lnTo>
                    <a:lnTo>
                      <a:pt x="596" y="1186"/>
                    </a:lnTo>
                    <a:lnTo>
                      <a:pt x="598" y="1188"/>
                    </a:lnTo>
                    <a:lnTo>
                      <a:pt x="598" y="1191"/>
                    </a:lnTo>
                    <a:lnTo>
                      <a:pt x="598" y="1193"/>
                    </a:lnTo>
                    <a:close/>
                    <a:moveTo>
                      <a:pt x="386" y="1190"/>
                    </a:moveTo>
                    <a:lnTo>
                      <a:pt x="387" y="1193"/>
                    </a:lnTo>
                    <a:lnTo>
                      <a:pt x="386" y="1194"/>
                    </a:lnTo>
                    <a:lnTo>
                      <a:pt x="385" y="1193"/>
                    </a:lnTo>
                    <a:lnTo>
                      <a:pt x="386" y="1190"/>
                    </a:lnTo>
                    <a:close/>
                    <a:moveTo>
                      <a:pt x="494" y="1200"/>
                    </a:moveTo>
                    <a:lnTo>
                      <a:pt x="493" y="1202"/>
                    </a:lnTo>
                    <a:lnTo>
                      <a:pt x="492" y="1204"/>
                    </a:lnTo>
                    <a:lnTo>
                      <a:pt x="491" y="1205"/>
                    </a:lnTo>
                    <a:lnTo>
                      <a:pt x="489" y="1206"/>
                    </a:lnTo>
                    <a:lnTo>
                      <a:pt x="486" y="1203"/>
                    </a:lnTo>
                    <a:lnTo>
                      <a:pt x="487" y="1200"/>
                    </a:lnTo>
                    <a:lnTo>
                      <a:pt x="490" y="1196"/>
                    </a:lnTo>
                    <a:lnTo>
                      <a:pt x="491" y="1193"/>
                    </a:lnTo>
                    <a:lnTo>
                      <a:pt x="492" y="1193"/>
                    </a:lnTo>
                    <a:lnTo>
                      <a:pt x="494" y="1195"/>
                    </a:lnTo>
                    <a:lnTo>
                      <a:pt x="494" y="1197"/>
                    </a:lnTo>
                    <a:lnTo>
                      <a:pt x="494" y="1200"/>
                    </a:lnTo>
                    <a:close/>
                    <a:moveTo>
                      <a:pt x="641" y="1195"/>
                    </a:moveTo>
                    <a:lnTo>
                      <a:pt x="640" y="1196"/>
                    </a:lnTo>
                    <a:lnTo>
                      <a:pt x="639" y="1196"/>
                    </a:lnTo>
                    <a:lnTo>
                      <a:pt x="638" y="1196"/>
                    </a:lnTo>
                    <a:lnTo>
                      <a:pt x="637" y="1197"/>
                    </a:lnTo>
                    <a:lnTo>
                      <a:pt x="637" y="1195"/>
                    </a:lnTo>
                    <a:lnTo>
                      <a:pt x="638" y="1195"/>
                    </a:lnTo>
                    <a:lnTo>
                      <a:pt x="639" y="1195"/>
                    </a:lnTo>
                    <a:lnTo>
                      <a:pt x="641" y="1195"/>
                    </a:lnTo>
                    <a:close/>
                    <a:moveTo>
                      <a:pt x="542" y="1293"/>
                    </a:moveTo>
                    <a:lnTo>
                      <a:pt x="544" y="1293"/>
                    </a:lnTo>
                    <a:lnTo>
                      <a:pt x="544" y="1295"/>
                    </a:lnTo>
                    <a:lnTo>
                      <a:pt x="542" y="1296"/>
                    </a:lnTo>
                    <a:lnTo>
                      <a:pt x="540" y="1296"/>
                    </a:lnTo>
                    <a:lnTo>
                      <a:pt x="538" y="1295"/>
                    </a:lnTo>
                    <a:lnTo>
                      <a:pt x="536" y="1295"/>
                    </a:lnTo>
                    <a:lnTo>
                      <a:pt x="535" y="1294"/>
                    </a:lnTo>
                    <a:lnTo>
                      <a:pt x="535" y="1293"/>
                    </a:lnTo>
                    <a:lnTo>
                      <a:pt x="538" y="1291"/>
                    </a:lnTo>
                    <a:lnTo>
                      <a:pt x="540" y="1291"/>
                    </a:lnTo>
                    <a:lnTo>
                      <a:pt x="542" y="1293"/>
                    </a:lnTo>
                    <a:close/>
                    <a:moveTo>
                      <a:pt x="484" y="1304"/>
                    </a:moveTo>
                    <a:lnTo>
                      <a:pt x="485" y="1304"/>
                    </a:lnTo>
                    <a:lnTo>
                      <a:pt x="484" y="1304"/>
                    </a:lnTo>
                    <a:close/>
                    <a:moveTo>
                      <a:pt x="568" y="1307"/>
                    </a:moveTo>
                    <a:lnTo>
                      <a:pt x="567" y="1309"/>
                    </a:lnTo>
                    <a:lnTo>
                      <a:pt x="567" y="1311"/>
                    </a:lnTo>
                    <a:lnTo>
                      <a:pt x="567" y="1314"/>
                    </a:lnTo>
                    <a:lnTo>
                      <a:pt x="566" y="1316"/>
                    </a:lnTo>
                    <a:lnTo>
                      <a:pt x="563" y="1314"/>
                    </a:lnTo>
                    <a:lnTo>
                      <a:pt x="562" y="1311"/>
                    </a:lnTo>
                    <a:lnTo>
                      <a:pt x="561" y="1308"/>
                    </a:lnTo>
                    <a:lnTo>
                      <a:pt x="561" y="1304"/>
                    </a:lnTo>
                    <a:lnTo>
                      <a:pt x="563" y="1304"/>
                    </a:lnTo>
                    <a:lnTo>
                      <a:pt x="566" y="1304"/>
                    </a:lnTo>
                    <a:lnTo>
                      <a:pt x="567" y="1305"/>
                    </a:lnTo>
                    <a:lnTo>
                      <a:pt x="568" y="1307"/>
                    </a:lnTo>
                    <a:close/>
                    <a:moveTo>
                      <a:pt x="333" y="1338"/>
                    </a:moveTo>
                    <a:lnTo>
                      <a:pt x="333" y="1339"/>
                    </a:lnTo>
                    <a:lnTo>
                      <a:pt x="333" y="1340"/>
                    </a:lnTo>
                    <a:lnTo>
                      <a:pt x="333" y="1341"/>
                    </a:lnTo>
                    <a:lnTo>
                      <a:pt x="332" y="1340"/>
                    </a:lnTo>
                    <a:lnTo>
                      <a:pt x="332" y="1338"/>
                    </a:lnTo>
                    <a:lnTo>
                      <a:pt x="333" y="1338"/>
                    </a:lnTo>
                    <a:close/>
                    <a:moveTo>
                      <a:pt x="576" y="1353"/>
                    </a:moveTo>
                    <a:lnTo>
                      <a:pt x="573" y="1356"/>
                    </a:lnTo>
                    <a:lnTo>
                      <a:pt x="572" y="1353"/>
                    </a:lnTo>
                    <a:lnTo>
                      <a:pt x="570" y="1350"/>
                    </a:lnTo>
                    <a:lnTo>
                      <a:pt x="566" y="1349"/>
                    </a:lnTo>
                    <a:lnTo>
                      <a:pt x="570" y="1347"/>
                    </a:lnTo>
                    <a:lnTo>
                      <a:pt x="573" y="1347"/>
                    </a:lnTo>
                    <a:lnTo>
                      <a:pt x="575" y="1350"/>
                    </a:lnTo>
                    <a:lnTo>
                      <a:pt x="576" y="1353"/>
                    </a:lnTo>
                    <a:close/>
                    <a:moveTo>
                      <a:pt x="568" y="1363"/>
                    </a:moveTo>
                    <a:lnTo>
                      <a:pt x="567" y="1361"/>
                    </a:lnTo>
                    <a:lnTo>
                      <a:pt x="568" y="1360"/>
                    </a:lnTo>
                    <a:lnTo>
                      <a:pt x="569" y="1358"/>
                    </a:lnTo>
                    <a:lnTo>
                      <a:pt x="571" y="1358"/>
                    </a:lnTo>
                    <a:lnTo>
                      <a:pt x="571" y="1361"/>
                    </a:lnTo>
                    <a:lnTo>
                      <a:pt x="572" y="1362"/>
                    </a:lnTo>
                    <a:lnTo>
                      <a:pt x="571" y="1364"/>
                    </a:lnTo>
                    <a:lnTo>
                      <a:pt x="568" y="1363"/>
                    </a:lnTo>
                    <a:close/>
                    <a:moveTo>
                      <a:pt x="339" y="1371"/>
                    </a:moveTo>
                    <a:lnTo>
                      <a:pt x="340" y="1377"/>
                    </a:lnTo>
                    <a:lnTo>
                      <a:pt x="338" y="1377"/>
                    </a:lnTo>
                    <a:lnTo>
                      <a:pt x="333" y="1373"/>
                    </a:lnTo>
                    <a:lnTo>
                      <a:pt x="331" y="1370"/>
                    </a:lnTo>
                    <a:lnTo>
                      <a:pt x="332" y="1368"/>
                    </a:lnTo>
                    <a:lnTo>
                      <a:pt x="335" y="1367"/>
                    </a:lnTo>
                    <a:lnTo>
                      <a:pt x="338" y="1368"/>
                    </a:lnTo>
                    <a:lnTo>
                      <a:pt x="339" y="1371"/>
                    </a:lnTo>
                    <a:close/>
                    <a:moveTo>
                      <a:pt x="70" y="1386"/>
                    </a:moveTo>
                    <a:lnTo>
                      <a:pt x="69" y="1393"/>
                    </a:lnTo>
                    <a:lnTo>
                      <a:pt x="68" y="1401"/>
                    </a:lnTo>
                    <a:lnTo>
                      <a:pt x="67" y="1408"/>
                    </a:lnTo>
                    <a:lnTo>
                      <a:pt x="66" y="1415"/>
                    </a:lnTo>
                    <a:lnTo>
                      <a:pt x="64" y="1422"/>
                    </a:lnTo>
                    <a:lnTo>
                      <a:pt x="61" y="1428"/>
                    </a:lnTo>
                    <a:lnTo>
                      <a:pt x="59" y="1435"/>
                    </a:lnTo>
                    <a:lnTo>
                      <a:pt x="57" y="1441"/>
                    </a:lnTo>
                    <a:lnTo>
                      <a:pt x="56" y="1446"/>
                    </a:lnTo>
                    <a:lnTo>
                      <a:pt x="55" y="1451"/>
                    </a:lnTo>
                    <a:lnTo>
                      <a:pt x="55" y="1456"/>
                    </a:lnTo>
                    <a:lnTo>
                      <a:pt x="55" y="1461"/>
                    </a:lnTo>
                    <a:lnTo>
                      <a:pt x="53" y="1465"/>
                    </a:lnTo>
                    <a:lnTo>
                      <a:pt x="53" y="1471"/>
                    </a:lnTo>
                    <a:lnTo>
                      <a:pt x="51" y="1474"/>
                    </a:lnTo>
                    <a:lnTo>
                      <a:pt x="48" y="1479"/>
                    </a:lnTo>
                    <a:lnTo>
                      <a:pt x="46" y="1482"/>
                    </a:lnTo>
                    <a:lnTo>
                      <a:pt x="46" y="1486"/>
                    </a:lnTo>
                    <a:lnTo>
                      <a:pt x="46" y="1490"/>
                    </a:lnTo>
                    <a:lnTo>
                      <a:pt x="47" y="1493"/>
                    </a:lnTo>
                    <a:lnTo>
                      <a:pt x="47" y="1497"/>
                    </a:lnTo>
                    <a:lnTo>
                      <a:pt x="47" y="1500"/>
                    </a:lnTo>
                    <a:lnTo>
                      <a:pt x="46" y="1503"/>
                    </a:lnTo>
                    <a:lnTo>
                      <a:pt x="44" y="1508"/>
                    </a:lnTo>
                    <a:lnTo>
                      <a:pt x="43" y="1512"/>
                    </a:lnTo>
                    <a:lnTo>
                      <a:pt x="42" y="1518"/>
                    </a:lnTo>
                    <a:lnTo>
                      <a:pt x="40" y="1524"/>
                    </a:lnTo>
                    <a:lnTo>
                      <a:pt x="36" y="1528"/>
                    </a:lnTo>
                    <a:lnTo>
                      <a:pt x="36" y="1533"/>
                    </a:lnTo>
                    <a:lnTo>
                      <a:pt x="36" y="1537"/>
                    </a:lnTo>
                    <a:lnTo>
                      <a:pt x="37" y="1542"/>
                    </a:lnTo>
                    <a:lnTo>
                      <a:pt x="37" y="1546"/>
                    </a:lnTo>
                    <a:lnTo>
                      <a:pt x="37" y="1551"/>
                    </a:lnTo>
                    <a:lnTo>
                      <a:pt x="36" y="1555"/>
                    </a:lnTo>
                    <a:lnTo>
                      <a:pt x="33" y="1559"/>
                    </a:lnTo>
                    <a:lnTo>
                      <a:pt x="31" y="1562"/>
                    </a:lnTo>
                    <a:lnTo>
                      <a:pt x="30" y="1566"/>
                    </a:lnTo>
                    <a:lnTo>
                      <a:pt x="30" y="1570"/>
                    </a:lnTo>
                    <a:lnTo>
                      <a:pt x="29" y="1574"/>
                    </a:lnTo>
                    <a:lnTo>
                      <a:pt x="29" y="1578"/>
                    </a:lnTo>
                    <a:lnTo>
                      <a:pt x="27" y="1582"/>
                    </a:lnTo>
                    <a:lnTo>
                      <a:pt x="25" y="1585"/>
                    </a:lnTo>
                    <a:lnTo>
                      <a:pt x="23" y="1589"/>
                    </a:lnTo>
                    <a:lnTo>
                      <a:pt x="20" y="1591"/>
                    </a:lnTo>
                    <a:lnTo>
                      <a:pt x="16" y="1592"/>
                    </a:lnTo>
                    <a:lnTo>
                      <a:pt x="11" y="1591"/>
                    </a:lnTo>
                    <a:lnTo>
                      <a:pt x="6" y="1590"/>
                    </a:lnTo>
                    <a:lnTo>
                      <a:pt x="1" y="1591"/>
                    </a:lnTo>
                    <a:lnTo>
                      <a:pt x="0" y="1587"/>
                    </a:lnTo>
                    <a:lnTo>
                      <a:pt x="0" y="1582"/>
                    </a:lnTo>
                    <a:lnTo>
                      <a:pt x="1" y="1576"/>
                    </a:lnTo>
                    <a:lnTo>
                      <a:pt x="3" y="1572"/>
                    </a:lnTo>
                    <a:lnTo>
                      <a:pt x="5" y="1568"/>
                    </a:lnTo>
                    <a:lnTo>
                      <a:pt x="6" y="1563"/>
                    </a:lnTo>
                    <a:lnTo>
                      <a:pt x="7" y="1557"/>
                    </a:lnTo>
                    <a:lnTo>
                      <a:pt x="6" y="1553"/>
                    </a:lnTo>
                    <a:lnTo>
                      <a:pt x="7" y="1546"/>
                    </a:lnTo>
                    <a:lnTo>
                      <a:pt x="8" y="1539"/>
                    </a:lnTo>
                    <a:lnTo>
                      <a:pt x="8" y="1533"/>
                    </a:lnTo>
                    <a:lnTo>
                      <a:pt x="8" y="1526"/>
                    </a:lnTo>
                    <a:lnTo>
                      <a:pt x="8" y="1518"/>
                    </a:lnTo>
                    <a:lnTo>
                      <a:pt x="10" y="1512"/>
                    </a:lnTo>
                    <a:lnTo>
                      <a:pt x="12" y="1506"/>
                    </a:lnTo>
                    <a:lnTo>
                      <a:pt x="14" y="1499"/>
                    </a:lnTo>
                    <a:lnTo>
                      <a:pt x="16" y="1493"/>
                    </a:lnTo>
                    <a:lnTo>
                      <a:pt x="18" y="1488"/>
                    </a:lnTo>
                    <a:lnTo>
                      <a:pt x="18" y="1480"/>
                    </a:lnTo>
                    <a:lnTo>
                      <a:pt x="19" y="1473"/>
                    </a:lnTo>
                    <a:lnTo>
                      <a:pt x="20" y="1467"/>
                    </a:lnTo>
                    <a:lnTo>
                      <a:pt x="21" y="1461"/>
                    </a:lnTo>
                    <a:lnTo>
                      <a:pt x="25" y="1456"/>
                    </a:lnTo>
                    <a:lnTo>
                      <a:pt x="30" y="1452"/>
                    </a:lnTo>
                    <a:lnTo>
                      <a:pt x="31" y="1446"/>
                    </a:lnTo>
                    <a:lnTo>
                      <a:pt x="28" y="1440"/>
                    </a:lnTo>
                    <a:lnTo>
                      <a:pt x="26" y="1436"/>
                    </a:lnTo>
                    <a:lnTo>
                      <a:pt x="32" y="1433"/>
                    </a:lnTo>
                    <a:lnTo>
                      <a:pt x="31" y="1429"/>
                    </a:lnTo>
                    <a:lnTo>
                      <a:pt x="30" y="1426"/>
                    </a:lnTo>
                    <a:lnTo>
                      <a:pt x="31" y="1424"/>
                    </a:lnTo>
                    <a:lnTo>
                      <a:pt x="32" y="1420"/>
                    </a:lnTo>
                    <a:lnTo>
                      <a:pt x="33" y="1418"/>
                    </a:lnTo>
                    <a:lnTo>
                      <a:pt x="35" y="1415"/>
                    </a:lnTo>
                    <a:lnTo>
                      <a:pt x="36" y="1411"/>
                    </a:lnTo>
                    <a:lnTo>
                      <a:pt x="35" y="1407"/>
                    </a:lnTo>
                    <a:lnTo>
                      <a:pt x="38" y="1406"/>
                    </a:lnTo>
                    <a:lnTo>
                      <a:pt x="39" y="1404"/>
                    </a:lnTo>
                    <a:lnTo>
                      <a:pt x="41" y="1403"/>
                    </a:lnTo>
                    <a:lnTo>
                      <a:pt x="42" y="1400"/>
                    </a:lnTo>
                    <a:lnTo>
                      <a:pt x="41" y="1394"/>
                    </a:lnTo>
                    <a:lnTo>
                      <a:pt x="42" y="1389"/>
                    </a:lnTo>
                    <a:lnTo>
                      <a:pt x="44" y="1383"/>
                    </a:lnTo>
                    <a:lnTo>
                      <a:pt x="42" y="1379"/>
                    </a:lnTo>
                    <a:lnTo>
                      <a:pt x="46" y="1377"/>
                    </a:lnTo>
                    <a:lnTo>
                      <a:pt x="50" y="1376"/>
                    </a:lnTo>
                    <a:lnTo>
                      <a:pt x="55" y="1375"/>
                    </a:lnTo>
                    <a:lnTo>
                      <a:pt x="60" y="1375"/>
                    </a:lnTo>
                    <a:lnTo>
                      <a:pt x="66" y="1375"/>
                    </a:lnTo>
                    <a:lnTo>
                      <a:pt x="69" y="1377"/>
                    </a:lnTo>
                    <a:lnTo>
                      <a:pt x="70" y="1381"/>
                    </a:lnTo>
                    <a:lnTo>
                      <a:pt x="70" y="1386"/>
                    </a:lnTo>
                    <a:close/>
                    <a:moveTo>
                      <a:pt x="347" y="1388"/>
                    </a:moveTo>
                    <a:lnTo>
                      <a:pt x="346" y="1389"/>
                    </a:lnTo>
                    <a:lnTo>
                      <a:pt x="346" y="1388"/>
                    </a:lnTo>
                    <a:lnTo>
                      <a:pt x="345" y="1386"/>
                    </a:lnTo>
                    <a:lnTo>
                      <a:pt x="346" y="1386"/>
                    </a:lnTo>
                    <a:lnTo>
                      <a:pt x="347" y="1386"/>
                    </a:lnTo>
                    <a:lnTo>
                      <a:pt x="347" y="1388"/>
                    </a:lnTo>
                    <a:close/>
                    <a:moveTo>
                      <a:pt x="346" y="1399"/>
                    </a:moveTo>
                    <a:lnTo>
                      <a:pt x="348" y="1399"/>
                    </a:lnTo>
                    <a:lnTo>
                      <a:pt x="346" y="1399"/>
                    </a:lnTo>
                    <a:close/>
                    <a:moveTo>
                      <a:pt x="75" y="1409"/>
                    </a:moveTo>
                    <a:lnTo>
                      <a:pt x="74" y="1409"/>
                    </a:lnTo>
                    <a:lnTo>
                      <a:pt x="73" y="1409"/>
                    </a:lnTo>
                    <a:lnTo>
                      <a:pt x="72" y="1409"/>
                    </a:lnTo>
                    <a:lnTo>
                      <a:pt x="72" y="1407"/>
                    </a:lnTo>
                    <a:lnTo>
                      <a:pt x="74" y="1407"/>
                    </a:lnTo>
                    <a:lnTo>
                      <a:pt x="75" y="1407"/>
                    </a:lnTo>
                    <a:lnTo>
                      <a:pt x="75" y="1408"/>
                    </a:lnTo>
                    <a:lnTo>
                      <a:pt x="75" y="1409"/>
                    </a:lnTo>
                    <a:close/>
                    <a:moveTo>
                      <a:pt x="463" y="1427"/>
                    </a:moveTo>
                    <a:lnTo>
                      <a:pt x="459" y="1428"/>
                    </a:lnTo>
                    <a:lnTo>
                      <a:pt x="458" y="1431"/>
                    </a:lnTo>
                    <a:lnTo>
                      <a:pt x="458" y="1434"/>
                    </a:lnTo>
                    <a:lnTo>
                      <a:pt x="458" y="1437"/>
                    </a:lnTo>
                    <a:lnTo>
                      <a:pt x="458" y="1440"/>
                    </a:lnTo>
                    <a:lnTo>
                      <a:pt x="457" y="1443"/>
                    </a:lnTo>
                    <a:lnTo>
                      <a:pt x="454" y="1443"/>
                    </a:lnTo>
                    <a:lnTo>
                      <a:pt x="449" y="1441"/>
                    </a:lnTo>
                    <a:lnTo>
                      <a:pt x="449" y="1439"/>
                    </a:lnTo>
                    <a:lnTo>
                      <a:pt x="447" y="1438"/>
                    </a:lnTo>
                    <a:lnTo>
                      <a:pt x="446" y="1437"/>
                    </a:lnTo>
                    <a:lnTo>
                      <a:pt x="447" y="1436"/>
                    </a:lnTo>
                    <a:lnTo>
                      <a:pt x="449" y="1436"/>
                    </a:lnTo>
                    <a:lnTo>
                      <a:pt x="453" y="1437"/>
                    </a:lnTo>
                    <a:lnTo>
                      <a:pt x="456" y="1437"/>
                    </a:lnTo>
                    <a:lnTo>
                      <a:pt x="458" y="1434"/>
                    </a:lnTo>
                    <a:lnTo>
                      <a:pt x="457" y="1431"/>
                    </a:lnTo>
                    <a:lnTo>
                      <a:pt x="456" y="1429"/>
                    </a:lnTo>
                    <a:lnTo>
                      <a:pt x="456" y="1427"/>
                    </a:lnTo>
                    <a:lnTo>
                      <a:pt x="457" y="1426"/>
                    </a:lnTo>
                    <a:lnTo>
                      <a:pt x="458" y="1426"/>
                    </a:lnTo>
                    <a:lnTo>
                      <a:pt x="460" y="1426"/>
                    </a:lnTo>
                    <a:lnTo>
                      <a:pt x="462" y="1427"/>
                    </a:lnTo>
                    <a:lnTo>
                      <a:pt x="463" y="1427"/>
                    </a:lnTo>
                    <a:close/>
                    <a:moveTo>
                      <a:pt x="423" y="1434"/>
                    </a:moveTo>
                    <a:lnTo>
                      <a:pt x="423" y="1437"/>
                    </a:lnTo>
                    <a:lnTo>
                      <a:pt x="422" y="1438"/>
                    </a:lnTo>
                    <a:lnTo>
                      <a:pt x="421" y="1437"/>
                    </a:lnTo>
                    <a:lnTo>
                      <a:pt x="423" y="1434"/>
                    </a:lnTo>
                    <a:close/>
                    <a:moveTo>
                      <a:pt x="292" y="1446"/>
                    </a:moveTo>
                    <a:lnTo>
                      <a:pt x="292" y="1447"/>
                    </a:lnTo>
                    <a:lnTo>
                      <a:pt x="290" y="1448"/>
                    </a:lnTo>
                    <a:lnTo>
                      <a:pt x="288" y="1447"/>
                    </a:lnTo>
                    <a:lnTo>
                      <a:pt x="287" y="1447"/>
                    </a:lnTo>
                    <a:lnTo>
                      <a:pt x="286" y="1446"/>
                    </a:lnTo>
                    <a:lnTo>
                      <a:pt x="287" y="1446"/>
                    </a:lnTo>
                    <a:lnTo>
                      <a:pt x="287" y="1444"/>
                    </a:lnTo>
                    <a:lnTo>
                      <a:pt x="288" y="1444"/>
                    </a:lnTo>
                    <a:lnTo>
                      <a:pt x="290" y="1445"/>
                    </a:lnTo>
                    <a:lnTo>
                      <a:pt x="291" y="1445"/>
                    </a:lnTo>
                    <a:lnTo>
                      <a:pt x="292" y="1446"/>
                    </a:lnTo>
                    <a:close/>
                    <a:moveTo>
                      <a:pt x="400" y="1463"/>
                    </a:moveTo>
                    <a:lnTo>
                      <a:pt x="402" y="1465"/>
                    </a:lnTo>
                    <a:lnTo>
                      <a:pt x="401" y="1465"/>
                    </a:lnTo>
                    <a:lnTo>
                      <a:pt x="400" y="1465"/>
                    </a:lnTo>
                    <a:lnTo>
                      <a:pt x="399" y="1465"/>
                    </a:lnTo>
                    <a:lnTo>
                      <a:pt x="396" y="1463"/>
                    </a:lnTo>
                    <a:lnTo>
                      <a:pt x="397" y="1462"/>
                    </a:lnTo>
                    <a:lnTo>
                      <a:pt x="399" y="1462"/>
                    </a:lnTo>
                    <a:lnTo>
                      <a:pt x="400" y="1463"/>
                    </a:lnTo>
                    <a:close/>
                    <a:moveTo>
                      <a:pt x="431" y="1542"/>
                    </a:moveTo>
                    <a:lnTo>
                      <a:pt x="430" y="1542"/>
                    </a:lnTo>
                    <a:lnTo>
                      <a:pt x="428" y="1542"/>
                    </a:lnTo>
                    <a:lnTo>
                      <a:pt x="428" y="1540"/>
                    </a:lnTo>
                    <a:lnTo>
                      <a:pt x="429" y="1540"/>
                    </a:lnTo>
                    <a:lnTo>
                      <a:pt x="430" y="1540"/>
                    </a:lnTo>
                    <a:lnTo>
                      <a:pt x="431" y="1540"/>
                    </a:lnTo>
                    <a:lnTo>
                      <a:pt x="431" y="1542"/>
                    </a:lnTo>
                    <a:close/>
                    <a:moveTo>
                      <a:pt x="314" y="1563"/>
                    </a:moveTo>
                    <a:lnTo>
                      <a:pt x="316" y="1564"/>
                    </a:lnTo>
                    <a:lnTo>
                      <a:pt x="316" y="1565"/>
                    </a:lnTo>
                    <a:lnTo>
                      <a:pt x="315" y="1565"/>
                    </a:lnTo>
                    <a:lnTo>
                      <a:pt x="314" y="1563"/>
                    </a:lnTo>
                    <a:close/>
                    <a:moveTo>
                      <a:pt x="257" y="1605"/>
                    </a:moveTo>
                    <a:lnTo>
                      <a:pt x="260" y="1606"/>
                    </a:lnTo>
                    <a:lnTo>
                      <a:pt x="264" y="1608"/>
                    </a:lnTo>
                    <a:lnTo>
                      <a:pt x="266" y="1609"/>
                    </a:lnTo>
                    <a:lnTo>
                      <a:pt x="266" y="1613"/>
                    </a:lnTo>
                    <a:lnTo>
                      <a:pt x="264" y="1615"/>
                    </a:lnTo>
                    <a:lnTo>
                      <a:pt x="261" y="1617"/>
                    </a:lnTo>
                    <a:lnTo>
                      <a:pt x="258" y="1619"/>
                    </a:lnTo>
                    <a:lnTo>
                      <a:pt x="255" y="1618"/>
                    </a:lnTo>
                    <a:lnTo>
                      <a:pt x="255" y="1617"/>
                    </a:lnTo>
                    <a:lnTo>
                      <a:pt x="255" y="1615"/>
                    </a:lnTo>
                    <a:lnTo>
                      <a:pt x="255" y="1613"/>
                    </a:lnTo>
                    <a:lnTo>
                      <a:pt x="255" y="1611"/>
                    </a:lnTo>
                    <a:lnTo>
                      <a:pt x="258" y="1608"/>
                    </a:lnTo>
                    <a:lnTo>
                      <a:pt x="257" y="1605"/>
                    </a:lnTo>
                    <a:lnTo>
                      <a:pt x="255" y="1603"/>
                    </a:lnTo>
                    <a:lnTo>
                      <a:pt x="257" y="1605"/>
                    </a:lnTo>
                    <a:close/>
                    <a:moveTo>
                      <a:pt x="263" y="1634"/>
                    </a:moveTo>
                    <a:lnTo>
                      <a:pt x="260" y="1636"/>
                    </a:lnTo>
                    <a:lnTo>
                      <a:pt x="257" y="1636"/>
                    </a:lnTo>
                    <a:lnTo>
                      <a:pt x="255" y="1636"/>
                    </a:lnTo>
                    <a:lnTo>
                      <a:pt x="251" y="1636"/>
                    </a:lnTo>
                    <a:lnTo>
                      <a:pt x="250" y="1633"/>
                    </a:lnTo>
                    <a:lnTo>
                      <a:pt x="251" y="1629"/>
                    </a:lnTo>
                    <a:lnTo>
                      <a:pt x="254" y="1626"/>
                    </a:lnTo>
                    <a:lnTo>
                      <a:pt x="255" y="1623"/>
                    </a:lnTo>
                    <a:lnTo>
                      <a:pt x="260" y="1621"/>
                    </a:lnTo>
                    <a:lnTo>
                      <a:pt x="263" y="1625"/>
                    </a:lnTo>
                    <a:lnTo>
                      <a:pt x="264" y="1630"/>
                    </a:lnTo>
                    <a:lnTo>
                      <a:pt x="263" y="1634"/>
                    </a:lnTo>
                    <a:close/>
                    <a:moveTo>
                      <a:pt x="339" y="1636"/>
                    </a:moveTo>
                    <a:lnTo>
                      <a:pt x="339" y="1636"/>
                    </a:lnTo>
                    <a:lnTo>
                      <a:pt x="339" y="1635"/>
                    </a:lnTo>
                    <a:lnTo>
                      <a:pt x="339" y="1633"/>
                    </a:lnTo>
                    <a:lnTo>
                      <a:pt x="339" y="1632"/>
                    </a:lnTo>
                    <a:lnTo>
                      <a:pt x="340" y="1632"/>
                    </a:lnTo>
                    <a:lnTo>
                      <a:pt x="340" y="1634"/>
                    </a:lnTo>
                    <a:lnTo>
                      <a:pt x="339" y="1634"/>
                    </a:lnTo>
                    <a:lnTo>
                      <a:pt x="339" y="1636"/>
                    </a:lnTo>
                    <a:close/>
                    <a:moveTo>
                      <a:pt x="337" y="1644"/>
                    </a:moveTo>
                    <a:lnTo>
                      <a:pt x="333" y="1644"/>
                    </a:lnTo>
                    <a:lnTo>
                      <a:pt x="334" y="1641"/>
                    </a:lnTo>
                    <a:lnTo>
                      <a:pt x="337" y="1638"/>
                    </a:lnTo>
                    <a:lnTo>
                      <a:pt x="337" y="1644"/>
                    </a:lnTo>
                    <a:close/>
                    <a:moveTo>
                      <a:pt x="329" y="1692"/>
                    </a:moveTo>
                    <a:lnTo>
                      <a:pt x="327" y="1692"/>
                    </a:lnTo>
                    <a:lnTo>
                      <a:pt x="326" y="1692"/>
                    </a:lnTo>
                    <a:lnTo>
                      <a:pt x="326" y="1690"/>
                    </a:lnTo>
                    <a:lnTo>
                      <a:pt x="328" y="1689"/>
                    </a:lnTo>
                    <a:lnTo>
                      <a:pt x="329" y="1689"/>
                    </a:lnTo>
                    <a:lnTo>
                      <a:pt x="329" y="1690"/>
                    </a:lnTo>
                    <a:lnTo>
                      <a:pt x="329" y="1692"/>
                    </a:lnTo>
                    <a:close/>
                    <a:moveTo>
                      <a:pt x="275" y="1854"/>
                    </a:moveTo>
                    <a:lnTo>
                      <a:pt x="273" y="1857"/>
                    </a:lnTo>
                    <a:lnTo>
                      <a:pt x="270" y="1861"/>
                    </a:lnTo>
                    <a:lnTo>
                      <a:pt x="272" y="1865"/>
                    </a:lnTo>
                    <a:lnTo>
                      <a:pt x="272" y="1869"/>
                    </a:lnTo>
                    <a:lnTo>
                      <a:pt x="273" y="1873"/>
                    </a:lnTo>
                    <a:lnTo>
                      <a:pt x="272" y="1877"/>
                    </a:lnTo>
                    <a:lnTo>
                      <a:pt x="269" y="1880"/>
                    </a:lnTo>
                    <a:lnTo>
                      <a:pt x="265" y="1881"/>
                    </a:lnTo>
                    <a:lnTo>
                      <a:pt x="265" y="1887"/>
                    </a:lnTo>
                    <a:lnTo>
                      <a:pt x="265" y="1893"/>
                    </a:lnTo>
                    <a:lnTo>
                      <a:pt x="265" y="1899"/>
                    </a:lnTo>
                    <a:lnTo>
                      <a:pt x="265" y="1905"/>
                    </a:lnTo>
                    <a:lnTo>
                      <a:pt x="264" y="1911"/>
                    </a:lnTo>
                    <a:lnTo>
                      <a:pt x="263" y="1916"/>
                    </a:lnTo>
                    <a:lnTo>
                      <a:pt x="260" y="1921"/>
                    </a:lnTo>
                    <a:lnTo>
                      <a:pt x="257" y="1924"/>
                    </a:lnTo>
                    <a:lnTo>
                      <a:pt x="255" y="1923"/>
                    </a:lnTo>
                    <a:lnTo>
                      <a:pt x="255" y="1921"/>
                    </a:lnTo>
                    <a:lnTo>
                      <a:pt x="255" y="1918"/>
                    </a:lnTo>
                    <a:lnTo>
                      <a:pt x="255" y="1915"/>
                    </a:lnTo>
                    <a:lnTo>
                      <a:pt x="257" y="1913"/>
                    </a:lnTo>
                    <a:lnTo>
                      <a:pt x="258" y="1910"/>
                    </a:lnTo>
                    <a:lnTo>
                      <a:pt x="258" y="1907"/>
                    </a:lnTo>
                    <a:lnTo>
                      <a:pt x="257" y="1904"/>
                    </a:lnTo>
                    <a:lnTo>
                      <a:pt x="257" y="1901"/>
                    </a:lnTo>
                    <a:lnTo>
                      <a:pt x="256" y="1898"/>
                    </a:lnTo>
                    <a:lnTo>
                      <a:pt x="256" y="1895"/>
                    </a:lnTo>
                    <a:lnTo>
                      <a:pt x="257" y="1891"/>
                    </a:lnTo>
                    <a:lnTo>
                      <a:pt x="260" y="1889"/>
                    </a:lnTo>
                    <a:lnTo>
                      <a:pt x="263" y="1885"/>
                    </a:lnTo>
                    <a:lnTo>
                      <a:pt x="264" y="1881"/>
                    </a:lnTo>
                    <a:lnTo>
                      <a:pt x="265" y="1877"/>
                    </a:lnTo>
                    <a:lnTo>
                      <a:pt x="265" y="1872"/>
                    </a:lnTo>
                    <a:lnTo>
                      <a:pt x="265" y="1868"/>
                    </a:lnTo>
                    <a:lnTo>
                      <a:pt x="265" y="1863"/>
                    </a:lnTo>
                    <a:lnTo>
                      <a:pt x="265" y="1860"/>
                    </a:lnTo>
                    <a:lnTo>
                      <a:pt x="268" y="1858"/>
                    </a:lnTo>
                    <a:lnTo>
                      <a:pt x="269" y="1855"/>
                    </a:lnTo>
                    <a:lnTo>
                      <a:pt x="270" y="1852"/>
                    </a:lnTo>
                    <a:lnTo>
                      <a:pt x="272" y="1848"/>
                    </a:lnTo>
                    <a:lnTo>
                      <a:pt x="273" y="1845"/>
                    </a:lnTo>
                    <a:lnTo>
                      <a:pt x="273" y="1842"/>
                    </a:lnTo>
                    <a:lnTo>
                      <a:pt x="273" y="1838"/>
                    </a:lnTo>
                    <a:lnTo>
                      <a:pt x="273" y="1836"/>
                    </a:lnTo>
                    <a:lnTo>
                      <a:pt x="275" y="1838"/>
                    </a:lnTo>
                    <a:lnTo>
                      <a:pt x="275" y="1844"/>
                    </a:lnTo>
                    <a:lnTo>
                      <a:pt x="275" y="1849"/>
                    </a:lnTo>
                    <a:lnTo>
                      <a:pt x="275" y="1854"/>
                    </a:lnTo>
                    <a:close/>
                    <a:moveTo>
                      <a:pt x="287" y="1842"/>
                    </a:moveTo>
                    <a:lnTo>
                      <a:pt x="286" y="1841"/>
                    </a:lnTo>
                    <a:lnTo>
                      <a:pt x="285" y="1840"/>
                    </a:lnTo>
                    <a:lnTo>
                      <a:pt x="285" y="1838"/>
                    </a:lnTo>
                    <a:lnTo>
                      <a:pt x="286" y="1837"/>
                    </a:lnTo>
                    <a:lnTo>
                      <a:pt x="288" y="1837"/>
                    </a:lnTo>
                    <a:lnTo>
                      <a:pt x="290" y="1838"/>
                    </a:lnTo>
                    <a:lnTo>
                      <a:pt x="288" y="1840"/>
                    </a:lnTo>
                    <a:lnTo>
                      <a:pt x="287" y="1842"/>
                    </a:lnTo>
                    <a:close/>
                    <a:moveTo>
                      <a:pt x="250" y="1864"/>
                    </a:moveTo>
                    <a:lnTo>
                      <a:pt x="251" y="1865"/>
                    </a:lnTo>
                    <a:lnTo>
                      <a:pt x="250" y="1865"/>
                    </a:lnTo>
                    <a:lnTo>
                      <a:pt x="249" y="1865"/>
                    </a:lnTo>
                    <a:lnTo>
                      <a:pt x="248" y="1863"/>
                    </a:lnTo>
                    <a:lnTo>
                      <a:pt x="249" y="1861"/>
                    </a:lnTo>
                    <a:lnTo>
                      <a:pt x="250" y="1862"/>
                    </a:lnTo>
                    <a:lnTo>
                      <a:pt x="250" y="1864"/>
                    </a:lnTo>
                    <a:close/>
                    <a:moveTo>
                      <a:pt x="283" y="1864"/>
                    </a:moveTo>
                    <a:lnTo>
                      <a:pt x="281" y="1865"/>
                    </a:lnTo>
                    <a:lnTo>
                      <a:pt x="281" y="1864"/>
                    </a:lnTo>
                    <a:lnTo>
                      <a:pt x="281" y="1863"/>
                    </a:lnTo>
                    <a:lnTo>
                      <a:pt x="282" y="1863"/>
                    </a:lnTo>
                    <a:lnTo>
                      <a:pt x="283" y="1863"/>
                    </a:lnTo>
                    <a:lnTo>
                      <a:pt x="283" y="1864"/>
                    </a:lnTo>
                    <a:close/>
                    <a:moveTo>
                      <a:pt x="279" y="1907"/>
                    </a:moveTo>
                    <a:lnTo>
                      <a:pt x="279" y="1908"/>
                    </a:lnTo>
                    <a:lnTo>
                      <a:pt x="279" y="1910"/>
                    </a:lnTo>
                    <a:lnTo>
                      <a:pt x="277" y="1912"/>
                    </a:lnTo>
                    <a:lnTo>
                      <a:pt x="276" y="1913"/>
                    </a:lnTo>
                    <a:lnTo>
                      <a:pt x="275" y="1912"/>
                    </a:lnTo>
                    <a:lnTo>
                      <a:pt x="274" y="1910"/>
                    </a:lnTo>
                    <a:lnTo>
                      <a:pt x="274" y="1908"/>
                    </a:lnTo>
                    <a:lnTo>
                      <a:pt x="273" y="1906"/>
                    </a:lnTo>
                    <a:lnTo>
                      <a:pt x="274" y="1901"/>
                    </a:lnTo>
                    <a:lnTo>
                      <a:pt x="277" y="1900"/>
                    </a:lnTo>
                    <a:lnTo>
                      <a:pt x="279" y="1903"/>
                    </a:lnTo>
                    <a:lnTo>
                      <a:pt x="279" y="1907"/>
                    </a:lnTo>
                    <a:close/>
                    <a:moveTo>
                      <a:pt x="214" y="1945"/>
                    </a:moveTo>
                    <a:lnTo>
                      <a:pt x="212" y="1941"/>
                    </a:lnTo>
                    <a:lnTo>
                      <a:pt x="212" y="1935"/>
                    </a:lnTo>
                    <a:lnTo>
                      <a:pt x="212" y="1931"/>
                    </a:lnTo>
                    <a:lnTo>
                      <a:pt x="214" y="1926"/>
                    </a:lnTo>
                    <a:lnTo>
                      <a:pt x="215" y="1932"/>
                    </a:lnTo>
                    <a:lnTo>
                      <a:pt x="215" y="1936"/>
                    </a:lnTo>
                    <a:lnTo>
                      <a:pt x="215" y="1941"/>
                    </a:lnTo>
                    <a:lnTo>
                      <a:pt x="214" y="1945"/>
                    </a:lnTo>
                    <a:close/>
                    <a:moveTo>
                      <a:pt x="257" y="1939"/>
                    </a:moveTo>
                    <a:lnTo>
                      <a:pt x="256" y="1941"/>
                    </a:lnTo>
                    <a:lnTo>
                      <a:pt x="255" y="1941"/>
                    </a:lnTo>
                    <a:lnTo>
                      <a:pt x="255" y="1940"/>
                    </a:lnTo>
                    <a:lnTo>
                      <a:pt x="255" y="1938"/>
                    </a:lnTo>
                    <a:lnTo>
                      <a:pt x="255" y="1936"/>
                    </a:lnTo>
                    <a:lnTo>
                      <a:pt x="256" y="1935"/>
                    </a:lnTo>
                    <a:lnTo>
                      <a:pt x="257" y="1936"/>
                    </a:lnTo>
                    <a:lnTo>
                      <a:pt x="257" y="1939"/>
                    </a:lnTo>
                    <a:close/>
                    <a:moveTo>
                      <a:pt x="212" y="1954"/>
                    </a:moveTo>
                    <a:lnTo>
                      <a:pt x="212" y="1957"/>
                    </a:lnTo>
                    <a:lnTo>
                      <a:pt x="211" y="1956"/>
                    </a:lnTo>
                    <a:lnTo>
                      <a:pt x="212" y="1954"/>
                    </a:lnTo>
                    <a:close/>
                    <a:moveTo>
                      <a:pt x="254" y="1976"/>
                    </a:moveTo>
                    <a:lnTo>
                      <a:pt x="250" y="1974"/>
                    </a:lnTo>
                    <a:lnTo>
                      <a:pt x="247" y="1973"/>
                    </a:lnTo>
                    <a:lnTo>
                      <a:pt x="247" y="1970"/>
                    </a:lnTo>
                    <a:lnTo>
                      <a:pt x="247" y="1966"/>
                    </a:lnTo>
                    <a:lnTo>
                      <a:pt x="249" y="1968"/>
                    </a:lnTo>
                    <a:lnTo>
                      <a:pt x="252" y="1971"/>
                    </a:lnTo>
                    <a:lnTo>
                      <a:pt x="255" y="1973"/>
                    </a:lnTo>
                    <a:lnTo>
                      <a:pt x="257" y="1975"/>
                    </a:lnTo>
                    <a:lnTo>
                      <a:pt x="257" y="1976"/>
                    </a:lnTo>
                    <a:lnTo>
                      <a:pt x="255" y="1976"/>
                    </a:lnTo>
                    <a:lnTo>
                      <a:pt x="254" y="1976"/>
                    </a:lnTo>
                    <a:close/>
                    <a:moveTo>
                      <a:pt x="239" y="1977"/>
                    </a:moveTo>
                    <a:lnTo>
                      <a:pt x="239" y="1979"/>
                    </a:lnTo>
                    <a:lnTo>
                      <a:pt x="240" y="1981"/>
                    </a:lnTo>
                    <a:lnTo>
                      <a:pt x="241" y="1984"/>
                    </a:lnTo>
                    <a:lnTo>
                      <a:pt x="243" y="1985"/>
                    </a:lnTo>
                    <a:lnTo>
                      <a:pt x="247" y="1986"/>
                    </a:lnTo>
                    <a:lnTo>
                      <a:pt x="249" y="1986"/>
                    </a:lnTo>
                    <a:lnTo>
                      <a:pt x="251" y="1986"/>
                    </a:lnTo>
                    <a:lnTo>
                      <a:pt x="252" y="1988"/>
                    </a:lnTo>
                    <a:lnTo>
                      <a:pt x="249" y="1988"/>
                    </a:lnTo>
                    <a:lnTo>
                      <a:pt x="245" y="1988"/>
                    </a:lnTo>
                    <a:lnTo>
                      <a:pt x="241" y="1990"/>
                    </a:lnTo>
                    <a:lnTo>
                      <a:pt x="239" y="1994"/>
                    </a:lnTo>
                    <a:lnTo>
                      <a:pt x="237" y="1999"/>
                    </a:lnTo>
                    <a:lnTo>
                      <a:pt x="238" y="2005"/>
                    </a:lnTo>
                    <a:lnTo>
                      <a:pt x="239" y="2009"/>
                    </a:lnTo>
                    <a:lnTo>
                      <a:pt x="240" y="2014"/>
                    </a:lnTo>
                    <a:lnTo>
                      <a:pt x="242" y="2018"/>
                    </a:lnTo>
                    <a:lnTo>
                      <a:pt x="241" y="2022"/>
                    </a:lnTo>
                    <a:lnTo>
                      <a:pt x="238" y="2024"/>
                    </a:lnTo>
                    <a:lnTo>
                      <a:pt x="230" y="2026"/>
                    </a:lnTo>
                    <a:lnTo>
                      <a:pt x="231" y="2022"/>
                    </a:lnTo>
                    <a:lnTo>
                      <a:pt x="229" y="2018"/>
                    </a:lnTo>
                    <a:lnTo>
                      <a:pt x="229" y="2015"/>
                    </a:lnTo>
                    <a:lnTo>
                      <a:pt x="234" y="2015"/>
                    </a:lnTo>
                    <a:lnTo>
                      <a:pt x="236" y="2013"/>
                    </a:lnTo>
                    <a:lnTo>
                      <a:pt x="236" y="2011"/>
                    </a:lnTo>
                    <a:lnTo>
                      <a:pt x="234" y="2009"/>
                    </a:lnTo>
                    <a:lnTo>
                      <a:pt x="233" y="2007"/>
                    </a:lnTo>
                    <a:lnTo>
                      <a:pt x="232" y="2007"/>
                    </a:lnTo>
                    <a:lnTo>
                      <a:pt x="230" y="2006"/>
                    </a:lnTo>
                    <a:lnTo>
                      <a:pt x="229" y="2005"/>
                    </a:lnTo>
                    <a:lnTo>
                      <a:pt x="227" y="2005"/>
                    </a:lnTo>
                    <a:lnTo>
                      <a:pt x="225" y="2007"/>
                    </a:lnTo>
                    <a:lnTo>
                      <a:pt x="225" y="2009"/>
                    </a:lnTo>
                    <a:lnTo>
                      <a:pt x="224" y="2009"/>
                    </a:lnTo>
                    <a:lnTo>
                      <a:pt x="222" y="2008"/>
                    </a:lnTo>
                    <a:lnTo>
                      <a:pt x="219" y="2004"/>
                    </a:lnTo>
                    <a:lnTo>
                      <a:pt x="220" y="2000"/>
                    </a:lnTo>
                    <a:lnTo>
                      <a:pt x="221" y="1996"/>
                    </a:lnTo>
                    <a:lnTo>
                      <a:pt x="221" y="1989"/>
                    </a:lnTo>
                    <a:lnTo>
                      <a:pt x="222" y="1990"/>
                    </a:lnTo>
                    <a:lnTo>
                      <a:pt x="224" y="1990"/>
                    </a:lnTo>
                    <a:lnTo>
                      <a:pt x="225" y="1990"/>
                    </a:lnTo>
                    <a:lnTo>
                      <a:pt x="227" y="1989"/>
                    </a:lnTo>
                    <a:lnTo>
                      <a:pt x="229" y="1986"/>
                    </a:lnTo>
                    <a:lnTo>
                      <a:pt x="232" y="1981"/>
                    </a:lnTo>
                    <a:lnTo>
                      <a:pt x="232" y="1977"/>
                    </a:lnTo>
                    <a:lnTo>
                      <a:pt x="231" y="1971"/>
                    </a:lnTo>
                    <a:lnTo>
                      <a:pt x="233" y="1973"/>
                    </a:lnTo>
                    <a:lnTo>
                      <a:pt x="236" y="1973"/>
                    </a:lnTo>
                    <a:lnTo>
                      <a:pt x="238" y="1974"/>
                    </a:lnTo>
                    <a:lnTo>
                      <a:pt x="239" y="1977"/>
                    </a:lnTo>
                    <a:close/>
                    <a:moveTo>
                      <a:pt x="212" y="2094"/>
                    </a:moveTo>
                    <a:lnTo>
                      <a:pt x="209" y="2094"/>
                    </a:lnTo>
                    <a:lnTo>
                      <a:pt x="206" y="2095"/>
                    </a:lnTo>
                    <a:lnTo>
                      <a:pt x="204" y="2096"/>
                    </a:lnTo>
                    <a:lnTo>
                      <a:pt x="201" y="2095"/>
                    </a:lnTo>
                    <a:lnTo>
                      <a:pt x="199" y="2091"/>
                    </a:lnTo>
                    <a:lnTo>
                      <a:pt x="201" y="2088"/>
                    </a:lnTo>
                    <a:lnTo>
                      <a:pt x="206" y="2088"/>
                    </a:lnTo>
                    <a:lnTo>
                      <a:pt x="210" y="2090"/>
                    </a:lnTo>
                    <a:lnTo>
                      <a:pt x="210" y="2091"/>
                    </a:lnTo>
                    <a:lnTo>
                      <a:pt x="211" y="2091"/>
                    </a:lnTo>
                    <a:lnTo>
                      <a:pt x="212" y="2093"/>
                    </a:lnTo>
                    <a:lnTo>
                      <a:pt x="212" y="2094"/>
                    </a:lnTo>
                    <a:close/>
                    <a:moveTo>
                      <a:pt x="222" y="2118"/>
                    </a:moveTo>
                    <a:lnTo>
                      <a:pt x="220" y="2121"/>
                    </a:lnTo>
                    <a:lnTo>
                      <a:pt x="216" y="2121"/>
                    </a:lnTo>
                    <a:lnTo>
                      <a:pt x="213" y="2118"/>
                    </a:lnTo>
                    <a:lnTo>
                      <a:pt x="212" y="2116"/>
                    </a:lnTo>
                    <a:lnTo>
                      <a:pt x="214" y="2116"/>
                    </a:lnTo>
                    <a:lnTo>
                      <a:pt x="219" y="2116"/>
                    </a:lnTo>
                    <a:lnTo>
                      <a:pt x="221" y="2116"/>
                    </a:lnTo>
                    <a:lnTo>
                      <a:pt x="222" y="2118"/>
                    </a:lnTo>
                    <a:close/>
                    <a:moveTo>
                      <a:pt x="245" y="2127"/>
                    </a:moveTo>
                    <a:lnTo>
                      <a:pt x="243" y="2127"/>
                    </a:lnTo>
                    <a:lnTo>
                      <a:pt x="242" y="2127"/>
                    </a:lnTo>
                    <a:lnTo>
                      <a:pt x="240" y="2127"/>
                    </a:lnTo>
                    <a:lnTo>
                      <a:pt x="238" y="2127"/>
                    </a:lnTo>
                    <a:lnTo>
                      <a:pt x="237" y="2125"/>
                    </a:lnTo>
                    <a:lnTo>
                      <a:pt x="238" y="2122"/>
                    </a:lnTo>
                    <a:lnTo>
                      <a:pt x="238" y="2118"/>
                    </a:lnTo>
                    <a:lnTo>
                      <a:pt x="238" y="2116"/>
                    </a:lnTo>
                    <a:lnTo>
                      <a:pt x="241" y="2118"/>
                    </a:lnTo>
                    <a:lnTo>
                      <a:pt x="242" y="2121"/>
                    </a:lnTo>
                    <a:lnTo>
                      <a:pt x="243" y="2124"/>
                    </a:lnTo>
                    <a:lnTo>
                      <a:pt x="245" y="2127"/>
                    </a:lnTo>
                    <a:close/>
                    <a:moveTo>
                      <a:pt x="154" y="2148"/>
                    </a:moveTo>
                    <a:lnTo>
                      <a:pt x="154" y="2149"/>
                    </a:lnTo>
                    <a:lnTo>
                      <a:pt x="154" y="2151"/>
                    </a:lnTo>
                    <a:lnTo>
                      <a:pt x="153" y="2151"/>
                    </a:lnTo>
                    <a:lnTo>
                      <a:pt x="152" y="2152"/>
                    </a:lnTo>
                    <a:lnTo>
                      <a:pt x="150" y="2152"/>
                    </a:lnTo>
                    <a:lnTo>
                      <a:pt x="149" y="2151"/>
                    </a:lnTo>
                    <a:lnTo>
                      <a:pt x="148" y="2149"/>
                    </a:lnTo>
                    <a:lnTo>
                      <a:pt x="146" y="2148"/>
                    </a:lnTo>
                    <a:lnTo>
                      <a:pt x="147" y="2144"/>
                    </a:lnTo>
                    <a:lnTo>
                      <a:pt x="150" y="2143"/>
                    </a:lnTo>
                    <a:lnTo>
                      <a:pt x="154" y="2144"/>
                    </a:lnTo>
                    <a:lnTo>
                      <a:pt x="154" y="2148"/>
                    </a:lnTo>
                    <a:close/>
                    <a:moveTo>
                      <a:pt x="180" y="2276"/>
                    </a:moveTo>
                    <a:lnTo>
                      <a:pt x="178" y="2279"/>
                    </a:lnTo>
                    <a:lnTo>
                      <a:pt x="178" y="2281"/>
                    </a:lnTo>
                    <a:lnTo>
                      <a:pt x="176" y="2283"/>
                    </a:lnTo>
                    <a:lnTo>
                      <a:pt x="173" y="2281"/>
                    </a:lnTo>
                    <a:lnTo>
                      <a:pt x="170" y="2283"/>
                    </a:lnTo>
                    <a:lnTo>
                      <a:pt x="169" y="2286"/>
                    </a:lnTo>
                    <a:lnTo>
                      <a:pt x="169" y="2288"/>
                    </a:lnTo>
                    <a:lnTo>
                      <a:pt x="167" y="2289"/>
                    </a:lnTo>
                    <a:lnTo>
                      <a:pt x="163" y="2286"/>
                    </a:lnTo>
                    <a:lnTo>
                      <a:pt x="163" y="2280"/>
                    </a:lnTo>
                    <a:lnTo>
                      <a:pt x="163" y="2275"/>
                    </a:lnTo>
                    <a:lnTo>
                      <a:pt x="161" y="2270"/>
                    </a:lnTo>
                    <a:lnTo>
                      <a:pt x="165" y="2266"/>
                    </a:lnTo>
                    <a:lnTo>
                      <a:pt x="168" y="2262"/>
                    </a:lnTo>
                    <a:lnTo>
                      <a:pt x="172" y="2260"/>
                    </a:lnTo>
                    <a:lnTo>
                      <a:pt x="177" y="2260"/>
                    </a:lnTo>
                    <a:lnTo>
                      <a:pt x="177" y="2264"/>
                    </a:lnTo>
                    <a:lnTo>
                      <a:pt x="177" y="2268"/>
                    </a:lnTo>
                    <a:lnTo>
                      <a:pt x="178" y="2272"/>
                    </a:lnTo>
                    <a:lnTo>
                      <a:pt x="180" y="2276"/>
                    </a:lnTo>
                    <a:close/>
                    <a:moveTo>
                      <a:pt x="165" y="2301"/>
                    </a:moveTo>
                    <a:lnTo>
                      <a:pt x="165" y="2301"/>
                    </a:lnTo>
                    <a:lnTo>
                      <a:pt x="165" y="2302"/>
                    </a:lnTo>
                    <a:lnTo>
                      <a:pt x="165" y="2301"/>
                    </a:lnTo>
                    <a:close/>
                    <a:moveTo>
                      <a:pt x="173" y="2329"/>
                    </a:moveTo>
                    <a:lnTo>
                      <a:pt x="169" y="2325"/>
                    </a:lnTo>
                    <a:lnTo>
                      <a:pt x="165" y="2322"/>
                    </a:lnTo>
                    <a:lnTo>
                      <a:pt x="162" y="2317"/>
                    </a:lnTo>
                    <a:lnTo>
                      <a:pt x="165" y="2311"/>
                    </a:lnTo>
                    <a:lnTo>
                      <a:pt x="167" y="2311"/>
                    </a:lnTo>
                    <a:lnTo>
                      <a:pt x="169" y="2311"/>
                    </a:lnTo>
                    <a:lnTo>
                      <a:pt x="171" y="2313"/>
                    </a:lnTo>
                    <a:lnTo>
                      <a:pt x="173" y="2316"/>
                    </a:lnTo>
                    <a:lnTo>
                      <a:pt x="173" y="2319"/>
                    </a:lnTo>
                    <a:lnTo>
                      <a:pt x="173" y="2322"/>
                    </a:lnTo>
                    <a:lnTo>
                      <a:pt x="173" y="2326"/>
                    </a:lnTo>
                    <a:lnTo>
                      <a:pt x="173" y="2329"/>
                    </a:lnTo>
                    <a:close/>
                    <a:moveTo>
                      <a:pt x="138" y="2455"/>
                    </a:moveTo>
                    <a:lnTo>
                      <a:pt x="137" y="2459"/>
                    </a:lnTo>
                    <a:lnTo>
                      <a:pt x="136" y="2461"/>
                    </a:lnTo>
                    <a:lnTo>
                      <a:pt x="133" y="2465"/>
                    </a:lnTo>
                    <a:lnTo>
                      <a:pt x="132" y="2468"/>
                    </a:lnTo>
                    <a:lnTo>
                      <a:pt x="130" y="2468"/>
                    </a:lnTo>
                    <a:lnTo>
                      <a:pt x="128" y="2468"/>
                    </a:lnTo>
                    <a:lnTo>
                      <a:pt x="124" y="2467"/>
                    </a:lnTo>
                    <a:lnTo>
                      <a:pt x="123" y="2464"/>
                    </a:lnTo>
                    <a:lnTo>
                      <a:pt x="124" y="2459"/>
                    </a:lnTo>
                    <a:lnTo>
                      <a:pt x="128" y="2455"/>
                    </a:lnTo>
                    <a:lnTo>
                      <a:pt x="133" y="2453"/>
                    </a:lnTo>
                    <a:lnTo>
                      <a:pt x="138" y="2455"/>
                    </a:lnTo>
                    <a:close/>
                    <a:moveTo>
                      <a:pt x="143" y="2494"/>
                    </a:moveTo>
                    <a:lnTo>
                      <a:pt x="143" y="2494"/>
                    </a:lnTo>
                    <a:lnTo>
                      <a:pt x="141" y="2494"/>
                    </a:lnTo>
                    <a:lnTo>
                      <a:pt x="141" y="2493"/>
                    </a:lnTo>
                    <a:lnTo>
                      <a:pt x="142" y="2493"/>
                    </a:lnTo>
                    <a:lnTo>
                      <a:pt x="143" y="2493"/>
                    </a:lnTo>
                    <a:lnTo>
                      <a:pt x="143" y="2494"/>
                    </a:lnTo>
                    <a:close/>
                    <a:moveTo>
                      <a:pt x="173" y="2496"/>
                    </a:moveTo>
                    <a:lnTo>
                      <a:pt x="170" y="2496"/>
                    </a:lnTo>
                    <a:lnTo>
                      <a:pt x="169" y="2496"/>
                    </a:lnTo>
                    <a:lnTo>
                      <a:pt x="173" y="2495"/>
                    </a:lnTo>
                    <a:lnTo>
                      <a:pt x="173" y="2496"/>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grpSp>
        <p:grpSp>
          <p:nvGrpSpPr>
            <p:cNvPr id="4106" name="Group 29"/>
            <p:cNvGrpSpPr>
              <a:grpSpLocks/>
            </p:cNvGrpSpPr>
            <p:nvPr/>
          </p:nvGrpSpPr>
          <p:grpSpPr bwMode="auto">
            <a:xfrm>
              <a:off x="748" y="255"/>
              <a:ext cx="970" cy="140"/>
              <a:chOff x="821" y="1941"/>
              <a:chExt cx="5339" cy="772"/>
            </a:xfrm>
          </p:grpSpPr>
          <p:sp>
            <p:nvSpPr>
              <p:cNvPr id="4107" name="Freeform 30"/>
              <p:cNvSpPr>
                <a:spLocks noEditPoints="1"/>
              </p:cNvSpPr>
              <p:nvPr/>
            </p:nvSpPr>
            <p:spPr bwMode="auto">
              <a:xfrm>
                <a:off x="821" y="1941"/>
                <a:ext cx="4789" cy="347"/>
              </a:xfrm>
              <a:custGeom>
                <a:avLst/>
                <a:gdLst>
                  <a:gd name="T0" fmla="*/ 484 w 4786"/>
                  <a:gd name="T1" fmla="*/ 136 h 345"/>
                  <a:gd name="T2" fmla="*/ 704 w 4786"/>
                  <a:gd name="T3" fmla="*/ 6 h 345"/>
                  <a:gd name="T4" fmla="*/ 756 w 4786"/>
                  <a:gd name="T5" fmla="*/ 24 h 345"/>
                  <a:gd name="T6" fmla="*/ 815 w 4786"/>
                  <a:gd name="T7" fmla="*/ 157 h 345"/>
                  <a:gd name="T8" fmla="*/ 756 w 4786"/>
                  <a:gd name="T9" fmla="*/ 212 h 345"/>
                  <a:gd name="T10" fmla="*/ 698 w 4786"/>
                  <a:gd name="T11" fmla="*/ 356 h 345"/>
                  <a:gd name="T12" fmla="*/ 523 w 4786"/>
                  <a:gd name="T13" fmla="*/ 356 h 345"/>
                  <a:gd name="T14" fmla="*/ 687 w 4786"/>
                  <a:gd name="T15" fmla="*/ 150 h 345"/>
                  <a:gd name="T16" fmla="*/ 688 w 4786"/>
                  <a:gd name="T17" fmla="*/ 119 h 345"/>
                  <a:gd name="T18" fmla="*/ 643 w 4786"/>
                  <a:gd name="T19" fmla="*/ 104 h 345"/>
                  <a:gd name="T20" fmla="*/ 1078 w 4786"/>
                  <a:gd name="T21" fmla="*/ 184 h 345"/>
                  <a:gd name="T22" fmla="*/ 1307 w 4786"/>
                  <a:gd name="T23" fmla="*/ 356 h 345"/>
                  <a:gd name="T24" fmla="*/ 1169 w 4786"/>
                  <a:gd name="T25" fmla="*/ 170 h 345"/>
                  <a:gd name="T26" fmla="*/ 995 w 4786"/>
                  <a:gd name="T27" fmla="*/ 190 h 345"/>
                  <a:gd name="T28" fmla="*/ 986 w 4786"/>
                  <a:gd name="T29" fmla="*/ 184 h 345"/>
                  <a:gd name="T30" fmla="*/ 1614 w 4786"/>
                  <a:gd name="T31" fmla="*/ 28 h 345"/>
                  <a:gd name="T32" fmla="*/ 1691 w 4786"/>
                  <a:gd name="T33" fmla="*/ 195 h 345"/>
                  <a:gd name="T34" fmla="*/ 1629 w 4786"/>
                  <a:gd name="T35" fmla="*/ 321 h 345"/>
                  <a:gd name="T36" fmla="*/ 1502 w 4786"/>
                  <a:gd name="T37" fmla="*/ 361 h 345"/>
                  <a:gd name="T38" fmla="*/ 1337 w 4786"/>
                  <a:gd name="T39" fmla="*/ 259 h 345"/>
                  <a:gd name="T40" fmla="*/ 1335 w 4786"/>
                  <a:gd name="T41" fmla="*/ 107 h 345"/>
                  <a:gd name="T42" fmla="*/ 1506 w 4786"/>
                  <a:gd name="T43" fmla="*/ 115 h 345"/>
                  <a:gd name="T44" fmla="*/ 1449 w 4786"/>
                  <a:gd name="T45" fmla="*/ 152 h 345"/>
                  <a:gd name="T46" fmla="*/ 1457 w 4786"/>
                  <a:gd name="T47" fmla="*/ 221 h 345"/>
                  <a:gd name="T48" fmla="*/ 1520 w 4786"/>
                  <a:gd name="T49" fmla="*/ 244 h 345"/>
                  <a:gd name="T50" fmla="*/ 1566 w 4786"/>
                  <a:gd name="T51" fmla="*/ 197 h 345"/>
                  <a:gd name="T52" fmla="*/ 1548 w 4786"/>
                  <a:gd name="T53" fmla="*/ 131 h 345"/>
                  <a:gd name="T54" fmla="*/ 1945 w 4786"/>
                  <a:gd name="T55" fmla="*/ 104 h 345"/>
                  <a:gd name="T56" fmla="*/ 1974 w 4786"/>
                  <a:gd name="T57" fmla="*/ 356 h 345"/>
                  <a:gd name="T58" fmla="*/ 2478 w 4786"/>
                  <a:gd name="T59" fmla="*/ 4 h 345"/>
                  <a:gd name="T60" fmla="*/ 2596 w 4786"/>
                  <a:gd name="T61" fmla="*/ 154 h 345"/>
                  <a:gd name="T62" fmla="*/ 2610 w 4786"/>
                  <a:gd name="T63" fmla="*/ 125 h 345"/>
                  <a:gd name="T64" fmla="*/ 2626 w 4786"/>
                  <a:gd name="T65" fmla="*/ 97 h 345"/>
                  <a:gd name="T66" fmla="*/ 2604 w 4786"/>
                  <a:gd name="T67" fmla="*/ 226 h 345"/>
                  <a:gd name="T68" fmla="*/ 2594 w 4786"/>
                  <a:gd name="T69" fmla="*/ 216 h 345"/>
                  <a:gd name="T70" fmla="*/ 3062 w 4786"/>
                  <a:gd name="T71" fmla="*/ 4 h 345"/>
                  <a:gd name="T72" fmla="*/ 3261 w 4786"/>
                  <a:gd name="T73" fmla="*/ 8 h 345"/>
                  <a:gd name="T74" fmla="*/ 3322 w 4786"/>
                  <a:gd name="T75" fmla="*/ 36 h 345"/>
                  <a:gd name="T76" fmla="*/ 3353 w 4786"/>
                  <a:gd name="T77" fmla="*/ 167 h 345"/>
                  <a:gd name="T78" fmla="*/ 3295 w 4786"/>
                  <a:gd name="T79" fmla="*/ 216 h 345"/>
                  <a:gd name="T80" fmla="*/ 3198 w 4786"/>
                  <a:gd name="T81" fmla="*/ 248 h 345"/>
                  <a:gd name="T82" fmla="*/ 3209 w 4786"/>
                  <a:gd name="T83" fmla="*/ 161 h 345"/>
                  <a:gd name="T84" fmla="*/ 3237 w 4786"/>
                  <a:gd name="T85" fmla="*/ 146 h 345"/>
                  <a:gd name="T86" fmla="*/ 3235 w 4786"/>
                  <a:gd name="T87" fmla="*/ 116 h 345"/>
                  <a:gd name="T88" fmla="*/ 3192 w 4786"/>
                  <a:gd name="T89" fmla="*/ 161 h 345"/>
                  <a:gd name="T90" fmla="*/ 3563 w 4786"/>
                  <a:gd name="T91" fmla="*/ 148 h 345"/>
                  <a:gd name="T92" fmla="*/ 3552 w 4786"/>
                  <a:gd name="T93" fmla="*/ 152 h 345"/>
                  <a:gd name="T94" fmla="*/ 3935 w 4786"/>
                  <a:gd name="T95" fmla="*/ 7 h 345"/>
                  <a:gd name="T96" fmla="*/ 3995 w 4786"/>
                  <a:gd name="T97" fmla="*/ 30 h 345"/>
                  <a:gd name="T98" fmla="*/ 4042 w 4786"/>
                  <a:gd name="T99" fmla="*/ 162 h 345"/>
                  <a:gd name="T100" fmla="*/ 3978 w 4786"/>
                  <a:gd name="T101" fmla="*/ 214 h 345"/>
                  <a:gd name="T102" fmla="*/ 3877 w 4786"/>
                  <a:gd name="T103" fmla="*/ 250 h 345"/>
                  <a:gd name="T104" fmla="*/ 3871 w 4786"/>
                  <a:gd name="T105" fmla="*/ 161 h 345"/>
                  <a:gd name="T106" fmla="*/ 3915 w 4786"/>
                  <a:gd name="T107" fmla="*/ 148 h 345"/>
                  <a:gd name="T108" fmla="*/ 3915 w 4786"/>
                  <a:gd name="T109" fmla="*/ 117 h 345"/>
                  <a:gd name="T110" fmla="*/ 3871 w 4786"/>
                  <a:gd name="T111" fmla="*/ 161 h 345"/>
                  <a:gd name="T112" fmla="*/ 4319 w 4786"/>
                  <a:gd name="T113" fmla="*/ 199 h 345"/>
                  <a:gd name="T114" fmla="*/ 4314 w 4786"/>
                  <a:gd name="T115" fmla="*/ 150 h 345"/>
                  <a:gd name="T116" fmla="*/ 4220 w 4786"/>
                  <a:gd name="T117" fmla="*/ 202 h 345"/>
                  <a:gd name="T118" fmla="*/ 4207 w 4786"/>
                  <a:gd name="T119" fmla="*/ 216 h 345"/>
                  <a:gd name="T120" fmla="*/ 4576 w 4786"/>
                  <a:gd name="T121" fmla="*/ 314 h 345"/>
                  <a:gd name="T122" fmla="*/ 4621 w 4786"/>
                  <a:gd name="T123" fmla="*/ 130 h 34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4786"/>
                  <a:gd name="T187" fmla="*/ 0 h 345"/>
                  <a:gd name="T188" fmla="*/ 4786 w 4786"/>
                  <a:gd name="T189" fmla="*/ 345 h 34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4786" h="345">
                    <a:moveTo>
                      <a:pt x="69" y="340"/>
                    </a:moveTo>
                    <a:lnTo>
                      <a:pt x="69" y="111"/>
                    </a:lnTo>
                    <a:lnTo>
                      <a:pt x="0" y="114"/>
                    </a:lnTo>
                    <a:lnTo>
                      <a:pt x="0" y="4"/>
                    </a:lnTo>
                    <a:lnTo>
                      <a:pt x="256" y="4"/>
                    </a:lnTo>
                    <a:lnTo>
                      <a:pt x="256" y="114"/>
                    </a:lnTo>
                    <a:lnTo>
                      <a:pt x="189" y="111"/>
                    </a:lnTo>
                    <a:lnTo>
                      <a:pt x="189" y="340"/>
                    </a:lnTo>
                    <a:lnTo>
                      <a:pt x="69" y="340"/>
                    </a:lnTo>
                    <a:close/>
                    <a:moveTo>
                      <a:pt x="267" y="340"/>
                    </a:moveTo>
                    <a:lnTo>
                      <a:pt x="267" y="4"/>
                    </a:lnTo>
                    <a:lnTo>
                      <a:pt x="494" y="4"/>
                    </a:lnTo>
                    <a:lnTo>
                      <a:pt x="494" y="96"/>
                    </a:lnTo>
                    <a:lnTo>
                      <a:pt x="389" y="96"/>
                    </a:lnTo>
                    <a:lnTo>
                      <a:pt x="389" y="128"/>
                    </a:lnTo>
                    <a:lnTo>
                      <a:pt x="484" y="128"/>
                    </a:lnTo>
                    <a:lnTo>
                      <a:pt x="484" y="216"/>
                    </a:lnTo>
                    <a:lnTo>
                      <a:pt x="389" y="216"/>
                    </a:lnTo>
                    <a:lnTo>
                      <a:pt x="389" y="248"/>
                    </a:lnTo>
                    <a:lnTo>
                      <a:pt x="497" y="248"/>
                    </a:lnTo>
                    <a:lnTo>
                      <a:pt x="497" y="340"/>
                    </a:lnTo>
                    <a:lnTo>
                      <a:pt x="267" y="340"/>
                    </a:lnTo>
                    <a:close/>
                    <a:moveTo>
                      <a:pt x="523" y="340"/>
                    </a:moveTo>
                    <a:lnTo>
                      <a:pt x="523" y="4"/>
                    </a:lnTo>
                    <a:lnTo>
                      <a:pt x="675" y="4"/>
                    </a:lnTo>
                    <a:lnTo>
                      <a:pt x="680" y="5"/>
                    </a:lnTo>
                    <a:lnTo>
                      <a:pt x="685" y="5"/>
                    </a:lnTo>
                    <a:lnTo>
                      <a:pt x="689" y="5"/>
                    </a:lnTo>
                    <a:lnTo>
                      <a:pt x="693" y="5"/>
                    </a:lnTo>
                    <a:lnTo>
                      <a:pt x="697" y="6"/>
                    </a:lnTo>
                    <a:lnTo>
                      <a:pt x="700" y="6"/>
                    </a:lnTo>
                    <a:lnTo>
                      <a:pt x="704" y="6"/>
                    </a:lnTo>
                    <a:lnTo>
                      <a:pt x="708" y="7"/>
                    </a:lnTo>
                    <a:lnTo>
                      <a:pt x="711" y="8"/>
                    </a:lnTo>
                    <a:lnTo>
                      <a:pt x="715" y="9"/>
                    </a:lnTo>
                    <a:lnTo>
                      <a:pt x="718" y="9"/>
                    </a:lnTo>
                    <a:lnTo>
                      <a:pt x="721" y="9"/>
                    </a:lnTo>
                    <a:lnTo>
                      <a:pt x="724" y="10"/>
                    </a:lnTo>
                    <a:lnTo>
                      <a:pt x="727" y="11"/>
                    </a:lnTo>
                    <a:lnTo>
                      <a:pt x="730" y="12"/>
                    </a:lnTo>
                    <a:lnTo>
                      <a:pt x="733" y="13"/>
                    </a:lnTo>
                    <a:lnTo>
                      <a:pt x="737" y="14"/>
                    </a:lnTo>
                    <a:lnTo>
                      <a:pt x="739" y="15"/>
                    </a:lnTo>
                    <a:lnTo>
                      <a:pt x="742" y="16"/>
                    </a:lnTo>
                    <a:lnTo>
                      <a:pt x="745" y="17"/>
                    </a:lnTo>
                    <a:lnTo>
                      <a:pt x="748" y="19"/>
                    </a:lnTo>
                    <a:lnTo>
                      <a:pt x="751" y="21"/>
                    </a:lnTo>
                    <a:lnTo>
                      <a:pt x="754" y="22"/>
                    </a:lnTo>
                    <a:lnTo>
                      <a:pt x="756" y="24"/>
                    </a:lnTo>
                    <a:lnTo>
                      <a:pt x="765" y="30"/>
                    </a:lnTo>
                    <a:lnTo>
                      <a:pt x="773" y="36"/>
                    </a:lnTo>
                    <a:lnTo>
                      <a:pt x="780" y="43"/>
                    </a:lnTo>
                    <a:lnTo>
                      <a:pt x="786" y="49"/>
                    </a:lnTo>
                    <a:lnTo>
                      <a:pt x="792" y="57"/>
                    </a:lnTo>
                    <a:lnTo>
                      <a:pt x="797" y="65"/>
                    </a:lnTo>
                    <a:lnTo>
                      <a:pt x="801" y="73"/>
                    </a:lnTo>
                    <a:lnTo>
                      <a:pt x="805" y="82"/>
                    </a:lnTo>
                    <a:lnTo>
                      <a:pt x="807" y="91"/>
                    </a:lnTo>
                    <a:lnTo>
                      <a:pt x="809" y="101"/>
                    </a:lnTo>
                    <a:lnTo>
                      <a:pt x="810" y="111"/>
                    </a:lnTo>
                    <a:lnTo>
                      <a:pt x="810" y="121"/>
                    </a:lnTo>
                    <a:lnTo>
                      <a:pt x="810" y="127"/>
                    </a:lnTo>
                    <a:lnTo>
                      <a:pt x="810" y="133"/>
                    </a:lnTo>
                    <a:lnTo>
                      <a:pt x="810" y="138"/>
                    </a:lnTo>
                    <a:lnTo>
                      <a:pt x="808" y="144"/>
                    </a:lnTo>
                    <a:lnTo>
                      <a:pt x="807" y="149"/>
                    </a:lnTo>
                    <a:lnTo>
                      <a:pt x="806" y="154"/>
                    </a:lnTo>
                    <a:lnTo>
                      <a:pt x="803" y="159"/>
                    </a:lnTo>
                    <a:lnTo>
                      <a:pt x="801" y="164"/>
                    </a:lnTo>
                    <a:lnTo>
                      <a:pt x="799" y="169"/>
                    </a:lnTo>
                    <a:lnTo>
                      <a:pt x="797" y="173"/>
                    </a:lnTo>
                    <a:lnTo>
                      <a:pt x="794" y="178"/>
                    </a:lnTo>
                    <a:lnTo>
                      <a:pt x="790" y="182"/>
                    </a:lnTo>
                    <a:lnTo>
                      <a:pt x="789" y="184"/>
                    </a:lnTo>
                    <a:lnTo>
                      <a:pt x="786" y="187"/>
                    </a:lnTo>
                    <a:lnTo>
                      <a:pt x="784" y="189"/>
                    </a:lnTo>
                    <a:lnTo>
                      <a:pt x="781" y="191"/>
                    </a:lnTo>
                    <a:lnTo>
                      <a:pt x="778" y="194"/>
                    </a:lnTo>
                    <a:lnTo>
                      <a:pt x="773" y="196"/>
                    </a:lnTo>
                    <a:lnTo>
                      <a:pt x="769" y="198"/>
                    </a:lnTo>
                    <a:lnTo>
                      <a:pt x="765" y="201"/>
                    </a:lnTo>
                    <a:lnTo>
                      <a:pt x="760" y="202"/>
                    </a:lnTo>
                    <a:lnTo>
                      <a:pt x="756" y="204"/>
                    </a:lnTo>
                    <a:lnTo>
                      <a:pt x="751" y="206"/>
                    </a:lnTo>
                    <a:lnTo>
                      <a:pt x="745" y="208"/>
                    </a:lnTo>
                    <a:lnTo>
                      <a:pt x="745" y="211"/>
                    </a:lnTo>
                    <a:lnTo>
                      <a:pt x="747" y="212"/>
                    </a:lnTo>
                    <a:lnTo>
                      <a:pt x="750" y="213"/>
                    </a:lnTo>
                    <a:lnTo>
                      <a:pt x="751" y="214"/>
                    </a:lnTo>
                    <a:lnTo>
                      <a:pt x="753" y="216"/>
                    </a:lnTo>
                    <a:lnTo>
                      <a:pt x="754" y="217"/>
                    </a:lnTo>
                    <a:lnTo>
                      <a:pt x="756" y="219"/>
                    </a:lnTo>
                    <a:lnTo>
                      <a:pt x="758" y="220"/>
                    </a:lnTo>
                    <a:lnTo>
                      <a:pt x="758" y="221"/>
                    </a:lnTo>
                    <a:lnTo>
                      <a:pt x="760" y="223"/>
                    </a:lnTo>
                    <a:lnTo>
                      <a:pt x="761" y="224"/>
                    </a:lnTo>
                    <a:lnTo>
                      <a:pt x="762" y="225"/>
                    </a:lnTo>
                    <a:lnTo>
                      <a:pt x="762" y="227"/>
                    </a:lnTo>
                    <a:lnTo>
                      <a:pt x="839" y="340"/>
                    </a:lnTo>
                    <a:lnTo>
                      <a:pt x="698" y="340"/>
                    </a:lnTo>
                    <a:lnTo>
                      <a:pt x="648" y="242"/>
                    </a:lnTo>
                    <a:lnTo>
                      <a:pt x="648" y="240"/>
                    </a:lnTo>
                    <a:lnTo>
                      <a:pt x="648" y="238"/>
                    </a:lnTo>
                    <a:lnTo>
                      <a:pt x="647" y="238"/>
                    </a:lnTo>
                    <a:lnTo>
                      <a:pt x="647" y="237"/>
                    </a:lnTo>
                    <a:lnTo>
                      <a:pt x="646" y="236"/>
                    </a:lnTo>
                    <a:lnTo>
                      <a:pt x="646" y="235"/>
                    </a:lnTo>
                    <a:lnTo>
                      <a:pt x="646" y="234"/>
                    </a:lnTo>
                    <a:lnTo>
                      <a:pt x="645" y="233"/>
                    </a:lnTo>
                    <a:lnTo>
                      <a:pt x="645" y="232"/>
                    </a:lnTo>
                    <a:lnTo>
                      <a:pt x="644" y="232"/>
                    </a:lnTo>
                    <a:lnTo>
                      <a:pt x="643" y="232"/>
                    </a:lnTo>
                    <a:lnTo>
                      <a:pt x="643" y="340"/>
                    </a:lnTo>
                    <a:lnTo>
                      <a:pt x="523" y="340"/>
                    </a:lnTo>
                    <a:close/>
                    <a:moveTo>
                      <a:pt x="643" y="153"/>
                    </a:moveTo>
                    <a:lnTo>
                      <a:pt x="659" y="153"/>
                    </a:lnTo>
                    <a:lnTo>
                      <a:pt x="662" y="152"/>
                    </a:lnTo>
                    <a:lnTo>
                      <a:pt x="664" y="152"/>
                    </a:lnTo>
                    <a:lnTo>
                      <a:pt x="666" y="152"/>
                    </a:lnTo>
                    <a:lnTo>
                      <a:pt x="669" y="152"/>
                    </a:lnTo>
                    <a:lnTo>
                      <a:pt x="671" y="152"/>
                    </a:lnTo>
                    <a:lnTo>
                      <a:pt x="672" y="151"/>
                    </a:lnTo>
                    <a:lnTo>
                      <a:pt x="674" y="150"/>
                    </a:lnTo>
                    <a:lnTo>
                      <a:pt x="676" y="150"/>
                    </a:lnTo>
                    <a:lnTo>
                      <a:pt x="678" y="149"/>
                    </a:lnTo>
                    <a:lnTo>
                      <a:pt x="680" y="148"/>
                    </a:lnTo>
                    <a:lnTo>
                      <a:pt x="681" y="147"/>
                    </a:lnTo>
                    <a:lnTo>
                      <a:pt x="683" y="146"/>
                    </a:lnTo>
                    <a:lnTo>
                      <a:pt x="684" y="144"/>
                    </a:lnTo>
                    <a:lnTo>
                      <a:pt x="685" y="143"/>
                    </a:lnTo>
                    <a:lnTo>
                      <a:pt x="687" y="142"/>
                    </a:lnTo>
                    <a:lnTo>
                      <a:pt x="687" y="140"/>
                    </a:lnTo>
                    <a:lnTo>
                      <a:pt x="689" y="138"/>
                    </a:lnTo>
                    <a:lnTo>
                      <a:pt x="689" y="137"/>
                    </a:lnTo>
                    <a:lnTo>
                      <a:pt x="690" y="135"/>
                    </a:lnTo>
                    <a:lnTo>
                      <a:pt x="691" y="134"/>
                    </a:lnTo>
                    <a:lnTo>
                      <a:pt x="691" y="132"/>
                    </a:lnTo>
                    <a:lnTo>
                      <a:pt x="691" y="130"/>
                    </a:lnTo>
                    <a:lnTo>
                      <a:pt x="691" y="128"/>
                    </a:lnTo>
                    <a:lnTo>
                      <a:pt x="691" y="126"/>
                    </a:lnTo>
                    <a:lnTo>
                      <a:pt x="691" y="124"/>
                    </a:lnTo>
                    <a:lnTo>
                      <a:pt x="691" y="122"/>
                    </a:lnTo>
                    <a:lnTo>
                      <a:pt x="691" y="120"/>
                    </a:lnTo>
                    <a:lnTo>
                      <a:pt x="691" y="118"/>
                    </a:lnTo>
                    <a:lnTo>
                      <a:pt x="690" y="116"/>
                    </a:lnTo>
                    <a:lnTo>
                      <a:pt x="689" y="115"/>
                    </a:lnTo>
                    <a:lnTo>
                      <a:pt x="689" y="113"/>
                    </a:lnTo>
                    <a:lnTo>
                      <a:pt x="688" y="111"/>
                    </a:lnTo>
                    <a:lnTo>
                      <a:pt x="687" y="109"/>
                    </a:lnTo>
                    <a:lnTo>
                      <a:pt x="686" y="108"/>
                    </a:lnTo>
                    <a:lnTo>
                      <a:pt x="685" y="107"/>
                    </a:lnTo>
                    <a:lnTo>
                      <a:pt x="683" y="105"/>
                    </a:lnTo>
                    <a:lnTo>
                      <a:pt x="682" y="104"/>
                    </a:lnTo>
                    <a:lnTo>
                      <a:pt x="681" y="103"/>
                    </a:lnTo>
                    <a:lnTo>
                      <a:pt x="679" y="101"/>
                    </a:lnTo>
                    <a:lnTo>
                      <a:pt x="678" y="101"/>
                    </a:lnTo>
                    <a:lnTo>
                      <a:pt x="676" y="100"/>
                    </a:lnTo>
                    <a:lnTo>
                      <a:pt x="674" y="99"/>
                    </a:lnTo>
                    <a:lnTo>
                      <a:pt x="673" y="99"/>
                    </a:lnTo>
                    <a:lnTo>
                      <a:pt x="672" y="98"/>
                    </a:lnTo>
                    <a:lnTo>
                      <a:pt x="670" y="97"/>
                    </a:lnTo>
                    <a:lnTo>
                      <a:pt x="668" y="97"/>
                    </a:lnTo>
                    <a:lnTo>
                      <a:pt x="665" y="97"/>
                    </a:lnTo>
                    <a:lnTo>
                      <a:pt x="663" y="96"/>
                    </a:lnTo>
                    <a:lnTo>
                      <a:pt x="643" y="96"/>
                    </a:lnTo>
                    <a:lnTo>
                      <a:pt x="643" y="153"/>
                    </a:lnTo>
                    <a:close/>
                    <a:moveTo>
                      <a:pt x="842" y="340"/>
                    </a:moveTo>
                    <a:lnTo>
                      <a:pt x="898" y="4"/>
                    </a:lnTo>
                    <a:lnTo>
                      <a:pt x="1023" y="4"/>
                    </a:lnTo>
                    <a:lnTo>
                      <a:pt x="1062" y="142"/>
                    </a:lnTo>
                    <a:lnTo>
                      <a:pt x="1063" y="144"/>
                    </a:lnTo>
                    <a:lnTo>
                      <a:pt x="1064" y="146"/>
                    </a:lnTo>
                    <a:lnTo>
                      <a:pt x="1064" y="148"/>
                    </a:lnTo>
                    <a:lnTo>
                      <a:pt x="1065" y="152"/>
                    </a:lnTo>
                    <a:lnTo>
                      <a:pt x="1066" y="154"/>
                    </a:lnTo>
                    <a:lnTo>
                      <a:pt x="1066" y="158"/>
                    </a:lnTo>
                    <a:lnTo>
                      <a:pt x="1067" y="161"/>
                    </a:lnTo>
                    <a:lnTo>
                      <a:pt x="1068" y="165"/>
                    </a:lnTo>
                    <a:lnTo>
                      <a:pt x="1068" y="168"/>
                    </a:lnTo>
                    <a:lnTo>
                      <a:pt x="1069" y="172"/>
                    </a:lnTo>
                    <a:lnTo>
                      <a:pt x="1070" y="176"/>
                    </a:lnTo>
                    <a:lnTo>
                      <a:pt x="1070" y="181"/>
                    </a:lnTo>
                    <a:lnTo>
                      <a:pt x="1073" y="181"/>
                    </a:lnTo>
                    <a:lnTo>
                      <a:pt x="1073" y="177"/>
                    </a:lnTo>
                    <a:lnTo>
                      <a:pt x="1074" y="173"/>
                    </a:lnTo>
                    <a:lnTo>
                      <a:pt x="1074" y="169"/>
                    </a:lnTo>
                    <a:lnTo>
                      <a:pt x="1075" y="166"/>
                    </a:lnTo>
                    <a:lnTo>
                      <a:pt x="1075" y="163"/>
                    </a:lnTo>
                    <a:lnTo>
                      <a:pt x="1075" y="159"/>
                    </a:lnTo>
                    <a:lnTo>
                      <a:pt x="1076" y="156"/>
                    </a:lnTo>
                    <a:lnTo>
                      <a:pt x="1077" y="153"/>
                    </a:lnTo>
                    <a:lnTo>
                      <a:pt x="1077" y="150"/>
                    </a:lnTo>
                    <a:lnTo>
                      <a:pt x="1078" y="147"/>
                    </a:lnTo>
                    <a:lnTo>
                      <a:pt x="1079" y="144"/>
                    </a:lnTo>
                    <a:lnTo>
                      <a:pt x="1079" y="142"/>
                    </a:lnTo>
                    <a:lnTo>
                      <a:pt x="1119" y="4"/>
                    </a:lnTo>
                    <a:lnTo>
                      <a:pt x="1243" y="4"/>
                    </a:lnTo>
                    <a:lnTo>
                      <a:pt x="1299" y="340"/>
                    </a:lnTo>
                    <a:lnTo>
                      <a:pt x="1181" y="340"/>
                    </a:lnTo>
                    <a:lnTo>
                      <a:pt x="1165" y="189"/>
                    </a:lnTo>
                    <a:lnTo>
                      <a:pt x="1165" y="187"/>
                    </a:lnTo>
                    <a:lnTo>
                      <a:pt x="1165" y="184"/>
                    </a:lnTo>
                    <a:lnTo>
                      <a:pt x="1165" y="181"/>
                    </a:lnTo>
                    <a:lnTo>
                      <a:pt x="1165" y="179"/>
                    </a:lnTo>
                    <a:lnTo>
                      <a:pt x="1165" y="176"/>
                    </a:lnTo>
                    <a:lnTo>
                      <a:pt x="1165" y="174"/>
                    </a:lnTo>
                    <a:lnTo>
                      <a:pt x="1165" y="170"/>
                    </a:lnTo>
                    <a:lnTo>
                      <a:pt x="1164" y="167"/>
                    </a:lnTo>
                    <a:lnTo>
                      <a:pt x="1164" y="165"/>
                    </a:lnTo>
                    <a:lnTo>
                      <a:pt x="1164" y="161"/>
                    </a:lnTo>
                    <a:lnTo>
                      <a:pt x="1164" y="159"/>
                    </a:lnTo>
                    <a:lnTo>
                      <a:pt x="1163" y="156"/>
                    </a:lnTo>
                    <a:lnTo>
                      <a:pt x="1161" y="156"/>
                    </a:lnTo>
                    <a:lnTo>
                      <a:pt x="1161" y="159"/>
                    </a:lnTo>
                    <a:lnTo>
                      <a:pt x="1161" y="162"/>
                    </a:lnTo>
                    <a:lnTo>
                      <a:pt x="1160" y="165"/>
                    </a:lnTo>
                    <a:lnTo>
                      <a:pt x="1159" y="168"/>
                    </a:lnTo>
                    <a:lnTo>
                      <a:pt x="1159" y="171"/>
                    </a:lnTo>
                    <a:lnTo>
                      <a:pt x="1158" y="174"/>
                    </a:lnTo>
                    <a:lnTo>
                      <a:pt x="1158" y="176"/>
                    </a:lnTo>
                    <a:lnTo>
                      <a:pt x="1157" y="178"/>
                    </a:lnTo>
                    <a:lnTo>
                      <a:pt x="1157" y="180"/>
                    </a:lnTo>
                    <a:lnTo>
                      <a:pt x="1157" y="182"/>
                    </a:lnTo>
                    <a:lnTo>
                      <a:pt x="1157" y="183"/>
                    </a:lnTo>
                    <a:lnTo>
                      <a:pt x="1156" y="184"/>
                    </a:lnTo>
                    <a:lnTo>
                      <a:pt x="1105" y="340"/>
                    </a:lnTo>
                    <a:lnTo>
                      <a:pt x="1034" y="340"/>
                    </a:lnTo>
                    <a:lnTo>
                      <a:pt x="988" y="193"/>
                    </a:lnTo>
                    <a:lnTo>
                      <a:pt x="988" y="190"/>
                    </a:lnTo>
                    <a:lnTo>
                      <a:pt x="987" y="188"/>
                    </a:lnTo>
                    <a:lnTo>
                      <a:pt x="987" y="185"/>
                    </a:lnTo>
                    <a:lnTo>
                      <a:pt x="987" y="182"/>
                    </a:lnTo>
                    <a:lnTo>
                      <a:pt x="986" y="180"/>
                    </a:lnTo>
                    <a:lnTo>
                      <a:pt x="985" y="177"/>
                    </a:lnTo>
                    <a:lnTo>
                      <a:pt x="984" y="174"/>
                    </a:lnTo>
                    <a:lnTo>
                      <a:pt x="984" y="170"/>
                    </a:lnTo>
                    <a:lnTo>
                      <a:pt x="984" y="167"/>
                    </a:lnTo>
                    <a:lnTo>
                      <a:pt x="984" y="163"/>
                    </a:lnTo>
                    <a:lnTo>
                      <a:pt x="983" y="159"/>
                    </a:lnTo>
                    <a:lnTo>
                      <a:pt x="982" y="156"/>
                    </a:lnTo>
                    <a:lnTo>
                      <a:pt x="978" y="156"/>
                    </a:lnTo>
                    <a:lnTo>
                      <a:pt x="978" y="159"/>
                    </a:lnTo>
                    <a:lnTo>
                      <a:pt x="978" y="162"/>
                    </a:lnTo>
                    <a:lnTo>
                      <a:pt x="978" y="165"/>
                    </a:lnTo>
                    <a:lnTo>
                      <a:pt x="978" y="167"/>
                    </a:lnTo>
                    <a:lnTo>
                      <a:pt x="978" y="169"/>
                    </a:lnTo>
                    <a:lnTo>
                      <a:pt x="978" y="172"/>
                    </a:lnTo>
                    <a:lnTo>
                      <a:pt x="978" y="174"/>
                    </a:lnTo>
                    <a:lnTo>
                      <a:pt x="978" y="176"/>
                    </a:lnTo>
                    <a:lnTo>
                      <a:pt x="978" y="178"/>
                    </a:lnTo>
                    <a:lnTo>
                      <a:pt x="978" y="180"/>
                    </a:lnTo>
                    <a:lnTo>
                      <a:pt x="978" y="181"/>
                    </a:lnTo>
                    <a:lnTo>
                      <a:pt x="978" y="182"/>
                    </a:lnTo>
                    <a:lnTo>
                      <a:pt x="961" y="340"/>
                    </a:lnTo>
                    <a:lnTo>
                      <a:pt x="842" y="340"/>
                    </a:lnTo>
                    <a:close/>
                    <a:moveTo>
                      <a:pt x="1499" y="0"/>
                    </a:moveTo>
                    <a:lnTo>
                      <a:pt x="1513" y="0"/>
                    </a:lnTo>
                    <a:lnTo>
                      <a:pt x="1526" y="1"/>
                    </a:lnTo>
                    <a:lnTo>
                      <a:pt x="1539" y="3"/>
                    </a:lnTo>
                    <a:lnTo>
                      <a:pt x="1551" y="6"/>
                    </a:lnTo>
                    <a:lnTo>
                      <a:pt x="1563" y="9"/>
                    </a:lnTo>
                    <a:lnTo>
                      <a:pt x="1575" y="12"/>
                    </a:lnTo>
                    <a:lnTo>
                      <a:pt x="1586" y="17"/>
                    </a:lnTo>
                    <a:lnTo>
                      <a:pt x="1596" y="22"/>
                    </a:lnTo>
                    <a:lnTo>
                      <a:pt x="1606" y="28"/>
                    </a:lnTo>
                    <a:lnTo>
                      <a:pt x="1616" y="34"/>
                    </a:lnTo>
                    <a:lnTo>
                      <a:pt x="1625" y="41"/>
                    </a:lnTo>
                    <a:lnTo>
                      <a:pt x="1633" y="49"/>
                    </a:lnTo>
                    <a:lnTo>
                      <a:pt x="1642" y="58"/>
                    </a:lnTo>
                    <a:lnTo>
                      <a:pt x="1649" y="66"/>
                    </a:lnTo>
                    <a:lnTo>
                      <a:pt x="1656" y="75"/>
                    </a:lnTo>
                    <a:lnTo>
                      <a:pt x="1661" y="85"/>
                    </a:lnTo>
                    <a:lnTo>
                      <a:pt x="1667" y="94"/>
                    </a:lnTo>
                    <a:lnTo>
                      <a:pt x="1671" y="105"/>
                    </a:lnTo>
                    <a:lnTo>
                      <a:pt x="1675" y="116"/>
                    </a:lnTo>
                    <a:lnTo>
                      <a:pt x="1678" y="126"/>
                    </a:lnTo>
                    <a:lnTo>
                      <a:pt x="1680" y="137"/>
                    </a:lnTo>
                    <a:lnTo>
                      <a:pt x="1682" y="148"/>
                    </a:lnTo>
                    <a:lnTo>
                      <a:pt x="1683" y="160"/>
                    </a:lnTo>
                    <a:lnTo>
                      <a:pt x="1683" y="172"/>
                    </a:lnTo>
                    <a:lnTo>
                      <a:pt x="1683" y="180"/>
                    </a:lnTo>
                    <a:lnTo>
                      <a:pt x="1683" y="187"/>
                    </a:lnTo>
                    <a:lnTo>
                      <a:pt x="1683" y="195"/>
                    </a:lnTo>
                    <a:lnTo>
                      <a:pt x="1681" y="202"/>
                    </a:lnTo>
                    <a:lnTo>
                      <a:pt x="1680" y="209"/>
                    </a:lnTo>
                    <a:lnTo>
                      <a:pt x="1678" y="216"/>
                    </a:lnTo>
                    <a:lnTo>
                      <a:pt x="1676" y="223"/>
                    </a:lnTo>
                    <a:lnTo>
                      <a:pt x="1674" y="229"/>
                    </a:lnTo>
                    <a:lnTo>
                      <a:pt x="1672" y="236"/>
                    </a:lnTo>
                    <a:lnTo>
                      <a:pt x="1670" y="243"/>
                    </a:lnTo>
                    <a:lnTo>
                      <a:pt x="1666" y="249"/>
                    </a:lnTo>
                    <a:lnTo>
                      <a:pt x="1663" y="256"/>
                    </a:lnTo>
                    <a:lnTo>
                      <a:pt x="1658" y="264"/>
                    </a:lnTo>
                    <a:lnTo>
                      <a:pt x="1652" y="272"/>
                    </a:lnTo>
                    <a:lnTo>
                      <a:pt x="1647" y="279"/>
                    </a:lnTo>
                    <a:lnTo>
                      <a:pt x="1641" y="287"/>
                    </a:lnTo>
                    <a:lnTo>
                      <a:pt x="1635" y="293"/>
                    </a:lnTo>
                    <a:lnTo>
                      <a:pt x="1628" y="300"/>
                    </a:lnTo>
                    <a:lnTo>
                      <a:pt x="1621" y="305"/>
                    </a:lnTo>
                    <a:lnTo>
                      <a:pt x="1614" y="311"/>
                    </a:lnTo>
                    <a:lnTo>
                      <a:pt x="1606" y="316"/>
                    </a:lnTo>
                    <a:lnTo>
                      <a:pt x="1598" y="320"/>
                    </a:lnTo>
                    <a:lnTo>
                      <a:pt x="1589" y="325"/>
                    </a:lnTo>
                    <a:lnTo>
                      <a:pt x="1580" y="329"/>
                    </a:lnTo>
                    <a:lnTo>
                      <a:pt x="1574" y="331"/>
                    </a:lnTo>
                    <a:lnTo>
                      <a:pt x="1567" y="334"/>
                    </a:lnTo>
                    <a:lnTo>
                      <a:pt x="1560" y="336"/>
                    </a:lnTo>
                    <a:lnTo>
                      <a:pt x="1553" y="338"/>
                    </a:lnTo>
                    <a:lnTo>
                      <a:pt x="1546" y="339"/>
                    </a:lnTo>
                    <a:lnTo>
                      <a:pt x="1539" y="341"/>
                    </a:lnTo>
                    <a:lnTo>
                      <a:pt x="1532" y="342"/>
                    </a:lnTo>
                    <a:lnTo>
                      <a:pt x="1524" y="343"/>
                    </a:lnTo>
                    <a:lnTo>
                      <a:pt x="1517" y="343"/>
                    </a:lnTo>
                    <a:lnTo>
                      <a:pt x="1510" y="344"/>
                    </a:lnTo>
                    <a:lnTo>
                      <a:pt x="1502" y="344"/>
                    </a:lnTo>
                    <a:lnTo>
                      <a:pt x="1494" y="345"/>
                    </a:lnTo>
                    <a:lnTo>
                      <a:pt x="1481" y="344"/>
                    </a:lnTo>
                    <a:lnTo>
                      <a:pt x="1469" y="343"/>
                    </a:lnTo>
                    <a:lnTo>
                      <a:pt x="1456" y="341"/>
                    </a:lnTo>
                    <a:lnTo>
                      <a:pt x="1444" y="339"/>
                    </a:lnTo>
                    <a:lnTo>
                      <a:pt x="1433" y="337"/>
                    </a:lnTo>
                    <a:lnTo>
                      <a:pt x="1422" y="332"/>
                    </a:lnTo>
                    <a:lnTo>
                      <a:pt x="1411" y="328"/>
                    </a:lnTo>
                    <a:lnTo>
                      <a:pt x="1400" y="324"/>
                    </a:lnTo>
                    <a:lnTo>
                      <a:pt x="1391" y="318"/>
                    </a:lnTo>
                    <a:lnTo>
                      <a:pt x="1381" y="312"/>
                    </a:lnTo>
                    <a:lnTo>
                      <a:pt x="1372" y="305"/>
                    </a:lnTo>
                    <a:lnTo>
                      <a:pt x="1364" y="298"/>
                    </a:lnTo>
                    <a:lnTo>
                      <a:pt x="1355" y="289"/>
                    </a:lnTo>
                    <a:lnTo>
                      <a:pt x="1348" y="280"/>
                    </a:lnTo>
                    <a:lnTo>
                      <a:pt x="1341" y="270"/>
                    </a:lnTo>
                    <a:lnTo>
                      <a:pt x="1335" y="261"/>
                    </a:lnTo>
                    <a:lnTo>
                      <a:pt x="1329" y="251"/>
                    </a:lnTo>
                    <a:lnTo>
                      <a:pt x="1325" y="240"/>
                    </a:lnTo>
                    <a:lnTo>
                      <a:pt x="1321" y="229"/>
                    </a:lnTo>
                    <a:lnTo>
                      <a:pt x="1317" y="218"/>
                    </a:lnTo>
                    <a:lnTo>
                      <a:pt x="1314" y="206"/>
                    </a:lnTo>
                    <a:lnTo>
                      <a:pt x="1313" y="194"/>
                    </a:lnTo>
                    <a:lnTo>
                      <a:pt x="1312" y="182"/>
                    </a:lnTo>
                    <a:lnTo>
                      <a:pt x="1311" y="169"/>
                    </a:lnTo>
                    <a:lnTo>
                      <a:pt x="1312" y="162"/>
                    </a:lnTo>
                    <a:lnTo>
                      <a:pt x="1312" y="154"/>
                    </a:lnTo>
                    <a:lnTo>
                      <a:pt x="1313" y="147"/>
                    </a:lnTo>
                    <a:lnTo>
                      <a:pt x="1314" y="139"/>
                    </a:lnTo>
                    <a:lnTo>
                      <a:pt x="1316" y="133"/>
                    </a:lnTo>
                    <a:lnTo>
                      <a:pt x="1317" y="126"/>
                    </a:lnTo>
                    <a:lnTo>
                      <a:pt x="1319" y="120"/>
                    </a:lnTo>
                    <a:lnTo>
                      <a:pt x="1322" y="112"/>
                    </a:lnTo>
                    <a:lnTo>
                      <a:pt x="1325" y="106"/>
                    </a:lnTo>
                    <a:lnTo>
                      <a:pt x="1327" y="99"/>
                    </a:lnTo>
                    <a:lnTo>
                      <a:pt x="1331" y="92"/>
                    </a:lnTo>
                    <a:lnTo>
                      <a:pt x="1334" y="86"/>
                    </a:lnTo>
                    <a:lnTo>
                      <a:pt x="1343" y="73"/>
                    </a:lnTo>
                    <a:lnTo>
                      <a:pt x="1353" y="60"/>
                    </a:lnTo>
                    <a:lnTo>
                      <a:pt x="1364" y="49"/>
                    </a:lnTo>
                    <a:lnTo>
                      <a:pt x="1374" y="39"/>
                    </a:lnTo>
                    <a:lnTo>
                      <a:pt x="1387" y="30"/>
                    </a:lnTo>
                    <a:lnTo>
                      <a:pt x="1400" y="22"/>
                    </a:lnTo>
                    <a:lnTo>
                      <a:pt x="1414" y="15"/>
                    </a:lnTo>
                    <a:lnTo>
                      <a:pt x="1429" y="10"/>
                    </a:lnTo>
                    <a:lnTo>
                      <a:pt x="1445" y="6"/>
                    </a:lnTo>
                    <a:lnTo>
                      <a:pt x="1463" y="2"/>
                    </a:lnTo>
                    <a:lnTo>
                      <a:pt x="1480" y="1"/>
                    </a:lnTo>
                    <a:lnTo>
                      <a:pt x="1499" y="0"/>
                    </a:lnTo>
                    <a:close/>
                    <a:moveTo>
                      <a:pt x="1498" y="107"/>
                    </a:moveTo>
                    <a:lnTo>
                      <a:pt x="1493" y="108"/>
                    </a:lnTo>
                    <a:lnTo>
                      <a:pt x="1489" y="108"/>
                    </a:lnTo>
                    <a:lnTo>
                      <a:pt x="1484" y="109"/>
                    </a:lnTo>
                    <a:lnTo>
                      <a:pt x="1480" y="110"/>
                    </a:lnTo>
                    <a:lnTo>
                      <a:pt x="1476" y="111"/>
                    </a:lnTo>
                    <a:lnTo>
                      <a:pt x="1471" y="113"/>
                    </a:lnTo>
                    <a:lnTo>
                      <a:pt x="1467" y="115"/>
                    </a:lnTo>
                    <a:lnTo>
                      <a:pt x="1464" y="118"/>
                    </a:lnTo>
                    <a:lnTo>
                      <a:pt x="1461" y="120"/>
                    </a:lnTo>
                    <a:lnTo>
                      <a:pt x="1457" y="122"/>
                    </a:lnTo>
                    <a:lnTo>
                      <a:pt x="1454" y="126"/>
                    </a:lnTo>
                    <a:lnTo>
                      <a:pt x="1450" y="129"/>
                    </a:lnTo>
                    <a:lnTo>
                      <a:pt x="1448" y="132"/>
                    </a:lnTo>
                    <a:lnTo>
                      <a:pt x="1446" y="134"/>
                    </a:lnTo>
                    <a:lnTo>
                      <a:pt x="1444" y="137"/>
                    </a:lnTo>
                    <a:lnTo>
                      <a:pt x="1443" y="141"/>
                    </a:lnTo>
                    <a:lnTo>
                      <a:pt x="1441" y="144"/>
                    </a:lnTo>
                    <a:lnTo>
                      <a:pt x="1439" y="148"/>
                    </a:lnTo>
                    <a:lnTo>
                      <a:pt x="1439" y="151"/>
                    </a:lnTo>
                    <a:lnTo>
                      <a:pt x="1437" y="155"/>
                    </a:lnTo>
                    <a:lnTo>
                      <a:pt x="1437" y="159"/>
                    </a:lnTo>
                    <a:lnTo>
                      <a:pt x="1436" y="163"/>
                    </a:lnTo>
                    <a:lnTo>
                      <a:pt x="1436" y="167"/>
                    </a:lnTo>
                    <a:lnTo>
                      <a:pt x="1435" y="171"/>
                    </a:lnTo>
                    <a:lnTo>
                      <a:pt x="1436" y="176"/>
                    </a:lnTo>
                    <a:lnTo>
                      <a:pt x="1436" y="180"/>
                    </a:lnTo>
                    <a:lnTo>
                      <a:pt x="1437" y="185"/>
                    </a:lnTo>
                    <a:lnTo>
                      <a:pt x="1438" y="190"/>
                    </a:lnTo>
                    <a:lnTo>
                      <a:pt x="1439" y="194"/>
                    </a:lnTo>
                    <a:lnTo>
                      <a:pt x="1440" y="198"/>
                    </a:lnTo>
                    <a:lnTo>
                      <a:pt x="1442" y="202"/>
                    </a:lnTo>
                    <a:lnTo>
                      <a:pt x="1444" y="206"/>
                    </a:lnTo>
                    <a:lnTo>
                      <a:pt x="1446" y="210"/>
                    </a:lnTo>
                    <a:lnTo>
                      <a:pt x="1449" y="213"/>
                    </a:lnTo>
                    <a:lnTo>
                      <a:pt x="1452" y="217"/>
                    </a:lnTo>
                    <a:lnTo>
                      <a:pt x="1454" y="220"/>
                    </a:lnTo>
                    <a:lnTo>
                      <a:pt x="1458" y="223"/>
                    </a:lnTo>
                    <a:lnTo>
                      <a:pt x="1461" y="225"/>
                    </a:lnTo>
                    <a:lnTo>
                      <a:pt x="1464" y="227"/>
                    </a:lnTo>
                    <a:lnTo>
                      <a:pt x="1467" y="229"/>
                    </a:lnTo>
                    <a:lnTo>
                      <a:pt x="1471" y="231"/>
                    </a:lnTo>
                    <a:lnTo>
                      <a:pt x="1474" y="232"/>
                    </a:lnTo>
                    <a:lnTo>
                      <a:pt x="1478" y="234"/>
                    </a:lnTo>
                    <a:lnTo>
                      <a:pt x="1482" y="235"/>
                    </a:lnTo>
                    <a:lnTo>
                      <a:pt x="1486" y="236"/>
                    </a:lnTo>
                    <a:lnTo>
                      <a:pt x="1490" y="236"/>
                    </a:lnTo>
                    <a:lnTo>
                      <a:pt x="1494" y="236"/>
                    </a:lnTo>
                    <a:lnTo>
                      <a:pt x="1498" y="237"/>
                    </a:lnTo>
                    <a:lnTo>
                      <a:pt x="1504" y="236"/>
                    </a:lnTo>
                    <a:lnTo>
                      <a:pt x="1508" y="236"/>
                    </a:lnTo>
                    <a:lnTo>
                      <a:pt x="1512" y="236"/>
                    </a:lnTo>
                    <a:lnTo>
                      <a:pt x="1517" y="234"/>
                    </a:lnTo>
                    <a:lnTo>
                      <a:pt x="1521" y="233"/>
                    </a:lnTo>
                    <a:lnTo>
                      <a:pt x="1525" y="232"/>
                    </a:lnTo>
                    <a:lnTo>
                      <a:pt x="1529" y="229"/>
                    </a:lnTo>
                    <a:lnTo>
                      <a:pt x="1532" y="227"/>
                    </a:lnTo>
                    <a:lnTo>
                      <a:pt x="1536" y="225"/>
                    </a:lnTo>
                    <a:lnTo>
                      <a:pt x="1539" y="223"/>
                    </a:lnTo>
                    <a:lnTo>
                      <a:pt x="1542" y="219"/>
                    </a:lnTo>
                    <a:lnTo>
                      <a:pt x="1545" y="217"/>
                    </a:lnTo>
                    <a:lnTo>
                      <a:pt x="1547" y="213"/>
                    </a:lnTo>
                    <a:lnTo>
                      <a:pt x="1549" y="210"/>
                    </a:lnTo>
                    <a:lnTo>
                      <a:pt x="1551" y="207"/>
                    </a:lnTo>
                    <a:lnTo>
                      <a:pt x="1553" y="204"/>
                    </a:lnTo>
                    <a:lnTo>
                      <a:pt x="1555" y="201"/>
                    </a:lnTo>
                    <a:lnTo>
                      <a:pt x="1556" y="197"/>
                    </a:lnTo>
                    <a:lnTo>
                      <a:pt x="1558" y="193"/>
                    </a:lnTo>
                    <a:lnTo>
                      <a:pt x="1558" y="189"/>
                    </a:lnTo>
                    <a:lnTo>
                      <a:pt x="1559" y="186"/>
                    </a:lnTo>
                    <a:lnTo>
                      <a:pt x="1560" y="182"/>
                    </a:lnTo>
                    <a:lnTo>
                      <a:pt x="1560" y="178"/>
                    </a:lnTo>
                    <a:lnTo>
                      <a:pt x="1560" y="174"/>
                    </a:lnTo>
                    <a:lnTo>
                      <a:pt x="1560" y="168"/>
                    </a:lnTo>
                    <a:lnTo>
                      <a:pt x="1560" y="163"/>
                    </a:lnTo>
                    <a:lnTo>
                      <a:pt x="1559" y="159"/>
                    </a:lnTo>
                    <a:lnTo>
                      <a:pt x="1558" y="154"/>
                    </a:lnTo>
                    <a:lnTo>
                      <a:pt x="1557" y="150"/>
                    </a:lnTo>
                    <a:lnTo>
                      <a:pt x="1555" y="146"/>
                    </a:lnTo>
                    <a:lnTo>
                      <a:pt x="1554" y="143"/>
                    </a:lnTo>
                    <a:lnTo>
                      <a:pt x="1553" y="139"/>
                    </a:lnTo>
                    <a:lnTo>
                      <a:pt x="1551" y="135"/>
                    </a:lnTo>
                    <a:lnTo>
                      <a:pt x="1548" y="133"/>
                    </a:lnTo>
                    <a:lnTo>
                      <a:pt x="1546" y="129"/>
                    </a:lnTo>
                    <a:lnTo>
                      <a:pt x="1542" y="126"/>
                    </a:lnTo>
                    <a:lnTo>
                      <a:pt x="1540" y="123"/>
                    </a:lnTo>
                    <a:lnTo>
                      <a:pt x="1537" y="121"/>
                    </a:lnTo>
                    <a:lnTo>
                      <a:pt x="1534" y="118"/>
                    </a:lnTo>
                    <a:lnTo>
                      <a:pt x="1530" y="116"/>
                    </a:lnTo>
                    <a:lnTo>
                      <a:pt x="1527" y="114"/>
                    </a:lnTo>
                    <a:lnTo>
                      <a:pt x="1523" y="113"/>
                    </a:lnTo>
                    <a:lnTo>
                      <a:pt x="1519" y="111"/>
                    </a:lnTo>
                    <a:lnTo>
                      <a:pt x="1515" y="110"/>
                    </a:lnTo>
                    <a:lnTo>
                      <a:pt x="1511" y="109"/>
                    </a:lnTo>
                    <a:lnTo>
                      <a:pt x="1507" y="109"/>
                    </a:lnTo>
                    <a:lnTo>
                      <a:pt x="1503" y="108"/>
                    </a:lnTo>
                    <a:lnTo>
                      <a:pt x="1498" y="107"/>
                    </a:lnTo>
                    <a:close/>
                    <a:moveTo>
                      <a:pt x="1709" y="340"/>
                    </a:moveTo>
                    <a:lnTo>
                      <a:pt x="1709" y="4"/>
                    </a:lnTo>
                    <a:lnTo>
                      <a:pt x="1937" y="4"/>
                    </a:lnTo>
                    <a:lnTo>
                      <a:pt x="1937" y="96"/>
                    </a:lnTo>
                    <a:lnTo>
                      <a:pt x="1832" y="96"/>
                    </a:lnTo>
                    <a:lnTo>
                      <a:pt x="1832" y="128"/>
                    </a:lnTo>
                    <a:lnTo>
                      <a:pt x="1927" y="128"/>
                    </a:lnTo>
                    <a:lnTo>
                      <a:pt x="1927" y="216"/>
                    </a:lnTo>
                    <a:lnTo>
                      <a:pt x="1832" y="216"/>
                    </a:lnTo>
                    <a:lnTo>
                      <a:pt x="1832" y="248"/>
                    </a:lnTo>
                    <a:lnTo>
                      <a:pt x="1940" y="248"/>
                    </a:lnTo>
                    <a:lnTo>
                      <a:pt x="1940" y="340"/>
                    </a:lnTo>
                    <a:lnTo>
                      <a:pt x="1709" y="340"/>
                    </a:lnTo>
                    <a:close/>
                    <a:moveTo>
                      <a:pt x="1966" y="340"/>
                    </a:moveTo>
                    <a:lnTo>
                      <a:pt x="1966" y="4"/>
                    </a:lnTo>
                    <a:lnTo>
                      <a:pt x="2089" y="4"/>
                    </a:lnTo>
                    <a:lnTo>
                      <a:pt x="2089" y="232"/>
                    </a:lnTo>
                    <a:lnTo>
                      <a:pt x="2191" y="232"/>
                    </a:lnTo>
                    <a:lnTo>
                      <a:pt x="2191" y="340"/>
                    </a:lnTo>
                    <a:lnTo>
                      <a:pt x="1966" y="340"/>
                    </a:lnTo>
                    <a:close/>
                    <a:moveTo>
                      <a:pt x="2206" y="340"/>
                    </a:moveTo>
                    <a:lnTo>
                      <a:pt x="2206" y="4"/>
                    </a:lnTo>
                    <a:lnTo>
                      <a:pt x="2432" y="4"/>
                    </a:lnTo>
                    <a:lnTo>
                      <a:pt x="2432" y="96"/>
                    </a:lnTo>
                    <a:lnTo>
                      <a:pt x="2327" y="96"/>
                    </a:lnTo>
                    <a:lnTo>
                      <a:pt x="2327" y="128"/>
                    </a:lnTo>
                    <a:lnTo>
                      <a:pt x="2423" y="128"/>
                    </a:lnTo>
                    <a:lnTo>
                      <a:pt x="2423" y="216"/>
                    </a:lnTo>
                    <a:lnTo>
                      <a:pt x="2327" y="216"/>
                    </a:lnTo>
                    <a:lnTo>
                      <a:pt x="2327" y="248"/>
                    </a:lnTo>
                    <a:lnTo>
                      <a:pt x="2436" y="248"/>
                    </a:lnTo>
                    <a:lnTo>
                      <a:pt x="2436" y="340"/>
                    </a:lnTo>
                    <a:lnTo>
                      <a:pt x="2206" y="340"/>
                    </a:lnTo>
                    <a:close/>
                    <a:moveTo>
                      <a:pt x="2462" y="340"/>
                    </a:moveTo>
                    <a:lnTo>
                      <a:pt x="2462" y="4"/>
                    </a:lnTo>
                    <a:lnTo>
                      <a:pt x="2579" y="4"/>
                    </a:lnTo>
                    <a:lnTo>
                      <a:pt x="2579" y="96"/>
                    </a:lnTo>
                    <a:lnTo>
                      <a:pt x="2579" y="102"/>
                    </a:lnTo>
                    <a:lnTo>
                      <a:pt x="2579" y="107"/>
                    </a:lnTo>
                    <a:lnTo>
                      <a:pt x="2579" y="111"/>
                    </a:lnTo>
                    <a:lnTo>
                      <a:pt x="2579" y="116"/>
                    </a:lnTo>
                    <a:lnTo>
                      <a:pt x="2579" y="121"/>
                    </a:lnTo>
                    <a:lnTo>
                      <a:pt x="2579" y="125"/>
                    </a:lnTo>
                    <a:lnTo>
                      <a:pt x="2578" y="130"/>
                    </a:lnTo>
                    <a:lnTo>
                      <a:pt x="2578" y="134"/>
                    </a:lnTo>
                    <a:lnTo>
                      <a:pt x="2578" y="137"/>
                    </a:lnTo>
                    <a:lnTo>
                      <a:pt x="2577" y="142"/>
                    </a:lnTo>
                    <a:lnTo>
                      <a:pt x="2577" y="146"/>
                    </a:lnTo>
                    <a:lnTo>
                      <a:pt x="2577" y="150"/>
                    </a:lnTo>
                    <a:lnTo>
                      <a:pt x="2579" y="150"/>
                    </a:lnTo>
                    <a:lnTo>
                      <a:pt x="2579" y="148"/>
                    </a:lnTo>
                    <a:lnTo>
                      <a:pt x="2580" y="146"/>
                    </a:lnTo>
                    <a:lnTo>
                      <a:pt x="2580" y="144"/>
                    </a:lnTo>
                    <a:lnTo>
                      <a:pt x="2581" y="142"/>
                    </a:lnTo>
                    <a:lnTo>
                      <a:pt x="2581" y="141"/>
                    </a:lnTo>
                    <a:lnTo>
                      <a:pt x="2582" y="139"/>
                    </a:lnTo>
                    <a:lnTo>
                      <a:pt x="2583" y="137"/>
                    </a:lnTo>
                    <a:lnTo>
                      <a:pt x="2583" y="135"/>
                    </a:lnTo>
                    <a:lnTo>
                      <a:pt x="2584" y="134"/>
                    </a:lnTo>
                    <a:lnTo>
                      <a:pt x="2585" y="132"/>
                    </a:lnTo>
                    <a:lnTo>
                      <a:pt x="2586" y="130"/>
                    </a:lnTo>
                    <a:lnTo>
                      <a:pt x="2587" y="128"/>
                    </a:lnTo>
                    <a:lnTo>
                      <a:pt x="2588" y="127"/>
                    </a:lnTo>
                    <a:lnTo>
                      <a:pt x="2589" y="126"/>
                    </a:lnTo>
                    <a:lnTo>
                      <a:pt x="2590" y="124"/>
                    </a:lnTo>
                    <a:lnTo>
                      <a:pt x="2590" y="122"/>
                    </a:lnTo>
                    <a:lnTo>
                      <a:pt x="2592" y="121"/>
                    </a:lnTo>
                    <a:lnTo>
                      <a:pt x="2593" y="119"/>
                    </a:lnTo>
                    <a:lnTo>
                      <a:pt x="2594" y="117"/>
                    </a:lnTo>
                    <a:lnTo>
                      <a:pt x="2595" y="115"/>
                    </a:lnTo>
                    <a:lnTo>
                      <a:pt x="2596" y="113"/>
                    </a:lnTo>
                    <a:lnTo>
                      <a:pt x="2598" y="111"/>
                    </a:lnTo>
                    <a:lnTo>
                      <a:pt x="2599" y="109"/>
                    </a:lnTo>
                    <a:lnTo>
                      <a:pt x="2601" y="106"/>
                    </a:lnTo>
                    <a:lnTo>
                      <a:pt x="2602" y="105"/>
                    </a:lnTo>
                    <a:lnTo>
                      <a:pt x="2603" y="103"/>
                    </a:lnTo>
                    <a:lnTo>
                      <a:pt x="2603" y="102"/>
                    </a:lnTo>
                    <a:lnTo>
                      <a:pt x="2604" y="101"/>
                    </a:lnTo>
                    <a:lnTo>
                      <a:pt x="2605" y="99"/>
                    </a:lnTo>
                    <a:lnTo>
                      <a:pt x="2605" y="98"/>
                    </a:lnTo>
                    <a:lnTo>
                      <a:pt x="2606" y="96"/>
                    </a:lnTo>
                    <a:lnTo>
                      <a:pt x="2607" y="95"/>
                    </a:lnTo>
                    <a:lnTo>
                      <a:pt x="2607" y="94"/>
                    </a:lnTo>
                    <a:lnTo>
                      <a:pt x="2608" y="92"/>
                    </a:lnTo>
                    <a:lnTo>
                      <a:pt x="2609" y="91"/>
                    </a:lnTo>
                    <a:lnTo>
                      <a:pt x="2610" y="89"/>
                    </a:lnTo>
                    <a:lnTo>
                      <a:pt x="2656" y="4"/>
                    </a:lnTo>
                    <a:lnTo>
                      <a:pt x="2789" y="4"/>
                    </a:lnTo>
                    <a:lnTo>
                      <a:pt x="2684" y="167"/>
                    </a:lnTo>
                    <a:lnTo>
                      <a:pt x="2801" y="340"/>
                    </a:lnTo>
                    <a:lnTo>
                      <a:pt x="2659" y="340"/>
                    </a:lnTo>
                    <a:lnTo>
                      <a:pt x="2603" y="244"/>
                    </a:lnTo>
                    <a:lnTo>
                      <a:pt x="2602" y="241"/>
                    </a:lnTo>
                    <a:lnTo>
                      <a:pt x="2600" y="239"/>
                    </a:lnTo>
                    <a:lnTo>
                      <a:pt x="2599" y="237"/>
                    </a:lnTo>
                    <a:lnTo>
                      <a:pt x="2598" y="235"/>
                    </a:lnTo>
                    <a:lnTo>
                      <a:pt x="2596" y="233"/>
                    </a:lnTo>
                    <a:lnTo>
                      <a:pt x="2595" y="230"/>
                    </a:lnTo>
                    <a:lnTo>
                      <a:pt x="2594" y="228"/>
                    </a:lnTo>
                    <a:lnTo>
                      <a:pt x="2592" y="225"/>
                    </a:lnTo>
                    <a:lnTo>
                      <a:pt x="2591" y="223"/>
                    </a:lnTo>
                    <a:lnTo>
                      <a:pt x="2590" y="221"/>
                    </a:lnTo>
                    <a:lnTo>
                      <a:pt x="2588" y="218"/>
                    </a:lnTo>
                    <a:lnTo>
                      <a:pt x="2587" y="216"/>
                    </a:lnTo>
                    <a:lnTo>
                      <a:pt x="2586" y="214"/>
                    </a:lnTo>
                    <a:lnTo>
                      <a:pt x="2585" y="212"/>
                    </a:lnTo>
                    <a:lnTo>
                      <a:pt x="2584" y="211"/>
                    </a:lnTo>
                    <a:lnTo>
                      <a:pt x="2583" y="209"/>
                    </a:lnTo>
                    <a:lnTo>
                      <a:pt x="2583" y="208"/>
                    </a:lnTo>
                    <a:lnTo>
                      <a:pt x="2582" y="206"/>
                    </a:lnTo>
                    <a:lnTo>
                      <a:pt x="2581" y="205"/>
                    </a:lnTo>
                    <a:lnTo>
                      <a:pt x="2581" y="204"/>
                    </a:lnTo>
                    <a:lnTo>
                      <a:pt x="2580" y="203"/>
                    </a:lnTo>
                    <a:lnTo>
                      <a:pt x="2580" y="202"/>
                    </a:lnTo>
                    <a:lnTo>
                      <a:pt x="2579" y="200"/>
                    </a:lnTo>
                    <a:lnTo>
                      <a:pt x="2579" y="199"/>
                    </a:lnTo>
                    <a:lnTo>
                      <a:pt x="2577" y="199"/>
                    </a:lnTo>
                    <a:lnTo>
                      <a:pt x="2577" y="202"/>
                    </a:lnTo>
                    <a:lnTo>
                      <a:pt x="2577" y="204"/>
                    </a:lnTo>
                    <a:lnTo>
                      <a:pt x="2578" y="208"/>
                    </a:lnTo>
                    <a:lnTo>
                      <a:pt x="2578" y="211"/>
                    </a:lnTo>
                    <a:lnTo>
                      <a:pt x="2578" y="214"/>
                    </a:lnTo>
                    <a:lnTo>
                      <a:pt x="2579" y="219"/>
                    </a:lnTo>
                    <a:lnTo>
                      <a:pt x="2579" y="223"/>
                    </a:lnTo>
                    <a:lnTo>
                      <a:pt x="2579" y="227"/>
                    </a:lnTo>
                    <a:lnTo>
                      <a:pt x="2579" y="232"/>
                    </a:lnTo>
                    <a:lnTo>
                      <a:pt x="2579" y="237"/>
                    </a:lnTo>
                    <a:lnTo>
                      <a:pt x="2579" y="242"/>
                    </a:lnTo>
                    <a:lnTo>
                      <a:pt x="2579" y="247"/>
                    </a:lnTo>
                    <a:lnTo>
                      <a:pt x="2579" y="340"/>
                    </a:lnTo>
                    <a:lnTo>
                      <a:pt x="2462" y="340"/>
                    </a:lnTo>
                    <a:close/>
                    <a:moveTo>
                      <a:pt x="2859" y="340"/>
                    </a:moveTo>
                    <a:lnTo>
                      <a:pt x="2859" y="111"/>
                    </a:lnTo>
                    <a:lnTo>
                      <a:pt x="2789" y="114"/>
                    </a:lnTo>
                    <a:lnTo>
                      <a:pt x="2789" y="4"/>
                    </a:lnTo>
                    <a:lnTo>
                      <a:pt x="3046" y="4"/>
                    </a:lnTo>
                    <a:lnTo>
                      <a:pt x="3046" y="114"/>
                    </a:lnTo>
                    <a:lnTo>
                      <a:pt x="2978" y="111"/>
                    </a:lnTo>
                    <a:lnTo>
                      <a:pt x="2978" y="340"/>
                    </a:lnTo>
                    <a:lnTo>
                      <a:pt x="2859" y="340"/>
                    </a:lnTo>
                    <a:close/>
                    <a:moveTo>
                      <a:pt x="3057" y="340"/>
                    </a:moveTo>
                    <a:lnTo>
                      <a:pt x="3057" y="4"/>
                    </a:lnTo>
                    <a:lnTo>
                      <a:pt x="3208" y="4"/>
                    </a:lnTo>
                    <a:lnTo>
                      <a:pt x="3212" y="5"/>
                    </a:lnTo>
                    <a:lnTo>
                      <a:pt x="3217" y="5"/>
                    </a:lnTo>
                    <a:lnTo>
                      <a:pt x="3221" y="5"/>
                    </a:lnTo>
                    <a:lnTo>
                      <a:pt x="3226" y="5"/>
                    </a:lnTo>
                    <a:lnTo>
                      <a:pt x="3230" y="6"/>
                    </a:lnTo>
                    <a:lnTo>
                      <a:pt x="3234" y="6"/>
                    </a:lnTo>
                    <a:lnTo>
                      <a:pt x="3238" y="6"/>
                    </a:lnTo>
                    <a:lnTo>
                      <a:pt x="3241" y="7"/>
                    </a:lnTo>
                    <a:lnTo>
                      <a:pt x="3245" y="8"/>
                    </a:lnTo>
                    <a:lnTo>
                      <a:pt x="3248" y="9"/>
                    </a:lnTo>
                    <a:lnTo>
                      <a:pt x="3251" y="9"/>
                    </a:lnTo>
                    <a:lnTo>
                      <a:pt x="3255" y="9"/>
                    </a:lnTo>
                    <a:lnTo>
                      <a:pt x="3258" y="10"/>
                    </a:lnTo>
                    <a:lnTo>
                      <a:pt x="3260" y="11"/>
                    </a:lnTo>
                    <a:lnTo>
                      <a:pt x="3263" y="12"/>
                    </a:lnTo>
                    <a:lnTo>
                      <a:pt x="3266" y="13"/>
                    </a:lnTo>
                    <a:lnTo>
                      <a:pt x="3269" y="14"/>
                    </a:lnTo>
                    <a:lnTo>
                      <a:pt x="3273" y="15"/>
                    </a:lnTo>
                    <a:lnTo>
                      <a:pt x="3275" y="16"/>
                    </a:lnTo>
                    <a:lnTo>
                      <a:pt x="3278" y="17"/>
                    </a:lnTo>
                    <a:lnTo>
                      <a:pt x="3281" y="19"/>
                    </a:lnTo>
                    <a:lnTo>
                      <a:pt x="3284" y="21"/>
                    </a:lnTo>
                    <a:lnTo>
                      <a:pt x="3287" y="22"/>
                    </a:lnTo>
                    <a:lnTo>
                      <a:pt x="3290" y="24"/>
                    </a:lnTo>
                    <a:lnTo>
                      <a:pt x="3299" y="30"/>
                    </a:lnTo>
                    <a:lnTo>
                      <a:pt x="3306" y="36"/>
                    </a:lnTo>
                    <a:lnTo>
                      <a:pt x="3314" y="43"/>
                    </a:lnTo>
                    <a:lnTo>
                      <a:pt x="3320" y="49"/>
                    </a:lnTo>
                    <a:lnTo>
                      <a:pt x="3325" y="57"/>
                    </a:lnTo>
                    <a:lnTo>
                      <a:pt x="3331" y="65"/>
                    </a:lnTo>
                    <a:lnTo>
                      <a:pt x="3335" y="73"/>
                    </a:lnTo>
                    <a:lnTo>
                      <a:pt x="3338" y="82"/>
                    </a:lnTo>
                    <a:lnTo>
                      <a:pt x="3340" y="91"/>
                    </a:lnTo>
                    <a:lnTo>
                      <a:pt x="3342" y="101"/>
                    </a:lnTo>
                    <a:lnTo>
                      <a:pt x="3344" y="111"/>
                    </a:lnTo>
                    <a:lnTo>
                      <a:pt x="3344" y="121"/>
                    </a:lnTo>
                    <a:lnTo>
                      <a:pt x="3344" y="127"/>
                    </a:lnTo>
                    <a:lnTo>
                      <a:pt x="3344" y="133"/>
                    </a:lnTo>
                    <a:lnTo>
                      <a:pt x="3343" y="138"/>
                    </a:lnTo>
                    <a:lnTo>
                      <a:pt x="3342" y="144"/>
                    </a:lnTo>
                    <a:lnTo>
                      <a:pt x="3340" y="149"/>
                    </a:lnTo>
                    <a:lnTo>
                      <a:pt x="3339" y="154"/>
                    </a:lnTo>
                    <a:lnTo>
                      <a:pt x="3337" y="159"/>
                    </a:lnTo>
                    <a:lnTo>
                      <a:pt x="3335" y="164"/>
                    </a:lnTo>
                    <a:lnTo>
                      <a:pt x="3333" y="169"/>
                    </a:lnTo>
                    <a:lnTo>
                      <a:pt x="3330" y="173"/>
                    </a:lnTo>
                    <a:lnTo>
                      <a:pt x="3327" y="178"/>
                    </a:lnTo>
                    <a:lnTo>
                      <a:pt x="3324" y="182"/>
                    </a:lnTo>
                    <a:lnTo>
                      <a:pt x="3322" y="184"/>
                    </a:lnTo>
                    <a:lnTo>
                      <a:pt x="3320" y="187"/>
                    </a:lnTo>
                    <a:lnTo>
                      <a:pt x="3316" y="189"/>
                    </a:lnTo>
                    <a:lnTo>
                      <a:pt x="3314" y="191"/>
                    </a:lnTo>
                    <a:lnTo>
                      <a:pt x="3310" y="194"/>
                    </a:lnTo>
                    <a:lnTo>
                      <a:pt x="3307" y="196"/>
                    </a:lnTo>
                    <a:lnTo>
                      <a:pt x="3303" y="198"/>
                    </a:lnTo>
                    <a:lnTo>
                      <a:pt x="3298" y="201"/>
                    </a:lnTo>
                    <a:lnTo>
                      <a:pt x="3294" y="202"/>
                    </a:lnTo>
                    <a:lnTo>
                      <a:pt x="3289" y="204"/>
                    </a:lnTo>
                    <a:lnTo>
                      <a:pt x="3283" y="206"/>
                    </a:lnTo>
                    <a:lnTo>
                      <a:pt x="3279" y="208"/>
                    </a:lnTo>
                    <a:lnTo>
                      <a:pt x="3279" y="211"/>
                    </a:lnTo>
                    <a:lnTo>
                      <a:pt x="3280" y="212"/>
                    </a:lnTo>
                    <a:lnTo>
                      <a:pt x="3282" y="213"/>
                    </a:lnTo>
                    <a:lnTo>
                      <a:pt x="3284" y="214"/>
                    </a:lnTo>
                    <a:lnTo>
                      <a:pt x="3286" y="216"/>
                    </a:lnTo>
                    <a:lnTo>
                      <a:pt x="3287" y="217"/>
                    </a:lnTo>
                    <a:lnTo>
                      <a:pt x="3289" y="219"/>
                    </a:lnTo>
                    <a:lnTo>
                      <a:pt x="3290" y="220"/>
                    </a:lnTo>
                    <a:lnTo>
                      <a:pt x="3291" y="221"/>
                    </a:lnTo>
                    <a:lnTo>
                      <a:pt x="3292" y="223"/>
                    </a:lnTo>
                    <a:lnTo>
                      <a:pt x="3294" y="224"/>
                    </a:lnTo>
                    <a:lnTo>
                      <a:pt x="3294" y="225"/>
                    </a:lnTo>
                    <a:lnTo>
                      <a:pt x="3296" y="227"/>
                    </a:lnTo>
                    <a:lnTo>
                      <a:pt x="3372" y="340"/>
                    </a:lnTo>
                    <a:lnTo>
                      <a:pt x="3232" y="340"/>
                    </a:lnTo>
                    <a:lnTo>
                      <a:pt x="3182" y="242"/>
                    </a:lnTo>
                    <a:lnTo>
                      <a:pt x="3182" y="240"/>
                    </a:lnTo>
                    <a:lnTo>
                      <a:pt x="3181" y="240"/>
                    </a:lnTo>
                    <a:lnTo>
                      <a:pt x="3180" y="238"/>
                    </a:lnTo>
                    <a:lnTo>
                      <a:pt x="3180" y="237"/>
                    </a:lnTo>
                    <a:lnTo>
                      <a:pt x="3180" y="236"/>
                    </a:lnTo>
                    <a:lnTo>
                      <a:pt x="3179" y="235"/>
                    </a:lnTo>
                    <a:lnTo>
                      <a:pt x="3179" y="234"/>
                    </a:lnTo>
                    <a:lnTo>
                      <a:pt x="3178" y="234"/>
                    </a:lnTo>
                    <a:lnTo>
                      <a:pt x="3178" y="233"/>
                    </a:lnTo>
                    <a:lnTo>
                      <a:pt x="3178" y="232"/>
                    </a:lnTo>
                    <a:lnTo>
                      <a:pt x="3176" y="232"/>
                    </a:lnTo>
                    <a:lnTo>
                      <a:pt x="3176" y="340"/>
                    </a:lnTo>
                    <a:lnTo>
                      <a:pt x="3057" y="340"/>
                    </a:lnTo>
                    <a:close/>
                    <a:moveTo>
                      <a:pt x="3176" y="153"/>
                    </a:moveTo>
                    <a:lnTo>
                      <a:pt x="3193" y="153"/>
                    </a:lnTo>
                    <a:lnTo>
                      <a:pt x="3195" y="152"/>
                    </a:lnTo>
                    <a:lnTo>
                      <a:pt x="3197" y="152"/>
                    </a:lnTo>
                    <a:lnTo>
                      <a:pt x="3199" y="152"/>
                    </a:lnTo>
                    <a:lnTo>
                      <a:pt x="3202" y="152"/>
                    </a:lnTo>
                    <a:lnTo>
                      <a:pt x="3204" y="152"/>
                    </a:lnTo>
                    <a:lnTo>
                      <a:pt x="3206" y="151"/>
                    </a:lnTo>
                    <a:lnTo>
                      <a:pt x="3208" y="150"/>
                    </a:lnTo>
                    <a:lnTo>
                      <a:pt x="3209" y="150"/>
                    </a:lnTo>
                    <a:lnTo>
                      <a:pt x="3211" y="149"/>
                    </a:lnTo>
                    <a:lnTo>
                      <a:pt x="3212" y="148"/>
                    </a:lnTo>
                    <a:lnTo>
                      <a:pt x="3214" y="147"/>
                    </a:lnTo>
                    <a:lnTo>
                      <a:pt x="3216" y="146"/>
                    </a:lnTo>
                    <a:lnTo>
                      <a:pt x="3217" y="144"/>
                    </a:lnTo>
                    <a:lnTo>
                      <a:pt x="3219" y="143"/>
                    </a:lnTo>
                    <a:lnTo>
                      <a:pt x="3219" y="142"/>
                    </a:lnTo>
                    <a:lnTo>
                      <a:pt x="3221" y="140"/>
                    </a:lnTo>
                    <a:lnTo>
                      <a:pt x="3221" y="138"/>
                    </a:lnTo>
                    <a:lnTo>
                      <a:pt x="3222" y="137"/>
                    </a:lnTo>
                    <a:lnTo>
                      <a:pt x="3223" y="135"/>
                    </a:lnTo>
                    <a:lnTo>
                      <a:pt x="3223" y="134"/>
                    </a:lnTo>
                    <a:lnTo>
                      <a:pt x="3224" y="132"/>
                    </a:lnTo>
                    <a:lnTo>
                      <a:pt x="3224" y="130"/>
                    </a:lnTo>
                    <a:lnTo>
                      <a:pt x="3224" y="128"/>
                    </a:lnTo>
                    <a:lnTo>
                      <a:pt x="3225" y="126"/>
                    </a:lnTo>
                    <a:lnTo>
                      <a:pt x="3224" y="124"/>
                    </a:lnTo>
                    <a:lnTo>
                      <a:pt x="3224" y="122"/>
                    </a:lnTo>
                    <a:lnTo>
                      <a:pt x="3224" y="120"/>
                    </a:lnTo>
                    <a:lnTo>
                      <a:pt x="3223" y="118"/>
                    </a:lnTo>
                    <a:lnTo>
                      <a:pt x="3223" y="116"/>
                    </a:lnTo>
                    <a:lnTo>
                      <a:pt x="3223" y="115"/>
                    </a:lnTo>
                    <a:lnTo>
                      <a:pt x="3222" y="113"/>
                    </a:lnTo>
                    <a:lnTo>
                      <a:pt x="3221" y="111"/>
                    </a:lnTo>
                    <a:lnTo>
                      <a:pt x="3220" y="109"/>
                    </a:lnTo>
                    <a:lnTo>
                      <a:pt x="3219" y="108"/>
                    </a:lnTo>
                    <a:lnTo>
                      <a:pt x="3218" y="107"/>
                    </a:lnTo>
                    <a:lnTo>
                      <a:pt x="3217" y="105"/>
                    </a:lnTo>
                    <a:lnTo>
                      <a:pt x="3215" y="104"/>
                    </a:lnTo>
                    <a:lnTo>
                      <a:pt x="3214" y="103"/>
                    </a:lnTo>
                    <a:lnTo>
                      <a:pt x="3212" y="101"/>
                    </a:lnTo>
                    <a:lnTo>
                      <a:pt x="3211" y="101"/>
                    </a:lnTo>
                    <a:lnTo>
                      <a:pt x="3210" y="100"/>
                    </a:lnTo>
                    <a:lnTo>
                      <a:pt x="3208" y="99"/>
                    </a:lnTo>
                    <a:lnTo>
                      <a:pt x="3206" y="99"/>
                    </a:lnTo>
                    <a:lnTo>
                      <a:pt x="3204" y="98"/>
                    </a:lnTo>
                    <a:lnTo>
                      <a:pt x="3203" y="97"/>
                    </a:lnTo>
                    <a:lnTo>
                      <a:pt x="3201" y="97"/>
                    </a:lnTo>
                    <a:lnTo>
                      <a:pt x="3199" y="97"/>
                    </a:lnTo>
                    <a:lnTo>
                      <a:pt x="3197" y="96"/>
                    </a:lnTo>
                    <a:lnTo>
                      <a:pt x="3176" y="96"/>
                    </a:lnTo>
                    <a:lnTo>
                      <a:pt x="3176" y="153"/>
                    </a:lnTo>
                    <a:close/>
                    <a:moveTo>
                      <a:pt x="3494" y="298"/>
                    </a:moveTo>
                    <a:lnTo>
                      <a:pt x="3486" y="340"/>
                    </a:lnTo>
                    <a:lnTo>
                      <a:pt x="3356" y="340"/>
                    </a:lnTo>
                    <a:lnTo>
                      <a:pt x="3473" y="4"/>
                    </a:lnTo>
                    <a:lnTo>
                      <a:pt x="3608" y="4"/>
                    </a:lnTo>
                    <a:lnTo>
                      <a:pt x="3728" y="340"/>
                    </a:lnTo>
                    <a:lnTo>
                      <a:pt x="3598" y="340"/>
                    </a:lnTo>
                    <a:lnTo>
                      <a:pt x="3587" y="298"/>
                    </a:lnTo>
                    <a:lnTo>
                      <a:pt x="3494" y="298"/>
                    </a:lnTo>
                    <a:close/>
                    <a:moveTo>
                      <a:pt x="3517" y="218"/>
                    </a:moveTo>
                    <a:lnTo>
                      <a:pt x="3566" y="218"/>
                    </a:lnTo>
                    <a:lnTo>
                      <a:pt x="3551" y="153"/>
                    </a:lnTo>
                    <a:lnTo>
                      <a:pt x="3549" y="150"/>
                    </a:lnTo>
                    <a:lnTo>
                      <a:pt x="3549" y="146"/>
                    </a:lnTo>
                    <a:lnTo>
                      <a:pt x="3548" y="143"/>
                    </a:lnTo>
                    <a:lnTo>
                      <a:pt x="3547" y="140"/>
                    </a:lnTo>
                    <a:lnTo>
                      <a:pt x="3546" y="137"/>
                    </a:lnTo>
                    <a:lnTo>
                      <a:pt x="3546" y="134"/>
                    </a:lnTo>
                    <a:lnTo>
                      <a:pt x="3546" y="131"/>
                    </a:lnTo>
                    <a:lnTo>
                      <a:pt x="3545" y="129"/>
                    </a:lnTo>
                    <a:lnTo>
                      <a:pt x="3544" y="126"/>
                    </a:lnTo>
                    <a:lnTo>
                      <a:pt x="3544" y="123"/>
                    </a:lnTo>
                    <a:lnTo>
                      <a:pt x="3544" y="120"/>
                    </a:lnTo>
                    <a:lnTo>
                      <a:pt x="3544" y="117"/>
                    </a:lnTo>
                    <a:lnTo>
                      <a:pt x="3540" y="117"/>
                    </a:lnTo>
                    <a:lnTo>
                      <a:pt x="3539" y="122"/>
                    </a:lnTo>
                    <a:lnTo>
                      <a:pt x="3538" y="125"/>
                    </a:lnTo>
                    <a:lnTo>
                      <a:pt x="3538" y="129"/>
                    </a:lnTo>
                    <a:lnTo>
                      <a:pt x="3537" y="133"/>
                    </a:lnTo>
                    <a:lnTo>
                      <a:pt x="3537" y="135"/>
                    </a:lnTo>
                    <a:lnTo>
                      <a:pt x="3536" y="139"/>
                    </a:lnTo>
                    <a:lnTo>
                      <a:pt x="3536" y="142"/>
                    </a:lnTo>
                    <a:lnTo>
                      <a:pt x="3536" y="144"/>
                    </a:lnTo>
                    <a:lnTo>
                      <a:pt x="3535" y="147"/>
                    </a:lnTo>
                    <a:lnTo>
                      <a:pt x="3534" y="149"/>
                    </a:lnTo>
                    <a:lnTo>
                      <a:pt x="3533" y="151"/>
                    </a:lnTo>
                    <a:lnTo>
                      <a:pt x="3533" y="153"/>
                    </a:lnTo>
                    <a:lnTo>
                      <a:pt x="3517" y="218"/>
                    </a:lnTo>
                    <a:close/>
                    <a:moveTo>
                      <a:pt x="3736" y="340"/>
                    </a:moveTo>
                    <a:lnTo>
                      <a:pt x="3736" y="4"/>
                    </a:lnTo>
                    <a:lnTo>
                      <a:pt x="3888" y="4"/>
                    </a:lnTo>
                    <a:lnTo>
                      <a:pt x="3892" y="5"/>
                    </a:lnTo>
                    <a:lnTo>
                      <a:pt x="3896" y="5"/>
                    </a:lnTo>
                    <a:lnTo>
                      <a:pt x="3900" y="5"/>
                    </a:lnTo>
                    <a:lnTo>
                      <a:pt x="3904" y="5"/>
                    </a:lnTo>
                    <a:lnTo>
                      <a:pt x="3908" y="6"/>
                    </a:lnTo>
                    <a:lnTo>
                      <a:pt x="3913" y="6"/>
                    </a:lnTo>
                    <a:lnTo>
                      <a:pt x="3916" y="6"/>
                    </a:lnTo>
                    <a:lnTo>
                      <a:pt x="3919" y="7"/>
                    </a:lnTo>
                    <a:lnTo>
                      <a:pt x="3923" y="8"/>
                    </a:lnTo>
                    <a:lnTo>
                      <a:pt x="3926" y="9"/>
                    </a:lnTo>
                    <a:lnTo>
                      <a:pt x="3930" y="9"/>
                    </a:lnTo>
                    <a:lnTo>
                      <a:pt x="3933" y="9"/>
                    </a:lnTo>
                    <a:lnTo>
                      <a:pt x="3936" y="10"/>
                    </a:lnTo>
                    <a:lnTo>
                      <a:pt x="3939" y="11"/>
                    </a:lnTo>
                    <a:lnTo>
                      <a:pt x="3942" y="12"/>
                    </a:lnTo>
                    <a:lnTo>
                      <a:pt x="3945" y="13"/>
                    </a:lnTo>
                    <a:lnTo>
                      <a:pt x="3948" y="14"/>
                    </a:lnTo>
                    <a:lnTo>
                      <a:pt x="3951" y="15"/>
                    </a:lnTo>
                    <a:lnTo>
                      <a:pt x="3954" y="16"/>
                    </a:lnTo>
                    <a:lnTo>
                      <a:pt x="3957" y="17"/>
                    </a:lnTo>
                    <a:lnTo>
                      <a:pt x="3960" y="19"/>
                    </a:lnTo>
                    <a:lnTo>
                      <a:pt x="3962" y="21"/>
                    </a:lnTo>
                    <a:lnTo>
                      <a:pt x="3965" y="22"/>
                    </a:lnTo>
                    <a:lnTo>
                      <a:pt x="3969" y="24"/>
                    </a:lnTo>
                    <a:lnTo>
                      <a:pt x="3977" y="30"/>
                    </a:lnTo>
                    <a:lnTo>
                      <a:pt x="3984" y="36"/>
                    </a:lnTo>
                    <a:lnTo>
                      <a:pt x="3992" y="43"/>
                    </a:lnTo>
                    <a:lnTo>
                      <a:pt x="3998" y="49"/>
                    </a:lnTo>
                    <a:lnTo>
                      <a:pt x="4003" y="57"/>
                    </a:lnTo>
                    <a:lnTo>
                      <a:pt x="4009" y="65"/>
                    </a:lnTo>
                    <a:lnTo>
                      <a:pt x="4013" y="73"/>
                    </a:lnTo>
                    <a:lnTo>
                      <a:pt x="4016" y="82"/>
                    </a:lnTo>
                    <a:lnTo>
                      <a:pt x="4018" y="91"/>
                    </a:lnTo>
                    <a:lnTo>
                      <a:pt x="4020" y="101"/>
                    </a:lnTo>
                    <a:lnTo>
                      <a:pt x="4022" y="111"/>
                    </a:lnTo>
                    <a:lnTo>
                      <a:pt x="4023" y="121"/>
                    </a:lnTo>
                    <a:lnTo>
                      <a:pt x="4022" y="127"/>
                    </a:lnTo>
                    <a:lnTo>
                      <a:pt x="4022" y="133"/>
                    </a:lnTo>
                    <a:lnTo>
                      <a:pt x="4021" y="138"/>
                    </a:lnTo>
                    <a:lnTo>
                      <a:pt x="4020" y="144"/>
                    </a:lnTo>
                    <a:lnTo>
                      <a:pt x="4019" y="149"/>
                    </a:lnTo>
                    <a:lnTo>
                      <a:pt x="4018" y="154"/>
                    </a:lnTo>
                    <a:lnTo>
                      <a:pt x="4016" y="159"/>
                    </a:lnTo>
                    <a:lnTo>
                      <a:pt x="4014" y="164"/>
                    </a:lnTo>
                    <a:lnTo>
                      <a:pt x="4011" y="169"/>
                    </a:lnTo>
                    <a:lnTo>
                      <a:pt x="4009" y="173"/>
                    </a:lnTo>
                    <a:lnTo>
                      <a:pt x="4005" y="178"/>
                    </a:lnTo>
                    <a:lnTo>
                      <a:pt x="4003" y="182"/>
                    </a:lnTo>
                    <a:lnTo>
                      <a:pt x="4001" y="184"/>
                    </a:lnTo>
                    <a:lnTo>
                      <a:pt x="3998" y="187"/>
                    </a:lnTo>
                    <a:lnTo>
                      <a:pt x="3995" y="189"/>
                    </a:lnTo>
                    <a:lnTo>
                      <a:pt x="3992" y="191"/>
                    </a:lnTo>
                    <a:lnTo>
                      <a:pt x="3989" y="194"/>
                    </a:lnTo>
                    <a:lnTo>
                      <a:pt x="3985" y="196"/>
                    </a:lnTo>
                    <a:lnTo>
                      <a:pt x="3981" y="198"/>
                    </a:lnTo>
                    <a:lnTo>
                      <a:pt x="3977" y="201"/>
                    </a:lnTo>
                    <a:lnTo>
                      <a:pt x="3972" y="202"/>
                    </a:lnTo>
                    <a:lnTo>
                      <a:pt x="3967" y="204"/>
                    </a:lnTo>
                    <a:lnTo>
                      <a:pt x="3962" y="206"/>
                    </a:lnTo>
                    <a:lnTo>
                      <a:pt x="3957" y="208"/>
                    </a:lnTo>
                    <a:lnTo>
                      <a:pt x="3957" y="211"/>
                    </a:lnTo>
                    <a:lnTo>
                      <a:pt x="3959" y="212"/>
                    </a:lnTo>
                    <a:lnTo>
                      <a:pt x="3961" y="213"/>
                    </a:lnTo>
                    <a:lnTo>
                      <a:pt x="3962" y="214"/>
                    </a:lnTo>
                    <a:lnTo>
                      <a:pt x="3964" y="216"/>
                    </a:lnTo>
                    <a:lnTo>
                      <a:pt x="3967" y="217"/>
                    </a:lnTo>
                    <a:lnTo>
                      <a:pt x="3968" y="219"/>
                    </a:lnTo>
                    <a:lnTo>
                      <a:pt x="3969" y="220"/>
                    </a:lnTo>
                    <a:lnTo>
                      <a:pt x="3971" y="221"/>
                    </a:lnTo>
                    <a:lnTo>
                      <a:pt x="3972" y="223"/>
                    </a:lnTo>
                    <a:lnTo>
                      <a:pt x="3973" y="224"/>
                    </a:lnTo>
                    <a:lnTo>
                      <a:pt x="3973" y="225"/>
                    </a:lnTo>
                    <a:lnTo>
                      <a:pt x="3975" y="227"/>
                    </a:lnTo>
                    <a:lnTo>
                      <a:pt x="4051" y="340"/>
                    </a:lnTo>
                    <a:lnTo>
                      <a:pt x="3910" y="340"/>
                    </a:lnTo>
                    <a:lnTo>
                      <a:pt x="3861" y="242"/>
                    </a:lnTo>
                    <a:lnTo>
                      <a:pt x="3861" y="240"/>
                    </a:lnTo>
                    <a:lnTo>
                      <a:pt x="3860" y="240"/>
                    </a:lnTo>
                    <a:lnTo>
                      <a:pt x="3859" y="238"/>
                    </a:lnTo>
                    <a:lnTo>
                      <a:pt x="3859" y="237"/>
                    </a:lnTo>
                    <a:lnTo>
                      <a:pt x="3859" y="236"/>
                    </a:lnTo>
                    <a:lnTo>
                      <a:pt x="3858" y="235"/>
                    </a:lnTo>
                    <a:lnTo>
                      <a:pt x="3858" y="234"/>
                    </a:lnTo>
                    <a:lnTo>
                      <a:pt x="3857" y="234"/>
                    </a:lnTo>
                    <a:lnTo>
                      <a:pt x="3857" y="233"/>
                    </a:lnTo>
                    <a:lnTo>
                      <a:pt x="3857" y="232"/>
                    </a:lnTo>
                    <a:lnTo>
                      <a:pt x="3855" y="232"/>
                    </a:lnTo>
                    <a:lnTo>
                      <a:pt x="3855" y="340"/>
                    </a:lnTo>
                    <a:lnTo>
                      <a:pt x="3736" y="340"/>
                    </a:lnTo>
                    <a:close/>
                    <a:moveTo>
                      <a:pt x="3855" y="153"/>
                    </a:moveTo>
                    <a:lnTo>
                      <a:pt x="3872" y="153"/>
                    </a:lnTo>
                    <a:lnTo>
                      <a:pt x="3874" y="152"/>
                    </a:lnTo>
                    <a:lnTo>
                      <a:pt x="3876" y="152"/>
                    </a:lnTo>
                    <a:lnTo>
                      <a:pt x="3878" y="152"/>
                    </a:lnTo>
                    <a:lnTo>
                      <a:pt x="3880" y="152"/>
                    </a:lnTo>
                    <a:lnTo>
                      <a:pt x="3882" y="152"/>
                    </a:lnTo>
                    <a:lnTo>
                      <a:pt x="3884" y="151"/>
                    </a:lnTo>
                    <a:lnTo>
                      <a:pt x="3886" y="150"/>
                    </a:lnTo>
                    <a:lnTo>
                      <a:pt x="3888" y="150"/>
                    </a:lnTo>
                    <a:lnTo>
                      <a:pt x="3889" y="149"/>
                    </a:lnTo>
                    <a:lnTo>
                      <a:pt x="3891" y="148"/>
                    </a:lnTo>
                    <a:lnTo>
                      <a:pt x="3893" y="147"/>
                    </a:lnTo>
                    <a:lnTo>
                      <a:pt x="3895" y="146"/>
                    </a:lnTo>
                    <a:lnTo>
                      <a:pt x="3895" y="144"/>
                    </a:lnTo>
                    <a:lnTo>
                      <a:pt x="3897" y="143"/>
                    </a:lnTo>
                    <a:lnTo>
                      <a:pt x="3898" y="142"/>
                    </a:lnTo>
                    <a:lnTo>
                      <a:pt x="3899" y="140"/>
                    </a:lnTo>
                    <a:lnTo>
                      <a:pt x="3900" y="138"/>
                    </a:lnTo>
                    <a:lnTo>
                      <a:pt x="3901" y="137"/>
                    </a:lnTo>
                    <a:lnTo>
                      <a:pt x="3902" y="135"/>
                    </a:lnTo>
                    <a:lnTo>
                      <a:pt x="3902" y="134"/>
                    </a:lnTo>
                    <a:lnTo>
                      <a:pt x="3903" y="132"/>
                    </a:lnTo>
                    <a:lnTo>
                      <a:pt x="3903" y="130"/>
                    </a:lnTo>
                    <a:lnTo>
                      <a:pt x="3903" y="128"/>
                    </a:lnTo>
                    <a:lnTo>
                      <a:pt x="3904" y="126"/>
                    </a:lnTo>
                    <a:lnTo>
                      <a:pt x="3903" y="124"/>
                    </a:lnTo>
                    <a:lnTo>
                      <a:pt x="3903" y="122"/>
                    </a:lnTo>
                    <a:lnTo>
                      <a:pt x="3903" y="120"/>
                    </a:lnTo>
                    <a:lnTo>
                      <a:pt x="3902" y="118"/>
                    </a:lnTo>
                    <a:lnTo>
                      <a:pt x="3902" y="116"/>
                    </a:lnTo>
                    <a:lnTo>
                      <a:pt x="3902" y="115"/>
                    </a:lnTo>
                    <a:lnTo>
                      <a:pt x="3900" y="113"/>
                    </a:lnTo>
                    <a:lnTo>
                      <a:pt x="3900" y="111"/>
                    </a:lnTo>
                    <a:lnTo>
                      <a:pt x="3899" y="109"/>
                    </a:lnTo>
                    <a:lnTo>
                      <a:pt x="3898" y="108"/>
                    </a:lnTo>
                    <a:lnTo>
                      <a:pt x="3896" y="107"/>
                    </a:lnTo>
                    <a:lnTo>
                      <a:pt x="3895" y="105"/>
                    </a:lnTo>
                    <a:lnTo>
                      <a:pt x="3893" y="104"/>
                    </a:lnTo>
                    <a:lnTo>
                      <a:pt x="3892" y="103"/>
                    </a:lnTo>
                    <a:lnTo>
                      <a:pt x="3891" y="101"/>
                    </a:lnTo>
                    <a:lnTo>
                      <a:pt x="3889" y="101"/>
                    </a:lnTo>
                    <a:lnTo>
                      <a:pt x="3888" y="100"/>
                    </a:lnTo>
                    <a:lnTo>
                      <a:pt x="3887" y="99"/>
                    </a:lnTo>
                    <a:lnTo>
                      <a:pt x="3885" y="99"/>
                    </a:lnTo>
                    <a:lnTo>
                      <a:pt x="3883" y="98"/>
                    </a:lnTo>
                    <a:lnTo>
                      <a:pt x="3881" y="97"/>
                    </a:lnTo>
                    <a:lnTo>
                      <a:pt x="3879" y="97"/>
                    </a:lnTo>
                    <a:lnTo>
                      <a:pt x="3877" y="97"/>
                    </a:lnTo>
                    <a:lnTo>
                      <a:pt x="3876" y="96"/>
                    </a:lnTo>
                    <a:lnTo>
                      <a:pt x="3855" y="96"/>
                    </a:lnTo>
                    <a:lnTo>
                      <a:pt x="3855" y="153"/>
                    </a:lnTo>
                    <a:close/>
                    <a:moveTo>
                      <a:pt x="4068" y="340"/>
                    </a:moveTo>
                    <a:lnTo>
                      <a:pt x="4068" y="4"/>
                    </a:lnTo>
                    <a:lnTo>
                      <a:pt x="4185" y="4"/>
                    </a:lnTo>
                    <a:lnTo>
                      <a:pt x="4264" y="131"/>
                    </a:lnTo>
                    <a:lnTo>
                      <a:pt x="4266" y="136"/>
                    </a:lnTo>
                    <a:lnTo>
                      <a:pt x="4269" y="141"/>
                    </a:lnTo>
                    <a:lnTo>
                      <a:pt x="4272" y="146"/>
                    </a:lnTo>
                    <a:lnTo>
                      <a:pt x="4275" y="151"/>
                    </a:lnTo>
                    <a:lnTo>
                      <a:pt x="4278" y="156"/>
                    </a:lnTo>
                    <a:lnTo>
                      <a:pt x="4280" y="161"/>
                    </a:lnTo>
                    <a:lnTo>
                      <a:pt x="4283" y="165"/>
                    </a:lnTo>
                    <a:lnTo>
                      <a:pt x="4285" y="171"/>
                    </a:lnTo>
                    <a:lnTo>
                      <a:pt x="4288" y="176"/>
                    </a:lnTo>
                    <a:lnTo>
                      <a:pt x="4290" y="180"/>
                    </a:lnTo>
                    <a:lnTo>
                      <a:pt x="4292" y="185"/>
                    </a:lnTo>
                    <a:lnTo>
                      <a:pt x="4295" y="191"/>
                    </a:lnTo>
                    <a:lnTo>
                      <a:pt x="4299" y="191"/>
                    </a:lnTo>
                    <a:lnTo>
                      <a:pt x="4298" y="186"/>
                    </a:lnTo>
                    <a:lnTo>
                      <a:pt x="4297" y="182"/>
                    </a:lnTo>
                    <a:lnTo>
                      <a:pt x="4296" y="178"/>
                    </a:lnTo>
                    <a:lnTo>
                      <a:pt x="4295" y="175"/>
                    </a:lnTo>
                    <a:lnTo>
                      <a:pt x="4294" y="171"/>
                    </a:lnTo>
                    <a:lnTo>
                      <a:pt x="4294" y="168"/>
                    </a:lnTo>
                    <a:lnTo>
                      <a:pt x="4294" y="165"/>
                    </a:lnTo>
                    <a:lnTo>
                      <a:pt x="4293" y="162"/>
                    </a:lnTo>
                    <a:lnTo>
                      <a:pt x="4292" y="159"/>
                    </a:lnTo>
                    <a:lnTo>
                      <a:pt x="4292" y="157"/>
                    </a:lnTo>
                    <a:lnTo>
                      <a:pt x="4292" y="154"/>
                    </a:lnTo>
                    <a:lnTo>
                      <a:pt x="4292" y="152"/>
                    </a:lnTo>
                    <a:lnTo>
                      <a:pt x="4291" y="150"/>
                    </a:lnTo>
                    <a:lnTo>
                      <a:pt x="4291" y="148"/>
                    </a:lnTo>
                    <a:lnTo>
                      <a:pt x="4291" y="145"/>
                    </a:lnTo>
                    <a:lnTo>
                      <a:pt x="4290" y="142"/>
                    </a:lnTo>
                    <a:lnTo>
                      <a:pt x="4290" y="139"/>
                    </a:lnTo>
                    <a:lnTo>
                      <a:pt x="4290" y="136"/>
                    </a:lnTo>
                    <a:lnTo>
                      <a:pt x="4290" y="133"/>
                    </a:lnTo>
                    <a:lnTo>
                      <a:pt x="4290" y="129"/>
                    </a:lnTo>
                    <a:lnTo>
                      <a:pt x="4290" y="125"/>
                    </a:lnTo>
                    <a:lnTo>
                      <a:pt x="4290" y="120"/>
                    </a:lnTo>
                    <a:lnTo>
                      <a:pt x="4290" y="116"/>
                    </a:lnTo>
                    <a:lnTo>
                      <a:pt x="4290" y="111"/>
                    </a:lnTo>
                    <a:lnTo>
                      <a:pt x="4288" y="4"/>
                    </a:lnTo>
                    <a:lnTo>
                      <a:pt x="4406" y="4"/>
                    </a:lnTo>
                    <a:lnTo>
                      <a:pt x="4406" y="340"/>
                    </a:lnTo>
                    <a:lnTo>
                      <a:pt x="4288" y="340"/>
                    </a:lnTo>
                    <a:lnTo>
                      <a:pt x="4204" y="208"/>
                    </a:lnTo>
                    <a:lnTo>
                      <a:pt x="4202" y="204"/>
                    </a:lnTo>
                    <a:lnTo>
                      <a:pt x="4200" y="201"/>
                    </a:lnTo>
                    <a:lnTo>
                      <a:pt x="4198" y="197"/>
                    </a:lnTo>
                    <a:lnTo>
                      <a:pt x="4196" y="194"/>
                    </a:lnTo>
                    <a:lnTo>
                      <a:pt x="4194" y="191"/>
                    </a:lnTo>
                    <a:lnTo>
                      <a:pt x="4193" y="187"/>
                    </a:lnTo>
                    <a:lnTo>
                      <a:pt x="4191" y="183"/>
                    </a:lnTo>
                    <a:lnTo>
                      <a:pt x="4188" y="179"/>
                    </a:lnTo>
                    <a:lnTo>
                      <a:pt x="4186" y="176"/>
                    </a:lnTo>
                    <a:lnTo>
                      <a:pt x="4184" y="172"/>
                    </a:lnTo>
                    <a:lnTo>
                      <a:pt x="4182" y="167"/>
                    </a:lnTo>
                    <a:lnTo>
                      <a:pt x="4181" y="163"/>
                    </a:lnTo>
                    <a:lnTo>
                      <a:pt x="4178" y="163"/>
                    </a:lnTo>
                    <a:lnTo>
                      <a:pt x="4178" y="169"/>
                    </a:lnTo>
                    <a:lnTo>
                      <a:pt x="4179" y="176"/>
                    </a:lnTo>
                    <a:lnTo>
                      <a:pt x="4180" y="182"/>
                    </a:lnTo>
                    <a:lnTo>
                      <a:pt x="4180" y="188"/>
                    </a:lnTo>
                    <a:lnTo>
                      <a:pt x="4181" y="193"/>
                    </a:lnTo>
                    <a:lnTo>
                      <a:pt x="4182" y="198"/>
                    </a:lnTo>
                    <a:lnTo>
                      <a:pt x="4182" y="204"/>
                    </a:lnTo>
                    <a:lnTo>
                      <a:pt x="4183" y="208"/>
                    </a:lnTo>
                    <a:lnTo>
                      <a:pt x="4183" y="212"/>
                    </a:lnTo>
                    <a:lnTo>
                      <a:pt x="4183" y="217"/>
                    </a:lnTo>
                    <a:lnTo>
                      <a:pt x="4183" y="221"/>
                    </a:lnTo>
                    <a:lnTo>
                      <a:pt x="4184" y="225"/>
                    </a:lnTo>
                    <a:lnTo>
                      <a:pt x="4185" y="340"/>
                    </a:lnTo>
                    <a:lnTo>
                      <a:pt x="4068" y="340"/>
                    </a:lnTo>
                    <a:close/>
                    <a:moveTo>
                      <a:pt x="4552" y="298"/>
                    </a:moveTo>
                    <a:lnTo>
                      <a:pt x="4542" y="340"/>
                    </a:lnTo>
                    <a:lnTo>
                      <a:pt x="4413" y="340"/>
                    </a:lnTo>
                    <a:lnTo>
                      <a:pt x="4530" y="4"/>
                    </a:lnTo>
                    <a:lnTo>
                      <a:pt x="4665" y="4"/>
                    </a:lnTo>
                    <a:lnTo>
                      <a:pt x="4786" y="340"/>
                    </a:lnTo>
                    <a:lnTo>
                      <a:pt x="4656" y="340"/>
                    </a:lnTo>
                    <a:lnTo>
                      <a:pt x="4645" y="298"/>
                    </a:lnTo>
                    <a:lnTo>
                      <a:pt x="4552" y="298"/>
                    </a:lnTo>
                    <a:close/>
                    <a:moveTo>
                      <a:pt x="4574" y="218"/>
                    </a:moveTo>
                    <a:lnTo>
                      <a:pt x="4624" y="218"/>
                    </a:lnTo>
                    <a:lnTo>
                      <a:pt x="4608" y="153"/>
                    </a:lnTo>
                    <a:lnTo>
                      <a:pt x="4606" y="150"/>
                    </a:lnTo>
                    <a:lnTo>
                      <a:pt x="4606" y="146"/>
                    </a:lnTo>
                    <a:lnTo>
                      <a:pt x="4605" y="143"/>
                    </a:lnTo>
                    <a:lnTo>
                      <a:pt x="4604" y="140"/>
                    </a:lnTo>
                    <a:lnTo>
                      <a:pt x="4604" y="137"/>
                    </a:lnTo>
                    <a:lnTo>
                      <a:pt x="4603" y="134"/>
                    </a:lnTo>
                    <a:lnTo>
                      <a:pt x="4603" y="131"/>
                    </a:lnTo>
                    <a:lnTo>
                      <a:pt x="4602" y="129"/>
                    </a:lnTo>
                    <a:lnTo>
                      <a:pt x="4602" y="126"/>
                    </a:lnTo>
                    <a:lnTo>
                      <a:pt x="4602" y="123"/>
                    </a:lnTo>
                    <a:lnTo>
                      <a:pt x="4601" y="120"/>
                    </a:lnTo>
                    <a:lnTo>
                      <a:pt x="4601" y="117"/>
                    </a:lnTo>
                    <a:lnTo>
                      <a:pt x="4598" y="117"/>
                    </a:lnTo>
                    <a:lnTo>
                      <a:pt x="4597" y="122"/>
                    </a:lnTo>
                    <a:lnTo>
                      <a:pt x="4596" y="125"/>
                    </a:lnTo>
                    <a:lnTo>
                      <a:pt x="4596" y="129"/>
                    </a:lnTo>
                    <a:lnTo>
                      <a:pt x="4595" y="133"/>
                    </a:lnTo>
                    <a:lnTo>
                      <a:pt x="4594" y="135"/>
                    </a:lnTo>
                    <a:lnTo>
                      <a:pt x="4594" y="139"/>
                    </a:lnTo>
                    <a:lnTo>
                      <a:pt x="4594" y="142"/>
                    </a:lnTo>
                    <a:lnTo>
                      <a:pt x="4593" y="144"/>
                    </a:lnTo>
                    <a:lnTo>
                      <a:pt x="4592" y="147"/>
                    </a:lnTo>
                    <a:lnTo>
                      <a:pt x="4592" y="149"/>
                    </a:lnTo>
                    <a:lnTo>
                      <a:pt x="4591" y="151"/>
                    </a:lnTo>
                    <a:lnTo>
                      <a:pt x="4591" y="153"/>
                    </a:lnTo>
                    <a:lnTo>
                      <a:pt x="4574" y="21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4108" name="Freeform 31"/>
              <p:cNvSpPr>
                <a:spLocks noEditPoints="1"/>
              </p:cNvSpPr>
              <p:nvPr/>
            </p:nvSpPr>
            <p:spPr bwMode="auto">
              <a:xfrm>
                <a:off x="849" y="2366"/>
                <a:ext cx="4783" cy="347"/>
              </a:xfrm>
              <a:custGeom>
                <a:avLst/>
                <a:gdLst>
                  <a:gd name="T0" fmla="*/ 259 w 4781"/>
                  <a:gd name="T1" fmla="*/ 47 h 345"/>
                  <a:gd name="T2" fmla="*/ 269 w 4781"/>
                  <a:gd name="T3" fmla="*/ 131 h 345"/>
                  <a:gd name="T4" fmla="*/ 236 w 4781"/>
                  <a:gd name="T5" fmla="*/ 170 h 345"/>
                  <a:gd name="T6" fmla="*/ 276 w 4781"/>
                  <a:gd name="T7" fmla="*/ 209 h 345"/>
                  <a:gd name="T8" fmla="*/ 285 w 4781"/>
                  <a:gd name="T9" fmla="*/ 290 h 345"/>
                  <a:gd name="T10" fmla="*/ 233 w 4781"/>
                  <a:gd name="T11" fmla="*/ 345 h 345"/>
                  <a:gd name="T12" fmla="*/ 0 w 4781"/>
                  <a:gd name="T13" fmla="*/ 357 h 345"/>
                  <a:gd name="T14" fmla="*/ 154 w 4781"/>
                  <a:gd name="T15" fmla="*/ 134 h 345"/>
                  <a:gd name="T16" fmla="*/ 159 w 4781"/>
                  <a:gd name="T17" fmla="*/ 103 h 345"/>
                  <a:gd name="T18" fmla="*/ 147 w 4781"/>
                  <a:gd name="T19" fmla="*/ 275 h 345"/>
                  <a:gd name="T20" fmla="*/ 174 w 4781"/>
                  <a:gd name="T21" fmla="*/ 248 h 345"/>
                  <a:gd name="T22" fmla="*/ 168 w 4781"/>
                  <a:gd name="T23" fmla="*/ 220 h 345"/>
                  <a:gd name="T24" fmla="*/ 112 w 4781"/>
                  <a:gd name="T25" fmla="*/ 275 h 345"/>
                  <a:gd name="T26" fmla="*/ 723 w 4781"/>
                  <a:gd name="T27" fmla="*/ 9 h 345"/>
                  <a:gd name="T28" fmla="*/ 791 w 4781"/>
                  <a:gd name="T29" fmla="*/ 56 h 345"/>
                  <a:gd name="T30" fmla="*/ 798 w 4781"/>
                  <a:gd name="T31" fmla="*/ 177 h 345"/>
                  <a:gd name="T32" fmla="*/ 743 w 4781"/>
                  <a:gd name="T33" fmla="*/ 220 h 345"/>
                  <a:gd name="T34" fmla="*/ 647 w 4781"/>
                  <a:gd name="T35" fmla="*/ 249 h 345"/>
                  <a:gd name="T36" fmla="*/ 640 w 4781"/>
                  <a:gd name="T37" fmla="*/ 162 h 345"/>
                  <a:gd name="T38" fmla="*/ 685 w 4781"/>
                  <a:gd name="T39" fmla="*/ 150 h 345"/>
                  <a:gd name="T40" fmla="*/ 687 w 4781"/>
                  <a:gd name="T41" fmla="*/ 120 h 345"/>
                  <a:gd name="T42" fmla="*/ 664 w 4781"/>
                  <a:gd name="T43" fmla="*/ 104 h 345"/>
                  <a:gd name="T44" fmla="*/ 1300 w 4781"/>
                  <a:gd name="T45" fmla="*/ 357 h 345"/>
                  <a:gd name="T46" fmla="*/ 1599 w 4781"/>
                  <a:gd name="T47" fmla="*/ 255 h 345"/>
                  <a:gd name="T48" fmla="*/ 1645 w 4781"/>
                  <a:gd name="T49" fmla="*/ 267 h 345"/>
                  <a:gd name="T50" fmla="*/ 1667 w 4781"/>
                  <a:gd name="T51" fmla="*/ 250 h 345"/>
                  <a:gd name="T52" fmla="*/ 1650 w 4781"/>
                  <a:gd name="T53" fmla="*/ 226 h 345"/>
                  <a:gd name="T54" fmla="*/ 1544 w 4781"/>
                  <a:gd name="T55" fmla="*/ 179 h 345"/>
                  <a:gd name="T56" fmla="*/ 1536 w 4781"/>
                  <a:gd name="T57" fmla="*/ 81 h 345"/>
                  <a:gd name="T58" fmla="*/ 1652 w 4781"/>
                  <a:gd name="T59" fmla="*/ 1 h 345"/>
                  <a:gd name="T60" fmla="*/ 1738 w 4781"/>
                  <a:gd name="T61" fmla="*/ 8 h 345"/>
                  <a:gd name="T62" fmla="*/ 1717 w 4781"/>
                  <a:gd name="T63" fmla="*/ 105 h 345"/>
                  <a:gd name="T64" fmla="*/ 1662 w 4781"/>
                  <a:gd name="T65" fmla="*/ 99 h 345"/>
                  <a:gd name="T66" fmla="*/ 1651 w 4781"/>
                  <a:gd name="T67" fmla="*/ 116 h 345"/>
                  <a:gd name="T68" fmla="*/ 1734 w 4781"/>
                  <a:gd name="T69" fmla="*/ 145 h 345"/>
                  <a:gd name="T70" fmla="*/ 1790 w 4781"/>
                  <a:gd name="T71" fmla="*/ 209 h 345"/>
                  <a:gd name="T72" fmla="*/ 1740 w 4781"/>
                  <a:gd name="T73" fmla="*/ 336 h 345"/>
                  <a:gd name="T74" fmla="*/ 1604 w 4781"/>
                  <a:gd name="T75" fmla="*/ 358 h 345"/>
                  <a:gd name="T76" fmla="*/ 2252 w 4781"/>
                  <a:gd name="T77" fmla="*/ 122 h 345"/>
                  <a:gd name="T78" fmla="*/ 2634 w 4781"/>
                  <a:gd name="T79" fmla="*/ 226 h 345"/>
                  <a:gd name="T80" fmla="*/ 2606 w 4781"/>
                  <a:gd name="T81" fmla="*/ 132 h 345"/>
                  <a:gd name="T82" fmla="*/ 3205 w 4781"/>
                  <a:gd name="T83" fmla="*/ 139 h 345"/>
                  <a:gd name="T84" fmla="*/ 3238 w 4781"/>
                  <a:gd name="T85" fmla="*/ 187 h 345"/>
                  <a:gd name="T86" fmla="*/ 3232 w 4781"/>
                  <a:gd name="T87" fmla="*/ 140 h 345"/>
                  <a:gd name="T88" fmla="*/ 3134 w 4781"/>
                  <a:gd name="T89" fmla="*/ 195 h 345"/>
                  <a:gd name="T90" fmla="*/ 3125 w 4781"/>
                  <a:gd name="T91" fmla="*/ 221 h 345"/>
                  <a:gd name="T92" fmla="*/ 4209 w 4781"/>
                  <a:gd name="T93" fmla="*/ 351 h 345"/>
                  <a:gd name="T94" fmla="*/ 4149 w 4781"/>
                  <a:gd name="T95" fmla="*/ 361 h 345"/>
                  <a:gd name="T96" fmla="*/ 4047 w 4781"/>
                  <a:gd name="T97" fmla="*/ 340 h 345"/>
                  <a:gd name="T98" fmla="*/ 3965 w 4781"/>
                  <a:gd name="T99" fmla="*/ 236 h 345"/>
                  <a:gd name="T100" fmla="*/ 3968 w 4781"/>
                  <a:gd name="T101" fmla="*/ 123 h 345"/>
                  <a:gd name="T102" fmla="*/ 4049 w 4781"/>
                  <a:gd name="T103" fmla="*/ 19 h 345"/>
                  <a:gd name="T104" fmla="*/ 4155 w 4781"/>
                  <a:gd name="T105" fmla="*/ 1 h 345"/>
                  <a:gd name="T106" fmla="*/ 4202 w 4781"/>
                  <a:gd name="T107" fmla="*/ 134 h 345"/>
                  <a:gd name="T108" fmla="*/ 4155 w 4781"/>
                  <a:gd name="T109" fmla="*/ 115 h 345"/>
                  <a:gd name="T110" fmla="*/ 4094 w 4781"/>
                  <a:gd name="T111" fmla="*/ 142 h 345"/>
                  <a:gd name="T112" fmla="*/ 4087 w 4781"/>
                  <a:gd name="T113" fmla="*/ 206 h 345"/>
                  <a:gd name="T114" fmla="*/ 4142 w 4781"/>
                  <a:gd name="T115" fmla="*/ 245 h 345"/>
                  <a:gd name="T116" fmla="*/ 4190 w 4781"/>
                  <a:gd name="T117" fmla="*/ 237 h 345"/>
                  <a:gd name="T118" fmla="*/ 4541 w 4781"/>
                  <a:gd name="T119" fmla="*/ 4 h 345"/>
                  <a:gd name="T120" fmla="*/ 4614 w 4781"/>
                  <a:gd name="T121" fmla="*/ 139 h 345"/>
                  <a:gd name="T122" fmla="*/ 4603 w 4781"/>
                  <a:gd name="T123" fmla="*/ 157 h 34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4781"/>
                  <a:gd name="T187" fmla="*/ 0 h 345"/>
                  <a:gd name="T188" fmla="*/ 4781 w 4781"/>
                  <a:gd name="T189" fmla="*/ 345 h 34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4781" h="345">
                    <a:moveTo>
                      <a:pt x="0" y="4"/>
                    </a:moveTo>
                    <a:lnTo>
                      <a:pt x="146" y="4"/>
                    </a:lnTo>
                    <a:lnTo>
                      <a:pt x="159" y="4"/>
                    </a:lnTo>
                    <a:lnTo>
                      <a:pt x="171" y="5"/>
                    </a:lnTo>
                    <a:lnTo>
                      <a:pt x="183" y="6"/>
                    </a:lnTo>
                    <a:lnTo>
                      <a:pt x="193" y="8"/>
                    </a:lnTo>
                    <a:lnTo>
                      <a:pt x="203" y="10"/>
                    </a:lnTo>
                    <a:lnTo>
                      <a:pt x="212" y="12"/>
                    </a:lnTo>
                    <a:lnTo>
                      <a:pt x="221" y="16"/>
                    </a:lnTo>
                    <a:lnTo>
                      <a:pt x="228" y="19"/>
                    </a:lnTo>
                    <a:lnTo>
                      <a:pt x="236" y="23"/>
                    </a:lnTo>
                    <a:lnTo>
                      <a:pt x="242" y="27"/>
                    </a:lnTo>
                    <a:lnTo>
                      <a:pt x="248" y="33"/>
                    </a:lnTo>
                    <a:lnTo>
                      <a:pt x="252" y="38"/>
                    </a:lnTo>
                    <a:lnTo>
                      <a:pt x="256" y="42"/>
                    </a:lnTo>
                    <a:lnTo>
                      <a:pt x="259" y="47"/>
                    </a:lnTo>
                    <a:lnTo>
                      <a:pt x="262" y="51"/>
                    </a:lnTo>
                    <a:lnTo>
                      <a:pt x="265" y="56"/>
                    </a:lnTo>
                    <a:lnTo>
                      <a:pt x="267" y="60"/>
                    </a:lnTo>
                    <a:lnTo>
                      <a:pt x="268" y="65"/>
                    </a:lnTo>
                    <a:lnTo>
                      <a:pt x="270" y="70"/>
                    </a:lnTo>
                    <a:lnTo>
                      <a:pt x="271" y="75"/>
                    </a:lnTo>
                    <a:lnTo>
                      <a:pt x="272" y="80"/>
                    </a:lnTo>
                    <a:lnTo>
                      <a:pt x="273" y="85"/>
                    </a:lnTo>
                    <a:lnTo>
                      <a:pt x="273" y="91"/>
                    </a:lnTo>
                    <a:lnTo>
                      <a:pt x="273" y="96"/>
                    </a:lnTo>
                    <a:lnTo>
                      <a:pt x="273" y="101"/>
                    </a:lnTo>
                    <a:lnTo>
                      <a:pt x="273" y="106"/>
                    </a:lnTo>
                    <a:lnTo>
                      <a:pt x="272" y="110"/>
                    </a:lnTo>
                    <a:lnTo>
                      <a:pt x="271" y="115"/>
                    </a:lnTo>
                    <a:lnTo>
                      <a:pt x="271" y="119"/>
                    </a:lnTo>
                    <a:lnTo>
                      <a:pt x="269" y="123"/>
                    </a:lnTo>
                    <a:lnTo>
                      <a:pt x="268" y="127"/>
                    </a:lnTo>
                    <a:lnTo>
                      <a:pt x="267" y="131"/>
                    </a:lnTo>
                    <a:lnTo>
                      <a:pt x="265" y="135"/>
                    </a:lnTo>
                    <a:lnTo>
                      <a:pt x="263" y="139"/>
                    </a:lnTo>
                    <a:lnTo>
                      <a:pt x="260" y="142"/>
                    </a:lnTo>
                    <a:lnTo>
                      <a:pt x="257" y="146"/>
                    </a:lnTo>
                    <a:lnTo>
                      <a:pt x="256" y="147"/>
                    </a:lnTo>
                    <a:lnTo>
                      <a:pt x="254" y="149"/>
                    </a:lnTo>
                    <a:lnTo>
                      <a:pt x="252" y="151"/>
                    </a:lnTo>
                    <a:lnTo>
                      <a:pt x="251" y="152"/>
                    </a:lnTo>
                    <a:lnTo>
                      <a:pt x="248" y="154"/>
                    </a:lnTo>
                    <a:lnTo>
                      <a:pt x="246" y="156"/>
                    </a:lnTo>
                    <a:lnTo>
                      <a:pt x="244" y="158"/>
                    </a:lnTo>
                    <a:lnTo>
                      <a:pt x="241" y="159"/>
                    </a:lnTo>
                    <a:lnTo>
                      <a:pt x="239" y="161"/>
                    </a:lnTo>
                    <a:lnTo>
                      <a:pt x="236" y="162"/>
                    </a:lnTo>
                    <a:lnTo>
                      <a:pt x="233" y="164"/>
                    </a:lnTo>
                    <a:lnTo>
                      <a:pt x="229" y="166"/>
                    </a:lnTo>
                    <a:lnTo>
                      <a:pt x="229" y="169"/>
                    </a:lnTo>
                    <a:lnTo>
                      <a:pt x="235" y="171"/>
                    </a:lnTo>
                    <a:lnTo>
                      <a:pt x="239" y="173"/>
                    </a:lnTo>
                    <a:lnTo>
                      <a:pt x="243" y="175"/>
                    </a:lnTo>
                    <a:lnTo>
                      <a:pt x="248" y="177"/>
                    </a:lnTo>
                    <a:lnTo>
                      <a:pt x="252" y="180"/>
                    </a:lnTo>
                    <a:lnTo>
                      <a:pt x="256" y="182"/>
                    </a:lnTo>
                    <a:lnTo>
                      <a:pt x="259" y="184"/>
                    </a:lnTo>
                    <a:lnTo>
                      <a:pt x="263" y="186"/>
                    </a:lnTo>
                    <a:lnTo>
                      <a:pt x="265" y="189"/>
                    </a:lnTo>
                    <a:lnTo>
                      <a:pt x="268" y="192"/>
                    </a:lnTo>
                    <a:lnTo>
                      <a:pt x="271" y="195"/>
                    </a:lnTo>
                    <a:lnTo>
                      <a:pt x="272" y="197"/>
                    </a:lnTo>
                    <a:lnTo>
                      <a:pt x="276" y="201"/>
                    </a:lnTo>
                    <a:lnTo>
                      <a:pt x="278" y="204"/>
                    </a:lnTo>
                    <a:lnTo>
                      <a:pt x="280" y="208"/>
                    </a:lnTo>
                    <a:lnTo>
                      <a:pt x="282" y="212"/>
                    </a:lnTo>
                    <a:lnTo>
                      <a:pt x="284" y="216"/>
                    </a:lnTo>
                    <a:lnTo>
                      <a:pt x="285" y="220"/>
                    </a:lnTo>
                    <a:lnTo>
                      <a:pt x="286" y="225"/>
                    </a:lnTo>
                    <a:lnTo>
                      <a:pt x="288" y="229"/>
                    </a:lnTo>
                    <a:lnTo>
                      <a:pt x="289" y="233"/>
                    </a:lnTo>
                    <a:lnTo>
                      <a:pt x="289" y="237"/>
                    </a:lnTo>
                    <a:lnTo>
                      <a:pt x="289" y="242"/>
                    </a:lnTo>
                    <a:lnTo>
                      <a:pt x="289" y="247"/>
                    </a:lnTo>
                    <a:lnTo>
                      <a:pt x="289" y="252"/>
                    </a:lnTo>
                    <a:lnTo>
                      <a:pt x="289" y="258"/>
                    </a:lnTo>
                    <a:lnTo>
                      <a:pt x="288" y="263"/>
                    </a:lnTo>
                    <a:lnTo>
                      <a:pt x="287" y="268"/>
                    </a:lnTo>
                    <a:lnTo>
                      <a:pt x="285" y="274"/>
                    </a:lnTo>
                    <a:lnTo>
                      <a:pt x="284" y="278"/>
                    </a:lnTo>
                    <a:lnTo>
                      <a:pt x="282" y="284"/>
                    </a:lnTo>
                    <a:lnTo>
                      <a:pt x="279" y="289"/>
                    </a:lnTo>
                    <a:lnTo>
                      <a:pt x="276" y="293"/>
                    </a:lnTo>
                    <a:lnTo>
                      <a:pt x="273" y="298"/>
                    </a:lnTo>
                    <a:lnTo>
                      <a:pt x="270" y="303"/>
                    </a:lnTo>
                    <a:lnTo>
                      <a:pt x="266" y="308"/>
                    </a:lnTo>
                    <a:lnTo>
                      <a:pt x="263" y="310"/>
                    </a:lnTo>
                    <a:lnTo>
                      <a:pt x="261" y="313"/>
                    </a:lnTo>
                    <a:lnTo>
                      <a:pt x="257" y="316"/>
                    </a:lnTo>
                    <a:lnTo>
                      <a:pt x="254" y="318"/>
                    </a:lnTo>
                    <a:lnTo>
                      <a:pt x="250" y="321"/>
                    </a:lnTo>
                    <a:lnTo>
                      <a:pt x="246" y="323"/>
                    </a:lnTo>
                    <a:lnTo>
                      <a:pt x="242" y="325"/>
                    </a:lnTo>
                    <a:lnTo>
                      <a:pt x="238" y="327"/>
                    </a:lnTo>
                    <a:lnTo>
                      <a:pt x="233" y="329"/>
                    </a:lnTo>
                    <a:lnTo>
                      <a:pt x="228" y="331"/>
                    </a:lnTo>
                    <a:lnTo>
                      <a:pt x="224" y="332"/>
                    </a:lnTo>
                    <a:lnTo>
                      <a:pt x="218" y="334"/>
                    </a:lnTo>
                    <a:lnTo>
                      <a:pt x="215" y="335"/>
                    </a:lnTo>
                    <a:lnTo>
                      <a:pt x="211" y="336"/>
                    </a:lnTo>
                    <a:lnTo>
                      <a:pt x="207" y="337"/>
                    </a:lnTo>
                    <a:lnTo>
                      <a:pt x="204" y="338"/>
                    </a:lnTo>
                    <a:lnTo>
                      <a:pt x="200" y="338"/>
                    </a:lnTo>
                    <a:lnTo>
                      <a:pt x="196" y="339"/>
                    </a:lnTo>
                    <a:lnTo>
                      <a:pt x="192" y="340"/>
                    </a:lnTo>
                    <a:lnTo>
                      <a:pt x="187" y="340"/>
                    </a:lnTo>
                    <a:lnTo>
                      <a:pt x="183" y="340"/>
                    </a:lnTo>
                    <a:lnTo>
                      <a:pt x="179" y="340"/>
                    </a:lnTo>
                    <a:lnTo>
                      <a:pt x="175" y="340"/>
                    </a:lnTo>
                    <a:lnTo>
                      <a:pt x="171" y="341"/>
                    </a:lnTo>
                    <a:lnTo>
                      <a:pt x="0" y="341"/>
                    </a:lnTo>
                    <a:lnTo>
                      <a:pt x="0" y="4"/>
                    </a:lnTo>
                    <a:close/>
                    <a:moveTo>
                      <a:pt x="112" y="133"/>
                    </a:moveTo>
                    <a:lnTo>
                      <a:pt x="131" y="133"/>
                    </a:lnTo>
                    <a:lnTo>
                      <a:pt x="134" y="132"/>
                    </a:lnTo>
                    <a:lnTo>
                      <a:pt x="136" y="132"/>
                    </a:lnTo>
                    <a:lnTo>
                      <a:pt x="138" y="132"/>
                    </a:lnTo>
                    <a:lnTo>
                      <a:pt x="141" y="132"/>
                    </a:lnTo>
                    <a:lnTo>
                      <a:pt x="142" y="132"/>
                    </a:lnTo>
                    <a:lnTo>
                      <a:pt x="144" y="131"/>
                    </a:lnTo>
                    <a:lnTo>
                      <a:pt x="146" y="130"/>
                    </a:lnTo>
                    <a:lnTo>
                      <a:pt x="148" y="130"/>
                    </a:lnTo>
                    <a:lnTo>
                      <a:pt x="150" y="129"/>
                    </a:lnTo>
                    <a:lnTo>
                      <a:pt x="151" y="128"/>
                    </a:lnTo>
                    <a:lnTo>
                      <a:pt x="153" y="127"/>
                    </a:lnTo>
                    <a:lnTo>
                      <a:pt x="154" y="126"/>
                    </a:lnTo>
                    <a:lnTo>
                      <a:pt x="155" y="125"/>
                    </a:lnTo>
                    <a:lnTo>
                      <a:pt x="157" y="124"/>
                    </a:lnTo>
                    <a:lnTo>
                      <a:pt x="157" y="122"/>
                    </a:lnTo>
                    <a:lnTo>
                      <a:pt x="158" y="121"/>
                    </a:lnTo>
                    <a:lnTo>
                      <a:pt x="159" y="120"/>
                    </a:lnTo>
                    <a:lnTo>
                      <a:pt x="160" y="118"/>
                    </a:lnTo>
                    <a:lnTo>
                      <a:pt x="160" y="117"/>
                    </a:lnTo>
                    <a:lnTo>
                      <a:pt x="161" y="115"/>
                    </a:lnTo>
                    <a:lnTo>
                      <a:pt x="161" y="113"/>
                    </a:lnTo>
                    <a:lnTo>
                      <a:pt x="161" y="112"/>
                    </a:lnTo>
                    <a:lnTo>
                      <a:pt x="161" y="110"/>
                    </a:lnTo>
                    <a:lnTo>
                      <a:pt x="161" y="109"/>
                    </a:lnTo>
                    <a:lnTo>
                      <a:pt x="161" y="105"/>
                    </a:lnTo>
                    <a:lnTo>
                      <a:pt x="161" y="101"/>
                    </a:lnTo>
                    <a:lnTo>
                      <a:pt x="160" y="98"/>
                    </a:lnTo>
                    <a:lnTo>
                      <a:pt x="159" y="95"/>
                    </a:lnTo>
                    <a:lnTo>
                      <a:pt x="157" y="93"/>
                    </a:lnTo>
                    <a:lnTo>
                      <a:pt x="155" y="91"/>
                    </a:lnTo>
                    <a:lnTo>
                      <a:pt x="152" y="89"/>
                    </a:lnTo>
                    <a:lnTo>
                      <a:pt x="148" y="87"/>
                    </a:lnTo>
                    <a:lnTo>
                      <a:pt x="145" y="86"/>
                    </a:lnTo>
                    <a:lnTo>
                      <a:pt x="141" y="85"/>
                    </a:lnTo>
                    <a:lnTo>
                      <a:pt x="137" y="85"/>
                    </a:lnTo>
                    <a:lnTo>
                      <a:pt x="131" y="85"/>
                    </a:lnTo>
                    <a:lnTo>
                      <a:pt x="112" y="85"/>
                    </a:lnTo>
                    <a:lnTo>
                      <a:pt x="112" y="133"/>
                    </a:lnTo>
                    <a:close/>
                    <a:moveTo>
                      <a:pt x="112" y="259"/>
                    </a:moveTo>
                    <a:lnTo>
                      <a:pt x="138" y="259"/>
                    </a:lnTo>
                    <a:lnTo>
                      <a:pt x="141" y="259"/>
                    </a:lnTo>
                    <a:lnTo>
                      <a:pt x="144" y="259"/>
                    </a:lnTo>
                    <a:lnTo>
                      <a:pt x="147" y="259"/>
                    </a:lnTo>
                    <a:lnTo>
                      <a:pt x="151" y="258"/>
                    </a:lnTo>
                    <a:lnTo>
                      <a:pt x="153" y="258"/>
                    </a:lnTo>
                    <a:lnTo>
                      <a:pt x="155" y="257"/>
                    </a:lnTo>
                    <a:lnTo>
                      <a:pt x="157" y="257"/>
                    </a:lnTo>
                    <a:lnTo>
                      <a:pt x="159" y="256"/>
                    </a:lnTo>
                    <a:lnTo>
                      <a:pt x="161" y="255"/>
                    </a:lnTo>
                    <a:lnTo>
                      <a:pt x="164" y="254"/>
                    </a:lnTo>
                    <a:lnTo>
                      <a:pt x="165" y="252"/>
                    </a:lnTo>
                    <a:lnTo>
                      <a:pt x="166" y="251"/>
                    </a:lnTo>
                    <a:lnTo>
                      <a:pt x="168" y="249"/>
                    </a:lnTo>
                    <a:lnTo>
                      <a:pt x="170" y="248"/>
                    </a:lnTo>
                    <a:lnTo>
                      <a:pt x="170" y="246"/>
                    </a:lnTo>
                    <a:lnTo>
                      <a:pt x="172" y="245"/>
                    </a:lnTo>
                    <a:lnTo>
                      <a:pt x="172" y="244"/>
                    </a:lnTo>
                    <a:lnTo>
                      <a:pt x="173" y="242"/>
                    </a:lnTo>
                    <a:lnTo>
                      <a:pt x="174" y="240"/>
                    </a:lnTo>
                    <a:lnTo>
                      <a:pt x="174" y="238"/>
                    </a:lnTo>
                    <a:lnTo>
                      <a:pt x="175" y="237"/>
                    </a:lnTo>
                    <a:lnTo>
                      <a:pt x="175" y="235"/>
                    </a:lnTo>
                    <a:lnTo>
                      <a:pt x="175" y="233"/>
                    </a:lnTo>
                    <a:lnTo>
                      <a:pt x="175" y="231"/>
                    </a:lnTo>
                    <a:lnTo>
                      <a:pt x="175" y="229"/>
                    </a:lnTo>
                    <a:lnTo>
                      <a:pt x="175" y="227"/>
                    </a:lnTo>
                    <a:lnTo>
                      <a:pt x="175" y="225"/>
                    </a:lnTo>
                    <a:lnTo>
                      <a:pt x="174" y="223"/>
                    </a:lnTo>
                    <a:lnTo>
                      <a:pt x="174" y="222"/>
                    </a:lnTo>
                    <a:lnTo>
                      <a:pt x="173" y="220"/>
                    </a:lnTo>
                    <a:lnTo>
                      <a:pt x="172" y="218"/>
                    </a:lnTo>
                    <a:lnTo>
                      <a:pt x="171" y="216"/>
                    </a:lnTo>
                    <a:lnTo>
                      <a:pt x="170" y="215"/>
                    </a:lnTo>
                    <a:lnTo>
                      <a:pt x="169" y="214"/>
                    </a:lnTo>
                    <a:lnTo>
                      <a:pt x="168" y="212"/>
                    </a:lnTo>
                    <a:lnTo>
                      <a:pt x="166" y="212"/>
                    </a:lnTo>
                    <a:lnTo>
                      <a:pt x="164" y="210"/>
                    </a:lnTo>
                    <a:lnTo>
                      <a:pt x="162" y="209"/>
                    </a:lnTo>
                    <a:lnTo>
                      <a:pt x="161" y="207"/>
                    </a:lnTo>
                    <a:lnTo>
                      <a:pt x="159" y="207"/>
                    </a:lnTo>
                    <a:lnTo>
                      <a:pt x="157" y="206"/>
                    </a:lnTo>
                    <a:lnTo>
                      <a:pt x="155" y="205"/>
                    </a:lnTo>
                    <a:lnTo>
                      <a:pt x="152" y="205"/>
                    </a:lnTo>
                    <a:lnTo>
                      <a:pt x="150" y="205"/>
                    </a:lnTo>
                    <a:lnTo>
                      <a:pt x="147" y="204"/>
                    </a:lnTo>
                    <a:lnTo>
                      <a:pt x="145" y="204"/>
                    </a:lnTo>
                    <a:lnTo>
                      <a:pt x="142" y="204"/>
                    </a:lnTo>
                    <a:lnTo>
                      <a:pt x="139" y="204"/>
                    </a:lnTo>
                    <a:lnTo>
                      <a:pt x="112" y="204"/>
                    </a:lnTo>
                    <a:lnTo>
                      <a:pt x="112" y="259"/>
                    </a:lnTo>
                    <a:close/>
                    <a:moveTo>
                      <a:pt x="522" y="341"/>
                    </a:moveTo>
                    <a:lnTo>
                      <a:pt x="522" y="4"/>
                    </a:lnTo>
                    <a:lnTo>
                      <a:pt x="673" y="4"/>
                    </a:lnTo>
                    <a:lnTo>
                      <a:pt x="678" y="4"/>
                    </a:lnTo>
                    <a:lnTo>
                      <a:pt x="683" y="4"/>
                    </a:lnTo>
                    <a:lnTo>
                      <a:pt x="687" y="4"/>
                    </a:lnTo>
                    <a:lnTo>
                      <a:pt x="691" y="4"/>
                    </a:lnTo>
                    <a:lnTo>
                      <a:pt x="696" y="5"/>
                    </a:lnTo>
                    <a:lnTo>
                      <a:pt x="699" y="5"/>
                    </a:lnTo>
                    <a:lnTo>
                      <a:pt x="703" y="6"/>
                    </a:lnTo>
                    <a:lnTo>
                      <a:pt x="707" y="6"/>
                    </a:lnTo>
                    <a:lnTo>
                      <a:pt x="710" y="6"/>
                    </a:lnTo>
                    <a:lnTo>
                      <a:pt x="713" y="7"/>
                    </a:lnTo>
                    <a:lnTo>
                      <a:pt x="717" y="8"/>
                    </a:lnTo>
                    <a:lnTo>
                      <a:pt x="720" y="8"/>
                    </a:lnTo>
                    <a:lnTo>
                      <a:pt x="723" y="9"/>
                    </a:lnTo>
                    <a:lnTo>
                      <a:pt x="726" y="10"/>
                    </a:lnTo>
                    <a:lnTo>
                      <a:pt x="728" y="10"/>
                    </a:lnTo>
                    <a:lnTo>
                      <a:pt x="732" y="12"/>
                    </a:lnTo>
                    <a:lnTo>
                      <a:pt x="735" y="12"/>
                    </a:lnTo>
                    <a:lnTo>
                      <a:pt x="737" y="14"/>
                    </a:lnTo>
                    <a:lnTo>
                      <a:pt x="741" y="15"/>
                    </a:lnTo>
                    <a:lnTo>
                      <a:pt x="743" y="17"/>
                    </a:lnTo>
                    <a:lnTo>
                      <a:pt x="746" y="18"/>
                    </a:lnTo>
                    <a:lnTo>
                      <a:pt x="749" y="20"/>
                    </a:lnTo>
                    <a:lnTo>
                      <a:pt x="752" y="21"/>
                    </a:lnTo>
                    <a:lnTo>
                      <a:pt x="754" y="23"/>
                    </a:lnTo>
                    <a:lnTo>
                      <a:pt x="763" y="29"/>
                    </a:lnTo>
                    <a:lnTo>
                      <a:pt x="771" y="35"/>
                    </a:lnTo>
                    <a:lnTo>
                      <a:pt x="778" y="42"/>
                    </a:lnTo>
                    <a:lnTo>
                      <a:pt x="785" y="49"/>
                    </a:lnTo>
                    <a:lnTo>
                      <a:pt x="791" y="56"/>
                    </a:lnTo>
                    <a:lnTo>
                      <a:pt x="795" y="64"/>
                    </a:lnTo>
                    <a:lnTo>
                      <a:pt x="800" y="72"/>
                    </a:lnTo>
                    <a:lnTo>
                      <a:pt x="804" y="81"/>
                    </a:lnTo>
                    <a:lnTo>
                      <a:pt x="806" y="90"/>
                    </a:lnTo>
                    <a:lnTo>
                      <a:pt x="808" y="100"/>
                    </a:lnTo>
                    <a:lnTo>
                      <a:pt x="809" y="109"/>
                    </a:lnTo>
                    <a:lnTo>
                      <a:pt x="809" y="120"/>
                    </a:lnTo>
                    <a:lnTo>
                      <a:pt x="809" y="126"/>
                    </a:lnTo>
                    <a:lnTo>
                      <a:pt x="809" y="132"/>
                    </a:lnTo>
                    <a:lnTo>
                      <a:pt x="808" y="139"/>
                    </a:lnTo>
                    <a:lnTo>
                      <a:pt x="807" y="144"/>
                    </a:lnTo>
                    <a:lnTo>
                      <a:pt x="806" y="150"/>
                    </a:lnTo>
                    <a:lnTo>
                      <a:pt x="804" y="155"/>
                    </a:lnTo>
                    <a:lnTo>
                      <a:pt x="802" y="160"/>
                    </a:lnTo>
                    <a:lnTo>
                      <a:pt x="800" y="165"/>
                    </a:lnTo>
                    <a:lnTo>
                      <a:pt x="798" y="169"/>
                    </a:lnTo>
                    <a:lnTo>
                      <a:pt x="795" y="173"/>
                    </a:lnTo>
                    <a:lnTo>
                      <a:pt x="793" y="178"/>
                    </a:lnTo>
                    <a:lnTo>
                      <a:pt x="789" y="182"/>
                    </a:lnTo>
                    <a:lnTo>
                      <a:pt x="788" y="184"/>
                    </a:lnTo>
                    <a:lnTo>
                      <a:pt x="785" y="187"/>
                    </a:lnTo>
                    <a:lnTo>
                      <a:pt x="782" y="190"/>
                    </a:lnTo>
                    <a:lnTo>
                      <a:pt x="780" y="192"/>
                    </a:lnTo>
                    <a:lnTo>
                      <a:pt x="776" y="195"/>
                    </a:lnTo>
                    <a:lnTo>
                      <a:pt x="772" y="197"/>
                    </a:lnTo>
                    <a:lnTo>
                      <a:pt x="768" y="199"/>
                    </a:lnTo>
                    <a:lnTo>
                      <a:pt x="764" y="201"/>
                    </a:lnTo>
                    <a:lnTo>
                      <a:pt x="759" y="203"/>
                    </a:lnTo>
                    <a:lnTo>
                      <a:pt x="754" y="205"/>
                    </a:lnTo>
                    <a:lnTo>
                      <a:pt x="750" y="206"/>
                    </a:lnTo>
                    <a:lnTo>
                      <a:pt x="743" y="208"/>
                    </a:lnTo>
                    <a:lnTo>
                      <a:pt x="743" y="212"/>
                    </a:lnTo>
                    <a:lnTo>
                      <a:pt x="745" y="212"/>
                    </a:lnTo>
                    <a:lnTo>
                      <a:pt x="748" y="214"/>
                    </a:lnTo>
                    <a:lnTo>
                      <a:pt x="750" y="215"/>
                    </a:lnTo>
                    <a:lnTo>
                      <a:pt x="751" y="216"/>
                    </a:lnTo>
                    <a:lnTo>
                      <a:pt x="752" y="218"/>
                    </a:lnTo>
                    <a:lnTo>
                      <a:pt x="754" y="219"/>
                    </a:lnTo>
                    <a:lnTo>
                      <a:pt x="756" y="220"/>
                    </a:lnTo>
                    <a:lnTo>
                      <a:pt x="756" y="222"/>
                    </a:lnTo>
                    <a:lnTo>
                      <a:pt x="758" y="223"/>
                    </a:lnTo>
                    <a:lnTo>
                      <a:pt x="759" y="225"/>
                    </a:lnTo>
                    <a:lnTo>
                      <a:pt x="760" y="226"/>
                    </a:lnTo>
                    <a:lnTo>
                      <a:pt x="760" y="227"/>
                    </a:lnTo>
                    <a:lnTo>
                      <a:pt x="837" y="341"/>
                    </a:lnTo>
                    <a:lnTo>
                      <a:pt x="696" y="341"/>
                    </a:lnTo>
                    <a:lnTo>
                      <a:pt x="647" y="242"/>
                    </a:lnTo>
                    <a:lnTo>
                      <a:pt x="647" y="241"/>
                    </a:lnTo>
                    <a:lnTo>
                      <a:pt x="646" y="240"/>
                    </a:lnTo>
                    <a:lnTo>
                      <a:pt x="646" y="239"/>
                    </a:lnTo>
                    <a:lnTo>
                      <a:pt x="646" y="238"/>
                    </a:lnTo>
                    <a:lnTo>
                      <a:pt x="646" y="237"/>
                    </a:lnTo>
                    <a:lnTo>
                      <a:pt x="645" y="236"/>
                    </a:lnTo>
                    <a:lnTo>
                      <a:pt x="644" y="235"/>
                    </a:lnTo>
                    <a:lnTo>
                      <a:pt x="644" y="233"/>
                    </a:lnTo>
                    <a:lnTo>
                      <a:pt x="643" y="232"/>
                    </a:lnTo>
                    <a:lnTo>
                      <a:pt x="642" y="231"/>
                    </a:lnTo>
                    <a:lnTo>
                      <a:pt x="640" y="232"/>
                    </a:lnTo>
                    <a:lnTo>
                      <a:pt x="640" y="341"/>
                    </a:lnTo>
                    <a:lnTo>
                      <a:pt x="522" y="341"/>
                    </a:lnTo>
                    <a:close/>
                    <a:moveTo>
                      <a:pt x="640" y="154"/>
                    </a:moveTo>
                    <a:lnTo>
                      <a:pt x="657" y="154"/>
                    </a:lnTo>
                    <a:lnTo>
                      <a:pt x="660" y="153"/>
                    </a:lnTo>
                    <a:lnTo>
                      <a:pt x="663" y="153"/>
                    </a:lnTo>
                    <a:lnTo>
                      <a:pt x="665" y="153"/>
                    </a:lnTo>
                    <a:lnTo>
                      <a:pt x="667" y="152"/>
                    </a:lnTo>
                    <a:lnTo>
                      <a:pt x="669" y="152"/>
                    </a:lnTo>
                    <a:lnTo>
                      <a:pt x="671" y="152"/>
                    </a:lnTo>
                    <a:lnTo>
                      <a:pt x="673" y="151"/>
                    </a:lnTo>
                    <a:lnTo>
                      <a:pt x="674" y="150"/>
                    </a:lnTo>
                    <a:lnTo>
                      <a:pt x="676" y="149"/>
                    </a:lnTo>
                    <a:lnTo>
                      <a:pt x="678" y="148"/>
                    </a:lnTo>
                    <a:lnTo>
                      <a:pt x="679" y="147"/>
                    </a:lnTo>
                    <a:lnTo>
                      <a:pt x="681" y="146"/>
                    </a:lnTo>
                    <a:lnTo>
                      <a:pt x="683" y="145"/>
                    </a:lnTo>
                    <a:lnTo>
                      <a:pt x="684" y="143"/>
                    </a:lnTo>
                    <a:lnTo>
                      <a:pt x="685" y="142"/>
                    </a:lnTo>
                    <a:lnTo>
                      <a:pt x="686" y="140"/>
                    </a:lnTo>
                    <a:lnTo>
                      <a:pt x="687" y="139"/>
                    </a:lnTo>
                    <a:lnTo>
                      <a:pt x="687" y="137"/>
                    </a:lnTo>
                    <a:lnTo>
                      <a:pt x="688" y="135"/>
                    </a:lnTo>
                    <a:lnTo>
                      <a:pt x="689" y="134"/>
                    </a:lnTo>
                    <a:lnTo>
                      <a:pt x="689" y="132"/>
                    </a:lnTo>
                    <a:lnTo>
                      <a:pt x="689" y="130"/>
                    </a:lnTo>
                    <a:lnTo>
                      <a:pt x="689" y="128"/>
                    </a:lnTo>
                    <a:lnTo>
                      <a:pt x="689" y="126"/>
                    </a:lnTo>
                    <a:lnTo>
                      <a:pt x="689" y="124"/>
                    </a:lnTo>
                    <a:lnTo>
                      <a:pt x="689" y="122"/>
                    </a:lnTo>
                    <a:lnTo>
                      <a:pt x="689" y="120"/>
                    </a:lnTo>
                    <a:lnTo>
                      <a:pt x="689" y="117"/>
                    </a:lnTo>
                    <a:lnTo>
                      <a:pt x="689" y="115"/>
                    </a:lnTo>
                    <a:lnTo>
                      <a:pt x="688" y="114"/>
                    </a:lnTo>
                    <a:lnTo>
                      <a:pt x="687" y="112"/>
                    </a:lnTo>
                    <a:lnTo>
                      <a:pt x="687" y="111"/>
                    </a:lnTo>
                    <a:lnTo>
                      <a:pt x="686" y="109"/>
                    </a:lnTo>
                    <a:lnTo>
                      <a:pt x="685" y="107"/>
                    </a:lnTo>
                    <a:lnTo>
                      <a:pt x="683" y="106"/>
                    </a:lnTo>
                    <a:lnTo>
                      <a:pt x="682" y="105"/>
                    </a:lnTo>
                    <a:lnTo>
                      <a:pt x="681" y="103"/>
                    </a:lnTo>
                    <a:lnTo>
                      <a:pt x="679" y="102"/>
                    </a:lnTo>
                    <a:lnTo>
                      <a:pt x="678" y="100"/>
                    </a:lnTo>
                    <a:lnTo>
                      <a:pt x="676" y="100"/>
                    </a:lnTo>
                    <a:lnTo>
                      <a:pt x="675" y="99"/>
                    </a:lnTo>
                    <a:lnTo>
                      <a:pt x="673" y="98"/>
                    </a:lnTo>
                    <a:lnTo>
                      <a:pt x="672" y="98"/>
                    </a:lnTo>
                    <a:lnTo>
                      <a:pt x="670" y="97"/>
                    </a:lnTo>
                    <a:lnTo>
                      <a:pt x="668" y="96"/>
                    </a:lnTo>
                    <a:lnTo>
                      <a:pt x="666" y="96"/>
                    </a:lnTo>
                    <a:lnTo>
                      <a:pt x="664" y="96"/>
                    </a:lnTo>
                    <a:lnTo>
                      <a:pt x="662" y="96"/>
                    </a:lnTo>
                    <a:lnTo>
                      <a:pt x="640" y="96"/>
                    </a:lnTo>
                    <a:lnTo>
                      <a:pt x="640" y="154"/>
                    </a:lnTo>
                    <a:close/>
                    <a:moveTo>
                      <a:pt x="1061" y="341"/>
                    </a:moveTo>
                    <a:lnTo>
                      <a:pt x="1061" y="4"/>
                    </a:lnTo>
                    <a:lnTo>
                      <a:pt x="1289" y="4"/>
                    </a:lnTo>
                    <a:lnTo>
                      <a:pt x="1289" y="96"/>
                    </a:lnTo>
                    <a:lnTo>
                      <a:pt x="1183" y="96"/>
                    </a:lnTo>
                    <a:lnTo>
                      <a:pt x="1183" y="128"/>
                    </a:lnTo>
                    <a:lnTo>
                      <a:pt x="1279" y="128"/>
                    </a:lnTo>
                    <a:lnTo>
                      <a:pt x="1279" y="216"/>
                    </a:lnTo>
                    <a:lnTo>
                      <a:pt x="1183" y="216"/>
                    </a:lnTo>
                    <a:lnTo>
                      <a:pt x="1183" y="248"/>
                    </a:lnTo>
                    <a:lnTo>
                      <a:pt x="1292" y="248"/>
                    </a:lnTo>
                    <a:lnTo>
                      <a:pt x="1292" y="341"/>
                    </a:lnTo>
                    <a:lnTo>
                      <a:pt x="1061" y="341"/>
                    </a:lnTo>
                    <a:close/>
                    <a:moveTo>
                      <a:pt x="1509" y="315"/>
                    </a:moveTo>
                    <a:lnTo>
                      <a:pt x="1547" y="220"/>
                    </a:lnTo>
                    <a:lnTo>
                      <a:pt x="1560" y="230"/>
                    </a:lnTo>
                    <a:lnTo>
                      <a:pt x="1562" y="231"/>
                    </a:lnTo>
                    <a:lnTo>
                      <a:pt x="1565" y="233"/>
                    </a:lnTo>
                    <a:lnTo>
                      <a:pt x="1568" y="235"/>
                    </a:lnTo>
                    <a:lnTo>
                      <a:pt x="1571" y="237"/>
                    </a:lnTo>
                    <a:lnTo>
                      <a:pt x="1573" y="238"/>
                    </a:lnTo>
                    <a:lnTo>
                      <a:pt x="1576" y="240"/>
                    </a:lnTo>
                    <a:lnTo>
                      <a:pt x="1579" y="242"/>
                    </a:lnTo>
                    <a:lnTo>
                      <a:pt x="1581" y="243"/>
                    </a:lnTo>
                    <a:lnTo>
                      <a:pt x="1585" y="244"/>
                    </a:lnTo>
                    <a:lnTo>
                      <a:pt x="1588" y="246"/>
                    </a:lnTo>
                    <a:lnTo>
                      <a:pt x="1591" y="247"/>
                    </a:lnTo>
                    <a:lnTo>
                      <a:pt x="1594" y="248"/>
                    </a:lnTo>
                    <a:lnTo>
                      <a:pt x="1597" y="249"/>
                    </a:lnTo>
                    <a:lnTo>
                      <a:pt x="1601" y="250"/>
                    </a:lnTo>
                    <a:lnTo>
                      <a:pt x="1604" y="251"/>
                    </a:lnTo>
                    <a:lnTo>
                      <a:pt x="1607" y="252"/>
                    </a:lnTo>
                    <a:lnTo>
                      <a:pt x="1610" y="252"/>
                    </a:lnTo>
                    <a:lnTo>
                      <a:pt x="1613" y="253"/>
                    </a:lnTo>
                    <a:lnTo>
                      <a:pt x="1616" y="254"/>
                    </a:lnTo>
                    <a:lnTo>
                      <a:pt x="1619" y="254"/>
                    </a:lnTo>
                    <a:lnTo>
                      <a:pt x="1622" y="255"/>
                    </a:lnTo>
                    <a:lnTo>
                      <a:pt x="1625" y="255"/>
                    </a:lnTo>
                    <a:lnTo>
                      <a:pt x="1628" y="255"/>
                    </a:lnTo>
                    <a:lnTo>
                      <a:pt x="1631" y="255"/>
                    </a:lnTo>
                    <a:lnTo>
                      <a:pt x="1633" y="255"/>
                    </a:lnTo>
                    <a:lnTo>
                      <a:pt x="1635" y="255"/>
                    </a:lnTo>
                    <a:lnTo>
                      <a:pt x="1637" y="255"/>
                    </a:lnTo>
                    <a:lnTo>
                      <a:pt x="1639" y="254"/>
                    </a:lnTo>
                    <a:lnTo>
                      <a:pt x="1641" y="254"/>
                    </a:lnTo>
                    <a:lnTo>
                      <a:pt x="1643" y="253"/>
                    </a:lnTo>
                    <a:lnTo>
                      <a:pt x="1644" y="252"/>
                    </a:lnTo>
                    <a:lnTo>
                      <a:pt x="1646" y="252"/>
                    </a:lnTo>
                    <a:lnTo>
                      <a:pt x="1648" y="251"/>
                    </a:lnTo>
                    <a:lnTo>
                      <a:pt x="1650" y="250"/>
                    </a:lnTo>
                    <a:lnTo>
                      <a:pt x="1651" y="250"/>
                    </a:lnTo>
                    <a:lnTo>
                      <a:pt x="1653" y="249"/>
                    </a:lnTo>
                    <a:lnTo>
                      <a:pt x="1654" y="248"/>
                    </a:lnTo>
                    <a:lnTo>
                      <a:pt x="1655" y="247"/>
                    </a:lnTo>
                    <a:lnTo>
                      <a:pt x="1657" y="246"/>
                    </a:lnTo>
                    <a:lnTo>
                      <a:pt x="1657" y="245"/>
                    </a:lnTo>
                    <a:lnTo>
                      <a:pt x="1658" y="244"/>
                    </a:lnTo>
                    <a:lnTo>
                      <a:pt x="1659" y="243"/>
                    </a:lnTo>
                    <a:lnTo>
                      <a:pt x="1659" y="242"/>
                    </a:lnTo>
                    <a:lnTo>
                      <a:pt x="1660" y="240"/>
                    </a:lnTo>
                    <a:lnTo>
                      <a:pt x="1661" y="239"/>
                    </a:lnTo>
                    <a:lnTo>
                      <a:pt x="1661" y="237"/>
                    </a:lnTo>
                    <a:lnTo>
                      <a:pt x="1661" y="236"/>
                    </a:lnTo>
                    <a:lnTo>
                      <a:pt x="1661" y="235"/>
                    </a:lnTo>
                    <a:lnTo>
                      <a:pt x="1661" y="232"/>
                    </a:lnTo>
                    <a:lnTo>
                      <a:pt x="1661" y="230"/>
                    </a:lnTo>
                    <a:lnTo>
                      <a:pt x="1659" y="229"/>
                    </a:lnTo>
                    <a:lnTo>
                      <a:pt x="1659" y="227"/>
                    </a:lnTo>
                    <a:lnTo>
                      <a:pt x="1657" y="225"/>
                    </a:lnTo>
                    <a:lnTo>
                      <a:pt x="1655" y="223"/>
                    </a:lnTo>
                    <a:lnTo>
                      <a:pt x="1653" y="222"/>
                    </a:lnTo>
                    <a:lnTo>
                      <a:pt x="1651" y="220"/>
                    </a:lnTo>
                    <a:lnTo>
                      <a:pt x="1648" y="220"/>
                    </a:lnTo>
                    <a:lnTo>
                      <a:pt x="1646" y="218"/>
                    </a:lnTo>
                    <a:lnTo>
                      <a:pt x="1642" y="218"/>
                    </a:lnTo>
                    <a:lnTo>
                      <a:pt x="1638" y="218"/>
                    </a:lnTo>
                    <a:lnTo>
                      <a:pt x="1603" y="211"/>
                    </a:lnTo>
                    <a:lnTo>
                      <a:pt x="1597" y="210"/>
                    </a:lnTo>
                    <a:lnTo>
                      <a:pt x="1591" y="207"/>
                    </a:lnTo>
                    <a:lnTo>
                      <a:pt x="1585" y="206"/>
                    </a:lnTo>
                    <a:lnTo>
                      <a:pt x="1579" y="204"/>
                    </a:lnTo>
                    <a:lnTo>
                      <a:pt x="1573" y="202"/>
                    </a:lnTo>
                    <a:lnTo>
                      <a:pt x="1568" y="199"/>
                    </a:lnTo>
                    <a:lnTo>
                      <a:pt x="1563" y="197"/>
                    </a:lnTo>
                    <a:lnTo>
                      <a:pt x="1558" y="194"/>
                    </a:lnTo>
                    <a:lnTo>
                      <a:pt x="1554" y="190"/>
                    </a:lnTo>
                    <a:lnTo>
                      <a:pt x="1550" y="187"/>
                    </a:lnTo>
                    <a:lnTo>
                      <a:pt x="1546" y="183"/>
                    </a:lnTo>
                    <a:lnTo>
                      <a:pt x="1542" y="180"/>
                    </a:lnTo>
                    <a:lnTo>
                      <a:pt x="1538" y="175"/>
                    </a:lnTo>
                    <a:lnTo>
                      <a:pt x="1536" y="171"/>
                    </a:lnTo>
                    <a:lnTo>
                      <a:pt x="1533" y="167"/>
                    </a:lnTo>
                    <a:lnTo>
                      <a:pt x="1530" y="162"/>
                    </a:lnTo>
                    <a:lnTo>
                      <a:pt x="1528" y="158"/>
                    </a:lnTo>
                    <a:lnTo>
                      <a:pt x="1526" y="153"/>
                    </a:lnTo>
                    <a:lnTo>
                      <a:pt x="1525" y="148"/>
                    </a:lnTo>
                    <a:lnTo>
                      <a:pt x="1523" y="143"/>
                    </a:lnTo>
                    <a:lnTo>
                      <a:pt x="1522" y="138"/>
                    </a:lnTo>
                    <a:lnTo>
                      <a:pt x="1521" y="132"/>
                    </a:lnTo>
                    <a:lnTo>
                      <a:pt x="1521" y="127"/>
                    </a:lnTo>
                    <a:lnTo>
                      <a:pt x="1521" y="122"/>
                    </a:lnTo>
                    <a:lnTo>
                      <a:pt x="1521" y="114"/>
                    </a:lnTo>
                    <a:lnTo>
                      <a:pt x="1522" y="107"/>
                    </a:lnTo>
                    <a:lnTo>
                      <a:pt x="1523" y="100"/>
                    </a:lnTo>
                    <a:lnTo>
                      <a:pt x="1524" y="94"/>
                    </a:lnTo>
                    <a:lnTo>
                      <a:pt x="1525" y="87"/>
                    </a:lnTo>
                    <a:lnTo>
                      <a:pt x="1528" y="81"/>
                    </a:lnTo>
                    <a:lnTo>
                      <a:pt x="1530" y="75"/>
                    </a:lnTo>
                    <a:lnTo>
                      <a:pt x="1534" y="69"/>
                    </a:lnTo>
                    <a:lnTo>
                      <a:pt x="1537" y="63"/>
                    </a:lnTo>
                    <a:lnTo>
                      <a:pt x="1540" y="57"/>
                    </a:lnTo>
                    <a:lnTo>
                      <a:pt x="1545" y="52"/>
                    </a:lnTo>
                    <a:lnTo>
                      <a:pt x="1549" y="47"/>
                    </a:lnTo>
                    <a:lnTo>
                      <a:pt x="1557" y="39"/>
                    </a:lnTo>
                    <a:lnTo>
                      <a:pt x="1565" y="32"/>
                    </a:lnTo>
                    <a:lnTo>
                      <a:pt x="1573" y="26"/>
                    </a:lnTo>
                    <a:lnTo>
                      <a:pt x="1582" y="21"/>
                    </a:lnTo>
                    <a:lnTo>
                      <a:pt x="1591" y="16"/>
                    </a:lnTo>
                    <a:lnTo>
                      <a:pt x="1601" y="11"/>
                    </a:lnTo>
                    <a:lnTo>
                      <a:pt x="1611" y="8"/>
                    </a:lnTo>
                    <a:lnTo>
                      <a:pt x="1621" y="5"/>
                    </a:lnTo>
                    <a:lnTo>
                      <a:pt x="1632" y="3"/>
                    </a:lnTo>
                    <a:lnTo>
                      <a:pt x="1644" y="1"/>
                    </a:lnTo>
                    <a:lnTo>
                      <a:pt x="1655" y="0"/>
                    </a:lnTo>
                    <a:lnTo>
                      <a:pt x="1668" y="0"/>
                    </a:lnTo>
                    <a:lnTo>
                      <a:pt x="1673" y="0"/>
                    </a:lnTo>
                    <a:lnTo>
                      <a:pt x="1678" y="0"/>
                    </a:lnTo>
                    <a:lnTo>
                      <a:pt x="1683" y="0"/>
                    </a:lnTo>
                    <a:lnTo>
                      <a:pt x="1687" y="0"/>
                    </a:lnTo>
                    <a:lnTo>
                      <a:pt x="1691" y="1"/>
                    </a:lnTo>
                    <a:lnTo>
                      <a:pt x="1696" y="2"/>
                    </a:lnTo>
                    <a:lnTo>
                      <a:pt x="1700" y="2"/>
                    </a:lnTo>
                    <a:lnTo>
                      <a:pt x="1705" y="2"/>
                    </a:lnTo>
                    <a:lnTo>
                      <a:pt x="1709" y="3"/>
                    </a:lnTo>
                    <a:lnTo>
                      <a:pt x="1713" y="4"/>
                    </a:lnTo>
                    <a:lnTo>
                      <a:pt x="1717" y="4"/>
                    </a:lnTo>
                    <a:lnTo>
                      <a:pt x="1721" y="6"/>
                    </a:lnTo>
                    <a:lnTo>
                      <a:pt x="1726" y="6"/>
                    </a:lnTo>
                    <a:lnTo>
                      <a:pt x="1730" y="8"/>
                    </a:lnTo>
                    <a:lnTo>
                      <a:pt x="1734" y="10"/>
                    </a:lnTo>
                    <a:lnTo>
                      <a:pt x="1739" y="11"/>
                    </a:lnTo>
                    <a:lnTo>
                      <a:pt x="1743" y="12"/>
                    </a:lnTo>
                    <a:lnTo>
                      <a:pt x="1747" y="15"/>
                    </a:lnTo>
                    <a:lnTo>
                      <a:pt x="1752" y="17"/>
                    </a:lnTo>
                    <a:lnTo>
                      <a:pt x="1756" y="19"/>
                    </a:lnTo>
                    <a:lnTo>
                      <a:pt x="1760" y="21"/>
                    </a:lnTo>
                    <a:lnTo>
                      <a:pt x="1765" y="23"/>
                    </a:lnTo>
                    <a:lnTo>
                      <a:pt x="1769" y="25"/>
                    </a:lnTo>
                    <a:lnTo>
                      <a:pt x="1773" y="28"/>
                    </a:lnTo>
                    <a:lnTo>
                      <a:pt x="1740" y="115"/>
                    </a:lnTo>
                    <a:lnTo>
                      <a:pt x="1734" y="110"/>
                    </a:lnTo>
                    <a:lnTo>
                      <a:pt x="1728" y="107"/>
                    </a:lnTo>
                    <a:lnTo>
                      <a:pt x="1721" y="103"/>
                    </a:lnTo>
                    <a:lnTo>
                      <a:pt x="1715" y="100"/>
                    </a:lnTo>
                    <a:lnTo>
                      <a:pt x="1709" y="97"/>
                    </a:lnTo>
                    <a:lnTo>
                      <a:pt x="1704" y="95"/>
                    </a:lnTo>
                    <a:lnTo>
                      <a:pt x="1698" y="93"/>
                    </a:lnTo>
                    <a:lnTo>
                      <a:pt x="1691" y="92"/>
                    </a:lnTo>
                    <a:lnTo>
                      <a:pt x="1686" y="90"/>
                    </a:lnTo>
                    <a:lnTo>
                      <a:pt x="1681" y="90"/>
                    </a:lnTo>
                    <a:lnTo>
                      <a:pt x="1675" y="89"/>
                    </a:lnTo>
                    <a:lnTo>
                      <a:pt x="1669" y="89"/>
                    </a:lnTo>
                    <a:lnTo>
                      <a:pt x="1668" y="89"/>
                    </a:lnTo>
                    <a:lnTo>
                      <a:pt x="1665" y="89"/>
                    </a:lnTo>
                    <a:lnTo>
                      <a:pt x="1663" y="89"/>
                    </a:lnTo>
                    <a:lnTo>
                      <a:pt x="1662" y="89"/>
                    </a:lnTo>
                    <a:lnTo>
                      <a:pt x="1660" y="90"/>
                    </a:lnTo>
                    <a:lnTo>
                      <a:pt x="1659" y="90"/>
                    </a:lnTo>
                    <a:lnTo>
                      <a:pt x="1657" y="90"/>
                    </a:lnTo>
                    <a:lnTo>
                      <a:pt x="1655" y="90"/>
                    </a:lnTo>
                    <a:lnTo>
                      <a:pt x="1654" y="91"/>
                    </a:lnTo>
                    <a:lnTo>
                      <a:pt x="1653" y="92"/>
                    </a:lnTo>
                    <a:lnTo>
                      <a:pt x="1651" y="92"/>
                    </a:lnTo>
                    <a:lnTo>
                      <a:pt x="1650" y="94"/>
                    </a:lnTo>
                    <a:lnTo>
                      <a:pt x="1649" y="94"/>
                    </a:lnTo>
                    <a:lnTo>
                      <a:pt x="1648" y="95"/>
                    </a:lnTo>
                    <a:lnTo>
                      <a:pt x="1647" y="96"/>
                    </a:lnTo>
                    <a:lnTo>
                      <a:pt x="1646" y="97"/>
                    </a:lnTo>
                    <a:lnTo>
                      <a:pt x="1645" y="98"/>
                    </a:lnTo>
                    <a:lnTo>
                      <a:pt x="1644" y="99"/>
                    </a:lnTo>
                    <a:lnTo>
                      <a:pt x="1644" y="100"/>
                    </a:lnTo>
                    <a:lnTo>
                      <a:pt x="1644" y="101"/>
                    </a:lnTo>
                    <a:lnTo>
                      <a:pt x="1643" y="102"/>
                    </a:lnTo>
                    <a:lnTo>
                      <a:pt x="1643" y="104"/>
                    </a:lnTo>
                    <a:lnTo>
                      <a:pt x="1643" y="105"/>
                    </a:lnTo>
                    <a:lnTo>
                      <a:pt x="1642" y="107"/>
                    </a:lnTo>
                    <a:lnTo>
                      <a:pt x="1643" y="108"/>
                    </a:lnTo>
                    <a:lnTo>
                      <a:pt x="1643" y="110"/>
                    </a:lnTo>
                    <a:lnTo>
                      <a:pt x="1644" y="111"/>
                    </a:lnTo>
                    <a:lnTo>
                      <a:pt x="1645" y="113"/>
                    </a:lnTo>
                    <a:lnTo>
                      <a:pt x="1646" y="114"/>
                    </a:lnTo>
                    <a:lnTo>
                      <a:pt x="1648" y="115"/>
                    </a:lnTo>
                    <a:lnTo>
                      <a:pt x="1650" y="117"/>
                    </a:lnTo>
                    <a:lnTo>
                      <a:pt x="1652" y="117"/>
                    </a:lnTo>
                    <a:lnTo>
                      <a:pt x="1654" y="119"/>
                    </a:lnTo>
                    <a:lnTo>
                      <a:pt x="1657" y="120"/>
                    </a:lnTo>
                    <a:lnTo>
                      <a:pt x="1659" y="120"/>
                    </a:lnTo>
                    <a:lnTo>
                      <a:pt x="1662" y="122"/>
                    </a:lnTo>
                    <a:lnTo>
                      <a:pt x="1701" y="130"/>
                    </a:lnTo>
                    <a:lnTo>
                      <a:pt x="1708" y="132"/>
                    </a:lnTo>
                    <a:lnTo>
                      <a:pt x="1714" y="133"/>
                    </a:lnTo>
                    <a:lnTo>
                      <a:pt x="1719" y="135"/>
                    </a:lnTo>
                    <a:lnTo>
                      <a:pt x="1726" y="137"/>
                    </a:lnTo>
                    <a:lnTo>
                      <a:pt x="1731" y="140"/>
                    </a:lnTo>
                    <a:lnTo>
                      <a:pt x="1736" y="142"/>
                    </a:lnTo>
                    <a:lnTo>
                      <a:pt x="1741" y="145"/>
                    </a:lnTo>
                    <a:lnTo>
                      <a:pt x="1745" y="147"/>
                    </a:lnTo>
                    <a:lnTo>
                      <a:pt x="1750" y="150"/>
                    </a:lnTo>
                    <a:lnTo>
                      <a:pt x="1754" y="154"/>
                    </a:lnTo>
                    <a:lnTo>
                      <a:pt x="1758" y="157"/>
                    </a:lnTo>
                    <a:lnTo>
                      <a:pt x="1761" y="161"/>
                    </a:lnTo>
                    <a:lnTo>
                      <a:pt x="1765" y="165"/>
                    </a:lnTo>
                    <a:lnTo>
                      <a:pt x="1769" y="170"/>
                    </a:lnTo>
                    <a:lnTo>
                      <a:pt x="1772" y="175"/>
                    </a:lnTo>
                    <a:lnTo>
                      <a:pt x="1775" y="180"/>
                    </a:lnTo>
                    <a:lnTo>
                      <a:pt x="1777" y="184"/>
                    </a:lnTo>
                    <a:lnTo>
                      <a:pt x="1779" y="190"/>
                    </a:lnTo>
                    <a:lnTo>
                      <a:pt x="1781" y="195"/>
                    </a:lnTo>
                    <a:lnTo>
                      <a:pt x="1782" y="201"/>
                    </a:lnTo>
                    <a:lnTo>
                      <a:pt x="1783" y="207"/>
                    </a:lnTo>
                    <a:lnTo>
                      <a:pt x="1784" y="213"/>
                    </a:lnTo>
                    <a:lnTo>
                      <a:pt x="1784" y="219"/>
                    </a:lnTo>
                    <a:lnTo>
                      <a:pt x="1784" y="226"/>
                    </a:lnTo>
                    <a:lnTo>
                      <a:pt x="1784" y="235"/>
                    </a:lnTo>
                    <a:lnTo>
                      <a:pt x="1783" y="245"/>
                    </a:lnTo>
                    <a:lnTo>
                      <a:pt x="1782" y="254"/>
                    </a:lnTo>
                    <a:lnTo>
                      <a:pt x="1779" y="263"/>
                    </a:lnTo>
                    <a:lnTo>
                      <a:pt x="1775" y="271"/>
                    </a:lnTo>
                    <a:lnTo>
                      <a:pt x="1771" y="279"/>
                    </a:lnTo>
                    <a:lnTo>
                      <a:pt x="1767" y="287"/>
                    </a:lnTo>
                    <a:lnTo>
                      <a:pt x="1762" y="294"/>
                    </a:lnTo>
                    <a:lnTo>
                      <a:pt x="1755" y="301"/>
                    </a:lnTo>
                    <a:lnTo>
                      <a:pt x="1748" y="308"/>
                    </a:lnTo>
                    <a:lnTo>
                      <a:pt x="1741" y="314"/>
                    </a:lnTo>
                    <a:lnTo>
                      <a:pt x="1732" y="320"/>
                    </a:lnTo>
                    <a:lnTo>
                      <a:pt x="1726" y="323"/>
                    </a:lnTo>
                    <a:lnTo>
                      <a:pt x="1718" y="327"/>
                    </a:lnTo>
                    <a:lnTo>
                      <a:pt x="1711" y="331"/>
                    </a:lnTo>
                    <a:lnTo>
                      <a:pt x="1704" y="334"/>
                    </a:lnTo>
                    <a:lnTo>
                      <a:pt x="1697" y="336"/>
                    </a:lnTo>
                    <a:lnTo>
                      <a:pt x="1689" y="338"/>
                    </a:lnTo>
                    <a:lnTo>
                      <a:pt x="1681" y="340"/>
                    </a:lnTo>
                    <a:lnTo>
                      <a:pt x="1673" y="342"/>
                    </a:lnTo>
                    <a:lnTo>
                      <a:pt x="1665" y="343"/>
                    </a:lnTo>
                    <a:lnTo>
                      <a:pt x="1657" y="344"/>
                    </a:lnTo>
                    <a:lnTo>
                      <a:pt x="1648" y="345"/>
                    </a:lnTo>
                    <a:lnTo>
                      <a:pt x="1639" y="345"/>
                    </a:lnTo>
                    <a:lnTo>
                      <a:pt x="1629" y="345"/>
                    </a:lnTo>
                    <a:lnTo>
                      <a:pt x="1618" y="344"/>
                    </a:lnTo>
                    <a:lnTo>
                      <a:pt x="1607" y="343"/>
                    </a:lnTo>
                    <a:lnTo>
                      <a:pt x="1596" y="342"/>
                    </a:lnTo>
                    <a:lnTo>
                      <a:pt x="1585" y="340"/>
                    </a:lnTo>
                    <a:lnTo>
                      <a:pt x="1574" y="337"/>
                    </a:lnTo>
                    <a:lnTo>
                      <a:pt x="1563" y="334"/>
                    </a:lnTo>
                    <a:lnTo>
                      <a:pt x="1552" y="332"/>
                    </a:lnTo>
                    <a:lnTo>
                      <a:pt x="1541" y="328"/>
                    </a:lnTo>
                    <a:lnTo>
                      <a:pt x="1531" y="324"/>
                    </a:lnTo>
                    <a:lnTo>
                      <a:pt x="1520" y="319"/>
                    </a:lnTo>
                    <a:lnTo>
                      <a:pt x="1509" y="315"/>
                    </a:lnTo>
                    <a:close/>
                    <a:moveTo>
                      <a:pt x="2057" y="341"/>
                    </a:moveTo>
                    <a:lnTo>
                      <a:pt x="2057" y="111"/>
                    </a:lnTo>
                    <a:lnTo>
                      <a:pt x="1987" y="114"/>
                    </a:lnTo>
                    <a:lnTo>
                      <a:pt x="1987" y="4"/>
                    </a:lnTo>
                    <a:lnTo>
                      <a:pt x="2244" y="4"/>
                    </a:lnTo>
                    <a:lnTo>
                      <a:pt x="2244" y="114"/>
                    </a:lnTo>
                    <a:lnTo>
                      <a:pt x="2176" y="111"/>
                    </a:lnTo>
                    <a:lnTo>
                      <a:pt x="2176" y="341"/>
                    </a:lnTo>
                    <a:lnTo>
                      <a:pt x="2057" y="341"/>
                    </a:lnTo>
                    <a:close/>
                    <a:moveTo>
                      <a:pt x="2553" y="298"/>
                    </a:moveTo>
                    <a:lnTo>
                      <a:pt x="2545" y="341"/>
                    </a:lnTo>
                    <a:lnTo>
                      <a:pt x="2415" y="341"/>
                    </a:lnTo>
                    <a:lnTo>
                      <a:pt x="2532" y="4"/>
                    </a:lnTo>
                    <a:lnTo>
                      <a:pt x="2667" y="4"/>
                    </a:lnTo>
                    <a:lnTo>
                      <a:pt x="2788" y="341"/>
                    </a:lnTo>
                    <a:lnTo>
                      <a:pt x="2658" y="341"/>
                    </a:lnTo>
                    <a:lnTo>
                      <a:pt x="2647" y="298"/>
                    </a:lnTo>
                    <a:lnTo>
                      <a:pt x="2553" y="298"/>
                    </a:lnTo>
                    <a:close/>
                    <a:moveTo>
                      <a:pt x="2576" y="218"/>
                    </a:moveTo>
                    <a:lnTo>
                      <a:pt x="2626" y="218"/>
                    </a:lnTo>
                    <a:lnTo>
                      <a:pt x="2610" y="154"/>
                    </a:lnTo>
                    <a:lnTo>
                      <a:pt x="2609" y="150"/>
                    </a:lnTo>
                    <a:lnTo>
                      <a:pt x="2608" y="147"/>
                    </a:lnTo>
                    <a:lnTo>
                      <a:pt x="2607" y="143"/>
                    </a:lnTo>
                    <a:lnTo>
                      <a:pt x="2607" y="141"/>
                    </a:lnTo>
                    <a:lnTo>
                      <a:pt x="2606" y="137"/>
                    </a:lnTo>
                    <a:lnTo>
                      <a:pt x="2605" y="134"/>
                    </a:lnTo>
                    <a:lnTo>
                      <a:pt x="2605" y="131"/>
                    </a:lnTo>
                    <a:lnTo>
                      <a:pt x="2604" y="128"/>
                    </a:lnTo>
                    <a:lnTo>
                      <a:pt x="2604" y="125"/>
                    </a:lnTo>
                    <a:lnTo>
                      <a:pt x="2603" y="122"/>
                    </a:lnTo>
                    <a:lnTo>
                      <a:pt x="2603" y="120"/>
                    </a:lnTo>
                    <a:lnTo>
                      <a:pt x="2603" y="117"/>
                    </a:lnTo>
                    <a:lnTo>
                      <a:pt x="2599" y="117"/>
                    </a:lnTo>
                    <a:lnTo>
                      <a:pt x="2598" y="121"/>
                    </a:lnTo>
                    <a:lnTo>
                      <a:pt x="2598" y="124"/>
                    </a:lnTo>
                    <a:lnTo>
                      <a:pt x="2597" y="128"/>
                    </a:lnTo>
                    <a:lnTo>
                      <a:pt x="2596" y="132"/>
                    </a:lnTo>
                    <a:lnTo>
                      <a:pt x="2596" y="135"/>
                    </a:lnTo>
                    <a:lnTo>
                      <a:pt x="2596" y="139"/>
                    </a:lnTo>
                    <a:lnTo>
                      <a:pt x="2595" y="141"/>
                    </a:lnTo>
                    <a:lnTo>
                      <a:pt x="2595" y="144"/>
                    </a:lnTo>
                    <a:lnTo>
                      <a:pt x="2594" y="147"/>
                    </a:lnTo>
                    <a:lnTo>
                      <a:pt x="2594" y="149"/>
                    </a:lnTo>
                    <a:lnTo>
                      <a:pt x="2593" y="152"/>
                    </a:lnTo>
                    <a:lnTo>
                      <a:pt x="2593" y="154"/>
                    </a:lnTo>
                    <a:lnTo>
                      <a:pt x="2576" y="218"/>
                    </a:lnTo>
                    <a:close/>
                    <a:moveTo>
                      <a:pt x="3002" y="341"/>
                    </a:moveTo>
                    <a:lnTo>
                      <a:pt x="3002" y="4"/>
                    </a:lnTo>
                    <a:lnTo>
                      <a:pt x="3119" y="4"/>
                    </a:lnTo>
                    <a:lnTo>
                      <a:pt x="3197" y="131"/>
                    </a:lnTo>
                    <a:lnTo>
                      <a:pt x="3200" y="136"/>
                    </a:lnTo>
                    <a:lnTo>
                      <a:pt x="3203" y="141"/>
                    </a:lnTo>
                    <a:lnTo>
                      <a:pt x="3206" y="145"/>
                    </a:lnTo>
                    <a:lnTo>
                      <a:pt x="3208" y="151"/>
                    </a:lnTo>
                    <a:lnTo>
                      <a:pt x="3211" y="156"/>
                    </a:lnTo>
                    <a:lnTo>
                      <a:pt x="3214" y="161"/>
                    </a:lnTo>
                    <a:lnTo>
                      <a:pt x="3217" y="166"/>
                    </a:lnTo>
                    <a:lnTo>
                      <a:pt x="3219" y="171"/>
                    </a:lnTo>
                    <a:lnTo>
                      <a:pt x="3221" y="176"/>
                    </a:lnTo>
                    <a:lnTo>
                      <a:pt x="3224" y="181"/>
                    </a:lnTo>
                    <a:lnTo>
                      <a:pt x="3226" y="186"/>
                    </a:lnTo>
                    <a:lnTo>
                      <a:pt x="3229" y="191"/>
                    </a:lnTo>
                    <a:lnTo>
                      <a:pt x="3232" y="191"/>
                    </a:lnTo>
                    <a:lnTo>
                      <a:pt x="3231" y="186"/>
                    </a:lnTo>
                    <a:lnTo>
                      <a:pt x="3230" y="183"/>
                    </a:lnTo>
                    <a:lnTo>
                      <a:pt x="3230" y="179"/>
                    </a:lnTo>
                    <a:lnTo>
                      <a:pt x="3229" y="175"/>
                    </a:lnTo>
                    <a:lnTo>
                      <a:pt x="3228" y="171"/>
                    </a:lnTo>
                    <a:lnTo>
                      <a:pt x="3228" y="169"/>
                    </a:lnTo>
                    <a:lnTo>
                      <a:pt x="3228" y="165"/>
                    </a:lnTo>
                    <a:lnTo>
                      <a:pt x="3227" y="162"/>
                    </a:lnTo>
                    <a:lnTo>
                      <a:pt x="3226" y="160"/>
                    </a:lnTo>
                    <a:lnTo>
                      <a:pt x="3226" y="157"/>
                    </a:lnTo>
                    <a:lnTo>
                      <a:pt x="3225" y="155"/>
                    </a:lnTo>
                    <a:lnTo>
                      <a:pt x="3225" y="153"/>
                    </a:lnTo>
                    <a:lnTo>
                      <a:pt x="3225" y="151"/>
                    </a:lnTo>
                    <a:lnTo>
                      <a:pt x="3225" y="148"/>
                    </a:lnTo>
                    <a:lnTo>
                      <a:pt x="3225" y="145"/>
                    </a:lnTo>
                    <a:lnTo>
                      <a:pt x="3225" y="143"/>
                    </a:lnTo>
                    <a:lnTo>
                      <a:pt x="3224" y="139"/>
                    </a:lnTo>
                    <a:lnTo>
                      <a:pt x="3224" y="136"/>
                    </a:lnTo>
                    <a:lnTo>
                      <a:pt x="3224" y="132"/>
                    </a:lnTo>
                    <a:lnTo>
                      <a:pt x="3224" y="128"/>
                    </a:lnTo>
                    <a:lnTo>
                      <a:pt x="3224" y="124"/>
                    </a:lnTo>
                    <a:lnTo>
                      <a:pt x="3224" y="120"/>
                    </a:lnTo>
                    <a:lnTo>
                      <a:pt x="3224" y="115"/>
                    </a:lnTo>
                    <a:lnTo>
                      <a:pt x="3224" y="111"/>
                    </a:lnTo>
                    <a:lnTo>
                      <a:pt x="3222" y="4"/>
                    </a:lnTo>
                    <a:lnTo>
                      <a:pt x="3340" y="4"/>
                    </a:lnTo>
                    <a:lnTo>
                      <a:pt x="3340" y="341"/>
                    </a:lnTo>
                    <a:lnTo>
                      <a:pt x="3222" y="341"/>
                    </a:lnTo>
                    <a:lnTo>
                      <a:pt x="3138" y="207"/>
                    </a:lnTo>
                    <a:lnTo>
                      <a:pt x="3136" y="204"/>
                    </a:lnTo>
                    <a:lnTo>
                      <a:pt x="3134" y="201"/>
                    </a:lnTo>
                    <a:lnTo>
                      <a:pt x="3132" y="197"/>
                    </a:lnTo>
                    <a:lnTo>
                      <a:pt x="3130" y="194"/>
                    </a:lnTo>
                    <a:lnTo>
                      <a:pt x="3128" y="190"/>
                    </a:lnTo>
                    <a:lnTo>
                      <a:pt x="3126" y="187"/>
                    </a:lnTo>
                    <a:lnTo>
                      <a:pt x="3124" y="183"/>
                    </a:lnTo>
                    <a:lnTo>
                      <a:pt x="3122" y="180"/>
                    </a:lnTo>
                    <a:lnTo>
                      <a:pt x="3120" y="175"/>
                    </a:lnTo>
                    <a:lnTo>
                      <a:pt x="3118" y="171"/>
                    </a:lnTo>
                    <a:lnTo>
                      <a:pt x="3116" y="167"/>
                    </a:lnTo>
                    <a:lnTo>
                      <a:pt x="3115" y="164"/>
                    </a:lnTo>
                    <a:lnTo>
                      <a:pt x="3111" y="164"/>
                    </a:lnTo>
                    <a:lnTo>
                      <a:pt x="3112" y="170"/>
                    </a:lnTo>
                    <a:lnTo>
                      <a:pt x="3113" y="176"/>
                    </a:lnTo>
                    <a:lnTo>
                      <a:pt x="3113" y="182"/>
                    </a:lnTo>
                    <a:lnTo>
                      <a:pt x="3114" y="188"/>
                    </a:lnTo>
                    <a:lnTo>
                      <a:pt x="3115" y="194"/>
                    </a:lnTo>
                    <a:lnTo>
                      <a:pt x="3116" y="199"/>
                    </a:lnTo>
                    <a:lnTo>
                      <a:pt x="3116" y="204"/>
                    </a:lnTo>
                    <a:lnTo>
                      <a:pt x="3116" y="209"/>
                    </a:lnTo>
                    <a:lnTo>
                      <a:pt x="3117" y="213"/>
                    </a:lnTo>
                    <a:lnTo>
                      <a:pt x="3117" y="218"/>
                    </a:lnTo>
                    <a:lnTo>
                      <a:pt x="3117" y="222"/>
                    </a:lnTo>
                    <a:lnTo>
                      <a:pt x="3118" y="226"/>
                    </a:lnTo>
                    <a:lnTo>
                      <a:pt x="3119" y="341"/>
                    </a:lnTo>
                    <a:lnTo>
                      <a:pt x="3002" y="341"/>
                    </a:lnTo>
                    <a:close/>
                    <a:moveTo>
                      <a:pt x="3587" y="341"/>
                    </a:moveTo>
                    <a:lnTo>
                      <a:pt x="3587" y="4"/>
                    </a:lnTo>
                    <a:lnTo>
                      <a:pt x="3710" y="4"/>
                    </a:lnTo>
                    <a:lnTo>
                      <a:pt x="3710" y="341"/>
                    </a:lnTo>
                    <a:lnTo>
                      <a:pt x="3587" y="341"/>
                    </a:lnTo>
                    <a:close/>
                    <a:moveTo>
                      <a:pt x="4200" y="332"/>
                    </a:moveTo>
                    <a:lnTo>
                      <a:pt x="4197" y="333"/>
                    </a:lnTo>
                    <a:lnTo>
                      <a:pt x="4195" y="334"/>
                    </a:lnTo>
                    <a:lnTo>
                      <a:pt x="4193" y="335"/>
                    </a:lnTo>
                    <a:lnTo>
                      <a:pt x="4189" y="336"/>
                    </a:lnTo>
                    <a:lnTo>
                      <a:pt x="4186" y="336"/>
                    </a:lnTo>
                    <a:lnTo>
                      <a:pt x="4183" y="338"/>
                    </a:lnTo>
                    <a:lnTo>
                      <a:pt x="4180" y="338"/>
                    </a:lnTo>
                    <a:lnTo>
                      <a:pt x="4176" y="339"/>
                    </a:lnTo>
                    <a:lnTo>
                      <a:pt x="4173" y="340"/>
                    </a:lnTo>
                    <a:lnTo>
                      <a:pt x="4169" y="340"/>
                    </a:lnTo>
                    <a:lnTo>
                      <a:pt x="4165" y="341"/>
                    </a:lnTo>
                    <a:lnTo>
                      <a:pt x="4162" y="342"/>
                    </a:lnTo>
                    <a:lnTo>
                      <a:pt x="4157" y="342"/>
                    </a:lnTo>
                    <a:lnTo>
                      <a:pt x="4153" y="343"/>
                    </a:lnTo>
                    <a:lnTo>
                      <a:pt x="4149" y="343"/>
                    </a:lnTo>
                    <a:lnTo>
                      <a:pt x="4145" y="344"/>
                    </a:lnTo>
                    <a:lnTo>
                      <a:pt x="4141" y="344"/>
                    </a:lnTo>
                    <a:lnTo>
                      <a:pt x="4137" y="345"/>
                    </a:lnTo>
                    <a:lnTo>
                      <a:pt x="4133" y="345"/>
                    </a:lnTo>
                    <a:lnTo>
                      <a:pt x="4128" y="345"/>
                    </a:lnTo>
                    <a:lnTo>
                      <a:pt x="4124" y="345"/>
                    </a:lnTo>
                    <a:lnTo>
                      <a:pt x="4120" y="345"/>
                    </a:lnTo>
                    <a:lnTo>
                      <a:pt x="4116" y="345"/>
                    </a:lnTo>
                    <a:lnTo>
                      <a:pt x="4113" y="345"/>
                    </a:lnTo>
                    <a:lnTo>
                      <a:pt x="4105" y="345"/>
                    </a:lnTo>
                    <a:lnTo>
                      <a:pt x="4097" y="345"/>
                    </a:lnTo>
                    <a:lnTo>
                      <a:pt x="4089" y="343"/>
                    </a:lnTo>
                    <a:lnTo>
                      <a:pt x="4081" y="342"/>
                    </a:lnTo>
                    <a:lnTo>
                      <a:pt x="4074" y="341"/>
                    </a:lnTo>
                    <a:lnTo>
                      <a:pt x="4066" y="339"/>
                    </a:lnTo>
                    <a:lnTo>
                      <a:pt x="4059" y="337"/>
                    </a:lnTo>
                    <a:lnTo>
                      <a:pt x="4052" y="334"/>
                    </a:lnTo>
                    <a:lnTo>
                      <a:pt x="4044" y="332"/>
                    </a:lnTo>
                    <a:lnTo>
                      <a:pt x="4038" y="328"/>
                    </a:lnTo>
                    <a:lnTo>
                      <a:pt x="4031" y="324"/>
                    </a:lnTo>
                    <a:lnTo>
                      <a:pt x="4024" y="321"/>
                    </a:lnTo>
                    <a:lnTo>
                      <a:pt x="4016" y="316"/>
                    </a:lnTo>
                    <a:lnTo>
                      <a:pt x="4009" y="311"/>
                    </a:lnTo>
                    <a:lnTo>
                      <a:pt x="4002" y="306"/>
                    </a:lnTo>
                    <a:lnTo>
                      <a:pt x="3995" y="300"/>
                    </a:lnTo>
                    <a:lnTo>
                      <a:pt x="3989" y="294"/>
                    </a:lnTo>
                    <a:lnTo>
                      <a:pt x="3984" y="288"/>
                    </a:lnTo>
                    <a:lnTo>
                      <a:pt x="3978" y="282"/>
                    </a:lnTo>
                    <a:lnTo>
                      <a:pt x="3973" y="275"/>
                    </a:lnTo>
                    <a:lnTo>
                      <a:pt x="3969" y="267"/>
                    </a:lnTo>
                    <a:lnTo>
                      <a:pt x="3964" y="261"/>
                    </a:lnTo>
                    <a:lnTo>
                      <a:pt x="3960" y="252"/>
                    </a:lnTo>
                    <a:lnTo>
                      <a:pt x="3956" y="245"/>
                    </a:lnTo>
                    <a:lnTo>
                      <a:pt x="3954" y="239"/>
                    </a:lnTo>
                    <a:lnTo>
                      <a:pt x="3952" y="233"/>
                    </a:lnTo>
                    <a:lnTo>
                      <a:pt x="3949" y="228"/>
                    </a:lnTo>
                    <a:lnTo>
                      <a:pt x="3948" y="222"/>
                    </a:lnTo>
                    <a:lnTo>
                      <a:pt x="3946" y="216"/>
                    </a:lnTo>
                    <a:lnTo>
                      <a:pt x="3945" y="211"/>
                    </a:lnTo>
                    <a:lnTo>
                      <a:pt x="3944" y="205"/>
                    </a:lnTo>
                    <a:lnTo>
                      <a:pt x="3943" y="199"/>
                    </a:lnTo>
                    <a:lnTo>
                      <a:pt x="3942" y="193"/>
                    </a:lnTo>
                    <a:lnTo>
                      <a:pt x="3941" y="187"/>
                    </a:lnTo>
                    <a:lnTo>
                      <a:pt x="3941" y="181"/>
                    </a:lnTo>
                    <a:lnTo>
                      <a:pt x="3941" y="175"/>
                    </a:lnTo>
                    <a:lnTo>
                      <a:pt x="3941" y="166"/>
                    </a:lnTo>
                    <a:lnTo>
                      <a:pt x="3942" y="157"/>
                    </a:lnTo>
                    <a:lnTo>
                      <a:pt x="3943" y="149"/>
                    </a:lnTo>
                    <a:lnTo>
                      <a:pt x="3944" y="140"/>
                    </a:lnTo>
                    <a:lnTo>
                      <a:pt x="3946" y="132"/>
                    </a:lnTo>
                    <a:lnTo>
                      <a:pt x="3949" y="124"/>
                    </a:lnTo>
                    <a:lnTo>
                      <a:pt x="3952" y="115"/>
                    </a:lnTo>
                    <a:lnTo>
                      <a:pt x="3954" y="107"/>
                    </a:lnTo>
                    <a:lnTo>
                      <a:pt x="3958" y="99"/>
                    </a:lnTo>
                    <a:lnTo>
                      <a:pt x="3962" y="92"/>
                    </a:lnTo>
                    <a:lnTo>
                      <a:pt x="3967" y="84"/>
                    </a:lnTo>
                    <a:lnTo>
                      <a:pt x="3971" y="77"/>
                    </a:lnTo>
                    <a:lnTo>
                      <a:pt x="3975" y="70"/>
                    </a:lnTo>
                    <a:lnTo>
                      <a:pt x="3981" y="63"/>
                    </a:lnTo>
                    <a:lnTo>
                      <a:pt x="3986" y="57"/>
                    </a:lnTo>
                    <a:lnTo>
                      <a:pt x="3991" y="51"/>
                    </a:lnTo>
                    <a:lnTo>
                      <a:pt x="3997" y="46"/>
                    </a:lnTo>
                    <a:lnTo>
                      <a:pt x="4002" y="41"/>
                    </a:lnTo>
                    <a:lnTo>
                      <a:pt x="4008" y="36"/>
                    </a:lnTo>
                    <a:lnTo>
                      <a:pt x="4014" y="32"/>
                    </a:lnTo>
                    <a:lnTo>
                      <a:pt x="4021" y="27"/>
                    </a:lnTo>
                    <a:lnTo>
                      <a:pt x="4027" y="23"/>
                    </a:lnTo>
                    <a:lnTo>
                      <a:pt x="4033" y="19"/>
                    </a:lnTo>
                    <a:lnTo>
                      <a:pt x="4041" y="16"/>
                    </a:lnTo>
                    <a:lnTo>
                      <a:pt x="4046" y="12"/>
                    </a:lnTo>
                    <a:lnTo>
                      <a:pt x="4052" y="10"/>
                    </a:lnTo>
                    <a:lnTo>
                      <a:pt x="4058" y="8"/>
                    </a:lnTo>
                    <a:lnTo>
                      <a:pt x="4064" y="6"/>
                    </a:lnTo>
                    <a:lnTo>
                      <a:pt x="4070" y="5"/>
                    </a:lnTo>
                    <a:lnTo>
                      <a:pt x="4077" y="4"/>
                    </a:lnTo>
                    <a:lnTo>
                      <a:pt x="4083" y="2"/>
                    </a:lnTo>
                    <a:lnTo>
                      <a:pt x="4090" y="2"/>
                    </a:lnTo>
                    <a:lnTo>
                      <a:pt x="4096" y="1"/>
                    </a:lnTo>
                    <a:lnTo>
                      <a:pt x="4102" y="0"/>
                    </a:lnTo>
                    <a:lnTo>
                      <a:pt x="4109" y="0"/>
                    </a:lnTo>
                    <a:lnTo>
                      <a:pt x="4116" y="0"/>
                    </a:lnTo>
                    <a:lnTo>
                      <a:pt x="4124" y="0"/>
                    </a:lnTo>
                    <a:lnTo>
                      <a:pt x="4131" y="0"/>
                    </a:lnTo>
                    <a:lnTo>
                      <a:pt x="4139" y="1"/>
                    </a:lnTo>
                    <a:lnTo>
                      <a:pt x="4146" y="1"/>
                    </a:lnTo>
                    <a:lnTo>
                      <a:pt x="4153" y="2"/>
                    </a:lnTo>
                    <a:lnTo>
                      <a:pt x="4160" y="3"/>
                    </a:lnTo>
                    <a:lnTo>
                      <a:pt x="4167" y="4"/>
                    </a:lnTo>
                    <a:lnTo>
                      <a:pt x="4174" y="6"/>
                    </a:lnTo>
                    <a:lnTo>
                      <a:pt x="4180" y="7"/>
                    </a:lnTo>
                    <a:lnTo>
                      <a:pt x="4187" y="8"/>
                    </a:lnTo>
                    <a:lnTo>
                      <a:pt x="4193" y="10"/>
                    </a:lnTo>
                    <a:lnTo>
                      <a:pt x="4200" y="12"/>
                    </a:lnTo>
                    <a:lnTo>
                      <a:pt x="4204" y="141"/>
                    </a:lnTo>
                    <a:lnTo>
                      <a:pt x="4200" y="138"/>
                    </a:lnTo>
                    <a:lnTo>
                      <a:pt x="4197" y="135"/>
                    </a:lnTo>
                    <a:lnTo>
                      <a:pt x="4195" y="132"/>
                    </a:lnTo>
                    <a:lnTo>
                      <a:pt x="4191" y="130"/>
                    </a:lnTo>
                    <a:lnTo>
                      <a:pt x="4189" y="128"/>
                    </a:lnTo>
                    <a:lnTo>
                      <a:pt x="4186" y="126"/>
                    </a:lnTo>
                    <a:lnTo>
                      <a:pt x="4184" y="124"/>
                    </a:lnTo>
                    <a:lnTo>
                      <a:pt x="4182" y="123"/>
                    </a:lnTo>
                    <a:lnTo>
                      <a:pt x="4179" y="122"/>
                    </a:lnTo>
                    <a:lnTo>
                      <a:pt x="4177" y="120"/>
                    </a:lnTo>
                    <a:lnTo>
                      <a:pt x="4175" y="118"/>
                    </a:lnTo>
                    <a:lnTo>
                      <a:pt x="4173" y="117"/>
                    </a:lnTo>
                    <a:lnTo>
                      <a:pt x="4169" y="115"/>
                    </a:lnTo>
                    <a:lnTo>
                      <a:pt x="4165" y="114"/>
                    </a:lnTo>
                    <a:lnTo>
                      <a:pt x="4162" y="113"/>
                    </a:lnTo>
                    <a:lnTo>
                      <a:pt x="4158" y="111"/>
                    </a:lnTo>
                    <a:lnTo>
                      <a:pt x="4155" y="110"/>
                    </a:lnTo>
                    <a:lnTo>
                      <a:pt x="4152" y="109"/>
                    </a:lnTo>
                    <a:lnTo>
                      <a:pt x="4148" y="108"/>
                    </a:lnTo>
                    <a:lnTo>
                      <a:pt x="4145" y="107"/>
                    </a:lnTo>
                    <a:lnTo>
                      <a:pt x="4141" y="107"/>
                    </a:lnTo>
                    <a:lnTo>
                      <a:pt x="4139" y="107"/>
                    </a:lnTo>
                    <a:lnTo>
                      <a:pt x="4135" y="107"/>
                    </a:lnTo>
                    <a:lnTo>
                      <a:pt x="4133" y="107"/>
                    </a:lnTo>
                    <a:lnTo>
                      <a:pt x="4127" y="107"/>
                    </a:lnTo>
                    <a:lnTo>
                      <a:pt x="4122" y="107"/>
                    </a:lnTo>
                    <a:lnTo>
                      <a:pt x="4118" y="108"/>
                    </a:lnTo>
                    <a:lnTo>
                      <a:pt x="4113" y="109"/>
                    </a:lnTo>
                    <a:lnTo>
                      <a:pt x="4109" y="110"/>
                    </a:lnTo>
                    <a:lnTo>
                      <a:pt x="4105" y="112"/>
                    </a:lnTo>
                    <a:lnTo>
                      <a:pt x="4101" y="113"/>
                    </a:lnTo>
                    <a:lnTo>
                      <a:pt x="4097" y="116"/>
                    </a:lnTo>
                    <a:lnTo>
                      <a:pt x="4094" y="118"/>
                    </a:lnTo>
                    <a:lnTo>
                      <a:pt x="4090" y="121"/>
                    </a:lnTo>
                    <a:lnTo>
                      <a:pt x="4086" y="124"/>
                    </a:lnTo>
                    <a:lnTo>
                      <a:pt x="4083" y="128"/>
                    </a:lnTo>
                    <a:lnTo>
                      <a:pt x="4080" y="130"/>
                    </a:lnTo>
                    <a:lnTo>
                      <a:pt x="4078" y="134"/>
                    </a:lnTo>
                    <a:lnTo>
                      <a:pt x="4075" y="137"/>
                    </a:lnTo>
                    <a:lnTo>
                      <a:pt x="4073" y="141"/>
                    </a:lnTo>
                    <a:lnTo>
                      <a:pt x="4071" y="144"/>
                    </a:lnTo>
                    <a:lnTo>
                      <a:pt x="4070" y="147"/>
                    </a:lnTo>
                    <a:lnTo>
                      <a:pt x="4068" y="151"/>
                    </a:lnTo>
                    <a:lnTo>
                      <a:pt x="4067" y="155"/>
                    </a:lnTo>
                    <a:lnTo>
                      <a:pt x="4066" y="158"/>
                    </a:lnTo>
                    <a:lnTo>
                      <a:pt x="4066" y="162"/>
                    </a:lnTo>
                    <a:lnTo>
                      <a:pt x="4066" y="167"/>
                    </a:lnTo>
                    <a:lnTo>
                      <a:pt x="4066" y="171"/>
                    </a:lnTo>
                    <a:lnTo>
                      <a:pt x="4066" y="176"/>
                    </a:lnTo>
                    <a:lnTo>
                      <a:pt x="4066" y="181"/>
                    </a:lnTo>
                    <a:lnTo>
                      <a:pt x="4067" y="185"/>
                    </a:lnTo>
                    <a:lnTo>
                      <a:pt x="4068" y="190"/>
                    </a:lnTo>
                    <a:lnTo>
                      <a:pt x="4069" y="194"/>
                    </a:lnTo>
                    <a:lnTo>
                      <a:pt x="4071" y="198"/>
                    </a:lnTo>
                    <a:lnTo>
                      <a:pt x="4073" y="202"/>
                    </a:lnTo>
                    <a:lnTo>
                      <a:pt x="4075" y="205"/>
                    </a:lnTo>
                    <a:lnTo>
                      <a:pt x="4078" y="210"/>
                    </a:lnTo>
                    <a:lnTo>
                      <a:pt x="4081" y="213"/>
                    </a:lnTo>
                    <a:lnTo>
                      <a:pt x="4083" y="216"/>
                    </a:lnTo>
                    <a:lnTo>
                      <a:pt x="4087" y="220"/>
                    </a:lnTo>
                    <a:lnTo>
                      <a:pt x="4090" y="223"/>
                    </a:lnTo>
                    <a:lnTo>
                      <a:pt x="4094" y="225"/>
                    </a:lnTo>
                    <a:lnTo>
                      <a:pt x="4098" y="228"/>
                    </a:lnTo>
                    <a:lnTo>
                      <a:pt x="4101" y="230"/>
                    </a:lnTo>
                    <a:lnTo>
                      <a:pt x="4105" y="232"/>
                    </a:lnTo>
                    <a:lnTo>
                      <a:pt x="4109" y="233"/>
                    </a:lnTo>
                    <a:lnTo>
                      <a:pt x="4113" y="235"/>
                    </a:lnTo>
                    <a:lnTo>
                      <a:pt x="4117" y="236"/>
                    </a:lnTo>
                    <a:lnTo>
                      <a:pt x="4121" y="237"/>
                    </a:lnTo>
                    <a:lnTo>
                      <a:pt x="4126" y="237"/>
                    </a:lnTo>
                    <a:lnTo>
                      <a:pt x="4130" y="237"/>
                    </a:lnTo>
                    <a:lnTo>
                      <a:pt x="4135" y="238"/>
                    </a:lnTo>
                    <a:lnTo>
                      <a:pt x="4138" y="237"/>
                    </a:lnTo>
                    <a:lnTo>
                      <a:pt x="4141" y="237"/>
                    </a:lnTo>
                    <a:lnTo>
                      <a:pt x="4143" y="237"/>
                    </a:lnTo>
                    <a:lnTo>
                      <a:pt x="4147" y="237"/>
                    </a:lnTo>
                    <a:lnTo>
                      <a:pt x="4150" y="237"/>
                    </a:lnTo>
                    <a:lnTo>
                      <a:pt x="4152" y="236"/>
                    </a:lnTo>
                    <a:lnTo>
                      <a:pt x="4155" y="235"/>
                    </a:lnTo>
                    <a:lnTo>
                      <a:pt x="4158" y="235"/>
                    </a:lnTo>
                    <a:lnTo>
                      <a:pt x="4161" y="234"/>
                    </a:lnTo>
                    <a:lnTo>
                      <a:pt x="4163" y="233"/>
                    </a:lnTo>
                    <a:lnTo>
                      <a:pt x="4166" y="232"/>
                    </a:lnTo>
                    <a:lnTo>
                      <a:pt x="4169" y="231"/>
                    </a:lnTo>
                    <a:lnTo>
                      <a:pt x="4171" y="230"/>
                    </a:lnTo>
                    <a:lnTo>
                      <a:pt x="4174" y="229"/>
                    </a:lnTo>
                    <a:lnTo>
                      <a:pt x="4177" y="227"/>
                    </a:lnTo>
                    <a:lnTo>
                      <a:pt x="4180" y="225"/>
                    </a:lnTo>
                    <a:lnTo>
                      <a:pt x="4182" y="223"/>
                    </a:lnTo>
                    <a:lnTo>
                      <a:pt x="4185" y="221"/>
                    </a:lnTo>
                    <a:lnTo>
                      <a:pt x="4189" y="219"/>
                    </a:lnTo>
                    <a:lnTo>
                      <a:pt x="4191" y="216"/>
                    </a:lnTo>
                    <a:lnTo>
                      <a:pt x="4194" y="214"/>
                    </a:lnTo>
                    <a:lnTo>
                      <a:pt x="4197" y="212"/>
                    </a:lnTo>
                    <a:lnTo>
                      <a:pt x="4200" y="209"/>
                    </a:lnTo>
                    <a:lnTo>
                      <a:pt x="4204" y="206"/>
                    </a:lnTo>
                    <a:lnTo>
                      <a:pt x="4200" y="332"/>
                    </a:lnTo>
                    <a:close/>
                    <a:moveTo>
                      <a:pt x="4546" y="298"/>
                    </a:moveTo>
                    <a:lnTo>
                      <a:pt x="4538" y="341"/>
                    </a:lnTo>
                    <a:lnTo>
                      <a:pt x="4408" y="341"/>
                    </a:lnTo>
                    <a:lnTo>
                      <a:pt x="4525" y="4"/>
                    </a:lnTo>
                    <a:lnTo>
                      <a:pt x="4660" y="4"/>
                    </a:lnTo>
                    <a:lnTo>
                      <a:pt x="4781" y="341"/>
                    </a:lnTo>
                    <a:lnTo>
                      <a:pt x="4651" y="341"/>
                    </a:lnTo>
                    <a:lnTo>
                      <a:pt x="4639" y="298"/>
                    </a:lnTo>
                    <a:lnTo>
                      <a:pt x="4546" y="298"/>
                    </a:lnTo>
                    <a:close/>
                    <a:moveTo>
                      <a:pt x="4569" y="218"/>
                    </a:moveTo>
                    <a:lnTo>
                      <a:pt x="4618" y="218"/>
                    </a:lnTo>
                    <a:lnTo>
                      <a:pt x="4602" y="154"/>
                    </a:lnTo>
                    <a:lnTo>
                      <a:pt x="4601" y="150"/>
                    </a:lnTo>
                    <a:lnTo>
                      <a:pt x="4600" y="147"/>
                    </a:lnTo>
                    <a:lnTo>
                      <a:pt x="4600" y="143"/>
                    </a:lnTo>
                    <a:lnTo>
                      <a:pt x="4599" y="141"/>
                    </a:lnTo>
                    <a:lnTo>
                      <a:pt x="4598" y="137"/>
                    </a:lnTo>
                    <a:lnTo>
                      <a:pt x="4598" y="134"/>
                    </a:lnTo>
                    <a:lnTo>
                      <a:pt x="4598" y="131"/>
                    </a:lnTo>
                    <a:lnTo>
                      <a:pt x="4597" y="128"/>
                    </a:lnTo>
                    <a:lnTo>
                      <a:pt x="4596" y="125"/>
                    </a:lnTo>
                    <a:lnTo>
                      <a:pt x="4596" y="122"/>
                    </a:lnTo>
                    <a:lnTo>
                      <a:pt x="4596" y="120"/>
                    </a:lnTo>
                    <a:lnTo>
                      <a:pt x="4596" y="117"/>
                    </a:lnTo>
                    <a:lnTo>
                      <a:pt x="4592" y="117"/>
                    </a:lnTo>
                    <a:lnTo>
                      <a:pt x="4592" y="121"/>
                    </a:lnTo>
                    <a:lnTo>
                      <a:pt x="4591" y="124"/>
                    </a:lnTo>
                    <a:lnTo>
                      <a:pt x="4590" y="128"/>
                    </a:lnTo>
                    <a:lnTo>
                      <a:pt x="4589" y="132"/>
                    </a:lnTo>
                    <a:lnTo>
                      <a:pt x="4589" y="135"/>
                    </a:lnTo>
                    <a:lnTo>
                      <a:pt x="4588" y="139"/>
                    </a:lnTo>
                    <a:lnTo>
                      <a:pt x="4588" y="141"/>
                    </a:lnTo>
                    <a:lnTo>
                      <a:pt x="4587" y="144"/>
                    </a:lnTo>
                    <a:lnTo>
                      <a:pt x="4587" y="147"/>
                    </a:lnTo>
                    <a:lnTo>
                      <a:pt x="4587" y="149"/>
                    </a:lnTo>
                    <a:lnTo>
                      <a:pt x="4586" y="152"/>
                    </a:lnTo>
                    <a:lnTo>
                      <a:pt x="4586" y="154"/>
                    </a:lnTo>
                    <a:lnTo>
                      <a:pt x="4569" y="21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4109" name="Freeform 32"/>
              <p:cNvSpPr>
                <a:spLocks noEditPoints="1"/>
              </p:cNvSpPr>
              <p:nvPr/>
            </p:nvSpPr>
            <p:spPr bwMode="auto">
              <a:xfrm>
                <a:off x="5747" y="2503"/>
                <a:ext cx="413" cy="204"/>
              </a:xfrm>
              <a:custGeom>
                <a:avLst/>
                <a:gdLst>
                  <a:gd name="T0" fmla="*/ 38 w 413"/>
                  <a:gd name="T1" fmla="*/ 217 h 202"/>
                  <a:gd name="T2" fmla="*/ 12 w 413"/>
                  <a:gd name="T3" fmla="*/ 212 h 202"/>
                  <a:gd name="T4" fmla="*/ 1 w 413"/>
                  <a:gd name="T5" fmla="*/ 174 h 202"/>
                  <a:gd name="T6" fmla="*/ 3 w 413"/>
                  <a:gd name="T7" fmla="*/ 109 h 202"/>
                  <a:gd name="T8" fmla="*/ 12 w 413"/>
                  <a:gd name="T9" fmla="*/ 89 h 202"/>
                  <a:gd name="T10" fmla="*/ 26 w 413"/>
                  <a:gd name="T11" fmla="*/ 82 h 202"/>
                  <a:gd name="T12" fmla="*/ 39 w 413"/>
                  <a:gd name="T13" fmla="*/ 83 h 202"/>
                  <a:gd name="T14" fmla="*/ 48 w 413"/>
                  <a:gd name="T15" fmla="*/ 88 h 202"/>
                  <a:gd name="T16" fmla="*/ 29 w 413"/>
                  <a:gd name="T17" fmla="*/ 96 h 202"/>
                  <a:gd name="T18" fmla="*/ 19 w 413"/>
                  <a:gd name="T19" fmla="*/ 115 h 202"/>
                  <a:gd name="T20" fmla="*/ 17 w 413"/>
                  <a:gd name="T21" fmla="*/ 169 h 202"/>
                  <a:gd name="T22" fmla="*/ 23 w 413"/>
                  <a:gd name="T23" fmla="*/ 200 h 202"/>
                  <a:gd name="T24" fmla="*/ 40 w 413"/>
                  <a:gd name="T25" fmla="*/ 205 h 202"/>
                  <a:gd name="T26" fmla="*/ 51 w 413"/>
                  <a:gd name="T27" fmla="*/ 184 h 202"/>
                  <a:gd name="T28" fmla="*/ 52 w 413"/>
                  <a:gd name="T29" fmla="*/ 127 h 202"/>
                  <a:gd name="T30" fmla="*/ 45 w 413"/>
                  <a:gd name="T31" fmla="*/ 99 h 202"/>
                  <a:gd name="T32" fmla="*/ 109 w 413"/>
                  <a:gd name="T33" fmla="*/ 194 h 202"/>
                  <a:gd name="T34" fmla="*/ 117 w 413"/>
                  <a:gd name="T35" fmla="*/ 198 h 202"/>
                  <a:gd name="T36" fmla="*/ 120 w 413"/>
                  <a:gd name="T37" fmla="*/ 208 h 202"/>
                  <a:gd name="T38" fmla="*/ 116 w 413"/>
                  <a:gd name="T39" fmla="*/ 216 h 202"/>
                  <a:gd name="T40" fmla="*/ 107 w 413"/>
                  <a:gd name="T41" fmla="*/ 218 h 202"/>
                  <a:gd name="T42" fmla="*/ 99 w 413"/>
                  <a:gd name="T43" fmla="*/ 214 h 202"/>
                  <a:gd name="T44" fmla="*/ 96 w 413"/>
                  <a:gd name="T45" fmla="*/ 205 h 202"/>
                  <a:gd name="T46" fmla="*/ 100 w 413"/>
                  <a:gd name="T47" fmla="*/ 197 h 202"/>
                  <a:gd name="T48" fmla="*/ 108 w 413"/>
                  <a:gd name="T49" fmla="*/ 194 h 202"/>
                  <a:gd name="T50" fmla="*/ 206 w 413"/>
                  <a:gd name="T51" fmla="*/ 95 h 202"/>
                  <a:gd name="T52" fmla="*/ 215 w 413"/>
                  <a:gd name="T53" fmla="*/ 116 h 202"/>
                  <a:gd name="T54" fmla="*/ 217 w 413"/>
                  <a:gd name="T55" fmla="*/ 145 h 202"/>
                  <a:gd name="T56" fmla="*/ 187 w 413"/>
                  <a:gd name="T57" fmla="*/ 218 h 202"/>
                  <a:gd name="T58" fmla="*/ 145 w 413"/>
                  <a:gd name="T59" fmla="*/ 162 h 202"/>
                  <a:gd name="T60" fmla="*/ 176 w 413"/>
                  <a:gd name="T61" fmla="*/ 82 h 202"/>
                  <a:gd name="T62" fmla="*/ 163 w 413"/>
                  <a:gd name="T63" fmla="*/ 125 h 202"/>
                  <a:gd name="T64" fmla="*/ 173 w 413"/>
                  <a:gd name="T65" fmla="*/ 201 h 202"/>
                  <a:gd name="T66" fmla="*/ 199 w 413"/>
                  <a:gd name="T67" fmla="*/ 176 h 202"/>
                  <a:gd name="T68" fmla="*/ 189 w 413"/>
                  <a:gd name="T69" fmla="*/ 100 h 202"/>
                  <a:gd name="T70" fmla="*/ 258 w 413"/>
                  <a:gd name="T71" fmla="*/ 195 h 202"/>
                  <a:gd name="T72" fmla="*/ 265 w 413"/>
                  <a:gd name="T73" fmla="*/ 201 h 202"/>
                  <a:gd name="T74" fmla="*/ 265 w 413"/>
                  <a:gd name="T75" fmla="*/ 211 h 202"/>
                  <a:gd name="T76" fmla="*/ 258 w 413"/>
                  <a:gd name="T77" fmla="*/ 218 h 202"/>
                  <a:gd name="T78" fmla="*/ 249 w 413"/>
                  <a:gd name="T79" fmla="*/ 218 h 202"/>
                  <a:gd name="T80" fmla="*/ 243 w 413"/>
                  <a:gd name="T81" fmla="*/ 211 h 202"/>
                  <a:gd name="T82" fmla="*/ 243 w 413"/>
                  <a:gd name="T83" fmla="*/ 201 h 202"/>
                  <a:gd name="T84" fmla="*/ 249 w 413"/>
                  <a:gd name="T85" fmla="*/ 195 h 202"/>
                  <a:gd name="T86" fmla="*/ 338 w 413"/>
                  <a:gd name="T87" fmla="*/ 83 h 202"/>
                  <a:gd name="T88" fmla="*/ 357 w 413"/>
                  <a:gd name="T89" fmla="*/ 103 h 202"/>
                  <a:gd name="T90" fmla="*/ 361 w 413"/>
                  <a:gd name="T91" fmla="*/ 126 h 202"/>
                  <a:gd name="T92" fmla="*/ 359 w 413"/>
                  <a:gd name="T93" fmla="*/ 190 h 202"/>
                  <a:gd name="T94" fmla="*/ 307 w 413"/>
                  <a:gd name="T95" fmla="*/ 211 h 202"/>
                  <a:gd name="T96" fmla="*/ 295 w 413"/>
                  <a:gd name="T97" fmla="*/ 110 h 202"/>
                  <a:gd name="T98" fmla="*/ 321 w 413"/>
                  <a:gd name="T99" fmla="*/ 99 h 202"/>
                  <a:gd name="T100" fmla="*/ 308 w 413"/>
                  <a:gd name="T101" fmla="*/ 170 h 202"/>
                  <a:gd name="T102" fmla="*/ 333 w 413"/>
                  <a:gd name="T103" fmla="*/ 203 h 202"/>
                  <a:gd name="T104" fmla="*/ 346 w 413"/>
                  <a:gd name="T105" fmla="*/ 131 h 202"/>
                  <a:gd name="T106" fmla="*/ 327 w 413"/>
                  <a:gd name="T107" fmla="*/ 97 h 202"/>
                  <a:gd name="T108" fmla="*/ 408 w 413"/>
                  <a:gd name="T109" fmla="*/ 197 h 202"/>
                  <a:gd name="T110" fmla="*/ 412 w 413"/>
                  <a:gd name="T111" fmla="*/ 205 h 202"/>
                  <a:gd name="T112" fmla="*/ 409 w 413"/>
                  <a:gd name="T113" fmla="*/ 214 h 202"/>
                  <a:gd name="T114" fmla="*/ 400 w 413"/>
                  <a:gd name="T115" fmla="*/ 218 h 202"/>
                  <a:gd name="T116" fmla="*/ 392 w 413"/>
                  <a:gd name="T117" fmla="*/ 216 h 202"/>
                  <a:gd name="T118" fmla="*/ 388 w 413"/>
                  <a:gd name="T119" fmla="*/ 207 h 202"/>
                  <a:gd name="T120" fmla="*/ 390 w 413"/>
                  <a:gd name="T121" fmla="*/ 198 h 202"/>
                  <a:gd name="T122" fmla="*/ 398 w 413"/>
                  <a:gd name="T123" fmla="*/ 194 h 20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413"/>
                  <a:gd name="T187" fmla="*/ 0 h 202"/>
                  <a:gd name="T188" fmla="*/ 413 w 413"/>
                  <a:gd name="T189" fmla="*/ 202 h 202"/>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413" h="202">
                    <a:moveTo>
                      <a:pt x="67" y="0"/>
                    </a:moveTo>
                    <a:lnTo>
                      <a:pt x="67" y="201"/>
                    </a:lnTo>
                    <a:lnTo>
                      <a:pt x="51" y="201"/>
                    </a:lnTo>
                    <a:lnTo>
                      <a:pt x="51" y="192"/>
                    </a:lnTo>
                    <a:lnTo>
                      <a:pt x="49" y="193"/>
                    </a:lnTo>
                    <a:lnTo>
                      <a:pt x="48" y="195"/>
                    </a:lnTo>
                    <a:lnTo>
                      <a:pt x="47" y="196"/>
                    </a:lnTo>
                    <a:lnTo>
                      <a:pt x="45" y="198"/>
                    </a:lnTo>
                    <a:lnTo>
                      <a:pt x="43" y="198"/>
                    </a:lnTo>
                    <a:lnTo>
                      <a:pt x="42" y="200"/>
                    </a:lnTo>
                    <a:lnTo>
                      <a:pt x="40" y="200"/>
                    </a:lnTo>
                    <a:lnTo>
                      <a:pt x="38" y="201"/>
                    </a:lnTo>
                    <a:lnTo>
                      <a:pt x="36" y="202"/>
                    </a:lnTo>
                    <a:lnTo>
                      <a:pt x="34" y="202"/>
                    </a:lnTo>
                    <a:lnTo>
                      <a:pt x="32" y="202"/>
                    </a:lnTo>
                    <a:lnTo>
                      <a:pt x="30" y="202"/>
                    </a:lnTo>
                    <a:lnTo>
                      <a:pt x="27" y="202"/>
                    </a:lnTo>
                    <a:lnTo>
                      <a:pt x="25" y="202"/>
                    </a:lnTo>
                    <a:lnTo>
                      <a:pt x="23" y="201"/>
                    </a:lnTo>
                    <a:lnTo>
                      <a:pt x="21" y="200"/>
                    </a:lnTo>
                    <a:lnTo>
                      <a:pt x="18" y="200"/>
                    </a:lnTo>
                    <a:lnTo>
                      <a:pt x="17" y="199"/>
                    </a:lnTo>
                    <a:lnTo>
                      <a:pt x="14" y="198"/>
                    </a:lnTo>
                    <a:lnTo>
                      <a:pt x="12" y="196"/>
                    </a:lnTo>
                    <a:lnTo>
                      <a:pt x="11" y="194"/>
                    </a:lnTo>
                    <a:lnTo>
                      <a:pt x="9" y="192"/>
                    </a:lnTo>
                    <a:lnTo>
                      <a:pt x="8" y="189"/>
                    </a:lnTo>
                    <a:lnTo>
                      <a:pt x="7" y="187"/>
                    </a:lnTo>
                    <a:lnTo>
                      <a:pt x="6" y="185"/>
                    </a:lnTo>
                    <a:lnTo>
                      <a:pt x="5" y="181"/>
                    </a:lnTo>
                    <a:lnTo>
                      <a:pt x="4" y="179"/>
                    </a:lnTo>
                    <a:lnTo>
                      <a:pt x="3" y="174"/>
                    </a:lnTo>
                    <a:lnTo>
                      <a:pt x="2" y="171"/>
                    </a:lnTo>
                    <a:lnTo>
                      <a:pt x="2" y="167"/>
                    </a:lnTo>
                    <a:lnTo>
                      <a:pt x="1" y="163"/>
                    </a:lnTo>
                    <a:lnTo>
                      <a:pt x="1" y="158"/>
                    </a:lnTo>
                    <a:lnTo>
                      <a:pt x="0" y="153"/>
                    </a:lnTo>
                    <a:lnTo>
                      <a:pt x="0" y="149"/>
                    </a:lnTo>
                    <a:lnTo>
                      <a:pt x="0" y="143"/>
                    </a:lnTo>
                    <a:lnTo>
                      <a:pt x="0" y="138"/>
                    </a:lnTo>
                    <a:lnTo>
                      <a:pt x="0" y="132"/>
                    </a:lnTo>
                    <a:lnTo>
                      <a:pt x="0" y="127"/>
                    </a:lnTo>
                    <a:lnTo>
                      <a:pt x="0" y="121"/>
                    </a:lnTo>
                    <a:lnTo>
                      <a:pt x="1" y="117"/>
                    </a:lnTo>
                    <a:lnTo>
                      <a:pt x="1" y="112"/>
                    </a:lnTo>
                    <a:lnTo>
                      <a:pt x="2" y="108"/>
                    </a:lnTo>
                    <a:lnTo>
                      <a:pt x="2" y="104"/>
                    </a:lnTo>
                    <a:lnTo>
                      <a:pt x="3" y="101"/>
                    </a:lnTo>
                    <a:lnTo>
                      <a:pt x="4" y="97"/>
                    </a:lnTo>
                    <a:lnTo>
                      <a:pt x="5" y="94"/>
                    </a:lnTo>
                    <a:lnTo>
                      <a:pt x="6" y="91"/>
                    </a:lnTo>
                    <a:lnTo>
                      <a:pt x="7" y="89"/>
                    </a:lnTo>
                    <a:lnTo>
                      <a:pt x="8" y="88"/>
                    </a:lnTo>
                    <a:lnTo>
                      <a:pt x="8" y="87"/>
                    </a:lnTo>
                    <a:lnTo>
                      <a:pt x="9" y="86"/>
                    </a:lnTo>
                    <a:lnTo>
                      <a:pt x="10" y="84"/>
                    </a:lnTo>
                    <a:lnTo>
                      <a:pt x="11" y="82"/>
                    </a:lnTo>
                    <a:lnTo>
                      <a:pt x="12" y="82"/>
                    </a:lnTo>
                    <a:lnTo>
                      <a:pt x="12" y="81"/>
                    </a:lnTo>
                    <a:lnTo>
                      <a:pt x="14" y="80"/>
                    </a:lnTo>
                    <a:lnTo>
                      <a:pt x="16" y="79"/>
                    </a:lnTo>
                    <a:lnTo>
                      <a:pt x="17" y="78"/>
                    </a:lnTo>
                    <a:lnTo>
                      <a:pt x="18" y="77"/>
                    </a:lnTo>
                    <a:lnTo>
                      <a:pt x="19" y="76"/>
                    </a:lnTo>
                    <a:lnTo>
                      <a:pt x="20" y="76"/>
                    </a:lnTo>
                    <a:lnTo>
                      <a:pt x="21" y="75"/>
                    </a:lnTo>
                    <a:lnTo>
                      <a:pt x="23" y="75"/>
                    </a:lnTo>
                    <a:lnTo>
                      <a:pt x="23" y="74"/>
                    </a:lnTo>
                    <a:lnTo>
                      <a:pt x="25" y="74"/>
                    </a:lnTo>
                    <a:lnTo>
                      <a:pt x="26" y="74"/>
                    </a:lnTo>
                    <a:lnTo>
                      <a:pt x="27" y="74"/>
                    </a:lnTo>
                    <a:lnTo>
                      <a:pt x="29" y="74"/>
                    </a:lnTo>
                    <a:lnTo>
                      <a:pt x="30" y="74"/>
                    </a:lnTo>
                    <a:lnTo>
                      <a:pt x="32" y="74"/>
                    </a:lnTo>
                    <a:lnTo>
                      <a:pt x="33" y="74"/>
                    </a:lnTo>
                    <a:lnTo>
                      <a:pt x="34" y="74"/>
                    </a:lnTo>
                    <a:lnTo>
                      <a:pt x="35" y="74"/>
                    </a:lnTo>
                    <a:lnTo>
                      <a:pt x="36" y="74"/>
                    </a:lnTo>
                    <a:lnTo>
                      <a:pt x="37" y="74"/>
                    </a:lnTo>
                    <a:lnTo>
                      <a:pt x="38" y="74"/>
                    </a:lnTo>
                    <a:lnTo>
                      <a:pt x="39" y="75"/>
                    </a:lnTo>
                    <a:lnTo>
                      <a:pt x="40" y="75"/>
                    </a:lnTo>
                    <a:lnTo>
                      <a:pt x="40" y="76"/>
                    </a:lnTo>
                    <a:lnTo>
                      <a:pt x="41" y="76"/>
                    </a:lnTo>
                    <a:lnTo>
                      <a:pt x="42" y="76"/>
                    </a:lnTo>
                    <a:lnTo>
                      <a:pt x="43" y="76"/>
                    </a:lnTo>
                    <a:lnTo>
                      <a:pt x="44" y="77"/>
                    </a:lnTo>
                    <a:lnTo>
                      <a:pt x="45" y="77"/>
                    </a:lnTo>
                    <a:lnTo>
                      <a:pt x="45" y="78"/>
                    </a:lnTo>
                    <a:lnTo>
                      <a:pt x="46" y="78"/>
                    </a:lnTo>
                    <a:lnTo>
                      <a:pt x="47" y="79"/>
                    </a:lnTo>
                    <a:lnTo>
                      <a:pt x="47" y="80"/>
                    </a:lnTo>
                    <a:lnTo>
                      <a:pt x="48" y="80"/>
                    </a:lnTo>
                    <a:lnTo>
                      <a:pt x="49" y="81"/>
                    </a:lnTo>
                    <a:lnTo>
                      <a:pt x="49" y="82"/>
                    </a:lnTo>
                    <a:lnTo>
                      <a:pt x="50" y="83"/>
                    </a:lnTo>
                    <a:lnTo>
                      <a:pt x="51" y="84"/>
                    </a:lnTo>
                    <a:lnTo>
                      <a:pt x="51" y="0"/>
                    </a:lnTo>
                    <a:lnTo>
                      <a:pt x="67" y="0"/>
                    </a:lnTo>
                    <a:close/>
                    <a:moveTo>
                      <a:pt x="35" y="87"/>
                    </a:moveTo>
                    <a:lnTo>
                      <a:pt x="33" y="87"/>
                    </a:lnTo>
                    <a:lnTo>
                      <a:pt x="32" y="87"/>
                    </a:lnTo>
                    <a:lnTo>
                      <a:pt x="30" y="87"/>
                    </a:lnTo>
                    <a:lnTo>
                      <a:pt x="29" y="88"/>
                    </a:lnTo>
                    <a:lnTo>
                      <a:pt x="27" y="89"/>
                    </a:lnTo>
                    <a:lnTo>
                      <a:pt x="25" y="91"/>
                    </a:lnTo>
                    <a:lnTo>
                      <a:pt x="24" y="91"/>
                    </a:lnTo>
                    <a:lnTo>
                      <a:pt x="23" y="93"/>
                    </a:lnTo>
                    <a:lnTo>
                      <a:pt x="22" y="94"/>
                    </a:lnTo>
                    <a:lnTo>
                      <a:pt x="21" y="96"/>
                    </a:lnTo>
                    <a:lnTo>
                      <a:pt x="21" y="98"/>
                    </a:lnTo>
                    <a:lnTo>
                      <a:pt x="20" y="99"/>
                    </a:lnTo>
                    <a:lnTo>
                      <a:pt x="19" y="102"/>
                    </a:lnTo>
                    <a:lnTo>
                      <a:pt x="19" y="104"/>
                    </a:lnTo>
                    <a:lnTo>
                      <a:pt x="19" y="107"/>
                    </a:lnTo>
                    <a:lnTo>
                      <a:pt x="18" y="110"/>
                    </a:lnTo>
                    <a:lnTo>
                      <a:pt x="18" y="112"/>
                    </a:lnTo>
                    <a:lnTo>
                      <a:pt x="17" y="116"/>
                    </a:lnTo>
                    <a:lnTo>
                      <a:pt x="17" y="119"/>
                    </a:lnTo>
                    <a:lnTo>
                      <a:pt x="17" y="123"/>
                    </a:lnTo>
                    <a:lnTo>
                      <a:pt x="17" y="127"/>
                    </a:lnTo>
                    <a:lnTo>
                      <a:pt x="17" y="131"/>
                    </a:lnTo>
                    <a:lnTo>
                      <a:pt x="17" y="136"/>
                    </a:lnTo>
                    <a:lnTo>
                      <a:pt x="17" y="140"/>
                    </a:lnTo>
                    <a:lnTo>
                      <a:pt x="17" y="145"/>
                    </a:lnTo>
                    <a:lnTo>
                      <a:pt x="17" y="149"/>
                    </a:lnTo>
                    <a:lnTo>
                      <a:pt x="17" y="153"/>
                    </a:lnTo>
                    <a:lnTo>
                      <a:pt x="17" y="157"/>
                    </a:lnTo>
                    <a:lnTo>
                      <a:pt x="18" y="162"/>
                    </a:lnTo>
                    <a:lnTo>
                      <a:pt x="18" y="165"/>
                    </a:lnTo>
                    <a:lnTo>
                      <a:pt x="19" y="168"/>
                    </a:lnTo>
                    <a:lnTo>
                      <a:pt x="19" y="170"/>
                    </a:lnTo>
                    <a:lnTo>
                      <a:pt x="19" y="173"/>
                    </a:lnTo>
                    <a:lnTo>
                      <a:pt x="20" y="176"/>
                    </a:lnTo>
                    <a:lnTo>
                      <a:pt x="21" y="178"/>
                    </a:lnTo>
                    <a:lnTo>
                      <a:pt x="21" y="179"/>
                    </a:lnTo>
                    <a:lnTo>
                      <a:pt x="22" y="181"/>
                    </a:lnTo>
                    <a:lnTo>
                      <a:pt x="23" y="183"/>
                    </a:lnTo>
                    <a:lnTo>
                      <a:pt x="23" y="184"/>
                    </a:lnTo>
                    <a:lnTo>
                      <a:pt x="25" y="185"/>
                    </a:lnTo>
                    <a:lnTo>
                      <a:pt x="26" y="187"/>
                    </a:lnTo>
                    <a:lnTo>
                      <a:pt x="27" y="187"/>
                    </a:lnTo>
                    <a:lnTo>
                      <a:pt x="29" y="189"/>
                    </a:lnTo>
                    <a:lnTo>
                      <a:pt x="30" y="189"/>
                    </a:lnTo>
                    <a:lnTo>
                      <a:pt x="32" y="189"/>
                    </a:lnTo>
                    <a:lnTo>
                      <a:pt x="33" y="189"/>
                    </a:lnTo>
                    <a:lnTo>
                      <a:pt x="35" y="190"/>
                    </a:lnTo>
                    <a:lnTo>
                      <a:pt x="36" y="189"/>
                    </a:lnTo>
                    <a:lnTo>
                      <a:pt x="38" y="189"/>
                    </a:lnTo>
                    <a:lnTo>
                      <a:pt x="39" y="189"/>
                    </a:lnTo>
                    <a:lnTo>
                      <a:pt x="40" y="189"/>
                    </a:lnTo>
                    <a:lnTo>
                      <a:pt x="42" y="187"/>
                    </a:lnTo>
                    <a:lnTo>
                      <a:pt x="43" y="187"/>
                    </a:lnTo>
                    <a:lnTo>
                      <a:pt x="45" y="186"/>
                    </a:lnTo>
                    <a:lnTo>
                      <a:pt x="45" y="185"/>
                    </a:lnTo>
                    <a:lnTo>
                      <a:pt x="47" y="183"/>
                    </a:lnTo>
                    <a:lnTo>
                      <a:pt x="47" y="182"/>
                    </a:lnTo>
                    <a:lnTo>
                      <a:pt x="48" y="180"/>
                    </a:lnTo>
                    <a:lnTo>
                      <a:pt x="49" y="179"/>
                    </a:lnTo>
                    <a:lnTo>
                      <a:pt x="49" y="177"/>
                    </a:lnTo>
                    <a:lnTo>
                      <a:pt x="49" y="174"/>
                    </a:lnTo>
                    <a:lnTo>
                      <a:pt x="50" y="171"/>
                    </a:lnTo>
                    <a:lnTo>
                      <a:pt x="51" y="168"/>
                    </a:lnTo>
                    <a:lnTo>
                      <a:pt x="51" y="166"/>
                    </a:lnTo>
                    <a:lnTo>
                      <a:pt x="51" y="162"/>
                    </a:lnTo>
                    <a:lnTo>
                      <a:pt x="51" y="158"/>
                    </a:lnTo>
                    <a:lnTo>
                      <a:pt x="52" y="154"/>
                    </a:lnTo>
                    <a:lnTo>
                      <a:pt x="52" y="150"/>
                    </a:lnTo>
                    <a:lnTo>
                      <a:pt x="52" y="146"/>
                    </a:lnTo>
                    <a:lnTo>
                      <a:pt x="52" y="141"/>
                    </a:lnTo>
                    <a:lnTo>
                      <a:pt x="53" y="136"/>
                    </a:lnTo>
                    <a:lnTo>
                      <a:pt x="52" y="132"/>
                    </a:lnTo>
                    <a:lnTo>
                      <a:pt x="52" y="127"/>
                    </a:lnTo>
                    <a:lnTo>
                      <a:pt x="52" y="123"/>
                    </a:lnTo>
                    <a:lnTo>
                      <a:pt x="52" y="119"/>
                    </a:lnTo>
                    <a:lnTo>
                      <a:pt x="51" y="116"/>
                    </a:lnTo>
                    <a:lnTo>
                      <a:pt x="51" y="113"/>
                    </a:lnTo>
                    <a:lnTo>
                      <a:pt x="51" y="110"/>
                    </a:lnTo>
                    <a:lnTo>
                      <a:pt x="51" y="107"/>
                    </a:lnTo>
                    <a:lnTo>
                      <a:pt x="50" y="104"/>
                    </a:lnTo>
                    <a:lnTo>
                      <a:pt x="49" y="102"/>
                    </a:lnTo>
                    <a:lnTo>
                      <a:pt x="49" y="99"/>
                    </a:lnTo>
                    <a:lnTo>
                      <a:pt x="49" y="98"/>
                    </a:lnTo>
                    <a:lnTo>
                      <a:pt x="48" y="96"/>
                    </a:lnTo>
                    <a:lnTo>
                      <a:pt x="47" y="94"/>
                    </a:lnTo>
                    <a:lnTo>
                      <a:pt x="47" y="93"/>
                    </a:lnTo>
                    <a:lnTo>
                      <a:pt x="45" y="91"/>
                    </a:lnTo>
                    <a:lnTo>
                      <a:pt x="43" y="89"/>
                    </a:lnTo>
                    <a:lnTo>
                      <a:pt x="42" y="89"/>
                    </a:lnTo>
                    <a:lnTo>
                      <a:pt x="40" y="88"/>
                    </a:lnTo>
                    <a:lnTo>
                      <a:pt x="39" y="87"/>
                    </a:lnTo>
                    <a:lnTo>
                      <a:pt x="38" y="87"/>
                    </a:lnTo>
                    <a:lnTo>
                      <a:pt x="36" y="87"/>
                    </a:lnTo>
                    <a:lnTo>
                      <a:pt x="35" y="87"/>
                    </a:lnTo>
                    <a:close/>
                    <a:moveTo>
                      <a:pt x="108" y="178"/>
                    </a:moveTo>
                    <a:lnTo>
                      <a:pt x="109" y="178"/>
                    </a:lnTo>
                    <a:lnTo>
                      <a:pt x="110" y="178"/>
                    </a:lnTo>
                    <a:lnTo>
                      <a:pt x="111" y="178"/>
                    </a:lnTo>
                    <a:lnTo>
                      <a:pt x="112" y="179"/>
                    </a:lnTo>
                    <a:lnTo>
                      <a:pt x="113" y="179"/>
                    </a:lnTo>
                    <a:lnTo>
                      <a:pt x="114" y="179"/>
                    </a:lnTo>
                    <a:lnTo>
                      <a:pt x="115" y="180"/>
                    </a:lnTo>
                    <a:lnTo>
                      <a:pt x="116" y="181"/>
                    </a:lnTo>
                    <a:lnTo>
                      <a:pt x="117" y="181"/>
                    </a:lnTo>
                    <a:lnTo>
                      <a:pt x="117" y="182"/>
                    </a:lnTo>
                    <a:lnTo>
                      <a:pt x="118" y="183"/>
                    </a:lnTo>
                    <a:lnTo>
                      <a:pt x="119" y="184"/>
                    </a:lnTo>
                    <a:lnTo>
                      <a:pt x="119" y="185"/>
                    </a:lnTo>
                    <a:lnTo>
                      <a:pt x="120" y="185"/>
                    </a:lnTo>
                    <a:lnTo>
                      <a:pt x="120" y="186"/>
                    </a:lnTo>
                    <a:lnTo>
                      <a:pt x="120" y="187"/>
                    </a:lnTo>
                    <a:lnTo>
                      <a:pt x="120" y="188"/>
                    </a:lnTo>
                    <a:lnTo>
                      <a:pt x="120" y="189"/>
                    </a:lnTo>
                    <a:lnTo>
                      <a:pt x="120" y="191"/>
                    </a:lnTo>
                    <a:lnTo>
                      <a:pt x="120" y="192"/>
                    </a:lnTo>
                    <a:lnTo>
                      <a:pt x="120" y="193"/>
                    </a:lnTo>
                    <a:lnTo>
                      <a:pt x="120" y="194"/>
                    </a:lnTo>
                    <a:lnTo>
                      <a:pt x="120" y="195"/>
                    </a:lnTo>
                    <a:lnTo>
                      <a:pt x="119" y="196"/>
                    </a:lnTo>
                    <a:lnTo>
                      <a:pt x="118" y="197"/>
                    </a:lnTo>
                    <a:lnTo>
                      <a:pt x="118" y="198"/>
                    </a:lnTo>
                    <a:lnTo>
                      <a:pt x="117" y="198"/>
                    </a:lnTo>
                    <a:lnTo>
                      <a:pt x="117" y="200"/>
                    </a:lnTo>
                    <a:lnTo>
                      <a:pt x="116" y="200"/>
                    </a:lnTo>
                    <a:lnTo>
                      <a:pt x="115" y="200"/>
                    </a:lnTo>
                    <a:lnTo>
                      <a:pt x="114" y="200"/>
                    </a:lnTo>
                    <a:lnTo>
                      <a:pt x="114" y="201"/>
                    </a:lnTo>
                    <a:lnTo>
                      <a:pt x="113" y="201"/>
                    </a:lnTo>
                    <a:lnTo>
                      <a:pt x="112" y="202"/>
                    </a:lnTo>
                    <a:lnTo>
                      <a:pt x="111" y="202"/>
                    </a:lnTo>
                    <a:lnTo>
                      <a:pt x="110" y="202"/>
                    </a:lnTo>
                    <a:lnTo>
                      <a:pt x="109" y="202"/>
                    </a:lnTo>
                    <a:lnTo>
                      <a:pt x="108" y="202"/>
                    </a:lnTo>
                    <a:lnTo>
                      <a:pt x="107" y="202"/>
                    </a:lnTo>
                    <a:lnTo>
                      <a:pt x="106" y="202"/>
                    </a:lnTo>
                    <a:lnTo>
                      <a:pt x="105" y="202"/>
                    </a:lnTo>
                    <a:lnTo>
                      <a:pt x="104" y="202"/>
                    </a:lnTo>
                    <a:lnTo>
                      <a:pt x="103" y="202"/>
                    </a:lnTo>
                    <a:lnTo>
                      <a:pt x="103" y="201"/>
                    </a:lnTo>
                    <a:lnTo>
                      <a:pt x="102" y="201"/>
                    </a:lnTo>
                    <a:lnTo>
                      <a:pt x="101" y="200"/>
                    </a:lnTo>
                    <a:lnTo>
                      <a:pt x="100" y="200"/>
                    </a:lnTo>
                    <a:lnTo>
                      <a:pt x="99" y="198"/>
                    </a:lnTo>
                    <a:lnTo>
                      <a:pt x="98" y="198"/>
                    </a:lnTo>
                    <a:lnTo>
                      <a:pt x="98" y="197"/>
                    </a:lnTo>
                    <a:lnTo>
                      <a:pt x="97" y="196"/>
                    </a:lnTo>
                    <a:lnTo>
                      <a:pt x="96" y="195"/>
                    </a:lnTo>
                    <a:lnTo>
                      <a:pt x="96" y="194"/>
                    </a:lnTo>
                    <a:lnTo>
                      <a:pt x="96" y="193"/>
                    </a:lnTo>
                    <a:lnTo>
                      <a:pt x="96" y="192"/>
                    </a:lnTo>
                    <a:lnTo>
                      <a:pt x="96" y="191"/>
                    </a:lnTo>
                    <a:lnTo>
                      <a:pt x="96" y="190"/>
                    </a:lnTo>
                    <a:lnTo>
                      <a:pt x="96" y="189"/>
                    </a:lnTo>
                    <a:lnTo>
                      <a:pt x="96" y="188"/>
                    </a:lnTo>
                    <a:lnTo>
                      <a:pt x="96" y="187"/>
                    </a:lnTo>
                    <a:lnTo>
                      <a:pt x="96" y="186"/>
                    </a:lnTo>
                    <a:lnTo>
                      <a:pt x="96" y="185"/>
                    </a:lnTo>
                    <a:lnTo>
                      <a:pt x="97" y="184"/>
                    </a:lnTo>
                    <a:lnTo>
                      <a:pt x="97" y="183"/>
                    </a:lnTo>
                    <a:lnTo>
                      <a:pt x="98" y="183"/>
                    </a:lnTo>
                    <a:lnTo>
                      <a:pt x="98" y="182"/>
                    </a:lnTo>
                    <a:lnTo>
                      <a:pt x="99" y="181"/>
                    </a:lnTo>
                    <a:lnTo>
                      <a:pt x="100" y="181"/>
                    </a:lnTo>
                    <a:lnTo>
                      <a:pt x="101" y="180"/>
                    </a:lnTo>
                    <a:lnTo>
                      <a:pt x="101" y="179"/>
                    </a:lnTo>
                    <a:lnTo>
                      <a:pt x="102" y="179"/>
                    </a:lnTo>
                    <a:lnTo>
                      <a:pt x="103" y="179"/>
                    </a:lnTo>
                    <a:lnTo>
                      <a:pt x="104" y="178"/>
                    </a:lnTo>
                    <a:lnTo>
                      <a:pt x="105" y="178"/>
                    </a:lnTo>
                    <a:lnTo>
                      <a:pt x="106" y="178"/>
                    </a:lnTo>
                    <a:lnTo>
                      <a:pt x="107" y="178"/>
                    </a:lnTo>
                    <a:lnTo>
                      <a:pt x="108" y="178"/>
                    </a:lnTo>
                    <a:close/>
                    <a:moveTo>
                      <a:pt x="182" y="74"/>
                    </a:moveTo>
                    <a:lnTo>
                      <a:pt x="184" y="74"/>
                    </a:lnTo>
                    <a:lnTo>
                      <a:pt x="187" y="74"/>
                    </a:lnTo>
                    <a:lnTo>
                      <a:pt x="189" y="74"/>
                    </a:lnTo>
                    <a:lnTo>
                      <a:pt x="191" y="75"/>
                    </a:lnTo>
                    <a:lnTo>
                      <a:pt x="194" y="76"/>
                    </a:lnTo>
                    <a:lnTo>
                      <a:pt x="196" y="77"/>
                    </a:lnTo>
                    <a:lnTo>
                      <a:pt x="198" y="78"/>
                    </a:lnTo>
                    <a:lnTo>
                      <a:pt x="200" y="80"/>
                    </a:lnTo>
                    <a:lnTo>
                      <a:pt x="202" y="82"/>
                    </a:lnTo>
                    <a:lnTo>
                      <a:pt x="204" y="84"/>
                    </a:lnTo>
                    <a:lnTo>
                      <a:pt x="206" y="87"/>
                    </a:lnTo>
                    <a:lnTo>
                      <a:pt x="208" y="89"/>
                    </a:lnTo>
                    <a:lnTo>
                      <a:pt x="208" y="91"/>
                    </a:lnTo>
                    <a:lnTo>
                      <a:pt x="209" y="92"/>
                    </a:lnTo>
                    <a:lnTo>
                      <a:pt x="210" y="93"/>
                    </a:lnTo>
                    <a:lnTo>
                      <a:pt x="211" y="95"/>
                    </a:lnTo>
                    <a:lnTo>
                      <a:pt x="211" y="97"/>
                    </a:lnTo>
                    <a:lnTo>
                      <a:pt x="212" y="98"/>
                    </a:lnTo>
                    <a:lnTo>
                      <a:pt x="213" y="100"/>
                    </a:lnTo>
                    <a:lnTo>
                      <a:pt x="213" y="102"/>
                    </a:lnTo>
                    <a:lnTo>
                      <a:pt x="214" y="104"/>
                    </a:lnTo>
                    <a:lnTo>
                      <a:pt x="214" y="106"/>
                    </a:lnTo>
                    <a:lnTo>
                      <a:pt x="215" y="108"/>
                    </a:lnTo>
                    <a:lnTo>
                      <a:pt x="215" y="110"/>
                    </a:lnTo>
                    <a:lnTo>
                      <a:pt x="215" y="111"/>
                    </a:lnTo>
                    <a:lnTo>
                      <a:pt x="215" y="113"/>
                    </a:lnTo>
                    <a:lnTo>
                      <a:pt x="216" y="116"/>
                    </a:lnTo>
                    <a:lnTo>
                      <a:pt x="216" y="118"/>
                    </a:lnTo>
                    <a:lnTo>
                      <a:pt x="216" y="120"/>
                    </a:lnTo>
                    <a:lnTo>
                      <a:pt x="217" y="123"/>
                    </a:lnTo>
                    <a:lnTo>
                      <a:pt x="217" y="125"/>
                    </a:lnTo>
                    <a:lnTo>
                      <a:pt x="217" y="128"/>
                    </a:lnTo>
                    <a:lnTo>
                      <a:pt x="217" y="131"/>
                    </a:lnTo>
                    <a:lnTo>
                      <a:pt x="217" y="134"/>
                    </a:lnTo>
                    <a:lnTo>
                      <a:pt x="217" y="137"/>
                    </a:lnTo>
                    <a:lnTo>
                      <a:pt x="217" y="140"/>
                    </a:lnTo>
                    <a:lnTo>
                      <a:pt x="217" y="150"/>
                    </a:lnTo>
                    <a:lnTo>
                      <a:pt x="216" y="159"/>
                    </a:lnTo>
                    <a:lnTo>
                      <a:pt x="215" y="167"/>
                    </a:lnTo>
                    <a:lnTo>
                      <a:pt x="213" y="174"/>
                    </a:lnTo>
                    <a:lnTo>
                      <a:pt x="211" y="181"/>
                    </a:lnTo>
                    <a:lnTo>
                      <a:pt x="208" y="187"/>
                    </a:lnTo>
                    <a:lnTo>
                      <a:pt x="205" y="192"/>
                    </a:lnTo>
                    <a:lnTo>
                      <a:pt x="201" y="195"/>
                    </a:lnTo>
                    <a:lnTo>
                      <a:pt x="197" y="198"/>
                    </a:lnTo>
                    <a:lnTo>
                      <a:pt x="192" y="200"/>
                    </a:lnTo>
                    <a:lnTo>
                      <a:pt x="187" y="202"/>
                    </a:lnTo>
                    <a:lnTo>
                      <a:pt x="182" y="202"/>
                    </a:lnTo>
                    <a:lnTo>
                      <a:pt x="176" y="202"/>
                    </a:lnTo>
                    <a:lnTo>
                      <a:pt x="170" y="200"/>
                    </a:lnTo>
                    <a:lnTo>
                      <a:pt x="165" y="198"/>
                    </a:lnTo>
                    <a:lnTo>
                      <a:pt x="161" y="195"/>
                    </a:lnTo>
                    <a:lnTo>
                      <a:pt x="157" y="191"/>
                    </a:lnTo>
                    <a:lnTo>
                      <a:pt x="154" y="186"/>
                    </a:lnTo>
                    <a:lnTo>
                      <a:pt x="151" y="181"/>
                    </a:lnTo>
                    <a:lnTo>
                      <a:pt x="149" y="174"/>
                    </a:lnTo>
                    <a:lnTo>
                      <a:pt x="147" y="166"/>
                    </a:lnTo>
                    <a:lnTo>
                      <a:pt x="146" y="157"/>
                    </a:lnTo>
                    <a:lnTo>
                      <a:pt x="145" y="149"/>
                    </a:lnTo>
                    <a:lnTo>
                      <a:pt x="145" y="138"/>
                    </a:lnTo>
                    <a:lnTo>
                      <a:pt x="145" y="127"/>
                    </a:lnTo>
                    <a:lnTo>
                      <a:pt x="146" y="119"/>
                    </a:lnTo>
                    <a:lnTo>
                      <a:pt x="147" y="110"/>
                    </a:lnTo>
                    <a:lnTo>
                      <a:pt x="148" y="102"/>
                    </a:lnTo>
                    <a:lnTo>
                      <a:pt x="151" y="95"/>
                    </a:lnTo>
                    <a:lnTo>
                      <a:pt x="154" y="90"/>
                    </a:lnTo>
                    <a:lnTo>
                      <a:pt x="157" y="85"/>
                    </a:lnTo>
                    <a:lnTo>
                      <a:pt x="161" y="81"/>
                    </a:lnTo>
                    <a:lnTo>
                      <a:pt x="165" y="78"/>
                    </a:lnTo>
                    <a:lnTo>
                      <a:pt x="170" y="76"/>
                    </a:lnTo>
                    <a:lnTo>
                      <a:pt x="176" y="74"/>
                    </a:lnTo>
                    <a:lnTo>
                      <a:pt x="182" y="74"/>
                    </a:lnTo>
                    <a:close/>
                    <a:moveTo>
                      <a:pt x="182" y="89"/>
                    </a:moveTo>
                    <a:lnTo>
                      <a:pt x="178" y="89"/>
                    </a:lnTo>
                    <a:lnTo>
                      <a:pt x="175" y="91"/>
                    </a:lnTo>
                    <a:lnTo>
                      <a:pt x="173" y="92"/>
                    </a:lnTo>
                    <a:lnTo>
                      <a:pt x="170" y="95"/>
                    </a:lnTo>
                    <a:lnTo>
                      <a:pt x="168" y="97"/>
                    </a:lnTo>
                    <a:lnTo>
                      <a:pt x="167" y="102"/>
                    </a:lnTo>
                    <a:lnTo>
                      <a:pt x="165" y="106"/>
                    </a:lnTo>
                    <a:lnTo>
                      <a:pt x="164" y="111"/>
                    </a:lnTo>
                    <a:lnTo>
                      <a:pt x="163" y="117"/>
                    </a:lnTo>
                    <a:lnTo>
                      <a:pt x="162" y="124"/>
                    </a:lnTo>
                    <a:lnTo>
                      <a:pt x="162" y="132"/>
                    </a:lnTo>
                    <a:lnTo>
                      <a:pt x="162" y="140"/>
                    </a:lnTo>
                    <a:lnTo>
                      <a:pt x="162" y="147"/>
                    </a:lnTo>
                    <a:lnTo>
                      <a:pt x="162" y="154"/>
                    </a:lnTo>
                    <a:lnTo>
                      <a:pt x="163" y="161"/>
                    </a:lnTo>
                    <a:lnTo>
                      <a:pt x="164" y="166"/>
                    </a:lnTo>
                    <a:lnTo>
                      <a:pt x="165" y="172"/>
                    </a:lnTo>
                    <a:lnTo>
                      <a:pt x="167" y="176"/>
                    </a:lnTo>
                    <a:lnTo>
                      <a:pt x="168" y="179"/>
                    </a:lnTo>
                    <a:lnTo>
                      <a:pt x="170" y="183"/>
                    </a:lnTo>
                    <a:lnTo>
                      <a:pt x="173" y="185"/>
                    </a:lnTo>
                    <a:lnTo>
                      <a:pt x="175" y="187"/>
                    </a:lnTo>
                    <a:lnTo>
                      <a:pt x="178" y="187"/>
                    </a:lnTo>
                    <a:lnTo>
                      <a:pt x="182" y="188"/>
                    </a:lnTo>
                    <a:lnTo>
                      <a:pt x="185" y="187"/>
                    </a:lnTo>
                    <a:lnTo>
                      <a:pt x="187" y="187"/>
                    </a:lnTo>
                    <a:lnTo>
                      <a:pt x="189" y="185"/>
                    </a:lnTo>
                    <a:lnTo>
                      <a:pt x="191" y="182"/>
                    </a:lnTo>
                    <a:lnTo>
                      <a:pt x="193" y="179"/>
                    </a:lnTo>
                    <a:lnTo>
                      <a:pt x="195" y="176"/>
                    </a:lnTo>
                    <a:lnTo>
                      <a:pt x="197" y="171"/>
                    </a:lnTo>
                    <a:lnTo>
                      <a:pt x="198" y="166"/>
                    </a:lnTo>
                    <a:lnTo>
                      <a:pt x="199" y="160"/>
                    </a:lnTo>
                    <a:lnTo>
                      <a:pt x="200" y="153"/>
                    </a:lnTo>
                    <a:lnTo>
                      <a:pt x="200" y="147"/>
                    </a:lnTo>
                    <a:lnTo>
                      <a:pt x="200" y="139"/>
                    </a:lnTo>
                    <a:lnTo>
                      <a:pt x="200" y="131"/>
                    </a:lnTo>
                    <a:lnTo>
                      <a:pt x="200" y="123"/>
                    </a:lnTo>
                    <a:lnTo>
                      <a:pt x="199" y="117"/>
                    </a:lnTo>
                    <a:lnTo>
                      <a:pt x="198" y="111"/>
                    </a:lnTo>
                    <a:lnTo>
                      <a:pt x="197" y="106"/>
                    </a:lnTo>
                    <a:lnTo>
                      <a:pt x="195" y="102"/>
                    </a:lnTo>
                    <a:lnTo>
                      <a:pt x="193" y="97"/>
                    </a:lnTo>
                    <a:lnTo>
                      <a:pt x="192" y="95"/>
                    </a:lnTo>
                    <a:lnTo>
                      <a:pt x="189" y="92"/>
                    </a:lnTo>
                    <a:lnTo>
                      <a:pt x="187" y="91"/>
                    </a:lnTo>
                    <a:lnTo>
                      <a:pt x="185" y="89"/>
                    </a:lnTo>
                    <a:lnTo>
                      <a:pt x="182" y="89"/>
                    </a:lnTo>
                    <a:close/>
                    <a:moveTo>
                      <a:pt x="254" y="178"/>
                    </a:moveTo>
                    <a:lnTo>
                      <a:pt x="254" y="178"/>
                    </a:lnTo>
                    <a:lnTo>
                      <a:pt x="255" y="178"/>
                    </a:lnTo>
                    <a:lnTo>
                      <a:pt x="256" y="178"/>
                    </a:lnTo>
                    <a:lnTo>
                      <a:pt x="257" y="178"/>
                    </a:lnTo>
                    <a:lnTo>
                      <a:pt x="258" y="178"/>
                    </a:lnTo>
                    <a:lnTo>
                      <a:pt x="258" y="179"/>
                    </a:lnTo>
                    <a:lnTo>
                      <a:pt x="259" y="179"/>
                    </a:lnTo>
                    <a:lnTo>
                      <a:pt x="260" y="179"/>
                    </a:lnTo>
                    <a:lnTo>
                      <a:pt x="261" y="180"/>
                    </a:lnTo>
                    <a:lnTo>
                      <a:pt x="262" y="181"/>
                    </a:lnTo>
                    <a:lnTo>
                      <a:pt x="263" y="181"/>
                    </a:lnTo>
                    <a:lnTo>
                      <a:pt x="263" y="182"/>
                    </a:lnTo>
                    <a:lnTo>
                      <a:pt x="264" y="183"/>
                    </a:lnTo>
                    <a:lnTo>
                      <a:pt x="264" y="184"/>
                    </a:lnTo>
                    <a:lnTo>
                      <a:pt x="265" y="185"/>
                    </a:lnTo>
                    <a:lnTo>
                      <a:pt x="266" y="186"/>
                    </a:lnTo>
                    <a:lnTo>
                      <a:pt x="266" y="187"/>
                    </a:lnTo>
                    <a:lnTo>
                      <a:pt x="266" y="188"/>
                    </a:lnTo>
                    <a:lnTo>
                      <a:pt x="266" y="189"/>
                    </a:lnTo>
                    <a:lnTo>
                      <a:pt x="267" y="191"/>
                    </a:lnTo>
                    <a:lnTo>
                      <a:pt x="266" y="192"/>
                    </a:lnTo>
                    <a:lnTo>
                      <a:pt x="266" y="193"/>
                    </a:lnTo>
                    <a:lnTo>
                      <a:pt x="266" y="194"/>
                    </a:lnTo>
                    <a:lnTo>
                      <a:pt x="265" y="195"/>
                    </a:lnTo>
                    <a:lnTo>
                      <a:pt x="265" y="196"/>
                    </a:lnTo>
                    <a:lnTo>
                      <a:pt x="264" y="196"/>
                    </a:lnTo>
                    <a:lnTo>
                      <a:pt x="264" y="197"/>
                    </a:lnTo>
                    <a:lnTo>
                      <a:pt x="264" y="198"/>
                    </a:lnTo>
                    <a:lnTo>
                      <a:pt x="263" y="198"/>
                    </a:lnTo>
                    <a:lnTo>
                      <a:pt x="263" y="200"/>
                    </a:lnTo>
                    <a:lnTo>
                      <a:pt x="262" y="200"/>
                    </a:lnTo>
                    <a:lnTo>
                      <a:pt x="261" y="200"/>
                    </a:lnTo>
                    <a:lnTo>
                      <a:pt x="260" y="200"/>
                    </a:lnTo>
                    <a:lnTo>
                      <a:pt x="260" y="201"/>
                    </a:lnTo>
                    <a:lnTo>
                      <a:pt x="259" y="201"/>
                    </a:lnTo>
                    <a:lnTo>
                      <a:pt x="258" y="202"/>
                    </a:lnTo>
                    <a:lnTo>
                      <a:pt x="257" y="202"/>
                    </a:lnTo>
                    <a:lnTo>
                      <a:pt x="256" y="202"/>
                    </a:lnTo>
                    <a:lnTo>
                      <a:pt x="255" y="202"/>
                    </a:lnTo>
                    <a:lnTo>
                      <a:pt x="254" y="202"/>
                    </a:lnTo>
                    <a:lnTo>
                      <a:pt x="252" y="202"/>
                    </a:lnTo>
                    <a:lnTo>
                      <a:pt x="251" y="202"/>
                    </a:lnTo>
                    <a:lnTo>
                      <a:pt x="250" y="202"/>
                    </a:lnTo>
                    <a:lnTo>
                      <a:pt x="249" y="202"/>
                    </a:lnTo>
                    <a:lnTo>
                      <a:pt x="248" y="201"/>
                    </a:lnTo>
                    <a:lnTo>
                      <a:pt x="247" y="201"/>
                    </a:lnTo>
                    <a:lnTo>
                      <a:pt x="247" y="200"/>
                    </a:lnTo>
                    <a:lnTo>
                      <a:pt x="246" y="200"/>
                    </a:lnTo>
                    <a:lnTo>
                      <a:pt x="245" y="200"/>
                    </a:lnTo>
                    <a:lnTo>
                      <a:pt x="245" y="198"/>
                    </a:lnTo>
                    <a:lnTo>
                      <a:pt x="244" y="198"/>
                    </a:lnTo>
                    <a:lnTo>
                      <a:pt x="243" y="197"/>
                    </a:lnTo>
                    <a:lnTo>
                      <a:pt x="243" y="196"/>
                    </a:lnTo>
                    <a:lnTo>
                      <a:pt x="243" y="195"/>
                    </a:lnTo>
                    <a:lnTo>
                      <a:pt x="242" y="194"/>
                    </a:lnTo>
                    <a:lnTo>
                      <a:pt x="242" y="193"/>
                    </a:lnTo>
                    <a:lnTo>
                      <a:pt x="242" y="192"/>
                    </a:lnTo>
                    <a:lnTo>
                      <a:pt x="242" y="191"/>
                    </a:lnTo>
                    <a:lnTo>
                      <a:pt x="242" y="190"/>
                    </a:lnTo>
                    <a:lnTo>
                      <a:pt x="242" y="189"/>
                    </a:lnTo>
                    <a:lnTo>
                      <a:pt x="242" y="188"/>
                    </a:lnTo>
                    <a:lnTo>
                      <a:pt x="242" y="187"/>
                    </a:lnTo>
                    <a:lnTo>
                      <a:pt x="242" y="186"/>
                    </a:lnTo>
                    <a:lnTo>
                      <a:pt x="243" y="185"/>
                    </a:lnTo>
                    <a:lnTo>
                      <a:pt x="243" y="184"/>
                    </a:lnTo>
                    <a:lnTo>
                      <a:pt x="243" y="183"/>
                    </a:lnTo>
                    <a:lnTo>
                      <a:pt x="244" y="183"/>
                    </a:lnTo>
                    <a:lnTo>
                      <a:pt x="245" y="182"/>
                    </a:lnTo>
                    <a:lnTo>
                      <a:pt x="245" y="181"/>
                    </a:lnTo>
                    <a:lnTo>
                      <a:pt x="246" y="180"/>
                    </a:lnTo>
                    <a:lnTo>
                      <a:pt x="247" y="179"/>
                    </a:lnTo>
                    <a:lnTo>
                      <a:pt x="248" y="179"/>
                    </a:lnTo>
                    <a:lnTo>
                      <a:pt x="249" y="179"/>
                    </a:lnTo>
                    <a:lnTo>
                      <a:pt x="249" y="178"/>
                    </a:lnTo>
                    <a:lnTo>
                      <a:pt x="250" y="178"/>
                    </a:lnTo>
                    <a:lnTo>
                      <a:pt x="251" y="178"/>
                    </a:lnTo>
                    <a:lnTo>
                      <a:pt x="252" y="178"/>
                    </a:lnTo>
                    <a:lnTo>
                      <a:pt x="254" y="178"/>
                    </a:lnTo>
                    <a:close/>
                    <a:moveTo>
                      <a:pt x="328" y="74"/>
                    </a:moveTo>
                    <a:lnTo>
                      <a:pt x="330" y="74"/>
                    </a:lnTo>
                    <a:lnTo>
                      <a:pt x="333" y="74"/>
                    </a:lnTo>
                    <a:lnTo>
                      <a:pt x="336" y="74"/>
                    </a:lnTo>
                    <a:lnTo>
                      <a:pt x="338" y="75"/>
                    </a:lnTo>
                    <a:lnTo>
                      <a:pt x="340" y="76"/>
                    </a:lnTo>
                    <a:lnTo>
                      <a:pt x="342" y="77"/>
                    </a:lnTo>
                    <a:lnTo>
                      <a:pt x="344" y="78"/>
                    </a:lnTo>
                    <a:lnTo>
                      <a:pt x="346" y="80"/>
                    </a:lnTo>
                    <a:lnTo>
                      <a:pt x="348" y="82"/>
                    </a:lnTo>
                    <a:lnTo>
                      <a:pt x="351" y="84"/>
                    </a:lnTo>
                    <a:lnTo>
                      <a:pt x="352" y="87"/>
                    </a:lnTo>
                    <a:lnTo>
                      <a:pt x="354" y="89"/>
                    </a:lnTo>
                    <a:lnTo>
                      <a:pt x="355" y="91"/>
                    </a:lnTo>
                    <a:lnTo>
                      <a:pt x="355" y="92"/>
                    </a:lnTo>
                    <a:lnTo>
                      <a:pt x="356" y="93"/>
                    </a:lnTo>
                    <a:lnTo>
                      <a:pt x="357" y="95"/>
                    </a:lnTo>
                    <a:lnTo>
                      <a:pt x="357" y="97"/>
                    </a:lnTo>
                    <a:lnTo>
                      <a:pt x="358" y="98"/>
                    </a:lnTo>
                    <a:lnTo>
                      <a:pt x="358" y="100"/>
                    </a:lnTo>
                    <a:lnTo>
                      <a:pt x="359" y="102"/>
                    </a:lnTo>
                    <a:lnTo>
                      <a:pt x="359" y="104"/>
                    </a:lnTo>
                    <a:lnTo>
                      <a:pt x="359" y="106"/>
                    </a:lnTo>
                    <a:lnTo>
                      <a:pt x="360" y="108"/>
                    </a:lnTo>
                    <a:lnTo>
                      <a:pt x="361" y="110"/>
                    </a:lnTo>
                    <a:lnTo>
                      <a:pt x="361" y="111"/>
                    </a:lnTo>
                    <a:lnTo>
                      <a:pt x="361" y="113"/>
                    </a:lnTo>
                    <a:lnTo>
                      <a:pt x="361" y="116"/>
                    </a:lnTo>
                    <a:lnTo>
                      <a:pt x="361" y="118"/>
                    </a:lnTo>
                    <a:lnTo>
                      <a:pt x="361" y="120"/>
                    </a:lnTo>
                    <a:lnTo>
                      <a:pt x="362" y="123"/>
                    </a:lnTo>
                    <a:lnTo>
                      <a:pt x="362" y="125"/>
                    </a:lnTo>
                    <a:lnTo>
                      <a:pt x="362" y="128"/>
                    </a:lnTo>
                    <a:lnTo>
                      <a:pt x="362" y="131"/>
                    </a:lnTo>
                    <a:lnTo>
                      <a:pt x="362" y="134"/>
                    </a:lnTo>
                    <a:lnTo>
                      <a:pt x="362" y="137"/>
                    </a:lnTo>
                    <a:lnTo>
                      <a:pt x="363" y="140"/>
                    </a:lnTo>
                    <a:lnTo>
                      <a:pt x="362" y="150"/>
                    </a:lnTo>
                    <a:lnTo>
                      <a:pt x="361" y="159"/>
                    </a:lnTo>
                    <a:lnTo>
                      <a:pt x="360" y="167"/>
                    </a:lnTo>
                    <a:lnTo>
                      <a:pt x="359" y="174"/>
                    </a:lnTo>
                    <a:lnTo>
                      <a:pt x="357" y="181"/>
                    </a:lnTo>
                    <a:lnTo>
                      <a:pt x="354" y="187"/>
                    </a:lnTo>
                    <a:lnTo>
                      <a:pt x="351" y="192"/>
                    </a:lnTo>
                    <a:lnTo>
                      <a:pt x="347" y="195"/>
                    </a:lnTo>
                    <a:lnTo>
                      <a:pt x="343" y="198"/>
                    </a:lnTo>
                    <a:lnTo>
                      <a:pt x="338" y="200"/>
                    </a:lnTo>
                    <a:lnTo>
                      <a:pt x="333" y="202"/>
                    </a:lnTo>
                    <a:lnTo>
                      <a:pt x="328" y="202"/>
                    </a:lnTo>
                    <a:lnTo>
                      <a:pt x="322" y="202"/>
                    </a:lnTo>
                    <a:lnTo>
                      <a:pt x="316" y="200"/>
                    </a:lnTo>
                    <a:lnTo>
                      <a:pt x="312" y="198"/>
                    </a:lnTo>
                    <a:lnTo>
                      <a:pt x="307" y="195"/>
                    </a:lnTo>
                    <a:lnTo>
                      <a:pt x="303" y="191"/>
                    </a:lnTo>
                    <a:lnTo>
                      <a:pt x="300" y="186"/>
                    </a:lnTo>
                    <a:lnTo>
                      <a:pt x="297" y="181"/>
                    </a:lnTo>
                    <a:lnTo>
                      <a:pt x="295" y="174"/>
                    </a:lnTo>
                    <a:lnTo>
                      <a:pt x="293" y="166"/>
                    </a:lnTo>
                    <a:lnTo>
                      <a:pt x="292" y="157"/>
                    </a:lnTo>
                    <a:lnTo>
                      <a:pt x="291" y="149"/>
                    </a:lnTo>
                    <a:lnTo>
                      <a:pt x="291" y="138"/>
                    </a:lnTo>
                    <a:lnTo>
                      <a:pt x="291" y="127"/>
                    </a:lnTo>
                    <a:lnTo>
                      <a:pt x="292" y="119"/>
                    </a:lnTo>
                    <a:lnTo>
                      <a:pt x="293" y="110"/>
                    </a:lnTo>
                    <a:lnTo>
                      <a:pt x="295" y="102"/>
                    </a:lnTo>
                    <a:lnTo>
                      <a:pt x="297" y="95"/>
                    </a:lnTo>
                    <a:lnTo>
                      <a:pt x="300" y="90"/>
                    </a:lnTo>
                    <a:lnTo>
                      <a:pt x="303" y="85"/>
                    </a:lnTo>
                    <a:lnTo>
                      <a:pt x="308" y="81"/>
                    </a:lnTo>
                    <a:lnTo>
                      <a:pt x="312" y="78"/>
                    </a:lnTo>
                    <a:lnTo>
                      <a:pt x="316" y="76"/>
                    </a:lnTo>
                    <a:lnTo>
                      <a:pt x="322" y="74"/>
                    </a:lnTo>
                    <a:lnTo>
                      <a:pt x="328" y="74"/>
                    </a:lnTo>
                    <a:close/>
                    <a:moveTo>
                      <a:pt x="327" y="89"/>
                    </a:moveTo>
                    <a:lnTo>
                      <a:pt x="324" y="89"/>
                    </a:lnTo>
                    <a:lnTo>
                      <a:pt x="321" y="91"/>
                    </a:lnTo>
                    <a:lnTo>
                      <a:pt x="318" y="92"/>
                    </a:lnTo>
                    <a:lnTo>
                      <a:pt x="316" y="95"/>
                    </a:lnTo>
                    <a:lnTo>
                      <a:pt x="314" y="97"/>
                    </a:lnTo>
                    <a:lnTo>
                      <a:pt x="312" y="102"/>
                    </a:lnTo>
                    <a:lnTo>
                      <a:pt x="311" y="106"/>
                    </a:lnTo>
                    <a:lnTo>
                      <a:pt x="310" y="111"/>
                    </a:lnTo>
                    <a:lnTo>
                      <a:pt x="308" y="117"/>
                    </a:lnTo>
                    <a:lnTo>
                      <a:pt x="308" y="124"/>
                    </a:lnTo>
                    <a:lnTo>
                      <a:pt x="308" y="132"/>
                    </a:lnTo>
                    <a:lnTo>
                      <a:pt x="308" y="140"/>
                    </a:lnTo>
                    <a:lnTo>
                      <a:pt x="308" y="147"/>
                    </a:lnTo>
                    <a:lnTo>
                      <a:pt x="308" y="154"/>
                    </a:lnTo>
                    <a:lnTo>
                      <a:pt x="308" y="161"/>
                    </a:lnTo>
                    <a:lnTo>
                      <a:pt x="310" y="166"/>
                    </a:lnTo>
                    <a:lnTo>
                      <a:pt x="311" y="172"/>
                    </a:lnTo>
                    <a:lnTo>
                      <a:pt x="312" y="176"/>
                    </a:lnTo>
                    <a:lnTo>
                      <a:pt x="314" y="179"/>
                    </a:lnTo>
                    <a:lnTo>
                      <a:pt x="316" y="183"/>
                    </a:lnTo>
                    <a:lnTo>
                      <a:pt x="318" y="185"/>
                    </a:lnTo>
                    <a:lnTo>
                      <a:pt x="321" y="187"/>
                    </a:lnTo>
                    <a:lnTo>
                      <a:pt x="324" y="187"/>
                    </a:lnTo>
                    <a:lnTo>
                      <a:pt x="327" y="188"/>
                    </a:lnTo>
                    <a:lnTo>
                      <a:pt x="330" y="187"/>
                    </a:lnTo>
                    <a:lnTo>
                      <a:pt x="333" y="187"/>
                    </a:lnTo>
                    <a:lnTo>
                      <a:pt x="335" y="185"/>
                    </a:lnTo>
                    <a:lnTo>
                      <a:pt x="338" y="182"/>
                    </a:lnTo>
                    <a:lnTo>
                      <a:pt x="340" y="179"/>
                    </a:lnTo>
                    <a:lnTo>
                      <a:pt x="341" y="176"/>
                    </a:lnTo>
                    <a:lnTo>
                      <a:pt x="342" y="171"/>
                    </a:lnTo>
                    <a:lnTo>
                      <a:pt x="344" y="166"/>
                    </a:lnTo>
                    <a:lnTo>
                      <a:pt x="345" y="160"/>
                    </a:lnTo>
                    <a:lnTo>
                      <a:pt x="346" y="153"/>
                    </a:lnTo>
                    <a:lnTo>
                      <a:pt x="346" y="147"/>
                    </a:lnTo>
                    <a:lnTo>
                      <a:pt x="346" y="139"/>
                    </a:lnTo>
                    <a:lnTo>
                      <a:pt x="346" y="131"/>
                    </a:lnTo>
                    <a:lnTo>
                      <a:pt x="346" y="123"/>
                    </a:lnTo>
                    <a:lnTo>
                      <a:pt x="345" y="117"/>
                    </a:lnTo>
                    <a:lnTo>
                      <a:pt x="344" y="111"/>
                    </a:lnTo>
                    <a:lnTo>
                      <a:pt x="342" y="106"/>
                    </a:lnTo>
                    <a:lnTo>
                      <a:pt x="341" y="102"/>
                    </a:lnTo>
                    <a:lnTo>
                      <a:pt x="340" y="97"/>
                    </a:lnTo>
                    <a:lnTo>
                      <a:pt x="338" y="95"/>
                    </a:lnTo>
                    <a:lnTo>
                      <a:pt x="335" y="92"/>
                    </a:lnTo>
                    <a:lnTo>
                      <a:pt x="333" y="91"/>
                    </a:lnTo>
                    <a:lnTo>
                      <a:pt x="330" y="89"/>
                    </a:lnTo>
                    <a:lnTo>
                      <a:pt x="327" y="89"/>
                    </a:lnTo>
                    <a:close/>
                    <a:moveTo>
                      <a:pt x="400" y="178"/>
                    </a:moveTo>
                    <a:lnTo>
                      <a:pt x="400" y="178"/>
                    </a:lnTo>
                    <a:lnTo>
                      <a:pt x="401" y="178"/>
                    </a:lnTo>
                    <a:lnTo>
                      <a:pt x="402" y="178"/>
                    </a:lnTo>
                    <a:lnTo>
                      <a:pt x="404" y="178"/>
                    </a:lnTo>
                    <a:lnTo>
                      <a:pt x="404" y="179"/>
                    </a:lnTo>
                    <a:lnTo>
                      <a:pt x="405" y="179"/>
                    </a:lnTo>
                    <a:lnTo>
                      <a:pt x="406" y="179"/>
                    </a:lnTo>
                    <a:lnTo>
                      <a:pt x="407" y="179"/>
                    </a:lnTo>
                    <a:lnTo>
                      <a:pt x="407" y="180"/>
                    </a:lnTo>
                    <a:lnTo>
                      <a:pt x="408" y="181"/>
                    </a:lnTo>
                    <a:lnTo>
                      <a:pt x="409" y="181"/>
                    </a:lnTo>
                    <a:lnTo>
                      <a:pt x="409" y="182"/>
                    </a:lnTo>
                    <a:lnTo>
                      <a:pt x="409" y="183"/>
                    </a:lnTo>
                    <a:lnTo>
                      <a:pt x="410" y="183"/>
                    </a:lnTo>
                    <a:lnTo>
                      <a:pt x="411" y="184"/>
                    </a:lnTo>
                    <a:lnTo>
                      <a:pt x="411" y="185"/>
                    </a:lnTo>
                    <a:lnTo>
                      <a:pt x="411" y="186"/>
                    </a:lnTo>
                    <a:lnTo>
                      <a:pt x="412" y="187"/>
                    </a:lnTo>
                    <a:lnTo>
                      <a:pt x="412" y="188"/>
                    </a:lnTo>
                    <a:lnTo>
                      <a:pt x="412" y="189"/>
                    </a:lnTo>
                    <a:lnTo>
                      <a:pt x="413" y="191"/>
                    </a:lnTo>
                    <a:lnTo>
                      <a:pt x="412" y="192"/>
                    </a:lnTo>
                    <a:lnTo>
                      <a:pt x="412" y="193"/>
                    </a:lnTo>
                    <a:lnTo>
                      <a:pt x="412" y="194"/>
                    </a:lnTo>
                    <a:lnTo>
                      <a:pt x="411" y="194"/>
                    </a:lnTo>
                    <a:lnTo>
                      <a:pt x="411" y="195"/>
                    </a:lnTo>
                    <a:lnTo>
                      <a:pt x="411" y="196"/>
                    </a:lnTo>
                    <a:lnTo>
                      <a:pt x="410" y="197"/>
                    </a:lnTo>
                    <a:lnTo>
                      <a:pt x="409" y="198"/>
                    </a:lnTo>
                    <a:lnTo>
                      <a:pt x="409" y="200"/>
                    </a:lnTo>
                    <a:lnTo>
                      <a:pt x="408" y="200"/>
                    </a:lnTo>
                    <a:lnTo>
                      <a:pt x="407" y="200"/>
                    </a:lnTo>
                    <a:lnTo>
                      <a:pt x="406" y="201"/>
                    </a:lnTo>
                    <a:lnTo>
                      <a:pt x="405" y="201"/>
                    </a:lnTo>
                    <a:lnTo>
                      <a:pt x="404" y="202"/>
                    </a:lnTo>
                    <a:lnTo>
                      <a:pt x="402" y="202"/>
                    </a:lnTo>
                    <a:lnTo>
                      <a:pt x="401" y="202"/>
                    </a:lnTo>
                    <a:lnTo>
                      <a:pt x="400" y="202"/>
                    </a:lnTo>
                    <a:lnTo>
                      <a:pt x="398" y="202"/>
                    </a:lnTo>
                    <a:lnTo>
                      <a:pt x="397" y="202"/>
                    </a:lnTo>
                    <a:lnTo>
                      <a:pt x="396" y="202"/>
                    </a:lnTo>
                    <a:lnTo>
                      <a:pt x="395" y="202"/>
                    </a:lnTo>
                    <a:lnTo>
                      <a:pt x="394" y="201"/>
                    </a:lnTo>
                    <a:lnTo>
                      <a:pt x="393" y="200"/>
                    </a:lnTo>
                    <a:lnTo>
                      <a:pt x="392" y="200"/>
                    </a:lnTo>
                    <a:lnTo>
                      <a:pt x="391" y="200"/>
                    </a:lnTo>
                    <a:lnTo>
                      <a:pt x="390" y="198"/>
                    </a:lnTo>
                    <a:lnTo>
                      <a:pt x="389" y="198"/>
                    </a:lnTo>
                    <a:lnTo>
                      <a:pt x="389" y="197"/>
                    </a:lnTo>
                    <a:lnTo>
                      <a:pt x="389" y="196"/>
                    </a:lnTo>
                    <a:lnTo>
                      <a:pt x="388" y="195"/>
                    </a:lnTo>
                    <a:lnTo>
                      <a:pt x="388" y="194"/>
                    </a:lnTo>
                    <a:lnTo>
                      <a:pt x="388" y="193"/>
                    </a:lnTo>
                    <a:lnTo>
                      <a:pt x="388" y="192"/>
                    </a:lnTo>
                    <a:lnTo>
                      <a:pt x="388" y="191"/>
                    </a:lnTo>
                    <a:lnTo>
                      <a:pt x="388" y="190"/>
                    </a:lnTo>
                    <a:lnTo>
                      <a:pt x="388" y="189"/>
                    </a:lnTo>
                    <a:lnTo>
                      <a:pt x="388" y="188"/>
                    </a:lnTo>
                    <a:lnTo>
                      <a:pt x="388" y="187"/>
                    </a:lnTo>
                    <a:lnTo>
                      <a:pt x="388" y="186"/>
                    </a:lnTo>
                    <a:lnTo>
                      <a:pt x="388" y="185"/>
                    </a:lnTo>
                    <a:lnTo>
                      <a:pt x="389" y="185"/>
                    </a:lnTo>
                    <a:lnTo>
                      <a:pt x="389" y="184"/>
                    </a:lnTo>
                    <a:lnTo>
                      <a:pt x="389" y="183"/>
                    </a:lnTo>
                    <a:lnTo>
                      <a:pt x="390" y="182"/>
                    </a:lnTo>
                    <a:lnTo>
                      <a:pt x="391" y="181"/>
                    </a:lnTo>
                    <a:lnTo>
                      <a:pt x="392" y="181"/>
                    </a:lnTo>
                    <a:lnTo>
                      <a:pt x="392" y="180"/>
                    </a:lnTo>
                    <a:lnTo>
                      <a:pt x="393" y="179"/>
                    </a:lnTo>
                    <a:lnTo>
                      <a:pt x="394" y="179"/>
                    </a:lnTo>
                    <a:lnTo>
                      <a:pt x="395" y="179"/>
                    </a:lnTo>
                    <a:lnTo>
                      <a:pt x="396" y="178"/>
                    </a:lnTo>
                    <a:lnTo>
                      <a:pt x="397" y="178"/>
                    </a:lnTo>
                    <a:lnTo>
                      <a:pt x="398" y="178"/>
                    </a:lnTo>
                    <a:lnTo>
                      <a:pt x="400" y="17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grpSp>
      </p:grpSp>
      <p:sp>
        <p:nvSpPr>
          <p:cNvPr id="122913" name="Rectangle 33"/>
          <p:cNvSpPr>
            <a:spLocks noChangeArrowheads="1"/>
          </p:cNvSpPr>
          <p:nvPr/>
        </p:nvSpPr>
        <p:spPr bwMode="auto">
          <a:xfrm>
            <a:off x="0" y="692150"/>
            <a:ext cx="9144000" cy="1008063"/>
          </a:xfrm>
          <a:prstGeom prst="rect">
            <a:avLst/>
          </a:prstGeom>
          <a:noFill/>
          <a:ln w="9525">
            <a:noFill/>
            <a:miter lim="800000"/>
            <a:headEnd/>
            <a:tailEnd/>
          </a:ln>
          <a:effectLst/>
        </p:spPr>
        <p:txBody>
          <a:bodyPr anchor="ctr" anchorCtr="1"/>
          <a:lstStyle/>
          <a:p>
            <a:pPr algn="ctr">
              <a:defRPr/>
            </a:pPr>
            <a:r>
              <a:rPr lang="sl-SI" sz="2400" b="1" i="1" dirty="0" smtClean="0">
                <a:solidFill>
                  <a:srgbClr val="99CC00"/>
                </a:solidFill>
                <a:latin typeface="Times New Roman" pitchFamily="18" charset="0"/>
                <a:cs typeface="+mn-cs"/>
              </a:rPr>
              <a:t>Razvoj </a:t>
            </a:r>
            <a:r>
              <a:rPr lang="sl-SI" sz="2400" b="1" i="1" dirty="0" err="1" smtClean="0">
                <a:solidFill>
                  <a:srgbClr val="99CC00"/>
                </a:solidFill>
                <a:latin typeface="Times New Roman" pitchFamily="18" charset="0"/>
                <a:cs typeface="+mn-cs"/>
              </a:rPr>
              <a:t>turbostrojev</a:t>
            </a:r>
            <a:r>
              <a:rPr lang="sl-SI" sz="2400" b="1" i="1" dirty="0" smtClean="0">
                <a:solidFill>
                  <a:srgbClr val="99CC00"/>
                </a:solidFill>
                <a:latin typeface="Times New Roman" pitchFamily="18" charset="0"/>
                <a:cs typeface="+mn-cs"/>
              </a:rPr>
              <a:t> skozi zgodovino</a:t>
            </a:r>
            <a:endParaRPr lang="sl-SI" sz="2400" b="1" i="1" dirty="0">
              <a:solidFill>
                <a:srgbClr val="99CC00"/>
              </a:solidFill>
              <a:latin typeface="Times New Roman" pitchFamily="18" charset="0"/>
              <a:cs typeface="+mn-cs"/>
            </a:endParaRPr>
          </a:p>
        </p:txBody>
      </p:sp>
      <p:sp>
        <p:nvSpPr>
          <p:cNvPr id="4103" name="Rectangle 34"/>
          <p:cNvSpPr>
            <a:spLocks noChangeArrowheads="1"/>
          </p:cNvSpPr>
          <p:nvPr/>
        </p:nvSpPr>
        <p:spPr bwMode="auto">
          <a:xfrm>
            <a:off x="179388" y="1585913"/>
            <a:ext cx="8964612" cy="400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9388" lvl="1">
              <a:lnSpc>
                <a:spcPct val="80000"/>
              </a:lnSpc>
              <a:spcBef>
                <a:spcPct val="20000"/>
              </a:spcBef>
              <a:buFont typeface="Wingdings" pitchFamily="2" charset="2"/>
              <a:buNone/>
              <a:tabLst>
                <a:tab pos="85725" algn="l"/>
              </a:tabLst>
            </a:pPr>
            <a:endParaRPr lang="sk-SK" b="1" dirty="0">
              <a:solidFill>
                <a:schemeClr val="bg1"/>
              </a:solidFill>
              <a:latin typeface="Times New Roman" pitchFamily="18" charset="0"/>
            </a:endParaRPr>
          </a:p>
          <a:p>
            <a:pPr>
              <a:lnSpc>
                <a:spcPct val="80000"/>
              </a:lnSpc>
              <a:spcBef>
                <a:spcPct val="20000"/>
              </a:spcBef>
              <a:tabLst>
                <a:tab pos="85725" algn="l"/>
              </a:tabLst>
            </a:pPr>
            <a:r>
              <a:rPr lang="sk-SK" sz="2000" dirty="0" smtClean="0">
                <a:solidFill>
                  <a:srgbClr val="99CC00"/>
                </a:solidFill>
                <a:latin typeface="Times New Roman" pitchFamily="18" charset="0"/>
              </a:rPr>
              <a:t>Leto 1884</a:t>
            </a:r>
            <a:r>
              <a:rPr lang="sk-SK" sz="2000" dirty="0">
                <a:solidFill>
                  <a:srgbClr val="FFFF00"/>
                </a:solidFill>
                <a:latin typeface="Times New Roman" pitchFamily="18" charset="0"/>
              </a:rPr>
              <a:t>	</a:t>
            </a:r>
            <a:r>
              <a:rPr lang="sk-SK" sz="2000" dirty="0">
                <a:solidFill>
                  <a:schemeClr val="bg1"/>
                </a:solidFill>
                <a:latin typeface="Times New Roman" pitchFamily="18" charset="0"/>
              </a:rPr>
              <a:t>–</a:t>
            </a:r>
            <a:r>
              <a:rPr lang="sk-SK" sz="2000" dirty="0">
                <a:solidFill>
                  <a:srgbClr val="FFFF00"/>
                </a:solidFill>
                <a:latin typeface="Times New Roman" pitchFamily="18" charset="0"/>
              </a:rPr>
              <a:t> </a:t>
            </a:r>
            <a:r>
              <a:rPr lang="sk-SK" sz="2000" dirty="0" smtClean="0">
                <a:solidFill>
                  <a:schemeClr val="bg1"/>
                </a:solidFill>
                <a:latin typeface="Times New Roman" pitchFamily="18" charset="0"/>
              </a:rPr>
              <a:t>Charles Parson prijavi patent za reakcijsko parno turbino</a:t>
            </a:r>
            <a:endParaRPr lang="sk-SK" sz="2000" dirty="0">
              <a:solidFill>
                <a:schemeClr val="bg1"/>
              </a:solidFill>
              <a:latin typeface="Times New Roman" pitchFamily="18" charset="0"/>
            </a:endParaRPr>
          </a:p>
          <a:p>
            <a:pPr>
              <a:lnSpc>
                <a:spcPct val="80000"/>
              </a:lnSpc>
              <a:spcBef>
                <a:spcPct val="20000"/>
              </a:spcBef>
              <a:buFont typeface="Symbol" pitchFamily="18" charset="2"/>
              <a:buChar char=""/>
              <a:tabLst>
                <a:tab pos="85725" algn="l"/>
              </a:tabLst>
            </a:pPr>
            <a:endParaRPr lang="sk-SK" sz="2000" dirty="0">
              <a:solidFill>
                <a:schemeClr val="bg1"/>
              </a:solidFill>
              <a:latin typeface="Times New Roman" pitchFamily="18" charset="0"/>
            </a:endParaRPr>
          </a:p>
          <a:p>
            <a:pPr>
              <a:lnSpc>
                <a:spcPct val="80000"/>
              </a:lnSpc>
              <a:spcBef>
                <a:spcPct val="20000"/>
              </a:spcBef>
              <a:buFont typeface="Symbol" pitchFamily="18" charset="2"/>
              <a:buNone/>
              <a:tabLst>
                <a:tab pos="85725" algn="l"/>
              </a:tabLst>
            </a:pPr>
            <a:r>
              <a:rPr lang="sk-SK" sz="2000" dirty="0" smtClean="0">
                <a:solidFill>
                  <a:srgbClr val="99CC00"/>
                </a:solidFill>
                <a:latin typeface="Times New Roman" pitchFamily="18" charset="0"/>
              </a:rPr>
              <a:t>Leto 1888</a:t>
            </a:r>
            <a:r>
              <a:rPr lang="sk-SK" sz="2000" dirty="0">
                <a:solidFill>
                  <a:srgbClr val="FFFF00"/>
                </a:solidFill>
                <a:latin typeface="Times New Roman" pitchFamily="18" charset="0"/>
              </a:rPr>
              <a:t>	</a:t>
            </a:r>
            <a:r>
              <a:rPr lang="sk-SK" sz="2000" dirty="0">
                <a:solidFill>
                  <a:schemeClr val="bg1"/>
                </a:solidFill>
                <a:latin typeface="Times New Roman" pitchFamily="18" charset="0"/>
              </a:rPr>
              <a:t>– </a:t>
            </a:r>
            <a:r>
              <a:rPr lang="sk-SK" sz="2000" dirty="0" smtClean="0">
                <a:solidFill>
                  <a:schemeClr val="bg1"/>
                </a:solidFill>
                <a:latin typeface="Times New Roman" pitchFamily="18" charset="0"/>
              </a:rPr>
              <a:t>Charles de Laval konstruira impulzno parno turbino</a:t>
            </a:r>
            <a:endParaRPr lang="sk-SK" sz="2000" dirty="0">
              <a:solidFill>
                <a:schemeClr val="bg1"/>
              </a:solidFill>
              <a:latin typeface="Times New Roman" pitchFamily="18" charset="0"/>
            </a:endParaRPr>
          </a:p>
          <a:p>
            <a:pPr>
              <a:lnSpc>
                <a:spcPct val="80000"/>
              </a:lnSpc>
              <a:spcBef>
                <a:spcPct val="20000"/>
              </a:spcBef>
              <a:buFont typeface="Symbol" pitchFamily="18" charset="2"/>
              <a:buNone/>
              <a:tabLst>
                <a:tab pos="85725" algn="l"/>
              </a:tabLst>
            </a:pPr>
            <a:endParaRPr lang="sk-SK" sz="2000" dirty="0">
              <a:solidFill>
                <a:schemeClr val="bg1"/>
              </a:solidFill>
              <a:latin typeface="Times New Roman" pitchFamily="18" charset="0"/>
            </a:endParaRPr>
          </a:p>
          <a:p>
            <a:pPr>
              <a:lnSpc>
                <a:spcPct val="80000"/>
              </a:lnSpc>
              <a:spcBef>
                <a:spcPct val="20000"/>
              </a:spcBef>
              <a:buFont typeface="Symbol" pitchFamily="18" charset="2"/>
              <a:buNone/>
              <a:tabLst>
                <a:tab pos="85725" algn="l"/>
              </a:tabLst>
            </a:pPr>
            <a:r>
              <a:rPr lang="sk-SK" sz="2000" dirty="0" smtClean="0">
                <a:solidFill>
                  <a:srgbClr val="99CC00"/>
                </a:solidFill>
                <a:latin typeface="Times New Roman" pitchFamily="18" charset="0"/>
              </a:rPr>
              <a:t>Leto 1903</a:t>
            </a:r>
            <a:r>
              <a:rPr lang="sk-SK" sz="2000" dirty="0">
                <a:solidFill>
                  <a:srgbClr val="FFFF00"/>
                </a:solidFill>
                <a:latin typeface="Times New Roman" pitchFamily="18" charset="0"/>
              </a:rPr>
              <a:t>	</a:t>
            </a:r>
            <a:r>
              <a:rPr lang="sk-SK" sz="2000" dirty="0">
                <a:solidFill>
                  <a:schemeClr val="bg1"/>
                </a:solidFill>
                <a:latin typeface="Times New Roman" pitchFamily="18" charset="0"/>
              </a:rPr>
              <a:t>– </a:t>
            </a:r>
            <a:r>
              <a:rPr lang="sk-SK" sz="2000" dirty="0" smtClean="0">
                <a:solidFill>
                  <a:schemeClr val="bg1"/>
                </a:solidFill>
                <a:latin typeface="Times New Roman" pitchFamily="18" charset="0"/>
              </a:rPr>
              <a:t>Rene Armengaud in Charles Lemale izdelata in uspešno testirata  			   plinsko turbino</a:t>
            </a:r>
            <a:endParaRPr lang="sk-SK" sz="2000" dirty="0">
              <a:solidFill>
                <a:schemeClr val="bg1"/>
              </a:solidFill>
              <a:latin typeface="Times New Roman" pitchFamily="18" charset="0"/>
            </a:endParaRPr>
          </a:p>
          <a:p>
            <a:pPr>
              <a:lnSpc>
                <a:spcPct val="80000"/>
              </a:lnSpc>
              <a:spcBef>
                <a:spcPct val="20000"/>
              </a:spcBef>
              <a:tabLst>
                <a:tab pos="85725" algn="l"/>
              </a:tabLst>
            </a:pPr>
            <a:endParaRPr lang="sk-SK" sz="2000" dirty="0">
              <a:solidFill>
                <a:schemeClr val="bg1"/>
              </a:solidFill>
              <a:latin typeface="Times New Roman" pitchFamily="18" charset="0"/>
            </a:endParaRPr>
          </a:p>
          <a:p>
            <a:pPr>
              <a:lnSpc>
                <a:spcPct val="80000"/>
              </a:lnSpc>
              <a:spcBef>
                <a:spcPct val="20000"/>
              </a:spcBef>
              <a:buFont typeface="Symbol" pitchFamily="18" charset="2"/>
              <a:buNone/>
              <a:tabLst>
                <a:tab pos="85725" algn="l"/>
              </a:tabLst>
            </a:pPr>
            <a:r>
              <a:rPr lang="sk-SK" sz="2000" dirty="0" smtClean="0">
                <a:solidFill>
                  <a:srgbClr val="99CC00"/>
                </a:solidFill>
                <a:latin typeface="Times New Roman" pitchFamily="18" charset="0"/>
              </a:rPr>
              <a:t>Leto 1905</a:t>
            </a:r>
            <a:r>
              <a:rPr lang="sk-SK" sz="2000" dirty="0">
                <a:solidFill>
                  <a:srgbClr val="FFFF00"/>
                </a:solidFill>
                <a:latin typeface="Times New Roman" pitchFamily="18" charset="0"/>
              </a:rPr>
              <a:t>	</a:t>
            </a:r>
            <a:r>
              <a:rPr lang="sk-SK" sz="2000" dirty="0">
                <a:solidFill>
                  <a:schemeClr val="bg1"/>
                </a:solidFill>
                <a:latin typeface="Times New Roman" pitchFamily="18" charset="0"/>
              </a:rPr>
              <a:t>– </a:t>
            </a:r>
            <a:r>
              <a:rPr lang="sk-SK" sz="2000" dirty="0" smtClean="0">
                <a:solidFill>
                  <a:schemeClr val="bg1"/>
                </a:solidFill>
                <a:latin typeface="Times New Roman" pitchFamily="18" charset="0"/>
              </a:rPr>
              <a:t>Družba Brown Boveri postavlja prvi plinsko-turbinski postroj</a:t>
            </a:r>
            <a:endParaRPr lang="sk-SK" sz="2000" dirty="0">
              <a:solidFill>
                <a:schemeClr val="bg1"/>
              </a:solidFill>
              <a:latin typeface="Times New Roman" pitchFamily="18" charset="0"/>
            </a:endParaRPr>
          </a:p>
          <a:p>
            <a:pPr>
              <a:lnSpc>
                <a:spcPct val="80000"/>
              </a:lnSpc>
              <a:spcBef>
                <a:spcPct val="20000"/>
              </a:spcBef>
              <a:tabLst>
                <a:tab pos="85725" algn="l"/>
              </a:tabLst>
            </a:pPr>
            <a:endParaRPr lang="sk-SK" sz="2000" dirty="0">
              <a:solidFill>
                <a:schemeClr val="bg1"/>
              </a:solidFill>
              <a:latin typeface="Times New Roman" pitchFamily="18" charset="0"/>
            </a:endParaRPr>
          </a:p>
          <a:p>
            <a:pPr>
              <a:lnSpc>
                <a:spcPct val="80000"/>
              </a:lnSpc>
              <a:spcBef>
                <a:spcPct val="20000"/>
              </a:spcBef>
              <a:tabLst>
                <a:tab pos="85725" algn="l"/>
              </a:tabLst>
            </a:pPr>
            <a:r>
              <a:rPr lang="sk-SK" sz="2000" dirty="0" smtClean="0">
                <a:solidFill>
                  <a:srgbClr val="99CC00"/>
                </a:solidFill>
                <a:latin typeface="Times New Roman" pitchFamily="18" charset="0"/>
              </a:rPr>
              <a:t>Leto 1921</a:t>
            </a:r>
            <a:r>
              <a:rPr lang="sk-SK" sz="2000" dirty="0">
                <a:solidFill>
                  <a:srgbClr val="FFFF00"/>
                </a:solidFill>
                <a:latin typeface="Times New Roman" pitchFamily="18" charset="0"/>
              </a:rPr>
              <a:t>	</a:t>
            </a:r>
            <a:r>
              <a:rPr lang="sk-SK" sz="2000" dirty="0">
                <a:solidFill>
                  <a:schemeClr val="bg1"/>
                </a:solidFill>
                <a:latin typeface="Times New Roman" pitchFamily="18" charset="0"/>
              </a:rPr>
              <a:t>– </a:t>
            </a:r>
            <a:r>
              <a:rPr lang="sk-SK" sz="2000" dirty="0" smtClean="0">
                <a:solidFill>
                  <a:schemeClr val="bg1"/>
                </a:solidFill>
                <a:latin typeface="Times New Roman" pitchFamily="18" charset="0"/>
              </a:rPr>
              <a:t>Stanford Moss razvije turbopolnilec</a:t>
            </a:r>
            <a:endParaRPr lang="sk-SK" sz="2000" dirty="0">
              <a:solidFill>
                <a:schemeClr val="bg1"/>
              </a:solidFill>
              <a:latin typeface="Times New Roman" pitchFamily="18" charset="0"/>
            </a:endParaRPr>
          </a:p>
          <a:p>
            <a:pPr>
              <a:lnSpc>
                <a:spcPct val="80000"/>
              </a:lnSpc>
              <a:spcBef>
                <a:spcPct val="20000"/>
              </a:spcBef>
              <a:tabLst>
                <a:tab pos="85725" algn="l"/>
              </a:tabLst>
            </a:pPr>
            <a:endParaRPr lang="sk-SK" sz="2000" dirty="0">
              <a:solidFill>
                <a:schemeClr val="bg1"/>
              </a:solidFill>
              <a:latin typeface="Times New Roman" pitchFamily="18" charset="0"/>
            </a:endParaRPr>
          </a:p>
          <a:p>
            <a:pPr>
              <a:lnSpc>
                <a:spcPct val="80000"/>
              </a:lnSpc>
              <a:spcBef>
                <a:spcPct val="20000"/>
              </a:spcBef>
              <a:tabLst>
                <a:tab pos="85725" algn="l"/>
              </a:tabLst>
            </a:pPr>
            <a:endParaRPr lang="sk-SK" sz="2000" i="1" dirty="0">
              <a:solidFill>
                <a:schemeClr val="bg1"/>
              </a:solidFill>
              <a:latin typeface="Times New Roman" pitchFamily="18" charset="0"/>
            </a:endParaRPr>
          </a:p>
        </p:txBody>
      </p:sp>
      <p:pic>
        <p:nvPicPr>
          <p:cNvPr id="3074" name="Picture 2" descr="\\Nasbackup\slike\OSTALO\2010 SLIKE TEB-G.ROVAN\TEB-Slike Goran-poletje 2010\gr376100.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001891" y="4753391"/>
            <a:ext cx="2903984" cy="1904585"/>
          </a:xfrm>
          <a:prstGeom prst="roundRect">
            <a:avLst>
              <a:gd name="adj" fmla="val 8594"/>
            </a:avLst>
          </a:prstGeom>
          <a:solidFill>
            <a:srgbClr val="FFFFFF">
              <a:shade val="85000"/>
            </a:srgbClr>
          </a:solidFill>
          <a:ln>
            <a:solidFill>
              <a:srgbClr val="99CC00"/>
            </a:solidFill>
          </a:ln>
          <a:effectLst>
            <a:reflection blurRad="12700" stA="38000" endPos="28000" dist="5000" dir="5400000" sy="-100000" algn="bl" rotWithShape="0"/>
          </a:effectLs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ChangeArrowheads="1"/>
          </p:cNvSpPr>
          <p:nvPr/>
        </p:nvSpPr>
        <p:spPr bwMode="auto">
          <a:xfrm>
            <a:off x="244475" y="2705100"/>
            <a:ext cx="86614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sl-SI"/>
          </a:p>
        </p:txBody>
      </p:sp>
      <p:sp>
        <p:nvSpPr>
          <p:cNvPr id="5123" name="Rectangle 3"/>
          <p:cNvSpPr>
            <a:spLocks noChangeArrowheads="1"/>
          </p:cNvSpPr>
          <p:nvPr/>
        </p:nvSpPr>
        <p:spPr bwMode="auto">
          <a:xfrm>
            <a:off x="244475" y="2705100"/>
            <a:ext cx="86614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endParaRPr lang="sl-SI"/>
          </a:p>
        </p:txBody>
      </p:sp>
      <p:grpSp>
        <p:nvGrpSpPr>
          <p:cNvPr id="5124" name="Group 4"/>
          <p:cNvGrpSpPr>
            <a:grpSpLocks/>
          </p:cNvGrpSpPr>
          <p:nvPr/>
        </p:nvGrpSpPr>
        <p:grpSpPr bwMode="auto">
          <a:xfrm>
            <a:off x="34925" y="71438"/>
            <a:ext cx="2000250" cy="620712"/>
            <a:chOff x="458" y="136"/>
            <a:chExt cx="1260" cy="391"/>
          </a:xfrm>
        </p:grpSpPr>
        <p:grpSp>
          <p:nvGrpSpPr>
            <p:cNvPr id="5127" name="Group 5"/>
            <p:cNvGrpSpPr>
              <a:grpSpLocks/>
            </p:cNvGrpSpPr>
            <p:nvPr/>
          </p:nvGrpSpPr>
          <p:grpSpPr bwMode="auto">
            <a:xfrm>
              <a:off x="458" y="136"/>
              <a:ext cx="335" cy="391"/>
              <a:chOff x="115" y="120"/>
              <a:chExt cx="704" cy="860"/>
            </a:xfrm>
          </p:grpSpPr>
          <p:sp>
            <p:nvSpPr>
              <p:cNvPr id="5132" name="Freeform 6"/>
              <p:cNvSpPr>
                <a:spLocks/>
              </p:cNvSpPr>
              <p:nvPr/>
            </p:nvSpPr>
            <p:spPr bwMode="auto">
              <a:xfrm>
                <a:off x="115" y="289"/>
                <a:ext cx="307" cy="306"/>
              </a:xfrm>
              <a:custGeom>
                <a:avLst/>
                <a:gdLst>
                  <a:gd name="T0" fmla="*/ 0 w 890"/>
                  <a:gd name="T1" fmla="*/ 0 h 889"/>
                  <a:gd name="T2" fmla="*/ 0 w 890"/>
                  <a:gd name="T3" fmla="*/ 0 h 889"/>
                  <a:gd name="T4" fmla="*/ 0 w 890"/>
                  <a:gd name="T5" fmla="*/ 0 h 889"/>
                  <a:gd name="T6" fmla="*/ 0 w 890"/>
                  <a:gd name="T7" fmla="*/ 0 h 889"/>
                  <a:gd name="T8" fmla="*/ 0 w 890"/>
                  <a:gd name="T9" fmla="*/ 0 h 889"/>
                  <a:gd name="T10" fmla="*/ 0 w 890"/>
                  <a:gd name="T11" fmla="*/ 0 h 889"/>
                  <a:gd name="T12" fmla="*/ 0 w 890"/>
                  <a:gd name="T13" fmla="*/ 0 h 889"/>
                  <a:gd name="T14" fmla="*/ 0 w 890"/>
                  <a:gd name="T15" fmla="*/ 0 h 889"/>
                  <a:gd name="T16" fmla="*/ 0 w 890"/>
                  <a:gd name="T17" fmla="*/ 0 h 889"/>
                  <a:gd name="T18" fmla="*/ 0 w 890"/>
                  <a:gd name="T19" fmla="*/ 0 h 889"/>
                  <a:gd name="T20" fmla="*/ 0 w 890"/>
                  <a:gd name="T21" fmla="*/ 0 h 889"/>
                  <a:gd name="T22" fmla="*/ 0 w 890"/>
                  <a:gd name="T23" fmla="*/ 0 h 889"/>
                  <a:gd name="T24" fmla="*/ 0 w 890"/>
                  <a:gd name="T25" fmla="*/ 0 h 889"/>
                  <a:gd name="T26" fmla="*/ 0 w 890"/>
                  <a:gd name="T27" fmla="*/ 0 h 889"/>
                  <a:gd name="T28" fmla="*/ 0 w 890"/>
                  <a:gd name="T29" fmla="*/ 0 h 889"/>
                  <a:gd name="T30" fmla="*/ 0 w 890"/>
                  <a:gd name="T31" fmla="*/ 0 h 889"/>
                  <a:gd name="T32" fmla="*/ 0 w 890"/>
                  <a:gd name="T33" fmla="*/ 0 h 889"/>
                  <a:gd name="T34" fmla="*/ 0 w 890"/>
                  <a:gd name="T35" fmla="*/ 0 h 889"/>
                  <a:gd name="T36" fmla="*/ 0 w 890"/>
                  <a:gd name="T37" fmla="*/ 0 h 889"/>
                  <a:gd name="T38" fmla="*/ 0 w 890"/>
                  <a:gd name="T39" fmla="*/ 0 h 889"/>
                  <a:gd name="T40" fmla="*/ 0 w 890"/>
                  <a:gd name="T41" fmla="*/ 0 h 889"/>
                  <a:gd name="T42" fmla="*/ 0 w 890"/>
                  <a:gd name="T43" fmla="*/ 0 h 889"/>
                  <a:gd name="T44" fmla="*/ 0 w 890"/>
                  <a:gd name="T45" fmla="*/ 0 h 889"/>
                  <a:gd name="T46" fmla="*/ 0 w 890"/>
                  <a:gd name="T47" fmla="*/ 0 h 889"/>
                  <a:gd name="T48" fmla="*/ 0 w 890"/>
                  <a:gd name="T49" fmla="*/ 0 h 889"/>
                  <a:gd name="T50" fmla="*/ 0 w 890"/>
                  <a:gd name="T51" fmla="*/ 0 h 889"/>
                  <a:gd name="T52" fmla="*/ 0 w 890"/>
                  <a:gd name="T53" fmla="*/ 0 h 889"/>
                  <a:gd name="T54" fmla="*/ 0 w 890"/>
                  <a:gd name="T55" fmla="*/ 0 h 889"/>
                  <a:gd name="T56" fmla="*/ 0 w 890"/>
                  <a:gd name="T57" fmla="*/ 0 h 889"/>
                  <a:gd name="T58" fmla="*/ 0 w 890"/>
                  <a:gd name="T59" fmla="*/ 0 h 889"/>
                  <a:gd name="T60" fmla="*/ 0 w 890"/>
                  <a:gd name="T61" fmla="*/ 0 h 889"/>
                  <a:gd name="T62" fmla="*/ 0 w 890"/>
                  <a:gd name="T63" fmla="*/ 0 h 889"/>
                  <a:gd name="T64" fmla="*/ 0 w 890"/>
                  <a:gd name="T65" fmla="*/ 0 h 889"/>
                  <a:gd name="T66" fmla="*/ 0 w 890"/>
                  <a:gd name="T67" fmla="*/ 0 h 889"/>
                  <a:gd name="T68" fmla="*/ 0 w 890"/>
                  <a:gd name="T69" fmla="*/ 0 h 889"/>
                  <a:gd name="T70" fmla="*/ 0 w 890"/>
                  <a:gd name="T71" fmla="*/ 0 h 889"/>
                  <a:gd name="T72" fmla="*/ 0 w 890"/>
                  <a:gd name="T73" fmla="*/ 0 h 889"/>
                  <a:gd name="T74" fmla="*/ 0 w 890"/>
                  <a:gd name="T75" fmla="*/ 0 h 889"/>
                  <a:gd name="T76" fmla="*/ 0 w 890"/>
                  <a:gd name="T77" fmla="*/ 0 h 889"/>
                  <a:gd name="T78" fmla="*/ 0 w 890"/>
                  <a:gd name="T79" fmla="*/ 0 h 889"/>
                  <a:gd name="T80" fmla="*/ 0 w 890"/>
                  <a:gd name="T81" fmla="*/ 0 h 889"/>
                  <a:gd name="T82" fmla="*/ 0 w 890"/>
                  <a:gd name="T83" fmla="*/ 0 h 889"/>
                  <a:gd name="T84" fmla="*/ 0 w 890"/>
                  <a:gd name="T85" fmla="*/ 0 h 889"/>
                  <a:gd name="T86" fmla="*/ 0 w 890"/>
                  <a:gd name="T87" fmla="*/ 0 h 889"/>
                  <a:gd name="T88" fmla="*/ 0 w 890"/>
                  <a:gd name="T89" fmla="*/ 0 h 889"/>
                  <a:gd name="T90" fmla="*/ 0 w 890"/>
                  <a:gd name="T91" fmla="*/ 0 h 889"/>
                  <a:gd name="T92" fmla="*/ 0 w 890"/>
                  <a:gd name="T93" fmla="*/ 0 h 889"/>
                  <a:gd name="T94" fmla="*/ 0 w 890"/>
                  <a:gd name="T95" fmla="*/ 0 h 889"/>
                  <a:gd name="T96" fmla="*/ 0 w 890"/>
                  <a:gd name="T97" fmla="*/ 0 h 889"/>
                  <a:gd name="T98" fmla="*/ 0 w 890"/>
                  <a:gd name="T99" fmla="*/ 0 h 88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890"/>
                  <a:gd name="T151" fmla="*/ 0 h 889"/>
                  <a:gd name="T152" fmla="*/ 890 w 890"/>
                  <a:gd name="T153" fmla="*/ 889 h 88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890" h="889">
                    <a:moveTo>
                      <a:pt x="890" y="445"/>
                    </a:moveTo>
                    <a:lnTo>
                      <a:pt x="887" y="385"/>
                    </a:lnTo>
                    <a:lnTo>
                      <a:pt x="874" y="328"/>
                    </a:lnTo>
                    <a:lnTo>
                      <a:pt x="855" y="273"/>
                    </a:lnTo>
                    <a:lnTo>
                      <a:pt x="829" y="221"/>
                    </a:lnTo>
                    <a:lnTo>
                      <a:pt x="797" y="174"/>
                    </a:lnTo>
                    <a:lnTo>
                      <a:pt x="760" y="131"/>
                    </a:lnTo>
                    <a:lnTo>
                      <a:pt x="717" y="94"/>
                    </a:lnTo>
                    <a:lnTo>
                      <a:pt x="669" y="62"/>
                    </a:lnTo>
                    <a:lnTo>
                      <a:pt x="618" y="36"/>
                    </a:lnTo>
                    <a:lnTo>
                      <a:pt x="564" y="17"/>
                    </a:lnTo>
                    <a:lnTo>
                      <a:pt x="506" y="4"/>
                    </a:lnTo>
                    <a:lnTo>
                      <a:pt x="445" y="0"/>
                    </a:lnTo>
                    <a:lnTo>
                      <a:pt x="385" y="4"/>
                    </a:lnTo>
                    <a:lnTo>
                      <a:pt x="328" y="17"/>
                    </a:lnTo>
                    <a:lnTo>
                      <a:pt x="273" y="36"/>
                    </a:lnTo>
                    <a:lnTo>
                      <a:pt x="221" y="62"/>
                    </a:lnTo>
                    <a:lnTo>
                      <a:pt x="174" y="94"/>
                    </a:lnTo>
                    <a:lnTo>
                      <a:pt x="131" y="131"/>
                    </a:lnTo>
                    <a:lnTo>
                      <a:pt x="94" y="174"/>
                    </a:lnTo>
                    <a:lnTo>
                      <a:pt x="62" y="221"/>
                    </a:lnTo>
                    <a:lnTo>
                      <a:pt x="36" y="273"/>
                    </a:lnTo>
                    <a:lnTo>
                      <a:pt x="17" y="328"/>
                    </a:lnTo>
                    <a:lnTo>
                      <a:pt x="4" y="385"/>
                    </a:lnTo>
                    <a:lnTo>
                      <a:pt x="0" y="445"/>
                    </a:lnTo>
                    <a:lnTo>
                      <a:pt x="4" y="506"/>
                    </a:lnTo>
                    <a:lnTo>
                      <a:pt x="17" y="563"/>
                    </a:lnTo>
                    <a:lnTo>
                      <a:pt x="36" y="618"/>
                    </a:lnTo>
                    <a:lnTo>
                      <a:pt x="62" y="669"/>
                    </a:lnTo>
                    <a:lnTo>
                      <a:pt x="94" y="716"/>
                    </a:lnTo>
                    <a:lnTo>
                      <a:pt x="131" y="759"/>
                    </a:lnTo>
                    <a:lnTo>
                      <a:pt x="174" y="796"/>
                    </a:lnTo>
                    <a:lnTo>
                      <a:pt x="221" y="828"/>
                    </a:lnTo>
                    <a:lnTo>
                      <a:pt x="273" y="853"/>
                    </a:lnTo>
                    <a:lnTo>
                      <a:pt x="328" y="872"/>
                    </a:lnTo>
                    <a:lnTo>
                      <a:pt x="385" y="885"/>
                    </a:lnTo>
                    <a:lnTo>
                      <a:pt x="445" y="889"/>
                    </a:lnTo>
                    <a:lnTo>
                      <a:pt x="506" y="885"/>
                    </a:lnTo>
                    <a:lnTo>
                      <a:pt x="564" y="872"/>
                    </a:lnTo>
                    <a:lnTo>
                      <a:pt x="618" y="853"/>
                    </a:lnTo>
                    <a:lnTo>
                      <a:pt x="669" y="827"/>
                    </a:lnTo>
                    <a:lnTo>
                      <a:pt x="717" y="796"/>
                    </a:lnTo>
                    <a:lnTo>
                      <a:pt x="760" y="759"/>
                    </a:lnTo>
                    <a:lnTo>
                      <a:pt x="797" y="716"/>
                    </a:lnTo>
                    <a:lnTo>
                      <a:pt x="829" y="669"/>
                    </a:lnTo>
                    <a:lnTo>
                      <a:pt x="855" y="618"/>
                    </a:lnTo>
                    <a:lnTo>
                      <a:pt x="874" y="563"/>
                    </a:lnTo>
                    <a:lnTo>
                      <a:pt x="887" y="506"/>
                    </a:lnTo>
                    <a:lnTo>
                      <a:pt x="890" y="445"/>
                    </a:lnTo>
                    <a:close/>
                  </a:path>
                </a:pathLst>
              </a:custGeom>
              <a:solidFill>
                <a:srgbClr val="7FFF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5133" name="Freeform 7"/>
              <p:cNvSpPr>
                <a:spLocks/>
              </p:cNvSpPr>
              <p:nvPr/>
            </p:nvSpPr>
            <p:spPr bwMode="auto">
              <a:xfrm>
                <a:off x="123" y="294"/>
                <a:ext cx="293" cy="290"/>
              </a:xfrm>
              <a:custGeom>
                <a:avLst/>
                <a:gdLst>
                  <a:gd name="T0" fmla="*/ 0 w 850"/>
                  <a:gd name="T1" fmla="*/ 0 h 848"/>
                  <a:gd name="T2" fmla="*/ 0 w 850"/>
                  <a:gd name="T3" fmla="*/ 0 h 848"/>
                  <a:gd name="T4" fmla="*/ 0 w 850"/>
                  <a:gd name="T5" fmla="*/ 0 h 848"/>
                  <a:gd name="T6" fmla="*/ 0 w 850"/>
                  <a:gd name="T7" fmla="*/ 0 h 848"/>
                  <a:gd name="T8" fmla="*/ 0 w 850"/>
                  <a:gd name="T9" fmla="*/ 0 h 848"/>
                  <a:gd name="T10" fmla="*/ 0 w 850"/>
                  <a:gd name="T11" fmla="*/ 0 h 848"/>
                  <a:gd name="T12" fmla="*/ 0 w 850"/>
                  <a:gd name="T13" fmla="*/ 0 h 848"/>
                  <a:gd name="T14" fmla="*/ 0 w 850"/>
                  <a:gd name="T15" fmla="*/ 0 h 848"/>
                  <a:gd name="T16" fmla="*/ 0 w 850"/>
                  <a:gd name="T17" fmla="*/ 0 h 848"/>
                  <a:gd name="T18" fmla="*/ 0 w 850"/>
                  <a:gd name="T19" fmla="*/ 0 h 848"/>
                  <a:gd name="T20" fmla="*/ 0 w 850"/>
                  <a:gd name="T21" fmla="*/ 0 h 848"/>
                  <a:gd name="T22" fmla="*/ 0 w 850"/>
                  <a:gd name="T23" fmla="*/ 0 h 848"/>
                  <a:gd name="T24" fmla="*/ 0 w 850"/>
                  <a:gd name="T25" fmla="*/ 0 h 848"/>
                  <a:gd name="T26" fmla="*/ 0 w 850"/>
                  <a:gd name="T27" fmla="*/ 0 h 848"/>
                  <a:gd name="T28" fmla="*/ 0 w 850"/>
                  <a:gd name="T29" fmla="*/ 0 h 848"/>
                  <a:gd name="T30" fmla="*/ 0 w 850"/>
                  <a:gd name="T31" fmla="*/ 0 h 848"/>
                  <a:gd name="T32" fmla="*/ 0 w 850"/>
                  <a:gd name="T33" fmla="*/ 0 h 848"/>
                  <a:gd name="T34" fmla="*/ 0 w 850"/>
                  <a:gd name="T35" fmla="*/ 0 h 848"/>
                  <a:gd name="T36" fmla="*/ 0 w 850"/>
                  <a:gd name="T37" fmla="*/ 0 h 848"/>
                  <a:gd name="T38" fmla="*/ 0 w 850"/>
                  <a:gd name="T39" fmla="*/ 0 h 848"/>
                  <a:gd name="T40" fmla="*/ 0 w 850"/>
                  <a:gd name="T41" fmla="*/ 0 h 848"/>
                  <a:gd name="T42" fmla="*/ 0 w 850"/>
                  <a:gd name="T43" fmla="*/ 0 h 848"/>
                  <a:gd name="T44" fmla="*/ 0 w 850"/>
                  <a:gd name="T45" fmla="*/ 0 h 848"/>
                  <a:gd name="T46" fmla="*/ 0 w 850"/>
                  <a:gd name="T47" fmla="*/ 0 h 848"/>
                  <a:gd name="T48" fmla="*/ 0 w 850"/>
                  <a:gd name="T49" fmla="*/ 0 h 848"/>
                  <a:gd name="T50" fmla="*/ 0 w 850"/>
                  <a:gd name="T51" fmla="*/ 0 h 848"/>
                  <a:gd name="T52" fmla="*/ 0 w 850"/>
                  <a:gd name="T53" fmla="*/ 0 h 848"/>
                  <a:gd name="T54" fmla="*/ 0 w 850"/>
                  <a:gd name="T55" fmla="*/ 0 h 848"/>
                  <a:gd name="T56" fmla="*/ 0 w 850"/>
                  <a:gd name="T57" fmla="*/ 0 h 848"/>
                  <a:gd name="T58" fmla="*/ 0 w 850"/>
                  <a:gd name="T59" fmla="*/ 0 h 848"/>
                  <a:gd name="T60" fmla="*/ 0 w 850"/>
                  <a:gd name="T61" fmla="*/ 0 h 848"/>
                  <a:gd name="T62" fmla="*/ 0 w 850"/>
                  <a:gd name="T63" fmla="*/ 0 h 848"/>
                  <a:gd name="T64" fmla="*/ 0 w 850"/>
                  <a:gd name="T65" fmla="*/ 0 h 848"/>
                  <a:gd name="T66" fmla="*/ 0 w 850"/>
                  <a:gd name="T67" fmla="*/ 0 h 848"/>
                  <a:gd name="T68" fmla="*/ 0 w 850"/>
                  <a:gd name="T69" fmla="*/ 0 h 848"/>
                  <a:gd name="T70" fmla="*/ 0 w 850"/>
                  <a:gd name="T71" fmla="*/ 0 h 848"/>
                  <a:gd name="T72" fmla="*/ 0 w 850"/>
                  <a:gd name="T73" fmla="*/ 0 h 848"/>
                  <a:gd name="T74" fmla="*/ 0 w 850"/>
                  <a:gd name="T75" fmla="*/ 0 h 848"/>
                  <a:gd name="T76" fmla="*/ 0 w 850"/>
                  <a:gd name="T77" fmla="*/ 0 h 848"/>
                  <a:gd name="T78" fmla="*/ 0 w 850"/>
                  <a:gd name="T79" fmla="*/ 0 h 848"/>
                  <a:gd name="T80" fmla="*/ 0 w 850"/>
                  <a:gd name="T81" fmla="*/ 0 h 848"/>
                  <a:gd name="T82" fmla="*/ 0 w 850"/>
                  <a:gd name="T83" fmla="*/ 0 h 848"/>
                  <a:gd name="T84" fmla="*/ 0 w 850"/>
                  <a:gd name="T85" fmla="*/ 0 h 848"/>
                  <a:gd name="T86" fmla="*/ 0 w 850"/>
                  <a:gd name="T87" fmla="*/ 0 h 848"/>
                  <a:gd name="T88" fmla="*/ 0 w 850"/>
                  <a:gd name="T89" fmla="*/ 0 h 848"/>
                  <a:gd name="T90" fmla="*/ 0 w 850"/>
                  <a:gd name="T91" fmla="*/ 0 h 848"/>
                  <a:gd name="T92" fmla="*/ 0 w 850"/>
                  <a:gd name="T93" fmla="*/ 0 h 848"/>
                  <a:gd name="T94" fmla="*/ 0 w 850"/>
                  <a:gd name="T95" fmla="*/ 0 h 848"/>
                  <a:gd name="T96" fmla="*/ 0 w 850"/>
                  <a:gd name="T97" fmla="*/ 0 h 848"/>
                  <a:gd name="T98" fmla="*/ 0 w 850"/>
                  <a:gd name="T99" fmla="*/ 0 h 84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850"/>
                  <a:gd name="T151" fmla="*/ 0 h 848"/>
                  <a:gd name="T152" fmla="*/ 850 w 850"/>
                  <a:gd name="T153" fmla="*/ 848 h 84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850" h="848">
                    <a:moveTo>
                      <a:pt x="425" y="0"/>
                    </a:moveTo>
                    <a:lnTo>
                      <a:pt x="482" y="4"/>
                    </a:lnTo>
                    <a:lnTo>
                      <a:pt x="538" y="16"/>
                    </a:lnTo>
                    <a:lnTo>
                      <a:pt x="590" y="34"/>
                    </a:lnTo>
                    <a:lnTo>
                      <a:pt x="639" y="59"/>
                    </a:lnTo>
                    <a:lnTo>
                      <a:pt x="684" y="89"/>
                    </a:lnTo>
                    <a:lnTo>
                      <a:pt x="725" y="125"/>
                    </a:lnTo>
                    <a:lnTo>
                      <a:pt x="762" y="166"/>
                    </a:lnTo>
                    <a:lnTo>
                      <a:pt x="792" y="211"/>
                    </a:lnTo>
                    <a:lnTo>
                      <a:pt x="817" y="260"/>
                    </a:lnTo>
                    <a:lnTo>
                      <a:pt x="835" y="312"/>
                    </a:lnTo>
                    <a:lnTo>
                      <a:pt x="847" y="367"/>
                    </a:lnTo>
                    <a:lnTo>
                      <a:pt x="850" y="424"/>
                    </a:lnTo>
                    <a:lnTo>
                      <a:pt x="847" y="481"/>
                    </a:lnTo>
                    <a:lnTo>
                      <a:pt x="835" y="537"/>
                    </a:lnTo>
                    <a:lnTo>
                      <a:pt x="817" y="589"/>
                    </a:lnTo>
                    <a:lnTo>
                      <a:pt x="792" y="637"/>
                    </a:lnTo>
                    <a:lnTo>
                      <a:pt x="762" y="683"/>
                    </a:lnTo>
                    <a:lnTo>
                      <a:pt x="725" y="723"/>
                    </a:lnTo>
                    <a:lnTo>
                      <a:pt x="684" y="759"/>
                    </a:lnTo>
                    <a:lnTo>
                      <a:pt x="639" y="790"/>
                    </a:lnTo>
                    <a:lnTo>
                      <a:pt x="590" y="814"/>
                    </a:lnTo>
                    <a:lnTo>
                      <a:pt x="538" y="833"/>
                    </a:lnTo>
                    <a:lnTo>
                      <a:pt x="482" y="844"/>
                    </a:lnTo>
                    <a:lnTo>
                      <a:pt x="425" y="848"/>
                    </a:lnTo>
                    <a:lnTo>
                      <a:pt x="368" y="844"/>
                    </a:lnTo>
                    <a:lnTo>
                      <a:pt x="313" y="833"/>
                    </a:lnTo>
                    <a:lnTo>
                      <a:pt x="261" y="814"/>
                    </a:lnTo>
                    <a:lnTo>
                      <a:pt x="212" y="790"/>
                    </a:lnTo>
                    <a:lnTo>
                      <a:pt x="167" y="759"/>
                    </a:lnTo>
                    <a:lnTo>
                      <a:pt x="126" y="723"/>
                    </a:lnTo>
                    <a:lnTo>
                      <a:pt x="90" y="683"/>
                    </a:lnTo>
                    <a:lnTo>
                      <a:pt x="59" y="637"/>
                    </a:lnTo>
                    <a:lnTo>
                      <a:pt x="34" y="589"/>
                    </a:lnTo>
                    <a:lnTo>
                      <a:pt x="16" y="537"/>
                    </a:lnTo>
                    <a:lnTo>
                      <a:pt x="4" y="481"/>
                    </a:lnTo>
                    <a:lnTo>
                      <a:pt x="0" y="424"/>
                    </a:lnTo>
                    <a:lnTo>
                      <a:pt x="4" y="367"/>
                    </a:lnTo>
                    <a:lnTo>
                      <a:pt x="16" y="312"/>
                    </a:lnTo>
                    <a:lnTo>
                      <a:pt x="34" y="260"/>
                    </a:lnTo>
                    <a:lnTo>
                      <a:pt x="59" y="211"/>
                    </a:lnTo>
                    <a:lnTo>
                      <a:pt x="90" y="166"/>
                    </a:lnTo>
                    <a:lnTo>
                      <a:pt x="126" y="125"/>
                    </a:lnTo>
                    <a:lnTo>
                      <a:pt x="167" y="89"/>
                    </a:lnTo>
                    <a:lnTo>
                      <a:pt x="212" y="59"/>
                    </a:lnTo>
                    <a:lnTo>
                      <a:pt x="261" y="34"/>
                    </a:lnTo>
                    <a:lnTo>
                      <a:pt x="313" y="16"/>
                    </a:lnTo>
                    <a:lnTo>
                      <a:pt x="368" y="4"/>
                    </a:lnTo>
                    <a:lnTo>
                      <a:pt x="425" y="0"/>
                    </a:lnTo>
                    <a:close/>
                  </a:path>
                </a:pathLst>
              </a:custGeom>
              <a:solidFill>
                <a:srgbClr val="85FFC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5134" name="Freeform 8"/>
              <p:cNvSpPr>
                <a:spLocks/>
              </p:cNvSpPr>
              <p:nvPr/>
            </p:nvSpPr>
            <p:spPr bwMode="auto">
              <a:xfrm>
                <a:off x="132" y="298"/>
                <a:ext cx="277" cy="277"/>
              </a:xfrm>
              <a:custGeom>
                <a:avLst/>
                <a:gdLst>
                  <a:gd name="T0" fmla="*/ 0 w 808"/>
                  <a:gd name="T1" fmla="*/ 0 h 806"/>
                  <a:gd name="T2" fmla="*/ 0 w 808"/>
                  <a:gd name="T3" fmla="*/ 0 h 806"/>
                  <a:gd name="T4" fmla="*/ 0 w 808"/>
                  <a:gd name="T5" fmla="*/ 0 h 806"/>
                  <a:gd name="T6" fmla="*/ 0 w 808"/>
                  <a:gd name="T7" fmla="*/ 0 h 806"/>
                  <a:gd name="T8" fmla="*/ 0 w 808"/>
                  <a:gd name="T9" fmla="*/ 0 h 806"/>
                  <a:gd name="T10" fmla="*/ 0 w 808"/>
                  <a:gd name="T11" fmla="*/ 0 h 806"/>
                  <a:gd name="T12" fmla="*/ 0 w 808"/>
                  <a:gd name="T13" fmla="*/ 0 h 806"/>
                  <a:gd name="T14" fmla="*/ 0 w 808"/>
                  <a:gd name="T15" fmla="*/ 0 h 806"/>
                  <a:gd name="T16" fmla="*/ 0 w 808"/>
                  <a:gd name="T17" fmla="*/ 0 h 806"/>
                  <a:gd name="T18" fmla="*/ 0 w 808"/>
                  <a:gd name="T19" fmla="*/ 0 h 806"/>
                  <a:gd name="T20" fmla="*/ 0 w 808"/>
                  <a:gd name="T21" fmla="*/ 0 h 806"/>
                  <a:gd name="T22" fmla="*/ 0 w 808"/>
                  <a:gd name="T23" fmla="*/ 0 h 806"/>
                  <a:gd name="T24" fmla="*/ 0 w 808"/>
                  <a:gd name="T25" fmla="*/ 0 h 806"/>
                  <a:gd name="T26" fmla="*/ 0 w 808"/>
                  <a:gd name="T27" fmla="*/ 0 h 806"/>
                  <a:gd name="T28" fmla="*/ 0 w 808"/>
                  <a:gd name="T29" fmla="*/ 0 h 806"/>
                  <a:gd name="T30" fmla="*/ 0 w 808"/>
                  <a:gd name="T31" fmla="*/ 0 h 806"/>
                  <a:gd name="T32" fmla="*/ 0 w 808"/>
                  <a:gd name="T33" fmla="*/ 0 h 806"/>
                  <a:gd name="T34" fmla="*/ 0 w 808"/>
                  <a:gd name="T35" fmla="*/ 0 h 806"/>
                  <a:gd name="T36" fmla="*/ 0 w 808"/>
                  <a:gd name="T37" fmla="*/ 0 h 806"/>
                  <a:gd name="T38" fmla="*/ 0 w 808"/>
                  <a:gd name="T39" fmla="*/ 0 h 806"/>
                  <a:gd name="T40" fmla="*/ 0 w 808"/>
                  <a:gd name="T41" fmla="*/ 0 h 806"/>
                  <a:gd name="T42" fmla="*/ 0 w 808"/>
                  <a:gd name="T43" fmla="*/ 0 h 806"/>
                  <a:gd name="T44" fmla="*/ 0 w 808"/>
                  <a:gd name="T45" fmla="*/ 0 h 806"/>
                  <a:gd name="T46" fmla="*/ 0 w 808"/>
                  <a:gd name="T47" fmla="*/ 0 h 806"/>
                  <a:gd name="T48" fmla="*/ 0 w 808"/>
                  <a:gd name="T49" fmla="*/ 0 h 806"/>
                  <a:gd name="T50" fmla="*/ 0 w 808"/>
                  <a:gd name="T51" fmla="*/ 0 h 806"/>
                  <a:gd name="T52" fmla="*/ 0 w 808"/>
                  <a:gd name="T53" fmla="*/ 0 h 806"/>
                  <a:gd name="T54" fmla="*/ 0 w 808"/>
                  <a:gd name="T55" fmla="*/ 0 h 806"/>
                  <a:gd name="T56" fmla="*/ 0 w 808"/>
                  <a:gd name="T57" fmla="*/ 0 h 806"/>
                  <a:gd name="T58" fmla="*/ 0 w 808"/>
                  <a:gd name="T59" fmla="*/ 0 h 806"/>
                  <a:gd name="T60" fmla="*/ 0 w 808"/>
                  <a:gd name="T61" fmla="*/ 0 h 806"/>
                  <a:gd name="T62" fmla="*/ 0 w 808"/>
                  <a:gd name="T63" fmla="*/ 0 h 806"/>
                  <a:gd name="T64" fmla="*/ 0 w 808"/>
                  <a:gd name="T65" fmla="*/ 0 h 806"/>
                  <a:gd name="T66" fmla="*/ 0 w 808"/>
                  <a:gd name="T67" fmla="*/ 0 h 806"/>
                  <a:gd name="T68" fmla="*/ 0 w 808"/>
                  <a:gd name="T69" fmla="*/ 0 h 806"/>
                  <a:gd name="T70" fmla="*/ 0 w 808"/>
                  <a:gd name="T71" fmla="*/ 0 h 806"/>
                  <a:gd name="T72" fmla="*/ 0 w 808"/>
                  <a:gd name="T73" fmla="*/ 0 h 806"/>
                  <a:gd name="T74" fmla="*/ 0 w 808"/>
                  <a:gd name="T75" fmla="*/ 0 h 806"/>
                  <a:gd name="T76" fmla="*/ 0 w 808"/>
                  <a:gd name="T77" fmla="*/ 0 h 806"/>
                  <a:gd name="T78" fmla="*/ 0 w 808"/>
                  <a:gd name="T79" fmla="*/ 0 h 806"/>
                  <a:gd name="T80" fmla="*/ 0 w 808"/>
                  <a:gd name="T81" fmla="*/ 0 h 806"/>
                  <a:gd name="T82" fmla="*/ 0 w 808"/>
                  <a:gd name="T83" fmla="*/ 0 h 806"/>
                  <a:gd name="T84" fmla="*/ 0 w 808"/>
                  <a:gd name="T85" fmla="*/ 0 h 806"/>
                  <a:gd name="T86" fmla="*/ 0 w 808"/>
                  <a:gd name="T87" fmla="*/ 0 h 806"/>
                  <a:gd name="T88" fmla="*/ 0 w 808"/>
                  <a:gd name="T89" fmla="*/ 0 h 806"/>
                  <a:gd name="T90" fmla="*/ 0 w 808"/>
                  <a:gd name="T91" fmla="*/ 0 h 806"/>
                  <a:gd name="T92" fmla="*/ 0 w 808"/>
                  <a:gd name="T93" fmla="*/ 0 h 806"/>
                  <a:gd name="T94" fmla="*/ 0 w 808"/>
                  <a:gd name="T95" fmla="*/ 0 h 806"/>
                  <a:gd name="T96" fmla="*/ 0 w 808"/>
                  <a:gd name="T97" fmla="*/ 0 h 806"/>
                  <a:gd name="T98" fmla="*/ 0 w 808"/>
                  <a:gd name="T99" fmla="*/ 0 h 80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808"/>
                  <a:gd name="T151" fmla="*/ 0 h 806"/>
                  <a:gd name="T152" fmla="*/ 808 w 808"/>
                  <a:gd name="T153" fmla="*/ 806 h 80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808" h="806">
                    <a:moveTo>
                      <a:pt x="404" y="0"/>
                    </a:moveTo>
                    <a:lnTo>
                      <a:pt x="459" y="4"/>
                    </a:lnTo>
                    <a:lnTo>
                      <a:pt x="511" y="15"/>
                    </a:lnTo>
                    <a:lnTo>
                      <a:pt x="561" y="32"/>
                    </a:lnTo>
                    <a:lnTo>
                      <a:pt x="608" y="55"/>
                    </a:lnTo>
                    <a:lnTo>
                      <a:pt x="651" y="84"/>
                    </a:lnTo>
                    <a:lnTo>
                      <a:pt x="689" y="118"/>
                    </a:lnTo>
                    <a:lnTo>
                      <a:pt x="724" y="157"/>
                    </a:lnTo>
                    <a:lnTo>
                      <a:pt x="752" y="200"/>
                    </a:lnTo>
                    <a:lnTo>
                      <a:pt x="776" y="246"/>
                    </a:lnTo>
                    <a:lnTo>
                      <a:pt x="793" y="296"/>
                    </a:lnTo>
                    <a:lnTo>
                      <a:pt x="804" y="349"/>
                    </a:lnTo>
                    <a:lnTo>
                      <a:pt x="808" y="403"/>
                    </a:lnTo>
                    <a:lnTo>
                      <a:pt x="804" y="458"/>
                    </a:lnTo>
                    <a:lnTo>
                      <a:pt x="793" y="510"/>
                    </a:lnTo>
                    <a:lnTo>
                      <a:pt x="776" y="560"/>
                    </a:lnTo>
                    <a:lnTo>
                      <a:pt x="753" y="606"/>
                    </a:lnTo>
                    <a:lnTo>
                      <a:pt x="724" y="649"/>
                    </a:lnTo>
                    <a:lnTo>
                      <a:pt x="689" y="688"/>
                    </a:lnTo>
                    <a:lnTo>
                      <a:pt x="651" y="721"/>
                    </a:lnTo>
                    <a:lnTo>
                      <a:pt x="608" y="750"/>
                    </a:lnTo>
                    <a:lnTo>
                      <a:pt x="561" y="773"/>
                    </a:lnTo>
                    <a:lnTo>
                      <a:pt x="511" y="791"/>
                    </a:lnTo>
                    <a:lnTo>
                      <a:pt x="459" y="801"/>
                    </a:lnTo>
                    <a:lnTo>
                      <a:pt x="404" y="806"/>
                    </a:lnTo>
                    <a:lnTo>
                      <a:pt x="350" y="801"/>
                    </a:lnTo>
                    <a:lnTo>
                      <a:pt x="297" y="791"/>
                    </a:lnTo>
                    <a:lnTo>
                      <a:pt x="248" y="773"/>
                    </a:lnTo>
                    <a:lnTo>
                      <a:pt x="201" y="750"/>
                    </a:lnTo>
                    <a:lnTo>
                      <a:pt x="158" y="721"/>
                    </a:lnTo>
                    <a:lnTo>
                      <a:pt x="119" y="688"/>
                    </a:lnTo>
                    <a:lnTo>
                      <a:pt x="84" y="649"/>
                    </a:lnTo>
                    <a:lnTo>
                      <a:pt x="56" y="606"/>
                    </a:lnTo>
                    <a:lnTo>
                      <a:pt x="32" y="560"/>
                    </a:lnTo>
                    <a:lnTo>
                      <a:pt x="15" y="510"/>
                    </a:lnTo>
                    <a:lnTo>
                      <a:pt x="4" y="458"/>
                    </a:lnTo>
                    <a:lnTo>
                      <a:pt x="0" y="403"/>
                    </a:lnTo>
                    <a:lnTo>
                      <a:pt x="4" y="349"/>
                    </a:lnTo>
                    <a:lnTo>
                      <a:pt x="15" y="296"/>
                    </a:lnTo>
                    <a:lnTo>
                      <a:pt x="32" y="246"/>
                    </a:lnTo>
                    <a:lnTo>
                      <a:pt x="56" y="200"/>
                    </a:lnTo>
                    <a:lnTo>
                      <a:pt x="84" y="157"/>
                    </a:lnTo>
                    <a:lnTo>
                      <a:pt x="119" y="118"/>
                    </a:lnTo>
                    <a:lnTo>
                      <a:pt x="158" y="84"/>
                    </a:lnTo>
                    <a:lnTo>
                      <a:pt x="201" y="55"/>
                    </a:lnTo>
                    <a:lnTo>
                      <a:pt x="248" y="32"/>
                    </a:lnTo>
                    <a:lnTo>
                      <a:pt x="297" y="15"/>
                    </a:lnTo>
                    <a:lnTo>
                      <a:pt x="350" y="4"/>
                    </a:lnTo>
                    <a:lnTo>
                      <a:pt x="404" y="0"/>
                    </a:lnTo>
                    <a:close/>
                  </a:path>
                </a:pathLst>
              </a:custGeom>
              <a:solidFill>
                <a:srgbClr val="8CFFD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5135" name="Freeform 9"/>
              <p:cNvSpPr>
                <a:spLocks/>
              </p:cNvSpPr>
              <p:nvPr/>
            </p:nvSpPr>
            <p:spPr bwMode="auto">
              <a:xfrm>
                <a:off x="138" y="300"/>
                <a:ext cx="267" cy="264"/>
              </a:xfrm>
              <a:custGeom>
                <a:avLst/>
                <a:gdLst>
                  <a:gd name="T0" fmla="*/ 0 w 771"/>
                  <a:gd name="T1" fmla="*/ 0 h 769"/>
                  <a:gd name="T2" fmla="*/ 0 w 771"/>
                  <a:gd name="T3" fmla="*/ 0 h 769"/>
                  <a:gd name="T4" fmla="*/ 0 w 771"/>
                  <a:gd name="T5" fmla="*/ 0 h 769"/>
                  <a:gd name="T6" fmla="*/ 0 w 771"/>
                  <a:gd name="T7" fmla="*/ 0 h 769"/>
                  <a:gd name="T8" fmla="*/ 0 w 771"/>
                  <a:gd name="T9" fmla="*/ 0 h 769"/>
                  <a:gd name="T10" fmla="*/ 0 w 771"/>
                  <a:gd name="T11" fmla="*/ 0 h 769"/>
                  <a:gd name="T12" fmla="*/ 0 w 771"/>
                  <a:gd name="T13" fmla="*/ 0 h 769"/>
                  <a:gd name="T14" fmla="*/ 0 w 771"/>
                  <a:gd name="T15" fmla="*/ 0 h 769"/>
                  <a:gd name="T16" fmla="*/ 0 w 771"/>
                  <a:gd name="T17" fmla="*/ 0 h 769"/>
                  <a:gd name="T18" fmla="*/ 0 w 771"/>
                  <a:gd name="T19" fmla="*/ 0 h 769"/>
                  <a:gd name="T20" fmla="*/ 0 w 771"/>
                  <a:gd name="T21" fmla="*/ 0 h 769"/>
                  <a:gd name="T22" fmla="*/ 0 w 771"/>
                  <a:gd name="T23" fmla="*/ 0 h 769"/>
                  <a:gd name="T24" fmla="*/ 0 w 771"/>
                  <a:gd name="T25" fmla="*/ 0 h 769"/>
                  <a:gd name="T26" fmla="*/ 0 w 771"/>
                  <a:gd name="T27" fmla="*/ 0 h 769"/>
                  <a:gd name="T28" fmla="*/ 0 w 771"/>
                  <a:gd name="T29" fmla="*/ 0 h 769"/>
                  <a:gd name="T30" fmla="*/ 0 w 771"/>
                  <a:gd name="T31" fmla="*/ 0 h 769"/>
                  <a:gd name="T32" fmla="*/ 0 w 771"/>
                  <a:gd name="T33" fmla="*/ 0 h 769"/>
                  <a:gd name="T34" fmla="*/ 0 w 771"/>
                  <a:gd name="T35" fmla="*/ 0 h 769"/>
                  <a:gd name="T36" fmla="*/ 0 w 771"/>
                  <a:gd name="T37" fmla="*/ 0 h 769"/>
                  <a:gd name="T38" fmla="*/ 0 w 771"/>
                  <a:gd name="T39" fmla="*/ 0 h 769"/>
                  <a:gd name="T40" fmla="*/ 0 w 771"/>
                  <a:gd name="T41" fmla="*/ 0 h 769"/>
                  <a:gd name="T42" fmla="*/ 0 w 771"/>
                  <a:gd name="T43" fmla="*/ 0 h 769"/>
                  <a:gd name="T44" fmla="*/ 0 w 771"/>
                  <a:gd name="T45" fmla="*/ 0 h 769"/>
                  <a:gd name="T46" fmla="*/ 0 w 771"/>
                  <a:gd name="T47" fmla="*/ 0 h 769"/>
                  <a:gd name="T48" fmla="*/ 0 w 771"/>
                  <a:gd name="T49" fmla="*/ 0 h 769"/>
                  <a:gd name="T50" fmla="*/ 0 w 771"/>
                  <a:gd name="T51" fmla="*/ 0 h 769"/>
                  <a:gd name="T52" fmla="*/ 0 w 771"/>
                  <a:gd name="T53" fmla="*/ 0 h 769"/>
                  <a:gd name="T54" fmla="*/ 0 w 771"/>
                  <a:gd name="T55" fmla="*/ 0 h 769"/>
                  <a:gd name="T56" fmla="*/ 0 w 771"/>
                  <a:gd name="T57" fmla="*/ 0 h 769"/>
                  <a:gd name="T58" fmla="*/ 0 w 771"/>
                  <a:gd name="T59" fmla="*/ 0 h 769"/>
                  <a:gd name="T60" fmla="*/ 0 w 771"/>
                  <a:gd name="T61" fmla="*/ 0 h 769"/>
                  <a:gd name="T62" fmla="*/ 0 w 771"/>
                  <a:gd name="T63" fmla="*/ 0 h 769"/>
                  <a:gd name="T64" fmla="*/ 0 w 771"/>
                  <a:gd name="T65" fmla="*/ 0 h 769"/>
                  <a:gd name="T66" fmla="*/ 0 w 771"/>
                  <a:gd name="T67" fmla="*/ 0 h 769"/>
                  <a:gd name="T68" fmla="*/ 0 w 771"/>
                  <a:gd name="T69" fmla="*/ 0 h 769"/>
                  <a:gd name="T70" fmla="*/ 0 w 771"/>
                  <a:gd name="T71" fmla="*/ 0 h 769"/>
                  <a:gd name="T72" fmla="*/ 0 w 771"/>
                  <a:gd name="T73" fmla="*/ 0 h 769"/>
                  <a:gd name="T74" fmla="*/ 0 w 771"/>
                  <a:gd name="T75" fmla="*/ 0 h 769"/>
                  <a:gd name="T76" fmla="*/ 0 w 771"/>
                  <a:gd name="T77" fmla="*/ 0 h 769"/>
                  <a:gd name="T78" fmla="*/ 0 w 771"/>
                  <a:gd name="T79" fmla="*/ 0 h 769"/>
                  <a:gd name="T80" fmla="*/ 0 w 771"/>
                  <a:gd name="T81" fmla="*/ 0 h 769"/>
                  <a:gd name="T82" fmla="*/ 0 w 771"/>
                  <a:gd name="T83" fmla="*/ 0 h 769"/>
                  <a:gd name="T84" fmla="*/ 0 w 771"/>
                  <a:gd name="T85" fmla="*/ 0 h 769"/>
                  <a:gd name="T86" fmla="*/ 0 w 771"/>
                  <a:gd name="T87" fmla="*/ 0 h 769"/>
                  <a:gd name="T88" fmla="*/ 0 w 771"/>
                  <a:gd name="T89" fmla="*/ 0 h 769"/>
                  <a:gd name="T90" fmla="*/ 0 w 771"/>
                  <a:gd name="T91" fmla="*/ 0 h 769"/>
                  <a:gd name="T92" fmla="*/ 0 w 771"/>
                  <a:gd name="T93" fmla="*/ 0 h 769"/>
                  <a:gd name="T94" fmla="*/ 0 w 771"/>
                  <a:gd name="T95" fmla="*/ 0 h 769"/>
                  <a:gd name="T96" fmla="*/ 0 w 771"/>
                  <a:gd name="T97" fmla="*/ 0 h 769"/>
                  <a:gd name="T98" fmla="*/ 0 w 771"/>
                  <a:gd name="T99" fmla="*/ 0 h 76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771"/>
                  <a:gd name="T151" fmla="*/ 0 h 769"/>
                  <a:gd name="T152" fmla="*/ 771 w 771"/>
                  <a:gd name="T153" fmla="*/ 769 h 76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771" h="769">
                    <a:moveTo>
                      <a:pt x="385" y="0"/>
                    </a:moveTo>
                    <a:lnTo>
                      <a:pt x="438" y="4"/>
                    </a:lnTo>
                    <a:lnTo>
                      <a:pt x="488" y="14"/>
                    </a:lnTo>
                    <a:lnTo>
                      <a:pt x="535" y="31"/>
                    </a:lnTo>
                    <a:lnTo>
                      <a:pt x="580" y="53"/>
                    </a:lnTo>
                    <a:lnTo>
                      <a:pt x="621" y="81"/>
                    </a:lnTo>
                    <a:lnTo>
                      <a:pt x="658" y="113"/>
                    </a:lnTo>
                    <a:lnTo>
                      <a:pt x="691" y="150"/>
                    </a:lnTo>
                    <a:lnTo>
                      <a:pt x="718" y="192"/>
                    </a:lnTo>
                    <a:lnTo>
                      <a:pt x="741" y="236"/>
                    </a:lnTo>
                    <a:lnTo>
                      <a:pt x="757" y="283"/>
                    </a:lnTo>
                    <a:lnTo>
                      <a:pt x="767" y="333"/>
                    </a:lnTo>
                    <a:lnTo>
                      <a:pt x="771" y="385"/>
                    </a:lnTo>
                    <a:lnTo>
                      <a:pt x="767" y="437"/>
                    </a:lnTo>
                    <a:lnTo>
                      <a:pt x="757" y="487"/>
                    </a:lnTo>
                    <a:lnTo>
                      <a:pt x="741" y="534"/>
                    </a:lnTo>
                    <a:lnTo>
                      <a:pt x="718" y="578"/>
                    </a:lnTo>
                    <a:lnTo>
                      <a:pt x="691" y="619"/>
                    </a:lnTo>
                    <a:lnTo>
                      <a:pt x="658" y="656"/>
                    </a:lnTo>
                    <a:lnTo>
                      <a:pt x="621" y="689"/>
                    </a:lnTo>
                    <a:lnTo>
                      <a:pt x="579" y="715"/>
                    </a:lnTo>
                    <a:lnTo>
                      <a:pt x="535" y="738"/>
                    </a:lnTo>
                    <a:lnTo>
                      <a:pt x="488" y="754"/>
                    </a:lnTo>
                    <a:lnTo>
                      <a:pt x="438" y="764"/>
                    </a:lnTo>
                    <a:lnTo>
                      <a:pt x="385" y="769"/>
                    </a:lnTo>
                    <a:lnTo>
                      <a:pt x="333" y="764"/>
                    </a:lnTo>
                    <a:lnTo>
                      <a:pt x="284" y="754"/>
                    </a:lnTo>
                    <a:lnTo>
                      <a:pt x="236" y="738"/>
                    </a:lnTo>
                    <a:lnTo>
                      <a:pt x="192" y="715"/>
                    </a:lnTo>
                    <a:lnTo>
                      <a:pt x="150" y="689"/>
                    </a:lnTo>
                    <a:lnTo>
                      <a:pt x="114" y="656"/>
                    </a:lnTo>
                    <a:lnTo>
                      <a:pt x="81" y="619"/>
                    </a:lnTo>
                    <a:lnTo>
                      <a:pt x="53" y="578"/>
                    </a:lnTo>
                    <a:lnTo>
                      <a:pt x="31" y="534"/>
                    </a:lnTo>
                    <a:lnTo>
                      <a:pt x="15" y="487"/>
                    </a:lnTo>
                    <a:lnTo>
                      <a:pt x="4" y="437"/>
                    </a:lnTo>
                    <a:lnTo>
                      <a:pt x="0" y="385"/>
                    </a:lnTo>
                    <a:lnTo>
                      <a:pt x="4" y="333"/>
                    </a:lnTo>
                    <a:lnTo>
                      <a:pt x="15" y="283"/>
                    </a:lnTo>
                    <a:lnTo>
                      <a:pt x="31" y="236"/>
                    </a:lnTo>
                    <a:lnTo>
                      <a:pt x="53" y="191"/>
                    </a:lnTo>
                    <a:lnTo>
                      <a:pt x="81" y="150"/>
                    </a:lnTo>
                    <a:lnTo>
                      <a:pt x="114" y="113"/>
                    </a:lnTo>
                    <a:lnTo>
                      <a:pt x="150" y="81"/>
                    </a:lnTo>
                    <a:lnTo>
                      <a:pt x="191" y="53"/>
                    </a:lnTo>
                    <a:lnTo>
                      <a:pt x="236" y="31"/>
                    </a:lnTo>
                    <a:lnTo>
                      <a:pt x="284" y="14"/>
                    </a:lnTo>
                    <a:lnTo>
                      <a:pt x="333" y="4"/>
                    </a:lnTo>
                    <a:lnTo>
                      <a:pt x="385" y="0"/>
                    </a:lnTo>
                    <a:close/>
                  </a:path>
                </a:pathLst>
              </a:custGeom>
              <a:solidFill>
                <a:srgbClr val="91FFD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5136" name="Freeform 10"/>
              <p:cNvSpPr>
                <a:spLocks/>
              </p:cNvSpPr>
              <p:nvPr/>
            </p:nvSpPr>
            <p:spPr bwMode="auto">
              <a:xfrm>
                <a:off x="149" y="305"/>
                <a:ext cx="250" cy="250"/>
              </a:xfrm>
              <a:custGeom>
                <a:avLst/>
                <a:gdLst>
                  <a:gd name="T0" fmla="*/ 0 w 728"/>
                  <a:gd name="T1" fmla="*/ 0 h 726"/>
                  <a:gd name="T2" fmla="*/ 0 w 728"/>
                  <a:gd name="T3" fmla="*/ 0 h 726"/>
                  <a:gd name="T4" fmla="*/ 0 w 728"/>
                  <a:gd name="T5" fmla="*/ 0 h 726"/>
                  <a:gd name="T6" fmla="*/ 0 w 728"/>
                  <a:gd name="T7" fmla="*/ 0 h 726"/>
                  <a:gd name="T8" fmla="*/ 0 w 728"/>
                  <a:gd name="T9" fmla="*/ 0 h 726"/>
                  <a:gd name="T10" fmla="*/ 0 w 728"/>
                  <a:gd name="T11" fmla="*/ 0 h 726"/>
                  <a:gd name="T12" fmla="*/ 0 w 728"/>
                  <a:gd name="T13" fmla="*/ 0 h 726"/>
                  <a:gd name="T14" fmla="*/ 0 w 728"/>
                  <a:gd name="T15" fmla="*/ 0 h 726"/>
                  <a:gd name="T16" fmla="*/ 0 w 728"/>
                  <a:gd name="T17" fmla="*/ 0 h 726"/>
                  <a:gd name="T18" fmla="*/ 0 w 728"/>
                  <a:gd name="T19" fmla="*/ 0 h 726"/>
                  <a:gd name="T20" fmla="*/ 0 w 728"/>
                  <a:gd name="T21" fmla="*/ 0 h 726"/>
                  <a:gd name="T22" fmla="*/ 0 w 728"/>
                  <a:gd name="T23" fmla="*/ 0 h 726"/>
                  <a:gd name="T24" fmla="*/ 0 w 728"/>
                  <a:gd name="T25" fmla="*/ 0 h 726"/>
                  <a:gd name="T26" fmla="*/ 0 w 728"/>
                  <a:gd name="T27" fmla="*/ 0 h 726"/>
                  <a:gd name="T28" fmla="*/ 0 w 728"/>
                  <a:gd name="T29" fmla="*/ 0 h 726"/>
                  <a:gd name="T30" fmla="*/ 0 w 728"/>
                  <a:gd name="T31" fmla="*/ 0 h 726"/>
                  <a:gd name="T32" fmla="*/ 0 w 728"/>
                  <a:gd name="T33" fmla="*/ 0 h 726"/>
                  <a:gd name="T34" fmla="*/ 0 w 728"/>
                  <a:gd name="T35" fmla="*/ 0 h 726"/>
                  <a:gd name="T36" fmla="*/ 0 w 728"/>
                  <a:gd name="T37" fmla="*/ 0 h 726"/>
                  <a:gd name="T38" fmla="*/ 0 w 728"/>
                  <a:gd name="T39" fmla="*/ 0 h 726"/>
                  <a:gd name="T40" fmla="*/ 0 w 728"/>
                  <a:gd name="T41" fmla="*/ 0 h 726"/>
                  <a:gd name="T42" fmla="*/ 0 w 728"/>
                  <a:gd name="T43" fmla="*/ 0 h 726"/>
                  <a:gd name="T44" fmla="*/ 0 w 728"/>
                  <a:gd name="T45" fmla="*/ 0 h 726"/>
                  <a:gd name="T46" fmla="*/ 0 w 728"/>
                  <a:gd name="T47" fmla="*/ 0 h 726"/>
                  <a:gd name="T48" fmla="*/ 0 w 728"/>
                  <a:gd name="T49" fmla="*/ 0 h 726"/>
                  <a:gd name="T50" fmla="*/ 0 w 728"/>
                  <a:gd name="T51" fmla="*/ 0 h 726"/>
                  <a:gd name="T52" fmla="*/ 0 w 728"/>
                  <a:gd name="T53" fmla="*/ 0 h 726"/>
                  <a:gd name="T54" fmla="*/ 0 w 728"/>
                  <a:gd name="T55" fmla="*/ 0 h 726"/>
                  <a:gd name="T56" fmla="*/ 0 w 728"/>
                  <a:gd name="T57" fmla="*/ 0 h 726"/>
                  <a:gd name="T58" fmla="*/ 0 w 728"/>
                  <a:gd name="T59" fmla="*/ 0 h 726"/>
                  <a:gd name="T60" fmla="*/ 0 w 728"/>
                  <a:gd name="T61" fmla="*/ 0 h 726"/>
                  <a:gd name="T62" fmla="*/ 0 w 728"/>
                  <a:gd name="T63" fmla="*/ 0 h 726"/>
                  <a:gd name="T64" fmla="*/ 0 w 728"/>
                  <a:gd name="T65" fmla="*/ 0 h 726"/>
                  <a:gd name="T66" fmla="*/ 0 w 728"/>
                  <a:gd name="T67" fmla="*/ 0 h 726"/>
                  <a:gd name="T68" fmla="*/ 0 w 728"/>
                  <a:gd name="T69" fmla="*/ 0 h 726"/>
                  <a:gd name="T70" fmla="*/ 0 w 728"/>
                  <a:gd name="T71" fmla="*/ 0 h 726"/>
                  <a:gd name="T72" fmla="*/ 0 w 728"/>
                  <a:gd name="T73" fmla="*/ 0 h 726"/>
                  <a:gd name="T74" fmla="*/ 0 w 728"/>
                  <a:gd name="T75" fmla="*/ 0 h 726"/>
                  <a:gd name="T76" fmla="*/ 0 w 728"/>
                  <a:gd name="T77" fmla="*/ 0 h 726"/>
                  <a:gd name="T78" fmla="*/ 0 w 728"/>
                  <a:gd name="T79" fmla="*/ 0 h 726"/>
                  <a:gd name="T80" fmla="*/ 0 w 728"/>
                  <a:gd name="T81" fmla="*/ 0 h 726"/>
                  <a:gd name="T82" fmla="*/ 0 w 728"/>
                  <a:gd name="T83" fmla="*/ 0 h 726"/>
                  <a:gd name="T84" fmla="*/ 0 w 728"/>
                  <a:gd name="T85" fmla="*/ 0 h 726"/>
                  <a:gd name="T86" fmla="*/ 0 w 728"/>
                  <a:gd name="T87" fmla="*/ 0 h 726"/>
                  <a:gd name="T88" fmla="*/ 0 w 728"/>
                  <a:gd name="T89" fmla="*/ 0 h 726"/>
                  <a:gd name="T90" fmla="*/ 0 w 728"/>
                  <a:gd name="T91" fmla="*/ 0 h 726"/>
                  <a:gd name="T92" fmla="*/ 0 w 728"/>
                  <a:gd name="T93" fmla="*/ 0 h 726"/>
                  <a:gd name="T94" fmla="*/ 0 w 728"/>
                  <a:gd name="T95" fmla="*/ 0 h 726"/>
                  <a:gd name="T96" fmla="*/ 0 w 728"/>
                  <a:gd name="T97" fmla="*/ 0 h 726"/>
                  <a:gd name="T98" fmla="*/ 0 w 728"/>
                  <a:gd name="T99" fmla="*/ 0 h 72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728"/>
                  <a:gd name="T151" fmla="*/ 0 h 726"/>
                  <a:gd name="T152" fmla="*/ 728 w 728"/>
                  <a:gd name="T153" fmla="*/ 726 h 72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728" h="726">
                    <a:moveTo>
                      <a:pt x="364" y="0"/>
                    </a:moveTo>
                    <a:lnTo>
                      <a:pt x="414" y="4"/>
                    </a:lnTo>
                    <a:lnTo>
                      <a:pt x="461" y="13"/>
                    </a:lnTo>
                    <a:lnTo>
                      <a:pt x="506" y="29"/>
                    </a:lnTo>
                    <a:lnTo>
                      <a:pt x="548" y="50"/>
                    </a:lnTo>
                    <a:lnTo>
                      <a:pt x="586" y="76"/>
                    </a:lnTo>
                    <a:lnTo>
                      <a:pt x="622" y="107"/>
                    </a:lnTo>
                    <a:lnTo>
                      <a:pt x="653" y="142"/>
                    </a:lnTo>
                    <a:lnTo>
                      <a:pt x="679" y="180"/>
                    </a:lnTo>
                    <a:lnTo>
                      <a:pt x="700" y="223"/>
                    </a:lnTo>
                    <a:lnTo>
                      <a:pt x="716" y="268"/>
                    </a:lnTo>
                    <a:lnTo>
                      <a:pt x="725" y="315"/>
                    </a:lnTo>
                    <a:lnTo>
                      <a:pt x="728" y="364"/>
                    </a:lnTo>
                    <a:lnTo>
                      <a:pt x="725" y="414"/>
                    </a:lnTo>
                    <a:lnTo>
                      <a:pt x="716" y="461"/>
                    </a:lnTo>
                    <a:lnTo>
                      <a:pt x="700" y="506"/>
                    </a:lnTo>
                    <a:lnTo>
                      <a:pt x="679" y="547"/>
                    </a:lnTo>
                    <a:lnTo>
                      <a:pt x="653" y="585"/>
                    </a:lnTo>
                    <a:lnTo>
                      <a:pt x="622" y="620"/>
                    </a:lnTo>
                    <a:lnTo>
                      <a:pt x="586" y="651"/>
                    </a:lnTo>
                    <a:lnTo>
                      <a:pt x="548" y="677"/>
                    </a:lnTo>
                    <a:lnTo>
                      <a:pt x="506" y="697"/>
                    </a:lnTo>
                    <a:lnTo>
                      <a:pt x="461" y="713"/>
                    </a:lnTo>
                    <a:lnTo>
                      <a:pt x="414" y="722"/>
                    </a:lnTo>
                    <a:lnTo>
                      <a:pt x="364" y="726"/>
                    </a:lnTo>
                    <a:lnTo>
                      <a:pt x="315" y="722"/>
                    </a:lnTo>
                    <a:lnTo>
                      <a:pt x="267" y="713"/>
                    </a:lnTo>
                    <a:lnTo>
                      <a:pt x="222" y="697"/>
                    </a:lnTo>
                    <a:lnTo>
                      <a:pt x="181" y="677"/>
                    </a:lnTo>
                    <a:lnTo>
                      <a:pt x="142" y="651"/>
                    </a:lnTo>
                    <a:lnTo>
                      <a:pt x="107" y="620"/>
                    </a:lnTo>
                    <a:lnTo>
                      <a:pt x="76" y="585"/>
                    </a:lnTo>
                    <a:lnTo>
                      <a:pt x="50" y="547"/>
                    </a:lnTo>
                    <a:lnTo>
                      <a:pt x="29" y="505"/>
                    </a:lnTo>
                    <a:lnTo>
                      <a:pt x="13" y="461"/>
                    </a:lnTo>
                    <a:lnTo>
                      <a:pt x="4" y="414"/>
                    </a:lnTo>
                    <a:lnTo>
                      <a:pt x="0" y="364"/>
                    </a:lnTo>
                    <a:lnTo>
                      <a:pt x="4" y="315"/>
                    </a:lnTo>
                    <a:lnTo>
                      <a:pt x="13" y="268"/>
                    </a:lnTo>
                    <a:lnTo>
                      <a:pt x="29" y="223"/>
                    </a:lnTo>
                    <a:lnTo>
                      <a:pt x="50" y="180"/>
                    </a:lnTo>
                    <a:lnTo>
                      <a:pt x="76" y="142"/>
                    </a:lnTo>
                    <a:lnTo>
                      <a:pt x="107" y="107"/>
                    </a:lnTo>
                    <a:lnTo>
                      <a:pt x="142" y="76"/>
                    </a:lnTo>
                    <a:lnTo>
                      <a:pt x="181" y="50"/>
                    </a:lnTo>
                    <a:lnTo>
                      <a:pt x="222" y="29"/>
                    </a:lnTo>
                    <a:lnTo>
                      <a:pt x="267" y="13"/>
                    </a:lnTo>
                    <a:lnTo>
                      <a:pt x="315" y="4"/>
                    </a:lnTo>
                    <a:lnTo>
                      <a:pt x="364" y="0"/>
                    </a:lnTo>
                    <a:close/>
                  </a:path>
                </a:pathLst>
              </a:custGeom>
              <a:solidFill>
                <a:srgbClr val="99FFD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5137" name="Freeform 11"/>
              <p:cNvSpPr>
                <a:spLocks/>
              </p:cNvSpPr>
              <p:nvPr/>
            </p:nvSpPr>
            <p:spPr bwMode="auto">
              <a:xfrm>
                <a:off x="157" y="309"/>
                <a:ext cx="235" cy="236"/>
              </a:xfrm>
              <a:custGeom>
                <a:avLst/>
                <a:gdLst>
                  <a:gd name="T0" fmla="*/ 0 w 690"/>
                  <a:gd name="T1" fmla="*/ 0 h 688"/>
                  <a:gd name="T2" fmla="*/ 0 w 690"/>
                  <a:gd name="T3" fmla="*/ 0 h 688"/>
                  <a:gd name="T4" fmla="*/ 0 w 690"/>
                  <a:gd name="T5" fmla="*/ 0 h 688"/>
                  <a:gd name="T6" fmla="*/ 0 w 690"/>
                  <a:gd name="T7" fmla="*/ 0 h 688"/>
                  <a:gd name="T8" fmla="*/ 0 w 690"/>
                  <a:gd name="T9" fmla="*/ 0 h 688"/>
                  <a:gd name="T10" fmla="*/ 0 w 690"/>
                  <a:gd name="T11" fmla="*/ 0 h 688"/>
                  <a:gd name="T12" fmla="*/ 0 w 690"/>
                  <a:gd name="T13" fmla="*/ 0 h 688"/>
                  <a:gd name="T14" fmla="*/ 0 w 690"/>
                  <a:gd name="T15" fmla="*/ 0 h 688"/>
                  <a:gd name="T16" fmla="*/ 0 w 690"/>
                  <a:gd name="T17" fmla="*/ 0 h 688"/>
                  <a:gd name="T18" fmla="*/ 0 w 690"/>
                  <a:gd name="T19" fmla="*/ 0 h 688"/>
                  <a:gd name="T20" fmla="*/ 0 w 690"/>
                  <a:gd name="T21" fmla="*/ 0 h 688"/>
                  <a:gd name="T22" fmla="*/ 0 w 690"/>
                  <a:gd name="T23" fmla="*/ 0 h 688"/>
                  <a:gd name="T24" fmla="*/ 0 w 690"/>
                  <a:gd name="T25" fmla="*/ 0 h 688"/>
                  <a:gd name="T26" fmla="*/ 0 w 690"/>
                  <a:gd name="T27" fmla="*/ 0 h 688"/>
                  <a:gd name="T28" fmla="*/ 0 w 690"/>
                  <a:gd name="T29" fmla="*/ 0 h 688"/>
                  <a:gd name="T30" fmla="*/ 0 w 690"/>
                  <a:gd name="T31" fmla="*/ 0 h 688"/>
                  <a:gd name="T32" fmla="*/ 0 w 690"/>
                  <a:gd name="T33" fmla="*/ 0 h 688"/>
                  <a:gd name="T34" fmla="*/ 0 w 690"/>
                  <a:gd name="T35" fmla="*/ 0 h 688"/>
                  <a:gd name="T36" fmla="*/ 0 w 690"/>
                  <a:gd name="T37" fmla="*/ 0 h 688"/>
                  <a:gd name="T38" fmla="*/ 0 w 690"/>
                  <a:gd name="T39" fmla="*/ 0 h 688"/>
                  <a:gd name="T40" fmla="*/ 0 w 690"/>
                  <a:gd name="T41" fmla="*/ 0 h 688"/>
                  <a:gd name="T42" fmla="*/ 0 w 690"/>
                  <a:gd name="T43" fmla="*/ 0 h 688"/>
                  <a:gd name="T44" fmla="*/ 0 w 690"/>
                  <a:gd name="T45" fmla="*/ 0 h 688"/>
                  <a:gd name="T46" fmla="*/ 0 w 690"/>
                  <a:gd name="T47" fmla="*/ 0 h 688"/>
                  <a:gd name="T48" fmla="*/ 0 w 690"/>
                  <a:gd name="T49" fmla="*/ 0 h 688"/>
                  <a:gd name="T50" fmla="*/ 0 w 690"/>
                  <a:gd name="T51" fmla="*/ 0 h 688"/>
                  <a:gd name="T52" fmla="*/ 0 w 690"/>
                  <a:gd name="T53" fmla="*/ 0 h 688"/>
                  <a:gd name="T54" fmla="*/ 0 w 690"/>
                  <a:gd name="T55" fmla="*/ 0 h 688"/>
                  <a:gd name="T56" fmla="*/ 0 w 690"/>
                  <a:gd name="T57" fmla="*/ 0 h 688"/>
                  <a:gd name="T58" fmla="*/ 0 w 690"/>
                  <a:gd name="T59" fmla="*/ 0 h 688"/>
                  <a:gd name="T60" fmla="*/ 0 w 690"/>
                  <a:gd name="T61" fmla="*/ 0 h 688"/>
                  <a:gd name="T62" fmla="*/ 0 w 690"/>
                  <a:gd name="T63" fmla="*/ 0 h 688"/>
                  <a:gd name="T64" fmla="*/ 0 w 690"/>
                  <a:gd name="T65" fmla="*/ 0 h 688"/>
                  <a:gd name="T66" fmla="*/ 0 w 690"/>
                  <a:gd name="T67" fmla="*/ 0 h 688"/>
                  <a:gd name="T68" fmla="*/ 0 w 690"/>
                  <a:gd name="T69" fmla="*/ 0 h 688"/>
                  <a:gd name="T70" fmla="*/ 0 w 690"/>
                  <a:gd name="T71" fmla="*/ 0 h 688"/>
                  <a:gd name="T72" fmla="*/ 0 w 690"/>
                  <a:gd name="T73" fmla="*/ 0 h 688"/>
                  <a:gd name="T74" fmla="*/ 0 w 690"/>
                  <a:gd name="T75" fmla="*/ 0 h 688"/>
                  <a:gd name="T76" fmla="*/ 0 w 690"/>
                  <a:gd name="T77" fmla="*/ 0 h 688"/>
                  <a:gd name="T78" fmla="*/ 0 w 690"/>
                  <a:gd name="T79" fmla="*/ 0 h 688"/>
                  <a:gd name="T80" fmla="*/ 0 w 690"/>
                  <a:gd name="T81" fmla="*/ 0 h 688"/>
                  <a:gd name="T82" fmla="*/ 0 w 690"/>
                  <a:gd name="T83" fmla="*/ 0 h 688"/>
                  <a:gd name="T84" fmla="*/ 0 w 690"/>
                  <a:gd name="T85" fmla="*/ 0 h 688"/>
                  <a:gd name="T86" fmla="*/ 0 w 690"/>
                  <a:gd name="T87" fmla="*/ 0 h 688"/>
                  <a:gd name="T88" fmla="*/ 0 w 690"/>
                  <a:gd name="T89" fmla="*/ 0 h 688"/>
                  <a:gd name="T90" fmla="*/ 0 w 690"/>
                  <a:gd name="T91" fmla="*/ 0 h 688"/>
                  <a:gd name="T92" fmla="*/ 0 w 690"/>
                  <a:gd name="T93" fmla="*/ 0 h 688"/>
                  <a:gd name="T94" fmla="*/ 0 w 690"/>
                  <a:gd name="T95" fmla="*/ 0 h 688"/>
                  <a:gd name="T96" fmla="*/ 0 w 690"/>
                  <a:gd name="T97" fmla="*/ 0 h 688"/>
                  <a:gd name="T98" fmla="*/ 0 w 690"/>
                  <a:gd name="T99" fmla="*/ 0 h 68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90"/>
                  <a:gd name="T151" fmla="*/ 0 h 688"/>
                  <a:gd name="T152" fmla="*/ 690 w 690"/>
                  <a:gd name="T153" fmla="*/ 688 h 68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90" h="688">
                    <a:moveTo>
                      <a:pt x="345" y="0"/>
                    </a:moveTo>
                    <a:lnTo>
                      <a:pt x="392" y="3"/>
                    </a:lnTo>
                    <a:lnTo>
                      <a:pt x="437" y="13"/>
                    </a:lnTo>
                    <a:lnTo>
                      <a:pt x="479" y="27"/>
                    </a:lnTo>
                    <a:lnTo>
                      <a:pt x="519" y="47"/>
                    </a:lnTo>
                    <a:lnTo>
                      <a:pt x="556" y="72"/>
                    </a:lnTo>
                    <a:lnTo>
                      <a:pt x="589" y="101"/>
                    </a:lnTo>
                    <a:lnTo>
                      <a:pt x="618" y="134"/>
                    </a:lnTo>
                    <a:lnTo>
                      <a:pt x="643" y="171"/>
                    </a:lnTo>
                    <a:lnTo>
                      <a:pt x="663" y="211"/>
                    </a:lnTo>
                    <a:lnTo>
                      <a:pt x="678" y="253"/>
                    </a:lnTo>
                    <a:lnTo>
                      <a:pt x="687" y="298"/>
                    </a:lnTo>
                    <a:lnTo>
                      <a:pt x="690" y="344"/>
                    </a:lnTo>
                    <a:lnTo>
                      <a:pt x="687" y="391"/>
                    </a:lnTo>
                    <a:lnTo>
                      <a:pt x="678" y="436"/>
                    </a:lnTo>
                    <a:lnTo>
                      <a:pt x="663" y="479"/>
                    </a:lnTo>
                    <a:lnTo>
                      <a:pt x="643" y="518"/>
                    </a:lnTo>
                    <a:lnTo>
                      <a:pt x="618" y="555"/>
                    </a:lnTo>
                    <a:lnTo>
                      <a:pt x="589" y="588"/>
                    </a:lnTo>
                    <a:lnTo>
                      <a:pt x="556" y="617"/>
                    </a:lnTo>
                    <a:lnTo>
                      <a:pt x="519" y="642"/>
                    </a:lnTo>
                    <a:lnTo>
                      <a:pt x="479" y="661"/>
                    </a:lnTo>
                    <a:lnTo>
                      <a:pt x="437" y="676"/>
                    </a:lnTo>
                    <a:lnTo>
                      <a:pt x="392" y="685"/>
                    </a:lnTo>
                    <a:lnTo>
                      <a:pt x="345" y="688"/>
                    </a:lnTo>
                    <a:lnTo>
                      <a:pt x="298" y="685"/>
                    </a:lnTo>
                    <a:lnTo>
                      <a:pt x="253" y="676"/>
                    </a:lnTo>
                    <a:lnTo>
                      <a:pt x="211" y="661"/>
                    </a:lnTo>
                    <a:lnTo>
                      <a:pt x="171" y="642"/>
                    </a:lnTo>
                    <a:lnTo>
                      <a:pt x="135" y="617"/>
                    </a:lnTo>
                    <a:lnTo>
                      <a:pt x="101" y="588"/>
                    </a:lnTo>
                    <a:lnTo>
                      <a:pt x="72" y="555"/>
                    </a:lnTo>
                    <a:lnTo>
                      <a:pt x="47" y="518"/>
                    </a:lnTo>
                    <a:lnTo>
                      <a:pt x="27" y="479"/>
                    </a:lnTo>
                    <a:lnTo>
                      <a:pt x="13" y="436"/>
                    </a:lnTo>
                    <a:lnTo>
                      <a:pt x="3" y="391"/>
                    </a:lnTo>
                    <a:lnTo>
                      <a:pt x="0" y="344"/>
                    </a:lnTo>
                    <a:lnTo>
                      <a:pt x="3" y="298"/>
                    </a:lnTo>
                    <a:lnTo>
                      <a:pt x="13" y="253"/>
                    </a:lnTo>
                    <a:lnTo>
                      <a:pt x="27" y="211"/>
                    </a:lnTo>
                    <a:lnTo>
                      <a:pt x="47" y="171"/>
                    </a:lnTo>
                    <a:lnTo>
                      <a:pt x="72" y="134"/>
                    </a:lnTo>
                    <a:lnTo>
                      <a:pt x="101" y="101"/>
                    </a:lnTo>
                    <a:lnTo>
                      <a:pt x="135" y="72"/>
                    </a:lnTo>
                    <a:lnTo>
                      <a:pt x="171" y="47"/>
                    </a:lnTo>
                    <a:lnTo>
                      <a:pt x="211" y="27"/>
                    </a:lnTo>
                    <a:lnTo>
                      <a:pt x="253" y="13"/>
                    </a:lnTo>
                    <a:lnTo>
                      <a:pt x="298" y="3"/>
                    </a:lnTo>
                    <a:lnTo>
                      <a:pt x="345" y="0"/>
                    </a:lnTo>
                    <a:close/>
                  </a:path>
                </a:pathLst>
              </a:custGeom>
              <a:solidFill>
                <a:srgbClr val="9EFF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5138" name="Freeform 12"/>
              <p:cNvSpPr>
                <a:spLocks/>
              </p:cNvSpPr>
              <p:nvPr/>
            </p:nvSpPr>
            <p:spPr bwMode="auto">
              <a:xfrm>
                <a:off x="163" y="311"/>
                <a:ext cx="223" cy="225"/>
              </a:xfrm>
              <a:custGeom>
                <a:avLst/>
                <a:gdLst>
                  <a:gd name="T0" fmla="*/ 0 w 651"/>
                  <a:gd name="T1" fmla="*/ 0 h 650"/>
                  <a:gd name="T2" fmla="*/ 0 w 651"/>
                  <a:gd name="T3" fmla="*/ 0 h 650"/>
                  <a:gd name="T4" fmla="*/ 0 w 651"/>
                  <a:gd name="T5" fmla="*/ 0 h 650"/>
                  <a:gd name="T6" fmla="*/ 0 w 651"/>
                  <a:gd name="T7" fmla="*/ 0 h 650"/>
                  <a:gd name="T8" fmla="*/ 0 w 651"/>
                  <a:gd name="T9" fmla="*/ 0 h 650"/>
                  <a:gd name="T10" fmla="*/ 0 w 651"/>
                  <a:gd name="T11" fmla="*/ 0 h 650"/>
                  <a:gd name="T12" fmla="*/ 0 w 651"/>
                  <a:gd name="T13" fmla="*/ 0 h 650"/>
                  <a:gd name="T14" fmla="*/ 0 w 651"/>
                  <a:gd name="T15" fmla="*/ 0 h 650"/>
                  <a:gd name="T16" fmla="*/ 0 w 651"/>
                  <a:gd name="T17" fmla="*/ 0 h 650"/>
                  <a:gd name="T18" fmla="*/ 0 w 651"/>
                  <a:gd name="T19" fmla="*/ 0 h 650"/>
                  <a:gd name="T20" fmla="*/ 0 w 651"/>
                  <a:gd name="T21" fmla="*/ 0 h 650"/>
                  <a:gd name="T22" fmla="*/ 0 w 651"/>
                  <a:gd name="T23" fmla="*/ 0 h 650"/>
                  <a:gd name="T24" fmla="*/ 0 w 651"/>
                  <a:gd name="T25" fmla="*/ 0 h 650"/>
                  <a:gd name="T26" fmla="*/ 0 w 651"/>
                  <a:gd name="T27" fmla="*/ 0 h 650"/>
                  <a:gd name="T28" fmla="*/ 0 w 651"/>
                  <a:gd name="T29" fmla="*/ 0 h 650"/>
                  <a:gd name="T30" fmla="*/ 0 w 651"/>
                  <a:gd name="T31" fmla="*/ 0 h 650"/>
                  <a:gd name="T32" fmla="*/ 0 w 651"/>
                  <a:gd name="T33" fmla="*/ 0 h 650"/>
                  <a:gd name="T34" fmla="*/ 0 w 651"/>
                  <a:gd name="T35" fmla="*/ 0 h 650"/>
                  <a:gd name="T36" fmla="*/ 0 w 651"/>
                  <a:gd name="T37" fmla="*/ 0 h 650"/>
                  <a:gd name="T38" fmla="*/ 0 w 651"/>
                  <a:gd name="T39" fmla="*/ 0 h 650"/>
                  <a:gd name="T40" fmla="*/ 0 w 651"/>
                  <a:gd name="T41" fmla="*/ 0 h 650"/>
                  <a:gd name="T42" fmla="*/ 0 w 651"/>
                  <a:gd name="T43" fmla="*/ 0 h 650"/>
                  <a:gd name="T44" fmla="*/ 0 w 651"/>
                  <a:gd name="T45" fmla="*/ 0 h 650"/>
                  <a:gd name="T46" fmla="*/ 0 w 651"/>
                  <a:gd name="T47" fmla="*/ 0 h 650"/>
                  <a:gd name="T48" fmla="*/ 0 w 651"/>
                  <a:gd name="T49" fmla="*/ 0 h 650"/>
                  <a:gd name="T50" fmla="*/ 0 w 651"/>
                  <a:gd name="T51" fmla="*/ 0 h 650"/>
                  <a:gd name="T52" fmla="*/ 0 w 651"/>
                  <a:gd name="T53" fmla="*/ 0 h 650"/>
                  <a:gd name="T54" fmla="*/ 0 w 651"/>
                  <a:gd name="T55" fmla="*/ 0 h 650"/>
                  <a:gd name="T56" fmla="*/ 0 w 651"/>
                  <a:gd name="T57" fmla="*/ 0 h 650"/>
                  <a:gd name="T58" fmla="*/ 0 w 651"/>
                  <a:gd name="T59" fmla="*/ 0 h 650"/>
                  <a:gd name="T60" fmla="*/ 0 w 651"/>
                  <a:gd name="T61" fmla="*/ 0 h 650"/>
                  <a:gd name="T62" fmla="*/ 0 w 651"/>
                  <a:gd name="T63" fmla="*/ 0 h 650"/>
                  <a:gd name="T64" fmla="*/ 0 w 651"/>
                  <a:gd name="T65" fmla="*/ 0 h 650"/>
                  <a:gd name="T66" fmla="*/ 0 w 651"/>
                  <a:gd name="T67" fmla="*/ 0 h 650"/>
                  <a:gd name="T68" fmla="*/ 0 w 651"/>
                  <a:gd name="T69" fmla="*/ 0 h 650"/>
                  <a:gd name="T70" fmla="*/ 0 w 651"/>
                  <a:gd name="T71" fmla="*/ 0 h 650"/>
                  <a:gd name="T72" fmla="*/ 0 w 651"/>
                  <a:gd name="T73" fmla="*/ 0 h 650"/>
                  <a:gd name="T74" fmla="*/ 0 w 651"/>
                  <a:gd name="T75" fmla="*/ 0 h 650"/>
                  <a:gd name="T76" fmla="*/ 0 w 651"/>
                  <a:gd name="T77" fmla="*/ 0 h 650"/>
                  <a:gd name="T78" fmla="*/ 0 w 651"/>
                  <a:gd name="T79" fmla="*/ 0 h 650"/>
                  <a:gd name="T80" fmla="*/ 0 w 651"/>
                  <a:gd name="T81" fmla="*/ 0 h 650"/>
                  <a:gd name="T82" fmla="*/ 0 w 651"/>
                  <a:gd name="T83" fmla="*/ 0 h 650"/>
                  <a:gd name="T84" fmla="*/ 0 w 651"/>
                  <a:gd name="T85" fmla="*/ 0 h 650"/>
                  <a:gd name="T86" fmla="*/ 0 w 651"/>
                  <a:gd name="T87" fmla="*/ 0 h 650"/>
                  <a:gd name="T88" fmla="*/ 0 w 651"/>
                  <a:gd name="T89" fmla="*/ 0 h 650"/>
                  <a:gd name="T90" fmla="*/ 0 w 651"/>
                  <a:gd name="T91" fmla="*/ 0 h 650"/>
                  <a:gd name="T92" fmla="*/ 0 w 651"/>
                  <a:gd name="T93" fmla="*/ 0 h 650"/>
                  <a:gd name="T94" fmla="*/ 0 w 651"/>
                  <a:gd name="T95" fmla="*/ 0 h 650"/>
                  <a:gd name="T96" fmla="*/ 0 w 651"/>
                  <a:gd name="T97" fmla="*/ 0 h 650"/>
                  <a:gd name="T98" fmla="*/ 0 w 651"/>
                  <a:gd name="T99" fmla="*/ 0 h 65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51"/>
                  <a:gd name="T151" fmla="*/ 0 h 650"/>
                  <a:gd name="T152" fmla="*/ 651 w 651"/>
                  <a:gd name="T153" fmla="*/ 650 h 65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51" h="650">
                    <a:moveTo>
                      <a:pt x="325" y="0"/>
                    </a:moveTo>
                    <a:lnTo>
                      <a:pt x="370" y="4"/>
                    </a:lnTo>
                    <a:lnTo>
                      <a:pt x="411" y="12"/>
                    </a:lnTo>
                    <a:lnTo>
                      <a:pt x="452" y="26"/>
                    </a:lnTo>
                    <a:lnTo>
                      <a:pt x="489" y="45"/>
                    </a:lnTo>
                    <a:lnTo>
                      <a:pt x="524" y="69"/>
                    </a:lnTo>
                    <a:lnTo>
                      <a:pt x="555" y="96"/>
                    </a:lnTo>
                    <a:lnTo>
                      <a:pt x="583" y="128"/>
                    </a:lnTo>
                    <a:lnTo>
                      <a:pt x="607" y="162"/>
                    </a:lnTo>
                    <a:lnTo>
                      <a:pt x="626" y="199"/>
                    </a:lnTo>
                    <a:lnTo>
                      <a:pt x="639" y="239"/>
                    </a:lnTo>
                    <a:lnTo>
                      <a:pt x="648" y="282"/>
                    </a:lnTo>
                    <a:lnTo>
                      <a:pt x="651" y="325"/>
                    </a:lnTo>
                    <a:lnTo>
                      <a:pt x="648" y="369"/>
                    </a:lnTo>
                    <a:lnTo>
                      <a:pt x="639" y="411"/>
                    </a:lnTo>
                    <a:lnTo>
                      <a:pt x="626" y="451"/>
                    </a:lnTo>
                    <a:lnTo>
                      <a:pt x="607" y="488"/>
                    </a:lnTo>
                    <a:lnTo>
                      <a:pt x="583" y="523"/>
                    </a:lnTo>
                    <a:lnTo>
                      <a:pt x="555" y="554"/>
                    </a:lnTo>
                    <a:lnTo>
                      <a:pt x="524" y="582"/>
                    </a:lnTo>
                    <a:lnTo>
                      <a:pt x="489" y="606"/>
                    </a:lnTo>
                    <a:lnTo>
                      <a:pt x="452" y="625"/>
                    </a:lnTo>
                    <a:lnTo>
                      <a:pt x="411" y="638"/>
                    </a:lnTo>
                    <a:lnTo>
                      <a:pt x="370" y="647"/>
                    </a:lnTo>
                    <a:lnTo>
                      <a:pt x="325" y="650"/>
                    </a:lnTo>
                    <a:lnTo>
                      <a:pt x="282" y="647"/>
                    </a:lnTo>
                    <a:lnTo>
                      <a:pt x="240" y="638"/>
                    </a:lnTo>
                    <a:lnTo>
                      <a:pt x="200" y="625"/>
                    </a:lnTo>
                    <a:lnTo>
                      <a:pt x="162" y="606"/>
                    </a:lnTo>
                    <a:lnTo>
                      <a:pt x="127" y="582"/>
                    </a:lnTo>
                    <a:lnTo>
                      <a:pt x="96" y="554"/>
                    </a:lnTo>
                    <a:lnTo>
                      <a:pt x="68" y="523"/>
                    </a:lnTo>
                    <a:lnTo>
                      <a:pt x="45" y="488"/>
                    </a:lnTo>
                    <a:lnTo>
                      <a:pt x="25" y="451"/>
                    </a:lnTo>
                    <a:lnTo>
                      <a:pt x="12" y="411"/>
                    </a:lnTo>
                    <a:lnTo>
                      <a:pt x="3" y="369"/>
                    </a:lnTo>
                    <a:lnTo>
                      <a:pt x="0" y="325"/>
                    </a:lnTo>
                    <a:lnTo>
                      <a:pt x="3" y="282"/>
                    </a:lnTo>
                    <a:lnTo>
                      <a:pt x="12" y="239"/>
                    </a:lnTo>
                    <a:lnTo>
                      <a:pt x="25" y="199"/>
                    </a:lnTo>
                    <a:lnTo>
                      <a:pt x="45" y="162"/>
                    </a:lnTo>
                    <a:lnTo>
                      <a:pt x="68" y="128"/>
                    </a:lnTo>
                    <a:lnTo>
                      <a:pt x="96" y="96"/>
                    </a:lnTo>
                    <a:lnTo>
                      <a:pt x="127" y="69"/>
                    </a:lnTo>
                    <a:lnTo>
                      <a:pt x="162" y="45"/>
                    </a:lnTo>
                    <a:lnTo>
                      <a:pt x="200" y="26"/>
                    </a:lnTo>
                    <a:lnTo>
                      <a:pt x="240" y="12"/>
                    </a:lnTo>
                    <a:lnTo>
                      <a:pt x="282" y="4"/>
                    </a:lnTo>
                    <a:lnTo>
                      <a:pt x="325" y="0"/>
                    </a:lnTo>
                    <a:close/>
                  </a:path>
                </a:pathLst>
              </a:custGeom>
              <a:solidFill>
                <a:srgbClr val="A3FFD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5139" name="Freeform 13"/>
              <p:cNvSpPr>
                <a:spLocks/>
              </p:cNvSpPr>
              <p:nvPr/>
            </p:nvSpPr>
            <p:spPr bwMode="auto">
              <a:xfrm>
                <a:off x="172" y="316"/>
                <a:ext cx="210" cy="209"/>
              </a:xfrm>
              <a:custGeom>
                <a:avLst/>
                <a:gdLst>
                  <a:gd name="T0" fmla="*/ 0 w 609"/>
                  <a:gd name="T1" fmla="*/ 0 h 608"/>
                  <a:gd name="T2" fmla="*/ 0 w 609"/>
                  <a:gd name="T3" fmla="*/ 0 h 608"/>
                  <a:gd name="T4" fmla="*/ 0 w 609"/>
                  <a:gd name="T5" fmla="*/ 0 h 608"/>
                  <a:gd name="T6" fmla="*/ 0 w 609"/>
                  <a:gd name="T7" fmla="*/ 0 h 608"/>
                  <a:gd name="T8" fmla="*/ 0 w 609"/>
                  <a:gd name="T9" fmla="*/ 0 h 608"/>
                  <a:gd name="T10" fmla="*/ 0 w 609"/>
                  <a:gd name="T11" fmla="*/ 0 h 608"/>
                  <a:gd name="T12" fmla="*/ 0 w 609"/>
                  <a:gd name="T13" fmla="*/ 0 h 608"/>
                  <a:gd name="T14" fmla="*/ 0 w 609"/>
                  <a:gd name="T15" fmla="*/ 0 h 608"/>
                  <a:gd name="T16" fmla="*/ 0 w 609"/>
                  <a:gd name="T17" fmla="*/ 0 h 608"/>
                  <a:gd name="T18" fmla="*/ 0 w 609"/>
                  <a:gd name="T19" fmla="*/ 0 h 608"/>
                  <a:gd name="T20" fmla="*/ 0 w 609"/>
                  <a:gd name="T21" fmla="*/ 0 h 608"/>
                  <a:gd name="T22" fmla="*/ 0 w 609"/>
                  <a:gd name="T23" fmla="*/ 0 h 608"/>
                  <a:gd name="T24" fmla="*/ 0 w 609"/>
                  <a:gd name="T25" fmla="*/ 0 h 608"/>
                  <a:gd name="T26" fmla="*/ 0 w 609"/>
                  <a:gd name="T27" fmla="*/ 0 h 608"/>
                  <a:gd name="T28" fmla="*/ 0 w 609"/>
                  <a:gd name="T29" fmla="*/ 0 h 608"/>
                  <a:gd name="T30" fmla="*/ 0 w 609"/>
                  <a:gd name="T31" fmla="*/ 0 h 608"/>
                  <a:gd name="T32" fmla="*/ 0 w 609"/>
                  <a:gd name="T33" fmla="*/ 0 h 608"/>
                  <a:gd name="T34" fmla="*/ 0 w 609"/>
                  <a:gd name="T35" fmla="*/ 0 h 608"/>
                  <a:gd name="T36" fmla="*/ 0 w 609"/>
                  <a:gd name="T37" fmla="*/ 0 h 608"/>
                  <a:gd name="T38" fmla="*/ 0 w 609"/>
                  <a:gd name="T39" fmla="*/ 0 h 608"/>
                  <a:gd name="T40" fmla="*/ 0 w 609"/>
                  <a:gd name="T41" fmla="*/ 0 h 608"/>
                  <a:gd name="T42" fmla="*/ 0 w 609"/>
                  <a:gd name="T43" fmla="*/ 0 h 608"/>
                  <a:gd name="T44" fmla="*/ 0 w 609"/>
                  <a:gd name="T45" fmla="*/ 0 h 608"/>
                  <a:gd name="T46" fmla="*/ 0 w 609"/>
                  <a:gd name="T47" fmla="*/ 0 h 608"/>
                  <a:gd name="T48" fmla="*/ 0 w 609"/>
                  <a:gd name="T49" fmla="*/ 0 h 608"/>
                  <a:gd name="T50" fmla="*/ 0 w 609"/>
                  <a:gd name="T51" fmla="*/ 0 h 608"/>
                  <a:gd name="T52" fmla="*/ 0 w 609"/>
                  <a:gd name="T53" fmla="*/ 0 h 608"/>
                  <a:gd name="T54" fmla="*/ 0 w 609"/>
                  <a:gd name="T55" fmla="*/ 0 h 608"/>
                  <a:gd name="T56" fmla="*/ 0 w 609"/>
                  <a:gd name="T57" fmla="*/ 0 h 608"/>
                  <a:gd name="T58" fmla="*/ 0 w 609"/>
                  <a:gd name="T59" fmla="*/ 0 h 608"/>
                  <a:gd name="T60" fmla="*/ 0 w 609"/>
                  <a:gd name="T61" fmla="*/ 0 h 608"/>
                  <a:gd name="T62" fmla="*/ 0 w 609"/>
                  <a:gd name="T63" fmla="*/ 0 h 608"/>
                  <a:gd name="T64" fmla="*/ 0 w 609"/>
                  <a:gd name="T65" fmla="*/ 0 h 608"/>
                  <a:gd name="T66" fmla="*/ 0 w 609"/>
                  <a:gd name="T67" fmla="*/ 0 h 608"/>
                  <a:gd name="T68" fmla="*/ 0 w 609"/>
                  <a:gd name="T69" fmla="*/ 0 h 608"/>
                  <a:gd name="T70" fmla="*/ 0 w 609"/>
                  <a:gd name="T71" fmla="*/ 0 h 608"/>
                  <a:gd name="T72" fmla="*/ 0 w 609"/>
                  <a:gd name="T73" fmla="*/ 0 h 608"/>
                  <a:gd name="T74" fmla="*/ 0 w 609"/>
                  <a:gd name="T75" fmla="*/ 0 h 608"/>
                  <a:gd name="T76" fmla="*/ 0 w 609"/>
                  <a:gd name="T77" fmla="*/ 0 h 608"/>
                  <a:gd name="T78" fmla="*/ 0 w 609"/>
                  <a:gd name="T79" fmla="*/ 0 h 608"/>
                  <a:gd name="T80" fmla="*/ 0 w 609"/>
                  <a:gd name="T81" fmla="*/ 0 h 608"/>
                  <a:gd name="T82" fmla="*/ 0 w 609"/>
                  <a:gd name="T83" fmla="*/ 0 h 608"/>
                  <a:gd name="T84" fmla="*/ 0 w 609"/>
                  <a:gd name="T85" fmla="*/ 0 h 608"/>
                  <a:gd name="T86" fmla="*/ 0 w 609"/>
                  <a:gd name="T87" fmla="*/ 0 h 608"/>
                  <a:gd name="T88" fmla="*/ 0 w 609"/>
                  <a:gd name="T89" fmla="*/ 0 h 608"/>
                  <a:gd name="T90" fmla="*/ 0 w 609"/>
                  <a:gd name="T91" fmla="*/ 0 h 608"/>
                  <a:gd name="T92" fmla="*/ 0 w 609"/>
                  <a:gd name="T93" fmla="*/ 0 h 608"/>
                  <a:gd name="T94" fmla="*/ 0 w 609"/>
                  <a:gd name="T95" fmla="*/ 0 h 608"/>
                  <a:gd name="T96" fmla="*/ 0 w 609"/>
                  <a:gd name="T97" fmla="*/ 0 h 608"/>
                  <a:gd name="T98" fmla="*/ 0 w 609"/>
                  <a:gd name="T99" fmla="*/ 0 h 60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09"/>
                  <a:gd name="T151" fmla="*/ 0 h 608"/>
                  <a:gd name="T152" fmla="*/ 609 w 609"/>
                  <a:gd name="T153" fmla="*/ 608 h 60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09" h="608">
                    <a:moveTo>
                      <a:pt x="304" y="0"/>
                    </a:moveTo>
                    <a:lnTo>
                      <a:pt x="346" y="3"/>
                    </a:lnTo>
                    <a:lnTo>
                      <a:pt x="385" y="11"/>
                    </a:lnTo>
                    <a:lnTo>
                      <a:pt x="423" y="24"/>
                    </a:lnTo>
                    <a:lnTo>
                      <a:pt x="458" y="42"/>
                    </a:lnTo>
                    <a:lnTo>
                      <a:pt x="490" y="64"/>
                    </a:lnTo>
                    <a:lnTo>
                      <a:pt x="520" y="90"/>
                    </a:lnTo>
                    <a:lnTo>
                      <a:pt x="546" y="119"/>
                    </a:lnTo>
                    <a:lnTo>
                      <a:pt x="567" y="151"/>
                    </a:lnTo>
                    <a:lnTo>
                      <a:pt x="585" y="186"/>
                    </a:lnTo>
                    <a:lnTo>
                      <a:pt x="598" y="223"/>
                    </a:lnTo>
                    <a:lnTo>
                      <a:pt x="606" y="263"/>
                    </a:lnTo>
                    <a:lnTo>
                      <a:pt x="609" y="304"/>
                    </a:lnTo>
                    <a:lnTo>
                      <a:pt x="606" y="345"/>
                    </a:lnTo>
                    <a:lnTo>
                      <a:pt x="598" y="385"/>
                    </a:lnTo>
                    <a:lnTo>
                      <a:pt x="585" y="422"/>
                    </a:lnTo>
                    <a:lnTo>
                      <a:pt x="567" y="457"/>
                    </a:lnTo>
                    <a:lnTo>
                      <a:pt x="546" y="489"/>
                    </a:lnTo>
                    <a:lnTo>
                      <a:pt x="520" y="519"/>
                    </a:lnTo>
                    <a:lnTo>
                      <a:pt x="490" y="545"/>
                    </a:lnTo>
                    <a:lnTo>
                      <a:pt x="458" y="566"/>
                    </a:lnTo>
                    <a:lnTo>
                      <a:pt x="423" y="584"/>
                    </a:lnTo>
                    <a:lnTo>
                      <a:pt x="385" y="597"/>
                    </a:lnTo>
                    <a:lnTo>
                      <a:pt x="346" y="605"/>
                    </a:lnTo>
                    <a:lnTo>
                      <a:pt x="304" y="608"/>
                    </a:lnTo>
                    <a:lnTo>
                      <a:pt x="263" y="605"/>
                    </a:lnTo>
                    <a:lnTo>
                      <a:pt x="224" y="597"/>
                    </a:lnTo>
                    <a:lnTo>
                      <a:pt x="186" y="584"/>
                    </a:lnTo>
                    <a:lnTo>
                      <a:pt x="151" y="566"/>
                    </a:lnTo>
                    <a:lnTo>
                      <a:pt x="119" y="545"/>
                    </a:lnTo>
                    <a:lnTo>
                      <a:pt x="90" y="519"/>
                    </a:lnTo>
                    <a:lnTo>
                      <a:pt x="64" y="489"/>
                    </a:lnTo>
                    <a:lnTo>
                      <a:pt x="42" y="457"/>
                    </a:lnTo>
                    <a:lnTo>
                      <a:pt x="24" y="422"/>
                    </a:lnTo>
                    <a:lnTo>
                      <a:pt x="11" y="385"/>
                    </a:lnTo>
                    <a:lnTo>
                      <a:pt x="3" y="345"/>
                    </a:lnTo>
                    <a:lnTo>
                      <a:pt x="0" y="304"/>
                    </a:lnTo>
                    <a:lnTo>
                      <a:pt x="3" y="263"/>
                    </a:lnTo>
                    <a:lnTo>
                      <a:pt x="11" y="223"/>
                    </a:lnTo>
                    <a:lnTo>
                      <a:pt x="24" y="186"/>
                    </a:lnTo>
                    <a:lnTo>
                      <a:pt x="42" y="151"/>
                    </a:lnTo>
                    <a:lnTo>
                      <a:pt x="64" y="119"/>
                    </a:lnTo>
                    <a:lnTo>
                      <a:pt x="90" y="90"/>
                    </a:lnTo>
                    <a:lnTo>
                      <a:pt x="119" y="64"/>
                    </a:lnTo>
                    <a:lnTo>
                      <a:pt x="151" y="42"/>
                    </a:lnTo>
                    <a:lnTo>
                      <a:pt x="186" y="24"/>
                    </a:lnTo>
                    <a:lnTo>
                      <a:pt x="224" y="11"/>
                    </a:lnTo>
                    <a:lnTo>
                      <a:pt x="263" y="3"/>
                    </a:lnTo>
                    <a:lnTo>
                      <a:pt x="304" y="0"/>
                    </a:lnTo>
                    <a:close/>
                  </a:path>
                </a:pathLst>
              </a:custGeom>
              <a:solidFill>
                <a:srgbClr val="ABFFD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5140" name="Freeform 14"/>
              <p:cNvSpPr>
                <a:spLocks/>
              </p:cNvSpPr>
              <p:nvPr/>
            </p:nvSpPr>
            <p:spPr bwMode="auto">
              <a:xfrm>
                <a:off x="180" y="318"/>
                <a:ext cx="196" cy="198"/>
              </a:xfrm>
              <a:custGeom>
                <a:avLst/>
                <a:gdLst>
                  <a:gd name="T0" fmla="*/ 0 w 571"/>
                  <a:gd name="T1" fmla="*/ 0 h 571"/>
                  <a:gd name="T2" fmla="*/ 0 w 571"/>
                  <a:gd name="T3" fmla="*/ 0 h 571"/>
                  <a:gd name="T4" fmla="*/ 0 w 571"/>
                  <a:gd name="T5" fmla="*/ 0 h 571"/>
                  <a:gd name="T6" fmla="*/ 0 w 571"/>
                  <a:gd name="T7" fmla="*/ 0 h 571"/>
                  <a:gd name="T8" fmla="*/ 0 w 571"/>
                  <a:gd name="T9" fmla="*/ 0 h 571"/>
                  <a:gd name="T10" fmla="*/ 0 w 571"/>
                  <a:gd name="T11" fmla="*/ 0 h 571"/>
                  <a:gd name="T12" fmla="*/ 0 w 571"/>
                  <a:gd name="T13" fmla="*/ 0 h 571"/>
                  <a:gd name="T14" fmla="*/ 0 w 571"/>
                  <a:gd name="T15" fmla="*/ 0 h 571"/>
                  <a:gd name="T16" fmla="*/ 0 w 571"/>
                  <a:gd name="T17" fmla="*/ 0 h 571"/>
                  <a:gd name="T18" fmla="*/ 0 w 571"/>
                  <a:gd name="T19" fmla="*/ 0 h 571"/>
                  <a:gd name="T20" fmla="*/ 0 w 571"/>
                  <a:gd name="T21" fmla="*/ 0 h 571"/>
                  <a:gd name="T22" fmla="*/ 0 w 571"/>
                  <a:gd name="T23" fmla="*/ 0 h 571"/>
                  <a:gd name="T24" fmla="*/ 0 w 571"/>
                  <a:gd name="T25" fmla="*/ 0 h 571"/>
                  <a:gd name="T26" fmla="*/ 0 w 571"/>
                  <a:gd name="T27" fmla="*/ 0 h 571"/>
                  <a:gd name="T28" fmla="*/ 0 w 571"/>
                  <a:gd name="T29" fmla="*/ 0 h 571"/>
                  <a:gd name="T30" fmla="*/ 0 w 571"/>
                  <a:gd name="T31" fmla="*/ 0 h 571"/>
                  <a:gd name="T32" fmla="*/ 0 w 571"/>
                  <a:gd name="T33" fmla="*/ 0 h 571"/>
                  <a:gd name="T34" fmla="*/ 0 w 571"/>
                  <a:gd name="T35" fmla="*/ 0 h 571"/>
                  <a:gd name="T36" fmla="*/ 0 w 571"/>
                  <a:gd name="T37" fmla="*/ 0 h 571"/>
                  <a:gd name="T38" fmla="*/ 0 w 571"/>
                  <a:gd name="T39" fmla="*/ 0 h 571"/>
                  <a:gd name="T40" fmla="*/ 0 w 571"/>
                  <a:gd name="T41" fmla="*/ 0 h 571"/>
                  <a:gd name="T42" fmla="*/ 0 w 571"/>
                  <a:gd name="T43" fmla="*/ 0 h 571"/>
                  <a:gd name="T44" fmla="*/ 0 w 571"/>
                  <a:gd name="T45" fmla="*/ 0 h 571"/>
                  <a:gd name="T46" fmla="*/ 0 w 571"/>
                  <a:gd name="T47" fmla="*/ 0 h 571"/>
                  <a:gd name="T48" fmla="*/ 0 w 571"/>
                  <a:gd name="T49" fmla="*/ 0 h 571"/>
                  <a:gd name="T50" fmla="*/ 0 w 571"/>
                  <a:gd name="T51" fmla="*/ 0 h 571"/>
                  <a:gd name="T52" fmla="*/ 0 w 571"/>
                  <a:gd name="T53" fmla="*/ 0 h 571"/>
                  <a:gd name="T54" fmla="*/ 0 w 571"/>
                  <a:gd name="T55" fmla="*/ 0 h 571"/>
                  <a:gd name="T56" fmla="*/ 0 w 571"/>
                  <a:gd name="T57" fmla="*/ 0 h 571"/>
                  <a:gd name="T58" fmla="*/ 0 w 571"/>
                  <a:gd name="T59" fmla="*/ 0 h 571"/>
                  <a:gd name="T60" fmla="*/ 0 w 571"/>
                  <a:gd name="T61" fmla="*/ 0 h 571"/>
                  <a:gd name="T62" fmla="*/ 0 w 571"/>
                  <a:gd name="T63" fmla="*/ 0 h 571"/>
                  <a:gd name="T64" fmla="*/ 0 w 571"/>
                  <a:gd name="T65" fmla="*/ 0 h 571"/>
                  <a:gd name="T66" fmla="*/ 0 w 571"/>
                  <a:gd name="T67" fmla="*/ 0 h 571"/>
                  <a:gd name="T68" fmla="*/ 0 w 571"/>
                  <a:gd name="T69" fmla="*/ 0 h 571"/>
                  <a:gd name="T70" fmla="*/ 0 w 571"/>
                  <a:gd name="T71" fmla="*/ 0 h 571"/>
                  <a:gd name="T72" fmla="*/ 0 w 571"/>
                  <a:gd name="T73" fmla="*/ 0 h 571"/>
                  <a:gd name="T74" fmla="*/ 0 w 571"/>
                  <a:gd name="T75" fmla="*/ 0 h 571"/>
                  <a:gd name="T76" fmla="*/ 0 w 571"/>
                  <a:gd name="T77" fmla="*/ 0 h 571"/>
                  <a:gd name="T78" fmla="*/ 0 w 571"/>
                  <a:gd name="T79" fmla="*/ 0 h 571"/>
                  <a:gd name="T80" fmla="*/ 0 w 571"/>
                  <a:gd name="T81" fmla="*/ 0 h 571"/>
                  <a:gd name="T82" fmla="*/ 0 w 571"/>
                  <a:gd name="T83" fmla="*/ 0 h 571"/>
                  <a:gd name="T84" fmla="*/ 0 w 571"/>
                  <a:gd name="T85" fmla="*/ 0 h 571"/>
                  <a:gd name="T86" fmla="*/ 0 w 571"/>
                  <a:gd name="T87" fmla="*/ 0 h 571"/>
                  <a:gd name="T88" fmla="*/ 0 w 571"/>
                  <a:gd name="T89" fmla="*/ 0 h 571"/>
                  <a:gd name="T90" fmla="*/ 0 w 571"/>
                  <a:gd name="T91" fmla="*/ 0 h 571"/>
                  <a:gd name="T92" fmla="*/ 0 w 571"/>
                  <a:gd name="T93" fmla="*/ 0 h 571"/>
                  <a:gd name="T94" fmla="*/ 0 w 571"/>
                  <a:gd name="T95" fmla="*/ 0 h 571"/>
                  <a:gd name="T96" fmla="*/ 0 w 571"/>
                  <a:gd name="T97" fmla="*/ 0 h 571"/>
                  <a:gd name="T98" fmla="*/ 0 w 571"/>
                  <a:gd name="T99" fmla="*/ 0 h 57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571"/>
                  <a:gd name="T151" fmla="*/ 0 h 571"/>
                  <a:gd name="T152" fmla="*/ 571 w 571"/>
                  <a:gd name="T153" fmla="*/ 571 h 57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571" h="571">
                    <a:moveTo>
                      <a:pt x="286" y="0"/>
                    </a:moveTo>
                    <a:lnTo>
                      <a:pt x="325" y="3"/>
                    </a:lnTo>
                    <a:lnTo>
                      <a:pt x="362" y="11"/>
                    </a:lnTo>
                    <a:lnTo>
                      <a:pt x="396" y="23"/>
                    </a:lnTo>
                    <a:lnTo>
                      <a:pt x="430" y="40"/>
                    </a:lnTo>
                    <a:lnTo>
                      <a:pt x="460" y="60"/>
                    </a:lnTo>
                    <a:lnTo>
                      <a:pt x="487" y="85"/>
                    </a:lnTo>
                    <a:lnTo>
                      <a:pt x="512" y="112"/>
                    </a:lnTo>
                    <a:lnTo>
                      <a:pt x="532" y="142"/>
                    </a:lnTo>
                    <a:lnTo>
                      <a:pt x="549" y="176"/>
                    </a:lnTo>
                    <a:lnTo>
                      <a:pt x="561" y="210"/>
                    </a:lnTo>
                    <a:lnTo>
                      <a:pt x="569" y="247"/>
                    </a:lnTo>
                    <a:lnTo>
                      <a:pt x="571" y="285"/>
                    </a:lnTo>
                    <a:lnTo>
                      <a:pt x="569" y="324"/>
                    </a:lnTo>
                    <a:lnTo>
                      <a:pt x="561" y="361"/>
                    </a:lnTo>
                    <a:lnTo>
                      <a:pt x="549" y="396"/>
                    </a:lnTo>
                    <a:lnTo>
                      <a:pt x="532" y="429"/>
                    </a:lnTo>
                    <a:lnTo>
                      <a:pt x="512" y="460"/>
                    </a:lnTo>
                    <a:lnTo>
                      <a:pt x="487" y="487"/>
                    </a:lnTo>
                    <a:lnTo>
                      <a:pt x="460" y="512"/>
                    </a:lnTo>
                    <a:lnTo>
                      <a:pt x="430" y="532"/>
                    </a:lnTo>
                    <a:lnTo>
                      <a:pt x="396" y="548"/>
                    </a:lnTo>
                    <a:lnTo>
                      <a:pt x="362" y="561"/>
                    </a:lnTo>
                    <a:lnTo>
                      <a:pt x="325" y="569"/>
                    </a:lnTo>
                    <a:lnTo>
                      <a:pt x="286" y="571"/>
                    </a:lnTo>
                    <a:lnTo>
                      <a:pt x="248" y="569"/>
                    </a:lnTo>
                    <a:lnTo>
                      <a:pt x="211" y="561"/>
                    </a:lnTo>
                    <a:lnTo>
                      <a:pt x="176" y="548"/>
                    </a:lnTo>
                    <a:lnTo>
                      <a:pt x="142" y="532"/>
                    </a:lnTo>
                    <a:lnTo>
                      <a:pt x="112" y="512"/>
                    </a:lnTo>
                    <a:lnTo>
                      <a:pt x="85" y="487"/>
                    </a:lnTo>
                    <a:lnTo>
                      <a:pt x="60" y="460"/>
                    </a:lnTo>
                    <a:lnTo>
                      <a:pt x="40" y="429"/>
                    </a:lnTo>
                    <a:lnTo>
                      <a:pt x="24" y="396"/>
                    </a:lnTo>
                    <a:lnTo>
                      <a:pt x="11" y="361"/>
                    </a:lnTo>
                    <a:lnTo>
                      <a:pt x="3" y="324"/>
                    </a:lnTo>
                    <a:lnTo>
                      <a:pt x="0" y="285"/>
                    </a:lnTo>
                    <a:lnTo>
                      <a:pt x="3" y="247"/>
                    </a:lnTo>
                    <a:lnTo>
                      <a:pt x="11" y="210"/>
                    </a:lnTo>
                    <a:lnTo>
                      <a:pt x="24" y="176"/>
                    </a:lnTo>
                    <a:lnTo>
                      <a:pt x="40" y="142"/>
                    </a:lnTo>
                    <a:lnTo>
                      <a:pt x="60" y="112"/>
                    </a:lnTo>
                    <a:lnTo>
                      <a:pt x="85" y="85"/>
                    </a:lnTo>
                    <a:lnTo>
                      <a:pt x="112" y="60"/>
                    </a:lnTo>
                    <a:lnTo>
                      <a:pt x="142" y="40"/>
                    </a:lnTo>
                    <a:lnTo>
                      <a:pt x="176" y="23"/>
                    </a:lnTo>
                    <a:lnTo>
                      <a:pt x="211" y="11"/>
                    </a:lnTo>
                    <a:lnTo>
                      <a:pt x="248" y="3"/>
                    </a:lnTo>
                    <a:lnTo>
                      <a:pt x="286" y="0"/>
                    </a:lnTo>
                    <a:close/>
                  </a:path>
                </a:pathLst>
              </a:custGeom>
              <a:solidFill>
                <a:srgbClr val="B0FFE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5141" name="Freeform 15"/>
              <p:cNvSpPr>
                <a:spLocks/>
              </p:cNvSpPr>
              <p:nvPr/>
            </p:nvSpPr>
            <p:spPr bwMode="auto">
              <a:xfrm>
                <a:off x="189" y="325"/>
                <a:ext cx="180" cy="180"/>
              </a:xfrm>
              <a:custGeom>
                <a:avLst/>
                <a:gdLst>
                  <a:gd name="T0" fmla="*/ 0 w 529"/>
                  <a:gd name="T1" fmla="*/ 0 h 527"/>
                  <a:gd name="T2" fmla="*/ 0 w 529"/>
                  <a:gd name="T3" fmla="*/ 0 h 527"/>
                  <a:gd name="T4" fmla="*/ 0 w 529"/>
                  <a:gd name="T5" fmla="*/ 0 h 527"/>
                  <a:gd name="T6" fmla="*/ 0 w 529"/>
                  <a:gd name="T7" fmla="*/ 0 h 527"/>
                  <a:gd name="T8" fmla="*/ 0 w 529"/>
                  <a:gd name="T9" fmla="*/ 0 h 527"/>
                  <a:gd name="T10" fmla="*/ 0 w 529"/>
                  <a:gd name="T11" fmla="*/ 0 h 527"/>
                  <a:gd name="T12" fmla="*/ 0 w 529"/>
                  <a:gd name="T13" fmla="*/ 0 h 527"/>
                  <a:gd name="T14" fmla="*/ 0 w 529"/>
                  <a:gd name="T15" fmla="*/ 0 h 527"/>
                  <a:gd name="T16" fmla="*/ 0 w 529"/>
                  <a:gd name="T17" fmla="*/ 0 h 527"/>
                  <a:gd name="T18" fmla="*/ 0 w 529"/>
                  <a:gd name="T19" fmla="*/ 0 h 527"/>
                  <a:gd name="T20" fmla="*/ 0 w 529"/>
                  <a:gd name="T21" fmla="*/ 0 h 527"/>
                  <a:gd name="T22" fmla="*/ 0 w 529"/>
                  <a:gd name="T23" fmla="*/ 0 h 527"/>
                  <a:gd name="T24" fmla="*/ 0 w 529"/>
                  <a:gd name="T25" fmla="*/ 0 h 527"/>
                  <a:gd name="T26" fmla="*/ 0 w 529"/>
                  <a:gd name="T27" fmla="*/ 0 h 527"/>
                  <a:gd name="T28" fmla="*/ 0 w 529"/>
                  <a:gd name="T29" fmla="*/ 0 h 527"/>
                  <a:gd name="T30" fmla="*/ 0 w 529"/>
                  <a:gd name="T31" fmla="*/ 0 h 527"/>
                  <a:gd name="T32" fmla="*/ 0 w 529"/>
                  <a:gd name="T33" fmla="*/ 0 h 527"/>
                  <a:gd name="T34" fmla="*/ 0 w 529"/>
                  <a:gd name="T35" fmla="*/ 0 h 527"/>
                  <a:gd name="T36" fmla="*/ 0 w 529"/>
                  <a:gd name="T37" fmla="*/ 0 h 527"/>
                  <a:gd name="T38" fmla="*/ 0 w 529"/>
                  <a:gd name="T39" fmla="*/ 0 h 527"/>
                  <a:gd name="T40" fmla="*/ 0 w 529"/>
                  <a:gd name="T41" fmla="*/ 0 h 527"/>
                  <a:gd name="T42" fmla="*/ 0 w 529"/>
                  <a:gd name="T43" fmla="*/ 0 h 527"/>
                  <a:gd name="T44" fmla="*/ 0 w 529"/>
                  <a:gd name="T45" fmla="*/ 0 h 527"/>
                  <a:gd name="T46" fmla="*/ 0 w 529"/>
                  <a:gd name="T47" fmla="*/ 0 h 527"/>
                  <a:gd name="T48" fmla="*/ 0 w 529"/>
                  <a:gd name="T49" fmla="*/ 0 h 527"/>
                  <a:gd name="T50" fmla="*/ 0 w 529"/>
                  <a:gd name="T51" fmla="*/ 0 h 527"/>
                  <a:gd name="T52" fmla="*/ 0 w 529"/>
                  <a:gd name="T53" fmla="*/ 0 h 527"/>
                  <a:gd name="T54" fmla="*/ 0 w 529"/>
                  <a:gd name="T55" fmla="*/ 0 h 527"/>
                  <a:gd name="T56" fmla="*/ 0 w 529"/>
                  <a:gd name="T57" fmla="*/ 0 h 527"/>
                  <a:gd name="T58" fmla="*/ 0 w 529"/>
                  <a:gd name="T59" fmla="*/ 0 h 527"/>
                  <a:gd name="T60" fmla="*/ 0 w 529"/>
                  <a:gd name="T61" fmla="*/ 0 h 527"/>
                  <a:gd name="T62" fmla="*/ 0 w 529"/>
                  <a:gd name="T63" fmla="*/ 0 h 527"/>
                  <a:gd name="T64" fmla="*/ 0 w 529"/>
                  <a:gd name="T65" fmla="*/ 0 h 527"/>
                  <a:gd name="T66" fmla="*/ 0 w 529"/>
                  <a:gd name="T67" fmla="*/ 0 h 527"/>
                  <a:gd name="T68" fmla="*/ 0 w 529"/>
                  <a:gd name="T69" fmla="*/ 0 h 527"/>
                  <a:gd name="T70" fmla="*/ 0 w 529"/>
                  <a:gd name="T71" fmla="*/ 0 h 527"/>
                  <a:gd name="T72" fmla="*/ 0 w 529"/>
                  <a:gd name="T73" fmla="*/ 0 h 527"/>
                  <a:gd name="T74" fmla="*/ 0 w 529"/>
                  <a:gd name="T75" fmla="*/ 0 h 527"/>
                  <a:gd name="T76" fmla="*/ 0 w 529"/>
                  <a:gd name="T77" fmla="*/ 0 h 527"/>
                  <a:gd name="T78" fmla="*/ 0 w 529"/>
                  <a:gd name="T79" fmla="*/ 0 h 527"/>
                  <a:gd name="T80" fmla="*/ 0 w 529"/>
                  <a:gd name="T81" fmla="*/ 0 h 527"/>
                  <a:gd name="T82" fmla="*/ 0 w 529"/>
                  <a:gd name="T83" fmla="*/ 0 h 527"/>
                  <a:gd name="T84" fmla="*/ 0 w 529"/>
                  <a:gd name="T85" fmla="*/ 0 h 527"/>
                  <a:gd name="T86" fmla="*/ 0 w 529"/>
                  <a:gd name="T87" fmla="*/ 0 h 527"/>
                  <a:gd name="T88" fmla="*/ 0 w 529"/>
                  <a:gd name="T89" fmla="*/ 0 h 527"/>
                  <a:gd name="T90" fmla="*/ 0 w 529"/>
                  <a:gd name="T91" fmla="*/ 0 h 527"/>
                  <a:gd name="T92" fmla="*/ 0 w 529"/>
                  <a:gd name="T93" fmla="*/ 0 h 527"/>
                  <a:gd name="T94" fmla="*/ 0 w 529"/>
                  <a:gd name="T95" fmla="*/ 0 h 527"/>
                  <a:gd name="T96" fmla="*/ 0 w 529"/>
                  <a:gd name="T97" fmla="*/ 0 h 527"/>
                  <a:gd name="T98" fmla="*/ 0 w 529"/>
                  <a:gd name="T99" fmla="*/ 0 h 527"/>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529"/>
                  <a:gd name="T151" fmla="*/ 0 h 527"/>
                  <a:gd name="T152" fmla="*/ 529 w 529"/>
                  <a:gd name="T153" fmla="*/ 527 h 527"/>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529" h="527">
                    <a:moveTo>
                      <a:pt x="264" y="0"/>
                    </a:moveTo>
                    <a:lnTo>
                      <a:pt x="300" y="2"/>
                    </a:lnTo>
                    <a:lnTo>
                      <a:pt x="335" y="9"/>
                    </a:lnTo>
                    <a:lnTo>
                      <a:pt x="367" y="21"/>
                    </a:lnTo>
                    <a:lnTo>
                      <a:pt x="398" y="36"/>
                    </a:lnTo>
                    <a:lnTo>
                      <a:pt x="426" y="55"/>
                    </a:lnTo>
                    <a:lnTo>
                      <a:pt x="451" y="77"/>
                    </a:lnTo>
                    <a:lnTo>
                      <a:pt x="474" y="103"/>
                    </a:lnTo>
                    <a:lnTo>
                      <a:pt x="493" y="130"/>
                    </a:lnTo>
                    <a:lnTo>
                      <a:pt x="508" y="161"/>
                    </a:lnTo>
                    <a:lnTo>
                      <a:pt x="520" y="194"/>
                    </a:lnTo>
                    <a:lnTo>
                      <a:pt x="527" y="228"/>
                    </a:lnTo>
                    <a:lnTo>
                      <a:pt x="529" y="263"/>
                    </a:lnTo>
                    <a:lnTo>
                      <a:pt x="527" y="300"/>
                    </a:lnTo>
                    <a:lnTo>
                      <a:pt x="520" y="334"/>
                    </a:lnTo>
                    <a:lnTo>
                      <a:pt x="508" y="366"/>
                    </a:lnTo>
                    <a:lnTo>
                      <a:pt x="493" y="397"/>
                    </a:lnTo>
                    <a:lnTo>
                      <a:pt x="474" y="425"/>
                    </a:lnTo>
                    <a:lnTo>
                      <a:pt x="451" y="450"/>
                    </a:lnTo>
                    <a:lnTo>
                      <a:pt x="426" y="473"/>
                    </a:lnTo>
                    <a:lnTo>
                      <a:pt x="398" y="492"/>
                    </a:lnTo>
                    <a:lnTo>
                      <a:pt x="367" y="507"/>
                    </a:lnTo>
                    <a:lnTo>
                      <a:pt x="335" y="518"/>
                    </a:lnTo>
                    <a:lnTo>
                      <a:pt x="300" y="525"/>
                    </a:lnTo>
                    <a:lnTo>
                      <a:pt x="264" y="527"/>
                    </a:lnTo>
                    <a:lnTo>
                      <a:pt x="229" y="525"/>
                    </a:lnTo>
                    <a:lnTo>
                      <a:pt x="195" y="518"/>
                    </a:lnTo>
                    <a:lnTo>
                      <a:pt x="162" y="507"/>
                    </a:lnTo>
                    <a:lnTo>
                      <a:pt x="132" y="492"/>
                    </a:lnTo>
                    <a:lnTo>
                      <a:pt x="103" y="473"/>
                    </a:lnTo>
                    <a:lnTo>
                      <a:pt x="78" y="450"/>
                    </a:lnTo>
                    <a:lnTo>
                      <a:pt x="55" y="425"/>
                    </a:lnTo>
                    <a:lnTo>
                      <a:pt x="36" y="397"/>
                    </a:lnTo>
                    <a:lnTo>
                      <a:pt x="21" y="366"/>
                    </a:lnTo>
                    <a:lnTo>
                      <a:pt x="9" y="334"/>
                    </a:lnTo>
                    <a:lnTo>
                      <a:pt x="3" y="300"/>
                    </a:lnTo>
                    <a:lnTo>
                      <a:pt x="0" y="263"/>
                    </a:lnTo>
                    <a:lnTo>
                      <a:pt x="3" y="228"/>
                    </a:lnTo>
                    <a:lnTo>
                      <a:pt x="9" y="194"/>
                    </a:lnTo>
                    <a:lnTo>
                      <a:pt x="21" y="161"/>
                    </a:lnTo>
                    <a:lnTo>
                      <a:pt x="37" y="130"/>
                    </a:lnTo>
                    <a:lnTo>
                      <a:pt x="55" y="103"/>
                    </a:lnTo>
                    <a:lnTo>
                      <a:pt x="78" y="77"/>
                    </a:lnTo>
                    <a:lnTo>
                      <a:pt x="103" y="55"/>
                    </a:lnTo>
                    <a:lnTo>
                      <a:pt x="131" y="36"/>
                    </a:lnTo>
                    <a:lnTo>
                      <a:pt x="162" y="21"/>
                    </a:lnTo>
                    <a:lnTo>
                      <a:pt x="195" y="9"/>
                    </a:lnTo>
                    <a:lnTo>
                      <a:pt x="229" y="2"/>
                    </a:lnTo>
                    <a:lnTo>
                      <a:pt x="264" y="0"/>
                    </a:lnTo>
                    <a:close/>
                  </a:path>
                </a:pathLst>
              </a:custGeom>
              <a:solidFill>
                <a:srgbClr val="B5FF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5142" name="Freeform 16"/>
              <p:cNvSpPr>
                <a:spLocks/>
              </p:cNvSpPr>
              <p:nvPr/>
            </p:nvSpPr>
            <p:spPr bwMode="auto">
              <a:xfrm>
                <a:off x="197" y="327"/>
                <a:ext cx="168" cy="167"/>
              </a:xfrm>
              <a:custGeom>
                <a:avLst/>
                <a:gdLst>
                  <a:gd name="T0" fmla="*/ 0 w 492"/>
                  <a:gd name="T1" fmla="*/ 0 h 490"/>
                  <a:gd name="T2" fmla="*/ 0 w 492"/>
                  <a:gd name="T3" fmla="*/ 0 h 490"/>
                  <a:gd name="T4" fmla="*/ 0 w 492"/>
                  <a:gd name="T5" fmla="*/ 0 h 490"/>
                  <a:gd name="T6" fmla="*/ 0 w 492"/>
                  <a:gd name="T7" fmla="*/ 0 h 490"/>
                  <a:gd name="T8" fmla="*/ 0 w 492"/>
                  <a:gd name="T9" fmla="*/ 0 h 490"/>
                  <a:gd name="T10" fmla="*/ 0 w 492"/>
                  <a:gd name="T11" fmla="*/ 0 h 490"/>
                  <a:gd name="T12" fmla="*/ 0 w 492"/>
                  <a:gd name="T13" fmla="*/ 0 h 490"/>
                  <a:gd name="T14" fmla="*/ 0 w 492"/>
                  <a:gd name="T15" fmla="*/ 0 h 490"/>
                  <a:gd name="T16" fmla="*/ 0 w 492"/>
                  <a:gd name="T17" fmla="*/ 0 h 490"/>
                  <a:gd name="T18" fmla="*/ 0 w 492"/>
                  <a:gd name="T19" fmla="*/ 0 h 490"/>
                  <a:gd name="T20" fmla="*/ 0 w 492"/>
                  <a:gd name="T21" fmla="*/ 0 h 490"/>
                  <a:gd name="T22" fmla="*/ 0 w 492"/>
                  <a:gd name="T23" fmla="*/ 0 h 490"/>
                  <a:gd name="T24" fmla="*/ 0 w 492"/>
                  <a:gd name="T25" fmla="*/ 0 h 490"/>
                  <a:gd name="T26" fmla="*/ 0 w 492"/>
                  <a:gd name="T27" fmla="*/ 0 h 490"/>
                  <a:gd name="T28" fmla="*/ 0 w 492"/>
                  <a:gd name="T29" fmla="*/ 0 h 490"/>
                  <a:gd name="T30" fmla="*/ 0 w 492"/>
                  <a:gd name="T31" fmla="*/ 0 h 490"/>
                  <a:gd name="T32" fmla="*/ 0 w 492"/>
                  <a:gd name="T33" fmla="*/ 0 h 490"/>
                  <a:gd name="T34" fmla="*/ 0 w 492"/>
                  <a:gd name="T35" fmla="*/ 0 h 490"/>
                  <a:gd name="T36" fmla="*/ 0 w 492"/>
                  <a:gd name="T37" fmla="*/ 0 h 490"/>
                  <a:gd name="T38" fmla="*/ 0 w 492"/>
                  <a:gd name="T39" fmla="*/ 0 h 490"/>
                  <a:gd name="T40" fmla="*/ 0 w 492"/>
                  <a:gd name="T41" fmla="*/ 0 h 490"/>
                  <a:gd name="T42" fmla="*/ 0 w 492"/>
                  <a:gd name="T43" fmla="*/ 0 h 490"/>
                  <a:gd name="T44" fmla="*/ 0 w 492"/>
                  <a:gd name="T45" fmla="*/ 0 h 490"/>
                  <a:gd name="T46" fmla="*/ 0 w 492"/>
                  <a:gd name="T47" fmla="*/ 0 h 490"/>
                  <a:gd name="T48" fmla="*/ 0 w 492"/>
                  <a:gd name="T49" fmla="*/ 0 h 490"/>
                  <a:gd name="T50" fmla="*/ 0 w 492"/>
                  <a:gd name="T51" fmla="*/ 0 h 490"/>
                  <a:gd name="T52" fmla="*/ 0 w 492"/>
                  <a:gd name="T53" fmla="*/ 0 h 490"/>
                  <a:gd name="T54" fmla="*/ 0 w 492"/>
                  <a:gd name="T55" fmla="*/ 0 h 490"/>
                  <a:gd name="T56" fmla="*/ 0 w 492"/>
                  <a:gd name="T57" fmla="*/ 0 h 490"/>
                  <a:gd name="T58" fmla="*/ 0 w 492"/>
                  <a:gd name="T59" fmla="*/ 0 h 490"/>
                  <a:gd name="T60" fmla="*/ 0 w 492"/>
                  <a:gd name="T61" fmla="*/ 0 h 490"/>
                  <a:gd name="T62" fmla="*/ 0 w 492"/>
                  <a:gd name="T63" fmla="*/ 0 h 490"/>
                  <a:gd name="T64" fmla="*/ 0 w 492"/>
                  <a:gd name="T65" fmla="*/ 0 h 490"/>
                  <a:gd name="T66" fmla="*/ 0 w 492"/>
                  <a:gd name="T67" fmla="*/ 0 h 490"/>
                  <a:gd name="T68" fmla="*/ 0 w 492"/>
                  <a:gd name="T69" fmla="*/ 0 h 490"/>
                  <a:gd name="T70" fmla="*/ 0 w 492"/>
                  <a:gd name="T71" fmla="*/ 0 h 490"/>
                  <a:gd name="T72" fmla="*/ 0 w 492"/>
                  <a:gd name="T73" fmla="*/ 0 h 490"/>
                  <a:gd name="T74" fmla="*/ 0 w 492"/>
                  <a:gd name="T75" fmla="*/ 0 h 490"/>
                  <a:gd name="T76" fmla="*/ 0 w 492"/>
                  <a:gd name="T77" fmla="*/ 0 h 490"/>
                  <a:gd name="T78" fmla="*/ 0 w 492"/>
                  <a:gd name="T79" fmla="*/ 0 h 490"/>
                  <a:gd name="T80" fmla="*/ 0 w 492"/>
                  <a:gd name="T81" fmla="*/ 0 h 490"/>
                  <a:gd name="T82" fmla="*/ 0 w 492"/>
                  <a:gd name="T83" fmla="*/ 0 h 490"/>
                  <a:gd name="T84" fmla="*/ 0 w 492"/>
                  <a:gd name="T85" fmla="*/ 0 h 490"/>
                  <a:gd name="T86" fmla="*/ 0 w 492"/>
                  <a:gd name="T87" fmla="*/ 0 h 490"/>
                  <a:gd name="T88" fmla="*/ 0 w 492"/>
                  <a:gd name="T89" fmla="*/ 0 h 490"/>
                  <a:gd name="T90" fmla="*/ 0 w 492"/>
                  <a:gd name="T91" fmla="*/ 0 h 490"/>
                  <a:gd name="T92" fmla="*/ 0 w 492"/>
                  <a:gd name="T93" fmla="*/ 0 h 490"/>
                  <a:gd name="T94" fmla="*/ 0 w 492"/>
                  <a:gd name="T95" fmla="*/ 0 h 490"/>
                  <a:gd name="T96" fmla="*/ 0 w 492"/>
                  <a:gd name="T97" fmla="*/ 0 h 490"/>
                  <a:gd name="T98" fmla="*/ 0 w 492"/>
                  <a:gd name="T99" fmla="*/ 0 h 49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92"/>
                  <a:gd name="T151" fmla="*/ 0 h 490"/>
                  <a:gd name="T152" fmla="*/ 492 w 492"/>
                  <a:gd name="T153" fmla="*/ 490 h 49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92" h="490">
                    <a:moveTo>
                      <a:pt x="246" y="0"/>
                    </a:moveTo>
                    <a:lnTo>
                      <a:pt x="280" y="3"/>
                    </a:lnTo>
                    <a:lnTo>
                      <a:pt x="312" y="9"/>
                    </a:lnTo>
                    <a:lnTo>
                      <a:pt x="342" y="20"/>
                    </a:lnTo>
                    <a:lnTo>
                      <a:pt x="371" y="34"/>
                    </a:lnTo>
                    <a:lnTo>
                      <a:pt x="397" y="51"/>
                    </a:lnTo>
                    <a:lnTo>
                      <a:pt x="420" y="72"/>
                    </a:lnTo>
                    <a:lnTo>
                      <a:pt x="441" y="96"/>
                    </a:lnTo>
                    <a:lnTo>
                      <a:pt x="458" y="121"/>
                    </a:lnTo>
                    <a:lnTo>
                      <a:pt x="472" y="150"/>
                    </a:lnTo>
                    <a:lnTo>
                      <a:pt x="483" y="180"/>
                    </a:lnTo>
                    <a:lnTo>
                      <a:pt x="489" y="212"/>
                    </a:lnTo>
                    <a:lnTo>
                      <a:pt x="492" y="245"/>
                    </a:lnTo>
                    <a:lnTo>
                      <a:pt x="489" y="278"/>
                    </a:lnTo>
                    <a:lnTo>
                      <a:pt x="483" y="310"/>
                    </a:lnTo>
                    <a:lnTo>
                      <a:pt x="472" y="341"/>
                    </a:lnTo>
                    <a:lnTo>
                      <a:pt x="458" y="369"/>
                    </a:lnTo>
                    <a:lnTo>
                      <a:pt x="441" y="396"/>
                    </a:lnTo>
                    <a:lnTo>
                      <a:pt x="420" y="419"/>
                    </a:lnTo>
                    <a:lnTo>
                      <a:pt x="397" y="440"/>
                    </a:lnTo>
                    <a:lnTo>
                      <a:pt x="371" y="457"/>
                    </a:lnTo>
                    <a:lnTo>
                      <a:pt x="342" y="471"/>
                    </a:lnTo>
                    <a:lnTo>
                      <a:pt x="312" y="482"/>
                    </a:lnTo>
                    <a:lnTo>
                      <a:pt x="280" y="488"/>
                    </a:lnTo>
                    <a:lnTo>
                      <a:pt x="246" y="490"/>
                    </a:lnTo>
                    <a:lnTo>
                      <a:pt x="214" y="488"/>
                    </a:lnTo>
                    <a:lnTo>
                      <a:pt x="181" y="482"/>
                    </a:lnTo>
                    <a:lnTo>
                      <a:pt x="151" y="471"/>
                    </a:lnTo>
                    <a:lnTo>
                      <a:pt x="123" y="457"/>
                    </a:lnTo>
                    <a:lnTo>
                      <a:pt x="96" y="440"/>
                    </a:lnTo>
                    <a:lnTo>
                      <a:pt x="73" y="419"/>
                    </a:lnTo>
                    <a:lnTo>
                      <a:pt x="52" y="396"/>
                    </a:lnTo>
                    <a:lnTo>
                      <a:pt x="35" y="369"/>
                    </a:lnTo>
                    <a:lnTo>
                      <a:pt x="20" y="341"/>
                    </a:lnTo>
                    <a:lnTo>
                      <a:pt x="9" y="310"/>
                    </a:lnTo>
                    <a:lnTo>
                      <a:pt x="3" y="278"/>
                    </a:lnTo>
                    <a:lnTo>
                      <a:pt x="0" y="245"/>
                    </a:lnTo>
                    <a:lnTo>
                      <a:pt x="3" y="212"/>
                    </a:lnTo>
                    <a:lnTo>
                      <a:pt x="9" y="180"/>
                    </a:lnTo>
                    <a:lnTo>
                      <a:pt x="20" y="150"/>
                    </a:lnTo>
                    <a:lnTo>
                      <a:pt x="35" y="121"/>
                    </a:lnTo>
                    <a:lnTo>
                      <a:pt x="52" y="96"/>
                    </a:lnTo>
                    <a:lnTo>
                      <a:pt x="73" y="72"/>
                    </a:lnTo>
                    <a:lnTo>
                      <a:pt x="96" y="51"/>
                    </a:lnTo>
                    <a:lnTo>
                      <a:pt x="123" y="34"/>
                    </a:lnTo>
                    <a:lnTo>
                      <a:pt x="151" y="20"/>
                    </a:lnTo>
                    <a:lnTo>
                      <a:pt x="181" y="9"/>
                    </a:lnTo>
                    <a:lnTo>
                      <a:pt x="214" y="3"/>
                    </a:lnTo>
                    <a:lnTo>
                      <a:pt x="246" y="0"/>
                    </a:lnTo>
                    <a:close/>
                  </a:path>
                </a:pathLst>
              </a:custGeom>
              <a:solidFill>
                <a:srgbClr val="BDFFE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5143" name="Freeform 17"/>
              <p:cNvSpPr>
                <a:spLocks/>
              </p:cNvSpPr>
              <p:nvPr/>
            </p:nvSpPr>
            <p:spPr bwMode="auto">
              <a:xfrm>
                <a:off x="203" y="329"/>
                <a:ext cx="156" cy="156"/>
              </a:xfrm>
              <a:custGeom>
                <a:avLst/>
                <a:gdLst>
                  <a:gd name="T0" fmla="*/ 0 w 452"/>
                  <a:gd name="T1" fmla="*/ 0 h 452"/>
                  <a:gd name="T2" fmla="*/ 0 w 452"/>
                  <a:gd name="T3" fmla="*/ 0 h 452"/>
                  <a:gd name="T4" fmla="*/ 0 w 452"/>
                  <a:gd name="T5" fmla="*/ 0 h 452"/>
                  <a:gd name="T6" fmla="*/ 0 w 452"/>
                  <a:gd name="T7" fmla="*/ 0 h 452"/>
                  <a:gd name="T8" fmla="*/ 0 w 452"/>
                  <a:gd name="T9" fmla="*/ 0 h 452"/>
                  <a:gd name="T10" fmla="*/ 0 w 452"/>
                  <a:gd name="T11" fmla="*/ 0 h 452"/>
                  <a:gd name="T12" fmla="*/ 0 w 452"/>
                  <a:gd name="T13" fmla="*/ 0 h 452"/>
                  <a:gd name="T14" fmla="*/ 0 w 452"/>
                  <a:gd name="T15" fmla="*/ 0 h 452"/>
                  <a:gd name="T16" fmla="*/ 0 w 452"/>
                  <a:gd name="T17" fmla="*/ 0 h 452"/>
                  <a:gd name="T18" fmla="*/ 0 w 452"/>
                  <a:gd name="T19" fmla="*/ 0 h 452"/>
                  <a:gd name="T20" fmla="*/ 0 w 452"/>
                  <a:gd name="T21" fmla="*/ 0 h 452"/>
                  <a:gd name="T22" fmla="*/ 0 w 452"/>
                  <a:gd name="T23" fmla="*/ 0 h 452"/>
                  <a:gd name="T24" fmla="*/ 0 w 452"/>
                  <a:gd name="T25" fmla="*/ 0 h 452"/>
                  <a:gd name="T26" fmla="*/ 0 w 452"/>
                  <a:gd name="T27" fmla="*/ 0 h 452"/>
                  <a:gd name="T28" fmla="*/ 0 w 452"/>
                  <a:gd name="T29" fmla="*/ 0 h 452"/>
                  <a:gd name="T30" fmla="*/ 0 w 452"/>
                  <a:gd name="T31" fmla="*/ 0 h 452"/>
                  <a:gd name="T32" fmla="*/ 0 w 452"/>
                  <a:gd name="T33" fmla="*/ 0 h 452"/>
                  <a:gd name="T34" fmla="*/ 0 w 452"/>
                  <a:gd name="T35" fmla="*/ 0 h 452"/>
                  <a:gd name="T36" fmla="*/ 0 w 452"/>
                  <a:gd name="T37" fmla="*/ 0 h 452"/>
                  <a:gd name="T38" fmla="*/ 0 w 452"/>
                  <a:gd name="T39" fmla="*/ 0 h 452"/>
                  <a:gd name="T40" fmla="*/ 0 w 452"/>
                  <a:gd name="T41" fmla="*/ 0 h 452"/>
                  <a:gd name="T42" fmla="*/ 0 w 452"/>
                  <a:gd name="T43" fmla="*/ 0 h 452"/>
                  <a:gd name="T44" fmla="*/ 0 w 452"/>
                  <a:gd name="T45" fmla="*/ 0 h 452"/>
                  <a:gd name="T46" fmla="*/ 0 w 452"/>
                  <a:gd name="T47" fmla="*/ 0 h 452"/>
                  <a:gd name="T48" fmla="*/ 0 w 452"/>
                  <a:gd name="T49" fmla="*/ 0 h 452"/>
                  <a:gd name="T50" fmla="*/ 0 w 452"/>
                  <a:gd name="T51" fmla="*/ 0 h 452"/>
                  <a:gd name="T52" fmla="*/ 0 w 452"/>
                  <a:gd name="T53" fmla="*/ 0 h 452"/>
                  <a:gd name="T54" fmla="*/ 0 w 452"/>
                  <a:gd name="T55" fmla="*/ 0 h 452"/>
                  <a:gd name="T56" fmla="*/ 0 w 452"/>
                  <a:gd name="T57" fmla="*/ 0 h 452"/>
                  <a:gd name="T58" fmla="*/ 0 w 452"/>
                  <a:gd name="T59" fmla="*/ 0 h 452"/>
                  <a:gd name="T60" fmla="*/ 0 w 452"/>
                  <a:gd name="T61" fmla="*/ 0 h 452"/>
                  <a:gd name="T62" fmla="*/ 0 w 452"/>
                  <a:gd name="T63" fmla="*/ 0 h 452"/>
                  <a:gd name="T64" fmla="*/ 0 w 452"/>
                  <a:gd name="T65" fmla="*/ 0 h 452"/>
                  <a:gd name="T66" fmla="*/ 0 w 452"/>
                  <a:gd name="T67" fmla="*/ 0 h 452"/>
                  <a:gd name="T68" fmla="*/ 0 w 452"/>
                  <a:gd name="T69" fmla="*/ 0 h 452"/>
                  <a:gd name="T70" fmla="*/ 0 w 452"/>
                  <a:gd name="T71" fmla="*/ 0 h 452"/>
                  <a:gd name="T72" fmla="*/ 0 w 452"/>
                  <a:gd name="T73" fmla="*/ 0 h 452"/>
                  <a:gd name="T74" fmla="*/ 0 w 452"/>
                  <a:gd name="T75" fmla="*/ 0 h 452"/>
                  <a:gd name="T76" fmla="*/ 0 w 452"/>
                  <a:gd name="T77" fmla="*/ 0 h 452"/>
                  <a:gd name="T78" fmla="*/ 0 w 452"/>
                  <a:gd name="T79" fmla="*/ 0 h 452"/>
                  <a:gd name="T80" fmla="*/ 0 w 452"/>
                  <a:gd name="T81" fmla="*/ 0 h 452"/>
                  <a:gd name="T82" fmla="*/ 0 w 452"/>
                  <a:gd name="T83" fmla="*/ 0 h 452"/>
                  <a:gd name="T84" fmla="*/ 0 w 452"/>
                  <a:gd name="T85" fmla="*/ 0 h 452"/>
                  <a:gd name="T86" fmla="*/ 0 w 452"/>
                  <a:gd name="T87" fmla="*/ 0 h 452"/>
                  <a:gd name="T88" fmla="*/ 0 w 452"/>
                  <a:gd name="T89" fmla="*/ 0 h 452"/>
                  <a:gd name="T90" fmla="*/ 0 w 452"/>
                  <a:gd name="T91" fmla="*/ 0 h 452"/>
                  <a:gd name="T92" fmla="*/ 0 w 452"/>
                  <a:gd name="T93" fmla="*/ 0 h 452"/>
                  <a:gd name="T94" fmla="*/ 0 w 452"/>
                  <a:gd name="T95" fmla="*/ 0 h 452"/>
                  <a:gd name="T96" fmla="*/ 0 w 452"/>
                  <a:gd name="T97" fmla="*/ 0 h 452"/>
                  <a:gd name="T98" fmla="*/ 0 w 452"/>
                  <a:gd name="T99" fmla="*/ 0 h 45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52"/>
                  <a:gd name="T151" fmla="*/ 0 h 452"/>
                  <a:gd name="T152" fmla="*/ 452 w 452"/>
                  <a:gd name="T153" fmla="*/ 452 h 452"/>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52" h="452">
                    <a:moveTo>
                      <a:pt x="226" y="0"/>
                    </a:moveTo>
                    <a:lnTo>
                      <a:pt x="256" y="2"/>
                    </a:lnTo>
                    <a:lnTo>
                      <a:pt x="287" y="8"/>
                    </a:lnTo>
                    <a:lnTo>
                      <a:pt x="314" y="18"/>
                    </a:lnTo>
                    <a:lnTo>
                      <a:pt x="340" y="31"/>
                    </a:lnTo>
                    <a:lnTo>
                      <a:pt x="364" y="47"/>
                    </a:lnTo>
                    <a:lnTo>
                      <a:pt x="386" y="66"/>
                    </a:lnTo>
                    <a:lnTo>
                      <a:pt x="405" y="88"/>
                    </a:lnTo>
                    <a:lnTo>
                      <a:pt x="421" y="112"/>
                    </a:lnTo>
                    <a:lnTo>
                      <a:pt x="435" y="138"/>
                    </a:lnTo>
                    <a:lnTo>
                      <a:pt x="444" y="166"/>
                    </a:lnTo>
                    <a:lnTo>
                      <a:pt x="450" y="196"/>
                    </a:lnTo>
                    <a:lnTo>
                      <a:pt x="452" y="226"/>
                    </a:lnTo>
                    <a:lnTo>
                      <a:pt x="450" y="257"/>
                    </a:lnTo>
                    <a:lnTo>
                      <a:pt x="444" y="287"/>
                    </a:lnTo>
                    <a:lnTo>
                      <a:pt x="435" y="314"/>
                    </a:lnTo>
                    <a:lnTo>
                      <a:pt x="421" y="341"/>
                    </a:lnTo>
                    <a:lnTo>
                      <a:pt x="405" y="364"/>
                    </a:lnTo>
                    <a:lnTo>
                      <a:pt x="386" y="386"/>
                    </a:lnTo>
                    <a:lnTo>
                      <a:pt x="364" y="405"/>
                    </a:lnTo>
                    <a:lnTo>
                      <a:pt x="340" y="421"/>
                    </a:lnTo>
                    <a:lnTo>
                      <a:pt x="314" y="435"/>
                    </a:lnTo>
                    <a:lnTo>
                      <a:pt x="287" y="444"/>
                    </a:lnTo>
                    <a:lnTo>
                      <a:pt x="256" y="450"/>
                    </a:lnTo>
                    <a:lnTo>
                      <a:pt x="226" y="452"/>
                    </a:lnTo>
                    <a:lnTo>
                      <a:pt x="196" y="450"/>
                    </a:lnTo>
                    <a:lnTo>
                      <a:pt x="166" y="444"/>
                    </a:lnTo>
                    <a:lnTo>
                      <a:pt x="138" y="435"/>
                    </a:lnTo>
                    <a:lnTo>
                      <a:pt x="112" y="421"/>
                    </a:lnTo>
                    <a:lnTo>
                      <a:pt x="88" y="405"/>
                    </a:lnTo>
                    <a:lnTo>
                      <a:pt x="66" y="386"/>
                    </a:lnTo>
                    <a:lnTo>
                      <a:pt x="47" y="364"/>
                    </a:lnTo>
                    <a:lnTo>
                      <a:pt x="31" y="341"/>
                    </a:lnTo>
                    <a:lnTo>
                      <a:pt x="17" y="314"/>
                    </a:lnTo>
                    <a:lnTo>
                      <a:pt x="8" y="287"/>
                    </a:lnTo>
                    <a:lnTo>
                      <a:pt x="2" y="257"/>
                    </a:lnTo>
                    <a:lnTo>
                      <a:pt x="0" y="226"/>
                    </a:lnTo>
                    <a:lnTo>
                      <a:pt x="2" y="196"/>
                    </a:lnTo>
                    <a:lnTo>
                      <a:pt x="8" y="166"/>
                    </a:lnTo>
                    <a:lnTo>
                      <a:pt x="17" y="138"/>
                    </a:lnTo>
                    <a:lnTo>
                      <a:pt x="31" y="112"/>
                    </a:lnTo>
                    <a:lnTo>
                      <a:pt x="47" y="88"/>
                    </a:lnTo>
                    <a:lnTo>
                      <a:pt x="66" y="66"/>
                    </a:lnTo>
                    <a:lnTo>
                      <a:pt x="88" y="47"/>
                    </a:lnTo>
                    <a:lnTo>
                      <a:pt x="112" y="31"/>
                    </a:lnTo>
                    <a:lnTo>
                      <a:pt x="138" y="18"/>
                    </a:lnTo>
                    <a:lnTo>
                      <a:pt x="166" y="8"/>
                    </a:lnTo>
                    <a:lnTo>
                      <a:pt x="196" y="2"/>
                    </a:lnTo>
                    <a:lnTo>
                      <a:pt x="226" y="0"/>
                    </a:lnTo>
                    <a:close/>
                  </a:path>
                </a:pathLst>
              </a:custGeom>
              <a:solidFill>
                <a:srgbClr val="C2FFE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5144" name="Freeform 18"/>
              <p:cNvSpPr>
                <a:spLocks/>
              </p:cNvSpPr>
              <p:nvPr/>
            </p:nvSpPr>
            <p:spPr bwMode="auto">
              <a:xfrm>
                <a:off x="212" y="336"/>
                <a:ext cx="143" cy="138"/>
              </a:xfrm>
              <a:custGeom>
                <a:avLst/>
                <a:gdLst>
                  <a:gd name="T0" fmla="*/ 0 w 411"/>
                  <a:gd name="T1" fmla="*/ 0 h 410"/>
                  <a:gd name="T2" fmla="*/ 0 w 411"/>
                  <a:gd name="T3" fmla="*/ 0 h 410"/>
                  <a:gd name="T4" fmla="*/ 0 w 411"/>
                  <a:gd name="T5" fmla="*/ 0 h 410"/>
                  <a:gd name="T6" fmla="*/ 0 w 411"/>
                  <a:gd name="T7" fmla="*/ 0 h 410"/>
                  <a:gd name="T8" fmla="*/ 0 w 411"/>
                  <a:gd name="T9" fmla="*/ 0 h 410"/>
                  <a:gd name="T10" fmla="*/ 0 w 411"/>
                  <a:gd name="T11" fmla="*/ 0 h 410"/>
                  <a:gd name="T12" fmla="*/ 0 w 411"/>
                  <a:gd name="T13" fmla="*/ 0 h 410"/>
                  <a:gd name="T14" fmla="*/ 0 w 411"/>
                  <a:gd name="T15" fmla="*/ 0 h 410"/>
                  <a:gd name="T16" fmla="*/ 0 w 411"/>
                  <a:gd name="T17" fmla="*/ 0 h 410"/>
                  <a:gd name="T18" fmla="*/ 0 w 411"/>
                  <a:gd name="T19" fmla="*/ 0 h 410"/>
                  <a:gd name="T20" fmla="*/ 0 w 411"/>
                  <a:gd name="T21" fmla="*/ 0 h 410"/>
                  <a:gd name="T22" fmla="*/ 0 w 411"/>
                  <a:gd name="T23" fmla="*/ 0 h 410"/>
                  <a:gd name="T24" fmla="*/ 0 w 411"/>
                  <a:gd name="T25" fmla="*/ 0 h 410"/>
                  <a:gd name="T26" fmla="*/ 0 w 411"/>
                  <a:gd name="T27" fmla="*/ 0 h 410"/>
                  <a:gd name="T28" fmla="*/ 0 w 411"/>
                  <a:gd name="T29" fmla="*/ 0 h 410"/>
                  <a:gd name="T30" fmla="*/ 0 w 411"/>
                  <a:gd name="T31" fmla="*/ 0 h 410"/>
                  <a:gd name="T32" fmla="*/ 0 w 411"/>
                  <a:gd name="T33" fmla="*/ 0 h 410"/>
                  <a:gd name="T34" fmla="*/ 0 w 411"/>
                  <a:gd name="T35" fmla="*/ 0 h 410"/>
                  <a:gd name="T36" fmla="*/ 0 w 411"/>
                  <a:gd name="T37" fmla="*/ 0 h 410"/>
                  <a:gd name="T38" fmla="*/ 0 w 411"/>
                  <a:gd name="T39" fmla="*/ 0 h 410"/>
                  <a:gd name="T40" fmla="*/ 0 w 411"/>
                  <a:gd name="T41" fmla="*/ 0 h 410"/>
                  <a:gd name="T42" fmla="*/ 0 w 411"/>
                  <a:gd name="T43" fmla="*/ 0 h 410"/>
                  <a:gd name="T44" fmla="*/ 0 w 411"/>
                  <a:gd name="T45" fmla="*/ 0 h 410"/>
                  <a:gd name="T46" fmla="*/ 0 w 411"/>
                  <a:gd name="T47" fmla="*/ 0 h 410"/>
                  <a:gd name="T48" fmla="*/ 0 w 411"/>
                  <a:gd name="T49" fmla="*/ 0 h 410"/>
                  <a:gd name="T50" fmla="*/ 0 w 411"/>
                  <a:gd name="T51" fmla="*/ 0 h 410"/>
                  <a:gd name="T52" fmla="*/ 0 w 411"/>
                  <a:gd name="T53" fmla="*/ 0 h 410"/>
                  <a:gd name="T54" fmla="*/ 0 w 411"/>
                  <a:gd name="T55" fmla="*/ 0 h 410"/>
                  <a:gd name="T56" fmla="*/ 0 w 411"/>
                  <a:gd name="T57" fmla="*/ 0 h 410"/>
                  <a:gd name="T58" fmla="*/ 0 w 411"/>
                  <a:gd name="T59" fmla="*/ 0 h 410"/>
                  <a:gd name="T60" fmla="*/ 0 w 411"/>
                  <a:gd name="T61" fmla="*/ 0 h 410"/>
                  <a:gd name="T62" fmla="*/ 0 w 411"/>
                  <a:gd name="T63" fmla="*/ 0 h 410"/>
                  <a:gd name="T64" fmla="*/ 0 w 411"/>
                  <a:gd name="T65" fmla="*/ 0 h 410"/>
                  <a:gd name="T66" fmla="*/ 0 w 411"/>
                  <a:gd name="T67" fmla="*/ 0 h 410"/>
                  <a:gd name="T68" fmla="*/ 0 w 411"/>
                  <a:gd name="T69" fmla="*/ 0 h 410"/>
                  <a:gd name="T70" fmla="*/ 0 w 411"/>
                  <a:gd name="T71" fmla="*/ 0 h 410"/>
                  <a:gd name="T72" fmla="*/ 0 w 411"/>
                  <a:gd name="T73" fmla="*/ 0 h 410"/>
                  <a:gd name="T74" fmla="*/ 0 w 411"/>
                  <a:gd name="T75" fmla="*/ 0 h 410"/>
                  <a:gd name="T76" fmla="*/ 0 w 411"/>
                  <a:gd name="T77" fmla="*/ 0 h 410"/>
                  <a:gd name="T78" fmla="*/ 0 w 411"/>
                  <a:gd name="T79" fmla="*/ 0 h 410"/>
                  <a:gd name="T80" fmla="*/ 0 w 411"/>
                  <a:gd name="T81" fmla="*/ 0 h 410"/>
                  <a:gd name="T82" fmla="*/ 0 w 411"/>
                  <a:gd name="T83" fmla="*/ 0 h 410"/>
                  <a:gd name="T84" fmla="*/ 0 w 411"/>
                  <a:gd name="T85" fmla="*/ 0 h 410"/>
                  <a:gd name="T86" fmla="*/ 0 w 411"/>
                  <a:gd name="T87" fmla="*/ 0 h 410"/>
                  <a:gd name="T88" fmla="*/ 0 w 411"/>
                  <a:gd name="T89" fmla="*/ 0 h 410"/>
                  <a:gd name="T90" fmla="*/ 0 w 411"/>
                  <a:gd name="T91" fmla="*/ 0 h 410"/>
                  <a:gd name="T92" fmla="*/ 0 w 411"/>
                  <a:gd name="T93" fmla="*/ 0 h 410"/>
                  <a:gd name="T94" fmla="*/ 0 w 411"/>
                  <a:gd name="T95" fmla="*/ 0 h 410"/>
                  <a:gd name="T96" fmla="*/ 0 w 411"/>
                  <a:gd name="T97" fmla="*/ 0 h 410"/>
                  <a:gd name="T98" fmla="*/ 0 w 411"/>
                  <a:gd name="T99" fmla="*/ 0 h 41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11"/>
                  <a:gd name="T151" fmla="*/ 0 h 410"/>
                  <a:gd name="T152" fmla="*/ 411 w 411"/>
                  <a:gd name="T153" fmla="*/ 410 h 41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11" h="410">
                    <a:moveTo>
                      <a:pt x="205" y="0"/>
                    </a:moveTo>
                    <a:lnTo>
                      <a:pt x="233" y="2"/>
                    </a:lnTo>
                    <a:lnTo>
                      <a:pt x="260" y="7"/>
                    </a:lnTo>
                    <a:lnTo>
                      <a:pt x="285" y="16"/>
                    </a:lnTo>
                    <a:lnTo>
                      <a:pt x="309" y="29"/>
                    </a:lnTo>
                    <a:lnTo>
                      <a:pt x="331" y="44"/>
                    </a:lnTo>
                    <a:lnTo>
                      <a:pt x="351" y="61"/>
                    </a:lnTo>
                    <a:lnTo>
                      <a:pt x="368" y="80"/>
                    </a:lnTo>
                    <a:lnTo>
                      <a:pt x="383" y="102"/>
                    </a:lnTo>
                    <a:lnTo>
                      <a:pt x="395" y="125"/>
                    </a:lnTo>
                    <a:lnTo>
                      <a:pt x="404" y="151"/>
                    </a:lnTo>
                    <a:lnTo>
                      <a:pt x="409" y="177"/>
                    </a:lnTo>
                    <a:lnTo>
                      <a:pt x="411" y="204"/>
                    </a:lnTo>
                    <a:lnTo>
                      <a:pt x="409" y="232"/>
                    </a:lnTo>
                    <a:lnTo>
                      <a:pt x="404" y="259"/>
                    </a:lnTo>
                    <a:lnTo>
                      <a:pt x="395" y="284"/>
                    </a:lnTo>
                    <a:lnTo>
                      <a:pt x="383" y="307"/>
                    </a:lnTo>
                    <a:lnTo>
                      <a:pt x="368" y="329"/>
                    </a:lnTo>
                    <a:lnTo>
                      <a:pt x="351" y="349"/>
                    </a:lnTo>
                    <a:lnTo>
                      <a:pt x="331" y="367"/>
                    </a:lnTo>
                    <a:lnTo>
                      <a:pt x="309" y="382"/>
                    </a:lnTo>
                    <a:lnTo>
                      <a:pt x="285" y="394"/>
                    </a:lnTo>
                    <a:lnTo>
                      <a:pt x="260" y="403"/>
                    </a:lnTo>
                    <a:lnTo>
                      <a:pt x="233" y="408"/>
                    </a:lnTo>
                    <a:lnTo>
                      <a:pt x="205" y="410"/>
                    </a:lnTo>
                    <a:lnTo>
                      <a:pt x="178" y="408"/>
                    </a:lnTo>
                    <a:lnTo>
                      <a:pt x="151" y="403"/>
                    </a:lnTo>
                    <a:lnTo>
                      <a:pt x="126" y="394"/>
                    </a:lnTo>
                    <a:lnTo>
                      <a:pt x="103" y="382"/>
                    </a:lnTo>
                    <a:lnTo>
                      <a:pt x="81" y="367"/>
                    </a:lnTo>
                    <a:lnTo>
                      <a:pt x="61" y="349"/>
                    </a:lnTo>
                    <a:lnTo>
                      <a:pt x="44" y="329"/>
                    </a:lnTo>
                    <a:lnTo>
                      <a:pt x="29" y="307"/>
                    </a:lnTo>
                    <a:lnTo>
                      <a:pt x="17" y="284"/>
                    </a:lnTo>
                    <a:lnTo>
                      <a:pt x="8" y="259"/>
                    </a:lnTo>
                    <a:lnTo>
                      <a:pt x="2" y="232"/>
                    </a:lnTo>
                    <a:lnTo>
                      <a:pt x="0" y="204"/>
                    </a:lnTo>
                    <a:lnTo>
                      <a:pt x="2" y="177"/>
                    </a:lnTo>
                    <a:lnTo>
                      <a:pt x="8" y="151"/>
                    </a:lnTo>
                    <a:lnTo>
                      <a:pt x="17" y="125"/>
                    </a:lnTo>
                    <a:lnTo>
                      <a:pt x="29" y="102"/>
                    </a:lnTo>
                    <a:lnTo>
                      <a:pt x="44" y="80"/>
                    </a:lnTo>
                    <a:lnTo>
                      <a:pt x="61" y="61"/>
                    </a:lnTo>
                    <a:lnTo>
                      <a:pt x="81" y="44"/>
                    </a:lnTo>
                    <a:lnTo>
                      <a:pt x="103" y="29"/>
                    </a:lnTo>
                    <a:lnTo>
                      <a:pt x="126" y="16"/>
                    </a:lnTo>
                    <a:lnTo>
                      <a:pt x="151" y="7"/>
                    </a:lnTo>
                    <a:lnTo>
                      <a:pt x="178" y="2"/>
                    </a:lnTo>
                    <a:lnTo>
                      <a:pt x="205" y="0"/>
                    </a:lnTo>
                    <a:close/>
                  </a:path>
                </a:pathLst>
              </a:custGeom>
              <a:solidFill>
                <a:srgbClr val="C9FFE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5145" name="Freeform 19"/>
              <p:cNvSpPr>
                <a:spLocks/>
              </p:cNvSpPr>
              <p:nvPr/>
            </p:nvSpPr>
            <p:spPr bwMode="auto">
              <a:xfrm>
                <a:off x="220" y="338"/>
                <a:ext cx="128" cy="127"/>
              </a:xfrm>
              <a:custGeom>
                <a:avLst/>
                <a:gdLst>
                  <a:gd name="T0" fmla="*/ 0 w 372"/>
                  <a:gd name="T1" fmla="*/ 0 h 372"/>
                  <a:gd name="T2" fmla="*/ 0 w 372"/>
                  <a:gd name="T3" fmla="*/ 0 h 372"/>
                  <a:gd name="T4" fmla="*/ 0 w 372"/>
                  <a:gd name="T5" fmla="*/ 0 h 372"/>
                  <a:gd name="T6" fmla="*/ 0 w 372"/>
                  <a:gd name="T7" fmla="*/ 0 h 372"/>
                  <a:gd name="T8" fmla="*/ 0 w 372"/>
                  <a:gd name="T9" fmla="*/ 0 h 372"/>
                  <a:gd name="T10" fmla="*/ 0 w 372"/>
                  <a:gd name="T11" fmla="*/ 0 h 372"/>
                  <a:gd name="T12" fmla="*/ 0 w 372"/>
                  <a:gd name="T13" fmla="*/ 0 h 372"/>
                  <a:gd name="T14" fmla="*/ 0 w 372"/>
                  <a:gd name="T15" fmla="*/ 0 h 372"/>
                  <a:gd name="T16" fmla="*/ 0 w 372"/>
                  <a:gd name="T17" fmla="*/ 0 h 372"/>
                  <a:gd name="T18" fmla="*/ 0 w 372"/>
                  <a:gd name="T19" fmla="*/ 0 h 372"/>
                  <a:gd name="T20" fmla="*/ 0 w 372"/>
                  <a:gd name="T21" fmla="*/ 0 h 372"/>
                  <a:gd name="T22" fmla="*/ 0 w 372"/>
                  <a:gd name="T23" fmla="*/ 0 h 372"/>
                  <a:gd name="T24" fmla="*/ 0 w 372"/>
                  <a:gd name="T25" fmla="*/ 0 h 372"/>
                  <a:gd name="T26" fmla="*/ 0 w 372"/>
                  <a:gd name="T27" fmla="*/ 0 h 372"/>
                  <a:gd name="T28" fmla="*/ 0 w 372"/>
                  <a:gd name="T29" fmla="*/ 0 h 372"/>
                  <a:gd name="T30" fmla="*/ 0 w 372"/>
                  <a:gd name="T31" fmla="*/ 0 h 372"/>
                  <a:gd name="T32" fmla="*/ 0 w 372"/>
                  <a:gd name="T33" fmla="*/ 0 h 372"/>
                  <a:gd name="T34" fmla="*/ 0 w 372"/>
                  <a:gd name="T35" fmla="*/ 0 h 372"/>
                  <a:gd name="T36" fmla="*/ 0 w 372"/>
                  <a:gd name="T37" fmla="*/ 0 h 372"/>
                  <a:gd name="T38" fmla="*/ 0 w 372"/>
                  <a:gd name="T39" fmla="*/ 0 h 372"/>
                  <a:gd name="T40" fmla="*/ 0 w 372"/>
                  <a:gd name="T41" fmla="*/ 0 h 372"/>
                  <a:gd name="T42" fmla="*/ 0 w 372"/>
                  <a:gd name="T43" fmla="*/ 0 h 372"/>
                  <a:gd name="T44" fmla="*/ 0 w 372"/>
                  <a:gd name="T45" fmla="*/ 0 h 372"/>
                  <a:gd name="T46" fmla="*/ 0 w 372"/>
                  <a:gd name="T47" fmla="*/ 0 h 372"/>
                  <a:gd name="T48" fmla="*/ 0 w 372"/>
                  <a:gd name="T49" fmla="*/ 0 h 372"/>
                  <a:gd name="T50" fmla="*/ 0 w 372"/>
                  <a:gd name="T51" fmla="*/ 0 h 372"/>
                  <a:gd name="T52" fmla="*/ 0 w 372"/>
                  <a:gd name="T53" fmla="*/ 0 h 372"/>
                  <a:gd name="T54" fmla="*/ 0 w 372"/>
                  <a:gd name="T55" fmla="*/ 0 h 372"/>
                  <a:gd name="T56" fmla="*/ 0 w 372"/>
                  <a:gd name="T57" fmla="*/ 0 h 372"/>
                  <a:gd name="T58" fmla="*/ 0 w 372"/>
                  <a:gd name="T59" fmla="*/ 0 h 372"/>
                  <a:gd name="T60" fmla="*/ 0 w 372"/>
                  <a:gd name="T61" fmla="*/ 0 h 372"/>
                  <a:gd name="T62" fmla="*/ 0 w 372"/>
                  <a:gd name="T63" fmla="*/ 0 h 372"/>
                  <a:gd name="T64" fmla="*/ 0 w 372"/>
                  <a:gd name="T65" fmla="*/ 0 h 372"/>
                  <a:gd name="T66" fmla="*/ 0 w 372"/>
                  <a:gd name="T67" fmla="*/ 0 h 372"/>
                  <a:gd name="T68" fmla="*/ 0 w 372"/>
                  <a:gd name="T69" fmla="*/ 0 h 372"/>
                  <a:gd name="T70" fmla="*/ 0 w 372"/>
                  <a:gd name="T71" fmla="*/ 0 h 372"/>
                  <a:gd name="T72" fmla="*/ 0 w 372"/>
                  <a:gd name="T73" fmla="*/ 0 h 372"/>
                  <a:gd name="T74" fmla="*/ 0 w 372"/>
                  <a:gd name="T75" fmla="*/ 0 h 372"/>
                  <a:gd name="T76" fmla="*/ 0 w 372"/>
                  <a:gd name="T77" fmla="*/ 0 h 372"/>
                  <a:gd name="T78" fmla="*/ 0 w 372"/>
                  <a:gd name="T79" fmla="*/ 0 h 372"/>
                  <a:gd name="T80" fmla="*/ 0 w 372"/>
                  <a:gd name="T81" fmla="*/ 0 h 372"/>
                  <a:gd name="T82" fmla="*/ 0 w 372"/>
                  <a:gd name="T83" fmla="*/ 0 h 372"/>
                  <a:gd name="T84" fmla="*/ 0 w 372"/>
                  <a:gd name="T85" fmla="*/ 0 h 372"/>
                  <a:gd name="T86" fmla="*/ 0 w 372"/>
                  <a:gd name="T87" fmla="*/ 0 h 372"/>
                  <a:gd name="T88" fmla="*/ 0 w 372"/>
                  <a:gd name="T89" fmla="*/ 0 h 372"/>
                  <a:gd name="T90" fmla="*/ 0 w 372"/>
                  <a:gd name="T91" fmla="*/ 0 h 372"/>
                  <a:gd name="T92" fmla="*/ 0 w 372"/>
                  <a:gd name="T93" fmla="*/ 0 h 372"/>
                  <a:gd name="T94" fmla="*/ 0 w 372"/>
                  <a:gd name="T95" fmla="*/ 0 h 372"/>
                  <a:gd name="T96" fmla="*/ 0 w 372"/>
                  <a:gd name="T97" fmla="*/ 0 h 372"/>
                  <a:gd name="T98" fmla="*/ 0 w 372"/>
                  <a:gd name="T99" fmla="*/ 0 h 37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72"/>
                  <a:gd name="T151" fmla="*/ 0 h 372"/>
                  <a:gd name="T152" fmla="*/ 372 w 372"/>
                  <a:gd name="T153" fmla="*/ 372 h 372"/>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72" h="372">
                    <a:moveTo>
                      <a:pt x="186" y="0"/>
                    </a:moveTo>
                    <a:lnTo>
                      <a:pt x="212" y="3"/>
                    </a:lnTo>
                    <a:lnTo>
                      <a:pt x="235" y="7"/>
                    </a:lnTo>
                    <a:lnTo>
                      <a:pt x="258" y="15"/>
                    </a:lnTo>
                    <a:lnTo>
                      <a:pt x="280" y="26"/>
                    </a:lnTo>
                    <a:lnTo>
                      <a:pt x="300" y="40"/>
                    </a:lnTo>
                    <a:lnTo>
                      <a:pt x="317" y="56"/>
                    </a:lnTo>
                    <a:lnTo>
                      <a:pt x="333" y="73"/>
                    </a:lnTo>
                    <a:lnTo>
                      <a:pt x="347" y="94"/>
                    </a:lnTo>
                    <a:lnTo>
                      <a:pt x="358" y="115"/>
                    </a:lnTo>
                    <a:lnTo>
                      <a:pt x="366" y="138"/>
                    </a:lnTo>
                    <a:lnTo>
                      <a:pt x="371" y="162"/>
                    </a:lnTo>
                    <a:lnTo>
                      <a:pt x="372" y="187"/>
                    </a:lnTo>
                    <a:lnTo>
                      <a:pt x="371" y="212"/>
                    </a:lnTo>
                    <a:lnTo>
                      <a:pt x="366" y="236"/>
                    </a:lnTo>
                    <a:lnTo>
                      <a:pt x="358" y="258"/>
                    </a:lnTo>
                    <a:lnTo>
                      <a:pt x="347" y="280"/>
                    </a:lnTo>
                    <a:lnTo>
                      <a:pt x="333" y="300"/>
                    </a:lnTo>
                    <a:lnTo>
                      <a:pt x="317" y="318"/>
                    </a:lnTo>
                    <a:lnTo>
                      <a:pt x="300" y="333"/>
                    </a:lnTo>
                    <a:lnTo>
                      <a:pt x="280" y="347"/>
                    </a:lnTo>
                    <a:lnTo>
                      <a:pt x="258" y="358"/>
                    </a:lnTo>
                    <a:lnTo>
                      <a:pt x="235" y="366"/>
                    </a:lnTo>
                    <a:lnTo>
                      <a:pt x="212" y="371"/>
                    </a:lnTo>
                    <a:lnTo>
                      <a:pt x="186" y="372"/>
                    </a:lnTo>
                    <a:lnTo>
                      <a:pt x="162" y="371"/>
                    </a:lnTo>
                    <a:lnTo>
                      <a:pt x="138" y="366"/>
                    </a:lnTo>
                    <a:lnTo>
                      <a:pt x="115" y="358"/>
                    </a:lnTo>
                    <a:lnTo>
                      <a:pt x="93" y="347"/>
                    </a:lnTo>
                    <a:lnTo>
                      <a:pt x="73" y="333"/>
                    </a:lnTo>
                    <a:lnTo>
                      <a:pt x="55" y="318"/>
                    </a:lnTo>
                    <a:lnTo>
                      <a:pt x="39" y="300"/>
                    </a:lnTo>
                    <a:lnTo>
                      <a:pt x="26" y="280"/>
                    </a:lnTo>
                    <a:lnTo>
                      <a:pt x="15" y="258"/>
                    </a:lnTo>
                    <a:lnTo>
                      <a:pt x="7" y="236"/>
                    </a:lnTo>
                    <a:lnTo>
                      <a:pt x="2" y="212"/>
                    </a:lnTo>
                    <a:lnTo>
                      <a:pt x="0" y="187"/>
                    </a:lnTo>
                    <a:lnTo>
                      <a:pt x="2" y="162"/>
                    </a:lnTo>
                    <a:lnTo>
                      <a:pt x="7" y="138"/>
                    </a:lnTo>
                    <a:lnTo>
                      <a:pt x="15" y="115"/>
                    </a:lnTo>
                    <a:lnTo>
                      <a:pt x="26" y="94"/>
                    </a:lnTo>
                    <a:lnTo>
                      <a:pt x="39" y="73"/>
                    </a:lnTo>
                    <a:lnTo>
                      <a:pt x="55" y="56"/>
                    </a:lnTo>
                    <a:lnTo>
                      <a:pt x="73" y="40"/>
                    </a:lnTo>
                    <a:lnTo>
                      <a:pt x="93" y="26"/>
                    </a:lnTo>
                    <a:lnTo>
                      <a:pt x="115" y="15"/>
                    </a:lnTo>
                    <a:lnTo>
                      <a:pt x="138" y="7"/>
                    </a:lnTo>
                    <a:lnTo>
                      <a:pt x="162" y="3"/>
                    </a:lnTo>
                    <a:lnTo>
                      <a:pt x="186" y="0"/>
                    </a:lnTo>
                    <a:close/>
                  </a:path>
                </a:pathLst>
              </a:custGeom>
              <a:solidFill>
                <a:srgbClr val="CFFFE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5146" name="Freeform 20"/>
              <p:cNvSpPr>
                <a:spLocks/>
              </p:cNvSpPr>
              <p:nvPr/>
            </p:nvSpPr>
            <p:spPr bwMode="auto">
              <a:xfrm>
                <a:off x="228" y="342"/>
                <a:ext cx="114" cy="112"/>
              </a:xfrm>
              <a:custGeom>
                <a:avLst/>
                <a:gdLst>
                  <a:gd name="T0" fmla="*/ 0 w 330"/>
                  <a:gd name="T1" fmla="*/ 0 h 329"/>
                  <a:gd name="T2" fmla="*/ 0 w 330"/>
                  <a:gd name="T3" fmla="*/ 0 h 329"/>
                  <a:gd name="T4" fmla="*/ 0 w 330"/>
                  <a:gd name="T5" fmla="*/ 0 h 329"/>
                  <a:gd name="T6" fmla="*/ 0 w 330"/>
                  <a:gd name="T7" fmla="*/ 0 h 329"/>
                  <a:gd name="T8" fmla="*/ 0 w 330"/>
                  <a:gd name="T9" fmla="*/ 0 h 329"/>
                  <a:gd name="T10" fmla="*/ 0 w 330"/>
                  <a:gd name="T11" fmla="*/ 0 h 329"/>
                  <a:gd name="T12" fmla="*/ 0 w 330"/>
                  <a:gd name="T13" fmla="*/ 0 h 329"/>
                  <a:gd name="T14" fmla="*/ 0 w 330"/>
                  <a:gd name="T15" fmla="*/ 0 h 329"/>
                  <a:gd name="T16" fmla="*/ 0 w 330"/>
                  <a:gd name="T17" fmla="*/ 0 h 329"/>
                  <a:gd name="T18" fmla="*/ 0 w 330"/>
                  <a:gd name="T19" fmla="*/ 0 h 329"/>
                  <a:gd name="T20" fmla="*/ 0 w 330"/>
                  <a:gd name="T21" fmla="*/ 0 h 329"/>
                  <a:gd name="T22" fmla="*/ 0 w 330"/>
                  <a:gd name="T23" fmla="*/ 0 h 329"/>
                  <a:gd name="T24" fmla="*/ 0 w 330"/>
                  <a:gd name="T25" fmla="*/ 0 h 329"/>
                  <a:gd name="T26" fmla="*/ 0 w 330"/>
                  <a:gd name="T27" fmla="*/ 0 h 329"/>
                  <a:gd name="T28" fmla="*/ 0 w 330"/>
                  <a:gd name="T29" fmla="*/ 0 h 329"/>
                  <a:gd name="T30" fmla="*/ 0 w 330"/>
                  <a:gd name="T31" fmla="*/ 0 h 329"/>
                  <a:gd name="T32" fmla="*/ 0 w 330"/>
                  <a:gd name="T33" fmla="*/ 0 h 329"/>
                  <a:gd name="T34" fmla="*/ 0 w 330"/>
                  <a:gd name="T35" fmla="*/ 0 h 329"/>
                  <a:gd name="T36" fmla="*/ 0 w 330"/>
                  <a:gd name="T37" fmla="*/ 0 h 329"/>
                  <a:gd name="T38" fmla="*/ 0 w 330"/>
                  <a:gd name="T39" fmla="*/ 0 h 329"/>
                  <a:gd name="T40" fmla="*/ 0 w 330"/>
                  <a:gd name="T41" fmla="*/ 0 h 329"/>
                  <a:gd name="T42" fmla="*/ 0 w 330"/>
                  <a:gd name="T43" fmla="*/ 0 h 329"/>
                  <a:gd name="T44" fmla="*/ 0 w 330"/>
                  <a:gd name="T45" fmla="*/ 0 h 329"/>
                  <a:gd name="T46" fmla="*/ 0 w 330"/>
                  <a:gd name="T47" fmla="*/ 0 h 329"/>
                  <a:gd name="T48" fmla="*/ 0 w 330"/>
                  <a:gd name="T49" fmla="*/ 0 h 329"/>
                  <a:gd name="T50" fmla="*/ 0 w 330"/>
                  <a:gd name="T51" fmla="*/ 0 h 329"/>
                  <a:gd name="T52" fmla="*/ 0 w 330"/>
                  <a:gd name="T53" fmla="*/ 0 h 329"/>
                  <a:gd name="T54" fmla="*/ 0 w 330"/>
                  <a:gd name="T55" fmla="*/ 0 h 329"/>
                  <a:gd name="T56" fmla="*/ 0 w 330"/>
                  <a:gd name="T57" fmla="*/ 0 h 329"/>
                  <a:gd name="T58" fmla="*/ 0 w 330"/>
                  <a:gd name="T59" fmla="*/ 0 h 329"/>
                  <a:gd name="T60" fmla="*/ 0 w 330"/>
                  <a:gd name="T61" fmla="*/ 0 h 329"/>
                  <a:gd name="T62" fmla="*/ 0 w 330"/>
                  <a:gd name="T63" fmla="*/ 0 h 329"/>
                  <a:gd name="T64" fmla="*/ 0 w 330"/>
                  <a:gd name="T65" fmla="*/ 0 h 329"/>
                  <a:gd name="T66" fmla="*/ 0 w 330"/>
                  <a:gd name="T67" fmla="*/ 0 h 329"/>
                  <a:gd name="T68" fmla="*/ 0 w 330"/>
                  <a:gd name="T69" fmla="*/ 0 h 329"/>
                  <a:gd name="T70" fmla="*/ 0 w 330"/>
                  <a:gd name="T71" fmla="*/ 0 h 329"/>
                  <a:gd name="T72" fmla="*/ 0 w 330"/>
                  <a:gd name="T73" fmla="*/ 0 h 329"/>
                  <a:gd name="T74" fmla="*/ 0 w 330"/>
                  <a:gd name="T75" fmla="*/ 0 h 329"/>
                  <a:gd name="T76" fmla="*/ 0 w 330"/>
                  <a:gd name="T77" fmla="*/ 0 h 329"/>
                  <a:gd name="T78" fmla="*/ 0 w 330"/>
                  <a:gd name="T79" fmla="*/ 0 h 329"/>
                  <a:gd name="T80" fmla="*/ 0 w 330"/>
                  <a:gd name="T81" fmla="*/ 0 h 329"/>
                  <a:gd name="T82" fmla="*/ 0 w 330"/>
                  <a:gd name="T83" fmla="*/ 0 h 329"/>
                  <a:gd name="T84" fmla="*/ 0 w 330"/>
                  <a:gd name="T85" fmla="*/ 0 h 329"/>
                  <a:gd name="T86" fmla="*/ 0 w 330"/>
                  <a:gd name="T87" fmla="*/ 0 h 329"/>
                  <a:gd name="T88" fmla="*/ 0 w 330"/>
                  <a:gd name="T89" fmla="*/ 0 h 329"/>
                  <a:gd name="T90" fmla="*/ 0 w 330"/>
                  <a:gd name="T91" fmla="*/ 0 h 329"/>
                  <a:gd name="T92" fmla="*/ 0 w 330"/>
                  <a:gd name="T93" fmla="*/ 0 h 329"/>
                  <a:gd name="T94" fmla="*/ 0 w 330"/>
                  <a:gd name="T95" fmla="*/ 0 h 329"/>
                  <a:gd name="T96" fmla="*/ 0 w 330"/>
                  <a:gd name="T97" fmla="*/ 0 h 329"/>
                  <a:gd name="T98" fmla="*/ 0 w 330"/>
                  <a:gd name="T99" fmla="*/ 0 h 32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30"/>
                  <a:gd name="T151" fmla="*/ 0 h 329"/>
                  <a:gd name="T152" fmla="*/ 330 w 330"/>
                  <a:gd name="T153" fmla="*/ 329 h 32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30" h="329">
                    <a:moveTo>
                      <a:pt x="165" y="0"/>
                    </a:moveTo>
                    <a:lnTo>
                      <a:pt x="187" y="2"/>
                    </a:lnTo>
                    <a:lnTo>
                      <a:pt x="209" y="6"/>
                    </a:lnTo>
                    <a:lnTo>
                      <a:pt x="229" y="13"/>
                    </a:lnTo>
                    <a:lnTo>
                      <a:pt x="248" y="22"/>
                    </a:lnTo>
                    <a:lnTo>
                      <a:pt x="266" y="35"/>
                    </a:lnTo>
                    <a:lnTo>
                      <a:pt x="281" y="48"/>
                    </a:lnTo>
                    <a:lnTo>
                      <a:pt x="296" y="64"/>
                    </a:lnTo>
                    <a:lnTo>
                      <a:pt x="307" y="82"/>
                    </a:lnTo>
                    <a:lnTo>
                      <a:pt x="317" y="101"/>
                    </a:lnTo>
                    <a:lnTo>
                      <a:pt x="325" y="120"/>
                    </a:lnTo>
                    <a:lnTo>
                      <a:pt x="329" y="142"/>
                    </a:lnTo>
                    <a:lnTo>
                      <a:pt x="330" y="164"/>
                    </a:lnTo>
                    <a:lnTo>
                      <a:pt x="329" y="187"/>
                    </a:lnTo>
                    <a:lnTo>
                      <a:pt x="325" y="208"/>
                    </a:lnTo>
                    <a:lnTo>
                      <a:pt x="317" y="228"/>
                    </a:lnTo>
                    <a:lnTo>
                      <a:pt x="307" y="247"/>
                    </a:lnTo>
                    <a:lnTo>
                      <a:pt x="296" y="265"/>
                    </a:lnTo>
                    <a:lnTo>
                      <a:pt x="281" y="281"/>
                    </a:lnTo>
                    <a:lnTo>
                      <a:pt x="266" y="295"/>
                    </a:lnTo>
                    <a:lnTo>
                      <a:pt x="248" y="307"/>
                    </a:lnTo>
                    <a:lnTo>
                      <a:pt x="229" y="316"/>
                    </a:lnTo>
                    <a:lnTo>
                      <a:pt x="209" y="324"/>
                    </a:lnTo>
                    <a:lnTo>
                      <a:pt x="187" y="328"/>
                    </a:lnTo>
                    <a:lnTo>
                      <a:pt x="165" y="329"/>
                    </a:lnTo>
                    <a:lnTo>
                      <a:pt x="143" y="328"/>
                    </a:lnTo>
                    <a:lnTo>
                      <a:pt x="121" y="324"/>
                    </a:lnTo>
                    <a:lnTo>
                      <a:pt x="101" y="316"/>
                    </a:lnTo>
                    <a:lnTo>
                      <a:pt x="82" y="307"/>
                    </a:lnTo>
                    <a:lnTo>
                      <a:pt x="64" y="295"/>
                    </a:lnTo>
                    <a:lnTo>
                      <a:pt x="49" y="281"/>
                    </a:lnTo>
                    <a:lnTo>
                      <a:pt x="35" y="265"/>
                    </a:lnTo>
                    <a:lnTo>
                      <a:pt x="23" y="247"/>
                    </a:lnTo>
                    <a:lnTo>
                      <a:pt x="13" y="228"/>
                    </a:lnTo>
                    <a:lnTo>
                      <a:pt x="6" y="208"/>
                    </a:lnTo>
                    <a:lnTo>
                      <a:pt x="2" y="187"/>
                    </a:lnTo>
                    <a:lnTo>
                      <a:pt x="0" y="164"/>
                    </a:lnTo>
                    <a:lnTo>
                      <a:pt x="2" y="142"/>
                    </a:lnTo>
                    <a:lnTo>
                      <a:pt x="6" y="120"/>
                    </a:lnTo>
                    <a:lnTo>
                      <a:pt x="13" y="101"/>
                    </a:lnTo>
                    <a:lnTo>
                      <a:pt x="23" y="82"/>
                    </a:lnTo>
                    <a:lnTo>
                      <a:pt x="35" y="64"/>
                    </a:lnTo>
                    <a:lnTo>
                      <a:pt x="49" y="48"/>
                    </a:lnTo>
                    <a:lnTo>
                      <a:pt x="64" y="35"/>
                    </a:lnTo>
                    <a:lnTo>
                      <a:pt x="82" y="22"/>
                    </a:lnTo>
                    <a:lnTo>
                      <a:pt x="101" y="13"/>
                    </a:lnTo>
                    <a:lnTo>
                      <a:pt x="121" y="6"/>
                    </a:lnTo>
                    <a:lnTo>
                      <a:pt x="143" y="2"/>
                    </a:lnTo>
                    <a:lnTo>
                      <a:pt x="165" y="0"/>
                    </a:lnTo>
                    <a:close/>
                  </a:path>
                </a:pathLst>
              </a:custGeom>
              <a:solidFill>
                <a:srgbClr val="D4FFE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5147" name="Freeform 21"/>
              <p:cNvSpPr>
                <a:spLocks/>
              </p:cNvSpPr>
              <p:nvPr/>
            </p:nvSpPr>
            <p:spPr bwMode="auto">
              <a:xfrm>
                <a:off x="237" y="344"/>
                <a:ext cx="101" cy="102"/>
              </a:xfrm>
              <a:custGeom>
                <a:avLst/>
                <a:gdLst>
                  <a:gd name="T0" fmla="*/ 0 w 291"/>
                  <a:gd name="T1" fmla="*/ 0 h 291"/>
                  <a:gd name="T2" fmla="*/ 0 w 291"/>
                  <a:gd name="T3" fmla="*/ 0 h 291"/>
                  <a:gd name="T4" fmla="*/ 0 w 291"/>
                  <a:gd name="T5" fmla="*/ 0 h 291"/>
                  <a:gd name="T6" fmla="*/ 0 w 291"/>
                  <a:gd name="T7" fmla="*/ 0 h 291"/>
                  <a:gd name="T8" fmla="*/ 0 w 291"/>
                  <a:gd name="T9" fmla="*/ 0 h 291"/>
                  <a:gd name="T10" fmla="*/ 0 w 291"/>
                  <a:gd name="T11" fmla="*/ 0 h 291"/>
                  <a:gd name="T12" fmla="*/ 0 w 291"/>
                  <a:gd name="T13" fmla="*/ 0 h 291"/>
                  <a:gd name="T14" fmla="*/ 0 w 291"/>
                  <a:gd name="T15" fmla="*/ 0 h 291"/>
                  <a:gd name="T16" fmla="*/ 0 w 291"/>
                  <a:gd name="T17" fmla="*/ 0 h 291"/>
                  <a:gd name="T18" fmla="*/ 0 w 291"/>
                  <a:gd name="T19" fmla="*/ 0 h 291"/>
                  <a:gd name="T20" fmla="*/ 0 w 291"/>
                  <a:gd name="T21" fmla="*/ 0 h 291"/>
                  <a:gd name="T22" fmla="*/ 0 w 291"/>
                  <a:gd name="T23" fmla="*/ 0 h 291"/>
                  <a:gd name="T24" fmla="*/ 0 w 291"/>
                  <a:gd name="T25" fmla="*/ 0 h 291"/>
                  <a:gd name="T26" fmla="*/ 0 w 291"/>
                  <a:gd name="T27" fmla="*/ 0 h 291"/>
                  <a:gd name="T28" fmla="*/ 0 w 291"/>
                  <a:gd name="T29" fmla="*/ 0 h 291"/>
                  <a:gd name="T30" fmla="*/ 0 w 291"/>
                  <a:gd name="T31" fmla="*/ 0 h 291"/>
                  <a:gd name="T32" fmla="*/ 0 w 291"/>
                  <a:gd name="T33" fmla="*/ 0 h 291"/>
                  <a:gd name="T34" fmla="*/ 0 w 291"/>
                  <a:gd name="T35" fmla="*/ 0 h 291"/>
                  <a:gd name="T36" fmla="*/ 0 w 291"/>
                  <a:gd name="T37" fmla="*/ 0 h 291"/>
                  <a:gd name="T38" fmla="*/ 0 w 291"/>
                  <a:gd name="T39" fmla="*/ 0 h 291"/>
                  <a:gd name="T40" fmla="*/ 0 w 291"/>
                  <a:gd name="T41" fmla="*/ 0 h 291"/>
                  <a:gd name="T42" fmla="*/ 0 w 291"/>
                  <a:gd name="T43" fmla="*/ 0 h 291"/>
                  <a:gd name="T44" fmla="*/ 0 w 291"/>
                  <a:gd name="T45" fmla="*/ 0 h 291"/>
                  <a:gd name="T46" fmla="*/ 0 w 291"/>
                  <a:gd name="T47" fmla="*/ 0 h 291"/>
                  <a:gd name="T48" fmla="*/ 0 w 291"/>
                  <a:gd name="T49" fmla="*/ 0 h 291"/>
                  <a:gd name="T50" fmla="*/ 0 w 291"/>
                  <a:gd name="T51" fmla="*/ 0 h 291"/>
                  <a:gd name="T52" fmla="*/ 0 w 291"/>
                  <a:gd name="T53" fmla="*/ 0 h 291"/>
                  <a:gd name="T54" fmla="*/ 0 w 291"/>
                  <a:gd name="T55" fmla="*/ 0 h 291"/>
                  <a:gd name="T56" fmla="*/ 0 w 291"/>
                  <a:gd name="T57" fmla="*/ 0 h 291"/>
                  <a:gd name="T58" fmla="*/ 0 w 291"/>
                  <a:gd name="T59" fmla="*/ 0 h 291"/>
                  <a:gd name="T60" fmla="*/ 0 w 291"/>
                  <a:gd name="T61" fmla="*/ 0 h 291"/>
                  <a:gd name="T62" fmla="*/ 0 w 291"/>
                  <a:gd name="T63" fmla="*/ 0 h 291"/>
                  <a:gd name="T64" fmla="*/ 0 w 291"/>
                  <a:gd name="T65" fmla="*/ 0 h 291"/>
                  <a:gd name="T66" fmla="*/ 0 w 291"/>
                  <a:gd name="T67" fmla="*/ 0 h 291"/>
                  <a:gd name="T68" fmla="*/ 0 w 291"/>
                  <a:gd name="T69" fmla="*/ 0 h 291"/>
                  <a:gd name="T70" fmla="*/ 0 w 291"/>
                  <a:gd name="T71" fmla="*/ 0 h 291"/>
                  <a:gd name="T72" fmla="*/ 0 w 291"/>
                  <a:gd name="T73" fmla="*/ 0 h 291"/>
                  <a:gd name="T74" fmla="*/ 0 w 291"/>
                  <a:gd name="T75" fmla="*/ 0 h 291"/>
                  <a:gd name="T76" fmla="*/ 0 w 291"/>
                  <a:gd name="T77" fmla="*/ 0 h 291"/>
                  <a:gd name="T78" fmla="*/ 0 w 291"/>
                  <a:gd name="T79" fmla="*/ 0 h 291"/>
                  <a:gd name="T80" fmla="*/ 0 w 291"/>
                  <a:gd name="T81" fmla="*/ 0 h 291"/>
                  <a:gd name="T82" fmla="*/ 0 w 291"/>
                  <a:gd name="T83" fmla="*/ 0 h 291"/>
                  <a:gd name="T84" fmla="*/ 0 w 291"/>
                  <a:gd name="T85" fmla="*/ 0 h 291"/>
                  <a:gd name="T86" fmla="*/ 0 w 291"/>
                  <a:gd name="T87" fmla="*/ 0 h 291"/>
                  <a:gd name="T88" fmla="*/ 0 w 291"/>
                  <a:gd name="T89" fmla="*/ 0 h 291"/>
                  <a:gd name="T90" fmla="*/ 0 w 291"/>
                  <a:gd name="T91" fmla="*/ 0 h 291"/>
                  <a:gd name="T92" fmla="*/ 0 w 291"/>
                  <a:gd name="T93" fmla="*/ 0 h 291"/>
                  <a:gd name="T94" fmla="*/ 0 w 291"/>
                  <a:gd name="T95" fmla="*/ 0 h 291"/>
                  <a:gd name="T96" fmla="*/ 0 w 291"/>
                  <a:gd name="T97" fmla="*/ 0 h 291"/>
                  <a:gd name="T98" fmla="*/ 0 w 291"/>
                  <a:gd name="T99" fmla="*/ 0 h 29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91"/>
                  <a:gd name="T151" fmla="*/ 0 h 291"/>
                  <a:gd name="T152" fmla="*/ 291 w 291"/>
                  <a:gd name="T153" fmla="*/ 291 h 29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91" h="291">
                    <a:moveTo>
                      <a:pt x="145" y="0"/>
                    </a:moveTo>
                    <a:lnTo>
                      <a:pt x="165" y="2"/>
                    </a:lnTo>
                    <a:lnTo>
                      <a:pt x="184" y="6"/>
                    </a:lnTo>
                    <a:lnTo>
                      <a:pt x="202" y="12"/>
                    </a:lnTo>
                    <a:lnTo>
                      <a:pt x="219" y="21"/>
                    </a:lnTo>
                    <a:lnTo>
                      <a:pt x="235" y="31"/>
                    </a:lnTo>
                    <a:lnTo>
                      <a:pt x="249" y="43"/>
                    </a:lnTo>
                    <a:lnTo>
                      <a:pt x="261" y="58"/>
                    </a:lnTo>
                    <a:lnTo>
                      <a:pt x="271" y="73"/>
                    </a:lnTo>
                    <a:lnTo>
                      <a:pt x="280" y="90"/>
                    </a:lnTo>
                    <a:lnTo>
                      <a:pt x="286" y="108"/>
                    </a:lnTo>
                    <a:lnTo>
                      <a:pt x="291" y="127"/>
                    </a:lnTo>
                    <a:lnTo>
                      <a:pt x="291" y="146"/>
                    </a:lnTo>
                    <a:lnTo>
                      <a:pt x="291" y="166"/>
                    </a:lnTo>
                    <a:lnTo>
                      <a:pt x="286" y="185"/>
                    </a:lnTo>
                    <a:lnTo>
                      <a:pt x="280" y="203"/>
                    </a:lnTo>
                    <a:lnTo>
                      <a:pt x="271" y="220"/>
                    </a:lnTo>
                    <a:lnTo>
                      <a:pt x="261" y="235"/>
                    </a:lnTo>
                    <a:lnTo>
                      <a:pt x="249" y="249"/>
                    </a:lnTo>
                    <a:lnTo>
                      <a:pt x="235" y="261"/>
                    </a:lnTo>
                    <a:lnTo>
                      <a:pt x="219" y="272"/>
                    </a:lnTo>
                    <a:lnTo>
                      <a:pt x="202" y="281"/>
                    </a:lnTo>
                    <a:lnTo>
                      <a:pt x="184" y="287"/>
                    </a:lnTo>
                    <a:lnTo>
                      <a:pt x="165" y="291"/>
                    </a:lnTo>
                    <a:lnTo>
                      <a:pt x="145" y="291"/>
                    </a:lnTo>
                    <a:lnTo>
                      <a:pt x="126" y="291"/>
                    </a:lnTo>
                    <a:lnTo>
                      <a:pt x="107" y="287"/>
                    </a:lnTo>
                    <a:lnTo>
                      <a:pt x="89" y="281"/>
                    </a:lnTo>
                    <a:lnTo>
                      <a:pt x="72" y="272"/>
                    </a:lnTo>
                    <a:lnTo>
                      <a:pt x="57" y="261"/>
                    </a:lnTo>
                    <a:lnTo>
                      <a:pt x="43" y="249"/>
                    </a:lnTo>
                    <a:lnTo>
                      <a:pt x="30" y="235"/>
                    </a:lnTo>
                    <a:lnTo>
                      <a:pt x="20" y="220"/>
                    </a:lnTo>
                    <a:lnTo>
                      <a:pt x="11" y="203"/>
                    </a:lnTo>
                    <a:lnTo>
                      <a:pt x="5" y="185"/>
                    </a:lnTo>
                    <a:lnTo>
                      <a:pt x="1" y="166"/>
                    </a:lnTo>
                    <a:lnTo>
                      <a:pt x="0" y="146"/>
                    </a:lnTo>
                    <a:lnTo>
                      <a:pt x="1" y="127"/>
                    </a:lnTo>
                    <a:lnTo>
                      <a:pt x="5" y="108"/>
                    </a:lnTo>
                    <a:lnTo>
                      <a:pt x="11" y="90"/>
                    </a:lnTo>
                    <a:lnTo>
                      <a:pt x="20" y="73"/>
                    </a:lnTo>
                    <a:lnTo>
                      <a:pt x="30" y="58"/>
                    </a:lnTo>
                    <a:lnTo>
                      <a:pt x="43" y="43"/>
                    </a:lnTo>
                    <a:lnTo>
                      <a:pt x="57" y="31"/>
                    </a:lnTo>
                    <a:lnTo>
                      <a:pt x="72" y="21"/>
                    </a:lnTo>
                    <a:lnTo>
                      <a:pt x="89" y="12"/>
                    </a:lnTo>
                    <a:lnTo>
                      <a:pt x="107" y="6"/>
                    </a:lnTo>
                    <a:lnTo>
                      <a:pt x="126" y="2"/>
                    </a:lnTo>
                    <a:lnTo>
                      <a:pt x="145" y="0"/>
                    </a:lnTo>
                    <a:close/>
                  </a:path>
                </a:pathLst>
              </a:custGeom>
              <a:solidFill>
                <a:srgbClr val="DBFF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5148" name="Freeform 22"/>
              <p:cNvSpPr>
                <a:spLocks/>
              </p:cNvSpPr>
              <p:nvPr/>
            </p:nvSpPr>
            <p:spPr bwMode="auto">
              <a:xfrm>
                <a:off x="243" y="349"/>
                <a:ext cx="88" cy="88"/>
              </a:xfrm>
              <a:custGeom>
                <a:avLst/>
                <a:gdLst>
                  <a:gd name="T0" fmla="*/ 0 w 254"/>
                  <a:gd name="T1" fmla="*/ 0 h 253"/>
                  <a:gd name="T2" fmla="*/ 0 w 254"/>
                  <a:gd name="T3" fmla="*/ 0 h 253"/>
                  <a:gd name="T4" fmla="*/ 0 w 254"/>
                  <a:gd name="T5" fmla="*/ 0 h 253"/>
                  <a:gd name="T6" fmla="*/ 0 w 254"/>
                  <a:gd name="T7" fmla="*/ 0 h 253"/>
                  <a:gd name="T8" fmla="*/ 0 w 254"/>
                  <a:gd name="T9" fmla="*/ 0 h 253"/>
                  <a:gd name="T10" fmla="*/ 0 w 254"/>
                  <a:gd name="T11" fmla="*/ 0 h 253"/>
                  <a:gd name="T12" fmla="*/ 0 w 254"/>
                  <a:gd name="T13" fmla="*/ 0 h 253"/>
                  <a:gd name="T14" fmla="*/ 0 w 254"/>
                  <a:gd name="T15" fmla="*/ 0 h 253"/>
                  <a:gd name="T16" fmla="*/ 0 w 254"/>
                  <a:gd name="T17" fmla="*/ 0 h 253"/>
                  <a:gd name="T18" fmla="*/ 0 w 254"/>
                  <a:gd name="T19" fmla="*/ 0 h 253"/>
                  <a:gd name="T20" fmla="*/ 0 w 254"/>
                  <a:gd name="T21" fmla="*/ 0 h 253"/>
                  <a:gd name="T22" fmla="*/ 0 w 254"/>
                  <a:gd name="T23" fmla="*/ 0 h 253"/>
                  <a:gd name="T24" fmla="*/ 0 w 254"/>
                  <a:gd name="T25" fmla="*/ 0 h 253"/>
                  <a:gd name="T26" fmla="*/ 0 w 254"/>
                  <a:gd name="T27" fmla="*/ 0 h 253"/>
                  <a:gd name="T28" fmla="*/ 0 w 254"/>
                  <a:gd name="T29" fmla="*/ 0 h 253"/>
                  <a:gd name="T30" fmla="*/ 0 w 254"/>
                  <a:gd name="T31" fmla="*/ 0 h 253"/>
                  <a:gd name="T32" fmla="*/ 0 w 254"/>
                  <a:gd name="T33" fmla="*/ 0 h 253"/>
                  <a:gd name="T34" fmla="*/ 0 w 254"/>
                  <a:gd name="T35" fmla="*/ 0 h 253"/>
                  <a:gd name="T36" fmla="*/ 0 w 254"/>
                  <a:gd name="T37" fmla="*/ 0 h 253"/>
                  <a:gd name="T38" fmla="*/ 0 w 254"/>
                  <a:gd name="T39" fmla="*/ 0 h 253"/>
                  <a:gd name="T40" fmla="*/ 0 w 254"/>
                  <a:gd name="T41" fmla="*/ 0 h 253"/>
                  <a:gd name="T42" fmla="*/ 0 w 254"/>
                  <a:gd name="T43" fmla="*/ 0 h 253"/>
                  <a:gd name="T44" fmla="*/ 0 w 254"/>
                  <a:gd name="T45" fmla="*/ 0 h 253"/>
                  <a:gd name="T46" fmla="*/ 0 w 254"/>
                  <a:gd name="T47" fmla="*/ 0 h 253"/>
                  <a:gd name="T48" fmla="*/ 0 w 254"/>
                  <a:gd name="T49" fmla="*/ 0 h 253"/>
                  <a:gd name="T50" fmla="*/ 0 w 254"/>
                  <a:gd name="T51" fmla="*/ 0 h 253"/>
                  <a:gd name="T52" fmla="*/ 0 w 254"/>
                  <a:gd name="T53" fmla="*/ 0 h 253"/>
                  <a:gd name="T54" fmla="*/ 0 w 254"/>
                  <a:gd name="T55" fmla="*/ 0 h 253"/>
                  <a:gd name="T56" fmla="*/ 0 w 254"/>
                  <a:gd name="T57" fmla="*/ 0 h 253"/>
                  <a:gd name="T58" fmla="*/ 0 w 254"/>
                  <a:gd name="T59" fmla="*/ 0 h 253"/>
                  <a:gd name="T60" fmla="*/ 0 w 254"/>
                  <a:gd name="T61" fmla="*/ 0 h 253"/>
                  <a:gd name="T62" fmla="*/ 0 w 254"/>
                  <a:gd name="T63" fmla="*/ 0 h 253"/>
                  <a:gd name="T64" fmla="*/ 0 w 254"/>
                  <a:gd name="T65" fmla="*/ 0 h 253"/>
                  <a:gd name="T66" fmla="*/ 0 w 254"/>
                  <a:gd name="T67" fmla="*/ 0 h 253"/>
                  <a:gd name="T68" fmla="*/ 0 w 254"/>
                  <a:gd name="T69" fmla="*/ 0 h 253"/>
                  <a:gd name="T70" fmla="*/ 0 w 254"/>
                  <a:gd name="T71" fmla="*/ 0 h 253"/>
                  <a:gd name="T72" fmla="*/ 0 w 254"/>
                  <a:gd name="T73" fmla="*/ 0 h 253"/>
                  <a:gd name="T74" fmla="*/ 0 w 254"/>
                  <a:gd name="T75" fmla="*/ 0 h 253"/>
                  <a:gd name="T76" fmla="*/ 0 w 254"/>
                  <a:gd name="T77" fmla="*/ 0 h 253"/>
                  <a:gd name="T78" fmla="*/ 0 w 254"/>
                  <a:gd name="T79" fmla="*/ 0 h 253"/>
                  <a:gd name="T80" fmla="*/ 0 w 254"/>
                  <a:gd name="T81" fmla="*/ 0 h 253"/>
                  <a:gd name="T82" fmla="*/ 0 w 254"/>
                  <a:gd name="T83" fmla="*/ 0 h 253"/>
                  <a:gd name="T84" fmla="*/ 0 w 254"/>
                  <a:gd name="T85" fmla="*/ 0 h 253"/>
                  <a:gd name="T86" fmla="*/ 0 w 254"/>
                  <a:gd name="T87" fmla="*/ 0 h 253"/>
                  <a:gd name="T88" fmla="*/ 0 w 254"/>
                  <a:gd name="T89" fmla="*/ 0 h 253"/>
                  <a:gd name="T90" fmla="*/ 0 w 254"/>
                  <a:gd name="T91" fmla="*/ 0 h 253"/>
                  <a:gd name="T92" fmla="*/ 0 w 254"/>
                  <a:gd name="T93" fmla="*/ 0 h 253"/>
                  <a:gd name="T94" fmla="*/ 0 w 254"/>
                  <a:gd name="T95" fmla="*/ 0 h 253"/>
                  <a:gd name="T96" fmla="*/ 0 w 254"/>
                  <a:gd name="T97" fmla="*/ 0 h 253"/>
                  <a:gd name="T98" fmla="*/ 0 w 254"/>
                  <a:gd name="T99" fmla="*/ 0 h 25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54"/>
                  <a:gd name="T151" fmla="*/ 0 h 253"/>
                  <a:gd name="T152" fmla="*/ 254 w 254"/>
                  <a:gd name="T153" fmla="*/ 253 h 253"/>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54" h="253">
                    <a:moveTo>
                      <a:pt x="127" y="0"/>
                    </a:moveTo>
                    <a:lnTo>
                      <a:pt x="145" y="1"/>
                    </a:lnTo>
                    <a:lnTo>
                      <a:pt x="161" y="5"/>
                    </a:lnTo>
                    <a:lnTo>
                      <a:pt x="177" y="10"/>
                    </a:lnTo>
                    <a:lnTo>
                      <a:pt x="191" y="18"/>
                    </a:lnTo>
                    <a:lnTo>
                      <a:pt x="205" y="26"/>
                    </a:lnTo>
                    <a:lnTo>
                      <a:pt x="217" y="37"/>
                    </a:lnTo>
                    <a:lnTo>
                      <a:pt x="228" y="50"/>
                    </a:lnTo>
                    <a:lnTo>
                      <a:pt x="237" y="63"/>
                    </a:lnTo>
                    <a:lnTo>
                      <a:pt x="245" y="78"/>
                    </a:lnTo>
                    <a:lnTo>
                      <a:pt x="250" y="93"/>
                    </a:lnTo>
                    <a:lnTo>
                      <a:pt x="254" y="110"/>
                    </a:lnTo>
                    <a:lnTo>
                      <a:pt x="254" y="127"/>
                    </a:lnTo>
                    <a:lnTo>
                      <a:pt x="254" y="144"/>
                    </a:lnTo>
                    <a:lnTo>
                      <a:pt x="250" y="161"/>
                    </a:lnTo>
                    <a:lnTo>
                      <a:pt x="245" y="176"/>
                    </a:lnTo>
                    <a:lnTo>
                      <a:pt x="237" y="191"/>
                    </a:lnTo>
                    <a:lnTo>
                      <a:pt x="228" y="204"/>
                    </a:lnTo>
                    <a:lnTo>
                      <a:pt x="217" y="217"/>
                    </a:lnTo>
                    <a:lnTo>
                      <a:pt x="205" y="228"/>
                    </a:lnTo>
                    <a:lnTo>
                      <a:pt x="191" y="236"/>
                    </a:lnTo>
                    <a:lnTo>
                      <a:pt x="177" y="244"/>
                    </a:lnTo>
                    <a:lnTo>
                      <a:pt x="161" y="249"/>
                    </a:lnTo>
                    <a:lnTo>
                      <a:pt x="145" y="253"/>
                    </a:lnTo>
                    <a:lnTo>
                      <a:pt x="127" y="253"/>
                    </a:lnTo>
                    <a:lnTo>
                      <a:pt x="110" y="253"/>
                    </a:lnTo>
                    <a:lnTo>
                      <a:pt x="94" y="249"/>
                    </a:lnTo>
                    <a:lnTo>
                      <a:pt x="78" y="244"/>
                    </a:lnTo>
                    <a:lnTo>
                      <a:pt x="64" y="236"/>
                    </a:lnTo>
                    <a:lnTo>
                      <a:pt x="50" y="228"/>
                    </a:lnTo>
                    <a:lnTo>
                      <a:pt x="38" y="217"/>
                    </a:lnTo>
                    <a:lnTo>
                      <a:pt x="27" y="204"/>
                    </a:lnTo>
                    <a:lnTo>
                      <a:pt x="18" y="191"/>
                    </a:lnTo>
                    <a:lnTo>
                      <a:pt x="10" y="176"/>
                    </a:lnTo>
                    <a:lnTo>
                      <a:pt x="5" y="161"/>
                    </a:lnTo>
                    <a:lnTo>
                      <a:pt x="2" y="144"/>
                    </a:lnTo>
                    <a:lnTo>
                      <a:pt x="0" y="127"/>
                    </a:lnTo>
                    <a:lnTo>
                      <a:pt x="2" y="110"/>
                    </a:lnTo>
                    <a:lnTo>
                      <a:pt x="5" y="93"/>
                    </a:lnTo>
                    <a:lnTo>
                      <a:pt x="10" y="78"/>
                    </a:lnTo>
                    <a:lnTo>
                      <a:pt x="18" y="63"/>
                    </a:lnTo>
                    <a:lnTo>
                      <a:pt x="27" y="50"/>
                    </a:lnTo>
                    <a:lnTo>
                      <a:pt x="38" y="37"/>
                    </a:lnTo>
                    <a:lnTo>
                      <a:pt x="50" y="26"/>
                    </a:lnTo>
                    <a:lnTo>
                      <a:pt x="64" y="18"/>
                    </a:lnTo>
                    <a:lnTo>
                      <a:pt x="78" y="10"/>
                    </a:lnTo>
                    <a:lnTo>
                      <a:pt x="94" y="5"/>
                    </a:lnTo>
                    <a:lnTo>
                      <a:pt x="110" y="1"/>
                    </a:lnTo>
                    <a:lnTo>
                      <a:pt x="127" y="0"/>
                    </a:lnTo>
                    <a:close/>
                  </a:path>
                </a:pathLst>
              </a:custGeom>
              <a:solidFill>
                <a:srgbClr val="E0FF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5149" name="Freeform 23"/>
              <p:cNvSpPr>
                <a:spLocks/>
              </p:cNvSpPr>
              <p:nvPr/>
            </p:nvSpPr>
            <p:spPr bwMode="auto">
              <a:xfrm>
                <a:off x="254" y="353"/>
                <a:ext cx="71" cy="73"/>
              </a:xfrm>
              <a:custGeom>
                <a:avLst/>
                <a:gdLst>
                  <a:gd name="T0" fmla="*/ 0 w 211"/>
                  <a:gd name="T1" fmla="*/ 0 h 211"/>
                  <a:gd name="T2" fmla="*/ 0 w 211"/>
                  <a:gd name="T3" fmla="*/ 0 h 211"/>
                  <a:gd name="T4" fmla="*/ 0 w 211"/>
                  <a:gd name="T5" fmla="*/ 0 h 211"/>
                  <a:gd name="T6" fmla="*/ 0 w 211"/>
                  <a:gd name="T7" fmla="*/ 0 h 211"/>
                  <a:gd name="T8" fmla="*/ 0 w 211"/>
                  <a:gd name="T9" fmla="*/ 0 h 211"/>
                  <a:gd name="T10" fmla="*/ 0 w 211"/>
                  <a:gd name="T11" fmla="*/ 0 h 211"/>
                  <a:gd name="T12" fmla="*/ 0 w 211"/>
                  <a:gd name="T13" fmla="*/ 0 h 211"/>
                  <a:gd name="T14" fmla="*/ 0 w 211"/>
                  <a:gd name="T15" fmla="*/ 0 h 211"/>
                  <a:gd name="T16" fmla="*/ 0 w 211"/>
                  <a:gd name="T17" fmla="*/ 0 h 211"/>
                  <a:gd name="T18" fmla="*/ 0 w 211"/>
                  <a:gd name="T19" fmla="*/ 0 h 211"/>
                  <a:gd name="T20" fmla="*/ 0 w 211"/>
                  <a:gd name="T21" fmla="*/ 0 h 211"/>
                  <a:gd name="T22" fmla="*/ 0 w 211"/>
                  <a:gd name="T23" fmla="*/ 0 h 211"/>
                  <a:gd name="T24" fmla="*/ 0 w 211"/>
                  <a:gd name="T25" fmla="*/ 0 h 211"/>
                  <a:gd name="T26" fmla="*/ 0 w 211"/>
                  <a:gd name="T27" fmla="*/ 0 h 211"/>
                  <a:gd name="T28" fmla="*/ 0 w 211"/>
                  <a:gd name="T29" fmla="*/ 0 h 211"/>
                  <a:gd name="T30" fmla="*/ 0 w 211"/>
                  <a:gd name="T31" fmla="*/ 0 h 211"/>
                  <a:gd name="T32" fmla="*/ 0 w 211"/>
                  <a:gd name="T33" fmla="*/ 0 h 211"/>
                  <a:gd name="T34" fmla="*/ 0 w 211"/>
                  <a:gd name="T35" fmla="*/ 0 h 211"/>
                  <a:gd name="T36" fmla="*/ 0 w 211"/>
                  <a:gd name="T37" fmla="*/ 0 h 211"/>
                  <a:gd name="T38" fmla="*/ 0 w 211"/>
                  <a:gd name="T39" fmla="*/ 0 h 211"/>
                  <a:gd name="T40" fmla="*/ 0 w 211"/>
                  <a:gd name="T41" fmla="*/ 0 h 211"/>
                  <a:gd name="T42" fmla="*/ 0 w 211"/>
                  <a:gd name="T43" fmla="*/ 0 h 211"/>
                  <a:gd name="T44" fmla="*/ 0 w 211"/>
                  <a:gd name="T45" fmla="*/ 0 h 211"/>
                  <a:gd name="T46" fmla="*/ 0 w 211"/>
                  <a:gd name="T47" fmla="*/ 0 h 211"/>
                  <a:gd name="T48" fmla="*/ 0 w 211"/>
                  <a:gd name="T49" fmla="*/ 0 h 211"/>
                  <a:gd name="T50" fmla="*/ 0 w 211"/>
                  <a:gd name="T51" fmla="*/ 0 h 211"/>
                  <a:gd name="T52" fmla="*/ 0 w 211"/>
                  <a:gd name="T53" fmla="*/ 0 h 211"/>
                  <a:gd name="T54" fmla="*/ 0 w 211"/>
                  <a:gd name="T55" fmla="*/ 0 h 211"/>
                  <a:gd name="T56" fmla="*/ 0 w 211"/>
                  <a:gd name="T57" fmla="*/ 0 h 211"/>
                  <a:gd name="T58" fmla="*/ 0 w 211"/>
                  <a:gd name="T59" fmla="*/ 0 h 211"/>
                  <a:gd name="T60" fmla="*/ 0 w 211"/>
                  <a:gd name="T61" fmla="*/ 0 h 211"/>
                  <a:gd name="T62" fmla="*/ 0 w 211"/>
                  <a:gd name="T63" fmla="*/ 0 h 211"/>
                  <a:gd name="T64" fmla="*/ 0 w 211"/>
                  <a:gd name="T65" fmla="*/ 0 h 211"/>
                  <a:gd name="T66" fmla="*/ 0 w 211"/>
                  <a:gd name="T67" fmla="*/ 0 h 211"/>
                  <a:gd name="T68" fmla="*/ 0 w 211"/>
                  <a:gd name="T69" fmla="*/ 0 h 211"/>
                  <a:gd name="T70" fmla="*/ 0 w 211"/>
                  <a:gd name="T71" fmla="*/ 0 h 211"/>
                  <a:gd name="T72" fmla="*/ 0 w 211"/>
                  <a:gd name="T73" fmla="*/ 0 h 211"/>
                  <a:gd name="T74" fmla="*/ 0 w 211"/>
                  <a:gd name="T75" fmla="*/ 0 h 211"/>
                  <a:gd name="T76" fmla="*/ 0 w 211"/>
                  <a:gd name="T77" fmla="*/ 0 h 211"/>
                  <a:gd name="T78" fmla="*/ 0 w 211"/>
                  <a:gd name="T79" fmla="*/ 0 h 211"/>
                  <a:gd name="T80" fmla="*/ 0 w 211"/>
                  <a:gd name="T81" fmla="*/ 0 h 211"/>
                  <a:gd name="T82" fmla="*/ 0 w 211"/>
                  <a:gd name="T83" fmla="*/ 0 h 211"/>
                  <a:gd name="T84" fmla="*/ 0 w 211"/>
                  <a:gd name="T85" fmla="*/ 0 h 211"/>
                  <a:gd name="T86" fmla="*/ 0 w 211"/>
                  <a:gd name="T87" fmla="*/ 0 h 211"/>
                  <a:gd name="T88" fmla="*/ 0 w 211"/>
                  <a:gd name="T89" fmla="*/ 0 h 211"/>
                  <a:gd name="T90" fmla="*/ 0 w 211"/>
                  <a:gd name="T91" fmla="*/ 0 h 211"/>
                  <a:gd name="T92" fmla="*/ 0 w 211"/>
                  <a:gd name="T93" fmla="*/ 0 h 211"/>
                  <a:gd name="T94" fmla="*/ 0 w 211"/>
                  <a:gd name="T95" fmla="*/ 0 h 211"/>
                  <a:gd name="T96" fmla="*/ 0 w 211"/>
                  <a:gd name="T97" fmla="*/ 0 h 211"/>
                  <a:gd name="T98" fmla="*/ 0 w 211"/>
                  <a:gd name="T99" fmla="*/ 0 h 21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11"/>
                  <a:gd name="T151" fmla="*/ 0 h 211"/>
                  <a:gd name="T152" fmla="*/ 211 w 211"/>
                  <a:gd name="T153" fmla="*/ 211 h 21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11" h="211">
                    <a:moveTo>
                      <a:pt x="106" y="0"/>
                    </a:moveTo>
                    <a:lnTo>
                      <a:pt x="120" y="1"/>
                    </a:lnTo>
                    <a:lnTo>
                      <a:pt x="134" y="4"/>
                    </a:lnTo>
                    <a:lnTo>
                      <a:pt x="147" y="9"/>
                    </a:lnTo>
                    <a:lnTo>
                      <a:pt x="159" y="15"/>
                    </a:lnTo>
                    <a:lnTo>
                      <a:pt x="170" y="23"/>
                    </a:lnTo>
                    <a:lnTo>
                      <a:pt x="180" y="31"/>
                    </a:lnTo>
                    <a:lnTo>
                      <a:pt x="190" y="42"/>
                    </a:lnTo>
                    <a:lnTo>
                      <a:pt x="197" y="53"/>
                    </a:lnTo>
                    <a:lnTo>
                      <a:pt x="203" y="66"/>
                    </a:lnTo>
                    <a:lnTo>
                      <a:pt x="208" y="79"/>
                    </a:lnTo>
                    <a:lnTo>
                      <a:pt x="211" y="92"/>
                    </a:lnTo>
                    <a:lnTo>
                      <a:pt x="211" y="106"/>
                    </a:lnTo>
                    <a:lnTo>
                      <a:pt x="211" y="120"/>
                    </a:lnTo>
                    <a:lnTo>
                      <a:pt x="208" y="134"/>
                    </a:lnTo>
                    <a:lnTo>
                      <a:pt x="203" y="147"/>
                    </a:lnTo>
                    <a:lnTo>
                      <a:pt x="197" y="158"/>
                    </a:lnTo>
                    <a:lnTo>
                      <a:pt x="190" y="170"/>
                    </a:lnTo>
                    <a:lnTo>
                      <a:pt x="180" y="180"/>
                    </a:lnTo>
                    <a:lnTo>
                      <a:pt x="170" y="189"/>
                    </a:lnTo>
                    <a:lnTo>
                      <a:pt x="159" y="196"/>
                    </a:lnTo>
                    <a:lnTo>
                      <a:pt x="147" y="203"/>
                    </a:lnTo>
                    <a:lnTo>
                      <a:pt x="134" y="207"/>
                    </a:lnTo>
                    <a:lnTo>
                      <a:pt x="120" y="210"/>
                    </a:lnTo>
                    <a:lnTo>
                      <a:pt x="106" y="211"/>
                    </a:lnTo>
                    <a:lnTo>
                      <a:pt x="92" y="210"/>
                    </a:lnTo>
                    <a:lnTo>
                      <a:pt x="78" y="207"/>
                    </a:lnTo>
                    <a:lnTo>
                      <a:pt x="65" y="203"/>
                    </a:lnTo>
                    <a:lnTo>
                      <a:pt x="53" y="196"/>
                    </a:lnTo>
                    <a:lnTo>
                      <a:pt x="42" y="189"/>
                    </a:lnTo>
                    <a:lnTo>
                      <a:pt x="32" y="180"/>
                    </a:lnTo>
                    <a:lnTo>
                      <a:pt x="23" y="170"/>
                    </a:lnTo>
                    <a:lnTo>
                      <a:pt x="15" y="158"/>
                    </a:lnTo>
                    <a:lnTo>
                      <a:pt x="9" y="147"/>
                    </a:lnTo>
                    <a:lnTo>
                      <a:pt x="4" y="134"/>
                    </a:lnTo>
                    <a:lnTo>
                      <a:pt x="1" y="120"/>
                    </a:lnTo>
                    <a:lnTo>
                      <a:pt x="0" y="106"/>
                    </a:lnTo>
                    <a:lnTo>
                      <a:pt x="1" y="92"/>
                    </a:lnTo>
                    <a:lnTo>
                      <a:pt x="4" y="79"/>
                    </a:lnTo>
                    <a:lnTo>
                      <a:pt x="9" y="66"/>
                    </a:lnTo>
                    <a:lnTo>
                      <a:pt x="15" y="53"/>
                    </a:lnTo>
                    <a:lnTo>
                      <a:pt x="23" y="42"/>
                    </a:lnTo>
                    <a:lnTo>
                      <a:pt x="32" y="31"/>
                    </a:lnTo>
                    <a:lnTo>
                      <a:pt x="42" y="23"/>
                    </a:lnTo>
                    <a:lnTo>
                      <a:pt x="53" y="15"/>
                    </a:lnTo>
                    <a:lnTo>
                      <a:pt x="65" y="9"/>
                    </a:lnTo>
                    <a:lnTo>
                      <a:pt x="78" y="4"/>
                    </a:lnTo>
                    <a:lnTo>
                      <a:pt x="92" y="1"/>
                    </a:lnTo>
                    <a:lnTo>
                      <a:pt x="106" y="0"/>
                    </a:lnTo>
                    <a:close/>
                  </a:path>
                </a:pathLst>
              </a:custGeom>
              <a:solidFill>
                <a:srgbClr val="E5FFF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5150" name="Freeform 24"/>
              <p:cNvSpPr>
                <a:spLocks/>
              </p:cNvSpPr>
              <p:nvPr/>
            </p:nvSpPr>
            <p:spPr bwMode="auto">
              <a:xfrm>
                <a:off x="260" y="355"/>
                <a:ext cx="61" cy="62"/>
              </a:xfrm>
              <a:custGeom>
                <a:avLst/>
                <a:gdLst>
                  <a:gd name="T0" fmla="*/ 0 w 173"/>
                  <a:gd name="T1" fmla="*/ 0 h 173"/>
                  <a:gd name="T2" fmla="*/ 0 w 173"/>
                  <a:gd name="T3" fmla="*/ 0 h 173"/>
                  <a:gd name="T4" fmla="*/ 0 w 173"/>
                  <a:gd name="T5" fmla="*/ 0 h 173"/>
                  <a:gd name="T6" fmla="*/ 0 w 173"/>
                  <a:gd name="T7" fmla="*/ 0 h 173"/>
                  <a:gd name="T8" fmla="*/ 0 w 173"/>
                  <a:gd name="T9" fmla="*/ 0 h 173"/>
                  <a:gd name="T10" fmla="*/ 0 w 173"/>
                  <a:gd name="T11" fmla="*/ 0 h 173"/>
                  <a:gd name="T12" fmla="*/ 0 w 173"/>
                  <a:gd name="T13" fmla="*/ 0 h 173"/>
                  <a:gd name="T14" fmla="*/ 0 w 173"/>
                  <a:gd name="T15" fmla="*/ 0 h 173"/>
                  <a:gd name="T16" fmla="*/ 0 w 173"/>
                  <a:gd name="T17" fmla="*/ 0 h 173"/>
                  <a:gd name="T18" fmla="*/ 0 w 173"/>
                  <a:gd name="T19" fmla="*/ 0 h 173"/>
                  <a:gd name="T20" fmla="*/ 0 w 173"/>
                  <a:gd name="T21" fmla="*/ 0 h 173"/>
                  <a:gd name="T22" fmla="*/ 0 w 173"/>
                  <a:gd name="T23" fmla="*/ 0 h 173"/>
                  <a:gd name="T24" fmla="*/ 0 w 173"/>
                  <a:gd name="T25" fmla="*/ 0 h 173"/>
                  <a:gd name="T26" fmla="*/ 0 w 173"/>
                  <a:gd name="T27" fmla="*/ 0 h 173"/>
                  <a:gd name="T28" fmla="*/ 0 w 173"/>
                  <a:gd name="T29" fmla="*/ 0 h 173"/>
                  <a:gd name="T30" fmla="*/ 0 w 173"/>
                  <a:gd name="T31" fmla="*/ 0 h 173"/>
                  <a:gd name="T32" fmla="*/ 0 w 173"/>
                  <a:gd name="T33" fmla="*/ 0 h 173"/>
                  <a:gd name="T34" fmla="*/ 0 w 173"/>
                  <a:gd name="T35" fmla="*/ 0 h 173"/>
                  <a:gd name="T36" fmla="*/ 0 w 173"/>
                  <a:gd name="T37" fmla="*/ 0 h 173"/>
                  <a:gd name="T38" fmla="*/ 0 w 173"/>
                  <a:gd name="T39" fmla="*/ 0 h 173"/>
                  <a:gd name="T40" fmla="*/ 0 w 173"/>
                  <a:gd name="T41" fmla="*/ 0 h 173"/>
                  <a:gd name="T42" fmla="*/ 0 w 173"/>
                  <a:gd name="T43" fmla="*/ 0 h 173"/>
                  <a:gd name="T44" fmla="*/ 0 w 173"/>
                  <a:gd name="T45" fmla="*/ 0 h 173"/>
                  <a:gd name="T46" fmla="*/ 0 w 173"/>
                  <a:gd name="T47" fmla="*/ 0 h 173"/>
                  <a:gd name="T48" fmla="*/ 0 w 173"/>
                  <a:gd name="T49" fmla="*/ 0 h 173"/>
                  <a:gd name="T50" fmla="*/ 0 w 173"/>
                  <a:gd name="T51" fmla="*/ 0 h 173"/>
                  <a:gd name="T52" fmla="*/ 0 w 173"/>
                  <a:gd name="T53" fmla="*/ 0 h 173"/>
                  <a:gd name="T54" fmla="*/ 0 w 173"/>
                  <a:gd name="T55" fmla="*/ 0 h 173"/>
                  <a:gd name="T56" fmla="*/ 0 w 173"/>
                  <a:gd name="T57" fmla="*/ 0 h 173"/>
                  <a:gd name="T58" fmla="*/ 0 w 173"/>
                  <a:gd name="T59" fmla="*/ 0 h 173"/>
                  <a:gd name="T60" fmla="*/ 0 w 173"/>
                  <a:gd name="T61" fmla="*/ 0 h 173"/>
                  <a:gd name="T62" fmla="*/ 0 w 173"/>
                  <a:gd name="T63" fmla="*/ 0 h 173"/>
                  <a:gd name="T64" fmla="*/ 0 w 173"/>
                  <a:gd name="T65" fmla="*/ 0 h 173"/>
                  <a:gd name="T66" fmla="*/ 0 w 173"/>
                  <a:gd name="T67" fmla="*/ 0 h 173"/>
                  <a:gd name="T68" fmla="*/ 0 w 173"/>
                  <a:gd name="T69" fmla="*/ 0 h 173"/>
                  <a:gd name="T70" fmla="*/ 0 w 173"/>
                  <a:gd name="T71" fmla="*/ 0 h 173"/>
                  <a:gd name="T72" fmla="*/ 0 w 173"/>
                  <a:gd name="T73" fmla="*/ 0 h 173"/>
                  <a:gd name="T74" fmla="*/ 0 w 173"/>
                  <a:gd name="T75" fmla="*/ 0 h 173"/>
                  <a:gd name="T76" fmla="*/ 0 w 173"/>
                  <a:gd name="T77" fmla="*/ 0 h 173"/>
                  <a:gd name="T78" fmla="*/ 0 w 173"/>
                  <a:gd name="T79" fmla="*/ 0 h 173"/>
                  <a:gd name="T80" fmla="*/ 0 w 173"/>
                  <a:gd name="T81" fmla="*/ 0 h 173"/>
                  <a:gd name="T82" fmla="*/ 0 w 173"/>
                  <a:gd name="T83" fmla="*/ 0 h 173"/>
                  <a:gd name="T84" fmla="*/ 0 w 173"/>
                  <a:gd name="T85" fmla="*/ 0 h 173"/>
                  <a:gd name="T86" fmla="*/ 0 w 173"/>
                  <a:gd name="T87" fmla="*/ 0 h 173"/>
                  <a:gd name="T88" fmla="*/ 0 w 173"/>
                  <a:gd name="T89" fmla="*/ 0 h 173"/>
                  <a:gd name="T90" fmla="*/ 0 w 173"/>
                  <a:gd name="T91" fmla="*/ 0 h 173"/>
                  <a:gd name="T92" fmla="*/ 0 w 173"/>
                  <a:gd name="T93" fmla="*/ 0 h 173"/>
                  <a:gd name="T94" fmla="*/ 0 w 173"/>
                  <a:gd name="T95" fmla="*/ 0 h 173"/>
                  <a:gd name="T96" fmla="*/ 0 w 173"/>
                  <a:gd name="T97" fmla="*/ 0 h 173"/>
                  <a:gd name="T98" fmla="*/ 0 w 173"/>
                  <a:gd name="T99" fmla="*/ 0 h 17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73"/>
                  <a:gd name="T151" fmla="*/ 0 h 173"/>
                  <a:gd name="T152" fmla="*/ 173 w 173"/>
                  <a:gd name="T153" fmla="*/ 173 h 173"/>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73" h="173">
                    <a:moveTo>
                      <a:pt x="87" y="0"/>
                    </a:moveTo>
                    <a:lnTo>
                      <a:pt x="98" y="1"/>
                    </a:lnTo>
                    <a:lnTo>
                      <a:pt x="110" y="3"/>
                    </a:lnTo>
                    <a:lnTo>
                      <a:pt x="120" y="7"/>
                    </a:lnTo>
                    <a:lnTo>
                      <a:pt x="130" y="12"/>
                    </a:lnTo>
                    <a:lnTo>
                      <a:pt x="139" y="19"/>
                    </a:lnTo>
                    <a:lnTo>
                      <a:pt x="147" y="26"/>
                    </a:lnTo>
                    <a:lnTo>
                      <a:pt x="155" y="34"/>
                    </a:lnTo>
                    <a:lnTo>
                      <a:pt x="162" y="43"/>
                    </a:lnTo>
                    <a:lnTo>
                      <a:pt x="167" y="54"/>
                    </a:lnTo>
                    <a:lnTo>
                      <a:pt x="171" y="64"/>
                    </a:lnTo>
                    <a:lnTo>
                      <a:pt x="173" y="75"/>
                    </a:lnTo>
                    <a:lnTo>
                      <a:pt x="173" y="86"/>
                    </a:lnTo>
                    <a:lnTo>
                      <a:pt x="173" y="98"/>
                    </a:lnTo>
                    <a:lnTo>
                      <a:pt x="171" y="109"/>
                    </a:lnTo>
                    <a:lnTo>
                      <a:pt x="167" y="120"/>
                    </a:lnTo>
                    <a:lnTo>
                      <a:pt x="162" y="130"/>
                    </a:lnTo>
                    <a:lnTo>
                      <a:pt x="155" y="139"/>
                    </a:lnTo>
                    <a:lnTo>
                      <a:pt x="147" y="147"/>
                    </a:lnTo>
                    <a:lnTo>
                      <a:pt x="139" y="154"/>
                    </a:lnTo>
                    <a:lnTo>
                      <a:pt x="130" y="161"/>
                    </a:lnTo>
                    <a:lnTo>
                      <a:pt x="120" y="166"/>
                    </a:lnTo>
                    <a:lnTo>
                      <a:pt x="110" y="170"/>
                    </a:lnTo>
                    <a:lnTo>
                      <a:pt x="98" y="172"/>
                    </a:lnTo>
                    <a:lnTo>
                      <a:pt x="87" y="173"/>
                    </a:lnTo>
                    <a:lnTo>
                      <a:pt x="76" y="172"/>
                    </a:lnTo>
                    <a:lnTo>
                      <a:pt x="64" y="170"/>
                    </a:lnTo>
                    <a:lnTo>
                      <a:pt x="54" y="166"/>
                    </a:lnTo>
                    <a:lnTo>
                      <a:pt x="44" y="161"/>
                    </a:lnTo>
                    <a:lnTo>
                      <a:pt x="34" y="154"/>
                    </a:lnTo>
                    <a:lnTo>
                      <a:pt x="26" y="147"/>
                    </a:lnTo>
                    <a:lnTo>
                      <a:pt x="18" y="139"/>
                    </a:lnTo>
                    <a:lnTo>
                      <a:pt x="12" y="130"/>
                    </a:lnTo>
                    <a:lnTo>
                      <a:pt x="7" y="120"/>
                    </a:lnTo>
                    <a:lnTo>
                      <a:pt x="3" y="109"/>
                    </a:lnTo>
                    <a:lnTo>
                      <a:pt x="1" y="98"/>
                    </a:lnTo>
                    <a:lnTo>
                      <a:pt x="0" y="86"/>
                    </a:lnTo>
                    <a:lnTo>
                      <a:pt x="1" y="75"/>
                    </a:lnTo>
                    <a:lnTo>
                      <a:pt x="3" y="64"/>
                    </a:lnTo>
                    <a:lnTo>
                      <a:pt x="7" y="54"/>
                    </a:lnTo>
                    <a:lnTo>
                      <a:pt x="12" y="43"/>
                    </a:lnTo>
                    <a:lnTo>
                      <a:pt x="18" y="34"/>
                    </a:lnTo>
                    <a:lnTo>
                      <a:pt x="26" y="26"/>
                    </a:lnTo>
                    <a:lnTo>
                      <a:pt x="34" y="19"/>
                    </a:lnTo>
                    <a:lnTo>
                      <a:pt x="44" y="12"/>
                    </a:lnTo>
                    <a:lnTo>
                      <a:pt x="54" y="7"/>
                    </a:lnTo>
                    <a:lnTo>
                      <a:pt x="64" y="3"/>
                    </a:lnTo>
                    <a:lnTo>
                      <a:pt x="76" y="1"/>
                    </a:lnTo>
                    <a:lnTo>
                      <a:pt x="87" y="0"/>
                    </a:lnTo>
                    <a:close/>
                  </a:path>
                </a:pathLst>
              </a:custGeom>
              <a:solidFill>
                <a:srgbClr val="EDFFF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5151" name="Freeform 25"/>
              <p:cNvSpPr>
                <a:spLocks/>
              </p:cNvSpPr>
              <p:nvPr/>
            </p:nvSpPr>
            <p:spPr bwMode="auto">
              <a:xfrm>
                <a:off x="268" y="360"/>
                <a:ext cx="47" cy="46"/>
              </a:xfrm>
              <a:custGeom>
                <a:avLst/>
                <a:gdLst>
                  <a:gd name="T0" fmla="*/ 0 w 131"/>
                  <a:gd name="T1" fmla="*/ 0 h 131"/>
                  <a:gd name="T2" fmla="*/ 0 w 131"/>
                  <a:gd name="T3" fmla="*/ 0 h 131"/>
                  <a:gd name="T4" fmla="*/ 0 w 131"/>
                  <a:gd name="T5" fmla="*/ 0 h 131"/>
                  <a:gd name="T6" fmla="*/ 0 w 131"/>
                  <a:gd name="T7" fmla="*/ 0 h 131"/>
                  <a:gd name="T8" fmla="*/ 0 w 131"/>
                  <a:gd name="T9" fmla="*/ 0 h 131"/>
                  <a:gd name="T10" fmla="*/ 0 w 131"/>
                  <a:gd name="T11" fmla="*/ 0 h 131"/>
                  <a:gd name="T12" fmla="*/ 0 w 131"/>
                  <a:gd name="T13" fmla="*/ 0 h 131"/>
                  <a:gd name="T14" fmla="*/ 0 w 131"/>
                  <a:gd name="T15" fmla="*/ 0 h 131"/>
                  <a:gd name="T16" fmla="*/ 0 w 131"/>
                  <a:gd name="T17" fmla="*/ 0 h 131"/>
                  <a:gd name="T18" fmla="*/ 0 w 131"/>
                  <a:gd name="T19" fmla="*/ 0 h 131"/>
                  <a:gd name="T20" fmla="*/ 0 w 131"/>
                  <a:gd name="T21" fmla="*/ 0 h 131"/>
                  <a:gd name="T22" fmla="*/ 0 w 131"/>
                  <a:gd name="T23" fmla="*/ 0 h 131"/>
                  <a:gd name="T24" fmla="*/ 0 w 131"/>
                  <a:gd name="T25" fmla="*/ 0 h 131"/>
                  <a:gd name="T26" fmla="*/ 0 w 131"/>
                  <a:gd name="T27" fmla="*/ 0 h 131"/>
                  <a:gd name="T28" fmla="*/ 0 w 131"/>
                  <a:gd name="T29" fmla="*/ 0 h 131"/>
                  <a:gd name="T30" fmla="*/ 0 w 131"/>
                  <a:gd name="T31" fmla="*/ 0 h 131"/>
                  <a:gd name="T32" fmla="*/ 0 w 131"/>
                  <a:gd name="T33" fmla="*/ 0 h 131"/>
                  <a:gd name="T34" fmla="*/ 0 w 131"/>
                  <a:gd name="T35" fmla="*/ 0 h 131"/>
                  <a:gd name="T36" fmla="*/ 0 w 131"/>
                  <a:gd name="T37" fmla="*/ 0 h 131"/>
                  <a:gd name="T38" fmla="*/ 0 w 131"/>
                  <a:gd name="T39" fmla="*/ 0 h 131"/>
                  <a:gd name="T40" fmla="*/ 0 w 131"/>
                  <a:gd name="T41" fmla="*/ 0 h 131"/>
                  <a:gd name="T42" fmla="*/ 0 w 131"/>
                  <a:gd name="T43" fmla="*/ 0 h 131"/>
                  <a:gd name="T44" fmla="*/ 0 w 131"/>
                  <a:gd name="T45" fmla="*/ 0 h 131"/>
                  <a:gd name="T46" fmla="*/ 0 w 131"/>
                  <a:gd name="T47" fmla="*/ 0 h 131"/>
                  <a:gd name="T48" fmla="*/ 0 w 131"/>
                  <a:gd name="T49" fmla="*/ 0 h 131"/>
                  <a:gd name="T50" fmla="*/ 0 w 131"/>
                  <a:gd name="T51" fmla="*/ 0 h 131"/>
                  <a:gd name="T52" fmla="*/ 0 w 131"/>
                  <a:gd name="T53" fmla="*/ 0 h 131"/>
                  <a:gd name="T54" fmla="*/ 0 w 131"/>
                  <a:gd name="T55" fmla="*/ 0 h 131"/>
                  <a:gd name="T56" fmla="*/ 0 w 131"/>
                  <a:gd name="T57" fmla="*/ 0 h 131"/>
                  <a:gd name="T58" fmla="*/ 0 w 131"/>
                  <a:gd name="T59" fmla="*/ 0 h 131"/>
                  <a:gd name="T60" fmla="*/ 0 w 131"/>
                  <a:gd name="T61" fmla="*/ 0 h 131"/>
                  <a:gd name="T62" fmla="*/ 0 w 131"/>
                  <a:gd name="T63" fmla="*/ 0 h 131"/>
                  <a:gd name="T64" fmla="*/ 0 w 131"/>
                  <a:gd name="T65" fmla="*/ 0 h 131"/>
                  <a:gd name="T66" fmla="*/ 0 w 131"/>
                  <a:gd name="T67" fmla="*/ 0 h 131"/>
                  <a:gd name="T68" fmla="*/ 0 w 131"/>
                  <a:gd name="T69" fmla="*/ 0 h 131"/>
                  <a:gd name="T70" fmla="*/ 0 w 131"/>
                  <a:gd name="T71" fmla="*/ 0 h 131"/>
                  <a:gd name="T72" fmla="*/ 0 w 131"/>
                  <a:gd name="T73" fmla="*/ 0 h 131"/>
                  <a:gd name="T74" fmla="*/ 0 w 131"/>
                  <a:gd name="T75" fmla="*/ 0 h 131"/>
                  <a:gd name="T76" fmla="*/ 0 w 131"/>
                  <a:gd name="T77" fmla="*/ 0 h 131"/>
                  <a:gd name="T78" fmla="*/ 0 w 131"/>
                  <a:gd name="T79" fmla="*/ 0 h 131"/>
                  <a:gd name="T80" fmla="*/ 0 w 131"/>
                  <a:gd name="T81" fmla="*/ 0 h 131"/>
                  <a:gd name="T82" fmla="*/ 0 w 131"/>
                  <a:gd name="T83" fmla="*/ 0 h 131"/>
                  <a:gd name="T84" fmla="*/ 0 w 131"/>
                  <a:gd name="T85" fmla="*/ 0 h 131"/>
                  <a:gd name="T86" fmla="*/ 0 w 131"/>
                  <a:gd name="T87" fmla="*/ 0 h 131"/>
                  <a:gd name="T88" fmla="*/ 0 w 131"/>
                  <a:gd name="T89" fmla="*/ 0 h 131"/>
                  <a:gd name="T90" fmla="*/ 0 w 131"/>
                  <a:gd name="T91" fmla="*/ 0 h 131"/>
                  <a:gd name="T92" fmla="*/ 0 w 131"/>
                  <a:gd name="T93" fmla="*/ 0 h 131"/>
                  <a:gd name="T94" fmla="*/ 0 w 131"/>
                  <a:gd name="T95" fmla="*/ 0 h 131"/>
                  <a:gd name="T96" fmla="*/ 0 w 131"/>
                  <a:gd name="T97" fmla="*/ 0 h 131"/>
                  <a:gd name="T98" fmla="*/ 0 w 131"/>
                  <a:gd name="T99" fmla="*/ 0 h 13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31"/>
                  <a:gd name="T151" fmla="*/ 0 h 131"/>
                  <a:gd name="T152" fmla="*/ 131 w 131"/>
                  <a:gd name="T153" fmla="*/ 131 h 13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31" h="131">
                    <a:moveTo>
                      <a:pt x="65" y="0"/>
                    </a:moveTo>
                    <a:lnTo>
                      <a:pt x="75" y="1"/>
                    </a:lnTo>
                    <a:lnTo>
                      <a:pt x="83" y="3"/>
                    </a:lnTo>
                    <a:lnTo>
                      <a:pt x="91" y="5"/>
                    </a:lnTo>
                    <a:lnTo>
                      <a:pt x="99" y="9"/>
                    </a:lnTo>
                    <a:lnTo>
                      <a:pt x="105" y="14"/>
                    </a:lnTo>
                    <a:lnTo>
                      <a:pt x="112" y="20"/>
                    </a:lnTo>
                    <a:lnTo>
                      <a:pt x="117" y="26"/>
                    </a:lnTo>
                    <a:lnTo>
                      <a:pt x="122" y="33"/>
                    </a:lnTo>
                    <a:lnTo>
                      <a:pt x="126" y="40"/>
                    </a:lnTo>
                    <a:lnTo>
                      <a:pt x="129" y="48"/>
                    </a:lnTo>
                    <a:lnTo>
                      <a:pt x="131" y="57"/>
                    </a:lnTo>
                    <a:lnTo>
                      <a:pt x="131" y="65"/>
                    </a:lnTo>
                    <a:lnTo>
                      <a:pt x="131" y="74"/>
                    </a:lnTo>
                    <a:lnTo>
                      <a:pt x="129" y="83"/>
                    </a:lnTo>
                    <a:lnTo>
                      <a:pt x="126" y="91"/>
                    </a:lnTo>
                    <a:lnTo>
                      <a:pt x="122" y="99"/>
                    </a:lnTo>
                    <a:lnTo>
                      <a:pt x="117" y="106"/>
                    </a:lnTo>
                    <a:lnTo>
                      <a:pt x="112" y="112"/>
                    </a:lnTo>
                    <a:lnTo>
                      <a:pt x="105" y="117"/>
                    </a:lnTo>
                    <a:lnTo>
                      <a:pt x="99" y="122"/>
                    </a:lnTo>
                    <a:lnTo>
                      <a:pt x="91" y="126"/>
                    </a:lnTo>
                    <a:lnTo>
                      <a:pt x="83" y="129"/>
                    </a:lnTo>
                    <a:lnTo>
                      <a:pt x="75" y="131"/>
                    </a:lnTo>
                    <a:lnTo>
                      <a:pt x="65" y="131"/>
                    </a:lnTo>
                    <a:lnTo>
                      <a:pt x="56" y="131"/>
                    </a:lnTo>
                    <a:lnTo>
                      <a:pt x="48" y="129"/>
                    </a:lnTo>
                    <a:lnTo>
                      <a:pt x="40" y="126"/>
                    </a:lnTo>
                    <a:lnTo>
                      <a:pt x="32" y="122"/>
                    </a:lnTo>
                    <a:lnTo>
                      <a:pt x="26" y="117"/>
                    </a:lnTo>
                    <a:lnTo>
                      <a:pt x="19" y="112"/>
                    </a:lnTo>
                    <a:lnTo>
                      <a:pt x="14" y="106"/>
                    </a:lnTo>
                    <a:lnTo>
                      <a:pt x="9" y="98"/>
                    </a:lnTo>
                    <a:lnTo>
                      <a:pt x="5" y="91"/>
                    </a:lnTo>
                    <a:lnTo>
                      <a:pt x="2" y="83"/>
                    </a:lnTo>
                    <a:lnTo>
                      <a:pt x="0" y="74"/>
                    </a:lnTo>
                    <a:lnTo>
                      <a:pt x="0" y="65"/>
                    </a:lnTo>
                    <a:lnTo>
                      <a:pt x="0" y="57"/>
                    </a:lnTo>
                    <a:lnTo>
                      <a:pt x="2" y="48"/>
                    </a:lnTo>
                    <a:lnTo>
                      <a:pt x="5" y="40"/>
                    </a:lnTo>
                    <a:lnTo>
                      <a:pt x="9" y="33"/>
                    </a:lnTo>
                    <a:lnTo>
                      <a:pt x="14" y="26"/>
                    </a:lnTo>
                    <a:lnTo>
                      <a:pt x="19" y="20"/>
                    </a:lnTo>
                    <a:lnTo>
                      <a:pt x="26" y="14"/>
                    </a:lnTo>
                    <a:lnTo>
                      <a:pt x="32" y="9"/>
                    </a:lnTo>
                    <a:lnTo>
                      <a:pt x="40" y="5"/>
                    </a:lnTo>
                    <a:lnTo>
                      <a:pt x="48" y="3"/>
                    </a:lnTo>
                    <a:lnTo>
                      <a:pt x="56" y="1"/>
                    </a:lnTo>
                    <a:lnTo>
                      <a:pt x="65" y="0"/>
                    </a:lnTo>
                    <a:close/>
                  </a:path>
                </a:pathLst>
              </a:custGeom>
              <a:solidFill>
                <a:srgbClr val="F2FF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5152" name="Freeform 26"/>
              <p:cNvSpPr>
                <a:spLocks/>
              </p:cNvSpPr>
              <p:nvPr/>
            </p:nvSpPr>
            <p:spPr bwMode="auto">
              <a:xfrm>
                <a:off x="277" y="362"/>
                <a:ext cx="31" cy="33"/>
              </a:xfrm>
              <a:custGeom>
                <a:avLst/>
                <a:gdLst>
                  <a:gd name="T0" fmla="*/ 0 w 93"/>
                  <a:gd name="T1" fmla="*/ 0 h 93"/>
                  <a:gd name="T2" fmla="*/ 0 w 93"/>
                  <a:gd name="T3" fmla="*/ 0 h 93"/>
                  <a:gd name="T4" fmla="*/ 0 w 93"/>
                  <a:gd name="T5" fmla="*/ 0 h 93"/>
                  <a:gd name="T6" fmla="*/ 0 w 93"/>
                  <a:gd name="T7" fmla="*/ 0 h 93"/>
                  <a:gd name="T8" fmla="*/ 0 w 93"/>
                  <a:gd name="T9" fmla="*/ 0 h 93"/>
                  <a:gd name="T10" fmla="*/ 0 w 93"/>
                  <a:gd name="T11" fmla="*/ 0 h 93"/>
                  <a:gd name="T12" fmla="*/ 0 w 93"/>
                  <a:gd name="T13" fmla="*/ 0 h 93"/>
                  <a:gd name="T14" fmla="*/ 0 w 93"/>
                  <a:gd name="T15" fmla="*/ 0 h 93"/>
                  <a:gd name="T16" fmla="*/ 0 w 93"/>
                  <a:gd name="T17" fmla="*/ 0 h 93"/>
                  <a:gd name="T18" fmla="*/ 0 w 93"/>
                  <a:gd name="T19" fmla="*/ 0 h 93"/>
                  <a:gd name="T20" fmla="*/ 0 w 93"/>
                  <a:gd name="T21" fmla="*/ 0 h 93"/>
                  <a:gd name="T22" fmla="*/ 0 w 93"/>
                  <a:gd name="T23" fmla="*/ 0 h 93"/>
                  <a:gd name="T24" fmla="*/ 0 w 93"/>
                  <a:gd name="T25" fmla="*/ 0 h 93"/>
                  <a:gd name="T26" fmla="*/ 0 w 93"/>
                  <a:gd name="T27" fmla="*/ 0 h 93"/>
                  <a:gd name="T28" fmla="*/ 0 w 93"/>
                  <a:gd name="T29" fmla="*/ 0 h 93"/>
                  <a:gd name="T30" fmla="*/ 0 w 93"/>
                  <a:gd name="T31" fmla="*/ 0 h 93"/>
                  <a:gd name="T32" fmla="*/ 0 w 93"/>
                  <a:gd name="T33" fmla="*/ 0 h 93"/>
                  <a:gd name="T34" fmla="*/ 0 w 93"/>
                  <a:gd name="T35" fmla="*/ 0 h 93"/>
                  <a:gd name="T36" fmla="*/ 0 w 93"/>
                  <a:gd name="T37" fmla="*/ 0 h 93"/>
                  <a:gd name="T38" fmla="*/ 0 w 93"/>
                  <a:gd name="T39" fmla="*/ 0 h 93"/>
                  <a:gd name="T40" fmla="*/ 0 w 93"/>
                  <a:gd name="T41" fmla="*/ 0 h 93"/>
                  <a:gd name="T42" fmla="*/ 0 w 93"/>
                  <a:gd name="T43" fmla="*/ 0 h 93"/>
                  <a:gd name="T44" fmla="*/ 0 w 93"/>
                  <a:gd name="T45" fmla="*/ 0 h 93"/>
                  <a:gd name="T46" fmla="*/ 0 w 93"/>
                  <a:gd name="T47" fmla="*/ 0 h 93"/>
                  <a:gd name="T48" fmla="*/ 0 w 93"/>
                  <a:gd name="T49" fmla="*/ 0 h 93"/>
                  <a:gd name="T50" fmla="*/ 0 w 93"/>
                  <a:gd name="T51" fmla="*/ 0 h 93"/>
                  <a:gd name="T52" fmla="*/ 0 w 93"/>
                  <a:gd name="T53" fmla="*/ 0 h 93"/>
                  <a:gd name="T54" fmla="*/ 0 w 93"/>
                  <a:gd name="T55" fmla="*/ 0 h 93"/>
                  <a:gd name="T56" fmla="*/ 0 w 93"/>
                  <a:gd name="T57" fmla="*/ 0 h 93"/>
                  <a:gd name="T58" fmla="*/ 0 w 93"/>
                  <a:gd name="T59" fmla="*/ 0 h 93"/>
                  <a:gd name="T60" fmla="*/ 0 w 93"/>
                  <a:gd name="T61" fmla="*/ 0 h 93"/>
                  <a:gd name="T62" fmla="*/ 0 w 93"/>
                  <a:gd name="T63" fmla="*/ 0 h 93"/>
                  <a:gd name="T64" fmla="*/ 0 w 93"/>
                  <a:gd name="T65" fmla="*/ 0 h 93"/>
                  <a:gd name="T66" fmla="*/ 0 w 93"/>
                  <a:gd name="T67" fmla="*/ 0 h 93"/>
                  <a:gd name="T68" fmla="*/ 0 w 93"/>
                  <a:gd name="T69" fmla="*/ 0 h 93"/>
                  <a:gd name="T70" fmla="*/ 0 w 93"/>
                  <a:gd name="T71" fmla="*/ 0 h 93"/>
                  <a:gd name="T72" fmla="*/ 0 w 93"/>
                  <a:gd name="T73" fmla="*/ 0 h 93"/>
                  <a:gd name="T74" fmla="*/ 0 w 93"/>
                  <a:gd name="T75" fmla="*/ 0 h 93"/>
                  <a:gd name="T76" fmla="*/ 0 w 93"/>
                  <a:gd name="T77" fmla="*/ 0 h 93"/>
                  <a:gd name="T78" fmla="*/ 0 w 93"/>
                  <a:gd name="T79" fmla="*/ 0 h 93"/>
                  <a:gd name="T80" fmla="*/ 0 w 93"/>
                  <a:gd name="T81" fmla="*/ 0 h 93"/>
                  <a:gd name="T82" fmla="*/ 0 w 93"/>
                  <a:gd name="T83" fmla="*/ 0 h 93"/>
                  <a:gd name="T84" fmla="*/ 0 w 93"/>
                  <a:gd name="T85" fmla="*/ 0 h 93"/>
                  <a:gd name="T86" fmla="*/ 0 w 93"/>
                  <a:gd name="T87" fmla="*/ 0 h 93"/>
                  <a:gd name="T88" fmla="*/ 0 w 93"/>
                  <a:gd name="T89" fmla="*/ 0 h 93"/>
                  <a:gd name="T90" fmla="*/ 0 w 93"/>
                  <a:gd name="T91" fmla="*/ 0 h 93"/>
                  <a:gd name="T92" fmla="*/ 0 w 93"/>
                  <a:gd name="T93" fmla="*/ 0 h 93"/>
                  <a:gd name="T94" fmla="*/ 0 w 93"/>
                  <a:gd name="T95" fmla="*/ 0 h 93"/>
                  <a:gd name="T96" fmla="*/ 0 w 93"/>
                  <a:gd name="T97" fmla="*/ 0 h 93"/>
                  <a:gd name="T98" fmla="*/ 0 w 93"/>
                  <a:gd name="T99" fmla="*/ 0 h 9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93"/>
                  <a:gd name="T151" fmla="*/ 0 h 93"/>
                  <a:gd name="T152" fmla="*/ 93 w 93"/>
                  <a:gd name="T153" fmla="*/ 93 h 93"/>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93" h="93">
                    <a:moveTo>
                      <a:pt x="47" y="0"/>
                    </a:moveTo>
                    <a:lnTo>
                      <a:pt x="53" y="1"/>
                    </a:lnTo>
                    <a:lnTo>
                      <a:pt x="60" y="3"/>
                    </a:lnTo>
                    <a:lnTo>
                      <a:pt x="65" y="5"/>
                    </a:lnTo>
                    <a:lnTo>
                      <a:pt x="70" y="7"/>
                    </a:lnTo>
                    <a:lnTo>
                      <a:pt x="75" y="11"/>
                    </a:lnTo>
                    <a:lnTo>
                      <a:pt x="80" y="15"/>
                    </a:lnTo>
                    <a:lnTo>
                      <a:pt x="83" y="19"/>
                    </a:lnTo>
                    <a:lnTo>
                      <a:pt x="87" y="24"/>
                    </a:lnTo>
                    <a:lnTo>
                      <a:pt x="90" y="29"/>
                    </a:lnTo>
                    <a:lnTo>
                      <a:pt x="92" y="35"/>
                    </a:lnTo>
                    <a:lnTo>
                      <a:pt x="93" y="41"/>
                    </a:lnTo>
                    <a:lnTo>
                      <a:pt x="93" y="47"/>
                    </a:lnTo>
                    <a:lnTo>
                      <a:pt x="93" y="54"/>
                    </a:lnTo>
                    <a:lnTo>
                      <a:pt x="92" y="59"/>
                    </a:lnTo>
                    <a:lnTo>
                      <a:pt x="90" y="65"/>
                    </a:lnTo>
                    <a:lnTo>
                      <a:pt x="87" y="71"/>
                    </a:lnTo>
                    <a:lnTo>
                      <a:pt x="83" y="75"/>
                    </a:lnTo>
                    <a:lnTo>
                      <a:pt x="80" y="80"/>
                    </a:lnTo>
                    <a:lnTo>
                      <a:pt x="75" y="84"/>
                    </a:lnTo>
                    <a:lnTo>
                      <a:pt x="70" y="87"/>
                    </a:lnTo>
                    <a:lnTo>
                      <a:pt x="65" y="90"/>
                    </a:lnTo>
                    <a:lnTo>
                      <a:pt x="60" y="92"/>
                    </a:lnTo>
                    <a:lnTo>
                      <a:pt x="53" y="93"/>
                    </a:lnTo>
                    <a:lnTo>
                      <a:pt x="47" y="93"/>
                    </a:lnTo>
                    <a:lnTo>
                      <a:pt x="40" y="93"/>
                    </a:lnTo>
                    <a:lnTo>
                      <a:pt x="35" y="92"/>
                    </a:lnTo>
                    <a:lnTo>
                      <a:pt x="29" y="90"/>
                    </a:lnTo>
                    <a:lnTo>
                      <a:pt x="23" y="87"/>
                    </a:lnTo>
                    <a:lnTo>
                      <a:pt x="19" y="84"/>
                    </a:lnTo>
                    <a:lnTo>
                      <a:pt x="14" y="80"/>
                    </a:lnTo>
                    <a:lnTo>
                      <a:pt x="10" y="75"/>
                    </a:lnTo>
                    <a:lnTo>
                      <a:pt x="7" y="71"/>
                    </a:lnTo>
                    <a:lnTo>
                      <a:pt x="4" y="65"/>
                    </a:lnTo>
                    <a:lnTo>
                      <a:pt x="2" y="59"/>
                    </a:lnTo>
                    <a:lnTo>
                      <a:pt x="1" y="54"/>
                    </a:lnTo>
                    <a:lnTo>
                      <a:pt x="0" y="47"/>
                    </a:lnTo>
                    <a:lnTo>
                      <a:pt x="1" y="41"/>
                    </a:lnTo>
                    <a:lnTo>
                      <a:pt x="2" y="35"/>
                    </a:lnTo>
                    <a:lnTo>
                      <a:pt x="4" y="29"/>
                    </a:lnTo>
                    <a:lnTo>
                      <a:pt x="7" y="24"/>
                    </a:lnTo>
                    <a:lnTo>
                      <a:pt x="10" y="19"/>
                    </a:lnTo>
                    <a:lnTo>
                      <a:pt x="14" y="15"/>
                    </a:lnTo>
                    <a:lnTo>
                      <a:pt x="19" y="11"/>
                    </a:lnTo>
                    <a:lnTo>
                      <a:pt x="23" y="7"/>
                    </a:lnTo>
                    <a:lnTo>
                      <a:pt x="29" y="5"/>
                    </a:lnTo>
                    <a:lnTo>
                      <a:pt x="35" y="3"/>
                    </a:lnTo>
                    <a:lnTo>
                      <a:pt x="40" y="1"/>
                    </a:lnTo>
                    <a:lnTo>
                      <a:pt x="47" y="0"/>
                    </a:lnTo>
                    <a:close/>
                  </a:path>
                </a:pathLst>
              </a:custGeom>
              <a:solidFill>
                <a:srgbClr val="FAFFF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5153" name="Freeform 27"/>
              <p:cNvSpPr>
                <a:spLocks/>
              </p:cNvSpPr>
              <p:nvPr/>
            </p:nvSpPr>
            <p:spPr bwMode="auto">
              <a:xfrm>
                <a:off x="285" y="366"/>
                <a:ext cx="19" cy="20"/>
              </a:xfrm>
              <a:custGeom>
                <a:avLst/>
                <a:gdLst>
                  <a:gd name="T0" fmla="*/ 0 w 55"/>
                  <a:gd name="T1" fmla="*/ 0 h 55"/>
                  <a:gd name="T2" fmla="*/ 0 w 55"/>
                  <a:gd name="T3" fmla="*/ 0 h 55"/>
                  <a:gd name="T4" fmla="*/ 0 w 55"/>
                  <a:gd name="T5" fmla="*/ 0 h 55"/>
                  <a:gd name="T6" fmla="*/ 0 w 55"/>
                  <a:gd name="T7" fmla="*/ 0 h 55"/>
                  <a:gd name="T8" fmla="*/ 0 w 55"/>
                  <a:gd name="T9" fmla="*/ 0 h 55"/>
                  <a:gd name="T10" fmla="*/ 0 w 55"/>
                  <a:gd name="T11" fmla="*/ 0 h 55"/>
                  <a:gd name="T12" fmla="*/ 0 w 55"/>
                  <a:gd name="T13" fmla="*/ 0 h 55"/>
                  <a:gd name="T14" fmla="*/ 0 w 55"/>
                  <a:gd name="T15" fmla="*/ 0 h 55"/>
                  <a:gd name="T16" fmla="*/ 0 w 55"/>
                  <a:gd name="T17" fmla="*/ 0 h 55"/>
                  <a:gd name="T18" fmla="*/ 0 w 55"/>
                  <a:gd name="T19" fmla="*/ 0 h 55"/>
                  <a:gd name="T20" fmla="*/ 0 w 55"/>
                  <a:gd name="T21" fmla="*/ 0 h 55"/>
                  <a:gd name="T22" fmla="*/ 0 w 55"/>
                  <a:gd name="T23" fmla="*/ 0 h 55"/>
                  <a:gd name="T24" fmla="*/ 0 w 55"/>
                  <a:gd name="T25" fmla="*/ 0 h 55"/>
                  <a:gd name="T26" fmla="*/ 0 w 55"/>
                  <a:gd name="T27" fmla="*/ 0 h 55"/>
                  <a:gd name="T28" fmla="*/ 0 w 55"/>
                  <a:gd name="T29" fmla="*/ 0 h 55"/>
                  <a:gd name="T30" fmla="*/ 0 w 55"/>
                  <a:gd name="T31" fmla="*/ 0 h 55"/>
                  <a:gd name="T32" fmla="*/ 0 w 55"/>
                  <a:gd name="T33" fmla="*/ 0 h 55"/>
                  <a:gd name="T34" fmla="*/ 0 w 55"/>
                  <a:gd name="T35" fmla="*/ 0 h 55"/>
                  <a:gd name="T36" fmla="*/ 0 w 55"/>
                  <a:gd name="T37" fmla="*/ 0 h 55"/>
                  <a:gd name="T38" fmla="*/ 0 w 55"/>
                  <a:gd name="T39" fmla="*/ 0 h 55"/>
                  <a:gd name="T40" fmla="*/ 0 w 55"/>
                  <a:gd name="T41" fmla="*/ 0 h 55"/>
                  <a:gd name="T42" fmla="*/ 0 w 55"/>
                  <a:gd name="T43" fmla="*/ 0 h 55"/>
                  <a:gd name="T44" fmla="*/ 0 w 55"/>
                  <a:gd name="T45" fmla="*/ 0 h 55"/>
                  <a:gd name="T46" fmla="*/ 0 w 55"/>
                  <a:gd name="T47" fmla="*/ 0 h 55"/>
                  <a:gd name="T48" fmla="*/ 0 w 55"/>
                  <a:gd name="T49" fmla="*/ 0 h 55"/>
                  <a:gd name="T50" fmla="*/ 0 w 55"/>
                  <a:gd name="T51" fmla="*/ 0 h 55"/>
                  <a:gd name="T52" fmla="*/ 0 w 55"/>
                  <a:gd name="T53" fmla="*/ 0 h 55"/>
                  <a:gd name="T54" fmla="*/ 0 w 55"/>
                  <a:gd name="T55" fmla="*/ 0 h 55"/>
                  <a:gd name="T56" fmla="*/ 0 w 55"/>
                  <a:gd name="T57" fmla="*/ 0 h 55"/>
                  <a:gd name="T58" fmla="*/ 0 w 55"/>
                  <a:gd name="T59" fmla="*/ 0 h 55"/>
                  <a:gd name="T60" fmla="*/ 0 w 55"/>
                  <a:gd name="T61" fmla="*/ 0 h 55"/>
                  <a:gd name="T62" fmla="*/ 0 w 55"/>
                  <a:gd name="T63" fmla="*/ 0 h 55"/>
                  <a:gd name="T64" fmla="*/ 0 w 55"/>
                  <a:gd name="T65" fmla="*/ 0 h 55"/>
                  <a:gd name="T66" fmla="*/ 0 w 55"/>
                  <a:gd name="T67" fmla="*/ 0 h 55"/>
                  <a:gd name="T68" fmla="*/ 0 w 55"/>
                  <a:gd name="T69" fmla="*/ 0 h 55"/>
                  <a:gd name="T70" fmla="*/ 0 w 55"/>
                  <a:gd name="T71" fmla="*/ 0 h 55"/>
                  <a:gd name="T72" fmla="*/ 0 w 55"/>
                  <a:gd name="T73" fmla="*/ 0 h 55"/>
                  <a:gd name="T74" fmla="*/ 0 w 55"/>
                  <a:gd name="T75" fmla="*/ 0 h 55"/>
                  <a:gd name="T76" fmla="*/ 0 w 55"/>
                  <a:gd name="T77" fmla="*/ 0 h 55"/>
                  <a:gd name="T78" fmla="*/ 0 w 55"/>
                  <a:gd name="T79" fmla="*/ 0 h 55"/>
                  <a:gd name="T80" fmla="*/ 0 w 55"/>
                  <a:gd name="T81" fmla="*/ 0 h 55"/>
                  <a:gd name="T82" fmla="*/ 0 w 55"/>
                  <a:gd name="T83" fmla="*/ 0 h 55"/>
                  <a:gd name="T84" fmla="*/ 0 w 55"/>
                  <a:gd name="T85" fmla="*/ 0 h 55"/>
                  <a:gd name="T86" fmla="*/ 0 w 55"/>
                  <a:gd name="T87" fmla="*/ 0 h 55"/>
                  <a:gd name="T88" fmla="*/ 0 w 55"/>
                  <a:gd name="T89" fmla="*/ 0 h 55"/>
                  <a:gd name="T90" fmla="*/ 0 w 55"/>
                  <a:gd name="T91" fmla="*/ 0 h 55"/>
                  <a:gd name="T92" fmla="*/ 0 w 55"/>
                  <a:gd name="T93" fmla="*/ 0 h 55"/>
                  <a:gd name="T94" fmla="*/ 0 w 55"/>
                  <a:gd name="T95" fmla="*/ 0 h 55"/>
                  <a:gd name="T96" fmla="*/ 0 w 55"/>
                  <a:gd name="T97" fmla="*/ 0 h 55"/>
                  <a:gd name="T98" fmla="*/ 0 w 55"/>
                  <a:gd name="T99" fmla="*/ 0 h 5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55"/>
                  <a:gd name="T151" fmla="*/ 0 h 55"/>
                  <a:gd name="T152" fmla="*/ 55 w 55"/>
                  <a:gd name="T153" fmla="*/ 55 h 55"/>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55" h="55">
                    <a:moveTo>
                      <a:pt x="55" y="27"/>
                    </a:moveTo>
                    <a:lnTo>
                      <a:pt x="55" y="24"/>
                    </a:lnTo>
                    <a:lnTo>
                      <a:pt x="54" y="20"/>
                    </a:lnTo>
                    <a:lnTo>
                      <a:pt x="53" y="17"/>
                    </a:lnTo>
                    <a:lnTo>
                      <a:pt x="52" y="14"/>
                    </a:lnTo>
                    <a:lnTo>
                      <a:pt x="49" y="11"/>
                    </a:lnTo>
                    <a:lnTo>
                      <a:pt x="47" y="8"/>
                    </a:lnTo>
                    <a:lnTo>
                      <a:pt x="45" y="6"/>
                    </a:lnTo>
                    <a:lnTo>
                      <a:pt x="42" y="4"/>
                    </a:lnTo>
                    <a:lnTo>
                      <a:pt x="39" y="3"/>
                    </a:lnTo>
                    <a:lnTo>
                      <a:pt x="35" y="1"/>
                    </a:lnTo>
                    <a:lnTo>
                      <a:pt x="32" y="1"/>
                    </a:lnTo>
                    <a:lnTo>
                      <a:pt x="28" y="0"/>
                    </a:lnTo>
                    <a:lnTo>
                      <a:pt x="24" y="1"/>
                    </a:lnTo>
                    <a:lnTo>
                      <a:pt x="20" y="1"/>
                    </a:lnTo>
                    <a:lnTo>
                      <a:pt x="17" y="3"/>
                    </a:lnTo>
                    <a:lnTo>
                      <a:pt x="14" y="4"/>
                    </a:lnTo>
                    <a:lnTo>
                      <a:pt x="11" y="6"/>
                    </a:lnTo>
                    <a:lnTo>
                      <a:pt x="8" y="8"/>
                    </a:lnTo>
                    <a:lnTo>
                      <a:pt x="6" y="11"/>
                    </a:lnTo>
                    <a:lnTo>
                      <a:pt x="4" y="14"/>
                    </a:lnTo>
                    <a:lnTo>
                      <a:pt x="2" y="17"/>
                    </a:lnTo>
                    <a:lnTo>
                      <a:pt x="1" y="20"/>
                    </a:lnTo>
                    <a:lnTo>
                      <a:pt x="0" y="24"/>
                    </a:lnTo>
                    <a:lnTo>
                      <a:pt x="0" y="27"/>
                    </a:lnTo>
                    <a:lnTo>
                      <a:pt x="0" y="31"/>
                    </a:lnTo>
                    <a:lnTo>
                      <a:pt x="1" y="35"/>
                    </a:lnTo>
                    <a:lnTo>
                      <a:pt x="2" y="39"/>
                    </a:lnTo>
                    <a:lnTo>
                      <a:pt x="4" y="42"/>
                    </a:lnTo>
                    <a:lnTo>
                      <a:pt x="6" y="45"/>
                    </a:lnTo>
                    <a:lnTo>
                      <a:pt x="8" y="48"/>
                    </a:lnTo>
                    <a:lnTo>
                      <a:pt x="11" y="50"/>
                    </a:lnTo>
                    <a:lnTo>
                      <a:pt x="14" y="52"/>
                    </a:lnTo>
                    <a:lnTo>
                      <a:pt x="17" y="53"/>
                    </a:lnTo>
                    <a:lnTo>
                      <a:pt x="20" y="55"/>
                    </a:lnTo>
                    <a:lnTo>
                      <a:pt x="24" y="55"/>
                    </a:lnTo>
                    <a:lnTo>
                      <a:pt x="28" y="55"/>
                    </a:lnTo>
                    <a:lnTo>
                      <a:pt x="32" y="55"/>
                    </a:lnTo>
                    <a:lnTo>
                      <a:pt x="35" y="55"/>
                    </a:lnTo>
                    <a:lnTo>
                      <a:pt x="39" y="53"/>
                    </a:lnTo>
                    <a:lnTo>
                      <a:pt x="42" y="52"/>
                    </a:lnTo>
                    <a:lnTo>
                      <a:pt x="45" y="50"/>
                    </a:lnTo>
                    <a:lnTo>
                      <a:pt x="47" y="48"/>
                    </a:lnTo>
                    <a:lnTo>
                      <a:pt x="49" y="45"/>
                    </a:lnTo>
                    <a:lnTo>
                      <a:pt x="52" y="42"/>
                    </a:lnTo>
                    <a:lnTo>
                      <a:pt x="53" y="39"/>
                    </a:lnTo>
                    <a:lnTo>
                      <a:pt x="54" y="35"/>
                    </a:lnTo>
                    <a:lnTo>
                      <a:pt x="55" y="31"/>
                    </a:lnTo>
                    <a:lnTo>
                      <a:pt x="55" y="2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5154" name="Freeform 28"/>
              <p:cNvSpPr>
                <a:spLocks noEditPoints="1"/>
              </p:cNvSpPr>
              <p:nvPr/>
            </p:nvSpPr>
            <p:spPr bwMode="auto">
              <a:xfrm>
                <a:off x="266" y="120"/>
                <a:ext cx="553" cy="860"/>
              </a:xfrm>
              <a:custGeom>
                <a:avLst/>
                <a:gdLst>
                  <a:gd name="T0" fmla="*/ 0 w 1609"/>
                  <a:gd name="T1" fmla="*/ 0 h 2505"/>
                  <a:gd name="T2" fmla="*/ 0 w 1609"/>
                  <a:gd name="T3" fmla="*/ 0 h 2505"/>
                  <a:gd name="T4" fmla="*/ 0 w 1609"/>
                  <a:gd name="T5" fmla="*/ 0 h 2505"/>
                  <a:gd name="T6" fmla="*/ 0 w 1609"/>
                  <a:gd name="T7" fmla="*/ 0 h 2505"/>
                  <a:gd name="T8" fmla="*/ 0 w 1609"/>
                  <a:gd name="T9" fmla="*/ 0 h 2505"/>
                  <a:gd name="T10" fmla="*/ 0 w 1609"/>
                  <a:gd name="T11" fmla="*/ 0 h 2505"/>
                  <a:gd name="T12" fmla="*/ 0 w 1609"/>
                  <a:gd name="T13" fmla="*/ 0 h 2505"/>
                  <a:gd name="T14" fmla="*/ 0 w 1609"/>
                  <a:gd name="T15" fmla="*/ 0 h 2505"/>
                  <a:gd name="T16" fmla="*/ 0 w 1609"/>
                  <a:gd name="T17" fmla="*/ 0 h 2505"/>
                  <a:gd name="T18" fmla="*/ 0 w 1609"/>
                  <a:gd name="T19" fmla="*/ 0 h 2505"/>
                  <a:gd name="T20" fmla="*/ 0 w 1609"/>
                  <a:gd name="T21" fmla="*/ 0 h 2505"/>
                  <a:gd name="T22" fmla="*/ 0 w 1609"/>
                  <a:gd name="T23" fmla="*/ 0 h 2505"/>
                  <a:gd name="T24" fmla="*/ 0 w 1609"/>
                  <a:gd name="T25" fmla="*/ 0 h 2505"/>
                  <a:gd name="T26" fmla="*/ 0 w 1609"/>
                  <a:gd name="T27" fmla="*/ 0 h 2505"/>
                  <a:gd name="T28" fmla="*/ 0 w 1609"/>
                  <a:gd name="T29" fmla="*/ 0 h 2505"/>
                  <a:gd name="T30" fmla="*/ 0 w 1609"/>
                  <a:gd name="T31" fmla="*/ 0 h 2505"/>
                  <a:gd name="T32" fmla="*/ 0 w 1609"/>
                  <a:gd name="T33" fmla="*/ 0 h 2505"/>
                  <a:gd name="T34" fmla="*/ 0 w 1609"/>
                  <a:gd name="T35" fmla="*/ 0 h 2505"/>
                  <a:gd name="T36" fmla="*/ 0 w 1609"/>
                  <a:gd name="T37" fmla="*/ 0 h 2505"/>
                  <a:gd name="T38" fmla="*/ 0 w 1609"/>
                  <a:gd name="T39" fmla="*/ 0 h 2505"/>
                  <a:gd name="T40" fmla="*/ 0 w 1609"/>
                  <a:gd name="T41" fmla="*/ 0 h 2505"/>
                  <a:gd name="T42" fmla="*/ 0 w 1609"/>
                  <a:gd name="T43" fmla="*/ 0 h 2505"/>
                  <a:gd name="T44" fmla="*/ 0 w 1609"/>
                  <a:gd name="T45" fmla="*/ 0 h 2505"/>
                  <a:gd name="T46" fmla="*/ 0 w 1609"/>
                  <a:gd name="T47" fmla="*/ 0 h 2505"/>
                  <a:gd name="T48" fmla="*/ 0 w 1609"/>
                  <a:gd name="T49" fmla="*/ 0 h 2505"/>
                  <a:gd name="T50" fmla="*/ 0 w 1609"/>
                  <a:gd name="T51" fmla="*/ 0 h 2505"/>
                  <a:gd name="T52" fmla="*/ 0 w 1609"/>
                  <a:gd name="T53" fmla="*/ 0 h 2505"/>
                  <a:gd name="T54" fmla="*/ 0 w 1609"/>
                  <a:gd name="T55" fmla="*/ 0 h 2505"/>
                  <a:gd name="T56" fmla="*/ 0 w 1609"/>
                  <a:gd name="T57" fmla="*/ 0 h 2505"/>
                  <a:gd name="T58" fmla="*/ 0 w 1609"/>
                  <a:gd name="T59" fmla="*/ 0 h 2505"/>
                  <a:gd name="T60" fmla="*/ 0 w 1609"/>
                  <a:gd name="T61" fmla="*/ 0 h 2505"/>
                  <a:gd name="T62" fmla="*/ 0 w 1609"/>
                  <a:gd name="T63" fmla="*/ 0 h 2505"/>
                  <a:gd name="T64" fmla="*/ 0 w 1609"/>
                  <a:gd name="T65" fmla="*/ 0 h 2505"/>
                  <a:gd name="T66" fmla="*/ 0 w 1609"/>
                  <a:gd name="T67" fmla="*/ 0 h 2505"/>
                  <a:gd name="T68" fmla="*/ 0 w 1609"/>
                  <a:gd name="T69" fmla="*/ 0 h 2505"/>
                  <a:gd name="T70" fmla="*/ 0 w 1609"/>
                  <a:gd name="T71" fmla="*/ 0 h 2505"/>
                  <a:gd name="T72" fmla="*/ 0 w 1609"/>
                  <a:gd name="T73" fmla="*/ 0 h 2505"/>
                  <a:gd name="T74" fmla="*/ 0 w 1609"/>
                  <a:gd name="T75" fmla="*/ 0 h 2505"/>
                  <a:gd name="T76" fmla="*/ 0 w 1609"/>
                  <a:gd name="T77" fmla="*/ 0 h 2505"/>
                  <a:gd name="T78" fmla="*/ 0 w 1609"/>
                  <a:gd name="T79" fmla="*/ 0 h 2505"/>
                  <a:gd name="T80" fmla="*/ 0 w 1609"/>
                  <a:gd name="T81" fmla="*/ 0 h 2505"/>
                  <a:gd name="T82" fmla="*/ 0 w 1609"/>
                  <a:gd name="T83" fmla="*/ 0 h 2505"/>
                  <a:gd name="T84" fmla="*/ 0 w 1609"/>
                  <a:gd name="T85" fmla="*/ 0 h 2505"/>
                  <a:gd name="T86" fmla="*/ 0 w 1609"/>
                  <a:gd name="T87" fmla="*/ 0 h 2505"/>
                  <a:gd name="T88" fmla="*/ 0 w 1609"/>
                  <a:gd name="T89" fmla="*/ 0 h 2505"/>
                  <a:gd name="T90" fmla="*/ 0 w 1609"/>
                  <a:gd name="T91" fmla="*/ 0 h 2505"/>
                  <a:gd name="T92" fmla="*/ 0 w 1609"/>
                  <a:gd name="T93" fmla="*/ 0 h 2505"/>
                  <a:gd name="T94" fmla="*/ 0 w 1609"/>
                  <a:gd name="T95" fmla="*/ 0 h 2505"/>
                  <a:gd name="T96" fmla="*/ 0 w 1609"/>
                  <a:gd name="T97" fmla="*/ 0 h 2505"/>
                  <a:gd name="T98" fmla="*/ 0 w 1609"/>
                  <a:gd name="T99" fmla="*/ 0 h 2505"/>
                  <a:gd name="T100" fmla="*/ 0 w 1609"/>
                  <a:gd name="T101" fmla="*/ 0 h 2505"/>
                  <a:gd name="T102" fmla="*/ 0 w 1609"/>
                  <a:gd name="T103" fmla="*/ 0 h 2505"/>
                  <a:gd name="T104" fmla="*/ 0 w 1609"/>
                  <a:gd name="T105" fmla="*/ 0 h 2505"/>
                  <a:gd name="T106" fmla="*/ 0 w 1609"/>
                  <a:gd name="T107" fmla="*/ 0 h 2505"/>
                  <a:gd name="T108" fmla="*/ 0 w 1609"/>
                  <a:gd name="T109" fmla="*/ 0 h 2505"/>
                  <a:gd name="T110" fmla="*/ 0 w 1609"/>
                  <a:gd name="T111" fmla="*/ 0 h 2505"/>
                  <a:gd name="T112" fmla="*/ 0 w 1609"/>
                  <a:gd name="T113" fmla="*/ 0 h 2505"/>
                  <a:gd name="T114" fmla="*/ 0 w 1609"/>
                  <a:gd name="T115" fmla="*/ 0 h 2505"/>
                  <a:gd name="T116" fmla="*/ 0 w 1609"/>
                  <a:gd name="T117" fmla="*/ 0 h 2505"/>
                  <a:gd name="T118" fmla="*/ 0 w 1609"/>
                  <a:gd name="T119" fmla="*/ 0 h 2505"/>
                  <a:gd name="T120" fmla="*/ 0 w 1609"/>
                  <a:gd name="T121" fmla="*/ 0 h 2505"/>
                  <a:gd name="T122" fmla="*/ 0 w 1609"/>
                  <a:gd name="T123" fmla="*/ 0 h 2505"/>
                  <a:gd name="T124" fmla="*/ 0 w 1609"/>
                  <a:gd name="T125" fmla="*/ 0 h 2505"/>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609"/>
                  <a:gd name="T190" fmla="*/ 0 h 2505"/>
                  <a:gd name="T191" fmla="*/ 1609 w 1609"/>
                  <a:gd name="T192" fmla="*/ 2505 h 2505"/>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609" h="2505">
                    <a:moveTo>
                      <a:pt x="560" y="4"/>
                    </a:moveTo>
                    <a:lnTo>
                      <a:pt x="563" y="7"/>
                    </a:lnTo>
                    <a:lnTo>
                      <a:pt x="566" y="10"/>
                    </a:lnTo>
                    <a:lnTo>
                      <a:pt x="569" y="13"/>
                    </a:lnTo>
                    <a:lnTo>
                      <a:pt x="569" y="18"/>
                    </a:lnTo>
                    <a:lnTo>
                      <a:pt x="572" y="16"/>
                    </a:lnTo>
                    <a:lnTo>
                      <a:pt x="574" y="12"/>
                    </a:lnTo>
                    <a:lnTo>
                      <a:pt x="574" y="9"/>
                    </a:lnTo>
                    <a:lnTo>
                      <a:pt x="578" y="7"/>
                    </a:lnTo>
                    <a:lnTo>
                      <a:pt x="579" y="12"/>
                    </a:lnTo>
                    <a:lnTo>
                      <a:pt x="581" y="16"/>
                    </a:lnTo>
                    <a:lnTo>
                      <a:pt x="583" y="20"/>
                    </a:lnTo>
                    <a:lnTo>
                      <a:pt x="580" y="25"/>
                    </a:lnTo>
                    <a:lnTo>
                      <a:pt x="581" y="29"/>
                    </a:lnTo>
                    <a:lnTo>
                      <a:pt x="582" y="33"/>
                    </a:lnTo>
                    <a:lnTo>
                      <a:pt x="583" y="36"/>
                    </a:lnTo>
                    <a:lnTo>
                      <a:pt x="583" y="40"/>
                    </a:lnTo>
                    <a:lnTo>
                      <a:pt x="583" y="45"/>
                    </a:lnTo>
                    <a:lnTo>
                      <a:pt x="583" y="48"/>
                    </a:lnTo>
                    <a:lnTo>
                      <a:pt x="585" y="53"/>
                    </a:lnTo>
                    <a:lnTo>
                      <a:pt x="586" y="55"/>
                    </a:lnTo>
                    <a:lnTo>
                      <a:pt x="584" y="58"/>
                    </a:lnTo>
                    <a:lnTo>
                      <a:pt x="583" y="61"/>
                    </a:lnTo>
                    <a:lnTo>
                      <a:pt x="583" y="64"/>
                    </a:lnTo>
                    <a:lnTo>
                      <a:pt x="585" y="66"/>
                    </a:lnTo>
                    <a:lnTo>
                      <a:pt x="585" y="70"/>
                    </a:lnTo>
                    <a:lnTo>
                      <a:pt x="586" y="72"/>
                    </a:lnTo>
                    <a:lnTo>
                      <a:pt x="585" y="75"/>
                    </a:lnTo>
                    <a:lnTo>
                      <a:pt x="583" y="78"/>
                    </a:lnTo>
                    <a:lnTo>
                      <a:pt x="583" y="83"/>
                    </a:lnTo>
                    <a:lnTo>
                      <a:pt x="583" y="86"/>
                    </a:lnTo>
                    <a:lnTo>
                      <a:pt x="582" y="90"/>
                    </a:lnTo>
                    <a:lnTo>
                      <a:pt x="581" y="93"/>
                    </a:lnTo>
                    <a:lnTo>
                      <a:pt x="581" y="98"/>
                    </a:lnTo>
                    <a:lnTo>
                      <a:pt x="581" y="101"/>
                    </a:lnTo>
                    <a:lnTo>
                      <a:pt x="583" y="105"/>
                    </a:lnTo>
                    <a:lnTo>
                      <a:pt x="586" y="108"/>
                    </a:lnTo>
                    <a:lnTo>
                      <a:pt x="587" y="113"/>
                    </a:lnTo>
                    <a:lnTo>
                      <a:pt x="585" y="117"/>
                    </a:lnTo>
                    <a:lnTo>
                      <a:pt x="582" y="121"/>
                    </a:lnTo>
                    <a:lnTo>
                      <a:pt x="581" y="126"/>
                    </a:lnTo>
                    <a:lnTo>
                      <a:pt x="578" y="127"/>
                    </a:lnTo>
                    <a:lnTo>
                      <a:pt x="575" y="125"/>
                    </a:lnTo>
                    <a:lnTo>
                      <a:pt x="573" y="125"/>
                    </a:lnTo>
                    <a:lnTo>
                      <a:pt x="571" y="126"/>
                    </a:lnTo>
                    <a:lnTo>
                      <a:pt x="574" y="131"/>
                    </a:lnTo>
                    <a:lnTo>
                      <a:pt x="579" y="134"/>
                    </a:lnTo>
                    <a:lnTo>
                      <a:pt x="583" y="138"/>
                    </a:lnTo>
                    <a:lnTo>
                      <a:pt x="582" y="145"/>
                    </a:lnTo>
                    <a:lnTo>
                      <a:pt x="579" y="145"/>
                    </a:lnTo>
                    <a:lnTo>
                      <a:pt x="576" y="148"/>
                    </a:lnTo>
                    <a:lnTo>
                      <a:pt x="576" y="152"/>
                    </a:lnTo>
                    <a:lnTo>
                      <a:pt x="576" y="155"/>
                    </a:lnTo>
                    <a:lnTo>
                      <a:pt x="577" y="158"/>
                    </a:lnTo>
                    <a:lnTo>
                      <a:pt x="577" y="162"/>
                    </a:lnTo>
                    <a:lnTo>
                      <a:pt x="575" y="165"/>
                    </a:lnTo>
                    <a:lnTo>
                      <a:pt x="572" y="168"/>
                    </a:lnTo>
                    <a:lnTo>
                      <a:pt x="572" y="172"/>
                    </a:lnTo>
                    <a:lnTo>
                      <a:pt x="572" y="175"/>
                    </a:lnTo>
                    <a:lnTo>
                      <a:pt x="573" y="178"/>
                    </a:lnTo>
                    <a:lnTo>
                      <a:pt x="574" y="181"/>
                    </a:lnTo>
                    <a:lnTo>
                      <a:pt x="574" y="183"/>
                    </a:lnTo>
                    <a:lnTo>
                      <a:pt x="574" y="186"/>
                    </a:lnTo>
                    <a:lnTo>
                      <a:pt x="574" y="189"/>
                    </a:lnTo>
                    <a:lnTo>
                      <a:pt x="574" y="192"/>
                    </a:lnTo>
                    <a:lnTo>
                      <a:pt x="575" y="193"/>
                    </a:lnTo>
                    <a:lnTo>
                      <a:pt x="576" y="196"/>
                    </a:lnTo>
                    <a:lnTo>
                      <a:pt x="576" y="198"/>
                    </a:lnTo>
                    <a:lnTo>
                      <a:pt x="576" y="200"/>
                    </a:lnTo>
                    <a:lnTo>
                      <a:pt x="571" y="199"/>
                    </a:lnTo>
                    <a:lnTo>
                      <a:pt x="567" y="201"/>
                    </a:lnTo>
                    <a:lnTo>
                      <a:pt x="566" y="205"/>
                    </a:lnTo>
                    <a:lnTo>
                      <a:pt x="566" y="209"/>
                    </a:lnTo>
                    <a:lnTo>
                      <a:pt x="569" y="212"/>
                    </a:lnTo>
                    <a:lnTo>
                      <a:pt x="569" y="215"/>
                    </a:lnTo>
                    <a:lnTo>
                      <a:pt x="569" y="218"/>
                    </a:lnTo>
                    <a:lnTo>
                      <a:pt x="572" y="220"/>
                    </a:lnTo>
                    <a:lnTo>
                      <a:pt x="572" y="227"/>
                    </a:lnTo>
                    <a:lnTo>
                      <a:pt x="570" y="233"/>
                    </a:lnTo>
                    <a:lnTo>
                      <a:pt x="568" y="239"/>
                    </a:lnTo>
                    <a:lnTo>
                      <a:pt x="566" y="245"/>
                    </a:lnTo>
                    <a:lnTo>
                      <a:pt x="564" y="251"/>
                    </a:lnTo>
                    <a:lnTo>
                      <a:pt x="562" y="256"/>
                    </a:lnTo>
                    <a:lnTo>
                      <a:pt x="560" y="263"/>
                    </a:lnTo>
                    <a:lnTo>
                      <a:pt x="560" y="270"/>
                    </a:lnTo>
                    <a:lnTo>
                      <a:pt x="559" y="271"/>
                    </a:lnTo>
                    <a:lnTo>
                      <a:pt x="558" y="271"/>
                    </a:lnTo>
                    <a:lnTo>
                      <a:pt x="557" y="272"/>
                    </a:lnTo>
                    <a:lnTo>
                      <a:pt x="555" y="271"/>
                    </a:lnTo>
                    <a:lnTo>
                      <a:pt x="554" y="270"/>
                    </a:lnTo>
                    <a:lnTo>
                      <a:pt x="553" y="271"/>
                    </a:lnTo>
                    <a:lnTo>
                      <a:pt x="553" y="273"/>
                    </a:lnTo>
                    <a:lnTo>
                      <a:pt x="553" y="275"/>
                    </a:lnTo>
                    <a:lnTo>
                      <a:pt x="551" y="279"/>
                    </a:lnTo>
                    <a:lnTo>
                      <a:pt x="554" y="282"/>
                    </a:lnTo>
                    <a:lnTo>
                      <a:pt x="556" y="284"/>
                    </a:lnTo>
                    <a:lnTo>
                      <a:pt x="559" y="286"/>
                    </a:lnTo>
                    <a:lnTo>
                      <a:pt x="561" y="288"/>
                    </a:lnTo>
                    <a:lnTo>
                      <a:pt x="563" y="290"/>
                    </a:lnTo>
                    <a:lnTo>
                      <a:pt x="561" y="292"/>
                    </a:lnTo>
                    <a:lnTo>
                      <a:pt x="557" y="295"/>
                    </a:lnTo>
                    <a:lnTo>
                      <a:pt x="559" y="298"/>
                    </a:lnTo>
                    <a:lnTo>
                      <a:pt x="560" y="301"/>
                    </a:lnTo>
                    <a:lnTo>
                      <a:pt x="560" y="305"/>
                    </a:lnTo>
                    <a:lnTo>
                      <a:pt x="558" y="308"/>
                    </a:lnTo>
                    <a:lnTo>
                      <a:pt x="557" y="312"/>
                    </a:lnTo>
                    <a:lnTo>
                      <a:pt x="557" y="316"/>
                    </a:lnTo>
                    <a:lnTo>
                      <a:pt x="558" y="322"/>
                    </a:lnTo>
                    <a:lnTo>
                      <a:pt x="559" y="327"/>
                    </a:lnTo>
                    <a:lnTo>
                      <a:pt x="558" y="331"/>
                    </a:lnTo>
                    <a:lnTo>
                      <a:pt x="557" y="335"/>
                    </a:lnTo>
                    <a:lnTo>
                      <a:pt x="554" y="336"/>
                    </a:lnTo>
                    <a:lnTo>
                      <a:pt x="548" y="337"/>
                    </a:lnTo>
                    <a:lnTo>
                      <a:pt x="548" y="339"/>
                    </a:lnTo>
                    <a:lnTo>
                      <a:pt x="549" y="341"/>
                    </a:lnTo>
                    <a:lnTo>
                      <a:pt x="550" y="342"/>
                    </a:lnTo>
                    <a:lnTo>
                      <a:pt x="553" y="344"/>
                    </a:lnTo>
                    <a:lnTo>
                      <a:pt x="554" y="347"/>
                    </a:lnTo>
                    <a:lnTo>
                      <a:pt x="555" y="352"/>
                    </a:lnTo>
                    <a:lnTo>
                      <a:pt x="555" y="356"/>
                    </a:lnTo>
                    <a:lnTo>
                      <a:pt x="555" y="361"/>
                    </a:lnTo>
                    <a:lnTo>
                      <a:pt x="555" y="365"/>
                    </a:lnTo>
                    <a:lnTo>
                      <a:pt x="555" y="369"/>
                    </a:lnTo>
                    <a:lnTo>
                      <a:pt x="555" y="373"/>
                    </a:lnTo>
                    <a:lnTo>
                      <a:pt x="557" y="377"/>
                    </a:lnTo>
                    <a:lnTo>
                      <a:pt x="555" y="380"/>
                    </a:lnTo>
                    <a:lnTo>
                      <a:pt x="555" y="383"/>
                    </a:lnTo>
                    <a:lnTo>
                      <a:pt x="555" y="387"/>
                    </a:lnTo>
                    <a:lnTo>
                      <a:pt x="554" y="390"/>
                    </a:lnTo>
                    <a:lnTo>
                      <a:pt x="554" y="394"/>
                    </a:lnTo>
                    <a:lnTo>
                      <a:pt x="553" y="398"/>
                    </a:lnTo>
                    <a:lnTo>
                      <a:pt x="550" y="400"/>
                    </a:lnTo>
                    <a:lnTo>
                      <a:pt x="548" y="402"/>
                    </a:lnTo>
                    <a:lnTo>
                      <a:pt x="548" y="408"/>
                    </a:lnTo>
                    <a:lnTo>
                      <a:pt x="548" y="415"/>
                    </a:lnTo>
                    <a:lnTo>
                      <a:pt x="548" y="420"/>
                    </a:lnTo>
                    <a:lnTo>
                      <a:pt x="548" y="426"/>
                    </a:lnTo>
                    <a:lnTo>
                      <a:pt x="546" y="432"/>
                    </a:lnTo>
                    <a:lnTo>
                      <a:pt x="546" y="437"/>
                    </a:lnTo>
                    <a:lnTo>
                      <a:pt x="544" y="443"/>
                    </a:lnTo>
                    <a:lnTo>
                      <a:pt x="542" y="447"/>
                    </a:lnTo>
                    <a:lnTo>
                      <a:pt x="542" y="452"/>
                    </a:lnTo>
                    <a:lnTo>
                      <a:pt x="541" y="455"/>
                    </a:lnTo>
                    <a:lnTo>
                      <a:pt x="540" y="458"/>
                    </a:lnTo>
                    <a:lnTo>
                      <a:pt x="540" y="461"/>
                    </a:lnTo>
                    <a:lnTo>
                      <a:pt x="538" y="462"/>
                    </a:lnTo>
                    <a:lnTo>
                      <a:pt x="535" y="463"/>
                    </a:lnTo>
                    <a:lnTo>
                      <a:pt x="533" y="464"/>
                    </a:lnTo>
                    <a:lnTo>
                      <a:pt x="531" y="468"/>
                    </a:lnTo>
                    <a:lnTo>
                      <a:pt x="535" y="470"/>
                    </a:lnTo>
                    <a:lnTo>
                      <a:pt x="537" y="473"/>
                    </a:lnTo>
                    <a:lnTo>
                      <a:pt x="538" y="477"/>
                    </a:lnTo>
                    <a:lnTo>
                      <a:pt x="537" y="479"/>
                    </a:lnTo>
                    <a:lnTo>
                      <a:pt x="535" y="483"/>
                    </a:lnTo>
                    <a:lnTo>
                      <a:pt x="535" y="487"/>
                    </a:lnTo>
                    <a:lnTo>
                      <a:pt x="534" y="491"/>
                    </a:lnTo>
                    <a:lnTo>
                      <a:pt x="535" y="495"/>
                    </a:lnTo>
                    <a:lnTo>
                      <a:pt x="532" y="496"/>
                    </a:lnTo>
                    <a:lnTo>
                      <a:pt x="529" y="496"/>
                    </a:lnTo>
                    <a:lnTo>
                      <a:pt x="526" y="496"/>
                    </a:lnTo>
                    <a:lnTo>
                      <a:pt x="523" y="497"/>
                    </a:lnTo>
                    <a:lnTo>
                      <a:pt x="526" y="499"/>
                    </a:lnTo>
                    <a:lnTo>
                      <a:pt x="529" y="500"/>
                    </a:lnTo>
                    <a:lnTo>
                      <a:pt x="531" y="503"/>
                    </a:lnTo>
                    <a:lnTo>
                      <a:pt x="531" y="506"/>
                    </a:lnTo>
                    <a:lnTo>
                      <a:pt x="529" y="508"/>
                    </a:lnTo>
                    <a:lnTo>
                      <a:pt x="527" y="508"/>
                    </a:lnTo>
                    <a:lnTo>
                      <a:pt x="525" y="508"/>
                    </a:lnTo>
                    <a:lnTo>
                      <a:pt x="523" y="510"/>
                    </a:lnTo>
                    <a:lnTo>
                      <a:pt x="526" y="518"/>
                    </a:lnTo>
                    <a:lnTo>
                      <a:pt x="527" y="524"/>
                    </a:lnTo>
                    <a:lnTo>
                      <a:pt x="525" y="532"/>
                    </a:lnTo>
                    <a:lnTo>
                      <a:pt x="524" y="539"/>
                    </a:lnTo>
                    <a:lnTo>
                      <a:pt x="522" y="545"/>
                    </a:lnTo>
                    <a:lnTo>
                      <a:pt x="521" y="552"/>
                    </a:lnTo>
                    <a:lnTo>
                      <a:pt x="522" y="559"/>
                    </a:lnTo>
                    <a:lnTo>
                      <a:pt x="524" y="566"/>
                    </a:lnTo>
                    <a:lnTo>
                      <a:pt x="523" y="571"/>
                    </a:lnTo>
                    <a:lnTo>
                      <a:pt x="522" y="576"/>
                    </a:lnTo>
                    <a:lnTo>
                      <a:pt x="520" y="581"/>
                    </a:lnTo>
                    <a:lnTo>
                      <a:pt x="520" y="586"/>
                    </a:lnTo>
                    <a:lnTo>
                      <a:pt x="518" y="591"/>
                    </a:lnTo>
                    <a:lnTo>
                      <a:pt x="518" y="597"/>
                    </a:lnTo>
                    <a:lnTo>
                      <a:pt x="517" y="602"/>
                    </a:lnTo>
                    <a:lnTo>
                      <a:pt x="518" y="608"/>
                    </a:lnTo>
                    <a:lnTo>
                      <a:pt x="514" y="613"/>
                    </a:lnTo>
                    <a:lnTo>
                      <a:pt x="512" y="618"/>
                    </a:lnTo>
                    <a:lnTo>
                      <a:pt x="510" y="623"/>
                    </a:lnTo>
                    <a:lnTo>
                      <a:pt x="505" y="626"/>
                    </a:lnTo>
                    <a:lnTo>
                      <a:pt x="504" y="631"/>
                    </a:lnTo>
                    <a:lnTo>
                      <a:pt x="505" y="635"/>
                    </a:lnTo>
                    <a:lnTo>
                      <a:pt x="506" y="640"/>
                    </a:lnTo>
                    <a:lnTo>
                      <a:pt x="505" y="644"/>
                    </a:lnTo>
                    <a:lnTo>
                      <a:pt x="506" y="648"/>
                    </a:lnTo>
                    <a:lnTo>
                      <a:pt x="505" y="651"/>
                    </a:lnTo>
                    <a:lnTo>
                      <a:pt x="503" y="654"/>
                    </a:lnTo>
                    <a:lnTo>
                      <a:pt x="501" y="657"/>
                    </a:lnTo>
                    <a:lnTo>
                      <a:pt x="501" y="660"/>
                    </a:lnTo>
                    <a:lnTo>
                      <a:pt x="501" y="663"/>
                    </a:lnTo>
                    <a:lnTo>
                      <a:pt x="501" y="666"/>
                    </a:lnTo>
                    <a:lnTo>
                      <a:pt x="501" y="669"/>
                    </a:lnTo>
                    <a:lnTo>
                      <a:pt x="501" y="672"/>
                    </a:lnTo>
                    <a:lnTo>
                      <a:pt x="500" y="675"/>
                    </a:lnTo>
                    <a:lnTo>
                      <a:pt x="499" y="678"/>
                    </a:lnTo>
                    <a:lnTo>
                      <a:pt x="498" y="680"/>
                    </a:lnTo>
                    <a:lnTo>
                      <a:pt x="499" y="685"/>
                    </a:lnTo>
                    <a:lnTo>
                      <a:pt x="498" y="689"/>
                    </a:lnTo>
                    <a:lnTo>
                      <a:pt x="496" y="694"/>
                    </a:lnTo>
                    <a:lnTo>
                      <a:pt x="495" y="699"/>
                    </a:lnTo>
                    <a:lnTo>
                      <a:pt x="492" y="698"/>
                    </a:lnTo>
                    <a:lnTo>
                      <a:pt x="491" y="695"/>
                    </a:lnTo>
                    <a:lnTo>
                      <a:pt x="490" y="690"/>
                    </a:lnTo>
                    <a:lnTo>
                      <a:pt x="489" y="687"/>
                    </a:lnTo>
                    <a:lnTo>
                      <a:pt x="488" y="684"/>
                    </a:lnTo>
                    <a:lnTo>
                      <a:pt x="486" y="682"/>
                    </a:lnTo>
                    <a:lnTo>
                      <a:pt x="485" y="682"/>
                    </a:lnTo>
                    <a:lnTo>
                      <a:pt x="482" y="686"/>
                    </a:lnTo>
                    <a:lnTo>
                      <a:pt x="483" y="690"/>
                    </a:lnTo>
                    <a:lnTo>
                      <a:pt x="483" y="695"/>
                    </a:lnTo>
                    <a:lnTo>
                      <a:pt x="482" y="700"/>
                    </a:lnTo>
                    <a:lnTo>
                      <a:pt x="482" y="704"/>
                    </a:lnTo>
                    <a:lnTo>
                      <a:pt x="481" y="708"/>
                    </a:lnTo>
                    <a:lnTo>
                      <a:pt x="481" y="713"/>
                    </a:lnTo>
                    <a:lnTo>
                      <a:pt x="482" y="716"/>
                    </a:lnTo>
                    <a:lnTo>
                      <a:pt x="486" y="719"/>
                    </a:lnTo>
                    <a:lnTo>
                      <a:pt x="488" y="723"/>
                    </a:lnTo>
                    <a:lnTo>
                      <a:pt x="486" y="727"/>
                    </a:lnTo>
                    <a:lnTo>
                      <a:pt x="484" y="731"/>
                    </a:lnTo>
                    <a:lnTo>
                      <a:pt x="484" y="736"/>
                    </a:lnTo>
                    <a:lnTo>
                      <a:pt x="482" y="738"/>
                    </a:lnTo>
                    <a:lnTo>
                      <a:pt x="482" y="741"/>
                    </a:lnTo>
                    <a:lnTo>
                      <a:pt x="481" y="745"/>
                    </a:lnTo>
                    <a:lnTo>
                      <a:pt x="482" y="748"/>
                    </a:lnTo>
                    <a:lnTo>
                      <a:pt x="481" y="751"/>
                    </a:lnTo>
                    <a:lnTo>
                      <a:pt x="481" y="754"/>
                    </a:lnTo>
                    <a:lnTo>
                      <a:pt x="478" y="758"/>
                    </a:lnTo>
                    <a:lnTo>
                      <a:pt x="475" y="760"/>
                    </a:lnTo>
                    <a:lnTo>
                      <a:pt x="474" y="759"/>
                    </a:lnTo>
                    <a:lnTo>
                      <a:pt x="473" y="759"/>
                    </a:lnTo>
                    <a:lnTo>
                      <a:pt x="473" y="760"/>
                    </a:lnTo>
                    <a:lnTo>
                      <a:pt x="472" y="761"/>
                    </a:lnTo>
                    <a:lnTo>
                      <a:pt x="472" y="765"/>
                    </a:lnTo>
                    <a:lnTo>
                      <a:pt x="474" y="768"/>
                    </a:lnTo>
                    <a:lnTo>
                      <a:pt x="476" y="770"/>
                    </a:lnTo>
                    <a:lnTo>
                      <a:pt x="479" y="771"/>
                    </a:lnTo>
                    <a:lnTo>
                      <a:pt x="480" y="774"/>
                    </a:lnTo>
                    <a:lnTo>
                      <a:pt x="478" y="775"/>
                    </a:lnTo>
                    <a:lnTo>
                      <a:pt x="476" y="777"/>
                    </a:lnTo>
                    <a:lnTo>
                      <a:pt x="475" y="779"/>
                    </a:lnTo>
                    <a:lnTo>
                      <a:pt x="476" y="783"/>
                    </a:lnTo>
                    <a:lnTo>
                      <a:pt x="477" y="786"/>
                    </a:lnTo>
                    <a:lnTo>
                      <a:pt x="477" y="790"/>
                    </a:lnTo>
                    <a:lnTo>
                      <a:pt x="477" y="793"/>
                    </a:lnTo>
                    <a:lnTo>
                      <a:pt x="474" y="800"/>
                    </a:lnTo>
                    <a:lnTo>
                      <a:pt x="473" y="807"/>
                    </a:lnTo>
                    <a:lnTo>
                      <a:pt x="470" y="815"/>
                    </a:lnTo>
                    <a:lnTo>
                      <a:pt x="469" y="822"/>
                    </a:lnTo>
                    <a:lnTo>
                      <a:pt x="469" y="829"/>
                    </a:lnTo>
                    <a:lnTo>
                      <a:pt x="467" y="836"/>
                    </a:lnTo>
                    <a:lnTo>
                      <a:pt x="466" y="843"/>
                    </a:lnTo>
                    <a:lnTo>
                      <a:pt x="466" y="850"/>
                    </a:lnTo>
                    <a:lnTo>
                      <a:pt x="464" y="853"/>
                    </a:lnTo>
                    <a:lnTo>
                      <a:pt x="462" y="856"/>
                    </a:lnTo>
                    <a:lnTo>
                      <a:pt x="462" y="860"/>
                    </a:lnTo>
                    <a:lnTo>
                      <a:pt x="460" y="863"/>
                    </a:lnTo>
                    <a:lnTo>
                      <a:pt x="460" y="868"/>
                    </a:lnTo>
                    <a:lnTo>
                      <a:pt x="460" y="871"/>
                    </a:lnTo>
                    <a:lnTo>
                      <a:pt x="459" y="875"/>
                    </a:lnTo>
                    <a:lnTo>
                      <a:pt x="457" y="877"/>
                    </a:lnTo>
                    <a:lnTo>
                      <a:pt x="456" y="881"/>
                    </a:lnTo>
                    <a:lnTo>
                      <a:pt x="456" y="888"/>
                    </a:lnTo>
                    <a:lnTo>
                      <a:pt x="456" y="893"/>
                    </a:lnTo>
                    <a:lnTo>
                      <a:pt x="450" y="894"/>
                    </a:lnTo>
                    <a:lnTo>
                      <a:pt x="446" y="890"/>
                    </a:lnTo>
                    <a:lnTo>
                      <a:pt x="445" y="884"/>
                    </a:lnTo>
                    <a:lnTo>
                      <a:pt x="443" y="878"/>
                    </a:lnTo>
                    <a:lnTo>
                      <a:pt x="441" y="873"/>
                    </a:lnTo>
                    <a:lnTo>
                      <a:pt x="441" y="875"/>
                    </a:lnTo>
                    <a:lnTo>
                      <a:pt x="440" y="872"/>
                    </a:lnTo>
                    <a:lnTo>
                      <a:pt x="440" y="869"/>
                    </a:lnTo>
                    <a:lnTo>
                      <a:pt x="440" y="867"/>
                    </a:lnTo>
                    <a:lnTo>
                      <a:pt x="439" y="863"/>
                    </a:lnTo>
                    <a:lnTo>
                      <a:pt x="438" y="862"/>
                    </a:lnTo>
                    <a:lnTo>
                      <a:pt x="436" y="863"/>
                    </a:lnTo>
                    <a:lnTo>
                      <a:pt x="437" y="863"/>
                    </a:lnTo>
                    <a:lnTo>
                      <a:pt x="438" y="861"/>
                    </a:lnTo>
                    <a:lnTo>
                      <a:pt x="439" y="860"/>
                    </a:lnTo>
                    <a:lnTo>
                      <a:pt x="438" y="858"/>
                    </a:lnTo>
                    <a:lnTo>
                      <a:pt x="436" y="858"/>
                    </a:lnTo>
                    <a:lnTo>
                      <a:pt x="436" y="856"/>
                    </a:lnTo>
                    <a:lnTo>
                      <a:pt x="435" y="853"/>
                    </a:lnTo>
                    <a:lnTo>
                      <a:pt x="433" y="852"/>
                    </a:lnTo>
                    <a:lnTo>
                      <a:pt x="433" y="856"/>
                    </a:lnTo>
                    <a:lnTo>
                      <a:pt x="432" y="853"/>
                    </a:lnTo>
                    <a:lnTo>
                      <a:pt x="432" y="848"/>
                    </a:lnTo>
                    <a:lnTo>
                      <a:pt x="432" y="845"/>
                    </a:lnTo>
                    <a:lnTo>
                      <a:pt x="432" y="841"/>
                    </a:lnTo>
                    <a:lnTo>
                      <a:pt x="432" y="836"/>
                    </a:lnTo>
                    <a:lnTo>
                      <a:pt x="431" y="832"/>
                    </a:lnTo>
                    <a:lnTo>
                      <a:pt x="430" y="830"/>
                    </a:lnTo>
                    <a:lnTo>
                      <a:pt x="430" y="832"/>
                    </a:lnTo>
                    <a:lnTo>
                      <a:pt x="430" y="833"/>
                    </a:lnTo>
                    <a:lnTo>
                      <a:pt x="429" y="832"/>
                    </a:lnTo>
                    <a:lnTo>
                      <a:pt x="428" y="830"/>
                    </a:lnTo>
                    <a:lnTo>
                      <a:pt x="429" y="825"/>
                    </a:lnTo>
                    <a:lnTo>
                      <a:pt x="428" y="821"/>
                    </a:lnTo>
                    <a:lnTo>
                      <a:pt x="428" y="815"/>
                    </a:lnTo>
                    <a:lnTo>
                      <a:pt x="427" y="811"/>
                    </a:lnTo>
                    <a:lnTo>
                      <a:pt x="426" y="814"/>
                    </a:lnTo>
                    <a:lnTo>
                      <a:pt x="426" y="818"/>
                    </a:lnTo>
                    <a:lnTo>
                      <a:pt x="426" y="821"/>
                    </a:lnTo>
                    <a:lnTo>
                      <a:pt x="426" y="823"/>
                    </a:lnTo>
                    <a:lnTo>
                      <a:pt x="426" y="817"/>
                    </a:lnTo>
                    <a:lnTo>
                      <a:pt x="424" y="811"/>
                    </a:lnTo>
                    <a:lnTo>
                      <a:pt x="422" y="806"/>
                    </a:lnTo>
                    <a:lnTo>
                      <a:pt x="421" y="803"/>
                    </a:lnTo>
                    <a:lnTo>
                      <a:pt x="419" y="803"/>
                    </a:lnTo>
                    <a:lnTo>
                      <a:pt x="419" y="804"/>
                    </a:lnTo>
                    <a:lnTo>
                      <a:pt x="417" y="805"/>
                    </a:lnTo>
                    <a:lnTo>
                      <a:pt x="417" y="803"/>
                    </a:lnTo>
                    <a:lnTo>
                      <a:pt x="418" y="802"/>
                    </a:lnTo>
                    <a:lnTo>
                      <a:pt x="419" y="802"/>
                    </a:lnTo>
                    <a:lnTo>
                      <a:pt x="421" y="802"/>
                    </a:lnTo>
                    <a:lnTo>
                      <a:pt x="421" y="800"/>
                    </a:lnTo>
                    <a:lnTo>
                      <a:pt x="417" y="799"/>
                    </a:lnTo>
                    <a:lnTo>
                      <a:pt x="417" y="796"/>
                    </a:lnTo>
                    <a:lnTo>
                      <a:pt x="418" y="791"/>
                    </a:lnTo>
                    <a:lnTo>
                      <a:pt x="415" y="788"/>
                    </a:lnTo>
                    <a:lnTo>
                      <a:pt x="415" y="784"/>
                    </a:lnTo>
                    <a:lnTo>
                      <a:pt x="417" y="780"/>
                    </a:lnTo>
                    <a:lnTo>
                      <a:pt x="419" y="777"/>
                    </a:lnTo>
                    <a:lnTo>
                      <a:pt x="420" y="773"/>
                    </a:lnTo>
                    <a:lnTo>
                      <a:pt x="421" y="770"/>
                    </a:lnTo>
                    <a:lnTo>
                      <a:pt x="423" y="766"/>
                    </a:lnTo>
                    <a:lnTo>
                      <a:pt x="424" y="763"/>
                    </a:lnTo>
                    <a:lnTo>
                      <a:pt x="426" y="760"/>
                    </a:lnTo>
                    <a:lnTo>
                      <a:pt x="430" y="757"/>
                    </a:lnTo>
                    <a:lnTo>
                      <a:pt x="430" y="752"/>
                    </a:lnTo>
                    <a:lnTo>
                      <a:pt x="429" y="747"/>
                    </a:lnTo>
                    <a:lnTo>
                      <a:pt x="429" y="742"/>
                    </a:lnTo>
                    <a:lnTo>
                      <a:pt x="428" y="738"/>
                    </a:lnTo>
                    <a:lnTo>
                      <a:pt x="428" y="732"/>
                    </a:lnTo>
                    <a:lnTo>
                      <a:pt x="427" y="727"/>
                    </a:lnTo>
                    <a:lnTo>
                      <a:pt x="427" y="722"/>
                    </a:lnTo>
                    <a:lnTo>
                      <a:pt x="427" y="717"/>
                    </a:lnTo>
                    <a:lnTo>
                      <a:pt x="427" y="713"/>
                    </a:lnTo>
                    <a:lnTo>
                      <a:pt x="427" y="707"/>
                    </a:lnTo>
                    <a:lnTo>
                      <a:pt x="426" y="703"/>
                    </a:lnTo>
                    <a:lnTo>
                      <a:pt x="429" y="699"/>
                    </a:lnTo>
                    <a:lnTo>
                      <a:pt x="430" y="695"/>
                    </a:lnTo>
                    <a:lnTo>
                      <a:pt x="430" y="689"/>
                    </a:lnTo>
                    <a:lnTo>
                      <a:pt x="429" y="685"/>
                    </a:lnTo>
                    <a:lnTo>
                      <a:pt x="428" y="680"/>
                    </a:lnTo>
                    <a:lnTo>
                      <a:pt x="429" y="675"/>
                    </a:lnTo>
                    <a:lnTo>
                      <a:pt x="430" y="669"/>
                    </a:lnTo>
                    <a:lnTo>
                      <a:pt x="430" y="663"/>
                    </a:lnTo>
                    <a:lnTo>
                      <a:pt x="430" y="658"/>
                    </a:lnTo>
                    <a:lnTo>
                      <a:pt x="432" y="653"/>
                    </a:lnTo>
                    <a:lnTo>
                      <a:pt x="433" y="648"/>
                    </a:lnTo>
                    <a:lnTo>
                      <a:pt x="430" y="644"/>
                    </a:lnTo>
                    <a:lnTo>
                      <a:pt x="432" y="640"/>
                    </a:lnTo>
                    <a:lnTo>
                      <a:pt x="432" y="633"/>
                    </a:lnTo>
                    <a:lnTo>
                      <a:pt x="432" y="627"/>
                    </a:lnTo>
                    <a:lnTo>
                      <a:pt x="436" y="624"/>
                    </a:lnTo>
                    <a:lnTo>
                      <a:pt x="436" y="620"/>
                    </a:lnTo>
                    <a:lnTo>
                      <a:pt x="436" y="616"/>
                    </a:lnTo>
                    <a:lnTo>
                      <a:pt x="438" y="614"/>
                    </a:lnTo>
                    <a:lnTo>
                      <a:pt x="439" y="610"/>
                    </a:lnTo>
                    <a:lnTo>
                      <a:pt x="441" y="609"/>
                    </a:lnTo>
                    <a:lnTo>
                      <a:pt x="444" y="608"/>
                    </a:lnTo>
                    <a:lnTo>
                      <a:pt x="446" y="608"/>
                    </a:lnTo>
                    <a:lnTo>
                      <a:pt x="447" y="605"/>
                    </a:lnTo>
                    <a:lnTo>
                      <a:pt x="445" y="604"/>
                    </a:lnTo>
                    <a:lnTo>
                      <a:pt x="442" y="603"/>
                    </a:lnTo>
                    <a:lnTo>
                      <a:pt x="440" y="602"/>
                    </a:lnTo>
                    <a:lnTo>
                      <a:pt x="439" y="598"/>
                    </a:lnTo>
                    <a:lnTo>
                      <a:pt x="441" y="595"/>
                    </a:lnTo>
                    <a:lnTo>
                      <a:pt x="444" y="590"/>
                    </a:lnTo>
                    <a:lnTo>
                      <a:pt x="445" y="585"/>
                    </a:lnTo>
                    <a:lnTo>
                      <a:pt x="442" y="580"/>
                    </a:lnTo>
                    <a:lnTo>
                      <a:pt x="444" y="577"/>
                    </a:lnTo>
                    <a:lnTo>
                      <a:pt x="446" y="575"/>
                    </a:lnTo>
                    <a:lnTo>
                      <a:pt x="449" y="575"/>
                    </a:lnTo>
                    <a:lnTo>
                      <a:pt x="450" y="571"/>
                    </a:lnTo>
                    <a:lnTo>
                      <a:pt x="449" y="570"/>
                    </a:lnTo>
                    <a:lnTo>
                      <a:pt x="447" y="568"/>
                    </a:lnTo>
                    <a:lnTo>
                      <a:pt x="447" y="567"/>
                    </a:lnTo>
                    <a:lnTo>
                      <a:pt x="447" y="563"/>
                    </a:lnTo>
                    <a:lnTo>
                      <a:pt x="448" y="561"/>
                    </a:lnTo>
                    <a:lnTo>
                      <a:pt x="450" y="559"/>
                    </a:lnTo>
                    <a:lnTo>
                      <a:pt x="451" y="558"/>
                    </a:lnTo>
                    <a:lnTo>
                      <a:pt x="450" y="555"/>
                    </a:lnTo>
                    <a:lnTo>
                      <a:pt x="451" y="553"/>
                    </a:lnTo>
                    <a:lnTo>
                      <a:pt x="454" y="552"/>
                    </a:lnTo>
                    <a:lnTo>
                      <a:pt x="456" y="552"/>
                    </a:lnTo>
                    <a:lnTo>
                      <a:pt x="458" y="550"/>
                    </a:lnTo>
                    <a:lnTo>
                      <a:pt x="455" y="546"/>
                    </a:lnTo>
                    <a:lnTo>
                      <a:pt x="456" y="543"/>
                    </a:lnTo>
                    <a:lnTo>
                      <a:pt x="458" y="541"/>
                    </a:lnTo>
                    <a:lnTo>
                      <a:pt x="462" y="540"/>
                    </a:lnTo>
                    <a:lnTo>
                      <a:pt x="465" y="539"/>
                    </a:lnTo>
                    <a:lnTo>
                      <a:pt x="466" y="537"/>
                    </a:lnTo>
                    <a:lnTo>
                      <a:pt x="464" y="535"/>
                    </a:lnTo>
                    <a:lnTo>
                      <a:pt x="458" y="534"/>
                    </a:lnTo>
                    <a:lnTo>
                      <a:pt x="459" y="530"/>
                    </a:lnTo>
                    <a:lnTo>
                      <a:pt x="462" y="528"/>
                    </a:lnTo>
                    <a:lnTo>
                      <a:pt x="465" y="526"/>
                    </a:lnTo>
                    <a:lnTo>
                      <a:pt x="467" y="523"/>
                    </a:lnTo>
                    <a:lnTo>
                      <a:pt x="468" y="519"/>
                    </a:lnTo>
                    <a:lnTo>
                      <a:pt x="467" y="516"/>
                    </a:lnTo>
                    <a:lnTo>
                      <a:pt x="466" y="513"/>
                    </a:lnTo>
                    <a:lnTo>
                      <a:pt x="465" y="510"/>
                    </a:lnTo>
                    <a:lnTo>
                      <a:pt x="464" y="508"/>
                    </a:lnTo>
                    <a:lnTo>
                      <a:pt x="464" y="505"/>
                    </a:lnTo>
                    <a:lnTo>
                      <a:pt x="465" y="503"/>
                    </a:lnTo>
                    <a:lnTo>
                      <a:pt x="468" y="500"/>
                    </a:lnTo>
                    <a:lnTo>
                      <a:pt x="469" y="496"/>
                    </a:lnTo>
                    <a:lnTo>
                      <a:pt x="469" y="491"/>
                    </a:lnTo>
                    <a:lnTo>
                      <a:pt x="471" y="488"/>
                    </a:lnTo>
                    <a:lnTo>
                      <a:pt x="473" y="483"/>
                    </a:lnTo>
                    <a:lnTo>
                      <a:pt x="475" y="480"/>
                    </a:lnTo>
                    <a:lnTo>
                      <a:pt x="476" y="477"/>
                    </a:lnTo>
                    <a:lnTo>
                      <a:pt x="476" y="472"/>
                    </a:lnTo>
                    <a:lnTo>
                      <a:pt x="476" y="468"/>
                    </a:lnTo>
                    <a:lnTo>
                      <a:pt x="477" y="465"/>
                    </a:lnTo>
                    <a:lnTo>
                      <a:pt x="478" y="462"/>
                    </a:lnTo>
                    <a:lnTo>
                      <a:pt x="479" y="459"/>
                    </a:lnTo>
                    <a:lnTo>
                      <a:pt x="478" y="455"/>
                    </a:lnTo>
                    <a:lnTo>
                      <a:pt x="477" y="455"/>
                    </a:lnTo>
                    <a:lnTo>
                      <a:pt x="476" y="453"/>
                    </a:lnTo>
                    <a:lnTo>
                      <a:pt x="476" y="451"/>
                    </a:lnTo>
                    <a:lnTo>
                      <a:pt x="477" y="450"/>
                    </a:lnTo>
                    <a:lnTo>
                      <a:pt x="481" y="447"/>
                    </a:lnTo>
                    <a:lnTo>
                      <a:pt x="485" y="446"/>
                    </a:lnTo>
                    <a:lnTo>
                      <a:pt x="488" y="444"/>
                    </a:lnTo>
                    <a:lnTo>
                      <a:pt x="489" y="440"/>
                    </a:lnTo>
                    <a:lnTo>
                      <a:pt x="486" y="436"/>
                    </a:lnTo>
                    <a:lnTo>
                      <a:pt x="482" y="437"/>
                    </a:lnTo>
                    <a:lnTo>
                      <a:pt x="478" y="438"/>
                    </a:lnTo>
                    <a:lnTo>
                      <a:pt x="476" y="436"/>
                    </a:lnTo>
                    <a:lnTo>
                      <a:pt x="484" y="434"/>
                    </a:lnTo>
                    <a:lnTo>
                      <a:pt x="484" y="429"/>
                    </a:lnTo>
                    <a:lnTo>
                      <a:pt x="483" y="423"/>
                    </a:lnTo>
                    <a:lnTo>
                      <a:pt x="489" y="417"/>
                    </a:lnTo>
                    <a:lnTo>
                      <a:pt x="489" y="415"/>
                    </a:lnTo>
                    <a:lnTo>
                      <a:pt x="491" y="413"/>
                    </a:lnTo>
                    <a:lnTo>
                      <a:pt x="494" y="410"/>
                    </a:lnTo>
                    <a:lnTo>
                      <a:pt x="495" y="408"/>
                    </a:lnTo>
                    <a:lnTo>
                      <a:pt x="496" y="402"/>
                    </a:lnTo>
                    <a:lnTo>
                      <a:pt x="496" y="398"/>
                    </a:lnTo>
                    <a:lnTo>
                      <a:pt x="496" y="392"/>
                    </a:lnTo>
                    <a:lnTo>
                      <a:pt x="496" y="387"/>
                    </a:lnTo>
                    <a:lnTo>
                      <a:pt x="496" y="383"/>
                    </a:lnTo>
                    <a:lnTo>
                      <a:pt x="496" y="378"/>
                    </a:lnTo>
                    <a:lnTo>
                      <a:pt x="496" y="372"/>
                    </a:lnTo>
                    <a:lnTo>
                      <a:pt x="497" y="368"/>
                    </a:lnTo>
                    <a:lnTo>
                      <a:pt x="492" y="365"/>
                    </a:lnTo>
                    <a:lnTo>
                      <a:pt x="488" y="363"/>
                    </a:lnTo>
                    <a:lnTo>
                      <a:pt x="486" y="359"/>
                    </a:lnTo>
                    <a:lnTo>
                      <a:pt x="487" y="354"/>
                    </a:lnTo>
                    <a:lnTo>
                      <a:pt x="487" y="350"/>
                    </a:lnTo>
                    <a:lnTo>
                      <a:pt x="489" y="347"/>
                    </a:lnTo>
                    <a:lnTo>
                      <a:pt x="490" y="345"/>
                    </a:lnTo>
                    <a:lnTo>
                      <a:pt x="491" y="342"/>
                    </a:lnTo>
                    <a:lnTo>
                      <a:pt x="492" y="340"/>
                    </a:lnTo>
                    <a:lnTo>
                      <a:pt x="493" y="337"/>
                    </a:lnTo>
                    <a:lnTo>
                      <a:pt x="494" y="335"/>
                    </a:lnTo>
                    <a:lnTo>
                      <a:pt x="494" y="331"/>
                    </a:lnTo>
                    <a:lnTo>
                      <a:pt x="494" y="328"/>
                    </a:lnTo>
                    <a:lnTo>
                      <a:pt x="495" y="325"/>
                    </a:lnTo>
                    <a:lnTo>
                      <a:pt x="494" y="322"/>
                    </a:lnTo>
                    <a:lnTo>
                      <a:pt x="494" y="318"/>
                    </a:lnTo>
                    <a:lnTo>
                      <a:pt x="494" y="315"/>
                    </a:lnTo>
                    <a:lnTo>
                      <a:pt x="493" y="310"/>
                    </a:lnTo>
                    <a:lnTo>
                      <a:pt x="493" y="307"/>
                    </a:lnTo>
                    <a:lnTo>
                      <a:pt x="494" y="303"/>
                    </a:lnTo>
                    <a:lnTo>
                      <a:pt x="494" y="300"/>
                    </a:lnTo>
                    <a:lnTo>
                      <a:pt x="496" y="297"/>
                    </a:lnTo>
                    <a:lnTo>
                      <a:pt x="499" y="295"/>
                    </a:lnTo>
                    <a:lnTo>
                      <a:pt x="500" y="292"/>
                    </a:lnTo>
                    <a:lnTo>
                      <a:pt x="501" y="290"/>
                    </a:lnTo>
                    <a:lnTo>
                      <a:pt x="502" y="287"/>
                    </a:lnTo>
                    <a:lnTo>
                      <a:pt x="501" y="284"/>
                    </a:lnTo>
                    <a:lnTo>
                      <a:pt x="499" y="281"/>
                    </a:lnTo>
                    <a:lnTo>
                      <a:pt x="500" y="278"/>
                    </a:lnTo>
                    <a:lnTo>
                      <a:pt x="500" y="273"/>
                    </a:lnTo>
                    <a:lnTo>
                      <a:pt x="500" y="270"/>
                    </a:lnTo>
                    <a:lnTo>
                      <a:pt x="500" y="266"/>
                    </a:lnTo>
                    <a:lnTo>
                      <a:pt x="500" y="263"/>
                    </a:lnTo>
                    <a:lnTo>
                      <a:pt x="501" y="259"/>
                    </a:lnTo>
                    <a:lnTo>
                      <a:pt x="502" y="256"/>
                    </a:lnTo>
                    <a:lnTo>
                      <a:pt x="505" y="253"/>
                    </a:lnTo>
                    <a:lnTo>
                      <a:pt x="504" y="250"/>
                    </a:lnTo>
                    <a:lnTo>
                      <a:pt x="505" y="248"/>
                    </a:lnTo>
                    <a:lnTo>
                      <a:pt x="507" y="245"/>
                    </a:lnTo>
                    <a:lnTo>
                      <a:pt x="510" y="244"/>
                    </a:lnTo>
                    <a:lnTo>
                      <a:pt x="512" y="243"/>
                    </a:lnTo>
                    <a:lnTo>
                      <a:pt x="513" y="242"/>
                    </a:lnTo>
                    <a:lnTo>
                      <a:pt x="512" y="241"/>
                    </a:lnTo>
                    <a:lnTo>
                      <a:pt x="507" y="239"/>
                    </a:lnTo>
                    <a:lnTo>
                      <a:pt x="508" y="234"/>
                    </a:lnTo>
                    <a:lnTo>
                      <a:pt x="510" y="229"/>
                    </a:lnTo>
                    <a:lnTo>
                      <a:pt x="512" y="225"/>
                    </a:lnTo>
                    <a:lnTo>
                      <a:pt x="514" y="221"/>
                    </a:lnTo>
                    <a:lnTo>
                      <a:pt x="517" y="217"/>
                    </a:lnTo>
                    <a:lnTo>
                      <a:pt x="518" y="213"/>
                    </a:lnTo>
                    <a:lnTo>
                      <a:pt x="516" y="209"/>
                    </a:lnTo>
                    <a:lnTo>
                      <a:pt x="512" y="205"/>
                    </a:lnTo>
                    <a:lnTo>
                      <a:pt x="515" y="202"/>
                    </a:lnTo>
                    <a:lnTo>
                      <a:pt x="517" y="199"/>
                    </a:lnTo>
                    <a:lnTo>
                      <a:pt x="517" y="196"/>
                    </a:lnTo>
                    <a:lnTo>
                      <a:pt x="516" y="192"/>
                    </a:lnTo>
                    <a:lnTo>
                      <a:pt x="516" y="189"/>
                    </a:lnTo>
                    <a:lnTo>
                      <a:pt x="515" y="186"/>
                    </a:lnTo>
                    <a:lnTo>
                      <a:pt x="516" y="182"/>
                    </a:lnTo>
                    <a:lnTo>
                      <a:pt x="518" y="179"/>
                    </a:lnTo>
                    <a:lnTo>
                      <a:pt x="518" y="173"/>
                    </a:lnTo>
                    <a:lnTo>
                      <a:pt x="516" y="168"/>
                    </a:lnTo>
                    <a:lnTo>
                      <a:pt x="514" y="164"/>
                    </a:lnTo>
                    <a:lnTo>
                      <a:pt x="511" y="161"/>
                    </a:lnTo>
                    <a:lnTo>
                      <a:pt x="509" y="165"/>
                    </a:lnTo>
                    <a:lnTo>
                      <a:pt x="510" y="171"/>
                    </a:lnTo>
                    <a:lnTo>
                      <a:pt x="510" y="175"/>
                    </a:lnTo>
                    <a:lnTo>
                      <a:pt x="505" y="175"/>
                    </a:lnTo>
                    <a:lnTo>
                      <a:pt x="504" y="175"/>
                    </a:lnTo>
                    <a:lnTo>
                      <a:pt x="504" y="173"/>
                    </a:lnTo>
                    <a:lnTo>
                      <a:pt x="503" y="173"/>
                    </a:lnTo>
                    <a:lnTo>
                      <a:pt x="502" y="171"/>
                    </a:lnTo>
                    <a:lnTo>
                      <a:pt x="499" y="173"/>
                    </a:lnTo>
                    <a:lnTo>
                      <a:pt x="497" y="176"/>
                    </a:lnTo>
                    <a:lnTo>
                      <a:pt x="496" y="180"/>
                    </a:lnTo>
                    <a:lnTo>
                      <a:pt x="494" y="183"/>
                    </a:lnTo>
                    <a:lnTo>
                      <a:pt x="492" y="180"/>
                    </a:lnTo>
                    <a:lnTo>
                      <a:pt x="491" y="178"/>
                    </a:lnTo>
                    <a:lnTo>
                      <a:pt x="489" y="176"/>
                    </a:lnTo>
                    <a:lnTo>
                      <a:pt x="486" y="176"/>
                    </a:lnTo>
                    <a:lnTo>
                      <a:pt x="484" y="179"/>
                    </a:lnTo>
                    <a:lnTo>
                      <a:pt x="486" y="181"/>
                    </a:lnTo>
                    <a:lnTo>
                      <a:pt x="487" y="184"/>
                    </a:lnTo>
                    <a:lnTo>
                      <a:pt x="487" y="187"/>
                    </a:lnTo>
                    <a:lnTo>
                      <a:pt x="491" y="190"/>
                    </a:lnTo>
                    <a:lnTo>
                      <a:pt x="493" y="191"/>
                    </a:lnTo>
                    <a:lnTo>
                      <a:pt x="495" y="193"/>
                    </a:lnTo>
                    <a:lnTo>
                      <a:pt x="494" y="197"/>
                    </a:lnTo>
                    <a:lnTo>
                      <a:pt x="493" y="200"/>
                    </a:lnTo>
                    <a:lnTo>
                      <a:pt x="492" y="205"/>
                    </a:lnTo>
                    <a:lnTo>
                      <a:pt x="492" y="208"/>
                    </a:lnTo>
                    <a:lnTo>
                      <a:pt x="492" y="211"/>
                    </a:lnTo>
                    <a:lnTo>
                      <a:pt x="492" y="216"/>
                    </a:lnTo>
                    <a:lnTo>
                      <a:pt x="491" y="220"/>
                    </a:lnTo>
                    <a:lnTo>
                      <a:pt x="490" y="223"/>
                    </a:lnTo>
                    <a:lnTo>
                      <a:pt x="486" y="225"/>
                    </a:lnTo>
                    <a:lnTo>
                      <a:pt x="485" y="229"/>
                    </a:lnTo>
                    <a:lnTo>
                      <a:pt x="484" y="234"/>
                    </a:lnTo>
                    <a:lnTo>
                      <a:pt x="482" y="238"/>
                    </a:lnTo>
                    <a:lnTo>
                      <a:pt x="479" y="242"/>
                    </a:lnTo>
                    <a:lnTo>
                      <a:pt x="477" y="246"/>
                    </a:lnTo>
                    <a:lnTo>
                      <a:pt x="474" y="250"/>
                    </a:lnTo>
                    <a:lnTo>
                      <a:pt x="471" y="254"/>
                    </a:lnTo>
                    <a:lnTo>
                      <a:pt x="469" y="257"/>
                    </a:lnTo>
                    <a:lnTo>
                      <a:pt x="468" y="261"/>
                    </a:lnTo>
                    <a:lnTo>
                      <a:pt x="468" y="265"/>
                    </a:lnTo>
                    <a:lnTo>
                      <a:pt x="467" y="270"/>
                    </a:lnTo>
                    <a:lnTo>
                      <a:pt x="466" y="273"/>
                    </a:lnTo>
                    <a:lnTo>
                      <a:pt x="465" y="278"/>
                    </a:lnTo>
                    <a:lnTo>
                      <a:pt x="464" y="281"/>
                    </a:lnTo>
                    <a:lnTo>
                      <a:pt x="462" y="284"/>
                    </a:lnTo>
                    <a:lnTo>
                      <a:pt x="458" y="286"/>
                    </a:lnTo>
                    <a:lnTo>
                      <a:pt x="456" y="290"/>
                    </a:lnTo>
                    <a:lnTo>
                      <a:pt x="455" y="293"/>
                    </a:lnTo>
                    <a:lnTo>
                      <a:pt x="454" y="297"/>
                    </a:lnTo>
                    <a:lnTo>
                      <a:pt x="451" y="301"/>
                    </a:lnTo>
                    <a:lnTo>
                      <a:pt x="450" y="306"/>
                    </a:lnTo>
                    <a:lnTo>
                      <a:pt x="449" y="310"/>
                    </a:lnTo>
                    <a:lnTo>
                      <a:pt x="449" y="315"/>
                    </a:lnTo>
                    <a:lnTo>
                      <a:pt x="449" y="320"/>
                    </a:lnTo>
                    <a:lnTo>
                      <a:pt x="448" y="325"/>
                    </a:lnTo>
                    <a:lnTo>
                      <a:pt x="445" y="329"/>
                    </a:lnTo>
                    <a:lnTo>
                      <a:pt x="442" y="333"/>
                    </a:lnTo>
                    <a:lnTo>
                      <a:pt x="438" y="337"/>
                    </a:lnTo>
                    <a:lnTo>
                      <a:pt x="436" y="341"/>
                    </a:lnTo>
                    <a:lnTo>
                      <a:pt x="432" y="345"/>
                    </a:lnTo>
                    <a:lnTo>
                      <a:pt x="431" y="350"/>
                    </a:lnTo>
                    <a:lnTo>
                      <a:pt x="431" y="355"/>
                    </a:lnTo>
                    <a:lnTo>
                      <a:pt x="428" y="361"/>
                    </a:lnTo>
                    <a:lnTo>
                      <a:pt x="426" y="368"/>
                    </a:lnTo>
                    <a:lnTo>
                      <a:pt x="421" y="372"/>
                    </a:lnTo>
                    <a:lnTo>
                      <a:pt x="415" y="375"/>
                    </a:lnTo>
                    <a:lnTo>
                      <a:pt x="419" y="378"/>
                    </a:lnTo>
                    <a:lnTo>
                      <a:pt x="420" y="382"/>
                    </a:lnTo>
                    <a:lnTo>
                      <a:pt x="419" y="385"/>
                    </a:lnTo>
                    <a:lnTo>
                      <a:pt x="418" y="389"/>
                    </a:lnTo>
                    <a:lnTo>
                      <a:pt x="417" y="391"/>
                    </a:lnTo>
                    <a:lnTo>
                      <a:pt x="414" y="395"/>
                    </a:lnTo>
                    <a:lnTo>
                      <a:pt x="413" y="400"/>
                    </a:lnTo>
                    <a:lnTo>
                      <a:pt x="413" y="404"/>
                    </a:lnTo>
                    <a:lnTo>
                      <a:pt x="410" y="407"/>
                    </a:lnTo>
                    <a:lnTo>
                      <a:pt x="408" y="410"/>
                    </a:lnTo>
                    <a:lnTo>
                      <a:pt x="406" y="414"/>
                    </a:lnTo>
                    <a:lnTo>
                      <a:pt x="404" y="417"/>
                    </a:lnTo>
                    <a:lnTo>
                      <a:pt x="403" y="421"/>
                    </a:lnTo>
                    <a:lnTo>
                      <a:pt x="402" y="425"/>
                    </a:lnTo>
                    <a:lnTo>
                      <a:pt x="400" y="429"/>
                    </a:lnTo>
                    <a:lnTo>
                      <a:pt x="399" y="433"/>
                    </a:lnTo>
                    <a:lnTo>
                      <a:pt x="397" y="436"/>
                    </a:lnTo>
                    <a:lnTo>
                      <a:pt x="395" y="438"/>
                    </a:lnTo>
                    <a:lnTo>
                      <a:pt x="395" y="442"/>
                    </a:lnTo>
                    <a:lnTo>
                      <a:pt x="393" y="445"/>
                    </a:lnTo>
                    <a:lnTo>
                      <a:pt x="392" y="449"/>
                    </a:lnTo>
                    <a:lnTo>
                      <a:pt x="391" y="451"/>
                    </a:lnTo>
                    <a:lnTo>
                      <a:pt x="388" y="454"/>
                    </a:lnTo>
                    <a:lnTo>
                      <a:pt x="385" y="455"/>
                    </a:lnTo>
                    <a:lnTo>
                      <a:pt x="385" y="461"/>
                    </a:lnTo>
                    <a:lnTo>
                      <a:pt x="385" y="466"/>
                    </a:lnTo>
                    <a:lnTo>
                      <a:pt x="383" y="470"/>
                    </a:lnTo>
                    <a:lnTo>
                      <a:pt x="381" y="474"/>
                    </a:lnTo>
                    <a:lnTo>
                      <a:pt x="378" y="479"/>
                    </a:lnTo>
                    <a:lnTo>
                      <a:pt x="376" y="482"/>
                    </a:lnTo>
                    <a:lnTo>
                      <a:pt x="374" y="487"/>
                    </a:lnTo>
                    <a:lnTo>
                      <a:pt x="373" y="491"/>
                    </a:lnTo>
                    <a:lnTo>
                      <a:pt x="370" y="494"/>
                    </a:lnTo>
                    <a:lnTo>
                      <a:pt x="369" y="498"/>
                    </a:lnTo>
                    <a:lnTo>
                      <a:pt x="369" y="503"/>
                    </a:lnTo>
                    <a:lnTo>
                      <a:pt x="367" y="506"/>
                    </a:lnTo>
                    <a:lnTo>
                      <a:pt x="367" y="511"/>
                    </a:lnTo>
                    <a:lnTo>
                      <a:pt x="366" y="516"/>
                    </a:lnTo>
                    <a:lnTo>
                      <a:pt x="364" y="521"/>
                    </a:lnTo>
                    <a:lnTo>
                      <a:pt x="362" y="526"/>
                    </a:lnTo>
                    <a:lnTo>
                      <a:pt x="359" y="530"/>
                    </a:lnTo>
                    <a:lnTo>
                      <a:pt x="358" y="535"/>
                    </a:lnTo>
                    <a:lnTo>
                      <a:pt x="357" y="539"/>
                    </a:lnTo>
                    <a:lnTo>
                      <a:pt x="358" y="544"/>
                    </a:lnTo>
                    <a:lnTo>
                      <a:pt x="354" y="549"/>
                    </a:lnTo>
                    <a:lnTo>
                      <a:pt x="351" y="553"/>
                    </a:lnTo>
                    <a:lnTo>
                      <a:pt x="348" y="558"/>
                    </a:lnTo>
                    <a:lnTo>
                      <a:pt x="347" y="563"/>
                    </a:lnTo>
                    <a:lnTo>
                      <a:pt x="346" y="568"/>
                    </a:lnTo>
                    <a:lnTo>
                      <a:pt x="343" y="573"/>
                    </a:lnTo>
                    <a:lnTo>
                      <a:pt x="341" y="578"/>
                    </a:lnTo>
                    <a:lnTo>
                      <a:pt x="339" y="583"/>
                    </a:lnTo>
                    <a:lnTo>
                      <a:pt x="339" y="587"/>
                    </a:lnTo>
                    <a:lnTo>
                      <a:pt x="338" y="591"/>
                    </a:lnTo>
                    <a:lnTo>
                      <a:pt x="337" y="595"/>
                    </a:lnTo>
                    <a:lnTo>
                      <a:pt x="336" y="599"/>
                    </a:lnTo>
                    <a:lnTo>
                      <a:pt x="334" y="603"/>
                    </a:lnTo>
                    <a:lnTo>
                      <a:pt x="333" y="606"/>
                    </a:lnTo>
                    <a:lnTo>
                      <a:pt x="331" y="610"/>
                    </a:lnTo>
                    <a:lnTo>
                      <a:pt x="331" y="614"/>
                    </a:lnTo>
                    <a:lnTo>
                      <a:pt x="329" y="618"/>
                    </a:lnTo>
                    <a:lnTo>
                      <a:pt x="327" y="623"/>
                    </a:lnTo>
                    <a:lnTo>
                      <a:pt x="324" y="627"/>
                    </a:lnTo>
                    <a:lnTo>
                      <a:pt x="321" y="631"/>
                    </a:lnTo>
                    <a:lnTo>
                      <a:pt x="319" y="629"/>
                    </a:lnTo>
                    <a:lnTo>
                      <a:pt x="316" y="627"/>
                    </a:lnTo>
                    <a:lnTo>
                      <a:pt x="313" y="627"/>
                    </a:lnTo>
                    <a:lnTo>
                      <a:pt x="311" y="625"/>
                    </a:lnTo>
                    <a:lnTo>
                      <a:pt x="310" y="624"/>
                    </a:lnTo>
                    <a:lnTo>
                      <a:pt x="308" y="623"/>
                    </a:lnTo>
                    <a:lnTo>
                      <a:pt x="305" y="623"/>
                    </a:lnTo>
                    <a:lnTo>
                      <a:pt x="305" y="618"/>
                    </a:lnTo>
                    <a:lnTo>
                      <a:pt x="304" y="617"/>
                    </a:lnTo>
                    <a:lnTo>
                      <a:pt x="303" y="618"/>
                    </a:lnTo>
                    <a:lnTo>
                      <a:pt x="303" y="619"/>
                    </a:lnTo>
                    <a:lnTo>
                      <a:pt x="303" y="620"/>
                    </a:lnTo>
                    <a:lnTo>
                      <a:pt x="303" y="622"/>
                    </a:lnTo>
                    <a:lnTo>
                      <a:pt x="303" y="621"/>
                    </a:lnTo>
                    <a:lnTo>
                      <a:pt x="303" y="618"/>
                    </a:lnTo>
                    <a:lnTo>
                      <a:pt x="302" y="617"/>
                    </a:lnTo>
                    <a:lnTo>
                      <a:pt x="301" y="616"/>
                    </a:lnTo>
                    <a:lnTo>
                      <a:pt x="300" y="616"/>
                    </a:lnTo>
                    <a:lnTo>
                      <a:pt x="300" y="617"/>
                    </a:lnTo>
                    <a:lnTo>
                      <a:pt x="300" y="618"/>
                    </a:lnTo>
                    <a:lnTo>
                      <a:pt x="297" y="614"/>
                    </a:lnTo>
                    <a:lnTo>
                      <a:pt x="294" y="609"/>
                    </a:lnTo>
                    <a:lnTo>
                      <a:pt x="292" y="603"/>
                    </a:lnTo>
                    <a:lnTo>
                      <a:pt x="291" y="597"/>
                    </a:lnTo>
                    <a:lnTo>
                      <a:pt x="291" y="593"/>
                    </a:lnTo>
                    <a:lnTo>
                      <a:pt x="291" y="589"/>
                    </a:lnTo>
                    <a:lnTo>
                      <a:pt x="291" y="586"/>
                    </a:lnTo>
                    <a:lnTo>
                      <a:pt x="290" y="582"/>
                    </a:lnTo>
                    <a:lnTo>
                      <a:pt x="290" y="578"/>
                    </a:lnTo>
                    <a:lnTo>
                      <a:pt x="291" y="575"/>
                    </a:lnTo>
                    <a:lnTo>
                      <a:pt x="291" y="571"/>
                    </a:lnTo>
                    <a:lnTo>
                      <a:pt x="292" y="568"/>
                    </a:lnTo>
                    <a:lnTo>
                      <a:pt x="296" y="565"/>
                    </a:lnTo>
                    <a:lnTo>
                      <a:pt x="296" y="560"/>
                    </a:lnTo>
                    <a:lnTo>
                      <a:pt x="296" y="554"/>
                    </a:lnTo>
                    <a:lnTo>
                      <a:pt x="299" y="548"/>
                    </a:lnTo>
                    <a:lnTo>
                      <a:pt x="303" y="543"/>
                    </a:lnTo>
                    <a:lnTo>
                      <a:pt x="307" y="539"/>
                    </a:lnTo>
                    <a:lnTo>
                      <a:pt x="311" y="533"/>
                    </a:lnTo>
                    <a:lnTo>
                      <a:pt x="312" y="526"/>
                    </a:lnTo>
                    <a:lnTo>
                      <a:pt x="311" y="524"/>
                    </a:lnTo>
                    <a:lnTo>
                      <a:pt x="310" y="521"/>
                    </a:lnTo>
                    <a:lnTo>
                      <a:pt x="310" y="518"/>
                    </a:lnTo>
                    <a:lnTo>
                      <a:pt x="310" y="515"/>
                    </a:lnTo>
                    <a:lnTo>
                      <a:pt x="315" y="509"/>
                    </a:lnTo>
                    <a:lnTo>
                      <a:pt x="319" y="505"/>
                    </a:lnTo>
                    <a:lnTo>
                      <a:pt x="320" y="498"/>
                    </a:lnTo>
                    <a:lnTo>
                      <a:pt x="322" y="492"/>
                    </a:lnTo>
                    <a:lnTo>
                      <a:pt x="322" y="487"/>
                    </a:lnTo>
                    <a:lnTo>
                      <a:pt x="323" y="481"/>
                    </a:lnTo>
                    <a:lnTo>
                      <a:pt x="324" y="475"/>
                    </a:lnTo>
                    <a:lnTo>
                      <a:pt x="326" y="469"/>
                    </a:lnTo>
                    <a:lnTo>
                      <a:pt x="326" y="462"/>
                    </a:lnTo>
                    <a:lnTo>
                      <a:pt x="329" y="455"/>
                    </a:lnTo>
                    <a:lnTo>
                      <a:pt x="332" y="449"/>
                    </a:lnTo>
                    <a:lnTo>
                      <a:pt x="336" y="443"/>
                    </a:lnTo>
                    <a:lnTo>
                      <a:pt x="339" y="438"/>
                    </a:lnTo>
                    <a:lnTo>
                      <a:pt x="341" y="432"/>
                    </a:lnTo>
                    <a:lnTo>
                      <a:pt x="342" y="425"/>
                    </a:lnTo>
                    <a:lnTo>
                      <a:pt x="341" y="418"/>
                    </a:lnTo>
                    <a:lnTo>
                      <a:pt x="346" y="415"/>
                    </a:lnTo>
                    <a:lnTo>
                      <a:pt x="348" y="411"/>
                    </a:lnTo>
                    <a:lnTo>
                      <a:pt x="350" y="408"/>
                    </a:lnTo>
                    <a:lnTo>
                      <a:pt x="351" y="404"/>
                    </a:lnTo>
                    <a:lnTo>
                      <a:pt x="352" y="400"/>
                    </a:lnTo>
                    <a:lnTo>
                      <a:pt x="353" y="395"/>
                    </a:lnTo>
                    <a:lnTo>
                      <a:pt x="354" y="391"/>
                    </a:lnTo>
                    <a:lnTo>
                      <a:pt x="354" y="386"/>
                    </a:lnTo>
                    <a:lnTo>
                      <a:pt x="357" y="383"/>
                    </a:lnTo>
                    <a:lnTo>
                      <a:pt x="358" y="378"/>
                    </a:lnTo>
                    <a:lnTo>
                      <a:pt x="359" y="374"/>
                    </a:lnTo>
                    <a:lnTo>
                      <a:pt x="359" y="370"/>
                    </a:lnTo>
                    <a:lnTo>
                      <a:pt x="359" y="365"/>
                    </a:lnTo>
                    <a:lnTo>
                      <a:pt x="362" y="363"/>
                    </a:lnTo>
                    <a:lnTo>
                      <a:pt x="365" y="361"/>
                    </a:lnTo>
                    <a:lnTo>
                      <a:pt x="369" y="360"/>
                    </a:lnTo>
                    <a:lnTo>
                      <a:pt x="369" y="355"/>
                    </a:lnTo>
                    <a:lnTo>
                      <a:pt x="369" y="350"/>
                    </a:lnTo>
                    <a:lnTo>
                      <a:pt x="370" y="345"/>
                    </a:lnTo>
                    <a:lnTo>
                      <a:pt x="373" y="342"/>
                    </a:lnTo>
                    <a:lnTo>
                      <a:pt x="374" y="337"/>
                    </a:lnTo>
                    <a:lnTo>
                      <a:pt x="376" y="333"/>
                    </a:lnTo>
                    <a:lnTo>
                      <a:pt x="378" y="328"/>
                    </a:lnTo>
                    <a:lnTo>
                      <a:pt x="378" y="323"/>
                    </a:lnTo>
                    <a:lnTo>
                      <a:pt x="381" y="323"/>
                    </a:lnTo>
                    <a:lnTo>
                      <a:pt x="385" y="323"/>
                    </a:lnTo>
                    <a:lnTo>
                      <a:pt x="387" y="322"/>
                    </a:lnTo>
                    <a:lnTo>
                      <a:pt x="386" y="318"/>
                    </a:lnTo>
                    <a:lnTo>
                      <a:pt x="385" y="316"/>
                    </a:lnTo>
                    <a:lnTo>
                      <a:pt x="387" y="314"/>
                    </a:lnTo>
                    <a:lnTo>
                      <a:pt x="388" y="314"/>
                    </a:lnTo>
                    <a:lnTo>
                      <a:pt x="389" y="312"/>
                    </a:lnTo>
                    <a:lnTo>
                      <a:pt x="393" y="311"/>
                    </a:lnTo>
                    <a:lnTo>
                      <a:pt x="398" y="312"/>
                    </a:lnTo>
                    <a:lnTo>
                      <a:pt x="402" y="312"/>
                    </a:lnTo>
                    <a:lnTo>
                      <a:pt x="403" y="308"/>
                    </a:lnTo>
                    <a:lnTo>
                      <a:pt x="401" y="305"/>
                    </a:lnTo>
                    <a:lnTo>
                      <a:pt x="398" y="305"/>
                    </a:lnTo>
                    <a:lnTo>
                      <a:pt x="396" y="304"/>
                    </a:lnTo>
                    <a:lnTo>
                      <a:pt x="397" y="300"/>
                    </a:lnTo>
                    <a:lnTo>
                      <a:pt x="400" y="299"/>
                    </a:lnTo>
                    <a:lnTo>
                      <a:pt x="401" y="299"/>
                    </a:lnTo>
                    <a:lnTo>
                      <a:pt x="403" y="298"/>
                    </a:lnTo>
                    <a:lnTo>
                      <a:pt x="404" y="297"/>
                    </a:lnTo>
                    <a:lnTo>
                      <a:pt x="401" y="291"/>
                    </a:lnTo>
                    <a:lnTo>
                      <a:pt x="403" y="287"/>
                    </a:lnTo>
                    <a:lnTo>
                      <a:pt x="406" y="282"/>
                    </a:lnTo>
                    <a:lnTo>
                      <a:pt x="408" y="277"/>
                    </a:lnTo>
                    <a:lnTo>
                      <a:pt x="412" y="274"/>
                    </a:lnTo>
                    <a:lnTo>
                      <a:pt x="413" y="271"/>
                    </a:lnTo>
                    <a:lnTo>
                      <a:pt x="415" y="269"/>
                    </a:lnTo>
                    <a:lnTo>
                      <a:pt x="415" y="265"/>
                    </a:lnTo>
                    <a:lnTo>
                      <a:pt x="415" y="261"/>
                    </a:lnTo>
                    <a:lnTo>
                      <a:pt x="417" y="258"/>
                    </a:lnTo>
                    <a:lnTo>
                      <a:pt x="418" y="254"/>
                    </a:lnTo>
                    <a:lnTo>
                      <a:pt x="421" y="252"/>
                    </a:lnTo>
                    <a:lnTo>
                      <a:pt x="421" y="248"/>
                    </a:lnTo>
                    <a:lnTo>
                      <a:pt x="423" y="245"/>
                    </a:lnTo>
                    <a:lnTo>
                      <a:pt x="427" y="245"/>
                    </a:lnTo>
                    <a:lnTo>
                      <a:pt x="430" y="243"/>
                    </a:lnTo>
                    <a:lnTo>
                      <a:pt x="433" y="245"/>
                    </a:lnTo>
                    <a:lnTo>
                      <a:pt x="433" y="250"/>
                    </a:lnTo>
                    <a:lnTo>
                      <a:pt x="434" y="252"/>
                    </a:lnTo>
                    <a:lnTo>
                      <a:pt x="436" y="250"/>
                    </a:lnTo>
                    <a:lnTo>
                      <a:pt x="437" y="244"/>
                    </a:lnTo>
                    <a:lnTo>
                      <a:pt x="434" y="241"/>
                    </a:lnTo>
                    <a:lnTo>
                      <a:pt x="430" y="238"/>
                    </a:lnTo>
                    <a:lnTo>
                      <a:pt x="427" y="234"/>
                    </a:lnTo>
                    <a:lnTo>
                      <a:pt x="429" y="228"/>
                    </a:lnTo>
                    <a:lnTo>
                      <a:pt x="430" y="221"/>
                    </a:lnTo>
                    <a:lnTo>
                      <a:pt x="432" y="215"/>
                    </a:lnTo>
                    <a:lnTo>
                      <a:pt x="438" y="213"/>
                    </a:lnTo>
                    <a:lnTo>
                      <a:pt x="442" y="209"/>
                    </a:lnTo>
                    <a:lnTo>
                      <a:pt x="444" y="205"/>
                    </a:lnTo>
                    <a:lnTo>
                      <a:pt x="445" y="200"/>
                    </a:lnTo>
                    <a:lnTo>
                      <a:pt x="445" y="194"/>
                    </a:lnTo>
                    <a:lnTo>
                      <a:pt x="445" y="190"/>
                    </a:lnTo>
                    <a:lnTo>
                      <a:pt x="447" y="185"/>
                    </a:lnTo>
                    <a:lnTo>
                      <a:pt x="451" y="183"/>
                    </a:lnTo>
                    <a:lnTo>
                      <a:pt x="458" y="183"/>
                    </a:lnTo>
                    <a:lnTo>
                      <a:pt x="457" y="179"/>
                    </a:lnTo>
                    <a:lnTo>
                      <a:pt x="456" y="173"/>
                    </a:lnTo>
                    <a:lnTo>
                      <a:pt x="455" y="168"/>
                    </a:lnTo>
                    <a:lnTo>
                      <a:pt x="458" y="163"/>
                    </a:lnTo>
                    <a:lnTo>
                      <a:pt x="456" y="158"/>
                    </a:lnTo>
                    <a:lnTo>
                      <a:pt x="457" y="155"/>
                    </a:lnTo>
                    <a:lnTo>
                      <a:pt x="458" y="152"/>
                    </a:lnTo>
                    <a:lnTo>
                      <a:pt x="460" y="148"/>
                    </a:lnTo>
                    <a:lnTo>
                      <a:pt x="464" y="145"/>
                    </a:lnTo>
                    <a:lnTo>
                      <a:pt x="465" y="142"/>
                    </a:lnTo>
                    <a:lnTo>
                      <a:pt x="465" y="138"/>
                    </a:lnTo>
                    <a:lnTo>
                      <a:pt x="464" y="134"/>
                    </a:lnTo>
                    <a:lnTo>
                      <a:pt x="466" y="128"/>
                    </a:lnTo>
                    <a:lnTo>
                      <a:pt x="469" y="123"/>
                    </a:lnTo>
                    <a:lnTo>
                      <a:pt x="471" y="118"/>
                    </a:lnTo>
                    <a:lnTo>
                      <a:pt x="473" y="113"/>
                    </a:lnTo>
                    <a:lnTo>
                      <a:pt x="477" y="109"/>
                    </a:lnTo>
                    <a:lnTo>
                      <a:pt x="480" y="104"/>
                    </a:lnTo>
                    <a:lnTo>
                      <a:pt x="481" y="99"/>
                    </a:lnTo>
                    <a:lnTo>
                      <a:pt x="482" y="93"/>
                    </a:lnTo>
                    <a:lnTo>
                      <a:pt x="482" y="88"/>
                    </a:lnTo>
                    <a:lnTo>
                      <a:pt x="484" y="84"/>
                    </a:lnTo>
                    <a:lnTo>
                      <a:pt x="487" y="81"/>
                    </a:lnTo>
                    <a:lnTo>
                      <a:pt x="494" y="81"/>
                    </a:lnTo>
                    <a:lnTo>
                      <a:pt x="494" y="79"/>
                    </a:lnTo>
                    <a:lnTo>
                      <a:pt x="494" y="76"/>
                    </a:lnTo>
                    <a:lnTo>
                      <a:pt x="492" y="73"/>
                    </a:lnTo>
                    <a:lnTo>
                      <a:pt x="492" y="71"/>
                    </a:lnTo>
                    <a:lnTo>
                      <a:pt x="496" y="71"/>
                    </a:lnTo>
                    <a:lnTo>
                      <a:pt x="499" y="69"/>
                    </a:lnTo>
                    <a:lnTo>
                      <a:pt x="499" y="65"/>
                    </a:lnTo>
                    <a:lnTo>
                      <a:pt x="500" y="62"/>
                    </a:lnTo>
                    <a:lnTo>
                      <a:pt x="501" y="59"/>
                    </a:lnTo>
                    <a:lnTo>
                      <a:pt x="502" y="57"/>
                    </a:lnTo>
                    <a:lnTo>
                      <a:pt x="504" y="55"/>
                    </a:lnTo>
                    <a:lnTo>
                      <a:pt x="509" y="57"/>
                    </a:lnTo>
                    <a:lnTo>
                      <a:pt x="513" y="52"/>
                    </a:lnTo>
                    <a:lnTo>
                      <a:pt x="517" y="46"/>
                    </a:lnTo>
                    <a:lnTo>
                      <a:pt x="519" y="42"/>
                    </a:lnTo>
                    <a:lnTo>
                      <a:pt x="521" y="35"/>
                    </a:lnTo>
                    <a:lnTo>
                      <a:pt x="522" y="29"/>
                    </a:lnTo>
                    <a:lnTo>
                      <a:pt x="525" y="24"/>
                    </a:lnTo>
                    <a:lnTo>
                      <a:pt x="528" y="18"/>
                    </a:lnTo>
                    <a:lnTo>
                      <a:pt x="532" y="13"/>
                    </a:lnTo>
                    <a:lnTo>
                      <a:pt x="535" y="11"/>
                    </a:lnTo>
                    <a:lnTo>
                      <a:pt x="538" y="9"/>
                    </a:lnTo>
                    <a:lnTo>
                      <a:pt x="540" y="7"/>
                    </a:lnTo>
                    <a:lnTo>
                      <a:pt x="544" y="4"/>
                    </a:lnTo>
                    <a:lnTo>
                      <a:pt x="548" y="3"/>
                    </a:lnTo>
                    <a:lnTo>
                      <a:pt x="551" y="1"/>
                    </a:lnTo>
                    <a:lnTo>
                      <a:pt x="555" y="1"/>
                    </a:lnTo>
                    <a:lnTo>
                      <a:pt x="559" y="0"/>
                    </a:lnTo>
                    <a:lnTo>
                      <a:pt x="559" y="1"/>
                    </a:lnTo>
                    <a:lnTo>
                      <a:pt x="560" y="2"/>
                    </a:lnTo>
                    <a:lnTo>
                      <a:pt x="560" y="3"/>
                    </a:lnTo>
                    <a:lnTo>
                      <a:pt x="560" y="4"/>
                    </a:lnTo>
                    <a:close/>
                    <a:moveTo>
                      <a:pt x="1588" y="84"/>
                    </a:moveTo>
                    <a:lnTo>
                      <a:pt x="1588" y="85"/>
                    </a:lnTo>
                    <a:lnTo>
                      <a:pt x="1587" y="86"/>
                    </a:lnTo>
                    <a:lnTo>
                      <a:pt x="1586" y="87"/>
                    </a:lnTo>
                    <a:lnTo>
                      <a:pt x="1585" y="87"/>
                    </a:lnTo>
                    <a:lnTo>
                      <a:pt x="1583" y="86"/>
                    </a:lnTo>
                    <a:lnTo>
                      <a:pt x="1583" y="85"/>
                    </a:lnTo>
                    <a:lnTo>
                      <a:pt x="1583" y="83"/>
                    </a:lnTo>
                    <a:lnTo>
                      <a:pt x="1585" y="83"/>
                    </a:lnTo>
                    <a:lnTo>
                      <a:pt x="1586" y="83"/>
                    </a:lnTo>
                    <a:lnTo>
                      <a:pt x="1587" y="84"/>
                    </a:lnTo>
                    <a:lnTo>
                      <a:pt x="1588" y="84"/>
                    </a:lnTo>
                    <a:close/>
                    <a:moveTo>
                      <a:pt x="1580" y="99"/>
                    </a:moveTo>
                    <a:lnTo>
                      <a:pt x="1583" y="98"/>
                    </a:lnTo>
                    <a:lnTo>
                      <a:pt x="1583" y="100"/>
                    </a:lnTo>
                    <a:lnTo>
                      <a:pt x="1582" y="100"/>
                    </a:lnTo>
                    <a:lnTo>
                      <a:pt x="1580" y="99"/>
                    </a:lnTo>
                    <a:close/>
                    <a:moveTo>
                      <a:pt x="1578" y="109"/>
                    </a:moveTo>
                    <a:lnTo>
                      <a:pt x="1574" y="111"/>
                    </a:lnTo>
                    <a:lnTo>
                      <a:pt x="1570" y="113"/>
                    </a:lnTo>
                    <a:lnTo>
                      <a:pt x="1568" y="116"/>
                    </a:lnTo>
                    <a:lnTo>
                      <a:pt x="1570" y="120"/>
                    </a:lnTo>
                    <a:lnTo>
                      <a:pt x="1571" y="121"/>
                    </a:lnTo>
                    <a:lnTo>
                      <a:pt x="1572" y="122"/>
                    </a:lnTo>
                    <a:lnTo>
                      <a:pt x="1573" y="122"/>
                    </a:lnTo>
                    <a:lnTo>
                      <a:pt x="1574" y="122"/>
                    </a:lnTo>
                    <a:lnTo>
                      <a:pt x="1576" y="119"/>
                    </a:lnTo>
                    <a:lnTo>
                      <a:pt x="1576" y="117"/>
                    </a:lnTo>
                    <a:lnTo>
                      <a:pt x="1577" y="115"/>
                    </a:lnTo>
                    <a:lnTo>
                      <a:pt x="1578" y="112"/>
                    </a:lnTo>
                    <a:lnTo>
                      <a:pt x="1583" y="110"/>
                    </a:lnTo>
                    <a:lnTo>
                      <a:pt x="1586" y="107"/>
                    </a:lnTo>
                    <a:lnTo>
                      <a:pt x="1588" y="105"/>
                    </a:lnTo>
                    <a:lnTo>
                      <a:pt x="1591" y="109"/>
                    </a:lnTo>
                    <a:lnTo>
                      <a:pt x="1590" y="111"/>
                    </a:lnTo>
                    <a:lnTo>
                      <a:pt x="1589" y="114"/>
                    </a:lnTo>
                    <a:lnTo>
                      <a:pt x="1589" y="117"/>
                    </a:lnTo>
                    <a:lnTo>
                      <a:pt x="1591" y="119"/>
                    </a:lnTo>
                    <a:lnTo>
                      <a:pt x="1596" y="117"/>
                    </a:lnTo>
                    <a:lnTo>
                      <a:pt x="1600" y="118"/>
                    </a:lnTo>
                    <a:lnTo>
                      <a:pt x="1605" y="120"/>
                    </a:lnTo>
                    <a:lnTo>
                      <a:pt x="1609" y="122"/>
                    </a:lnTo>
                    <a:lnTo>
                      <a:pt x="1607" y="125"/>
                    </a:lnTo>
                    <a:lnTo>
                      <a:pt x="1605" y="127"/>
                    </a:lnTo>
                    <a:lnTo>
                      <a:pt x="1603" y="129"/>
                    </a:lnTo>
                    <a:lnTo>
                      <a:pt x="1600" y="131"/>
                    </a:lnTo>
                    <a:lnTo>
                      <a:pt x="1598" y="133"/>
                    </a:lnTo>
                    <a:lnTo>
                      <a:pt x="1595" y="134"/>
                    </a:lnTo>
                    <a:lnTo>
                      <a:pt x="1591" y="134"/>
                    </a:lnTo>
                    <a:lnTo>
                      <a:pt x="1587" y="134"/>
                    </a:lnTo>
                    <a:lnTo>
                      <a:pt x="1587" y="130"/>
                    </a:lnTo>
                    <a:lnTo>
                      <a:pt x="1585" y="130"/>
                    </a:lnTo>
                    <a:lnTo>
                      <a:pt x="1580" y="131"/>
                    </a:lnTo>
                    <a:lnTo>
                      <a:pt x="1578" y="134"/>
                    </a:lnTo>
                    <a:lnTo>
                      <a:pt x="1577" y="136"/>
                    </a:lnTo>
                    <a:lnTo>
                      <a:pt x="1576" y="140"/>
                    </a:lnTo>
                    <a:lnTo>
                      <a:pt x="1574" y="143"/>
                    </a:lnTo>
                    <a:lnTo>
                      <a:pt x="1572" y="146"/>
                    </a:lnTo>
                    <a:lnTo>
                      <a:pt x="1571" y="150"/>
                    </a:lnTo>
                    <a:lnTo>
                      <a:pt x="1569" y="153"/>
                    </a:lnTo>
                    <a:lnTo>
                      <a:pt x="1568" y="155"/>
                    </a:lnTo>
                    <a:lnTo>
                      <a:pt x="1565" y="158"/>
                    </a:lnTo>
                    <a:lnTo>
                      <a:pt x="1561" y="162"/>
                    </a:lnTo>
                    <a:lnTo>
                      <a:pt x="1558" y="166"/>
                    </a:lnTo>
                    <a:lnTo>
                      <a:pt x="1558" y="170"/>
                    </a:lnTo>
                    <a:lnTo>
                      <a:pt x="1563" y="173"/>
                    </a:lnTo>
                    <a:lnTo>
                      <a:pt x="1563" y="175"/>
                    </a:lnTo>
                    <a:lnTo>
                      <a:pt x="1561" y="177"/>
                    </a:lnTo>
                    <a:lnTo>
                      <a:pt x="1559" y="179"/>
                    </a:lnTo>
                    <a:lnTo>
                      <a:pt x="1557" y="179"/>
                    </a:lnTo>
                    <a:lnTo>
                      <a:pt x="1559" y="182"/>
                    </a:lnTo>
                    <a:lnTo>
                      <a:pt x="1563" y="186"/>
                    </a:lnTo>
                    <a:lnTo>
                      <a:pt x="1565" y="189"/>
                    </a:lnTo>
                    <a:lnTo>
                      <a:pt x="1562" y="192"/>
                    </a:lnTo>
                    <a:lnTo>
                      <a:pt x="1563" y="194"/>
                    </a:lnTo>
                    <a:lnTo>
                      <a:pt x="1561" y="196"/>
                    </a:lnTo>
                    <a:lnTo>
                      <a:pt x="1559" y="198"/>
                    </a:lnTo>
                    <a:lnTo>
                      <a:pt x="1558" y="200"/>
                    </a:lnTo>
                    <a:lnTo>
                      <a:pt x="1560" y="203"/>
                    </a:lnTo>
                    <a:lnTo>
                      <a:pt x="1563" y="205"/>
                    </a:lnTo>
                    <a:lnTo>
                      <a:pt x="1566" y="205"/>
                    </a:lnTo>
                    <a:lnTo>
                      <a:pt x="1568" y="205"/>
                    </a:lnTo>
                    <a:lnTo>
                      <a:pt x="1564" y="209"/>
                    </a:lnTo>
                    <a:lnTo>
                      <a:pt x="1559" y="211"/>
                    </a:lnTo>
                    <a:lnTo>
                      <a:pt x="1555" y="215"/>
                    </a:lnTo>
                    <a:lnTo>
                      <a:pt x="1552" y="220"/>
                    </a:lnTo>
                    <a:lnTo>
                      <a:pt x="1558" y="222"/>
                    </a:lnTo>
                    <a:lnTo>
                      <a:pt x="1560" y="226"/>
                    </a:lnTo>
                    <a:lnTo>
                      <a:pt x="1562" y="229"/>
                    </a:lnTo>
                    <a:lnTo>
                      <a:pt x="1568" y="226"/>
                    </a:lnTo>
                    <a:lnTo>
                      <a:pt x="1568" y="223"/>
                    </a:lnTo>
                    <a:lnTo>
                      <a:pt x="1570" y="220"/>
                    </a:lnTo>
                    <a:lnTo>
                      <a:pt x="1572" y="217"/>
                    </a:lnTo>
                    <a:lnTo>
                      <a:pt x="1572" y="212"/>
                    </a:lnTo>
                    <a:lnTo>
                      <a:pt x="1573" y="211"/>
                    </a:lnTo>
                    <a:lnTo>
                      <a:pt x="1576" y="210"/>
                    </a:lnTo>
                    <a:lnTo>
                      <a:pt x="1577" y="210"/>
                    </a:lnTo>
                    <a:lnTo>
                      <a:pt x="1580" y="210"/>
                    </a:lnTo>
                    <a:lnTo>
                      <a:pt x="1581" y="214"/>
                    </a:lnTo>
                    <a:lnTo>
                      <a:pt x="1581" y="217"/>
                    </a:lnTo>
                    <a:lnTo>
                      <a:pt x="1582" y="220"/>
                    </a:lnTo>
                    <a:lnTo>
                      <a:pt x="1586" y="221"/>
                    </a:lnTo>
                    <a:lnTo>
                      <a:pt x="1587" y="221"/>
                    </a:lnTo>
                    <a:lnTo>
                      <a:pt x="1589" y="222"/>
                    </a:lnTo>
                    <a:lnTo>
                      <a:pt x="1589" y="221"/>
                    </a:lnTo>
                    <a:lnTo>
                      <a:pt x="1591" y="220"/>
                    </a:lnTo>
                    <a:lnTo>
                      <a:pt x="1592" y="220"/>
                    </a:lnTo>
                    <a:lnTo>
                      <a:pt x="1593" y="220"/>
                    </a:lnTo>
                    <a:lnTo>
                      <a:pt x="1595" y="220"/>
                    </a:lnTo>
                    <a:lnTo>
                      <a:pt x="1593" y="224"/>
                    </a:lnTo>
                    <a:lnTo>
                      <a:pt x="1591" y="226"/>
                    </a:lnTo>
                    <a:lnTo>
                      <a:pt x="1589" y="229"/>
                    </a:lnTo>
                    <a:lnTo>
                      <a:pt x="1588" y="234"/>
                    </a:lnTo>
                    <a:lnTo>
                      <a:pt x="1587" y="235"/>
                    </a:lnTo>
                    <a:lnTo>
                      <a:pt x="1585" y="235"/>
                    </a:lnTo>
                    <a:lnTo>
                      <a:pt x="1583" y="236"/>
                    </a:lnTo>
                    <a:lnTo>
                      <a:pt x="1580" y="236"/>
                    </a:lnTo>
                    <a:lnTo>
                      <a:pt x="1580" y="235"/>
                    </a:lnTo>
                    <a:lnTo>
                      <a:pt x="1580" y="233"/>
                    </a:lnTo>
                    <a:lnTo>
                      <a:pt x="1580" y="230"/>
                    </a:lnTo>
                    <a:lnTo>
                      <a:pt x="1580" y="229"/>
                    </a:lnTo>
                    <a:lnTo>
                      <a:pt x="1578" y="230"/>
                    </a:lnTo>
                    <a:lnTo>
                      <a:pt x="1577" y="230"/>
                    </a:lnTo>
                    <a:lnTo>
                      <a:pt x="1576" y="233"/>
                    </a:lnTo>
                    <a:lnTo>
                      <a:pt x="1574" y="234"/>
                    </a:lnTo>
                    <a:lnTo>
                      <a:pt x="1574" y="236"/>
                    </a:lnTo>
                    <a:lnTo>
                      <a:pt x="1574" y="239"/>
                    </a:lnTo>
                    <a:lnTo>
                      <a:pt x="1573" y="241"/>
                    </a:lnTo>
                    <a:lnTo>
                      <a:pt x="1571" y="242"/>
                    </a:lnTo>
                    <a:lnTo>
                      <a:pt x="1570" y="242"/>
                    </a:lnTo>
                    <a:lnTo>
                      <a:pt x="1568" y="242"/>
                    </a:lnTo>
                    <a:lnTo>
                      <a:pt x="1566" y="243"/>
                    </a:lnTo>
                    <a:lnTo>
                      <a:pt x="1565" y="245"/>
                    </a:lnTo>
                    <a:lnTo>
                      <a:pt x="1562" y="247"/>
                    </a:lnTo>
                    <a:lnTo>
                      <a:pt x="1559" y="250"/>
                    </a:lnTo>
                    <a:lnTo>
                      <a:pt x="1556" y="252"/>
                    </a:lnTo>
                    <a:lnTo>
                      <a:pt x="1553" y="254"/>
                    </a:lnTo>
                    <a:lnTo>
                      <a:pt x="1550" y="257"/>
                    </a:lnTo>
                    <a:lnTo>
                      <a:pt x="1547" y="260"/>
                    </a:lnTo>
                    <a:lnTo>
                      <a:pt x="1544" y="261"/>
                    </a:lnTo>
                    <a:lnTo>
                      <a:pt x="1540" y="262"/>
                    </a:lnTo>
                    <a:lnTo>
                      <a:pt x="1538" y="257"/>
                    </a:lnTo>
                    <a:lnTo>
                      <a:pt x="1540" y="253"/>
                    </a:lnTo>
                    <a:lnTo>
                      <a:pt x="1540" y="248"/>
                    </a:lnTo>
                    <a:lnTo>
                      <a:pt x="1541" y="243"/>
                    </a:lnTo>
                    <a:lnTo>
                      <a:pt x="1541" y="239"/>
                    </a:lnTo>
                    <a:lnTo>
                      <a:pt x="1540" y="235"/>
                    </a:lnTo>
                    <a:lnTo>
                      <a:pt x="1536" y="232"/>
                    </a:lnTo>
                    <a:lnTo>
                      <a:pt x="1531" y="229"/>
                    </a:lnTo>
                    <a:lnTo>
                      <a:pt x="1532" y="226"/>
                    </a:lnTo>
                    <a:lnTo>
                      <a:pt x="1531" y="221"/>
                    </a:lnTo>
                    <a:lnTo>
                      <a:pt x="1532" y="218"/>
                    </a:lnTo>
                    <a:lnTo>
                      <a:pt x="1538" y="218"/>
                    </a:lnTo>
                    <a:lnTo>
                      <a:pt x="1535" y="213"/>
                    </a:lnTo>
                    <a:lnTo>
                      <a:pt x="1535" y="207"/>
                    </a:lnTo>
                    <a:lnTo>
                      <a:pt x="1534" y="201"/>
                    </a:lnTo>
                    <a:lnTo>
                      <a:pt x="1528" y="201"/>
                    </a:lnTo>
                    <a:lnTo>
                      <a:pt x="1524" y="205"/>
                    </a:lnTo>
                    <a:lnTo>
                      <a:pt x="1521" y="210"/>
                    </a:lnTo>
                    <a:lnTo>
                      <a:pt x="1517" y="215"/>
                    </a:lnTo>
                    <a:lnTo>
                      <a:pt x="1513" y="215"/>
                    </a:lnTo>
                    <a:lnTo>
                      <a:pt x="1508" y="216"/>
                    </a:lnTo>
                    <a:lnTo>
                      <a:pt x="1506" y="220"/>
                    </a:lnTo>
                    <a:lnTo>
                      <a:pt x="1504" y="224"/>
                    </a:lnTo>
                    <a:lnTo>
                      <a:pt x="1501" y="226"/>
                    </a:lnTo>
                    <a:lnTo>
                      <a:pt x="1501" y="230"/>
                    </a:lnTo>
                    <a:lnTo>
                      <a:pt x="1505" y="235"/>
                    </a:lnTo>
                    <a:lnTo>
                      <a:pt x="1506" y="239"/>
                    </a:lnTo>
                    <a:lnTo>
                      <a:pt x="1501" y="244"/>
                    </a:lnTo>
                    <a:lnTo>
                      <a:pt x="1506" y="248"/>
                    </a:lnTo>
                    <a:lnTo>
                      <a:pt x="1511" y="254"/>
                    </a:lnTo>
                    <a:lnTo>
                      <a:pt x="1516" y="258"/>
                    </a:lnTo>
                    <a:lnTo>
                      <a:pt x="1522" y="262"/>
                    </a:lnTo>
                    <a:lnTo>
                      <a:pt x="1524" y="258"/>
                    </a:lnTo>
                    <a:lnTo>
                      <a:pt x="1527" y="254"/>
                    </a:lnTo>
                    <a:lnTo>
                      <a:pt x="1529" y="252"/>
                    </a:lnTo>
                    <a:lnTo>
                      <a:pt x="1531" y="250"/>
                    </a:lnTo>
                    <a:lnTo>
                      <a:pt x="1533" y="255"/>
                    </a:lnTo>
                    <a:lnTo>
                      <a:pt x="1533" y="261"/>
                    </a:lnTo>
                    <a:lnTo>
                      <a:pt x="1532" y="266"/>
                    </a:lnTo>
                    <a:lnTo>
                      <a:pt x="1529" y="271"/>
                    </a:lnTo>
                    <a:lnTo>
                      <a:pt x="1527" y="271"/>
                    </a:lnTo>
                    <a:lnTo>
                      <a:pt x="1524" y="271"/>
                    </a:lnTo>
                    <a:lnTo>
                      <a:pt x="1523" y="271"/>
                    </a:lnTo>
                    <a:lnTo>
                      <a:pt x="1522" y="273"/>
                    </a:lnTo>
                    <a:lnTo>
                      <a:pt x="1523" y="273"/>
                    </a:lnTo>
                    <a:lnTo>
                      <a:pt x="1523" y="274"/>
                    </a:lnTo>
                    <a:lnTo>
                      <a:pt x="1523" y="275"/>
                    </a:lnTo>
                    <a:lnTo>
                      <a:pt x="1526" y="274"/>
                    </a:lnTo>
                    <a:lnTo>
                      <a:pt x="1528" y="273"/>
                    </a:lnTo>
                    <a:lnTo>
                      <a:pt x="1530" y="273"/>
                    </a:lnTo>
                    <a:lnTo>
                      <a:pt x="1531" y="275"/>
                    </a:lnTo>
                    <a:lnTo>
                      <a:pt x="1532" y="278"/>
                    </a:lnTo>
                    <a:lnTo>
                      <a:pt x="1531" y="279"/>
                    </a:lnTo>
                    <a:lnTo>
                      <a:pt x="1529" y="280"/>
                    </a:lnTo>
                    <a:lnTo>
                      <a:pt x="1527" y="281"/>
                    </a:lnTo>
                    <a:lnTo>
                      <a:pt x="1530" y="286"/>
                    </a:lnTo>
                    <a:lnTo>
                      <a:pt x="1530" y="289"/>
                    </a:lnTo>
                    <a:lnTo>
                      <a:pt x="1528" y="293"/>
                    </a:lnTo>
                    <a:lnTo>
                      <a:pt x="1527" y="297"/>
                    </a:lnTo>
                    <a:lnTo>
                      <a:pt x="1524" y="301"/>
                    </a:lnTo>
                    <a:lnTo>
                      <a:pt x="1524" y="305"/>
                    </a:lnTo>
                    <a:lnTo>
                      <a:pt x="1524" y="309"/>
                    </a:lnTo>
                    <a:lnTo>
                      <a:pt x="1525" y="313"/>
                    </a:lnTo>
                    <a:lnTo>
                      <a:pt x="1520" y="314"/>
                    </a:lnTo>
                    <a:lnTo>
                      <a:pt x="1517" y="318"/>
                    </a:lnTo>
                    <a:lnTo>
                      <a:pt x="1515" y="323"/>
                    </a:lnTo>
                    <a:lnTo>
                      <a:pt x="1509" y="322"/>
                    </a:lnTo>
                    <a:lnTo>
                      <a:pt x="1508" y="325"/>
                    </a:lnTo>
                    <a:lnTo>
                      <a:pt x="1507" y="326"/>
                    </a:lnTo>
                    <a:lnTo>
                      <a:pt x="1506" y="328"/>
                    </a:lnTo>
                    <a:lnTo>
                      <a:pt x="1504" y="329"/>
                    </a:lnTo>
                    <a:lnTo>
                      <a:pt x="1499" y="329"/>
                    </a:lnTo>
                    <a:lnTo>
                      <a:pt x="1496" y="331"/>
                    </a:lnTo>
                    <a:lnTo>
                      <a:pt x="1494" y="334"/>
                    </a:lnTo>
                    <a:lnTo>
                      <a:pt x="1490" y="336"/>
                    </a:lnTo>
                    <a:lnTo>
                      <a:pt x="1490" y="338"/>
                    </a:lnTo>
                    <a:lnTo>
                      <a:pt x="1491" y="340"/>
                    </a:lnTo>
                    <a:lnTo>
                      <a:pt x="1491" y="342"/>
                    </a:lnTo>
                    <a:lnTo>
                      <a:pt x="1491" y="344"/>
                    </a:lnTo>
                    <a:lnTo>
                      <a:pt x="1489" y="346"/>
                    </a:lnTo>
                    <a:lnTo>
                      <a:pt x="1487" y="344"/>
                    </a:lnTo>
                    <a:lnTo>
                      <a:pt x="1486" y="342"/>
                    </a:lnTo>
                    <a:lnTo>
                      <a:pt x="1483" y="341"/>
                    </a:lnTo>
                    <a:lnTo>
                      <a:pt x="1485" y="335"/>
                    </a:lnTo>
                    <a:lnTo>
                      <a:pt x="1483" y="332"/>
                    </a:lnTo>
                    <a:lnTo>
                      <a:pt x="1482" y="327"/>
                    </a:lnTo>
                    <a:lnTo>
                      <a:pt x="1480" y="325"/>
                    </a:lnTo>
                    <a:lnTo>
                      <a:pt x="1479" y="320"/>
                    </a:lnTo>
                    <a:lnTo>
                      <a:pt x="1479" y="318"/>
                    </a:lnTo>
                    <a:lnTo>
                      <a:pt x="1480" y="314"/>
                    </a:lnTo>
                    <a:lnTo>
                      <a:pt x="1483" y="310"/>
                    </a:lnTo>
                    <a:lnTo>
                      <a:pt x="1488" y="310"/>
                    </a:lnTo>
                    <a:lnTo>
                      <a:pt x="1491" y="308"/>
                    </a:lnTo>
                    <a:lnTo>
                      <a:pt x="1494" y="305"/>
                    </a:lnTo>
                    <a:lnTo>
                      <a:pt x="1496" y="301"/>
                    </a:lnTo>
                    <a:lnTo>
                      <a:pt x="1498" y="297"/>
                    </a:lnTo>
                    <a:lnTo>
                      <a:pt x="1499" y="293"/>
                    </a:lnTo>
                    <a:lnTo>
                      <a:pt x="1501" y="290"/>
                    </a:lnTo>
                    <a:lnTo>
                      <a:pt x="1504" y="286"/>
                    </a:lnTo>
                    <a:lnTo>
                      <a:pt x="1501" y="283"/>
                    </a:lnTo>
                    <a:lnTo>
                      <a:pt x="1501" y="280"/>
                    </a:lnTo>
                    <a:lnTo>
                      <a:pt x="1501" y="275"/>
                    </a:lnTo>
                    <a:lnTo>
                      <a:pt x="1499" y="273"/>
                    </a:lnTo>
                    <a:lnTo>
                      <a:pt x="1494" y="275"/>
                    </a:lnTo>
                    <a:lnTo>
                      <a:pt x="1490" y="280"/>
                    </a:lnTo>
                    <a:lnTo>
                      <a:pt x="1488" y="284"/>
                    </a:lnTo>
                    <a:lnTo>
                      <a:pt x="1483" y="286"/>
                    </a:lnTo>
                    <a:lnTo>
                      <a:pt x="1480" y="288"/>
                    </a:lnTo>
                    <a:lnTo>
                      <a:pt x="1479" y="291"/>
                    </a:lnTo>
                    <a:lnTo>
                      <a:pt x="1477" y="295"/>
                    </a:lnTo>
                    <a:lnTo>
                      <a:pt x="1476" y="297"/>
                    </a:lnTo>
                    <a:lnTo>
                      <a:pt x="1474" y="301"/>
                    </a:lnTo>
                    <a:lnTo>
                      <a:pt x="1473" y="303"/>
                    </a:lnTo>
                    <a:lnTo>
                      <a:pt x="1472" y="306"/>
                    </a:lnTo>
                    <a:lnTo>
                      <a:pt x="1470" y="308"/>
                    </a:lnTo>
                    <a:lnTo>
                      <a:pt x="1468" y="306"/>
                    </a:lnTo>
                    <a:lnTo>
                      <a:pt x="1466" y="303"/>
                    </a:lnTo>
                    <a:lnTo>
                      <a:pt x="1463" y="301"/>
                    </a:lnTo>
                    <a:lnTo>
                      <a:pt x="1460" y="303"/>
                    </a:lnTo>
                    <a:lnTo>
                      <a:pt x="1460" y="305"/>
                    </a:lnTo>
                    <a:lnTo>
                      <a:pt x="1458" y="307"/>
                    </a:lnTo>
                    <a:lnTo>
                      <a:pt x="1456" y="308"/>
                    </a:lnTo>
                    <a:lnTo>
                      <a:pt x="1458" y="310"/>
                    </a:lnTo>
                    <a:lnTo>
                      <a:pt x="1459" y="309"/>
                    </a:lnTo>
                    <a:lnTo>
                      <a:pt x="1460" y="308"/>
                    </a:lnTo>
                    <a:lnTo>
                      <a:pt x="1462" y="307"/>
                    </a:lnTo>
                    <a:lnTo>
                      <a:pt x="1464" y="308"/>
                    </a:lnTo>
                    <a:lnTo>
                      <a:pt x="1467" y="312"/>
                    </a:lnTo>
                    <a:lnTo>
                      <a:pt x="1468" y="316"/>
                    </a:lnTo>
                    <a:lnTo>
                      <a:pt x="1469" y="320"/>
                    </a:lnTo>
                    <a:lnTo>
                      <a:pt x="1475" y="323"/>
                    </a:lnTo>
                    <a:lnTo>
                      <a:pt x="1476" y="329"/>
                    </a:lnTo>
                    <a:lnTo>
                      <a:pt x="1477" y="335"/>
                    </a:lnTo>
                    <a:lnTo>
                      <a:pt x="1479" y="340"/>
                    </a:lnTo>
                    <a:lnTo>
                      <a:pt x="1481" y="344"/>
                    </a:lnTo>
                    <a:lnTo>
                      <a:pt x="1479" y="345"/>
                    </a:lnTo>
                    <a:lnTo>
                      <a:pt x="1478" y="345"/>
                    </a:lnTo>
                    <a:lnTo>
                      <a:pt x="1477" y="345"/>
                    </a:lnTo>
                    <a:lnTo>
                      <a:pt x="1475" y="344"/>
                    </a:lnTo>
                    <a:lnTo>
                      <a:pt x="1474" y="344"/>
                    </a:lnTo>
                    <a:lnTo>
                      <a:pt x="1474" y="342"/>
                    </a:lnTo>
                    <a:lnTo>
                      <a:pt x="1473" y="341"/>
                    </a:lnTo>
                    <a:lnTo>
                      <a:pt x="1471" y="344"/>
                    </a:lnTo>
                    <a:lnTo>
                      <a:pt x="1472" y="346"/>
                    </a:lnTo>
                    <a:lnTo>
                      <a:pt x="1475" y="350"/>
                    </a:lnTo>
                    <a:lnTo>
                      <a:pt x="1475" y="355"/>
                    </a:lnTo>
                    <a:lnTo>
                      <a:pt x="1477" y="355"/>
                    </a:lnTo>
                    <a:lnTo>
                      <a:pt x="1480" y="356"/>
                    </a:lnTo>
                    <a:lnTo>
                      <a:pt x="1481" y="357"/>
                    </a:lnTo>
                    <a:lnTo>
                      <a:pt x="1482" y="360"/>
                    </a:lnTo>
                    <a:lnTo>
                      <a:pt x="1480" y="361"/>
                    </a:lnTo>
                    <a:lnTo>
                      <a:pt x="1478" y="361"/>
                    </a:lnTo>
                    <a:lnTo>
                      <a:pt x="1476" y="360"/>
                    </a:lnTo>
                    <a:lnTo>
                      <a:pt x="1475" y="363"/>
                    </a:lnTo>
                    <a:lnTo>
                      <a:pt x="1474" y="365"/>
                    </a:lnTo>
                    <a:lnTo>
                      <a:pt x="1474" y="366"/>
                    </a:lnTo>
                    <a:lnTo>
                      <a:pt x="1474" y="369"/>
                    </a:lnTo>
                    <a:lnTo>
                      <a:pt x="1473" y="370"/>
                    </a:lnTo>
                    <a:lnTo>
                      <a:pt x="1470" y="368"/>
                    </a:lnTo>
                    <a:lnTo>
                      <a:pt x="1467" y="370"/>
                    </a:lnTo>
                    <a:lnTo>
                      <a:pt x="1464" y="373"/>
                    </a:lnTo>
                    <a:lnTo>
                      <a:pt x="1460" y="374"/>
                    </a:lnTo>
                    <a:lnTo>
                      <a:pt x="1459" y="379"/>
                    </a:lnTo>
                    <a:lnTo>
                      <a:pt x="1456" y="383"/>
                    </a:lnTo>
                    <a:lnTo>
                      <a:pt x="1455" y="388"/>
                    </a:lnTo>
                    <a:lnTo>
                      <a:pt x="1458" y="392"/>
                    </a:lnTo>
                    <a:lnTo>
                      <a:pt x="1453" y="393"/>
                    </a:lnTo>
                    <a:lnTo>
                      <a:pt x="1450" y="396"/>
                    </a:lnTo>
                    <a:lnTo>
                      <a:pt x="1447" y="400"/>
                    </a:lnTo>
                    <a:lnTo>
                      <a:pt x="1446" y="404"/>
                    </a:lnTo>
                    <a:lnTo>
                      <a:pt x="1447" y="407"/>
                    </a:lnTo>
                    <a:lnTo>
                      <a:pt x="1451" y="410"/>
                    </a:lnTo>
                    <a:lnTo>
                      <a:pt x="1451" y="414"/>
                    </a:lnTo>
                    <a:lnTo>
                      <a:pt x="1449" y="417"/>
                    </a:lnTo>
                    <a:lnTo>
                      <a:pt x="1447" y="422"/>
                    </a:lnTo>
                    <a:lnTo>
                      <a:pt x="1446" y="427"/>
                    </a:lnTo>
                    <a:lnTo>
                      <a:pt x="1444" y="432"/>
                    </a:lnTo>
                    <a:lnTo>
                      <a:pt x="1438" y="433"/>
                    </a:lnTo>
                    <a:lnTo>
                      <a:pt x="1438" y="431"/>
                    </a:lnTo>
                    <a:lnTo>
                      <a:pt x="1436" y="429"/>
                    </a:lnTo>
                    <a:lnTo>
                      <a:pt x="1434" y="429"/>
                    </a:lnTo>
                    <a:lnTo>
                      <a:pt x="1432" y="429"/>
                    </a:lnTo>
                    <a:lnTo>
                      <a:pt x="1432" y="433"/>
                    </a:lnTo>
                    <a:lnTo>
                      <a:pt x="1432" y="436"/>
                    </a:lnTo>
                    <a:lnTo>
                      <a:pt x="1432" y="440"/>
                    </a:lnTo>
                    <a:lnTo>
                      <a:pt x="1430" y="444"/>
                    </a:lnTo>
                    <a:lnTo>
                      <a:pt x="1431" y="447"/>
                    </a:lnTo>
                    <a:lnTo>
                      <a:pt x="1435" y="449"/>
                    </a:lnTo>
                    <a:lnTo>
                      <a:pt x="1438" y="451"/>
                    </a:lnTo>
                    <a:lnTo>
                      <a:pt x="1434" y="454"/>
                    </a:lnTo>
                    <a:lnTo>
                      <a:pt x="1433" y="455"/>
                    </a:lnTo>
                    <a:lnTo>
                      <a:pt x="1433" y="456"/>
                    </a:lnTo>
                    <a:lnTo>
                      <a:pt x="1434" y="458"/>
                    </a:lnTo>
                    <a:lnTo>
                      <a:pt x="1435" y="460"/>
                    </a:lnTo>
                    <a:lnTo>
                      <a:pt x="1435" y="462"/>
                    </a:lnTo>
                    <a:lnTo>
                      <a:pt x="1435" y="464"/>
                    </a:lnTo>
                    <a:lnTo>
                      <a:pt x="1435" y="468"/>
                    </a:lnTo>
                    <a:lnTo>
                      <a:pt x="1436" y="470"/>
                    </a:lnTo>
                    <a:lnTo>
                      <a:pt x="1435" y="473"/>
                    </a:lnTo>
                    <a:lnTo>
                      <a:pt x="1433" y="475"/>
                    </a:lnTo>
                    <a:lnTo>
                      <a:pt x="1430" y="476"/>
                    </a:lnTo>
                    <a:lnTo>
                      <a:pt x="1428" y="479"/>
                    </a:lnTo>
                    <a:lnTo>
                      <a:pt x="1424" y="482"/>
                    </a:lnTo>
                    <a:lnTo>
                      <a:pt x="1422" y="488"/>
                    </a:lnTo>
                    <a:lnTo>
                      <a:pt x="1421" y="492"/>
                    </a:lnTo>
                    <a:lnTo>
                      <a:pt x="1419" y="497"/>
                    </a:lnTo>
                    <a:lnTo>
                      <a:pt x="1418" y="499"/>
                    </a:lnTo>
                    <a:lnTo>
                      <a:pt x="1417" y="500"/>
                    </a:lnTo>
                    <a:lnTo>
                      <a:pt x="1415" y="500"/>
                    </a:lnTo>
                    <a:lnTo>
                      <a:pt x="1413" y="500"/>
                    </a:lnTo>
                    <a:lnTo>
                      <a:pt x="1413" y="499"/>
                    </a:lnTo>
                    <a:lnTo>
                      <a:pt x="1412" y="498"/>
                    </a:lnTo>
                    <a:lnTo>
                      <a:pt x="1411" y="497"/>
                    </a:lnTo>
                    <a:lnTo>
                      <a:pt x="1410" y="497"/>
                    </a:lnTo>
                    <a:lnTo>
                      <a:pt x="1410" y="499"/>
                    </a:lnTo>
                    <a:lnTo>
                      <a:pt x="1411" y="503"/>
                    </a:lnTo>
                    <a:lnTo>
                      <a:pt x="1412" y="505"/>
                    </a:lnTo>
                    <a:lnTo>
                      <a:pt x="1408" y="507"/>
                    </a:lnTo>
                    <a:lnTo>
                      <a:pt x="1404" y="507"/>
                    </a:lnTo>
                    <a:lnTo>
                      <a:pt x="1401" y="504"/>
                    </a:lnTo>
                    <a:lnTo>
                      <a:pt x="1398" y="500"/>
                    </a:lnTo>
                    <a:lnTo>
                      <a:pt x="1393" y="505"/>
                    </a:lnTo>
                    <a:lnTo>
                      <a:pt x="1395" y="511"/>
                    </a:lnTo>
                    <a:lnTo>
                      <a:pt x="1390" y="514"/>
                    </a:lnTo>
                    <a:lnTo>
                      <a:pt x="1385" y="517"/>
                    </a:lnTo>
                    <a:lnTo>
                      <a:pt x="1386" y="524"/>
                    </a:lnTo>
                    <a:lnTo>
                      <a:pt x="1383" y="524"/>
                    </a:lnTo>
                    <a:lnTo>
                      <a:pt x="1382" y="525"/>
                    </a:lnTo>
                    <a:lnTo>
                      <a:pt x="1380" y="527"/>
                    </a:lnTo>
                    <a:lnTo>
                      <a:pt x="1378" y="528"/>
                    </a:lnTo>
                    <a:lnTo>
                      <a:pt x="1378" y="531"/>
                    </a:lnTo>
                    <a:lnTo>
                      <a:pt x="1378" y="533"/>
                    </a:lnTo>
                    <a:lnTo>
                      <a:pt x="1375" y="534"/>
                    </a:lnTo>
                    <a:lnTo>
                      <a:pt x="1371" y="537"/>
                    </a:lnTo>
                    <a:lnTo>
                      <a:pt x="1369" y="540"/>
                    </a:lnTo>
                    <a:lnTo>
                      <a:pt x="1365" y="542"/>
                    </a:lnTo>
                    <a:lnTo>
                      <a:pt x="1362" y="541"/>
                    </a:lnTo>
                    <a:lnTo>
                      <a:pt x="1365" y="545"/>
                    </a:lnTo>
                    <a:lnTo>
                      <a:pt x="1363" y="550"/>
                    </a:lnTo>
                    <a:lnTo>
                      <a:pt x="1361" y="556"/>
                    </a:lnTo>
                    <a:lnTo>
                      <a:pt x="1364" y="561"/>
                    </a:lnTo>
                    <a:lnTo>
                      <a:pt x="1365" y="564"/>
                    </a:lnTo>
                    <a:lnTo>
                      <a:pt x="1365" y="567"/>
                    </a:lnTo>
                    <a:lnTo>
                      <a:pt x="1364" y="569"/>
                    </a:lnTo>
                    <a:lnTo>
                      <a:pt x="1364" y="571"/>
                    </a:lnTo>
                    <a:lnTo>
                      <a:pt x="1362" y="573"/>
                    </a:lnTo>
                    <a:lnTo>
                      <a:pt x="1359" y="573"/>
                    </a:lnTo>
                    <a:lnTo>
                      <a:pt x="1357" y="576"/>
                    </a:lnTo>
                    <a:lnTo>
                      <a:pt x="1356" y="579"/>
                    </a:lnTo>
                    <a:lnTo>
                      <a:pt x="1357" y="582"/>
                    </a:lnTo>
                    <a:lnTo>
                      <a:pt x="1359" y="584"/>
                    </a:lnTo>
                    <a:lnTo>
                      <a:pt x="1361" y="586"/>
                    </a:lnTo>
                    <a:lnTo>
                      <a:pt x="1360" y="589"/>
                    </a:lnTo>
                    <a:lnTo>
                      <a:pt x="1359" y="591"/>
                    </a:lnTo>
                    <a:lnTo>
                      <a:pt x="1356" y="593"/>
                    </a:lnTo>
                    <a:lnTo>
                      <a:pt x="1354" y="595"/>
                    </a:lnTo>
                    <a:lnTo>
                      <a:pt x="1354" y="597"/>
                    </a:lnTo>
                    <a:lnTo>
                      <a:pt x="1356" y="597"/>
                    </a:lnTo>
                    <a:lnTo>
                      <a:pt x="1356" y="598"/>
                    </a:lnTo>
                    <a:lnTo>
                      <a:pt x="1356" y="599"/>
                    </a:lnTo>
                    <a:lnTo>
                      <a:pt x="1356" y="600"/>
                    </a:lnTo>
                    <a:lnTo>
                      <a:pt x="1355" y="601"/>
                    </a:lnTo>
                    <a:lnTo>
                      <a:pt x="1354" y="601"/>
                    </a:lnTo>
                    <a:lnTo>
                      <a:pt x="1354" y="600"/>
                    </a:lnTo>
                    <a:lnTo>
                      <a:pt x="1354" y="599"/>
                    </a:lnTo>
                    <a:lnTo>
                      <a:pt x="1353" y="598"/>
                    </a:lnTo>
                    <a:lnTo>
                      <a:pt x="1354" y="597"/>
                    </a:lnTo>
                    <a:lnTo>
                      <a:pt x="1354" y="596"/>
                    </a:lnTo>
                    <a:lnTo>
                      <a:pt x="1354" y="595"/>
                    </a:lnTo>
                    <a:lnTo>
                      <a:pt x="1352" y="595"/>
                    </a:lnTo>
                    <a:lnTo>
                      <a:pt x="1351" y="596"/>
                    </a:lnTo>
                    <a:lnTo>
                      <a:pt x="1350" y="597"/>
                    </a:lnTo>
                    <a:lnTo>
                      <a:pt x="1350" y="598"/>
                    </a:lnTo>
                    <a:lnTo>
                      <a:pt x="1349" y="602"/>
                    </a:lnTo>
                    <a:lnTo>
                      <a:pt x="1346" y="605"/>
                    </a:lnTo>
                    <a:lnTo>
                      <a:pt x="1344" y="609"/>
                    </a:lnTo>
                    <a:lnTo>
                      <a:pt x="1343" y="613"/>
                    </a:lnTo>
                    <a:lnTo>
                      <a:pt x="1341" y="616"/>
                    </a:lnTo>
                    <a:lnTo>
                      <a:pt x="1341" y="619"/>
                    </a:lnTo>
                    <a:lnTo>
                      <a:pt x="1343" y="623"/>
                    </a:lnTo>
                    <a:lnTo>
                      <a:pt x="1348" y="626"/>
                    </a:lnTo>
                    <a:lnTo>
                      <a:pt x="1345" y="627"/>
                    </a:lnTo>
                    <a:lnTo>
                      <a:pt x="1343" y="630"/>
                    </a:lnTo>
                    <a:lnTo>
                      <a:pt x="1341" y="633"/>
                    </a:lnTo>
                    <a:lnTo>
                      <a:pt x="1338" y="635"/>
                    </a:lnTo>
                    <a:lnTo>
                      <a:pt x="1341" y="637"/>
                    </a:lnTo>
                    <a:lnTo>
                      <a:pt x="1342" y="639"/>
                    </a:lnTo>
                    <a:lnTo>
                      <a:pt x="1342" y="642"/>
                    </a:lnTo>
                    <a:lnTo>
                      <a:pt x="1341" y="644"/>
                    </a:lnTo>
                    <a:lnTo>
                      <a:pt x="1340" y="648"/>
                    </a:lnTo>
                    <a:lnTo>
                      <a:pt x="1337" y="651"/>
                    </a:lnTo>
                    <a:lnTo>
                      <a:pt x="1335" y="653"/>
                    </a:lnTo>
                    <a:lnTo>
                      <a:pt x="1333" y="655"/>
                    </a:lnTo>
                    <a:lnTo>
                      <a:pt x="1330" y="658"/>
                    </a:lnTo>
                    <a:lnTo>
                      <a:pt x="1328" y="661"/>
                    </a:lnTo>
                    <a:lnTo>
                      <a:pt x="1327" y="663"/>
                    </a:lnTo>
                    <a:lnTo>
                      <a:pt x="1327" y="668"/>
                    </a:lnTo>
                    <a:lnTo>
                      <a:pt x="1323" y="671"/>
                    </a:lnTo>
                    <a:lnTo>
                      <a:pt x="1320" y="675"/>
                    </a:lnTo>
                    <a:lnTo>
                      <a:pt x="1318" y="678"/>
                    </a:lnTo>
                    <a:lnTo>
                      <a:pt x="1314" y="680"/>
                    </a:lnTo>
                    <a:lnTo>
                      <a:pt x="1313" y="686"/>
                    </a:lnTo>
                    <a:lnTo>
                      <a:pt x="1311" y="693"/>
                    </a:lnTo>
                    <a:lnTo>
                      <a:pt x="1309" y="698"/>
                    </a:lnTo>
                    <a:lnTo>
                      <a:pt x="1302" y="700"/>
                    </a:lnTo>
                    <a:lnTo>
                      <a:pt x="1298" y="704"/>
                    </a:lnTo>
                    <a:lnTo>
                      <a:pt x="1298" y="710"/>
                    </a:lnTo>
                    <a:lnTo>
                      <a:pt x="1298" y="716"/>
                    </a:lnTo>
                    <a:lnTo>
                      <a:pt x="1293" y="721"/>
                    </a:lnTo>
                    <a:lnTo>
                      <a:pt x="1291" y="725"/>
                    </a:lnTo>
                    <a:lnTo>
                      <a:pt x="1289" y="729"/>
                    </a:lnTo>
                    <a:lnTo>
                      <a:pt x="1286" y="732"/>
                    </a:lnTo>
                    <a:lnTo>
                      <a:pt x="1283" y="736"/>
                    </a:lnTo>
                    <a:lnTo>
                      <a:pt x="1280" y="740"/>
                    </a:lnTo>
                    <a:lnTo>
                      <a:pt x="1279" y="745"/>
                    </a:lnTo>
                    <a:lnTo>
                      <a:pt x="1278" y="749"/>
                    </a:lnTo>
                    <a:lnTo>
                      <a:pt x="1278" y="755"/>
                    </a:lnTo>
                    <a:lnTo>
                      <a:pt x="1274" y="760"/>
                    </a:lnTo>
                    <a:lnTo>
                      <a:pt x="1272" y="765"/>
                    </a:lnTo>
                    <a:lnTo>
                      <a:pt x="1272" y="770"/>
                    </a:lnTo>
                    <a:lnTo>
                      <a:pt x="1268" y="775"/>
                    </a:lnTo>
                    <a:lnTo>
                      <a:pt x="1268" y="780"/>
                    </a:lnTo>
                    <a:lnTo>
                      <a:pt x="1266" y="785"/>
                    </a:lnTo>
                    <a:lnTo>
                      <a:pt x="1263" y="790"/>
                    </a:lnTo>
                    <a:lnTo>
                      <a:pt x="1259" y="792"/>
                    </a:lnTo>
                    <a:lnTo>
                      <a:pt x="1254" y="794"/>
                    </a:lnTo>
                    <a:lnTo>
                      <a:pt x="1252" y="798"/>
                    </a:lnTo>
                    <a:lnTo>
                      <a:pt x="1249" y="802"/>
                    </a:lnTo>
                    <a:lnTo>
                      <a:pt x="1244" y="798"/>
                    </a:lnTo>
                    <a:lnTo>
                      <a:pt x="1242" y="799"/>
                    </a:lnTo>
                    <a:lnTo>
                      <a:pt x="1242" y="802"/>
                    </a:lnTo>
                    <a:lnTo>
                      <a:pt x="1243" y="804"/>
                    </a:lnTo>
                    <a:lnTo>
                      <a:pt x="1243" y="806"/>
                    </a:lnTo>
                    <a:lnTo>
                      <a:pt x="1241" y="808"/>
                    </a:lnTo>
                    <a:lnTo>
                      <a:pt x="1238" y="811"/>
                    </a:lnTo>
                    <a:lnTo>
                      <a:pt x="1236" y="813"/>
                    </a:lnTo>
                    <a:lnTo>
                      <a:pt x="1233" y="816"/>
                    </a:lnTo>
                    <a:lnTo>
                      <a:pt x="1231" y="819"/>
                    </a:lnTo>
                    <a:lnTo>
                      <a:pt x="1230" y="822"/>
                    </a:lnTo>
                    <a:lnTo>
                      <a:pt x="1231" y="825"/>
                    </a:lnTo>
                    <a:lnTo>
                      <a:pt x="1234" y="829"/>
                    </a:lnTo>
                    <a:lnTo>
                      <a:pt x="1229" y="832"/>
                    </a:lnTo>
                    <a:lnTo>
                      <a:pt x="1225" y="833"/>
                    </a:lnTo>
                    <a:lnTo>
                      <a:pt x="1220" y="834"/>
                    </a:lnTo>
                    <a:lnTo>
                      <a:pt x="1217" y="838"/>
                    </a:lnTo>
                    <a:lnTo>
                      <a:pt x="1216" y="843"/>
                    </a:lnTo>
                    <a:lnTo>
                      <a:pt x="1214" y="850"/>
                    </a:lnTo>
                    <a:lnTo>
                      <a:pt x="1212" y="856"/>
                    </a:lnTo>
                    <a:lnTo>
                      <a:pt x="1210" y="861"/>
                    </a:lnTo>
                    <a:lnTo>
                      <a:pt x="1209" y="867"/>
                    </a:lnTo>
                    <a:lnTo>
                      <a:pt x="1207" y="873"/>
                    </a:lnTo>
                    <a:lnTo>
                      <a:pt x="1205" y="878"/>
                    </a:lnTo>
                    <a:lnTo>
                      <a:pt x="1201" y="884"/>
                    </a:lnTo>
                    <a:lnTo>
                      <a:pt x="1198" y="884"/>
                    </a:lnTo>
                    <a:lnTo>
                      <a:pt x="1195" y="884"/>
                    </a:lnTo>
                    <a:lnTo>
                      <a:pt x="1192" y="886"/>
                    </a:lnTo>
                    <a:lnTo>
                      <a:pt x="1190" y="889"/>
                    </a:lnTo>
                    <a:lnTo>
                      <a:pt x="1188" y="893"/>
                    </a:lnTo>
                    <a:lnTo>
                      <a:pt x="1184" y="895"/>
                    </a:lnTo>
                    <a:lnTo>
                      <a:pt x="1180" y="897"/>
                    </a:lnTo>
                    <a:lnTo>
                      <a:pt x="1175" y="898"/>
                    </a:lnTo>
                    <a:lnTo>
                      <a:pt x="1171" y="897"/>
                    </a:lnTo>
                    <a:lnTo>
                      <a:pt x="1166" y="896"/>
                    </a:lnTo>
                    <a:lnTo>
                      <a:pt x="1162" y="895"/>
                    </a:lnTo>
                    <a:lnTo>
                      <a:pt x="1158" y="892"/>
                    </a:lnTo>
                    <a:lnTo>
                      <a:pt x="1153" y="891"/>
                    </a:lnTo>
                    <a:lnTo>
                      <a:pt x="1149" y="890"/>
                    </a:lnTo>
                    <a:lnTo>
                      <a:pt x="1145" y="888"/>
                    </a:lnTo>
                    <a:lnTo>
                      <a:pt x="1143" y="884"/>
                    </a:lnTo>
                    <a:lnTo>
                      <a:pt x="1139" y="890"/>
                    </a:lnTo>
                    <a:lnTo>
                      <a:pt x="1136" y="897"/>
                    </a:lnTo>
                    <a:lnTo>
                      <a:pt x="1132" y="901"/>
                    </a:lnTo>
                    <a:lnTo>
                      <a:pt x="1124" y="899"/>
                    </a:lnTo>
                    <a:lnTo>
                      <a:pt x="1119" y="901"/>
                    </a:lnTo>
                    <a:lnTo>
                      <a:pt x="1117" y="903"/>
                    </a:lnTo>
                    <a:lnTo>
                      <a:pt x="1113" y="905"/>
                    </a:lnTo>
                    <a:lnTo>
                      <a:pt x="1111" y="901"/>
                    </a:lnTo>
                    <a:lnTo>
                      <a:pt x="1108" y="899"/>
                    </a:lnTo>
                    <a:lnTo>
                      <a:pt x="1105" y="897"/>
                    </a:lnTo>
                    <a:lnTo>
                      <a:pt x="1102" y="896"/>
                    </a:lnTo>
                    <a:lnTo>
                      <a:pt x="1098" y="895"/>
                    </a:lnTo>
                    <a:lnTo>
                      <a:pt x="1096" y="894"/>
                    </a:lnTo>
                    <a:lnTo>
                      <a:pt x="1092" y="893"/>
                    </a:lnTo>
                    <a:lnTo>
                      <a:pt x="1089" y="893"/>
                    </a:lnTo>
                    <a:lnTo>
                      <a:pt x="1085" y="895"/>
                    </a:lnTo>
                    <a:lnTo>
                      <a:pt x="1083" y="893"/>
                    </a:lnTo>
                    <a:lnTo>
                      <a:pt x="1081" y="893"/>
                    </a:lnTo>
                    <a:lnTo>
                      <a:pt x="1078" y="893"/>
                    </a:lnTo>
                    <a:lnTo>
                      <a:pt x="1076" y="888"/>
                    </a:lnTo>
                    <a:lnTo>
                      <a:pt x="1076" y="886"/>
                    </a:lnTo>
                    <a:lnTo>
                      <a:pt x="1076" y="884"/>
                    </a:lnTo>
                    <a:lnTo>
                      <a:pt x="1075" y="881"/>
                    </a:lnTo>
                    <a:lnTo>
                      <a:pt x="1074" y="879"/>
                    </a:lnTo>
                    <a:lnTo>
                      <a:pt x="1071" y="882"/>
                    </a:lnTo>
                    <a:lnTo>
                      <a:pt x="1069" y="887"/>
                    </a:lnTo>
                    <a:lnTo>
                      <a:pt x="1066" y="890"/>
                    </a:lnTo>
                    <a:lnTo>
                      <a:pt x="1062" y="886"/>
                    </a:lnTo>
                    <a:lnTo>
                      <a:pt x="1061" y="886"/>
                    </a:lnTo>
                    <a:lnTo>
                      <a:pt x="1060" y="886"/>
                    </a:lnTo>
                    <a:lnTo>
                      <a:pt x="1059" y="885"/>
                    </a:lnTo>
                    <a:lnTo>
                      <a:pt x="1057" y="887"/>
                    </a:lnTo>
                    <a:lnTo>
                      <a:pt x="1057" y="890"/>
                    </a:lnTo>
                    <a:lnTo>
                      <a:pt x="1056" y="893"/>
                    </a:lnTo>
                    <a:lnTo>
                      <a:pt x="1053" y="893"/>
                    </a:lnTo>
                    <a:lnTo>
                      <a:pt x="1050" y="888"/>
                    </a:lnTo>
                    <a:lnTo>
                      <a:pt x="1050" y="884"/>
                    </a:lnTo>
                    <a:lnTo>
                      <a:pt x="1049" y="881"/>
                    </a:lnTo>
                    <a:lnTo>
                      <a:pt x="1046" y="879"/>
                    </a:lnTo>
                    <a:lnTo>
                      <a:pt x="1044" y="880"/>
                    </a:lnTo>
                    <a:lnTo>
                      <a:pt x="1043" y="880"/>
                    </a:lnTo>
                    <a:lnTo>
                      <a:pt x="1042" y="881"/>
                    </a:lnTo>
                    <a:lnTo>
                      <a:pt x="1039" y="881"/>
                    </a:lnTo>
                    <a:lnTo>
                      <a:pt x="1036" y="878"/>
                    </a:lnTo>
                    <a:lnTo>
                      <a:pt x="1035" y="875"/>
                    </a:lnTo>
                    <a:lnTo>
                      <a:pt x="1034" y="872"/>
                    </a:lnTo>
                    <a:lnTo>
                      <a:pt x="1034" y="869"/>
                    </a:lnTo>
                    <a:lnTo>
                      <a:pt x="1034" y="865"/>
                    </a:lnTo>
                    <a:lnTo>
                      <a:pt x="1034" y="862"/>
                    </a:lnTo>
                    <a:lnTo>
                      <a:pt x="1033" y="859"/>
                    </a:lnTo>
                    <a:lnTo>
                      <a:pt x="1029" y="856"/>
                    </a:lnTo>
                    <a:lnTo>
                      <a:pt x="1029" y="851"/>
                    </a:lnTo>
                    <a:lnTo>
                      <a:pt x="1028" y="846"/>
                    </a:lnTo>
                    <a:lnTo>
                      <a:pt x="1027" y="841"/>
                    </a:lnTo>
                    <a:lnTo>
                      <a:pt x="1025" y="836"/>
                    </a:lnTo>
                    <a:lnTo>
                      <a:pt x="1022" y="833"/>
                    </a:lnTo>
                    <a:lnTo>
                      <a:pt x="1019" y="832"/>
                    </a:lnTo>
                    <a:lnTo>
                      <a:pt x="1016" y="830"/>
                    </a:lnTo>
                    <a:lnTo>
                      <a:pt x="1013" y="829"/>
                    </a:lnTo>
                    <a:lnTo>
                      <a:pt x="1015" y="825"/>
                    </a:lnTo>
                    <a:lnTo>
                      <a:pt x="1018" y="822"/>
                    </a:lnTo>
                    <a:lnTo>
                      <a:pt x="1022" y="819"/>
                    </a:lnTo>
                    <a:lnTo>
                      <a:pt x="1020" y="813"/>
                    </a:lnTo>
                    <a:lnTo>
                      <a:pt x="1019" y="811"/>
                    </a:lnTo>
                    <a:lnTo>
                      <a:pt x="1018" y="807"/>
                    </a:lnTo>
                    <a:lnTo>
                      <a:pt x="1017" y="805"/>
                    </a:lnTo>
                    <a:lnTo>
                      <a:pt x="1017" y="802"/>
                    </a:lnTo>
                    <a:lnTo>
                      <a:pt x="1021" y="797"/>
                    </a:lnTo>
                    <a:lnTo>
                      <a:pt x="1025" y="794"/>
                    </a:lnTo>
                    <a:lnTo>
                      <a:pt x="1025" y="790"/>
                    </a:lnTo>
                    <a:lnTo>
                      <a:pt x="1025" y="784"/>
                    </a:lnTo>
                    <a:lnTo>
                      <a:pt x="1021" y="783"/>
                    </a:lnTo>
                    <a:lnTo>
                      <a:pt x="1018" y="783"/>
                    </a:lnTo>
                    <a:lnTo>
                      <a:pt x="1015" y="781"/>
                    </a:lnTo>
                    <a:lnTo>
                      <a:pt x="1016" y="779"/>
                    </a:lnTo>
                    <a:lnTo>
                      <a:pt x="1020" y="777"/>
                    </a:lnTo>
                    <a:lnTo>
                      <a:pt x="1023" y="774"/>
                    </a:lnTo>
                    <a:lnTo>
                      <a:pt x="1023" y="772"/>
                    </a:lnTo>
                    <a:lnTo>
                      <a:pt x="1017" y="773"/>
                    </a:lnTo>
                    <a:lnTo>
                      <a:pt x="1016" y="773"/>
                    </a:lnTo>
                    <a:lnTo>
                      <a:pt x="1016" y="772"/>
                    </a:lnTo>
                    <a:lnTo>
                      <a:pt x="1016" y="770"/>
                    </a:lnTo>
                    <a:lnTo>
                      <a:pt x="1016" y="769"/>
                    </a:lnTo>
                    <a:lnTo>
                      <a:pt x="1019" y="766"/>
                    </a:lnTo>
                    <a:lnTo>
                      <a:pt x="1020" y="762"/>
                    </a:lnTo>
                    <a:lnTo>
                      <a:pt x="1021" y="759"/>
                    </a:lnTo>
                    <a:lnTo>
                      <a:pt x="1020" y="754"/>
                    </a:lnTo>
                    <a:lnTo>
                      <a:pt x="1020" y="750"/>
                    </a:lnTo>
                    <a:lnTo>
                      <a:pt x="1020" y="745"/>
                    </a:lnTo>
                    <a:lnTo>
                      <a:pt x="1021" y="742"/>
                    </a:lnTo>
                    <a:lnTo>
                      <a:pt x="1025" y="739"/>
                    </a:lnTo>
                    <a:lnTo>
                      <a:pt x="1025" y="736"/>
                    </a:lnTo>
                    <a:lnTo>
                      <a:pt x="1024" y="734"/>
                    </a:lnTo>
                    <a:lnTo>
                      <a:pt x="1022" y="731"/>
                    </a:lnTo>
                    <a:lnTo>
                      <a:pt x="1022" y="729"/>
                    </a:lnTo>
                    <a:lnTo>
                      <a:pt x="1024" y="727"/>
                    </a:lnTo>
                    <a:lnTo>
                      <a:pt x="1026" y="725"/>
                    </a:lnTo>
                    <a:lnTo>
                      <a:pt x="1027" y="723"/>
                    </a:lnTo>
                    <a:lnTo>
                      <a:pt x="1025" y="721"/>
                    </a:lnTo>
                    <a:lnTo>
                      <a:pt x="1020" y="721"/>
                    </a:lnTo>
                    <a:lnTo>
                      <a:pt x="1018" y="723"/>
                    </a:lnTo>
                    <a:lnTo>
                      <a:pt x="1016" y="726"/>
                    </a:lnTo>
                    <a:lnTo>
                      <a:pt x="1013" y="730"/>
                    </a:lnTo>
                    <a:lnTo>
                      <a:pt x="1011" y="733"/>
                    </a:lnTo>
                    <a:lnTo>
                      <a:pt x="1008" y="735"/>
                    </a:lnTo>
                    <a:lnTo>
                      <a:pt x="1005" y="736"/>
                    </a:lnTo>
                    <a:lnTo>
                      <a:pt x="1001" y="736"/>
                    </a:lnTo>
                    <a:lnTo>
                      <a:pt x="1000" y="740"/>
                    </a:lnTo>
                    <a:lnTo>
                      <a:pt x="1001" y="744"/>
                    </a:lnTo>
                    <a:lnTo>
                      <a:pt x="1001" y="748"/>
                    </a:lnTo>
                    <a:lnTo>
                      <a:pt x="998" y="751"/>
                    </a:lnTo>
                    <a:lnTo>
                      <a:pt x="997" y="757"/>
                    </a:lnTo>
                    <a:lnTo>
                      <a:pt x="994" y="761"/>
                    </a:lnTo>
                    <a:lnTo>
                      <a:pt x="992" y="766"/>
                    </a:lnTo>
                    <a:lnTo>
                      <a:pt x="990" y="771"/>
                    </a:lnTo>
                    <a:lnTo>
                      <a:pt x="983" y="775"/>
                    </a:lnTo>
                    <a:lnTo>
                      <a:pt x="981" y="780"/>
                    </a:lnTo>
                    <a:lnTo>
                      <a:pt x="979" y="785"/>
                    </a:lnTo>
                    <a:lnTo>
                      <a:pt x="972" y="788"/>
                    </a:lnTo>
                    <a:lnTo>
                      <a:pt x="969" y="793"/>
                    </a:lnTo>
                    <a:lnTo>
                      <a:pt x="969" y="798"/>
                    </a:lnTo>
                    <a:lnTo>
                      <a:pt x="968" y="804"/>
                    </a:lnTo>
                    <a:lnTo>
                      <a:pt x="964" y="808"/>
                    </a:lnTo>
                    <a:lnTo>
                      <a:pt x="964" y="813"/>
                    </a:lnTo>
                    <a:lnTo>
                      <a:pt x="962" y="816"/>
                    </a:lnTo>
                    <a:lnTo>
                      <a:pt x="958" y="818"/>
                    </a:lnTo>
                    <a:lnTo>
                      <a:pt x="953" y="818"/>
                    </a:lnTo>
                    <a:lnTo>
                      <a:pt x="949" y="815"/>
                    </a:lnTo>
                    <a:lnTo>
                      <a:pt x="945" y="813"/>
                    </a:lnTo>
                    <a:lnTo>
                      <a:pt x="939" y="811"/>
                    </a:lnTo>
                    <a:lnTo>
                      <a:pt x="934" y="811"/>
                    </a:lnTo>
                    <a:lnTo>
                      <a:pt x="932" y="809"/>
                    </a:lnTo>
                    <a:lnTo>
                      <a:pt x="930" y="807"/>
                    </a:lnTo>
                    <a:lnTo>
                      <a:pt x="928" y="807"/>
                    </a:lnTo>
                    <a:lnTo>
                      <a:pt x="926" y="807"/>
                    </a:lnTo>
                    <a:lnTo>
                      <a:pt x="926" y="812"/>
                    </a:lnTo>
                    <a:lnTo>
                      <a:pt x="930" y="814"/>
                    </a:lnTo>
                    <a:lnTo>
                      <a:pt x="935" y="816"/>
                    </a:lnTo>
                    <a:lnTo>
                      <a:pt x="938" y="820"/>
                    </a:lnTo>
                    <a:lnTo>
                      <a:pt x="938" y="826"/>
                    </a:lnTo>
                    <a:lnTo>
                      <a:pt x="939" y="827"/>
                    </a:lnTo>
                    <a:lnTo>
                      <a:pt x="941" y="826"/>
                    </a:lnTo>
                    <a:lnTo>
                      <a:pt x="943" y="824"/>
                    </a:lnTo>
                    <a:lnTo>
                      <a:pt x="944" y="822"/>
                    </a:lnTo>
                    <a:lnTo>
                      <a:pt x="946" y="820"/>
                    </a:lnTo>
                    <a:lnTo>
                      <a:pt x="949" y="820"/>
                    </a:lnTo>
                    <a:lnTo>
                      <a:pt x="953" y="822"/>
                    </a:lnTo>
                    <a:lnTo>
                      <a:pt x="953" y="826"/>
                    </a:lnTo>
                    <a:lnTo>
                      <a:pt x="952" y="829"/>
                    </a:lnTo>
                    <a:lnTo>
                      <a:pt x="948" y="831"/>
                    </a:lnTo>
                    <a:lnTo>
                      <a:pt x="945" y="832"/>
                    </a:lnTo>
                    <a:lnTo>
                      <a:pt x="943" y="833"/>
                    </a:lnTo>
                    <a:lnTo>
                      <a:pt x="941" y="832"/>
                    </a:lnTo>
                    <a:lnTo>
                      <a:pt x="940" y="831"/>
                    </a:lnTo>
                    <a:lnTo>
                      <a:pt x="939" y="829"/>
                    </a:lnTo>
                    <a:lnTo>
                      <a:pt x="936" y="831"/>
                    </a:lnTo>
                    <a:lnTo>
                      <a:pt x="934" y="833"/>
                    </a:lnTo>
                    <a:lnTo>
                      <a:pt x="931" y="835"/>
                    </a:lnTo>
                    <a:lnTo>
                      <a:pt x="927" y="836"/>
                    </a:lnTo>
                    <a:lnTo>
                      <a:pt x="927" y="840"/>
                    </a:lnTo>
                    <a:lnTo>
                      <a:pt x="924" y="843"/>
                    </a:lnTo>
                    <a:lnTo>
                      <a:pt x="920" y="846"/>
                    </a:lnTo>
                    <a:lnTo>
                      <a:pt x="919" y="850"/>
                    </a:lnTo>
                    <a:lnTo>
                      <a:pt x="916" y="852"/>
                    </a:lnTo>
                    <a:lnTo>
                      <a:pt x="911" y="855"/>
                    </a:lnTo>
                    <a:lnTo>
                      <a:pt x="909" y="858"/>
                    </a:lnTo>
                    <a:lnTo>
                      <a:pt x="910" y="863"/>
                    </a:lnTo>
                    <a:lnTo>
                      <a:pt x="915" y="865"/>
                    </a:lnTo>
                    <a:lnTo>
                      <a:pt x="916" y="867"/>
                    </a:lnTo>
                    <a:lnTo>
                      <a:pt x="918" y="871"/>
                    </a:lnTo>
                    <a:lnTo>
                      <a:pt x="921" y="874"/>
                    </a:lnTo>
                    <a:lnTo>
                      <a:pt x="919" y="879"/>
                    </a:lnTo>
                    <a:lnTo>
                      <a:pt x="915" y="880"/>
                    </a:lnTo>
                    <a:lnTo>
                      <a:pt x="910" y="882"/>
                    </a:lnTo>
                    <a:lnTo>
                      <a:pt x="911" y="887"/>
                    </a:lnTo>
                    <a:lnTo>
                      <a:pt x="910" y="893"/>
                    </a:lnTo>
                    <a:lnTo>
                      <a:pt x="908" y="896"/>
                    </a:lnTo>
                    <a:lnTo>
                      <a:pt x="904" y="901"/>
                    </a:lnTo>
                    <a:lnTo>
                      <a:pt x="904" y="905"/>
                    </a:lnTo>
                    <a:lnTo>
                      <a:pt x="901" y="906"/>
                    </a:lnTo>
                    <a:lnTo>
                      <a:pt x="897" y="910"/>
                    </a:lnTo>
                    <a:lnTo>
                      <a:pt x="893" y="912"/>
                    </a:lnTo>
                    <a:lnTo>
                      <a:pt x="890" y="913"/>
                    </a:lnTo>
                    <a:lnTo>
                      <a:pt x="891" y="914"/>
                    </a:lnTo>
                    <a:lnTo>
                      <a:pt x="892" y="914"/>
                    </a:lnTo>
                    <a:lnTo>
                      <a:pt x="893" y="914"/>
                    </a:lnTo>
                    <a:lnTo>
                      <a:pt x="894" y="915"/>
                    </a:lnTo>
                    <a:lnTo>
                      <a:pt x="894" y="917"/>
                    </a:lnTo>
                    <a:lnTo>
                      <a:pt x="894" y="920"/>
                    </a:lnTo>
                    <a:lnTo>
                      <a:pt x="894" y="921"/>
                    </a:lnTo>
                    <a:lnTo>
                      <a:pt x="891" y="924"/>
                    </a:lnTo>
                    <a:lnTo>
                      <a:pt x="890" y="929"/>
                    </a:lnTo>
                    <a:lnTo>
                      <a:pt x="889" y="931"/>
                    </a:lnTo>
                    <a:lnTo>
                      <a:pt x="884" y="932"/>
                    </a:lnTo>
                    <a:lnTo>
                      <a:pt x="884" y="940"/>
                    </a:lnTo>
                    <a:lnTo>
                      <a:pt x="879" y="946"/>
                    </a:lnTo>
                    <a:lnTo>
                      <a:pt x="872" y="948"/>
                    </a:lnTo>
                    <a:lnTo>
                      <a:pt x="866" y="952"/>
                    </a:lnTo>
                    <a:lnTo>
                      <a:pt x="862" y="952"/>
                    </a:lnTo>
                    <a:lnTo>
                      <a:pt x="861" y="956"/>
                    </a:lnTo>
                    <a:lnTo>
                      <a:pt x="861" y="960"/>
                    </a:lnTo>
                    <a:lnTo>
                      <a:pt x="859" y="964"/>
                    </a:lnTo>
                    <a:lnTo>
                      <a:pt x="859" y="970"/>
                    </a:lnTo>
                    <a:lnTo>
                      <a:pt x="856" y="974"/>
                    </a:lnTo>
                    <a:lnTo>
                      <a:pt x="852" y="978"/>
                    </a:lnTo>
                    <a:lnTo>
                      <a:pt x="848" y="982"/>
                    </a:lnTo>
                    <a:lnTo>
                      <a:pt x="850" y="983"/>
                    </a:lnTo>
                    <a:lnTo>
                      <a:pt x="852" y="983"/>
                    </a:lnTo>
                    <a:lnTo>
                      <a:pt x="852" y="985"/>
                    </a:lnTo>
                    <a:lnTo>
                      <a:pt x="852" y="987"/>
                    </a:lnTo>
                    <a:lnTo>
                      <a:pt x="849" y="987"/>
                    </a:lnTo>
                    <a:lnTo>
                      <a:pt x="846" y="989"/>
                    </a:lnTo>
                    <a:lnTo>
                      <a:pt x="845" y="993"/>
                    </a:lnTo>
                    <a:lnTo>
                      <a:pt x="843" y="995"/>
                    </a:lnTo>
                    <a:lnTo>
                      <a:pt x="842" y="1000"/>
                    </a:lnTo>
                    <a:lnTo>
                      <a:pt x="840" y="1003"/>
                    </a:lnTo>
                    <a:lnTo>
                      <a:pt x="839" y="1006"/>
                    </a:lnTo>
                    <a:lnTo>
                      <a:pt x="841" y="1011"/>
                    </a:lnTo>
                    <a:lnTo>
                      <a:pt x="840" y="1016"/>
                    </a:lnTo>
                    <a:lnTo>
                      <a:pt x="839" y="1021"/>
                    </a:lnTo>
                    <a:lnTo>
                      <a:pt x="837" y="1025"/>
                    </a:lnTo>
                    <a:lnTo>
                      <a:pt x="835" y="1031"/>
                    </a:lnTo>
                    <a:lnTo>
                      <a:pt x="833" y="1036"/>
                    </a:lnTo>
                    <a:lnTo>
                      <a:pt x="830" y="1041"/>
                    </a:lnTo>
                    <a:lnTo>
                      <a:pt x="826" y="1046"/>
                    </a:lnTo>
                    <a:lnTo>
                      <a:pt x="822" y="1049"/>
                    </a:lnTo>
                    <a:lnTo>
                      <a:pt x="824" y="1053"/>
                    </a:lnTo>
                    <a:lnTo>
                      <a:pt x="821" y="1053"/>
                    </a:lnTo>
                    <a:lnTo>
                      <a:pt x="816" y="1052"/>
                    </a:lnTo>
                    <a:lnTo>
                      <a:pt x="812" y="1052"/>
                    </a:lnTo>
                    <a:lnTo>
                      <a:pt x="811" y="1052"/>
                    </a:lnTo>
                    <a:lnTo>
                      <a:pt x="810" y="1052"/>
                    </a:lnTo>
                    <a:lnTo>
                      <a:pt x="810" y="1056"/>
                    </a:lnTo>
                    <a:lnTo>
                      <a:pt x="811" y="1060"/>
                    </a:lnTo>
                    <a:lnTo>
                      <a:pt x="811" y="1064"/>
                    </a:lnTo>
                    <a:lnTo>
                      <a:pt x="811" y="1068"/>
                    </a:lnTo>
                    <a:lnTo>
                      <a:pt x="810" y="1073"/>
                    </a:lnTo>
                    <a:lnTo>
                      <a:pt x="809" y="1076"/>
                    </a:lnTo>
                    <a:lnTo>
                      <a:pt x="807" y="1079"/>
                    </a:lnTo>
                    <a:lnTo>
                      <a:pt x="805" y="1083"/>
                    </a:lnTo>
                    <a:lnTo>
                      <a:pt x="805" y="1086"/>
                    </a:lnTo>
                    <a:lnTo>
                      <a:pt x="805" y="1092"/>
                    </a:lnTo>
                    <a:lnTo>
                      <a:pt x="804" y="1095"/>
                    </a:lnTo>
                    <a:lnTo>
                      <a:pt x="800" y="1096"/>
                    </a:lnTo>
                    <a:lnTo>
                      <a:pt x="798" y="1100"/>
                    </a:lnTo>
                    <a:lnTo>
                      <a:pt x="798" y="1105"/>
                    </a:lnTo>
                    <a:lnTo>
                      <a:pt x="797" y="1110"/>
                    </a:lnTo>
                    <a:lnTo>
                      <a:pt x="792" y="1111"/>
                    </a:lnTo>
                    <a:lnTo>
                      <a:pt x="792" y="1115"/>
                    </a:lnTo>
                    <a:lnTo>
                      <a:pt x="791" y="1120"/>
                    </a:lnTo>
                    <a:lnTo>
                      <a:pt x="790" y="1124"/>
                    </a:lnTo>
                    <a:lnTo>
                      <a:pt x="788" y="1128"/>
                    </a:lnTo>
                    <a:lnTo>
                      <a:pt x="786" y="1132"/>
                    </a:lnTo>
                    <a:lnTo>
                      <a:pt x="784" y="1137"/>
                    </a:lnTo>
                    <a:lnTo>
                      <a:pt x="783" y="1141"/>
                    </a:lnTo>
                    <a:lnTo>
                      <a:pt x="782" y="1145"/>
                    </a:lnTo>
                    <a:lnTo>
                      <a:pt x="780" y="1146"/>
                    </a:lnTo>
                    <a:lnTo>
                      <a:pt x="777" y="1147"/>
                    </a:lnTo>
                    <a:lnTo>
                      <a:pt x="776" y="1149"/>
                    </a:lnTo>
                    <a:lnTo>
                      <a:pt x="775" y="1151"/>
                    </a:lnTo>
                    <a:lnTo>
                      <a:pt x="771" y="1156"/>
                    </a:lnTo>
                    <a:lnTo>
                      <a:pt x="766" y="1161"/>
                    </a:lnTo>
                    <a:lnTo>
                      <a:pt x="764" y="1167"/>
                    </a:lnTo>
                    <a:lnTo>
                      <a:pt x="764" y="1172"/>
                    </a:lnTo>
                    <a:lnTo>
                      <a:pt x="762" y="1177"/>
                    </a:lnTo>
                    <a:lnTo>
                      <a:pt x="764" y="1182"/>
                    </a:lnTo>
                    <a:lnTo>
                      <a:pt x="763" y="1186"/>
                    </a:lnTo>
                    <a:lnTo>
                      <a:pt x="755" y="1186"/>
                    </a:lnTo>
                    <a:lnTo>
                      <a:pt x="756" y="1184"/>
                    </a:lnTo>
                    <a:lnTo>
                      <a:pt x="758" y="1181"/>
                    </a:lnTo>
                    <a:lnTo>
                      <a:pt x="759" y="1178"/>
                    </a:lnTo>
                    <a:lnTo>
                      <a:pt x="757" y="1175"/>
                    </a:lnTo>
                    <a:lnTo>
                      <a:pt x="755" y="1175"/>
                    </a:lnTo>
                    <a:lnTo>
                      <a:pt x="754" y="1176"/>
                    </a:lnTo>
                    <a:lnTo>
                      <a:pt x="753" y="1177"/>
                    </a:lnTo>
                    <a:lnTo>
                      <a:pt x="752" y="1179"/>
                    </a:lnTo>
                    <a:lnTo>
                      <a:pt x="753" y="1184"/>
                    </a:lnTo>
                    <a:lnTo>
                      <a:pt x="753" y="1188"/>
                    </a:lnTo>
                    <a:lnTo>
                      <a:pt x="753" y="1193"/>
                    </a:lnTo>
                    <a:lnTo>
                      <a:pt x="757" y="1197"/>
                    </a:lnTo>
                    <a:lnTo>
                      <a:pt x="755" y="1201"/>
                    </a:lnTo>
                    <a:lnTo>
                      <a:pt x="754" y="1204"/>
                    </a:lnTo>
                    <a:lnTo>
                      <a:pt x="753" y="1208"/>
                    </a:lnTo>
                    <a:lnTo>
                      <a:pt x="751" y="1212"/>
                    </a:lnTo>
                    <a:lnTo>
                      <a:pt x="750" y="1215"/>
                    </a:lnTo>
                    <a:lnTo>
                      <a:pt x="749" y="1220"/>
                    </a:lnTo>
                    <a:lnTo>
                      <a:pt x="749" y="1223"/>
                    </a:lnTo>
                    <a:lnTo>
                      <a:pt x="749" y="1227"/>
                    </a:lnTo>
                    <a:lnTo>
                      <a:pt x="744" y="1229"/>
                    </a:lnTo>
                    <a:lnTo>
                      <a:pt x="739" y="1234"/>
                    </a:lnTo>
                    <a:lnTo>
                      <a:pt x="735" y="1238"/>
                    </a:lnTo>
                    <a:lnTo>
                      <a:pt x="728" y="1240"/>
                    </a:lnTo>
                    <a:lnTo>
                      <a:pt x="725" y="1244"/>
                    </a:lnTo>
                    <a:lnTo>
                      <a:pt x="725" y="1248"/>
                    </a:lnTo>
                    <a:lnTo>
                      <a:pt x="723" y="1254"/>
                    </a:lnTo>
                    <a:lnTo>
                      <a:pt x="720" y="1257"/>
                    </a:lnTo>
                    <a:lnTo>
                      <a:pt x="722" y="1264"/>
                    </a:lnTo>
                    <a:lnTo>
                      <a:pt x="721" y="1268"/>
                    </a:lnTo>
                    <a:lnTo>
                      <a:pt x="719" y="1272"/>
                    </a:lnTo>
                    <a:lnTo>
                      <a:pt x="714" y="1274"/>
                    </a:lnTo>
                    <a:lnTo>
                      <a:pt x="710" y="1277"/>
                    </a:lnTo>
                    <a:lnTo>
                      <a:pt x="708" y="1281"/>
                    </a:lnTo>
                    <a:lnTo>
                      <a:pt x="708" y="1284"/>
                    </a:lnTo>
                    <a:lnTo>
                      <a:pt x="710" y="1289"/>
                    </a:lnTo>
                    <a:lnTo>
                      <a:pt x="711" y="1291"/>
                    </a:lnTo>
                    <a:lnTo>
                      <a:pt x="712" y="1292"/>
                    </a:lnTo>
                    <a:lnTo>
                      <a:pt x="714" y="1293"/>
                    </a:lnTo>
                    <a:lnTo>
                      <a:pt x="713" y="1296"/>
                    </a:lnTo>
                    <a:lnTo>
                      <a:pt x="712" y="1300"/>
                    </a:lnTo>
                    <a:lnTo>
                      <a:pt x="711" y="1302"/>
                    </a:lnTo>
                    <a:lnTo>
                      <a:pt x="710" y="1306"/>
                    </a:lnTo>
                    <a:lnTo>
                      <a:pt x="710" y="1310"/>
                    </a:lnTo>
                    <a:lnTo>
                      <a:pt x="708" y="1313"/>
                    </a:lnTo>
                    <a:lnTo>
                      <a:pt x="707" y="1317"/>
                    </a:lnTo>
                    <a:lnTo>
                      <a:pt x="703" y="1319"/>
                    </a:lnTo>
                    <a:lnTo>
                      <a:pt x="700" y="1321"/>
                    </a:lnTo>
                    <a:lnTo>
                      <a:pt x="699" y="1321"/>
                    </a:lnTo>
                    <a:lnTo>
                      <a:pt x="697" y="1321"/>
                    </a:lnTo>
                    <a:lnTo>
                      <a:pt x="696" y="1322"/>
                    </a:lnTo>
                    <a:lnTo>
                      <a:pt x="694" y="1322"/>
                    </a:lnTo>
                    <a:lnTo>
                      <a:pt x="695" y="1326"/>
                    </a:lnTo>
                    <a:lnTo>
                      <a:pt x="698" y="1328"/>
                    </a:lnTo>
                    <a:lnTo>
                      <a:pt x="700" y="1332"/>
                    </a:lnTo>
                    <a:lnTo>
                      <a:pt x="700" y="1336"/>
                    </a:lnTo>
                    <a:lnTo>
                      <a:pt x="696" y="1338"/>
                    </a:lnTo>
                    <a:lnTo>
                      <a:pt x="693" y="1341"/>
                    </a:lnTo>
                    <a:lnTo>
                      <a:pt x="692" y="1345"/>
                    </a:lnTo>
                    <a:lnTo>
                      <a:pt x="691" y="1349"/>
                    </a:lnTo>
                    <a:lnTo>
                      <a:pt x="692" y="1353"/>
                    </a:lnTo>
                    <a:lnTo>
                      <a:pt x="693" y="1358"/>
                    </a:lnTo>
                    <a:lnTo>
                      <a:pt x="692" y="1362"/>
                    </a:lnTo>
                    <a:lnTo>
                      <a:pt x="689" y="1365"/>
                    </a:lnTo>
                    <a:lnTo>
                      <a:pt x="687" y="1365"/>
                    </a:lnTo>
                    <a:lnTo>
                      <a:pt x="686" y="1366"/>
                    </a:lnTo>
                    <a:lnTo>
                      <a:pt x="686" y="1367"/>
                    </a:lnTo>
                    <a:lnTo>
                      <a:pt x="686" y="1368"/>
                    </a:lnTo>
                    <a:lnTo>
                      <a:pt x="689" y="1371"/>
                    </a:lnTo>
                    <a:lnTo>
                      <a:pt x="690" y="1373"/>
                    </a:lnTo>
                    <a:lnTo>
                      <a:pt x="688" y="1373"/>
                    </a:lnTo>
                    <a:lnTo>
                      <a:pt x="684" y="1373"/>
                    </a:lnTo>
                    <a:lnTo>
                      <a:pt x="682" y="1373"/>
                    </a:lnTo>
                    <a:lnTo>
                      <a:pt x="680" y="1376"/>
                    </a:lnTo>
                    <a:lnTo>
                      <a:pt x="680" y="1380"/>
                    </a:lnTo>
                    <a:lnTo>
                      <a:pt x="680" y="1386"/>
                    </a:lnTo>
                    <a:lnTo>
                      <a:pt x="678" y="1390"/>
                    </a:lnTo>
                    <a:lnTo>
                      <a:pt x="677" y="1394"/>
                    </a:lnTo>
                    <a:lnTo>
                      <a:pt x="681" y="1399"/>
                    </a:lnTo>
                    <a:lnTo>
                      <a:pt x="679" y="1402"/>
                    </a:lnTo>
                    <a:lnTo>
                      <a:pt x="677" y="1407"/>
                    </a:lnTo>
                    <a:lnTo>
                      <a:pt x="675" y="1410"/>
                    </a:lnTo>
                    <a:lnTo>
                      <a:pt x="671" y="1411"/>
                    </a:lnTo>
                    <a:lnTo>
                      <a:pt x="671" y="1413"/>
                    </a:lnTo>
                    <a:lnTo>
                      <a:pt x="671" y="1416"/>
                    </a:lnTo>
                    <a:lnTo>
                      <a:pt x="672" y="1419"/>
                    </a:lnTo>
                    <a:lnTo>
                      <a:pt x="671" y="1422"/>
                    </a:lnTo>
                    <a:lnTo>
                      <a:pt x="667" y="1424"/>
                    </a:lnTo>
                    <a:lnTo>
                      <a:pt x="665" y="1428"/>
                    </a:lnTo>
                    <a:lnTo>
                      <a:pt x="664" y="1432"/>
                    </a:lnTo>
                    <a:lnTo>
                      <a:pt x="663" y="1437"/>
                    </a:lnTo>
                    <a:lnTo>
                      <a:pt x="658" y="1442"/>
                    </a:lnTo>
                    <a:lnTo>
                      <a:pt x="654" y="1446"/>
                    </a:lnTo>
                    <a:lnTo>
                      <a:pt x="649" y="1451"/>
                    </a:lnTo>
                    <a:lnTo>
                      <a:pt x="644" y="1454"/>
                    </a:lnTo>
                    <a:lnTo>
                      <a:pt x="644" y="1458"/>
                    </a:lnTo>
                    <a:lnTo>
                      <a:pt x="643" y="1461"/>
                    </a:lnTo>
                    <a:lnTo>
                      <a:pt x="641" y="1464"/>
                    </a:lnTo>
                    <a:lnTo>
                      <a:pt x="640" y="1467"/>
                    </a:lnTo>
                    <a:lnTo>
                      <a:pt x="639" y="1470"/>
                    </a:lnTo>
                    <a:lnTo>
                      <a:pt x="638" y="1473"/>
                    </a:lnTo>
                    <a:lnTo>
                      <a:pt x="638" y="1476"/>
                    </a:lnTo>
                    <a:lnTo>
                      <a:pt x="639" y="1481"/>
                    </a:lnTo>
                    <a:lnTo>
                      <a:pt x="635" y="1482"/>
                    </a:lnTo>
                    <a:lnTo>
                      <a:pt x="628" y="1480"/>
                    </a:lnTo>
                    <a:lnTo>
                      <a:pt x="624" y="1480"/>
                    </a:lnTo>
                    <a:lnTo>
                      <a:pt x="620" y="1484"/>
                    </a:lnTo>
                    <a:lnTo>
                      <a:pt x="617" y="1484"/>
                    </a:lnTo>
                    <a:lnTo>
                      <a:pt x="614" y="1487"/>
                    </a:lnTo>
                    <a:lnTo>
                      <a:pt x="612" y="1488"/>
                    </a:lnTo>
                    <a:lnTo>
                      <a:pt x="610" y="1485"/>
                    </a:lnTo>
                    <a:lnTo>
                      <a:pt x="608" y="1488"/>
                    </a:lnTo>
                    <a:lnTo>
                      <a:pt x="607" y="1492"/>
                    </a:lnTo>
                    <a:lnTo>
                      <a:pt x="605" y="1496"/>
                    </a:lnTo>
                    <a:lnTo>
                      <a:pt x="600" y="1497"/>
                    </a:lnTo>
                    <a:lnTo>
                      <a:pt x="600" y="1493"/>
                    </a:lnTo>
                    <a:lnTo>
                      <a:pt x="599" y="1492"/>
                    </a:lnTo>
                    <a:lnTo>
                      <a:pt x="596" y="1491"/>
                    </a:lnTo>
                    <a:lnTo>
                      <a:pt x="595" y="1489"/>
                    </a:lnTo>
                    <a:lnTo>
                      <a:pt x="593" y="1493"/>
                    </a:lnTo>
                    <a:lnTo>
                      <a:pt x="591" y="1496"/>
                    </a:lnTo>
                    <a:lnTo>
                      <a:pt x="587" y="1498"/>
                    </a:lnTo>
                    <a:lnTo>
                      <a:pt x="584" y="1500"/>
                    </a:lnTo>
                    <a:lnTo>
                      <a:pt x="583" y="1503"/>
                    </a:lnTo>
                    <a:lnTo>
                      <a:pt x="579" y="1506"/>
                    </a:lnTo>
                    <a:lnTo>
                      <a:pt x="575" y="1506"/>
                    </a:lnTo>
                    <a:lnTo>
                      <a:pt x="572" y="1508"/>
                    </a:lnTo>
                    <a:lnTo>
                      <a:pt x="572" y="1506"/>
                    </a:lnTo>
                    <a:lnTo>
                      <a:pt x="572" y="1503"/>
                    </a:lnTo>
                    <a:lnTo>
                      <a:pt x="572" y="1502"/>
                    </a:lnTo>
                    <a:lnTo>
                      <a:pt x="571" y="1500"/>
                    </a:lnTo>
                    <a:lnTo>
                      <a:pt x="571" y="1498"/>
                    </a:lnTo>
                    <a:lnTo>
                      <a:pt x="570" y="1497"/>
                    </a:lnTo>
                    <a:lnTo>
                      <a:pt x="568" y="1495"/>
                    </a:lnTo>
                    <a:lnTo>
                      <a:pt x="568" y="1493"/>
                    </a:lnTo>
                    <a:lnTo>
                      <a:pt x="566" y="1495"/>
                    </a:lnTo>
                    <a:lnTo>
                      <a:pt x="564" y="1497"/>
                    </a:lnTo>
                    <a:lnTo>
                      <a:pt x="562" y="1498"/>
                    </a:lnTo>
                    <a:lnTo>
                      <a:pt x="559" y="1499"/>
                    </a:lnTo>
                    <a:lnTo>
                      <a:pt x="558" y="1501"/>
                    </a:lnTo>
                    <a:lnTo>
                      <a:pt x="556" y="1503"/>
                    </a:lnTo>
                    <a:lnTo>
                      <a:pt x="555" y="1503"/>
                    </a:lnTo>
                    <a:lnTo>
                      <a:pt x="553" y="1500"/>
                    </a:lnTo>
                    <a:lnTo>
                      <a:pt x="550" y="1495"/>
                    </a:lnTo>
                    <a:lnTo>
                      <a:pt x="547" y="1491"/>
                    </a:lnTo>
                    <a:lnTo>
                      <a:pt x="544" y="1486"/>
                    </a:lnTo>
                    <a:lnTo>
                      <a:pt x="540" y="1482"/>
                    </a:lnTo>
                    <a:lnTo>
                      <a:pt x="538" y="1477"/>
                    </a:lnTo>
                    <a:lnTo>
                      <a:pt x="536" y="1472"/>
                    </a:lnTo>
                    <a:lnTo>
                      <a:pt x="535" y="1466"/>
                    </a:lnTo>
                    <a:lnTo>
                      <a:pt x="537" y="1461"/>
                    </a:lnTo>
                    <a:lnTo>
                      <a:pt x="531" y="1458"/>
                    </a:lnTo>
                    <a:lnTo>
                      <a:pt x="529" y="1452"/>
                    </a:lnTo>
                    <a:lnTo>
                      <a:pt x="529" y="1446"/>
                    </a:lnTo>
                    <a:lnTo>
                      <a:pt x="531" y="1440"/>
                    </a:lnTo>
                    <a:lnTo>
                      <a:pt x="531" y="1437"/>
                    </a:lnTo>
                    <a:lnTo>
                      <a:pt x="531" y="1432"/>
                    </a:lnTo>
                    <a:lnTo>
                      <a:pt x="531" y="1428"/>
                    </a:lnTo>
                    <a:lnTo>
                      <a:pt x="531" y="1424"/>
                    </a:lnTo>
                    <a:lnTo>
                      <a:pt x="530" y="1420"/>
                    </a:lnTo>
                    <a:lnTo>
                      <a:pt x="531" y="1416"/>
                    </a:lnTo>
                    <a:lnTo>
                      <a:pt x="531" y="1411"/>
                    </a:lnTo>
                    <a:lnTo>
                      <a:pt x="532" y="1408"/>
                    </a:lnTo>
                    <a:lnTo>
                      <a:pt x="531" y="1407"/>
                    </a:lnTo>
                    <a:lnTo>
                      <a:pt x="530" y="1404"/>
                    </a:lnTo>
                    <a:lnTo>
                      <a:pt x="530" y="1401"/>
                    </a:lnTo>
                    <a:lnTo>
                      <a:pt x="531" y="1399"/>
                    </a:lnTo>
                    <a:lnTo>
                      <a:pt x="534" y="1398"/>
                    </a:lnTo>
                    <a:lnTo>
                      <a:pt x="533" y="1398"/>
                    </a:lnTo>
                    <a:lnTo>
                      <a:pt x="532" y="1395"/>
                    </a:lnTo>
                    <a:lnTo>
                      <a:pt x="532" y="1394"/>
                    </a:lnTo>
                    <a:lnTo>
                      <a:pt x="528" y="1390"/>
                    </a:lnTo>
                    <a:lnTo>
                      <a:pt x="526" y="1385"/>
                    </a:lnTo>
                    <a:lnTo>
                      <a:pt x="525" y="1379"/>
                    </a:lnTo>
                    <a:lnTo>
                      <a:pt x="523" y="1373"/>
                    </a:lnTo>
                    <a:lnTo>
                      <a:pt x="523" y="1371"/>
                    </a:lnTo>
                    <a:lnTo>
                      <a:pt x="524" y="1368"/>
                    </a:lnTo>
                    <a:lnTo>
                      <a:pt x="524" y="1365"/>
                    </a:lnTo>
                    <a:lnTo>
                      <a:pt x="524" y="1362"/>
                    </a:lnTo>
                    <a:lnTo>
                      <a:pt x="525" y="1359"/>
                    </a:lnTo>
                    <a:lnTo>
                      <a:pt x="526" y="1356"/>
                    </a:lnTo>
                    <a:lnTo>
                      <a:pt x="527" y="1353"/>
                    </a:lnTo>
                    <a:lnTo>
                      <a:pt x="529" y="1351"/>
                    </a:lnTo>
                    <a:lnTo>
                      <a:pt x="529" y="1347"/>
                    </a:lnTo>
                    <a:lnTo>
                      <a:pt x="529" y="1341"/>
                    </a:lnTo>
                    <a:lnTo>
                      <a:pt x="529" y="1337"/>
                    </a:lnTo>
                    <a:lnTo>
                      <a:pt x="529" y="1332"/>
                    </a:lnTo>
                    <a:lnTo>
                      <a:pt x="529" y="1328"/>
                    </a:lnTo>
                    <a:lnTo>
                      <a:pt x="529" y="1323"/>
                    </a:lnTo>
                    <a:lnTo>
                      <a:pt x="531" y="1320"/>
                    </a:lnTo>
                    <a:lnTo>
                      <a:pt x="535" y="1317"/>
                    </a:lnTo>
                    <a:lnTo>
                      <a:pt x="534" y="1314"/>
                    </a:lnTo>
                    <a:lnTo>
                      <a:pt x="535" y="1311"/>
                    </a:lnTo>
                    <a:lnTo>
                      <a:pt x="536" y="1308"/>
                    </a:lnTo>
                    <a:lnTo>
                      <a:pt x="537" y="1304"/>
                    </a:lnTo>
                    <a:lnTo>
                      <a:pt x="542" y="1302"/>
                    </a:lnTo>
                    <a:lnTo>
                      <a:pt x="548" y="1302"/>
                    </a:lnTo>
                    <a:lnTo>
                      <a:pt x="551" y="1300"/>
                    </a:lnTo>
                    <a:lnTo>
                      <a:pt x="553" y="1293"/>
                    </a:lnTo>
                    <a:lnTo>
                      <a:pt x="549" y="1293"/>
                    </a:lnTo>
                    <a:lnTo>
                      <a:pt x="548" y="1291"/>
                    </a:lnTo>
                    <a:lnTo>
                      <a:pt x="548" y="1289"/>
                    </a:lnTo>
                    <a:lnTo>
                      <a:pt x="548" y="1286"/>
                    </a:lnTo>
                    <a:lnTo>
                      <a:pt x="550" y="1285"/>
                    </a:lnTo>
                    <a:lnTo>
                      <a:pt x="553" y="1285"/>
                    </a:lnTo>
                    <a:lnTo>
                      <a:pt x="554" y="1284"/>
                    </a:lnTo>
                    <a:lnTo>
                      <a:pt x="555" y="1283"/>
                    </a:lnTo>
                    <a:lnTo>
                      <a:pt x="555" y="1279"/>
                    </a:lnTo>
                    <a:lnTo>
                      <a:pt x="555" y="1275"/>
                    </a:lnTo>
                    <a:lnTo>
                      <a:pt x="555" y="1272"/>
                    </a:lnTo>
                    <a:lnTo>
                      <a:pt x="554" y="1268"/>
                    </a:lnTo>
                    <a:lnTo>
                      <a:pt x="553" y="1266"/>
                    </a:lnTo>
                    <a:lnTo>
                      <a:pt x="553" y="1263"/>
                    </a:lnTo>
                    <a:lnTo>
                      <a:pt x="555" y="1260"/>
                    </a:lnTo>
                    <a:lnTo>
                      <a:pt x="557" y="1259"/>
                    </a:lnTo>
                    <a:lnTo>
                      <a:pt x="559" y="1258"/>
                    </a:lnTo>
                    <a:lnTo>
                      <a:pt x="561" y="1258"/>
                    </a:lnTo>
                    <a:lnTo>
                      <a:pt x="563" y="1258"/>
                    </a:lnTo>
                    <a:lnTo>
                      <a:pt x="564" y="1257"/>
                    </a:lnTo>
                    <a:lnTo>
                      <a:pt x="563" y="1253"/>
                    </a:lnTo>
                    <a:lnTo>
                      <a:pt x="559" y="1251"/>
                    </a:lnTo>
                    <a:lnTo>
                      <a:pt x="555" y="1250"/>
                    </a:lnTo>
                    <a:lnTo>
                      <a:pt x="553" y="1246"/>
                    </a:lnTo>
                    <a:lnTo>
                      <a:pt x="555" y="1240"/>
                    </a:lnTo>
                    <a:lnTo>
                      <a:pt x="557" y="1234"/>
                    </a:lnTo>
                    <a:lnTo>
                      <a:pt x="560" y="1229"/>
                    </a:lnTo>
                    <a:lnTo>
                      <a:pt x="568" y="1228"/>
                    </a:lnTo>
                    <a:lnTo>
                      <a:pt x="568" y="1227"/>
                    </a:lnTo>
                    <a:lnTo>
                      <a:pt x="568" y="1226"/>
                    </a:lnTo>
                    <a:lnTo>
                      <a:pt x="568" y="1225"/>
                    </a:lnTo>
                    <a:lnTo>
                      <a:pt x="565" y="1223"/>
                    </a:lnTo>
                    <a:lnTo>
                      <a:pt x="563" y="1220"/>
                    </a:lnTo>
                    <a:lnTo>
                      <a:pt x="561" y="1218"/>
                    </a:lnTo>
                    <a:lnTo>
                      <a:pt x="560" y="1215"/>
                    </a:lnTo>
                    <a:lnTo>
                      <a:pt x="559" y="1211"/>
                    </a:lnTo>
                    <a:lnTo>
                      <a:pt x="559" y="1206"/>
                    </a:lnTo>
                    <a:lnTo>
                      <a:pt x="559" y="1202"/>
                    </a:lnTo>
                    <a:lnTo>
                      <a:pt x="559" y="1197"/>
                    </a:lnTo>
                    <a:lnTo>
                      <a:pt x="560" y="1193"/>
                    </a:lnTo>
                    <a:lnTo>
                      <a:pt x="562" y="1188"/>
                    </a:lnTo>
                    <a:lnTo>
                      <a:pt x="563" y="1184"/>
                    </a:lnTo>
                    <a:lnTo>
                      <a:pt x="563" y="1179"/>
                    </a:lnTo>
                    <a:lnTo>
                      <a:pt x="561" y="1175"/>
                    </a:lnTo>
                    <a:lnTo>
                      <a:pt x="559" y="1175"/>
                    </a:lnTo>
                    <a:lnTo>
                      <a:pt x="556" y="1178"/>
                    </a:lnTo>
                    <a:lnTo>
                      <a:pt x="553" y="1182"/>
                    </a:lnTo>
                    <a:lnTo>
                      <a:pt x="551" y="1186"/>
                    </a:lnTo>
                    <a:lnTo>
                      <a:pt x="548" y="1191"/>
                    </a:lnTo>
                    <a:lnTo>
                      <a:pt x="546" y="1196"/>
                    </a:lnTo>
                    <a:lnTo>
                      <a:pt x="545" y="1203"/>
                    </a:lnTo>
                    <a:lnTo>
                      <a:pt x="538" y="1202"/>
                    </a:lnTo>
                    <a:lnTo>
                      <a:pt x="536" y="1205"/>
                    </a:lnTo>
                    <a:lnTo>
                      <a:pt x="535" y="1211"/>
                    </a:lnTo>
                    <a:lnTo>
                      <a:pt x="531" y="1216"/>
                    </a:lnTo>
                    <a:lnTo>
                      <a:pt x="534" y="1220"/>
                    </a:lnTo>
                    <a:lnTo>
                      <a:pt x="535" y="1224"/>
                    </a:lnTo>
                    <a:lnTo>
                      <a:pt x="535" y="1228"/>
                    </a:lnTo>
                    <a:lnTo>
                      <a:pt x="535" y="1231"/>
                    </a:lnTo>
                    <a:lnTo>
                      <a:pt x="531" y="1235"/>
                    </a:lnTo>
                    <a:lnTo>
                      <a:pt x="527" y="1236"/>
                    </a:lnTo>
                    <a:lnTo>
                      <a:pt x="522" y="1236"/>
                    </a:lnTo>
                    <a:lnTo>
                      <a:pt x="518" y="1238"/>
                    </a:lnTo>
                    <a:lnTo>
                      <a:pt x="519" y="1241"/>
                    </a:lnTo>
                    <a:lnTo>
                      <a:pt x="520" y="1245"/>
                    </a:lnTo>
                    <a:lnTo>
                      <a:pt x="522" y="1248"/>
                    </a:lnTo>
                    <a:lnTo>
                      <a:pt x="523" y="1251"/>
                    </a:lnTo>
                    <a:lnTo>
                      <a:pt x="524" y="1254"/>
                    </a:lnTo>
                    <a:lnTo>
                      <a:pt x="524" y="1257"/>
                    </a:lnTo>
                    <a:lnTo>
                      <a:pt x="523" y="1260"/>
                    </a:lnTo>
                    <a:lnTo>
                      <a:pt x="520" y="1264"/>
                    </a:lnTo>
                    <a:lnTo>
                      <a:pt x="520" y="1269"/>
                    </a:lnTo>
                    <a:lnTo>
                      <a:pt x="519" y="1275"/>
                    </a:lnTo>
                    <a:lnTo>
                      <a:pt x="517" y="1281"/>
                    </a:lnTo>
                    <a:lnTo>
                      <a:pt x="513" y="1283"/>
                    </a:lnTo>
                    <a:lnTo>
                      <a:pt x="513" y="1287"/>
                    </a:lnTo>
                    <a:lnTo>
                      <a:pt x="513" y="1291"/>
                    </a:lnTo>
                    <a:lnTo>
                      <a:pt x="513" y="1295"/>
                    </a:lnTo>
                    <a:lnTo>
                      <a:pt x="512" y="1299"/>
                    </a:lnTo>
                    <a:lnTo>
                      <a:pt x="512" y="1302"/>
                    </a:lnTo>
                    <a:lnTo>
                      <a:pt x="510" y="1305"/>
                    </a:lnTo>
                    <a:lnTo>
                      <a:pt x="509" y="1308"/>
                    </a:lnTo>
                    <a:lnTo>
                      <a:pt x="505" y="1311"/>
                    </a:lnTo>
                    <a:lnTo>
                      <a:pt x="505" y="1316"/>
                    </a:lnTo>
                    <a:lnTo>
                      <a:pt x="505" y="1321"/>
                    </a:lnTo>
                    <a:lnTo>
                      <a:pt x="505" y="1326"/>
                    </a:lnTo>
                    <a:lnTo>
                      <a:pt x="500" y="1328"/>
                    </a:lnTo>
                    <a:lnTo>
                      <a:pt x="501" y="1334"/>
                    </a:lnTo>
                    <a:lnTo>
                      <a:pt x="501" y="1338"/>
                    </a:lnTo>
                    <a:lnTo>
                      <a:pt x="500" y="1343"/>
                    </a:lnTo>
                    <a:lnTo>
                      <a:pt x="499" y="1347"/>
                    </a:lnTo>
                    <a:lnTo>
                      <a:pt x="497" y="1351"/>
                    </a:lnTo>
                    <a:lnTo>
                      <a:pt x="496" y="1356"/>
                    </a:lnTo>
                    <a:lnTo>
                      <a:pt x="494" y="1360"/>
                    </a:lnTo>
                    <a:lnTo>
                      <a:pt x="494" y="1365"/>
                    </a:lnTo>
                    <a:lnTo>
                      <a:pt x="489" y="1371"/>
                    </a:lnTo>
                    <a:lnTo>
                      <a:pt x="486" y="1377"/>
                    </a:lnTo>
                    <a:lnTo>
                      <a:pt x="485" y="1383"/>
                    </a:lnTo>
                    <a:lnTo>
                      <a:pt x="478" y="1386"/>
                    </a:lnTo>
                    <a:lnTo>
                      <a:pt x="477" y="1390"/>
                    </a:lnTo>
                    <a:lnTo>
                      <a:pt x="477" y="1393"/>
                    </a:lnTo>
                    <a:lnTo>
                      <a:pt x="477" y="1397"/>
                    </a:lnTo>
                    <a:lnTo>
                      <a:pt x="477" y="1401"/>
                    </a:lnTo>
                    <a:lnTo>
                      <a:pt x="477" y="1404"/>
                    </a:lnTo>
                    <a:lnTo>
                      <a:pt x="476" y="1408"/>
                    </a:lnTo>
                    <a:lnTo>
                      <a:pt x="474" y="1411"/>
                    </a:lnTo>
                    <a:lnTo>
                      <a:pt x="471" y="1413"/>
                    </a:lnTo>
                    <a:lnTo>
                      <a:pt x="475" y="1416"/>
                    </a:lnTo>
                    <a:lnTo>
                      <a:pt x="476" y="1418"/>
                    </a:lnTo>
                    <a:lnTo>
                      <a:pt x="476" y="1421"/>
                    </a:lnTo>
                    <a:lnTo>
                      <a:pt x="475" y="1424"/>
                    </a:lnTo>
                    <a:lnTo>
                      <a:pt x="473" y="1426"/>
                    </a:lnTo>
                    <a:lnTo>
                      <a:pt x="473" y="1429"/>
                    </a:lnTo>
                    <a:lnTo>
                      <a:pt x="473" y="1432"/>
                    </a:lnTo>
                    <a:lnTo>
                      <a:pt x="473" y="1435"/>
                    </a:lnTo>
                    <a:lnTo>
                      <a:pt x="469" y="1438"/>
                    </a:lnTo>
                    <a:lnTo>
                      <a:pt x="469" y="1443"/>
                    </a:lnTo>
                    <a:lnTo>
                      <a:pt x="468" y="1447"/>
                    </a:lnTo>
                    <a:lnTo>
                      <a:pt x="465" y="1450"/>
                    </a:lnTo>
                    <a:lnTo>
                      <a:pt x="464" y="1453"/>
                    </a:lnTo>
                    <a:lnTo>
                      <a:pt x="464" y="1455"/>
                    </a:lnTo>
                    <a:lnTo>
                      <a:pt x="462" y="1458"/>
                    </a:lnTo>
                    <a:lnTo>
                      <a:pt x="460" y="1461"/>
                    </a:lnTo>
                    <a:lnTo>
                      <a:pt x="459" y="1463"/>
                    </a:lnTo>
                    <a:lnTo>
                      <a:pt x="458" y="1466"/>
                    </a:lnTo>
                    <a:lnTo>
                      <a:pt x="458" y="1469"/>
                    </a:lnTo>
                    <a:lnTo>
                      <a:pt x="458" y="1473"/>
                    </a:lnTo>
                    <a:lnTo>
                      <a:pt x="457" y="1476"/>
                    </a:lnTo>
                    <a:lnTo>
                      <a:pt x="456" y="1480"/>
                    </a:lnTo>
                    <a:lnTo>
                      <a:pt x="455" y="1484"/>
                    </a:lnTo>
                    <a:lnTo>
                      <a:pt x="454" y="1487"/>
                    </a:lnTo>
                    <a:lnTo>
                      <a:pt x="451" y="1491"/>
                    </a:lnTo>
                    <a:lnTo>
                      <a:pt x="450" y="1493"/>
                    </a:lnTo>
                    <a:lnTo>
                      <a:pt x="448" y="1497"/>
                    </a:lnTo>
                    <a:lnTo>
                      <a:pt x="447" y="1500"/>
                    </a:lnTo>
                    <a:lnTo>
                      <a:pt x="445" y="1500"/>
                    </a:lnTo>
                    <a:lnTo>
                      <a:pt x="443" y="1500"/>
                    </a:lnTo>
                    <a:lnTo>
                      <a:pt x="441" y="1499"/>
                    </a:lnTo>
                    <a:lnTo>
                      <a:pt x="438" y="1499"/>
                    </a:lnTo>
                    <a:lnTo>
                      <a:pt x="438" y="1503"/>
                    </a:lnTo>
                    <a:lnTo>
                      <a:pt x="437" y="1506"/>
                    </a:lnTo>
                    <a:lnTo>
                      <a:pt x="434" y="1508"/>
                    </a:lnTo>
                    <a:lnTo>
                      <a:pt x="432" y="1510"/>
                    </a:lnTo>
                    <a:lnTo>
                      <a:pt x="429" y="1512"/>
                    </a:lnTo>
                    <a:lnTo>
                      <a:pt x="428" y="1515"/>
                    </a:lnTo>
                    <a:lnTo>
                      <a:pt x="427" y="1518"/>
                    </a:lnTo>
                    <a:lnTo>
                      <a:pt x="429" y="1523"/>
                    </a:lnTo>
                    <a:lnTo>
                      <a:pt x="426" y="1525"/>
                    </a:lnTo>
                    <a:lnTo>
                      <a:pt x="423" y="1528"/>
                    </a:lnTo>
                    <a:lnTo>
                      <a:pt x="423" y="1530"/>
                    </a:lnTo>
                    <a:lnTo>
                      <a:pt x="423" y="1533"/>
                    </a:lnTo>
                    <a:lnTo>
                      <a:pt x="424" y="1537"/>
                    </a:lnTo>
                    <a:lnTo>
                      <a:pt x="426" y="1540"/>
                    </a:lnTo>
                    <a:lnTo>
                      <a:pt x="426" y="1544"/>
                    </a:lnTo>
                    <a:lnTo>
                      <a:pt x="426" y="1546"/>
                    </a:lnTo>
                    <a:lnTo>
                      <a:pt x="427" y="1548"/>
                    </a:lnTo>
                    <a:lnTo>
                      <a:pt x="428" y="1549"/>
                    </a:lnTo>
                    <a:lnTo>
                      <a:pt x="429" y="1551"/>
                    </a:lnTo>
                    <a:lnTo>
                      <a:pt x="429" y="1554"/>
                    </a:lnTo>
                    <a:lnTo>
                      <a:pt x="427" y="1555"/>
                    </a:lnTo>
                    <a:lnTo>
                      <a:pt x="424" y="1556"/>
                    </a:lnTo>
                    <a:lnTo>
                      <a:pt x="423" y="1557"/>
                    </a:lnTo>
                    <a:lnTo>
                      <a:pt x="421" y="1560"/>
                    </a:lnTo>
                    <a:lnTo>
                      <a:pt x="424" y="1565"/>
                    </a:lnTo>
                    <a:lnTo>
                      <a:pt x="423" y="1570"/>
                    </a:lnTo>
                    <a:lnTo>
                      <a:pt x="422" y="1576"/>
                    </a:lnTo>
                    <a:lnTo>
                      <a:pt x="423" y="1581"/>
                    </a:lnTo>
                    <a:lnTo>
                      <a:pt x="422" y="1587"/>
                    </a:lnTo>
                    <a:lnTo>
                      <a:pt x="421" y="1592"/>
                    </a:lnTo>
                    <a:lnTo>
                      <a:pt x="420" y="1598"/>
                    </a:lnTo>
                    <a:lnTo>
                      <a:pt x="419" y="1603"/>
                    </a:lnTo>
                    <a:lnTo>
                      <a:pt x="418" y="1609"/>
                    </a:lnTo>
                    <a:lnTo>
                      <a:pt x="417" y="1615"/>
                    </a:lnTo>
                    <a:lnTo>
                      <a:pt x="415" y="1620"/>
                    </a:lnTo>
                    <a:lnTo>
                      <a:pt x="412" y="1626"/>
                    </a:lnTo>
                    <a:lnTo>
                      <a:pt x="412" y="1632"/>
                    </a:lnTo>
                    <a:lnTo>
                      <a:pt x="410" y="1638"/>
                    </a:lnTo>
                    <a:lnTo>
                      <a:pt x="406" y="1643"/>
                    </a:lnTo>
                    <a:lnTo>
                      <a:pt x="404" y="1648"/>
                    </a:lnTo>
                    <a:lnTo>
                      <a:pt x="401" y="1653"/>
                    </a:lnTo>
                    <a:lnTo>
                      <a:pt x="399" y="1660"/>
                    </a:lnTo>
                    <a:lnTo>
                      <a:pt x="398" y="1666"/>
                    </a:lnTo>
                    <a:lnTo>
                      <a:pt x="400" y="1673"/>
                    </a:lnTo>
                    <a:lnTo>
                      <a:pt x="399" y="1677"/>
                    </a:lnTo>
                    <a:lnTo>
                      <a:pt x="398" y="1681"/>
                    </a:lnTo>
                    <a:lnTo>
                      <a:pt x="396" y="1685"/>
                    </a:lnTo>
                    <a:lnTo>
                      <a:pt x="395" y="1690"/>
                    </a:lnTo>
                    <a:lnTo>
                      <a:pt x="393" y="1694"/>
                    </a:lnTo>
                    <a:lnTo>
                      <a:pt x="392" y="1698"/>
                    </a:lnTo>
                    <a:lnTo>
                      <a:pt x="391" y="1702"/>
                    </a:lnTo>
                    <a:lnTo>
                      <a:pt x="389" y="1707"/>
                    </a:lnTo>
                    <a:lnTo>
                      <a:pt x="389" y="1709"/>
                    </a:lnTo>
                    <a:lnTo>
                      <a:pt x="389" y="1713"/>
                    </a:lnTo>
                    <a:lnTo>
                      <a:pt x="387" y="1717"/>
                    </a:lnTo>
                    <a:lnTo>
                      <a:pt x="386" y="1720"/>
                    </a:lnTo>
                    <a:lnTo>
                      <a:pt x="386" y="1725"/>
                    </a:lnTo>
                    <a:lnTo>
                      <a:pt x="385" y="1729"/>
                    </a:lnTo>
                    <a:lnTo>
                      <a:pt x="385" y="1734"/>
                    </a:lnTo>
                    <a:lnTo>
                      <a:pt x="383" y="1738"/>
                    </a:lnTo>
                    <a:lnTo>
                      <a:pt x="382" y="1743"/>
                    </a:lnTo>
                    <a:lnTo>
                      <a:pt x="381" y="1746"/>
                    </a:lnTo>
                    <a:lnTo>
                      <a:pt x="380" y="1751"/>
                    </a:lnTo>
                    <a:lnTo>
                      <a:pt x="379" y="1755"/>
                    </a:lnTo>
                    <a:lnTo>
                      <a:pt x="374" y="1758"/>
                    </a:lnTo>
                    <a:lnTo>
                      <a:pt x="374" y="1763"/>
                    </a:lnTo>
                    <a:lnTo>
                      <a:pt x="374" y="1768"/>
                    </a:lnTo>
                    <a:lnTo>
                      <a:pt x="369" y="1772"/>
                    </a:lnTo>
                    <a:lnTo>
                      <a:pt x="370" y="1778"/>
                    </a:lnTo>
                    <a:lnTo>
                      <a:pt x="372" y="1782"/>
                    </a:lnTo>
                    <a:lnTo>
                      <a:pt x="370" y="1786"/>
                    </a:lnTo>
                    <a:lnTo>
                      <a:pt x="369" y="1791"/>
                    </a:lnTo>
                    <a:lnTo>
                      <a:pt x="367" y="1795"/>
                    </a:lnTo>
                    <a:lnTo>
                      <a:pt x="366" y="1799"/>
                    </a:lnTo>
                    <a:lnTo>
                      <a:pt x="364" y="1803"/>
                    </a:lnTo>
                    <a:lnTo>
                      <a:pt x="362" y="1807"/>
                    </a:lnTo>
                    <a:lnTo>
                      <a:pt x="358" y="1809"/>
                    </a:lnTo>
                    <a:lnTo>
                      <a:pt x="354" y="1810"/>
                    </a:lnTo>
                    <a:lnTo>
                      <a:pt x="350" y="1813"/>
                    </a:lnTo>
                    <a:lnTo>
                      <a:pt x="346" y="1815"/>
                    </a:lnTo>
                    <a:lnTo>
                      <a:pt x="348" y="1818"/>
                    </a:lnTo>
                    <a:lnTo>
                      <a:pt x="348" y="1821"/>
                    </a:lnTo>
                    <a:lnTo>
                      <a:pt x="348" y="1825"/>
                    </a:lnTo>
                    <a:lnTo>
                      <a:pt x="348" y="1828"/>
                    </a:lnTo>
                    <a:lnTo>
                      <a:pt x="341" y="1831"/>
                    </a:lnTo>
                    <a:lnTo>
                      <a:pt x="337" y="1833"/>
                    </a:lnTo>
                    <a:lnTo>
                      <a:pt x="333" y="1836"/>
                    </a:lnTo>
                    <a:lnTo>
                      <a:pt x="336" y="1842"/>
                    </a:lnTo>
                    <a:lnTo>
                      <a:pt x="336" y="1846"/>
                    </a:lnTo>
                    <a:lnTo>
                      <a:pt x="336" y="1851"/>
                    </a:lnTo>
                    <a:lnTo>
                      <a:pt x="336" y="1855"/>
                    </a:lnTo>
                    <a:lnTo>
                      <a:pt x="335" y="1859"/>
                    </a:lnTo>
                    <a:lnTo>
                      <a:pt x="334" y="1863"/>
                    </a:lnTo>
                    <a:lnTo>
                      <a:pt x="334" y="1869"/>
                    </a:lnTo>
                    <a:lnTo>
                      <a:pt x="333" y="1873"/>
                    </a:lnTo>
                    <a:lnTo>
                      <a:pt x="333" y="1878"/>
                    </a:lnTo>
                    <a:lnTo>
                      <a:pt x="332" y="1878"/>
                    </a:lnTo>
                    <a:lnTo>
                      <a:pt x="331" y="1879"/>
                    </a:lnTo>
                    <a:lnTo>
                      <a:pt x="331" y="1880"/>
                    </a:lnTo>
                    <a:lnTo>
                      <a:pt x="331" y="1881"/>
                    </a:lnTo>
                    <a:lnTo>
                      <a:pt x="335" y="1883"/>
                    </a:lnTo>
                    <a:lnTo>
                      <a:pt x="337" y="1886"/>
                    </a:lnTo>
                    <a:lnTo>
                      <a:pt x="337" y="1889"/>
                    </a:lnTo>
                    <a:lnTo>
                      <a:pt x="336" y="1891"/>
                    </a:lnTo>
                    <a:lnTo>
                      <a:pt x="334" y="1895"/>
                    </a:lnTo>
                    <a:lnTo>
                      <a:pt x="333" y="1898"/>
                    </a:lnTo>
                    <a:lnTo>
                      <a:pt x="332" y="1901"/>
                    </a:lnTo>
                    <a:lnTo>
                      <a:pt x="333" y="1905"/>
                    </a:lnTo>
                    <a:lnTo>
                      <a:pt x="329" y="1909"/>
                    </a:lnTo>
                    <a:lnTo>
                      <a:pt x="328" y="1914"/>
                    </a:lnTo>
                    <a:lnTo>
                      <a:pt x="328" y="1919"/>
                    </a:lnTo>
                    <a:lnTo>
                      <a:pt x="329" y="1925"/>
                    </a:lnTo>
                    <a:lnTo>
                      <a:pt x="331" y="1931"/>
                    </a:lnTo>
                    <a:lnTo>
                      <a:pt x="331" y="1936"/>
                    </a:lnTo>
                    <a:lnTo>
                      <a:pt x="331" y="1942"/>
                    </a:lnTo>
                    <a:lnTo>
                      <a:pt x="328" y="1947"/>
                    </a:lnTo>
                    <a:lnTo>
                      <a:pt x="328" y="1951"/>
                    </a:lnTo>
                    <a:lnTo>
                      <a:pt x="326" y="1955"/>
                    </a:lnTo>
                    <a:lnTo>
                      <a:pt x="324" y="1958"/>
                    </a:lnTo>
                    <a:lnTo>
                      <a:pt x="322" y="1962"/>
                    </a:lnTo>
                    <a:lnTo>
                      <a:pt x="319" y="1963"/>
                    </a:lnTo>
                    <a:lnTo>
                      <a:pt x="316" y="1964"/>
                    </a:lnTo>
                    <a:lnTo>
                      <a:pt x="314" y="1968"/>
                    </a:lnTo>
                    <a:lnTo>
                      <a:pt x="314" y="1973"/>
                    </a:lnTo>
                    <a:lnTo>
                      <a:pt x="315" y="1977"/>
                    </a:lnTo>
                    <a:lnTo>
                      <a:pt x="318" y="1979"/>
                    </a:lnTo>
                    <a:lnTo>
                      <a:pt x="320" y="1981"/>
                    </a:lnTo>
                    <a:lnTo>
                      <a:pt x="320" y="1985"/>
                    </a:lnTo>
                    <a:lnTo>
                      <a:pt x="316" y="1986"/>
                    </a:lnTo>
                    <a:lnTo>
                      <a:pt x="314" y="1989"/>
                    </a:lnTo>
                    <a:lnTo>
                      <a:pt x="313" y="1992"/>
                    </a:lnTo>
                    <a:lnTo>
                      <a:pt x="313" y="1996"/>
                    </a:lnTo>
                    <a:lnTo>
                      <a:pt x="313" y="1998"/>
                    </a:lnTo>
                    <a:lnTo>
                      <a:pt x="313" y="2003"/>
                    </a:lnTo>
                    <a:lnTo>
                      <a:pt x="312" y="2005"/>
                    </a:lnTo>
                    <a:lnTo>
                      <a:pt x="310" y="2007"/>
                    </a:lnTo>
                    <a:lnTo>
                      <a:pt x="309" y="2013"/>
                    </a:lnTo>
                    <a:lnTo>
                      <a:pt x="309" y="2018"/>
                    </a:lnTo>
                    <a:lnTo>
                      <a:pt x="306" y="2022"/>
                    </a:lnTo>
                    <a:lnTo>
                      <a:pt x="303" y="2026"/>
                    </a:lnTo>
                    <a:lnTo>
                      <a:pt x="300" y="2026"/>
                    </a:lnTo>
                    <a:lnTo>
                      <a:pt x="299" y="2028"/>
                    </a:lnTo>
                    <a:lnTo>
                      <a:pt x="299" y="2032"/>
                    </a:lnTo>
                    <a:lnTo>
                      <a:pt x="297" y="2035"/>
                    </a:lnTo>
                    <a:lnTo>
                      <a:pt x="299" y="2039"/>
                    </a:lnTo>
                    <a:lnTo>
                      <a:pt x="301" y="2043"/>
                    </a:lnTo>
                    <a:lnTo>
                      <a:pt x="301" y="2046"/>
                    </a:lnTo>
                    <a:lnTo>
                      <a:pt x="297" y="2050"/>
                    </a:lnTo>
                    <a:lnTo>
                      <a:pt x="299" y="2055"/>
                    </a:lnTo>
                    <a:lnTo>
                      <a:pt x="297" y="2058"/>
                    </a:lnTo>
                    <a:lnTo>
                      <a:pt x="295" y="2061"/>
                    </a:lnTo>
                    <a:lnTo>
                      <a:pt x="292" y="2062"/>
                    </a:lnTo>
                    <a:lnTo>
                      <a:pt x="288" y="2063"/>
                    </a:lnTo>
                    <a:lnTo>
                      <a:pt x="286" y="2066"/>
                    </a:lnTo>
                    <a:lnTo>
                      <a:pt x="286" y="2069"/>
                    </a:lnTo>
                    <a:lnTo>
                      <a:pt x="288" y="2076"/>
                    </a:lnTo>
                    <a:lnTo>
                      <a:pt x="292" y="2077"/>
                    </a:lnTo>
                    <a:lnTo>
                      <a:pt x="294" y="2080"/>
                    </a:lnTo>
                    <a:lnTo>
                      <a:pt x="294" y="2082"/>
                    </a:lnTo>
                    <a:lnTo>
                      <a:pt x="294" y="2086"/>
                    </a:lnTo>
                    <a:lnTo>
                      <a:pt x="290" y="2089"/>
                    </a:lnTo>
                    <a:lnTo>
                      <a:pt x="288" y="2094"/>
                    </a:lnTo>
                    <a:lnTo>
                      <a:pt x="287" y="2098"/>
                    </a:lnTo>
                    <a:lnTo>
                      <a:pt x="284" y="2100"/>
                    </a:lnTo>
                    <a:lnTo>
                      <a:pt x="284" y="2103"/>
                    </a:lnTo>
                    <a:lnTo>
                      <a:pt x="284" y="2107"/>
                    </a:lnTo>
                    <a:lnTo>
                      <a:pt x="283" y="2110"/>
                    </a:lnTo>
                    <a:lnTo>
                      <a:pt x="281" y="2113"/>
                    </a:lnTo>
                    <a:lnTo>
                      <a:pt x="281" y="2116"/>
                    </a:lnTo>
                    <a:lnTo>
                      <a:pt x="281" y="2120"/>
                    </a:lnTo>
                    <a:lnTo>
                      <a:pt x="281" y="2123"/>
                    </a:lnTo>
                    <a:lnTo>
                      <a:pt x="283" y="2126"/>
                    </a:lnTo>
                    <a:lnTo>
                      <a:pt x="282" y="2130"/>
                    </a:lnTo>
                    <a:lnTo>
                      <a:pt x="281" y="2134"/>
                    </a:lnTo>
                    <a:lnTo>
                      <a:pt x="279" y="2139"/>
                    </a:lnTo>
                    <a:lnTo>
                      <a:pt x="278" y="2142"/>
                    </a:lnTo>
                    <a:lnTo>
                      <a:pt x="277" y="2147"/>
                    </a:lnTo>
                    <a:lnTo>
                      <a:pt x="275" y="2151"/>
                    </a:lnTo>
                    <a:lnTo>
                      <a:pt x="274" y="2156"/>
                    </a:lnTo>
                    <a:lnTo>
                      <a:pt x="273" y="2159"/>
                    </a:lnTo>
                    <a:lnTo>
                      <a:pt x="268" y="2159"/>
                    </a:lnTo>
                    <a:lnTo>
                      <a:pt x="266" y="2159"/>
                    </a:lnTo>
                    <a:lnTo>
                      <a:pt x="264" y="2159"/>
                    </a:lnTo>
                    <a:lnTo>
                      <a:pt x="262" y="2162"/>
                    </a:lnTo>
                    <a:lnTo>
                      <a:pt x="263" y="2168"/>
                    </a:lnTo>
                    <a:lnTo>
                      <a:pt x="263" y="2172"/>
                    </a:lnTo>
                    <a:lnTo>
                      <a:pt x="263" y="2178"/>
                    </a:lnTo>
                    <a:lnTo>
                      <a:pt x="263" y="2183"/>
                    </a:lnTo>
                    <a:lnTo>
                      <a:pt x="261" y="2187"/>
                    </a:lnTo>
                    <a:lnTo>
                      <a:pt x="259" y="2192"/>
                    </a:lnTo>
                    <a:lnTo>
                      <a:pt x="256" y="2196"/>
                    </a:lnTo>
                    <a:lnTo>
                      <a:pt x="252" y="2199"/>
                    </a:lnTo>
                    <a:lnTo>
                      <a:pt x="250" y="2198"/>
                    </a:lnTo>
                    <a:lnTo>
                      <a:pt x="247" y="2196"/>
                    </a:lnTo>
                    <a:lnTo>
                      <a:pt x="245" y="2197"/>
                    </a:lnTo>
                    <a:lnTo>
                      <a:pt x="247" y="2201"/>
                    </a:lnTo>
                    <a:lnTo>
                      <a:pt x="249" y="2203"/>
                    </a:lnTo>
                    <a:lnTo>
                      <a:pt x="250" y="2205"/>
                    </a:lnTo>
                    <a:lnTo>
                      <a:pt x="251" y="2206"/>
                    </a:lnTo>
                    <a:lnTo>
                      <a:pt x="254" y="2204"/>
                    </a:lnTo>
                    <a:lnTo>
                      <a:pt x="255" y="2204"/>
                    </a:lnTo>
                    <a:lnTo>
                      <a:pt x="257" y="2204"/>
                    </a:lnTo>
                    <a:lnTo>
                      <a:pt x="257" y="2205"/>
                    </a:lnTo>
                    <a:lnTo>
                      <a:pt x="256" y="2208"/>
                    </a:lnTo>
                    <a:lnTo>
                      <a:pt x="253" y="2206"/>
                    </a:lnTo>
                    <a:lnTo>
                      <a:pt x="250" y="2206"/>
                    </a:lnTo>
                    <a:lnTo>
                      <a:pt x="249" y="2211"/>
                    </a:lnTo>
                    <a:lnTo>
                      <a:pt x="248" y="2215"/>
                    </a:lnTo>
                    <a:lnTo>
                      <a:pt x="247" y="2221"/>
                    </a:lnTo>
                    <a:lnTo>
                      <a:pt x="246" y="2227"/>
                    </a:lnTo>
                    <a:lnTo>
                      <a:pt x="245" y="2233"/>
                    </a:lnTo>
                    <a:lnTo>
                      <a:pt x="243" y="2239"/>
                    </a:lnTo>
                    <a:lnTo>
                      <a:pt x="242" y="2245"/>
                    </a:lnTo>
                    <a:lnTo>
                      <a:pt x="242" y="2251"/>
                    </a:lnTo>
                    <a:lnTo>
                      <a:pt x="243" y="2258"/>
                    </a:lnTo>
                    <a:lnTo>
                      <a:pt x="241" y="2259"/>
                    </a:lnTo>
                    <a:lnTo>
                      <a:pt x="239" y="2259"/>
                    </a:lnTo>
                    <a:lnTo>
                      <a:pt x="238" y="2259"/>
                    </a:lnTo>
                    <a:lnTo>
                      <a:pt x="236" y="2260"/>
                    </a:lnTo>
                    <a:lnTo>
                      <a:pt x="236" y="2264"/>
                    </a:lnTo>
                    <a:lnTo>
                      <a:pt x="238" y="2268"/>
                    </a:lnTo>
                    <a:lnTo>
                      <a:pt x="238" y="2270"/>
                    </a:lnTo>
                    <a:lnTo>
                      <a:pt x="236" y="2271"/>
                    </a:lnTo>
                    <a:lnTo>
                      <a:pt x="234" y="2276"/>
                    </a:lnTo>
                    <a:lnTo>
                      <a:pt x="233" y="2280"/>
                    </a:lnTo>
                    <a:lnTo>
                      <a:pt x="233" y="2286"/>
                    </a:lnTo>
                    <a:lnTo>
                      <a:pt x="233" y="2290"/>
                    </a:lnTo>
                    <a:lnTo>
                      <a:pt x="233" y="2294"/>
                    </a:lnTo>
                    <a:lnTo>
                      <a:pt x="232" y="2298"/>
                    </a:lnTo>
                    <a:lnTo>
                      <a:pt x="231" y="2303"/>
                    </a:lnTo>
                    <a:lnTo>
                      <a:pt x="229" y="2307"/>
                    </a:lnTo>
                    <a:lnTo>
                      <a:pt x="229" y="2313"/>
                    </a:lnTo>
                    <a:lnTo>
                      <a:pt x="229" y="2319"/>
                    </a:lnTo>
                    <a:lnTo>
                      <a:pt x="229" y="2324"/>
                    </a:lnTo>
                    <a:lnTo>
                      <a:pt x="227" y="2330"/>
                    </a:lnTo>
                    <a:lnTo>
                      <a:pt x="225" y="2335"/>
                    </a:lnTo>
                    <a:lnTo>
                      <a:pt x="223" y="2339"/>
                    </a:lnTo>
                    <a:lnTo>
                      <a:pt x="221" y="2344"/>
                    </a:lnTo>
                    <a:lnTo>
                      <a:pt x="220" y="2350"/>
                    </a:lnTo>
                    <a:lnTo>
                      <a:pt x="221" y="2352"/>
                    </a:lnTo>
                    <a:lnTo>
                      <a:pt x="221" y="2355"/>
                    </a:lnTo>
                    <a:lnTo>
                      <a:pt x="221" y="2358"/>
                    </a:lnTo>
                    <a:lnTo>
                      <a:pt x="221" y="2361"/>
                    </a:lnTo>
                    <a:lnTo>
                      <a:pt x="220" y="2363"/>
                    </a:lnTo>
                    <a:lnTo>
                      <a:pt x="219" y="2366"/>
                    </a:lnTo>
                    <a:lnTo>
                      <a:pt x="219" y="2369"/>
                    </a:lnTo>
                    <a:lnTo>
                      <a:pt x="219" y="2371"/>
                    </a:lnTo>
                    <a:lnTo>
                      <a:pt x="214" y="2374"/>
                    </a:lnTo>
                    <a:lnTo>
                      <a:pt x="211" y="2377"/>
                    </a:lnTo>
                    <a:lnTo>
                      <a:pt x="209" y="2382"/>
                    </a:lnTo>
                    <a:lnTo>
                      <a:pt x="207" y="2386"/>
                    </a:lnTo>
                    <a:lnTo>
                      <a:pt x="206" y="2390"/>
                    </a:lnTo>
                    <a:lnTo>
                      <a:pt x="206" y="2395"/>
                    </a:lnTo>
                    <a:lnTo>
                      <a:pt x="206" y="2400"/>
                    </a:lnTo>
                    <a:lnTo>
                      <a:pt x="205" y="2403"/>
                    </a:lnTo>
                    <a:lnTo>
                      <a:pt x="206" y="2408"/>
                    </a:lnTo>
                    <a:lnTo>
                      <a:pt x="206" y="2413"/>
                    </a:lnTo>
                    <a:lnTo>
                      <a:pt x="206" y="2418"/>
                    </a:lnTo>
                    <a:lnTo>
                      <a:pt x="206" y="2422"/>
                    </a:lnTo>
                    <a:lnTo>
                      <a:pt x="205" y="2427"/>
                    </a:lnTo>
                    <a:lnTo>
                      <a:pt x="204" y="2431"/>
                    </a:lnTo>
                    <a:lnTo>
                      <a:pt x="204" y="2437"/>
                    </a:lnTo>
                    <a:lnTo>
                      <a:pt x="204" y="2441"/>
                    </a:lnTo>
                    <a:lnTo>
                      <a:pt x="202" y="2446"/>
                    </a:lnTo>
                    <a:lnTo>
                      <a:pt x="201" y="2449"/>
                    </a:lnTo>
                    <a:lnTo>
                      <a:pt x="199" y="2453"/>
                    </a:lnTo>
                    <a:lnTo>
                      <a:pt x="198" y="2457"/>
                    </a:lnTo>
                    <a:lnTo>
                      <a:pt x="198" y="2461"/>
                    </a:lnTo>
                    <a:lnTo>
                      <a:pt x="197" y="2466"/>
                    </a:lnTo>
                    <a:lnTo>
                      <a:pt x="198" y="2470"/>
                    </a:lnTo>
                    <a:lnTo>
                      <a:pt x="199" y="2474"/>
                    </a:lnTo>
                    <a:lnTo>
                      <a:pt x="200" y="2478"/>
                    </a:lnTo>
                    <a:lnTo>
                      <a:pt x="200" y="2481"/>
                    </a:lnTo>
                    <a:lnTo>
                      <a:pt x="198" y="2484"/>
                    </a:lnTo>
                    <a:lnTo>
                      <a:pt x="196" y="2486"/>
                    </a:lnTo>
                    <a:lnTo>
                      <a:pt x="194" y="2488"/>
                    </a:lnTo>
                    <a:lnTo>
                      <a:pt x="193" y="2491"/>
                    </a:lnTo>
                    <a:lnTo>
                      <a:pt x="192" y="2494"/>
                    </a:lnTo>
                    <a:lnTo>
                      <a:pt x="192" y="2497"/>
                    </a:lnTo>
                    <a:lnTo>
                      <a:pt x="191" y="2497"/>
                    </a:lnTo>
                    <a:lnTo>
                      <a:pt x="187" y="2497"/>
                    </a:lnTo>
                    <a:lnTo>
                      <a:pt x="185" y="2498"/>
                    </a:lnTo>
                    <a:lnTo>
                      <a:pt x="183" y="2501"/>
                    </a:lnTo>
                    <a:lnTo>
                      <a:pt x="183" y="2502"/>
                    </a:lnTo>
                    <a:lnTo>
                      <a:pt x="182" y="2504"/>
                    </a:lnTo>
                    <a:lnTo>
                      <a:pt x="181" y="2505"/>
                    </a:lnTo>
                    <a:lnTo>
                      <a:pt x="178" y="2504"/>
                    </a:lnTo>
                    <a:lnTo>
                      <a:pt x="176" y="2502"/>
                    </a:lnTo>
                    <a:lnTo>
                      <a:pt x="176" y="2500"/>
                    </a:lnTo>
                    <a:lnTo>
                      <a:pt x="173" y="2502"/>
                    </a:lnTo>
                    <a:lnTo>
                      <a:pt x="171" y="2503"/>
                    </a:lnTo>
                    <a:lnTo>
                      <a:pt x="169" y="2504"/>
                    </a:lnTo>
                    <a:lnTo>
                      <a:pt x="167" y="2504"/>
                    </a:lnTo>
                    <a:lnTo>
                      <a:pt x="165" y="2504"/>
                    </a:lnTo>
                    <a:lnTo>
                      <a:pt x="160" y="2502"/>
                    </a:lnTo>
                    <a:lnTo>
                      <a:pt x="158" y="2498"/>
                    </a:lnTo>
                    <a:lnTo>
                      <a:pt x="156" y="2494"/>
                    </a:lnTo>
                    <a:lnTo>
                      <a:pt x="151" y="2493"/>
                    </a:lnTo>
                    <a:lnTo>
                      <a:pt x="150" y="2486"/>
                    </a:lnTo>
                    <a:lnTo>
                      <a:pt x="143" y="2484"/>
                    </a:lnTo>
                    <a:lnTo>
                      <a:pt x="138" y="2482"/>
                    </a:lnTo>
                    <a:lnTo>
                      <a:pt x="138" y="2474"/>
                    </a:lnTo>
                    <a:lnTo>
                      <a:pt x="139" y="2468"/>
                    </a:lnTo>
                    <a:lnTo>
                      <a:pt x="139" y="2462"/>
                    </a:lnTo>
                    <a:lnTo>
                      <a:pt x="141" y="2458"/>
                    </a:lnTo>
                    <a:lnTo>
                      <a:pt x="146" y="2455"/>
                    </a:lnTo>
                    <a:lnTo>
                      <a:pt x="143" y="2449"/>
                    </a:lnTo>
                    <a:lnTo>
                      <a:pt x="139" y="2447"/>
                    </a:lnTo>
                    <a:lnTo>
                      <a:pt x="132" y="2447"/>
                    </a:lnTo>
                    <a:lnTo>
                      <a:pt x="128" y="2445"/>
                    </a:lnTo>
                    <a:lnTo>
                      <a:pt x="127" y="2446"/>
                    </a:lnTo>
                    <a:lnTo>
                      <a:pt x="125" y="2449"/>
                    </a:lnTo>
                    <a:lnTo>
                      <a:pt x="124" y="2449"/>
                    </a:lnTo>
                    <a:lnTo>
                      <a:pt x="122" y="2448"/>
                    </a:lnTo>
                    <a:lnTo>
                      <a:pt x="122" y="2447"/>
                    </a:lnTo>
                    <a:lnTo>
                      <a:pt x="121" y="2446"/>
                    </a:lnTo>
                    <a:lnTo>
                      <a:pt x="120" y="2445"/>
                    </a:lnTo>
                    <a:lnTo>
                      <a:pt x="120" y="2444"/>
                    </a:lnTo>
                    <a:lnTo>
                      <a:pt x="124" y="2443"/>
                    </a:lnTo>
                    <a:lnTo>
                      <a:pt x="125" y="2440"/>
                    </a:lnTo>
                    <a:lnTo>
                      <a:pt x="126" y="2437"/>
                    </a:lnTo>
                    <a:lnTo>
                      <a:pt x="126" y="2432"/>
                    </a:lnTo>
                    <a:lnTo>
                      <a:pt x="124" y="2430"/>
                    </a:lnTo>
                    <a:lnTo>
                      <a:pt x="122" y="2429"/>
                    </a:lnTo>
                    <a:lnTo>
                      <a:pt x="120" y="2425"/>
                    </a:lnTo>
                    <a:lnTo>
                      <a:pt x="120" y="2422"/>
                    </a:lnTo>
                    <a:lnTo>
                      <a:pt x="122" y="2421"/>
                    </a:lnTo>
                    <a:lnTo>
                      <a:pt x="122" y="2419"/>
                    </a:lnTo>
                    <a:lnTo>
                      <a:pt x="122" y="2415"/>
                    </a:lnTo>
                    <a:lnTo>
                      <a:pt x="122" y="2413"/>
                    </a:lnTo>
                    <a:lnTo>
                      <a:pt x="120" y="2410"/>
                    </a:lnTo>
                    <a:lnTo>
                      <a:pt x="122" y="2407"/>
                    </a:lnTo>
                    <a:lnTo>
                      <a:pt x="123" y="2405"/>
                    </a:lnTo>
                    <a:lnTo>
                      <a:pt x="123" y="2403"/>
                    </a:lnTo>
                    <a:lnTo>
                      <a:pt x="126" y="2400"/>
                    </a:lnTo>
                    <a:lnTo>
                      <a:pt x="127" y="2396"/>
                    </a:lnTo>
                    <a:lnTo>
                      <a:pt x="127" y="2392"/>
                    </a:lnTo>
                    <a:lnTo>
                      <a:pt x="128" y="2388"/>
                    </a:lnTo>
                    <a:lnTo>
                      <a:pt x="127" y="2385"/>
                    </a:lnTo>
                    <a:lnTo>
                      <a:pt x="125" y="2382"/>
                    </a:lnTo>
                    <a:lnTo>
                      <a:pt x="124" y="2378"/>
                    </a:lnTo>
                    <a:lnTo>
                      <a:pt x="122" y="2375"/>
                    </a:lnTo>
                    <a:lnTo>
                      <a:pt x="120" y="2371"/>
                    </a:lnTo>
                    <a:lnTo>
                      <a:pt x="120" y="2368"/>
                    </a:lnTo>
                    <a:lnTo>
                      <a:pt x="120" y="2365"/>
                    </a:lnTo>
                    <a:lnTo>
                      <a:pt x="120" y="2361"/>
                    </a:lnTo>
                    <a:lnTo>
                      <a:pt x="122" y="2360"/>
                    </a:lnTo>
                    <a:lnTo>
                      <a:pt x="124" y="2360"/>
                    </a:lnTo>
                    <a:lnTo>
                      <a:pt x="127" y="2359"/>
                    </a:lnTo>
                    <a:lnTo>
                      <a:pt x="128" y="2358"/>
                    </a:lnTo>
                    <a:lnTo>
                      <a:pt x="127" y="2352"/>
                    </a:lnTo>
                    <a:lnTo>
                      <a:pt x="124" y="2348"/>
                    </a:lnTo>
                    <a:lnTo>
                      <a:pt x="124" y="2342"/>
                    </a:lnTo>
                    <a:lnTo>
                      <a:pt x="128" y="2337"/>
                    </a:lnTo>
                    <a:lnTo>
                      <a:pt x="130" y="2334"/>
                    </a:lnTo>
                    <a:lnTo>
                      <a:pt x="130" y="2330"/>
                    </a:lnTo>
                    <a:lnTo>
                      <a:pt x="129" y="2326"/>
                    </a:lnTo>
                    <a:lnTo>
                      <a:pt x="128" y="2322"/>
                    </a:lnTo>
                    <a:lnTo>
                      <a:pt x="126" y="2319"/>
                    </a:lnTo>
                    <a:lnTo>
                      <a:pt x="124" y="2315"/>
                    </a:lnTo>
                    <a:lnTo>
                      <a:pt x="123" y="2311"/>
                    </a:lnTo>
                    <a:lnTo>
                      <a:pt x="123" y="2305"/>
                    </a:lnTo>
                    <a:lnTo>
                      <a:pt x="123" y="2301"/>
                    </a:lnTo>
                    <a:lnTo>
                      <a:pt x="124" y="2295"/>
                    </a:lnTo>
                    <a:lnTo>
                      <a:pt x="124" y="2290"/>
                    </a:lnTo>
                    <a:lnTo>
                      <a:pt x="125" y="2285"/>
                    </a:lnTo>
                    <a:lnTo>
                      <a:pt x="124" y="2281"/>
                    </a:lnTo>
                    <a:lnTo>
                      <a:pt x="123" y="2277"/>
                    </a:lnTo>
                    <a:lnTo>
                      <a:pt x="124" y="2273"/>
                    </a:lnTo>
                    <a:lnTo>
                      <a:pt x="124" y="2268"/>
                    </a:lnTo>
                    <a:lnTo>
                      <a:pt x="126" y="2265"/>
                    </a:lnTo>
                    <a:lnTo>
                      <a:pt x="128" y="2261"/>
                    </a:lnTo>
                    <a:lnTo>
                      <a:pt x="130" y="2258"/>
                    </a:lnTo>
                    <a:lnTo>
                      <a:pt x="133" y="2256"/>
                    </a:lnTo>
                    <a:lnTo>
                      <a:pt x="137" y="2253"/>
                    </a:lnTo>
                    <a:lnTo>
                      <a:pt x="138" y="2251"/>
                    </a:lnTo>
                    <a:lnTo>
                      <a:pt x="137" y="2249"/>
                    </a:lnTo>
                    <a:lnTo>
                      <a:pt x="134" y="2248"/>
                    </a:lnTo>
                    <a:lnTo>
                      <a:pt x="131" y="2245"/>
                    </a:lnTo>
                    <a:lnTo>
                      <a:pt x="130" y="2244"/>
                    </a:lnTo>
                    <a:lnTo>
                      <a:pt x="131" y="2242"/>
                    </a:lnTo>
                    <a:lnTo>
                      <a:pt x="135" y="2240"/>
                    </a:lnTo>
                    <a:lnTo>
                      <a:pt x="136" y="2238"/>
                    </a:lnTo>
                    <a:lnTo>
                      <a:pt x="137" y="2234"/>
                    </a:lnTo>
                    <a:lnTo>
                      <a:pt x="137" y="2231"/>
                    </a:lnTo>
                    <a:lnTo>
                      <a:pt x="137" y="2228"/>
                    </a:lnTo>
                    <a:lnTo>
                      <a:pt x="132" y="2224"/>
                    </a:lnTo>
                    <a:lnTo>
                      <a:pt x="132" y="2220"/>
                    </a:lnTo>
                    <a:lnTo>
                      <a:pt x="131" y="2215"/>
                    </a:lnTo>
                    <a:lnTo>
                      <a:pt x="130" y="2211"/>
                    </a:lnTo>
                    <a:lnTo>
                      <a:pt x="132" y="2206"/>
                    </a:lnTo>
                    <a:lnTo>
                      <a:pt x="134" y="2202"/>
                    </a:lnTo>
                    <a:lnTo>
                      <a:pt x="135" y="2198"/>
                    </a:lnTo>
                    <a:lnTo>
                      <a:pt x="133" y="2193"/>
                    </a:lnTo>
                    <a:lnTo>
                      <a:pt x="136" y="2188"/>
                    </a:lnTo>
                    <a:lnTo>
                      <a:pt x="139" y="2184"/>
                    </a:lnTo>
                    <a:lnTo>
                      <a:pt x="141" y="2179"/>
                    </a:lnTo>
                    <a:lnTo>
                      <a:pt x="145" y="2174"/>
                    </a:lnTo>
                    <a:lnTo>
                      <a:pt x="147" y="2170"/>
                    </a:lnTo>
                    <a:lnTo>
                      <a:pt x="148" y="2163"/>
                    </a:lnTo>
                    <a:lnTo>
                      <a:pt x="150" y="2159"/>
                    </a:lnTo>
                    <a:lnTo>
                      <a:pt x="156" y="2159"/>
                    </a:lnTo>
                    <a:lnTo>
                      <a:pt x="159" y="2155"/>
                    </a:lnTo>
                    <a:lnTo>
                      <a:pt x="159" y="2149"/>
                    </a:lnTo>
                    <a:lnTo>
                      <a:pt x="160" y="2144"/>
                    </a:lnTo>
                    <a:lnTo>
                      <a:pt x="161" y="2140"/>
                    </a:lnTo>
                    <a:lnTo>
                      <a:pt x="159" y="2138"/>
                    </a:lnTo>
                    <a:lnTo>
                      <a:pt x="157" y="2136"/>
                    </a:lnTo>
                    <a:lnTo>
                      <a:pt x="154" y="2136"/>
                    </a:lnTo>
                    <a:lnTo>
                      <a:pt x="152" y="2134"/>
                    </a:lnTo>
                    <a:lnTo>
                      <a:pt x="151" y="2136"/>
                    </a:lnTo>
                    <a:lnTo>
                      <a:pt x="150" y="2136"/>
                    </a:lnTo>
                    <a:lnTo>
                      <a:pt x="150" y="2137"/>
                    </a:lnTo>
                    <a:lnTo>
                      <a:pt x="149" y="2137"/>
                    </a:lnTo>
                    <a:lnTo>
                      <a:pt x="148" y="2136"/>
                    </a:lnTo>
                    <a:lnTo>
                      <a:pt x="146" y="2135"/>
                    </a:lnTo>
                    <a:lnTo>
                      <a:pt x="145" y="2133"/>
                    </a:lnTo>
                    <a:lnTo>
                      <a:pt x="147" y="2132"/>
                    </a:lnTo>
                    <a:lnTo>
                      <a:pt x="150" y="2131"/>
                    </a:lnTo>
                    <a:lnTo>
                      <a:pt x="152" y="2129"/>
                    </a:lnTo>
                    <a:lnTo>
                      <a:pt x="153" y="2126"/>
                    </a:lnTo>
                    <a:lnTo>
                      <a:pt x="153" y="2123"/>
                    </a:lnTo>
                    <a:lnTo>
                      <a:pt x="152" y="2118"/>
                    </a:lnTo>
                    <a:lnTo>
                      <a:pt x="152" y="2114"/>
                    </a:lnTo>
                    <a:lnTo>
                      <a:pt x="152" y="2109"/>
                    </a:lnTo>
                    <a:lnTo>
                      <a:pt x="153" y="2106"/>
                    </a:lnTo>
                    <a:lnTo>
                      <a:pt x="157" y="2104"/>
                    </a:lnTo>
                    <a:lnTo>
                      <a:pt x="158" y="2101"/>
                    </a:lnTo>
                    <a:lnTo>
                      <a:pt x="158" y="2097"/>
                    </a:lnTo>
                    <a:lnTo>
                      <a:pt x="156" y="2094"/>
                    </a:lnTo>
                    <a:lnTo>
                      <a:pt x="155" y="2090"/>
                    </a:lnTo>
                    <a:lnTo>
                      <a:pt x="155" y="2086"/>
                    </a:lnTo>
                    <a:lnTo>
                      <a:pt x="156" y="2084"/>
                    </a:lnTo>
                    <a:lnTo>
                      <a:pt x="161" y="2081"/>
                    </a:lnTo>
                    <a:lnTo>
                      <a:pt x="162" y="2076"/>
                    </a:lnTo>
                    <a:lnTo>
                      <a:pt x="162" y="2070"/>
                    </a:lnTo>
                    <a:lnTo>
                      <a:pt x="164" y="2065"/>
                    </a:lnTo>
                    <a:lnTo>
                      <a:pt x="165" y="2059"/>
                    </a:lnTo>
                    <a:lnTo>
                      <a:pt x="166" y="2054"/>
                    </a:lnTo>
                    <a:lnTo>
                      <a:pt x="168" y="2050"/>
                    </a:lnTo>
                    <a:lnTo>
                      <a:pt x="170" y="2044"/>
                    </a:lnTo>
                    <a:lnTo>
                      <a:pt x="173" y="2040"/>
                    </a:lnTo>
                    <a:lnTo>
                      <a:pt x="173" y="2036"/>
                    </a:lnTo>
                    <a:lnTo>
                      <a:pt x="173" y="2033"/>
                    </a:lnTo>
                    <a:lnTo>
                      <a:pt x="172" y="2028"/>
                    </a:lnTo>
                    <a:lnTo>
                      <a:pt x="169" y="2026"/>
                    </a:lnTo>
                    <a:lnTo>
                      <a:pt x="169" y="2018"/>
                    </a:lnTo>
                    <a:lnTo>
                      <a:pt x="169" y="2009"/>
                    </a:lnTo>
                    <a:lnTo>
                      <a:pt x="171" y="2003"/>
                    </a:lnTo>
                    <a:lnTo>
                      <a:pt x="172" y="1996"/>
                    </a:lnTo>
                    <a:lnTo>
                      <a:pt x="173" y="1988"/>
                    </a:lnTo>
                    <a:lnTo>
                      <a:pt x="174" y="1981"/>
                    </a:lnTo>
                    <a:lnTo>
                      <a:pt x="174" y="1973"/>
                    </a:lnTo>
                    <a:lnTo>
                      <a:pt x="173" y="1965"/>
                    </a:lnTo>
                    <a:lnTo>
                      <a:pt x="176" y="1960"/>
                    </a:lnTo>
                    <a:lnTo>
                      <a:pt x="177" y="1954"/>
                    </a:lnTo>
                    <a:lnTo>
                      <a:pt x="177" y="1949"/>
                    </a:lnTo>
                    <a:lnTo>
                      <a:pt x="177" y="1944"/>
                    </a:lnTo>
                    <a:lnTo>
                      <a:pt x="177" y="1938"/>
                    </a:lnTo>
                    <a:lnTo>
                      <a:pt x="178" y="1933"/>
                    </a:lnTo>
                    <a:lnTo>
                      <a:pt x="180" y="1928"/>
                    </a:lnTo>
                    <a:lnTo>
                      <a:pt x="183" y="1923"/>
                    </a:lnTo>
                    <a:lnTo>
                      <a:pt x="182" y="1919"/>
                    </a:lnTo>
                    <a:lnTo>
                      <a:pt x="182" y="1915"/>
                    </a:lnTo>
                    <a:lnTo>
                      <a:pt x="182" y="1913"/>
                    </a:lnTo>
                    <a:lnTo>
                      <a:pt x="183" y="1909"/>
                    </a:lnTo>
                    <a:lnTo>
                      <a:pt x="184" y="1906"/>
                    </a:lnTo>
                    <a:lnTo>
                      <a:pt x="186" y="1904"/>
                    </a:lnTo>
                    <a:lnTo>
                      <a:pt x="187" y="1900"/>
                    </a:lnTo>
                    <a:lnTo>
                      <a:pt x="188" y="1897"/>
                    </a:lnTo>
                    <a:lnTo>
                      <a:pt x="188" y="1896"/>
                    </a:lnTo>
                    <a:lnTo>
                      <a:pt x="191" y="1896"/>
                    </a:lnTo>
                    <a:lnTo>
                      <a:pt x="192" y="1894"/>
                    </a:lnTo>
                    <a:lnTo>
                      <a:pt x="189" y="1891"/>
                    </a:lnTo>
                    <a:lnTo>
                      <a:pt x="191" y="1889"/>
                    </a:lnTo>
                    <a:lnTo>
                      <a:pt x="193" y="1886"/>
                    </a:lnTo>
                    <a:lnTo>
                      <a:pt x="195" y="1883"/>
                    </a:lnTo>
                    <a:lnTo>
                      <a:pt x="195" y="1879"/>
                    </a:lnTo>
                    <a:lnTo>
                      <a:pt x="194" y="1874"/>
                    </a:lnTo>
                    <a:lnTo>
                      <a:pt x="194" y="1870"/>
                    </a:lnTo>
                    <a:lnTo>
                      <a:pt x="194" y="1865"/>
                    </a:lnTo>
                    <a:lnTo>
                      <a:pt x="194" y="1861"/>
                    </a:lnTo>
                    <a:lnTo>
                      <a:pt x="195" y="1856"/>
                    </a:lnTo>
                    <a:lnTo>
                      <a:pt x="197" y="1853"/>
                    </a:lnTo>
                    <a:lnTo>
                      <a:pt x="199" y="1850"/>
                    </a:lnTo>
                    <a:lnTo>
                      <a:pt x="201" y="1847"/>
                    </a:lnTo>
                    <a:lnTo>
                      <a:pt x="200" y="1845"/>
                    </a:lnTo>
                    <a:lnTo>
                      <a:pt x="198" y="1844"/>
                    </a:lnTo>
                    <a:lnTo>
                      <a:pt x="196" y="1842"/>
                    </a:lnTo>
                    <a:lnTo>
                      <a:pt x="203" y="1836"/>
                    </a:lnTo>
                    <a:lnTo>
                      <a:pt x="206" y="1828"/>
                    </a:lnTo>
                    <a:lnTo>
                      <a:pt x="206" y="1818"/>
                    </a:lnTo>
                    <a:lnTo>
                      <a:pt x="206" y="1809"/>
                    </a:lnTo>
                    <a:lnTo>
                      <a:pt x="206" y="1799"/>
                    </a:lnTo>
                    <a:lnTo>
                      <a:pt x="207" y="1791"/>
                    </a:lnTo>
                    <a:lnTo>
                      <a:pt x="212" y="1784"/>
                    </a:lnTo>
                    <a:lnTo>
                      <a:pt x="221" y="1779"/>
                    </a:lnTo>
                    <a:lnTo>
                      <a:pt x="220" y="1773"/>
                    </a:lnTo>
                    <a:lnTo>
                      <a:pt x="217" y="1769"/>
                    </a:lnTo>
                    <a:lnTo>
                      <a:pt x="215" y="1765"/>
                    </a:lnTo>
                    <a:lnTo>
                      <a:pt x="220" y="1762"/>
                    </a:lnTo>
                    <a:lnTo>
                      <a:pt x="219" y="1756"/>
                    </a:lnTo>
                    <a:lnTo>
                      <a:pt x="220" y="1752"/>
                    </a:lnTo>
                    <a:lnTo>
                      <a:pt x="222" y="1748"/>
                    </a:lnTo>
                    <a:lnTo>
                      <a:pt x="224" y="1744"/>
                    </a:lnTo>
                    <a:lnTo>
                      <a:pt x="227" y="1741"/>
                    </a:lnTo>
                    <a:lnTo>
                      <a:pt x="227" y="1737"/>
                    </a:lnTo>
                    <a:lnTo>
                      <a:pt x="225" y="1734"/>
                    </a:lnTo>
                    <a:lnTo>
                      <a:pt x="222" y="1731"/>
                    </a:lnTo>
                    <a:lnTo>
                      <a:pt x="227" y="1731"/>
                    </a:lnTo>
                    <a:lnTo>
                      <a:pt x="229" y="1728"/>
                    </a:lnTo>
                    <a:lnTo>
                      <a:pt x="232" y="1725"/>
                    </a:lnTo>
                    <a:lnTo>
                      <a:pt x="236" y="1722"/>
                    </a:lnTo>
                    <a:lnTo>
                      <a:pt x="233" y="1719"/>
                    </a:lnTo>
                    <a:lnTo>
                      <a:pt x="233" y="1717"/>
                    </a:lnTo>
                    <a:lnTo>
                      <a:pt x="233" y="1714"/>
                    </a:lnTo>
                    <a:lnTo>
                      <a:pt x="233" y="1710"/>
                    </a:lnTo>
                    <a:lnTo>
                      <a:pt x="236" y="1707"/>
                    </a:lnTo>
                    <a:lnTo>
                      <a:pt x="238" y="1702"/>
                    </a:lnTo>
                    <a:lnTo>
                      <a:pt x="240" y="1698"/>
                    </a:lnTo>
                    <a:lnTo>
                      <a:pt x="241" y="1694"/>
                    </a:lnTo>
                    <a:lnTo>
                      <a:pt x="242" y="1690"/>
                    </a:lnTo>
                    <a:lnTo>
                      <a:pt x="242" y="1685"/>
                    </a:lnTo>
                    <a:lnTo>
                      <a:pt x="242" y="1681"/>
                    </a:lnTo>
                    <a:lnTo>
                      <a:pt x="241" y="1675"/>
                    </a:lnTo>
                    <a:lnTo>
                      <a:pt x="240" y="1675"/>
                    </a:lnTo>
                    <a:lnTo>
                      <a:pt x="239" y="1673"/>
                    </a:lnTo>
                    <a:lnTo>
                      <a:pt x="238" y="1671"/>
                    </a:lnTo>
                    <a:lnTo>
                      <a:pt x="237" y="1670"/>
                    </a:lnTo>
                    <a:lnTo>
                      <a:pt x="238" y="1664"/>
                    </a:lnTo>
                    <a:lnTo>
                      <a:pt x="240" y="1659"/>
                    </a:lnTo>
                    <a:lnTo>
                      <a:pt x="242" y="1653"/>
                    </a:lnTo>
                    <a:lnTo>
                      <a:pt x="247" y="1650"/>
                    </a:lnTo>
                    <a:lnTo>
                      <a:pt x="249" y="1647"/>
                    </a:lnTo>
                    <a:lnTo>
                      <a:pt x="249" y="1643"/>
                    </a:lnTo>
                    <a:lnTo>
                      <a:pt x="251" y="1640"/>
                    </a:lnTo>
                    <a:lnTo>
                      <a:pt x="255" y="1638"/>
                    </a:lnTo>
                    <a:lnTo>
                      <a:pt x="257" y="1640"/>
                    </a:lnTo>
                    <a:lnTo>
                      <a:pt x="260" y="1641"/>
                    </a:lnTo>
                    <a:lnTo>
                      <a:pt x="264" y="1640"/>
                    </a:lnTo>
                    <a:lnTo>
                      <a:pt x="266" y="1638"/>
                    </a:lnTo>
                    <a:lnTo>
                      <a:pt x="268" y="1636"/>
                    </a:lnTo>
                    <a:lnTo>
                      <a:pt x="273" y="1633"/>
                    </a:lnTo>
                    <a:lnTo>
                      <a:pt x="275" y="1630"/>
                    </a:lnTo>
                    <a:lnTo>
                      <a:pt x="277" y="1626"/>
                    </a:lnTo>
                    <a:lnTo>
                      <a:pt x="277" y="1621"/>
                    </a:lnTo>
                    <a:lnTo>
                      <a:pt x="275" y="1618"/>
                    </a:lnTo>
                    <a:lnTo>
                      <a:pt x="273" y="1615"/>
                    </a:lnTo>
                    <a:lnTo>
                      <a:pt x="273" y="1611"/>
                    </a:lnTo>
                    <a:lnTo>
                      <a:pt x="275" y="1608"/>
                    </a:lnTo>
                    <a:lnTo>
                      <a:pt x="277" y="1606"/>
                    </a:lnTo>
                    <a:lnTo>
                      <a:pt x="279" y="1605"/>
                    </a:lnTo>
                    <a:lnTo>
                      <a:pt x="281" y="1602"/>
                    </a:lnTo>
                    <a:lnTo>
                      <a:pt x="276" y="1599"/>
                    </a:lnTo>
                    <a:lnTo>
                      <a:pt x="273" y="1593"/>
                    </a:lnTo>
                    <a:lnTo>
                      <a:pt x="269" y="1588"/>
                    </a:lnTo>
                    <a:lnTo>
                      <a:pt x="262" y="1589"/>
                    </a:lnTo>
                    <a:lnTo>
                      <a:pt x="259" y="1585"/>
                    </a:lnTo>
                    <a:lnTo>
                      <a:pt x="257" y="1582"/>
                    </a:lnTo>
                    <a:lnTo>
                      <a:pt x="258" y="1579"/>
                    </a:lnTo>
                    <a:lnTo>
                      <a:pt x="260" y="1576"/>
                    </a:lnTo>
                    <a:lnTo>
                      <a:pt x="262" y="1573"/>
                    </a:lnTo>
                    <a:lnTo>
                      <a:pt x="263" y="1570"/>
                    </a:lnTo>
                    <a:lnTo>
                      <a:pt x="262" y="1568"/>
                    </a:lnTo>
                    <a:lnTo>
                      <a:pt x="259" y="1566"/>
                    </a:lnTo>
                    <a:lnTo>
                      <a:pt x="257" y="1561"/>
                    </a:lnTo>
                    <a:lnTo>
                      <a:pt x="259" y="1557"/>
                    </a:lnTo>
                    <a:lnTo>
                      <a:pt x="262" y="1554"/>
                    </a:lnTo>
                    <a:lnTo>
                      <a:pt x="265" y="1549"/>
                    </a:lnTo>
                    <a:lnTo>
                      <a:pt x="268" y="1548"/>
                    </a:lnTo>
                    <a:lnTo>
                      <a:pt x="270" y="1552"/>
                    </a:lnTo>
                    <a:lnTo>
                      <a:pt x="273" y="1553"/>
                    </a:lnTo>
                    <a:lnTo>
                      <a:pt x="275" y="1549"/>
                    </a:lnTo>
                    <a:lnTo>
                      <a:pt x="275" y="1544"/>
                    </a:lnTo>
                    <a:lnTo>
                      <a:pt x="277" y="1538"/>
                    </a:lnTo>
                    <a:lnTo>
                      <a:pt x="279" y="1534"/>
                    </a:lnTo>
                    <a:lnTo>
                      <a:pt x="278" y="1528"/>
                    </a:lnTo>
                    <a:lnTo>
                      <a:pt x="273" y="1525"/>
                    </a:lnTo>
                    <a:lnTo>
                      <a:pt x="274" y="1519"/>
                    </a:lnTo>
                    <a:lnTo>
                      <a:pt x="276" y="1514"/>
                    </a:lnTo>
                    <a:lnTo>
                      <a:pt x="276" y="1509"/>
                    </a:lnTo>
                    <a:lnTo>
                      <a:pt x="278" y="1508"/>
                    </a:lnTo>
                    <a:lnTo>
                      <a:pt x="279" y="1506"/>
                    </a:lnTo>
                    <a:lnTo>
                      <a:pt x="279" y="1503"/>
                    </a:lnTo>
                    <a:lnTo>
                      <a:pt x="279" y="1502"/>
                    </a:lnTo>
                    <a:lnTo>
                      <a:pt x="276" y="1501"/>
                    </a:lnTo>
                    <a:lnTo>
                      <a:pt x="275" y="1498"/>
                    </a:lnTo>
                    <a:lnTo>
                      <a:pt x="275" y="1494"/>
                    </a:lnTo>
                    <a:lnTo>
                      <a:pt x="276" y="1491"/>
                    </a:lnTo>
                    <a:lnTo>
                      <a:pt x="279" y="1485"/>
                    </a:lnTo>
                    <a:lnTo>
                      <a:pt x="285" y="1482"/>
                    </a:lnTo>
                    <a:lnTo>
                      <a:pt x="290" y="1480"/>
                    </a:lnTo>
                    <a:lnTo>
                      <a:pt x="286" y="1473"/>
                    </a:lnTo>
                    <a:lnTo>
                      <a:pt x="284" y="1469"/>
                    </a:lnTo>
                    <a:lnTo>
                      <a:pt x="281" y="1466"/>
                    </a:lnTo>
                    <a:lnTo>
                      <a:pt x="279" y="1463"/>
                    </a:lnTo>
                    <a:lnTo>
                      <a:pt x="281" y="1458"/>
                    </a:lnTo>
                    <a:lnTo>
                      <a:pt x="284" y="1455"/>
                    </a:lnTo>
                    <a:lnTo>
                      <a:pt x="288" y="1455"/>
                    </a:lnTo>
                    <a:lnTo>
                      <a:pt x="292" y="1456"/>
                    </a:lnTo>
                    <a:lnTo>
                      <a:pt x="294" y="1452"/>
                    </a:lnTo>
                    <a:lnTo>
                      <a:pt x="294" y="1448"/>
                    </a:lnTo>
                    <a:lnTo>
                      <a:pt x="295" y="1443"/>
                    </a:lnTo>
                    <a:lnTo>
                      <a:pt x="296" y="1439"/>
                    </a:lnTo>
                    <a:lnTo>
                      <a:pt x="296" y="1435"/>
                    </a:lnTo>
                    <a:lnTo>
                      <a:pt x="296" y="1431"/>
                    </a:lnTo>
                    <a:lnTo>
                      <a:pt x="296" y="1427"/>
                    </a:lnTo>
                    <a:lnTo>
                      <a:pt x="294" y="1424"/>
                    </a:lnTo>
                    <a:lnTo>
                      <a:pt x="291" y="1420"/>
                    </a:lnTo>
                    <a:lnTo>
                      <a:pt x="292" y="1420"/>
                    </a:lnTo>
                    <a:lnTo>
                      <a:pt x="294" y="1421"/>
                    </a:lnTo>
                    <a:lnTo>
                      <a:pt x="296" y="1420"/>
                    </a:lnTo>
                    <a:lnTo>
                      <a:pt x="296" y="1417"/>
                    </a:lnTo>
                    <a:lnTo>
                      <a:pt x="294" y="1413"/>
                    </a:lnTo>
                    <a:lnTo>
                      <a:pt x="292" y="1412"/>
                    </a:lnTo>
                    <a:lnTo>
                      <a:pt x="290" y="1410"/>
                    </a:lnTo>
                    <a:lnTo>
                      <a:pt x="291" y="1405"/>
                    </a:lnTo>
                    <a:lnTo>
                      <a:pt x="290" y="1401"/>
                    </a:lnTo>
                    <a:lnTo>
                      <a:pt x="287" y="1396"/>
                    </a:lnTo>
                    <a:lnTo>
                      <a:pt x="288" y="1392"/>
                    </a:lnTo>
                    <a:lnTo>
                      <a:pt x="290" y="1386"/>
                    </a:lnTo>
                    <a:lnTo>
                      <a:pt x="290" y="1380"/>
                    </a:lnTo>
                    <a:lnTo>
                      <a:pt x="292" y="1375"/>
                    </a:lnTo>
                    <a:lnTo>
                      <a:pt x="296" y="1373"/>
                    </a:lnTo>
                    <a:lnTo>
                      <a:pt x="299" y="1372"/>
                    </a:lnTo>
                    <a:lnTo>
                      <a:pt x="301" y="1368"/>
                    </a:lnTo>
                    <a:lnTo>
                      <a:pt x="302" y="1366"/>
                    </a:lnTo>
                    <a:lnTo>
                      <a:pt x="303" y="1363"/>
                    </a:lnTo>
                    <a:lnTo>
                      <a:pt x="303" y="1359"/>
                    </a:lnTo>
                    <a:lnTo>
                      <a:pt x="304" y="1356"/>
                    </a:lnTo>
                    <a:lnTo>
                      <a:pt x="305" y="1353"/>
                    </a:lnTo>
                    <a:lnTo>
                      <a:pt x="307" y="1349"/>
                    </a:lnTo>
                    <a:lnTo>
                      <a:pt x="307" y="1344"/>
                    </a:lnTo>
                    <a:lnTo>
                      <a:pt x="311" y="1343"/>
                    </a:lnTo>
                    <a:lnTo>
                      <a:pt x="315" y="1341"/>
                    </a:lnTo>
                    <a:lnTo>
                      <a:pt x="316" y="1336"/>
                    </a:lnTo>
                    <a:lnTo>
                      <a:pt x="312" y="1332"/>
                    </a:lnTo>
                    <a:lnTo>
                      <a:pt x="308" y="1330"/>
                    </a:lnTo>
                    <a:lnTo>
                      <a:pt x="305" y="1326"/>
                    </a:lnTo>
                    <a:lnTo>
                      <a:pt x="305" y="1319"/>
                    </a:lnTo>
                    <a:lnTo>
                      <a:pt x="310" y="1319"/>
                    </a:lnTo>
                    <a:lnTo>
                      <a:pt x="313" y="1318"/>
                    </a:lnTo>
                    <a:lnTo>
                      <a:pt x="314" y="1315"/>
                    </a:lnTo>
                    <a:lnTo>
                      <a:pt x="314" y="1311"/>
                    </a:lnTo>
                    <a:lnTo>
                      <a:pt x="314" y="1308"/>
                    </a:lnTo>
                    <a:lnTo>
                      <a:pt x="315" y="1304"/>
                    </a:lnTo>
                    <a:lnTo>
                      <a:pt x="317" y="1300"/>
                    </a:lnTo>
                    <a:lnTo>
                      <a:pt x="320" y="1298"/>
                    </a:lnTo>
                    <a:lnTo>
                      <a:pt x="319" y="1296"/>
                    </a:lnTo>
                    <a:lnTo>
                      <a:pt x="320" y="1294"/>
                    </a:lnTo>
                    <a:lnTo>
                      <a:pt x="320" y="1293"/>
                    </a:lnTo>
                    <a:lnTo>
                      <a:pt x="321" y="1291"/>
                    </a:lnTo>
                    <a:lnTo>
                      <a:pt x="320" y="1289"/>
                    </a:lnTo>
                    <a:lnTo>
                      <a:pt x="320" y="1285"/>
                    </a:lnTo>
                    <a:lnTo>
                      <a:pt x="320" y="1282"/>
                    </a:lnTo>
                    <a:lnTo>
                      <a:pt x="320" y="1279"/>
                    </a:lnTo>
                    <a:lnTo>
                      <a:pt x="321" y="1276"/>
                    </a:lnTo>
                    <a:lnTo>
                      <a:pt x="321" y="1272"/>
                    </a:lnTo>
                    <a:lnTo>
                      <a:pt x="320" y="1269"/>
                    </a:lnTo>
                    <a:lnTo>
                      <a:pt x="320" y="1266"/>
                    </a:lnTo>
                    <a:lnTo>
                      <a:pt x="322" y="1261"/>
                    </a:lnTo>
                    <a:lnTo>
                      <a:pt x="326" y="1257"/>
                    </a:lnTo>
                    <a:lnTo>
                      <a:pt x="328" y="1251"/>
                    </a:lnTo>
                    <a:lnTo>
                      <a:pt x="330" y="1246"/>
                    </a:lnTo>
                    <a:lnTo>
                      <a:pt x="331" y="1241"/>
                    </a:lnTo>
                    <a:lnTo>
                      <a:pt x="333" y="1236"/>
                    </a:lnTo>
                    <a:lnTo>
                      <a:pt x="333" y="1231"/>
                    </a:lnTo>
                    <a:lnTo>
                      <a:pt x="334" y="1227"/>
                    </a:lnTo>
                    <a:lnTo>
                      <a:pt x="334" y="1228"/>
                    </a:lnTo>
                    <a:lnTo>
                      <a:pt x="335" y="1229"/>
                    </a:lnTo>
                    <a:lnTo>
                      <a:pt x="336" y="1229"/>
                    </a:lnTo>
                    <a:lnTo>
                      <a:pt x="337" y="1225"/>
                    </a:lnTo>
                    <a:lnTo>
                      <a:pt x="340" y="1221"/>
                    </a:lnTo>
                    <a:lnTo>
                      <a:pt x="343" y="1218"/>
                    </a:lnTo>
                    <a:lnTo>
                      <a:pt x="345" y="1213"/>
                    </a:lnTo>
                    <a:lnTo>
                      <a:pt x="347" y="1214"/>
                    </a:lnTo>
                    <a:lnTo>
                      <a:pt x="348" y="1212"/>
                    </a:lnTo>
                    <a:lnTo>
                      <a:pt x="348" y="1209"/>
                    </a:lnTo>
                    <a:lnTo>
                      <a:pt x="350" y="1208"/>
                    </a:lnTo>
                    <a:lnTo>
                      <a:pt x="351" y="1205"/>
                    </a:lnTo>
                    <a:lnTo>
                      <a:pt x="354" y="1205"/>
                    </a:lnTo>
                    <a:lnTo>
                      <a:pt x="355" y="1205"/>
                    </a:lnTo>
                    <a:lnTo>
                      <a:pt x="357" y="1202"/>
                    </a:lnTo>
                    <a:lnTo>
                      <a:pt x="360" y="1199"/>
                    </a:lnTo>
                    <a:lnTo>
                      <a:pt x="363" y="1194"/>
                    </a:lnTo>
                    <a:lnTo>
                      <a:pt x="366" y="1191"/>
                    </a:lnTo>
                    <a:lnTo>
                      <a:pt x="370" y="1188"/>
                    </a:lnTo>
                    <a:lnTo>
                      <a:pt x="374" y="1190"/>
                    </a:lnTo>
                    <a:lnTo>
                      <a:pt x="376" y="1193"/>
                    </a:lnTo>
                    <a:lnTo>
                      <a:pt x="377" y="1195"/>
                    </a:lnTo>
                    <a:lnTo>
                      <a:pt x="378" y="1195"/>
                    </a:lnTo>
                    <a:lnTo>
                      <a:pt x="377" y="1193"/>
                    </a:lnTo>
                    <a:lnTo>
                      <a:pt x="377" y="1191"/>
                    </a:lnTo>
                    <a:lnTo>
                      <a:pt x="377" y="1188"/>
                    </a:lnTo>
                    <a:lnTo>
                      <a:pt x="376" y="1186"/>
                    </a:lnTo>
                    <a:lnTo>
                      <a:pt x="381" y="1183"/>
                    </a:lnTo>
                    <a:lnTo>
                      <a:pt x="382" y="1179"/>
                    </a:lnTo>
                    <a:lnTo>
                      <a:pt x="381" y="1175"/>
                    </a:lnTo>
                    <a:lnTo>
                      <a:pt x="379" y="1170"/>
                    </a:lnTo>
                    <a:lnTo>
                      <a:pt x="382" y="1167"/>
                    </a:lnTo>
                    <a:lnTo>
                      <a:pt x="385" y="1163"/>
                    </a:lnTo>
                    <a:lnTo>
                      <a:pt x="388" y="1158"/>
                    </a:lnTo>
                    <a:lnTo>
                      <a:pt x="392" y="1158"/>
                    </a:lnTo>
                    <a:lnTo>
                      <a:pt x="393" y="1152"/>
                    </a:lnTo>
                    <a:lnTo>
                      <a:pt x="394" y="1148"/>
                    </a:lnTo>
                    <a:lnTo>
                      <a:pt x="396" y="1144"/>
                    </a:lnTo>
                    <a:lnTo>
                      <a:pt x="400" y="1141"/>
                    </a:lnTo>
                    <a:lnTo>
                      <a:pt x="402" y="1145"/>
                    </a:lnTo>
                    <a:lnTo>
                      <a:pt x="402" y="1150"/>
                    </a:lnTo>
                    <a:lnTo>
                      <a:pt x="402" y="1154"/>
                    </a:lnTo>
                    <a:lnTo>
                      <a:pt x="402" y="1158"/>
                    </a:lnTo>
                    <a:lnTo>
                      <a:pt x="399" y="1158"/>
                    </a:lnTo>
                    <a:lnTo>
                      <a:pt x="397" y="1158"/>
                    </a:lnTo>
                    <a:lnTo>
                      <a:pt x="395" y="1158"/>
                    </a:lnTo>
                    <a:lnTo>
                      <a:pt x="393" y="1158"/>
                    </a:lnTo>
                    <a:lnTo>
                      <a:pt x="393" y="1161"/>
                    </a:lnTo>
                    <a:lnTo>
                      <a:pt x="393" y="1165"/>
                    </a:lnTo>
                    <a:lnTo>
                      <a:pt x="395" y="1169"/>
                    </a:lnTo>
                    <a:lnTo>
                      <a:pt x="396" y="1173"/>
                    </a:lnTo>
                    <a:lnTo>
                      <a:pt x="399" y="1176"/>
                    </a:lnTo>
                    <a:lnTo>
                      <a:pt x="399" y="1180"/>
                    </a:lnTo>
                    <a:lnTo>
                      <a:pt x="398" y="1184"/>
                    </a:lnTo>
                    <a:lnTo>
                      <a:pt x="395" y="1187"/>
                    </a:lnTo>
                    <a:lnTo>
                      <a:pt x="395" y="1192"/>
                    </a:lnTo>
                    <a:lnTo>
                      <a:pt x="395" y="1195"/>
                    </a:lnTo>
                    <a:lnTo>
                      <a:pt x="392" y="1196"/>
                    </a:lnTo>
                    <a:lnTo>
                      <a:pt x="390" y="1197"/>
                    </a:lnTo>
                    <a:lnTo>
                      <a:pt x="387" y="1199"/>
                    </a:lnTo>
                    <a:lnTo>
                      <a:pt x="385" y="1200"/>
                    </a:lnTo>
                    <a:lnTo>
                      <a:pt x="385" y="1202"/>
                    </a:lnTo>
                    <a:lnTo>
                      <a:pt x="387" y="1206"/>
                    </a:lnTo>
                    <a:lnTo>
                      <a:pt x="383" y="1211"/>
                    </a:lnTo>
                    <a:lnTo>
                      <a:pt x="385" y="1215"/>
                    </a:lnTo>
                    <a:lnTo>
                      <a:pt x="387" y="1220"/>
                    </a:lnTo>
                    <a:lnTo>
                      <a:pt x="386" y="1225"/>
                    </a:lnTo>
                    <a:lnTo>
                      <a:pt x="383" y="1227"/>
                    </a:lnTo>
                    <a:lnTo>
                      <a:pt x="381" y="1229"/>
                    </a:lnTo>
                    <a:lnTo>
                      <a:pt x="380" y="1232"/>
                    </a:lnTo>
                    <a:lnTo>
                      <a:pt x="380" y="1236"/>
                    </a:lnTo>
                    <a:lnTo>
                      <a:pt x="379" y="1239"/>
                    </a:lnTo>
                    <a:lnTo>
                      <a:pt x="378" y="1242"/>
                    </a:lnTo>
                    <a:lnTo>
                      <a:pt x="378" y="1245"/>
                    </a:lnTo>
                    <a:lnTo>
                      <a:pt x="376" y="1247"/>
                    </a:lnTo>
                    <a:lnTo>
                      <a:pt x="375" y="1251"/>
                    </a:lnTo>
                    <a:lnTo>
                      <a:pt x="375" y="1255"/>
                    </a:lnTo>
                    <a:lnTo>
                      <a:pt x="375" y="1259"/>
                    </a:lnTo>
                    <a:lnTo>
                      <a:pt x="376" y="1263"/>
                    </a:lnTo>
                    <a:lnTo>
                      <a:pt x="375" y="1266"/>
                    </a:lnTo>
                    <a:lnTo>
                      <a:pt x="374" y="1270"/>
                    </a:lnTo>
                    <a:lnTo>
                      <a:pt x="373" y="1273"/>
                    </a:lnTo>
                    <a:lnTo>
                      <a:pt x="370" y="1275"/>
                    </a:lnTo>
                    <a:lnTo>
                      <a:pt x="372" y="1281"/>
                    </a:lnTo>
                    <a:lnTo>
                      <a:pt x="373" y="1287"/>
                    </a:lnTo>
                    <a:lnTo>
                      <a:pt x="372" y="1293"/>
                    </a:lnTo>
                    <a:lnTo>
                      <a:pt x="372" y="1300"/>
                    </a:lnTo>
                    <a:lnTo>
                      <a:pt x="369" y="1306"/>
                    </a:lnTo>
                    <a:lnTo>
                      <a:pt x="369" y="1312"/>
                    </a:lnTo>
                    <a:lnTo>
                      <a:pt x="368" y="1319"/>
                    </a:lnTo>
                    <a:lnTo>
                      <a:pt x="367" y="1326"/>
                    </a:lnTo>
                    <a:lnTo>
                      <a:pt x="366" y="1328"/>
                    </a:lnTo>
                    <a:lnTo>
                      <a:pt x="365" y="1330"/>
                    </a:lnTo>
                    <a:lnTo>
                      <a:pt x="366" y="1334"/>
                    </a:lnTo>
                    <a:lnTo>
                      <a:pt x="367" y="1337"/>
                    </a:lnTo>
                    <a:lnTo>
                      <a:pt x="367" y="1341"/>
                    </a:lnTo>
                    <a:lnTo>
                      <a:pt x="367" y="1344"/>
                    </a:lnTo>
                    <a:lnTo>
                      <a:pt x="366" y="1347"/>
                    </a:lnTo>
                    <a:lnTo>
                      <a:pt x="363" y="1349"/>
                    </a:lnTo>
                    <a:lnTo>
                      <a:pt x="363" y="1353"/>
                    </a:lnTo>
                    <a:lnTo>
                      <a:pt x="363" y="1358"/>
                    </a:lnTo>
                    <a:lnTo>
                      <a:pt x="361" y="1362"/>
                    </a:lnTo>
                    <a:lnTo>
                      <a:pt x="359" y="1366"/>
                    </a:lnTo>
                    <a:lnTo>
                      <a:pt x="358" y="1370"/>
                    </a:lnTo>
                    <a:lnTo>
                      <a:pt x="356" y="1373"/>
                    </a:lnTo>
                    <a:lnTo>
                      <a:pt x="355" y="1377"/>
                    </a:lnTo>
                    <a:lnTo>
                      <a:pt x="354" y="1381"/>
                    </a:lnTo>
                    <a:lnTo>
                      <a:pt x="352" y="1381"/>
                    </a:lnTo>
                    <a:lnTo>
                      <a:pt x="349" y="1379"/>
                    </a:lnTo>
                    <a:lnTo>
                      <a:pt x="346" y="1377"/>
                    </a:lnTo>
                    <a:lnTo>
                      <a:pt x="341" y="1379"/>
                    </a:lnTo>
                    <a:lnTo>
                      <a:pt x="341" y="1381"/>
                    </a:lnTo>
                    <a:lnTo>
                      <a:pt x="341" y="1385"/>
                    </a:lnTo>
                    <a:lnTo>
                      <a:pt x="340" y="1388"/>
                    </a:lnTo>
                    <a:lnTo>
                      <a:pt x="340" y="1391"/>
                    </a:lnTo>
                    <a:lnTo>
                      <a:pt x="340" y="1394"/>
                    </a:lnTo>
                    <a:lnTo>
                      <a:pt x="340" y="1398"/>
                    </a:lnTo>
                    <a:lnTo>
                      <a:pt x="341" y="1400"/>
                    </a:lnTo>
                    <a:lnTo>
                      <a:pt x="344" y="1402"/>
                    </a:lnTo>
                    <a:lnTo>
                      <a:pt x="339" y="1401"/>
                    </a:lnTo>
                    <a:lnTo>
                      <a:pt x="336" y="1403"/>
                    </a:lnTo>
                    <a:lnTo>
                      <a:pt x="334" y="1406"/>
                    </a:lnTo>
                    <a:lnTo>
                      <a:pt x="335" y="1409"/>
                    </a:lnTo>
                    <a:lnTo>
                      <a:pt x="335" y="1413"/>
                    </a:lnTo>
                    <a:lnTo>
                      <a:pt x="336" y="1417"/>
                    </a:lnTo>
                    <a:lnTo>
                      <a:pt x="335" y="1420"/>
                    </a:lnTo>
                    <a:lnTo>
                      <a:pt x="333" y="1424"/>
                    </a:lnTo>
                    <a:lnTo>
                      <a:pt x="334" y="1426"/>
                    </a:lnTo>
                    <a:lnTo>
                      <a:pt x="335" y="1429"/>
                    </a:lnTo>
                    <a:lnTo>
                      <a:pt x="335" y="1432"/>
                    </a:lnTo>
                    <a:lnTo>
                      <a:pt x="334" y="1435"/>
                    </a:lnTo>
                    <a:lnTo>
                      <a:pt x="331" y="1437"/>
                    </a:lnTo>
                    <a:lnTo>
                      <a:pt x="331" y="1440"/>
                    </a:lnTo>
                    <a:lnTo>
                      <a:pt x="331" y="1443"/>
                    </a:lnTo>
                    <a:lnTo>
                      <a:pt x="333" y="1446"/>
                    </a:lnTo>
                    <a:lnTo>
                      <a:pt x="335" y="1448"/>
                    </a:lnTo>
                    <a:lnTo>
                      <a:pt x="337" y="1450"/>
                    </a:lnTo>
                    <a:lnTo>
                      <a:pt x="337" y="1452"/>
                    </a:lnTo>
                    <a:lnTo>
                      <a:pt x="336" y="1454"/>
                    </a:lnTo>
                    <a:lnTo>
                      <a:pt x="333" y="1458"/>
                    </a:lnTo>
                    <a:lnTo>
                      <a:pt x="333" y="1464"/>
                    </a:lnTo>
                    <a:lnTo>
                      <a:pt x="333" y="1469"/>
                    </a:lnTo>
                    <a:lnTo>
                      <a:pt x="331" y="1473"/>
                    </a:lnTo>
                    <a:lnTo>
                      <a:pt x="329" y="1477"/>
                    </a:lnTo>
                    <a:lnTo>
                      <a:pt x="329" y="1482"/>
                    </a:lnTo>
                    <a:lnTo>
                      <a:pt x="329" y="1486"/>
                    </a:lnTo>
                    <a:lnTo>
                      <a:pt x="329" y="1490"/>
                    </a:lnTo>
                    <a:lnTo>
                      <a:pt x="330" y="1493"/>
                    </a:lnTo>
                    <a:lnTo>
                      <a:pt x="329" y="1497"/>
                    </a:lnTo>
                    <a:lnTo>
                      <a:pt x="328" y="1500"/>
                    </a:lnTo>
                    <a:lnTo>
                      <a:pt x="324" y="1502"/>
                    </a:lnTo>
                    <a:lnTo>
                      <a:pt x="324" y="1506"/>
                    </a:lnTo>
                    <a:lnTo>
                      <a:pt x="324" y="1510"/>
                    </a:lnTo>
                    <a:lnTo>
                      <a:pt x="324" y="1512"/>
                    </a:lnTo>
                    <a:lnTo>
                      <a:pt x="323" y="1516"/>
                    </a:lnTo>
                    <a:lnTo>
                      <a:pt x="322" y="1518"/>
                    </a:lnTo>
                    <a:lnTo>
                      <a:pt x="321" y="1521"/>
                    </a:lnTo>
                    <a:lnTo>
                      <a:pt x="320" y="1525"/>
                    </a:lnTo>
                    <a:lnTo>
                      <a:pt x="320" y="1528"/>
                    </a:lnTo>
                    <a:lnTo>
                      <a:pt x="322" y="1531"/>
                    </a:lnTo>
                    <a:lnTo>
                      <a:pt x="322" y="1535"/>
                    </a:lnTo>
                    <a:lnTo>
                      <a:pt x="323" y="1538"/>
                    </a:lnTo>
                    <a:lnTo>
                      <a:pt x="323" y="1542"/>
                    </a:lnTo>
                    <a:lnTo>
                      <a:pt x="322" y="1546"/>
                    </a:lnTo>
                    <a:lnTo>
                      <a:pt x="322" y="1551"/>
                    </a:lnTo>
                    <a:lnTo>
                      <a:pt x="323" y="1554"/>
                    </a:lnTo>
                    <a:lnTo>
                      <a:pt x="324" y="1557"/>
                    </a:lnTo>
                    <a:lnTo>
                      <a:pt x="323" y="1564"/>
                    </a:lnTo>
                    <a:lnTo>
                      <a:pt x="319" y="1567"/>
                    </a:lnTo>
                    <a:lnTo>
                      <a:pt x="315" y="1571"/>
                    </a:lnTo>
                    <a:lnTo>
                      <a:pt x="315" y="1578"/>
                    </a:lnTo>
                    <a:lnTo>
                      <a:pt x="313" y="1579"/>
                    </a:lnTo>
                    <a:lnTo>
                      <a:pt x="313" y="1582"/>
                    </a:lnTo>
                    <a:lnTo>
                      <a:pt x="313" y="1585"/>
                    </a:lnTo>
                    <a:lnTo>
                      <a:pt x="312" y="1589"/>
                    </a:lnTo>
                    <a:lnTo>
                      <a:pt x="314" y="1591"/>
                    </a:lnTo>
                    <a:lnTo>
                      <a:pt x="315" y="1594"/>
                    </a:lnTo>
                    <a:lnTo>
                      <a:pt x="315" y="1598"/>
                    </a:lnTo>
                    <a:lnTo>
                      <a:pt x="315" y="1602"/>
                    </a:lnTo>
                    <a:lnTo>
                      <a:pt x="311" y="1607"/>
                    </a:lnTo>
                    <a:lnTo>
                      <a:pt x="309" y="1612"/>
                    </a:lnTo>
                    <a:lnTo>
                      <a:pt x="309" y="1618"/>
                    </a:lnTo>
                    <a:lnTo>
                      <a:pt x="309" y="1624"/>
                    </a:lnTo>
                    <a:lnTo>
                      <a:pt x="311" y="1630"/>
                    </a:lnTo>
                    <a:lnTo>
                      <a:pt x="311" y="1637"/>
                    </a:lnTo>
                    <a:lnTo>
                      <a:pt x="311" y="1643"/>
                    </a:lnTo>
                    <a:lnTo>
                      <a:pt x="308" y="1649"/>
                    </a:lnTo>
                    <a:lnTo>
                      <a:pt x="306" y="1650"/>
                    </a:lnTo>
                    <a:lnTo>
                      <a:pt x="305" y="1650"/>
                    </a:lnTo>
                    <a:lnTo>
                      <a:pt x="304" y="1651"/>
                    </a:lnTo>
                    <a:lnTo>
                      <a:pt x="303" y="1653"/>
                    </a:lnTo>
                    <a:lnTo>
                      <a:pt x="305" y="1655"/>
                    </a:lnTo>
                    <a:lnTo>
                      <a:pt x="306" y="1658"/>
                    </a:lnTo>
                    <a:lnTo>
                      <a:pt x="306" y="1661"/>
                    </a:lnTo>
                    <a:lnTo>
                      <a:pt x="305" y="1664"/>
                    </a:lnTo>
                    <a:lnTo>
                      <a:pt x="305" y="1666"/>
                    </a:lnTo>
                    <a:lnTo>
                      <a:pt x="303" y="1670"/>
                    </a:lnTo>
                    <a:lnTo>
                      <a:pt x="303" y="1673"/>
                    </a:lnTo>
                    <a:lnTo>
                      <a:pt x="303" y="1675"/>
                    </a:lnTo>
                    <a:lnTo>
                      <a:pt x="301" y="1680"/>
                    </a:lnTo>
                    <a:lnTo>
                      <a:pt x="300" y="1686"/>
                    </a:lnTo>
                    <a:lnTo>
                      <a:pt x="298" y="1691"/>
                    </a:lnTo>
                    <a:lnTo>
                      <a:pt x="294" y="1695"/>
                    </a:lnTo>
                    <a:lnTo>
                      <a:pt x="295" y="1697"/>
                    </a:lnTo>
                    <a:lnTo>
                      <a:pt x="296" y="1699"/>
                    </a:lnTo>
                    <a:lnTo>
                      <a:pt x="296" y="1701"/>
                    </a:lnTo>
                    <a:lnTo>
                      <a:pt x="296" y="1704"/>
                    </a:lnTo>
                    <a:lnTo>
                      <a:pt x="293" y="1706"/>
                    </a:lnTo>
                    <a:lnTo>
                      <a:pt x="293" y="1711"/>
                    </a:lnTo>
                    <a:lnTo>
                      <a:pt x="292" y="1716"/>
                    </a:lnTo>
                    <a:lnTo>
                      <a:pt x="287" y="1720"/>
                    </a:lnTo>
                    <a:lnTo>
                      <a:pt x="286" y="1725"/>
                    </a:lnTo>
                    <a:lnTo>
                      <a:pt x="285" y="1731"/>
                    </a:lnTo>
                    <a:lnTo>
                      <a:pt x="286" y="1737"/>
                    </a:lnTo>
                    <a:lnTo>
                      <a:pt x="286" y="1743"/>
                    </a:lnTo>
                    <a:lnTo>
                      <a:pt x="286" y="1750"/>
                    </a:lnTo>
                    <a:lnTo>
                      <a:pt x="285" y="1754"/>
                    </a:lnTo>
                    <a:lnTo>
                      <a:pt x="283" y="1760"/>
                    </a:lnTo>
                    <a:lnTo>
                      <a:pt x="278" y="1763"/>
                    </a:lnTo>
                    <a:lnTo>
                      <a:pt x="279" y="1771"/>
                    </a:lnTo>
                    <a:lnTo>
                      <a:pt x="278" y="1777"/>
                    </a:lnTo>
                    <a:lnTo>
                      <a:pt x="276" y="1782"/>
                    </a:lnTo>
                    <a:lnTo>
                      <a:pt x="274" y="1788"/>
                    </a:lnTo>
                    <a:lnTo>
                      <a:pt x="273" y="1793"/>
                    </a:lnTo>
                    <a:lnTo>
                      <a:pt x="270" y="1799"/>
                    </a:lnTo>
                    <a:lnTo>
                      <a:pt x="270" y="1806"/>
                    </a:lnTo>
                    <a:lnTo>
                      <a:pt x="273" y="1813"/>
                    </a:lnTo>
                    <a:lnTo>
                      <a:pt x="270" y="1816"/>
                    </a:lnTo>
                    <a:lnTo>
                      <a:pt x="273" y="1820"/>
                    </a:lnTo>
                    <a:lnTo>
                      <a:pt x="273" y="1824"/>
                    </a:lnTo>
                    <a:lnTo>
                      <a:pt x="270" y="1827"/>
                    </a:lnTo>
                    <a:lnTo>
                      <a:pt x="273" y="1827"/>
                    </a:lnTo>
                    <a:lnTo>
                      <a:pt x="275" y="1827"/>
                    </a:lnTo>
                    <a:lnTo>
                      <a:pt x="276" y="1825"/>
                    </a:lnTo>
                    <a:lnTo>
                      <a:pt x="277" y="1824"/>
                    </a:lnTo>
                    <a:lnTo>
                      <a:pt x="277" y="1823"/>
                    </a:lnTo>
                    <a:lnTo>
                      <a:pt x="277" y="1821"/>
                    </a:lnTo>
                    <a:lnTo>
                      <a:pt x="279" y="1818"/>
                    </a:lnTo>
                    <a:lnTo>
                      <a:pt x="281" y="1818"/>
                    </a:lnTo>
                    <a:lnTo>
                      <a:pt x="285" y="1818"/>
                    </a:lnTo>
                    <a:lnTo>
                      <a:pt x="287" y="1815"/>
                    </a:lnTo>
                    <a:lnTo>
                      <a:pt x="288" y="1812"/>
                    </a:lnTo>
                    <a:lnTo>
                      <a:pt x="291" y="1810"/>
                    </a:lnTo>
                    <a:lnTo>
                      <a:pt x="292" y="1805"/>
                    </a:lnTo>
                    <a:lnTo>
                      <a:pt x="296" y="1800"/>
                    </a:lnTo>
                    <a:lnTo>
                      <a:pt x="299" y="1797"/>
                    </a:lnTo>
                    <a:lnTo>
                      <a:pt x="294" y="1793"/>
                    </a:lnTo>
                    <a:lnTo>
                      <a:pt x="293" y="1790"/>
                    </a:lnTo>
                    <a:lnTo>
                      <a:pt x="294" y="1786"/>
                    </a:lnTo>
                    <a:lnTo>
                      <a:pt x="294" y="1782"/>
                    </a:lnTo>
                    <a:lnTo>
                      <a:pt x="296" y="1780"/>
                    </a:lnTo>
                    <a:lnTo>
                      <a:pt x="297" y="1776"/>
                    </a:lnTo>
                    <a:lnTo>
                      <a:pt x="298" y="1772"/>
                    </a:lnTo>
                    <a:lnTo>
                      <a:pt x="298" y="1769"/>
                    </a:lnTo>
                    <a:lnTo>
                      <a:pt x="297" y="1765"/>
                    </a:lnTo>
                    <a:lnTo>
                      <a:pt x="301" y="1763"/>
                    </a:lnTo>
                    <a:lnTo>
                      <a:pt x="303" y="1762"/>
                    </a:lnTo>
                    <a:lnTo>
                      <a:pt x="305" y="1761"/>
                    </a:lnTo>
                    <a:lnTo>
                      <a:pt x="308" y="1759"/>
                    </a:lnTo>
                    <a:lnTo>
                      <a:pt x="305" y="1756"/>
                    </a:lnTo>
                    <a:lnTo>
                      <a:pt x="304" y="1753"/>
                    </a:lnTo>
                    <a:lnTo>
                      <a:pt x="303" y="1750"/>
                    </a:lnTo>
                    <a:lnTo>
                      <a:pt x="302" y="1747"/>
                    </a:lnTo>
                    <a:lnTo>
                      <a:pt x="302" y="1743"/>
                    </a:lnTo>
                    <a:lnTo>
                      <a:pt x="302" y="1741"/>
                    </a:lnTo>
                    <a:lnTo>
                      <a:pt x="302" y="1737"/>
                    </a:lnTo>
                    <a:lnTo>
                      <a:pt x="303" y="1734"/>
                    </a:lnTo>
                    <a:lnTo>
                      <a:pt x="305" y="1729"/>
                    </a:lnTo>
                    <a:lnTo>
                      <a:pt x="309" y="1726"/>
                    </a:lnTo>
                    <a:lnTo>
                      <a:pt x="313" y="1723"/>
                    </a:lnTo>
                    <a:lnTo>
                      <a:pt x="318" y="1720"/>
                    </a:lnTo>
                    <a:lnTo>
                      <a:pt x="320" y="1720"/>
                    </a:lnTo>
                    <a:lnTo>
                      <a:pt x="323" y="1718"/>
                    </a:lnTo>
                    <a:lnTo>
                      <a:pt x="326" y="1716"/>
                    </a:lnTo>
                    <a:lnTo>
                      <a:pt x="329" y="1717"/>
                    </a:lnTo>
                    <a:lnTo>
                      <a:pt x="331" y="1719"/>
                    </a:lnTo>
                    <a:lnTo>
                      <a:pt x="331" y="1721"/>
                    </a:lnTo>
                    <a:lnTo>
                      <a:pt x="333" y="1724"/>
                    </a:lnTo>
                    <a:lnTo>
                      <a:pt x="336" y="1724"/>
                    </a:lnTo>
                    <a:lnTo>
                      <a:pt x="337" y="1719"/>
                    </a:lnTo>
                    <a:lnTo>
                      <a:pt x="338" y="1715"/>
                    </a:lnTo>
                    <a:lnTo>
                      <a:pt x="338" y="1710"/>
                    </a:lnTo>
                    <a:lnTo>
                      <a:pt x="337" y="1706"/>
                    </a:lnTo>
                    <a:lnTo>
                      <a:pt x="337" y="1701"/>
                    </a:lnTo>
                    <a:lnTo>
                      <a:pt x="337" y="1697"/>
                    </a:lnTo>
                    <a:lnTo>
                      <a:pt x="337" y="1692"/>
                    </a:lnTo>
                    <a:lnTo>
                      <a:pt x="338" y="1689"/>
                    </a:lnTo>
                    <a:lnTo>
                      <a:pt x="336" y="1690"/>
                    </a:lnTo>
                    <a:lnTo>
                      <a:pt x="333" y="1690"/>
                    </a:lnTo>
                    <a:lnTo>
                      <a:pt x="331" y="1691"/>
                    </a:lnTo>
                    <a:lnTo>
                      <a:pt x="331" y="1693"/>
                    </a:lnTo>
                    <a:lnTo>
                      <a:pt x="333" y="1696"/>
                    </a:lnTo>
                    <a:lnTo>
                      <a:pt x="334" y="1699"/>
                    </a:lnTo>
                    <a:lnTo>
                      <a:pt x="333" y="1704"/>
                    </a:lnTo>
                    <a:lnTo>
                      <a:pt x="333" y="1708"/>
                    </a:lnTo>
                    <a:lnTo>
                      <a:pt x="331" y="1710"/>
                    </a:lnTo>
                    <a:lnTo>
                      <a:pt x="329" y="1709"/>
                    </a:lnTo>
                    <a:lnTo>
                      <a:pt x="326" y="1709"/>
                    </a:lnTo>
                    <a:lnTo>
                      <a:pt x="322" y="1708"/>
                    </a:lnTo>
                    <a:lnTo>
                      <a:pt x="320" y="1711"/>
                    </a:lnTo>
                    <a:lnTo>
                      <a:pt x="318" y="1716"/>
                    </a:lnTo>
                    <a:lnTo>
                      <a:pt x="314" y="1720"/>
                    </a:lnTo>
                    <a:lnTo>
                      <a:pt x="310" y="1720"/>
                    </a:lnTo>
                    <a:lnTo>
                      <a:pt x="309" y="1716"/>
                    </a:lnTo>
                    <a:lnTo>
                      <a:pt x="310" y="1714"/>
                    </a:lnTo>
                    <a:lnTo>
                      <a:pt x="312" y="1711"/>
                    </a:lnTo>
                    <a:lnTo>
                      <a:pt x="312" y="1708"/>
                    </a:lnTo>
                    <a:lnTo>
                      <a:pt x="313" y="1703"/>
                    </a:lnTo>
                    <a:lnTo>
                      <a:pt x="313" y="1698"/>
                    </a:lnTo>
                    <a:lnTo>
                      <a:pt x="313" y="1693"/>
                    </a:lnTo>
                    <a:lnTo>
                      <a:pt x="313" y="1689"/>
                    </a:lnTo>
                    <a:lnTo>
                      <a:pt x="314" y="1684"/>
                    </a:lnTo>
                    <a:lnTo>
                      <a:pt x="316" y="1680"/>
                    </a:lnTo>
                    <a:lnTo>
                      <a:pt x="319" y="1676"/>
                    </a:lnTo>
                    <a:lnTo>
                      <a:pt x="322" y="1673"/>
                    </a:lnTo>
                    <a:lnTo>
                      <a:pt x="324" y="1670"/>
                    </a:lnTo>
                    <a:lnTo>
                      <a:pt x="324" y="1666"/>
                    </a:lnTo>
                    <a:lnTo>
                      <a:pt x="326" y="1664"/>
                    </a:lnTo>
                    <a:lnTo>
                      <a:pt x="329" y="1662"/>
                    </a:lnTo>
                    <a:lnTo>
                      <a:pt x="335" y="1666"/>
                    </a:lnTo>
                    <a:lnTo>
                      <a:pt x="339" y="1670"/>
                    </a:lnTo>
                    <a:lnTo>
                      <a:pt x="341" y="1674"/>
                    </a:lnTo>
                    <a:lnTo>
                      <a:pt x="344" y="1680"/>
                    </a:lnTo>
                    <a:lnTo>
                      <a:pt x="346" y="1673"/>
                    </a:lnTo>
                    <a:lnTo>
                      <a:pt x="348" y="1666"/>
                    </a:lnTo>
                    <a:lnTo>
                      <a:pt x="348" y="1659"/>
                    </a:lnTo>
                    <a:lnTo>
                      <a:pt x="348" y="1651"/>
                    </a:lnTo>
                    <a:lnTo>
                      <a:pt x="349" y="1645"/>
                    </a:lnTo>
                    <a:lnTo>
                      <a:pt x="351" y="1638"/>
                    </a:lnTo>
                    <a:lnTo>
                      <a:pt x="354" y="1632"/>
                    </a:lnTo>
                    <a:lnTo>
                      <a:pt x="359" y="1626"/>
                    </a:lnTo>
                    <a:lnTo>
                      <a:pt x="357" y="1621"/>
                    </a:lnTo>
                    <a:lnTo>
                      <a:pt x="356" y="1616"/>
                    </a:lnTo>
                    <a:lnTo>
                      <a:pt x="357" y="1610"/>
                    </a:lnTo>
                    <a:lnTo>
                      <a:pt x="357" y="1603"/>
                    </a:lnTo>
                    <a:lnTo>
                      <a:pt x="357" y="1598"/>
                    </a:lnTo>
                    <a:lnTo>
                      <a:pt x="356" y="1593"/>
                    </a:lnTo>
                    <a:lnTo>
                      <a:pt x="353" y="1589"/>
                    </a:lnTo>
                    <a:lnTo>
                      <a:pt x="348" y="1585"/>
                    </a:lnTo>
                    <a:lnTo>
                      <a:pt x="347" y="1589"/>
                    </a:lnTo>
                    <a:lnTo>
                      <a:pt x="346" y="1592"/>
                    </a:lnTo>
                    <a:lnTo>
                      <a:pt x="344" y="1594"/>
                    </a:lnTo>
                    <a:lnTo>
                      <a:pt x="342" y="1598"/>
                    </a:lnTo>
                    <a:lnTo>
                      <a:pt x="341" y="1596"/>
                    </a:lnTo>
                    <a:lnTo>
                      <a:pt x="341" y="1593"/>
                    </a:lnTo>
                    <a:lnTo>
                      <a:pt x="341" y="1591"/>
                    </a:lnTo>
                    <a:lnTo>
                      <a:pt x="341" y="1589"/>
                    </a:lnTo>
                    <a:lnTo>
                      <a:pt x="345" y="1585"/>
                    </a:lnTo>
                    <a:lnTo>
                      <a:pt x="346" y="1580"/>
                    </a:lnTo>
                    <a:lnTo>
                      <a:pt x="346" y="1575"/>
                    </a:lnTo>
                    <a:lnTo>
                      <a:pt x="353" y="1574"/>
                    </a:lnTo>
                    <a:lnTo>
                      <a:pt x="354" y="1571"/>
                    </a:lnTo>
                    <a:lnTo>
                      <a:pt x="356" y="1567"/>
                    </a:lnTo>
                    <a:lnTo>
                      <a:pt x="357" y="1563"/>
                    </a:lnTo>
                    <a:lnTo>
                      <a:pt x="354" y="1561"/>
                    </a:lnTo>
                    <a:lnTo>
                      <a:pt x="353" y="1556"/>
                    </a:lnTo>
                    <a:lnTo>
                      <a:pt x="350" y="1552"/>
                    </a:lnTo>
                    <a:lnTo>
                      <a:pt x="349" y="1546"/>
                    </a:lnTo>
                    <a:lnTo>
                      <a:pt x="349" y="1540"/>
                    </a:lnTo>
                    <a:lnTo>
                      <a:pt x="351" y="1539"/>
                    </a:lnTo>
                    <a:lnTo>
                      <a:pt x="354" y="1539"/>
                    </a:lnTo>
                    <a:lnTo>
                      <a:pt x="357" y="1539"/>
                    </a:lnTo>
                    <a:lnTo>
                      <a:pt x="358" y="1538"/>
                    </a:lnTo>
                    <a:lnTo>
                      <a:pt x="357" y="1533"/>
                    </a:lnTo>
                    <a:lnTo>
                      <a:pt x="358" y="1527"/>
                    </a:lnTo>
                    <a:lnTo>
                      <a:pt x="359" y="1522"/>
                    </a:lnTo>
                    <a:lnTo>
                      <a:pt x="360" y="1517"/>
                    </a:lnTo>
                    <a:lnTo>
                      <a:pt x="363" y="1512"/>
                    </a:lnTo>
                    <a:lnTo>
                      <a:pt x="363" y="1507"/>
                    </a:lnTo>
                    <a:lnTo>
                      <a:pt x="365" y="1501"/>
                    </a:lnTo>
                    <a:lnTo>
                      <a:pt x="365" y="1496"/>
                    </a:lnTo>
                    <a:lnTo>
                      <a:pt x="366" y="1492"/>
                    </a:lnTo>
                    <a:lnTo>
                      <a:pt x="367" y="1488"/>
                    </a:lnTo>
                    <a:lnTo>
                      <a:pt x="369" y="1485"/>
                    </a:lnTo>
                    <a:lnTo>
                      <a:pt x="373" y="1484"/>
                    </a:lnTo>
                    <a:lnTo>
                      <a:pt x="374" y="1479"/>
                    </a:lnTo>
                    <a:lnTo>
                      <a:pt x="374" y="1473"/>
                    </a:lnTo>
                    <a:lnTo>
                      <a:pt x="375" y="1468"/>
                    </a:lnTo>
                    <a:lnTo>
                      <a:pt x="376" y="1463"/>
                    </a:lnTo>
                    <a:lnTo>
                      <a:pt x="377" y="1458"/>
                    </a:lnTo>
                    <a:lnTo>
                      <a:pt x="378" y="1454"/>
                    </a:lnTo>
                    <a:lnTo>
                      <a:pt x="381" y="1451"/>
                    </a:lnTo>
                    <a:lnTo>
                      <a:pt x="384" y="1447"/>
                    </a:lnTo>
                    <a:lnTo>
                      <a:pt x="384" y="1441"/>
                    </a:lnTo>
                    <a:lnTo>
                      <a:pt x="383" y="1435"/>
                    </a:lnTo>
                    <a:lnTo>
                      <a:pt x="385" y="1430"/>
                    </a:lnTo>
                    <a:lnTo>
                      <a:pt x="391" y="1428"/>
                    </a:lnTo>
                    <a:lnTo>
                      <a:pt x="394" y="1428"/>
                    </a:lnTo>
                    <a:lnTo>
                      <a:pt x="397" y="1428"/>
                    </a:lnTo>
                    <a:lnTo>
                      <a:pt x="401" y="1428"/>
                    </a:lnTo>
                    <a:lnTo>
                      <a:pt x="403" y="1427"/>
                    </a:lnTo>
                    <a:lnTo>
                      <a:pt x="402" y="1424"/>
                    </a:lnTo>
                    <a:lnTo>
                      <a:pt x="402" y="1420"/>
                    </a:lnTo>
                    <a:lnTo>
                      <a:pt x="402" y="1418"/>
                    </a:lnTo>
                    <a:lnTo>
                      <a:pt x="399" y="1418"/>
                    </a:lnTo>
                    <a:lnTo>
                      <a:pt x="397" y="1419"/>
                    </a:lnTo>
                    <a:lnTo>
                      <a:pt x="395" y="1420"/>
                    </a:lnTo>
                    <a:lnTo>
                      <a:pt x="395" y="1422"/>
                    </a:lnTo>
                    <a:lnTo>
                      <a:pt x="393" y="1422"/>
                    </a:lnTo>
                    <a:lnTo>
                      <a:pt x="393" y="1417"/>
                    </a:lnTo>
                    <a:lnTo>
                      <a:pt x="393" y="1412"/>
                    </a:lnTo>
                    <a:lnTo>
                      <a:pt x="393" y="1407"/>
                    </a:lnTo>
                    <a:lnTo>
                      <a:pt x="394" y="1403"/>
                    </a:lnTo>
                    <a:lnTo>
                      <a:pt x="395" y="1400"/>
                    </a:lnTo>
                    <a:lnTo>
                      <a:pt x="397" y="1396"/>
                    </a:lnTo>
                    <a:lnTo>
                      <a:pt x="400" y="1393"/>
                    </a:lnTo>
                    <a:lnTo>
                      <a:pt x="403" y="1390"/>
                    </a:lnTo>
                    <a:lnTo>
                      <a:pt x="404" y="1388"/>
                    </a:lnTo>
                    <a:lnTo>
                      <a:pt x="405" y="1383"/>
                    </a:lnTo>
                    <a:lnTo>
                      <a:pt x="406" y="1381"/>
                    </a:lnTo>
                    <a:lnTo>
                      <a:pt x="406" y="1377"/>
                    </a:lnTo>
                    <a:lnTo>
                      <a:pt x="408" y="1374"/>
                    </a:lnTo>
                    <a:lnTo>
                      <a:pt x="409" y="1371"/>
                    </a:lnTo>
                    <a:lnTo>
                      <a:pt x="410" y="1367"/>
                    </a:lnTo>
                    <a:lnTo>
                      <a:pt x="412" y="1364"/>
                    </a:lnTo>
                    <a:lnTo>
                      <a:pt x="410" y="1362"/>
                    </a:lnTo>
                    <a:lnTo>
                      <a:pt x="409" y="1358"/>
                    </a:lnTo>
                    <a:lnTo>
                      <a:pt x="410" y="1356"/>
                    </a:lnTo>
                    <a:lnTo>
                      <a:pt x="413" y="1354"/>
                    </a:lnTo>
                    <a:lnTo>
                      <a:pt x="415" y="1349"/>
                    </a:lnTo>
                    <a:lnTo>
                      <a:pt x="417" y="1345"/>
                    </a:lnTo>
                    <a:lnTo>
                      <a:pt x="418" y="1339"/>
                    </a:lnTo>
                    <a:lnTo>
                      <a:pt x="415" y="1335"/>
                    </a:lnTo>
                    <a:lnTo>
                      <a:pt x="415" y="1329"/>
                    </a:lnTo>
                    <a:lnTo>
                      <a:pt x="417" y="1323"/>
                    </a:lnTo>
                    <a:lnTo>
                      <a:pt x="419" y="1318"/>
                    </a:lnTo>
                    <a:lnTo>
                      <a:pt x="422" y="1312"/>
                    </a:lnTo>
                    <a:lnTo>
                      <a:pt x="426" y="1307"/>
                    </a:lnTo>
                    <a:lnTo>
                      <a:pt x="428" y="1301"/>
                    </a:lnTo>
                    <a:lnTo>
                      <a:pt x="428" y="1295"/>
                    </a:lnTo>
                    <a:lnTo>
                      <a:pt x="427" y="1289"/>
                    </a:lnTo>
                    <a:lnTo>
                      <a:pt x="428" y="1285"/>
                    </a:lnTo>
                    <a:lnTo>
                      <a:pt x="430" y="1283"/>
                    </a:lnTo>
                    <a:lnTo>
                      <a:pt x="431" y="1280"/>
                    </a:lnTo>
                    <a:lnTo>
                      <a:pt x="432" y="1276"/>
                    </a:lnTo>
                    <a:lnTo>
                      <a:pt x="432" y="1273"/>
                    </a:lnTo>
                    <a:lnTo>
                      <a:pt x="434" y="1270"/>
                    </a:lnTo>
                    <a:lnTo>
                      <a:pt x="436" y="1267"/>
                    </a:lnTo>
                    <a:lnTo>
                      <a:pt x="437" y="1265"/>
                    </a:lnTo>
                    <a:lnTo>
                      <a:pt x="437" y="1263"/>
                    </a:lnTo>
                    <a:lnTo>
                      <a:pt x="438" y="1259"/>
                    </a:lnTo>
                    <a:lnTo>
                      <a:pt x="439" y="1258"/>
                    </a:lnTo>
                    <a:lnTo>
                      <a:pt x="441" y="1257"/>
                    </a:lnTo>
                    <a:lnTo>
                      <a:pt x="445" y="1257"/>
                    </a:lnTo>
                    <a:lnTo>
                      <a:pt x="447" y="1259"/>
                    </a:lnTo>
                    <a:lnTo>
                      <a:pt x="447" y="1260"/>
                    </a:lnTo>
                    <a:lnTo>
                      <a:pt x="449" y="1262"/>
                    </a:lnTo>
                    <a:lnTo>
                      <a:pt x="449" y="1264"/>
                    </a:lnTo>
                    <a:lnTo>
                      <a:pt x="449" y="1266"/>
                    </a:lnTo>
                    <a:lnTo>
                      <a:pt x="449" y="1267"/>
                    </a:lnTo>
                    <a:lnTo>
                      <a:pt x="450" y="1268"/>
                    </a:lnTo>
                    <a:lnTo>
                      <a:pt x="451" y="1268"/>
                    </a:lnTo>
                    <a:lnTo>
                      <a:pt x="454" y="1268"/>
                    </a:lnTo>
                    <a:lnTo>
                      <a:pt x="456" y="1267"/>
                    </a:lnTo>
                    <a:lnTo>
                      <a:pt x="457" y="1266"/>
                    </a:lnTo>
                    <a:lnTo>
                      <a:pt x="456" y="1264"/>
                    </a:lnTo>
                    <a:lnTo>
                      <a:pt x="455" y="1263"/>
                    </a:lnTo>
                    <a:lnTo>
                      <a:pt x="454" y="1263"/>
                    </a:lnTo>
                    <a:lnTo>
                      <a:pt x="451" y="1261"/>
                    </a:lnTo>
                    <a:lnTo>
                      <a:pt x="455" y="1258"/>
                    </a:lnTo>
                    <a:lnTo>
                      <a:pt x="458" y="1255"/>
                    </a:lnTo>
                    <a:lnTo>
                      <a:pt x="458" y="1250"/>
                    </a:lnTo>
                    <a:lnTo>
                      <a:pt x="459" y="1246"/>
                    </a:lnTo>
                    <a:lnTo>
                      <a:pt x="459" y="1240"/>
                    </a:lnTo>
                    <a:lnTo>
                      <a:pt x="459" y="1236"/>
                    </a:lnTo>
                    <a:lnTo>
                      <a:pt x="458" y="1231"/>
                    </a:lnTo>
                    <a:lnTo>
                      <a:pt x="458" y="1227"/>
                    </a:lnTo>
                    <a:lnTo>
                      <a:pt x="454" y="1226"/>
                    </a:lnTo>
                    <a:lnTo>
                      <a:pt x="451" y="1223"/>
                    </a:lnTo>
                    <a:lnTo>
                      <a:pt x="451" y="1220"/>
                    </a:lnTo>
                    <a:lnTo>
                      <a:pt x="451" y="1216"/>
                    </a:lnTo>
                    <a:lnTo>
                      <a:pt x="456" y="1211"/>
                    </a:lnTo>
                    <a:lnTo>
                      <a:pt x="458" y="1205"/>
                    </a:lnTo>
                    <a:lnTo>
                      <a:pt x="458" y="1197"/>
                    </a:lnTo>
                    <a:lnTo>
                      <a:pt x="458" y="1191"/>
                    </a:lnTo>
                    <a:lnTo>
                      <a:pt x="459" y="1184"/>
                    </a:lnTo>
                    <a:lnTo>
                      <a:pt x="460" y="1178"/>
                    </a:lnTo>
                    <a:lnTo>
                      <a:pt x="465" y="1175"/>
                    </a:lnTo>
                    <a:lnTo>
                      <a:pt x="473" y="1173"/>
                    </a:lnTo>
                    <a:lnTo>
                      <a:pt x="473" y="1169"/>
                    </a:lnTo>
                    <a:lnTo>
                      <a:pt x="473" y="1165"/>
                    </a:lnTo>
                    <a:lnTo>
                      <a:pt x="474" y="1160"/>
                    </a:lnTo>
                    <a:lnTo>
                      <a:pt x="477" y="1158"/>
                    </a:lnTo>
                    <a:lnTo>
                      <a:pt x="482" y="1159"/>
                    </a:lnTo>
                    <a:lnTo>
                      <a:pt x="485" y="1163"/>
                    </a:lnTo>
                    <a:lnTo>
                      <a:pt x="489" y="1164"/>
                    </a:lnTo>
                    <a:lnTo>
                      <a:pt x="491" y="1158"/>
                    </a:lnTo>
                    <a:lnTo>
                      <a:pt x="490" y="1156"/>
                    </a:lnTo>
                    <a:lnTo>
                      <a:pt x="489" y="1154"/>
                    </a:lnTo>
                    <a:lnTo>
                      <a:pt x="486" y="1154"/>
                    </a:lnTo>
                    <a:lnTo>
                      <a:pt x="484" y="1151"/>
                    </a:lnTo>
                    <a:lnTo>
                      <a:pt x="480" y="1154"/>
                    </a:lnTo>
                    <a:lnTo>
                      <a:pt x="477" y="1154"/>
                    </a:lnTo>
                    <a:lnTo>
                      <a:pt x="477" y="1151"/>
                    </a:lnTo>
                    <a:lnTo>
                      <a:pt x="477" y="1148"/>
                    </a:lnTo>
                    <a:lnTo>
                      <a:pt x="477" y="1144"/>
                    </a:lnTo>
                    <a:lnTo>
                      <a:pt x="478" y="1140"/>
                    </a:lnTo>
                    <a:lnTo>
                      <a:pt x="478" y="1136"/>
                    </a:lnTo>
                    <a:lnTo>
                      <a:pt x="478" y="1133"/>
                    </a:lnTo>
                    <a:lnTo>
                      <a:pt x="481" y="1130"/>
                    </a:lnTo>
                    <a:lnTo>
                      <a:pt x="484" y="1128"/>
                    </a:lnTo>
                    <a:lnTo>
                      <a:pt x="486" y="1126"/>
                    </a:lnTo>
                    <a:lnTo>
                      <a:pt x="484" y="1123"/>
                    </a:lnTo>
                    <a:lnTo>
                      <a:pt x="486" y="1119"/>
                    </a:lnTo>
                    <a:lnTo>
                      <a:pt x="487" y="1115"/>
                    </a:lnTo>
                    <a:lnTo>
                      <a:pt x="489" y="1110"/>
                    </a:lnTo>
                    <a:lnTo>
                      <a:pt x="490" y="1105"/>
                    </a:lnTo>
                    <a:lnTo>
                      <a:pt x="490" y="1100"/>
                    </a:lnTo>
                    <a:lnTo>
                      <a:pt x="492" y="1096"/>
                    </a:lnTo>
                    <a:lnTo>
                      <a:pt x="493" y="1092"/>
                    </a:lnTo>
                    <a:lnTo>
                      <a:pt x="494" y="1087"/>
                    </a:lnTo>
                    <a:lnTo>
                      <a:pt x="494" y="1083"/>
                    </a:lnTo>
                    <a:lnTo>
                      <a:pt x="495" y="1080"/>
                    </a:lnTo>
                    <a:lnTo>
                      <a:pt x="496" y="1077"/>
                    </a:lnTo>
                    <a:lnTo>
                      <a:pt x="498" y="1075"/>
                    </a:lnTo>
                    <a:lnTo>
                      <a:pt x="499" y="1073"/>
                    </a:lnTo>
                    <a:lnTo>
                      <a:pt x="499" y="1069"/>
                    </a:lnTo>
                    <a:lnTo>
                      <a:pt x="500" y="1066"/>
                    </a:lnTo>
                    <a:lnTo>
                      <a:pt x="500" y="1063"/>
                    </a:lnTo>
                    <a:lnTo>
                      <a:pt x="501" y="1060"/>
                    </a:lnTo>
                    <a:lnTo>
                      <a:pt x="502" y="1057"/>
                    </a:lnTo>
                    <a:lnTo>
                      <a:pt x="503" y="1054"/>
                    </a:lnTo>
                    <a:lnTo>
                      <a:pt x="503" y="1050"/>
                    </a:lnTo>
                    <a:lnTo>
                      <a:pt x="508" y="1047"/>
                    </a:lnTo>
                    <a:lnTo>
                      <a:pt x="512" y="1043"/>
                    </a:lnTo>
                    <a:lnTo>
                      <a:pt x="514" y="1039"/>
                    </a:lnTo>
                    <a:lnTo>
                      <a:pt x="517" y="1034"/>
                    </a:lnTo>
                    <a:lnTo>
                      <a:pt x="520" y="1030"/>
                    </a:lnTo>
                    <a:lnTo>
                      <a:pt x="522" y="1025"/>
                    </a:lnTo>
                    <a:lnTo>
                      <a:pt x="526" y="1021"/>
                    </a:lnTo>
                    <a:lnTo>
                      <a:pt x="531" y="1018"/>
                    </a:lnTo>
                    <a:lnTo>
                      <a:pt x="535" y="1020"/>
                    </a:lnTo>
                    <a:lnTo>
                      <a:pt x="538" y="1023"/>
                    </a:lnTo>
                    <a:lnTo>
                      <a:pt x="541" y="1025"/>
                    </a:lnTo>
                    <a:lnTo>
                      <a:pt x="545" y="1022"/>
                    </a:lnTo>
                    <a:lnTo>
                      <a:pt x="546" y="1019"/>
                    </a:lnTo>
                    <a:lnTo>
                      <a:pt x="546" y="1015"/>
                    </a:lnTo>
                    <a:lnTo>
                      <a:pt x="546" y="1012"/>
                    </a:lnTo>
                    <a:lnTo>
                      <a:pt x="546" y="1009"/>
                    </a:lnTo>
                    <a:lnTo>
                      <a:pt x="546" y="1005"/>
                    </a:lnTo>
                    <a:lnTo>
                      <a:pt x="548" y="1002"/>
                    </a:lnTo>
                    <a:lnTo>
                      <a:pt x="550" y="1000"/>
                    </a:lnTo>
                    <a:lnTo>
                      <a:pt x="553" y="998"/>
                    </a:lnTo>
                    <a:lnTo>
                      <a:pt x="548" y="996"/>
                    </a:lnTo>
                    <a:lnTo>
                      <a:pt x="546" y="993"/>
                    </a:lnTo>
                    <a:lnTo>
                      <a:pt x="547" y="989"/>
                    </a:lnTo>
                    <a:lnTo>
                      <a:pt x="549" y="986"/>
                    </a:lnTo>
                    <a:lnTo>
                      <a:pt x="551" y="983"/>
                    </a:lnTo>
                    <a:lnTo>
                      <a:pt x="551" y="979"/>
                    </a:lnTo>
                    <a:lnTo>
                      <a:pt x="550" y="977"/>
                    </a:lnTo>
                    <a:lnTo>
                      <a:pt x="544" y="976"/>
                    </a:lnTo>
                    <a:lnTo>
                      <a:pt x="541" y="971"/>
                    </a:lnTo>
                    <a:lnTo>
                      <a:pt x="540" y="966"/>
                    </a:lnTo>
                    <a:lnTo>
                      <a:pt x="540" y="960"/>
                    </a:lnTo>
                    <a:lnTo>
                      <a:pt x="540" y="955"/>
                    </a:lnTo>
                    <a:lnTo>
                      <a:pt x="542" y="949"/>
                    </a:lnTo>
                    <a:lnTo>
                      <a:pt x="542" y="944"/>
                    </a:lnTo>
                    <a:lnTo>
                      <a:pt x="544" y="938"/>
                    </a:lnTo>
                    <a:lnTo>
                      <a:pt x="544" y="931"/>
                    </a:lnTo>
                    <a:lnTo>
                      <a:pt x="546" y="925"/>
                    </a:lnTo>
                    <a:lnTo>
                      <a:pt x="548" y="920"/>
                    </a:lnTo>
                    <a:lnTo>
                      <a:pt x="550" y="914"/>
                    </a:lnTo>
                    <a:lnTo>
                      <a:pt x="553" y="908"/>
                    </a:lnTo>
                    <a:lnTo>
                      <a:pt x="555" y="903"/>
                    </a:lnTo>
                    <a:lnTo>
                      <a:pt x="557" y="898"/>
                    </a:lnTo>
                    <a:lnTo>
                      <a:pt x="560" y="893"/>
                    </a:lnTo>
                    <a:lnTo>
                      <a:pt x="564" y="888"/>
                    </a:lnTo>
                    <a:lnTo>
                      <a:pt x="566" y="886"/>
                    </a:lnTo>
                    <a:lnTo>
                      <a:pt x="566" y="884"/>
                    </a:lnTo>
                    <a:lnTo>
                      <a:pt x="567" y="881"/>
                    </a:lnTo>
                    <a:lnTo>
                      <a:pt x="568" y="878"/>
                    </a:lnTo>
                    <a:lnTo>
                      <a:pt x="568" y="875"/>
                    </a:lnTo>
                    <a:lnTo>
                      <a:pt x="568" y="872"/>
                    </a:lnTo>
                    <a:lnTo>
                      <a:pt x="568" y="869"/>
                    </a:lnTo>
                    <a:lnTo>
                      <a:pt x="569" y="867"/>
                    </a:lnTo>
                    <a:lnTo>
                      <a:pt x="570" y="863"/>
                    </a:lnTo>
                    <a:lnTo>
                      <a:pt x="572" y="859"/>
                    </a:lnTo>
                    <a:lnTo>
                      <a:pt x="573" y="856"/>
                    </a:lnTo>
                    <a:lnTo>
                      <a:pt x="575" y="852"/>
                    </a:lnTo>
                    <a:lnTo>
                      <a:pt x="576" y="848"/>
                    </a:lnTo>
                    <a:lnTo>
                      <a:pt x="578" y="844"/>
                    </a:lnTo>
                    <a:lnTo>
                      <a:pt x="579" y="841"/>
                    </a:lnTo>
                    <a:lnTo>
                      <a:pt x="580" y="837"/>
                    </a:lnTo>
                    <a:lnTo>
                      <a:pt x="583" y="833"/>
                    </a:lnTo>
                    <a:lnTo>
                      <a:pt x="583" y="828"/>
                    </a:lnTo>
                    <a:lnTo>
                      <a:pt x="583" y="824"/>
                    </a:lnTo>
                    <a:lnTo>
                      <a:pt x="583" y="820"/>
                    </a:lnTo>
                    <a:lnTo>
                      <a:pt x="584" y="815"/>
                    </a:lnTo>
                    <a:lnTo>
                      <a:pt x="585" y="813"/>
                    </a:lnTo>
                    <a:lnTo>
                      <a:pt x="587" y="811"/>
                    </a:lnTo>
                    <a:lnTo>
                      <a:pt x="589" y="808"/>
                    </a:lnTo>
                    <a:lnTo>
                      <a:pt x="591" y="806"/>
                    </a:lnTo>
                    <a:lnTo>
                      <a:pt x="594" y="804"/>
                    </a:lnTo>
                    <a:lnTo>
                      <a:pt x="596" y="802"/>
                    </a:lnTo>
                    <a:lnTo>
                      <a:pt x="598" y="798"/>
                    </a:lnTo>
                    <a:lnTo>
                      <a:pt x="601" y="798"/>
                    </a:lnTo>
                    <a:lnTo>
                      <a:pt x="603" y="798"/>
                    </a:lnTo>
                    <a:lnTo>
                      <a:pt x="605" y="800"/>
                    </a:lnTo>
                    <a:lnTo>
                      <a:pt x="608" y="802"/>
                    </a:lnTo>
                    <a:lnTo>
                      <a:pt x="609" y="796"/>
                    </a:lnTo>
                    <a:lnTo>
                      <a:pt x="611" y="791"/>
                    </a:lnTo>
                    <a:lnTo>
                      <a:pt x="611" y="788"/>
                    </a:lnTo>
                    <a:lnTo>
                      <a:pt x="607" y="785"/>
                    </a:lnTo>
                    <a:lnTo>
                      <a:pt x="608" y="783"/>
                    </a:lnTo>
                    <a:lnTo>
                      <a:pt x="610" y="781"/>
                    </a:lnTo>
                    <a:lnTo>
                      <a:pt x="612" y="781"/>
                    </a:lnTo>
                    <a:lnTo>
                      <a:pt x="615" y="781"/>
                    </a:lnTo>
                    <a:lnTo>
                      <a:pt x="611" y="777"/>
                    </a:lnTo>
                    <a:lnTo>
                      <a:pt x="609" y="771"/>
                    </a:lnTo>
                    <a:lnTo>
                      <a:pt x="609" y="766"/>
                    </a:lnTo>
                    <a:lnTo>
                      <a:pt x="611" y="761"/>
                    </a:lnTo>
                    <a:lnTo>
                      <a:pt x="613" y="758"/>
                    </a:lnTo>
                    <a:lnTo>
                      <a:pt x="617" y="757"/>
                    </a:lnTo>
                    <a:lnTo>
                      <a:pt x="620" y="757"/>
                    </a:lnTo>
                    <a:lnTo>
                      <a:pt x="623" y="755"/>
                    </a:lnTo>
                    <a:lnTo>
                      <a:pt x="622" y="751"/>
                    </a:lnTo>
                    <a:lnTo>
                      <a:pt x="621" y="747"/>
                    </a:lnTo>
                    <a:lnTo>
                      <a:pt x="620" y="741"/>
                    </a:lnTo>
                    <a:lnTo>
                      <a:pt x="620" y="736"/>
                    </a:lnTo>
                    <a:lnTo>
                      <a:pt x="625" y="733"/>
                    </a:lnTo>
                    <a:lnTo>
                      <a:pt x="626" y="728"/>
                    </a:lnTo>
                    <a:lnTo>
                      <a:pt x="627" y="722"/>
                    </a:lnTo>
                    <a:lnTo>
                      <a:pt x="628" y="716"/>
                    </a:lnTo>
                    <a:lnTo>
                      <a:pt x="632" y="713"/>
                    </a:lnTo>
                    <a:lnTo>
                      <a:pt x="635" y="708"/>
                    </a:lnTo>
                    <a:lnTo>
                      <a:pt x="635" y="702"/>
                    </a:lnTo>
                    <a:lnTo>
                      <a:pt x="636" y="695"/>
                    </a:lnTo>
                    <a:lnTo>
                      <a:pt x="640" y="691"/>
                    </a:lnTo>
                    <a:lnTo>
                      <a:pt x="643" y="687"/>
                    </a:lnTo>
                    <a:lnTo>
                      <a:pt x="645" y="683"/>
                    </a:lnTo>
                    <a:lnTo>
                      <a:pt x="647" y="678"/>
                    </a:lnTo>
                    <a:lnTo>
                      <a:pt x="648" y="672"/>
                    </a:lnTo>
                    <a:lnTo>
                      <a:pt x="650" y="668"/>
                    </a:lnTo>
                    <a:lnTo>
                      <a:pt x="653" y="663"/>
                    </a:lnTo>
                    <a:lnTo>
                      <a:pt x="657" y="660"/>
                    </a:lnTo>
                    <a:lnTo>
                      <a:pt x="657" y="657"/>
                    </a:lnTo>
                    <a:lnTo>
                      <a:pt x="658" y="653"/>
                    </a:lnTo>
                    <a:lnTo>
                      <a:pt x="660" y="650"/>
                    </a:lnTo>
                    <a:lnTo>
                      <a:pt x="663" y="648"/>
                    </a:lnTo>
                    <a:lnTo>
                      <a:pt x="665" y="645"/>
                    </a:lnTo>
                    <a:lnTo>
                      <a:pt x="665" y="643"/>
                    </a:lnTo>
                    <a:lnTo>
                      <a:pt x="665" y="640"/>
                    </a:lnTo>
                    <a:lnTo>
                      <a:pt x="663" y="635"/>
                    </a:lnTo>
                    <a:lnTo>
                      <a:pt x="664" y="633"/>
                    </a:lnTo>
                    <a:lnTo>
                      <a:pt x="665" y="630"/>
                    </a:lnTo>
                    <a:lnTo>
                      <a:pt x="667" y="627"/>
                    </a:lnTo>
                    <a:lnTo>
                      <a:pt x="668" y="624"/>
                    </a:lnTo>
                    <a:lnTo>
                      <a:pt x="670" y="621"/>
                    </a:lnTo>
                    <a:lnTo>
                      <a:pt x="672" y="618"/>
                    </a:lnTo>
                    <a:lnTo>
                      <a:pt x="674" y="616"/>
                    </a:lnTo>
                    <a:lnTo>
                      <a:pt x="676" y="614"/>
                    </a:lnTo>
                    <a:lnTo>
                      <a:pt x="679" y="608"/>
                    </a:lnTo>
                    <a:lnTo>
                      <a:pt x="680" y="603"/>
                    </a:lnTo>
                    <a:lnTo>
                      <a:pt x="682" y="597"/>
                    </a:lnTo>
                    <a:lnTo>
                      <a:pt x="686" y="592"/>
                    </a:lnTo>
                    <a:lnTo>
                      <a:pt x="686" y="590"/>
                    </a:lnTo>
                    <a:lnTo>
                      <a:pt x="684" y="588"/>
                    </a:lnTo>
                    <a:lnTo>
                      <a:pt x="683" y="585"/>
                    </a:lnTo>
                    <a:lnTo>
                      <a:pt x="684" y="582"/>
                    </a:lnTo>
                    <a:lnTo>
                      <a:pt x="688" y="582"/>
                    </a:lnTo>
                    <a:lnTo>
                      <a:pt x="692" y="581"/>
                    </a:lnTo>
                    <a:lnTo>
                      <a:pt x="693" y="578"/>
                    </a:lnTo>
                    <a:lnTo>
                      <a:pt x="692" y="573"/>
                    </a:lnTo>
                    <a:lnTo>
                      <a:pt x="693" y="568"/>
                    </a:lnTo>
                    <a:lnTo>
                      <a:pt x="693" y="561"/>
                    </a:lnTo>
                    <a:lnTo>
                      <a:pt x="695" y="555"/>
                    </a:lnTo>
                    <a:lnTo>
                      <a:pt x="701" y="552"/>
                    </a:lnTo>
                    <a:lnTo>
                      <a:pt x="701" y="550"/>
                    </a:lnTo>
                    <a:lnTo>
                      <a:pt x="704" y="548"/>
                    </a:lnTo>
                    <a:lnTo>
                      <a:pt x="707" y="546"/>
                    </a:lnTo>
                    <a:lnTo>
                      <a:pt x="707" y="543"/>
                    </a:lnTo>
                    <a:lnTo>
                      <a:pt x="708" y="543"/>
                    </a:lnTo>
                    <a:lnTo>
                      <a:pt x="709" y="541"/>
                    </a:lnTo>
                    <a:lnTo>
                      <a:pt x="709" y="537"/>
                    </a:lnTo>
                    <a:lnTo>
                      <a:pt x="709" y="534"/>
                    </a:lnTo>
                    <a:lnTo>
                      <a:pt x="710" y="532"/>
                    </a:lnTo>
                    <a:lnTo>
                      <a:pt x="710" y="530"/>
                    </a:lnTo>
                    <a:lnTo>
                      <a:pt x="712" y="531"/>
                    </a:lnTo>
                    <a:lnTo>
                      <a:pt x="715" y="534"/>
                    </a:lnTo>
                    <a:lnTo>
                      <a:pt x="720" y="536"/>
                    </a:lnTo>
                    <a:lnTo>
                      <a:pt x="722" y="533"/>
                    </a:lnTo>
                    <a:lnTo>
                      <a:pt x="723" y="528"/>
                    </a:lnTo>
                    <a:lnTo>
                      <a:pt x="727" y="525"/>
                    </a:lnTo>
                    <a:lnTo>
                      <a:pt x="727" y="519"/>
                    </a:lnTo>
                    <a:lnTo>
                      <a:pt x="727" y="513"/>
                    </a:lnTo>
                    <a:lnTo>
                      <a:pt x="728" y="507"/>
                    </a:lnTo>
                    <a:lnTo>
                      <a:pt x="729" y="503"/>
                    </a:lnTo>
                    <a:lnTo>
                      <a:pt x="730" y="497"/>
                    </a:lnTo>
                    <a:lnTo>
                      <a:pt x="732" y="492"/>
                    </a:lnTo>
                    <a:lnTo>
                      <a:pt x="735" y="488"/>
                    </a:lnTo>
                    <a:lnTo>
                      <a:pt x="738" y="483"/>
                    </a:lnTo>
                    <a:lnTo>
                      <a:pt x="738" y="479"/>
                    </a:lnTo>
                    <a:lnTo>
                      <a:pt x="740" y="477"/>
                    </a:lnTo>
                    <a:lnTo>
                      <a:pt x="743" y="475"/>
                    </a:lnTo>
                    <a:lnTo>
                      <a:pt x="744" y="471"/>
                    </a:lnTo>
                    <a:lnTo>
                      <a:pt x="742" y="468"/>
                    </a:lnTo>
                    <a:lnTo>
                      <a:pt x="740" y="464"/>
                    </a:lnTo>
                    <a:lnTo>
                      <a:pt x="738" y="462"/>
                    </a:lnTo>
                    <a:lnTo>
                      <a:pt x="739" y="458"/>
                    </a:lnTo>
                    <a:lnTo>
                      <a:pt x="740" y="458"/>
                    </a:lnTo>
                    <a:lnTo>
                      <a:pt x="743" y="456"/>
                    </a:lnTo>
                    <a:lnTo>
                      <a:pt x="744" y="455"/>
                    </a:lnTo>
                    <a:lnTo>
                      <a:pt x="745" y="454"/>
                    </a:lnTo>
                    <a:lnTo>
                      <a:pt x="743" y="451"/>
                    </a:lnTo>
                    <a:lnTo>
                      <a:pt x="744" y="447"/>
                    </a:lnTo>
                    <a:lnTo>
                      <a:pt x="745" y="445"/>
                    </a:lnTo>
                    <a:lnTo>
                      <a:pt x="745" y="441"/>
                    </a:lnTo>
                    <a:lnTo>
                      <a:pt x="749" y="438"/>
                    </a:lnTo>
                    <a:lnTo>
                      <a:pt x="753" y="440"/>
                    </a:lnTo>
                    <a:lnTo>
                      <a:pt x="755" y="440"/>
                    </a:lnTo>
                    <a:lnTo>
                      <a:pt x="758" y="436"/>
                    </a:lnTo>
                    <a:lnTo>
                      <a:pt x="757" y="432"/>
                    </a:lnTo>
                    <a:lnTo>
                      <a:pt x="758" y="428"/>
                    </a:lnTo>
                    <a:lnTo>
                      <a:pt x="759" y="425"/>
                    </a:lnTo>
                    <a:lnTo>
                      <a:pt x="761" y="421"/>
                    </a:lnTo>
                    <a:lnTo>
                      <a:pt x="764" y="424"/>
                    </a:lnTo>
                    <a:lnTo>
                      <a:pt x="766" y="430"/>
                    </a:lnTo>
                    <a:lnTo>
                      <a:pt x="770" y="434"/>
                    </a:lnTo>
                    <a:lnTo>
                      <a:pt x="777" y="433"/>
                    </a:lnTo>
                    <a:lnTo>
                      <a:pt x="781" y="431"/>
                    </a:lnTo>
                    <a:lnTo>
                      <a:pt x="784" y="426"/>
                    </a:lnTo>
                    <a:lnTo>
                      <a:pt x="786" y="424"/>
                    </a:lnTo>
                    <a:lnTo>
                      <a:pt x="789" y="429"/>
                    </a:lnTo>
                    <a:lnTo>
                      <a:pt x="792" y="427"/>
                    </a:lnTo>
                    <a:lnTo>
                      <a:pt x="794" y="423"/>
                    </a:lnTo>
                    <a:lnTo>
                      <a:pt x="796" y="420"/>
                    </a:lnTo>
                    <a:lnTo>
                      <a:pt x="800" y="423"/>
                    </a:lnTo>
                    <a:lnTo>
                      <a:pt x="803" y="428"/>
                    </a:lnTo>
                    <a:lnTo>
                      <a:pt x="804" y="433"/>
                    </a:lnTo>
                    <a:lnTo>
                      <a:pt x="806" y="438"/>
                    </a:lnTo>
                    <a:lnTo>
                      <a:pt x="810" y="441"/>
                    </a:lnTo>
                    <a:lnTo>
                      <a:pt x="811" y="436"/>
                    </a:lnTo>
                    <a:lnTo>
                      <a:pt x="811" y="432"/>
                    </a:lnTo>
                    <a:lnTo>
                      <a:pt x="811" y="428"/>
                    </a:lnTo>
                    <a:lnTo>
                      <a:pt x="810" y="426"/>
                    </a:lnTo>
                    <a:lnTo>
                      <a:pt x="811" y="425"/>
                    </a:lnTo>
                    <a:lnTo>
                      <a:pt x="812" y="425"/>
                    </a:lnTo>
                    <a:lnTo>
                      <a:pt x="813" y="426"/>
                    </a:lnTo>
                    <a:lnTo>
                      <a:pt x="813" y="428"/>
                    </a:lnTo>
                    <a:lnTo>
                      <a:pt x="817" y="428"/>
                    </a:lnTo>
                    <a:lnTo>
                      <a:pt x="819" y="426"/>
                    </a:lnTo>
                    <a:lnTo>
                      <a:pt x="821" y="425"/>
                    </a:lnTo>
                    <a:lnTo>
                      <a:pt x="824" y="424"/>
                    </a:lnTo>
                    <a:lnTo>
                      <a:pt x="825" y="429"/>
                    </a:lnTo>
                    <a:lnTo>
                      <a:pt x="826" y="434"/>
                    </a:lnTo>
                    <a:lnTo>
                      <a:pt x="827" y="438"/>
                    </a:lnTo>
                    <a:lnTo>
                      <a:pt x="828" y="442"/>
                    </a:lnTo>
                    <a:lnTo>
                      <a:pt x="830" y="436"/>
                    </a:lnTo>
                    <a:lnTo>
                      <a:pt x="830" y="431"/>
                    </a:lnTo>
                    <a:lnTo>
                      <a:pt x="831" y="425"/>
                    </a:lnTo>
                    <a:lnTo>
                      <a:pt x="836" y="423"/>
                    </a:lnTo>
                    <a:lnTo>
                      <a:pt x="837" y="427"/>
                    </a:lnTo>
                    <a:lnTo>
                      <a:pt x="839" y="430"/>
                    </a:lnTo>
                    <a:lnTo>
                      <a:pt x="842" y="433"/>
                    </a:lnTo>
                    <a:lnTo>
                      <a:pt x="841" y="437"/>
                    </a:lnTo>
                    <a:lnTo>
                      <a:pt x="839" y="440"/>
                    </a:lnTo>
                    <a:lnTo>
                      <a:pt x="837" y="444"/>
                    </a:lnTo>
                    <a:lnTo>
                      <a:pt x="837" y="447"/>
                    </a:lnTo>
                    <a:lnTo>
                      <a:pt x="837" y="451"/>
                    </a:lnTo>
                    <a:lnTo>
                      <a:pt x="837" y="455"/>
                    </a:lnTo>
                    <a:lnTo>
                      <a:pt x="836" y="459"/>
                    </a:lnTo>
                    <a:lnTo>
                      <a:pt x="835" y="462"/>
                    </a:lnTo>
                    <a:lnTo>
                      <a:pt x="832" y="465"/>
                    </a:lnTo>
                    <a:lnTo>
                      <a:pt x="833" y="470"/>
                    </a:lnTo>
                    <a:lnTo>
                      <a:pt x="832" y="475"/>
                    </a:lnTo>
                    <a:lnTo>
                      <a:pt x="831" y="479"/>
                    </a:lnTo>
                    <a:lnTo>
                      <a:pt x="828" y="482"/>
                    </a:lnTo>
                    <a:lnTo>
                      <a:pt x="826" y="486"/>
                    </a:lnTo>
                    <a:lnTo>
                      <a:pt x="824" y="490"/>
                    </a:lnTo>
                    <a:lnTo>
                      <a:pt x="824" y="495"/>
                    </a:lnTo>
                    <a:lnTo>
                      <a:pt x="826" y="500"/>
                    </a:lnTo>
                    <a:lnTo>
                      <a:pt x="820" y="505"/>
                    </a:lnTo>
                    <a:lnTo>
                      <a:pt x="820" y="510"/>
                    </a:lnTo>
                    <a:lnTo>
                      <a:pt x="818" y="515"/>
                    </a:lnTo>
                    <a:lnTo>
                      <a:pt x="813" y="518"/>
                    </a:lnTo>
                    <a:lnTo>
                      <a:pt x="816" y="520"/>
                    </a:lnTo>
                    <a:lnTo>
                      <a:pt x="816" y="522"/>
                    </a:lnTo>
                    <a:lnTo>
                      <a:pt x="816" y="524"/>
                    </a:lnTo>
                    <a:lnTo>
                      <a:pt x="816" y="526"/>
                    </a:lnTo>
                    <a:lnTo>
                      <a:pt x="813" y="530"/>
                    </a:lnTo>
                    <a:lnTo>
                      <a:pt x="813" y="534"/>
                    </a:lnTo>
                    <a:lnTo>
                      <a:pt x="815" y="537"/>
                    </a:lnTo>
                    <a:lnTo>
                      <a:pt x="812" y="540"/>
                    </a:lnTo>
                    <a:lnTo>
                      <a:pt x="809" y="544"/>
                    </a:lnTo>
                    <a:lnTo>
                      <a:pt x="810" y="550"/>
                    </a:lnTo>
                    <a:lnTo>
                      <a:pt x="810" y="554"/>
                    </a:lnTo>
                    <a:lnTo>
                      <a:pt x="805" y="557"/>
                    </a:lnTo>
                    <a:lnTo>
                      <a:pt x="804" y="561"/>
                    </a:lnTo>
                    <a:lnTo>
                      <a:pt x="803" y="566"/>
                    </a:lnTo>
                    <a:lnTo>
                      <a:pt x="803" y="570"/>
                    </a:lnTo>
                    <a:lnTo>
                      <a:pt x="802" y="573"/>
                    </a:lnTo>
                    <a:lnTo>
                      <a:pt x="801" y="578"/>
                    </a:lnTo>
                    <a:lnTo>
                      <a:pt x="801" y="582"/>
                    </a:lnTo>
                    <a:lnTo>
                      <a:pt x="802" y="587"/>
                    </a:lnTo>
                    <a:lnTo>
                      <a:pt x="803" y="591"/>
                    </a:lnTo>
                    <a:lnTo>
                      <a:pt x="803" y="595"/>
                    </a:lnTo>
                    <a:lnTo>
                      <a:pt x="803" y="599"/>
                    </a:lnTo>
                    <a:lnTo>
                      <a:pt x="803" y="604"/>
                    </a:lnTo>
                    <a:lnTo>
                      <a:pt x="803" y="608"/>
                    </a:lnTo>
                    <a:lnTo>
                      <a:pt x="803" y="612"/>
                    </a:lnTo>
                    <a:lnTo>
                      <a:pt x="802" y="615"/>
                    </a:lnTo>
                    <a:lnTo>
                      <a:pt x="800" y="618"/>
                    </a:lnTo>
                    <a:lnTo>
                      <a:pt x="798" y="620"/>
                    </a:lnTo>
                    <a:lnTo>
                      <a:pt x="797" y="623"/>
                    </a:lnTo>
                    <a:lnTo>
                      <a:pt x="797" y="626"/>
                    </a:lnTo>
                    <a:lnTo>
                      <a:pt x="798" y="629"/>
                    </a:lnTo>
                    <a:lnTo>
                      <a:pt x="800" y="633"/>
                    </a:lnTo>
                    <a:lnTo>
                      <a:pt x="800" y="637"/>
                    </a:lnTo>
                    <a:lnTo>
                      <a:pt x="798" y="641"/>
                    </a:lnTo>
                    <a:lnTo>
                      <a:pt x="796" y="643"/>
                    </a:lnTo>
                    <a:lnTo>
                      <a:pt x="793" y="645"/>
                    </a:lnTo>
                    <a:lnTo>
                      <a:pt x="791" y="648"/>
                    </a:lnTo>
                    <a:lnTo>
                      <a:pt x="789" y="650"/>
                    </a:lnTo>
                    <a:lnTo>
                      <a:pt x="788" y="654"/>
                    </a:lnTo>
                    <a:lnTo>
                      <a:pt x="789" y="659"/>
                    </a:lnTo>
                    <a:lnTo>
                      <a:pt x="784" y="660"/>
                    </a:lnTo>
                    <a:lnTo>
                      <a:pt x="782" y="664"/>
                    </a:lnTo>
                    <a:lnTo>
                      <a:pt x="781" y="668"/>
                    </a:lnTo>
                    <a:lnTo>
                      <a:pt x="776" y="668"/>
                    </a:lnTo>
                    <a:lnTo>
                      <a:pt x="772" y="670"/>
                    </a:lnTo>
                    <a:lnTo>
                      <a:pt x="768" y="676"/>
                    </a:lnTo>
                    <a:lnTo>
                      <a:pt x="767" y="680"/>
                    </a:lnTo>
                    <a:lnTo>
                      <a:pt x="767" y="686"/>
                    </a:lnTo>
                    <a:lnTo>
                      <a:pt x="770" y="689"/>
                    </a:lnTo>
                    <a:lnTo>
                      <a:pt x="770" y="693"/>
                    </a:lnTo>
                    <a:lnTo>
                      <a:pt x="770" y="698"/>
                    </a:lnTo>
                    <a:lnTo>
                      <a:pt x="773" y="700"/>
                    </a:lnTo>
                    <a:lnTo>
                      <a:pt x="774" y="704"/>
                    </a:lnTo>
                    <a:lnTo>
                      <a:pt x="774" y="708"/>
                    </a:lnTo>
                    <a:lnTo>
                      <a:pt x="775" y="714"/>
                    </a:lnTo>
                    <a:lnTo>
                      <a:pt x="775" y="718"/>
                    </a:lnTo>
                    <a:lnTo>
                      <a:pt x="775" y="723"/>
                    </a:lnTo>
                    <a:lnTo>
                      <a:pt x="774" y="728"/>
                    </a:lnTo>
                    <a:lnTo>
                      <a:pt x="772" y="732"/>
                    </a:lnTo>
                    <a:lnTo>
                      <a:pt x="770" y="736"/>
                    </a:lnTo>
                    <a:lnTo>
                      <a:pt x="767" y="743"/>
                    </a:lnTo>
                    <a:lnTo>
                      <a:pt x="765" y="749"/>
                    </a:lnTo>
                    <a:lnTo>
                      <a:pt x="764" y="756"/>
                    </a:lnTo>
                    <a:lnTo>
                      <a:pt x="762" y="762"/>
                    </a:lnTo>
                    <a:lnTo>
                      <a:pt x="761" y="769"/>
                    </a:lnTo>
                    <a:lnTo>
                      <a:pt x="757" y="776"/>
                    </a:lnTo>
                    <a:lnTo>
                      <a:pt x="755" y="781"/>
                    </a:lnTo>
                    <a:lnTo>
                      <a:pt x="749" y="787"/>
                    </a:lnTo>
                    <a:lnTo>
                      <a:pt x="752" y="789"/>
                    </a:lnTo>
                    <a:lnTo>
                      <a:pt x="753" y="793"/>
                    </a:lnTo>
                    <a:lnTo>
                      <a:pt x="753" y="796"/>
                    </a:lnTo>
                    <a:lnTo>
                      <a:pt x="752" y="800"/>
                    </a:lnTo>
                    <a:lnTo>
                      <a:pt x="750" y="801"/>
                    </a:lnTo>
                    <a:lnTo>
                      <a:pt x="749" y="802"/>
                    </a:lnTo>
                    <a:lnTo>
                      <a:pt x="747" y="803"/>
                    </a:lnTo>
                    <a:lnTo>
                      <a:pt x="745" y="802"/>
                    </a:lnTo>
                    <a:lnTo>
                      <a:pt x="744" y="797"/>
                    </a:lnTo>
                    <a:lnTo>
                      <a:pt x="743" y="793"/>
                    </a:lnTo>
                    <a:lnTo>
                      <a:pt x="742" y="788"/>
                    </a:lnTo>
                    <a:lnTo>
                      <a:pt x="740" y="783"/>
                    </a:lnTo>
                    <a:lnTo>
                      <a:pt x="740" y="788"/>
                    </a:lnTo>
                    <a:lnTo>
                      <a:pt x="738" y="792"/>
                    </a:lnTo>
                    <a:lnTo>
                      <a:pt x="736" y="794"/>
                    </a:lnTo>
                    <a:lnTo>
                      <a:pt x="731" y="796"/>
                    </a:lnTo>
                    <a:lnTo>
                      <a:pt x="727" y="796"/>
                    </a:lnTo>
                    <a:lnTo>
                      <a:pt x="723" y="798"/>
                    </a:lnTo>
                    <a:lnTo>
                      <a:pt x="721" y="802"/>
                    </a:lnTo>
                    <a:lnTo>
                      <a:pt x="721" y="807"/>
                    </a:lnTo>
                    <a:lnTo>
                      <a:pt x="719" y="807"/>
                    </a:lnTo>
                    <a:lnTo>
                      <a:pt x="716" y="806"/>
                    </a:lnTo>
                    <a:lnTo>
                      <a:pt x="714" y="805"/>
                    </a:lnTo>
                    <a:lnTo>
                      <a:pt x="712" y="807"/>
                    </a:lnTo>
                    <a:lnTo>
                      <a:pt x="716" y="812"/>
                    </a:lnTo>
                    <a:lnTo>
                      <a:pt x="721" y="813"/>
                    </a:lnTo>
                    <a:lnTo>
                      <a:pt x="727" y="815"/>
                    </a:lnTo>
                    <a:lnTo>
                      <a:pt x="730" y="821"/>
                    </a:lnTo>
                    <a:lnTo>
                      <a:pt x="734" y="816"/>
                    </a:lnTo>
                    <a:lnTo>
                      <a:pt x="736" y="812"/>
                    </a:lnTo>
                    <a:lnTo>
                      <a:pt x="740" y="808"/>
                    </a:lnTo>
                    <a:lnTo>
                      <a:pt x="744" y="807"/>
                    </a:lnTo>
                    <a:lnTo>
                      <a:pt x="745" y="810"/>
                    </a:lnTo>
                    <a:lnTo>
                      <a:pt x="745" y="811"/>
                    </a:lnTo>
                    <a:lnTo>
                      <a:pt x="746" y="813"/>
                    </a:lnTo>
                    <a:lnTo>
                      <a:pt x="747" y="815"/>
                    </a:lnTo>
                    <a:lnTo>
                      <a:pt x="743" y="820"/>
                    </a:lnTo>
                    <a:lnTo>
                      <a:pt x="742" y="826"/>
                    </a:lnTo>
                    <a:lnTo>
                      <a:pt x="740" y="832"/>
                    </a:lnTo>
                    <a:lnTo>
                      <a:pt x="736" y="836"/>
                    </a:lnTo>
                    <a:lnTo>
                      <a:pt x="736" y="833"/>
                    </a:lnTo>
                    <a:lnTo>
                      <a:pt x="734" y="830"/>
                    </a:lnTo>
                    <a:lnTo>
                      <a:pt x="731" y="827"/>
                    </a:lnTo>
                    <a:lnTo>
                      <a:pt x="730" y="824"/>
                    </a:lnTo>
                    <a:lnTo>
                      <a:pt x="728" y="830"/>
                    </a:lnTo>
                    <a:lnTo>
                      <a:pt x="727" y="835"/>
                    </a:lnTo>
                    <a:lnTo>
                      <a:pt x="726" y="840"/>
                    </a:lnTo>
                    <a:lnTo>
                      <a:pt x="721" y="841"/>
                    </a:lnTo>
                    <a:lnTo>
                      <a:pt x="720" y="840"/>
                    </a:lnTo>
                    <a:lnTo>
                      <a:pt x="720" y="839"/>
                    </a:lnTo>
                    <a:lnTo>
                      <a:pt x="719" y="838"/>
                    </a:lnTo>
                    <a:lnTo>
                      <a:pt x="718" y="838"/>
                    </a:lnTo>
                    <a:lnTo>
                      <a:pt x="717" y="839"/>
                    </a:lnTo>
                    <a:lnTo>
                      <a:pt x="715" y="840"/>
                    </a:lnTo>
                    <a:lnTo>
                      <a:pt x="712" y="841"/>
                    </a:lnTo>
                    <a:lnTo>
                      <a:pt x="710" y="842"/>
                    </a:lnTo>
                    <a:lnTo>
                      <a:pt x="712" y="846"/>
                    </a:lnTo>
                    <a:lnTo>
                      <a:pt x="713" y="850"/>
                    </a:lnTo>
                    <a:lnTo>
                      <a:pt x="716" y="853"/>
                    </a:lnTo>
                    <a:lnTo>
                      <a:pt x="718" y="857"/>
                    </a:lnTo>
                    <a:lnTo>
                      <a:pt x="720" y="860"/>
                    </a:lnTo>
                    <a:lnTo>
                      <a:pt x="722" y="863"/>
                    </a:lnTo>
                    <a:lnTo>
                      <a:pt x="725" y="866"/>
                    </a:lnTo>
                    <a:lnTo>
                      <a:pt x="729" y="868"/>
                    </a:lnTo>
                    <a:lnTo>
                      <a:pt x="728" y="874"/>
                    </a:lnTo>
                    <a:lnTo>
                      <a:pt x="726" y="876"/>
                    </a:lnTo>
                    <a:lnTo>
                      <a:pt x="723" y="878"/>
                    </a:lnTo>
                    <a:lnTo>
                      <a:pt x="727" y="884"/>
                    </a:lnTo>
                    <a:lnTo>
                      <a:pt x="725" y="888"/>
                    </a:lnTo>
                    <a:lnTo>
                      <a:pt x="726" y="893"/>
                    </a:lnTo>
                    <a:lnTo>
                      <a:pt x="728" y="897"/>
                    </a:lnTo>
                    <a:lnTo>
                      <a:pt x="725" y="901"/>
                    </a:lnTo>
                    <a:lnTo>
                      <a:pt x="723" y="904"/>
                    </a:lnTo>
                    <a:lnTo>
                      <a:pt x="721" y="908"/>
                    </a:lnTo>
                    <a:lnTo>
                      <a:pt x="719" y="911"/>
                    </a:lnTo>
                    <a:lnTo>
                      <a:pt x="716" y="913"/>
                    </a:lnTo>
                    <a:lnTo>
                      <a:pt x="718" y="920"/>
                    </a:lnTo>
                    <a:lnTo>
                      <a:pt x="719" y="926"/>
                    </a:lnTo>
                    <a:lnTo>
                      <a:pt x="718" y="933"/>
                    </a:lnTo>
                    <a:lnTo>
                      <a:pt x="716" y="940"/>
                    </a:lnTo>
                    <a:lnTo>
                      <a:pt x="714" y="947"/>
                    </a:lnTo>
                    <a:lnTo>
                      <a:pt x="712" y="953"/>
                    </a:lnTo>
                    <a:lnTo>
                      <a:pt x="710" y="960"/>
                    </a:lnTo>
                    <a:lnTo>
                      <a:pt x="710" y="967"/>
                    </a:lnTo>
                    <a:lnTo>
                      <a:pt x="706" y="970"/>
                    </a:lnTo>
                    <a:lnTo>
                      <a:pt x="704" y="975"/>
                    </a:lnTo>
                    <a:lnTo>
                      <a:pt x="703" y="978"/>
                    </a:lnTo>
                    <a:lnTo>
                      <a:pt x="698" y="979"/>
                    </a:lnTo>
                    <a:lnTo>
                      <a:pt x="696" y="984"/>
                    </a:lnTo>
                    <a:lnTo>
                      <a:pt x="694" y="987"/>
                    </a:lnTo>
                    <a:lnTo>
                      <a:pt x="692" y="989"/>
                    </a:lnTo>
                    <a:lnTo>
                      <a:pt x="691" y="994"/>
                    </a:lnTo>
                    <a:lnTo>
                      <a:pt x="695" y="995"/>
                    </a:lnTo>
                    <a:lnTo>
                      <a:pt x="697" y="997"/>
                    </a:lnTo>
                    <a:lnTo>
                      <a:pt x="698" y="1000"/>
                    </a:lnTo>
                    <a:lnTo>
                      <a:pt x="698" y="1003"/>
                    </a:lnTo>
                    <a:lnTo>
                      <a:pt x="697" y="1006"/>
                    </a:lnTo>
                    <a:lnTo>
                      <a:pt x="696" y="1010"/>
                    </a:lnTo>
                    <a:lnTo>
                      <a:pt x="696" y="1014"/>
                    </a:lnTo>
                    <a:lnTo>
                      <a:pt x="696" y="1018"/>
                    </a:lnTo>
                    <a:lnTo>
                      <a:pt x="694" y="1020"/>
                    </a:lnTo>
                    <a:lnTo>
                      <a:pt x="693" y="1023"/>
                    </a:lnTo>
                    <a:lnTo>
                      <a:pt x="691" y="1025"/>
                    </a:lnTo>
                    <a:lnTo>
                      <a:pt x="691" y="1029"/>
                    </a:lnTo>
                    <a:lnTo>
                      <a:pt x="689" y="1032"/>
                    </a:lnTo>
                    <a:lnTo>
                      <a:pt x="688" y="1034"/>
                    </a:lnTo>
                    <a:lnTo>
                      <a:pt x="687" y="1038"/>
                    </a:lnTo>
                    <a:lnTo>
                      <a:pt x="686" y="1040"/>
                    </a:lnTo>
                    <a:lnTo>
                      <a:pt x="684" y="1042"/>
                    </a:lnTo>
                    <a:lnTo>
                      <a:pt x="681" y="1042"/>
                    </a:lnTo>
                    <a:lnTo>
                      <a:pt x="680" y="1043"/>
                    </a:lnTo>
                    <a:lnTo>
                      <a:pt x="679" y="1046"/>
                    </a:lnTo>
                    <a:lnTo>
                      <a:pt x="675" y="1047"/>
                    </a:lnTo>
                    <a:lnTo>
                      <a:pt x="671" y="1048"/>
                    </a:lnTo>
                    <a:lnTo>
                      <a:pt x="668" y="1049"/>
                    </a:lnTo>
                    <a:lnTo>
                      <a:pt x="666" y="1052"/>
                    </a:lnTo>
                    <a:lnTo>
                      <a:pt x="671" y="1051"/>
                    </a:lnTo>
                    <a:lnTo>
                      <a:pt x="675" y="1053"/>
                    </a:lnTo>
                    <a:lnTo>
                      <a:pt x="679" y="1055"/>
                    </a:lnTo>
                    <a:lnTo>
                      <a:pt x="681" y="1059"/>
                    </a:lnTo>
                    <a:lnTo>
                      <a:pt x="681" y="1064"/>
                    </a:lnTo>
                    <a:lnTo>
                      <a:pt x="682" y="1067"/>
                    </a:lnTo>
                    <a:lnTo>
                      <a:pt x="682" y="1070"/>
                    </a:lnTo>
                    <a:lnTo>
                      <a:pt x="682" y="1075"/>
                    </a:lnTo>
                    <a:lnTo>
                      <a:pt x="680" y="1077"/>
                    </a:lnTo>
                    <a:lnTo>
                      <a:pt x="676" y="1080"/>
                    </a:lnTo>
                    <a:lnTo>
                      <a:pt x="674" y="1083"/>
                    </a:lnTo>
                    <a:lnTo>
                      <a:pt x="671" y="1085"/>
                    </a:lnTo>
                    <a:lnTo>
                      <a:pt x="668" y="1087"/>
                    </a:lnTo>
                    <a:lnTo>
                      <a:pt x="666" y="1089"/>
                    </a:lnTo>
                    <a:lnTo>
                      <a:pt x="664" y="1093"/>
                    </a:lnTo>
                    <a:lnTo>
                      <a:pt x="663" y="1096"/>
                    </a:lnTo>
                    <a:lnTo>
                      <a:pt x="660" y="1100"/>
                    </a:lnTo>
                    <a:lnTo>
                      <a:pt x="656" y="1102"/>
                    </a:lnTo>
                    <a:lnTo>
                      <a:pt x="654" y="1105"/>
                    </a:lnTo>
                    <a:lnTo>
                      <a:pt x="653" y="1110"/>
                    </a:lnTo>
                    <a:lnTo>
                      <a:pt x="652" y="1111"/>
                    </a:lnTo>
                    <a:lnTo>
                      <a:pt x="650" y="1111"/>
                    </a:lnTo>
                    <a:lnTo>
                      <a:pt x="649" y="1111"/>
                    </a:lnTo>
                    <a:lnTo>
                      <a:pt x="647" y="1111"/>
                    </a:lnTo>
                    <a:lnTo>
                      <a:pt x="646" y="1110"/>
                    </a:lnTo>
                    <a:lnTo>
                      <a:pt x="645" y="1107"/>
                    </a:lnTo>
                    <a:lnTo>
                      <a:pt x="644" y="1105"/>
                    </a:lnTo>
                    <a:lnTo>
                      <a:pt x="643" y="1109"/>
                    </a:lnTo>
                    <a:lnTo>
                      <a:pt x="643" y="1111"/>
                    </a:lnTo>
                    <a:lnTo>
                      <a:pt x="643" y="1113"/>
                    </a:lnTo>
                    <a:lnTo>
                      <a:pt x="643" y="1118"/>
                    </a:lnTo>
                    <a:lnTo>
                      <a:pt x="644" y="1120"/>
                    </a:lnTo>
                    <a:lnTo>
                      <a:pt x="649" y="1124"/>
                    </a:lnTo>
                    <a:lnTo>
                      <a:pt x="652" y="1124"/>
                    </a:lnTo>
                    <a:lnTo>
                      <a:pt x="654" y="1122"/>
                    </a:lnTo>
                    <a:lnTo>
                      <a:pt x="656" y="1118"/>
                    </a:lnTo>
                    <a:lnTo>
                      <a:pt x="656" y="1113"/>
                    </a:lnTo>
                    <a:lnTo>
                      <a:pt x="658" y="1110"/>
                    </a:lnTo>
                    <a:lnTo>
                      <a:pt x="660" y="1108"/>
                    </a:lnTo>
                    <a:lnTo>
                      <a:pt x="663" y="1108"/>
                    </a:lnTo>
                    <a:lnTo>
                      <a:pt x="662" y="1111"/>
                    </a:lnTo>
                    <a:lnTo>
                      <a:pt x="662" y="1115"/>
                    </a:lnTo>
                    <a:lnTo>
                      <a:pt x="663" y="1119"/>
                    </a:lnTo>
                    <a:lnTo>
                      <a:pt x="664" y="1122"/>
                    </a:lnTo>
                    <a:lnTo>
                      <a:pt x="665" y="1126"/>
                    </a:lnTo>
                    <a:lnTo>
                      <a:pt x="665" y="1129"/>
                    </a:lnTo>
                    <a:lnTo>
                      <a:pt x="664" y="1133"/>
                    </a:lnTo>
                    <a:lnTo>
                      <a:pt x="661" y="1137"/>
                    </a:lnTo>
                    <a:lnTo>
                      <a:pt x="664" y="1142"/>
                    </a:lnTo>
                    <a:lnTo>
                      <a:pt x="664" y="1148"/>
                    </a:lnTo>
                    <a:lnTo>
                      <a:pt x="663" y="1154"/>
                    </a:lnTo>
                    <a:lnTo>
                      <a:pt x="660" y="1158"/>
                    </a:lnTo>
                    <a:lnTo>
                      <a:pt x="658" y="1163"/>
                    </a:lnTo>
                    <a:lnTo>
                      <a:pt x="656" y="1168"/>
                    </a:lnTo>
                    <a:lnTo>
                      <a:pt x="656" y="1173"/>
                    </a:lnTo>
                    <a:lnTo>
                      <a:pt x="659" y="1177"/>
                    </a:lnTo>
                    <a:lnTo>
                      <a:pt x="665" y="1174"/>
                    </a:lnTo>
                    <a:lnTo>
                      <a:pt x="669" y="1169"/>
                    </a:lnTo>
                    <a:lnTo>
                      <a:pt x="673" y="1165"/>
                    </a:lnTo>
                    <a:lnTo>
                      <a:pt x="676" y="1160"/>
                    </a:lnTo>
                    <a:lnTo>
                      <a:pt x="679" y="1156"/>
                    </a:lnTo>
                    <a:lnTo>
                      <a:pt x="680" y="1152"/>
                    </a:lnTo>
                    <a:lnTo>
                      <a:pt x="682" y="1148"/>
                    </a:lnTo>
                    <a:lnTo>
                      <a:pt x="682" y="1145"/>
                    </a:lnTo>
                    <a:lnTo>
                      <a:pt x="682" y="1140"/>
                    </a:lnTo>
                    <a:lnTo>
                      <a:pt x="682" y="1136"/>
                    </a:lnTo>
                    <a:lnTo>
                      <a:pt x="681" y="1131"/>
                    </a:lnTo>
                    <a:lnTo>
                      <a:pt x="681" y="1127"/>
                    </a:lnTo>
                    <a:lnTo>
                      <a:pt x="684" y="1125"/>
                    </a:lnTo>
                    <a:lnTo>
                      <a:pt x="687" y="1126"/>
                    </a:lnTo>
                    <a:lnTo>
                      <a:pt x="691" y="1126"/>
                    </a:lnTo>
                    <a:lnTo>
                      <a:pt x="691" y="1122"/>
                    </a:lnTo>
                    <a:lnTo>
                      <a:pt x="689" y="1119"/>
                    </a:lnTo>
                    <a:lnTo>
                      <a:pt x="691" y="1115"/>
                    </a:lnTo>
                    <a:lnTo>
                      <a:pt x="693" y="1111"/>
                    </a:lnTo>
                    <a:lnTo>
                      <a:pt x="693" y="1105"/>
                    </a:lnTo>
                    <a:lnTo>
                      <a:pt x="694" y="1105"/>
                    </a:lnTo>
                    <a:lnTo>
                      <a:pt x="696" y="1104"/>
                    </a:lnTo>
                    <a:lnTo>
                      <a:pt x="699" y="1105"/>
                    </a:lnTo>
                    <a:lnTo>
                      <a:pt x="700" y="1105"/>
                    </a:lnTo>
                    <a:lnTo>
                      <a:pt x="701" y="1100"/>
                    </a:lnTo>
                    <a:lnTo>
                      <a:pt x="703" y="1094"/>
                    </a:lnTo>
                    <a:lnTo>
                      <a:pt x="703" y="1089"/>
                    </a:lnTo>
                    <a:lnTo>
                      <a:pt x="703" y="1084"/>
                    </a:lnTo>
                    <a:lnTo>
                      <a:pt x="703" y="1079"/>
                    </a:lnTo>
                    <a:lnTo>
                      <a:pt x="704" y="1074"/>
                    </a:lnTo>
                    <a:lnTo>
                      <a:pt x="707" y="1068"/>
                    </a:lnTo>
                    <a:lnTo>
                      <a:pt x="710" y="1064"/>
                    </a:lnTo>
                    <a:lnTo>
                      <a:pt x="710" y="1060"/>
                    </a:lnTo>
                    <a:lnTo>
                      <a:pt x="712" y="1057"/>
                    </a:lnTo>
                    <a:lnTo>
                      <a:pt x="713" y="1054"/>
                    </a:lnTo>
                    <a:lnTo>
                      <a:pt x="716" y="1050"/>
                    </a:lnTo>
                    <a:lnTo>
                      <a:pt x="720" y="1048"/>
                    </a:lnTo>
                    <a:lnTo>
                      <a:pt x="723" y="1044"/>
                    </a:lnTo>
                    <a:lnTo>
                      <a:pt x="725" y="1040"/>
                    </a:lnTo>
                    <a:lnTo>
                      <a:pt x="727" y="1036"/>
                    </a:lnTo>
                    <a:lnTo>
                      <a:pt x="728" y="1031"/>
                    </a:lnTo>
                    <a:lnTo>
                      <a:pt x="729" y="1027"/>
                    </a:lnTo>
                    <a:lnTo>
                      <a:pt x="731" y="1021"/>
                    </a:lnTo>
                    <a:lnTo>
                      <a:pt x="734" y="1018"/>
                    </a:lnTo>
                    <a:lnTo>
                      <a:pt x="734" y="1013"/>
                    </a:lnTo>
                    <a:lnTo>
                      <a:pt x="735" y="1009"/>
                    </a:lnTo>
                    <a:lnTo>
                      <a:pt x="736" y="1005"/>
                    </a:lnTo>
                    <a:lnTo>
                      <a:pt x="738" y="1002"/>
                    </a:lnTo>
                    <a:lnTo>
                      <a:pt x="741" y="998"/>
                    </a:lnTo>
                    <a:lnTo>
                      <a:pt x="744" y="995"/>
                    </a:lnTo>
                    <a:lnTo>
                      <a:pt x="748" y="993"/>
                    </a:lnTo>
                    <a:lnTo>
                      <a:pt x="753" y="992"/>
                    </a:lnTo>
                    <a:lnTo>
                      <a:pt x="756" y="989"/>
                    </a:lnTo>
                    <a:lnTo>
                      <a:pt x="757" y="985"/>
                    </a:lnTo>
                    <a:lnTo>
                      <a:pt x="755" y="980"/>
                    </a:lnTo>
                    <a:lnTo>
                      <a:pt x="755" y="976"/>
                    </a:lnTo>
                    <a:lnTo>
                      <a:pt x="755" y="972"/>
                    </a:lnTo>
                    <a:lnTo>
                      <a:pt x="757" y="968"/>
                    </a:lnTo>
                    <a:lnTo>
                      <a:pt x="760" y="965"/>
                    </a:lnTo>
                    <a:lnTo>
                      <a:pt x="762" y="961"/>
                    </a:lnTo>
                    <a:lnTo>
                      <a:pt x="765" y="958"/>
                    </a:lnTo>
                    <a:lnTo>
                      <a:pt x="766" y="955"/>
                    </a:lnTo>
                    <a:lnTo>
                      <a:pt x="768" y="951"/>
                    </a:lnTo>
                    <a:lnTo>
                      <a:pt x="767" y="947"/>
                    </a:lnTo>
                    <a:lnTo>
                      <a:pt x="770" y="943"/>
                    </a:lnTo>
                    <a:lnTo>
                      <a:pt x="772" y="940"/>
                    </a:lnTo>
                    <a:lnTo>
                      <a:pt x="775" y="935"/>
                    </a:lnTo>
                    <a:lnTo>
                      <a:pt x="777" y="932"/>
                    </a:lnTo>
                    <a:lnTo>
                      <a:pt x="779" y="928"/>
                    </a:lnTo>
                    <a:lnTo>
                      <a:pt x="780" y="924"/>
                    </a:lnTo>
                    <a:lnTo>
                      <a:pt x="781" y="920"/>
                    </a:lnTo>
                    <a:lnTo>
                      <a:pt x="782" y="916"/>
                    </a:lnTo>
                    <a:lnTo>
                      <a:pt x="786" y="911"/>
                    </a:lnTo>
                    <a:lnTo>
                      <a:pt x="790" y="905"/>
                    </a:lnTo>
                    <a:lnTo>
                      <a:pt x="794" y="899"/>
                    </a:lnTo>
                    <a:lnTo>
                      <a:pt x="798" y="894"/>
                    </a:lnTo>
                    <a:lnTo>
                      <a:pt x="801" y="888"/>
                    </a:lnTo>
                    <a:lnTo>
                      <a:pt x="804" y="882"/>
                    </a:lnTo>
                    <a:lnTo>
                      <a:pt x="807" y="876"/>
                    </a:lnTo>
                    <a:lnTo>
                      <a:pt x="810" y="870"/>
                    </a:lnTo>
                    <a:lnTo>
                      <a:pt x="812" y="867"/>
                    </a:lnTo>
                    <a:lnTo>
                      <a:pt x="815" y="865"/>
                    </a:lnTo>
                    <a:lnTo>
                      <a:pt x="817" y="861"/>
                    </a:lnTo>
                    <a:lnTo>
                      <a:pt x="819" y="858"/>
                    </a:lnTo>
                    <a:lnTo>
                      <a:pt x="820" y="856"/>
                    </a:lnTo>
                    <a:lnTo>
                      <a:pt x="822" y="853"/>
                    </a:lnTo>
                    <a:lnTo>
                      <a:pt x="822" y="850"/>
                    </a:lnTo>
                    <a:lnTo>
                      <a:pt x="822" y="848"/>
                    </a:lnTo>
                    <a:lnTo>
                      <a:pt x="828" y="843"/>
                    </a:lnTo>
                    <a:lnTo>
                      <a:pt x="831" y="839"/>
                    </a:lnTo>
                    <a:lnTo>
                      <a:pt x="834" y="834"/>
                    </a:lnTo>
                    <a:lnTo>
                      <a:pt x="839" y="834"/>
                    </a:lnTo>
                    <a:lnTo>
                      <a:pt x="840" y="830"/>
                    </a:lnTo>
                    <a:lnTo>
                      <a:pt x="842" y="824"/>
                    </a:lnTo>
                    <a:lnTo>
                      <a:pt x="844" y="820"/>
                    </a:lnTo>
                    <a:lnTo>
                      <a:pt x="844" y="815"/>
                    </a:lnTo>
                    <a:lnTo>
                      <a:pt x="846" y="811"/>
                    </a:lnTo>
                    <a:lnTo>
                      <a:pt x="847" y="807"/>
                    </a:lnTo>
                    <a:lnTo>
                      <a:pt x="848" y="803"/>
                    </a:lnTo>
                    <a:lnTo>
                      <a:pt x="851" y="798"/>
                    </a:lnTo>
                    <a:lnTo>
                      <a:pt x="851" y="793"/>
                    </a:lnTo>
                    <a:lnTo>
                      <a:pt x="854" y="789"/>
                    </a:lnTo>
                    <a:lnTo>
                      <a:pt x="858" y="785"/>
                    </a:lnTo>
                    <a:lnTo>
                      <a:pt x="858" y="779"/>
                    </a:lnTo>
                    <a:lnTo>
                      <a:pt x="861" y="777"/>
                    </a:lnTo>
                    <a:lnTo>
                      <a:pt x="863" y="775"/>
                    </a:lnTo>
                    <a:lnTo>
                      <a:pt x="865" y="770"/>
                    </a:lnTo>
                    <a:lnTo>
                      <a:pt x="867" y="767"/>
                    </a:lnTo>
                    <a:lnTo>
                      <a:pt x="868" y="764"/>
                    </a:lnTo>
                    <a:lnTo>
                      <a:pt x="871" y="760"/>
                    </a:lnTo>
                    <a:lnTo>
                      <a:pt x="873" y="758"/>
                    </a:lnTo>
                    <a:lnTo>
                      <a:pt x="876" y="755"/>
                    </a:lnTo>
                    <a:lnTo>
                      <a:pt x="880" y="751"/>
                    </a:lnTo>
                    <a:lnTo>
                      <a:pt x="882" y="747"/>
                    </a:lnTo>
                    <a:lnTo>
                      <a:pt x="884" y="741"/>
                    </a:lnTo>
                    <a:lnTo>
                      <a:pt x="888" y="736"/>
                    </a:lnTo>
                    <a:lnTo>
                      <a:pt x="891" y="732"/>
                    </a:lnTo>
                    <a:lnTo>
                      <a:pt x="894" y="730"/>
                    </a:lnTo>
                    <a:lnTo>
                      <a:pt x="899" y="728"/>
                    </a:lnTo>
                    <a:lnTo>
                      <a:pt x="904" y="729"/>
                    </a:lnTo>
                    <a:lnTo>
                      <a:pt x="906" y="730"/>
                    </a:lnTo>
                    <a:lnTo>
                      <a:pt x="907" y="732"/>
                    </a:lnTo>
                    <a:lnTo>
                      <a:pt x="908" y="732"/>
                    </a:lnTo>
                    <a:lnTo>
                      <a:pt x="910" y="732"/>
                    </a:lnTo>
                    <a:lnTo>
                      <a:pt x="910" y="729"/>
                    </a:lnTo>
                    <a:lnTo>
                      <a:pt x="909" y="725"/>
                    </a:lnTo>
                    <a:lnTo>
                      <a:pt x="909" y="722"/>
                    </a:lnTo>
                    <a:lnTo>
                      <a:pt x="909" y="718"/>
                    </a:lnTo>
                    <a:lnTo>
                      <a:pt x="909" y="715"/>
                    </a:lnTo>
                    <a:lnTo>
                      <a:pt x="910" y="711"/>
                    </a:lnTo>
                    <a:lnTo>
                      <a:pt x="912" y="708"/>
                    </a:lnTo>
                    <a:lnTo>
                      <a:pt x="915" y="705"/>
                    </a:lnTo>
                    <a:lnTo>
                      <a:pt x="917" y="706"/>
                    </a:lnTo>
                    <a:lnTo>
                      <a:pt x="919" y="706"/>
                    </a:lnTo>
                    <a:lnTo>
                      <a:pt x="920" y="708"/>
                    </a:lnTo>
                    <a:lnTo>
                      <a:pt x="921" y="709"/>
                    </a:lnTo>
                    <a:lnTo>
                      <a:pt x="926" y="706"/>
                    </a:lnTo>
                    <a:lnTo>
                      <a:pt x="932" y="707"/>
                    </a:lnTo>
                    <a:lnTo>
                      <a:pt x="938" y="708"/>
                    </a:lnTo>
                    <a:lnTo>
                      <a:pt x="943" y="703"/>
                    </a:lnTo>
                    <a:lnTo>
                      <a:pt x="942" y="695"/>
                    </a:lnTo>
                    <a:lnTo>
                      <a:pt x="945" y="691"/>
                    </a:lnTo>
                    <a:lnTo>
                      <a:pt x="949" y="688"/>
                    </a:lnTo>
                    <a:lnTo>
                      <a:pt x="947" y="682"/>
                    </a:lnTo>
                    <a:lnTo>
                      <a:pt x="948" y="680"/>
                    </a:lnTo>
                    <a:lnTo>
                      <a:pt x="948" y="679"/>
                    </a:lnTo>
                    <a:lnTo>
                      <a:pt x="948" y="678"/>
                    </a:lnTo>
                    <a:lnTo>
                      <a:pt x="947" y="677"/>
                    </a:lnTo>
                    <a:lnTo>
                      <a:pt x="945" y="678"/>
                    </a:lnTo>
                    <a:lnTo>
                      <a:pt x="943" y="679"/>
                    </a:lnTo>
                    <a:lnTo>
                      <a:pt x="942" y="678"/>
                    </a:lnTo>
                    <a:lnTo>
                      <a:pt x="940" y="674"/>
                    </a:lnTo>
                    <a:lnTo>
                      <a:pt x="941" y="668"/>
                    </a:lnTo>
                    <a:lnTo>
                      <a:pt x="943" y="663"/>
                    </a:lnTo>
                    <a:lnTo>
                      <a:pt x="945" y="658"/>
                    </a:lnTo>
                    <a:lnTo>
                      <a:pt x="949" y="655"/>
                    </a:lnTo>
                    <a:lnTo>
                      <a:pt x="953" y="652"/>
                    </a:lnTo>
                    <a:lnTo>
                      <a:pt x="957" y="650"/>
                    </a:lnTo>
                    <a:lnTo>
                      <a:pt x="961" y="653"/>
                    </a:lnTo>
                    <a:lnTo>
                      <a:pt x="965" y="649"/>
                    </a:lnTo>
                    <a:lnTo>
                      <a:pt x="971" y="647"/>
                    </a:lnTo>
                    <a:lnTo>
                      <a:pt x="975" y="643"/>
                    </a:lnTo>
                    <a:lnTo>
                      <a:pt x="976" y="635"/>
                    </a:lnTo>
                    <a:lnTo>
                      <a:pt x="973" y="635"/>
                    </a:lnTo>
                    <a:lnTo>
                      <a:pt x="971" y="633"/>
                    </a:lnTo>
                    <a:lnTo>
                      <a:pt x="970" y="631"/>
                    </a:lnTo>
                    <a:lnTo>
                      <a:pt x="970" y="627"/>
                    </a:lnTo>
                    <a:lnTo>
                      <a:pt x="975" y="624"/>
                    </a:lnTo>
                    <a:lnTo>
                      <a:pt x="975" y="618"/>
                    </a:lnTo>
                    <a:lnTo>
                      <a:pt x="976" y="612"/>
                    </a:lnTo>
                    <a:lnTo>
                      <a:pt x="981" y="608"/>
                    </a:lnTo>
                    <a:lnTo>
                      <a:pt x="987" y="603"/>
                    </a:lnTo>
                    <a:lnTo>
                      <a:pt x="990" y="597"/>
                    </a:lnTo>
                    <a:lnTo>
                      <a:pt x="994" y="592"/>
                    </a:lnTo>
                    <a:lnTo>
                      <a:pt x="1001" y="591"/>
                    </a:lnTo>
                    <a:lnTo>
                      <a:pt x="1006" y="588"/>
                    </a:lnTo>
                    <a:lnTo>
                      <a:pt x="1012" y="586"/>
                    </a:lnTo>
                    <a:lnTo>
                      <a:pt x="1017" y="584"/>
                    </a:lnTo>
                    <a:lnTo>
                      <a:pt x="1020" y="580"/>
                    </a:lnTo>
                    <a:lnTo>
                      <a:pt x="1019" y="576"/>
                    </a:lnTo>
                    <a:lnTo>
                      <a:pt x="1018" y="572"/>
                    </a:lnTo>
                    <a:lnTo>
                      <a:pt x="1018" y="569"/>
                    </a:lnTo>
                    <a:lnTo>
                      <a:pt x="1018" y="565"/>
                    </a:lnTo>
                    <a:lnTo>
                      <a:pt x="1023" y="564"/>
                    </a:lnTo>
                    <a:lnTo>
                      <a:pt x="1027" y="563"/>
                    </a:lnTo>
                    <a:lnTo>
                      <a:pt x="1032" y="563"/>
                    </a:lnTo>
                    <a:lnTo>
                      <a:pt x="1035" y="560"/>
                    </a:lnTo>
                    <a:lnTo>
                      <a:pt x="1033" y="559"/>
                    </a:lnTo>
                    <a:lnTo>
                      <a:pt x="1029" y="558"/>
                    </a:lnTo>
                    <a:lnTo>
                      <a:pt x="1028" y="555"/>
                    </a:lnTo>
                    <a:lnTo>
                      <a:pt x="1029" y="552"/>
                    </a:lnTo>
                    <a:lnTo>
                      <a:pt x="1032" y="552"/>
                    </a:lnTo>
                    <a:lnTo>
                      <a:pt x="1035" y="552"/>
                    </a:lnTo>
                    <a:lnTo>
                      <a:pt x="1039" y="550"/>
                    </a:lnTo>
                    <a:lnTo>
                      <a:pt x="1042" y="548"/>
                    </a:lnTo>
                    <a:lnTo>
                      <a:pt x="1042" y="545"/>
                    </a:lnTo>
                    <a:lnTo>
                      <a:pt x="1043" y="543"/>
                    </a:lnTo>
                    <a:lnTo>
                      <a:pt x="1045" y="541"/>
                    </a:lnTo>
                    <a:lnTo>
                      <a:pt x="1047" y="540"/>
                    </a:lnTo>
                    <a:lnTo>
                      <a:pt x="1053" y="539"/>
                    </a:lnTo>
                    <a:lnTo>
                      <a:pt x="1056" y="535"/>
                    </a:lnTo>
                    <a:lnTo>
                      <a:pt x="1060" y="532"/>
                    </a:lnTo>
                    <a:lnTo>
                      <a:pt x="1063" y="526"/>
                    </a:lnTo>
                    <a:lnTo>
                      <a:pt x="1067" y="522"/>
                    </a:lnTo>
                    <a:lnTo>
                      <a:pt x="1071" y="518"/>
                    </a:lnTo>
                    <a:lnTo>
                      <a:pt x="1075" y="515"/>
                    </a:lnTo>
                    <a:lnTo>
                      <a:pt x="1081" y="513"/>
                    </a:lnTo>
                    <a:lnTo>
                      <a:pt x="1083" y="511"/>
                    </a:lnTo>
                    <a:lnTo>
                      <a:pt x="1082" y="509"/>
                    </a:lnTo>
                    <a:lnTo>
                      <a:pt x="1081" y="507"/>
                    </a:lnTo>
                    <a:lnTo>
                      <a:pt x="1081" y="505"/>
                    </a:lnTo>
                    <a:lnTo>
                      <a:pt x="1088" y="505"/>
                    </a:lnTo>
                    <a:lnTo>
                      <a:pt x="1092" y="500"/>
                    </a:lnTo>
                    <a:lnTo>
                      <a:pt x="1094" y="494"/>
                    </a:lnTo>
                    <a:lnTo>
                      <a:pt x="1098" y="489"/>
                    </a:lnTo>
                    <a:lnTo>
                      <a:pt x="1102" y="490"/>
                    </a:lnTo>
                    <a:lnTo>
                      <a:pt x="1106" y="490"/>
                    </a:lnTo>
                    <a:lnTo>
                      <a:pt x="1110" y="490"/>
                    </a:lnTo>
                    <a:lnTo>
                      <a:pt x="1115" y="490"/>
                    </a:lnTo>
                    <a:lnTo>
                      <a:pt x="1117" y="490"/>
                    </a:lnTo>
                    <a:lnTo>
                      <a:pt x="1121" y="490"/>
                    </a:lnTo>
                    <a:lnTo>
                      <a:pt x="1123" y="494"/>
                    </a:lnTo>
                    <a:lnTo>
                      <a:pt x="1124" y="497"/>
                    </a:lnTo>
                    <a:lnTo>
                      <a:pt x="1126" y="498"/>
                    </a:lnTo>
                    <a:lnTo>
                      <a:pt x="1127" y="500"/>
                    </a:lnTo>
                    <a:lnTo>
                      <a:pt x="1128" y="500"/>
                    </a:lnTo>
                    <a:lnTo>
                      <a:pt x="1130" y="501"/>
                    </a:lnTo>
                    <a:lnTo>
                      <a:pt x="1130" y="498"/>
                    </a:lnTo>
                    <a:lnTo>
                      <a:pt x="1132" y="494"/>
                    </a:lnTo>
                    <a:lnTo>
                      <a:pt x="1134" y="490"/>
                    </a:lnTo>
                    <a:lnTo>
                      <a:pt x="1136" y="489"/>
                    </a:lnTo>
                    <a:lnTo>
                      <a:pt x="1137" y="492"/>
                    </a:lnTo>
                    <a:lnTo>
                      <a:pt x="1139" y="495"/>
                    </a:lnTo>
                    <a:lnTo>
                      <a:pt x="1143" y="496"/>
                    </a:lnTo>
                    <a:lnTo>
                      <a:pt x="1147" y="496"/>
                    </a:lnTo>
                    <a:lnTo>
                      <a:pt x="1151" y="496"/>
                    </a:lnTo>
                    <a:lnTo>
                      <a:pt x="1154" y="496"/>
                    </a:lnTo>
                    <a:lnTo>
                      <a:pt x="1157" y="498"/>
                    </a:lnTo>
                    <a:lnTo>
                      <a:pt x="1160" y="501"/>
                    </a:lnTo>
                    <a:lnTo>
                      <a:pt x="1161" y="503"/>
                    </a:lnTo>
                    <a:lnTo>
                      <a:pt x="1162" y="503"/>
                    </a:lnTo>
                    <a:lnTo>
                      <a:pt x="1165" y="503"/>
                    </a:lnTo>
                    <a:lnTo>
                      <a:pt x="1166" y="503"/>
                    </a:lnTo>
                    <a:lnTo>
                      <a:pt x="1165" y="506"/>
                    </a:lnTo>
                    <a:lnTo>
                      <a:pt x="1166" y="509"/>
                    </a:lnTo>
                    <a:lnTo>
                      <a:pt x="1166" y="513"/>
                    </a:lnTo>
                    <a:lnTo>
                      <a:pt x="1163" y="515"/>
                    </a:lnTo>
                    <a:lnTo>
                      <a:pt x="1166" y="518"/>
                    </a:lnTo>
                    <a:lnTo>
                      <a:pt x="1169" y="523"/>
                    </a:lnTo>
                    <a:lnTo>
                      <a:pt x="1169" y="528"/>
                    </a:lnTo>
                    <a:lnTo>
                      <a:pt x="1169" y="533"/>
                    </a:lnTo>
                    <a:lnTo>
                      <a:pt x="1167" y="536"/>
                    </a:lnTo>
                    <a:lnTo>
                      <a:pt x="1168" y="541"/>
                    </a:lnTo>
                    <a:lnTo>
                      <a:pt x="1168" y="544"/>
                    </a:lnTo>
                    <a:lnTo>
                      <a:pt x="1165" y="548"/>
                    </a:lnTo>
                    <a:lnTo>
                      <a:pt x="1168" y="552"/>
                    </a:lnTo>
                    <a:lnTo>
                      <a:pt x="1168" y="556"/>
                    </a:lnTo>
                    <a:lnTo>
                      <a:pt x="1166" y="559"/>
                    </a:lnTo>
                    <a:lnTo>
                      <a:pt x="1163" y="563"/>
                    </a:lnTo>
                    <a:lnTo>
                      <a:pt x="1161" y="566"/>
                    </a:lnTo>
                    <a:lnTo>
                      <a:pt x="1159" y="569"/>
                    </a:lnTo>
                    <a:lnTo>
                      <a:pt x="1158" y="573"/>
                    </a:lnTo>
                    <a:lnTo>
                      <a:pt x="1160" y="577"/>
                    </a:lnTo>
                    <a:lnTo>
                      <a:pt x="1160" y="580"/>
                    </a:lnTo>
                    <a:lnTo>
                      <a:pt x="1159" y="583"/>
                    </a:lnTo>
                    <a:lnTo>
                      <a:pt x="1158" y="586"/>
                    </a:lnTo>
                    <a:lnTo>
                      <a:pt x="1156" y="587"/>
                    </a:lnTo>
                    <a:lnTo>
                      <a:pt x="1153" y="585"/>
                    </a:lnTo>
                    <a:lnTo>
                      <a:pt x="1151" y="582"/>
                    </a:lnTo>
                    <a:lnTo>
                      <a:pt x="1148" y="579"/>
                    </a:lnTo>
                    <a:lnTo>
                      <a:pt x="1145" y="576"/>
                    </a:lnTo>
                    <a:lnTo>
                      <a:pt x="1143" y="580"/>
                    </a:lnTo>
                    <a:lnTo>
                      <a:pt x="1139" y="582"/>
                    </a:lnTo>
                    <a:lnTo>
                      <a:pt x="1139" y="586"/>
                    </a:lnTo>
                    <a:lnTo>
                      <a:pt x="1143" y="590"/>
                    </a:lnTo>
                    <a:lnTo>
                      <a:pt x="1143" y="594"/>
                    </a:lnTo>
                    <a:lnTo>
                      <a:pt x="1142" y="598"/>
                    </a:lnTo>
                    <a:lnTo>
                      <a:pt x="1141" y="603"/>
                    </a:lnTo>
                    <a:lnTo>
                      <a:pt x="1139" y="607"/>
                    </a:lnTo>
                    <a:lnTo>
                      <a:pt x="1139" y="611"/>
                    </a:lnTo>
                    <a:lnTo>
                      <a:pt x="1139" y="615"/>
                    </a:lnTo>
                    <a:lnTo>
                      <a:pt x="1141" y="618"/>
                    </a:lnTo>
                    <a:lnTo>
                      <a:pt x="1143" y="622"/>
                    </a:lnTo>
                    <a:lnTo>
                      <a:pt x="1143" y="625"/>
                    </a:lnTo>
                    <a:lnTo>
                      <a:pt x="1143" y="627"/>
                    </a:lnTo>
                    <a:lnTo>
                      <a:pt x="1143" y="629"/>
                    </a:lnTo>
                    <a:lnTo>
                      <a:pt x="1145" y="631"/>
                    </a:lnTo>
                    <a:lnTo>
                      <a:pt x="1145" y="627"/>
                    </a:lnTo>
                    <a:lnTo>
                      <a:pt x="1146" y="623"/>
                    </a:lnTo>
                    <a:lnTo>
                      <a:pt x="1147" y="620"/>
                    </a:lnTo>
                    <a:lnTo>
                      <a:pt x="1152" y="618"/>
                    </a:lnTo>
                    <a:lnTo>
                      <a:pt x="1153" y="619"/>
                    </a:lnTo>
                    <a:lnTo>
                      <a:pt x="1156" y="619"/>
                    </a:lnTo>
                    <a:lnTo>
                      <a:pt x="1158" y="620"/>
                    </a:lnTo>
                    <a:lnTo>
                      <a:pt x="1160" y="622"/>
                    </a:lnTo>
                    <a:lnTo>
                      <a:pt x="1157" y="626"/>
                    </a:lnTo>
                    <a:lnTo>
                      <a:pt x="1154" y="631"/>
                    </a:lnTo>
                    <a:lnTo>
                      <a:pt x="1153" y="634"/>
                    </a:lnTo>
                    <a:lnTo>
                      <a:pt x="1154" y="640"/>
                    </a:lnTo>
                    <a:lnTo>
                      <a:pt x="1156" y="640"/>
                    </a:lnTo>
                    <a:lnTo>
                      <a:pt x="1158" y="638"/>
                    </a:lnTo>
                    <a:lnTo>
                      <a:pt x="1159" y="635"/>
                    </a:lnTo>
                    <a:lnTo>
                      <a:pt x="1161" y="636"/>
                    </a:lnTo>
                    <a:lnTo>
                      <a:pt x="1157" y="643"/>
                    </a:lnTo>
                    <a:lnTo>
                      <a:pt x="1154" y="649"/>
                    </a:lnTo>
                    <a:lnTo>
                      <a:pt x="1150" y="654"/>
                    </a:lnTo>
                    <a:lnTo>
                      <a:pt x="1143" y="655"/>
                    </a:lnTo>
                    <a:lnTo>
                      <a:pt x="1141" y="653"/>
                    </a:lnTo>
                    <a:lnTo>
                      <a:pt x="1137" y="654"/>
                    </a:lnTo>
                    <a:lnTo>
                      <a:pt x="1132" y="655"/>
                    </a:lnTo>
                    <a:lnTo>
                      <a:pt x="1128" y="655"/>
                    </a:lnTo>
                    <a:lnTo>
                      <a:pt x="1126" y="659"/>
                    </a:lnTo>
                    <a:lnTo>
                      <a:pt x="1124" y="663"/>
                    </a:lnTo>
                    <a:lnTo>
                      <a:pt x="1124" y="668"/>
                    </a:lnTo>
                    <a:lnTo>
                      <a:pt x="1124" y="672"/>
                    </a:lnTo>
                    <a:lnTo>
                      <a:pt x="1124" y="677"/>
                    </a:lnTo>
                    <a:lnTo>
                      <a:pt x="1124" y="681"/>
                    </a:lnTo>
                    <a:lnTo>
                      <a:pt x="1124" y="686"/>
                    </a:lnTo>
                    <a:lnTo>
                      <a:pt x="1124" y="690"/>
                    </a:lnTo>
                    <a:lnTo>
                      <a:pt x="1127" y="694"/>
                    </a:lnTo>
                    <a:lnTo>
                      <a:pt x="1130" y="695"/>
                    </a:lnTo>
                    <a:lnTo>
                      <a:pt x="1134" y="696"/>
                    </a:lnTo>
                    <a:lnTo>
                      <a:pt x="1133" y="700"/>
                    </a:lnTo>
                    <a:lnTo>
                      <a:pt x="1130" y="702"/>
                    </a:lnTo>
                    <a:lnTo>
                      <a:pt x="1128" y="702"/>
                    </a:lnTo>
                    <a:lnTo>
                      <a:pt x="1124" y="702"/>
                    </a:lnTo>
                    <a:lnTo>
                      <a:pt x="1121" y="700"/>
                    </a:lnTo>
                    <a:lnTo>
                      <a:pt x="1121" y="696"/>
                    </a:lnTo>
                    <a:lnTo>
                      <a:pt x="1120" y="693"/>
                    </a:lnTo>
                    <a:lnTo>
                      <a:pt x="1119" y="690"/>
                    </a:lnTo>
                    <a:lnTo>
                      <a:pt x="1116" y="689"/>
                    </a:lnTo>
                    <a:lnTo>
                      <a:pt x="1115" y="687"/>
                    </a:lnTo>
                    <a:lnTo>
                      <a:pt x="1113" y="687"/>
                    </a:lnTo>
                    <a:lnTo>
                      <a:pt x="1111" y="687"/>
                    </a:lnTo>
                    <a:lnTo>
                      <a:pt x="1109" y="687"/>
                    </a:lnTo>
                    <a:lnTo>
                      <a:pt x="1107" y="691"/>
                    </a:lnTo>
                    <a:lnTo>
                      <a:pt x="1107" y="695"/>
                    </a:lnTo>
                    <a:lnTo>
                      <a:pt x="1109" y="698"/>
                    </a:lnTo>
                    <a:lnTo>
                      <a:pt x="1111" y="700"/>
                    </a:lnTo>
                    <a:lnTo>
                      <a:pt x="1115" y="703"/>
                    </a:lnTo>
                    <a:lnTo>
                      <a:pt x="1117" y="706"/>
                    </a:lnTo>
                    <a:lnTo>
                      <a:pt x="1117" y="709"/>
                    </a:lnTo>
                    <a:lnTo>
                      <a:pt x="1117" y="714"/>
                    </a:lnTo>
                    <a:lnTo>
                      <a:pt x="1120" y="718"/>
                    </a:lnTo>
                    <a:lnTo>
                      <a:pt x="1120" y="723"/>
                    </a:lnTo>
                    <a:lnTo>
                      <a:pt x="1119" y="728"/>
                    </a:lnTo>
                    <a:lnTo>
                      <a:pt x="1119" y="732"/>
                    </a:lnTo>
                    <a:lnTo>
                      <a:pt x="1116" y="735"/>
                    </a:lnTo>
                    <a:lnTo>
                      <a:pt x="1115" y="740"/>
                    </a:lnTo>
                    <a:lnTo>
                      <a:pt x="1113" y="743"/>
                    </a:lnTo>
                    <a:lnTo>
                      <a:pt x="1111" y="748"/>
                    </a:lnTo>
                    <a:lnTo>
                      <a:pt x="1117" y="748"/>
                    </a:lnTo>
                    <a:lnTo>
                      <a:pt x="1118" y="751"/>
                    </a:lnTo>
                    <a:lnTo>
                      <a:pt x="1118" y="756"/>
                    </a:lnTo>
                    <a:lnTo>
                      <a:pt x="1116" y="760"/>
                    </a:lnTo>
                    <a:lnTo>
                      <a:pt x="1114" y="761"/>
                    </a:lnTo>
                    <a:lnTo>
                      <a:pt x="1111" y="761"/>
                    </a:lnTo>
                    <a:lnTo>
                      <a:pt x="1107" y="761"/>
                    </a:lnTo>
                    <a:lnTo>
                      <a:pt x="1104" y="761"/>
                    </a:lnTo>
                    <a:lnTo>
                      <a:pt x="1102" y="766"/>
                    </a:lnTo>
                    <a:lnTo>
                      <a:pt x="1100" y="771"/>
                    </a:lnTo>
                    <a:lnTo>
                      <a:pt x="1098" y="777"/>
                    </a:lnTo>
                    <a:lnTo>
                      <a:pt x="1098" y="783"/>
                    </a:lnTo>
                    <a:lnTo>
                      <a:pt x="1096" y="786"/>
                    </a:lnTo>
                    <a:lnTo>
                      <a:pt x="1098" y="791"/>
                    </a:lnTo>
                    <a:lnTo>
                      <a:pt x="1100" y="796"/>
                    </a:lnTo>
                    <a:lnTo>
                      <a:pt x="1094" y="800"/>
                    </a:lnTo>
                    <a:lnTo>
                      <a:pt x="1092" y="803"/>
                    </a:lnTo>
                    <a:lnTo>
                      <a:pt x="1091" y="806"/>
                    </a:lnTo>
                    <a:lnTo>
                      <a:pt x="1089" y="809"/>
                    </a:lnTo>
                    <a:lnTo>
                      <a:pt x="1085" y="810"/>
                    </a:lnTo>
                    <a:lnTo>
                      <a:pt x="1085" y="807"/>
                    </a:lnTo>
                    <a:lnTo>
                      <a:pt x="1083" y="806"/>
                    </a:lnTo>
                    <a:lnTo>
                      <a:pt x="1081" y="805"/>
                    </a:lnTo>
                    <a:lnTo>
                      <a:pt x="1079" y="805"/>
                    </a:lnTo>
                    <a:lnTo>
                      <a:pt x="1078" y="805"/>
                    </a:lnTo>
                    <a:lnTo>
                      <a:pt x="1078" y="807"/>
                    </a:lnTo>
                    <a:lnTo>
                      <a:pt x="1078" y="809"/>
                    </a:lnTo>
                    <a:lnTo>
                      <a:pt x="1078" y="811"/>
                    </a:lnTo>
                    <a:lnTo>
                      <a:pt x="1081" y="812"/>
                    </a:lnTo>
                    <a:lnTo>
                      <a:pt x="1085" y="812"/>
                    </a:lnTo>
                    <a:lnTo>
                      <a:pt x="1090" y="811"/>
                    </a:lnTo>
                    <a:lnTo>
                      <a:pt x="1096" y="811"/>
                    </a:lnTo>
                    <a:lnTo>
                      <a:pt x="1098" y="808"/>
                    </a:lnTo>
                    <a:lnTo>
                      <a:pt x="1100" y="805"/>
                    </a:lnTo>
                    <a:lnTo>
                      <a:pt x="1102" y="805"/>
                    </a:lnTo>
                    <a:lnTo>
                      <a:pt x="1106" y="805"/>
                    </a:lnTo>
                    <a:lnTo>
                      <a:pt x="1108" y="807"/>
                    </a:lnTo>
                    <a:lnTo>
                      <a:pt x="1109" y="809"/>
                    </a:lnTo>
                    <a:lnTo>
                      <a:pt x="1110" y="811"/>
                    </a:lnTo>
                    <a:lnTo>
                      <a:pt x="1111" y="813"/>
                    </a:lnTo>
                    <a:lnTo>
                      <a:pt x="1112" y="811"/>
                    </a:lnTo>
                    <a:lnTo>
                      <a:pt x="1113" y="809"/>
                    </a:lnTo>
                    <a:lnTo>
                      <a:pt x="1113" y="807"/>
                    </a:lnTo>
                    <a:lnTo>
                      <a:pt x="1113" y="805"/>
                    </a:lnTo>
                    <a:lnTo>
                      <a:pt x="1109" y="801"/>
                    </a:lnTo>
                    <a:lnTo>
                      <a:pt x="1105" y="798"/>
                    </a:lnTo>
                    <a:lnTo>
                      <a:pt x="1101" y="796"/>
                    </a:lnTo>
                    <a:lnTo>
                      <a:pt x="1103" y="791"/>
                    </a:lnTo>
                    <a:lnTo>
                      <a:pt x="1106" y="789"/>
                    </a:lnTo>
                    <a:lnTo>
                      <a:pt x="1109" y="786"/>
                    </a:lnTo>
                    <a:lnTo>
                      <a:pt x="1110" y="783"/>
                    </a:lnTo>
                    <a:lnTo>
                      <a:pt x="1111" y="779"/>
                    </a:lnTo>
                    <a:lnTo>
                      <a:pt x="1112" y="775"/>
                    </a:lnTo>
                    <a:lnTo>
                      <a:pt x="1113" y="771"/>
                    </a:lnTo>
                    <a:lnTo>
                      <a:pt x="1115" y="768"/>
                    </a:lnTo>
                    <a:lnTo>
                      <a:pt x="1116" y="764"/>
                    </a:lnTo>
                    <a:lnTo>
                      <a:pt x="1119" y="765"/>
                    </a:lnTo>
                    <a:lnTo>
                      <a:pt x="1120" y="768"/>
                    </a:lnTo>
                    <a:lnTo>
                      <a:pt x="1121" y="772"/>
                    </a:lnTo>
                    <a:lnTo>
                      <a:pt x="1123" y="775"/>
                    </a:lnTo>
                    <a:lnTo>
                      <a:pt x="1123" y="779"/>
                    </a:lnTo>
                    <a:lnTo>
                      <a:pt x="1124" y="783"/>
                    </a:lnTo>
                    <a:lnTo>
                      <a:pt x="1125" y="787"/>
                    </a:lnTo>
                    <a:lnTo>
                      <a:pt x="1126" y="790"/>
                    </a:lnTo>
                    <a:lnTo>
                      <a:pt x="1127" y="795"/>
                    </a:lnTo>
                    <a:lnTo>
                      <a:pt x="1127" y="798"/>
                    </a:lnTo>
                    <a:lnTo>
                      <a:pt x="1126" y="802"/>
                    </a:lnTo>
                    <a:lnTo>
                      <a:pt x="1124" y="805"/>
                    </a:lnTo>
                    <a:lnTo>
                      <a:pt x="1124" y="810"/>
                    </a:lnTo>
                    <a:lnTo>
                      <a:pt x="1124" y="814"/>
                    </a:lnTo>
                    <a:lnTo>
                      <a:pt x="1124" y="819"/>
                    </a:lnTo>
                    <a:lnTo>
                      <a:pt x="1124" y="822"/>
                    </a:lnTo>
                    <a:lnTo>
                      <a:pt x="1124" y="826"/>
                    </a:lnTo>
                    <a:lnTo>
                      <a:pt x="1124" y="830"/>
                    </a:lnTo>
                    <a:lnTo>
                      <a:pt x="1125" y="834"/>
                    </a:lnTo>
                    <a:lnTo>
                      <a:pt x="1126" y="838"/>
                    </a:lnTo>
                    <a:lnTo>
                      <a:pt x="1129" y="841"/>
                    </a:lnTo>
                    <a:lnTo>
                      <a:pt x="1132" y="839"/>
                    </a:lnTo>
                    <a:lnTo>
                      <a:pt x="1133" y="837"/>
                    </a:lnTo>
                    <a:lnTo>
                      <a:pt x="1135" y="834"/>
                    </a:lnTo>
                    <a:lnTo>
                      <a:pt x="1137" y="833"/>
                    </a:lnTo>
                    <a:lnTo>
                      <a:pt x="1138" y="833"/>
                    </a:lnTo>
                    <a:lnTo>
                      <a:pt x="1139" y="833"/>
                    </a:lnTo>
                    <a:lnTo>
                      <a:pt x="1141" y="834"/>
                    </a:lnTo>
                    <a:lnTo>
                      <a:pt x="1141" y="835"/>
                    </a:lnTo>
                    <a:lnTo>
                      <a:pt x="1142" y="835"/>
                    </a:lnTo>
                    <a:lnTo>
                      <a:pt x="1143" y="835"/>
                    </a:lnTo>
                    <a:lnTo>
                      <a:pt x="1143" y="834"/>
                    </a:lnTo>
                    <a:lnTo>
                      <a:pt x="1145" y="831"/>
                    </a:lnTo>
                    <a:lnTo>
                      <a:pt x="1147" y="828"/>
                    </a:lnTo>
                    <a:lnTo>
                      <a:pt x="1147" y="824"/>
                    </a:lnTo>
                    <a:lnTo>
                      <a:pt x="1147" y="821"/>
                    </a:lnTo>
                    <a:lnTo>
                      <a:pt x="1148" y="818"/>
                    </a:lnTo>
                    <a:lnTo>
                      <a:pt x="1149" y="815"/>
                    </a:lnTo>
                    <a:lnTo>
                      <a:pt x="1151" y="812"/>
                    </a:lnTo>
                    <a:lnTo>
                      <a:pt x="1153" y="810"/>
                    </a:lnTo>
                    <a:lnTo>
                      <a:pt x="1154" y="812"/>
                    </a:lnTo>
                    <a:lnTo>
                      <a:pt x="1154" y="814"/>
                    </a:lnTo>
                    <a:lnTo>
                      <a:pt x="1154" y="817"/>
                    </a:lnTo>
                    <a:lnTo>
                      <a:pt x="1158" y="818"/>
                    </a:lnTo>
                    <a:lnTo>
                      <a:pt x="1160" y="818"/>
                    </a:lnTo>
                    <a:lnTo>
                      <a:pt x="1160" y="817"/>
                    </a:lnTo>
                    <a:lnTo>
                      <a:pt x="1162" y="815"/>
                    </a:lnTo>
                    <a:lnTo>
                      <a:pt x="1163" y="810"/>
                    </a:lnTo>
                    <a:lnTo>
                      <a:pt x="1162" y="805"/>
                    </a:lnTo>
                    <a:lnTo>
                      <a:pt x="1160" y="802"/>
                    </a:lnTo>
                    <a:lnTo>
                      <a:pt x="1158" y="797"/>
                    </a:lnTo>
                    <a:lnTo>
                      <a:pt x="1156" y="794"/>
                    </a:lnTo>
                    <a:lnTo>
                      <a:pt x="1156" y="790"/>
                    </a:lnTo>
                    <a:lnTo>
                      <a:pt x="1158" y="786"/>
                    </a:lnTo>
                    <a:lnTo>
                      <a:pt x="1163" y="783"/>
                    </a:lnTo>
                    <a:lnTo>
                      <a:pt x="1165" y="777"/>
                    </a:lnTo>
                    <a:lnTo>
                      <a:pt x="1169" y="773"/>
                    </a:lnTo>
                    <a:lnTo>
                      <a:pt x="1173" y="769"/>
                    </a:lnTo>
                    <a:lnTo>
                      <a:pt x="1174" y="763"/>
                    </a:lnTo>
                    <a:lnTo>
                      <a:pt x="1178" y="761"/>
                    </a:lnTo>
                    <a:lnTo>
                      <a:pt x="1182" y="761"/>
                    </a:lnTo>
                    <a:lnTo>
                      <a:pt x="1184" y="760"/>
                    </a:lnTo>
                    <a:lnTo>
                      <a:pt x="1182" y="758"/>
                    </a:lnTo>
                    <a:lnTo>
                      <a:pt x="1181" y="753"/>
                    </a:lnTo>
                    <a:lnTo>
                      <a:pt x="1182" y="751"/>
                    </a:lnTo>
                    <a:lnTo>
                      <a:pt x="1182" y="748"/>
                    </a:lnTo>
                    <a:lnTo>
                      <a:pt x="1184" y="745"/>
                    </a:lnTo>
                    <a:lnTo>
                      <a:pt x="1185" y="742"/>
                    </a:lnTo>
                    <a:lnTo>
                      <a:pt x="1187" y="739"/>
                    </a:lnTo>
                    <a:lnTo>
                      <a:pt x="1188" y="736"/>
                    </a:lnTo>
                    <a:lnTo>
                      <a:pt x="1188" y="732"/>
                    </a:lnTo>
                    <a:lnTo>
                      <a:pt x="1191" y="732"/>
                    </a:lnTo>
                    <a:lnTo>
                      <a:pt x="1193" y="731"/>
                    </a:lnTo>
                    <a:lnTo>
                      <a:pt x="1196" y="730"/>
                    </a:lnTo>
                    <a:lnTo>
                      <a:pt x="1197" y="728"/>
                    </a:lnTo>
                    <a:lnTo>
                      <a:pt x="1196" y="725"/>
                    </a:lnTo>
                    <a:lnTo>
                      <a:pt x="1196" y="722"/>
                    </a:lnTo>
                    <a:lnTo>
                      <a:pt x="1197" y="719"/>
                    </a:lnTo>
                    <a:lnTo>
                      <a:pt x="1197" y="717"/>
                    </a:lnTo>
                    <a:lnTo>
                      <a:pt x="1199" y="715"/>
                    </a:lnTo>
                    <a:lnTo>
                      <a:pt x="1199" y="712"/>
                    </a:lnTo>
                    <a:lnTo>
                      <a:pt x="1200" y="708"/>
                    </a:lnTo>
                    <a:lnTo>
                      <a:pt x="1200" y="706"/>
                    </a:lnTo>
                    <a:lnTo>
                      <a:pt x="1203" y="704"/>
                    </a:lnTo>
                    <a:lnTo>
                      <a:pt x="1206" y="700"/>
                    </a:lnTo>
                    <a:lnTo>
                      <a:pt x="1208" y="698"/>
                    </a:lnTo>
                    <a:lnTo>
                      <a:pt x="1209" y="695"/>
                    </a:lnTo>
                    <a:lnTo>
                      <a:pt x="1210" y="691"/>
                    </a:lnTo>
                    <a:lnTo>
                      <a:pt x="1210" y="688"/>
                    </a:lnTo>
                    <a:lnTo>
                      <a:pt x="1211" y="685"/>
                    </a:lnTo>
                    <a:lnTo>
                      <a:pt x="1211" y="680"/>
                    </a:lnTo>
                    <a:lnTo>
                      <a:pt x="1214" y="677"/>
                    </a:lnTo>
                    <a:lnTo>
                      <a:pt x="1215" y="673"/>
                    </a:lnTo>
                    <a:lnTo>
                      <a:pt x="1217" y="670"/>
                    </a:lnTo>
                    <a:lnTo>
                      <a:pt x="1219" y="665"/>
                    </a:lnTo>
                    <a:lnTo>
                      <a:pt x="1221" y="661"/>
                    </a:lnTo>
                    <a:lnTo>
                      <a:pt x="1223" y="658"/>
                    </a:lnTo>
                    <a:lnTo>
                      <a:pt x="1224" y="654"/>
                    </a:lnTo>
                    <a:lnTo>
                      <a:pt x="1225" y="650"/>
                    </a:lnTo>
                    <a:lnTo>
                      <a:pt x="1232" y="648"/>
                    </a:lnTo>
                    <a:lnTo>
                      <a:pt x="1236" y="644"/>
                    </a:lnTo>
                    <a:lnTo>
                      <a:pt x="1239" y="640"/>
                    </a:lnTo>
                    <a:lnTo>
                      <a:pt x="1241" y="634"/>
                    </a:lnTo>
                    <a:lnTo>
                      <a:pt x="1242" y="628"/>
                    </a:lnTo>
                    <a:lnTo>
                      <a:pt x="1244" y="623"/>
                    </a:lnTo>
                    <a:lnTo>
                      <a:pt x="1246" y="618"/>
                    </a:lnTo>
                    <a:lnTo>
                      <a:pt x="1251" y="615"/>
                    </a:lnTo>
                    <a:lnTo>
                      <a:pt x="1253" y="609"/>
                    </a:lnTo>
                    <a:lnTo>
                      <a:pt x="1255" y="604"/>
                    </a:lnTo>
                    <a:lnTo>
                      <a:pt x="1257" y="599"/>
                    </a:lnTo>
                    <a:lnTo>
                      <a:pt x="1261" y="595"/>
                    </a:lnTo>
                    <a:lnTo>
                      <a:pt x="1264" y="591"/>
                    </a:lnTo>
                    <a:lnTo>
                      <a:pt x="1266" y="586"/>
                    </a:lnTo>
                    <a:lnTo>
                      <a:pt x="1266" y="580"/>
                    </a:lnTo>
                    <a:lnTo>
                      <a:pt x="1266" y="573"/>
                    </a:lnTo>
                    <a:lnTo>
                      <a:pt x="1271" y="572"/>
                    </a:lnTo>
                    <a:lnTo>
                      <a:pt x="1272" y="568"/>
                    </a:lnTo>
                    <a:lnTo>
                      <a:pt x="1272" y="563"/>
                    </a:lnTo>
                    <a:lnTo>
                      <a:pt x="1275" y="560"/>
                    </a:lnTo>
                    <a:lnTo>
                      <a:pt x="1279" y="558"/>
                    </a:lnTo>
                    <a:lnTo>
                      <a:pt x="1278" y="555"/>
                    </a:lnTo>
                    <a:lnTo>
                      <a:pt x="1277" y="552"/>
                    </a:lnTo>
                    <a:lnTo>
                      <a:pt x="1278" y="550"/>
                    </a:lnTo>
                    <a:lnTo>
                      <a:pt x="1281" y="546"/>
                    </a:lnTo>
                    <a:lnTo>
                      <a:pt x="1283" y="543"/>
                    </a:lnTo>
                    <a:lnTo>
                      <a:pt x="1284" y="540"/>
                    </a:lnTo>
                    <a:lnTo>
                      <a:pt x="1285" y="536"/>
                    </a:lnTo>
                    <a:lnTo>
                      <a:pt x="1287" y="533"/>
                    </a:lnTo>
                    <a:lnTo>
                      <a:pt x="1288" y="528"/>
                    </a:lnTo>
                    <a:lnTo>
                      <a:pt x="1290" y="526"/>
                    </a:lnTo>
                    <a:lnTo>
                      <a:pt x="1294" y="524"/>
                    </a:lnTo>
                    <a:lnTo>
                      <a:pt x="1296" y="518"/>
                    </a:lnTo>
                    <a:lnTo>
                      <a:pt x="1297" y="514"/>
                    </a:lnTo>
                    <a:lnTo>
                      <a:pt x="1298" y="509"/>
                    </a:lnTo>
                    <a:lnTo>
                      <a:pt x="1300" y="505"/>
                    </a:lnTo>
                    <a:lnTo>
                      <a:pt x="1302" y="500"/>
                    </a:lnTo>
                    <a:lnTo>
                      <a:pt x="1305" y="496"/>
                    </a:lnTo>
                    <a:lnTo>
                      <a:pt x="1308" y="492"/>
                    </a:lnTo>
                    <a:lnTo>
                      <a:pt x="1311" y="489"/>
                    </a:lnTo>
                    <a:lnTo>
                      <a:pt x="1314" y="485"/>
                    </a:lnTo>
                    <a:lnTo>
                      <a:pt x="1315" y="479"/>
                    </a:lnTo>
                    <a:lnTo>
                      <a:pt x="1317" y="473"/>
                    </a:lnTo>
                    <a:lnTo>
                      <a:pt x="1320" y="469"/>
                    </a:lnTo>
                    <a:lnTo>
                      <a:pt x="1320" y="464"/>
                    </a:lnTo>
                    <a:lnTo>
                      <a:pt x="1324" y="460"/>
                    </a:lnTo>
                    <a:lnTo>
                      <a:pt x="1326" y="456"/>
                    </a:lnTo>
                    <a:lnTo>
                      <a:pt x="1330" y="453"/>
                    </a:lnTo>
                    <a:lnTo>
                      <a:pt x="1333" y="450"/>
                    </a:lnTo>
                    <a:lnTo>
                      <a:pt x="1335" y="446"/>
                    </a:lnTo>
                    <a:lnTo>
                      <a:pt x="1337" y="442"/>
                    </a:lnTo>
                    <a:lnTo>
                      <a:pt x="1336" y="436"/>
                    </a:lnTo>
                    <a:lnTo>
                      <a:pt x="1337" y="430"/>
                    </a:lnTo>
                    <a:lnTo>
                      <a:pt x="1341" y="425"/>
                    </a:lnTo>
                    <a:lnTo>
                      <a:pt x="1344" y="420"/>
                    </a:lnTo>
                    <a:lnTo>
                      <a:pt x="1349" y="417"/>
                    </a:lnTo>
                    <a:lnTo>
                      <a:pt x="1354" y="413"/>
                    </a:lnTo>
                    <a:lnTo>
                      <a:pt x="1359" y="410"/>
                    </a:lnTo>
                    <a:lnTo>
                      <a:pt x="1365" y="407"/>
                    </a:lnTo>
                    <a:lnTo>
                      <a:pt x="1370" y="405"/>
                    </a:lnTo>
                    <a:lnTo>
                      <a:pt x="1371" y="402"/>
                    </a:lnTo>
                    <a:lnTo>
                      <a:pt x="1372" y="400"/>
                    </a:lnTo>
                    <a:lnTo>
                      <a:pt x="1372" y="398"/>
                    </a:lnTo>
                    <a:lnTo>
                      <a:pt x="1372" y="395"/>
                    </a:lnTo>
                    <a:lnTo>
                      <a:pt x="1369" y="394"/>
                    </a:lnTo>
                    <a:lnTo>
                      <a:pt x="1368" y="391"/>
                    </a:lnTo>
                    <a:lnTo>
                      <a:pt x="1368" y="387"/>
                    </a:lnTo>
                    <a:lnTo>
                      <a:pt x="1369" y="384"/>
                    </a:lnTo>
                    <a:lnTo>
                      <a:pt x="1371" y="383"/>
                    </a:lnTo>
                    <a:lnTo>
                      <a:pt x="1374" y="382"/>
                    </a:lnTo>
                    <a:lnTo>
                      <a:pt x="1377" y="380"/>
                    </a:lnTo>
                    <a:lnTo>
                      <a:pt x="1378" y="378"/>
                    </a:lnTo>
                    <a:lnTo>
                      <a:pt x="1377" y="376"/>
                    </a:lnTo>
                    <a:lnTo>
                      <a:pt x="1375" y="374"/>
                    </a:lnTo>
                    <a:lnTo>
                      <a:pt x="1374" y="371"/>
                    </a:lnTo>
                    <a:lnTo>
                      <a:pt x="1375" y="368"/>
                    </a:lnTo>
                    <a:lnTo>
                      <a:pt x="1379" y="368"/>
                    </a:lnTo>
                    <a:lnTo>
                      <a:pt x="1381" y="370"/>
                    </a:lnTo>
                    <a:lnTo>
                      <a:pt x="1383" y="372"/>
                    </a:lnTo>
                    <a:lnTo>
                      <a:pt x="1387" y="370"/>
                    </a:lnTo>
                    <a:lnTo>
                      <a:pt x="1385" y="363"/>
                    </a:lnTo>
                    <a:lnTo>
                      <a:pt x="1386" y="356"/>
                    </a:lnTo>
                    <a:lnTo>
                      <a:pt x="1387" y="350"/>
                    </a:lnTo>
                    <a:lnTo>
                      <a:pt x="1390" y="344"/>
                    </a:lnTo>
                    <a:lnTo>
                      <a:pt x="1393" y="337"/>
                    </a:lnTo>
                    <a:lnTo>
                      <a:pt x="1397" y="331"/>
                    </a:lnTo>
                    <a:lnTo>
                      <a:pt x="1399" y="325"/>
                    </a:lnTo>
                    <a:lnTo>
                      <a:pt x="1401" y="318"/>
                    </a:lnTo>
                    <a:lnTo>
                      <a:pt x="1406" y="315"/>
                    </a:lnTo>
                    <a:lnTo>
                      <a:pt x="1408" y="311"/>
                    </a:lnTo>
                    <a:lnTo>
                      <a:pt x="1410" y="306"/>
                    </a:lnTo>
                    <a:lnTo>
                      <a:pt x="1411" y="301"/>
                    </a:lnTo>
                    <a:lnTo>
                      <a:pt x="1413" y="297"/>
                    </a:lnTo>
                    <a:lnTo>
                      <a:pt x="1415" y="295"/>
                    </a:lnTo>
                    <a:lnTo>
                      <a:pt x="1419" y="293"/>
                    </a:lnTo>
                    <a:lnTo>
                      <a:pt x="1425" y="297"/>
                    </a:lnTo>
                    <a:lnTo>
                      <a:pt x="1426" y="295"/>
                    </a:lnTo>
                    <a:lnTo>
                      <a:pt x="1426" y="293"/>
                    </a:lnTo>
                    <a:lnTo>
                      <a:pt x="1426" y="290"/>
                    </a:lnTo>
                    <a:lnTo>
                      <a:pt x="1427" y="288"/>
                    </a:lnTo>
                    <a:lnTo>
                      <a:pt x="1434" y="288"/>
                    </a:lnTo>
                    <a:lnTo>
                      <a:pt x="1436" y="286"/>
                    </a:lnTo>
                    <a:lnTo>
                      <a:pt x="1436" y="284"/>
                    </a:lnTo>
                    <a:lnTo>
                      <a:pt x="1436" y="280"/>
                    </a:lnTo>
                    <a:lnTo>
                      <a:pt x="1434" y="278"/>
                    </a:lnTo>
                    <a:lnTo>
                      <a:pt x="1434" y="273"/>
                    </a:lnTo>
                    <a:lnTo>
                      <a:pt x="1434" y="271"/>
                    </a:lnTo>
                    <a:lnTo>
                      <a:pt x="1438" y="269"/>
                    </a:lnTo>
                    <a:lnTo>
                      <a:pt x="1440" y="263"/>
                    </a:lnTo>
                    <a:lnTo>
                      <a:pt x="1445" y="259"/>
                    </a:lnTo>
                    <a:lnTo>
                      <a:pt x="1450" y="255"/>
                    </a:lnTo>
                    <a:lnTo>
                      <a:pt x="1449" y="248"/>
                    </a:lnTo>
                    <a:lnTo>
                      <a:pt x="1451" y="247"/>
                    </a:lnTo>
                    <a:lnTo>
                      <a:pt x="1453" y="244"/>
                    </a:lnTo>
                    <a:lnTo>
                      <a:pt x="1453" y="241"/>
                    </a:lnTo>
                    <a:lnTo>
                      <a:pt x="1454" y="239"/>
                    </a:lnTo>
                    <a:lnTo>
                      <a:pt x="1458" y="237"/>
                    </a:lnTo>
                    <a:lnTo>
                      <a:pt x="1460" y="234"/>
                    </a:lnTo>
                    <a:lnTo>
                      <a:pt x="1462" y="230"/>
                    </a:lnTo>
                    <a:lnTo>
                      <a:pt x="1462" y="226"/>
                    </a:lnTo>
                    <a:lnTo>
                      <a:pt x="1464" y="223"/>
                    </a:lnTo>
                    <a:lnTo>
                      <a:pt x="1466" y="220"/>
                    </a:lnTo>
                    <a:lnTo>
                      <a:pt x="1470" y="219"/>
                    </a:lnTo>
                    <a:lnTo>
                      <a:pt x="1475" y="220"/>
                    </a:lnTo>
                    <a:lnTo>
                      <a:pt x="1479" y="218"/>
                    </a:lnTo>
                    <a:lnTo>
                      <a:pt x="1482" y="215"/>
                    </a:lnTo>
                    <a:lnTo>
                      <a:pt x="1486" y="210"/>
                    </a:lnTo>
                    <a:lnTo>
                      <a:pt x="1488" y="206"/>
                    </a:lnTo>
                    <a:lnTo>
                      <a:pt x="1491" y="203"/>
                    </a:lnTo>
                    <a:lnTo>
                      <a:pt x="1494" y="202"/>
                    </a:lnTo>
                    <a:lnTo>
                      <a:pt x="1498" y="203"/>
                    </a:lnTo>
                    <a:lnTo>
                      <a:pt x="1501" y="209"/>
                    </a:lnTo>
                    <a:lnTo>
                      <a:pt x="1504" y="209"/>
                    </a:lnTo>
                    <a:lnTo>
                      <a:pt x="1505" y="207"/>
                    </a:lnTo>
                    <a:lnTo>
                      <a:pt x="1507" y="205"/>
                    </a:lnTo>
                    <a:lnTo>
                      <a:pt x="1509" y="203"/>
                    </a:lnTo>
                    <a:lnTo>
                      <a:pt x="1510" y="198"/>
                    </a:lnTo>
                    <a:lnTo>
                      <a:pt x="1514" y="193"/>
                    </a:lnTo>
                    <a:lnTo>
                      <a:pt x="1516" y="189"/>
                    </a:lnTo>
                    <a:lnTo>
                      <a:pt x="1515" y="183"/>
                    </a:lnTo>
                    <a:lnTo>
                      <a:pt x="1514" y="179"/>
                    </a:lnTo>
                    <a:lnTo>
                      <a:pt x="1512" y="178"/>
                    </a:lnTo>
                    <a:lnTo>
                      <a:pt x="1509" y="177"/>
                    </a:lnTo>
                    <a:lnTo>
                      <a:pt x="1507" y="175"/>
                    </a:lnTo>
                    <a:lnTo>
                      <a:pt x="1509" y="172"/>
                    </a:lnTo>
                    <a:lnTo>
                      <a:pt x="1514" y="170"/>
                    </a:lnTo>
                    <a:lnTo>
                      <a:pt x="1516" y="166"/>
                    </a:lnTo>
                    <a:lnTo>
                      <a:pt x="1516" y="161"/>
                    </a:lnTo>
                    <a:lnTo>
                      <a:pt x="1519" y="156"/>
                    </a:lnTo>
                    <a:lnTo>
                      <a:pt x="1523" y="152"/>
                    </a:lnTo>
                    <a:lnTo>
                      <a:pt x="1526" y="147"/>
                    </a:lnTo>
                    <a:lnTo>
                      <a:pt x="1529" y="142"/>
                    </a:lnTo>
                    <a:lnTo>
                      <a:pt x="1532" y="136"/>
                    </a:lnTo>
                    <a:lnTo>
                      <a:pt x="1534" y="131"/>
                    </a:lnTo>
                    <a:lnTo>
                      <a:pt x="1537" y="127"/>
                    </a:lnTo>
                    <a:lnTo>
                      <a:pt x="1542" y="122"/>
                    </a:lnTo>
                    <a:lnTo>
                      <a:pt x="1544" y="119"/>
                    </a:lnTo>
                    <a:lnTo>
                      <a:pt x="1546" y="117"/>
                    </a:lnTo>
                    <a:lnTo>
                      <a:pt x="1547" y="115"/>
                    </a:lnTo>
                    <a:lnTo>
                      <a:pt x="1550" y="112"/>
                    </a:lnTo>
                    <a:lnTo>
                      <a:pt x="1554" y="116"/>
                    </a:lnTo>
                    <a:lnTo>
                      <a:pt x="1558" y="115"/>
                    </a:lnTo>
                    <a:lnTo>
                      <a:pt x="1561" y="112"/>
                    </a:lnTo>
                    <a:lnTo>
                      <a:pt x="1563" y="108"/>
                    </a:lnTo>
                    <a:lnTo>
                      <a:pt x="1567" y="105"/>
                    </a:lnTo>
                    <a:lnTo>
                      <a:pt x="1570" y="102"/>
                    </a:lnTo>
                    <a:lnTo>
                      <a:pt x="1573" y="103"/>
                    </a:lnTo>
                    <a:lnTo>
                      <a:pt x="1578" y="109"/>
                    </a:lnTo>
                    <a:close/>
                    <a:moveTo>
                      <a:pt x="1603" y="113"/>
                    </a:moveTo>
                    <a:lnTo>
                      <a:pt x="1606" y="112"/>
                    </a:lnTo>
                    <a:lnTo>
                      <a:pt x="1605" y="114"/>
                    </a:lnTo>
                    <a:lnTo>
                      <a:pt x="1603" y="115"/>
                    </a:lnTo>
                    <a:lnTo>
                      <a:pt x="1603" y="113"/>
                    </a:lnTo>
                    <a:close/>
                    <a:moveTo>
                      <a:pt x="1565" y="143"/>
                    </a:moveTo>
                    <a:lnTo>
                      <a:pt x="1561" y="143"/>
                    </a:lnTo>
                    <a:lnTo>
                      <a:pt x="1558" y="143"/>
                    </a:lnTo>
                    <a:lnTo>
                      <a:pt x="1558" y="142"/>
                    </a:lnTo>
                    <a:lnTo>
                      <a:pt x="1561" y="138"/>
                    </a:lnTo>
                    <a:lnTo>
                      <a:pt x="1563" y="138"/>
                    </a:lnTo>
                    <a:lnTo>
                      <a:pt x="1563" y="140"/>
                    </a:lnTo>
                    <a:lnTo>
                      <a:pt x="1563" y="142"/>
                    </a:lnTo>
                    <a:lnTo>
                      <a:pt x="1565" y="143"/>
                    </a:lnTo>
                    <a:close/>
                    <a:moveTo>
                      <a:pt x="1505" y="183"/>
                    </a:moveTo>
                    <a:lnTo>
                      <a:pt x="1505" y="185"/>
                    </a:lnTo>
                    <a:lnTo>
                      <a:pt x="1504" y="186"/>
                    </a:lnTo>
                    <a:lnTo>
                      <a:pt x="1503" y="188"/>
                    </a:lnTo>
                    <a:lnTo>
                      <a:pt x="1502" y="188"/>
                    </a:lnTo>
                    <a:lnTo>
                      <a:pt x="1501" y="186"/>
                    </a:lnTo>
                    <a:lnTo>
                      <a:pt x="1501" y="183"/>
                    </a:lnTo>
                    <a:lnTo>
                      <a:pt x="1502" y="181"/>
                    </a:lnTo>
                    <a:lnTo>
                      <a:pt x="1505" y="183"/>
                    </a:lnTo>
                    <a:close/>
                    <a:moveTo>
                      <a:pt x="1482" y="228"/>
                    </a:moveTo>
                    <a:lnTo>
                      <a:pt x="1480" y="226"/>
                    </a:lnTo>
                    <a:lnTo>
                      <a:pt x="1482" y="224"/>
                    </a:lnTo>
                    <a:lnTo>
                      <a:pt x="1483" y="224"/>
                    </a:lnTo>
                    <a:lnTo>
                      <a:pt x="1482" y="228"/>
                    </a:lnTo>
                    <a:close/>
                    <a:moveTo>
                      <a:pt x="1526" y="229"/>
                    </a:moveTo>
                    <a:lnTo>
                      <a:pt x="1526" y="233"/>
                    </a:lnTo>
                    <a:lnTo>
                      <a:pt x="1526" y="235"/>
                    </a:lnTo>
                    <a:lnTo>
                      <a:pt x="1525" y="237"/>
                    </a:lnTo>
                    <a:lnTo>
                      <a:pt x="1524" y="239"/>
                    </a:lnTo>
                    <a:lnTo>
                      <a:pt x="1519" y="241"/>
                    </a:lnTo>
                    <a:lnTo>
                      <a:pt x="1517" y="238"/>
                    </a:lnTo>
                    <a:lnTo>
                      <a:pt x="1515" y="235"/>
                    </a:lnTo>
                    <a:lnTo>
                      <a:pt x="1513" y="230"/>
                    </a:lnTo>
                    <a:lnTo>
                      <a:pt x="1516" y="228"/>
                    </a:lnTo>
                    <a:lnTo>
                      <a:pt x="1521" y="225"/>
                    </a:lnTo>
                    <a:lnTo>
                      <a:pt x="1525" y="225"/>
                    </a:lnTo>
                    <a:lnTo>
                      <a:pt x="1526" y="229"/>
                    </a:lnTo>
                    <a:close/>
                    <a:moveTo>
                      <a:pt x="1535" y="242"/>
                    </a:moveTo>
                    <a:lnTo>
                      <a:pt x="1533" y="242"/>
                    </a:lnTo>
                    <a:lnTo>
                      <a:pt x="1532" y="242"/>
                    </a:lnTo>
                    <a:lnTo>
                      <a:pt x="1531" y="241"/>
                    </a:lnTo>
                    <a:lnTo>
                      <a:pt x="1531" y="239"/>
                    </a:lnTo>
                    <a:lnTo>
                      <a:pt x="1533" y="239"/>
                    </a:lnTo>
                    <a:lnTo>
                      <a:pt x="1535" y="239"/>
                    </a:lnTo>
                    <a:lnTo>
                      <a:pt x="1536" y="241"/>
                    </a:lnTo>
                    <a:lnTo>
                      <a:pt x="1535" y="242"/>
                    </a:lnTo>
                    <a:close/>
                    <a:moveTo>
                      <a:pt x="1517" y="244"/>
                    </a:moveTo>
                    <a:lnTo>
                      <a:pt x="1516" y="245"/>
                    </a:lnTo>
                    <a:lnTo>
                      <a:pt x="1515" y="245"/>
                    </a:lnTo>
                    <a:lnTo>
                      <a:pt x="1514" y="245"/>
                    </a:lnTo>
                    <a:lnTo>
                      <a:pt x="1514" y="244"/>
                    </a:lnTo>
                    <a:lnTo>
                      <a:pt x="1515" y="243"/>
                    </a:lnTo>
                    <a:lnTo>
                      <a:pt x="1516" y="243"/>
                    </a:lnTo>
                    <a:lnTo>
                      <a:pt x="1517" y="244"/>
                    </a:lnTo>
                    <a:close/>
                    <a:moveTo>
                      <a:pt x="1499" y="257"/>
                    </a:moveTo>
                    <a:lnTo>
                      <a:pt x="1498" y="256"/>
                    </a:lnTo>
                    <a:lnTo>
                      <a:pt x="1497" y="253"/>
                    </a:lnTo>
                    <a:lnTo>
                      <a:pt x="1498" y="250"/>
                    </a:lnTo>
                    <a:lnTo>
                      <a:pt x="1499" y="248"/>
                    </a:lnTo>
                    <a:lnTo>
                      <a:pt x="1500" y="250"/>
                    </a:lnTo>
                    <a:lnTo>
                      <a:pt x="1501" y="252"/>
                    </a:lnTo>
                    <a:lnTo>
                      <a:pt x="1500" y="255"/>
                    </a:lnTo>
                    <a:lnTo>
                      <a:pt x="1499" y="257"/>
                    </a:lnTo>
                    <a:close/>
                    <a:moveTo>
                      <a:pt x="1497" y="265"/>
                    </a:moveTo>
                    <a:lnTo>
                      <a:pt x="1499" y="266"/>
                    </a:lnTo>
                    <a:lnTo>
                      <a:pt x="1499" y="267"/>
                    </a:lnTo>
                    <a:lnTo>
                      <a:pt x="1498" y="266"/>
                    </a:lnTo>
                    <a:lnTo>
                      <a:pt x="1497" y="265"/>
                    </a:lnTo>
                    <a:close/>
                    <a:moveTo>
                      <a:pt x="1519" y="305"/>
                    </a:moveTo>
                    <a:lnTo>
                      <a:pt x="1518" y="306"/>
                    </a:lnTo>
                    <a:lnTo>
                      <a:pt x="1517" y="305"/>
                    </a:lnTo>
                    <a:lnTo>
                      <a:pt x="1516" y="305"/>
                    </a:lnTo>
                    <a:lnTo>
                      <a:pt x="1518" y="303"/>
                    </a:lnTo>
                    <a:lnTo>
                      <a:pt x="1518" y="304"/>
                    </a:lnTo>
                    <a:lnTo>
                      <a:pt x="1519" y="305"/>
                    </a:lnTo>
                    <a:close/>
                    <a:moveTo>
                      <a:pt x="1465" y="327"/>
                    </a:moveTo>
                    <a:lnTo>
                      <a:pt x="1464" y="329"/>
                    </a:lnTo>
                    <a:lnTo>
                      <a:pt x="1464" y="333"/>
                    </a:lnTo>
                    <a:lnTo>
                      <a:pt x="1463" y="335"/>
                    </a:lnTo>
                    <a:lnTo>
                      <a:pt x="1463" y="338"/>
                    </a:lnTo>
                    <a:lnTo>
                      <a:pt x="1462" y="342"/>
                    </a:lnTo>
                    <a:lnTo>
                      <a:pt x="1462" y="344"/>
                    </a:lnTo>
                    <a:lnTo>
                      <a:pt x="1460" y="347"/>
                    </a:lnTo>
                    <a:lnTo>
                      <a:pt x="1459" y="350"/>
                    </a:lnTo>
                    <a:lnTo>
                      <a:pt x="1459" y="354"/>
                    </a:lnTo>
                    <a:lnTo>
                      <a:pt x="1459" y="359"/>
                    </a:lnTo>
                    <a:lnTo>
                      <a:pt x="1458" y="362"/>
                    </a:lnTo>
                    <a:lnTo>
                      <a:pt x="1452" y="362"/>
                    </a:lnTo>
                    <a:lnTo>
                      <a:pt x="1449" y="360"/>
                    </a:lnTo>
                    <a:lnTo>
                      <a:pt x="1447" y="357"/>
                    </a:lnTo>
                    <a:lnTo>
                      <a:pt x="1445" y="353"/>
                    </a:lnTo>
                    <a:lnTo>
                      <a:pt x="1447" y="350"/>
                    </a:lnTo>
                    <a:lnTo>
                      <a:pt x="1450" y="347"/>
                    </a:lnTo>
                    <a:lnTo>
                      <a:pt x="1451" y="344"/>
                    </a:lnTo>
                    <a:lnTo>
                      <a:pt x="1452" y="341"/>
                    </a:lnTo>
                    <a:lnTo>
                      <a:pt x="1451" y="337"/>
                    </a:lnTo>
                    <a:lnTo>
                      <a:pt x="1452" y="333"/>
                    </a:lnTo>
                    <a:lnTo>
                      <a:pt x="1453" y="327"/>
                    </a:lnTo>
                    <a:lnTo>
                      <a:pt x="1455" y="324"/>
                    </a:lnTo>
                    <a:lnTo>
                      <a:pt x="1460" y="323"/>
                    </a:lnTo>
                    <a:lnTo>
                      <a:pt x="1460" y="325"/>
                    </a:lnTo>
                    <a:lnTo>
                      <a:pt x="1462" y="326"/>
                    </a:lnTo>
                    <a:lnTo>
                      <a:pt x="1463" y="327"/>
                    </a:lnTo>
                    <a:lnTo>
                      <a:pt x="1465" y="327"/>
                    </a:lnTo>
                    <a:close/>
                    <a:moveTo>
                      <a:pt x="1433" y="363"/>
                    </a:moveTo>
                    <a:lnTo>
                      <a:pt x="1433" y="365"/>
                    </a:lnTo>
                    <a:lnTo>
                      <a:pt x="1432" y="368"/>
                    </a:lnTo>
                    <a:lnTo>
                      <a:pt x="1430" y="368"/>
                    </a:lnTo>
                    <a:lnTo>
                      <a:pt x="1427" y="368"/>
                    </a:lnTo>
                    <a:lnTo>
                      <a:pt x="1425" y="368"/>
                    </a:lnTo>
                    <a:lnTo>
                      <a:pt x="1423" y="368"/>
                    </a:lnTo>
                    <a:lnTo>
                      <a:pt x="1421" y="368"/>
                    </a:lnTo>
                    <a:lnTo>
                      <a:pt x="1422" y="365"/>
                    </a:lnTo>
                    <a:lnTo>
                      <a:pt x="1425" y="364"/>
                    </a:lnTo>
                    <a:lnTo>
                      <a:pt x="1427" y="362"/>
                    </a:lnTo>
                    <a:lnTo>
                      <a:pt x="1431" y="361"/>
                    </a:lnTo>
                    <a:lnTo>
                      <a:pt x="1433" y="363"/>
                    </a:lnTo>
                    <a:close/>
                    <a:moveTo>
                      <a:pt x="1438" y="382"/>
                    </a:moveTo>
                    <a:lnTo>
                      <a:pt x="1437" y="383"/>
                    </a:lnTo>
                    <a:lnTo>
                      <a:pt x="1437" y="386"/>
                    </a:lnTo>
                    <a:lnTo>
                      <a:pt x="1438" y="387"/>
                    </a:lnTo>
                    <a:lnTo>
                      <a:pt x="1438" y="389"/>
                    </a:lnTo>
                    <a:lnTo>
                      <a:pt x="1435" y="390"/>
                    </a:lnTo>
                    <a:lnTo>
                      <a:pt x="1432" y="391"/>
                    </a:lnTo>
                    <a:lnTo>
                      <a:pt x="1428" y="391"/>
                    </a:lnTo>
                    <a:lnTo>
                      <a:pt x="1425" y="391"/>
                    </a:lnTo>
                    <a:lnTo>
                      <a:pt x="1424" y="389"/>
                    </a:lnTo>
                    <a:lnTo>
                      <a:pt x="1423" y="387"/>
                    </a:lnTo>
                    <a:lnTo>
                      <a:pt x="1423" y="385"/>
                    </a:lnTo>
                    <a:lnTo>
                      <a:pt x="1423" y="382"/>
                    </a:lnTo>
                    <a:lnTo>
                      <a:pt x="1426" y="380"/>
                    </a:lnTo>
                    <a:lnTo>
                      <a:pt x="1428" y="377"/>
                    </a:lnTo>
                    <a:lnTo>
                      <a:pt x="1431" y="374"/>
                    </a:lnTo>
                    <a:lnTo>
                      <a:pt x="1436" y="374"/>
                    </a:lnTo>
                    <a:lnTo>
                      <a:pt x="1438" y="371"/>
                    </a:lnTo>
                    <a:lnTo>
                      <a:pt x="1440" y="373"/>
                    </a:lnTo>
                    <a:lnTo>
                      <a:pt x="1440" y="378"/>
                    </a:lnTo>
                    <a:lnTo>
                      <a:pt x="1438" y="382"/>
                    </a:lnTo>
                    <a:close/>
                    <a:moveTo>
                      <a:pt x="492" y="387"/>
                    </a:moveTo>
                    <a:lnTo>
                      <a:pt x="490" y="387"/>
                    </a:lnTo>
                    <a:lnTo>
                      <a:pt x="490" y="386"/>
                    </a:lnTo>
                    <a:lnTo>
                      <a:pt x="490" y="385"/>
                    </a:lnTo>
                    <a:lnTo>
                      <a:pt x="490" y="384"/>
                    </a:lnTo>
                    <a:lnTo>
                      <a:pt x="491" y="384"/>
                    </a:lnTo>
                    <a:lnTo>
                      <a:pt x="492" y="384"/>
                    </a:lnTo>
                    <a:lnTo>
                      <a:pt x="492" y="385"/>
                    </a:lnTo>
                    <a:lnTo>
                      <a:pt x="492" y="387"/>
                    </a:lnTo>
                    <a:close/>
                    <a:moveTo>
                      <a:pt x="1363" y="397"/>
                    </a:moveTo>
                    <a:lnTo>
                      <a:pt x="1363" y="398"/>
                    </a:lnTo>
                    <a:lnTo>
                      <a:pt x="1363" y="400"/>
                    </a:lnTo>
                    <a:lnTo>
                      <a:pt x="1363" y="402"/>
                    </a:lnTo>
                    <a:lnTo>
                      <a:pt x="1364" y="404"/>
                    </a:lnTo>
                    <a:lnTo>
                      <a:pt x="1363" y="405"/>
                    </a:lnTo>
                    <a:lnTo>
                      <a:pt x="1361" y="406"/>
                    </a:lnTo>
                    <a:lnTo>
                      <a:pt x="1359" y="406"/>
                    </a:lnTo>
                    <a:lnTo>
                      <a:pt x="1359" y="405"/>
                    </a:lnTo>
                    <a:lnTo>
                      <a:pt x="1359" y="402"/>
                    </a:lnTo>
                    <a:lnTo>
                      <a:pt x="1359" y="400"/>
                    </a:lnTo>
                    <a:lnTo>
                      <a:pt x="1359" y="397"/>
                    </a:lnTo>
                    <a:lnTo>
                      <a:pt x="1360" y="395"/>
                    </a:lnTo>
                    <a:lnTo>
                      <a:pt x="1360" y="397"/>
                    </a:lnTo>
                    <a:lnTo>
                      <a:pt x="1361" y="397"/>
                    </a:lnTo>
                    <a:lnTo>
                      <a:pt x="1362" y="397"/>
                    </a:lnTo>
                    <a:lnTo>
                      <a:pt x="1363" y="397"/>
                    </a:lnTo>
                    <a:close/>
                    <a:moveTo>
                      <a:pt x="772" y="421"/>
                    </a:moveTo>
                    <a:lnTo>
                      <a:pt x="770" y="421"/>
                    </a:lnTo>
                    <a:lnTo>
                      <a:pt x="770" y="420"/>
                    </a:lnTo>
                    <a:lnTo>
                      <a:pt x="772" y="419"/>
                    </a:lnTo>
                    <a:lnTo>
                      <a:pt x="773" y="417"/>
                    </a:lnTo>
                    <a:lnTo>
                      <a:pt x="774" y="417"/>
                    </a:lnTo>
                    <a:lnTo>
                      <a:pt x="773" y="418"/>
                    </a:lnTo>
                    <a:lnTo>
                      <a:pt x="772" y="420"/>
                    </a:lnTo>
                    <a:lnTo>
                      <a:pt x="772" y="421"/>
                    </a:lnTo>
                    <a:close/>
                    <a:moveTo>
                      <a:pt x="1449" y="442"/>
                    </a:moveTo>
                    <a:lnTo>
                      <a:pt x="1449" y="443"/>
                    </a:lnTo>
                    <a:lnTo>
                      <a:pt x="1447" y="443"/>
                    </a:lnTo>
                    <a:lnTo>
                      <a:pt x="1447" y="442"/>
                    </a:lnTo>
                    <a:lnTo>
                      <a:pt x="1449" y="442"/>
                    </a:lnTo>
                    <a:close/>
                    <a:moveTo>
                      <a:pt x="824" y="455"/>
                    </a:moveTo>
                    <a:lnTo>
                      <a:pt x="824" y="456"/>
                    </a:lnTo>
                    <a:lnTo>
                      <a:pt x="824" y="458"/>
                    </a:lnTo>
                    <a:lnTo>
                      <a:pt x="823" y="458"/>
                    </a:lnTo>
                    <a:lnTo>
                      <a:pt x="822" y="458"/>
                    </a:lnTo>
                    <a:lnTo>
                      <a:pt x="821" y="458"/>
                    </a:lnTo>
                    <a:lnTo>
                      <a:pt x="820" y="456"/>
                    </a:lnTo>
                    <a:lnTo>
                      <a:pt x="822" y="455"/>
                    </a:lnTo>
                    <a:lnTo>
                      <a:pt x="823" y="455"/>
                    </a:lnTo>
                    <a:lnTo>
                      <a:pt x="824" y="455"/>
                    </a:lnTo>
                    <a:close/>
                    <a:moveTo>
                      <a:pt x="734" y="479"/>
                    </a:moveTo>
                    <a:lnTo>
                      <a:pt x="731" y="480"/>
                    </a:lnTo>
                    <a:lnTo>
                      <a:pt x="731" y="479"/>
                    </a:lnTo>
                    <a:lnTo>
                      <a:pt x="732" y="478"/>
                    </a:lnTo>
                    <a:lnTo>
                      <a:pt x="734" y="479"/>
                    </a:lnTo>
                    <a:close/>
                    <a:moveTo>
                      <a:pt x="1364" y="485"/>
                    </a:moveTo>
                    <a:lnTo>
                      <a:pt x="1364" y="487"/>
                    </a:lnTo>
                    <a:lnTo>
                      <a:pt x="1363" y="488"/>
                    </a:lnTo>
                    <a:lnTo>
                      <a:pt x="1361" y="488"/>
                    </a:lnTo>
                    <a:lnTo>
                      <a:pt x="1359" y="488"/>
                    </a:lnTo>
                    <a:lnTo>
                      <a:pt x="1357" y="482"/>
                    </a:lnTo>
                    <a:lnTo>
                      <a:pt x="1361" y="479"/>
                    </a:lnTo>
                    <a:lnTo>
                      <a:pt x="1363" y="479"/>
                    </a:lnTo>
                    <a:lnTo>
                      <a:pt x="1364" y="485"/>
                    </a:lnTo>
                    <a:close/>
                    <a:moveTo>
                      <a:pt x="1160" y="492"/>
                    </a:moveTo>
                    <a:lnTo>
                      <a:pt x="1156" y="492"/>
                    </a:lnTo>
                    <a:lnTo>
                      <a:pt x="1156" y="490"/>
                    </a:lnTo>
                    <a:lnTo>
                      <a:pt x="1158" y="489"/>
                    </a:lnTo>
                    <a:lnTo>
                      <a:pt x="1160" y="489"/>
                    </a:lnTo>
                    <a:lnTo>
                      <a:pt x="1160" y="490"/>
                    </a:lnTo>
                    <a:lnTo>
                      <a:pt x="1160" y="492"/>
                    </a:lnTo>
                    <a:close/>
                    <a:moveTo>
                      <a:pt x="458" y="495"/>
                    </a:moveTo>
                    <a:lnTo>
                      <a:pt x="456" y="495"/>
                    </a:lnTo>
                    <a:lnTo>
                      <a:pt x="454" y="495"/>
                    </a:lnTo>
                    <a:lnTo>
                      <a:pt x="454" y="494"/>
                    </a:lnTo>
                    <a:lnTo>
                      <a:pt x="455" y="492"/>
                    </a:lnTo>
                    <a:lnTo>
                      <a:pt x="456" y="492"/>
                    </a:lnTo>
                    <a:lnTo>
                      <a:pt x="457" y="492"/>
                    </a:lnTo>
                    <a:lnTo>
                      <a:pt x="458" y="494"/>
                    </a:lnTo>
                    <a:lnTo>
                      <a:pt x="458" y="495"/>
                    </a:lnTo>
                    <a:close/>
                    <a:moveTo>
                      <a:pt x="1395" y="526"/>
                    </a:moveTo>
                    <a:lnTo>
                      <a:pt x="1395" y="526"/>
                    </a:lnTo>
                    <a:lnTo>
                      <a:pt x="1393" y="527"/>
                    </a:lnTo>
                    <a:lnTo>
                      <a:pt x="1392" y="528"/>
                    </a:lnTo>
                    <a:lnTo>
                      <a:pt x="1391" y="528"/>
                    </a:lnTo>
                    <a:lnTo>
                      <a:pt x="1389" y="523"/>
                    </a:lnTo>
                    <a:lnTo>
                      <a:pt x="1393" y="520"/>
                    </a:lnTo>
                    <a:lnTo>
                      <a:pt x="1396" y="521"/>
                    </a:lnTo>
                    <a:lnTo>
                      <a:pt x="1395" y="526"/>
                    </a:lnTo>
                    <a:close/>
                    <a:moveTo>
                      <a:pt x="1080" y="528"/>
                    </a:moveTo>
                    <a:lnTo>
                      <a:pt x="1081" y="531"/>
                    </a:lnTo>
                    <a:lnTo>
                      <a:pt x="1079" y="530"/>
                    </a:lnTo>
                    <a:lnTo>
                      <a:pt x="1078" y="530"/>
                    </a:lnTo>
                    <a:lnTo>
                      <a:pt x="1080" y="528"/>
                    </a:lnTo>
                    <a:close/>
                    <a:moveTo>
                      <a:pt x="1164" y="595"/>
                    </a:moveTo>
                    <a:lnTo>
                      <a:pt x="1165" y="598"/>
                    </a:lnTo>
                    <a:lnTo>
                      <a:pt x="1163" y="599"/>
                    </a:lnTo>
                    <a:lnTo>
                      <a:pt x="1161" y="600"/>
                    </a:lnTo>
                    <a:lnTo>
                      <a:pt x="1160" y="602"/>
                    </a:lnTo>
                    <a:lnTo>
                      <a:pt x="1160" y="605"/>
                    </a:lnTo>
                    <a:lnTo>
                      <a:pt x="1161" y="610"/>
                    </a:lnTo>
                    <a:lnTo>
                      <a:pt x="1160" y="614"/>
                    </a:lnTo>
                    <a:lnTo>
                      <a:pt x="1156" y="615"/>
                    </a:lnTo>
                    <a:lnTo>
                      <a:pt x="1155" y="610"/>
                    </a:lnTo>
                    <a:lnTo>
                      <a:pt x="1158" y="605"/>
                    </a:lnTo>
                    <a:lnTo>
                      <a:pt x="1160" y="599"/>
                    </a:lnTo>
                    <a:lnTo>
                      <a:pt x="1160" y="595"/>
                    </a:lnTo>
                    <a:lnTo>
                      <a:pt x="1161" y="595"/>
                    </a:lnTo>
                    <a:lnTo>
                      <a:pt x="1162" y="595"/>
                    </a:lnTo>
                    <a:lnTo>
                      <a:pt x="1163" y="595"/>
                    </a:lnTo>
                    <a:lnTo>
                      <a:pt x="1164" y="595"/>
                    </a:lnTo>
                    <a:close/>
                    <a:moveTo>
                      <a:pt x="1298" y="607"/>
                    </a:moveTo>
                    <a:lnTo>
                      <a:pt x="1298" y="608"/>
                    </a:lnTo>
                    <a:lnTo>
                      <a:pt x="1298" y="609"/>
                    </a:lnTo>
                    <a:lnTo>
                      <a:pt x="1300" y="610"/>
                    </a:lnTo>
                    <a:lnTo>
                      <a:pt x="1300" y="611"/>
                    </a:lnTo>
                    <a:lnTo>
                      <a:pt x="1302" y="611"/>
                    </a:lnTo>
                    <a:lnTo>
                      <a:pt x="1304" y="612"/>
                    </a:lnTo>
                    <a:lnTo>
                      <a:pt x="1305" y="611"/>
                    </a:lnTo>
                    <a:lnTo>
                      <a:pt x="1306" y="610"/>
                    </a:lnTo>
                    <a:lnTo>
                      <a:pt x="1301" y="613"/>
                    </a:lnTo>
                    <a:lnTo>
                      <a:pt x="1297" y="617"/>
                    </a:lnTo>
                    <a:lnTo>
                      <a:pt x="1291" y="621"/>
                    </a:lnTo>
                    <a:lnTo>
                      <a:pt x="1286" y="623"/>
                    </a:lnTo>
                    <a:lnTo>
                      <a:pt x="1283" y="625"/>
                    </a:lnTo>
                    <a:lnTo>
                      <a:pt x="1279" y="626"/>
                    </a:lnTo>
                    <a:lnTo>
                      <a:pt x="1278" y="626"/>
                    </a:lnTo>
                    <a:lnTo>
                      <a:pt x="1279" y="622"/>
                    </a:lnTo>
                    <a:lnTo>
                      <a:pt x="1281" y="616"/>
                    </a:lnTo>
                    <a:lnTo>
                      <a:pt x="1282" y="611"/>
                    </a:lnTo>
                    <a:lnTo>
                      <a:pt x="1286" y="606"/>
                    </a:lnTo>
                    <a:lnTo>
                      <a:pt x="1291" y="605"/>
                    </a:lnTo>
                    <a:lnTo>
                      <a:pt x="1293" y="604"/>
                    </a:lnTo>
                    <a:lnTo>
                      <a:pt x="1296" y="603"/>
                    </a:lnTo>
                    <a:lnTo>
                      <a:pt x="1298" y="604"/>
                    </a:lnTo>
                    <a:lnTo>
                      <a:pt x="1298" y="607"/>
                    </a:lnTo>
                    <a:close/>
                    <a:moveTo>
                      <a:pt x="292" y="608"/>
                    </a:moveTo>
                    <a:lnTo>
                      <a:pt x="292" y="609"/>
                    </a:lnTo>
                    <a:lnTo>
                      <a:pt x="292" y="608"/>
                    </a:lnTo>
                    <a:close/>
                    <a:moveTo>
                      <a:pt x="1134" y="645"/>
                    </a:moveTo>
                    <a:lnTo>
                      <a:pt x="1129" y="645"/>
                    </a:lnTo>
                    <a:lnTo>
                      <a:pt x="1128" y="640"/>
                    </a:lnTo>
                    <a:lnTo>
                      <a:pt x="1128" y="634"/>
                    </a:lnTo>
                    <a:lnTo>
                      <a:pt x="1128" y="629"/>
                    </a:lnTo>
                    <a:lnTo>
                      <a:pt x="1130" y="633"/>
                    </a:lnTo>
                    <a:lnTo>
                      <a:pt x="1132" y="636"/>
                    </a:lnTo>
                    <a:lnTo>
                      <a:pt x="1134" y="641"/>
                    </a:lnTo>
                    <a:lnTo>
                      <a:pt x="1134" y="645"/>
                    </a:lnTo>
                    <a:close/>
                    <a:moveTo>
                      <a:pt x="1103" y="639"/>
                    </a:moveTo>
                    <a:lnTo>
                      <a:pt x="1101" y="642"/>
                    </a:lnTo>
                    <a:lnTo>
                      <a:pt x="1100" y="645"/>
                    </a:lnTo>
                    <a:lnTo>
                      <a:pt x="1101" y="649"/>
                    </a:lnTo>
                    <a:lnTo>
                      <a:pt x="1102" y="653"/>
                    </a:lnTo>
                    <a:lnTo>
                      <a:pt x="1103" y="657"/>
                    </a:lnTo>
                    <a:lnTo>
                      <a:pt x="1104" y="661"/>
                    </a:lnTo>
                    <a:lnTo>
                      <a:pt x="1103" y="663"/>
                    </a:lnTo>
                    <a:lnTo>
                      <a:pt x="1101" y="668"/>
                    </a:lnTo>
                    <a:lnTo>
                      <a:pt x="1100" y="663"/>
                    </a:lnTo>
                    <a:lnTo>
                      <a:pt x="1100" y="658"/>
                    </a:lnTo>
                    <a:lnTo>
                      <a:pt x="1100" y="653"/>
                    </a:lnTo>
                    <a:lnTo>
                      <a:pt x="1100" y="648"/>
                    </a:lnTo>
                    <a:lnTo>
                      <a:pt x="1100" y="644"/>
                    </a:lnTo>
                    <a:lnTo>
                      <a:pt x="1100" y="640"/>
                    </a:lnTo>
                    <a:lnTo>
                      <a:pt x="1098" y="635"/>
                    </a:lnTo>
                    <a:lnTo>
                      <a:pt x="1096" y="631"/>
                    </a:lnTo>
                    <a:lnTo>
                      <a:pt x="1099" y="633"/>
                    </a:lnTo>
                    <a:lnTo>
                      <a:pt x="1101" y="635"/>
                    </a:lnTo>
                    <a:lnTo>
                      <a:pt x="1102" y="636"/>
                    </a:lnTo>
                    <a:lnTo>
                      <a:pt x="1103" y="639"/>
                    </a:lnTo>
                    <a:close/>
                    <a:moveTo>
                      <a:pt x="966" y="642"/>
                    </a:moveTo>
                    <a:lnTo>
                      <a:pt x="966" y="643"/>
                    </a:lnTo>
                    <a:lnTo>
                      <a:pt x="966" y="642"/>
                    </a:lnTo>
                    <a:lnTo>
                      <a:pt x="966" y="640"/>
                    </a:lnTo>
                    <a:lnTo>
                      <a:pt x="967" y="640"/>
                    </a:lnTo>
                    <a:lnTo>
                      <a:pt x="967" y="641"/>
                    </a:lnTo>
                    <a:lnTo>
                      <a:pt x="966" y="642"/>
                    </a:lnTo>
                    <a:close/>
                    <a:moveTo>
                      <a:pt x="689" y="653"/>
                    </a:moveTo>
                    <a:lnTo>
                      <a:pt x="686" y="655"/>
                    </a:lnTo>
                    <a:lnTo>
                      <a:pt x="685" y="658"/>
                    </a:lnTo>
                    <a:lnTo>
                      <a:pt x="683" y="659"/>
                    </a:lnTo>
                    <a:lnTo>
                      <a:pt x="681" y="658"/>
                    </a:lnTo>
                    <a:lnTo>
                      <a:pt x="681" y="655"/>
                    </a:lnTo>
                    <a:lnTo>
                      <a:pt x="681" y="654"/>
                    </a:lnTo>
                    <a:lnTo>
                      <a:pt x="681" y="653"/>
                    </a:lnTo>
                    <a:lnTo>
                      <a:pt x="683" y="652"/>
                    </a:lnTo>
                    <a:lnTo>
                      <a:pt x="685" y="652"/>
                    </a:lnTo>
                    <a:lnTo>
                      <a:pt x="687" y="651"/>
                    </a:lnTo>
                    <a:lnTo>
                      <a:pt x="689" y="652"/>
                    </a:lnTo>
                    <a:lnTo>
                      <a:pt x="689" y="653"/>
                    </a:lnTo>
                    <a:close/>
                    <a:moveTo>
                      <a:pt x="1148" y="662"/>
                    </a:moveTo>
                    <a:lnTo>
                      <a:pt x="1149" y="663"/>
                    </a:lnTo>
                    <a:lnTo>
                      <a:pt x="1148" y="663"/>
                    </a:lnTo>
                    <a:lnTo>
                      <a:pt x="1147" y="663"/>
                    </a:lnTo>
                    <a:lnTo>
                      <a:pt x="1148" y="662"/>
                    </a:lnTo>
                    <a:close/>
                    <a:moveTo>
                      <a:pt x="1141" y="676"/>
                    </a:moveTo>
                    <a:lnTo>
                      <a:pt x="1138" y="678"/>
                    </a:lnTo>
                    <a:lnTo>
                      <a:pt x="1136" y="680"/>
                    </a:lnTo>
                    <a:lnTo>
                      <a:pt x="1133" y="680"/>
                    </a:lnTo>
                    <a:lnTo>
                      <a:pt x="1130" y="679"/>
                    </a:lnTo>
                    <a:lnTo>
                      <a:pt x="1130" y="676"/>
                    </a:lnTo>
                    <a:lnTo>
                      <a:pt x="1134" y="672"/>
                    </a:lnTo>
                    <a:lnTo>
                      <a:pt x="1139" y="672"/>
                    </a:lnTo>
                    <a:lnTo>
                      <a:pt x="1141" y="676"/>
                    </a:lnTo>
                    <a:close/>
                    <a:moveTo>
                      <a:pt x="1135" y="690"/>
                    </a:moveTo>
                    <a:lnTo>
                      <a:pt x="1136" y="690"/>
                    </a:lnTo>
                    <a:lnTo>
                      <a:pt x="1135" y="691"/>
                    </a:lnTo>
                    <a:lnTo>
                      <a:pt x="1134" y="691"/>
                    </a:lnTo>
                    <a:lnTo>
                      <a:pt x="1134" y="689"/>
                    </a:lnTo>
                    <a:lnTo>
                      <a:pt x="1135" y="689"/>
                    </a:lnTo>
                    <a:lnTo>
                      <a:pt x="1135" y="690"/>
                    </a:lnTo>
                    <a:close/>
                    <a:moveTo>
                      <a:pt x="934" y="698"/>
                    </a:moveTo>
                    <a:lnTo>
                      <a:pt x="934" y="699"/>
                    </a:lnTo>
                    <a:lnTo>
                      <a:pt x="934" y="700"/>
                    </a:lnTo>
                    <a:lnTo>
                      <a:pt x="933" y="700"/>
                    </a:lnTo>
                    <a:lnTo>
                      <a:pt x="931" y="700"/>
                    </a:lnTo>
                    <a:lnTo>
                      <a:pt x="929" y="702"/>
                    </a:lnTo>
                    <a:lnTo>
                      <a:pt x="928" y="700"/>
                    </a:lnTo>
                    <a:lnTo>
                      <a:pt x="928" y="698"/>
                    </a:lnTo>
                    <a:lnTo>
                      <a:pt x="929" y="695"/>
                    </a:lnTo>
                    <a:lnTo>
                      <a:pt x="930" y="695"/>
                    </a:lnTo>
                    <a:lnTo>
                      <a:pt x="932" y="695"/>
                    </a:lnTo>
                    <a:lnTo>
                      <a:pt x="934" y="696"/>
                    </a:lnTo>
                    <a:lnTo>
                      <a:pt x="934" y="698"/>
                    </a:lnTo>
                    <a:close/>
                    <a:moveTo>
                      <a:pt x="700" y="709"/>
                    </a:moveTo>
                    <a:lnTo>
                      <a:pt x="700" y="710"/>
                    </a:lnTo>
                    <a:lnTo>
                      <a:pt x="701" y="712"/>
                    </a:lnTo>
                    <a:lnTo>
                      <a:pt x="700" y="713"/>
                    </a:lnTo>
                    <a:lnTo>
                      <a:pt x="699" y="714"/>
                    </a:lnTo>
                    <a:lnTo>
                      <a:pt x="694" y="713"/>
                    </a:lnTo>
                    <a:lnTo>
                      <a:pt x="691" y="708"/>
                    </a:lnTo>
                    <a:lnTo>
                      <a:pt x="690" y="702"/>
                    </a:lnTo>
                    <a:lnTo>
                      <a:pt x="688" y="695"/>
                    </a:lnTo>
                    <a:lnTo>
                      <a:pt x="693" y="697"/>
                    </a:lnTo>
                    <a:lnTo>
                      <a:pt x="693" y="702"/>
                    </a:lnTo>
                    <a:lnTo>
                      <a:pt x="694" y="708"/>
                    </a:lnTo>
                    <a:lnTo>
                      <a:pt x="700" y="709"/>
                    </a:lnTo>
                    <a:close/>
                    <a:moveTo>
                      <a:pt x="492" y="714"/>
                    </a:moveTo>
                    <a:lnTo>
                      <a:pt x="492" y="715"/>
                    </a:lnTo>
                    <a:lnTo>
                      <a:pt x="491" y="715"/>
                    </a:lnTo>
                    <a:lnTo>
                      <a:pt x="490" y="715"/>
                    </a:lnTo>
                    <a:lnTo>
                      <a:pt x="487" y="715"/>
                    </a:lnTo>
                    <a:lnTo>
                      <a:pt x="487" y="713"/>
                    </a:lnTo>
                    <a:lnTo>
                      <a:pt x="490" y="711"/>
                    </a:lnTo>
                    <a:lnTo>
                      <a:pt x="492" y="712"/>
                    </a:lnTo>
                    <a:lnTo>
                      <a:pt x="492" y="714"/>
                    </a:lnTo>
                    <a:close/>
                    <a:moveTo>
                      <a:pt x="1104" y="713"/>
                    </a:moveTo>
                    <a:lnTo>
                      <a:pt x="1106" y="715"/>
                    </a:lnTo>
                    <a:lnTo>
                      <a:pt x="1105" y="717"/>
                    </a:lnTo>
                    <a:lnTo>
                      <a:pt x="1103" y="717"/>
                    </a:lnTo>
                    <a:lnTo>
                      <a:pt x="1104" y="713"/>
                    </a:lnTo>
                    <a:close/>
                    <a:moveTo>
                      <a:pt x="423" y="738"/>
                    </a:moveTo>
                    <a:lnTo>
                      <a:pt x="423" y="741"/>
                    </a:lnTo>
                    <a:lnTo>
                      <a:pt x="422" y="744"/>
                    </a:lnTo>
                    <a:lnTo>
                      <a:pt x="422" y="747"/>
                    </a:lnTo>
                    <a:lnTo>
                      <a:pt x="426" y="747"/>
                    </a:lnTo>
                    <a:lnTo>
                      <a:pt x="423" y="751"/>
                    </a:lnTo>
                    <a:lnTo>
                      <a:pt x="423" y="755"/>
                    </a:lnTo>
                    <a:lnTo>
                      <a:pt x="423" y="758"/>
                    </a:lnTo>
                    <a:lnTo>
                      <a:pt x="420" y="761"/>
                    </a:lnTo>
                    <a:lnTo>
                      <a:pt x="417" y="762"/>
                    </a:lnTo>
                    <a:lnTo>
                      <a:pt x="414" y="761"/>
                    </a:lnTo>
                    <a:lnTo>
                      <a:pt x="412" y="762"/>
                    </a:lnTo>
                    <a:lnTo>
                      <a:pt x="410" y="763"/>
                    </a:lnTo>
                    <a:lnTo>
                      <a:pt x="410" y="765"/>
                    </a:lnTo>
                    <a:lnTo>
                      <a:pt x="410" y="762"/>
                    </a:lnTo>
                    <a:lnTo>
                      <a:pt x="409" y="760"/>
                    </a:lnTo>
                    <a:lnTo>
                      <a:pt x="408" y="756"/>
                    </a:lnTo>
                    <a:lnTo>
                      <a:pt x="409" y="754"/>
                    </a:lnTo>
                    <a:lnTo>
                      <a:pt x="410" y="751"/>
                    </a:lnTo>
                    <a:lnTo>
                      <a:pt x="410" y="749"/>
                    </a:lnTo>
                    <a:lnTo>
                      <a:pt x="413" y="745"/>
                    </a:lnTo>
                    <a:lnTo>
                      <a:pt x="408" y="743"/>
                    </a:lnTo>
                    <a:lnTo>
                      <a:pt x="408" y="740"/>
                    </a:lnTo>
                    <a:lnTo>
                      <a:pt x="410" y="736"/>
                    </a:lnTo>
                    <a:lnTo>
                      <a:pt x="413" y="732"/>
                    </a:lnTo>
                    <a:lnTo>
                      <a:pt x="417" y="732"/>
                    </a:lnTo>
                    <a:lnTo>
                      <a:pt x="419" y="734"/>
                    </a:lnTo>
                    <a:lnTo>
                      <a:pt x="420" y="736"/>
                    </a:lnTo>
                    <a:lnTo>
                      <a:pt x="423" y="738"/>
                    </a:lnTo>
                    <a:close/>
                    <a:moveTo>
                      <a:pt x="689" y="739"/>
                    </a:moveTo>
                    <a:lnTo>
                      <a:pt x="689" y="740"/>
                    </a:lnTo>
                    <a:lnTo>
                      <a:pt x="688" y="741"/>
                    </a:lnTo>
                    <a:lnTo>
                      <a:pt x="686" y="742"/>
                    </a:lnTo>
                    <a:lnTo>
                      <a:pt x="684" y="741"/>
                    </a:lnTo>
                    <a:lnTo>
                      <a:pt x="682" y="736"/>
                    </a:lnTo>
                    <a:lnTo>
                      <a:pt x="684" y="734"/>
                    </a:lnTo>
                    <a:lnTo>
                      <a:pt x="687" y="735"/>
                    </a:lnTo>
                    <a:lnTo>
                      <a:pt x="689" y="739"/>
                    </a:lnTo>
                    <a:close/>
                    <a:moveTo>
                      <a:pt x="982" y="755"/>
                    </a:moveTo>
                    <a:lnTo>
                      <a:pt x="981" y="757"/>
                    </a:lnTo>
                    <a:lnTo>
                      <a:pt x="979" y="758"/>
                    </a:lnTo>
                    <a:lnTo>
                      <a:pt x="977" y="758"/>
                    </a:lnTo>
                    <a:lnTo>
                      <a:pt x="975" y="758"/>
                    </a:lnTo>
                    <a:lnTo>
                      <a:pt x="974" y="753"/>
                    </a:lnTo>
                    <a:lnTo>
                      <a:pt x="976" y="750"/>
                    </a:lnTo>
                    <a:lnTo>
                      <a:pt x="979" y="750"/>
                    </a:lnTo>
                    <a:lnTo>
                      <a:pt x="984" y="753"/>
                    </a:lnTo>
                    <a:lnTo>
                      <a:pt x="984" y="754"/>
                    </a:lnTo>
                    <a:lnTo>
                      <a:pt x="983" y="755"/>
                    </a:lnTo>
                    <a:lnTo>
                      <a:pt x="982" y="755"/>
                    </a:lnTo>
                    <a:close/>
                    <a:moveTo>
                      <a:pt x="718" y="764"/>
                    </a:moveTo>
                    <a:lnTo>
                      <a:pt x="718" y="765"/>
                    </a:lnTo>
                    <a:lnTo>
                      <a:pt x="716" y="765"/>
                    </a:lnTo>
                    <a:lnTo>
                      <a:pt x="716" y="764"/>
                    </a:lnTo>
                    <a:lnTo>
                      <a:pt x="715" y="764"/>
                    </a:lnTo>
                    <a:lnTo>
                      <a:pt x="712" y="762"/>
                    </a:lnTo>
                    <a:lnTo>
                      <a:pt x="712" y="761"/>
                    </a:lnTo>
                    <a:lnTo>
                      <a:pt x="714" y="759"/>
                    </a:lnTo>
                    <a:lnTo>
                      <a:pt x="716" y="756"/>
                    </a:lnTo>
                    <a:lnTo>
                      <a:pt x="717" y="758"/>
                    </a:lnTo>
                    <a:lnTo>
                      <a:pt x="718" y="760"/>
                    </a:lnTo>
                    <a:lnTo>
                      <a:pt x="718" y="762"/>
                    </a:lnTo>
                    <a:lnTo>
                      <a:pt x="718" y="764"/>
                    </a:lnTo>
                    <a:close/>
                    <a:moveTo>
                      <a:pt x="928" y="784"/>
                    </a:moveTo>
                    <a:lnTo>
                      <a:pt x="930" y="783"/>
                    </a:lnTo>
                    <a:lnTo>
                      <a:pt x="930" y="786"/>
                    </a:lnTo>
                    <a:lnTo>
                      <a:pt x="930" y="791"/>
                    </a:lnTo>
                    <a:lnTo>
                      <a:pt x="930" y="795"/>
                    </a:lnTo>
                    <a:lnTo>
                      <a:pt x="925" y="795"/>
                    </a:lnTo>
                    <a:lnTo>
                      <a:pt x="922" y="793"/>
                    </a:lnTo>
                    <a:lnTo>
                      <a:pt x="919" y="790"/>
                    </a:lnTo>
                    <a:lnTo>
                      <a:pt x="915" y="790"/>
                    </a:lnTo>
                    <a:lnTo>
                      <a:pt x="915" y="786"/>
                    </a:lnTo>
                    <a:lnTo>
                      <a:pt x="912" y="783"/>
                    </a:lnTo>
                    <a:lnTo>
                      <a:pt x="912" y="780"/>
                    </a:lnTo>
                    <a:lnTo>
                      <a:pt x="917" y="779"/>
                    </a:lnTo>
                    <a:lnTo>
                      <a:pt x="919" y="781"/>
                    </a:lnTo>
                    <a:lnTo>
                      <a:pt x="921" y="783"/>
                    </a:lnTo>
                    <a:lnTo>
                      <a:pt x="925" y="784"/>
                    </a:lnTo>
                    <a:lnTo>
                      <a:pt x="928" y="784"/>
                    </a:lnTo>
                    <a:close/>
                    <a:moveTo>
                      <a:pt x="955" y="791"/>
                    </a:moveTo>
                    <a:lnTo>
                      <a:pt x="953" y="792"/>
                    </a:lnTo>
                    <a:lnTo>
                      <a:pt x="952" y="791"/>
                    </a:lnTo>
                    <a:lnTo>
                      <a:pt x="951" y="790"/>
                    </a:lnTo>
                    <a:lnTo>
                      <a:pt x="951" y="789"/>
                    </a:lnTo>
                    <a:lnTo>
                      <a:pt x="951" y="786"/>
                    </a:lnTo>
                    <a:lnTo>
                      <a:pt x="954" y="784"/>
                    </a:lnTo>
                    <a:lnTo>
                      <a:pt x="957" y="781"/>
                    </a:lnTo>
                    <a:lnTo>
                      <a:pt x="961" y="781"/>
                    </a:lnTo>
                    <a:lnTo>
                      <a:pt x="962" y="784"/>
                    </a:lnTo>
                    <a:lnTo>
                      <a:pt x="960" y="785"/>
                    </a:lnTo>
                    <a:lnTo>
                      <a:pt x="956" y="788"/>
                    </a:lnTo>
                    <a:lnTo>
                      <a:pt x="955" y="791"/>
                    </a:lnTo>
                    <a:close/>
                    <a:moveTo>
                      <a:pt x="413" y="795"/>
                    </a:moveTo>
                    <a:lnTo>
                      <a:pt x="415" y="796"/>
                    </a:lnTo>
                    <a:lnTo>
                      <a:pt x="414" y="797"/>
                    </a:lnTo>
                    <a:lnTo>
                      <a:pt x="413" y="797"/>
                    </a:lnTo>
                    <a:lnTo>
                      <a:pt x="413" y="795"/>
                    </a:lnTo>
                    <a:close/>
                    <a:moveTo>
                      <a:pt x="420" y="795"/>
                    </a:moveTo>
                    <a:lnTo>
                      <a:pt x="420" y="797"/>
                    </a:lnTo>
                    <a:lnTo>
                      <a:pt x="419" y="797"/>
                    </a:lnTo>
                    <a:lnTo>
                      <a:pt x="419" y="796"/>
                    </a:lnTo>
                    <a:lnTo>
                      <a:pt x="420" y="795"/>
                    </a:lnTo>
                    <a:close/>
                    <a:moveTo>
                      <a:pt x="423" y="805"/>
                    </a:moveTo>
                    <a:lnTo>
                      <a:pt x="423" y="806"/>
                    </a:lnTo>
                    <a:lnTo>
                      <a:pt x="423" y="807"/>
                    </a:lnTo>
                    <a:lnTo>
                      <a:pt x="422" y="807"/>
                    </a:lnTo>
                    <a:lnTo>
                      <a:pt x="423" y="805"/>
                    </a:lnTo>
                    <a:close/>
                    <a:moveTo>
                      <a:pt x="413" y="806"/>
                    </a:moveTo>
                    <a:lnTo>
                      <a:pt x="413" y="808"/>
                    </a:lnTo>
                    <a:lnTo>
                      <a:pt x="413" y="809"/>
                    </a:lnTo>
                    <a:lnTo>
                      <a:pt x="413" y="808"/>
                    </a:lnTo>
                    <a:lnTo>
                      <a:pt x="413" y="806"/>
                    </a:lnTo>
                    <a:close/>
                    <a:moveTo>
                      <a:pt x="730" y="811"/>
                    </a:moveTo>
                    <a:lnTo>
                      <a:pt x="729" y="811"/>
                    </a:lnTo>
                    <a:lnTo>
                      <a:pt x="728" y="810"/>
                    </a:lnTo>
                    <a:lnTo>
                      <a:pt x="727" y="808"/>
                    </a:lnTo>
                    <a:lnTo>
                      <a:pt x="728" y="807"/>
                    </a:lnTo>
                    <a:lnTo>
                      <a:pt x="729" y="807"/>
                    </a:lnTo>
                    <a:lnTo>
                      <a:pt x="730" y="807"/>
                    </a:lnTo>
                    <a:lnTo>
                      <a:pt x="729" y="810"/>
                    </a:lnTo>
                    <a:lnTo>
                      <a:pt x="730" y="811"/>
                    </a:lnTo>
                    <a:close/>
                    <a:moveTo>
                      <a:pt x="719" y="829"/>
                    </a:moveTo>
                    <a:lnTo>
                      <a:pt x="717" y="828"/>
                    </a:lnTo>
                    <a:lnTo>
                      <a:pt x="716" y="826"/>
                    </a:lnTo>
                    <a:lnTo>
                      <a:pt x="716" y="824"/>
                    </a:lnTo>
                    <a:lnTo>
                      <a:pt x="716" y="822"/>
                    </a:lnTo>
                    <a:lnTo>
                      <a:pt x="718" y="822"/>
                    </a:lnTo>
                    <a:lnTo>
                      <a:pt x="718" y="824"/>
                    </a:lnTo>
                    <a:lnTo>
                      <a:pt x="718" y="826"/>
                    </a:lnTo>
                    <a:lnTo>
                      <a:pt x="719" y="829"/>
                    </a:lnTo>
                    <a:close/>
                    <a:moveTo>
                      <a:pt x="923" y="829"/>
                    </a:moveTo>
                    <a:lnTo>
                      <a:pt x="925" y="832"/>
                    </a:lnTo>
                    <a:lnTo>
                      <a:pt x="925" y="833"/>
                    </a:lnTo>
                    <a:lnTo>
                      <a:pt x="923" y="829"/>
                    </a:lnTo>
                    <a:close/>
                    <a:moveTo>
                      <a:pt x="945" y="838"/>
                    </a:moveTo>
                    <a:lnTo>
                      <a:pt x="944" y="841"/>
                    </a:lnTo>
                    <a:lnTo>
                      <a:pt x="943" y="843"/>
                    </a:lnTo>
                    <a:lnTo>
                      <a:pt x="942" y="844"/>
                    </a:lnTo>
                    <a:lnTo>
                      <a:pt x="939" y="845"/>
                    </a:lnTo>
                    <a:lnTo>
                      <a:pt x="936" y="845"/>
                    </a:lnTo>
                    <a:lnTo>
                      <a:pt x="934" y="844"/>
                    </a:lnTo>
                    <a:lnTo>
                      <a:pt x="934" y="842"/>
                    </a:lnTo>
                    <a:lnTo>
                      <a:pt x="935" y="840"/>
                    </a:lnTo>
                    <a:lnTo>
                      <a:pt x="936" y="838"/>
                    </a:lnTo>
                    <a:lnTo>
                      <a:pt x="937" y="836"/>
                    </a:lnTo>
                    <a:lnTo>
                      <a:pt x="938" y="835"/>
                    </a:lnTo>
                    <a:lnTo>
                      <a:pt x="942" y="837"/>
                    </a:lnTo>
                    <a:lnTo>
                      <a:pt x="943" y="837"/>
                    </a:lnTo>
                    <a:lnTo>
                      <a:pt x="944" y="838"/>
                    </a:lnTo>
                    <a:lnTo>
                      <a:pt x="945" y="838"/>
                    </a:lnTo>
                    <a:close/>
                    <a:moveTo>
                      <a:pt x="697" y="856"/>
                    </a:moveTo>
                    <a:lnTo>
                      <a:pt x="698" y="859"/>
                    </a:lnTo>
                    <a:lnTo>
                      <a:pt x="698" y="863"/>
                    </a:lnTo>
                    <a:lnTo>
                      <a:pt x="699" y="868"/>
                    </a:lnTo>
                    <a:lnTo>
                      <a:pt x="701" y="870"/>
                    </a:lnTo>
                    <a:lnTo>
                      <a:pt x="698" y="871"/>
                    </a:lnTo>
                    <a:lnTo>
                      <a:pt x="693" y="871"/>
                    </a:lnTo>
                    <a:lnTo>
                      <a:pt x="689" y="870"/>
                    </a:lnTo>
                    <a:lnTo>
                      <a:pt x="686" y="867"/>
                    </a:lnTo>
                    <a:lnTo>
                      <a:pt x="687" y="860"/>
                    </a:lnTo>
                    <a:lnTo>
                      <a:pt x="686" y="854"/>
                    </a:lnTo>
                    <a:lnTo>
                      <a:pt x="686" y="850"/>
                    </a:lnTo>
                    <a:lnTo>
                      <a:pt x="693" y="850"/>
                    </a:lnTo>
                    <a:lnTo>
                      <a:pt x="693" y="851"/>
                    </a:lnTo>
                    <a:lnTo>
                      <a:pt x="695" y="853"/>
                    </a:lnTo>
                    <a:lnTo>
                      <a:pt x="695" y="855"/>
                    </a:lnTo>
                    <a:lnTo>
                      <a:pt x="697" y="856"/>
                    </a:lnTo>
                    <a:close/>
                    <a:moveTo>
                      <a:pt x="876" y="856"/>
                    </a:moveTo>
                    <a:lnTo>
                      <a:pt x="874" y="861"/>
                    </a:lnTo>
                    <a:lnTo>
                      <a:pt x="873" y="866"/>
                    </a:lnTo>
                    <a:lnTo>
                      <a:pt x="871" y="870"/>
                    </a:lnTo>
                    <a:lnTo>
                      <a:pt x="869" y="875"/>
                    </a:lnTo>
                    <a:lnTo>
                      <a:pt x="867" y="879"/>
                    </a:lnTo>
                    <a:lnTo>
                      <a:pt x="867" y="884"/>
                    </a:lnTo>
                    <a:lnTo>
                      <a:pt x="867" y="888"/>
                    </a:lnTo>
                    <a:lnTo>
                      <a:pt x="868" y="894"/>
                    </a:lnTo>
                    <a:lnTo>
                      <a:pt x="865" y="895"/>
                    </a:lnTo>
                    <a:lnTo>
                      <a:pt x="861" y="895"/>
                    </a:lnTo>
                    <a:lnTo>
                      <a:pt x="856" y="895"/>
                    </a:lnTo>
                    <a:lnTo>
                      <a:pt x="853" y="895"/>
                    </a:lnTo>
                    <a:lnTo>
                      <a:pt x="854" y="890"/>
                    </a:lnTo>
                    <a:lnTo>
                      <a:pt x="856" y="886"/>
                    </a:lnTo>
                    <a:lnTo>
                      <a:pt x="859" y="884"/>
                    </a:lnTo>
                    <a:lnTo>
                      <a:pt x="861" y="879"/>
                    </a:lnTo>
                    <a:lnTo>
                      <a:pt x="859" y="878"/>
                    </a:lnTo>
                    <a:lnTo>
                      <a:pt x="858" y="876"/>
                    </a:lnTo>
                    <a:lnTo>
                      <a:pt x="857" y="875"/>
                    </a:lnTo>
                    <a:lnTo>
                      <a:pt x="857" y="874"/>
                    </a:lnTo>
                    <a:lnTo>
                      <a:pt x="859" y="873"/>
                    </a:lnTo>
                    <a:lnTo>
                      <a:pt x="861" y="873"/>
                    </a:lnTo>
                    <a:lnTo>
                      <a:pt x="863" y="871"/>
                    </a:lnTo>
                    <a:lnTo>
                      <a:pt x="864" y="870"/>
                    </a:lnTo>
                    <a:lnTo>
                      <a:pt x="862" y="865"/>
                    </a:lnTo>
                    <a:lnTo>
                      <a:pt x="862" y="859"/>
                    </a:lnTo>
                    <a:lnTo>
                      <a:pt x="863" y="854"/>
                    </a:lnTo>
                    <a:lnTo>
                      <a:pt x="866" y="850"/>
                    </a:lnTo>
                    <a:lnTo>
                      <a:pt x="870" y="850"/>
                    </a:lnTo>
                    <a:lnTo>
                      <a:pt x="873" y="852"/>
                    </a:lnTo>
                    <a:lnTo>
                      <a:pt x="875" y="853"/>
                    </a:lnTo>
                    <a:lnTo>
                      <a:pt x="876" y="856"/>
                    </a:lnTo>
                    <a:close/>
                    <a:moveTo>
                      <a:pt x="931" y="866"/>
                    </a:moveTo>
                    <a:lnTo>
                      <a:pt x="930" y="868"/>
                    </a:lnTo>
                    <a:lnTo>
                      <a:pt x="930" y="869"/>
                    </a:lnTo>
                    <a:lnTo>
                      <a:pt x="928" y="869"/>
                    </a:lnTo>
                    <a:lnTo>
                      <a:pt x="926" y="869"/>
                    </a:lnTo>
                    <a:lnTo>
                      <a:pt x="924" y="867"/>
                    </a:lnTo>
                    <a:lnTo>
                      <a:pt x="924" y="863"/>
                    </a:lnTo>
                    <a:lnTo>
                      <a:pt x="925" y="860"/>
                    </a:lnTo>
                    <a:lnTo>
                      <a:pt x="926" y="858"/>
                    </a:lnTo>
                    <a:lnTo>
                      <a:pt x="929" y="858"/>
                    </a:lnTo>
                    <a:lnTo>
                      <a:pt x="930" y="860"/>
                    </a:lnTo>
                    <a:lnTo>
                      <a:pt x="930" y="863"/>
                    </a:lnTo>
                    <a:lnTo>
                      <a:pt x="931" y="866"/>
                    </a:lnTo>
                    <a:close/>
                    <a:moveTo>
                      <a:pt x="1145" y="895"/>
                    </a:moveTo>
                    <a:lnTo>
                      <a:pt x="1145" y="895"/>
                    </a:lnTo>
                    <a:lnTo>
                      <a:pt x="1144" y="895"/>
                    </a:lnTo>
                    <a:lnTo>
                      <a:pt x="1143" y="894"/>
                    </a:lnTo>
                    <a:lnTo>
                      <a:pt x="1142" y="890"/>
                    </a:lnTo>
                    <a:lnTo>
                      <a:pt x="1144" y="889"/>
                    </a:lnTo>
                    <a:lnTo>
                      <a:pt x="1147" y="892"/>
                    </a:lnTo>
                    <a:lnTo>
                      <a:pt x="1145" y="895"/>
                    </a:lnTo>
                    <a:close/>
                    <a:moveTo>
                      <a:pt x="450" y="905"/>
                    </a:moveTo>
                    <a:lnTo>
                      <a:pt x="448" y="908"/>
                    </a:lnTo>
                    <a:lnTo>
                      <a:pt x="447" y="906"/>
                    </a:lnTo>
                    <a:lnTo>
                      <a:pt x="447" y="903"/>
                    </a:lnTo>
                    <a:lnTo>
                      <a:pt x="447" y="902"/>
                    </a:lnTo>
                    <a:lnTo>
                      <a:pt x="449" y="902"/>
                    </a:lnTo>
                    <a:lnTo>
                      <a:pt x="450" y="903"/>
                    </a:lnTo>
                    <a:lnTo>
                      <a:pt x="451" y="904"/>
                    </a:lnTo>
                    <a:lnTo>
                      <a:pt x="450" y="905"/>
                    </a:lnTo>
                    <a:close/>
                    <a:moveTo>
                      <a:pt x="681" y="913"/>
                    </a:moveTo>
                    <a:lnTo>
                      <a:pt x="683" y="913"/>
                    </a:lnTo>
                    <a:lnTo>
                      <a:pt x="683" y="914"/>
                    </a:lnTo>
                    <a:lnTo>
                      <a:pt x="682" y="914"/>
                    </a:lnTo>
                    <a:lnTo>
                      <a:pt x="681" y="913"/>
                    </a:lnTo>
                    <a:close/>
                    <a:moveTo>
                      <a:pt x="589" y="929"/>
                    </a:moveTo>
                    <a:lnTo>
                      <a:pt x="590" y="930"/>
                    </a:lnTo>
                    <a:lnTo>
                      <a:pt x="589" y="931"/>
                    </a:lnTo>
                    <a:lnTo>
                      <a:pt x="589" y="929"/>
                    </a:lnTo>
                    <a:close/>
                    <a:moveTo>
                      <a:pt x="610" y="937"/>
                    </a:moveTo>
                    <a:lnTo>
                      <a:pt x="613" y="939"/>
                    </a:lnTo>
                    <a:lnTo>
                      <a:pt x="612" y="943"/>
                    </a:lnTo>
                    <a:lnTo>
                      <a:pt x="612" y="947"/>
                    </a:lnTo>
                    <a:lnTo>
                      <a:pt x="617" y="950"/>
                    </a:lnTo>
                    <a:lnTo>
                      <a:pt x="612" y="950"/>
                    </a:lnTo>
                    <a:lnTo>
                      <a:pt x="611" y="948"/>
                    </a:lnTo>
                    <a:lnTo>
                      <a:pt x="609" y="944"/>
                    </a:lnTo>
                    <a:lnTo>
                      <a:pt x="607" y="942"/>
                    </a:lnTo>
                    <a:lnTo>
                      <a:pt x="602" y="944"/>
                    </a:lnTo>
                    <a:lnTo>
                      <a:pt x="600" y="943"/>
                    </a:lnTo>
                    <a:lnTo>
                      <a:pt x="596" y="941"/>
                    </a:lnTo>
                    <a:lnTo>
                      <a:pt x="593" y="940"/>
                    </a:lnTo>
                    <a:lnTo>
                      <a:pt x="592" y="938"/>
                    </a:lnTo>
                    <a:lnTo>
                      <a:pt x="594" y="935"/>
                    </a:lnTo>
                    <a:lnTo>
                      <a:pt x="596" y="935"/>
                    </a:lnTo>
                    <a:lnTo>
                      <a:pt x="598" y="938"/>
                    </a:lnTo>
                    <a:lnTo>
                      <a:pt x="601" y="940"/>
                    </a:lnTo>
                    <a:lnTo>
                      <a:pt x="604" y="940"/>
                    </a:lnTo>
                    <a:lnTo>
                      <a:pt x="608" y="940"/>
                    </a:lnTo>
                    <a:lnTo>
                      <a:pt x="610" y="937"/>
                    </a:lnTo>
                    <a:close/>
                    <a:moveTo>
                      <a:pt x="684" y="950"/>
                    </a:moveTo>
                    <a:lnTo>
                      <a:pt x="684" y="952"/>
                    </a:lnTo>
                    <a:lnTo>
                      <a:pt x="684" y="955"/>
                    </a:lnTo>
                    <a:lnTo>
                      <a:pt x="683" y="957"/>
                    </a:lnTo>
                    <a:lnTo>
                      <a:pt x="682" y="958"/>
                    </a:lnTo>
                    <a:lnTo>
                      <a:pt x="681" y="955"/>
                    </a:lnTo>
                    <a:lnTo>
                      <a:pt x="681" y="950"/>
                    </a:lnTo>
                    <a:lnTo>
                      <a:pt x="682" y="948"/>
                    </a:lnTo>
                    <a:lnTo>
                      <a:pt x="684" y="950"/>
                    </a:lnTo>
                    <a:close/>
                    <a:moveTo>
                      <a:pt x="681" y="1016"/>
                    </a:moveTo>
                    <a:lnTo>
                      <a:pt x="682" y="1019"/>
                    </a:lnTo>
                    <a:lnTo>
                      <a:pt x="682" y="1022"/>
                    </a:lnTo>
                    <a:lnTo>
                      <a:pt x="682" y="1024"/>
                    </a:lnTo>
                    <a:lnTo>
                      <a:pt x="682" y="1028"/>
                    </a:lnTo>
                    <a:lnTo>
                      <a:pt x="682" y="1024"/>
                    </a:lnTo>
                    <a:lnTo>
                      <a:pt x="682" y="1022"/>
                    </a:lnTo>
                    <a:lnTo>
                      <a:pt x="682" y="1019"/>
                    </a:lnTo>
                    <a:lnTo>
                      <a:pt x="681" y="1016"/>
                    </a:lnTo>
                    <a:close/>
                    <a:moveTo>
                      <a:pt x="573" y="1042"/>
                    </a:moveTo>
                    <a:lnTo>
                      <a:pt x="570" y="1043"/>
                    </a:lnTo>
                    <a:lnTo>
                      <a:pt x="568" y="1041"/>
                    </a:lnTo>
                    <a:lnTo>
                      <a:pt x="566" y="1039"/>
                    </a:lnTo>
                    <a:lnTo>
                      <a:pt x="563" y="1038"/>
                    </a:lnTo>
                    <a:lnTo>
                      <a:pt x="563" y="1034"/>
                    </a:lnTo>
                    <a:lnTo>
                      <a:pt x="565" y="1033"/>
                    </a:lnTo>
                    <a:lnTo>
                      <a:pt x="567" y="1032"/>
                    </a:lnTo>
                    <a:lnTo>
                      <a:pt x="569" y="1031"/>
                    </a:lnTo>
                    <a:lnTo>
                      <a:pt x="574" y="1031"/>
                    </a:lnTo>
                    <a:lnTo>
                      <a:pt x="575" y="1034"/>
                    </a:lnTo>
                    <a:lnTo>
                      <a:pt x="574" y="1038"/>
                    </a:lnTo>
                    <a:lnTo>
                      <a:pt x="573" y="1042"/>
                    </a:lnTo>
                    <a:close/>
                    <a:moveTo>
                      <a:pt x="667" y="1069"/>
                    </a:moveTo>
                    <a:lnTo>
                      <a:pt x="666" y="1068"/>
                    </a:lnTo>
                    <a:lnTo>
                      <a:pt x="666" y="1066"/>
                    </a:lnTo>
                    <a:lnTo>
                      <a:pt x="667" y="1065"/>
                    </a:lnTo>
                    <a:lnTo>
                      <a:pt x="668" y="1064"/>
                    </a:lnTo>
                    <a:lnTo>
                      <a:pt x="669" y="1065"/>
                    </a:lnTo>
                    <a:lnTo>
                      <a:pt x="669" y="1066"/>
                    </a:lnTo>
                    <a:lnTo>
                      <a:pt x="668" y="1068"/>
                    </a:lnTo>
                    <a:lnTo>
                      <a:pt x="667" y="1069"/>
                    </a:lnTo>
                    <a:close/>
                    <a:moveTo>
                      <a:pt x="678" y="1095"/>
                    </a:moveTo>
                    <a:lnTo>
                      <a:pt x="676" y="1096"/>
                    </a:lnTo>
                    <a:lnTo>
                      <a:pt x="675" y="1095"/>
                    </a:lnTo>
                    <a:lnTo>
                      <a:pt x="674" y="1094"/>
                    </a:lnTo>
                    <a:lnTo>
                      <a:pt x="673" y="1092"/>
                    </a:lnTo>
                    <a:lnTo>
                      <a:pt x="675" y="1092"/>
                    </a:lnTo>
                    <a:lnTo>
                      <a:pt x="677" y="1092"/>
                    </a:lnTo>
                    <a:lnTo>
                      <a:pt x="678" y="1094"/>
                    </a:lnTo>
                    <a:lnTo>
                      <a:pt x="678" y="1095"/>
                    </a:lnTo>
                    <a:close/>
                    <a:moveTo>
                      <a:pt x="723" y="1118"/>
                    </a:moveTo>
                    <a:lnTo>
                      <a:pt x="721" y="1119"/>
                    </a:lnTo>
                    <a:lnTo>
                      <a:pt x="720" y="1118"/>
                    </a:lnTo>
                    <a:lnTo>
                      <a:pt x="720" y="1116"/>
                    </a:lnTo>
                    <a:lnTo>
                      <a:pt x="720" y="1113"/>
                    </a:lnTo>
                    <a:lnTo>
                      <a:pt x="721" y="1113"/>
                    </a:lnTo>
                    <a:lnTo>
                      <a:pt x="723" y="1115"/>
                    </a:lnTo>
                    <a:lnTo>
                      <a:pt x="723" y="1118"/>
                    </a:lnTo>
                    <a:close/>
                    <a:moveTo>
                      <a:pt x="515" y="1134"/>
                    </a:moveTo>
                    <a:lnTo>
                      <a:pt x="514" y="1135"/>
                    </a:lnTo>
                    <a:lnTo>
                      <a:pt x="513" y="1135"/>
                    </a:lnTo>
                    <a:lnTo>
                      <a:pt x="512" y="1135"/>
                    </a:lnTo>
                    <a:lnTo>
                      <a:pt x="511" y="1135"/>
                    </a:lnTo>
                    <a:lnTo>
                      <a:pt x="510" y="1137"/>
                    </a:lnTo>
                    <a:lnTo>
                      <a:pt x="509" y="1139"/>
                    </a:lnTo>
                    <a:lnTo>
                      <a:pt x="508" y="1141"/>
                    </a:lnTo>
                    <a:lnTo>
                      <a:pt x="509" y="1143"/>
                    </a:lnTo>
                    <a:lnTo>
                      <a:pt x="508" y="1139"/>
                    </a:lnTo>
                    <a:lnTo>
                      <a:pt x="510" y="1135"/>
                    </a:lnTo>
                    <a:lnTo>
                      <a:pt x="512" y="1130"/>
                    </a:lnTo>
                    <a:lnTo>
                      <a:pt x="514" y="1127"/>
                    </a:lnTo>
                    <a:lnTo>
                      <a:pt x="515" y="1128"/>
                    </a:lnTo>
                    <a:lnTo>
                      <a:pt x="516" y="1130"/>
                    </a:lnTo>
                    <a:lnTo>
                      <a:pt x="515" y="1133"/>
                    </a:lnTo>
                    <a:lnTo>
                      <a:pt x="515" y="1134"/>
                    </a:lnTo>
                    <a:close/>
                    <a:moveTo>
                      <a:pt x="404" y="1138"/>
                    </a:moveTo>
                    <a:lnTo>
                      <a:pt x="402" y="1139"/>
                    </a:lnTo>
                    <a:lnTo>
                      <a:pt x="402" y="1136"/>
                    </a:lnTo>
                    <a:lnTo>
                      <a:pt x="404" y="1134"/>
                    </a:lnTo>
                    <a:lnTo>
                      <a:pt x="404" y="1138"/>
                    </a:lnTo>
                    <a:close/>
                    <a:moveTo>
                      <a:pt x="531" y="1140"/>
                    </a:moveTo>
                    <a:lnTo>
                      <a:pt x="529" y="1142"/>
                    </a:lnTo>
                    <a:lnTo>
                      <a:pt x="528" y="1145"/>
                    </a:lnTo>
                    <a:lnTo>
                      <a:pt x="527" y="1148"/>
                    </a:lnTo>
                    <a:lnTo>
                      <a:pt x="527" y="1151"/>
                    </a:lnTo>
                    <a:lnTo>
                      <a:pt x="525" y="1147"/>
                    </a:lnTo>
                    <a:lnTo>
                      <a:pt x="522" y="1144"/>
                    </a:lnTo>
                    <a:lnTo>
                      <a:pt x="519" y="1140"/>
                    </a:lnTo>
                    <a:lnTo>
                      <a:pt x="518" y="1137"/>
                    </a:lnTo>
                    <a:lnTo>
                      <a:pt x="521" y="1136"/>
                    </a:lnTo>
                    <a:lnTo>
                      <a:pt x="524" y="1137"/>
                    </a:lnTo>
                    <a:lnTo>
                      <a:pt x="527" y="1138"/>
                    </a:lnTo>
                    <a:lnTo>
                      <a:pt x="531" y="1140"/>
                    </a:lnTo>
                    <a:close/>
                    <a:moveTo>
                      <a:pt x="492" y="1143"/>
                    </a:moveTo>
                    <a:lnTo>
                      <a:pt x="491" y="1145"/>
                    </a:lnTo>
                    <a:lnTo>
                      <a:pt x="490" y="1145"/>
                    </a:lnTo>
                    <a:lnTo>
                      <a:pt x="487" y="1145"/>
                    </a:lnTo>
                    <a:lnTo>
                      <a:pt x="486" y="1145"/>
                    </a:lnTo>
                    <a:lnTo>
                      <a:pt x="486" y="1141"/>
                    </a:lnTo>
                    <a:lnTo>
                      <a:pt x="488" y="1140"/>
                    </a:lnTo>
                    <a:lnTo>
                      <a:pt x="490" y="1140"/>
                    </a:lnTo>
                    <a:lnTo>
                      <a:pt x="492" y="1143"/>
                    </a:lnTo>
                    <a:close/>
                    <a:moveTo>
                      <a:pt x="645" y="1166"/>
                    </a:moveTo>
                    <a:lnTo>
                      <a:pt x="643" y="1169"/>
                    </a:lnTo>
                    <a:lnTo>
                      <a:pt x="640" y="1172"/>
                    </a:lnTo>
                    <a:lnTo>
                      <a:pt x="637" y="1175"/>
                    </a:lnTo>
                    <a:lnTo>
                      <a:pt x="635" y="1176"/>
                    </a:lnTo>
                    <a:lnTo>
                      <a:pt x="635" y="1171"/>
                    </a:lnTo>
                    <a:lnTo>
                      <a:pt x="636" y="1166"/>
                    </a:lnTo>
                    <a:lnTo>
                      <a:pt x="637" y="1161"/>
                    </a:lnTo>
                    <a:lnTo>
                      <a:pt x="641" y="1158"/>
                    </a:lnTo>
                    <a:lnTo>
                      <a:pt x="643" y="1158"/>
                    </a:lnTo>
                    <a:lnTo>
                      <a:pt x="645" y="1160"/>
                    </a:lnTo>
                    <a:lnTo>
                      <a:pt x="645" y="1163"/>
                    </a:lnTo>
                    <a:lnTo>
                      <a:pt x="645" y="1166"/>
                    </a:lnTo>
                    <a:close/>
                    <a:moveTo>
                      <a:pt x="563" y="1161"/>
                    </a:moveTo>
                    <a:lnTo>
                      <a:pt x="564" y="1164"/>
                    </a:lnTo>
                    <a:lnTo>
                      <a:pt x="563" y="1165"/>
                    </a:lnTo>
                    <a:lnTo>
                      <a:pt x="562" y="1164"/>
                    </a:lnTo>
                    <a:lnTo>
                      <a:pt x="563" y="1161"/>
                    </a:lnTo>
                    <a:close/>
                    <a:moveTo>
                      <a:pt x="598" y="1193"/>
                    </a:moveTo>
                    <a:lnTo>
                      <a:pt x="596" y="1195"/>
                    </a:lnTo>
                    <a:lnTo>
                      <a:pt x="596" y="1196"/>
                    </a:lnTo>
                    <a:lnTo>
                      <a:pt x="594" y="1197"/>
                    </a:lnTo>
                    <a:lnTo>
                      <a:pt x="592" y="1197"/>
                    </a:lnTo>
                    <a:lnTo>
                      <a:pt x="592" y="1195"/>
                    </a:lnTo>
                    <a:lnTo>
                      <a:pt x="592" y="1191"/>
                    </a:lnTo>
                    <a:lnTo>
                      <a:pt x="593" y="1188"/>
                    </a:lnTo>
                    <a:lnTo>
                      <a:pt x="594" y="1185"/>
                    </a:lnTo>
                    <a:lnTo>
                      <a:pt x="596" y="1186"/>
                    </a:lnTo>
                    <a:lnTo>
                      <a:pt x="598" y="1188"/>
                    </a:lnTo>
                    <a:lnTo>
                      <a:pt x="598" y="1191"/>
                    </a:lnTo>
                    <a:lnTo>
                      <a:pt x="598" y="1193"/>
                    </a:lnTo>
                    <a:close/>
                    <a:moveTo>
                      <a:pt x="386" y="1190"/>
                    </a:moveTo>
                    <a:lnTo>
                      <a:pt x="387" y="1193"/>
                    </a:lnTo>
                    <a:lnTo>
                      <a:pt x="386" y="1194"/>
                    </a:lnTo>
                    <a:lnTo>
                      <a:pt x="385" y="1193"/>
                    </a:lnTo>
                    <a:lnTo>
                      <a:pt x="386" y="1190"/>
                    </a:lnTo>
                    <a:close/>
                    <a:moveTo>
                      <a:pt x="494" y="1200"/>
                    </a:moveTo>
                    <a:lnTo>
                      <a:pt x="493" y="1202"/>
                    </a:lnTo>
                    <a:lnTo>
                      <a:pt x="492" y="1204"/>
                    </a:lnTo>
                    <a:lnTo>
                      <a:pt x="491" y="1205"/>
                    </a:lnTo>
                    <a:lnTo>
                      <a:pt x="489" y="1206"/>
                    </a:lnTo>
                    <a:lnTo>
                      <a:pt x="486" y="1203"/>
                    </a:lnTo>
                    <a:lnTo>
                      <a:pt x="487" y="1200"/>
                    </a:lnTo>
                    <a:lnTo>
                      <a:pt x="490" y="1196"/>
                    </a:lnTo>
                    <a:lnTo>
                      <a:pt x="491" y="1193"/>
                    </a:lnTo>
                    <a:lnTo>
                      <a:pt x="492" y="1193"/>
                    </a:lnTo>
                    <a:lnTo>
                      <a:pt x="494" y="1195"/>
                    </a:lnTo>
                    <a:lnTo>
                      <a:pt x="494" y="1197"/>
                    </a:lnTo>
                    <a:lnTo>
                      <a:pt x="494" y="1200"/>
                    </a:lnTo>
                    <a:close/>
                    <a:moveTo>
                      <a:pt x="641" y="1195"/>
                    </a:moveTo>
                    <a:lnTo>
                      <a:pt x="640" y="1196"/>
                    </a:lnTo>
                    <a:lnTo>
                      <a:pt x="639" y="1196"/>
                    </a:lnTo>
                    <a:lnTo>
                      <a:pt x="638" y="1196"/>
                    </a:lnTo>
                    <a:lnTo>
                      <a:pt x="637" y="1197"/>
                    </a:lnTo>
                    <a:lnTo>
                      <a:pt x="637" y="1195"/>
                    </a:lnTo>
                    <a:lnTo>
                      <a:pt x="638" y="1195"/>
                    </a:lnTo>
                    <a:lnTo>
                      <a:pt x="639" y="1195"/>
                    </a:lnTo>
                    <a:lnTo>
                      <a:pt x="641" y="1195"/>
                    </a:lnTo>
                    <a:close/>
                    <a:moveTo>
                      <a:pt x="542" y="1293"/>
                    </a:moveTo>
                    <a:lnTo>
                      <a:pt x="544" y="1293"/>
                    </a:lnTo>
                    <a:lnTo>
                      <a:pt x="544" y="1295"/>
                    </a:lnTo>
                    <a:lnTo>
                      <a:pt x="542" y="1296"/>
                    </a:lnTo>
                    <a:lnTo>
                      <a:pt x="540" y="1296"/>
                    </a:lnTo>
                    <a:lnTo>
                      <a:pt x="538" y="1295"/>
                    </a:lnTo>
                    <a:lnTo>
                      <a:pt x="536" y="1295"/>
                    </a:lnTo>
                    <a:lnTo>
                      <a:pt x="535" y="1294"/>
                    </a:lnTo>
                    <a:lnTo>
                      <a:pt x="535" y="1293"/>
                    </a:lnTo>
                    <a:lnTo>
                      <a:pt x="538" y="1291"/>
                    </a:lnTo>
                    <a:lnTo>
                      <a:pt x="540" y="1291"/>
                    </a:lnTo>
                    <a:lnTo>
                      <a:pt x="542" y="1293"/>
                    </a:lnTo>
                    <a:close/>
                    <a:moveTo>
                      <a:pt x="484" y="1304"/>
                    </a:moveTo>
                    <a:lnTo>
                      <a:pt x="485" y="1304"/>
                    </a:lnTo>
                    <a:lnTo>
                      <a:pt x="484" y="1304"/>
                    </a:lnTo>
                    <a:close/>
                    <a:moveTo>
                      <a:pt x="568" y="1307"/>
                    </a:moveTo>
                    <a:lnTo>
                      <a:pt x="567" y="1309"/>
                    </a:lnTo>
                    <a:lnTo>
                      <a:pt x="567" y="1311"/>
                    </a:lnTo>
                    <a:lnTo>
                      <a:pt x="567" y="1314"/>
                    </a:lnTo>
                    <a:lnTo>
                      <a:pt x="566" y="1316"/>
                    </a:lnTo>
                    <a:lnTo>
                      <a:pt x="563" y="1314"/>
                    </a:lnTo>
                    <a:lnTo>
                      <a:pt x="562" y="1311"/>
                    </a:lnTo>
                    <a:lnTo>
                      <a:pt x="561" y="1308"/>
                    </a:lnTo>
                    <a:lnTo>
                      <a:pt x="561" y="1304"/>
                    </a:lnTo>
                    <a:lnTo>
                      <a:pt x="563" y="1304"/>
                    </a:lnTo>
                    <a:lnTo>
                      <a:pt x="566" y="1304"/>
                    </a:lnTo>
                    <a:lnTo>
                      <a:pt x="567" y="1305"/>
                    </a:lnTo>
                    <a:lnTo>
                      <a:pt x="568" y="1307"/>
                    </a:lnTo>
                    <a:close/>
                    <a:moveTo>
                      <a:pt x="333" y="1338"/>
                    </a:moveTo>
                    <a:lnTo>
                      <a:pt x="333" y="1339"/>
                    </a:lnTo>
                    <a:lnTo>
                      <a:pt x="333" y="1340"/>
                    </a:lnTo>
                    <a:lnTo>
                      <a:pt x="333" y="1341"/>
                    </a:lnTo>
                    <a:lnTo>
                      <a:pt x="332" y="1340"/>
                    </a:lnTo>
                    <a:lnTo>
                      <a:pt x="332" y="1338"/>
                    </a:lnTo>
                    <a:lnTo>
                      <a:pt x="333" y="1338"/>
                    </a:lnTo>
                    <a:close/>
                    <a:moveTo>
                      <a:pt x="576" y="1353"/>
                    </a:moveTo>
                    <a:lnTo>
                      <a:pt x="573" y="1356"/>
                    </a:lnTo>
                    <a:lnTo>
                      <a:pt x="572" y="1353"/>
                    </a:lnTo>
                    <a:lnTo>
                      <a:pt x="570" y="1350"/>
                    </a:lnTo>
                    <a:lnTo>
                      <a:pt x="566" y="1349"/>
                    </a:lnTo>
                    <a:lnTo>
                      <a:pt x="570" y="1347"/>
                    </a:lnTo>
                    <a:lnTo>
                      <a:pt x="573" y="1347"/>
                    </a:lnTo>
                    <a:lnTo>
                      <a:pt x="575" y="1350"/>
                    </a:lnTo>
                    <a:lnTo>
                      <a:pt x="576" y="1353"/>
                    </a:lnTo>
                    <a:close/>
                    <a:moveTo>
                      <a:pt x="568" y="1363"/>
                    </a:moveTo>
                    <a:lnTo>
                      <a:pt x="567" y="1361"/>
                    </a:lnTo>
                    <a:lnTo>
                      <a:pt x="568" y="1360"/>
                    </a:lnTo>
                    <a:lnTo>
                      <a:pt x="569" y="1358"/>
                    </a:lnTo>
                    <a:lnTo>
                      <a:pt x="571" y="1358"/>
                    </a:lnTo>
                    <a:lnTo>
                      <a:pt x="571" y="1361"/>
                    </a:lnTo>
                    <a:lnTo>
                      <a:pt x="572" y="1362"/>
                    </a:lnTo>
                    <a:lnTo>
                      <a:pt x="571" y="1364"/>
                    </a:lnTo>
                    <a:lnTo>
                      <a:pt x="568" y="1363"/>
                    </a:lnTo>
                    <a:close/>
                    <a:moveTo>
                      <a:pt x="339" y="1371"/>
                    </a:moveTo>
                    <a:lnTo>
                      <a:pt x="340" y="1377"/>
                    </a:lnTo>
                    <a:lnTo>
                      <a:pt x="338" y="1377"/>
                    </a:lnTo>
                    <a:lnTo>
                      <a:pt x="333" y="1373"/>
                    </a:lnTo>
                    <a:lnTo>
                      <a:pt x="331" y="1370"/>
                    </a:lnTo>
                    <a:lnTo>
                      <a:pt x="332" y="1368"/>
                    </a:lnTo>
                    <a:lnTo>
                      <a:pt x="335" y="1367"/>
                    </a:lnTo>
                    <a:lnTo>
                      <a:pt x="338" y="1368"/>
                    </a:lnTo>
                    <a:lnTo>
                      <a:pt x="339" y="1371"/>
                    </a:lnTo>
                    <a:close/>
                    <a:moveTo>
                      <a:pt x="70" y="1386"/>
                    </a:moveTo>
                    <a:lnTo>
                      <a:pt x="69" y="1393"/>
                    </a:lnTo>
                    <a:lnTo>
                      <a:pt x="68" y="1401"/>
                    </a:lnTo>
                    <a:lnTo>
                      <a:pt x="67" y="1408"/>
                    </a:lnTo>
                    <a:lnTo>
                      <a:pt x="66" y="1415"/>
                    </a:lnTo>
                    <a:lnTo>
                      <a:pt x="64" y="1422"/>
                    </a:lnTo>
                    <a:lnTo>
                      <a:pt x="61" y="1428"/>
                    </a:lnTo>
                    <a:lnTo>
                      <a:pt x="59" y="1435"/>
                    </a:lnTo>
                    <a:lnTo>
                      <a:pt x="57" y="1441"/>
                    </a:lnTo>
                    <a:lnTo>
                      <a:pt x="56" y="1446"/>
                    </a:lnTo>
                    <a:lnTo>
                      <a:pt x="55" y="1451"/>
                    </a:lnTo>
                    <a:lnTo>
                      <a:pt x="55" y="1456"/>
                    </a:lnTo>
                    <a:lnTo>
                      <a:pt x="55" y="1461"/>
                    </a:lnTo>
                    <a:lnTo>
                      <a:pt x="53" y="1465"/>
                    </a:lnTo>
                    <a:lnTo>
                      <a:pt x="53" y="1471"/>
                    </a:lnTo>
                    <a:lnTo>
                      <a:pt x="51" y="1474"/>
                    </a:lnTo>
                    <a:lnTo>
                      <a:pt x="48" y="1479"/>
                    </a:lnTo>
                    <a:lnTo>
                      <a:pt x="46" y="1482"/>
                    </a:lnTo>
                    <a:lnTo>
                      <a:pt x="46" y="1486"/>
                    </a:lnTo>
                    <a:lnTo>
                      <a:pt x="46" y="1490"/>
                    </a:lnTo>
                    <a:lnTo>
                      <a:pt x="47" y="1493"/>
                    </a:lnTo>
                    <a:lnTo>
                      <a:pt x="47" y="1497"/>
                    </a:lnTo>
                    <a:lnTo>
                      <a:pt x="47" y="1500"/>
                    </a:lnTo>
                    <a:lnTo>
                      <a:pt x="46" y="1503"/>
                    </a:lnTo>
                    <a:lnTo>
                      <a:pt x="44" y="1508"/>
                    </a:lnTo>
                    <a:lnTo>
                      <a:pt x="43" y="1512"/>
                    </a:lnTo>
                    <a:lnTo>
                      <a:pt x="42" y="1518"/>
                    </a:lnTo>
                    <a:lnTo>
                      <a:pt x="40" y="1524"/>
                    </a:lnTo>
                    <a:lnTo>
                      <a:pt x="36" y="1528"/>
                    </a:lnTo>
                    <a:lnTo>
                      <a:pt x="36" y="1533"/>
                    </a:lnTo>
                    <a:lnTo>
                      <a:pt x="36" y="1537"/>
                    </a:lnTo>
                    <a:lnTo>
                      <a:pt x="37" y="1542"/>
                    </a:lnTo>
                    <a:lnTo>
                      <a:pt x="37" y="1546"/>
                    </a:lnTo>
                    <a:lnTo>
                      <a:pt x="37" y="1551"/>
                    </a:lnTo>
                    <a:lnTo>
                      <a:pt x="36" y="1555"/>
                    </a:lnTo>
                    <a:lnTo>
                      <a:pt x="33" y="1559"/>
                    </a:lnTo>
                    <a:lnTo>
                      <a:pt x="31" y="1562"/>
                    </a:lnTo>
                    <a:lnTo>
                      <a:pt x="30" y="1566"/>
                    </a:lnTo>
                    <a:lnTo>
                      <a:pt x="30" y="1570"/>
                    </a:lnTo>
                    <a:lnTo>
                      <a:pt x="29" y="1574"/>
                    </a:lnTo>
                    <a:lnTo>
                      <a:pt x="29" y="1578"/>
                    </a:lnTo>
                    <a:lnTo>
                      <a:pt x="27" y="1582"/>
                    </a:lnTo>
                    <a:lnTo>
                      <a:pt x="25" y="1585"/>
                    </a:lnTo>
                    <a:lnTo>
                      <a:pt x="23" y="1589"/>
                    </a:lnTo>
                    <a:lnTo>
                      <a:pt x="20" y="1591"/>
                    </a:lnTo>
                    <a:lnTo>
                      <a:pt x="16" y="1592"/>
                    </a:lnTo>
                    <a:lnTo>
                      <a:pt x="11" y="1591"/>
                    </a:lnTo>
                    <a:lnTo>
                      <a:pt x="6" y="1590"/>
                    </a:lnTo>
                    <a:lnTo>
                      <a:pt x="1" y="1591"/>
                    </a:lnTo>
                    <a:lnTo>
                      <a:pt x="0" y="1587"/>
                    </a:lnTo>
                    <a:lnTo>
                      <a:pt x="0" y="1582"/>
                    </a:lnTo>
                    <a:lnTo>
                      <a:pt x="1" y="1576"/>
                    </a:lnTo>
                    <a:lnTo>
                      <a:pt x="3" y="1572"/>
                    </a:lnTo>
                    <a:lnTo>
                      <a:pt x="5" y="1568"/>
                    </a:lnTo>
                    <a:lnTo>
                      <a:pt x="6" y="1563"/>
                    </a:lnTo>
                    <a:lnTo>
                      <a:pt x="7" y="1557"/>
                    </a:lnTo>
                    <a:lnTo>
                      <a:pt x="6" y="1553"/>
                    </a:lnTo>
                    <a:lnTo>
                      <a:pt x="7" y="1546"/>
                    </a:lnTo>
                    <a:lnTo>
                      <a:pt x="8" y="1539"/>
                    </a:lnTo>
                    <a:lnTo>
                      <a:pt x="8" y="1533"/>
                    </a:lnTo>
                    <a:lnTo>
                      <a:pt x="8" y="1526"/>
                    </a:lnTo>
                    <a:lnTo>
                      <a:pt x="8" y="1518"/>
                    </a:lnTo>
                    <a:lnTo>
                      <a:pt x="10" y="1512"/>
                    </a:lnTo>
                    <a:lnTo>
                      <a:pt x="12" y="1506"/>
                    </a:lnTo>
                    <a:lnTo>
                      <a:pt x="14" y="1499"/>
                    </a:lnTo>
                    <a:lnTo>
                      <a:pt x="16" y="1493"/>
                    </a:lnTo>
                    <a:lnTo>
                      <a:pt x="18" y="1488"/>
                    </a:lnTo>
                    <a:lnTo>
                      <a:pt x="18" y="1480"/>
                    </a:lnTo>
                    <a:lnTo>
                      <a:pt x="19" y="1473"/>
                    </a:lnTo>
                    <a:lnTo>
                      <a:pt x="20" y="1467"/>
                    </a:lnTo>
                    <a:lnTo>
                      <a:pt x="21" y="1461"/>
                    </a:lnTo>
                    <a:lnTo>
                      <a:pt x="25" y="1456"/>
                    </a:lnTo>
                    <a:lnTo>
                      <a:pt x="30" y="1452"/>
                    </a:lnTo>
                    <a:lnTo>
                      <a:pt x="31" y="1446"/>
                    </a:lnTo>
                    <a:lnTo>
                      <a:pt x="28" y="1440"/>
                    </a:lnTo>
                    <a:lnTo>
                      <a:pt x="26" y="1436"/>
                    </a:lnTo>
                    <a:lnTo>
                      <a:pt x="32" y="1433"/>
                    </a:lnTo>
                    <a:lnTo>
                      <a:pt x="31" y="1429"/>
                    </a:lnTo>
                    <a:lnTo>
                      <a:pt x="30" y="1426"/>
                    </a:lnTo>
                    <a:lnTo>
                      <a:pt x="31" y="1424"/>
                    </a:lnTo>
                    <a:lnTo>
                      <a:pt x="32" y="1420"/>
                    </a:lnTo>
                    <a:lnTo>
                      <a:pt x="33" y="1418"/>
                    </a:lnTo>
                    <a:lnTo>
                      <a:pt x="35" y="1415"/>
                    </a:lnTo>
                    <a:lnTo>
                      <a:pt x="36" y="1411"/>
                    </a:lnTo>
                    <a:lnTo>
                      <a:pt x="35" y="1407"/>
                    </a:lnTo>
                    <a:lnTo>
                      <a:pt x="38" y="1406"/>
                    </a:lnTo>
                    <a:lnTo>
                      <a:pt x="39" y="1404"/>
                    </a:lnTo>
                    <a:lnTo>
                      <a:pt x="41" y="1403"/>
                    </a:lnTo>
                    <a:lnTo>
                      <a:pt x="42" y="1400"/>
                    </a:lnTo>
                    <a:lnTo>
                      <a:pt x="41" y="1394"/>
                    </a:lnTo>
                    <a:lnTo>
                      <a:pt x="42" y="1389"/>
                    </a:lnTo>
                    <a:lnTo>
                      <a:pt x="44" y="1383"/>
                    </a:lnTo>
                    <a:lnTo>
                      <a:pt x="42" y="1379"/>
                    </a:lnTo>
                    <a:lnTo>
                      <a:pt x="46" y="1377"/>
                    </a:lnTo>
                    <a:lnTo>
                      <a:pt x="50" y="1376"/>
                    </a:lnTo>
                    <a:lnTo>
                      <a:pt x="55" y="1375"/>
                    </a:lnTo>
                    <a:lnTo>
                      <a:pt x="60" y="1375"/>
                    </a:lnTo>
                    <a:lnTo>
                      <a:pt x="66" y="1375"/>
                    </a:lnTo>
                    <a:lnTo>
                      <a:pt x="69" y="1377"/>
                    </a:lnTo>
                    <a:lnTo>
                      <a:pt x="70" y="1381"/>
                    </a:lnTo>
                    <a:lnTo>
                      <a:pt x="70" y="1386"/>
                    </a:lnTo>
                    <a:close/>
                    <a:moveTo>
                      <a:pt x="347" y="1388"/>
                    </a:moveTo>
                    <a:lnTo>
                      <a:pt x="346" y="1389"/>
                    </a:lnTo>
                    <a:lnTo>
                      <a:pt x="346" y="1388"/>
                    </a:lnTo>
                    <a:lnTo>
                      <a:pt x="345" y="1386"/>
                    </a:lnTo>
                    <a:lnTo>
                      <a:pt x="346" y="1386"/>
                    </a:lnTo>
                    <a:lnTo>
                      <a:pt x="347" y="1386"/>
                    </a:lnTo>
                    <a:lnTo>
                      <a:pt x="347" y="1388"/>
                    </a:lnTo>
                    <a:close/>
                    <a:moveTo>
                      <a:pt x="346" y="1399"/>
                    </a:moveTo>
                    <a:lnTo>
                      <a:pt x="348" y="1399"/>
                    </a:lnTo>
                    <a:lnTo>
                      <a:pt x="346" y="1399"/>
                    </a:lnTo>
                    <a:close/>
                    <a:moveTo>
                      <a:pt x="75" y="1409"/>
                    </a:moveTo>
                    <a:lnTo>
                      <a:pt x="74" y="1409"/>
                    </a:lnTo>
                    <a:lnTo>
                      <a:pt x="73" y="1409"/>
                    </a:lnTo>
                    <a:lnTo>
                      <a:pt x="72" y="1409"/>
                    </a:lnTo>
                    <a:lnTo>
                      <a:pt x="72" y="1407"/>
                    </a:lnTo>
                    <a:lnTo>
                      <a:pt x="74" y="1407"/>
                    </a:lnTo>
                    <a:lnTo>
                      <a:pt x="75" y="1407"/>
                    </a:lnTo>
                    <a:lnTo>
                      <a:pt x="75" y="1408"/>
                    </a:lnTo>
                    <a:lnTo>
                      <a:pt x="75" y="1409"/>
                    </a:lnTo>
                    <a:close/>
                    <a:moveTo>
                      <a:pt x="463" y="1427"/>
                    </a:moveTo>
                    <a:lnTo>
                      <a:pt x="459" y="1428"/>
                    </a:lnTo>
                    <a:lnTo>
                      <a:pt x="458" y="1431"/>
                    </a:lnTo>
                    <a:lnTo>
                      <a:pt x="458" y="1434"/>
                    </a:lnTo>
                    <a:lnTo>
                      <a:pt x="458" y="1437"/>
                    </a:lnTo>
                    <a:lnTo>
                      <a:pt x="458" y="1440"/>
                    </a:lnTo>
                    <a:lnTo>
                      <a:pt x="457" y="1443"/>
                    </a:lnTo>
                    <a:lnTo>
                      <a:pt x="454" y="1443"/>
                    </a:lnTo>
                    <a:lnTo>
                      <a:pt x="449" y="1441"/>
                    </a:lnTo>
                    <a:lnTo>
                      <a:pt x="449" y="1439"/>
                    </a:lnTo>
                    <a:lnTo>
                      <a:pt x="447" y="1438"/>
                    </a:lnTo>
                    <a:lnTo>
                      <a:pt x="446" y="1437"/>
                    </a:lnTo>
                    <a:lnTo>
                      <a:pt x="447" y="1436"/>
                    </a:lnTo>
                    <a:lnTo>
                      <a:pt x="449" y="1436"/>
                    </a:lnTo>
                    <a:lnTo>
                      <a:pt x="453" y="1437"/>
                    </a:lnTo>
                    <a:lnTo>
                      <a:pt x="456" y="1437"/>
                    </a:lnTo>
                    <a:lnTo>
                      <a:pt x="458" y="1434"/>
                    </a:lnTo>
                    <a:lnTo>
                      <a:pt x="457" y="1431"/>
                    </a:lnTo>
                    <a:lnTo>
                      <a:pt x="456" y="1429"/>
                    </a:lnTo>
                    <a:lnTo>
                      <a:pt x="456" y="1427"/>
                    </a:lnTo>
                    <a:lnTo>
                      <a:pt x="457" y="1426"/>
                    </a:lnTo>
                    <a:lnTo>
                      <a:pt x="458" y="1426"/>
                    </a:lnTo>
                    <a:lnTo>
                      <a:pt x="460" y="1426"/>
                    </a:lnTo>
                    <a:lnTo>
                      <a:pt x="462" y="1427"/>
                    </a:lnTo>
                    <a:lnTo>
                      <a:pt x="463" y="1427"/>
                    </a:lnTo>
                    <a:close/>
                    <a:moveTo>
                      <a:pt x="423" y="1434"/>
                    </a:moveTo>
                    <a:lnTo>
                      <a:pt x="423" y="1437"/>
                    </a:lnTo>
                    <a:lnTo>
                      <a:pt x="422" y="1438"/>
                    </a:lnTo>
                    <a:lnTo>
                      <a:pt x="421" y="1437"/>
                    </a:lnTo>
                    <a:lnTo>
                      <a:pt x="423" y="1434"/>
                    </a:lnTo>
                    <a:close/>
                    <a:moveTo>
                      <a:pt x="292" y="1446"/>
                    </a:moveTo>
                    <a:lnTo>
                      <a:pt x="292" y="1447"/>
                    </a:lnTo>
                    <a:lnTo>
                      <a:pt x="290" y="1448"/>
                    </a:lnTo>
                    <a:lnTo>
                      <a:pt x="288" y="1447"/>
                    </a:lnTo>
                    <a:lnTo>
                      <a:pt x="287" y="1447"/>
                    </a:lnTo>
                    <a:lnTo>
                      <a:pt x="286" y="1446"/>
                    </a:lnTo>
                    <a:lnTo>
                      <a:pt x="287" y="1446"/>
                    </a:lnTo>
                    <a:lnTo>
                      <a:pt x="287" y="1444"/>
                    </a:lnTo>
                    <a:lnTo>
                      <a:pt x="288" y="1444"/>
                    </a:lnTo>
                    <a:lnTo>
                      <a:pt x="290" y="1445"/>
                    </a:lnTo>
                    <a:lnTo>
                      <a:pt x="291" y="1445"/>
                    </a:lnTo>
                    <a:lnTo>
                      <a:pt x="292" y="1446"/>
                    </a:lnTo>
                    <a:close/>
                    <a:moveTo>
                      <a:pt x="400" y="1463"/>
                    </a:moveTo>
                    <a:lnTo>
                      <a:pt x="402" y="1465"/>
                    </a:lnTo>
                    <a:lnTo>
                      <a:pt x="401" y="1465"/>
                    </a:lnTo>
                    <a:lnTo>
                      <a:pt x="400" y="1465"/>
                    </a:lnTo>
                    <a:lnTo>
                      <a:pt x="399" y="1465"/>
                    </a:lnTo>
                    <a:lnTo>
                      <a:pt x="396" y="1463"/>
                    </a:lnTo>
                    <a:lnTo>
                      <a:pt x="397" y="1462"/>
                    </a:lnTo>
                    <a:lnTo>
                      <a:pt x="399" y="1462"/>
                    </a:lnTo>
                    <a:lnTo>
                      <a:pt x="400" y="1463"/>
                    </a:lnTo>
                    <a:close/>
                    <a:moveTo>
                      <a:pt x="431" y="1542"/>
                    </a:moveTo>
                    <a:lnTo>
                      <a:pt x="430" y="1542"/>
                    </a:lnTo>
                    <a:lnTo>
                      <a:pt x="428" y="1542"/>
                    </a:lnTo>
                    <a:lnTo>
                      <a:pt x="428" y="1540"/>
                    </a:lnTo>
                    <a:lnTo>
                      <a:pt x="429" y="1540"/>
                    </a:lnTo>
                    <a:lnTo>
                      <a:pt x="430" y="1540"/>
                    </a:lnTo>
                    <a:lnTo>
                      <a:pt x="431" y="1540"/>
                    </a:lnTo>
                    <a:lnTo>
                      <a:pt x="431" y="1542"/>
                    </a:lnTo>
                    <a:close/>
                    <a:moveTo>
                      <a:pt x="314" y="1563"/>
                    </a:moveTo>
                    <a:lnTo>
                      <a:pt x="316" y="1564"/>
                    </a:lnTo>
                    <a:lnTo>
                      <a:pt x="316" y="1565"/>
                    </a:lnTo>
                    <a:lnTo>
                      <a:pt x="315" y="1565"/>
                    </a:lnTo>
                    <a:lnTo>
                      <a:pt x="314" y="1563"/>
                    </a:lnTo>
                    <a:close/>
                    <a:moveTo>
                      <a:pt x="257" y="1605"/>
                    </a:moveTo>
                    <a:lnTo>
                      <a:pt x="260" y="1606"/>
                    </a:lnTo>
                    <a:lnTo>
                      <a:pt x="264" y="1608"/>
                    </a:lnTo>
                    <a:lnTo>
                      <a:pt x="266" y="1609"/>
                    </a:lnTo>
                    <a:lnTo>
                      <a:pt x="266" y="1613"/>
                    </a:lnTo>
                    <a:lnTo>
                      <a:pt x="264" y="1615"/>
                    </a:lnTo>
                    <a:lnTo>
                      <a:pt x="261" y="1617"/>
                    </a:lnTo>
                    <a:lnTo>
                      <a:pt x="258" y="1619"/>
                    </a:lnTo>
                    <a:lnTo>
                      <a:pt x="255" y="1618"/>
                    </a:lnTo>
                    <a:lnTo>
                      <a:pt x="255" y="1617"/>
                    </a:lnTo>
                    <a:lnTo>
                      <a:pt x="255" y="1615"/>
                    </a:lnTo>
                    <a:lnTo>
                      <a:pt x="255" y="1613"/>
                    </a:lnTo>
                    <a:lnTo>
                      <a:pt x="255" y="1611"/>
                    </a:lnTo>
                    <a:lnTo>
                      <a:pt x="258" y="1608"/>
                    </a:lnTo>
                    <a:lnTo>
                      <a:pt x="257" y="1605"/>
                    </a:lnTo>
                    <a:lnTo>
                      <a:pt x="255" y="1603"/>
                    </a:lnTo>
                    <a:lnTo>
                      <a:pt x="257" y="1605"/>
                    </a:lnTo>
                    <a:close/>
                    <a:moveTo>
                      <a:pt x="263" y="1634"/>
                    </a:moveTo>
                    <a:lnTo>
                      <a:pt x="260" y="1636"/>
                    </a:lnTo>
                    <a:lnTo>
                      <a:pt x="257" y="1636"/>
                    </a:lnTo>
                    <a:lnTo>
                      <a:pt x="255" y="1636"/>
                    </a:lnTo>
                    <a:lnTo>
                      <a:pt x="251" y="1636"/>
                    </a:lnTo>
                    <a:lnTo>
                      <a:pt x="250" y="1633"/>
                    </a:lnTo>
                    <a:lnTo>
                      <a:pt x="251" y="1629"/>
                    </a:lnTo>
                    <a:lnTo>
                      <a:pt x="254" y="1626"/>
                    </a:lnTo>
                    <a:lnTo>
                      <a:pt x="255" y="1623"/>
                    </a:lnTo>
                    <a:lnTo>
                      <a:pt x="260" y="1621"/>
                    </a:lnTo>
                    <a:lnTo>
                      <a:pt x="263" y="1625"/>
                    </a:lnTo>
                    <a:lnTo>
                      <a:pt x="264" y="1630"/>
                    </a:lnTo>
                    <a:lnTo>
                      <a:pt x="263" y="1634"/>
                    </a:lnTo>
                    <a:close/>
                    <a:moveTo>
                      <a:pt x="339" y="1636"/>
                    </a:moveTo>
                    <a:lnTo>
                      <a:pt x="339" y="1636"/>
                    </a:lnTo>
                    <a:lnTo>
                      <a:pt x="339" y="1635"/>
                    </a:lnTo>
                    <a:lnTo>
                      <a:pt x="339" y="1633"/>
                    </a:lnTo>
                    <a:lnTo>
                      <a:pt x="339" y="1632"/>
                    </a:lnTo>
                    <a:lnTo>
                      <a:pt x="340" y="1632"/>
                    </a:lnTo>
                    <a:lnTo>
                      <a:pt x="340" y="1634"/>
                    </a:lnTo>
                    <a:lnTo>
                      <a:pt x="339" y="1634"/>
                    </a:lnTo>
                    <a:lnTo>
                      <a:pt x="339" y="1636"/>
                    </a:lnTo>
                    <a:close/>
                    <a:moveTo>
                      <a:pt x="337" y="1644"/>
                    </a:moveTo>
                    <a:lnTo>
                      <a:pt x="333" y="1644"/>
                    </a:lnTo>
                    <a:lnTo>
                      <a:pt x="334" y="1641"/>
                    </a:lnTo>
                    <a:lnTo>
                      <a:pt x="337" y="1638"/>
                    </a:lnTo>
                    <a:lnTo>
                      <a:pt x="337" y="1644"/>
                    </a:lnTo>
                    <a:close/>
                    <a:moveTo>
                      <a:pt x="329" y="1692"/>
                    </a:moveTo>
                    <a:lnTo>
                      <a:pt x="327" y="1692"/>
                    </a:lnTo>
                    <a:lnTo>
                      <a:pt x="326" y="1692"/>
                    </a:lnTo>
                    <a:lnTo>
                      <a:pt x="326" y="1690"/>
                    </a:lnTo>
                    <a:lnTo>
                      <a:pt x="328" y="1689"/>
                    </a:lnTo>
                    <a:lnTo>
                      <a:pt x="329" y="1689"/>
                    </a:lnTo>
                    <a:lnTo>
                      <a:pt x="329" y="1690"/>
                    </a:lnTo>
                    <a:lnTo>
                      <a:pt x="329" y="1692"/>
                    </a:lnTo>
                    <a:close/>
                    <a:moveTo>
                      <a:pt x="275" y="1854"/>
                    </a:moveTo>
                    <a:lnTo>
                      <a:pt x="273" y="1857"/>
                    </a:lnTo>
                    <a:lnTo>
                      <a:pt x="270" y="1861"/>
                    </a:lnTo>
                    <a:lnTo>
                      <a:pt x="272" y="1865"/>
                    </a:lnTo>
                    <a:lnTo>
                      <a:pt x="272" y="1869"/>
                    </a:lnTo>
                    <a:lnTo>
                      <a:pt x="273" y="1873"/>
                    </a:lnTo>
                    <a:lnTo>
                      <a:pt x="272" y="1877"/>
                    </a:lnTo>
                    <a:lnTo>
                      <a:pt x="269" y="1880"/>
                    </a:lnTo>
                    <a:lnTo>
                      <a:pt x="265" y="1881"/>
                    </a:lnTo>
                    <a:lnTo>
                      <a:pt x="265" y="1887"/>
                    </a:lnTo>
                    <a:lnTo>
                      <a:pt x="265" y="1893"/>
                    </a:lnTo>
                    <a:lnTo>
                      <a:pt x="265" y="1899"/>
                    </a:lnTo>
                    <a:lnTo>
                      <a:pt x="265" y="1905"/>
                    </a:lnTo>
                    <a:lnTo>
                      <a:pt x="264" y="1911"/>
                    </a:lnTo>
                    <a:lnTo>
                      <a:pt x="263" y="1916"/>
                    </a:lnTo>
                    <a:lnTo>
                      <a:pt x="260" y="1921"/>
                    </a:lnTo>
                    <a:lnTo>
                      <a:pt x="257" y="1924"/>
                    </a:lnTo>
                    <a:lnTo>
                      <a:pt x="255" y="1923"/>
                    </a:lnTo>
                    <a:lnTo>
                      <a:pt x="255" y="1921"/>
                    </a:lnTo>
                    <a:lnTo>
                      <a:pt x="255" y="1918"/>
                    </a:lnTo>
                    <a:lnTo>
                      <a:pt x="255" y="1915"/>
                    </a:lnTo>
                    <a:lnTo>
                      <a:pt x="257" y="1913"/>
                    </a:lnTo>
                    <a:lnTo>
                      <a:pt x="258" y="1910"/>
                    </a:lnTo>
                    <a:lnTo>
                      <a:pt x="258" y="1907"/>
                    </a:lnTo>
                    <a:lnTo>
                      <a:pt x="257" y="1904"/>
                    </a:lnTo>
                    <a:lnTo>
                      <a:pt x="257" y="1901"/>
                    </a:lnTo>
                    <a:lnTo>
                      <a:pt x="256" y="1898"/>
                    </a:lnTo>
                    <a:lnTo>
                      <a:pt x="256" y="1895"/>
                    </a:lnTo>
                    <a:lnTo>
                      <a:pt x="257" y="1891"/>
                    </a:lnTo>
                    <a:lnTo>
                      <a:pt x="260" y="1889"/>
                    </a:lnTo>
                    <a:lnTo>
                      <a:pt x="263" y="1885"/>
                    </a:lnTo>
                    <a:lnTo>
                      <a:pt x="264" y="1881"/>
                    </a:lnTo>
                    <a:lnTo>
                      <a:pt x="265" y="1877"/>
                    </a:lnTo>
                    <a:lnTo>
                      <a:pt x="265" y="1872"/>
                    </a:lnTo>
                    <a:lnTo>
                      <a:pt x="265" y="1868"/>
                    </a:lnTo>
                    <a:lnTo>
                      <a:pt x="265" y="1863"/>
                    </a:lnTo>
                    <a:lnTo>
                      <a:pt x="265" y="1860"/>
                    </a:lnTo>
                    <a:lnTo>
                      <a:pt x="268" y="1858"/>
                    </a:lnTo>
                    <a:lnTo>
                      <a:pt x="269" y="1855"/>
                    </a:lnTo>
                    <a:lnTo>
                      <a:pt x="270" y="1852"/>
                    </a:lnTo>
                    <a:lnTo>
                      <a:pt x="272" y="1848"/>
                    </a:lnTo>
                    <a:lnTo>
                      <a:pt x="273" y="1845"/>
                    </a:lnTo>
                    <a:lnTo>
                      <a:pt x="273" y="1842"/>
                    </a:lnTo>
                    <a:lnTo>
                      <a:pt x="273" y="1838"/>
                    </a:lnTo>
                    <a:lnTo>
                      <a:pt x="273" y="1836"/>
                    </a:lnTo>
                    <a:lnTo>
                      <a:pt x="275" y="1838"/>
                    </a:lnTo>
                    <a:lnTo>
                      <a:pt x="275" y="1844"/>
                    </a:lnTo>
                    <a:lnTo>
                      <a:pt x="275" y="1849"/>
                    </a:lnTo>
                    <a:lnTo>
                      <a:pt x="275" y="1854"/>
                    </a:lnTo>
                    <a:close/>
                    <a:moveTo>
                      <a:pt x="287" y="1842"/>
                    </a:moveTo>
                    <a:lnTo>
                      <a:pt x="286" y="1841"/>
                    </a:lnTo>
                    <a:lnTo>
                      <a:pt x="285" y="1840"/>
                    </a:lnTo>
                    <a:lnTo>
                      <a:pt x="285" y="1838"/>
                    </a:lnTo>
                    <a:lnTo>
                      <a:pt x="286" y="1837"/>
                    </a:lnTo>
                    <a:lnTo>
                      <a:pt x="288" y="1837"/>
                    </a:lnTo>
                    <a:lnTo>
                      <a:pt x="290" y="1838"/>
                    </a:lnTo>
                    <a:lnTo>
                      <a:pt x="288" y="1840"/>
                    </a:lnTo>
                    <a:lnTo>
                      <a:pt x="287" y="1842"/>
                    </a:lnTo>
                    <a:close/>
                    <a:moveTo>
                      <a:pt x="250" y="1864"/>
                    </a:moveTo>
                    <a:lnTo>
                      <a:pt x="251" y="1865"/>
                    </a:lnTo>
                    <a:lnTo>
                      <a:pt x="250" y="1865"/>
                    </a:lnTo>
                    <a:lnTo>
                      <a:pt x="249" y="1865"/>
                    </a:lnTo>
                    <a:lnTo>
                      <a:pt x="248" y="1863"/>
                    </a:lnTo>
                    <a:lnTo>
                      <a:pt x="249" y="1861"/>
                    </a:lnTo>
                    <a:lnTo>
                      <a:pt x="250" y="1862"/>
                    </a:lnTo>
                    <a:lnTo>
                      <a:pt x="250" y="1864"/>
                    </a:lnTo>
                    <a:close/>
                    <a:moveTo>
                      <a:pt x="283" y="1864"/>
                    </a:moveTo>
                    <a:lnTo>
                      <a:pt x="281" y="1865"/>
                    </a:lnTo>
                    <a:lnTo>
                      <a:pt x="281" y="1864"/>
                    </a:lnTo>
                    <a:lnTo>
                      <a:pt x="281" y="1863"/>
                    </a:lnTo>
                    <a:lnTo>
                      <a:pt x="282" y="1863"/>
                    </a:lnTo>
                    <a:lnTo>
                      <a:pt x="283" y="1863"/>
                    </a:lnTo>
                    <a:lnTo>
                      <a:pt x="283" y="1864"/>
                    </a:lnTo>
                    <a:close/>
                    <a:moveTo>
                      <a:pt x="279" y="1907"/>
                    </a:moveTo>
                    <a:lnTo>
                      <a:pt x="279" y="1908"/>
                    </a:lnTo>
                    <a:lnTo>
                      <a:pt x="279" y="1910"/>
                    </a:lnTo>
                    <a:lnTo>
                      <a:pt x="277" y="1912"/>
                    </a:lnTo>
                    <a:lnTo>
                      <a:pt x="276" y="1913"/>
                    </a:lnTo>
                    <a:lnTo>
                      <a:pt x="275" y="1912"/>
                    </a:lnTo>
                    <a:lnTo>
                      <a:pt x="274" y="1910"/>
                    </a:lnTo>
                    <a:lnTo>
                      <a:pt x="274" y="1908"/>
                    </a:lnTo>
                    <a:lnTo>
                      <a:pt x="273" y="1906"/>
                    </a:lnTo>
                    <a:lnTo>
                      <a:pt x="274" y="1901"/>
                    </a:lnTo>
                    <a:lnTo>
                      <a:pt x="277" y="1900"/>
                    </a:lnTo>
                    <a:lnTo>
                      <a:pt x="279" y="1903"/>
                    </a:lnTo>
                    <a:lnTo>
                      <a:pt x="279" y="1907"/>
                    </a:lnTo>
                    <a:close/>
                    <a:moveTo>
                      <a:pt x="214" y="1945"/>
                    </a:moveTo>
                    <a:lnTo>
                      <a:pt x="212" y="1941"/>
                    </a:lnTo>
                    <a:lnTo>
                      <a:pt x="212" y="1935"/>
                    </a:lnTo>
                    <a:lnTo>
                      <a:pt x="212" y="1931"/>
                    </a:lnTo>
                    <a:lnTo>
                      <a:pt x="214" y="1926"/>
                    </a:lnTo>
                    <a:lnTo>
                      <a:pt x="215" y="1932"/>
                    </a:lnTo>
                    <a:lnTo>
                      <a:pt x="215" y="1936"/>
                    </a:lnTo>
                    <a:lnTo>
                      <a:pt x="215" y="1941"/>
                    </a:lnTo>
                    <a:lnTo>
                      <a:pt x="214" y="1945"/>
                    </a:lnTo>
                    <a:close/>
                    <a:moveTo>
                      <a:pt x="257" y="1939"/>
                    </a:moveTo>
                    <a:lnTo>
                      <a:pt x="256" y="1941"/>
                    </a:lnTo>
                    <a:lnTo>
                      <a:pt x="255" y="1941"/>
                    </a:lnTo>
                    <a:lnTo>
                      <a:pt x="255" y="1940"/>
                    </a:lnTo>
                    <a:lnTo>
                      <a:pt x="255" y="1938"/>
                    </a:lnTo>
                    <a:lnTo>
                      <a:pt x="255" y="1936"/>
                    </a:lnTo>
                    <a:lnTo>
                      <a:pt x="256" y="1935"/>
                    </a:lnTo>
                    <a:lnTo>
                      <a:pt x="257" y="1936"/>
                    </a:lnTo>
                    <a:lnTo>
                      <a:pt x="257" y="1939"/>
                    </a:lnTo>
                    <a:close/>
                    <a:moveTo>
                      <a:pt x="212" y="1954"/>
                    </a:moveTo>
                    <a:lnTo>
                      <a:pt x="212" y="1957"/>
                    </a:lnTo>
                    <a:lnTo>
                      <a:pt x="211" y="1956"/>
                    </a:lnTo>
                    <a:lnTo>
                      <a:pt x="212" y="1954"/>
                    </a:lnTo>
                    <a:close/>
                    <a:moveTo>
                      <a:pt x="254" y="1976"/>
                    </a:moveTo>
                    <a:lnTo>
                      <a:pt x="250" y="1974"/>
                    </a:lnTo>
                    <a:lnTo>
                      <a:pt x="247" y="1973"/>
                    </a:lnTo>
                    <a:lnTo>
                      <a:pt x="247" y="1970"/>
                    </a:lnTo>
                    <a:lnTo>
                      <a:pt x="247" y="1966"/>
                    </a:lnTo>
                    <a:lnTo>
                      <a:pt x="249" y="1968"/>
                    </a:lnTo>
                    <a:lnTo>
                      <a:pt x="252" y="1971"/>
                    </a:lnTo>
                    <a:lnTo>
                      <a:pt x="255" y="1973"/>
                    </a:lnTo>
                    <a:lnTo>
                      <a:pt x="257" y="1975"/>
                    </a:lnTo>
                    <a:lnTo>
                      <a:pt x="257" y="1976"/>
                    </a:lnTo>
                    <a:lnTo>
                      <a:pt x="255" y="1976"/>
                    </a:lnTo>
                    <a:lnTo>
                      <a:pt x="254" y="1976"/>
                    </a:lnTo>
                    <a:close/>
                    <a:moveTo>
                      <a:pt x="239" y="1977"/>
                    </a:moveTo>
                    <a:lnTo>
                      <a:pt x="239" y="1979"/>
                    </a:lnTo>
                    <a:lnTo>
                      <a:pt x="240" y="1981"/>
                    </a:lnTo>
                    <a:lnTo>
                      <a:pt x="241" y="1984"/>
                    </a:lnTo>
                    <a:lnTo>
                      <a:pt x="243" y="1985"/>
                    </a:lnTo>
                    <a:lnTo>
                      <a:pt x="247" y="1986"/>
                    </a:lnTo>
                    <a:lnTo>
                      <a:pt x="249" y="1986"/>
                    </a:lnTo>
                    <a:lnTo>
                      <a:pt x="251" y="1986"/>
                    </a:lnTo>
                    <a:lnTo>
                      <a:pt x="252" y="1988"/>
                    </a:lnTo>
                    <a:lnTo>
                      <a:pt x="249" y="1988"/>
                    </a:lnTo>
                    <a:lnTo>
                      <a:pt x="245" y="1988"/>
                    </a:lnTo>
                    <a:lnTo>
                      <a:pt x="241" y="1990"/>
                    </a:lnTo>
                    <a:lnTo>
                      <a:pt x="239" y="1994"/>
                    </a:lnTo>
                    <a:lnTo>
                      <a:pt x="237" y="1999"/>
                    </a:lnTo>
                    <a:lnTo>
                      <a:pt x="238" y="2005"/>
                    </a:lnTo>
                    <a:lnTo>
                      <a:pt x="239" y="2009"/>
                    </a:lnTo>
                    <a:lnTo>
                      <a:pt x="240" y="2014"/>
                    </a:lnTo>
                    <a:lnTo>
                      <a:pt x="242" y="2018"/>
                    </a:lnTo>
                    <a:lnTo>
                      <a:pt x="241" y="2022"/>
                    </a:lnTo>
                    <a:lnTo>
                      <a:pt x="238" y="2024"/>
                    </a:lnTo>
                    <a:lnTo>
                      <a:pt x="230" y="2026"/>
                    </a:lnTo>
                    <a:lnTo>
                      <a:pt x="231" y="2022"/>
                    </a:lnTo>
                    <a:lnTo>
                      <a:pt x="229" y="2018"/>
                    </a:lnTo>
                    <a:lnTo>
                      <a:pt x="229" y="2015"/>
                    </a:lnTo>
                    <a:lnTo>
                      <a:pt x="234" y="2015"/>
                    </a:lnTo>
                    <a:lnTo>
                      <a:pt x="236" y="2013"/>
                    </a:lnTo>
                    <a:lnTo>
                      <a:pt x="236" y="2011"/>
                    </a:lnTo>
                    <a:lnTo>
                      <a:pt x="234" y="2009"/>
                    </a:lnTo>
                    <a:lnTo>
                      <a:pt x="233" y="2007"/>
                    </a:lnTo>
                    <a:lnTo>
                      <a:pt x="232" y="2007"/>
                    </a:lnTo>
                    <a:lnTo>
                      <a:pt x="230" y="2006"/>
                    </a:lnTo>
                    <a:lnTo>
                      <a:pt x="229" y="2005"/>
                    </a:lnTo>
                    <a:lnTo>
                      <a:pt x="227" y="2005"/>
                    </a:lnTo>
                    <a:lnTo>
                      <a:pt x="225" y="2007"/>
                    </a:lnTo>
                    <a:lnTo>
                      <a:pt x="225" y="2009"/>
                    </a:lnTo>
                    <a:lnTo>
                      <a:pt x="224" y="2009"/>
                    </a:lnTo>
                    <a:lnTo>
                      <a:pt x="222" y="2008"/>
                    </a:lnTo>
                    <a:lnTo>
                      <a:pt x="219" y="2004"/>
                    </a:lnTo>
                    <a:lnTo>
                      <a:pt x="220" y="2000"/>
                    </a:lnTo>
                    <a:lnTo>
                      <a:pt x="221" y="1996"/>
                    </a:lnTo>
                    <a:lnTo>
                      <a:pt x="221" y="1989"/>
                    </a:lnTo>
                    <a:lnTo>
                      <a:pt x="222" y="1990"/>
                    </a:lnTo>
                    <a:lnTo>
                      <a:pt x="224" y="1990"/>
                    </a:lnTo>
                    <a:lnTo>
                      <a:pt x="225" y="1990"/>
                    </a:lnTo>
                    <a:lnTo>
                      <a:pt x="227" y="1989"/>
                    </a:lnTo>
                    <a:lnTo>
                      <a:pt x="229" y="1986"/>
                    </a:lnTo>
                    <a:lnTo>
                      <a:pt x="232" y="1981"/>
                    </a:lnTo>
                    <a:lnTo>
                      <a:pt x="232" y="1977"/>
                    </a:lnTo>
                    <a:lnTo>
                      <a:pt x="231" y="1971"/>
                    </a:lnTo>
                    <a:lnTo>
                      <a:pt x="233" y="1973"/>
                    </a:lnTo>
                    <a:lnTo>
                      <a:pt x="236" y="1973"/>
                    </a:lnTo>
                    <a:lnTo>
                      <a:pt x="238" y="1974"/>
                    </a:lnTo>
                    <a:lnTo>
                      <a:pt x="239" y="1977"/>
                    </a:lnTo>
                    <a:close/>
                    <a:moveTo>
                      <a:pt x="212" y="2094"/>
                    </a:moveTo>
                    <a:lnTo>
                      <a:pt x="209" y="2094"/>
                    </a:lnTo>
                    <a:lnTo>
                      <a:pt x="206" y="2095"/>
                    </a:lnTo>
                    <a:lnTo>
                      <a:pt x="204" y="2096"/>
                    </a:lnTo>
                    <a:lnTo>
                      <a:pt x="201" y="2095"/>
                    </a:lnTo>
                    <a:lnTo>
                      <a:pt x="199" y="2091"/>
                    </a:lnTo>
                    <a:lnTo>
                      <a:pt x="201" y="2088"/>
                    </a:lnTo>
                    <a:lnTo>
                      <a:pt x="206" y="2088"/>
                    </a:lnTo>
                    <a:lnTo>
                      <a:pt x="210" y="2090"/>
                    </a:lnTo>
                    <a:lnTo>
                      <a:pt x="210" y="2091"/>
                    </a:lnTo>
                    <a:lnTo>
                      <a:pt x="211" y="2091"/>
                    </a:lnTo>
                    <a:lnTo>
                      <a:pt x="212" y="2093"/>
                    </a:lnTo>
                    <a:lnTo>
                      <a:pt x="212" y="2094"/>
                    </a:lnTo>
                    <a:close/>
                    <a:moveTo>
                      <a:pt x="222" y="2118"/>
                    </a:moveTo>
                    <a:lnTo>
                      <a:pt x="220" y="2121"/>
                    </a:lnTo>
                    <a:lnTo>
                      <a:pt x="216" y="2121"/>
                    </a:lnTo>
                    <a:lnTo>
                      <a:pt x="213" y="2118"/>
                    </a:lnTo>
                    <a:lnTo>
                      <a:pt x="212" y="2116"/>
                    </a:lnTo>
                    <a:lnTo>
                      <a:pt x="214" y="2116"/>
                    </a:lnTo>
                    <a:lnTo>
                      <a:pt x="219" y="2116"/>
                    </a:lnTo>
                    <a:lnTo>
                      <a:pt x="221" y="2116"/>
                    </a:lnTo>
                    <a:lnTo>
                      <a:pt x="222" y="2118"/>
                    </a:lnTo>
                    <a:close/>
                    <a:moveTo>
                      <a:pt x="245" y="2127"/>
                    </a:moveTo>
                    <a:lnTo>
                      <a:pt x="243" y="2127"/>
                    </a:lnTo>
                    <a:lnTo>
                      <a:pt x="242" y="2127"/>
                    </a:lnTo>
                    <a:lnTo>
                      <a:pt x="240" y="2127"/>
                    </a:lnTo>
                    <a:lnTo>
                      <a:pt x="238" y="2127"/>
                    </a:lnTo>
                    <a:lnTo>
                      <a:pt x="237" y="2125"/>
                    </a:lnTo>
                    <a:lnTo>
                      <a:pt x="238" y="2122"/>
                    </a:lnTo>
                    <a:lnTo>
                      <a:pt x="238" y="2118"/>
                    </a:lnTo>
                    <a:lnTo>
                      <a:pt x="238" y="2116"/>
                    </a:lnTo>
                    <a:lnTo>
                      <a:pt x="241" y="2118"/>
                    </a:lnTo>
                    <a:lnTo>
                      <a:pt x="242" y="2121"/>
                    </a:lnTo>
                    <a:lnTo>
                      <a:pt x="243" y="2124"/>
                    </a:lnTo>
                    <a:lnTo>
                      <a:pt x="245" y="2127"/>
                    </a:lnTo>
                    <a:close/>
                    <a:moveTo>
                      <a:pt x="154" y="2148"/>
                    </a:moveTo>
                    <a:lnTo>
                      <a:pt x="154" y="2149"/>
                    </a:lnTo>
                    <a:lnTo>
                      <a:pt x="154" y="2151"/>
                    </a:lnTo>
                    <a:lnTo>
                      <a:pt x="153" y="2151"/>
                    </a:lnTo>
                    <a:lnTo>
                      <a:pt x="152" y="2152"/>
                    </a:lnTo>
                    <a:lnTo>
                      <a:pt x="150" y="2152"/>
                    </a:lnTo>
                    <a:lnTo>
                      <a:pt x="149" y="2151"/>
                    </a:lnTo>
                    <a:lnTo>
                      <a:pt x="148" y="2149"/>
                    </a:lnTo>
                    <a:lnTo>
                      <a:pt x="146" y="2148"/>
                    </a:lnTo>
                    <a:lnTo>
                      <a:pt x="147" y="2144"/>
                    </a:lnTo>
                    <a:lnTo>
                      <a:pt x="150" y="2143"/>
                    </a:lnTo>
                    <a:lnTo>
                      <a:pt x="154" y="2144"/>
                    </a:lnTo>
                    <a:lnTo>
                      <a:pt x="154" y="2148"/>
                    </a:lnTo>
                    <a:close/>
                    <a:moveTo>
                      <a:pt x="180" y="2276"/>
                    </a:moveTo>
                    <a:lnTo>
                      <a:pt x="178" y="2279"/>
                    </a:lnTo>
                    <a:lnTo>
                      <a:pt x="178" y="2281"/>
                    </a:lnTo>
                    <a:lnTo>
                      <a:pt x="176" y="2283"/>
                    </a:lnTo>
                    <a:lnTo>
                      <a:pt x="173" y="2281"/>
                    </a:lnTo>
                    <a:lnTo>
                      <a:pt x="170" y="2283"/>
                    </a:lnTo>
                    <a:lnTo>
                      <a:pt x="169" y="2286"/>
                    </a:lnTo>
                    <a:lnTo>
                      <a:pt x="169" y="2288"/>
                    </a:lnTo>
                    <a:lnTo>
                      <a:pt x="167" y="2289"/>
                    </a:lnTo>
                    <a:lnTo>
                      <a:pt x="163" y="2286"/>
                    </a:lnTo>
                    <a:lnTo>
                      <a:pt x="163" y="2280"/>
                    </a:lnTo>
                    <a:lnTo>
                      <a:pt x="163" y="2275"/>
                    </a:lnTo>
                    <a:lnTo>
                      <a:pt x="161" y="2270"/>
                    </a:lnTo>
                    <a:lnTo>
                      <a:pt x="165" y="2266"/>
                    </a:lnTo>
                    <a:lnTo>
                      <a:pt x="168" y="2262"/>
                    </a:lnTo>
                    <a:lnTo>
                      <a:pt x="172" y="2260"/>
                    </a:lnTo>
                    <a:lnTo>
                      <a:pt x="177" y="2260"/>
                    </a:lnTo>
                    <a:lnTo>
                      <a:pt x="177" y="2264"/>
                    </a:lnTo>
                    <a:lnTo>
                      <a:pt x="177" y="2268"/>
                    </a:lnTo>
                    <a:lnTo>
                      <a:pt x="178" y="2272"/>
                    </a:lnTo>
                    <a:lnTo>
                      <a:pt x="180" y="2276"/>
                    </a:lnTo>
                    <a:close/>
                    <a:moveTo>
                      <a:pt x="165" y="2301"/>
                    </a:moveTo>
                    <a:lnTo>
                      <a:pt x="165" y="2301"/>
                    </a:lnTo>
                    <a:lnTo>
                      <a:pt x="165" y="2302"/>
                    </a:lnTo>
                    <a:lnTo>
                      <a:pt x="165" y="2301"/>
                    </a:lnTo>
                    <a:close/>
                    <a:moveTo>
                      <a:pt x="173" y="2329"/>
                    </a:moveTo>
                    <a:lnTo>
                      <a:pt x="169" y="2325"/>
                    </a:lnTo>
                    <a:lnTo>
                      <a:pt x="165" y="2322"/>
                    </a:lnTo>
                    <a:lnTo>
                      <a:pt x="162" y="2317"/>
                    </a:lnTo>
                    <a:lnTo>
                      <a:pt x="165" y="2311"/>
                    </a:lnTo>
                    <a:lnTo>
                      <a:pt x="167" y="2311"/>
                    </a:lnTo>
                    <a:lnTo>
                      <a:pt x="169" y="2311"/>
                    </a:lnTo>
                    <a:lnTo>
                      <a:pt x="171" y="2313"/>
                    </a:lnTo>
                    <a:lnTo>
                      <a:pt x="173" y="2316"/>
                    </a:lnTo>
                    <a:lnTo>
                      <a:pt x="173" y="2319"/>
                    </a:lnTo>
                    <a:lnTo>
                      <a:pt x="173" y="2322"/>
                    </a:lnTo>
                    <a:lnTo>
                      <a:pt x="173" y="2326"/>
                    </a:lnTo>
                    <a:lnTo>
                      <a:pt x="173" y="2329"/>
                    </a:lnTo>
                    <a:close/>
                    <a:moveTo>
                      <a:pt x="138" y="2455"/>
                    </a:moveTo>
                    <a:lnTo>
                      <a:pt x="137" y="2459"/>
                    </a:lnTo>
                    <a:lnTo>
                      <a:pt x="136" y="2461"/>
                    </a:lnTo>
                    <a:lnTo>
                      <a:pt x="133" y="2465"/>
                    </a:lnTo>
                    <a:lnTo>
                      <a:pt x="132" y="2468"/>
                    </a:lnTo>
                    <a:lnTo>
                      <a:pt x="130" y="2468"/>
                    </a:lnTo>
                    <a:lnTo>
                      <a:pt x="128" y="2468"/>
                    </a:lnTo>
                    <a:lnTo>
                      <a:pt x="124" y="2467"/>
                    </a:lnTo>
                    <a:lnTo>
                      <a:pt x="123" y="2464"/>
                    </a:lnTo>
                    <a:lnTo>
                      <a:pt x="124" y="2459"/>
                    </a:lnTo>
                    <a:lnTo>
                      <a:pt x="128" y="2455"/>
                    </a:lnTo>
                    <a:lnTo>
                      <a:pt x="133" y="2453"/>
                    </a:lnTo>
                    <a:lnTo>
                      <a:pt x="138" y="2455"/>
                    </a:lnTo>
                    <a:close/>
                    <a:moveTo>
                      <a:pt x="143" y="2494"/>
                    </a:moveTo>
                    <a:lnTo>
                      <a:pt x="143" y="2494"/>
                    </a:lnTo>
                    <a:lnTo>
                      <a:pt x="141" y="2494"/>
                    </a:lnTo>
                    <a:lnTo>
                      <a:pt x="141" y="2493"/>
                    </a:lnTo>
                    <a:lnTo>
                      <a:pt x="142" y="2493"/>
                    </a:lnTo>
                    <a:lnTo>
                      <a:pt x="143" y="2493"/>
                    </a:lnTo>
                    <a:lnTo>
                      <a:pt x="143" y="2494"/>
                    </a:lnTo>
                    <a:close/>
                    <a:moveTo>
                      <a:pt x="173" y="2496"/>
                    </a:moveTo>
                    <a:lnTo>
                      <a:pt x="170" y="2496"/>
                    </a:lnTo>
                    <a:lnTo>
                      <a:pt x="169" y="2496"/>
                    </a:lnTo>
                    <a:lnTo>
                      <a:pt x="173" y="2495"/>
                    </a:lnTo>
                    <a:lnTo>
                      <a:pt x="173" y="2496"/>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grpSp>
        <p:grpSp>
          <p:nvGrpSpPr>
            <p:cNvPr id="5128" name="Group 29"/>
            <p:cNvGrpSpPr>
              <a:grpSpLocks/>
            </p:cNvGrpSpPr>
            <p:nvPr/>
          </p:nvGrpSpPr>
          <p:grpSpPr bwMode="auto">
            <a:xfrm>
              <a:off x="748" y="255"/>
              <a:ext cx="970" cy="140"/>
              <a:chOff x="821" y="1941"/>
              <a:chExt cx="5339" cy="772"/>
            </a:xfrm>
          </p:grpSpPr>
          <p:sp>
            <p:nvSpPr>
              <p:cNvPr id="5129" name="Freeform 30"/>
              <p:cNvSpPr>
                <a:spLocks noEditPoints="1"/>
              </p:cNvSpPr>
              <p:nvPr/>
            </p:nvSpPr>
            <p:spPr bwMode="auto">
              <a:xfrm>
                <a:off x="821" y="1941"/>
                <a:ext cx="4789" cy="347"/>
              </a:xfrm>
              <a:custGeom>
                <a:avLst/>
                <a:gdLst>
                  <a:gd name="T0" fmla="*/ 484 w 4786"/>
                  <a:gd name="T1" fmla="*/ 136 h 345"/>
                  <a:gd name="T2" fmla="*/ 704 w 4786"/>
                  <a:gd name="T3" fmla="*/ 6 h 345"/>
                  <a:gd name="T4" fmla="*/ 756 w 4786"/>
                  <a:gd name="T5" fmla="*/ 24 h 345"/>
                  <a:gd name="T6" fmla="*/ 815 w 4786"/>
                  <a:gd name="T7" fmla="*/ 157 h 345"/>
                  <a:gd name="T8" fmla="*/ 756 w 4786"/>
                  <a:gd name="T9" fmla="*/ 212 h 345"/>
                  <a:gd name="T10" fmla="*/ 698 w 4786"/>
                  <a:gd name="T11" fmla="*/ 356 h 345"/>
                  <a:gd name="T12" fmla="*/ 523 w 4786"/>
                  <a:gd name="T13" fmla="*/ 356 h 345"/>
                  <a:gd name="T14" fmla="*/ 687 w 4786"/>
                  <a:gd name="T15" fmla="*/ 150 h 345"/>
                  <a:gd name="T16" fmla="*/ 688 w 4786"/>
                  <a:gd name="T17" fmla="*/ 119 h 345"/>
                  <a:gd name="T18" fmla="*/ 643 w 4786"/>
                  <a:gd name="T19" fmla="*/ 104 h 345"/>
                  <a:gd name="T20" fmla="*/ 1078 w 4786"/>
                  <a:gd name="T21" fmla="*/ 184 h 345"/>
                  <a:gd name="T22" fmla="*/ 1307 w 4786"/>
                  <a:gd name="T23" fmla="*/ 356 h 345"/>
                  <a:gd name="T24" fmla="*/ 1169 w 4786"/>
                  <a:gd name="T25" fmla="*/ 170 h 345"/>
                  <a:gd name="T26" fmla="*/ 995 w 4786"/>
                  <a:gd name="T27" fmla="*/ 190 h 345"/>
                  <a:gd name="T28" fmla="*/ 986 w 4786"/>
                  <a:gd name="T29" fmla="*/ 184 h 345"/>
                  <a:gd name="T30" fmla="*/ 1614 w 4786"/>
                  <a:gd name="T31" fmla="*/ 28 h 345"/>
                  <a:gd name="T32" fmla="*/ 1691 w 4786"/>
                  <a:gd name="T33" fmla="*/ 195 h 345"/>
                  <a:gd name="T34" fmla="*/ 1629 w 4786"/>
                  <a:gd name="T35" fmla="*/ 321 h 345"/>
                  <a:gd name="T36" fmla="*/ 1502 w 4786"/>
                  <a:gd name="T37" fmla="*/ 361 h 345"/>
                  <a:gd name="T38" fmla="*/ 1337 w 4786"/>
                  <a:gd name="T39" fmla="*/ 259 h 345"/>
                  <a:gd name="T40" fmla="*/ 1335 w 4786"/>
                  <a:gd name="T41" fmla="*/ 107 h 345"/>
                  <a:gd name="T42" fmla="*/ 1506 w 4786"/>
                  <a:gd name="T43" fmla="*/ 115 h 345"/>
                  <a:gd name="T44" fmla="*/ 1449 w 4786"/>
                  <a:gd name="T45" fmla="*/ 152 h 345"/>
                  <a:gd name="T46" fmla="*/ 1457 w 4786"/>
                  <a:gd name="T47" fmla="*/ 221 h 345"/>
                  <a:gd name="T48" fmla="*/ 1520 w 4786"/>
                  <a:gd name="T49" fmla="*/ 244 h 345"/>
                  <a:gd name="T50" fmla="*/ 1566 w 4786"/>
                  <a:gd name="T51" fmla="*/ 197 h 345"/>
                  <a:gd name="T52" fmla="*/ 1548 w 4786"/>
                  <a:gd name="T53" fmla="*/ 131 h 345"/>
                  <a:gd name="T54" fmla="*/ 1945 w 4786"/>
                  <a:gd name="T55" fmla="*/ 104 h 345"/>
                  <a:gd name="T56" fmla="*/ 1974 w 4786"/>
                  <a:gd name="T57" fmla="*/ 356 h 345"/>
                  <a:gd name="T58" fmla="*/ 2478 w 4786"/>
                  <a:gd name="T59" fmla="*/ 4 h 345"/>
                  <a:gd name="T60" fmla="*/ 2596 w 4786"/>
                  <a:gd name="T61" fmla="*/ 154 h 345"/>
                  <a:gd name="T62" fmla="*/ 2610 w 4786"/>
                  <a:gd name="T63" fmla="*/ 125 h 345"/>
                  <a:gd name="T64" fmla="*/ 2626 w 4786"/>
                  <a:gd name="T65" fmla="*/ 97 h 345"/>
                  <a:gd name="T66" fmla="*/ 2604 w 4786"/>
                  <a:gd name="T67" fmla="*/ 226 h 345"/>
                  <a:gd name="T68" fmla="*/ 2594 w 4786"/>
                  <a:gd name="T69" fmla="*/ 216 h 345"/>
                  <a:gd name="T70" fmla="*/ 3062 w 4786"/>
                  <a:gd name="T71" fmla="*/ 4 h 345"/>
                  <a:gd name="T72" fmla="*/ 3261 w 4786"/>
                  <a:gd name="T73" fmla="*/ 8 h 345"/>
                  <a:gd name="T74" fmla="*/ 3322 w 4786"/>
                  <a:gd name="T75" fmla="*/ 36 h 345"/>
                  <a:gd name="T76" fmla="*/ 3353 w 4786"/>
                  <a:gd name="T77" fmla="*/ 167 h 345"/>
                  <a:gd name="T78" fmla="*/ 3295 w 4786"/>
                  <a:gd name="T79" fmla="*/ 216 h 345"/>
                  <a:gd name="T80" fmla="*/ 3198 w 4786"/>
                  <a:gd name="T81" fmla="*/ 248 h 345"/>
                  <a:gd name="T82" fmla="*/ 3209 w 4786"/>
                  <a:gd name="T83" fmla="*/ 161 h 345"/>
                  <a:gd name="T84" fmla="*/ 3237 w 4786"/>
                  <a:gd name="T85" fmla="*/ 146 h 345"/>
                  <a:gd name="T86" fmla="*/ 3235 w 4786"/>
                  <a:gd name="T87" fmla="*/ 116 h 345"/>
                  <a:gd name="T88" fmla="*/ 3192 w 4786"/>
                  <a:gd name="T89" fmla="*/ 161 h 345"/>
                  <a:gd name="T90" fmla="*/ 3563 w 4786"/>
                  <a:gd name="T91" fmla="*/ 148 h 345"/>
                  <a:gd name="T92" fmla="*/ 3552 w 4786"/>
                  <a:gd name="T93" fmla="*/ 152 h 345"/>
                  <a:gd name="T94" fmla="*/ 3935 w 4786"/>
                  <a:gd name="T95" fmla="*/ 7 h 345"/>
                  <a:gd name="T96" fmla="*/ 3995 w 4786"/>
                  <a:gd name="T97" fmla="*/ 30 h 345"/>
                  <a:gd name="T98" fmla="*/ 4042 w 4786"/>
                  <a:gd name="T99" fmla="*/ 162 h 345"/>
                  <a:gd name="T100" fmla="*/ 3978 w 4786"/>
                  <a:gd name="T101" fmla="*/ 214 h 345"/>
                  <a:gd name="T102" fmla="*/ 3877 w 4786"/>
                  <a:gd name="T103" fmla="*/ 250 h 345"/>
                  <a:gd name="T104" fmla="*/ 3871 w 4786"/>
                  <a:gd name="T105" fmla="*/ 161 h 345"/>
                  <a:gd name="T106" fmla="*/ 3915 w 4786"/>
                  <a:gd name="T107" fmla="*/ 148 h 345"/>
                  <a:gd name="T108" fmla="*/ 3915 w 4786"/>
                  <a:gd name="T109" fmla="*/ 117 h 345"/>
                  <a:gd name="T110" fmla="*/ 3871 w 4786"/>
                  <a:gd name="T111" fmla="*/ 161 h 345"/>
                  <a:gd name="T112" fmla="*/ 4319 w 4786"/>
                  <a:gd name="T113" fmla="*/ 199 h 345"/>
                  <a:gd name="T114" fmla="*/ 4314 w 4786"/>
                  <a:gd name="T115" fmla="*/ 150 h 345"/>
                  <a:gd name="T116" fmla="*/ 4220 w 4786"/>
                  <a:gd name="T117" fmla="*/ 202 h 345"/>
                  <a:gd name="T118" fmla="*/ 4207 w 4786"/>
                  <a:gd name="T119" fmla="*/ 216 h 345"/>
                  <a:gd name="T120" fmla="*/ 4576 w 4786"/>
                  <a:gd name="T121" fmla="*/ 314 h 345"/>
                  <a:gd name="T122" fmla="*/ 4621 w 4786"/>
                  <a:gd name="T123" fmla="*/ 130 h 34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4786"/>
                  <a:gd name="T187" fmla="*/ 0 h 345"/>
                  <a:gd name="T188" fmla="*/ 4786 w 4786"/>
                  <a:gd name="T189" fmla="*/ 345 h 34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4786" h="345">
                    <a:moveTo>
                      <a:pt x="69" y="340"/>
                    </a:moveTo>
                    <a:lnTo>
                      <a:pt x="69" y="111"/>
                    </a:lnTo>
                    <a:lnTo>
                      <a:pt x="0" y="114"/>
                    </a:lnTo>
                    <a:lnTo>
                      <a:pt x="0" y="4"/>
                    </a:lnTo>
                    <a:lnTo>
                      <a:pt x="256" y="4"/>
                    </a:lnTo>
                    <a:lnTo>
                      <a:pt x="256" y="114"/>
                    </a:lnTo>
                    <a:lnTo>
                      <a:pt x="189" y="111"/>
                    </a:lnTo>
                    <a:lnTo>
                      <a:pt x="189" y="340"/>
                    </a:lnTo>
                    <a:lnTo>
                      <a:pt x="69" y="340"/>
                    </a:lnTo>
                    <a:close/>
                    <a:moveTo>
                      <a:pt x="267" y="340"/>
                    </a:moveTo>
                    <a:lnTo>
                      <a:pt x="267" y="4"/>
                    </a:lnTo>
                    <a:lnTo>
                      <a:pt x="494" y="4"/>
                    </a:lnTo>
                    <a:lnTo>
                      <a:pt x="494" y="96"/>
                    </a:lnTo>
                    <a:lnTo>
                      <a:pt x="389" y="96"/>
                    </a:lnTo>
                    <a:lnTo>
                      <a:pt x="389" y="128"/>
                    </a:lnTo>
                    <a:lnTo>
                      <a:pt x="484" y="128"/>
                    </a:lnTo>
                    <a:lnTo>
                      <a:pt x="484" y="216"/>
                    </a:lnTo>
                    <a:lnTo>
                      <a:pt x="389" y="216"/>
                    </a:lnTo>
                    <a:lnTo>
                      <a:pt x="389" y="248"/>
                    </a:lnTo>
                    <a:lnTo>
                      <a:pt x="497" y="248"/>
                    </a:lnTo>
                    <a:lnTo>
                      <a:pt x="497" y="340"/>
                    </a:lnTo>
                    <a:lnTo>
                      <a:pt x="267" y="340"/>
                    </a:lnTo>
                    <a:close/>
                    <a:moveTo>
                      <a:pt x="523" y="340"/>
                    </a:moveTo>
                    <a:lnTo>
                      <a:pt x="523" y="4"/>
                    </a:lnTo>
                    <a:lnTo>
                      <a:pt x="675" y="4"/>
                    </a:lnTo>
                    <a:lnTo>
                      <a:pt x="680" y="5"/>
                    </a:lnTo>
                    <a:lnTo>
                      <a:pt x="685" y="5"/>
                    </a:lnTo>
                    <a:lnTo>
                      <a:pt x="689" y="5"/>
                    </a:lnTo>
                    <a:lnTo>
                      <a:pt x="693" y="5"/>
                    </a:lnTo>
                    <a:lnTo>
                      <a:pt x="697" y="6"/>
                    </a:lnTo>
                    <a:lnTo>
                      <a:pt x="700" y="6"/>
                    </a:lnTo>
                    <a:lnTo>
                      <a:pt x="704" y="6"/>
                    </a:lnTo>
                    <a:lnTo>
                      <a:pt x="708" y="7"/>
                    </a:lnTo>
                    <a:lnTo>
                      <a:pt x="711" y="8"/>
                    </a:lnTo>
                    <a:lnTo>
                      <a:pt x="715" y="9"/>
                    </a:lnTo>
                    <a:lnTo>
                      <a:pt x="718" y="9"/>
                    </a:lnTo>
                    <a:lnTo>
                      <a:pt x="721" y="9"/>
                    </a:lnTo>
                    <a:lnTo>
                      <a:pt x="724" y="10"/>
                    </a:lnTo>
                    <a:lnTo>
                      <a:pt x="727" y="11"/>
                    </a:lnTo>
                    <a:lnTo>
                      <a:pt x="730" y="12"/>
                    </a:lnTo>
                    <a:lnTo>
                      <a:pt x="733" y="13"/>
                    </a:lnTo>
                    <a:lnTo>
                      <a:pt x="737" y="14"/>
                    </a:lnTo>
                    <a:lnTo>
                      <a:pt x="739" y="15"/>
                    </a:lnTo>
                    <a:lnTo>
                      <a:pt x="742" y="16"/>
                    </a:lnTo>
                    <a:lnTo>
                      <a:pt x="745" y="17"/>
                    </a:lnTo>
                    <a:lnTo>
                      <a:pt x="748" y="19"/>
                    </a:lnTo>
                    <a:lnTo>
                      <a:pt x="751" y="21"/>
                    </a:lnTo>
                    <a:lnTo>
                      <a:pt x="754" y="22"/>
                    </a:lnTo>
                    <a:lnTo>
                      <a:pt x="756" y="24"/>
                    </a:lnTo>
                    <a:lnTo>
                      <a:pt x="765" y="30"/>
                    </a:lnTo>
                    <a:lnTo>
                      <a:pt x="773" y="36"/>
                    </a:lnTo>
                    <a:lnTo>
                      <a:pt x="780" y="43"/>
                    </a:lnTo>
                    <a:lnTo>
                      <a:pt x="786" y="49"/>
                    </a:lnTo>
                    <a:lnTo>
                      <a:pt x="792" y="57"/>
                    </a:lnTo>
                    <a:lnTo>
                      <a:pt x="797" y="65"/>
                    </a:lnTo>
                    <a:lnTo>
                      <a:pt x="801" y="73"/>
                    </a:lnTo>
                    <a:lnTo>
                      <a:pt x="805" y="82"/>
                    </a:lnTo>
                    <a:lnTo>
                      <a:pt x="807" y="91"/>
                    </a:lnTo>
                    <a:lnTo>
                      <a:pt x="809" y="101"/>
                    </a:lnTo>
                    <a:lnTo>
                      <a:pt x="810" y="111"/>
                    </a:lnTo>
                    <a:lnTo>
                      <a:pt x="810" y="121"/>
                    </a:lnTo>
                    <a:lnTo>
                      <a:pt x="810" y="127"/>
                    </a:lnTo>
                    <a:lnTo>
                      <a:pt x="810" y="133"/>
                    </a:lnTo>
                    <a:lnTo>
                      <a:pt x="810" y="138"/>
                    </a:lnTo>
                    <a:lnTo>
                      <a:pt x="808" y="144"/>
                    </a:lnTo>
                    <a:lnTo>
                      <a:pt x="807" y="149"/>
                    </a:lnTo>
                    <a:lnTo>
                      <a:pt x="806" y="154"/>
                    </a:lnTo>
                    <a:lnTo>
                      <a:pt x="803" y="159"/>
                    </a:lnTo>
                    <a:lnTo>
                      <a:pt x="801" y="164"/>
                    </a:lnTo>
                    <a:lnTo>
                      <a:pt x="799" y="169"/>
                    </a:lnTo>
                    <a:lnTo>
                      <a:pt x="797" y="173"/>
                    </a:lnTo>
                    <a:lnTo>
                      <a:pt x="794" y="178"/>
                    </a:lnTo>
                    <a:lnTo>
                      <a:pt x="790" y="182"/>
                    </a:lnTo>
                    <a:lnTo>
                      <a:pt x="789" y="184"/>
                    </a:lnTo>
                    <a:lnTo>
                      <a:pt x="786" y="187"/>
                    </a:lnTo>
                    <a:lnTo>
                      <a:pt x="784" y="189"/>
                    </a:lnTo>
                    <a:lnTo>
                      <a:pt x="781" y="191"/>
                    </a:lnTo>
                    <a:lnTo>
                      <a:pt x="778" y="194"/>
                    </a:lnTo>
                    <a:lnTo>
                      <a:pt x="773" y="196"/>
                    </a:lnTo>
                    <a:lnTo>
                      <a:pt x="769" y="198"/>
                    </a:lnTo>
                    <a:lnTo>
                      <a:pt x="765" y="201"/>
                    </a:lnTo>
                    <a:lnTo>
                      <a:pt x="760" y="202"/>
                    </a:lnTo>
                    <a:lnTo>
                      <a:pt x="756" y="204"/>
                    </a:lnTo>
                    <a:lnTo>
                      <a:pt x="751" y="206"/>
                    </a:lnTo>
                    <a:lnTo>
                      <a:pt x="745" y="208"/>
                    </a:lnTo>
                    <a:lnTo>
                      <a:pt x="745" y="211"/>
                    </a:lnTo>
                    <a:lnTo>
                      <a:pt x="747" y="212"/>
                    </a:lnTo>
                    <a:lnTo>
                      <a:pt x="750" y="213"/>
                    </a:lnTo>
                    <a:lnTo>
                      <a:pt x="751" y="214"/>
                    </a:lnTo>
                    <a:lnTo>
                      <a:pt x="753" y="216"/>
                    </a:lnTo>
                    <a:lnTo>
                      <a:pt x="754" y="217"/>
                    </a:lnTo>
                    <a:lnTo>
                      <a:pt x="756" y="219"/>
                    </a:lnTo>
                    <a:lnTo>
                      <a:pt x="758" y="220"/>
                    </a:lnTo>
                    <a:lnTo>
                      <a:pt x="758" y="221"/>
                    </a:lnTo>
                    <a:lnTo>
                      <a:pt x="760" y="223"/>
                    </a:lnTo>
                    <a:lnTo>
                      <a:pt x="761" y="224"/>
                    </a:lnTo>
                    <a:lnTo>
                      <a:pt x="762" y="225"/>
                    </a:lnTo>
                    <a:lnTo>
                      <a:pt x="762" y="227"/>
                    </a:lnTo>
                    <a:lnTo>
                      <a:pt x="839" y="340"/>
                    </a:lnTo>
                    <a:lnTo>
                      <a:pt x="698" y="340"/>
                    </a:lnTo>
                    <a:lnTo>
                      <a:pt x="648" y="242"/>
                    </a:lnTo>
                    <a:lnTo>
                      <a:pt x="648" y="240"/>
                    </a:lnTo>
                    <a:lnTo>
                      <a:pt x="648" y="238"/>
                    </a:lnTo>
                    <a:lnTo>
                      <a:pt x="647" y="238"/>
                    </a:lnTo>
                    <a:lnTo>
                      <a:pt x="647" y="237"/>
                    </a:lnTo>
                    <a:lnTo>
                      <a:pt x="646" y="236"/>
                    </a:lnTo>
                    <a:lnTo>
                      <a:pt x="646" y="235"/>
                    </a:lnTo>
                    <a:lnTo>
                      <a:pt x="646" y="234"/>
                    </a:lnTo>
                    <a:lnTo>
                      <a:pt x="645" y="233"/>
                    </a:lnTo>
                    <a:lnTo>
                      <a:pt x="645" y="232"/>
                    </a:lnTo>
                    <a:lnTo>
                      <a:pt x="644" y="232"/>
                    </a:lnTo>
                    <a:lnTo>
                      <a:pt x="643" y="232"/>
                    </a:lnTo>
                    <a:lnTo>
                      <a:pt x="643" y="340"/>
                    </a:lnTo>
                    <a:lnTo>
                      <a:pt x="523" y="340"/>
                    </a:lnTo>
                    <a:close/>
                    <a:moveTo>
                      <a:pt x="643" y="153"/>
                    </a:moveTo>
                    <a:lnTo>
                      <a:pt x="659" y="153"/>
                    </a:lnTo>
                    <a:lnTo>
                      <a:pt x="662" y="152"/>
                    </a:lnTo>
                    <a:lnTo>
                      <a:pt x="664" y="152"/>
                    </a:lnTo>
                    <a:lnTo>
                      <a:pt x="666" y="152"/>
                    </a:lnTo>
                    <a:lnTo>
                      <a:pt x="669" y="152"/>
                    </a:lnTo>
                    <a:lnTo>
                      <a:pt x="671" y="152"/>
                    </a:lnTo>
                    <a:lnTo>
                      <a:pt x="672" y="151"/>
                    </a:lnTo>
                    <a:lnTo>
                      <a:pt x="674" y="150"/>
                    </a:lnTo>
                    <a:lnTo>
                      <a:pt x="676" y="150"/>
                    </a:lnTo>
                    <a:lnTo>
                      <a:pt x="678" y="149"/>
                    </a:lnTo>
                    <a:lnTo>
                      <a:pt x="680" y="148"/>
                    </a:lnTo>
                    <a:lnTo>
                      <a:pt x="681" y="147"/>
                    </a:lnTo>
                    <a:lnTo>
                      <a:pt x="683" y="146"/>
                    </a:lnTo>
                    <a:lnTo>
                      <a:pt x="684" y="144"/>
                    </a:lnTo>
                    <a:lnTo>
                      <a:pt x="685" y="143"/>
                    </a:lnTo>
                    <a:lnTo>
                      <a:pt x="687" y="142"/>
                    </a:lnTo>
                    <a:lnTo>
                      <a:pt x="687" y="140"/>
                    </a:lnTo>
                    <a:lnTo>
                      <a:pt x="689" y="138"/>
                    </a:lnTo>
                    <a:lnTo>
                      <a:pt x="689" y="137"/>
                    </a:lnTo>
                    <a:lnTo>
                      <a:pt x="690" y="135"/>
                    </a:lnTo>
                    <a:lnTo>
                      <a:pt x="691" y="134"/>
                    </a:lnTo>
                    <a:lnTo>
                      <a:pt x="691" y="132"/>
                    </a:lnTo>
                    <a:lnTo>
                      <a:pt x="691" y="130"/>
                    </a:lnTo>
                    <a:lnTo>
                      <a:pt x="691" y="128"/>
                    </a:lnTo>
                    <a:lnTo>
                      <a:pt x="691" y="126"/>
                    </a:lnTo>
                    <a:lnTo>
                      <a:pt x="691" y="124"/>
                    </a:lnTo>
                    <a:lnTo>
                      <a:pt x="691" y="122"/>
                    </a:lnTo>
                    <a:lnTo>
                      <a:pt x="691" y="120"/>
                    </a:lnTo>
                    <a:lnTo>
                      <a:pt x="691" y="118"/>
                    </a:lnTo>
                    <a:lnTo>
                      <a:pt x="690" y="116"/>
                    </a:lnTo>
                    <a:lnTo>
                      <a:pt x="689" y="115"/>
                    </a:lnTo>
                    <a:lnTo>
                      <a:pt x="689" y="113"/>
                    </a:lnTo>
                    <a:lnTo>
                      <a:pt x="688" y="111"/>
                    </a:lnTo>
                    <a:lnTo>
                      <a:pt x="687" y="109"/>
                    </a:lnTo>
                    <a:lnTo>
                      <a:pt x="686" y="108"/>
                    </a:lnTo>
                    <a:lnTo>
                      <a:pt x="685" y="107"/>
                    </a:lnTo>
                    <a:lnTo>
                      <a:pt x="683" y="105"/>
                    </a:lnTo>
                    <a:lnTo>
                      <a:pt x="682" y="104"/>
                    </a:lnTo>
                    <a:lnTo>
                      <a:pt x="681" y="103"/>
                    </a:lnTo>
                    <a:lnTo>
                      <a:pt x="679" y="101"/>
                    </a:lnTo>
                    <a:lnTo>
                      <a:pt x="678" y="101"/>
                    </a:lnTo>
                    <a:lnTo>
                      <a:pt x="676" y="100"/>
                    </a:lnTo>
                    <a:lnTo>
                      <a:pt x="674" y="99"/>
                    </a:lnTo>
                    <a:lnTo>
                      <a:pt x="673" y="99"/>
                    </a:lnTo>
                    <a:lnTo>
                      <a:pt x="672" y="98"/>
                    </a:lnTo>
                    <a:lnTo>
                      <a:pt x="670" y="97"/>
                    </a:lnTo>
                    <a:lnTo>
                      <a:pt x="668" y="97"/>
                    </a:lnTo>
                    <a:lnTo>
                      <a:pt x="665" y="97"/>
                    </a:lnTo>
                    <a:lnTo>
                      <a:pt x="663" y="96"/>
                    </a:lnTo>
                    <a:lnTo>
                      <a:pt x="643" y="96"/>
                    </a:lnTo>
                    <a:lnTo>
                      <a:pt x="643" y="153"/>
                    </a:lnTo>
                    <a:close/>
                    <a:moveTo>
                      <a:pt x="842" y="340"/>
                    </a:moveTo>
                    <a:lnTo>
                      <a:pt x="898" y="4"/>
                    </a:lnTo>
                    <a:lnTo>
                      <a:pt x="1023" y="4"/>
                    </a:lnTo>
                    <a:lnTo>
                      <a:pt x="1062" y="142"/>
                    </a:lnTo>
                    <a:lnTo>
                      <a:pt x="1063" y="144"/>
                    </a:lnTo>
                    <a:lnTo>
                      <a:pt x="1064" y="146"/>
                    </a:lnTo>
                    <a:lnTo>
                      <a:pt x="1064" y="148"/>
                    </a:lnTo>
                    <a:lnTo>
                      <a:pt x="1065" y="152"/>
                    </a:lnTo>
                    <a:lnTo>
                      <a:pt x="1066" y="154"/>
                    </a:lnTo>
                    <a:lnTo>
                      <a:pt x="1066" y="158"/>
                    </a:lnTo>
                    <a:lnTo>
                      <a:pt x="1067" y="161"/>
                    </a:lnTo>
                    <a:lnTo>
                      <a:pt x="1068" y="165"/>
                    </a:lnTo>
                    <a:lnTo>
                      <a:pt x="1068" y="168"/>
                    </a:lnTo>
                    <a:lnTo>
                      <a:pt x="1069" y="172"/>
                    </a:lnTo>
                    <a:lnTo>
                      <a:pt x="1070" y="176"/>
                    </a:lnTo>
                    <a:lnTo>
                      <a:pt x="1070" y="181"/>
                    </a:lnTo>
                    <a:lnTo>
                      <a:pt x="1073" y="181"/>
                    </a:lnTo>
                    <a:lnTo>
                      <a:pt x="1073" y="177"/>
                    </a:lnTo>
                    <a:lnTo>
                      <a:pt x="1074" y="173"/>
                    </a:lnTo>
                    <a:lnTo>
                      <a:pt x="1074" y="169"/>
                    </a:lnTo>
                    <a:lnTo>
                      <a:pt x="1075" y="166"/>
                    </a:lnTo>
                    <a:lnTo>
                      <a:pt x="1075" y="163"/>
                    </a:lnTo>
                    <a:lnTo>
                      <a:pt x="1075" y="159"/>
                    </a:lnTo>
                    <a:lnTo>
                      <a:pt x="1076" y="156"/>
                    </a:lnTo>
                    <a:lnTo>
                      <a:pt x="1077" y="153"/>
                    </a:lnTo>
                    <a:lnTo>
                      <a:pt x="1077" y="150"/>
                    </a:lnTo>
                    <a:lnTo>
                      <a:pt x="1078" y="147"/>
                    </a:lnTo>
                    <a:lnTo>
                      <a:pt x="1079" y="144"/>
                    </a:lnTo>
                    <a:lnTo>
                      <a:pt x="1079" y="142"/>
                    </a:lnTo>
                    <a:lnTo>
                      <a:pt x="1119" y="4"/>
                    </a:lnTo>
                    <a:lnTo>
                      <a:pt x="1243" y="4"/>
                    </a:lnTo>
                    <a:lnTo>
                      <a:pt x="1299" y="340"/>
                    </a:lnTo>
                    <a:lnTo>
                      <a:pt x="1181" y="340"/>
                    </a:lnTo>
                    <a:lnTo>
                      <a:pt x="1165" y="189"/>
                    </a:lnTo>
                    <a:lnTo>
                      <a:pt x="1165" y="187"/>
                    </a:lnTo>
                    <a:lnTo>
                      <a:pt x="1165" y="184"/>
                    </a:lnTo>
                    <a:lnTo>
                      <a:pt x="1165" y="181"/>
                    </a:lnTo>
                    <a:lnTo>
                      <a:pt x="1165" y="179"/>
                    </a:lnTo>
                    <a:lnTo>
                      <a:pt x="1165" y="176"/>
                    </a:lnTo>
                    <a:lnTo>
                      <a:pt x="1165" y="174"/>
                    </a:lnTo>
                    <a:lnTo>
                      <a:pt x="1165" y="170"/>
                    </a:lnTo>
                    <a:lnTo>
                      <a:pt x="1164" y="167"/>
                    </a:lnTo>
                    <a:lnTo>
                      <a:pt x="1164" y="165"/>
                    </a:lnTo>
                    <a:lnTo>
                      <a:pt x="1164" y="161"/>
                    </a:lnTo>
                    <a:lnTo>
                      <a:pt x="1164" y="159"/>
                    </a:lnTo>
                    <a:lnTo>
                      <a:pt x="1163" y="156"/>
                    </a:lnTo>
                    <a:lnTo>
                      <a:pt x="1161" y="156"/>
                    </a:lnTo>
                    <a:lnTo>
                      <a:pt x="1161" y="159"/>
                    </a:lnTo>
                    <a:lnTo>
                      <a:pt x="1161" y="162"/>
                    </a:lnTo>
                    <a:lnTo>
                      <a:pt x="1160" y="165"/>
                    </a:lnTo>
                    <a:lnTo>
                      <a:pt x="1159" y="168"/>
                    </a:lnTo>
                    <a:lnTo>
                      <a:pt x="1159" y="171"/>
                    </a:lnTo>
                    <a:lnTo>
                      <a:pt x="1158" y="174"/>
                    </a:lnTo>
                    <a:lnTo>
                      <a:pt x="1158" y="176"/>
                    </a:lnTo>
                    <a:lnTo>
                      <a:pt x="1157" y="178"/>
                    </a:lnTo>
                    <a:lnTo>
                      <a:pt x="1157" y="180"/>
                    </a:lnTo>
                    <a:lnTo>
                      <a:pt x="1157" y="182"/>
                    </a:lnTo>
                    <a:lnTo>
                      <a:pt x="1157" y="183"/>
                    </a:lnTo>
                    <a:lnTo>
                      <a:pt x="1156" y="184"/>
                    </a:lnTo>
                    <a:lnTo>
                      <a:pt x="1105" y="340"/>
                    </a:lnTo>
                    <a:lnTo>
                      <a:pt x="1034" y="340"/>
                    </a:lnTo>
                    <a:lnTo>
                      <a:pt x="988" y="193"/>
                    </a:lnTo>
                    <a:lnTo>
                      <a:pt x="988" y="190"/>
                    </a:lnTo>
                    <a:lnTo>
                      <a:pt x="987" y="188"/>
                    </a:lnTo>
                    <a:lnTo>
                      <a:pt x="987" y="185"/>
                    </a:lnTo>
                    <a:lnTo>
                      <a:pt x="987" y="182"/>
                    </a:lnTo>
                    <a:lnTo>
                      <a:pt x="986" y="180"/>
                    </a:lnTo>
                    <a:lnTo>
                      <a:pt x="985" y="177"/>
                    </a:lnTo>
                    <a:lnTo>
                      <a:pt x="984" y="174"/>
                    </a:lnTo>
                    <a:lnTo>
                      <a:pt x="984" y="170"/>
                    </a:lnTo>
                    <a:lnTo>
                      <a:pt x="984" y="167"/>
                    </a:lnTo>
                    <a:lnTo>
                      <a:pt x="984" y="163"/>
                    </a:lnTo>
                    <a:lnTo>
                      <a:pt x="983" y="159"/>
                    </a:lnTo>
                    <a:lnTo>
                      <a:pt x="982" y="156"/>
                    </a:lnTo>
                    <a:lnTo>
                      <a:pt x="978" y="156"/>
                    </a:lnTo>
                    <a:lnTo>
                      <a:pt x="978" y="159"/>
                    </a:lnTo>
                    <a:lnTo>
                      <a:pt x="978" y="162"/>
                    </a:lnTo>
                    <a:lnTo>
                      <a:pt x="978" y="165"/>
                    </a:lnTo>
                    <a:lnTo>
                      <a:pt x="978" y="167"/>
                    </a:lnTo>
                    <a:lnTo>
                      <a:pt x="978" y="169"/>
                    </a:lnTo>
                    <a:lnTo>
                      <a:pt x="978" y="172"/>
                    </a:lnTo>
                    <a:lnTo>
                      <a:pt x="978" y="174"/>
                    </a:lnTo>
                    <a:lnTo>
                      <a:pt x="978" y="176"/>
                    </a:lnTo>
                    <a:lnTo>
                      <a:pt x="978" y="178"/>
                    </a:lnTo>
                    <a:lnTo>
                      <a:pt x="978" y="180"/>
                    </a:lnTo>
                    <a:lnTo>
                      <a:pt x="978" y="181"/>
                    </a:lnTo>
                    <a:lnTo>
                      <a:pt x="978" y="182"/>
                    </a:lnTo>
                    <a:lnTo>
                      <a:pt x="961" y="340"/>
                    </a:lnTo>
                    <a:lnTo>
                      <a:pt x="842" y="340"/>
                    </a:lnTo>
                    <a:close/>
                    <a:moveTo>
                      <a:pt x="1499" y="0"/>
                    </a:moveTo>
                    <a:lnTo>
                      <a:pt x="1513" y="0"/>
                    </a:lnTo>
                    <a:lnTo>
                      <a:pt x="1526" y="1"/>
                    </a:lnTo>
                    <a:lnTo>
                      <a:pt x="1539" y="3"/>
                    </a:lnTo>
                    <a:lnTo>
                      <a:pt x="1551" y="6"/>
                    </a:lnTo>
                    <a:lnTo>
                      <a:pt x="1563" y="9"/>
                    </a:lnTo>
                    <a:lnTo>
                      <a:pt x="1575" y="12"/>
                    </a:lnTo>
                    <a:lnTo>
                      <a:pt x="1586" y="17"/>
                    </a:lnTo>
                    <a:lnTo>
                      <a:pt x="1596" y="22"/>
                    </a:lnTo>
                    <a:lnTo>
                      <a:pt x="1606" y="28"/>
                    </a:lnTo>
                    <a:lnTo>
                      <a:pt x="1616" y="34"/>
                    </a:lnTo>
                    <a:lnTo>
                      <a:pt x="1625" y="41"/>
                    </a:lnTo>
                    <a:lnTo>
                      <a:pt x="1633" y="49"/>
                    </a:lnTo>
                    <a:lnTo>
                      <a:pt x="1642" y="58"/>
                    </a:lnTo>
                    <a:lnTo>
                      <a:pt x="1649" y="66"/>
                    </a:lnTo>
                    <a:lnTo>
                      <a:pt x="1656" y="75"/>
                    </a:lnTo>
                    <a:lnTo>
                      <a:pt x="1661" y="85"/>
                    </a:lnTo>
                    <a:lnTo>
                      <a:pt x="1667" y="94"/>
                    </a:lnTo>
                    <a:lnTo>
                      <a:pt x="1671" y="105"/>
                    </a:lnTo>
                    <a:lnTo>
                      <a:pt x="1675" y="116"/>
                    </a:lnTo>
                    <a:lnTo>
                      <a:pt x="1678" y="126"/>
                    </a:lnTo>
                    <a:lnTo>
                      <a:pt x="1680" y="137"/>
                    </a:lnTo>
                    <a:lnTo>
                      <a:pt x="1682" y="148"/>
                    </a:lnTo>
                    <a:lnTo>
                      <a:pt x="1683" y="160"/>
                    </a:lnTo>
                    <a:lnTo>
                      <a:pt x="1683" y="172"/>
                    </a:lnTo>
                    <a:lnTo>
                      <a:pt x="1683" y="180"/>
                    </a:lnTo>
                    <a:lnTo>
                      <a:pt x="1683" y="187"/>
                    </a:lnTo>
                    <a:lnTo>
                      <a:pt x="1683" y="195"/>
                    </a:lnTo>
                    <a:lnTo>
                      <a:pt x="1681" y="202"/>
                    </a:lnTo>
                    <a:lnTo>
                      <a:pt x="1680" y="209"/>
                    </a:lnTo>
                    <a:lnTo>
                      <a:pt x="1678" y="216"/>
                    </a:lnTo>
                    <a:lnTo>
                      <a:pt x="1676" y="223"/>
                    </a:lnTo>
                    <a:lnTo>
                      <a:pt x="1674" y="229"/>
                    </a:lnTo>
                    <a:lnTo>
                      <a:pt x="1672" y="236"/>
                    </a:lnTo>
                    <a:lnTo>
                      <a:pt x="1670" y="243"/>
                    </a:lnTo>
                    <a:lnTo>
                      <a:pt x="1666" y="249"/>
                    </a:lnTo>
                    <a:lnTo>
                      <a:pt x="1663" y="256"/>
                    </a:lnTo>
                    <a:lnTo>
                      <a:pt x="1658" y="264"/>
                    </a:lnTo>
                    <a:lnTo>
                      <a:pt x="1652" y="272"/>
                    </a:lnTo>
                    <a:lnTo>
                      <a:pt x="1647" y="279"/>
                    </a:lnTo>
                    <a:lnTo>
                      <a:pt x="1641" y="287"/>
                    </a:lnTo>
                    <a:lnTo>
                      <a:pt x="1635" y="293"/>
                    </a:lnTo>
                    <a:lnTo>
                      <a:pt x="1628" y="300"/>
                    </a:lnTo>
                    <a:lnTo>
                      <a:pt x="1621" y="305"/>
                    </a:lnTo>
                    <a:lnTo>
                      <a:pt x="1614" y="311"/>
                    </a:lnTo>
                    <a:lnTo>
                      <a:pt x="1606" y="316"/>
                    </a:lnTo>
                    <a:lnTo>
                      <a:pt x="1598" y="320"/>
                    </a:lnTo>
                    <a:lnTo>
                      <a:pt x="1589" y="325"/>
                    </a:lnTo>
                    <a:lnTo>
                      <a:pt x="1580" y="329"/>
                    </a:lnTo>
                    <a:lnTo>
                      <a:pt x="1574" y="331"/>
                    </a:lnTo>
                    <a:lnTo>
                      <a:pt x="1567" y="334"/>
                    </a:lnTo>
                    <a:lnTo>
                      <a:pt x="1560" y="336"/>
                    </a:lnTo>
                    <a:lnTo>
                      <a:pt x="1553" y="338"/>
                    </a:lnTo>
                    <a:lnTo>
                      <a:pt x="1546" y="339"/>
                    </a:lnTo>
                    <a:lnTo>
                      <a:pt x="1539" y="341"/>
                    </a:lnTo>
                    <a:lnTo>
                      <a:pt x="1532" y="342"/>
                    </a:lnTo>
                    <a:lnTo>
                      <a:pt x="1524" y="343"/>
                    </a:lnTo>
                    <a:lnTo>
                      <a:pt x="1517" y="343"/>
                    </a:lnTo>
                    <a:lnTo>
                      <a:pt x="1510" y="344"/>
                    </a:lnTo>
                    <a:lnTo>
                      <a:pt x="1502" y="344"/>
                    </a:lnTo>
                    <a:lnTo>
                      <a:pt x="1494" y="345"/>
                    </a:lnTo>
                    <a:lnTo>
                      <a:pt x="1481" y="344"/>
                    </a:lnTo>
                    <a:lnTo>
                      <a:pt x="1469" y="343"/>
                    </a:lnTo>
                    <a:lnTo>
                      <a:pt x="1456" y="341"/>
                    </a:lnTo>
                    <a:lnTo>
                      <a:pt x="1444" y="339"/>
                    </a:lnTo>
                    <a:lnTo>
                      <a:pt x="1433" y="337"/>
                    </a:lnTo>
                    <a:lnTo>
                      <a:pt x="1422" y="332"/>
                    </a:lnTo>
                    <a:lnTo>
                      <a:pt x="1411" y="328"/>
                    </a:lnTo>
                    <a:lnTo>
                      <a:pt x="1400" y="324"/>
                    </a:lnTo>
                    <a:lnTo>
                      <a:pt x="1391" y="318"/>
                    </a:lnTo>
                    <a:lnTo>
                      <a:pt x="1381" y="312"/>
                    </a:lnTo>
                    <a:lnTo>
                      <a:pt x="1372" y="305"/>
                    </a:lnTo>
                    <a:lnTo>
                      <a:pt x="1364" y="298"/>
                    </a:lnTo>
                    <a:lnTo>
                      <a:pt x="1355" y="289"/>
                    </a:lnTo>
                    <a:lnTo>
                      <a:pt x="1348" y="280"/>
                    </a:lnTo>
                    <a:lnTo>
                      <a:pt x="1341" y="270"/>
                    </a:lnTo>
                    <a:lnTo>
                      <a:pt x="1335" y="261"/>
                    </a:lnTo>
                    <a:lnTo>
                      <a:pt x="1329" y="251"/>
                    </a:lnTo>
                    <a:lnTo>
                      <a:pt x="1325" y="240"/>
                    </a:lnTo>
                    <a:lnTo>
                      <a:pt x="1321" y="229"/>
                    </a:lnTo>
                    <a:lnTo>
                      <a:pt x="1317" y="218"/>
                    </a:lnTo>
                    <a:lnTo>
                      <a:pt x="1314" y="206"/>
                    </a:lnTo>
                    <a:lnTo>
                      <a:pt x="1313" y="194"/>
                    </a:lnTo>
                    <a:lnTo>
                      <a:pt x="1312" y="182"/>
                    </a:lnTo>
                    <a:lnTo>
                      <a:pt x="1311" y="169"/>
                    </a:lnTo>
                    <a:lnTo>
                      <a:pt x="1312" y="162"/>
                    </a:lnTo>
                    <a:lnTo>
                      <a:pt x="1312" y="154"/>
                    </a:lnTo>
                    <a:lnTo>
                      <a:pt x="1313" y="147"/>
                    </a:lnTo>
                    <a:lnTo>
                      <a:pt x="1314" y="139"/>
                    </a:lnTo>
                    <a:lnTo>
                      <a:pt x="1316" y="133"/>
                    </a:lnTo>
                    <a:lnTo>
                      <a:pt x="1317" y="126"/>
                    </a:lnTo>
                    <a:lnTo>
                      <a:pt x="1319" y="120"/>
                    </a:lnTo>
                    <a:lnTo>
                      <a:pt x="1322" y="112"/>
                    </a:lnTo>
                    <a:lnTo>
                      <a:pt x="1325" y="106"/>
                    </a:lnTo>
                    <a:lnTo>
                      <a:pt x="1327" y="99"/>
                    </a:lnTo>
                    <a:lnTo>
                      <a:pt x="1331" y="92"/>
                    </a:lnTo>
                    <a:lnTo>
                      <a:pt x="1334" y="86"/>
                    </a:lnTo>
                    <a:lnTo>
                      <a:pt x="1343" y="73"/>
                    </a:lnTo>
                    <a:lnTo>
                      <a:pt x="1353" y="60"/>
                    </a:lnTo>
                    <a:lnTo>
                      <a:pt x="1364" y="49"/>
                    </a:lnTo>
                    <a:lnTo>
                      <a:pt x="1374" y="39"/>
                    </a:lnTo>
                    <a:lnTo>
                      <a:pt x="1387" y="30"/>
                    </a:lnTo>
                    <a:lnTo>
                      <a:pt x="1400" y="22"/>
                    </a:lnTo>
                    <a:lnTo>
                      <a:pt x="1414" y="15"/>
                    </a:lnTo>
                    <a:lnTo>
                      <a:pt x="1429" y="10"/>
                    </a:lnTo>
                    <a:lnTo>
                      <a:pt x="1445" y="6"/>
                    </a:lnTo>
                    <a:lnTo>
                      <a:pt x="1463" y="2"/>
                    </a:lnTo>
                    <a:lnTo>
                      <a:pt x="1480" y="1"/>
                    </a:lnTo>
                    <a:lnTo>
                      <a:pt x="1499" y="0"/>
                    </a:lnTo>
                    <a:close/>
                    <a:moveTo>
                      <a:pt x="1498" y="107"/>
                    </a:moveTo>
                    <a:lnTo>
                      <a:pt x="1493" y="108"/>
                    </a:lnTo>
                    <a:lnTo>
                      <a:pt x="1489" y="108"/>
                    </a:lnTo>
                    <a:lnTo>
                      <a:pt x="1484" y="109"/>
                    </a:lnTo>
                    <a:lnTo>
                      <a:pt x="1480" y="110"/>
                    </a:lnTo>
                    <a:lnTo>
                      <a:pt x="1476" y="111"/>
                    </a:lnTo>
                    <a:lnTo>
                      <a:pt x="1471" y="113"/>
                    </a:lnTo>
                    <a:lnTo>
                      <a:pt x="1467" y="115"/>
                    </a:lnTo>
                    <a:lnTo>
                      <a:pt x="1464" y="118"/>
                    </a:lnTo>
                    <a:lnTo>
                      <a:pt x="1461" y="120"/>
                    </a:lnTo>
                    <a:lnTo>
                      <a:pt x="1457" y="122"/>
                    </a:lnTo>
                    <a:lnTo>
                      <a:pt x="1454" y="126"/>
                    </a:lnTo>
                    <a:lnTo>
                      <a:pt x="1450" y="129"/>
                    </a:lnTo>
                    <a:lnTo>
                      <a:pt x="1448" y="132"/>
                    </a:lnTo>
                    <a:lnTo>
                      <a:pt x="1446" y="134"/>
                    </a:lnTo>
                    <a:lnTo>
                      <a:pt x="1444" y="137"/>
                    </a:lnTo>
                    <a:lnTo>
                      <a:pt x="1443" y="141"/>
                    </a:lnTo>
                    <a:lnTo>
                      <a:pt x="1441" y="144"/>
                    </a:lnTo>
                    <a:lnTo>
                      <a:pt x="1439" y="148"/>
                    </a:lnTo>
                    <a:lnTo>
                      <a:pt x="1439" y="151"/>
                    </a:lnTo>
                    <a:lnTo>
                      <a:pt x="1437" y="155"/>
                    </a:lnTo>
                    <a:lnTo>
                      <a:pt x="1437" y="159"/>
                    </a:lnTo>
                    <a:lnTo>
                      <a:pt x="1436" y="163"/>
                    </a:lnTo>
                    <a:lnTo>
                      <a:pt x="1436" y="167"/>
                    </a:lnTo>
                    <a:lnTo>
                      <a:pt x="1435" y="171"/>
                    </a:lnTo>
                    <a:lnTo>
                      <a:pt x="1436" y="176"/>
                    </a:lnTo>
                    <a:lnTo>
                      <a:pt x="1436" y="180"/>
                    </a:lnTo>
                    <a:lnTo>
                      <a:pt x="1437" y="185"/>
                    </a:lnTo>
                    <a:lnTo>
                      <a:pt x="1438" y="190"/>
                    </a:lnTo>
                    <a:lnTo>
                      <a:pt x="1439" y="194"/>
                    </a:lnTo>
                    <a:lnTo>
                      <a:pt x="1440" y="198"/>
                    </a:lnTo>
                    <a:lnTo>
                      <a:pt x="1442" y="202"/>
                    </a:lnTo>
                    <a:lnTo>
                      <a:pt x="1444" y="206"/>
                    </a:lnTo>
                    <a:lnTo>
                      <a:pt x="1446" y="210"/>
                    </a:lnTo>
                    <a:lnTo>
                      <a:pt x="1449" y="213"/>
                    </a:lnTo>
                    <a:lnTo>
                      <a:pt x="1452" y="217"/>
                    </a:lnTo>
                    <a:lnTo>
                      <a:pt x="1454" y="220"/>
                    </a:lnTo>
                    <a:lnTo>
                      <a:pt x="1458" y="223"/>
                    </a:lnTo>
                    <a:lnTo>
                      <a:pt x="1461" y="225"/>
                    </a:lnTo>
                    <a:lnTo>
                      <a:pt x="1464" y="227"/>
                    </a:lnTo>
                    <a:lnTo>
                      <a:pt x="1467" y="229"/>
                    </a:lnTo>
                    <a:lnTo>
                      <a:pt x="1471" y="231"/>
                    </a:lnTo>
                    <a:lnTo>
                      <a:pt x="1474" y="232"/>
                    </a:lnTo>
                    <a:lnTo>
                      <a:pt x="1478" y="234"/>
                    </a:lnTo>
                    <a:lnTo>
                      <a:pt x="1482" y="235"/>
                    </a:lnTo>
                    <a:lnTo>
                      <a:pt x="1486" y="236"/>
                    </a:lnTo>
                    <a:lnTo>
                      <a:pt x="1490" y="236"/>
                    </a:lnTo>
                    <a:lnTo>
                      <a:pt x="1494" y="236"/>
                    </a:lnTo>
                    <a:lnTo>
                      <a:pt x="1498" y="237"/>
                    </a:lnTo>
                    <a:lnTo>
                      <a:pt x="1504" y="236"/>
                    </a:lnTo>
                    <a:lnTo>
                      <a:pt x="1508" y="236"/>
                    </a:lnTo>
                    <a:lnTo>
                      <a:pt x="1512" y="236"/>
                    </a:lnTo>
                    <a:lnTo>
                      <a:pt x="1517" y="234"/>
                    </a:lnTo>
                    <a:lnTo>
                      <a:pt x="1521" y="233"/>
                    </a:lnTo>
                    <a:lnTo>
                      <a:pt x="1525" y="232"/>
                    </a:lnTo>
                    <a:lnTo>
                      <a:pt x="1529" y="229"/>
                    </a:lnTo>
                    <a:lnTo>
                      <a:pt x="1532" y="227"/>
                    </a:lnTo>
                    <a:lnTo>
                      <a:pt x="1536" y="225"/>
                    </a:lnTo>
                    <a:lnTo>
                      <a:pt x="1539" y="223"/>
                    </a:lnTo>
                    <a:lnTo>
                      <a:pt x="1542" y="219"/>
                    </a:lnTo>
                    <a:lnTo>
                      <a:pt x="1545" y="217"/>
                    </a:lnTo>
                    <a:lnTo>
                      <a:pt x="1547" y="213"/>
                    </a:lnTo>
                    <a:lnTo>
                      <a:pt x="1549" y="210"/>
                    </a:lnTo>
                    <a:lnTo>
                      <a:pt x="1551" y="207"/>
                    </a:lnTo>
                    <a:lnTo>
                      <a:pt x="1553" y="204"/>
                    </a:lnTo>
                    <a:lnTo>
                      <a:pt x="1555" y="201"/>
                    </a:lnTo>
                    <a:lnTo>
                      <a:pt x="1556" y="197"/>
                    </a:lnTo>
                    <a:lnTo>
                      <a:pt x="1558" y="193"/>
                    </a:lnTo>
                    <a:lnTo>
                      <a:pt x="1558" y="189"/>
                    </a:lnTo>
                    <a:lnTo>
                      <a:pt x="1559" y="186"/>
                    </a:lnTo>
                    <a:lnTo>
                      <a:pt x="1560" y="182"/>
                    </a:lnTo>
                    <a:lnTo>
                      <a:pt x="1560" y="178"/>
                    </a:lnTo>
                    <a:lnTo>
                      <a:pt x="1560" y="174"/>
                    </a:lnTo>
                    <a:lnTo>
                      <a:pt x="1560" y="168"/>
                    </a:lnTo>
                    <a:lnTo>
                      <a:pt x="1560" y="163"/>
                    </a:lnTo>
                    <a:lnTo>
                      <a:pt x="1559" y="159"/>
                    </a:lnTo>
                    <a:lnTo>
                      <a:pt x="1558" y="154"/>
                    </a:lnTo>
                    <a:lnTo>
                      <a:pt x="1557" y="150"/>
                    </a:lnTo>
                    <a:lnTo>
                      <a:pt x="1555" y="146"/>
                    </a:lnTo>
                    <a:lnTo>
                      <a:pt x="1554" y="143"/>
                    </a:lnTo>
                    <a:lnTo>
                      <a:pt x="1553" y="139"/>
                    </a:lnTo>
                    <a:lnTo>
                      <a:pt x="1551" y="135"/>
                    </a:lnTo>
                    <a:lnTo>
                      <a:pt x="1548" y="133"/>
                    </a:lnTo>
                    <a:lnTo>
                      <a:pt x="1546" y="129"/>
                    </a:lnTo>
                    <a:lnTo>
                      <a:pt x="1542" y="126"/>
                    </a:lnTo>
                    <a:lnTo>
                      <a:pt x="1540" y="123"/>
                    </a:lnTo>
                    <a:lnTo>
                      <a:pt x="1537" y="121"/>
                    </a:lnTo>
                    <a:lnTo>
                      <a:pt x="1534" y="118"/>
                    </a:lnTo>
                    <a:lnTo>
                      <a:pt x="1530" y="116"/>
                    </a:lnTo>
                    <a:lnTo>
                      <a:pt x="1527" y="114"/>
                    </a:lnTo>
                    <a:lnTo>
                      <a:pt x="1523" y="113"/>
                    </a:lnTo>
                    <a:lnTo>
                      <a:pt x="1519" y="111"/>
                    </a:lnTo>
                    <a:lnTo>
                      <a:pt x="1515" y="110"/>
                    </a:lnTo>
                    <a:lnTo>
                      <a:pt x="1511" y="109"/>
                    </a:lnTo>
                    <a:lnTo>
                      <a:pt x="1507" y="109"/>
                    </a:lnTo>
                    <a:lnTo>
                      <a:pt x="1503" y="108"/>
                    </a:lnTo>
                    <a:lnTo>
                      <a:pt x="1498" y="107"/>
                    </a:lnTo>
                    <a:close/>
                    <a:moveTo>
                      <a:pt x="1709" y="340"/>
                    </a:moveTo>
                    <a:lnTo>
                      <a:pt x="1709" y="4"/>
                    </a:lnTo>
                    <a:lnTo>
                      <a:pt x="1937" y="4"/>
                    </a:lnTo>
                    <a:lnTo>
                      <a:pt x="1937" y="96"/>
                    </a:lnTo>
                    <a:lnTo>
                      <a:pt x="1832" y="96"/>
                    </a:lnTo>
                    <a:lnTo>
                      <a:pt x="1832" y="128"/>
                    </a:lnTo>
                    <a:lnTo>
                      <a:pt x="1927" y="128"/>
                    </a:lnTo>
                    <a:lnTo>
                      <a:pt x="1927" y="216"/>
                    </a:lnTo>
                    <a:lnTo>
                      <a:pt x="1832" y="216"/>
                    </a:lnTo>
                    <a:lnTo>
                      <a:pt x="1832" y="248"/>
                    </a:lnTo>
                    <a:lnTo>
                      <a:pt x="1940" y="248"/>
                    </a:lnTo>
                    <a:lnTo>
                      <a:pt x="1940" y="340"/>
                    </a:lnTo>
                    <a:lnTo>
                      <a:pt x="1709" y="340"/>
                    </a:lnTo>
                    <a:close/>
                    <a:moveTo>
                      <a:pt x="1966" y="340"/>
                    </a:moveTo>
                    <a:lnTo>
                      <a:pt x="1966" y="4"/>
                    </a:lnTo>
                    <a:lnTo>
                      <a:pt x="2089" y="4"/>
                    </a:lnTo>
                    <a:lnTo>
                      <a:pt x="2089" y="232"/>
                    </a:lnTo>
                    <a:lnTo>
                      <a:pt x="2191" y="232"/>
                    </a:lnTo>
                    <a:lnTo>
                      <a:pt x="2191" y="340"/>
                    </a:lnTo>
                    <a:lnTo>
                      <a:pt x="1966" y="340"/>
                    </a:lnTo>
                    <a:close/>
                    <a:moveTo>
                      <a:pt x="2206" y="340"/>
                    </a:moveTo>
                    <a:lnTo>
                      <a:pt x="2206" y="4"/>
                    </a:lnTo>
                    <a:lnTo>
                      <a:pt x="2432" y="4"/>
                    </a:lnTo>
                    <a:lnTo>
                      <a:pt x="2432" y="96"/>
                    </a:lnTo>
                    <a:lnTo>
                      <a:pt x="2327" y="96"/>
                    </a:lnTo>
                    <a:lnTo>
                      <a:pt x="2327" y="128"/>
                    </a:lnTo>
                    <a:lnTo>
                      <a:pt x="2423" y="128"/>
                    </a:lnTo>
                    <a:lnTo>
                      <a:pt x="2423" y="216"/>
                    </a:lnTo>
                    <a:lnTo>
                      <a:pt x="2327" y="216"/>
                    </a:lnTo>
                    <a:lnTo>
                      <a:pt x="2327" y="248"/>
                    </a:lnTo>
                    <a:lnTo>
                      <a:pt x="2436" y="248"/>
                    </a:lnTo>
                    <a:lnTo>
                      <a:pt x="2436" y="340"/>
                    </a:lnTo>
                    <a:lnTo>
                      <a:pt x="2206" y="340"/>
                    </a:lnTo>
                    <a:close/>
                    <a:moveTo>
                      <a:pt x="2462" y="340"/>
                    </a:moveTo>
                    <a:lnTo>
                      <a:pt x="2462" y="4"/>
                    </a:lnTo>
                    <a:lnTo>
                      <a:pt x="2579" y="4"/>
                    </a:lnTo>
                    <a:lnTo>
                      <a:pt x="2579" y="96"/>
                    </a:lnTo>
                    <a:lnTo>
                      <a:pt x="2579" y="102"/>
                    </a:lnTo>
                    <a:lnTo>
                      <a:pt x="2579" y="107"/>
                    </a:lnTo>
                    <a:lnTo>
                      <a:pt x="2579" y="111"/>
                    </a:lnTo>
                    <a:lnTo>
                      <a:pt x="2579" y="116"/>
                    </a:lnTo>
                    <a:lnTo>
                      <a:pt x="2579" y="121"/>
                    </a:lnTo>
                    <a:lnTo>
                      <a:pt x="2579" y="125"/>
                    </a:lnTo>
                    <a:lnTo>
                      <a:pt x="2578" y="130"/>
                    </a:lnTo>
                    <a:lnTo>
                      <a:pt x="2578" y="134"/>
                    </a:lnTo>
                    <a:lnTo>
                      <a:pt x="2578" y="137"/>
                    </a:lnTo>
                    <a:lnTo>
                      <a:pt x="2577" y="142"/>
                    </a:lnTo>
                    <a:lnTo>
                      <a:pt x="2577" y="146"/>
                    </a:lnTo>
                    <a:lnTo>
                      <a:pt x="2577" y="150"/>
                    </a:lnTo>
                    <a:lnTo>
                      <a:pt x="2579" y="150"/>
                    </a:lnTo>
                    <a:lnTo>
                      <a:pt x="2579" y="148"/>
                    </a:lnTo>
                    <a:lnTo>
                      <a:pt x="2580" y="146"/>
                    </a:lnTo>
                    <a:lnTo>
                      <a:pt x="2580" y="144"/>
                    </a:lnTo>
                    <a:lnTo>
                      <a:pt x="2581" y="142"/>
                    </a:lnTo>
                    <a:lnTo>
                      <a:pt x="2581" y="141"/>
                    </a:lnTo>
                    <a:lnTo>
                      <a:pt x="2582" y="139"/>
                    </a:lnTo>
                    <a:lnTo>
                      <a:pt x="2583" y="137"/>
                    </a:lnTo>
                    <a:lnTo>
                      <a:pt x="2583" y="135"/>
                    </a:lnTo>
                    <a:lnTo>
                      <a:pt x="2584" y="134"/>
                    </a:lnTo>
                    <a:lnTo>
                      <a:pt x="2585" y="132"/>
                    </a:lnTo>
                    <a:lnTo>
                      <a:pt x="2586" y="130"/>
                    </a:lnTo>
                    <a:lnTo>
                      <a:pt x="2587" y="128"/>
                    </a:lnTo>
                    <a:lnTo>
                      <a:pt x="2588" y="127"/>
                    </a:lnTo>
                    <a:lnTo>
                      <a:pt x="2589" y="126"/>
                    </a:lnTo>
                    <a:lnTo>
                      <a:pt x="2590" y="124"/>
                    </a:lnTo>
                    <a:lnTo>
                      <a:pt x="2590" y="122"/>
                    </a:lnTo>
                    <a:lnTo>
                      <a:pt x="2592" y="121"/>
                    </a:lnTo>
                    <a:lnTo>
                      <a:pt x="2593" y="119"/>
                    </a:lnTo>
                    <a:lnTo>
                      <a:pt x="2594" y="117"/>
                    </a:lnTo>
                    <a:lnTo>
                      <a:pt x="2595" y="115"/>
                    </a:lnTo>
                    <a:lnTo>
                      <a:pt x="2596" y="113"/>
                    </a:lnTo>
                    <a:lnTo>
                      <a:pt x="2598" y="111"/>
                    </a:lnTo>
                    <a:lnTo>
                      <a:pt x="2599" y="109"/>
                    </a:lnTo>
                    <a:lnTo>
                      <a:pt x="2601" y="106"/>
                    </a:lnTo>
                    <a:lnTo>
                      <a:pt x="2602" y="105"/>
                    </a:lnTo>
                    <a:lnTo>
                      <a:pt x="2603" y="103"/>
                    </a:lnTo>
                    <a:lnTo>
                      <a:pt x="2603" y="102"/>
                    </a:lnTo>
                    <a:lnTo>
                      <a:pt x="2604" y="101"/>
                    </a:lnTo>
                    <a:lnTo>
                      <a:pt x="2605" y="99"/>
                    </a:lnTo>
                    <a:lnTo>
                      <a:pt x="2605" y="98"/>
                    </a:lnTo>
                    <a:lnTo>
                      <a:pt x="2606" y="96"/>
                    </a:lnTo>
                    <a:lnTo>
                      <a:pt x="2607" y="95"/>
                    </a:lnTo>
                    <a:lnTo>
                      <a:pt x="2607" y="94"/>
                    </a:lnTo>
                    <a:lnTo>
                      <a:pt x="2608" y="92"/>
                    </a:lnTo>
                    <a:lnTo>
                      <a:pt x="2609" y="91"/>
                    </a:lnTo>
                    <a:lnTo>
                      <a:pt x="2610" y="89"/>
                    </a:lnTo>
                    <a:lnTo>
                      <a:pt x="2656" y="4"/>
                    </a:lnTo>
                    <a:lnTo>
                      <a:pt x="2789" y="4"/>
                    </a:lnTo>
                    <a:lnTo>
                      <a:pt x="2684" y="167"/>
                    </a:lnTo>
                    <a:lnTo>
                      <a:pt x="2801" y="340"/>
                    </a:lnTo>
                    <a:lnTo>
                      <a:pt x="2659" y="340"/>
                    </a:lnTo>
                    <a:lnTo>
                      <a:pt x="2603" y="244"/>
                    </a:lnTo>
                    <a:lnTo>
                      <a:pt x="2602" y="241"/>
                    </a:lnTo>
                    <a:lnTo>
                      <a:pt x="2600" y="239"/>
                    </a:lnTo>
                    <a:lnTo>
                      <a:pt x="2599" y="237"/>
                    </a:lnTo>
                    <a:lnTo>
                      <a:pt x="2598" y="235"/>
                    </a:lnTo>
                    <a:lnTo>
                      <a:pt x="2596" y="233"/>
                    </a:lnTo>
                    <a:lnTo>
                      <a:pt x="2595" y="230"/>
                    </a:lnTo>
                    <a:lnTo>
                      <a:pt x="2594" y="228"/>
                    </a:lnTo>
                    <a:lnTo>
                      <a:pt x="2592" y="225"/>
                    </a:lnTo>
                    <a:lnTo>
                      <a:pt x="2591" y="223"/>
                    </a:lnTo>
                    <a:lnTo>
                      <a:pt x="2590" y="221"/>
                    </a:lnTo>
                    <a:lnTo>
                      <a:pt x="2588" y="218"/>
                    </a:lnTo>
                    <a:lnTo>
                      <a:pt x="2587" y="216"/>
                    </a:lnTo>
                    <a:lnTo>
                      <a:pt x="2586" y="214"/>
                    </a:lnTo>
                    <a:lnTo>
                      <a:pt x="2585" y="212"/>
                    </a:lnTo>
                    <a:lnTo>
                      <a:pt x="2584" y="211"/>
                    </a:lnTo>
                    <a:lnTo>
                      <a:pt x="2583" y="209"/>
                    </a:lnTo>
                    <a:lnTo>
                      <a:pt x="2583" y="208"/>
                    </a:lnTo>
                    <a:lnTo>
                      <a:pt x="2582" y="206"/>
                    </a:lnTo>
                    <a:lnTo>
                      <a:pt x="2581" y="205"/>
                    </a:lnTo>
                    <a:lnTo>
                      <a:pt x="2581" y="204"/>
                    </a:lnTo>
                    <a:lnTo>
                      <a:pt x="2580" y="203"/>
                    </a:lnTo>
                    <a:lnTo>
                      <a:pt x="2580" y="202"/>
                    </a:lnTo>
                    <a:lnTo>
                      <a:pt x="2579" y="200"/>
                    </a:lnTo>
                    <a:lnTo>
                      <a:pt x="2579" y="199"/>
                    </a:lnTo>
                    <a:lnTo>
                      <a:pt x="2577" y="199"/>
                    </a:lnTo>
                    <a:lnTo>
                      <a:pt x="2577" y="202"/>
                    </a:lnTo>
                    <a:lnTo>
                      <a:pt x="2577" y="204"/>
                    </a:lnTo>
                    <a:lnTo>
                      <a:pt x="2578" y="208"/>
                    </a:lnTo>
                    <a:lnTo>
                      <a:pt x="2578" y="211"/>
                    </a:lnTo>
                    <a:lnTo>
                      <a:pt x="2578" y="214"/>
                    </a:lnTo>
                    <a:lnTo>
                      <a:pt x="2579" y="219"/>
                    </a:lnTo>
                    <a:lnTo>
                      <a:pt x="2579" y="223"/>
                    </a:lnTo>
                    <a:lnTo>
                      <a:pt x="2579" y="227"/>
                    </a:lnTo>
                    <a:lnTo>
                      <a:pt x="2579" y="232"/>
                    </a:lnTo>
                    <a:lnTo>
                      <a:pt x="2579" y="237"/>
                    </a:lnTo>
                    <a:lnTo>
                      <a:pt x="2579" y="242"/>
                    </a:lnTo>
                    <a:lnTo>
                      <a:pt x="2579" y="247"/>
                    </a:lnTo>
                    <a:lnTo>
                      <a:pt x="2579" y="340"/>
                    </a:lnTo>
                    <a:lnTo>
                      <a:pt x="2462" y="340"/>
                    </a:lnTo>
                    <a:close/>
                    <a:moveTo>
                      <a:pt x="2859" y="340"/>
                    </a:moveTo>
                    <a:lnTo>
                      <a:pt x="2859" y="111"/>
                    </a:lnTo>
                    <a:lnTo>
                      <a:pt x="2789" y="114"/>
                    </a:lnTo>
                    <a:lnTo>
                      <a:pt x="2789" y="4"/>
                    </a:lnTo>
                    <a:lnTo>
                      <a:pt x="3046" y="4"/>
                    </a:lnTo>
                    <a:lnTo>
                      <a:pt x="3046" y="114"/>
                    </a:lnTo>
                    <a:lnTo>
                      <a:pt x="2978" y="111"/>
                    </a:lnTo>
                    <a:lnTo>
                      <a:pt x="2978" y="340"/>
                    </a:lnTo>
                    <a:lnTo>
                      <a:pt x="2859" y="340"/>
                    </a:lnTo>
                    <a:close/>
                    <a:moveTo>
                      <a:pt x="3057" y="340"/>
                    </a:moveTo>
                    <a:lnTo>
                      <a:pt x="3057" y="4"/>
                    </a:lnTo>
                    <a:lnTo>
                      <a:pt x="3208" y="4"/>
                    </a:lnTo>
                    <a:lnTo>
                      <a:pt x="3212" y="5"/>
                    </a:lnTo>
                    <a:lnTo>
                      <a:pt x="3217" y="5"/>
                    </a:lnTo>
                    <a:lnTo>
                      <a:pt x="3221" y="5"/>
                    </a:lnTo>
                    <a:lnTo>
                      <a:pt x="3226" y="5"/>
                    </a:lnTo>
                    <a:lnTo>
                      <a:pt x="3230" y="6"/>
                    </a:lnTo>
                    <a:lnTo>
                      <a:pt x="3234" y="6"/>
                    </a:lnTo>
                    <a:lnTo>
                      <a:pt x="3238" y="6"/>
                    </a:lnTo>
                    <a:lnTo>
                      <a:pt x="3241" y="7"/>
                    </a:lnTo>
                    <a:lnTo>
                      <a:pt x="3245" y="8"/>
                    </a:lnTo>
                    <a:lnTo>
                      <a:pt x="3248" y="9"/>
                    </a:lnTo>
                    <a:lnTo>
                      <a:pt x="3251" y="9"/>
                    </a:lnTo>
                    <a:lnTo>
                      <a:pt x="3255" y="9"/>
                    </a:lnTo>
                    <a:lnTo>
                      <a:pt x="3258" y="10"/>
                    </a:lnTo>
                    <a:lnTo>
                      <a:pt x="3260" y="11"/>
                    </a:lnTo>
                    <a:lnTo>
                      <a:pt x="3263" y="12"/>
                    </a:lnTo>
                    <a:lnTo>
                      <a:pt x="3266" y="13"/>
                    </a:lnTo>
                    <a:lnTo>
                      <a:pt x="3269" y="14"/>
                    </a:lnTo>
                    <a:lnTo>
                      <a:pt x="3273" y="15"/>
                    </a:lnTo>
                    <a:lnTo>
                      <a:pt x="3275" y="16"/>
                    </a:lnTo>
                    <a:lnTo>
                      <a:pt x="3278" y="17"/>
                    </a:lnTo>
                    <a:lnTo>
                      <a:pt x="3281" y="19"/>
                    </a:lnTo>
                    <a:lnTo>
                      <a:pt x="3284" y="21"/>
                    </a:lnTo>
                    <a:lnTo>
                      <a:pt x="3287" y="22"/>
                    </a:lnTo>
                    <a:lnTo>
                      <a:pt x="3290" y="24"/>
                    </a:lnTo>
                    <a:lnTo>
                      <a:pt x="3299" y="30"/>
                    </a:lnTo>
                    <a:lnTo>
                      <a:pt x="3306" y="36"/>
                    </a:lnTo>
                    <a:lnTo>
                      <a:pt x="3314" y="43"/>
                    </a:lnTo>
                    <a:lnTo>
                      <a:pt x="3320" y="49"/>
                    </a:lnTo>
                    <a:lnTo>
                      <a:pt x="3325" y="57"/>
                    </a:lnTo>
                    <a:lnTo>
                      <a:pt x="3331" y="65"/>
                    </a:lnTo>
                    <a:lnTo>
                      <a:pt x="3335" y="73"/>
                    </a:lnTo>
                    <a:lnTo>
                      <a:pt x="3338" y="82"/>
                    </a:lnTo>
                    <a:lnTo>
                      <a:pt x="3340" y="91"/>
                    </a:lnTo>
                    <a:lnTo>
                      <a:pt x="3342" y="101"/>
                    </a:lnTo>
                    <a:lnTo>
                      <a:pt x="3344" y="111"/>
                    </a:lnTo>
                    <a:lnTo>
                      <a:pt x="3344" y="121"/>
                    </a:lnTo>
                    <a:lnTo>
                      <a:pt x="3344" y="127"/>
                    </a:lnTo>
                    <a:lnTo>
                      <a:pt x="3344" y="133"/>
                    </a:lnTo>
                    <a:lnTo>
                      <a:pt x="3343" y="138"/>
                    </a:lnTo>
                    <a:lnTo>
                      <a:pt x="3342" y="144"/>
                    </a:lnTo>
                    <a:lnTo>
                      <a:pt x="3340" y="149"/>
                    </a:lnTo>
                    <a:lnTo>
                      <a:pt x="3339" y="154"/>
                    </a:lnTo>
                    <a:lnTo>
                      <a:pt x="3337" y="159"/>
                    </a:lnTo>
                    <a:lnTo>
                      <a:pt x="3335" y="164"/>
                    </a:lnTo>
                    <a:lnTo>
                      <a:pt x="3333" y="169"/>
                    </a:lnTo>
                    <a:lnTo>
                      <a:pt x="3330" y="173"/>
                    </a:lnTo>
                    <a:lnTo>
                      <a:pt x="3327" y="178"/>
                    </a:lnTo>
                    <a:lnTo>
                      <a:pt x="3324" y="182"/>
                    </a:lnTo>
                    <a:lnTo>
                      <a:pt x="3322" y="184"/>
                    </a:lnTo>
                    <a:lnTo>
                      <a:pt x="3320" y="187"/>
                    </a:lnTo>
                    <a:lnTo>
                      <a:pt x="3316" y="189"/>
                    </a:lnTo>
                    <a:lnTo>
                      <a:pt x="3314" y="191"/>
                    </a:lnTo>
                    <a:lnTo>
                      <a:pt x="3310" y="194"/>
                    </a:lnTo>
                    <a:lnTo>
                      <a:pt x="3307" y="196"/>
                    </a:lnTo>
                    <a:lnTo>
                      <a:pt x="3303" y="198"/>
                    </a:lnTo>
                    <a:lnTo>
                      <a:pt x="3298" y="201"/>
                    </a:lnTo>
                    <a:lnTo>
                      <a:pt x="3294" y="202"/>
                    </a:lnTo>
                    <a:lnTo>
                      <a:pt x="3289" y="204"/>
                    </a:lnTo>
                    <a:lnTo>
                      <a:pt x="3283" y="206"/>
                    </a:lnTo>
                    <a:lnTo>
                      <a:pt x="3279" y="208"/>
                    </a:lnTo>
                    <a:lnTo>
                      <a:pt x="3279" y="211"/>
                    </a:lnTo>
                    <a:lnTo>
                      <a:pt x="3280" y="212"/>
                    </a:lnTo>
                    <a:lnTo>
                      <a:pt x="3282" y="213"/>
                    </a:lnTo>
                    <a:lnTo>
                      <a:pt x="3284" y="214"/>
                    </a:lnTo>
                    <a:lnTo>
                      <a:pt x="3286" y="216"/>
                    </a:lnTo>
                    <a:lnTo>
                      <a:pt x="3287" y="217"/>
                    </a:lnTo>
                    <a:lnTo>
                      <a:pt x="3289" y="219"/>
                    </a:lnTo>
                    <a:lnTo>
                      <a:pt x="3290" y="220"/>
                    </a:lnTo>
                    <a:lnTo>
                      <a:pt x="3291" y="221"/>
                    </a:lnTo>
                    <a:lnTo>
                      <a:pt x="3292" y="223"/>
                    </a:lnTo>
                    <a:lnTo>
                      <a:pt x="3294" y="224"/>
                    </a:lnTo>
                    <a:lnTo>
                      <a:pt x="3294" y="225"/>
                    </a:lnTo>
                    <a:lnTo>
                      <a:pt x="3296" y="227"/>
                    </a:lnTo>
                    <a:lnTo>
                      <a:pt x="3372" y="340"/>
                    </a:lnTo>
                    <a:lnTo>
                      <a:pt x="3232" y="340"/>
                    </a:lnTo>
                    <a:lnTo>
                      <a:pt x="3182" y="242"/>
                    </a:lnTo>
                    <a:lnTo>
                      <a:pt x="3182" y="240"/>
                    </a:lnTo>
                    <a:lnTo>
                      <a:pt x="3181" y="240"/>
                    </a:lnTo>
                    <a:lnTo>
                      <a:pt x="3180" y="238"/>
                    </a:lnTo>
                    <a:lnTo>
                      <a:pt x="3180" y="237"/>
                    </a:lnTo>
                    <a:lnTo>
                      <a:pt x="3180" y="236"/>
                    </a:lnTo>
                    <a:lnTo>
                      <a:pt x="3179" y="235"/>
                    </a:lnTo>
                    <a:lnTo>
                      <a:pt x="3179" y="234"/>
                    </a:lnTo>
                    <a:lnTo>
                      <a:pt x="3178" y="234"/>
                    </a:lnTo>
                    <a:lnTo>
                      <a:pt x="3178" y="233"/>
                    </a:lnTo>
                    <a:lnTo>
                      <a:pt x="3178" y="232"/>
                    </a:lnTo>
                    <a:lnTo>
                      <a:pt x="3176" y="232"/>
                    </a:lnTo>
                    <a:lnTo>
                      <a:pt x="3176" y="340"/>
                    </a:lnTo>
                    <a:lnTo>
                      <a:pt x="3057" y="340"/>
                    </a:lnTo>
                    <a:close/>
                    <a:moveTo>
                      <a:pt x="3176" y="153"/>
                    </a:moveTo>
                    <a:lnTo>
                      <a:pt x="3193" y="153"/>
                    </a:lnTo>
                    <a:lnTo>
                      <a:pt x="3195" y="152"/>
                    </a:lnTo>
                    <a:lnTo>
                      <a:pt x="3197" y="152"/>
                    </a:lnTo>
                    <a:lnTo>
                      <a:pt x="3199" y="152"/>
                    </a:lnTo>
                    <a:lnTo>
                      <a:pt x="3202" y="152"/>
                    </a:lnTo>
                    <a:lnTo>
                      <a:pt x="3204" y="152"/>
                    </a:lnTo>
                    <a:lnTo>
                      <a:pt x="3206" y="151"/>
                    </a:lnTo>
                    <a:lnTo>
                      <a:pt x="3208" y="150"/>
                    </a:lnTo>
                    <a:lnTo>
                      <a:pt x="3209" y="150"/>
                    </a:lnTo>
                    <a:lnTo>
                      <a:pt x="3211" y="149"/>
                    </a:lnTo>
                    <a:lnTo>
                      <a:pt x="3212" y="148"/>
                    </a:lnTo>
                    <a:lnTo>
                      <a:pt x="3214" y="147"/>
                    </a:lnTo>
                    <a:lnTo>
                      <a:pt x="3216" y="146"/>
                    </a:lnTo>
                    <a:lnTo>
                      <a:pt x="3217" y="144"/>
                    </a:lnTo>
                    <a:lnTo>
                      <a:pt x="3219" y="143"/>
                    </a:lnTo>
                    <a:lnTo>
                      <a:pt x="3219" y="142"/>
                    </a:lnTo>
                    <a:lnTo>
                      <a:pt x="3221" y="140"/>
                    </a:lnTo>
                    <a:lnTo>
                      <a:pt x="3221" y="138"/>
                    </a:lnTo>
                    <a:lnTo>
                      <a:pt x="3222" y="137"/>
                    </a:lnTo>
                    <a:lnTo>
                      <a:pt x="3223" y="135"/>
                    </a:lnTo>
                    <a:lnTo>
                      <a:pt x="3223" y="134"/>
                    </a:lnTo>
                    <a:lnTo>
                      <a:pt x="3224" y="132"/>
                    </a:lnTo>
                    <a:lnTo>
                      <a:pt x="3224" y="130"/>
                    </a:lnTo>
                    <a:lnTo>
                      <a:pt x="3224" y="128"/>
                    </a:lnTo>
                    <a:lnTo>
                      <a:pt x="3225" y="126"/>
                    </a:lnTo>
                    <a:lnTo>
                      <a:pt x="3224" y="124"/>
                    </a:lnTo>
                    <a:lnTo>
                      <a:pt x="3224" y="122"/>
                    </a:lnTo>
                    <a:lnTo>
                      <a:pt x="3224" y="120"/>
                    </a:lnTo>
                    <a:lnTo>
                      <a:pt x="3223" y="118"/>
                    </a:lnTo>
                    <a:lnTo>
                      <a:pt x="3223" y="116"/>
                    </a:lnTo>
                    <a:lnTo>
                      <a:pt x="3223" y="115"/>
                    </a:lnTo>
                    <a:lnTo>
                      <a:pt x="3222" y="113"/>
                    </a:lnTo>
                    <a:lnTo>
                      <a:pt x="3221" y="111"/>
                    </a:lnTo>
                    <a:lnTo>
                      <a:pt x="3220" y="109"/>
                    </a:lnTo>
                    <a:lnTo>
                      <a:pt x="3219" y="108"/>
                    </a:lnTo>
                    <a:lnTo>
                      <a:pt x="3218" y="107"/>
                    </a:lnTo>
                    <a:lnTo>
                      <a:pt x="3217" y="105"/>
                    </a:lnTo>
                    <a:lnTo>
                      <a:pt x="3215" y="104"/>
                    </a:lnTo>
                    <a:lnTo>
                      <a:pt x="3214" y="103"/>
                    </a:lnTo>
                    <a:lnTo>
                      <a:pt x="3212" y="101"/>
                    </a:lnTo>
                    <a:lnTo>
                      <a:pt x="3211" y="101"/>
                    </a:lnTo>
                    <a:lnTo>
                      <a:pt x="3210" y="100"/>
                    </a:lnTo>
                    <a:lnTo>
                      <a:pt x="3208" y="99"/>
                    </a:lnTo>
                    <a:lnTo>
                      <a:pt x="3206" y="99"/>
                    </a:lnTo>
                    <a:lnTo>
                      <a:pt x="3204" y="98"/>
                    </a:lnTo>
                    <a:lnTo>
                      <a:pt x="3203" y="97"/>
                    </a:lnTo>
                    <a:lnTo>
                      <a:pt x="3201" y="97"/>
                    </a:lnTo>
                    <a:lnTo>
                      <a:pt x="3199" y="97"/>
                    </a:lnTo>
                    <a:lnTo>
                      <a:pt x="3197" y="96"/>
                    </a:lnTo>
                    <a:lnTo>
                      <a:pt x="3176" y="96"/>
                    </a:lnTo>
                    <a:lnTo>
                      <a:pt x="3176" y="153"/>
                    </a:lnTo>
                    <a:close/>
                    <a:moveTo>
                      <a:pt x="3494" y="298"/>
                    </a:moveTo>
                    <a:lnTo>
                      <a:pt x="3486" y="340"/>
                    </a:lnTo>
                    <a:lnTo>
                      <a:pt x="3356" y="340"/>
                    </a:lnTo>
                    <a:lnTo>
                      <a:pt x="3473" y="4"/>
                    </a:lnTo>
                    <a:lnTo>
                      <a:pt x="3608" y="4"/>
                    </a:lnTo>
                    <a:lnTo>
                      <a:pt x="3728" y="340"/>
                    </a:lnTo>
                    <a:lnTo>
                      <a:pt x="3598" y="340"/>
                    </a:lnTo>
                    <a:lnTo>
                      <a:pt x="3587" y="298"/>
                    </a:lnTo>
                    <a:lnTo>
                      <a:pt x="3494" y="298"/>
                    </a:lnTo>
                    <a:close/>
                    <a:moveTo>
                      <a:pt x="3517" y="218"/>
                    </a:moveTo>
                    <a:lnTo>
                      <a:pt x="3566" y="218"/>
                    </a:lnTo>
                    <a:lnTo>
                      <a:pt x="3551" y="153"/>
                    </a:lnTo>
                    <a:lnTo>
                      <a:pt x="3549" y="150"/>
                    </a:lnTo>
                    <a:lnTo>
                      <a:pt x="3549" y="146"/>
                    </a:lnTo>
                    <a:lnTo>
                      <a:pt x="3548" y="143"/>
                    </a:lnTo>
                    <a:lnTo>
                      <a:pt x="3547" y="140"/>
                    </a:lnTo>
                    <a:lnTo>
                      <a:pt x="3546" y="137"/>
                    </a:lnTo>
                    <a:lnTo>
                      <a:pt x="3546" y="134"/>
                    </a:lnTo>
                    <a:lnTo>
                      <a:pt x="3546" y="131"/>
                    </a:lnTo>
                    <a:lnTo>
                      <a:pt x="3545" y="129"/>
                    </a:lnTo>
                    <a:lnTo>
                      <a:pt x="3544" y="126"/>
                    </a:lnTo>
                    <a:lnTo>
                      <a:pt x="3544" y="123"/>
                    </a:lnTo>
                    <a:lnTo>
                      <a:pt x="3544" y="120"/>
                    </a:lnTo>
                    <a:lnTo>
                      <a:pt x="3544" y="117"/>
                    </a:lnTo>
                    <a:lnTo>
                      <a:pt x="3540" y="117"/>
                    </a:lnTo>
                    <a:lnTo>
                      <a:pt x="3539" y="122"/>
                    </a:lnTo>
                    <a:lnTo>
                      <a:pt x="3538" y="125"/>
                    </a:lnTo>
                    <a:lnTo>
                      <a:pt x="3538" y="129"/>
                    </a:lnTo>
                    <a:lnTo>
                      <a:pt x="3537" y="133"/>
                    </a:lnTo>
                    <a:lnTo>
                      <a:pt x="3537" y="135"/>
                    </a:lnTo>
                    <a:lnTo>
                      <a:pt x="3536" y="139"/>
                    </a:lnTo>
                    <a:lnTo>
                      <a:pt x="3536" y="142"/>
                    </a:lnTo>
                    <a:lnTo>
                      <a:pt x="3536" y="144"/>
                    </a:lnTo>
                    <a:lnTo>
                      <a:pt x="3535" y="147"/>
                    </a:lnTo>
                    <a:lnTo>
                      <a:pt x="3534" y="149"/>
                    </a:lnTo>
                    <a:lnTo>
                      <a:pt x="3533" y="151"/>
                    </a:lnTo>
                    <a:lnTo>
                      <a:pt x="3533" y="153"/>
                    </a:lnTo>
                    <a:lnTo>
                      <a:pt x="3517" y="218"/>
                    </a:lnTo>
                    <a:close/>
                    <a:moveTo>
                      <a:pt x="3736" y="340"/>
                    </a:moveTo>
                    <a:lnTo>
                      <a:pt x="3736" y="4"/>
                    </a:lnTo>
                    <a:lnTo>
                      <a:pt x="3888" y="4"/>
                    </a:lnTo>
                    <a:lnTo>
                      <a:pt x="3892" y="5"/>
                    </a:lnTo>
                    <a:lnTo>
                      <a:pt x="3896" y="5"/>
                    </a:lnTo>
                    <a:lnTo>
                      <a:pt x="3900" y="5"/>
                    </a:lnTo>
                    <a:lnTo>
                      <a:pt x="3904" y="5"/>
                    </a:lnTo>
                    <a:lnTo>
                      <a:pt x="3908" y="6"/>
                    </a:lnTo>
                    <a:lnTo>
                      <a:pt x="3913" y="6"/>
                    </a:lnTo>
                    <a:lnTo>
                      <a:pt x="3916" y="6"/>
                    </a:lnTo>
                    <a:lnTo>
                      <a:pt x="3919" y="7"/>
                    </a:lnTo>
                    <a:lnTo>
                      <a:pt x="3923" y="8"/>
                    </a:lnTo>
                    <a:lnTo>
                      <a:pt x="3926" y="9"/>
                    </a:lnTo>
                    <a:lnTo>
                      <a:pt x="3930" y="9"/>
                    </a:lnTo>
                    <a:lnTo>
                      <a:pt x="3933" y="9"/>
                    </a:lnTo>
                    <a:lnTo>
                      <a:pt x="3936" y="10"/>
                    </a:lnTo>
                    <a:lnTo>
                      <a:pt x="3939" y="11"/>
                    </a:lnTo>
                    <a:lnTo>
                      <a:pt x="3942" y="12"/>
                    </a:lnTo>
                    <a:lnTo>
                      <a:pt x="3945" y="13"/>
                    </a:lnTo>
                    <a:lnTo>
                      <a:pt x="3948" y="14"/>
                    </a:lnTo>
                    <a:lnTo>
                      <a:pt x="3951" y="15"/>
                    </a:lnTo>
                    <a:lnTo>
                      <a:pt x="3954" y="16"/>
                    </a:lnTo>
                    <a:lnTo>
                      <a:pt x="3957" y="17"/>
                    </a:lnTo>
                    <a:lnTo>
                      <a:pt x="3960" y="19"/>
                    </a:lnTo>
                    <a:lnTo>
                      <a:pt x="3962" y="21"/>
                    </a:lnTo>
                    <a:lnTo>
                      <a:pt x="3965" y="22"/>
                    </a:lnTo>
                    <a:lnTo>
                      <a:pt x="3969" y="24"/>
                    </a:lnTo>
                    <a:lnTo>
                      <a:pt x="3977" y="30"/>
                    </a:lnTo>
                    <a:lnTo>
                      <a:pt x="3984" y="36"/>
                    </a:lnTo>
                    <a:lnTo>
                      <a:pt x="3992" y="43"/>
                    </a:lnTo>
                    <a:lnTo>
                      <a:pt x="3998" y="49"/>
                    </a:lnTo>
                    <a:lnTo>
                      <a:pt x="4003" y="57"/>
                    </a:lnTo>
                    <a:lnTo>
                      <a:pt x="4009" y="65"/>
                    </a:lnTo>
                    <a:lnTo>
                      <a:pt x="4013" y="73"/>
                    </a:lnTo>
                    <a:lnTo>
                      <a:pt x="4016" y="82"/>
                    </a:lnTo>
                    <a:lnTo>
                      <a:pt x="4018" y="91"/>
                    </a:lnTo>
                    <a:lnTo>
                      <a:pt x="4020" y="101"/>
                    </a:lnTo>
                    <a:lnTo>
                      <a:pt x="4022" y="111"/>
                    </a:lnTo>
                    <a:lnTo>
                      <a:pt x="4023" y="121"/>
                    </a:lnTo>
                    <a:lnTo>
                      <a:pt x="4022" y="127"/>
                    </a:lnTo>
                    <a:lnTo>
                      <a:pt x="4022" y="133"/>
                    </a:lnTo>
                    <a:lnTo>
                      <a:pt x="4021" y="138"/>
                    </a:lnTo>
                    <a:lnTo>
                      <a:pt x="4020" y="144"/>
                    </a:lnTo>
                    <a:lnTo>
                      <a:pt x="4019" y="149"/>
                    </a:lnTo>
                    <a:lnTo>
                      <a:pt x="4018" y="154"/>
                    </a:lnTo>
                    <a:lnTo>
                      <a:pt x="4016" y="159"/>
                    </a:lnTo>
                    <a:lnTo>
                      <a:pt x="4014" y="164"/>
                    </a:lnTo>
                    <a:lnTo>
                      <a:pt x="4011" y="169"/>
                    </a:lnTo>
                    <a:lnTo>
                      <a:pt x="4009" y="173"/>
                    </a:lnTo>
                    <a:lnTo>
                      <a:pt x="4005" y="178"/>
                    </a:lnTo>
                    <a:lnTo>
                      <a:pt x="4003" y="182"/>
                    </a:lnTo>
                    <a:lnTo>
                      <a:pt x="4001" y="184"/>
                    </a:lnTo>
                    <a:lnTo>
                      <a:pt x="3998" y="187"/>
                    </a:lnTo>
                    <a:lnTo>
                      <a:pt x="3995" y="189"/>
                    </a:lnTo>
                    <a:lnTo>
                      <a:pt x="3992" y="191"/>
                    </a:lnTo>
                    <a:lnTo>
                      <a:pt x="3989" y="194"/>
                    </a:lnTo>
                    <a:lnTo>
                      <a:pt x="3985" y="196"/>
                    </a:lnTo>
                    <a:lnTo>
                      <a:pt x="3981" y="198"/>
                    </a:lnTo>
                    <a:lnTo>
                      <a:pt x="3977" y="201"/>
                    </a:lnTo>
                    <a:lnTo>
                      <a:pt x="3972" y="202"/>
                    </a:lnTo>
                    <a:lnTo>
                      <a:pt x="3967" y="204"/>
                    </a:lnTo>
                    <a:lnTo>
                      <a:pt x="3962" y="206"/>
                    </a:lnTo>
                    <a:lnTo>
                      <a:pt x="3957" y="208"/>
                    </a:lnTo>
                    <a:lnTo>
                      <a:pt x="3957" y="211"/>
                    </a:lnTo>
                    <a:lnTo>
                      <a:pt x="3959" y="212"/>
                    </a:lnTo>
                    <a:lnTo>
                      <a:pt x="3961" y="213"/>
                    </a:lnTo>
                    <a:lnTo>
                      <a:pt x="3962" y="214"/>
                    </a:lnTo>
                    <a:lnTo>
                      <a:pt x="3964" y="216"/>
                    </a:lnTo>
                    <a:lnTo>
                      <a:pt x="3967" y="217"/>
                    </a:lnTo>
                    <a:lnTo>
                      <a:pt x="3968" y="219"/>
                    </a:lnTo>
                    <a:lnTo>
                      <a:pt x="3969" y="220"/>
                    </a:lnTo>
                    <a:lnTo>
                      <a:pt x="3971" y="221"/>
                    </a:lnTo>
                    <a:lnTo>
                      <a:pt x="3972" y="223"/>
                    </a:lnTo>
                    <a:lnTo>
                      <a:pt x="3973" y="224"/>
                    </a:lnTo>
                    <a:lnTo>
                      <a:pt x="3973" y="225"/>
                    </a:lnTo>
                    <a:lnTo>
                      <a:pt x="3975" y="227"/>
                    </a:lnTo>
                    <a:lnTo>
                      <a:pt x="4051" y="340"/>
                    </a:lnTo>
                    <a:lnTo>
                      <a:pt x="3910" y="340"/>
                    </a:lnTo>
                    <a:lnTo>
                      <a:pt x="3861" y="242"/>
                    </a:lnTo>
                    <a:lnTo>
                      <a:pt x="3861" y="240"/>
                    </a:lnTo>
                    <a:lnTo>
                      <a:pt x="3860" y="240"/>
                    </a:lnTo>
                    <a:lnTo>
                      <a:pt x="3859" y="238"/>
                    </a:lnTo>
                    <a:lnTo>
                      <a:pt x="3859" y="237"/>
                    </a:lnTo>
                    <a:lnTo>
                      <a:pt x="3859" y="236"/>
                    </a:lnTo>
                    <a:lnTo>
                      <a:pt x="3858" y="235"/>
                    </a:lnTo>
                    <a:lnTo>
                      <a:pt x="3858" y="234"/>
                    </a:lnTo>
                    <a:lnTo>
                      <a:pt x="3857" y="234"/>
                    </a:lnTo>
                    <a:lnTo>
                      <a:pt x="3857" y="233"/>
                    </a:lnTo>
                    <a:lnTo>
                      <a:pt x="3857" y="232"/>
                    </a:lnTo>
                    <a:lnTo>
                      <a:pt x="3855" y="232"/>
                    </a:lnTo>
                    <a:lnTo>
                      <a:pt x="3855" y="340"/>
                    </a:lnTo>
                    <a:lnTo>
                      <a:pt x="3736" y="340"/>
                    </a:lnTo>
                    <a:close/>
                    <a:moveTo>
                      <a:pt x="3855" y="153"/>
                    </a:moveTo>
                    <a:lnTo>
                      <a:pt x="3872" y="153"/>
                    </a:lnTo>
                    <a:lnTo>
                      <a:pt x="3874" y="152"/>
                    </a:lnTo>
                    <a:lnTo>
                      <a:pt x="3876" y="152"/>
                    </a:lnTo>
                    <a:lnTo>
                      <a:pt x="3878" y="152"/>
                    </a:lnTo>
                    <a:lnTo>
                      <a:pt x="3880" y="152"/>
                    </a:lnTo>
                    <a:lnTo>
                      <a:pt x="3882" y="152"/>
                    </a:lnTo>
                    <a:lnTo>
                      <a:pt x="3884" y="151"/>
                    </a:lnTo>
                    <a:lnTo>
                      <a:pt x="3886" y="150"/>
                    </a:lnTo>
                    <a:lnTo>
                      <a:pt x="3888" y="150"/>
                    </a:lnTo>
                    <a:lnTo>
                      <a:pt x="3889" y="149"/>
                    </a:lnTo>
                    <a:lnTo>
                      <a:pt x="3891" y="148"/>
                    </a:lnTo>
                    <a:lnTo>
                      <a:pt x="3893" y="147"/>
                    </a:lnTo>
                    <a:lnTo>
                      <a:pt x="3895" y="146"/>
                    </a:lnTo>
                    <a:lnTo>
                      <a:pt x="3895" y="144"/>
                    </a:lnTo>
                    <a:lnTo>
                      <a:pt x="3897" y="143"/>
                    </a:lnTo>
                    <a:lnTo>
                      <a:pt x="3898" y="142"/>
                    </a:lnTo>
                    <a:lnTo>
                      <a:pt x="3899" y="140"/>
                    </a:lnTo>
                    <a:lnTo>
                      <a:pt x="3900" y="138"/>
                    </a:lnTo>
                    <a:lnTo>
                      <a:pt x="3901" y="137"/>
                    </a:lnTo>
                    <a:lnTo>
                      <a:pt x="3902" y="135"/>
                    </a:lnTo>
                    <a:lnTo>
                      <a:pt x="3902" y="134"/>
                    </a:lnTo>
                    <a:lnTo>
                      <a:pt x="3903" y="132"/>
                    </a:lnTo>
                    <a:lnTo>
                      <a:pt x="3903" y="130"/>
                    </a:lnTo>
                    <a:lnTo>
                      <a:pt x="3903" y="128"/>
                    </a:lnTo>
                    <a:lnTo>
                      <a:pt x="3904" y="126"/>
                    </a:lnTo>
                    <a:lnTo>
                      <a:pt x="3903" y="124"/>
                    </a:lnTo>
                    <a:lnTo>
                      <a:pt x="3903" y="122"/>
                    </a:lnTo>
                    <a:lnTo>
                      <a:pt x="3903" y="120"/>
                    </a:lnTo>
                    <a:lnTo>
                      <a:pt x="3902" y="118"/>
                    </a:lnTo>
                    <a:lnTo>
                      <a:pt x="3902" y="116"/>
                    </a:lnTo>
                    <a:lnTo>
                      <a:pt x="3902" y="115"/>
                    </a:lnTo>
                    <a:lnTo>
                      <a:pt x="3900" y="113"/>
                    </a:lnTo>
                    <a:lnTo>
                      <a:pt x="3900" y="111"/>
                    </a:lnTo>
                    <a:lnTo>
                      <a:pt x="3899" y="109"/>
                    </a:lnTo>
                    <a:lnTo>
                      <a:pt x="3898" y="108"/>
                    </a:lnTo>
                    <a:lnTo>
                      <a:pt x="3896" y="107"/>
                    </a:lnTo>
                    <a:lnTo>
                      <a:pt x="3895" y="105"/>
                    </a:lnTo>
                    <a:lnTo>
                      <a:pt x="3893" y="104"/>
                    </a:lnTo>
                    <a:lnTo>
                      <a:pt x="3892" y="103"/>
                    </a:lnTo>
                    <a:lnTo>
                      <a:pt x="3891" y="101"/>
                    </a:lnTo>
                    <a:lnTo>
                      <a:pt x="3889" y="101"/>
                    </a:lnTo>
                    <a:lnTo>
                      <a:pt x="3888" y="100"/>
                    </a:lnTo>
                    <a:lnTo>
                      <a:pt x="3887" y="99"/>
                    </a:lnTo>
                    <a:lnTo>
                      <a:pt x="3885" y="99"/>
                    </a:lnTo>
                    <a:lnTo>
                      <a:pt x="3883" y="98"/>
                    </a:lnTo>
                    <a:lnTo>
                      <a:pt x="3881" y="97"/>
                    </a:lnTo>
                    <a:lnTo>
                      <a:pt x="3879" y="97"/>
                    </a:lnTo>
                    <a:lnTo>
                      <a:pt x="3877" y="97"/>
                    </a:lnTo>
                    <a:lnTo>
                      <a:pt x="3876" y="96"/>
                    </a:lnTo>
                    <a:lnTo>
                      <a:pt x="3855" y="96"/>
                    </a:lnTo>
                    <a:lnTo>
                      <a:pt x="3855" y="153"/>
                    </a:lnTo>
                    <a:close/>
                    <a:moveTo>
                      <a:pt x="4068" y="340"/>
                    </a:moveTo>
                    <a:lnTo>
                      <a:pt x="4068" y="4"/>
                    </a:lnTo>
                    <a:lnTo>
                      <a:pt x="4185" y="4"/>
                    </a:lnTo>
                    <a:lnTo>
                      <a:pt x="4264" y="131"/>
                    </a:lnTo>
                    <a:lnTo>
                      <a:pt x="4266" y="136"/>
                    </a:lnTo>
                    <a:lnTo>
                      <a:pt x="4269" y="141"/>
                    </a:lnTo>
                    <a:lnTo>
                      <a:pt x="4272" y="146"/>
                    </a:lnTo>
                    <a:lnTo>
                      <a:pt x="4275" y="151"/>
                    </a:lnTo>
                    <a:lnTo>
                      <a:pt x="4278" y="156"/>
                    </a:lnTo>
                    <a:lnTo>
                      <a:pt x="4280" y="161"/>
                    </a:lnTo>
                    <a:lnTo>
                      <a:pt x="4283" y="165"/>
                    </a:lnTo>
                    <a:lnTo>
                      <a:pt x="4285" y="171"/>
                    </a:lnTo>
                    <a:lnTo>
                      <a:pt x="4288" y="176"/>
                    </a:lnTo>
                    <a:lnTo>
                      <a:pt x="4290" y="180"/>
                    </a:lnTo>
                    <a:lnTo>
                      <a:pt x="4292" y="185"/>
                    </a:lnTo>
                    <a:lnTo>
                      <a:pt x="4295" y="191"/>
                    </a:lnTo>
                    <a:lnTo>
                      <a:pt x="4299" y="191"/>
                    </a:lnTo>
                    <a:lnTo>
                      <a:pt x="4298" y="186"/>
                    </a:lnTo>
                    <a:lnTo>
                      <a:pt x="4297" y="182"/>
                    </a:lnTo>
                    <a:lnTo>
                      <a:pt x="4296" y="178"/>
                    </a:lnTo>
                    <a:lnTo>
                      <a:pt x="4295" y="175"/>
                    </a:lnTo>
                    <a:lnTo>
                      <a:pt x="4294" y="171"/>
                    </a:lnTo>
                    <a:lnTo>
                      <a:pt x="4294" y="168"/>
                    </a:lnTo>
                    <a:lnTo>
                      <a:pt x="4294" y="165"/>
                    </a:lnTo>
                    <a:lnTo>
                      <a:pt x="4293" y="162"/>
                    </a:lnTo>
                    <a:lnTo>
                      <a:pt x="4292" y="159"/>
                    </a:lnTo>
                    <a:lnTo>
                      <a:pt x="4292" y="157"/>
                    </a:lnTo>
                    <a:lnTo>
                      <a:pt x="4292" y="154"/>
                    </a:lnTo>
                    <a:lnTo>
                      <a:pt x="4292" y="152"/>
                    </a:lnTo>
                    <a:lnTo>
                      <a:pt x="4291" y="150"/>
                    </a:lnTo>
                    <a:lnTo>
                      <a:pt x="4291" y="148"/>
                    </a:lnTo>
                    <a:lnTo>
                      <a:pt x="4291" y="145"/>
                    </a:lnTo>
                    <a:lnTo>
                      <a:pt x="4290" y="142"/>
                    </a:lnTo>
                    <a:lnTo>
                      <a:pt x="4290" y="139"/>
                    </a:lnTo>
                    <a:lnTo>
                      <a:pt x="4290" y="136"/>
                    </a:lnTo>
                    <a:lnTo>
                      <a:pt x="4290" y="133"/>
                    </a:lnTo>
                    <a:lnTo>
                      <a:pt x="4290" y="129"/>
                    </a:lnTo>
                    <a:lnTo>
                      <a:pt x="4290" y="125"/>
                    </a:lnTo>
                    <a:lnTo>
                      <a:pt x="4290" y="120"/>
                    </a:lnTo>
                    <a:lnTo>
                      <a:pt x="4290" y="116"/>
                    </a:lnTo>
                    <a:lnTo>
                      <a:pt x="4290" y="111"/>
                    </a:lnTo>
                    <a:lnTo>
                      <a:pt x="4288" y="4"/>
                    </a:lnTo>
                    <a:lnTo>
                      <a:pt x="4406" y="4"/>
                    </a:lnTo>
                    <a:lnTo>
                      <a:pt x="4406" y="340"/>
                    </a:lnTo>
                    <a:lnTo>
                      <a:pt x="4288" y="340"/>
                    </a:lnTo>
                    <a:lnTo>
                      <a:pt x="4204" y="208"/>
                    </a:lnTo>
                    <a:lnTo>
                      <a:pt x="4202" y="204"/>
                    </a:lnTo>
                    <a:lnTo>
                      <a:pt x="4200" y="201"/>
                    </a:lnTo>
                    <a:lnTo>
                      <a:pt x="4198" y="197"/>
                    </a:lnTo>
                    <a:lnTo>
                      <a:pt x="4196" y="194"/>
                    </a:lnTo>
                    <a:lnTo>
                      <a:pt x="4194" y="191"/>
                    </a:lnTo>
                    <a:lnTo>
                      <a:pt x="4193" y="187"/>
                    </a:lnTo>
                    <a:lnTo>
                      <a:pt x="4191" y="183"/>
                    </a:lnTo>
                    <a:lnTo>
                      <a:pt x="4188" y="179"/>
                    </a:lnTo>
                    <a:lnTo>
                      <a:pt x="4186" y="176"/>
                    </a:lnTo>
                    <a:lnTo>
                      <a:pt x="4184" y="172"/>
                    </a:lnTo>
                    <a:lnTo>
                      <a:pt x="4182" y="167"/>
                    </a:lnTo>
                    <a:lnTo>
                      <a:pt x="4181" y="163"/>
                    </a:lnTo>
                    <a:lnTo>
                      <a:pt x="4178" y="163"/>
                    </a:lnTo>
                    <a:lnTo>
                      <a:pt x="4178" y="169"/>
                    </a:lnTo>
                    <a:lnTo>
                      <a:pt x="4179" y="176"/>
                    </a:lnTo>
                    <a:lnTo>
                      <a:pt x="4180" y="182"/>
                    </a:lnTo>
                    <a:lnTo>
                      <a:pt x="4180" y="188"/>
                    </a:lnTo>
                    <a:lnTo>
                      <a:pt x="4181" y="193"/>
                    </a:lnTo>
                    <a:lnTo>
                      <a:pt x="4182" y="198"/>
                    </a:lnTo>
                    <a:lnTo>
                      <a:pt x="4182" y="204"/>
                    </a:lnTo>
                    <a:lnTo>
                      <a:pt x="4183" y="208"/>
                    </a:lnTo>
                    <a:lnTo>
                      <a:pt x="4183" y="212"/>
                    </a:lnTo>
                    <a:lnTo>
                      <a:pt x="4183" y="217"/>
                    </a:lnTo>
                    <a:lnTo>
                      <a:pt x="4183" y="221"/>
                    </a:lnTo>
                    <a:lnTo>
                      <a:pt x="4184" y="225"/>
                    </a:lnTo>
                    <a:lnTo>
                      <a:pt x="4185" y="340"/>
                    </a:lnTo>
                    <a:lnTo>
                      <a:pt x="4068" y="340"/>
                    </a:lnTo>
                    <a:close/>
                    <a:moveTo>
                      <a:pt x="4552" y="298"/>
                    </a:moveTo>
                    <a:lnTo>
                      <a:pt x="4542" y="340"/>
                    </a:lnTo>
                    <a:lnTo>
                      <a:pt x="4413" y="340"/>
                    </a:lnTo>
                    <a:lnTo>
                      <a:pt x="4530" y="4"/>
                    </a:lnTo>
                    <a:lnTo>
                      <a:pt x="4665" y="4"/>
                    </a:lnTo>
                    <a:lnTo>
                      <a:pt x="4786" y="340"/>
                    </a:lnTo>
                    <a:lnTo>
                      <a:pt x="4656" y="340"/>
                    </a:lnTo>
                    <a:lnTo>
                      <a:pt x="4645" y="298"/>
                    </a:lnTo>
                    <a:lnTo>
                      <a:pt x="4552" y="298"/>
                    </a:lnTo>
                    <a:close/>
                    <a:moveTo>
                      <a:pt x="4574" y="218"/>
                    </a:moveTo>
                    <a:lnTo>
                      <a:pt x="4624" y="218"/>
                    </a:lnTo>
                    <a:lnTo>
                      <a:pt x="4608" y="153"/>
                    </a:lnTo>
                    <a:lnTo>
                      <a:pt x="4606" y="150"/>
                    </a:lnTo>
                    <a:lnTo>
                      <a:pt x="4606" y="146"/>
                    </a:lnTo>
                    <a:lnTo>
                      <a:pt x="4605" y="143"/>
                    </a:lnTo>
                    <a:lnTo>
                      <a:pt x="4604" y="140"/>
                    </a:lnTo>
                    <a:lnTo>
                      <a:pt x="4604" y="137"/>
                    </a:lnTo>
                    <a:lnTo>
                      <a:pt x="4603" y="134"/>
                    </a:lnTo>
                    <a:lnTo>
                      <a:pt x="4603" y="131"/>
                    </a:lnTo>
                    <a:lnTo>
                      <a:pt x="4602" y="129"/>
                    </a:lnTo>
                    <a:lnTo>
                      <a:pt x="4602" y="126"/>
                    </a:lnTo>
                    <a:lnTo>
                      <a:pt x="4602" y="123"/>
                    </a:lnTo>
                    <a:lnTo>
                      <a:pt x="4601" y="120"/>
                    </a:lnTo>
                    <a:lnTo>
                      <a:pt x="4601" y="117"/>
                    </a:lnTo>
                    <a:lnTo>
                      <a:pt x="4598" y="117"/>
                    </a:lnTo>
                    <a:lnTo>
                      <a:pt x="4597" y="122"/>
                    </a:lnTo>
                    <a:lnTo>
                      <a:pt x="4596" y="125"/>
                    </a:lnTo>
                    <a:lnTo>
                      <a:pt x="4596" y="129"/>
                    </a:lnTo>
                    <a:lnTo>
                      <a:pt x="4595" y="133"/>
                    </a:lnTo>
                    <a:lnTo>
                      <a:pt x="4594" y="135"/>
                    </a:lnTo>
                    <a:lnTo>
                      <a:pt x="4594" y="139"/>
                    </a:lnTo>
                    <a:lnTo>
                      <a:pt x="4594" y="142"/>
                    </a:lnTo>
                    <a:lnTo>
                      <a:pt x="4593" y="144"/>
                    </a:lnTo>
                    <a:lnTo>
                      <a:pt x="4592" y="147"/>
                    </a:lnTo>
                    <a:lnTo>
                      <a:pt x="4592" y="149"/>
                    </a:lnTo>
                    <a:lnTo>
                      <a:pt x="4591" y="151"/>
                    </a:lnTo>
                    <a:lnTo>
                      <a:pt x="4591" y="153"/>
                    </a:lnTo>
                    <a:lnTo>
                      <a:pt x="4574" y="21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5130" name="Freeform 31"/>
              <p:cNvSpPr>
                <a:spLocks noEditPoints="1"/>
              </p:cNvSpPr>
              <p:nvPr/>
            </p:nvSpPr>
            <p:spPr bwMode="auto">
              <a:xfrm>
                <a:off x="849" y="2366"/>
                <a:ext cx="4783" cy="347"/>
              </a:xfrm>
              <a:custGeom>
                <a:avLst/>
                <a:gdLst>
                  <a:gd name="T0" fmla="*/ 259 w 4781"/>
                  <a:gd name="T1" fmla="*/ 47 h 345"/>
                  <a:gd name="T2" fmla="*/ 269 w 4781"/>
                  <a:gd name="T3" fmla="*/ 131 h 345"/>
                  <a:gd name="T4" fmla="*/ 236 w 4781"/>
                  <a:gd name="T5" fmla="*/ 170 h 345"/>
                  <a:gd name="T6" fmla="*/ 276 w 4781"/>
                  <a:gd name="T7" fmla="*/ 209 h 345"/>
                  <a:gd name="T8" fmla="*/ 285 w 4781"/>
                  <a:gd name="T9" fmla="*/ 290 h 345"/>
                  <a:gd name="T10" fmla="*/ 233 w 4781"/>
                  <a:gd name="T11" fmla="*/ 345 h 345"/>
                  <a:gd name="T12" fmla="*/ 0 w 4781"/>
                  <a:gd name="T13" fmla="*/ 357 h 345"/>
                  <a:gd name="T14" fmla="*/ 154 w 4781"/>
                  <a:gd name="T15" fmla="*/ 134 h 345"/>
                  <a:gd name="T16" fmla="*/ 159 w 4781"/>
                  <a:gd name="T17" fmla="*/ 103 h 345"/>
                  <a:gd name="T18" fmla="*/ 147 w 4781"/>
                  <a:gd name="T19" fmla="*/ 275 h 345"/>
                  <a:gd name="T20" fmla="*/ 174 w 4781"/>
                  <a:gd name="T21" fmla="*/ 248 h 345"/>
                  <a:gd name="T22" fmla="*/ 168 w 4781"/>
                  <a:gd name="T23" fmla="*/ 220 h 345"/>
                  <a:gd name="T24" fmla="*/ 112 w 4781"/>
                  <a:gd name="T25" fmla="*/ 275 h 345"/>
                  <a:gd name="T26" fmla="*/ 723 w 4781"/>
                  <a:gd name="T27" fmla="*/ 9 h 345"/>
                  <a:gd name="T28" fmla="*/ 791 w 4781"/>
                  <a:gd name="T29" fmla="*/ 56 h 345"/>
                  <a:gd name="T30" fmla="*/ 798 w 4781"/>
                  <a:gd name="T31" fmla="*/ 177 h 345"/>
                  <a:gd name="T32" fmla="*/ 743 w 4781"/>
                  <a:gd name="T33" fmla="*/ 220 h 345"/>
                  <a:gd name="T34" fmla="*/ 647 w 4781"/>
                  <a:gd name="T35" fmla="*/ 249 h 345"/>
                  <a:gd name="T36" fmla="*/ 640 w 4781"/>
                  <a:gd name="T37" fmla="*/ 162 h 345"/>
                  <a:gd name="T38" fmla="*/ 685 w 4781"/>
                  <a:gd name="T39" fmla="*/ 150 h 345"/>
                  <a:gd name="T40" fmla="*/ 687 w 4781"/>
                  <a:gd name="T41" fmla="*/ 120 h 345"/>
                  <a:gd name="T42" fmla="*/ 664 w 4781"/>
                  <a:gd name="T43" fmla="*/ 104 h 345"/>
                  <a:gd name="T44" fmla="*/ 1300 w 4781"/>
                  <a:gd name="T45" fmla="*/ 357 h 345"/>
                  <a:gd name="T46" fmla="*/ 1599 w 4781"/>
                  <a:gd name="T47" fmla="*/ 255 h 345"/>
                  <a:gd name="T48" fmla="*/ 1645 w 4781"/>
                  <a:gd name="T49" fmla="*/ 267 h 345"/>
                  <a:gd name="T50" fmla="*/ 1667 w 4781"/>
                  <a:gd name="T51" fmla="*/ 250 h 345"/>
                  <a:gd name="T52" fmla="*/ 1650 w 4781"/>
                  <a:gd name="T53" fmla="*/ 226 h 345"/>
                  <a:gd name="T54" fmla="*/ 1544 w 4781"/>
                  <a:gd name="T55" fmla="*/ 179 h 345"/>
                  <a:gd name="T56" fmla="*/ 1536 w 4781"/>
                  <a:gd name="T57" fmla="*/ 81 h 345"/>
                  <a:gd name="T58" fmla="*/ 1652 w 4781"/>
                  <a:gd name="T59" fmla="*/ 1 h 345"/>
                  <a:gd name="T60" fmla="*/ 1738 w 4781"/>
                  <a:gd name="T61" fmla="*/ 8 h 345"/>
                  <a:gd name="T62" fmla="*/ 1717 w 4781"/>
                  <a:gd name="T63" fmla="*/ 105 h 345"/>
                  <a:gd name="T64" fmla="*/ 1662 w 4781"/>
                  <a:gd name="T65" fmla="*/ 99 h 345"/>
                  <a:gd name="T66" fmla="*/ 1651 w 4781"/>
                  <a:gd name="T67" fmla="*/ 116 h 345"/>
                  <a:gd name="T68" fmla="*/ 1734 w 4781"/>
                  <a:gd name="T69" fmla="*/ 145 h 345"/>
                  <a:gd name="T70" fmla="*/ 1790 w 4781"/>
                  <a:gd name="T71" fmla="*/ 209 h 345"/>
                  <a:gd name="T72" fmla="*/ 1740 w 4781"/>
                  <a:gd name="T73" fmla="*/ 336 h 345"/>
                  <a:gd name="T74" fmla="*/ 1604 w 4781"/>
                  <a:gd name="T75" fmla="*/ 358 h 345"/>
                  <a:gd name="T76" fmla="*/ 2252 w 4781"/>
                  <a:gd name="T77" fmla="*/ 122 h 345"/>
                  <a:gd name="T78" fmla="*/ 2634 w 4781"/>
                  <a:gd name="T79" fmla="*/ 226 h 345"/>
                  <a:gd name="T80" fmla="*/ 2606 w 4781"/>
                  <a:gd name="T81" fmla="*/ 132 h 345"/>
                  <a:gd name="T82" fmla="*/ 3205 w 4781"/>
                  <a:gd name="T83" fmla="*/ 139 h 345"/>
                  <a:gd name="T84" fmla="*/ 3238 w 4781"/>
                  <a:gd name="T85" fmla="*/ 187 h 345"/>
                  <a:gd name="T86" fmla="*/ 3232 w 4781"/>
                  <a:gd name="T87" fmla="*/ 140 h 345"/>
                  <a:gd name="T88" fmla="*/ 3134 w 4781"/>
                  <a:gd name="T89" fmla="*/ 195 h 345"/>
                  <a:gd name="T90" fmla="*/ 3125 w 4781"/>
                  <a:gd name="T91" fmla="*/ 221 h 345"/>
                  <a:gd name="T92" fmla="*/ 4209 w 4781"/>
                  <a:gd name="T93" fmla="*/ 351 h 345"/>
                  <a:gd name="T94" fmla="*/ 4149 w 4781"/>
                  <a:gd name="T95" fmla="*/ 361 h 345"/>
                  <a:gd name="T96" fmla="*/ 4047 w 4781"/>
                  <a:gd name="T97" fmla="*/ 340 h 345"/>
                  <a:gd name="T98" fmla="*/ 3965 w 4781"/>
                  <a:gd name="T99" fmla="*/ 236 h 345"/>
                  <a:gd name="T100" fmla="*/ 3968 w 4781"/>
                  <a:gd name="T101" fmla="*/ 123 h 345"/>
                  <a:gd name="T102" fmla="*/ 4049 w 4781"/>
                  <a:gd name="T103" fmla="*/ 19 h 345"/>
                  <a:gd name="T104" fmla="*/ 4155 w 4781"/>
                  <a:gd name="T105" fmla="*/ 1 h 345"/>
                  <a:gd name="T106" fmla="*/ 4202 w 4781"/>
                  <a:gd name="T107" fmla="*/ 134 h 345"/>
                  <a:gd name="T108" fmla="*/ 4155 w 4781"/>
                  <a:gd name="T109" fmla="*/ 115 h 345"/>
                  <a:gd name="T110" fmla="*/ 4094 w 4781"/>
                  <a:gd name="T111" fmla="*/ 142 h 345"/>
                  <a:gd name="T112" fmla="*/ 4087 w 4781"/>
                  <a:gd name="T113" fmla="*/ 206 h 345"/>
                  <a:gd name="T114" fmla="*/ 4142 w 4781"/>
                  <a:gd name="T115" fmla="*/ 245 h 345"/>
                  <a:gd name="T116" fmla="*/ 4190 w 4781"/>
                  <a:gd name="T117" fmla="*/ 237 h 345"/>
                  <a:gd name="T118" fmla="*/ 4541 w 4781"/>
                  <a:gd name="T119" fmla="*/ 4 h 345"/>
                  <a:gd name="T120" fmla="*/ 4614 w 4781"/>
                  <a:gd name="T121" fmla="*/ 139 h 345"/>
                  <a:gd name="T122" fmla="*/ 4603 w 4781"/>
                  <a:gd name="T123" fmla="*/ 157 h 34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4781"/>
                  <a:gd name="T187" fmla="*/ 0 h 345"/>
                  <a:gd name="T188" fmla="*/ 4781 w 4781"/>
                  <a:gd name="T189" fmla="*/ 345 h 34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4781" h="345">
                    <a:moveTo>
                      <a:pt x="0" y="4"/>
                    </a:moveTo>
                    <a:lnTo>
                      <a:pt x="146" y="4"/>
                    </a:lnTo>
                    <a:lnTo>
                      <a:pt x="159" y="4"/>
                    </a:lnTo>
                    <a:lnTo>
                      <a:pt x="171" y="5"/>
                    </a:lnTo>
                    <a:lnTo>
                      <a:pt x="183" y="6"/>
                    </a:lnTo>
                    <a:lnTo>
                      <a:pt x="193" y="8"/>
                    </a:lnTo>
                    <a:lnTo>
                      <a:pt x="203" y="10"/>
                    </a:lnTo>
                    <a:lnTo>
                      <a:pt x="212" y="12"/>
                    </a:lnTo>
                    <a:lnTo>
                      <a:pt x="221" y="16"/>
                    </a:lnTo>
                    <a:lnTo>
                      <a:pt x="228" y="19"/>
                    </a:lnTo>
                    <a:lnTo>
                      <a:pt x="236" y="23"/>
                    </a:lnTo>
                    <a:lnTo>
                      <a:pt x="242" y="27"/>
                    </a:lnTo>
                    <a:lnTo>
                      <a:pt x="248" y="33"/>
                    </a:lnTo>
                    <a:lnTo>
                      <a:pt x="252" y="38"/>
                    </a:lnTo>
                    <a:lnTo>
                      <a:pt x="256" y="42"/>
                    </a:lnTo>
                    <a:lnTo>
                      <a:pt x="259" y="47"/>
                    </a:lnTo>
                    <a:lnTo>
                      <a:pt x="262" y="51"/>
                    </a:lnTo>
                    <a:lnTo>
                      <a:pt x="265" y="56"/>
                    </a:lnTo>
                    <a:lnTo>
                      <a:pt x="267" y="60"/>
                    </a:lnTo>
                    <a:lnTo>
                      <a:pt x="268" y="65"/>
                    </a:lnTo>
                    <a:lnTo>
                      <a:pt x="270" y="70"/>
                    </a:lnTo>
                    <a:lnTo>
                      <a:pt x="271" y="75"/>
                    </a:lnTo>
                    <a:lnTo>
                      <a:pt x="272" y="80"/>
                    </a:lnTo>
                    <a:lnTo>
                      <a:pt x="273" y="85"/>
                    </a:lnTo>
                    <a:lnTo>
                      <a:pt x="273" y="91"/>
                    </a:lnTo>
                    <a:lnTo>
                      <a:pt x="273" y="96"/>
                    </a:lnTo>
                    <a:lnTo>
                      <a:pt x="273" y="101"/>
                    </a:lnTo>
                    <a:lnTo>
                      <a:pt x="273" y="106"/>
                    </a:lnTo>
                    <a:lnTo>
                      <a:pt x="272" y="110"/>
                    </a:lnTo>
                    <a:lnTo>
                      <a:pt x="271" y="115"/>
                    </a:lnTo>
                    <a:lnTo>
                      <a:pt x="271" y="119"/>
                    </a:lnTo>
                    <a:lnTo>
                      <a:pt x="269" y="123"/>
                    </a:lnTo>
                    <a:lnTo>
                      <a:pt x="268" y="127"/>
                    </a:lnTo>
                    <a:lnTo>
                      <a:pt x="267" y="131"/>
                    </a:lnTo>
                    <a:lnTo>
                      <a:pt x="265" y="135"/>
                    </a:lnTo>
                    <a:lnTo>
                      <a:pt x="263" y="139"/>
                    </a:lnTo>
                    <a:lnTo>
                      <a:pt x="260" y="142"/>
                    </a:lnTo>
                    <a:lnTo>
                      <a:pt x="257" y="146"/>
                    </a:lnTo>
                    <a:lnTo>
                      <a:pt x="256" y="147"/>
                    </a:lnTo>
                    <a:lnTo>
                      <a:pt x="254" y="149"/>
                    </a:lnTo>
                    <a:lnTo>
                      <a:pt x="252" y="151"/>
                    </a:lnTo>
                    <a:lnTo>
                      <a:pt x="251" y="152"/>
                    </a:lnTo>
                    <a:lnTo>
                      <a:pt x="248" y="154"/>
                    </a:lnTo>
                    <a:lnTo>
                      <a:pt x="246" y="156"/>
                    </a:lnTo>
                    <a:lnTo>
                      <a:pt x="244" y="158"/>
                    </a:lnTo>
                    <a:lnTo>
                      <a:pt x="241" y="159"/>
                    </a:lnTo>
                    <a:lnTo>
                      <a:pt x="239" y="161"/>
                    </a:lnTo>
                    <a:lnTo>
                      <a:pt x="236" y="162"/>
                    </a:lnTo>
                    <a:lnTo>
                      <a:pt x="233" y="164"/>
                    </a:lnTo>
                    <a:lnTo>
                      <a:pt x="229" y="166"/>
                    </a:lnTo>
                    <a:lnTo>
                      <a:pt x="229" y="169"/>
                    </a:lnTo>
                    <a:lnTo>
                      <a:pt x="235" y="171"/>
                    </a:lnTo>
                    <a:lnTo>
                      <a:pt x="239" y="173"/>
                    </a:lnTo>
                    <a:lnTo>
                      <a:pt x="243" y="175"/>
                    </a:lnTo>
                    <a:lnTo>
                      <a:pt x="248" y="177"/>
                    </a:lnTo>
                    <a:lnTo>
                      <a:pt x="252" y="180"/>
                    </a:lnTo>
                    <a:lnTo>
                      <a:pt x="256" y="182"/>
                    </a:lnTo>
                    <a:lnTo>
                      <a:pt x="259" y="184"/>
                    </a:lnTo>
                    <a:lnTo>
                      <a:pt x="263" y="186"/>
                    </a:lnTo>
                    <a:lnTo>
                      <a:pt x="265" y="189"/>
                    </a:lnTo>
                    <a:lnTo>
                      <a:pt x="268" y="192"/>
                    </a:lnTo>
                    <a:lnTo>
                      <a:pt x="271" y="195"/>
                    </a:lnTo>
                    <a:lnTo>
                      <a:pt x="272" y="197"/>
                    </a:lnTo>
                    <a:lnTo>
                      <a:pt x="276" y="201"/>
                    </a:lnTo>
                    <a:lnTo>
                      <a:pt x="278" y="204"/>
                    </a:lnTo>
                    <a:lnTo>
                      <a:pt x="280" y="208"/>
                    </a:lnTo>
                    <a:lnTo>
                      <a:pt x="282" y="212"/>
                    </a:lnTo>
                    <a:lnTo>
                      <a:pt x="284" y="216"/>
                    </a:lnTo>
                    <a:lnTo>
                      <a:pt x="285" y="220"/>
                    </a:lnTo>
                    <a:lnTo>
                      <a:pt x="286" y="225"/>
                    </a:lnTo>
                    <a:lnTo>
                      <a:pt x="288" y="229"/>
                    </a:lnTo>
                    <a:lnTo>
                      <a:pt x="289" y="233"/>
                    </a:lnTo>
                    <a:lnTo>
                      <a:pt x="289" y="237"/>
                    </a:lnTo>
                    <a:lnTo>
                      <a:pt x="289" y="242"/>
                    </a:lnTo>
                    <a:lnTo>
                      <a:pt x="289" y="247"/>
                    </a:lnTo>
                    <a:lnTo>
                      <a:pt x="289" y="252"/>
                    </a:lnTo>
                    <a:lnTo>
                      <a:pt x="289" y="258"/>
                    </a:lnTo>
                    <a:lnTo>
                      <a:pt x="288" y="263"/>
                    </a:lnTo>
                    <a:lnTo>
                      <a:pt x="287" y="268"/>
                    </a:lnTo>
                    <a:lnTo>
                      <a:pt x="285" y="274"/>
                    </a:lnTo>
                    <a:lnTo>
                      <a:pt x="284" y="278"/>
                    </a:lnTo>
                    <a:lnTo>
                      <a:pt x="282" y="284"/>
                    </a:lnTo>
                    <a:lnTo>
                      <a:pt x="279" y="289"/>
                    </a:lnTo>
                    <a:lnTo>
                      <a:pt x="276" y="293"/>
                    </a:lnTo>
                    <a:lnTo>
                      <a:pt x="273" y="298"/>
                    </a:lnTo>
                    <a:lnTo>
                      <a:pt x="270" y="303"/>
                    </a:lnTo>
                    <a:lnTo>
                      <a:pt x="266" y="308"/>
                    </a:lnTo>
                    <a:lnTo>
                      <a:pt x="263" y="310"/>
                    </a:lnTo>
                    <a:lnTo>
                      <a:pt x="261" y="313"/>
                    </a:lnTo>
                    <a:lnTo>
                      <a:pt x="257" y="316"/>
                    </a:lnTo>
                    <a:lnTo>
                      <a:pt x="254" y="318"/>
                    </a:lnTo>
                    <a:lnTo>
                      <a:pt x="250" y="321"/>
                    </a:lnTo>
                    <a:lnTo>
                      <a:pt x="246" y="323"/>
                    </a:lnTo>
                    <a:lnTo>
                      <a:pt x="242" y="325"/>
                    </a:lnTo>
                    <a:lnTo>
                      <a:pt x="238" y="327"/>
                    </a:lnTo>
                    <a:lnTo>
                      <a:pt x="233" y="329"/>
                    </a:lnTo>
                    <a:lnTo>
                      <a:pt x="228" y="331"/>
                    </a:lnTo>
                    <a:lnTo>
                      <a:pt x="224" y="332"/>
                    </a:lnTo>
                    <a:lnTo>
                      <a:pt x="218" y="334"/>
                    </a:lnTo>
                    <a:lnTo>
                      <a:pt x="215" y="335"/>
                    </a:lnTo>
                    <a:lnTo>
                      <a:pt x="211" y="336"/>
                    </a:lnTo>
                    <a:lnTo>
                      <a:pt x="207" y="337"/>
                    </a:lnTo>
                    <a:lnTo>
                      <a:pt x="204" y="338"/>
                    </a:lnTo>
                    <a:lnTo>
                      <a:pt x="200" y="338"/>
                    </a:lnTo>
                    <a:lnTo>
                      <a:pt x="196" y="339"/>
                    </a:lnTo>
                    <a:lnTo>
                      <a:pt x="192" y="340"/>
                    </a:lnTo>
                    <a:lnTo>
                      <a:pt x="187" y="340"/>
                    </a:lnTo>
                    <a:lnTo>
                      <a:pt x="183" y="340"/>
                    </a:lnTo>
                    <a:lnTo>
                      <a:pt x="179" y="340"/>
                    </a:lnTo>
                    <a:lnTo>
                      <a:pt x="175" y="340"/>
                    </a:lnTo>
                    <a:lnTo>
                      <a:pt x="171" y="341"/>
                    </a:lnTo>
                    <a:lnTo>
                      <a:pt x="0" y="341"/>
                    </a:lnTo>
                    <a:lnTo>
                      <a:pt x="0" y="4"/>
                    </a:lnTo>
                    <a:close/>
                    <a:moveTo>
                      <a:pt x="112" y="133"/>
                    </a:moveTo>
                    <a:lnTo>
                      <a:pt x="131" y="133"/>
                    </a:lnTo>
                    <a:lnTo>
                      <a:pt x="134" y="132"/>
                    </a:lnTo>
                    <a:lnTo>
                      <a:pt x="136" y="132"/>
                    </a:lnTo>
                    <a:lnTo>
                      <a:pt x="138" y="132"/>
                    </a:lnTo>
                    <a:lnTo>
                      <a:pt x="141" y="132"/>
                    </a:lnTo>
                    <a:lnTo>
                      <a:pt x="142" y="132"/>
                    </a:lnTo>
                    <a:lnTo>
                      <a:pt x="144" y="131"/>
                    </a:lnTo>
                    <a:lnTo>
                      <a:pt x="146" y="130"/>
                    </a:lnTo>
                    <a:lnTo>
                      <a:pt x="148" y="130"/>
                    </a:lnTo>
                    <a:lnTo>
                      <a:pt x="150" y="129"/>
                    </a:lnTo>
                    <a:lnTo>
                      <a:pt x="151" y="128"/>
                    </a:lnTo>
                    <a:lnTo>
                      <a:pt x="153" y="127"/>
                    </a:lnTo>
                    <a:lnTo>
                      <a:pt x="154" y="126"/>
                    </a:lnTo>
                    <a:lnTo>
                      <a:pt x="155" y="125"/>
                    </a:lnTo>
                    <a:lnTo>
                      <a:pt x="157" y="124"/>
                    </a:lnTo>
                    <a:lnTo>
                      <a:pt x="157" y="122"/>
                    </a:lnTo>
                    <a:lnTo>
                      <a:pt x="158" y="121"/>
                    </a:lnTo>
                    <a:lnTo>
                      <a:pt x="159" y="120"/>
                    </a:lnTo>
                    <a:lnTo>
                      <a:pt x="160" y="118"/>
                    </a:lnTo>
                    <a:lnTo>
                      <a:pt x="160" y="117"/>
                    </a:lnTo>
                    <a:lnTo>
                      <a:pt x="161" y="115"/>
                    </a:lnTo>
                    <a:lnTo>
                      <a:pt x="161" y="113"/>
                    </a:lnTo>
                    <a:lnTo>
                      <a:pt x="161" y="112"/>
                    </a:lnTo>
                    <a:lnTo>
                      <a:pt x="161" y="110"/>
                    </a:lnTo>
                    <a:lnTo>
                      <a:pt x="161" y="109"/>
                    </a:lnTo>
                    <a:lnTo>
                      <a:pt x="161" y="105"/>
                    </a:lnTo>
                    <a:lnTo>
                      <a:pt x="161" y="101"/>
                    </a:lnTo>
                    <a:lnTo>
                      <a:pt x="160" y="98"/>
                    </a:lnTo>
                    <a:lnTo>
                      <a:pt x="159" y="95"/>
                    </a:lnTo>
                    <a:lnTo>
                      <a:pt x="157" y="93"/>
                    </a:lnTo>
                    <a:lnTo>
                      <a:pt x="155" y="91"/>
                    </a:lnTo>
                    <a:lnTo>
                      <a:pt x="152" y="89"/>
                    </a:lnTo>
                    <a:lnTo>
                      <a:pt x="148" y="87"/>
                    </a:lnTo>
                    <a:lnTo>
                      <a:pt x="145" y="86"/>
                    </a:lnTo>
                    <a:lnTo>
                      <a:pt x="141" y="85"/>
                    </a:lnTo>
                    <a:lnTo>
                      <a:pt x="137" y="85"/>
                    </a:lnTo>
                    <a:lnTo>
                      <a:pt x="131" y="85"/>
                    </a:lnTo>
                    <a:lnTo>
                      <a:pt x="112" y="85"/>
                    </a:lnTo>
                    <a:lnTo>
                      <a:pt x="112" y="133"/>
                    </a:lnTo>
                    <a:close/>
                    <a:moveTo>
                      <a:pt x="112" y="259"/>
                    </a:moveTo>
                    <a:lnTo>
                      <a:pt x="138" y="259"/>
                    </a:lnTo>
                    <a:lnTo>
                      <a:pt x="141" y="259"/>
                    </a:lnTo>
                    <a:lnTo>
                      <a:pt x="144" y="259"/>
                    </a:lnTo>
                    <a:lnTo>
                      <a:pt x="147" y="259"/>
                    </a:lnTo>
                    <a:lnTo>
                      <a:pt x="151" y="258"/>
                    </a:lnTo>
                    <a:lnTo>
                      <a:pt x="153" y="258"/>
                    </a:lnTo>
                    <a:lnTo>
                      <a:pt x="155" y="257"/>
                    </a:lnTo>
                    <a:lnTo>
                      <a:pt x="157" y="257"/>
                    </a:lnTo>
                    <a:lnTo>
                      <a:pt x="159" y="256"/>
                    </a:lnTo>
                    <a:lnTo>
                      <a:pt x="161" y="255"/>
                    </a:lnTo>
                    <a:lnTo>
                      <a:pt x="164" y="254"/>
                    </a:lnTo>
                    <a:lnTo>
                      <a:pt x="165" y="252"/>
                    </a:lnTo>
                    <a:lnTo>
                      <a:pt x="166" y="251"/>
                    </a:lnTo>
                    <a:lnTo>
                      <a:pt x="168" y="249"/>
                    </a:lnTo>
                    <a:lnTo>
                      <a:pt x="170" y="248"/>
                    </a:lnTo>
                    <a:lnTo>
                      <a:pt x="170" y="246"/>
                    </a:lnTo>
                    <a:lnTo>
                      <a:pt x="172" y="245"/>
                    </a:lnTo>
                    <a:lnTo>
                      <a:pt x="172" y="244"/>
                    </a:lnTo>
                    <a:lnTo>
                      <a:pt x="173" y="242"/>
                    </a:lnTo>
                    <a:lnTo>
                      <a:pt x="174" y="240"/>
                    </a:lnTo>
                    <a:lnTo>
                      <a:pt x="174" y="238"/>
                    </a:lnTo>
                    <a:lnTo>
                      <a:pt x="175" y="237"/>
                    </a:lnTo>
                    <a:lnTo>
                      <a:pt x="175" y="235"/>
                    </a:lnTo>
                    <a:lnTo>
                      <a:pt x="175" y="233"/>
                    </a:lnTo>
                    <a:lnTo>
                      <a:pt x="175" y="231"/>
                    </a:lnTo>
                    <a:lnTo>
                      <a:pt x="175" y="229"/>
                    </a:lnTo>
                    <a:lnTo>
                      <a:pt x="175" y="227"/>
                    </a:lnTo>
                    <a:lnTo>
                      <a:pt x="175" y="225"/>
                    </a:lnTo>
                    <a:lnTo>
                      <a:pt x="174" y="223"/>
                    </a:lnTo>
                    <a:lnTo>
                      <a:pt x="174" y="222"/>
                    </a:lnTo>
                    <a:lnTo>
                      <a:pt x="173" y="220"/>
                    </a:lnTo>
                    <a:lnTo>
                      <a:pt x="172" y="218"/>
                    </a:lnTo>
                    <a:lnTo>
                      <a:pt x="171" y="216"/>
                    </a:lnTo>
                    <a:lnTo>
                      <a:pt x="170" y="215"/>
                    </a:lnTo>
                    <a:lnTo>
                      <a:pt x="169" y="214"/>
                    </a:lnTo>
                    <a:lnTo>
                      <a:pt x="168" y="212"/>
                    </a:lnTo>
                    <a:lnTo>
                      <a:pt x="166" y="212"/>
                    </a:lnTo>
                    <a:lnTo>
                      <a:pt x="164" y="210"/>
                    </a:lnTo>
                    <a:lnTo>
                      <a:pt x="162" y="209"/>
                    </a:lnTo>
                    <a:lnTo>
                      <a:pt x="161" y="207"/>
                    </a:lnTo>
                    <a:lnTo>
                      <a:pt x="159" y="207"/>
                    </a:lnTo>
                    <a:lnTo>
                      <a:pt x="157" y="206"/>
                    </a:lnTo>
                    <a:lnTo>
                      <a:pt x="155" y="205"/>
                    </a:lnTo>
                    <a:lnTo>
                      <a:pt x="152" y="205"/>
                    </a:lnTo>
                    <a:lnTo>
                      <a:pt x="150" y="205"/>
                    </a:lnTo>
                    <a:lnTo>
                      <a:pt x="147" y="204"/>
                    </a:lnTo>
                    <a:lnTo>
                      <a:pt x="145" y="204"/>
                    </a:lnTo>
                    <a:lnTo>
                      <a:pt x="142" y="204"/>
                    </a:lnTo>
                    <a:lnTo>
                      <a:pt x="139" y="204"/>
                    </a:lnTo>
                    <a:lnTo>
                      <a:pt x="112" y="204"/>
                    </a:lnTo>
                    <a:lnTo>
                      <a:pt x="112" y="259"/>
                    </a:lnTo>
                    <a:close/>
                    <a:moveTo>
                      <a:pt x="522" y="341"/>
                    </a:moveTo>
                    <a:lnTo>
                      <a:pt x="522" y="4"/>
                    </a:lnTo>
                    <a:lnTo>
                      <a:pt x="673" y="4"/>
                    </a:lnTo>
                    <a:lnTo>
                      <a:pt x="678" y="4"/>
                    </a:lnTo>
                    <a:lnTo>
                      <a:pt x="683" y="4"/>
                    </a:lnTo>
                    <a:lnTo>
                      <a:pt x="687" y="4"/>
                    </a:lnTo>
                    <a:lnTo>
                      <a:pt x="691" y="4"/>
                    </a:lnTo>
                    <a:lnTo>
                      <a:pt x="696" y="5"/>
                    </a:lnTo>
                    <a:lnTo>
                      <a:pt x="699" y="5"/>
                    </a:lnTo>
                    <a:lnTo>
                      <a:pt x="703" y="6"/>
                    </a:lnTo>
                    <a:lnTo>
                      <a:pt x="707" y="6"/>
                    </a:lnTo>
                    <a:lnTo>
                      <a:pt x="710" y="6"/>
                    </a:lnTo>
                    <a:lnTo>
                      <a:pt x="713" y="7"/>
                    </a:lnTo>
                    <a:lnTo>
                      <a:pt x="717" y="8"/>
                    </a:lnTo>
                    <a:lnTo>
                      <a:pt x="720" y="8"/>
                    </a:lnTo>
                    <a:lnTo>
                      <a:pt x="723" y="9"/>
                    </a:lnTo>
                    <a:lnTo>
                      <a:pt x="726" y="10"/>
                    </a:lnTo>
                    <a:lnTo>
                      <a:pt x="728" y="10"/>
                    </a:lnTo>
                    <a:lnTo>
                      <a:pt x="732" y="12"/>
                    </a:lnTo>
                    <a:lnTo>
                      <a:pt x="735" y="12"/>
                    </a:lnTo>
                    <a:lnTo>
                      <a:pt x="737" y="14"/>
                    </a:lnTo>
                    <a:lnTo>
                      <a:pt x="741" y="15"/>
                    </a:lnTo>
                    <a:lnTo>
                      <a:pt x="743" y="17"/>
                    </a:lnTo>
                    <a:lnTo>
                      <a:pt x="746" y="18"/>
                    </a:lnTo>
                    <a:lnTo>
                      <a:pt x="749" y="20"/>
                    </a:lnTo>
                    <a:lnTo>
                      <a:pt x="752" y="21"/>
                    </a:lnTo>
                    <a:lnTo>
                      <a:pt x="754" y="23"/>
                    </a:lnTo>
                    <a:lnTo>
                      <a:pt x="763" y="29"/>
                    </a:lnTo>
                    <a:lnTo>
                      <a:pt x="771" y="35"/>
                    </a:lnTo>
                    <a:lnTo>
                      <a:pt x="778" y="42"/>
                    </a:lnTo>
                    <a:lnTo>
                      <a:pt x="785" y="49"/>
                    </a:lnTo>
                    <a:lnTo>
                      <a:pt x="791" y="56"/>
                    </a:lnTo>
                    <a:lnTo>
                      <a:pt x="795" y="64"/>
                    </a:lnTo>
                    <a:lnTo>
                      <a:pt x="800" y="72"/>
                    </a:lnTo>
                    <a:lnTo>
                      <a:pt x="804" y="81"/>
                    </a:lnTo>
                    <a:lnTo>
                      <a:pt x="806" y="90"/>
                    </a:lnTo>
                    <a:lnTo>
                      <a:pt x="808" y="100"/>
                    </a:lnTo>
                    <a:lnTo>
                      <a:pt x="809" y="109"/>
                    </a:lnTo>
                    <a:lnTo>
                      <a:pt x="809" y="120"/>
                    </a:lnTo>
                    <a:lnTo>
                      <a:pt x="809" y="126"/>
                    </a:lnTo>
                    <a:lnTo>
                      <a:pt x="809" y="132"/>
                    </a:lnTo>
                    <a:lnTo>
                      <a:pt x="808" y="139"/>
                    </a:lnTo>
                    <a:lnTo>
                      <a:pt x="807" y="144"/>
                    </a:lnTo>
                    <a:lnTo>
                      <a:pt x="806" y="150"/>
                    </a:lnTo>
                    <a:lnTo>
                      <a:pt x="804" y="155"/>
                    </a:lnTo>
                    <a:lnTo>
                      <a:pt x="802" y="160"/>
                    </a:lnTo>
                    <a:lnTo>
                      <a:pt x="800" y="165"/>
                    </a:lnTo>
                    <a:lnTo>
                      <a:pt x="798" y="169"/>
                    </a:lnTo>
                    <a:lnTo>
                      <a:pt x="795" y="173"/>
                    </a:lnTo>
                    <a:lnTo>
                      <a:pt x="793" y="178"/>
                    </a:lnTo>
                    <a:lnTo>
                      <a:pt x="789" y="182"/>
                    </a:lnTo>
                    <a:lnTo>
                      <a:pt x="788" y="184"/>
                    </a:lnTo>
                    <a:lnTo>
                      <a:pt x="785" y="187"/>
                    </a:lnTo>
                    <a:lnTo>
                      <a:pt x="782" y="190"/>
                    </a:lnTo>
                    <a:lnTo>
                      <a:pt x="780" y="192"/>
                    </a:lnTo>
                    <a:lnTo>
                      <a:pt x="776" y="195"/>
                    </a:lnTo>
                    <a:lnTo>
                      <a:pt x="772" y="197"/>
                    </a:lnTo>
                    <a:lnTo>
                      <a:pt x="768" y="199"/>
                    </a:lnTo>
                    <a:lnTo>
                      <a:pt x="764" y="201"/>
                    </a:lnTo>
                    <a:lnTo>
                      <a:pt x="759" y="203"/>
                    </a:lnTo>
                    <a:lnTo>
                      <a:pt x="754" y="205"/>
                    </a:lnTo>
                    <a:lnTo>
                      <a:pt x="750" y="206"/>
                    </a:lnTo>
                    <a:lnTo>
                      <a:pt x="743" y="208"/>
                    </a:lnTo>
                    <a:lnTo>
                      <a:pt x="743" y="212"/>
                    </a:lnTo>
                    <a:lnTo>
                      <a:pt x="745" y="212"/>
                    </a:lnTo>
                    <a:lnTo>
                      <a:pt x="748" y="214"/>
                    </a:lnTo>
                    <a:lnTo>
                      <a:pt x="750" y="215"/>
                    </a:lnTo>
                    <a:lnTo>
                      <a:pt x="751" y="216"/>
                    </a:lnTo>
                    <a:lnTo>
                      <a:pt x="752" y="218"/>
                    </a:lnTo>
                    <a:lnTo>
                      <a:pt x="754" y="219"/>
                    </a:lnTo>
                    <a:lnTo>
                      <a:pt x="756" y="220"/>
                    </a:lnTo>
                    <a:lnTo>
                      <a:pt x="756" y="222"/>
                    </a:lnTo>
                    <a:lnTo>
                      <a:pt x="758" y="223"/>
                    </a:lnTo>
                    <a:lnTo>
                      <a:pt x="759" y="225"/>
                    </a:lnTo>
                    <a:lnTo>
                      <a:pt x="760" y="226"/>
                    </a:lnTo>
                    <a:lnTo>
                      <a:pt x="760" y="227"/>
                    </a:lnTo>
                    <a:lnTo>
                      <a:pt x="837" y="341"/>
                    </a:lnTo>
                    <a:lnTo>
                      <a:pt x="696" y="341"/>
                    </a:lnTo>
                    <a:lnTo>
                      <a:pt x="647" y="242"/>
                    </a:lnTo>
                    <a:lnTo>
                      <a:pt x="647" y="241"/>
                    </a:lnTo>
                    <a:lnTo>
                      <a:pt x="646" y="240"/>
                    </a:lnTo>
                    <a:lnTo>
                      <a:pt x="646" y="239"/>
                    </a:lnTo>
                    <a:lnTo>
                      <a:pt x="646" y="238"/>
                    </a:lnTo>
                    <a:lnTo>
                      <a:pt x="646" y="237"/>
                    </a:lnTo>
                    <a:lnTo>
                      <a:pt x="645" y="236"/>
                    </a:lnTo>
                    <a:lnTo>
                      <a:pt x="644" y="235"/>
                    </a:lnTo>
                    <a:lnTo>
                      <a:pt x="644" y="233"/>
                    </a:lnTo>
                    <a:lnTo>
                      <a:pt x="643" y="232"/>
                    </a:lnTo>
                    <a:lnTo>
                      <a:pt x="642" y="231"/>
                    </a:lnTo>
                    <a:lnTo>
                      <a:pt x="640" y="232"/>
                    </a:lnTo>
                    <a:lnTo>
                      <a:pt x="640" y="341"/>
                    </a:lnTo>
                    <a:lnTo>
                      <a:pt x="522" y="341"/>
                    </a:lnTo>
                    <a:close/>
                    <a:moveTo>
                      <a:pt x="640" y="154"/>
                    </a:moveTo>
                    <a:lnTo>
                      <a:pt x="657" y="154"/>
                    </a:lnTo>
                    <a:lnTo>
                      <a:pt x="660" y="153"/>
                    </a:lnTo>
                    <a:lnTo>
                      <a:pt x="663" y="153"/>
                    </a:lnTo>
                    <a:lnTo>
                      <a:pt x="665" y="153"/>
                    </a:lnTo>
                    <a:lnTo>
                      <a:pt x="667" y="152"/>
                    </a:lnTo>
                    <a:lnTo>
                      <a:pt x="669" y="152"/>
                    </a:lnTo>
                    <a:lnTo>
                      <a:pt x="671" y="152"/>
                    </a:lnTo>
                    <a:lnTo>
                      <a:pt x="673" y="151"/>
                    </a:lnTo>
                    <a:lnTo>
                      <a:pt x="674" y="150"/>
                    </a:lnTo>
                    <a:lnTo>
                      <a:pt x="676" y="149"/>
                    </a:lnTo>
                    <a:lnTo>
                      <a:pt x="678" y="148"/>
                    </a:lnTo>
                    <a:lnTo>
                      <a:pt x="679" y="147"/>
                    </a:lnTo>
                    <a:lnTo>
                      <a:pt x="681" y="146"/>
                    </a:lnTo>
                    <a:lnTo>
                      <a:pt x="683" y="145"/>
                    </a:lnTo>
                    <a:lnTo>
                      <a:pt x="684" y="143"/>
                    </a:lnTo>
                    <a:lnTo>
                      <a:pt x="685" y="142"/>
                    </a:lnTo>
                    <a:lnTo>
                      <a:pt x="686" y="140"/>
                    </a:lnTo>
                    <a:lnTo>
                      <a:pt x="687" y="139"/>
                    </a:lnTo>
                    <a:lnTo>
                      <a:pt x="687" y="137"/>
                    </a:lnTo>
                    <a:lnTo>
                      <a:pt x="688" y="135"/>
                    </a:lnTo>
                    <a:lnTo>
                      <a:pt x="689" y="134"/>
                    </a:lnTo>
                    <a:lnTo>
                      <a:pt x="689" y="132"/>
                    </a:lnTo>
                    <a:lnTo>
                      <a:pt x="689" y="130"/>
                    </a:lnTo>
                    <a:lnTo>
                      <a:pt x="689" y="128"/>
                    </a:lnTo>
                    <a:lnTo>
                      <a:pt x="689" y="126"/>
                    </a:lnTo>
                    <a:lnTo>
                      <a:pt x="689" y="124"/>
                    </a:lnTo>
                    <a:lnTo>
                      <a:pt x="689" y="122"/>
                    </a:lnTo>
                    <a:lnTo>
                      <a:pt x="689" y="120"/>
                    </a:lnTo>
                    <a:lnTo>
                      <a:pt x="689" y="117"/>
                    </a:lnTo>
                    <a:lnTo>
                      <a:pt x="689" y="115"/>
                    </a:lnTo>
                    <a:lnTo>
                      <a:pt x="688" y="114"/>
                    </a:lnTo>
                    <a:lnTo>
                      <a:pt x="687" y="112"/>
                    </a:lnTo>
                    <a:lnTo>
                      <a:pt x="687" y="111"/>
                    </a:lnTo>
                    <a:lnTo>
                      <a:pt x="686" y="109"/>
                    </a:lnTo>
                    <a:lnTo>
                      <a:pt x="685" y="107"/>
                    </a:lnTo>
                    <a:lnTo>
                      <a:pt x="683" y="106"/>
                    </a:lnTo>
                    <a:lnTo>
                      <a:pt x="682" y="105"/>
                    </a:lnTo>
                    <a:lnTo>
                      <a:pt x="681" y="103"/>
                    </a:lnTo>
                    <a:lnTo>
                      <a:pt x="679" y="102"/>
                    </a:lnTo>
                    <a:lnTo>
                      <a:pt x="678" y="100"/>
                    </a:lnTo>
                    <a:lnTo>
                      <a:pt x="676" y="100"/>
                    </a:lnTo>
                    <a:lnTo>
                      <a:pt x="675" y="99"/>
                    </a:lnTo>
                    <a:lnTo>
                      <a:pt x="673" y="98"/>
                    </a:lnTo>
                    <a:lnTo>
                      <a:pt x="672" y="98"/>
                    </a:lnTo>
                    <a:lnTo>
                      <a:pt x="670" y="97"/>
                    </a:lnTo>
                    <a:lnTo>
                      <a:pt x="668" y="96"/>
                    </a:lnTo>
                    <a:lnTo>
                      <a:pt x="666" y="96"/>
                    </a:lnTo>
                    <a:lnTo>
                      <a:pt x="664" y="96"/>
                    </a:lnTo>
                    <a:lnTo>
                      <a:pt x="662" y="96"/>
                    </a:lnTo>
                    <a:lnTo>
                      <a:pt x="640" y="96"/>
                    </a:lnTo>
                    <a:lnTo>
                      <a:pt x="640" y="154"/>
                    </a:lnTo>
                    <a:close/>
                    <a:moveTo>
                      <a:pt x="1061" y="341"/>
                    </a:moveTo>
                    <a:lnTo>
                      <a:pt x="1061" y="4"/>
                    </a:lnTo>
                    <a:lnTo>
                      <a:pt x="1289" y="4"/>
                    </a:lnTo>
                    <a:lnTo>
                      <a:pt x="1289" y="96"/>
                    </a:lnTo>
                    <a:lnTo>
                      <a:pt x="1183" y="96"/>
                    </a:lnTo>
                    <a:lnTo>
                      <a:pt x="1183" y="128"/>
                    </a:lnTo>
                    <a:lnTo>
                      <a:pt x="1279" y="128"/>
                    </a:lnTo>
                    <a:lnTo>
                      <a:pt x="1279" y="216"/>
                    </a:lnTo>
                    <a:lnTo>
                      <a:pt x="1183" y="216"/>
                    </a:lnTo>
                    <a:lnTo>
                      <a:pt x="1183" y="248"/>
                    </a:lnTo>
                    <a:lnTo>
                      <a:pt x="1292" y="248"/>
                    </a:lnTo>
                    <a:lnTo>
                      <a:pt x="1292" y="341"/>
                    </a:lnTo>
                    <a:lnTo>
                      <a:pt x="1061" y="341"/>
                    </a:lnTo>
                    <a:close/>
                    <a:moveTo>
                      <a:pt x="1509" y="315"/>
                    </a:moveTo>
                    <a:lnTo>
                      <a:pt x="1547" y="220"/>
                    </a:lnTo>
                    <a:lnTo>
                      <a:pt x="1560" y="230"/>
                    </a:lnTo>
                    <a:lnTo>
                      <a:pt x="1562" y="231"/>
                    </a:lnTo>
                    <a:lnTo>
                      <a:pt x="1565" y="233"/>
                    </a:lnTo>
                    <a:lnTo>
                      <a:pt x="1568" y="235"/>
                    </a:lnTo>
                    <a:lnTo>
                      <a:pt x="1571" y="237"/>
                    </a:lnTo>
                    <a:lnTo>
                      <a:pt x="1573" y="238"/>
                    </a:lnTo>
                    <a:lnTo>
                      <a:pt x="1576" y="240"/>
                    </a:lnTo>
                    <a:lnTo>
                      <a:pt x="1579" y="242"/>
                    </a:lnTo>
                    <a:lnTo>
                      <a:pt x="1581" y="243"/>
                    </a:lnTo>
                    <a:lnTo>
                      <a:pt x="1585" y="244"/>
                    </a:lnTo>
                    <a:lnTo>
                      <a:pt x="1588" y="246"/>
                    </a:lnTo>
                    <a:lnTo>
                      <a:pt x="1591" y="247"/>
                    </a:lnTo>
                    <a:lnTo>
                      <a:pt x="1594" y="248"/>
                    </a:lnTo>
                    <a:lnTo>
                      <a:pt x="1597" y="249"/>
                    </a:lnTo>
                    <a:lnTo>
                      <a:pt x="1601" y="250"/>
                    </a:lnTo>
                    <a:lnTo>
                      <a:pt x="1604" y="251"/>
                    </a:lnTo>
                    <a:lnTo>
                      <a:pt x="1607" y="252"/>
                    </a:lnTo>
                    <a:lnTo>
                      <a:pt x="1610" y="252"/>
                    </a:lnTo>
                    <a:lnTo>
                      <a:pt x="1613" y="253"/>
                    </a:lnTo>
                    <a:lnTo>
                      <a:pt x="1616" y="254"/>
                    </a:lnTo>
                    <a:lnTo>
                      <a:pt x="1619" y="254"/>
                    </a:lnTo>
                    <a:lnTo>
                      <a:pt x="1622" y="255"/>
                    </a:lnTo>
                    <a:lnTo>
                      <a:pt x="1625" y="255"/>
                    </a:lnTo>
                    <a:lnTo>
                      <a:pt x="1628" y="255"/>
                    </a:lnTo>
                    <a:lnTo>
                      <a:pt x="1631" y="255"/>
                    </a:lnTo>
                    <a:lnTo>
                      <a:pt x="1633" y="255"/>
                    </a:lnTo>
                    <a:lnTo>
                      <a:pt x="1635" y="255"/>
                    </a:lnTo>
                    <a:lnTo>
                      <a:pt x="1637" y="255"/>
                    </a:lnTo>
                    <a:lnTo>
                      <a:pt x="1639" y="254"/>
                    </a:lnTo>
                    <a:lnTo>
                      <a:pt x="1641" y="254"/>
                    </a:lnTo>
                    <a:lnTo>
                      <a:pt x="1643" y="253"/>
                    </a:lnTo>
                    <a:lnTo>
                      <a:pt x="1644" y="252"/>
                    </a:lnTo>
                    <a:lnTo>
                      <a:pt x="1646" y="252"/>
                    </a:lnTo>
                    <a:lnTo>
                      <a:pt x="1648" y="251"/>
                    </a:lnTo>
                    <a:lnTo>
                      <a:pt x="1650" y="250"/>
                    </a:lnTo>
                    <a:lnTo>
                      <a:pt x="1651" y="250"/>
                    </a:lnTo>
                    <a:lnTo>
                      <a:pt x="1653" y="249"/>
                    </a:lnTo>
                    <a:lnTo>
                      <a:pt x="1654" y="248"/>
                    </a:lnTo>
                    <a:lnTo>
                      <a:pt x="1655" y="247"/>
                    </a:lnTo>
                    <a:lnTo>
                      <a:pt x="1657" y="246"/>
                    </a:lnTo>
                    <a:lnTo>
                      <a:pt x="1657" y="245"/>
                    </a:lnTo>
                    <a:lnTo>
                      <a:pt x="1658" y="244"/>
                    </a:lnTo>
                    <a:lnTo>
                      <a:pt x="1659" y="243"/>
                    </a:lnTo>
                    <a:lnTo>
                      <a:pt x="1659" y="242"/>
                    </a:lnTo>
                    <a:lnTo>
                      <a:pt x="1660" y="240"/>
                    </a:lnTo>
                    <a:lnTo>
                      <a:pt x="1661" y="239"/>
                    </a:lnTo>
                    <a:lnTo>
                      <a:pt x="1661" y="237"/>
                    </a:lnTo>
                    <a:lnTo>
                      <a:pt x="1661" y="236"/>
                    </a:lnTo>
                    <a:lnTo>
                      <a:pt x="1661" y="235"/>
                    </a:lnTo>
                    <a:lnTo>
                      <a:pt x="1661" y="232"/>
                    </a:lnTo>
                    <a:lnTo>
                      <a:pt x="1661" y="230"/>
                    </a:lnTo>
                    <a:lnTo>
                      <a:pt x="1659" y="229"/>
                    </a:lnTo>
                    <a:lnTo>
                      <a:pt x="1659" y="227"/>
                    </a:lnTo>
                    <a:lnTo>
                      <a:pt x="1657" y="225"/>
                    </a:lnTo>
                    <a:lnTo>
                      <a:pt x="1655" y="223"/>
                    </a:lnTo>
                    <a:lnTo>
                      <a:pt x="1653" y="222"/>
                    </a:lnTo>
                    <a:lnTo>
                      <a:pt x="1651" y="220"/>
                    </a:lnTo>
                    <a:lnTo>
                      <a:pt x="1648" y="220"/>
                    </a:lnTo>
                    <a:lnTo>
                      <a:pt x="1646" y="218"/>
                    </a:lnTo>
                    <a:lnTo>
                      <a:pt x="1642" y="218"/>
                    </a:lnTo>
                    <a:lnTo>
                      <a:pt x="1638" y="218"/>
                    </a:lnTo>
                    <a:lnTo>
                      <a:pt x="1603" y="211"/>
                    </a:lnTo>
                    <a:lnTo>
                      <a:pt x="1597" y="210"/>
                    </a:lnTo>
                    <a:lnTo>
                      <a:pt x="1591" y="207"/>
                    </a:lnTo>
                    <a:lnTo>
                      <a:pt x="1585" y="206"/>
                    </a:lnTo>
                    <a:lnTo>
                      <a:pt x="1579" y="204"/>
                    </a:lnTo>
                    <a:lnTo>
                      <a:pt x="1573" y="202"/>
                    </a:lnTo>
                    <a:lnTo>
                      <a:pt x="1568" y="199"/>
                    </a:lnTo>
                    <a:lnTo>
                      <a:pt x="1563" y="197"/>
                    </a:lnTo>
                    <a:lnTo>
                      <a:pt x="1558" y="194"/>
                    </a:lnTo>
                    <a:lnTo>
                      <a:pt x="1554" y="190"/>
                    </a:lnTo>
                    <a:lnTo>
                      <a:pt x="1550" y="187"/>
                    </a:lnTo>
                    <a:lnTo>
                      <a:pt x="1546" y="183"/>
                    </a:lnTo>
                    <a:lnTo>
                      <a:pt x="1542" y="180"/>
                    </a:lnTo>
                    <a:lnTo>
                      <a:pt x="1538" y="175"/>
                    </a:lnTo>
                    <a:lnTo>
                      <a:pt x="1536" y="171"/>
                    </a:lnTo>
                    <a:lnTo>
                      <a:pt x="1533" y="167"/>
                    </a:lnTo>
                    <a:lnTo>
                      <a:pt x="1530" y="162"/>
                    </a:lnTo>
                    <a:lnTo>
                      <a:pt x="1528" y="158"/>
                    </a:lnTo>
                    <a:lnTo>
                      <a:pt x="1526" y="153"/>
                    </a:lnTo>
                    <a:lnTo>
                      <a:pt x="1525" y="148"/>
                    </a:lnTo>
                    <a:lnTo>
                      <a:pt x="1523" y="143"/>
                    </a:lnTo>
                    <a:lnTo>
                      <a:pt x="1522" y="138"/>
                    </a:lnTo>
                    <a:lnTo>
                      <a:pt x="1521" y="132"/>
                    </a:lnTo>
                    <a:lnTo>
                      <a:pt x="1521" y="127"/>
                    </a:lnTo>
                    <a:lnTo>
                      <a:pt x="1521" y="122"/>
                    </a:lnTo>
                    <a:lnTo>
                      <a:pt x="1521" y="114"/>
                    </a:lnTo>
                    <a:lnTo>
                      <a:pt x="1522" y="107"/>
                    </a:lnTo>
                    <a:lnTo>
                      <a:pt x="1523" y="100"/>
                    </a:lnTo>
                    <a:lnTo>
                      <a:pt x="1524" y="94"/>
                    </a:lnTo>
                    <a:lnTo>
                      <a:pt x="1525" y="87"/>
                    </a:lnTo>
                    <a:lnTo>
                      <a:pt x="1528" y="81"/>
                    </a:lnTo>
                    <a:lnTo>
                      <a:pt x="1530" y="75"/>
                    </a:lnTo>
                    <a:lnTo>
                      <a:pt x="1534" y="69"/>
                    </a:lnTo>
                    <a:lnTo>
                      <a:pt x="1537" y="63"/>
                    </a:lnTo>
                    <a:lnTo>
                      <a:pt x="1540" y="57"/>
                    </a:lnTo>
                    <a:lnTo>
                      <a:pt x="1545" y="52"/>
                    </a:lnTo>
                    <a:lnTo>
                      <a:pt x="1549" y="47"/>
                    </a:lnTo>
                    <a:lnTo>
                      <a:pt x="1557" y="39"/>
                    </a:lnTo>
                    <a:lnTo>
                      <a:pt x="1565" y="32"/>
                    </a:lnTo>
                    <a:lnTo>
                      <a:pt x="1573" y="26"/>
                    </a:lnTo>
                    <a:lnTo>
                      <a:pt x="1582" y="21"/>
                    </a:lnTo>
                    <a:lnTo>
                      <a:pt x="1591" y="16"/>
                    </a:lnTo>
                    <a:lnTo>
                      <a:pt x="1601" y="11"/>
                    </a:lnTo>
                    <a:lnTo>
                      <a:pt x="1611" y="8"/>
                    </a:lnTo>
                    <a:lnTo>
                      <a:pt x="1621" y="5"/>
                    </a:lnTo>
                    <a:lnTo>
                      <a:pt x="1632" y="3"/>
                    </a:lnTo>
                    <a:lnTo>
                      <a:pt x="1644" y="1"/>
                    </a:lnTo>
                    <a:lnTo>
                      <a:pt x="1655" y="0"/>
                    </a:lnTo>
                    <a:lnTo>
                      <a:pt x="1668" y="0"/>
                    </a:lnTo>
                    <a:lnTo>
                      <a:pt x="1673" y="0"/>
                    </a:lnTo>
                    <a:lnTo>
                      <a:pt x="1678" y="0"/>
                    </a:lnTo>
                    <a:lnTo>
                      <a:pt x="1683" y="0"/>
                    </a:lnTo>
                    <a:lnTo>
                      <a:pt x="1687" y="0"/>
                    </a:lnTo>
                    <a:lnTo>
                      <a:pt x="1691" y="1"/>
                    </a:lnTo>
                    <a:lnTo>
                      <a:pt x="1696" y="2"/>
                    </a:lnTo>
                    <a:lnTo>
                      <a:pt x="1700" y="2"/>
                    </a:lnTo>
                    <a:lnTo>
                      <a:pt x="1705" y="2"/>
                    </a:lnTo>
                    <a:lnTo>
                      <a:pt x="1709" y="3"/>
                    </a:lnTo>
                    <a:lnTo>
                      <a:pt x="1713" y="4"/>
                    </a:lnTo>
                    <a:lnTo>
                      <a:pt x="1717" y="4"/>
                    </a:lnTo>
                    <a:lnTo>
                      <a:pt x="1721" y="6"/>
                    </a:lnTo>
                    <a:lnTo>
                      <a:pt x="1726" y="6"/>
                    </a:lnTo>
                    <a:lnTo>
                      <a:pt x="1730" y="8"/>
                    </a:lnTo>
                    <a:lnTo>
                      <a:pt x="1734" y="10"/>
                    </a:lnTo>
                    <a:lnTo>
                      <a:pt x="1739" y="11"/>
                    </a:lnTo>
                    <a:lnTo>
                      <a:pt x="1743" y="12"/>
                    </a:lnTo>
                    <a:lnTo>
                      <a:pt x="1747" y="15"/>
                    </a:lnTo>
                    <a:lnTo>
                      <a:pt x="1752" y="17"/>
                    </a:lnTo>
                    <a:lnTo>
                      <a:pt x="1756" y="19"/>
                    </a:lnTo>
                    <a:lnTo>
                      <a:pt x="1760" y="21"/>
                    </a:lnTo>
                    <a:lnTo>
                      <a:pt x="1765" y="23"/>
                    </a:lnTo>
                    <a:lnTo>
                      <a:pt x="1769" y="25"/>
                    </a:lnTo>
                    <a:lnTo>
                      <a:pt x="1773" y="28"/>
                    </a:lnTo>
                    <a:lnTo>
                      <a:pt x="1740" y="115"/>
                    </a:lnTo>
                    <a:lnTo>
                      <a:pt x="1734" y="110"/>
                    </a:lnTo>
                    <a:lnTo>
                      <a:pt x="1728" y="107"/>
                    </a:lnTo>
                    <a:lnTo>
                      <a:pt x="1721" y="103"/>
                    </a:lnTo>
                    <a:lnTo>
                      <a:pt x="1715" y="100"/>
                    </a:lnTo>
                    <a:lnTo>
                      <a:pt x="1709" y="97"/>
                    </a:lnTo>
                    <a:lnTo>
                      <a:pt x="1704" y="95"/>
                    </a:lnTo>
                    <a:lnTo>
                      <a:pt x="1698" y="93"/>
                    </a:lnTo>
                    <a:lnTo>
                      <a:pt x="1691" y="92"/>
                    </a:lnTo>
                    <a:lnTo>
                      <a:pt x="1686" y="90"/>
                    </a:lnTo>
                    <a:lnTo>
                      <a:pt x="1681" y="90"/>
                    </a:lnTo>
                    <a:lnTo>
                      <a:pt x="1675" y="89"/>
                    </a:lnTo>
                    <a:lnTo>
                      <a:pt x="1669" y="89"/>
                    </a:lnTo>
                    <a:lnTo>
                      <a:pt x="1668" y="89"/>
                    </a:lnTo>
                    <a:lnTo>
                      <a:pt x="1665" y="89"/>
                    </a:lnTo>
                    <a:lnTo>
                      <a:pt x="1663" y="89"/>
                    </a:lnTo>
                    <a:lnTo>
                      <a:pt x="1662" y="89"/>
                    </a:lnTo>
                    <a:lnTo>
                      <a:pt x="1660" y="90"/>
                    </a:lnTo>
                    <a:lnTo>
                      <a:pt x="1659" y="90"/>
                    </a:lnTo>
                    <a:lnTo>
                      <a:pt x="1657" y="90"/>
                    </a:lnTo>
                    <a:lnTo>
                      <a:pt x="1655" y="90"/>
                    </a:lnTo>
                    <a:lnTo>
                      <a:pt x="1654" y="91"/>
                    </a:lnTo>
                    <a:lnTo>
                      <a:pt x="1653" y="92"/>
                    </a:lnTo>
                    <a:lnTo>
                      <a:pt x="1651" y="92"/>
                    </a:lnTo>
                    <a:lnTo>
                      <a:pt x="1650" y="94"/>
                    </a:lnTo>
                    <a:lnTo>
                      <a:pt x="1649" y="94"/>
                    </a:lnTo>
                    <a:lnTo>
                      <a:pt x="1648" y="95"/>
                    </a:lnTo>
                    <a:lnTo>
                      <a:pt x="1647" y="96"/>
                    </a:lnTo>
                    <a:lnTo>
                      <a:pt x="1646" y="97"/>
                    </a:lnTo>
                    <a:lnTo>
                      <a:pt x="1645" y="98"/>
                    </a:lnTo>
                    <a:lnTo>
                      <a:pt x="1644" y="99"/>
                    </a:lnTo>
                    <a:lnTo>
                      <a:pt x="1644" y="100"/>
                    </a:lnTo>
                    <a:lnTo>
                      <a:pt x="1644" y="101"/>
                    </a:lnTo>
                    <a:lnTo>
                      <a:pt x="1643" y="102"/>
                    </a:lnTo>
                    <a:lnTo>
                      <a:pt x="1643" y="104"/>
                    </a:lnTo>
                    <a:lnTo>
                      <a:pt x="1643" y="105"/>
                    </a:lnTo>
                    <a:lnTo>
                      <a:pt x="1642" y="107"/>
                    </a:lnTo>
                    <a:lnTo>
                      <a:pt x="1643" y="108"/>
                    </a:lnTo>
                    <a:lnTo>
                      <a:pt x="1643" y="110"/>
                    </a:lnTo>
                    <a:lnTo>
                      <a:pt x="1644" y="111"/>
                    </a:lnTo>
                    <a:lnTo>
                      <a:pt x="1645" y="113"/>
                    </a:lnTo>
                    <a:lnTo>
                      <a:pt x="1646" y="114"/>
                    </a:lnTo>
                    <a:lnTo>
                      <a:pt x="1648" y="115"/>
                    </a:lnTo>
                    <a:lnTo>
                      <a:pt x="1650" y="117"/>
                    </a:lnTo>
                    <a:lnTo>
                      <a:pt x="1652" y="117"/>
                    </a:lnTo>
                    <a:lnTo>
                      <a:pt x="1654" y="119"/>
                    </a:lnTo>
                    <a:lnTo>
                      <a:pt x="1657" y="120"/>
                    </a:lnTo>
                    <a:lnTo>
                      <a:pt x="1659" y="120"/>
                    </a:lnTo>
                    <a:lnTo>
                      <a:pt x="1662" y="122"/>
                    </a:lnTo>
                    <a:lnTo>
                      <a:pt x="1701" y="130"/>
                    </a:lnTo>
                    <a:lnTo>
                      <a:pt x="1708" y="132"/>
                    </a:lnTo>
                    <a:lnTo>
                      <a:pt x="1714" y="133"/>
                    </a:lnTo>
                    <a:lnTo>
                      <a:pt x="1719" y="135"/>
                    </a:lnTo>
                    <a:lnTo>
                      <a:pt x="1726" y="137"/>
                    </a:lnTo>
                    <a:lnTo>
                      <a:pt x="1731" y="140"/>
                    </a:lnTo>
                    <a:lnTo>
                      <a:pt x="1736" y="142"/>
                    </a:lnTo>
                    <a:lnTo>
                      <a:pt x="1741" y="145"/>
                    </a:lnTo>
                    <a:lnTo>
                      <a:pt x="1745" y="147"/>
                    </a:lnTo>
                    <a:lnTo>
                      <a:pt x="1750" y="150"/>
                    </a:lnTo>
                    <a:lnTo>
                      <a:pt x="1754" y="154"/>
                    </a:lnTo>
                    <a:lnTo>
                      <a:pt x="1758" y="157"/>
                    </a:lnTo>
                    <a:lnTo>
                      <a:pt x="1761" y="161"/>
                    </a:lnTo>
                    <a:lnTo>
                      <a:pt x="1765" y="165"/>
                    </a:lnTo>
                    <a:lnTo>
                      <a:pt x="1769" y="170"/>
                    </a:lnTo>
                    <a:lnTo>
                      <a:pt x="1772" y="175"/>
                    </a:lnTo>
                    <a:lnTo>
                      <a:pt x="1775" y="180"/>
                    </a:lnTo>
                    <a:lnTo>
                      <a:pt x="1777" y="184"/>
                    </a:lnTo>
                    <a:lnTo>
                      <a:pt x="1779" y="190"/>
                    </a:lnTo>
                    <a:lnTo>
                      <a:pt x="1781" y="195"/>
                    </a:lnTo>
                    <a:lnTo>
                      <a:pt x="1782" y="201"/>
                    </a:lnTo>
                    <a:lnTo>
                      <a:pt x="1783" y="207"/>
                    </a:lnTo>
                    <a:lnTo>
                      <a:pt x="1784" y="213"/>
                    </a:lnTo>
                    <a:lnTo>
                      <a:pt x="1784" y="219"/>
                    </a:lnTo>
                    <a:lnTo>
                      <a:pt x="1784" y="226"/>
                    </a:lnTo>
                    <a:lnTo>
                      <a:pt x="1784" y="235"/>
                    </a:lnTo>
                    <a:lnTo>
                      <a:pt x="1783" y="245"/>
                    </a:lnTo>
                    <a:lnTo>
                      <a:pt x="1782" y="254"/>
                    </a:lnTo>
                    <a:lnTo>
                      <a:pt x="1779" y="263"/>
                    </a:lnTo>
                    <a:lnTo>
                      <a:pt x="1775" y="271"/>
                    </a:lnTo>
                    <a:lnTo>
                      <a:pt x="1771" y="279"/>
                    </a:lnTo>
                    <a:lnTo>
                      <a:pt x="1767" y="287"/>
                    </a:lnTo>
                    <a:lnTo>
                      <a:pt x="1762" y="294"/>
                    </a:lnTo>
                    <a:lnTo>
                      <a:pt x="1755" y="301"/>
                    </a:lnTo>
                    <a:lnTo>
                      <a:pt x="1748" y="308"/>
                    </a:lnTo>
                    <a:lnTo>
                      <a:pt x="1741" y="314"/>
                    </a:lnTo>
                    <a:lnTo>
                      <a:pt x="1732" y="320"/>
                    </a:lnTo>
                    <a:lnTo>
                      <a:pt x="1726" y="323"/>
                    </a:lnTo>
                    <a:lnTo>
                      <a:pt x="1718" y="327"/>
                    </a:lnTo>
                    <a:lnTo>
                      <a:pt x="1711" y="331"/>
                    </a:lnTo>
                    <a:lnTo>
                      <a:pt x="1704" y="334"/>
                    </a:lnTo>
                    <a:lnTo>
                      <a:pt x="1697" y="336"/>
                    </a:lnTo>
                    <a:lnTo>
                      <a:pt x="1689" y="338"/>
                    </a:lnTo>
                    <a:lnTo>
                      <a:pt x="1681" y="340"/>
                    </a:lnTo>
                    <a:lnTo>
                      <a:pt x="1673" y="342"/>
                    </a:lnTo>
                    <a:lnTo>
                      <a:pt x="1665" y="343"/>
                    </a:lnTo>
                    <a:lnTo>
                      <a:pt x="1657" y="344"/>
                    </a:lnTo>
                    <a:lnTo>
                      <a:pt x="1648" y="345"/>
                    </a:lnTo>
                    <a:lnTo>
                      <a:pt x="1639" y="345"/>
                    </a:lnTo>
                    <a:lnTo>
                      <a:pt x="1629" y="345"/>
                    </a:lnTo>
                    <a:lnTo>
                      <a:pt x="1618" y="344"/>
                    </a:lnTo>
                    <a:lnTo>
                      <a:pt x="1607" y="343"/>
                    </a:lnTo>
                    <a:lnTo>
                      <a:pt x="1596" y="342"/>
                    </a:lnTo>
                    <a:lnTo>
                      <a:pt x="1585" y="340"/>
                    </a:lnTo>
                    <a:lnTo>
                      <a:pt x="1574" y="337"/>
                    </a:lnTo>
                    <a:lnTo>
                      <a:pt x="1563" y="334"/>
                    </a:lnTo>
                    <a:lnTo>
                      <a:pt x="1552" y="332"/>
                    </a:lnTo>
                    <a:lnTo>
                      <a:pt x="1541" y="328"/>
                    </a:lnTo>
                    <a:lnTo>
                      <a:pt x="1531" y="324"/>
                    </a:lnTo>
                    <a:lnTo>
                      <a:pt x="1520" y="319"/>
                    </a:lnTo>
                    <a:lnTo>
                      <a:pt x="1509" y="315"/>
                    </a:lnTo>
                    <a:close/>
                    <a:moveTo>
                      <a:pt x="2057" y="341"/>
                    </a:moveTo>
                    <a:lnTo>
                      <a:pt x="2057" y="111"/>
                    </a:lnTo>
                    <a:lnTo>
                      <a:pt x="1987" y="114"/>
                    </a:lnTo>
                    <a:lnTo>
                      <a:pt x="1987" y="4"/>
                    </a:lnTo>
                    <a:lnTo>
                      <a:pt x="2244" y="4"/>
                    </a:lnTo>
                    <a:lnTo>
                      <a:pt x="2244" y="114"/>
                    </a:lnTo>
                    <a:lnTo>
                      <a:pt x="2176" y="111"/>
                    </a:lnTo>
                    <a:lnTo>
                      <a:pt x="2176" y="341"/>
                    </a:lnTo>
                    <a:lnTo>
                      <a:pt x="2057" y="341"/>
                    </a:lnTo>
                    <a:close/>
                    <a:moveTo>
                      <a:pt x="2553" y="298"/>
                    </a:moveTo>
                    <a:lnTo>
                      <a:pt x="2545" y="341"/>
                    </a:lnTo>
                    <a:lnTo>
                      <a:pt x="2415" y="341"/>
                    </a:lnTo>
                    <a:lnTo>
                      <a:pt x="2532" y="4"/>
                    </a:lnTo>
                    <a:lnTo>
                      <a:pt x="2667" y="4"/>
                    </a:lnTo>
                    <a:lnTo>
                      <a:pt x="2788" y="341"/>
                    </a:lnTo>
                    <a:lnTo>
                      <a:pt x="2658" y="341"/>
                    </a:lnTo>
                    <a:lnTo>
                      <a:pt x="2647" y="298"/>
                    </a:lnTo>
                    <a:lnTo>
                      <a:pt x="2553" y="298"/>
                    </a:lnTo>
                    <a:close/>
                    <a:moveTo>
                      <a:pt x="2576" y="218"/>
                    </a:moveTo>
                    <a:lnTo>
                      <a:pt x="2626" y="218"/>
                    </a:lnTo>
                    <a:lnTo>
                      <a:pt x="2610" y="154"/>
                    </a:lnTo>
                    <a:lnTo>
                      <a:pt x="2609" y="150"/>
                    </a:lnTo>
                    <a:lnTo>
                      <a:pt x="2608" y="147"/>
                    </a:lnTo>
                    <a:lnTo>
                      <a:pt x="2607" y="143"/>
                    </a:lnTo>
                    <a:lnTo>
                      <a:pt x="2607" y="141"/>
                    </a:lnTo>
                    <a:lnTo>
                      <a:pt x="2606" y="137"/>
                    </a:lnTo>
                    <a:lnTo>
                      <a:pt x="2605" y="134"/>
                    </a:lnTo>
                    <a:lnTo>
                      <a:pt x="2605" y="131"/>
                    </a:lnTo>
                    <a:lnTo>
                      <a:pt x="2604" y="128"/>
                    </a:lnTo>
                    <a:lnTo>
                      <a:pt x="2604" y="125"/>
                    </a:lnTo>
                    <a:lnTo>
                      <a:pt x="2603" y="122"/>
                    </a:lnTo>
                    <a:lnTo>
                      <a:pt x="2603" y="120"/>
                    </a:lnTo>
                    <a:lnTo>
                      <a:pt x="2603" y="117"/>
                    </a:lnTo>
                    <a:lnTo>
                      <a:pt x="2599" y="117"/>
                    </a:lnTo>
                    <a:lnTo>
                      <a:pt x="2598" y="121"/>
                    </a:lnTo>
                    <a:lnTo>
                      <a:pt x="2598" y="124"/>
                    </a:lnTo>
                    <a:lnTo>
                      <a:pt x="2597" y="128"/>
                    </a:lnTo>
                    <a:lnTo>
                      <a:pt x="2596" y="132"/>
                    </a:lnTo>
                    <a:lnTo>
                      <a:pt x="2596" y="135"/>
                    </a:lnTo>
                    <a:lnTo>
                      <a:pt x="2596" y="139"/>
                    </a:lnTo>
                    <a:lnTo>
                      <a:pt x="2595" y="141"/>
                    </a:lnTo>
                    <a:lnTo>
                      <a:pt x="2595" y="144"/>
                    </a:lnTo>
                    <a:lnTo>
                      <a:pt x="2594" y="147"/>
                    </a:lnTo>
                    <a:lnTo>
                      <a:pt x="2594" y="149"/>
                    </a:lnTo>
                    <a:lnTo>
                      <a:pt x="2593" y="152"/>
                    </a:lnTo>
                    <a:lnTo>
                      <a:pt x="2593" y="154"/>
                    </a:lnTo>
                    <a:lnTo>
                      <a:pt x="2576" y="218"/>
                    </a:lnTo>
                    <a:close/>
                    <a:moveTo>
                      <a:pt x="3002" y="341"/>
                    </a:moveTo>
                    <a:lnTo>
                      <a:pt x="3002" y="4"/>
                    </a:lnTo>
                    <a:lnTo>
                      <a:pt x="3119" y="4"/>
                    </a:lnTo>
                    <a:lnTo>
                      <a:pt x="3197" y="131"/>
                    </a:lnTo>
                    <a:lnTo>
                      <a:pt x="3200" y="136"/>
                    </a:lnTo>
                    <a:lnTo>
                      <a:pt x="3203" y="141"/>
                    </a:lnTo>
                    <a:lnTo>
                      <a:pt x="3206" y="145"/>
                    </a:lnTo>
                    <a:lnTo>
                      <a:pt x="3208" y="151"/>
                    </a:lnTo>
                    <a:lnTo>
                      <a:pt x="3211" y="156"/>
                    </a:lnTo>
                    <a:lnTo>
                      <a:pt x="3214" y="161"/>
                    </a:lnTo>
                    <a:lnTo>
                      <a:pt x="3217" y="166"/>
                    </a:lnTo>
                    <a:lnTo>
                      <a:pt x="3219" y="171"/>
                    </a:lnTo>
                    <a:lnTo>
                      <a:pt x="3221" y="176"/>
                    </a:lnTo>
                    <a:lnTo>
                      <a:pt x="3224" y="181"/>
                    </a:lnTo>
                    <a:lnTo>
                      <a:pt x="3226" y="186"/>
                    </a:lnTo>
                    <a:lnTo>
                      <a:pt x="3229" y="191"/>
                    </a:lnTo>
                    <a:lnTo>
                      <a:pt x="3232" y="191"/>
                    </a:lnTo>
                    <a:lnTo>
                      <a:pt x="3231" y="186"/>
                    </a:lnTo>
                    <a:lnTo>
                      <a:pt x="3230" y="183"/>
                    </a:lnTo>
                    <a:lnTo>
                      <a:pt x="3230" y="179"/>
                    </a:lnTo>
                    <a:lnTo>
                      <a:pt x="3229" y="175"/>
                    </a:lnTo>
                    <a:lnTo>
                      <a:pt x="3228" y="171"/>
                    </a:lnTo>
                    <a:lnTo>
                      <a:pt x="3228" y="169"/>
                    </a:lnTo>
                    <a:lnTo>
                      <a:pt x="3228" y="165"/>
                    </a:lnTo>
                    <a:lnTo>
                      <a:pt x="3227" y="162"/>
                    </a:lnTo>
                    <a:lnTo>
                      <a:pt x="3226" y="160"/>
                    </a:lnTo>
                    <a:lnTo>
                      <a:pt x="3226" y="157"/>
                    </a:lnTo>
                    <a:lnTo>
                      <a:pt x="3225" y="155"/>
                    </a:lnTo>
                    <a:lnTo>
                      <a:pt x="3225" y="153"/>
                    </a:lnTo>
                    <a:lnTo>
                      <a:pt x="3225" y="151"/>
                    </a:lnTo>
                    <a:lnTo>
                      <a:pt x="3225" y="148"/>
                    </a:lnTo>
                    <a:lnTo>
                      <a:pt x="3225" y="145"/>
                    </a:lnTo>
                    <a:lnTo>
                      <a:pt x="3225" y="143"/>
                    </a:lnTo>
                    <a:lnTo>
                      <a:pt x="3224" y="139"/>
                    </a:lnTo>
                    <a:lnTo>
                      <a:pt x="3224" y="136"/>
                    </a:lnTo>
                    <a:lnTo>
                      <a:pt x="3224" y="132"/>
                    </a:lnTo>
                    <a:lnTo>
                      <a:pt x="3224" y="128"/>
                    </a:lnTo>
                    <a:lnTo>
                      <a:pt x="3224" y="124"/>
                    </a:lnTo>
                    <a:lnTo>
                      <a:pt x="3224" y="120"/>
                    </a:lnTo>
                    <a:lnTo>
                      <a:pt x="3224" y="115"/>
                    </a:lnTo>
                    <a:lnTo>
                      <a:pt x="3224" y="111"/>
                    </a:lnTo>
                    <a:lnTo>
                      <a:pt x="3222" y="4"/>
                    </a:lnTo>
                    <a:lnTo>
                      <a:pt x="3340" y="4"/>
                    </a:lnTo>
                    <a:lnTo>
                      <a:pt x="3340" y="341"/>
                    </a:lnTo>
                    <a:lnTo>
                      <a:pt x="3222" y="341"/>
                    </a:lnTo>
                    <a:lnTo>
                      <a:pt x="3138" y="207"/>
                    </a:lnTo>
                    <a:lnTo>
                      <a:pt x="3136" y="204"/>
                    </a:lnTo>
                    <a:lnTo>
                      <a:pt x="3134" y="201"/>
                    </a:lnTo>
                    <a:lnTo>
                      <a:pt x="3132" y="197"/>
                    </a:lnTo>
                    <a:lnTo>
                      <a:pt x="3130" y="194"/>
                    </a:lnTo>
                    <a:lnTo>
                      <a:pt x="3128" y="190"/>
                    </a:lnTo>
                    <a:lnTo>
                      <a:pt x="3126" y="187"/>
                    </a:lnTo>
                    <a:lnTo>
                      <a:pt x="3124" y="183"/>
                    </a:lnTo>
                    <a:lnTo>
                      <a:pt x="3122" y="180"/>
                    </a:lnTo>
                    <a:lnTo>
                      <a:pt x="3120" y="175"/>
                    </a:lnTo>
                    <a:lnTo>
                      <a:pt x="3118" y="171"/>
                    </a:lnTo>
                    <a:lnTo>
                      <a:pt x="3116" y="167"/>
                    </a:lnTo>
                    <a:lnTo>
                      <a:pt x="3115" y="164"/>
                    </a:lnTo>
                    <a:lnTo>
                      <a:pt x="3111" y="164"/>
                    </a:lnTo>
                    <a:lnTo>
                      <a:pt x="3112" y="170"/>
                    </a:lnTo>
                    <a:lnTo>
                      <a:pt x="3113" y="176"/>
                    </a:lnTo>
                    <a:lnTo>
                      <a:pt x="3113" y="182"/>
                    </a:lnTo>
                    <a:lnTo>
                      <a:pt x="3114" y="188"/>
                    </a:lnTo>
                    <a:lnTo>
                      <a:pt x="3115" y="194"/>
                    </a:lnTo>
                    <a:lnTo>
                      <a:pt x="3116" y="199"/>
                    </a:lnTo>
                    <a:lnTo>
                      <a:pt x="3116" y="204"/>
                    </a:lnTo>
                    <a:lnTo>
                      <a:pt x="3116" y="209"/>
                    </a:lnTo>
                    <a:lnTo>
                      <a:pt x="3117" y="213"/>
                    </a:lnTo>
                    <a:lnTo>
                      <a:pt x="3117" y="218"/>
                    </a:lnTo>
                    <a:lnTo>
                      <a:pt x="3117" y="222"/>
                    </a:lnTo>
                    <a:lnTo>
                      <a:pt x="3118" y="226"/>
                    </a:lnTo>
                    <a:lnTo>
                      <a:pt x="3119" y="341"/>
                    </a:lnTo>
                    <a:lnTo>
                      <a:pt x="3002" y="341"/>
                    </a:lnTo>
                    <a:close/>
                    <a:moveTo>
                      <a:pt x="3587" y="341"/>
                    </a:moveTo>
                    <a:lnTo>
                      <a:pt x="3587" y="4"/>
                    </a:lnTo>
                    <a:lnTo>
                      <a:pt x="3710" y="4"/>
                    </a:lnTo>
                    <a:lnTo>
                      <a:pt x="3710" y="341"/>
                    </a:lnTo>
                    <a:lnTo>
                      <a:pt x="3587" y="341"/>
                    </a:lnTo>
                    <a:close/>
                    <a:moveTo>
                      <a:pt x="4200" y="332"/>
                    </a:moveTo>
                    <a:lnTo>
                      <a:pt x="4197" y="333"/>
                    </a:lnTo>
                    <a:lnTo>
                      <a:pt x="4195" y="334"/>
                    </a:lnTo>
                    <a:lnTo>
                      <a:pt x="4193" y="335"/>
                    </a:lnTo>
                    <a:lnTo>
                      <a:pt x="4189" y="336"/>
                    </a:lnTo>
                    <a:lnTo>
                      <a:pt x="4186" y="336"/>
                    </a:lnTo>
                    <a:lnTo>
                      <a:pt x="4183" y="338"/>
                    </a:lnTo>
                    <a:lnTo>
                      <a:pt x="4180" y="338"/>
                    </a:lnTo>
                    <a:lnTo>
                      <a:pt x="4176" y="339"/>
                    </a:lnTo>
                    <a:lnTo>
                      <a:pt x="4173" y="340"/>
                    </a:lnTo>
                    <a:lnTo>
                      <a:pt x="4169" y="340"/>
                    </a:lnTo>
                    <a:lnTo>
                      <a:pt x="4165" y="341"/>
                    </a:lnTo>
                    <a:lnTo>
                      <a:pt x="4162" y="342"/>
                    </a:lnTo>
                    <a:lnTo>
                      <a:pt x="4157" y="342"/>
                    </a:lnTo>
                    <a:lnTo>
                      <a:pt x="4153" y="343"/>
                    </a:lnTo>
                    <a:lnTo>
                      <a:pt x="4149" y="343"/>
                    </a:lnTo>
                    <a:lnTo>
                      <a:pt x="4145" y="344"/>
                    </a:lnTo>
                    <a:lnTo>
                      <a:pt x="4141" y="344"/>
                    </a:lnTo>
                    <a:lnTo>
                      <a:pt x="4137" y="345"/>
                    </a:lnTo>
                    <a:lnTo>
                      <a:pt x="4133" y="345"/>
                    </a:lnTo>
                    <a:lnTo>
                      <a:pt x="4128" y="345"/>
                    </a:lnTo>
                    <a:lnTo>
                      <a:pt x="4124" y="345"/>
                    </a:lnTo>
                    <a:lnTo>
                      <a:pt x="4120" y="345"/>
                    </a:lnTo>
                    <a:lnTo>
                      <a:pt x="4116" y="345"/>
                    </a:lnTo>
                    <a:lnTo>
                      <a:pt x="4113" y="345"/>
                    </a:lnTo>
                    <a:lnTo>
                      <a:pt x="4105" y="345"/>
                    </a:lnTo>
                    <a:lnTo>
                      <a:pt x="4097" y="345"/>
                    </a:lnTo>
                    <a:lnTo>
                      <a:pt x="4089" y="343"/>
                    </a:lnTo>
                    <a:lnTo>
                      <a:pt x="4081" y="342"/>
                    </a:lnTo>
                    <a:lnTo>
                      <a:pt x="4074" y="341"/>
                    </a:lnTo>
                    <a:lnTo>
                      <a:pt x="4066" y="339"/>
                    </a:lnTo>
                    <a:lnTo>
                      <a:pt x="4059" y="337"/>
                    </a:lnTo>
                    <a:lnTo>
                      <a:pt x="4052" y="334"/>
                    </a:lnTo>
                    <a:lnTo>
                      <a:pt x="4044" y="332"/>
                    </a:lnTo>
                    <a:lnTo>
                      <a:pt x="4038" y="328"/>
                    </a:lnTo>
                    <a:lnTo>
                      <a:pt x="4031" y="324"/>
                    </a:lnTo>
                    <a:lnTo>
                      <a:pt x="4024" y="321"/>
                    </a:lnTo>
                    <a:lnTo>
                      <a:pt x="4016" y="316"/>
                    </a:lnTo>
                    <a:lnTo>
                      <a:pt x="4009" y="311"/>
                    </a:lnTo>
                    <a:lnTo>
                      <a:pt x="4002" y="306"/>
                    </a:lnTo>
                    <a:lnTo>
                      <a:pt x="3995" y="300"/>
                    </a:lnTo>
                    <a:lnTo>
                      <a:pt x="3989" y="294"/>
                    </a:lnTo>
                    <a:lnTo>
                      <a:pt x="3984" y="288"/>
                    </a:lnTo>
                    <a:lnTo>
                      <a:pt x="3978" y="282"/>
                    </a:lnTo>
                    <a:lnTo>
                      <a:pt x="3973" y="275"/>
                    </a:lnTo>
                    <a:lnTo>
                      <a:pt x="3969" y="267"/>
                    </a:lnTo>
                    <a:lnTo>
                      <a:pt x="3964" y="261"/>
                    </a:lnTo>
                    <a:lnTo>
                      <a:pt x="3960" y="252"/>
                    </a:lnTo>
                    <a:lnTo>
                      <a:pt x="3956" y="245"/>
                    </a:lnTo>
                    <a:lnTo>
                      <a:pt x="3954" y="239"/>
                    </a:lnTo>
                    <a:lnTo>
                      <a:pt x="3952" y="233"/>
                    </a:lnTo>
                    <a:lnTo>
                      <a:pt x="3949" y="228"/>
                    </a:lnTo>
                    <a:lnTo>
                      <a:pt x="3948" y="222"/>
                    </a:lnTo>
                    <a:lnTo>
                      <a:pt x="3946" y="216"/>
                    </a:lnTo>
                    <a:lnTo>
                      <a:pt x="3945" y="211"/>
                    </a:lnTo>
                    <a:lnTo>
                      <a:pt x="3944" y="205"/>
                    </a:lnTo>
                    <a:lnTo>
                      <a:pt x="3943" y="199"/>
                    </a:lnTo>
                    <a:lnTo>
                      <a:pt x="3942" y="193"/>
                    </a:lnTo>
                    <a:lnTo>
                      <a:pt x="3941" y="187"/>
                    </a:lnTo>
                    <a:lnTo>
                      <a:pt x="3941" y="181"/>
                    </a:lnTo>
                    <a:lnTo>
                      <a:pt x="3941" y="175"/>
                    </a:lnTo>
                    <a:lnTo>
                      <a:pt x="3941" y="166"/>
                    </a:lnTo>
                    <a:lnTo>
                      <a:pt x="3942" y="157"/>
                    </a:lnTo>
                    <a:lnTo>
                      <a:pt x="3943" y="149"/>
                    </a:lnTo>
                    <a:lnTo>
                      <a:pt x="3944" y="140"/>
                    </a:lnTo>
                    <a:lnTo>
                      <a:pt x="3946" y="132"/>
                    </a:lnTo>
                    <a:lnTo>
                      <a:pt x="3949" y="124"/>
                    </a:lnTo>
                    <a:lnTo>
                      <a:pt x="3952" y="115"/>
                    </a:lnTo>
                    <a:lnTo>
                      <a:pt x="3954" y="107"/>
                    </a:lnTo>
                    <a:lnTo>
                      <a:pt x="3958" y="99"/>
                    </a:lnTo>
                    <a:lnTo>
                      <a:pt x="3962" y="92"/>
                    </a:lnTo>
                    <a:lnTo>
                      <a:pt x="3967" y="84"/>
                    </a:lnTo>
                    <a:lnTo>
                      <a:pt x="3971" y="77"/>
                    </a:lnTo>
                    <a:lnTo>
                      <a:pt x="3975" y="70"/>
                    </a:lnTo>
                    <a:lnTo>
                      <a:pt x="3981" y="63"/>
                    </a:lnTo>
                    <a:lnTo>
                      <a:pt x="3986" y="57"/>
                    </a:lnTo>
                    <a:lnTo>
                      <a:pt x="3991" y="51"/>
                    </a:lnTo>
                    <a:lnTo>
                      <a:pt x="3997" y="46"/>
                    </a:lnTo>
                    <a:lnTo>
                      <a:pt x="4002" y="41"/>
                    </a:lnTo>
                    <a:lnTo>
                      <a:pt x="4008" y="36"/>
                    </a:lnTo>
                    <a:lnTo>
                      <a:pt x="4014" y="32"/>
                    </a:lnTo>
                    <a:lnTo>
                      <a:pt x="4021" y="27"/>
                    </a:lnTo>
                    <a:lnTo>
                      <a:pt x="4027" y="23"/>
                    </a:lnTo>
                    <a:lnTo>
                      <a:pt x="4033" y="19"/>
                    </a:lnTo>
                    <a:lnTo>
                      <a:pt x="4041" y="16"/>
                    </a:lnTo>
                    <a:lnTo>
                      <a:pt x="4046" y="12"/>
                    </a:lnTo>
                    <a:lnTo>
                      <a:pt x="4052" y="10"/>
                    </a:lnTo>
                    <a:lnTo>
                      <a:pt x="4058" y="8"/>
                    </a:lnTo>
                    <a:lnTo>
                      <a:pt x="4064" y="6"/>
                    </a:lnTo>
                    <a:lnTo>
                      <a:pt x="4070" y="5"/>
                    </a:lnTo>
                    <a:lnTo>
                      <a:pt x="4077" y="4"/>
                    </a:lnTo>
                    <a:lnTo>
                      <a:pt x="4083" y="2"/>
                    </a:lnTo>
                    <a:lnTo>
                      <a:pt x="4090" y="2"/>
                    </a:lnTo>
                    <a:lnTo>
                      <a:pt x="4096" y="1"/>
                    </a:lnTo>
                    <a:lnTo>
                      <a:pt x="4102" y="0"/>
                    </a:lnTo>
                    <a:lnTo>
                      <a:pt x="4109" y="0"/>
                    </a:lnTo>
                    <a:lnTo>
                      <a:pt x="4116" y="0"/>
                    </a:lnTo>
                    <a:lnTo>
                      <a:pt x="4124" y="0"/>
                    </a:lnTo>
                    <a:lnTo>
                      <a:pt x="4131" y="0"/>
                    </a:lnTo>
                    <a:lnTo>
                      <a:pt x="4139" y="1"/>
                    </a:lnTo>
                    <a:lnTo>
                      <a:pt x="4146" y="1"/>
                    </a:lnTo>
                    <a:lnTo>
                      <a:pt x="4153" y="2"/>
                    </a:lnTo>
                    <a:lnTo>
                      <a:pt x="4160" y="3"/>
                    </a:lnTo>
                    <a:lnTo>
                      <a:pt x="4167" y="4"/>
                    </a:lnTo>
                    <a:lnTo>
                      <a:pt x="4174" y="6"/>
                    </a:lnTo>
                    <a:lnTo>
                      <a:pt x="4180" y="7"/>
                    </a:lnTo>
                    <a:lnTo>
                      <a:pt x="4187" y="8"/>
                    </a:lnTo>
                    <a:lnTo>
                      <a:pt x="4193" y="10"/>
                    </a:lnTo>
                    <a:lnTo>
                      <a:pt x="4200" y="12"/>
                    </a:lnTo>
                    <a:lnTo>
                      <a:pt x="4204" y="141"/>
                    </a:lnTo>
                    <a:lnTo>
                      <a:pt x="4200" y="138"/>
                    </a:lnTo>
                    <a:lnTo>
                      <a:pt x="4197" y="135"/>
                    </a:lnTo>
                    <a:lnTo>
                      <a:pt x="4195" y="132"/>
                    </a:lnTo>
                    <a:lnTo>
                      <a:pt x="4191" y="130"/>
                    </a:lnTo>
                    <a:lnTo>
                      <a:pt x="4189" y="128"/>
                    </a:lnTo>
                    <a:lnTo>
                      <a:pt x="4186" y="126"/>
                    </a:lnTo>
                    <a:lnTo>
                      <a:pt x="4184" y="124"/>
                    </a:lnTo>
                    <a:lnTo>
                      <a:pt x="4182" y="123"/>
                    </a:lnTo>
                    <a:lnTo>
                      <a:pt x="4179" y="122"/>
                    </a:lnTo>
                    <a:lnTo>
                      <a:pt x="4177" y="120"/>
                    </a:lnTo>
                    <a:lnTo>
                      <a:pt x="4175" y="118"/>
                    </a:lnTo>
                    <a:lnTo>
                      <a:pt x="4173" y="117"/>
                    </a:lnTo>
                    <a:lnTo>
                      <a:pt x="4169" y="115"/>
                    </a:lnTo>
                    <a:lnTo>
                      <a:pt x="4165" y="114"/>
                    </a:lnTo>
                    <a:lnTo>
                      <a:pt x="4162" y="113"/>
                    </a:lnTo>
                    <a:lnTo>
                      <a:pt x="4158" y="111"/>
                    </a:lnTo>
                    <a:lnTo>
                      <a:pt x="4155" y="110"/>
                    </a:lnTo>
                    <a:lnTo>
                      <a:pt x="4152" y="109"/>
                    </a:lnTo>
                    <a:lnTo>
                      <a:pt x="4148" y="108"/>
                    </a:lnTo>
                    <a:lnTo>
                      <a:pt x="4145" y="107"/>
                    </a:lnTo>
                    <a:lnTo>
                      <a:pt x="4141" y="107"/>
                    </a:lnTo>
                    <a:lnTo>
                      <a:pt x="4139" y="107"/>
                    </a:lnTo>
                    <a:lnTo>
                      <a:pt x="4135" y="107"/>
                    </a:lnTo>
                    <a:lnTo>
                      <a:pt x="4133" y="107"/>
                    </a:lnTo>
                    <a:lnTo>
                      <a:pt x="4127" y="107"/>
                    </a:lnTo>
                    <a:lnTo>
                      <a:pt x="4122" y="107"/>
                    </a:lnTo>
                    <a:lnTo>
                      <a:pt x="4118" y="108"/>
                    </a:lnTo>
                    <a:lnTo>
                      <a:pt x="4113" y="109"/>
                    </a:lnTo>
                    <a:lnTo>
                      <a:pt x="4109" y="110"/>
                    </a:lnTo>
                    <a:lnTo>
                      <a:pt x="4105" y="112"/>
                    </a:lnTo>
                    <a:lnTo>
                      <a:pt x="4101" y="113"/>
                    </a:lnTo>
                    <a:lnTo>
                      <a:pt x="4097" y="116"/>
                    </a:lnTo>
                    <a:lnTo>
                      <a:pt x="4094" y="118"/>
                    </a:lnTo>
                    <a:lnTo>
                      <a:pt x="4090" y="121"/>
                    </a:lnTo>
                    <a:lnTo>
                      <a:pt x="4086" y="124"/>
                    </a:lnTo>
                    <a:lnTo>
                      <a:pt x="4083" y="128"/>
                    </a:lnTo>
                    <a:lnTo>
                      <a:pt x="4080" y="130"/>
                    </a:lnTo>
                    <a:lnTo>
                      <a:pt x="4078" y="134"/>
                    </a:lnTo>
                    <a:lnTo>
                      <a:pt x="4075" y="137"/>
                    </a:lnTo>
                    <a:lnTo>
                      <a:pt x="4073" y="141"/>
                    </a:lnTo>
                    <a:lnTo>
                      <a:pt x="4071" y="144"/>
                    </a:lnTo>
                    <a:lnTo>
                      <a:pt x="4070" y="147"/>
                    </a:lnTo>
                    <a:lnTo>
                      <a:pt x="4068" y="151"/>
                    </a:lnTo>
                    <a:lnTo>
                      <a:pt x="4067" y="155"/>
                    </a:lnTo>
                    <a:lnTo>
                      <a:pt x="4066" y="158"/>
                    </a:lnTo>
                    <a:lnTo>
                      <a:pt x="4066" y="162"/>
                    </a:lnTo>
                    <a:lnTo>
                      <a:pt x="4066" y="167"/>
                    </a:lnTo>
                    <a:lnTo>
                      <a:pt x="4066" y="171"/>
                    </a:lnTo>
                    <a:lnTo>
                      <a:pt x="4066" y="176"/>
                    </a:lnTo>
                    <a:lnTo>
                      <a:pt x="4066" y="181"/>
                    </a:lnTo>
                    <a:lnTo>
                      <a:pt x="4067" y="185"/>
                    </a:lnTo>
                    <a:lnTo>
                      <a:pt x="4068" y="190"/>
                    </a:lnTo>
                    <a:lnTo>
                      <a:pt x="4069" y="194"/>
                    </a:lnTo>
                    <a:lnTo>
                      <a:pt x="4071" y="198"/>
                    </a:lnTo>
                    <a:lnTo>
                      <a:pt x="4073" y="202"/>
                    </a:lnTo>
                    <a:lnTo>
                      <a:pt x="4075" y="205"/>
                    </a:lnTo>
                    <a:lnTo>
                      <a:pt x="4078" y="210"/>
                    </a:lnTo>
                    <a:lnTo>
                      <a:pt x="4081" y="213"/>
                    </a:lnTo>
                    <a:lnTo>
                      <a:pt x="4083" y="216"/>
                    </a:lnTo>
                    <a:lnTo>
                      <a:pt x="4087" y="220"/>
                    </a:lnTo>
                    <a:lnTo>
                      <a:pt x="4090" y="223"/>
                    </a:lnTo>
                    <a:lnTo>
                      <a:pt x="4094" y="225"/>
                    </a:lnTo>
                    <a:lnTo>
                      <a:pt x="4098" y="228"/>
                    </a:lnTo>
                    <a:lnTo>
                      <a:pt x="4101" y="230"/>
                    </a:lnTo>
                    <a:lnTo>
                      <a:pt x="4105" y="232"/>
                    </a:lnTo>
                    <a:lnTo>
                      <a:pt x="4109" y="233"/>
                    </a:lnTo>
                    <a:lnTo>
                      <a:pt x="4113" y="235"/>
                    </a:lnTo>
                    <a:lnTo>
                      <a:pt x="4117" y="236"/>
                    </a:lnTo>
                    <a:lnTo>
                      <a:pt x="4121" y="237"/>
                    </a:lnTo>
                    <a:lnTo>
                      <a:pt x="4126" y="237"/>
                    </a:lnTo>
                    <a:lnTo>
                      <a:pt x="4130" y="237"/>
                    </a:lnTo>
                    <a:lnTo>
                      <a:pt x="4135" y="238"/>
                    </a:lnTo>
                    <a:lnTo>
                      <a:pt x="4138" y="237"/>
                    </a:lnTo>
                    <a:lnTo>
                      <a:pt x="4141" y="237"/>
                    </a:lnTo>
                    <a:lnTo>
                      <a:pt x="4143" y="237"/>
                    </a:lnTo>
                    <a:lnTo>
                      <a:pt x="4147" y="237"/>
                    </a:lnTo>
                    <a:lnTo>
                      <a:pt x="4150" y="237"/>
                    </a:lnTo>
                    <a:lnTo>
                      <a:pt x="4152" y="236"/>
                    </a:lnTo>
                    <a:lnTo>
                      <a:pt x="4155" y="235"/>
                    </a:lnTo>
                    <a:lnTo>
                      <a:pt x="4158" y="235"/>
                    </a:lnTo>
                    <a:lnTo>
                      <a:pt x="4161" y="234"/>
                    </a:lnTo>
                    <a:lnTo>
                      <a:pt x="4163" y="233"/>
                    </a:lnTo>
                    <a:lnTo>
                      <a:pt x="4166" y="232"/>
                    </a:lnTo>
                    <a:lnTo>
                      <a:pt x="4169" y="231"/>
                    </a:lnTo>
                    <a:lnTo>
                      <a:pt x="4171" y="230"/>
                    </a:lnTo>
                    <a:lnTo>
                      <a:pt x="4174" y="229"/>
                    </a:lnTo>
                    <a:lnTo>
                      <a:pt x="4177" y="227"/>
                    </a:lnTo>
                    <a:lnTo>
                      <a:pt x="4180" y="225"/>
                    </a:lnTo>
                    <a:lnTo>
                      <a:pt x="4182" y="223"/>
                    </a:lnTo>
                    <a:lnTo>
                      <a:pt x="4185" y="221"/>
                    </a:lnTo>
                    <a:lnTo>
                      <a:pt x="4189" y="219"/>
                    </a:lnTo>
                    <a:lnTo>
                      <a:pt x="4191" y="216"/>
                    </a:lnTo>
                    <a:lnTo>
                      <a:pt x="4194" y="214"/>
                    </a:lnTo>
                    <a:lnTo>
                      <a:pt x="4197" y="212"/>
                    </a:lnTo>
                    <a:lnTo>
                      <a:pt x="4200" y="209"/>
                    </a:lnTo>
                    <a:lnTo>
                      <a:pt x="4204" y="206"/>
                    </a:lnTo>
                    <a:lnTo>
                      <a:pt x="4200" y="332"/>
                    </a:lnTo>
                    <a:close/>
                    <a:moveTo>
                      <a:pt x="4546" y="298"/>
                    </a:moveTo>
                    <a:lnTo>
                      <a:pt x="4538" y="341"/>
                    </a:lnTo>
                    <a:lnTo>
                      <a:pt x="4408" y="341"/>
                    </a:lnTo>
                    <a:lnTo>
                      <a:pt x="4525" y="4"/>
                    </a:lnTo>
                    <a:lnTo>
                      <a:pt x="4660" y="4"/>
                    </a:lnTo>
                    <a:lnTo>
                      <a:pt x="4781" y="341"/>
                    </a:lnTo>
                    <a:lnTo>
                      <a:pt x="4651" y="341"/>
                    </a:lnTo>
                    <a:lnTo>
                      <a:pt x="4639" y="298"/>
                    </a:lnTo>
                    <a:lnTo>
                      <a:pt x="4546" y="298"/>
                    </a:lnTo>
                    <a:close/>
                    <a:moveTo>
                      <a:pt x="4569" y="218"/>
                    </a:moveTo>
                    <a:lnTo>
                      <a:pt x="4618" y="218"/>
                    </a:lnTo>
                    <a:lnTo>
                      <a:pt x="4602" y="154"/>
                    </a:lnTo>
                    <a:lnTo>
                      <a:pt x="4601" y="150"/>
                    </a:lnTo>
                    <a:lnTo>
                      <a:pt x="4600" y="147"/>
                    </a:lnTo>
                    <a:lnTo>
                      <a:pt x="4600" y="143"/>
                    </a:lnTo>
                    <a:lnTo>
                      <a:pt x="4599" y="141"/>
                    </a:lnTo>
                    <a:lnTo>
                      <a:pt x="4598" y="137"/>
                    </a:lnTo>
                    <a:lnTo>
                      <a:pt x="4598" y="134"/>
                    </a:lnTo>
                    <a:lnTo>
                      <a:pt x="4598" y="131"/>
                    </a:lnTo>
                    <a:lnTo>
                      <a:pt x="4597" y="128"/>
                    </a:lnTo>
                    <a:lnTo>
                      <a:pt x="4596" y="125"/>
                    </a:lnTo>
                    <a:lnTo>
                      <a:pt x="4596" y="122"/>
                    </a:lnTo>
                    <a:lnTo>
                      <a:pt x="4596" y="120"/>
                    </a:lnTo>
                    <a:lnTo>
                      <a:pt x="4596" y="117"/>
                    </a:lnTo>
                    <a:lnTo>
                      <a:pt x="4592" y="117"/>
                    </a:lnTo>
                    <a:lnTo>
                      <a:pt x="4592" y="121"/>
                    </a:lnTo>
                    <a:lnTo>
                      <a:pt x="4591" y="124"/>
                    </a:lnTo>
                    <a:lnTo>
                      <a:pt x="4590" y="128"/>
                    </a:lnTo>
                    <a:lnTo>
                      <a:pt x="4589" y="132"/>
                    </a:lnTo>
                    <a:lnTo>
                      <a:pt x="4589" y="135"/>
                    </a:lnTo>
                    <a:lnTo>
                      <a:pt x="4588" y="139"/>
                    </a:lnTo>
                    <a:lnTo>
                      <a:pt x="4588" y="141"/>
                    </a:lnTo>
                    <a:lnTo>
                      <a:pt x="4587" y="144"/>
                    </a:lnTo>
                    <a:lnTo>
                      <a:pt x="4587" y="147"/>
                    </a:lnTo>
                    <a:lnTo>
                      <a:pt x="4587" y="149"/>
                    </a:lnTo>
                    <a:lnTo>
                      <a:pt x="4586" y="152"/>
                    </a:lnTo>
                    <a:lnTo>
                      <a:pt x="4586" y="154"/>
                    </a:lnTo>
                    <a:lnTo>
                      <a:pt x="4569" y="21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5131" name="Freeform 32"/>
              <p:cNvSpPr>
                <a:spLocks noEditPoints="1"/>
              </p:cNvSpPr>
              <p:nvPr/>
            </p:nvSpPr>
            <p:spPr bwMode="auto">
              <a:xfrm>
                <a:off x="5747" y="2503"/>
                <a:ext cx="413" cy="204"/>
              </a:xfrm>
              <a:custGeom>
                <a:avLst/>
                <a:gdLst>
                  <a:gd name="T0" fmla="*/ 38 w 413"/>
                  <a:gd name="T1" fmla="*/ 217 h 202"/>
                  <a:gd name="T2" fmla="*/ 12 w 413"/>
                  <a:gd name="T3" fmla="*/ 212 h 202"/>
                  <a:gd name="T4" fmla="*/ 1 w 413"/>
                  <a:gd name="T5" fmla="*/ 174 h 202"/>
                  <a:gd name="T6" fmla="*/ 3 w 413"/>
                  <a:gd name="T7" fmla="*/ 109 h 202"/>
                  <a:gd name="T8" fmla="*/ 12 w 413"/>
                  <a:gd name="T9" fmla="*/ 89 h 202"/>
                  <a:gd name="T10" fmla="*/ 26 w 413"/>
                  <a:gd name="T11" fmla="*/ 82 h 202"/>
                  <a:gd name="T12" fmla="*/ 39 w 413"/>
                  <a:gd name="T13" fmla="*/ 83 h 202"/>
                  <a:gd name="T14" fmla="*/ 48 w 413"/>
                  <a:gd name="T15" fmla="*/ 88 h 202"/>
                  <a:gd name="T16" fmla="*/ 29 w 413"/>
                  <a:gd name="T17" fmla="*/ 96 h 202"/>
                  <a:gd name="T18" fmla="*/ 19 w 413"/>
                  <a:gd name="T19" fmla="*/ 115 h 202"/>
                  <a:gd name="T20" fmla="*/ 17 w 413"/>
                  <a:gd name="T21" fmla="*/ 169 h 202"/>
                  <a:gd name="T22" fmla="*/ 23 w 413"/>
                  <a:gd name="T23" fmla="*/ 200 h 202"/>
                  <a:gd name="T24" fmla="*/ 40 w 413"/>
                  <a:gd name="T25" fmla="*/ 205 h 202"/>
                  <a:gd name="T26" fmla="*/ 51 w 413"/>
                  <a:gd name="T27" fmla="*/ 184 h 202"/>
                  <a:gd name="T28" fmla="*/ 52 w 413"/>
                  <a:gd name="T29" fmla="*/ 127 h 202"/>
                  <a:gd name="T30" fmla="*/ 45 w 413"/>
                  <a:gd name="T31" fmla="*/ 99 h 202"/>
                  <a:gd name="T32" fmla="*/ 109 w 413"/>
                  <a:gd name="T33" fmla="*/ 194 h 202"/>
                  <a:gd name="T34" fmla="*/ 117 w 413"/>
                  <a:gd name="T35" fmla="*/ 198 h 202"/>
                  <a:gd name="T36" fmla="*/ 120 w 413"/>
                  <a:gd name="T37" fmla="*/ 208 h 202"/>
                  <a:gd name="T38" fmla="*/ 116 w 413"/>
                  <a:gd name="T39" fmla="*/ 216 h 202"/>
                  <a:gd name="T40" fmla="*/ 107 w 413"/>
                  <a:gd name="T41" fmla="*/ 218 h 202"/>
                  <a:gd name="T42" fmla="*/ 99 w 413"/>
                  <a:gd name="T43" fmla="*/ 214 h 202"/>
                  <a:gd name="T44" fmla="*/ 96 w 413"/>
                  <a:gd name="T45" fmla="*/ 205 h 202"/>
                  <a:gd name="T46" fmla="*/ 100 w 413"/>
                  <a:gd name="T47" fmla="*/ 197 h 202"/>
                  <a:gd name="T48" fmla="*/ 108 w 413"/>
                  <a:gd name="T49" fmla="*/ 194 h 202"/>
                  <a:gd name="T50" fmla="*/ 206 w 413"/>
                  <a:gd name="T51" fmla="*/ 95 h 202"/>
                  <a:gd name="T52" fmla="*/ 215 w 413"/>
                  <a:gd name="T53" fmla="*/ 116 h 202"/>
                  <a:gd name="T54" fmla="*/ 217 w 413"/>
                  <a:gd name="T55" fmla="*/ 145 h 202"/>
                  <a:gd name="T56" fmla="*/ 187 w 413"/>
                  <a:gd name="T57" fmla="*/ 218 h 202"/>
                  <a:gd name="T58" fmla="*/ 145 w 413"/>
                  <a:gd name="T59" fmla="*/ 162 h 202"/>
                  <a:gd name="T60" fmla="*/ 176 w 413"/>
                  <a:gd name="T61" fmla="*/ 82 h 202"/>
                  <a:gd name="T62" fmla="*/ 163 w 413"/>
                  <a:gd name="T63" fmla="*/ 125 h 202"/>
                  <a:gd name="T64" fmla="*/ 173 w 413"/>
                  <a:gd name="T65" fmla="*/ 201 h 202"/>
                  <a:gd name="T66" fmla="*/ 199 w 413"/>
                  <a:gd name="T67" fmla="*/ 176 h 202"/>
                  <a:gd name="T68" fmla="*/ 189 w 413"/>
                  <a:gd name="T69" fmla="*/ 100 h 202"/>
                  <a:gd name="T70" fmla="*/ 258 w 413"/>
                  <a:gd name="T71" fmla="*/ 195 h 202"/>
                  <a:gd name="T72" fmla="*/ 265 w 413"/>
                  <a:gd name="T73" fmla="*/ 201 h 202"/>
                  <a:gd name="T74" fmla="*/ 265 w 413"/>
                  <a:gd name="T75" fmla="*/ 211 h 202"/>
                  <a:gd name="T76" fmla="*/ 258 w 413"/>
                  <a:gd name="T77" fmla="*/ 218 h 202"/>
                  <a:gd name="T78" fmla="*/ 249 w 413"/>
                  <a:gd name="T79" fmla="*/ 218 h 202"/>
                  <a:gd name="T80" fmla="*/ 243 w 413"/>
                  <a:gd name="T81" fmla="*/ 211 h 202"/>
                  <a:gd name="T82" fmla="*/ 243 w 413"/>
                  <a:gd name="T83" fmla="*/ 201 h 202"/>
                  <a:gd name="T84" fmla="*/ 249 w 413"/>
                  <a:gd name="T85" fmla="*/ 195 h 202"/>
                  <a:gd name="T86" fmla="*/ 338 w 413"/>
                  <a:gd name="T87" fmla="*/ 83 h 202"/>
                  <a:gd name="T88" fmla="*/ 357 w 413"/>
                  <a:gd name="T89" fmla="*/ 103 h 202"/>
                  <a:gd name="T90" fmla="*/ 361 w 413"/>
                  <a:gd name="T91" fmla="*/ 126 h 202"/>
                  <a:gd name="T92" fmla="*/ 359 w 413"/>
                  <a:gd name="T93" fmla="*/ 190 h 202"/>
                  <a:gd name="T94" fmla="*/ 307 w 413"/>
                  <a:gd name="T95" fmla="*/ 211 h 202"/>
                  <a:gd name="T96" fmla="*/ 295 w 413"/>
                  <a:gd name="T97" fmla="*/ 110 h 202"/>
                  <a:gd name="T98" fmla="*/ 321 w 413"/>
                  <a:gd name="T99" fmla="*/ 99 h 202"/>
                  <a:gd name="T100" fmla="*/ 308 w 413"/>
                  <a:gd name="T101" fmla="*/ 170 h 202"/>
                  <a:gd name="T102" fmla="*/ 333 w 413"/>
                  <a:gd name="T103" fmla="*/ 203 h 202"/>
                  <a:gd name="T104" fmla="*/ 346 w 413"/>
                  <a:gd name="T105" fmla="*/ 131 h 202"/>
                  <a:gd name="T106" fmla="*/ 327 w 413"/>
                  <a:gd name="T107" fmla="*/ 97 h 202"/>
                  <a:gd name="T108" fmla="*/ 408 w 413"/>
                  <a:gd name="T109" fmla="*/ 197 h 202"/>
                  <a:gd name="T110" fmla="*/ 412 w 413"/>
                  <a:gd name="T111" fmla="*/ 205 h 202"/>
                  <a:gd name="T112" fmla="*/ 409 w 413"/>
                  <a:gd name="T113" fmla="*/ 214 h 202"/>
                  <a:gd name="T114" fmla="*/ 400 w 413"/>
                  <a:gd name="T115" fmla="*/ 218 h 202"/>
                  <a:gd name="T116" fmla="*/ 392 w 413"/>
                  <a:gd name="T117" fmla="*/ 216 h 202"/>
                  <a:gd name="T118" fmla="*/ 388 w 413"/>
                  <a:gd name="T119" fmla="*/ 207 h 202"/>
                  <a:gd name="T120" fmla="*/ 390 w 413"/>
                  <a:gd name="T121" fmla="*/ 198 h 202"/>
                  <a:gd name="T122" fmla="*/ 398 w 413"/>
                  <a:gd name="T123" fmla="*/ 194 h 20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413"/>
                  <a:gd name="T187" fmla="*/ 0 h 202"/>
                  <a:gd name="T188" fmla="*/ 413 w 413"/>
                  <a:gd name="T189" fmla="*/ 202 h 202"/>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413" h="202">
                    <a:moveTo>
                      <a:pt x="67" y="0"/>
                    </a:moveTo>
                    <a:lnTo>
                      <a:pt x="67" y="201"/>
                    </a:lnTo>
                    <a:lnTo>
                      <a:pt x="51" y="201"/>
                    </a:lnTo>
                    <a:lnTo>
                      <a:pt x="51" y="192"/>
                    </a:lnTo>
                    <a:lnTo>
                      <a:pt x="49" y="193"/>
                    </a:lnTo>
                    <a:lnTo>
                      <a:pt x="48" y="195"/>
                    </a:lnTo>
                    <a:lnTo>
                      <a:pt x="47" y="196"/>
                    </a:lnTo>
                    <a:lnTo>
                      <a:pt x="45" y="198"/>
                    </a:lnTo>
                    <a:lnTo>
                      <a:pt x="43" y="198"/>
                    </a:lnTo>
                    <a:lnTo>
                      <a:pt x="42" y="200"/>
                    </a:lnTo>
                    <a:lnTo>
                      <a:pt x="40" y="200"/>
                    </a:lnTo>
                    <a:lnTo>
                      <a:pt x="38" y="201"/>
                    </a:lnTo>
                    <a:lnTo>
                      <a:pt x="36" y="202"/>
                    </a:lnTo>
                    <a:lnTo>
                      <a:pt x="34" y="202"/>
                    </a:lnTo>
                    <a:lnTo>
                      <a:pt x="32" y="202"/>
                    </a:lnTo>
                    <a:lnTo>
                      <a:pt x="30" y="202"/>
                    </a:lnTo>
                    <a:lnTo>
                      <a:pt x="27" y="202"/>
                    </a:lnTo>
                    <a:lnTo>
                      <a:pt x="25" y="202"/>
                    </a:lnTo>
                    <a:lnTo>
                      <a:pt x="23" y="201"/>
                    </a:lnTo>
                    <a:lnTo>
                      <a:pt x="21" y="200"/>
                    </a:lnTo>
                    <a:lnTo>
                      <a:pt x="18" y="200"/>
                    </a:lnTo>
                    <a:lnTo>
                      <a:pt x="17" y="199"/>
                    </a:lnTo>
                    <a:lnTo>
                      <a:pt x="14" y="198"/>
                    </a:lnTo>
                    <a:lnTo>
                      <a:pt x="12" y="196"/>
                    </a:lnTo>
                    <a:lnTo>
                      <a:pt x="11" y="194"/>
                    </a:lnTo>
                    <a:lnTo>
                      <a:pt x="9" y="192"/>
                    </a:lnTo>
                    <a:lnTo>
                      <a:pt x="8" y="189"/>
                    </a:lnTo>
                    <a:lnTo>
                      <a:pt x="7" y="187"/>
                    </a:lnTo>
                    <a:lnTo>
                      <a:pt x="6" y="185"/>
                    </a:lnTo>
                    <a:lnTo>
                      <a:pt x="5" y="181"/>
                    </a:lnTo>
                    <a:lnTo>
                      <a:pt x="4" y="179"/>
                    </a:lnTo>
                    <a:lnTo>
                      <a:pt x="3" y="174"/>
                    </a:lnTo>
                    <a:lnTo>
                      <a:pt x="2" y="171"/>
                    </a:lnTo>
                    <a:lnTo>
                      <a:pt x="2" y="167"/>
                    </a:lnTo>
                    <a:lnTo>
                      <a:pt x="1" y="163"/>
                    </a:lnTo>
                    <a:lnTo>
                      <a:pt x="1" y="158"/>
                    </a:lnTo>
                    <a:lnTo>
                      <a:pt x="0" y="153"/>
                    </a:lnTo>
                    <a:lnTo>
                      <a:pt x="0" y="149"/>
                    </a:lnTo>
                    <a:lnTo>
                      <a:pt x="0" y="143"/>
                    </a:lnTo>
                    <a:lnTo>
                      <a:pt x="0" y="138"/>
                    </a:lnTo>
                    <a:lnTo>
                      <a:pt x="0" y="132"/>
                    </a:lnTo>
                    <a:lnTo>
                      <a:pt x="0" y="127"/>
                    </a:lnTo>
                    <a:lnTo>
                      <a:pt x="0" y="121"/>
                    </a:lnTo>
                    <a:lnTo>
                      <a:pt x="1" y="117"/>
                    </a:lnTo>
                    <a:lnTo>
                      <a:pt x="1" y="112"/>
                    </a:lnTo>
                    <a:lnTo>
                      <a:pt x="2" y="108"/>
                    </a:lnTo>
                    <a:lnTo>
                      <a:pt x="2" y="104"/>
                    </a:lnTo>
                    <a:lnTo>
                      <a:pt x="3" y="101"/>
                    </a:lnTo>
                    <a:lnTo>
                      <a:pt x="4" y="97"/>
                    </a:lnTo>
                    <a:lnTo>
                      <a:pt x="5" y="94"/>
                    </a:lnTo>
                    <a:lnTo>
                      <a:pt x="6" y="91"/>
                    </a:lnTo>
                    <a:lnTo>
                      <a:pt x="7" y="89"/>
                    </a:lnTo>
                    <a:lnTo>
                      <a:pt x="8" y="88"/>
                    </a:lnTo>
                    <a:lnTo>
                      <a:pt x="8" y="87"/>
                    </a:lnTo>
                    <a:lnTo>
                      <a:pt x="9" y="86"/>
                    </a:lnTo>
                    <a:lnTo>
                      <a:pt x="10" y="84"/>
                    </a:lnTo>
                    <a:lnTo>
                      <a:pt x="11" y="82"/>
                    </a:lnTo>
                    <a:lnTo>
                      <a:pt x="12" y="82"/>
                    </a:lnTo>
                    <a:lnTo>
                      <a:pt x="12" y="81"/>
                    </a:lnTo>
                    <a:lnTo>
                      <a:pt x="14" y="80"/>
                    </a:lnTo>
                    <a:lnTo>
                      <a:pt x="16" y="79"/>
                    </a:lnTo>
                    <a:lnTo>
                      <a:pt x="17" y="78"/>
                    </a:lnTo>
                    <a:lnTo>
                      <a:pt x="18" y="77"/>
                    </a:lnTo>
                    <a:lnTo>
                      <a:pt x="19" y="76"/>
                    </a:lnTo>
                    <a:lnTo>
                      <a:pt x="20" y="76"/>
                    </a:lnTo>
                    <a:lnTo>
                      <a:pt x="21" y="75"/>
                    </a:lnTo>
                    <a:lnTo>
                      <a:pt x="23" y="75"/>
                    </a:lnTo>
                    <a:lnTo>
                      <a:pt x="23" y="74"/>
                    </a:lnTo>
                    <a:lnTo>
                      <a:pt x="25" y="74"/>
                    </a:lnTo>
                    <a:lnTo>
                      <a:pt x="26" y="74"/>
                    </a:lnTo>
                    <a:lnTo>
                      <a:pt x="27" y="74"/>
                    </a:lnTo>
                    <a:lnTo>
                      <a:pt x="29" y="74"/>
                    </a:lnTo>
                    <a:lnTo>
                      <a:pt x="30" y="74"/>
                    </a:lnTo>
                    <a:lnTo>
                      <a:pt x="32" y="74"/>
                    </a:lnTo>
                    <a:lnTo>
                      <a:pt x="33" y="74"/>
                    </a:lnTo>
                    <a:lnTo>
                      <a:pt x="34" y="74"/>
                    </a:lnTo>
                    <a:lnTo>
                      <a:pt x="35" y="74"/>
                    </a:lnTo>
                    <a:lnTo>
                      <a:pt x="36" y="74"/>
                    </a:lnTo>
                    <a:lnTo>
                      <a:pt x="37" y="74"/>
                    </a:lnTo>
                    <a:lnTo>
                      <a:pt x="38" y="74"/>
                    </a:lnTo>
                    <a:lnTo>
                      <a:pt x="39" y="75"/>
                    </a:lnTo>
                    <a:lnTo>
                      <a:pt x="40" y="75"/>
                    </a:lnTo>
                    <a:lnTo>
                      <a:pt x="40" y="76"/>
                    </a:lnTo>
                    <a:lnTo>
                      <a:pt x="41" y="76"/>
                    </a:lnTo>
                    <a:lnTo>
                      <a:pt x="42" y="76"/>
                    </a:lnTo>
                    <a:lnTo>
                      <a:pt x="43" y="76"/>
                    </a:lnTo>
                    <a:lnTo>
                      <a:pt x="44" y="77"/>
                    </a:lnTo>
                    <a:lnTo>
                      <a:pt x="45" y="77"/>
                    </a:lnTo>
                    <a:lnTo>
                      <a:pt x="45" y="78"/>
                    </a:lnTo>
                    <a:lnTo>
                      <a:pt x="46" y="78"/>
                    </a:lnTo>
                    <a:lnTo>
                      <a:pt x="47" y="79"/>
                    </a:lnTo>
                    <a:lnTo>
                      <a:pt x="47" y="80"/>
                    </a:lnTo>
                    <a:lnTo>
                      <a:pt x="48" y="80"/>
                    </a:lnTo>
                    <a:lnTo>
                      <a:pt x="49" y="81"/>
                    </a:lnTo>
                    <a:lnTo>
                      <a:pt x="49" y="82"/>
                    </a:lnTo>
                    <a:lnTo>
                      <a:pt x="50" y="83"/>
                    </a:lnTo>
                    <a:lnTo>
                      <a:pt x="51" y="84"/>
                    </a:lnTo>
                    <a:lnTo>
                      <a:pt x="51" y="0"/>
                    </a:lnTo>
                    <a:lnTo>
                      <a:pt x="67" y="0"/>
                    </a:lnTo>
                    <a:close/>
                    <a:moveTo>
                      <a:pt x="35" y="87"/>
                    </a:moveTo>
                    <a:lnTo>
                      <a:pt x="33" y="87"/>
                    </a:lnTo>
                    <a:lnTo>
                      <a:pt x="32" y="87"/>
                    </a:lnTo>
                    <a:lnTo>
                      <a:pt x="30" y="87"/>
                    </a:lnTo>
                    <a:lnTo>
                      <a:pt x="29" y="88"/>
                    </a:lnTo>
                    <a:lnTo>
                      <a:pt x="27" y="89"/>
                    </a:lnTo>
                    <a:lnTo>
                      <a:pt x="25" y="91"/>
                    </a:lnTo>
                    <a:lnTo>
                      <a:pt x="24" y="91"/>
                    </a:lnTo>
                    <a:lnTo>
                      <a:pt x="23" y="93"/>
                    </a:lnTo>
                    <a:lnTo>
                      <a:pt x="22" y="94"/>
                    </a:lnTo>
                    <a:lnTo>
                      <a:pt x="21" y="96"/>
                    </a:lnTo>
                    <a:lnTo>
                      <a:pt x="21" y="98"/>
                    </a:lnTo>
                    <a:lnTo>
                      <a:pt x="20" y="99"/>
                    </a:lnTo>
                    <a:lnTo>
                      <a:pt x="19" y="102"/>
                    </a:lnTo>
                    <a:lnTo>
                      <a:pt x="19" y="104"/>
                    </a:lnTo>
                    <a:lnTo>
                      <a:pt x="19" y="107"/>
                    </a:lnTo>
                    <a:lnTo>
                      <a:pt x="18" y="110"/>
                    </a:lnTo>
                    <a:lnTo>
                      <a:pt x="18" y="112"/>
                    </a:lnTo>
                    <a:lnTo>
                      <a:pt x="17" y="116"/>
                    </a:lnTo>
                    <a:lnTo>
                      <a:pt x="17" y="119"/>
                    </a:lnTo>
                    <a:lnTo>
                      <a:pt x="17" y="123"/>
                    </a:lnTo>
                    <a:lnTo>
                      <a:pt x="17" y="127"/>
                    </a:lnTo>
                    <a:lnTo>
                      <a:pt x="17" y="131"/>
                    </a:lnTo>
                    <a:lnTo>
                      <a:pt x="17" y="136"/>
                    </a:lnTo>
                    <a:lnTo>
                      <a:pt x="17" y="140"/>
                    </a:lnTo>
                    <a:lnTo>
                      <a:pt x="17" y="145"/>
                    </a:lnTo>
                    <a:lnTo>
                      <a:pt x="17" y="149"/>
                    </a:lnTo>
                    <a:lnTo>
                      <a:pt x="17" y="153"/>
                    </a:lnTo>
                    <a:lnTo>
                      <a:pt x="17" y="157"/>
                    </a:lnTo>
                    <a:lnTo>
                      <a:pt x="18" y="162"/>
                    </a:lnTo>
                    <a:lnTo>
                      <a:pt x="18" y="165"/>
                    </a:lnTo>
                    <a:lnTo>
                      <a:pt x="19" y="168"/>
                    </a:lnTo>
                    <a:lnTo>
                      <a:pt x="19" y="170"/>
                    </a:lnTo>
                    <a:lnTo>
                      <a:pt x="19" y="173"/>
                    </a:lnTo>
                    <a:lnTo>
                      <a:pt x="20" y="176"/>
                    </a:lnTo>
                    <a:lnTo>
                      <a:pt x="21" y="178"/>
                    </a:lnTo>
                    <a:lnTo>
                      <a:pt x="21" y="179"/>
                    </a:lnTo>
                    <a:lnTo>
                      <a:pt x="22" y="181"/>
                    </a:lnTo>
                    <a:lnTo>
                      <a:pt x="23" y="183"/>
                    </a:lnTo>
                    <a:lnTo>
                      <a:pt x="23" y="184"/>
                    </a:lnTo>
                    <a:lnTo>
                      <a:pt x="25" y="185"/>
                    </a:lnTo>
                    <a:lnTo>
                      <a:pt x="26" y="187"/>
                    </a:lnTo>
                    <a:lnTo>
                      <a:pt x="27" y="187"/>
                    </a:lnTo>
                    <a:lnTo>
                      <a:pt x="29" y="189"/>
                    </a:lnTo>
                    <a:lnTo>
                      <a:pt x="30" y="189"/>
                    </a:lnTo>
                    <a:lnTo>
                      <a:pt x="32" y="189"/>
                    </a:lnTo>
                    <a:lnTo>
                      <a:pt x="33" y="189"/>
                    </a:lnTo>
                    <a:lnTo>
                      <a:pt x="35" y="190"/>
                    </a:lnTo>
                    <a:lnTo>
                      <a:pt x="36" y="189"/>
                    </a:lnTo>
                    <a:lnTo>
                      <a:pt x="38" y="189"/>
                    </a:lnTo>
                    <a:lnTo>
                      <a:pt x="39" y="189"/>
                    </a:lnTo>
                    <a:lnTo>
                      <a:pt x="40" y="189"/>
                    </a:lnTo>
                    <a:lnTo>
                      <a:pt x="42" y="187"/>
                    </a:lnTo>
                    <a:lnTo>
                      <a:pt x="43" y="187"/>
                    </a:lnTo>
                    <a:lnTo>
                      <a:pt x="45" y="186"/>
                    </a:lnTo>
                    <a:lnTo>
                      <a:pt x="45" y="185"/>
                    </a:lnTo>
                    <a:lnTo>
                      <a:pt x="47" y="183"/>
                    </a:lnTo>
                    <a:lnTo>
                      <a:pt x="47" y="182"/>
                    </a:lnTo>
                    <a:lnTo>
                      <a:pt x="48" y="180"/>
                    </a:lnTo>
                    <a:lnTo>
                      <a:pt x="49" y="179"/>
                    </a:lnTo>
                    <a:lnTo>
                      <a:pt x="49" y="177"/>
                    </a:lnTo>
                    <a:lnTo>
                      <a:pt x="49" y="174"/>
                    </a:lnTo>
                    <a:lnTo>
                      <a:pt x="50" y="171"/>
                    </a:lnTo>
                    <a:lnTo>
                      <a:pt x="51" y="168"/>
                    </a:lnTo>
                    <a:lnTo>
                      <a:pt x="51" y="166"/>
                    </a:lnTo>
                    <a:lnTo>
                      <a:pt x="51" y="162"/>
                    </a:lnTo>
                    <a:lnTo>
                      <a:pt x="51" y="158"/>
                    </a:lnTo>
                    <a:lnTo>
                      <a:pt x="52" y="154"/>
                    </a:lnTo>
                    <a:lnTo>
                      <a:pt x="52" y="150"/>
                    </a:lnTo>
                    <a:lnTo>
                      <a:pt x="52" y="146"/>
                    </a:lnTo>
                    <a:lnTo>
                      <a:pt x="52" y="141"/>
                    </a:lnTo>
                    <a:lnTo>
                      <a:pt x="53" y="136"/>
                    </a:lnTo>
                    <a:lnTo>
                      <a:pt x="52" y="132"/>
                    </a:lnTo>
                    <a:lnTo>
                      <a:pt x="52" y="127"/>
                    </a:lnTo>
                    <a:lnTo>
                      <a:pt x="52" y="123"/>
                    </a:lnTo>
                    <a:lnTo>
                      <a:pt x="52" y="119"/>
                    </a:lnTo>
                    <a:lnTo>
                      <a:pt x="51" y="116"/>
                    </a:lnTo>
                    <a:lnTo>
                      <a:pt x="51" y="113"/>
                    </a:lnTo>
                    <a:lnTo>
                      <a:pt x="51" y="110"/>
                    </a:lnTo>
                    <a:lnTo>
                      <a:pt x="51" y="107"/>
                    </a:lnTo>
                    <a:lnTo>
                      <a:pt x="50" y="104"/>
                    </a:lnTo>
                    <a:lnTo>
                      <a:pt x="49" y="102"/>
                    </a:lnTo>
                    <a:lnTo>
                      <a:pt x="49" y="99"/>
                    </a:lnTo>
                    <a:lnTo>
                      <a:pt x="49" y="98"/>
                    </a:lnTo>
                    <a:lnTo>
                      <a:pt x="48" y="96"/>
                    </a:lnTo>
                    <a:lnTo>
                      <a:pt x="47" y="94"/>
                    </a:lnTo>
                    <a:lnTo>
                      <a:pt x="47" y="93"/>
                    </a:lnTo>
                    <a:lnTo>
                      <a:pt x="45" y="91"/>
                    </a:lnTo>
                    <a:lnTo>
                      <a:pt x="43" y="89"/>
                    </a:lnTo>
                    <a:lnTo>
                      <a:pt x="42" y="89"/>
                    </a:lnTo>
                    <a:lnTo>
                      <a:pt x="40" y="88"/>
                    </a:lnTo>
                    <a:lnTo>
                      <a:pt x="39" y="87"/>
                    </a:lnTo>
                    <a:lnTo>
                      <a:pt x="38" y="87"/>
                    </a:lnTo>
                    <a:lnTo>
                      <a:pt x="36" y="87"/>
                    </a:lnTo>
                    <a:lnTo>
                      <a:pt x="35" y="87"/>
                    </a:lnTo>
                    <a:close/>
                    <a:moveTo>
                      <a:pt x="108" y="178"/>
                    </a:moveTo>
                    <a:lnTo>
                      <a:pt x="109" y="178"/>
                    </a:lnTo>
                    <a:lnTo>
                      <a:pt x="110" y="178"/>
                    </a:lnTo>
                    <a:lnTo>
                      <a:pt x="111" y="178"/>
                    </a:lnTo>
                    <a:lnTo>
                      <a:pt x="112" y="179"/>
                    </a:lnTo>
                    <a:lnTo>
                      <a:pt x="113" y="179"/>
                    </a:lnTo>
                    <a:lnTo>
                      <a:pt x="114" y="179"/>
                    </a:lnTo>
                    <a:lnTo>
                      <a:pt x="115" y="180"/>
                    </a:lnTo>
                    <a:lnTo>
                      <a:pt x="116" y="181"/>
                    </a:lnTo>
                    <a:lnTo>
                      <a:pt x="117" y="181"/>
                    </a:lnTo>
                    <a:lnTo>
                      <a:pt x="117" y="182"/>
                    </a:lnTo>
                    <a:lnTo>
                      <a:pt x="118" y="183"/>
                    </a:lnTo>
                    <a:lnTo>
                      <a:pt x="119" y="184"/>
                    </a:lnTo>
                    <a:lnTo>
                      <a:pt x="119" y="185"/>
                    </a:lnTo>
                    <a:lnTo>
                      <a:pt x="120" y="185"/>
                    </a:lnTo>
                    <a:lnTo>
                      <a:pt x="120" y="186"/>
                    </a:lnTo>
                    <a:lnTo>
                      <a:pt x="120" y="187"/>
                    </a:lnTo>
                    <a:lnTo>
                      <a:pt x="120" y="188"/>
                    </a:lnTo>
                    <a:lnTo>
                      <a:pt x="120" y="189"/>
                    </a:lnTo>
                    <a:lnTo>
                      <a:pt x="120" y="191"/>
                    </a:lnTo>
                    <a:lnTo>
                      <a:pt x="120" y="192"/>
                    </a:lnTo>
                    <a:lnTo>
                      <a:pt x="120" y="193"/>
                    </a:lnTo>
                    <a:lnTo>
                      <a:pt x="120" y="194"/>
                    </a:lnTo>
                    <a:lnTo>
                      <a:pt x="120" y="195"/>
                    </a:lnTo>
                    <a:lnTo>
                      <a:pt x="119" y="196"/>
                    </a:lnTo>
                    <a:lnTo>
                      <a:pt x="118" y="197"/>
                    </a:lnTo>
                    <a:lnTo>
                      <a:pt x="118" y="198"/>
                    </a:lnTo>
                    <a:lnTo>
                      <a:pt x="117" y="198"/>
                    </a:lnTo>
                    <a:lnTo>
                      <a:pt x="117" y="200"/>
                    </a:lnTo>
                    <a:lnTo>
                      <a:pt x="116" y="200"/>
                    </a:lnTo>
                    <a:lnTo>
                      <a:pt x="115" y="200"/>
                    </a:lnTo>
                    <a:lnTo>
                      <a:pt x="114" y="200"/>
                    </a:lnTo>
                    <a:lnTo>
                      <a:pt x="114" y="201"/>
                    </a:lnTo>
                    <a:lnTo>
                      <a:pt x="113" y="201"/>
                    </a:lnTo>
                    <a:lnTo>
                      <a:pt x="112" y="202"/>
                    </a:lnTo>
                    <a:lnTo>
                      <a:pt x="111" y="202"/>
                    </a:lnTo>
                    <a:lnTo>
                      <a:pt x="110" y="202"/>
                    </a:lnTo>
                    <a:lnTo>
                      <a:pt x="109" y="202"/>
                    </a:lnTo>
                    <a:lnTo>
                      <a:pt x="108" y="202"/>
                    </a:lnTo>
                    <a:lnTo>
                      <a:pt x="107" y="202"/>
                    </a:lnTo>
                    <a:lnTo>
                      <a:pt x="106" y="202"/>
                    </a:lnTo>
                    <a:lnTo>
                      <a:pt x="105" y="202"/>
                    </a:lnTo>
                    <a:lnTo>
                      <a:pt x="104" y="202"/>
                    </a:lnTo>
                    <a:lnTo>
                      <a:pt x="103" y="202"/>
                    </a:lnTo>
                    <a:lnTo>
                      <a:pt x="103" y="201"/>
                    </a:lnTo>
                    <a:lnTo>
                      <a:pt x="102" y="201"/>
                    </a:lnTo>
                    <a:lnTo>
                      <a:pt x="101" y="200"/>
                    </a:lnTo>
                    <a:lnTo>
                      <a:pt x="100" y="200"/>
                    </a:lnTo>
                    <a:lnTo>
                      <a:pt x="99" y="198"/>
                    </a:lnTo>
                    <a:lnTo>
                      <a:pt x="98" y="198"/>
                    </a:lnTo>
                    <a:lnTo>
                      <a:pt x="98" y="197"/>
                    </a:lnTo>
                    <a:lnTo>
                      <a:pt x="97" y="196"/>
                    </a:lnTo>
                    <a:lnTo>
                      <a:pt x="96" y="195"/>
                    </a:lnTo>
                    <a:lnTo>
                      <a:pt x="96" y="194"/>
                    </a:lnTo>
                    <a:lnTo>
                      <a:pt x="96" y="193"/>
                    </a:lnTo>
                    <a:lnTo>
                      <a:pt x="96" y="192"/>
                    </a:lnTo>
                    <a:lnTo>
                      <a:pt x="96" y="191"/>
                    </a:lnTo>
                    <a:lnTo>
                      <a:pt x="96" y="190"/>
                    </a:lnTo>
                    <a:lnTo>
                      <a:pt x="96" y="189"/>
                    </a:lnTo>
                    <a:lnTo>
                      <a:pt x="96" y="188"/>
                    </a:lnTo>
                    <a:lnTo>
                      <a:pt x="96" y="187"/>
                    </a:lnTo>
                    <a:lnTo>
                      <a:pt x="96" y="186"/>
                    </a:lnTo>
                    <a:lnTo>
                      <a:pt x="96" y="185"/>
                    </a:lnTo>
                    <a:lnTo>
                      <a:pt x="97" y="184"/>
                    </a:lnTo>
                    <a:lnTo>
                      <a:pt x="97" y="183"/>
                    </a:lnTo>
                    <a:lnTo>
                      <a:pt x="98" y="183"/>
                    </a:lnTo>
                    <a:lnTo>
                      <a:pt x="98" y="182"/>
                    </a:lnTo>
                    <a:lnTo>
                      <a:pt x="99" y="181"/>
                    </a:lnTo>
                    <a:lnTo>
                      <a:pt x="100" y="181"/>
                    </a:lnTo>
                    <a:lnTo>
                      <a:pt x="101" y="180"/>
                    </a:lnTo>
                    <a:lnTo>
                      <a:pt x="101" y="179"/>
                    </a:lnTo>
                    <a:lnTo>
                      <a:pt x="102" y="179"/>
                    </a:lnTo>
                    <a:lnTo>
                      <a:pt x="103" y="179"/>
                    </a:lnTo>
                    <a:lnTo>
                      <a:pt x="104" y="178"/>
                    </a:lnTo>
                    <a:lnTo>
                      <a:pt x="105" y="178"/>
                    </a:lnTo>
                    <a:lnTo>
                      <a:pt x="106" y="178"/>
                    </a:lnTo>
                    <a:lnTo>
                      <a:pt x="107" y="178"/>
                    </a:lnTo>
                    <a:lnTo>
                      <a:pt x="108" y="178"/>
                    </a:lnTo>
                    <a:close/>
                    <a:moveTo>
                      <a:pt x="182" y="74"/>
                    </a:moveTo>
                    <a:lnTo>
                      <a:pt x="184" y="74"/>
                    </a:lnTo>
                    <a:lnTo>
                      <a:pt x="187" y="74"/>
                    </a:lnTo>
                    <a:lnTo>
                      <a:pt x="189" y="74"/>
                    </a:lnTo>
                    <a:lnTo>
                      <a:pt x="191" y="75"/>
                    </a:lnTo>
                    <a:lnTo>
                      <a:pt x="194" y="76"/>
                    </a:lnTo>
                    <a:lnTo>
                      <a:pt x="196" y="77"/>
                    </a:lnTo>
                    <a:lnTo>
                      <a:pt x="198" y="78"/>
                    </a:lnTo>
                    <a:lnTo>
                      <a:pt x="200" y="80"/>
                    </a:lnTo>
                    <a:lnTo>
                      <a:pt x="202" y="82"/>
                    </a:lnTo>
                    <a:lnTo>
                      <a:pt x="204" y="84"/>
                    </a:lnTo>
                    <a:lnTo>
                      <a:pt x="206" y="87"/>
                    </a:lnTo>
                    <a:lnTo>
                      <a:pt x="208" y="89"/>
                    </a:lnTo>
                    <a:lnTo>
                      <a:pt x="208" y="91"/>
                    </a:lnTo>
                    <a:lnTo>
                      <a:pt x="209" y="92"/>
                    </a:lnTo>
                    <a:lnTo>
                      <a:pt x="210" y="93"/>
                    </a:lnTo>
                    <a:lnTo>
                      <a:pt x="211" y="95"/>
                    </a:lnTo>
                    <a:lnTo>
                      <a:pt x="211" y="97"/>
                    </a:lnTo>
                    <a:lnTo>
                      <a:pt x="212" y="98"/>
                    </a:lnTo>
                    <a:lnTo>
                      <a:pt x="213" y="100"/>
                    </a:lnTo>
                    <a:lnTo>
                      <a:pt x="213" y="102"/>
                    </a:lnTo>
                    <a:lnTo>
                      <a:pt x="214" y="104"/>
                    </a:lnTo>
                    <a:lnTo>
                      <a:pt x="214" y="106"/>
                    </a:lnTo>
                    <a:lnTo>
                      <a:pt x="215" y="108"/>
                    </a:lnTo>
                    <a:lnTo>
                      <a:pt x="215" y="110"/>
                    </a:lnTo>
                    <a:lnTo>
                      <a:pt x="215" y="111"/>
                    </a:lnTo>
                    <a:lnTo>
                      <a:pt x="215" y="113"/>
                    </a:lnTo>
                    <a:lnTo>
                      <a:pt x="216" y="116"/>
                    </a:lnTo>
                    <a:lnTo>
                      <a:pt x="216" y="118"/>
                    </a:lnTo>
                    <a:lnTo>
                      <a:pt x="216" y="120"/>
                    </a:lnTo>
                    <a:lnTo>
                      <a:pt x="217" y="123"/>
                    </a:lnTo>
                    <a:lnTo>
                      <a:pt x="217" y="125"/>
                    </a:lnTo>
                    <a:lnTo>
                      <a:pt x="217" y="128"/>
                    </a:lnTo>
                    <a:lnTo>
                      <a:pt x="217" y="131"/>
                    </a:lnTo>
                    <a:lnTo>
                      <a:pt x="217" y="134"/>
                    </a:lnTo>
                    <a:lnTo>
                      <a:pt x="217" y="137"/>
                    </a:lnTo>
                    <a:lnTo>
                      <a:pt x="217" y="140"/>
                    </a:lnTo>
                    <a:lnTo>
                      <a:pt x="217" y="150"/>
                    </a:lnTo>
                    <a:lnTo>
                      <a:pt x="216" y="159"/>
                    </a:lnTo>
                    <a:lnTo>
                      <a:pt x="215" y="167"/>
                    </a:lnTo>
                    <a:lnTo>
                      <a:pt x="213" y="174"/>
                    </a:lnTo>
                    <a:lnTo>
                      <a:pt x="211" y="181"/>
                    </a:lnTo>
                    <a:lnTo>
                      <a:pt x="208" y="187"/>
                    </a:lnTo>
                    <a:lnTo>
                      <a:pt x="205" y="192"/>
                    </a:lnTo>
                    <a:lnTo>
                      <a:pt x="201" y="195"/>
                    </a:lnTo>
                    <a:lnTo>
                      <a:pt x="197" y="198"/>
                    </a:lnTo>
                    <a:lnTo>
                      <a:pt x="192" y="200"/>
                    </a:lnTo>
                    <a:lnTo>
                      <a:pt x="187" y="202"/>
                    </a:lnTo>
                    <a:lnTo>
                      <a:pt x="182" y="202"/>
                    </a:lnTo>
                    <a:lnTo>
                      <a:pt x="176" y="202"/>
                    </a:lnTo>
                    <a:lnTo>
                      <a:pt x="170" y="200"/>
                    </a:lnTo>
                    <a:lnTo>
                      <a:pt x="165" y="198"/>
                    </a:lnTo>
                    <a:lnTo>
                      <a:pt x="161" y="195"/>
                    </a:lnTo>
                    <a:lnTo>
                      <a:pt x="157" y="191"/>
                    </a:lnTo>
                    <a:lnTo>
                      <a:pt x="154" y="186"/>
                    </a:lnTo>
                    <a:lnTo>
                      <a:pt x="151" y="181"/>
                    </a:lnTo>
                    <a:lnTo>
                      <a:pt x="149" y="174"/>
                    </a:lnTo>
                    <a:lnTo>
                      <a:pt x="147" y="166"/>
                    </a:lnTo>
                    <a:lnTo>
                      <a:pt x="146" y="157"/>
                    </a:lnTo>
                    <a:lnTo>
                      <a:pt x="145" y="149"/>
                    </a:lnTo>
                    <a:lnTo>
                      <a:pt x="145" y="138"/>
                    </a:lnTo>
                    <a:lnTo>
                      <a:pt x="145" y="127"/>
                    </a:lnTo>
                    <a:lnTo>
                      <a:pt x="146" y="119"/>
                    </a:lnTo>
                    <a:lnTo>
                      <a:pt x="147" y="110"/>
                    </a:lnTo>
                    <a:lnTo>
                      <a:pt x="148" y="102"/>
                    </a:lnTo>
                    <a:lnTo>
                      <a:pt x="151" y="95"/>
                    </a:lnTo>
                    <a:lnTo>
                      <a:pt x="154" y="90"/>
                    </a:lnTo>
                    <a:lnTo>
                      <a:pt x="157" y="85"/>
                    </a:lnTo>
                    <a:lnTo>
                      <a:pt x="161" y="81"/>
                    </a:lnTo>
                    <a:lnTo>
                      <a:pt x="165" y="78"/>
                    </a:lnTo>
                    <a:lnTo>
                      <a:pt x="170" y="76"/>
                    </a:lnTo>
                    <a:lnTo>
                      <a:pt x="176" y="74"/>
                    </a:lnTo>
                    <a:lnTo>
                      <a:pt x="182" y="74"/>
                    </a:lnTo>
                    <a:close/>
                    <a:moveTo>
                      <a:pt x="182" y="89"/>
                    </a:moveTo>
                    <a:lnTo>
                      <a:pt x="178" y="89"/>
                    </a:lnTo>
                    <a:lnTo>
                      <a:pt x="175" y="91"/>
                    </a:lnTo>
                    <a:lnTo>
                      <a:pt x="173" y="92"/>
                    </a:lnTo>
                    <a:lnTo>
                      <a:pt x="170" y="95"/>
                    </a:lnTo>
                    <a:lnTo>
                      <a:pt x="168" y="97"/>
                    </a:lnTo>
                    <a:lnTo>
                      <a:pt x="167" y="102"/>
                    </a:lnTo>
                    <a:lnTo>
                      <a:pt x="165" y="106"/>
                    </a:lnTo>
                    <a:lnTo>
                      <a:pt x="164" y="111"/>
                    </a:lnTo>
                    <a:lnTo>
                      <a:pt x="163" y="117"/>
                    </a:lnTo>
                    <a:lnTo>
                      <a:pt x="162" y="124"/>
                    </a:lnTo>
                    <a:lnTo>
                      <a:pt x="162" y="132"/>
                    </a:lnTo>
                    <a:lnTo>
                      <a:pt x="162" y="140"/>
                    </a:lnTo>
                    <a:lnTo>
                      <a:pt x="162" y="147"/>
                    </a:lnTo>
                    <a:lnTo>
                      <a:pt x="162" y="154"/>
                    </a:lnTo>
                    <a:lnTo>
                      <a:pt x="163" y="161"/>
                    </a:lnTo>
                    <a:lnTo>
                      <a:pt x="164" y="166"/>
                    </a:lnTo>
                    <a:lnTo>
                      <a:pt x="165" y="172"/>
                    </a:lnTo>
                    <a:lnTo>
                      <a:pt x="167" y="176"/>
                    </a:lnTo>
                    <a:lnTo>
                      <a:pt x="168" y="179"/>
                    </a:lnTo>
                    <a:lnTo>
                      <a:pt x="170" y="183"/>
                    </a:lnTo>
                    <a:lnTo>
                      <a:pt x="173" y="185"/>
                    </a:lnTo>
                    <a:lnTo>
                      <a:pt x="175" y="187"/>
                    </a:lnTo>
                    <a:lnTo>
                      <a:pt x="178" y="187"/>
                    </a:lnTo>
                    <a:lnTo>
                      <a:pt x="182" y="188"/>
                    </a:lnTo>
                    <a:lnTo>
                      <a:pt x="185" y="187"/>
                    </a:lnTo>
                    <a:lnTo>
                      <a:pt x="187" y="187"/>
                    </a:lnTo>
                    <a:lnTo>
                      <a:pt x="189" y="185"/>
                    </a:lnTo>
                    <a:lnTo>
                      <a:pt x="191" y="182"/>
                    </a:lnTo>
                    <a:lnTo>
                      <a:pt x="193" y="179"/>
                    </a:lnTo>
                    <a:lnTo>
                      <a:pt x="195" y="176"/>
                    </a:lnTo>
                    <a:lnTo>
                      <a:pt x="197" y="171"/>
                    </a:lnTo>
                    <a:lnTo>
                      <a:pt x="198" y="166"/>
                    </a:lnTo>
                    <a:lnTo>
                      <a:pt x="199" y="160"/>
                    </a:lnTo>
                    <a:lnTo>
                      <a:pt x="200" y="153"/>
                    </a:lnTo>
                    <a:lnTo>
                      <a:pt x="200" y="147"/>
                    </a:lnTo>
                    <a:lnTo>
                      <a:pt x="200" y="139"/>
                    </a:lnTo>
                    <a:lnTo>
                      <a:pt x="200" y="131"/>
                    </a:lnTo>
                    <a:lnTo>
                      <a:pt x="200" y="123"/>
                    </a:lnTo>
                    <a:lnTo>
                      <a:pt x="199" y="117"/>
                    </a:lnTo>
                    <a:lnTo>
                      <a:pt x="198" y="111"/>
                    </a:lnTo>
                    <a:lnTo>
                      <a:pt x="197" y="106"/>
                    </a:lnTo>
                    <a:lnTo>
                      <a:pt x="195" y="102"/>
                    </a:lnTo>
                    <a:lnTo>
                      <a:pt x="193" y="97"/>
                    </a:lnTo>
                    <a:lnTo>
                      <a:pt x="192" y="95"/>
                    </a:lnTo>
                    <a:lnTo>
                      <a:pt x="189" y="92"/>
                    </a:lnTo>
                    <a:lnTo>
                      <a:pt x="187" y="91"/>
                    </a:lnTo>
                    <a:lnTo>
                      <a:pt x="185" y="89"/>
                    </a:lnTo>
                    <a:lnTo>
                      <a:pt x="182" y="89"/>
                    </a:lnTo>
                    <a:close/>
                    <a:moveTo>
                      <a:pt x="254" y="178"/>
                    </a:moveTo>
                    <a:lnTo>
                      <a:pt x="254" y="178"/>
                    </a:lnTo>
                    <a:lnTo>
                      <a:pt x="255" y="178"/>
                    </a:lnTo>
                    <a:lnTo>
                      <a:pt x="256" y="178"/>
                    </a:lnTo>
                    <a:lnTo>
                      <a:pt x="257" y="178"/>
                    </a:lnTo>
                    <a:lnTo>
                      <a:pt x="258" y="178"/>
                    </a:lnTo>
                    <a:lnTo>
                      <a:pt x="258" y="179"/>
                    </a:lnTo>
                    <a:lnTo>
                      <a:pt x="259" y="179"/>
                    </a:lnTo>
                    <a:lnTo>
                      <a:pt x="260" y="179"/>
                    </a:lnTo>
                    <a:lnTo>
                      <a:pt x="261" y="180"/>
                    </a:lnTo>
                    <a:lnTo>
                      <a:pt x="262" y="181"/>
                    </a:lnTo>
                    <a:lnTo>
                      <a:pt x="263" y="181"/>
                    </a:lnTo>
                    <a:lnTo>
                      <a:pt x="263" y="182"/>
                    </a:lnTo>
                    <a:lnTo>
                      <a:pt x="264" y="183"/>
                    </a:lnTo>
                    <a:lnTo>
                      <a:pt x="264" y="184"/>
                    </a:lnTo>
                    <a:lnTo>
                      <a:pt x="265" y="185"/>
                    </a:lnTo>
                    <a:lnTo>
                      <a:pt x="266" y="186"/>
                    </a:lnTo>
                    <a:lnTo>
                      <a:pt x="266" y="187"/>
                    </a:lnTo>
                    <a:lnTo>
                      <a:pt x="266" y="188"/>
                    </a:lnTo>
                    <a:lnTo>
                      <a:pt x="266" y="189"/>
                    </a:lnTo>
                    <a:lnTo>
                      <a:pt x="267" y="191"/>
                    </a:lnTo>
                    <a:lnTo>
                      <a:pt x="266" y="192"/>
                    </a:lnTo>
                    <a:lnTo>
                      <a:pt x="266" y="193"/>
                    </a:lnTo>
                    <a:lnTo>
                      <a:pt x="266" y="194"/>
                    </a:lnTo>
                    <a:lnTo>
                      <a:pt x="265" y="195"/>
                    </a:lnTo>
                    <a:lnTo>
                      <a:pt x="265" y="196"/>
                    </a:lnTo>
                    <a:lnTo>
                      <a:pt x="264" y="196"/>
                    </a:lnTo>
                    <a:lnTo>
                      <a:pt x="264" y="197"/>
                    </a:lnTo>
                    <a:lnTo>
                      <a:pt x="264" y="198"/>
                    </a:lnTo>
                    <a:lnTo>
                      <a:pt x="263" y="198"/>
                    </a:lnTo>
                    <a:lnTo>
                      <a:pt x="263" y="200"/>
                    </a:lnTo>
                    <a:lnTo>
                      <a:pt x="262" y="200"/>
                    </a:lnTo>
                    <a:lnTo>
                      <a:pt x="261" y="200"/>
                    </a:lnTo>
                    <a:lnTo>
                      <a:pt x="260" y="200"/>
                    </a:lnTo>
                    <a:lnTo>
                      <a:pt x="260" y="201"/>
                    </a:lnTo>
                    <a:lnTo>
                      <a:pt x="259" y="201"/>
                    </a:lnTo>
                    <a:lnTo>
                      <a:pt x="258" y="202"/>
                    </a:lnTo>
                    <a:lnTo>
                      <a:pt x="257" y="202"/>
                    </a:lnTo>
                    <a:lnTo>
                      <a:pt x="256" y="202"/>
                    </a:lnTo>
                    <a:lnTo>
                      <a:pt x="255" y="202"/>
                    </a:lnTo>
                    <a:lnTo>
                      <a:pt x="254" y="202"/>
                    </a:lnTo>
                    <a:lnTo>
                      <a:pt x="252" y="202"/>
                    </a:lnTo>
                    <a:lnTo>
                      <a:pt x="251" y="202"/>
                    </a:lnTo>
                    <a:lnTo>
                      <a:pt x="250" y="202"/>
                    </a:lnTo>
                    <a:lnTo>
                      <a:pt x="249" y="202"/>
                    </a:lnTo>
                    <a:lnTo>
                      <a:pt x="248" y="201"/>
                    </a:lnTo>
                    <a:lnTo>
                      <a:pt x="247" y="201"/>
                    </a:lnTo>
                    <a:lnTo>
                      <a:pt x="247" y="200"/>
                    </a:lnTo>
                    <a:lnTo>
                      <a:pt x="246" y="200"/>
                    </a:lnTo>
                    <a:lnTo>
                      <a:pt x="245" y="200"/>
                    </a:lnTo>
                    <a:lnTo>
                      <a:pt x="245" y="198"/>
                    </a:lnTo>
                    <a:lnTo>
                      <a:pt x="244" y="198"/>
                    </a:lnTo>
                    <a:lnTo>
                      <a:pt x="243" y="197"/>
                    </a:lnTo>
                    <a:lnTo>
                      <a:pt x="243" y="196"/>
                    </a:lnTo>
                    <a:lnTo>
                      <a:pt x="243" y="195"/>
                    </a:lnTo>
                    <a:lnTo>
                      <a:pt x="242" y="194"/>
                    </a:lnTo>
                    <a:lnTo>
                      <a:pt x="242" y="193"/>
                    </a:lnTo>
                    <a:lnTo>
                      <a:pt x="242" y="192"/>
                    </a:lnTo>
                    <a:lnTo>
                      <a:pt x="242" y="191"/>
                    </a:lnTo>
                    <a:lnTo>
                      <a:pt x="242" y="190"/>
                    </a:lnTo>
                    <a:lnTo>
                      <a:pt x="242" y="189"/>
                    </a:lnTo>
                    <a:lnTo>
                      <a:pt x="242" y="188"/>
                    </a:lnTo>
                    <a:lnTo>
                      <a:pt x="242" y="187"/>
                    </a:lnTo>
                    <a:lnTo>
                      <a:pt x="242" y="186"/>
                    </a:lnTo>
                    <a:lnTo>
                      <a:pt x="243" y="185"/>
                    </a:lnTo>
                    <a:lnTo>
                      <a:pt x="243" y="184"/>
                    </a:lnTo>
                    <a:lnTo>
                      <a:pt x="243" y="183"/>
                    </a:lnTo>
                    <a:lnTo>
                      <a:pt x="244" y="183"/>
                    </a:lnTo>
                    <a:lnTo>
                      <a:pt x="245" y="182"/>
                    </a:lnTo>
                    <a:lnTo>
                      <a:pt x="245" y="181"/>
                    </a:lnTo>
                    <a:lnTo>
                      <a:pt x="246" y="180"/>
                    </a:lnTo>
                    <a:lnTo>
                      <a:pt x="247" y="179"/>
                    </a:lnTo>
                    <a:lnTo>
                      <a:pt x="248" y="179"/>
                    </a:lnTo>
                    <a:lnTo>
                      <a:pt x="249" y="179"/>
                    </a:lnTo>
                    <a:lnTo>
                      <a:pt x="249" y="178"/>
                    </a:lnTo>
                    <a:lnTo>
                      <a:pt x="250" y="178"/>
                    </a:lnTo>
                    <a:lnTo>
                      <a:pt x="251" y="178"/>
                    </a:lnTo>
                    <a:lnTo>
                      <a:pt x="252" y="178"/>
                    </a:lnTo>
                    <a:lnTo>
                      <a:pt x="254" y="178"/>
                    </a:lnTo>
                    <a:close/>
                    <a:moveTo>
                      <a:pt x="328" y="74"/>
                    </a:moveTo>
                    <a:lnTo>
                      <a:pt x="330" y="74"/>
                    </a:lnTo>
                    <a:lnTo>
                      <a:pt x="333" y="74"/>
                    </a:lnTo>
                    <a:lnTo>
                      <a:pt x="336" y="74"/>
                    </a:lnTo>
                    <a:lnTo>
                      <a:pt x="338" y="75"/>
                    </a:lnTo>
                    <a:lnTo>
                      <a:pt x="340" y="76"/>
                    </a:lnTo>
                    <a:lnTo>
                      <a:pt x="342" y="77"/>
                    </a:lnTo>
                    <a:lnTo>
                      <a:pt x="344" y="78"/>
                    </a:lnTo>
                    <a:lnTo>
                      <a:pt x="346" y="80"/>
                    </a:lnTo>
                    <a:lnTo>
                      <a:pt x="348" y="82"/>
                    </a:lnTo>
                    <a:lnTo>
                      <a:pt x="351" y="84"/>
                    </a:lnTo>
                    <a:lnTo>
                      <a:pt x="352" y="87"/>
                    </a:lnTo>
                    <a:lnTo>
                      <a:pt x="354" y="89"/>
                    </a:lnTo>
                    <a:lnTo>
                      <a:pt x="355" y="91"/>
                    </a:lnTo>
                    <a:lnTo>
                      <a:pt x="355" y="92"/>
                    </a:lnTo>
                    <a:lnTo>
                      <a:pt x="356" y="93"/>
                    </a:lnTo>
                    <a:lnTo>
                      <a:pt x="357" y="95"/>
                    </a:lnTo>
                    <a:lnTo>
                      <a:pt x="357" y="97"/>
                    </a:lnTo>
                    <a:lnTo>
                      <a:pt x="358" y="98"/>
                    </a:lnTo>
                    <a:lnTo>
                      <a:pt x="358" y="100"/>
                    </a:lnTo>
                    <a:lnTo>
                      <a:pt x="359" y="102"/>
                    </a:lnTo>
                    <a:lnTo>
                      <a:pt x="359" y="104"/>
                    </a:lnTo>
                    <a:lnTo>
                      <a:pt x="359" y="106"/>
                    </a:lnTo>
                    <a:lnTo>
                      <a:pt x="360" y="108"/>
                    </a:lnTo>
                    <a:lnTo>
                      <a:pt x="361" y="110"/>
                    </a:lnTo>
                    <a:lnTo>
                      <a:pt x="361" y="111"/>
                    </a:lnTo>
                    <a:lnTo>
                      <a:pt x="361" y="113"/>
                    </a:lnTo>
                    <a:lnTo>
                      <a:pt x="361" y="116"/>
                    </a:lnTo>
                    <a:lnTo>
                      <a:pt x="361" y="118"/>
                    </a:lnTo>
                    <a:lnTo>
                      <a:pt x="361" y="120"/>
                    </a:lnTo>
                    <a:lnTo>
                      <a:pt x="362" y="123"/>
                    </a:lnTo>
                    <a:lnTo>
                      <a:pt x="362" y="125"/>
                    </a:lnTo>
                    <a:lnTo>
                      <a:pt x="362" y="128"/>
                    </a:lnTo>
                    <a:lnTo>
                      <a:pt x="362" y="131"/>
                    </a:lnTo>
                    <a:lnTo>
                      <a:pt x="362" y="134"/>
                    </a:lnTo>
                    <a:lnTo>
                      <a:pt x="362" y="137"/>
                    </a:lnTo>
                    <a:lnTo>
                      <a:pt x="363" y="140"/>
                    </a:lnTo>
                    <a:lnTo>
                      <a:pt x="362" y="150"/>
                    </a:lnTo>
                    <a:lnTo>
                      <a:pt x="361" y="159"/>
                    </a:lnTo>
                    <a:lnTo>
                      <a:pt x="360" y="167"/>
                    </a:lnTo>
                    <a:lnTo>
                      <a:pt x="359" y="174"/>
                    </a:lnTo>
                    <a:lnTo>
                      <a:pt x="357" y="181"/>
                    </a:lnTo>
                    <a:lnTo>
                      <a:pt x="354" y="187"/>
                    </a:lnTo>
                    <a:lnTo>
                      <a:pt x="351" y="192"/>
                    </a:lnTo>
                    <a:lnTo>
                      <a:pt x="347" y="195"/>
                    </a:lnTo>
                    <a:lnTo>
                      <a:pt x="343" y="198"/>
                    </a:lnTo>
                    <a:lnTo>
                      <a:pt x="338" y="200"/>
                    </a:lnTo>
                    <a:lnTo>
                      <a:pt x="333" y="202"/>
                    </a:lnTo>
                    <a:lnTo>
                      <a:pt x="328" y="202"/>
                    </a:lnTo>
                    <a:lnTo>
                      <a:pt x="322" y="202"/>
                    </a:lnTo>
                    <a:lnTo>
                      <a:pt x="316" y="200"/>
                    </a:lnTo>
                    <a:lnTo>
                      <a:pt x="312" y="198"/>
                    </a:lnTo>
                    <a:lnTo>
                      <a:pt x="307" y="195"/>
                    </a:lnTo>
                    <a:lnTo>
                      <a:pt x="303" y="191"/>
                    </a:lnTo>
                    <a:lnTo>
                      <a:pt x="300" y="186"/>
                    </a:lnTo>
                    <a:lnTo>
                      <a:pt x="297" y="181"/>
                    </a:lnTo>
                    <a:lnTo>
                      <a:pt x="295" y="174"/>
                    </a:lnTo>
                    <a:lnTo>
                      <a:pt x="293" y="166"/>
                    </a:lnTo>
                    <a:lnTo>
                      <a:pt x="292" y="157"/>
                    </a:lnTo>
                    <a:lnTo>
                      <a:pt x="291" y="149"/>
                    </a:lnTo>
                    <a:lnTo>
                      <a:pt x="291" y="138"/>
                    </a:lnTo>
                    <a:lnTo>
                      <a:pt x="291" y="127"/>
                    </a:lnTo>
                    <a:lnTo>
                      <a:pt x="292" y="119"/>
                    </a:lnTo>
                    <a:lnTo>
                      <a:pt x="293" y="110"/>
                    </a:lnTo>
                    <a:lnTo>
                      <a:pt x="295" y="102"/>
                    </a:lnTo>
                    <a:lnTo>
                      <a:pt x="297" y="95"/>
                    </a:lnTo>
                    <a:lnTo>
                      <a:pt x="300" y="90"/>
                    </a:lnTo>
                    <a:lnTo>
                      <a:pt x="303" y="85"/>
                    </a:lnTo>
                    <a:lnTo>
                      <a:pt x="308" y="81"/>
                    </a:lnTo>
                    <a:lnTo>
                      <a:pt x="312" y="78"/>
                    </a:lnTo>
                    <a:lnTo>
                      <a:pt x="316" y="76"/>
                    </a:lnTo>
                    <a:lnTo>
                      <a:pt x="322" y="74"/>
                    </a:lnTo>
                    <a:lnTo>
                      <a:pt x="328" y="74"/>
                    </a:lnTo>
                    <a:close/>
                    <a:moveTo>
                      <a:pt x="327" y="89"/>
                    </a:moveTo>
                    <a:lnTo>
                      <a:pt x="324" y="89"/>
                    </a:lnTo>
                    <a:lnTo>
                      <a:pt x="321" y="91"/>
                    </a:lnTo>
                    <a:lnTo>
                      <a:pt x="318" y="92"/>
                    </a:lnTo>
                    <a:lnTo>
                      <a:pt x="316" y="95"/>
                    </a:lnTo>
                    <a:lnTo>
                      <a:pt x="314" y="97"/>
                    </a:lnTo>
                    <a:lnTo>
                      <a:pt x="312" y="102"/>
                    </a:lnTo>
                    <a:lnTo>
                      <a:pt x="311" y="106"/>
                    </a:lnTo>
                    <a:lnTo>
                      <a:pt x="310" y="111"/>
                    </a:lnTo>
                    <a:lnTo>
                      <a:pt x="308" y="117"/>
                    </a:lnTo>
                    <a:lnTo>
                      <a:pt x="308" y="124"/>
                    </a:lnTo>
                    <a:lnTo>
                      <a:pt x="308" y="132"/>
                    </a:lnTo>
                    <a:lnTo>
                      <a:pt x="308" y="140"/>
                    </a:lnTo>
                    <a:lnTo>
                      <a:pt x="308" y="147"/>
                    </a:lnTo>
                    <a:lnTo>
                      <a:pt x="308" y="154"/>
                    </a:lnTo>
                    <a:lnTo>
                      <a:pt x="308" y="161"/>
                    </a:lnTo>
                    <a:lnTo>
                      <a:pt x="310" y="166"/>
                    </a:lnTo>
                    <a:lnTo>
                      <a:pt x="311" y="172"/>
                    </a:lnTo>
                    <a:lnTo>
                      <a:pt x="312" y="176"/>
                    </a:lnTo>
                    <a:lnTo>
                      <a:pt x="314" y="179"/>
                    </a:lnTo>
                    <a:lnTo>
                      <a:pt x="316" y="183"/>
                    </a:lnTo>
                    <a:lnTo>
                      <a:pt x="318" y="185"/>
                    </a:lnTo>
                    <a:lnTo>
                      <a:pt x="321" y="187"/>
                    </a:lnTo>
                    <a:lnTo>
                      <a:pt x="324" y="187"/>
                    </a:lnTo>
                    <a:lnTo>
                      <a:pt x="327" y="188"/>
                    </a:lnTo>
                    <a:lnTo>
                      <a:pt x="330" y="187"/>
                    </a:lnTo>
                    <a:lnTo>
                      <a:pt x="333" y="187"/>
                    </a:lnTo>
                    <a:lnTo>
                      <a:pt x="335" y="185"/>
                    </a:lnTo>
                    <a:lnTo>
                      <a:pt x="338" y="182"/>
                    </a:lnTo>
                    <a:lnTo>
                      <a:pt x="340" y="179"/>
                    </a:lnTo>
                    <a:lnTo>
                      <a:pt x="341" y="176"/>
                    </a:lnTo>
                    <a:lnTo>
                      <a:pt x="342" y="171"/>
                    </a:lnTo>
                    <a:lnTo>
                      <a:pt x="344" y="166"/>
                    </a:lnTo>
                    <a:lnTo>
                      <a:pt x="345" y="160"/>
                    </a:lnTo>
                    <a:lnTo>
                      <a:pt x="346" y="153"/>
                    </a:lnTo>
                    <a:lnTo>
                      <a:pt x="346" y="147"/>
                    </a:lnTo>
                    <a:lnTo>
                      <a:pt x="346" y="139"/>
                    </a:lnTo>
                    <a:lnTo>
                      <a:pt x="346" y="131"/>
                    </a:lnTo>
                    <a:lnTo>
                      <a:pt x="346" y="123"/>
                    </a:lnTo>
                    <a:lnTo>
                      <a:pt x="345" y="117"/>
                    </a:lnTo>
                    <a:lnTo>
                      <a:pt x="344" y="111"/>
                    </a:lnTo>
                    <a:lnTo>
                      <a:pt x="342" y="106"/>
                    </a:lnTo>
                    <a:lnTo>
                      <a:pt x="341" y="102"/>
                    </a:lnTo>
                    <a:lnTo>
                      <a:pt x="340" y="97"/>
                    </a:lnTo>
                    <a:lnTo>
                      <a:pt x="338" y="95"/>
                    </a:lnTo>
                    <a:lnTo>
                      <a:pt x="335" y="92"/>
                    </a:lnTo>
                    <a:lnTo>
                      <a:pt x="333" y="91"/>
                    </a:lnTo>
                    <a:lnTo>
                      <a:pt x="330" y="89"/>
                    </a:lnTo>
                    <a:lnTo>
                      <a:pt x="327" y="89"/>
                    </a:lnTo>
                    <a:close/>
                    <a:moveTo>
                      <a:pt x="400" y="178"/>
                    </a:moveTo>
                    <a:lnTo>
                      <a:pt x="400" y="178"/>
                    </a:lnTo>
                    <a:lnTo>
                      <a:pt x="401" y="178"/>
                    </a:lnTo>
                    <a:lnTo>
                      <a:pt x="402" y="178"/>
                    </a:lnTo>
                    <a:lnTo>
                      <a:pt x="404" y="178"/>
                    </a:lnTo>
                    <a:lnTo>
                      <a:pt x="404" y="179"/>
                    </a:lnTo>
                    <a:lnTo>
                      <a:pt x="405" y="179"/>
                    </a:lnTo>
                    <a:lnTo>
                      <a:pt x="406" y="179"/>
                    </a:lnTo>
                    <a:lnTo>
                      <a:pt x="407" y="179"/>
                    </a:lnTo>
                    <a:lnTo>
                      <a:pt x="407" y="180"/>
                    </a:lnTo>
                    <a:lnTo>
                      <a:pt x="408" y="181"/>
                    </a:lnTo>
                    <a:lnTo>
                      <a:pt x="409" y="181"/>
                    </a:lnTo>
                    <a:lnTo>
                      <a:pt x="409" y="182"/>
                    </a:lnTo>
                    <a:lnTo>
                      <a:pt x="409" y="183"/>
                    </a:lnTo>
                    <a:lnTo>
                      <a:pt x="410" y="183"/>
                    </a:lnTo>
                    <a:lnTo>
                      <a:pt x="411" y="184"/>
                    </a:lnTo>
                    <a:lnTo>
                      <a:pt x="411" y="185"/>
                    </a:lnTo>
                    <a:lnTo>
                      <a:pt x="411" y="186"/>
                    </a:lnTo>
                    <a:lnTo>
                      <a:pt x="412" y="187"/>
                    </a:lnTo>
                    <a:lnTo>
                      <a:pt x="412" y="188"/>
                    </a:lnTo>
                    <a:lnTo>
                      <a:pt x="412" y="189"/>
                    </a:lnTo>
                    <a:lnTo>
                      <a:pt x="413" y="191"/>
                    </a:lnTo>
                    <a:lnTo>
                      <a:pt x="412" y="192"/>
                    </a:lnTo>
                    <a:lnTo>
                      <a:pt x="412" y="193"/>
                    </a:lnTo>
                    <a:lnTo>
                      <a:pt x="412" y="194"/>
                    </a:lnTo>
                    <a:lnTo>
                      <a:pt x="411" y="194"/>
                    </a:lnTo>
                    <a:lnTo>
                      <a:pt x="411" y="195"/>
                    </a:lnTo>
                    <a:lnTo>
                      <a:pt x="411" y="196"/>
                    </a:lnTo>
                    <a:lnTo>
                      <a:pt x="410" y="197"/>
                    </a:lnTo>
                    <a:lnTo>
                      <a:pt x="409" y="198"/>
                    </a:lnTo>
                    <a:lnTo>
                      <a:pt x="409" y="200"/>
                    </a:lnTo>
                    <a:lnTo>
                      <a:pt x="408" y="200"/>
                    </a:lnTo>
                    <a:lnTo>
                      <a:pt x="407" y="200"/>
                    </a:lnTo>
                    <a:lnTo>
                      <a:pt x="406" y="201"/>
                    </a:lnTo>
                    <a:lnTo>
                      <a:pt x="405" y="201"/>
                    </a:lnTo>
                    <a:lnTo>
                      <a:pt x="404" y="202"/>
                    </a:lnTo>
                    <a:lnTo>
                      <a:pt x="402" y="202"/>
                    </a:lnTo>
                    <a:lnTo>
                      <a:pt x="401" y="202"/>
                    </a:lnTo>
                    <a:lnTo>
                      <a:pt x="400" y="202"/>
                    </a:lnTo>
                    <a:lnTo>
                      <a:pt x="398" y="202"/>
                    </a:lnTo>
                    <a:lnTo>
                      <a:pt x="397" y="202"/>
                    </a:lnTo>
                    <a:lnTo>
                      <a:pt x="396" y="202"/>
                    </a:lnTo>
                    <a:lnTo>
                      <a:pt x="395" y="202"/>
                    </a:lnTo>
                    <a:lnTo>
                      <a:pt x="394" y="201"/>
                    </a:lnTo>
                    <a:lnTo>
                      <a:pt x="393" y="200"/>
                    </a:lnTo>
                    <a:lnTo>
                      <a:pt x="392" y="200"/>
                    </a:lnTo>
                    <a:lnTo>
                      <a:pt x="391" y="200"/>
                    </a:lnTo>
                    <a:lnTo>
                      <a:pt x="390" y="198"/>
                    </a:lnTo>
                    <a:lnTo>
                      <a:pt x="389" y="198"/>
                    </a:lnTo>
                    <a:lnTo>
                      <a:pt x="389" y="197"/>
                    </a:lnTo>
                    <a:lnTo>
                      <a:pt x="389" y="196"/>
                    </a:lnTo>
                    <a:lnTo>
                      <a:pt x="388" y="195"/>
                    </a:lnTo>
                    <a:lnTo>
                      <a:pt x="388" y="194"/>
                    </a:lnTo>
                    <a:lnTo>
                      <a:pt x="388" y="193"/>
                    </a:lnTo>
                    <a:lnTo>
                      <a:pt x="388" y="192"/>
                    </a:lnTo>
                    <a:lnTo>
                      <a:pt x="388" y="191"/>
                    </a:lnTo>
                    <a:lnTo>
                      <a:pt x="388" y="190"/>
                    </a:lnTo>
                    <a:lnTo>
                      <a:pt x="388" y="189"/>
                    </a:lnTo>
                    <a:lnTo>
                      <a:pt x="388" y="188"/>
                    </a:lnTo>
                    <a:lnTo>
                      <a:pt x="388" y="187"/>
                    </a:lnTo>
                    <a:lnTo>
                      <a:pt x="388" y="186"/>
                    </a:lnTo>
                    <a:lnTo>
                      <a:pt x="388" y="185"/>
                    </a:lnTo>
                    <a:lnTo>
                      <a:pt x="389" y="185"/>
                    </a:lnTo>
                    <a:lnTo>
                      <a:pt x="389" y="184"/>
                    </a:lnTo>
                    <a:lnTo>
                      <a:pt x="389" y="183"/>
                    </a:lnTo>
                    <a:lnTo>
                      <a:pt x="390" y="182"/>
                    </a:lnTo>
                    <a:lnTo>
                      <a:pt x="391" y="181"/>
                    </a:lnTo>
                    <a:lnTo>
                      <a:pt x="392" y="181"/>
                    </a:lnTo>
                    <a:lnTo>
                      <a:pt x="392" y="180"/>
                    </a:lnTo>
                    <a:lnTo>
                      <a:pt x="393" y="179"/>
                    </a:lnTo>
                    <a:lnTo>
                      <a:pt x="394" y="179"/>
                    </a:lnTo>
                    <a:lnTo>
                      <a:pt x="395" y="179"/>
                    </a:lnTo>
                    <a:lnTo>
                      <a:pt x="396" y="178"/>
                    </a:lnTo>
                    <a:lnTo>
                      <a:pt x="397" y="178"/>
                    </a:lnTo>
                    <a:lnTo>
                      <a:pt x="398" y="178"/>
                    </a:lnTo>
                    <a:lnTo>
                      <a:pt x="400" y="17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grpSp>
      </p:grpSp>
      <p:sp>
        <p:nvSpPr>
          <p:cNvPr id="122913" name="Rectangle 33"/>
          <p:cNvSpPr>
            <a:spLocks noChangeArrowheads="1"/>
          </p:cNvSpPr>
          <p:nvPr/>
        </p:nvSpPr>
        <p:spPr bwMode="auto">
          <a:xfrm>
            <a:off x="0" y="476250"/>
            <a:ext cx="9144000" cy="1008063"/>
          </a:xfrm>
          <a:prstGeom prst="rect">
            <a:avLst/>
          </a:prstGeom>
          <a:noFill/>
          <a:ln w="9525">
            <a:noFill/>
            <a:miter lim="800000"/>
            <a:headEnd/>
            <a:tailEnd/>
          </a:ln>
          <a:effectLst/>
        </p:spPr>
        <p:txBody>
          <a:bodyPr anchor="ctr" anchorCtr="1"/>
          <a:lstStyle/>
          <a:p>
            <a:pPr algn="ctr">
              <a:defRPr/>
            </a:pPr>
            <a:r>
              <a:rPr lang="sl-SI" sz="2400" b="1" i="1" dirty="0" smtClean="0">
                <a:solidFill>
                  <a:srgbClr val="99CC00"/>
                </a:solidFill>
                <a:latin typeface="Times New Roman" pitchFamily="18" charset="0"/>
                <a:cs typeface="+mn-cs"/>
              </a:rPr>
              <a:t>Tehnično tehnološki BAT za plinske turbine</a:t>
            </a:r>
            <a:endParaRPr lang="sl-SI" sz="2400" b="1" i="1" dirty="0">
              <a:solidFill>
                <a:srgbClr val="99CC00"/>
              </a:solidFill>
              <a:latin typeface="Times New Roman" pitchFamily="18" charset="0"/>
              <a:cs typeface="+mn-cs"/>
            </a:endParaRPr>
          </a:p>
        </p:txBody>
      </p:sp>
      <p:sp>
        <p:nvSpPr>
          <p:cNvPr id="5126" name="Rectangle 34"/>
          <p:cNvSpPr>
            <a:spLocks noChangeArrowheads="1"/>
          </p:cNvSpPr>
          <p:nvPr/>
        </p:nvSpPr>
        <p:spPr bwMode="auto">
          <a:xfrm>
            <a:off x="179388" y="1916832"/>
            <a:ext cx="8964612" cy="40324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9388" lvl="1">
              <a:lnSpc>
                <a:spcPct val="80000"/>
              </a:lnSpc>
              <a:spcBef>
                <a:spcPct val="20000"/>
              </a:spcBef>
              <a:buFont typeface="Wingdings" pitchFamily="2" charset="2"/>
              <a:buNone/>
              <a:tabLst>
                <a:tab pos="85725" algn="l"/>
              </a:tabLst>
              <a:defRPr/>
            </a:pPr>
            <a:endParaRPr lang="sk-SK" b="1" dirty="0">
              <a:solidFill>
                <a:schemeClr val="bg1"/>
              </a:solidFill>
              <a:latin typeface="Times New Roman" pitchFamily="18" charset="0"/>
            </a:endParaRPr>
          </a:p>
          <a:p>
            <a:pPr marL="342900" indent="-342900">
              <a:lnSpc>
                <a:spcPct val="80000"/>
              </a:lnSpc>
              <a:spcBef>
                <a:spcPct val="20000"/>
              </a:spcBef>
              <a:buFont typeface="Wingdings" pitchFamily="2" charset="2"/>
              <a:buChar char="Ø"/>
              <a:tabLst>
                <a:tab pos="85725" algn="l"/>
              </a:tabLst>
              <a:defRPr/>
            </a:pPr>
            <a:r>
              <a:rPr lang="sk-SK" sz="2000" b="1" dirty="0" smtClean="0">
                <a:solidFill>
                  <a:srgbClr val="99CC00"/>
                </a:solidFill>
                <a:latin typeface="Times New Roman" pitchFamily="18" charset="0"/>
              </a:rPr>
              <a:t>BAT („best available tecniques“) :</a:t>
            </a:r>
            <a:r>
              <a:rPr lang="sk-SK" sz="2000" b="1" dirty="0">
                <a:solidFill>
                  <a:schemeClr val="bg1"/>
                </a:solidFill>
                <a:latin typeface="Times New Roman" pitchFamily="18" charset="0"/>
              </a:rPr>
              <a:t> </a:t>
            </a:r>
            <a:r>
              <a:rPr lang="sk-SK" sz="2000" dirty="0" smtClean="0">
                <a:solidFill>
                  <a:schemeClr val="bg1"/>
                </a:solidFill>
                <a:latin typeface="Times New Roman" pitchFamily="18" charset="0"/>
              </a:rPr>
              <a:t>Nivo, ki zagotavlja okoljsko sprejemljivost ob stroškovni primernosti, ne pa tehnologije, ki bi bila zagotovljena v trenutnih okoličinah. Zelo pomembna je definicija iskoristka.</a:t>
            </a:r>
          </a:p>
          <a:p>
            <a:pPr marL="342900" indent="-342900">
              <a:lnSpc>
                <a:spcPct val="80000"/>
              </a:lnSpc>
              <a:spcBef>
                <a:spcPct val="20000"/>
              </a:spcBef>
              <a:buFont typeface="Wingdings" pitchFamily="2" charset="2"/>
              <a:buChar char="Ø"/>
              <a:tabLst>
                <a:tab pos="85725" algn="l"/>
              </a:tabLst>
              <a:defRPr/>
            </a:pPr>
            <a:endParaRPr lang="sk-SK" sz="2000" b="1" dirty="0">
              <a:solidFill>
                <a:schemeClr val="bg1"/>
              </a:solidFill>
              <a:latin typeface="Times New Roman" pitchFamily="18" charset="0"/>
            </a:endParaRPr>
          </a:p>
          <a:p>
            <a:pPr>
              <a:lnSpc>
                <a:spcPct val="80000"/>
              </a:lnSpc>
              <a:spcBef>
                <a:spcPct val="20000"/>
              </a:spcBef>
              <a:tabLst>
                <a:tab pos="85725" algn="l"/>
              </a:tabLst>
              <a:defRPr/>
            </a:pPr>
            <a:endParaRPr lang="sk-SK" sz="2000" b="1" dirty="0" smtClean="0">
              <a:solidFill>
                <a:schemeClr val="bg1"/>
              </a:solidFill>
              <a:latin typeface="Times New Roman" pitchFamily="18" charset="0"/>
            </a:endParaRPr>
          </a:p>
          <a:p>
            <a:pPr>
              <a:lnSpc>
                <a:spcPct val="80000"/>
              </a:lnSpc>
              <a:spcBef>
                <a:spcPct val="20000"/>
              </a:spcBef>
              <a:tabLst>
                <a:tab pos="85725" algn="l"/>
              </a:tabLst>
              <a:defRPr/>
            </a:pPr>
            <a:r>
              <a:rPr lang="sk-SK" sz="2000" b="1" dirty="0" smtClean="0">
                <a:solidFill>
                  <a:schemeClr val="bg1"/>
                </a:solidFill>
                <a:latin typeface="Times New Roman" pitchFamily="18" charset="0"/>
              </a:rPr>
              <a:t>	</a:t>
            </a:r>
            <a:endParaRPr lang="sk-SK" sz="2000" dirty="0">
              <a:solidFill>
                <a:schemeClr val="bg1"/>
              </a:solidFill>
              <a:latin typeface="Times New Roman" pitchFamily="18" charset="0"/>
            </a:endParaRPr>
          </a:p>
          <a:p>
            <a:pPr marL="342900" indent="-342900">
              <a:lnSpc>
                <a:spcPct val="80000"/>
              </a:lnSpc>
              <a:spcBef>
                <a:spcPct val="20000"/>
              </a:spcBef>
              <a:buFont typeface="Wingdings" pitchFamily="2" charset="2"/>
              <a:buChar char="Ø"/>
              <a:tabLst>
                <a:tab pos="85725" algn="l"/>
              </a:tabLst>
              <a:defRPr/>
            </a:pPr>
            <a:r>
              <a:rPr lang="sk-SK" sz="2000" b="1" dirty="0" smtClean="0">
                <a:solidFill>
                  <a:srgbClr val="99CC00"/>
                </a:solidFill>
                <a:latin typeface="Times New Roman" pitchFamily="18" charset="0"/>
              </a:rPr>
              <a:t>Izkoristki tehnologij zgorevanja zemeljskega plina pri ISO pogojih: </a:t>
            </a:r>
            <a:r>
              <a:rPr lang="sk-SK" sz="2000" dirty="0" smtClean="0">
                <a:solidFill>
                  <a:schemeClr val="bg1"/>
                </a:solidFill>
                <a:latin typeface="Times New Roman" pitchFamily="18" charset="0"/>
              </a:rPr>
              <a:t>Plinska turbina (36 – 40 %), Plinsko parna elektrarna (54 – 58 %)</a:t>
            </a:r>
            <a:r>
              <a:rPr lang="sk-SK" sz="2000" dirty="0" smtClean="0">
                <a:solidFill>
                  <a:srgbClr val="99CC00"/>
                </a:solidFill>
                <a:latin typeface="Times New Roman" pitchFamily="18" charset="0"/>
              </a:rPr>
              <a:t> </a:t>
            </a:r>
          </a:p>
          <a:p>
            <a:pPr>
              <a:lnSpc>
                <a:spcPct val="80000"/>
              </a:lnSpc>
              <a:spcBef>
                <a:spcPct val="20000"/>
              </a:spcBef>
              <a:tabLst>
                <a:tab pos="85725" algn="l"/>
              </a:tabLst>
              <a:defRPr/>
            </a:pPr>
            <a:endParaRPr lang="sk-SK" sz="2000" dirty="0" smtClean="0">
              <a:solidFill>
                <a:srgbClr val="99CC00"/>
              </a:solidFill>
              <a:latin typeface="Times New Roman" pitchFamily="18" charset="0"/>
            </a:endParaRPr>
          </a:p>
          <a:p>
            <a:pPr>
              <a:lnSpc>
                <a:spcPct val="80000"/>
              </a:lnSpc>
              <a:spcBef>
                <a:spcPct val="20000"/>
              </a:spcBef>
              <a:tabLst>
                <a:tab pos="85725" algn="l"/>
              </a:tabLst>
              <a:defRPr/>
            </a:pPr>
            <a:endParaRPr lang="sk-SK" sz="2000" dirty="0">
              <a:solidFill>
                <a:schemeClr val="bg1"/>
              </a:solidFill>
              <a:latin typeface="Times New Roman" pitchFamily="18" charset="0"/>
            </a:endParaRPr>
          </a:p>
          <a:p>
            <a:pPr marL="342900" indent="-342900">
              <a:lnSpc>
                <a:spcPct val="80000"/>
              </a:lnSpc>
              <a:spcBef>
                <a:spcPct val="20000"/>
              </a:spcBef>
              <a:buFont typeface="Wingdings" pitchFamily="2" charset="2"/>
              <a:buChar char="Ø"/>
              <a:tabLst>
                <a:tab pos="85725" algn="l"/>
              </a:tabLst>
              <a:defRPr/>
            </a:pPr>
            <a:r>
              <a:rPr lang="sk-SK" sz="2000" b="1" dirty="0" smtClean="0">
                <a:solidFill>
                  <a:srgbClr val="99CC00"/>
                </a:solidFill>
                <a:latin typeface="Times New Roman" pitchFamily="18" charset="0"/>
              </a:rPr>
              <a:t>Zahteve po izkoristih pri plinskih turbinah na tekoče gorivo niso specificirane</a:t>
            </a:r>
            <a:endParaRPr lang="sk-SK" sz="2000" dirty="0">
              <a:solidFill>
                <a:schemeClr val="bg1"/>
              </a:solidFill>
              <a:latin typeface="Times New Roman" pitchFamily="18" charset="0"/>
            </a:endParaRPr>
          </a:p>
          <a:p>
            <a:pPr marL="342900" indent="-342900">
              <a:lnSpc>
                <a:spcPct val="80000"/>
              </a:lnSpc>
              <a:spcBef>
                <a:spcPct val="20000"/>
              </a:spcBef>
              <a:buFont typeface="Wingdings" pitchFamily="2" charset="2"/>
              <a:buChar char="Ø"/>
              <a:tabLst>
                <a:tab pos="85725" algn="l"/>
              </a:tabLst>
              <a:defRPr/>
            </a:pPr>
            <a:endParaRPr lang="sk-SK" sz="2000" i="1" dirty="0">
              <a:solidFill>
                <a:schemeClr val="bg1"/>
              </a:solidFill>
              <a:latin typeface="Times New Roman" pitchFamily="18" charset="0"/>
            </a:endParaRPr>
          </a:p>
          <a:p>
            <a:pPr>
              <a:lnSpc>
                <a:spcPct val="80000"/>
              </a:lnSpc>
              <a:spcBef>
                <a:spcPct val="20000"/>
              </a:spcBef>
              <a:tabLst>
                <a:tab pos="85725" algn="l"/>
              </a:tabLst>
              <a:defRPr/>
            </a:pPr>
            <a:r>
              <a:rPr lang="sk-SK" sz="2000" i="1" dirty="0">
                <a:solidFill>
                  <a:schemeClr val="bg1"/>
                </a:solidFill>
                <a:latin typeface="Times New Roman" pitchFamily="18" charset="0"/>
              </a:rPr>
              <a:t>	</a:t>
            </a:r>
          </a:p>
          <a:p>
            <a:pPr>
              <a:lnSpc>
                <a:spcPct val="80000"/>
              </a:lnSpc>
              <a:spcBef>
                <a:spcPct val="20000"/>
              </a:spcBef>
              <a:tabLst>
                <a:tab pos="85725" algn="l"/>
              </a:tabLst>
              <a:defRPr/>
            </a:pPr>
            <a:endParaRPr lang="sk-SK" sz="2000" i="1" dirty="0">
              <a:solidFill>
                <a:schemeClr val="bg1"/>
              </a:solidFill>
              <a:latin typeface="Times New Roman" pitchFamily="18" charset="0"/>
            </a:endParaRPr>
          </a:p>
          <a:p>
            <a:pPr>
              <a:lnSpc>
                <a:spcPct val="80000"/>
              </a:lnSpc>
              <a:spcBef>
                <a:spcPct val="20000"/>
              </a:spcBef>
              <a:tabLst>
                <a:tab pos="85725" algn="l"/>
              </a:tabLst>
              <a:defRPr/>
            </a:pPr>
            <a:endParaRPr lang="sk-SK" sz="2000" i="1" dirty="0">
              <a:solidFill>
                <a:schemeClr val="bg1"/>
              </a:solidFill>
              <a:latin typeface="Times New Roman" pitchFamily="18" charset="0"/>
            </a:endParaRPr>
          </a:p>
          <a:p>
            <a:pPr marL="1143000" lvl="2" indent="-228600">
              <a:lnSpc>
                <a:spcPct val="80000"/>
              </a:lnSpc>
              <a:spcBef>
                <a:spcPct val="20000"/>
              </a:spcBef>
              <a:buFont typeface="Symbol" pitchFamily="18" charset="2"/>
              <a:buChar char=""/>
              <a:tabLst>
                <a:tab pos="85725" algn="l"/>
              </a:tabLst>
              <a:defRPr/>
            </a:pPr>
            <a:endParaRPr lang="sk-SK" sz="2000" i="1" dirty="0">
              <a:solidFill>
                <a:schemeClr val="bg1"/>
              </a:solidFill>
              <a:latin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2"/>
          <p:cNvSpPr>
            <a:spLocks noChangeArrowheads="1"/>
          </p:cNvSpPr>
          <p:nvPr/>
        </p:nvSpPr>
        <p:spPr bwMode="auto">
          <a:xfrm>
            <a:off x="244475" y="2705100"/>
            <a:ext cx="86614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sl-SI"/>
          </a:p>
        </p:txBody>
      </p:sp>
      <p:sp>
        <p:nvSpPr>
          <p:cNvPr id="4100" name="Rectangle 3"/>
          <p:cNvSpPr>
            <a:spLocks noChangeArrowheads="1"/>
          </p:cNvSpPr>
          <p:nvPr/>
        </p:nvSpPr>
        <p:spPr bwMode="auto">
          <a:xfrm>
            <a:off x="244475" y="2705100"/>
            <a:ext cx="86614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endParaRPr lang="sl-SI"/>
          </a:p>
        </p:txBody>
      </p:sp>
      <p:grpSp>
        <p:nvGrpSpPr>
          <p:cNvPr id="4101" name="Group 4"/>
          <p:cNvGrpSpPr>
            <a:grpSpLocks/>
          </p:cNvGrpSpPr>
          <p:nvPr/>
        </p:nvGrpSpPr>
        <p:grpSpPr bwMode="auto">
          <a:xfrm>
            <a:off x="34925" y="71438"/>
            <a:ext cx="2000250" cy="620712"/>
            <a:chOff x="458" y="136"/>
            <a:chExt cx="1260" cy="391"/>
          </a:xfrm>
        </p:grpSpPr>
        <p:grpSp>
          <p:nvGrpSpPr>
            <p:cNvPr id="4105" name="Group 5"/>
            <p:cNvGrpSpPr>
              <a:grpSpLocks/>
            </p:cNvGrpSpPr>
            <p:nvPr/>
          </p:nvGrpSpPr>
          <p:grpSpPr bwMode="auto">
            <a:xfrm>
              <a:off x="458" y="136"/>
              <a:ext cx="335" cy="391"/>
              <a:chOff x="115" y="120"/>
              <a:chExt cx="704" cy="860"/>
            </a:xfrm>
          </p:grpSpPr>
          <p:sp>
            <p:nvSpPr>
              <p:cNvPr id="4110" name="Freeform 6"/>
              <p:cNvSpPr>
                <a:spLocks/>
              </p:cNvSpPr>
              <p:nvPr/>
            </p:nvSpPr>
            <p:spPr bwMode="auto">
              <a:xfrm>
                <a:off x="115" y="289"/>
                <a:ext cx="307" cy="306"/>
              </a:xfrm>
              <a:custGeom>
                <a:avLst/>
                <a:gdLst>
                  <a:gd name="T0" fmla="*/ 0 w 890"/>
                  <a:gd name="T1" fmla="*/ 0 h 889"/>
                  <a:gd name="T2" fmla="*/ 0 w 890"/>
                  <a:gd name="T3" fmla="*/ 0 h 889"/>
                  <a:gd name="T4" fmla="*/ 0 w 890"/>
                  <a:gd name="T5" fmla="*/ 0 h 889"/>
                  <a:gd name="T6" fmla="*/ 0 w 890"/>
                  <a:gd name="T7" fmla="*/ 0 h 889"/>
                  <a:gd name="T8" fmla="*/ 0 w 890"/>
                  <a:gd name="T9" fmla="*/ 0 h 889"/>
                  <a:gd name="T10" fmla="*/ 0 w 890"/>
                  <a:gd name="T11" fmla="*/ 0 h 889"/>
                  <a:gd name="T12" fmla="*/ 0 w 890"/>
                  <a:gd name="T13" fmla="*/ 0 h 889"/>
                  <a:gd name="T14" fmla="*/ 0 w 890"/>
                  <a:gd name="T15" fmla="*/ 0 h 889"/>
                  <a:gd name="T16" fmla="*/ 0 w 890"/>
                  <a:gd name="T17" fmla="*/ 0 h 889"/>
                  <a:gd name="T18" fmla="*/ 0 w 890"/>
                  <a:gd name="T19" fmla="*/ 0 h 889"/>
                  <a:gd name="T20" fmla="*/ 0 w 890"/>
                  <a:gd name="T21" fmla="*/ 0 h 889"/>
                  <a:gd name="T22" fmla="*/ 0 w 890"/>
                  <a:gd name="T23" fmla="*/ 0 h 889"/>
                  <a:gd name="T24" fmla="*/ 0 w 890"/>
                  <a:gd name="T25" fmla="*/ 0 h 889"/>
                  <a:gd name="T26" fmla="*/ 0 w 890"/>
                  <a:gd name="T27" fmla="*/ 0 h 889"/>
                  <a:gd name="T28" fmla="*/ 0 w 890"/>
                  <a:gd name="T29" fmla="*/ 0 h 889"/>
                  <a:gd name="T30" fmla="*/ 0 w 890"/>
                  <a:gd name="T31" fmla="*/ 0 h 889"/>
                  <a:gd name="T32" fmla="*/ 0 w 890"/>
                  <a:gd name="T33" fmla="*/ 0 h 889"/>
                  <a:gd name="T34" fmla="*/ 0 w 890"/>
                  <a:gd name="T35" fmla="*/ 0 h 889"/>
                  <a:gd name="T36" fmla="*/ 0 w 890"/>
                  <a:gd name="T37" fmla="*/ 0 h 889"/>
                  <a:gd name="T38" fmla="*/ 0 w 890"/>
                  <a:gd name="T39" fmla="*/ 0 h 889"/>
                  <a:gd name="T40" fmla="*/ 0 w 890"/>
                  <a:gd name="T41" fmla="*/ 0 h 889"/>
                  <a:gd name="T42" fmla="*/ 0 w 890"/>
                  <a:gd name="T43" fmla="*/ 0 h 889"/>
                  <a:gd name="T44" fmla="*/ 0 w 890"/>
                  <a:gd name="T45" fmla="*/ 0 h 889"/>
                  <a:gd name="T46" fmla="*/ 0 w 890"/>
                  <a:gd name="T47" fmla="*/ 0 h 889"/>
                  <a:gd name="T48" fmla="*/ 0 w 890"/>
                  <a:gd name="T49" fmla="*/ 0 h 889"/>
                  <a:gd name="T50" fmla="*/ 0 w 890"/>
                  <a:gd name="T51" fmla="*/ 0 h 889"/>
                  <a:gd name="T52" fmla="*/ 0 w 890"/>
                  <a:gd name="T53" fmla="*/ 0 h 889"/>
                  <a:gd name="T54" fmla="*/ 0 w 890"/>
                  <a:gd name="T55" fmla="*/ 0 h 889"/>
                  <a:gd name="T56" fmla="*/ 0 w 890"/>
                  <a:gd name="T57" fmla="*/ 0 h 889"/>
                  <a:gd name="T58" fmla="*/ 0 w 890"/>
                  <a:gd name="T59" fmla="*/ 0 h 889"/>
                  <a:gd name="T60" fmla="*/ 0 w 890"/>
                  <a:gd name="T61" fmla="*/ 0 h 889"/>
                  <a:gd name="T62" fmla="*/ 0 w 890"/>
                  <a:gd name="T63" fmla="*/ 0 h 889"/>
                  <a:gd name="T64" fmla="*/ 0 w 890"/>
                  <a:gd name="T65" fmla="*/ 0 h 889"/>
                  <a:gd name="T66" fmla="*/ 0 w 890"/>
                  <a:gd name="T67" fmla="*/ 0 h 889"/>
                  <a:gd name="T68" fmla="*/ 0 w 890"/>
                  <a:gd name="T69" fmla="*/ 0 h 889"/>
                  <a:gd name="T70" fmla="*/ 0 w 890"/>
                  <a:gd name="T71" fmla="*/ 0 h 889"/>
                  <a:gd name="T72" fmla="*/ 0 w 890"/>
                  <a:gd name="T73" fmla="*/ 0 h 889"/>
                  <a:gd name="T74" fmla="*/ 0 w 890"/>
                  <a:gd name="T75" fmla="*/ 0 h 889"/>
                  <a:gd name="T76" fmla="*/ 0 w 890"/>
                  <a:gd name="T77" fmla="*/ 0 h 889"/>
                  <a:gd name="T78" fmla="*/ 0 w 890"/>
                  <a:gd name="T79" fmla="*/ 0 h 889"/>
                  <a:gd name="T80" fmla="*/ 0 w 890"/>
                  <a:gd name="T81" fmla="*/ 0 h 889"/>
                  <a:gd name="T82" fmla="*/ 0 w 890"/>
                  <a:gd name="T83" fmla="*/ 0 h 889"/>
                  <a:gd name="T84" fmla="*/ 0 w 890"/>
                  <a:gd name="T85" fmla="*/ 0 h 889"/>
                  <a:gd name="T86" fmla="*/ 0 w 890"/>
                  <a:gd name="T87" fmla="*/ 0 h 889"/>
                  <a:gd name="T88" fmla="*/ 0 w 890"/>
                  <a:gd name="T89" fmla="*/ 0 h 889"/>
                  <a:gd name="T90" fmla="*/ 0 w 890"/>
                  <a:gd name="T91" fmla="*/ 0 h 889"/>
                  <a:gd name="T92" fmla="*/ 0 w 890"/>
                  <a:gd name="T93" fmla="*/ 0 h 889"/>
                  <a:gd name="T94" fmla="*/ 0 w 890"/>
                  <a:gd name="T95" fmla="*/ 0 h 889"/>
                  <a:gd name="T96" fmla="*/ 0 w 890"/>
                  <a:gd name="T97" fmla="*/ 0 h 889"/>
                  <a:gd name="T98" fmla="*/ 0 w 890"/>
                  <a:gd name="T99" fmla="*/ 0 h 88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890"/>
                  <a:gd name="T151" fmla="*/ 0 h 889"/>
                  <a:gd name="T152" fmla="*/ 890 w 890"/>
                  <a:gd name="T153" fmla="*/ 889 h 88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890" h="889">
                    <a:moveTo>
                      <a:pt x="890" y="445"/>
                    </a:moveTo>
                    <a:lnTo>
                      <a:pt x="887" y="385"/>
                    </a:lnTo>
                    <a:lnTo>
                      <a:pt x="874" y="328"/>
                    </a:lnTo>
                    <a:lnTo>
                      <a:pt x="855" y="273"/>
                    </a:lnTo>
                    <a:lnTo>
                      <a:pt x="829" y="221"/>
                    </a:lnTo>
                    <a:lnTo>
                      <a:pt x="797" y="174"/>
                    </a:lnTo>
                    <a:lnTo>
                      <a:pt x="760" y="131"/>
                    </a:lnTo>
                    <a:lnTo>
                      <a:pt x="717" y="94"/>
                    </a:lnTo>
                    <a:lnTo>
                      <a:pt x="669" y="62"/>
                    </a:lnTo>
                    <a:lnTo>
                      <a:pt x="618" y="36"/>
                    </a:lnTo>
                    <a:lnTo>
                      <a:pt x="564" y="17"/>
                    </a:lnTo>
                    <a:lnTo>
                      <a:pt x="506" y="4"/>
                    </a:lnTo>
                    <a:lnTo>
                      <a:pt x="445" y="0"/>
                    </a:lnTo>
                    <a:lnTo>
                      <a:pt x="385" y="4"/>
                    </a:lnTo>
                    <a:lnTo>
                      <a:pt x="328" y="17"/>
                    </a:lnTo>
                    <a:lnTo>
                      <a:pt x="273" y="36"/>
                    </a:lnTo>
                    <a:lnTo>
                      <a:pt x="221" y="62"/>
                    </a:lnTo>
                    <a:lnTo>
                      <a:pt x="174" y="94"/>
                    </a:lnTo>
                    <a:lnTo>
                      <a:pt x="131" y="131"/>
                    </a:lnTo>
                    <a:lnTo>
                      <a:pt x="94" y="174"/>
                    </a:lnTo>
                    <a:lnTo>
                      <a:pt x="62" y="221"/>
                    </a:lnTo>
                    <a:lnTo>
                      <a:pt x="36" y="273"/>
                    </a:lnTo>
                    <a:lnTo>
                      <a:pt x="17" y="328"/>
                    </a:lnTo>
                    <a:lnTo>
                      <a:pt x="4" y="385"/>
                    </a:lnTo>
                    <a:lnTo>
                      <a:pt x="0" y="445"/>
                    </a:lnTo>
                    <a:lnTo>
                      <a:pt x="4" y="506"/>
                    </a:lnTo>
                    <a:lnTo>
                      <a:pt x="17" y="563"/>
                    </a:lnTo>
                    <a:lnTo>
                      <a:pt x="36" y="618"/>
                    </a:lnTo>
                    <a:lnTo>
                      <a:pt x="62" y="669"/>
                    </a:lnTo>
                    <a:lnTo>
                      <a:pt x="94" y="716"/>
                    </a:lnTo>
                    <a:lnTo>
                      <a:pt x="131" y="759"/>
                    </a:lnTo>
                    <a:lnTo>
                      <a:pt x="174" y="796"/>
                    </a:lnTo>
                    <a:lnTo>
                      <a:pt x="221" y="828"/>
                    </a:lnTo>
                    <a:lnTo>
                      <a:pt x="273" y="853"/>
                    </a:lnTo>
                    <a:lnTo>
                      <a:pt x="328" y="872"/>
                    </a:lnTo>
                    <a:lnTo>
                      <a:pt x="385" y="885"/>
                    </a:lnTo>
                    <a:lnTo>
                      <a:pt x="445" y="889"/>
                    </a:lnTo>
                    <a:lnTo>
                      <a:pt x="506" y="885"/>
                    </a:lnTo>
                    <a:lnTo>
                      <a:pt x="564" y="872"/>
                    </a:lnTo>
                    <a:lnTo>
                      <a:pt x="618" y="853"/>
                    </a:lnTo>
                    <a:lnTo>
                      <a:pt x="669" y="827"/>
                    </a:lnTo>
                    <a:lnTo>
                      <a:pt x="717" y="796"/>
                    </a:lnTo>
                    <a:lnTo>
                      <a:pt x="760" y="759"/>
                    </a:lnTo>
                    <a:lnTo>
                      <a:pt x="797" y="716"/>
                    </a:lnTo>
                    <a:lnTo>
                      <a:pt x="829" y="669"/>
                    </a:lnTo>
                    <a:lnTo>
                      <a:pt x="855" y="618"/>
                    </a:lnTo>
                    <a:lnTo>
                      <a:pt x="874" y="563"/>
                    </a:lnTo>
                    <a:lnTo>
                      <a:pt x="887" y="506"/>
                    </a:lnTo>
                    <a:lnTo>
                      <a:pt x="890" y="445"/>
                    </a:lnTo>
                    <a:close/>
                  </a:path>
                </a:pathLst>
              </a:custGeom>
              <a:solidFill>
                <a:srgbClr val="7FFF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4111" name="Freeform 7"/>
              <p:cNvSpPr>
                <a:spLocks/>
              </p:cNvSpPr>
              <p:nvPr/>
            </p:nvSpPr>
            <p:spPr bwMode="auto">
              <a:xfrm>
                <a:off x="123" y="294"/>
                <a:ext cx="293" cy="290"/>
              </a:xfrm>
              <a:custGeom>
                <a:avLst/>
                <a:gdLst>
                  <a:gd name="T0" fmla="*/ 0 w 850"/>
                  <a:gd name="T1" fmla="*/ 0 h 848"/>
                  <a:gd name="T2" fmla="*/ 0 w 850"/>
                  <a:gd name="T3" fmla="*/ 0 h 848"/>
                  <a:gd name="T4" fmla="*/ 0 w 850"/>
                  <a:gd name="T5" fmla="*/ 0 h 848"/>
                  <a:gd name="T6" fmla="*/ 0 w 850"/>
                  <a:gd name="T7" fmla="*/ 0 h 848"/>
                  <a:gd name="T8" fmla="*/ 0 w 850"/>
                  <a:gd name="T9" fmla="*/ 0 h 848"/>
                  <a:gd name="T10" fmla="*/ 0 w 850"/>
                  <a:gd name="T11" fmla="*/ 0 h 848"/>
                  <a:gd name="T12" fmla="*/ 0 w 850"/>
                  <a:gd name="T13" fmla="*/ 0 h 848"/>
                  <a:gd name="T14" fmla="*/ 0 w 850"/>
                  <a:gd name="T15" fmla="*/ 0 h 848"/>
                  <a:gd name="T16" fmla="*/ 0 w 850"/>
                  <a:gd name="T17" fmla="*/ 0 h 848"/>
                  <a:gd name="T18" fmla="*/ 0 w 850"/>
                  <a:gd name="T19" fmla="*/ 0 h 848"/>
                  <a:gd name="T20" fmla="*/ 0 w 850"/>
                  <a:gd name="T21" fmla="*/ 0 h 848"/>
                  <a:gd name="T22" fmla="*/ 0 w 850"/>
                  <a:gd name="T23" fmla="*/ 0 h 848"/>
                  <a:gd name="T24" fmla="*/ 0 w 850"/>
                  <a:gd name="T25" fmla="*/ 0 h 848"/>
                  <a:gd name="T26" fmla="*/ 0 w 850"/>
                  <a:gd name="T27" fmla="*/ 0 h 848"/>
                  <a:gd name="T28" fmla="*/ 0 w 850"/>
                  <a:gd name="T29" fmla="*/ 0 h 848"/>
                  <a:gd name="T30" fmla="*/ 0 w 850"/>
                  <a:gd name="T31" fmla="*/ 0 h 848"/>
                  <a:gd name="T32" fmla="*/ 0 w 850"/>
                  <a:gd name="T33" fmla="*/ 0 h 848"/>
                  <a:gd name="T34" fmla="*/ 0 w 850"/>
                  <a:gd name="T35" fmla="*/ 0 h 848"/>
                  <a:gd name="T36" fmla="*/ 0 w 850"/>
                  <a:gd name="T37" fmla="*/ 0 h 848"/>
                  <a:gd name="T38" fmla="*/ 0 w 850"/>
                  <a:gd name="T39" fmla="*/ 0 h 848"/>
                  <a:gd name="T40" fmla="*/ 0 w 850"/>
                  <a:gd name="T41" fmla="*/ 0 h 848"/>
                  <a:gd name="T42" fmla="*/ 0 w 850"/>
                  <a:gd name="T43" fmla="*/ 0 h 848"/>
                  <a:gd name="T44" fmla="*/ 0 w 850"/>
                  <a:gd name="T45" fmla="*/ 0 h 848"/>
                  <a:gd name="T46" fmla="*/ 0 w 850"/>
                  <a:gd name="T47" fmla="*/ 0 h 848"/>
                  <a:gd name="T48" fmla="*/ 0 w 850"/>
                  <a:gd name="T49" fmla="*/ 0 h 848"/>
                  <a:gd name="T50" fmla="*/ 0 w 850"/>
                  <a:gd name="T51" fmla="*/ 0 h 848"/>
                  <a:gd name="T52" fmla="*/ 0 w 850"/>
                  <a:gd name="T53" fmla="*/ 0 h 848"/>
                  <a:gd name="T54" fmla="*/ 0 w 850"/>
                  <a:gd name="T55" fmla="*/ 0 h 848"/>
                  <a:gd name="T56" fmla="*/ 0 w 850"/>
                  <a:gd name="T57" fmla="*/ 0 h 848"/>
                  <a:gd name="T58" fmla="*/ 0 w 850"/>
                  <a:gd name="T59" fmla="*/ 0 h 848"/>
                  <a:gd name="T60" fmla="*/ 0 w 850"/>
                  <a:gd name="T61" fmla="*/ 0 h 848"/>
                  <a:gd name="T62" fmla="*/ 0 w 850"/>
                  <a:gd name="T63" fmla="*/ 0 h 848"/>
                  <a:gd name="T64" fmla="*/ 0 w 850"/>
                  <a:gd name="T65" fmla="*/ 0 h 848"/>
                  <a:gd name="T66" fmla="*/ 0 w 850"/>
                  <a:gd name="T67" fmla="*/ 0 h 848"/>
                  <a:gd name="T68" fmla="*/ 0 w 850"/>
                  <a:gd name="T69" fmla="*/ 0 h 848"/>
                  <a:gd name="T70" fmla="*/ 0 w 850"/>
                  <a:gd name="T71" fmla="*/ 0 h 848"/>
                  <a:gd name="T72" fmla="*/ 0 w 850"/>
                  <a:gd name="T73" fmla="*/ 0 h 848"/>
                  <a:gd name="T74" fmla="*/ 0 w 850"/>
                  <a:gd name="T75" fmla="*/ 0 h 848"/>
                  <a:gd name="T76" fmla="*/ 0 w 850"/>
                  <a:gd name="T77" fmla="*/ 0 h 848"/>
                  <a:gd name="T78" fmla="*/ 0 w 850"/>
                  <a:gd name="T79" fmla="*/ 0 h 848"/>
                  <a:gd name="T80" fmla="*/ 0 w 850"/>
                  <a:gd name="T81" fmla="*/ 0 h 848"/>
                  <a:gd name="T82" fmla="*/ 0 w 850"/>
                  <a:gd name="T83" fmla="*/ 0 h 848"/>
                  <a:gd name="T84" fmla="*/ 0 w 850"/>
                  <a:gd name="T85" fmla="*/ 0 h 848"/>
                  <a:gd name="T86" fmla="*/ 0 w 850"/>
                  <a:gd name="T87" fmla="*/ 0 h 848"/>
                  <a:gd name="T88" fmla="*/ 0 w 850"/>
                  <a:gd name="T89" fmla="*/ 0 h 848"/>
                  <a:gd name="T90" fmla="*/ 0 w 850"/>
                  <a:gd name="T91" fmla="*/ 0 h 848"/>
                  <a:gd name="T92" fmla="*/ 0 w 850"/>
                  <a:gd name="T93" fmla="*/ 0 h 848"/>
                  <a:gd name="T94" fmla="*/ 0 w 850"/>
                  <a:gd name="T95" fmla="*/ 0 h 848"/>
                  <a:gd name="T96" fmla="*/ 0 w 850"/>
                  <a:gd name="T97" fmla="*/ 0 h 848"/>
                  <a:gd name="T98" fmla="*/ 0 w 850"/>
                  <a:gd name="T99" fmla="*/ 0 h 84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850"/>
                  <a:gd name="T151" fmla="*/ 0 h 848"/>
                  <a:gd name="T152" fmla="*/ 850 w 850"/>
                  <a:gd name="T153" fmla="*/ 848 h 84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850" h="848">
                    <a:moveTo>
                      <a:pt x="425" y="0"/>
                    </a:moveTo>
                    <a:lnTo>
                      <a:pt x="482" y="4"/>
                    </a:lnTo>
                    <a:lnTo>
                      <a:pt x="538" y="16"/>
                    </a:lnTo>
                    <a:lnTo>
                      <a:pt x="590" y="34"/>
                    </a:lnTo>
                    <a:lnTo>
                      <a:pt x="639" y="59"/>
                    </a:lnTo>
                    <a:lnTo>
                      <a:pt x="684" y="89"/>
                    </a:lnTo>
                    <a:lnTo>
                      <a:pt x="725" y="125"/>
                    </a:lnTo>
                    <a:lnTo>
                      <a:pt x="762" y="166"/>
                    </a:lnTo>
                    <a:lnTo>
                      <a:pt x="792" y="211"/>
                    </a:lnTo>
                    <a:lnTo>
                      <a:pt x="817" y="260"/>
                    </a:lnTo>
                    <a:lnTo>
                      <a:pt x="835" y="312"/>
                    </a:lnTo>
                    <a:lnTo>
                      <a:pt x="847" y="367"/>
                    </a:lnTo>
                    <a:lnTo>
                      <a:pt x="850" y="424"/>
                    </a:lnTo>
                    <a:lnTo>
                      <a:pt x="847" y="481"/>
                    </a:lnTo>
                    <a:lnTo>
                      <a:pt x="835" y="537"/>
                    </a:lnTo>
                    <a:lnTo>
                      <a:pt x="817" y="589"/>
                    </a:lnTo>
                    <a:lnTo>
                      <a:pt x="792" y="637"/>
                    </a:lnTo>
                    <a:lnTo>
                      <a:pt x="762" y="683"/>
                    </a:lnTo>
                    <a:lnTo>
                      <a:pt x="725" y="723"/>
                    </a:lnTo>
                    <a:lnTo>
                      <a:pt x="684" y="759"/>
                    </a:lnTo>
                    <a:lnTo>
                      <a:pt x="639" y="790"/>
                    </a:lnTo>
                    <a:lnTo>
                      <a:pt x="590" y="814"/>
                    </a:lnTo>
                    <a:lnTo>
                      <a:pt x="538" y="833"/>
                    </a:lnTo>
                    <a:lnTo>
                      <a:pt x="482" y="844"/>
                    </a:lnTo>
                    <a:lnTo>
                      <a:pt x="425" y="848"/>
                    </a:lnTo>
                    <a:lnTo>
                      <a:pt x="368" y="844"/>
                    </a:lnTo>
                    <a:lnTo>
                      <a:pt x="313" y="833"/>
                    </a:lnTo>
                    <a:lnTo>
                      <a:pt x="261" y="814"/>
                    </a:lnTo>
                    <a:lnTo>
                      <a:pt x="212" y="790"/>
                    </a:lnTo>
                    <a:lnTo>
                      <a:pt x="167" y="759"/>
                    </a:lnTo>
                    <a:lnTo>
                      <a:pt x="126" y="723"/>
                    </a:lnTo>
                    <a:lnTo>
                      <a:pt x="90" y="683"/>
                    </a:lnTo>
                    <a:lnTo>
                      <a:pt x="59" y="637"/>
                    </a:lnTo>
                    <a:lnTo>
                      <a:pt x="34" y="589"/>
                    </a:lnTo>
                    <a:lnTo>
                      <a:pt x="16" y="537"/>
                    </a:lnTo>
                    <a:lnTo>
                      <a:pt x="4" y="481"/>
                    </a:lnTo>
                    <a:lnTo>
                      <a:pt x="0" y="424"/>
                    </a:lnTo>
                    <a:lnTo>
                      <a:pt x="4" y="367"/>
                    </a:lnTo>
                    <a:lnTo>
                      <a:pt x="16" y="312"/>
                    </a:lnTo>
                    <a:lnTo>
                      <a:pt x="34" y="260"/>
                    </a:lnTo>
                    <a:lnTo>
                      <a:pt x="59" y="211"/>
                    </a:lnTo>
                    <a:lnTo>
                      <a:pt x="90" y="166"/>
                    </a:lnTo>
                    <a:lnTo>
                      <a:pt x="126" y="125"/>
                    </a:lnTo>
                    <a:lnTo>
                      <a:pt x="167" y="89"/>
                    </a:lnTo>
                    <a:lnTo>
                      <a:pt x="212" y="59"/>
                    </a:lnTo>
                    <a:lnTo>
                      <a:pt x="261" y="34"/>
                    </a:lnTo>
                    <a:lnTo>
                      <a:pt x="313" y="16"/>
                    </a:lnTo>
                    <a:lnTo>
                      <a:pt x="368" y="4"/>
                    </a:lnTo>
                    <a:lnTo>
                      <a:pt x="425" y="0"/>
                    </a:lnTo>
                    <a:close/>
                  </a:path>
                </a:pathLst>
              </a:custGeom>
              <a:solidFill>
                <a:srgbClr val="85FFC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4112" name="Freeform 8"/>
              <p:cNvSpPr>
                <a:spLocks/>
              </p:cNvSpPr>
              <p:nvPr/>
            </p:nvSpPr>
            <p:spPr bwMode="auto">
              <a:xfrm>
                <a:off x="132" y="298"/>
                <a:ext cx="277" cy="277"/>
              </a:xfrm>
              <a:custGeom>
                <a:avLst/>
                <a:gdLst>
                  <a:gd name="T0" fmla="*/ 0 w 808"/>
                  <a:gd name="T1" fmla="*/ 0 h 806"/>
                  <a:gd name="T2" fmla="*/ 0 w 808"/>
                  <a:gd name="T3" fmla="*/ 0 h 806"/>
                  <a:gd name="T4" fmla="*/ 0 w 808"/>
                  <a:gd name="T5" fmla="*/ 0 h 806"/>
                  <a:gd name="T6" fmla="*/ 0 w 808"/>
                  <a:gd name="T7" fmla="*/ 0 h 806"/>
                  <a:gd name="T8" fmla="*/ 0 w 808"/>
                  <a:gd name="T9" fmla="*/ 0 h 806"/>
                  <a:gd name="T10" fmla="*/ 0 w 808"/>
                  <a:gd name="T11" fmla="*/ 0 h 806"/>
                  <a:gd name="T12" fmla="*/ 0 w 808"/>
                  <a:gd name="T13" fmla="*/ 0 h 806"/>
                  <a:gd name="T14" fmla="*/ 0 w 808"/>
                  <a:gd name="T15" fmla="*/ 0 h 806"/>
                  <a:gd name="T16" fmla="*/ 0 w 808"/>
                  <a:gd name="T17" fmla="*/ 0 h 806"/>
                  <a:gd name="T18" fmla="*/ 0 w 808"/>
                  <a:gd name="T19" fmla="*/ 0 h 806"/>
                  <a:gd name="T20" fmla="*/ 0 w 808"/>
                  <a:gd name="T21" fmla="*/ 0 h 806"/>
                  <a:gd name="T22" fmla="*/ 0 w 808"/>
                  <a:gd name="T23" fmla="*/ 0 h 806"/>
                  <a:gd name="T24" fmla="*/ 0 w 808"/>
                  <a:gd name="T25" fmla="*/ 0 h 806"/>
                  <a:gd name="T26" fmla="*/ 0 w 808"/>
                  <a:gd name="T27" fmla="*/ 0 h 806"/>
                  <a:gd name="T28" fmla="*/ 0 w 808"/>
                  <a:gd name="T29" fmla="*/ 0 h 806"/>
                  <a:gd name="T30" fmla="*/ 0 w 808"/>
                  <a:gd name="T31" fmla="*/ 0 h 806"/>
                  <a:gd name="T32" fmla="*/ 0 w 808"/>
                  <a:gd name="T33" fmla="*/ 0 h 806"/>
                  <a:gd name="T34" fmla="*/ 0 w 808"/>
                  <a:gd name="T35" fmla="*/ 0 h 806"/>
                  <a:gd name="T36" fmla="*/ 0 w 808"/>
                  <a:gd name="T37" fmla="*/ 0 h 806"/>
                  <a:gd name="T38" fmla="*/ 0 w 808"/>
                  <a:gd name="T39" fmla="*/ 0 h 806"/>
                  <a:gd name="T40" fmla="*/ 0 w 808"/>
                  <a:gd name="T41" fmla="*/ 0 h 806"/>
                  <a:gd name="T42" fmla="*/ 0 w 808"/>
                  <a:gd name="T43" fmla="*/ 0 h 806"/>
                  <a:gd name="T44" fmla="*/ 0 w 808"/>
                  <a:gd name="T45" fmla="*/ 0 h 806"/>
                  <a:gd name="T46" fmla="*/ 0 w 808"/>
                  <a:gd name="T47" fmla="*/ 0 h 806"/>
                  <a:gd name="T48" fmla="*/ 0 w 808"/>
                  <a:gd name="T49" fmla="*/ 0 h 806"/>
                  <a:gd name="T50" fmla="*/ 0 w 808"/>
                  <a:gd name="T51" fmla="*/ 0 h 806"/>
                  <a:gd name="T52" fmla="*/ 0 w 808"/>
                  <a:gd name="T53" fmla="*/ 0 h 806"/>
                  <a:gd name="T54" fmla="*/ 0 w 808"/>
                  <a:gd name="T55" fmla="*/ 0 h 806"/>
                  <a:gd name="T56" fmla="*/ 0 w 808"/>
                  <a:gd name="T57" fmla="*/ 0 h 806"/>
                  <a:gd name="T58" fmla="*/ 0 w 808"/>
                  <a:gd name="T59" fmla="*/ 0 h 806"/>
                  <a:gd name="T60" fmla="*/ 0 w 808"/>
                  <a:gd name="T61" fmla="*/ 0 h 806"/>
                  <a:gd name="T62" fmla="*/ 0 w 808"/>
                  <a:gd name="T63" fmla="*/ 0 h 806"/>
                  <a:gd name="T64" fmla="*/ 0 w 808"/>
                  <a:gd name="T65" fmla="*/ 0 h 806"/>
                  <a:gd name="T66" fmla="*/ 0 w 808"/>
                  <a:gd name="T67" fmla="*/ 0 h 806"/>
                  <a:gd name="T68" fmla="*/ 0 w 808"/>
                  <a:gd name="T69" fmla="*/ 0 h 806"/>
                  <a:gd name="T70" fmla="*/ 0 w 808"/>
                  <a:gd name="T71" fmla="*/ 0 h 806"/>
                  <a:gd name="T72" fmla="*/ 0 w 808"/>
                  <a:gd name="T73" fmla="*/ 0 h 806"/>
                  <a:gd name="T74" fmla="*/ 0 w 808"/>
                  <a:gd name="T75" fmla="*/ 0 h 806"/>
                  <a:gd name="T76" fmla="*/ 0 w 808"/>
                  <a:gd name="T77" fmla="*/ 0 h 806"/>
                  <a:gd name="T78" fmla="*/ 0 w 808"/>
                  <a:gd name="T79" fmla="*/ 0 h 806"/>
                  <a:gd name="T80" fmla="*/ 0 w 808"/>
                  <a:gd name="T81" fmla="*/ 0 h 806"/>
                  <a:gd name="T82" fmla="*/ 0 w 808"/>
                  <a:gd name="T83" fmla="*/ 0 h 806"/>
                  <a:gd name="T84" fmla="*/ 0 w 808"/>
                  <a:gd name="T85" fmla="*/ 0 h 806"/>
                  <a:gd name="T86" fmla="*/ 0 w 808"/>
                  <a:gd name="T87" fmla="*/ 0 h 806"/>
                  <a:gd name="T88" fmla="*/ 0 w 808"/>
                  <a:gd name="T89" fmla="*/ 0 h 806"/>
                  <a:gd name="T90" fmla="*/ 0 w 808"/>
                  <a:gd name="T91" fmla="*/ 0 h 806"/>
                  <a:gd name="T92" fmla="*/ 0 w 808"/>
                  <a:gd name="T93" fmla="*/ 0 h 806"/>
                  <a:gd name="T94" fmla="*/ 0 w 808"/>
                  <a:gd name="T95" fmla="*/ 0 h 806"/>
                  <a:gd name="T96" fmla="*/ 0 w 808"/>
                  <a:gd name="T97" fmla="*/ 0 h 806"/>
                  <a:gd name="T98" fmla="*/ 0 w 808"/>
                  <a:gd name="T99" fmla="*/ 0 h 80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808"/>
                  <a:gd name="T151" fmla="*/ 0 h 806"/>
                  <a:gd name="T152" fmla="*/ 808 w 808"/>
                  <a:gd name="T153" fmla="*/ 806 h 80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808" h="806">
                    <a:moveTo>
                      <a:pt x="404" y="0"/>
                    </a:moveTo>
                    <a:lnTo>
                      <a:pt x="459" y="4"/>
                    </a:lnTo>
                    <a:lnTo>
                      <a:pt x="511" y="15"/>
                    </a:lnTo>
                    <a:lnTo>
                      <a:pt x="561" y="32"/>
                    </a:lnTo>
                    <a:lnTo>
                      <a:pt x="608" y="55"/>
                    </a:lnTo>
                    <a:lnTo>
                      <a:pt x="651" y="84"/>
                    </a:lnTo>
                    <a:lnTo>
                      <a:pt x="689" y="118"/>
                    </a:lnTo>
                    <a:lnTo>
                      <a:pt x="724" y="157"/>
                    </a:lnTo>
                    <a:lnTo>
                      <a:pt x="752" y="200"/>
                    </a:lnTo>
                    <a:lnTo>
                      <a:pt x="776" y="246"/>
                    </a:lnTo>
                    <a:lnTo>
                      <a:pt x="793" y="296"/>
                    </a:lnTo>
                    <a:lnTo>
                      <a:pt x="804" y="349"/>
                    </a:lnTo>
                    <a:lnTo>
                      <a:pt x="808" y="403"/>
                    </a:lnTo>
                    <a:lnTo>
                      <a:pt x="804" y="458"/>
                    </a:lnTo>
                    <a:lnTo>
                      <a:pt x="793" y="510"/>
                    </a:lnTo>
                    <a:lnTo>
                      <a:pt x="776" y="560"/>
                    </a:lnTo>
                    <a:lnTo>
                      <a:pt x="753" y="606"/>
                    </a:lnTo>
                    <a:lnTo>
                      <a:pt x="724" y="649"/>
                    </a:lnTo>
                    <a:lnTo>
                      <a:pt x="689" y="688"/>
                    </a:lnTo>
                    <a:lnTo>
                      <a:pt x="651" y="721"/>
                    </a:lnTo>
                    <a:lnTo>
                      <a:pt x="608" y="750"/>
                    </a:lnTo>
                    <a:lnTo>
                      <a:pt x="561" y="773"/>
                    </a:lnTo>
                    <a:lnTo>
                      <a:pt x="511" y="791"/>
                    </a:lnTo>
                    <a:lnTo>
                      <a:pt x="459" y="801"/>
                    </a:lnTo>
                    <a:lnTo>
                      <a:pt x="404" y="806"/>
                    </a:lnTo>
                    <a:lnTo>
                      <a:pt x="350" y="801"/>
                    </a:lnTo>
                    <a:lnTo>
                      <a:pt x="297" y="791"/>
                    </a:lnTo>
                    <a:lnTo>
                      <a:pt x="248" y="773"/>
                    </a:lnTo>
                    <a:lnTo>
                      <a:pt x="201" y="750"/>
                    </a:lnTo>
                    <a:lnTo>
                      <a:pt x="158" y="721"/>
                    </a:lnTo>
                    <a:lnTo>
                      <a:pt x="119" y="688"/>
                    </a:lnTo>
                    <a:lnTo>
                      <a:pt x="84" y="649"/>
                    </a:lnTo>
                    <a:lnTo>
                      <a:pt x="56" y="606"/>
                    </a:lnTo>
                    <a:lnTo>
                      <a:pt x="32" y="560"/>
                    </a:lnTo>
                    <a:lnTo>
                      <a:pt x="15" y="510"/>
                    </a:lnTo>
                    <a:lnTo>
                      <a:pt x="4" y="458"/>
                    </a:lnTo>
                    <a:lnTo>
                      <a:pt x="0" y="403"/>
                    </a:lnTo>
                    <a:lnTo>
                      <a:pt x="4" y="349"/>
                    </a:lnTo>
                    <a:lnTo>
                      <a:pt x="15" y="296"/>
                    </a:lnTo>
                    <a:lnTo>
                      <a:pt x="32" y="246"/>
                    </a:lnTo>
                    <a:lnTo>
                      <a:pt x="56" y="200"/>
                    </a:lnTo>
                    <a:lnTo>
                      <a:pt x="84" y="157"/>
                    </a:lnTo>
                    <a:lnTo>
                      <a:pt x="119" y="118"/>
                    </a:lnTo>
                    <a:lnTo>
                      <a:pt x="158" y="84"/>
                    </a:lnTo>
                    <a:lnTo>
                      <a:pt x="201" y="55"/>
                    </a:lnTo>
                    <a:lnTo>
                      <a:pt x="248" y="32"/>
                    </a:lnTo>
                    <a:lnTo>
                      <a:pt x="297" y="15"/>
                    </a:lnTo>
                    <a:lnTo>
                      <a:pt x="350" y="4"/>
                    </a:lnTo>
                    <a:lnTo>
                      <a:pt x="404" y="0"/>
                    </a:lnTo>
                    <a:close/>
                  </a:path>
                </a:pathLst>
              </a:custGeom>
              <a:solidFill>
                <a:srgbClr val="8CFFD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4113" name="Freeform 9"/>
              <p:cNvSpPr>
                <a:spLocks/>
              </p:cNvSpPr>
              <p:nvPr/>
            </p:nvSpPr>
            <p:spPr bwMode="auto">
              <a:xfrm>
                <a:off x="138" y="300"/>
                <a:ext cx="267" cy="264"/>
              </a:xfrm>
              <a:custGeom>
                <a:avLst/>
                <a:gdLst>
                  <a:gd name="T0" fmla="*/ 0 w 771"/>
                  <a:gd name="T1" fmla="*/ 0 h 769"/>
                  <a:gd name="T2" fmla="*/ 0 w 771"/>
                  <a:gd name="T3" fmla="*/ 0 h 769"/>
                  <a:gd name="T4" fmla="*/ 0 w 771"/>
                  <a:gd name="T5" fmla="*/ 0 h 769"/>
                  <a:gd name="T6" fmla="*/ 0 w 771"/>
                  <a:gd name="T7" fmla="*/ 0 h 769"/>
                  <a:gd name="T8" fmla="*/ 0 w 771"/>
                  <a:gd name="T9" fmla="*/ 0 h 769"/>
                  <a:gd name="T10" fmla="*/ 0 w 771"/>
                  <a:gd name="T11" fmla="*/ 0 h 769"/>
                  <a:gd name="T12" fmla="*/ 0 w 771"/>
                  <a:gd name="T13" fmla="*/ 0 h 769"/>
                  <a:gd name="T14" fmla="*/ 0 w 771"/>
                  <a:gd name="T15" fmla="*/ 0 h 769"/>
                  <a:gd name="T16" fmla="*/ 0 w 771"/>
                  <a:gd name="T17" fmla="*/ 0 h 769"/>
                  <a:gd name="T18" fmla="*/ 0 w 771"/>
                  <a:gd name="T19" fmla="*/ 0 h 769"/>
                  <a:gd name="T20" fmla="*/ 0 w 771"/>
                  <a:gd name="T21" fmla="*/ 0 h 769"/>
                  <a:gd name="T22" fmla="*/ 0 w 771"/>
                  <a:gd name="T23" fmla="*/ 0 h 769"/>
                  <a:gd name="T24" fmla="*/ 0 w 771"/>
                  <a:gd name="T25" fmla="*/ 0 h 769"/>
                  <a:gd name="T26" fmla="*/ 0 w 771"/>
                  <a:gd name="T27" fmla="*/ 0 h 769"/>
                  <a:gd name="T28" fmla="*/ 0 w 771"/>
                  <a:gd name="T29" fmla="*/ 0 h 769"/>
                  <a:gd name="T30" fmla="*/ 0 w 771"/>
                  <a:gd name="T31" fmla="*/ 0 h 769"/>
                  <a:gd name="T32" fmla="*/ 0 w 771"/>
                  <a:gd name="T33" fmla="*/ 0 h 769"/>
                  <a:gd name="T34" fmla="*/ 0 w 771"/>
                  <a:gd name="T35" fmla="*/ 0 h 769"/>
                  <a:gd name="T36" fmla="*/ 0 w 771"/>
                  <a:gd name="T37" fmla="*/ 0 h 769"/>
                  <a:gd name="T38" fmla="*/ 0 w 771"/>
                  <a:gd name="T39" fmla="*/ 0 h 769"/>
                  <a:gd name="T40" fmla="*/ 0 w 771"/>
                  <a:gd name="T41" fmla="*/ 0 h 769"/>
                  <a:gd name="T42" fmla="*/ 0 w 771"/>
                  <a:gd name="T43" fmla="*/ 0 h 769"/>
                  <a:gd name="T44" fmla="*/ 0 w 771"/>
                  <a:gd name="T45" fmla="*/ 0 h 769"/>
                  <a:gd name="T46" fmla="*/ 0 w 771"/>
                  <a:gd name="T47" fmla="*/ 0 h 769"/>
                  <a:gd name="T48" fmla="*/ 0 w 771"/>
                  <a:gd name="T49" fmla="*/ 0 h 769"/>
                  <a:gd name="T50" fmla="*/ 0 w 771"/>
                  <a:gd name="T51" fmla="*/ 0 h 769"/>
                  <a:gd name="T52" fmla="*/ 0 w 771"/>
                  <a:gd name="T53" fmla="*/ 0 h 769"/>
                  <a:gd name="T54" fmla="*/ 0 w 771"/>
                  <a:gd name="T55" fmla="*/ 0 h 769"/>
                  <a:gd name="T56" fmla="*/ 0 w 771"/>
                  <a:gd name="T57" fmla="*/ 0 h 769"/>
                  <a:gd name="T58" fmla="*/ 0 w 771"/>
                  <a:gd name="T59" fmla="*/ 0 h 769"/>
                  <a:gd name="T60" fmla="*/ 0 w 771"/>
                  <a:gd name="T61" fmla="*/ 0 h 769"/>
                  <a:gd name="T62" fmla="*/ 0 w 771"/>
                  <a:gd name="T63" fmla="*/ 0 h 769"/>
                  <a:gd name="T64" fmla="*/ 0 w 771"/>
                  <a:gd name="T65" fmla="*/ 0 h 769"/>
                  <a:gd name="T66" fmla="*/ 0 w 771"/>
                  <a:gd name="T67" fmla="*/ 0 h 769"/>
                  <a:gd name="T68" fmla="*/ 0 w 771"/>
                  <a:gd name="T69" fmla="*/ 0 h 769"/>
                  <a:gd name="T70" fmla="*/ 0 w 771"/>
                  <a:gd name="T71" fmla="*/ 0 h 769"/>
                  <a:gd name="T72" fmla="*/ 0 w 771"/>
                  <a:gd name="T73" fmla="*/ 0 h 769"/>
                  <a:gd name="T74" fmla="*/ 0 w 771"/>
                  <a:gd name="T75" fmla="*/ 0 h 769"/>
                  <a:gd name="T76" fmla="*/ 0 w 771"/>
                  <a:gd name="T77" fmla="*/ 0 h 769"/>
                  <a:gd name="T78" fmla="*/ 0 w 771"/>
                  <a:gd name="T79" fmla="*/ 0 h 769"/>
                  <a:gd name="T80" fmla="*/ 0 w 771"/>
                  <a:gd name="T81" fmla="*/ 0 h 769"/>
                  <a:gd name="T82" fmla="*/ 0 w 771"/>
                  <a:gd name="T83" fmla="*/ 0 h 769"/>
                  <a:gd name="T84" fmla="*/ 0 w 771"/>
                  <a:gd name="T85" fmla="*/ 0 h 769"/>
                  <a:gd name="T86" fmla="*/ 0 w 771"/>
                  <a:gd name="T87" fmla="*/ 0 h 769"/>
                  <a:gd name="T88" fmla="*/ 0 w 771"/>
                  <a:gd name="T89" fmla="*/ 0 h 769"/>
                  <a:gd name="T90" fmla="*/ 0 w 771"/>
                  <a:gd name="T91" fmla="*/ 0 h 769"/>
                  <a:gd name="T92" fmla="*/ 0 w 771"/>
                  <a:gd name="T93" fmla="*/ 0 h 769"/>
                  <a:gd name="T94" fmla="*/ 0 w 771"/>
                  <a:gd name="T95" fmla="*/ 0 h 769"/>
                  <a:gd name="T96" fmla="*/ 0 w 771"/>
                  <a:gd name="T97" fmla="*/ 0 h 769"/>
                  <a:gd name="T98" fmla="*/ 0 w 771"/>
                  <a:gd name="T99" fmla="*/ 0 h 76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771"/>
                  <a:gd name="T151" fmla="*/ 0 h 769"/>
                  <a:gd name="T152" fmla="*/ 771 w 771"/>
                  <a:gd name="T153" fmla="*/ 769 h 76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771" h="769">
                    <a:moveTo>
                      <a:pt x="385" y="0"/>
                    </a:moveTo>
                    <a:lnTo>
                      <a:pt x="438" y="4"/>
                    </a:lnTo>
                    <a:lnTo>
                      <a:pt x="488" y="14"/>
                    </a:lnTo>
                    <a:lnTo>
                      <a:pt x="535" y="31"/>
                    </a:lnTo>
                    <a:lnTo>
                      <a:pt x="580" y="53"/>
                    </a:lnTo>
                    <a:lnTo>
                      <a:pt x="621" y="81"/>
                    </a:lnTo>
                    <a:lnTo>
                      <a:pt x="658" y="113"/>
                    </a:lnTo>
                    <a:lnTo>
                      <a:pt x="691" y="150"/>
                    </a:lnTo>
                    <a:lnTo>
                      <a:pt x="718" y="192"/>
                    </a:lnTo>
                    <a:lnTo>
                      <a:pt x="741" y="236"/>
                    </a:lnTo>
                    <a:lnTo>
                      <a:pt x="757" y="283"/>
                    </a:lnTo>
                    <a:lnTo>
                      <a:pt x="767" y="333"/>
                    </a:lnTo>
                    <a:lnTo>
                      <a:pt x="771" y="385"/>
                    </a:lnTo>
                    <a:lnTo>
                      <a:pt x="767" y="437"/>
                    </a:lnTo>
                    <a:lnTo>
                      <a:pt x="757" y="487"/>
                    </a:lnTo>
                    <a:lnTo>
                      <a:pt x="741" y="534"/>
                    </a:lnTo>
                    <a:lnTo>
                      <a:pt x="718" y="578"/>
                    </a:lnTo>
                    <a:lnTo>
                      <a:pt x="691" y="619"/>
                    </a:lnTo>
                    <a:lnTo>
                      <a:pt x="658" y="656"/>
                    </a:lnTo>
                    <a:lnTo>
                      <a:pt x="621" y="689"/>
                    </a:lnTo>
                    <a:lnTo>
                      <a:pt x="579" y="715"/>
                    </a:lnTo>
                    <a:lnTo>
                      <a:pt x="535" y="738"/>
                    </a:lnTo>
                    <a:lnTo>
                      <a:pt x="488" y="754"/>
                    </a:lnTo>
                    <a:lnTo>
                      <a:pt x="438" y="764"/>
                    </a:lnTo>
                    <a:lnTo>
                      <a:pt x="385" y="769"/>
                    </a:lnTo>
                    <a:lnTo>
                      <a:pt x="333" y="764"/>
                    </a:lnTo>
                    <a:lnTo>
                      <a:pt x="284" y="754"/>
                    </a:lnTo>
                    <a:lnTo>
                      <a:pt x="236" y="738"/>
                    </a:lnTo>
                    <a:lnTo>
                      <a:pt x="192" y="715"/>
                    </a:lnTo>
                    <a:lnTo>
                      <a:pt x="150" y="689"/>
                    </a:lnTo>
                    <a:lnTo>
                      <a:pt x="114" y="656"/>
                    </a:lnTo>
                    <a:lnTo>
                      <a:pt x="81" y="619"/>
                    </a:lnTo>
                    <a:lnTo>
                      <a:pt x="53" y="578"/>
                    </a:lnTo>
                    <a:lnTo>
                      <a:pt x="31" y="534"/>
                    </a:lnTo>
                    <a:lnTo>
                      <a:pt x="15" y="487"/>
                    </a:lnTo>
                    <a:lnTo>
                      <a:pt x="4" y="437"/>
                    </a:lnTo>
                    <a:lnTo>
                      <a:pt x="0" y="385"/>
                    </a:lnTo>
                    <a:lnTo>
                      <a:pt x="4" y="333"/>
                    </a:lnTo>
                    <a:lnTo>
                      <a:pt x="15" y="283"/>
                    </a:lnTo>
                    <a:lnTo>
                      <a:pt x="31" y="236"/>
                    </a:lnTo>
                    <a:lnTo>
                      <a:pt x="53" y="191"/>
                    </a:lnTo>
                    <a:lnTo>
                      <a:pt x="81" y="150"/>
                    </a:lnTo>
                    <a:lnTo>
                      <a:pt x="114" y="113"/>
                    </a:lnTo>
                    <a:lnTo>
                      <a:pt x="150" y="81"/>
                    </a:lnTo>
                    <a:lnTo>
                      <a:pt x="191" y="53"/>
                    </a:lnTo>
                    <a:lnTo>
                      <a:pt x="236" y="31"/>
                    </a:lnTo>
                    <a:lnTo>
                      <a:pt x="284" y="14"/>
                    </a:lnTo>
                    <a:lnTo>
                      <a:pt x="333" y="4"/>
                    </a:lnTo>
                    <a:lnTo>
                      <a:pt x="385" y="0"/>
                    </a:lnTo>
                    <a:close/>
                  </a:path>
                </a:pathLst>
              </a:custGeom>
              <a:solidFill>
                <a:srgbClr val="91FFD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4114" name="Freeform 10"/>
              <p:cNvSpPr>
                <a:spLocks/>
              </p:cNvSpPr>
              <p:nvPr/>
            </p:nvSpPr>
            <p:spPr bwMode="auto">
              <a:xfrm>
                <a:off x="149" y="305"/>
                <a:ext cx="250" cy="250"/>
              </a:xfrm>
              <a:custGeom>
                <a:avLst/>
                <a:gdLst>
                  <a:gd name="T0" fmla="*/ 0 w 728"/>
                  <a:gd name="T1" fmla="*/ 0 h 726"/>
                  <a:gd name="T2" fmla="*/ 0 w 728"/>
                  <a:gd name="T3" fmla="*/ 0 h 726"/>
                  <a:gd name="T4" fmla="*/ 0 w 728"/>
                  <a:gd name="T5" fmla="*/ 0 h 726"/>
                  <a:gd name="T6" fmla="*/ 0 w 728"/>
                  <a:gd name="T7" fmla="*/ 0 h 726"/>
                  <a:gd name="T8" fmla="*/ 0 w 728"/>
                  <a:gd name="T9" fmla="*/ 0 h 726"/>
                  <a:gd name="T10" fmla="*/ 0 w 728"/>
                  <a:gd name="T11" fmla="*/ 0 h 726"/>
                  <a:gd name="T12" fmla="*/ 0 w 728"/>
                  <a:gd name="T13" fmla="*/ 0 h 726"/>
                  <a:gd name="T14" fmla="*/ 0 w 728"/>
                  <a:gd name="T15" fmla="*/ 0 h 726"/>
                  <a:gd name="T16" fmla="*/ 0 w 728"/>
                  <a:gd name="T17" fmla="*/ 0 h 726"/>
                  <a:gd name="T18" fmla="*/ 0 w 728"/>
                  <a:gd name="T19" fmla="*/ 0 h 726"/>
                  <a:gd name="T20" fmla="*/ 0 w 728"/>
                  <a:gd name="T21" fmla="*/ 0 h 726"/>
                  <a:gd name="T22" fmla="*/ 0 w 728"/>
                  <a:gd name="T23" fmla="*/ 0 h 726"/>
                  <a:gd name="T24" fmla="*/ 0 w 728"/>
                  <a:gd name="T25" fmla="*/ 0 h 726"/>
                  <a:gd name="T26" fmla="*/ 0 w 728"/>
                  <a:gd name="T27" fmla="*/ 0 h 726"/>
                  <a:gd name="T28" fmla="*/ 0 w 728"/>
                  <a:gd name="T29" fmla="*/ 0 h 726"/>
                  <a:gd name="T30" fmla="*/ 0 w 728"/>
                  <a:gd name="T31" fmla="*/ 0 h 726"/>
                  <a:gd name="T32" fmla="*/ 0 w 728"/>
                  <a:gd name="T33" fmla="*/ 0 h 726"/>
                  <a:gd name="T34" fmla="*/ 0 w 728"/>
                  <a:gd name="T35" fmla="*/ 0 h 726"/>
                  <a:gd name="T36" fmla="*/ 0 w 728"/>
                  <a:gd name="T37" fmla="*/ 0 h 726"/>
                  <a:gd name="T38" fmla="*/ 0 w 728"/>
                  <a:gd name="T39" fmla="*/ 0 h 726"/>
                  <a:gd name="T40" fmla="*/ 0 w 728"/>
                  <a:gd name="T41" fmla="*/ 0 h 726"/>
                  <a:gd name="T42" fmla="*/ 0 w 728"/>
                  <a:gd name="T43" fmla="*/ 0 h 726"/>
                  <a:gd name="T44" fmla="*/ 0 w 728"/>
                  <a:gd name="T45" fmla="*/ 0 h 726"/>
                  <a:gd name="T46" fmla="*/ 0 w 728"/>
                  <a:gd name="T47" fmla="*/ 0 h 726"/>
                  <a:gd name="T48" fmla="*/ 0 w 728"/>
                  <a:gd name="T49" fmla="*/ 0 h 726"/>
                  <a:gd name="T50" fmla="*/ 0 w 728"/>
                  <a:gd name="T51" fmla="*/ 0 h 726"/>
                  <a:gd name="T52" fmla="*/ 0 w 728"/>
                  <a:gd name="T53" fmla="*/ 0 h 726"/>
                  <a:gd name="T54" fmla="*/ 0 w 728"/>
                  <a:gd name="T55" fmla="*/ 0 h 726"/>
                  <a:gd name="T56" fmla="*/ 0 w 728"/>
                  <a:gd name="T57" fmla="*/ 0 h 726"/>
                  <a:gd name="T58" fmla="*/ 0 w 728"/>
                  <a:gd name="T59" fmla="*/ 0 h 726"/>
                  <a:gd name="T60" fmla="*/ 0 w 728"/>
                  <a:gd name="T61" fmla="*/ 0 h 726"/>
                  <a:gd name="T62" fmla="*/ 0 w 728"/>
                  <a:gd name="T63" fmla="*/ 0 h 726"/>
                  <a:gd name="T64" fmla="*/ 0 w 728"/>
                  <a:gd name="T65" fmla="*/ 0 h 726"/>
                  <a:gd name="T66" fmla="*/ 0 w 728"/>
                  <a:gd name="T67" fmla="*/ 0 h 726"/>
                  <a:gd name="T68" fmla="*/ 0 w 728"/>
                  <a:gd name="T69" fmla="*/ 0 h 726"/>
                  <a:gd name="T70" fmla="*/ 0 w 728"/>
                  <a:gd name="T71" fmla="*/ 0 h 726"/>
                  <a:gd name="T72" fmla="*/ 0 w 728"/>
                  <a:gd name="T73" fmla="*/ 0 h 726"/>
                  <a:gd name="T74" fmla="*/ 0 w 728"/>
                  <a:gd name="T75" fmla="*/ 0 h 726"/>
                  <a:gd name="T76" fmla="*/ 0 w 728"/>
                  <a:gd name="T77" fmla="*/ 0 h 726"/>
                  <a:gd name="T78" fmla="*/ 0 w 728"/>
                  <a:gd name="T79" fmla="*/ 0 h 726"/>
                  <a:gd name="T80" fmla="*/ 0 w 728"/>
                  <a:gd name="T81" fmla="*/ 0 h 726"/>
                  <a:gd name="T82" fmla="*/ 0 w 728"/>
                  <a:gd name="T83" fmla="*/ 0 h 726"/>
                  <a:gd name="T84" fmla="*/ 0 w 728"/>
                  <a:gd name="T85" fmla="*/ 0 h 726"/>
                  <a:gd name="T86" fmla="*/ 0 w 728"/>
                  <a:gd name="T87" fmla="*/ 0 h 726"/>
                  <a:gd name="T88" fmla="*/ 0 w 728"/>
                  <a:gd name="T89" fmla="*/ 0 h 726"/>
                  <a:gd name="T90" fmla="*/ 0 w 728"/>
                  <a:gd name="T91" fmla="*/ 0 h 726"/>
                  <a:gd name="T92" fmla="*/ 0 w 728"/>
                  <a:gd name="T93" fmla="*/ 0 h 726"/>
                  <a:gd name="T94" fmla="*/ 0 w 728"/>
                  <a:gd name="T95" fmla="*/ 0 h 726"/>
                  <a:gd name="T96" fmla="*/ 0 w 728"/>
                  <a:gd name="T97" fmla="*/ 0 h 726"/>
                  <a:gd name="T98" fmla="*/ 0 w 728"/>
                  <a:gd name="T99" fmla="*/ 0 h 72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728"/>
                  <a:gd name="T151" fmla="*/ 0 h 726"/>
                  <a:gd name="T152" fmla="*/ 728 w 728"/>
                  <a:gd name="T153" fmla="*/ 726 h 72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728" h="726">
                    <a:moveTo>
                      <a:pt x="364" y="0"/>
                    </a:moveTo>
                    <a:lnTo>
                      <a:pt x="414" y="4"/>
                    </a:lnTo>
                    <a:lnTo>
                      <a:pt x="461" y="13"/>
                    </a:lnTo>
                    <a:lnTo>
                      <a:pt x="506" y="29"/>
                    </a:lnTo>
                    <a:lnTo>
                      <a:pt x="548" y="50"/>
                    </a:lnTo>
                    <a:lnTo>
                      <a:pt x="586" y="76"/>
                    </a:lnTo>
                    <a:lnTo>
                      <a:pt x="622" y="107"/>
                    </a:lnTo>
                    <a:lnTo>
                      <a:pt x="653" y="142"/>
                    </a:lnTo>
                    <a:lnTo>
                      <a:pt x="679" y="180"/>
                    </a:lnTo>
                    <a:lnTo>
                      <a:pt x="700" y="223"/>
                    </a:lnTo>
                    <a:lnTo>
                      <a:pt x="716" y="268"/>
                    </a:lnTo>
                    <a:lnTo>
                      <a:pt x="725" y="315"/>
                    </a:lnTo>
                    <a:lnTo>
                      <a:pt x="728" y="364"/>
                    </a:lnTo>
                    <a:lnTo>
                      <a:pt x="725" y="414"/>
                    </a:lnTo>
                    <a:lnTo>
                      <a:pt x="716" y="461"/>
                    </a:lnTo>
                    <a:lnTo>
                      <a:pt x="700" y="506"/>
                    </a:lnTo>
                    <a:lnTo>
                      <a:pt x="679" y="547"/>
                    </a:lnTo>
                    <a:lnTo>
                      <a:pt x="653" y="585"/>
                    </a:lnTo>
                    <a:lnTo>
                      <a:pt x="622" y="620"/>
                    </a:lnTo>
                    <a:lnTo>
                      <a:pt x="586" y="651"/>
                    </a:lnTo>
                    <a:lnTo>
                      <a:pt x="548" y="677"/>
                    </a:lnTo>
                    <a:lnTo>
                      <a:pt x="506" y="697"/>
                    </a:lnTo>
                    <a:lnTo>
                      <a:pt x="461" y="713"/>
                    </a:lnTo>
                    <a:lnTo>
                      <a:pt x="414" y="722"/>
                    </a:lnTo>
                    <a:lnTo>
                      <a:pt x="364" y="726"/>
                    </a:lnTo>
                    <a:lnTo>
                      <a:pt x="315" y="722"/>
                    </a:lnTo>
                    <a:lnTo>
                      <a:pt x="267" y="713"/>
                    </a:lnTo>
                    <a:lnTo>
                      <a:pt x="222" y="697"/>
                    </a:lnTo>
                    <a:lnTo>
                      <a:pt x="181" y="677"/>
                    </a:lnTo>
                    <a:lnTo>
                      <a:pt x="142" y="651"/>
                    </a:lnTo>
                    <a:lnTo>
                      <a:pt x="107" y="620"/>
                    </a:lnTo>
                    <a:lnTo>
                      <a:pt x="76" y="585"/>
                    </a:lnTo>
                    <a:lnTo>
                      <a:pt x="50" y="547"/>
                    </a:lnTo>
                    <a:lnTo>
                      <a:pt x="29" y="505"/>
                    </a:lnTo>
                    <a:lnTo>
                      <a:pt x="13" y="461"/>
                    </a:lnTo>
                    <a:lnTo>
                      <a:pt x="4" y="414"/>
                    </a:lnTo>
                    <a:lnTo>
                      <a:pt x="0" y="364"/>
                    </a:lnTo>
                    <a:lnTo>
                      <a:pt x="4" y="315"/>
                    </a:lnTo>
                    <a:lnTo>
                      <a:pt x="13" y="268"/>
                    </a:lnTo>
                    <a:lnTo>
                      <a:pt x="29" y="223"/>
                    </a:lnTo>
                    <a:lnTo>
                      <a:pt x="50" y="180"/>
                    </a:lnTo>
                    <a:lnTo>
                      <a:pt x="76" y="142"/>
                    </a:lnTo>
                    <a:lnTo>
                      <a:pt x="107" y="107"/>
                    </a:lnTo>
                    <a:lnTo>
                      <a:pt x="142" y="76"/>
                    </a:lnTo>
                    <a:lnTo>
                      <a:pt x="181" y="50"/>
                    </a:lnTo>
                    <a:lnTo>
                      <a:pt x="222" y="29"/>
                    </a:lnTo>
                    <a:lnTo>
                      <a:pt x="267" y="13"/>
                    </a:lnTo>
                    <a:lnTo>
                      <a:pt x="315" y="4"/>
                    </a:lnTo>
                    <a:lnTo>
                      <a:pt x="364" y="0"/>
                    </a:lnTo>
                    <a:close/>
                  </a:path>
                </a:pathLst>
              </a:custGeom>
              <a:solidFill>
                <a:srgbClr val="99FFD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4115" name="Freeform 11"/>
              <p:cNvSpPr>
                <a:spLocks/>
              </p:cNvSpPr>
              <p:nvPr/>
            </p:nvSpPr>
            <p:spPr bwMode="auto">
              <a:xfrm>
                <a:off x="157" y="309"/>
                <a:ext cx="235" cy="236"/>
              </a:xfrm>
              <a:custGeom>
                <a:avLst/>
                <a:gdLst>
                  <a:gd name="T0" fmla="*/ 0 w 690"/>
                  <a:gd name="T1" fmla="*/ 0 h 688"/>
                  <a:gd name="T2" fmla="*/ 0 w 690"/>
                  <a:gd name="T3" fmla="*/ 0 h 688"/>
                  <a:gd name="T4" fmla="*/ 0 w 690"/>
                  <a:gd name="T5" fmla="*/ 0 h 688"/>
                  <a:gd name="T6" fmla="*/ 0 w 690"/>
                  <a:gd name="T7" fmla="*/ 0 h 688"/>
                  <a:gd name="T8" fmla="*/ 0 w 690"/>
                  <a:gd name="T9" fmla="*/ 0 h 688"/>
                  <a:gd name="T10" fmla="*/ 0 w 690"/>
                  <a:gd name="T11" fmla="*/ 0 h 688"/>
                  <a:gd name="T12" fmla="*/ 0 w 690"/>
                  <a:gd name="T13" fmla="*/ 0 h 688"/>
                  <a:gd name="T14" fmla="*/ 0 w 690"/>
                  <a:gd name="T15" fmla="*/ 0 h 688"/>
                  <a:gd name="T16" fmla="*/ 0 w 690"/>
                  <a:gd name="T17" fmla="*/ 0 h 688"/>
                  <a:gd name="T18" fmla="*/ 0 w 690"/>
                  <a:gd name="T19" fmla="*/ 0 h 688"/>
                  <a:gd name="T20" fmla="*/ 0 w 690"/>
                  <a:gd name="T21" fmla="*/ 0 h 688"/>
                  <a:gd name="T22" fmla="*/ 0 w 690"/>
                  <a:gd name="T23" fmla="*/ 0 h 688"/>
                  <a:gd name="T24" fmla="*/ 0 w 690"/>
                  <a:gd name="T25" fmla="*/ 0 h 688"/>
                  <a:gd name="T26" fmla="*/ 0 w 690"/>
                  <a:gd name="T27" fmla="*/ 0 h 688"/>
                  <a:gd name="T28" fmla="*/ 0 w 690"/>
                  <a:gd name="T29" fmla="*/ 0 h 688"/>
                  <a:gd name="T30" fmla="*/ 0 w 690"/>
                  <a:gd name="T31" fmla="*/ 0 h 688"/>
                  <a:gd name="T32" fmla="*/ 0 w 690"/>
                  <a:gd name="T33" fmla="*/ 0 h 688"/>
                  <a:gd name="T34" fmla="*/ 0 w 690"/>
                  <a:gd name="T35" fmla="*/ 0 h 688"/>
                  <a:gd name="T36" fmla="*/ 0 w 690"/>
                  <a:gd name="T37" fmla="*/ 0 h 688"/>
                  <a:gd name="T38" fmla="*/ 0 w 690"/>
                  <a:gd name="T39" fmla="*/ 0 h 688"/>
                  <a:gd name="T40" fmla="*/ 0 w 690"/>
                  <a:gd name="T41" fmla="*/ 0 h 688"/>
                  <a:gd name="T42" fmla="*/ 0 w 690"/>
                  <a:gd name="T43" fmla="*/ 0 h 688"/>
                  <a:gd name="T44" fmla="*/ 0 w 690"/>
                  <a:gd name="T45" fmla="*/ 0 h 688"/>
                  <a:gd name="T46" fmla="*/ 0 w 690"/>
                  <a:gd name="T47" fmla="*/ 0 h 688"/>
                  <a:gd name="T48" fmla="*/ 0 w 690"/>
                  <a:gd name="T49" fmla="*/ 0 h 688"/>
                  <a:gd name="T50" fmla="*/ 0 w 690"/>
                  <a:gd name="T51" fmla="*/ 0 h 688"/>
                  <a:gd name="T52" fmla="*/ 0 w 690"/>
                  <a:gd name="T53" fmla="*/ 0 h 688"/>
                  <a:gd name="T54" fmla="*/ 0 w 690"/>
                  <a:gd name="T55" fmla="*/ 0 h 688"/>
                  <a:gd name="T56" fmla="*/ 0 w 690"/>
                  <a:gd name="T57" fmla="*/ 0 h 688"/>
                  <a:gd name="T58" fmla="*/ 0 w 690"/>
                  <a:gd name="T59" fmla="*/ 0 h 688"/>
                  <a:gd name="T60" fmla="*/ 0 w 690"/>
                  <a:gd name="T61" fmla="*/ 0 h 688"/>
                  <a:gd name="T62" fmla="*/ 0 w 690"/>
                  <a:gd name="T63" fmla="*/ 0 h 688"/>
                  <a:gd name="T64" fmla="*/ 0 w 690"/>
                  <a:gd name="T65" fmla="*/ 0 h 688"/>
                  <a:gd name="T66" fmla="*/ 0 w 690"/>
                  <a:gd name="T67" fmla="*/ 0 h 688"/>
                  <a:gd name="T68" fmla="*/ 0 w 690"/>
                  <a:gd name="T69" fmla="*/ 0 h 688"/>
                  <a:gd name="T70" fmla="*/ 0 w 690"/>
                  <a:gd name="T71" fmla="*/ 0 h 688"/>
                  <a:gd name="T72" fmla="*/ 0 w 690"/>
                  <a:gd name="T73" fmla="*/ 0 h 688"/>
                  <a:gd name="T74" fmla="*/ 0 w 690"/>
                  <a:gd name="T75" fmla="*/ 0 h 688"/>
                  <a:gd name="T76" fmla="*/ 0 w 690"/>
                  <a:gd name="T77" fmla="*/ 0 h 688"/>
                  <a:gd name="T78" fmla="*/ 0 w 690"/>
                  <a:gd name="T79" fmla="*/ 0 h 688"/>
                  <a:gd name="T80" fmla="*/ 0 w 690"/>
                  <a:gd name="T81" fmla="*/ 0 h 688"/>
                  <a:gd name="T82" fmla="*/ 0 w 690"/>
                  <a:gd name="T83" fmla="*/ 0 h 688"/>
                  <a:gd name="T84" fmla="*/ 0 w 690"/>
                  <a:gd name="T85" fmla="*/ 0 h 688"/>
                  <a:gd name="T86" fmla="*/ 0 w 690"/>
                  <a:gd name="T87" fmla="*/ 0 h 688"/>
                  <a:gd name="T88" fmla="*/ 0 w 690"/>
                  <a:gd name="T89" fmla="*/ 0 h 688"/>
                  <a:gd name="T90" fmla="*/ 0 w 690"/>
                  <a:gd name="T91" fmla="*/ 0 h 688"/>
                  <a:gd name="T92" fmla="*/ 0 w 690"/>
                  <a:gd name="T93" fmla="*/ 0 h 688"/>
                  <a:gd name="T94" fmla="*/ 0 w 690"/>
                  <a:gd name="T95" fmla="*/ 0 h 688"/>
                  <a:gd name="T96" fmla="*/ 0 w 690"/>
                  <a:gd name="T97" fmla="*/ 0 h 688"/>
                  <a:gd name="T98" fmla="*/ 0 w 690"/>
                  <a:gd name="T99" fmla="*/ 0 h 68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90"/>
                  <a:gd name="T151" fmla="*/ 0 h 688"/>
                  <a:gd name="T152" fmla="*/ 690 w 690"/>
                  <a:gd name="T153" fmla="*/ 688 h 68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90" h="688">
                    <a:moveTo>
                      <a:pt x="345" y="0"/>
                    </a:moveTo>
                    <a:lnTo>
                      <a:pt x="392" y="3"/>
                    </a:lnTo>
                    <a:lnTo>
                      <a:pt x="437" y="13"/>
                    </a:lnTo>
                    <a:lnTo>
                      <a:pt x="479" y="27"/>
                    </a:lnTo>
                    <a:lnTo>
                      <a:pt x="519" y="47"/>
                    </a:lnTo>
                    <a:lnTo>
                      <a:pt x="556" y="72"/>
                    </a:lnTo>
                    <a:lnTo>
                      <a:pt x="589" y="101"/>
                    </a:lnTo>
                    <a:lnTo>
                      <a:pt x="618" y="134"/>
                    </a:lnTo>
                    <a:lnTo>
                      <a:pt x="643" y="171"/>
                    </a:lnTo>
                    <a:lnTo>
                      <a:pt x="663" y="211"/>
                    </a:lnTo>
                    <a:lnTo>
                      <a:pt x="678" y="253"/>
                    </a:lnTo>
                    <a:lnTo>
                      <a:pt x="687" y="298"/>
                    </a:lnTo>
                    <a:lnTo>
                      <a:pt x="690" y="344"/>
                    </a:lnTo>
                    <a:lnTo>
                      <a:pt x="687" y="391"/>
                    </a:lnTo>
                    <a:lnTo>
                      <a:pt x="678" y="436"/>
                    </a:lnTo>
                    <a:lnTo>
                      <a:pt x="663" y="479"/>
                    </a:lnTo>
                    <a:lnTo>
                      <a:pt x="643" y="518"/>
                    </a:lnTo>
                    <a:lnTo>
                      <a:pt x="618" y="555"/>
                    </a:lnTo>
                    <a:lnTo>
                      <a:pt x="589" y="588"/>
                    </a:lnTo>
                    <a:lnTo>
                      <a:pt x="556" y="617"/>
                    </a:lnTo>
                    <a:lnTo>
                      <a:pt x="519" y="642"/>
                    </a:lnTo>
                    <a:lnTo>
                      <a:pt x="479" y="661"/>
                    </a:lnTo>
                    <a:lnTo>
                      <a:pt x="437" y="676"/>
                    </a:lnTo>
                    <a:lnTo>
                      <a:pt x="392" y="685"/>
                    </a:lnTo>
                    <a:lnTo>
                      <a:pt x="345" y="688"/>
                    </a:lnTo>
                    <a:lnTo>
                      <a:pt x="298" y="685"/>
                    </a:lnTo>
                    <a:lnTo>
                      <a:pt x="253" y="676"/>
                    </a:lnTo>
                    <a:lnTo>
                      <a:pt x="211" y="661"/>
                    </a:lnTo>
                    <a:lnTo>
                      <a:pt x="171" y="642"/>
                    </a:lnTo>
                    <a:lnTo>
                      <a:pt x="135" y="617"/>
                    </a:lnTo>
                    <a:lnTo>
                      <a:pt x="101" y="588"/>
                    </a:lnTo>
                    <a:lnTo>
                      <a:pt x="72" y="555"/>
                    </a:lnTo>
                    <a:lnTo>
                      <a:pt x="47" y="518"/>
                    </a:lnTo>
                    <a:lnTo>
                      <a:pt x="27" y="479"/>
                    </a:lnTo>
                    <a:lnTo>
                      <a:pt x="13" y="436"/>
                    </a:lnTo>
                    <a:lnTo>
                      <a:pt x="3" y="391"/>
                    </a:lnTo>
                    <a:lnTo>
                      <a:pt x="0" y="344"/>
                    </a:lnTo>
                    <a:lnTo>
                      <a:pt x="3" y="298"/>
                    </a:lnTo>
                    <a:lnTo>
                      <a:pt x="13" y="253"/>
                    </a:lnTo>
                    <a:lnTo>
                      <a:pt x="27" y="211"/>
                    </a:lnTo>
                    <a:lnTo>
                      <a:pt x="47" y="171"/>
                    </a:lnTo>
                    <a:lnTo>
                      <a:pt x="72" y="134"/>
                    </a:lnTo>
                    <a:lnTo>
                      <a:pt x="101" y="101"/>
                    </a:lnTo>
                    <a:lnTo>
                      <a:pt x="135" y="72"/>
                    </a:lnTo>
                    <a:lnTo>
                      <a:pt x="171" y="47"/>
                    </a:lnTo>
                    <a:lnTo>
                      <a:pt x="211" y="27"/>
                    </a:lnTo>
                    <a:lnTo>
                      <a:pt x="253" y="13"/>
                    </a:lnTo>
                    <a:lnTo>
                      <a:pt x="298" y="3"/>
                    </a:lnTo>
                    <a:lnTo>
                      <a:pt x="345" y="0"/>
                    </a:lnTo>
                    <a:close/>
                  </a:path>
                </a:pathLst>
              </a:custGeom>
              <a:solidFill>
                <a:srgbClr val="9EFF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4116" name="Freeform 12"/>
              <p:cNvSpPr>
                <a:spLocks/>
              </p:cNvSpPr>
              <p:nvPr/>
            </p:nvSpPr>
            <p:spPr bwMode="auto">
              <a:xfrm>
                <a:off x="163" y="311"/>
                <a:ext cx="223" cy="225"/>
              </a:xfrm>
              <a:custGeom>
                <a:avLst/>
                <a:gdLst>
                  <a:gd name="T0" fmla="*/ 0 w 651"/>
                  <a:gd name="T1" fmla="*/ 0 h 650"/>
                  <a:gd name="T2" fmla="*/ 0 w 651"/>
                  <a:gd name="T3" fmla="*/ 0 h 650"/>
                  <a:gd name="T4" fmla="*/ 0 w 651"/>
                  <a:gd name="T5" fmla="*/ 0 h 650"/>
                  <a:gd name="T6" fmla="*/ 0 w 651"/>
                  <a:gd name="T7" fmla="*/ 0 h 650"/>
                  <a:gd name="T8" fmla="*/ 0 w 651"/>
                  <a:gd name="T9" fmla="*/ 0 h 650"/>
                  <a:gd name="T10" fmla="*/ 0 w 651"/>
                  <a:gd name="T11" fmla="*/ 0 h 650"/>
                  <a:gd name="T12" fmla="*/ 0 w 651"/>
                  <a:gd name="T13" fmla="*/ 0 h 650"/>
                  <a:gd name="T14" fmla="*/ 0 w 651"/>
                  <a:gd name="T15" fmla="*/ 0 h 650"/>
                  <a:gd name="T16" fmla="*/ 0 w 651"/>
                  <a:gd name="T17" fmla="*/ 0 h 650"/>
                  <a:gd name="T18" fmla="*/ 0 w 651"/>
                  <a:gd name="T19" fmla="*/ 0 h 650"/>
                  <a:gd name="T20" fmla="*/ 0 w 651"/>
                  <a:gd name="T21" fmla="*/ 0 h 650"/>
                  <a:gd name="T22" fmla="*/ 0 w 651"/>
                  <a:gd name="T23" fmla="*/ 0 h 650"/>
                  <a:gd name="T24" fmla="*/ 0 w 651"/>
                  <a:gd name="T25" fmla="*/ 0 h 650"/>
                  <a:gd name="T26" fmla="*/ 0 w 651"/>
                  <a:gd name="T27" fmla="*/ 0 h 650"/>
                  <a:gd name="T28" fmla="*/ 0 w 651"/>
                  <a:gd name="T29" fmla="*/ 0 h 650"/>
                  <a:gd name="T30" fmla="*/ 0 w 651"/>
                  <a:gd name="T31" fmla="*/ 0 h 650"/>
                  <a:gd name="T32" fmla="*/ 0 w 651"/>
                  <a:gd name="T33" fmla="*/ 0 h 650"/>
                  <a:gd name="T34" fmla="*/ 0 w 651"/>
                  <a:gd name="T35" fmla="*/ 0 h 650"/>
                  <a:gd name="T36" fmla="*/ 0 w 651"/>
                  <a:gd name="T37" fmla="*/ 0 h 650"/>
                  <a:gd name="T38" fmla="*/ 0 w 651"/>
                  <a:gd name="T39" fmla="*/ 0 h 650"/>
                  <a:gd name="T40" fmla="*/ 0 w 651"/>
                  <a:gd name="T41" fmla="*/ 0 h 650"/>
                  <a:gd name="T42" fmla="*/ 0 w 651"/>
                  <a:gd name="T43" fmla="*/ 0 h 650"/>
                  <a:gd name="T44" fmla="*/ 0 w 651"/>
                  <a:gd name="T45" fmla="*/ 0 h 650"/>
                  <a:gd name="T46" fmla="*/ 0 w 651"/>
                  <a:gd name="T47" fmla="*/ 0 h 650"/>
                  <a:gd name="T48" fmla="*/ 0 w 651"/>
                  <a:gd name="T49" fmla="*/ 0 h 650"/>
                  <a:gd name="T50" fmla="*/ 0 w 651"/>
                  <a:gd name="T51" fmla="*/ 0 h 650"/>
                  <a:gd name="T52" fmla="*/ 0 w 651"/>
                  <a:gd name="T53" fmla="*/ 0 h 650"/>
                  <a:gd name="T54" fmla="*/ 0 w 651"/>
                  <a:gd name="T55" fmla="*/ 0 h 650"/>
                  <a:gd name="T56" fmla="*/ 0 w 651"/>
                  <a:gd name="T57" fmla="*/ 0 h 650"/>
                  <a:gd name="T58" fmla="*/ 0 w 651"/>
                  <a:gd name="T59" fmla="*/ 0 h 650"/>
                  <a:gd name="T60" fmla="*/ 0 w 651"/>
                  <a:gd name="T61" fmla="*/ 0 h 650"/>
                  <a:gd name="T62" fmla="*/ 0 w 651"/>
                  <a:gd name="T63" fmla="*/ 0 h 650"/>
                  <a:gd name="T64" fmla="*/ 0 w 651"/>
                  <a:gd name="T65" fmla="*/ 0 h 650"/>
                  <a:gd name="T66" fmla="*/ 0 w 651"/>
                  <a:gd name="T67" fmla="*/ 0 h 650"/>
                  <a:gd name="T68" fmla="*/ 0 w 651"/>
                  <a:gd name="T69" fmla="*/ 0 h 650"/>
                  <a:gd name="T70" fmla="*/ 0 w 651"/>
                  <a:gd name="T71" fmla="*/ 0 h 650"/>
                  <a:gd name="T72" fmla="*/ 0 w 651"/>
                  <a:gd name="T73" fmla="*/ 0 h 650"/>
                  <a:gd name="T74" fmla="*/ 0 w 651"/>
                  <a:gd name="T75" fmla="*/ 0 h 650"/>
                  <a:gd name="T76" fmla="*/ 0 w 651"/>
                  <a:gd name="T77" fmla="*/ 0 h 650"/>
                  <a:gd name="T78" fmla="*/ 0 w 651"/>
                  <a:gd name="T79" fmla="*/ 0 h 650"/>
                  <a:gd name="T80" fmla="*/ 0 w 651"/>
                  <a:gd name="T81" fmla="*/ 0 h 650"/>
                  <a:gd name="T82" fmla="*/ 0 w 651"/>
                  <a:gd name="T83" fmla="*/ 0 h 650"/>
                  <a:gd name="T84" fmla="*/ 0 w 651"/>
                  <a:gd name="T85" fmla="*/ 0 h 650"/>
                  <a:gd name="T86" fmla="*/ 0 w 651"/>
                  <a:gd name="T87" fmla="*/ 0 h 650"/>
                  <a:gd name="T88" fmla="*/ 0 w 651"/>
                  <a:gd name="T89" fmla="*/ 0 h 650"/>
                  <a:gd name="T90" fmla="*/ 0 w 651"/>
                  <a:gd name="T91" fmla="*/ 0 h 650"/>
                  <a:gd name="T92" fmla="*/ 0 w 651"/>
                  <a:gd name="T93" fmla="*/ 0 h 650"/>
                  <a:gd name="T94" fmla="*/ 0 w 651"/>
                  <a:gd name="T95" fmla="*/ 0 h 650"/>
                  <a:gd name="T96" fmla="*/ 0 w 651"/>
                  <a:gd name="T97" fmla="*/ 0 h 650"/>
                  <a:gd name="T98" fmla="*/ 0 w 651"/>
                  <a:gd name="T99" fmla="*/ 0 h 65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51"/>
                  <a:gd name="T151" fmla="*/ 0 h 650"/>
                  <a:gd name="T152" fmla="*/ 651 w 651"/>
                  <a:gd name="T153" fmla="*/ 650 h 65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51" h="650">
                    <a:moveTo>
                      <a:pt x="325" y="0"/>
                    </a:moveTo>
                    <a:lnTo>
                      <a:pt x="370" y="4"/>
                    </a:lnTo>
                    <a:lnTo>
                      <a:pt x="411" y="12"/>
                    </a:lnTo>
                    <a:lnTo>
                      <a:pt x="452" y="26"/>
                    </a:lnTo>
                    <a:lnTo>
                      <a:pt x="489" y="45"/>
                    </a:lnTo>
                    <a:lnTo>
                      <a:pt x="524" y="69"/>
                    </a:lnTo>
                    <a:lnTo>
                      <a:pt x="555" y="96"/>
                    </a:lnTo>
                    <a:lnTo>
                      <a:pt x="583" y="128"/>
                    </a:lnTo>
                    <a:lnTo>
                      <a:pt x="607" y="162"/>
                    </a:lnTo>
                    <a:lnTo>
                      <a:pt x="626" y="199"/>
                    </a:lnTo>
                    <a:lnTo>
                      <a:pt x="639" y="239"/>
                    </a:lnTo>
                    <a:lnTo>
                      <a:pt x="648" y="282"/>
                    </a:lnTo>
                    <a:lnTo>
                      <a:pt x="651" y="325"/>
                    </a:lnTo>
                    <a:lnTo>
                      <a:pt x="648" y="369"/>
                    </a:lnTo>
                    <a:lnTo>
                      <a:pt x="639" y="411"/>
                    </a:lnTo>
                    <a:lnTo>
                      <a:pt x="626" y="451"/>
                    </a:lnTo>
                    <a:lnTo>
                      <a:pt x="607" y="488"/>
                    </a:lnTo>
                    <a:lnTo>
                      <a:pt x="583" y="523"/>
                    </a:lnTo>
                    <a:lnTo>
                      <a:pt x="555" y="554"/>
                    </a:lnTo>
                    <a:lnTo>
                      <a:pt x="524" y="582"/>
                    </a:lnTo>
                    <a:lnTo>
                      <a:pt x="489" y="606"/>
                    </a:lnTo>
                    <a:lnTo>
                      <a:pt x="452" y="625"/>
                    </a:lnTo>
                    <a:lnTo>
                      <a:pt x="411" y="638"/>
                    </a:lnTo>
                    <a:lnTo>
                      <a:pt x="370" y="647"/>
                    </a:lnTo>
                    <a:lnTo>
                      <a:pt x="325" y="650"/>
                    </a:lnTo>
                    <a:lnTo>
                      <a:pt x="282" y="647"/>
                    </a:lnTo>
                    <a:lnTo>
                      <a:pt x="240" y="638"/>
                    </a:lnTo>
                    <a:lnTo>
                      <a:pt x="200" y="625"/>
                    </a:lnTo>
                    <a:lnTo>
                      <a:pt x="162" y="606"/>
                    </a:lnTo>
                    <a:lnTo>
                      <a:pt x="127" y="582"/>
                    </a:lnTo>
                    <a:lnTo>
                      <a:pt x="96" y="554"/>
                    </a:lnTo>
                    <a:lnTo>
                      <a:pt x="68" y="523"/>
                    </a:lnTo>
                    <a:lnTo>
                      <a:pt x="45" y="488"/>
                    </a:lnTo>
                    <a:lnTo>
                      <a:pt x="25" y="451"/>
                    </a:lnTo>
                    <a:lnTo>
                      <a:pt x="12" y="411"/>
                    </a:lnTo>
                    <a:lnTo>
                      <a:pt x="3" y="369"/>
                    </a:lnTo>
                    <a:lnTo>
                      <a:pt x="0" y="325"/>
                    </a:lnTo>
                    <a:lnTo>
                      <a:pt x="3" y="282"/>
                    </a:lnTo>
                    <a:lnTo>
                      <a:pt x="12" y="239"/>
                    </a:lnTo>
                    <a:lnTo>
                      <a:pt x="25" y="199"/>
                    </a:lnTo>
                    <a:lnTo>
                      <a:pt x="45" y="162"/>
                    </a:lnTo>
                    <a:lnTo>
                      <a:pt x="68" y="128"/>
                    </a:lnTo>
                    <a:lnTo>
                      <a:pt x="96" y="96"/>
                    </a:lnTo>
                    <a:lnTo>
                      <a:pt x="127" y="69"/>
                    </a:lnTo>
                    <a:lnTo>
                      <a:pt x="162" y="45"/>
                    </a:lnTo>
                    <a:lnTo>
                      <a:pt x="200" y="26"/>
                    </a:lnTo>
                    <a:lnTo>
                      <a:pt x="240" y="12"/>
                    </a:lnTo>
                    <a:lnTo>
                      <a:pt x="282" y="4"/>
                    </a:lnTo>
                    <a:lnTo>
                      <a:pt x="325" y="0"/>
                    </a:lnTo>
                    <a:close/>
                  </a:path>
                </a:pathLst>
              </a:custGeom>
              <a:solidFill>
                <a:srgbClr val="A3FFD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4117" name="Freeform 13"/>
              <p:cNvSpPr>
                <a:spLocks/>
              </p:cNvSpPr>
              <p:nvPr/>
            </p:nvSpPr>
            <p:spPr bwMode="auto">
              <a:xfrm>
                <a:off x="172" y="316"/>
                <a:ext cx="210" cy="209"/>
              </a:xfrm>
              <a:custGeom>
                <a:avLst/>
                <a:gdLst>
                  <a:gd name="T0" fmla="*/ 0 w 609"/>
                  <a:gd name="T1" fmla="*/ 0 h 608"/>
                  <a:gd name="T2" fmla="*/ 0 w 609"/>
                  <a:gd name="T3" fmla="*/ 0 h 608"/>
                  <a:gd name="T4" fmla="*/ 0 w 609"/>
                  <a:gd name="T5" fmla="*/ 0 h 608"/>
                  <a:gd name="T6" fmla="*/ 0 w 609"/>
                  <a:gd name="T7" fmla="*/ 0 h 608"/>
                  <a:gd name="T8" fmla="*/ 0 w 609"/>
                  <a:gd name="T9" fmla="*/ 0 h 608"/>
                  <a:gd name="T10" fmla="*/ 0 w 609"/>
                  <a:gd name="T11" fmla="*/ 0 h 608"/>
                  <a:gd name="T12" fmla="*/ 0 w 609"/>
                  <a:gd name="T13" fmla="*/ 0 h 608"/>
                  <a:gd name="T14" fmla="*/ 0 w 609"/>
                  <a:gd name="T15" fmla="*/ 0 h 608"/>
                  <a:gd name="T16" fmla="*/ 0 w 609"/>
                  <a:gd name="T17" fmla="*/ 0 h 608"/>
                  <a:gd name="T18" fmla="*/ 0 w 609"/>
                  <a:gd name="T19" fmla="*/ 0 h 608"/>
                  <a:gd name="T20" fmla="*/ 0 w 609"/>
                  <a:gd name="T21" fmla="*/ 0 h 608"/>
                  <a:gd name="T22" fmla="*/ 0 w 609"/>
                  <a:gd name="T23" fmla="*/ 0 h 608"/>
                  <a:gd name="T24" fmla="*/ 0 w 609"/>
                  <a:gd name="T25" fmla="*/ 0 h 608"/>
                  <a:gd name="T26" fmla="*/ 0 w 609"/>
                  <a:gd name="T27" fmla="*/ 0 h 608"/>
                  <a:gd name="T28" fmla="*/ 0 w 609"/>
                  <a:gd name="T29" fmla="*/ 0 h 608"/>
                  <a:gd name="T30" fmla="*/ 0 w 609"/>
                  <a:gd name="T31" fmla="*/ 0 h 608"/>
                  <a:gd name="T32" fmla="*/ 0 w 609"/>
                  <a:gd name="T33" fmla="*/ 0 h 608"/>
                  <a:gd name="T34" fmla="*/ 0 w 609"/>
                  <a:gd name="T35" fmla="*/ 0 h 608"/>
                  <a:gd name="T36" fmla="*/ 0 w 609"/>
                  <a:gd name="T37" fmla="*/ 0 h 608"/>
                  <a:gd name="T38" fmla="*/ 0 w 609"/>
                  <a:gd name="T39" fmla="*/ 0 h 608"/>
                  <a:gd name="T40" fmla="*/ 0 w 609"/>
                  <a:gd name="T41" fmla="*/ 0 h 608"/>
                  <a:gd name="T42" fmla="*/ 0 w 609"/>
                  <a:gd name="T43" fmla="*/ 0 h 608"/>
                  <a:gd name="T44" fmla="*/ 0 w 609"/>
                  <a:gd name="T45" fmla="*/ 0 h 608"/>
                  <a:gd name="T46" fmla="*/ 0 w 609"/>
                  <a:gd name="T47" fmla="*/ 0 h 608"/>
                  <a:gd name="T48" fmla="*/ 0 w 609"/>
                  <a:gd name="T49" fmla="*/ 0 h 608"/>
                  <a:gd name="T50" fmla="*/ 0 w 609"/>
                  <a:gd name="T51" fmla="*/ 0 h 608"/>
                  <a:gd name="T52" fmla="*/ 0 w 609"/>
                  <a:gd name="T53" fmla="*/ 0 h 608"/>
                  <a:gd name="T54" fmla="*/ 0 w 609"/>
                  <a:gd name="T55" fmla="*/ 0 h 608"/>
                  <a:gd name="T56" fmla="*/ 0 w 609"/>
                  <a:gd name="T57" fmla="*/ 0 h 608"/>
                  <a:gd name="T58" fmla="*/ 0 w 609"/>
                  <a:gd name="T59" fmla="*/ 0 h 608"/>
                  <a:gd name="T60" fmla="*/ 0 w 609"/>
                  <a:gd name="T61" fmla="*/ 0 h 608"/>
                  <a:gd name="T62" fmla="*/ 0 w 609"/>
                  <a:gd name="T63" fmla="*/ 0 h 608"/>
                  <a:gd name="T64" fmla="*/ 0 w 609"/>
                  <a:gd name="T65" fmla="*/ 0 h 608"/>
                  <a:gd name="T66" fmla="*/ 0 w 609"/>
                  <a:gd name="T67" fmla="*/ 0 h 608"/>
                  <a:gd name="T68" fmla="*/ 0 w 609"/>
                  <a:gd name="T69" fmla="*/ 0 h 608"/>
                  <a:gd name="T70" fmla="*/ 0 w 609"/>
                  <a:gd name="T71" fmla="*/ 0 h 608"/>
                  <a:gd name="T72" fmla="*/ 0 w 609"/>
                  <a:gd name="T73" fmla="*/ 0 h 608"/>
                  <a:gd name="T74" fmla="*/ 0 w 609"/>
                  <a:gd name="T75" fmla="*/ 0 h 608"/>
                  <a:gd name="T76" fmla="*/ 0 w 609"/>
                  <a:gd name="T77" fmla="*/ 0 h 608"/>
                  <a:gd name="T78" fmla="*/ 0 w 609"/>
                  <a:gd name="T79" fmla="*/ 0 h 608"/>
                  <a:gd name="T80" fmla="*/ 0 w 609"/>
                  <a:gd name="T81" fmla="*/ 0 h 608"/>
                  <a:gd name="T82" fmla="*/ 0 w 609"/>
                  <a:gd name="T83" fmla="*/ 0 h 608"/>
                  <a:gd name="T84" fmla="*/ 0 w 609"/>
                  <a:gd name="T85" fmla="*/ 0 h 608"/>
                  <a:gd name="T86" fmla="*/ 0 w 609"/>
                  <a:gd name="T87" fmla="*/ 0 h 608"/>
                  <a:gd name="T88" fmla="*/ 0 w 609"/>
                  <a:gd name="T89" fmla="*/ 0 h 608"/>
                  <a:gd name="T90" fmla="*/ 0 w 609"/>
                  <a:gd name="T91" fmla="*/ 0 h 608"/>
                  <a:gd name="T92" fmla="*/ 0 w 609"/>
                  <a:gd name="T93" fmla="*/ 0 h 608"/>
                  <a:gd name="T94" fmla="*/ 0 w 609"/>
                  <a:gd name="T95" fmla="*/ 0 h 608"/>
                  <a:gd name="T96" fmla="*/ 0 w 609"/>
                  <a:gd name="T97" fmla="*/ 0 h 608"/>
                  <a:gd name="T98" fmla="*/ 0 w 609"/>
                  <a:gd name="T99" fmla="*/ 0 h 60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09"/>
                  <a:gd name="T151" fmla="*/ 0 h 608"/>
                  <a:gd name="T152" fmla="*/ 609 w 609"/>
                  <a:gd name="T153" fmla="*/ 608 h 60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09" h="608">
                    <a:moveTo>
                      <a:pt x="304" y="0"/>
                    </a:moveTo>
                    <a:lnTo>
                      <a:pt x="346" y="3"/>
                    </a:lnTo>
                    <a:lnTo>
                      <a:pt x="385" y="11"/>
                    </a:lnTo>
                    <a:lnTo>
                      <a:pt x="423" y="24"/>
                    </a:lnTo>
                    <a:lnTo>
                      <a:pt x="458" y="42"/>
                    </a:lnTo>
                    <a:lnTo>
                      <a:pt x="490" y="64"/>
                    </a:lnTo>
                    <a:lnTo>
                      <a:pt x="520" y="90"/>
                    </a:lnTo>
                    <a:lnTo>
                      <a:pt x="546" y="119"/>
                    </a:lnTo>
                    <a:lnTo>
                      <a:pt x="567" y="151"/>
                    </a:lnTo>
                    <a:lnTo>
                      <a:pt x="585" y="186"/>
                    </a:lnTo>
                    <a:lnTo>
                      <a:pt x="598" y="223"/>
                    </a:lnTo>
                    <a:lnTo>
                      <a:pt x="606" y="263"/>
                    </a:lnTo>
                    <a:lnTo>
                      <a:pt x="609" y="304"/>
                    </a:lnTo>
                    <a:lnTo>
                      <a:pt x="606" y="345"/>
                    </a:lnTo>
                    <a:lnTo>
                      <a:pt x="598" y="385"/>
                    </a:lnTo>
                    <a:lnTo>
                      <a:pt x="585" y="422"/>
                    </a:lnTo>
                    <a:lnTo>
                      <a:pt x="567" y="457"/>
                    </a:lnTo>
                    <a:lnTo>
                      <a:pt x="546" y="489"/>
                    </a:lnTo>
                    <a:lnTo>
                      <a:pt x="520" y="519"/>
                    </a:lnTo>
                    <a:lnTo>
                      <a:pt x="490" y="545"/>
                    </a:lnTo>
                    <a:lnTo>
                      <a:pt x="458" y="566"/>
                    </a:lnTo>
                    <a:lnTo>
                      <a:pt x="423" y="584"/>
                    </a:lnTo>
                    <a:lnTo>
                      <a:pt x="385" y="597"/>
                    </a:lnTo>
                    <a:lnTo>
                      <a:pt x="346" y="605"/>
                    </a:lnTo>
                    <a:lnTo>
                      <a:pt x="304" y="608"/>
                    </a:lnTo>
                    <a:lnTo>
                      <a:pt x="263" y="605"/>
                    </a:lnTo>
                    <a:lnTo>
                      <a:pt x="224" y="597"/>
                    </a:lnTo>
                    <a:lnTo>
                      <a:pt x="186" y="584"/>
                    </a:lnTo>
                    <a:lnTo>
                      <a:pt x="151" y="566"/>
                    </a:lnTo>
                    <a:lnTo>
                      <a:pt x="119" y="545"/>
                    </a:lnTo>
                    <a:lnTo>
                      <a:pt x="90" y="519"/>
                    </a:lnTo>
                    <a:lnTo>
                      <a:pt x="64" y="489"/>
                    </a:lnTo>
                    <a:lnTo>
                      <a:pt x="42" y="457"/>
                    </a:lnTo>
                    <a:lnTo>
                      <a:pt x="24" y="422"/>
                    </a:lnTo>
                    <a:lnTo>
                      <a:pt x="11" y="385"/>
                    </a:lnTo>
                    <a:lnTo>
                      <a:pt x="3" y="345"/>
                    </a:lnTo>
                    <a:lnTo>
                      <a:pt x="0" y="304"/>
                    </a:lnTo>
                    <a:lnTo>
                      <a:pt x="3" y="263"/>
                    </a:lnTo>
                    <a:lnTo>
                      <a:pt x="11" y="223"/>
                    </a:lnTo>
                    <a:lnTo>
                      <a:pt x="24" y="186"/>
                    </a:lnTo>
                    <a:lnTo>
                      <a:pt x="42" y="151"/>
                    </a:lnTo>
                    <a:lnTo>
                      <a:pt x="64" y="119"/>
                    </a:lnTo>
                    <a:lnTo>
                      <a:pt x="90" y="90"/>
                    </a:lnTo>
                    <a:lnTo>
                      <a:pt x="119" y="64"/>
                    </a:lnTo>
                    <a:lnTo>
                      <a:pt x="151" y="42"/>
                    </a:lnTo>
                    <a:lnTo>
                      <a:pt x="186" y="24"/>
                    </a:lnTo>
                    <a:lnTo>
                      <a:pt x="224" y="11"/>
                    </a:lnTo>
                    <a:lnTo>
                      <a:pt x="263" y="3"/>
                    </a:lnTo>
                    <a:lnTo>
                      <a:pt x="304" y="0"/>
                    </a:lnTo>
                    <a:close/>
                  </a:path>
                </a:pathLst>
              </a:custGeom>
              <a:solidFill>
                <a:srgbClr val="ABFFD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4118" name="Freeform 14"/>
              <p:cNvSpPr>
                <a:spLocks/>
              </p:cNvSpPr>
              <p:nvPr/>
            </p:nvSpPr>
            <p:spPr bwMode="auto">
              <a:xfrm>
                <a:off x="180" y="318"/>
                <a:ext cx="196" cy="198"/>
              </a:xfrm>
              <a:custGeom>
                <a:avLst/>
                <a:gdLst>
                  <a:gd name="T0" fmla="*/ 0 w 571"/>
                  <a:gd name="T1" fmla="*/ 0 h 571"/>
                  <a:gd name="T2" fmla="*/ 0 w 571"/>
                  <a:gd name="T3" fmla="*/ 0 h 571"/>
                  <a:gd name="T4" fmla="*/ 0 w 571"/>
                  <a:gd name="T5" fmla="*/ 0 h 571"/>
                  <a:gd name="T6" fmla="*/ 0 w 571"/>
                  <a:gd name="T7" fmla="*/ 0 h 571"/>
                  <a:gd name="T8" fmla="*/ 0 w 571"/>
                  <a:gd name="T9" fmla="*/ 0 h 571"/>
                  <a:gd name="T10" fmla="*/ 0 w 571"/>
                  <a:gd name="T11" fmla="*/ 0 h 571"/>
                  <a:gd name="T12" fmla="*/ 0 w 571"/>
                  <a:gd name="T13" fmla="*/ 0 h 571"/>
                  <a:gd name="T14" fmla="*/ 0 w 571"/>
                  <a:gd name="T15" fmla="*/ 0 h 571"/>
                  <a:gd name="T16" fmla="*/ 0 w 571"/>
                  <a:gd name="T17" fmla="*/ 0 h 571"/>
                  <a:gd name="T18" fmla="*/ 0 w 571"/>
                  <a:gd name="T19" fmla="*/ 0 h 571"/>
                  <a:gd name="T20" fmla="*/ 0 w 571"/>
                  <a:gd name="T21" fmla="*/ 0 h 571"/>
                  <a:gd name="T22" fmla="*/ 0 w 571"/>
                  <a:gd name="T23" fmla="*/ 0 h 571"/>
                  <a:gd name="T24" fmla="*/ 0 w 571"/>
                  <a:gd name="T25" fmla="*/ 0 h 571"/>
                  <a:gd name="T26" fmla="*/ 0 w 571"/>
                  <a:gd name="T27" fmla="*/ 0 h 571"/>
                  <a:gd name="T28" fmla="*/ 0 w 571"/>
                  <a:gd name="T29" fmla="*/ 0 h 571"/>
                  <a:gd name="T30" fmla="*/ 0 w 571"/>
                  <a:gd name="T31" fmla="*/ 0 h 571"/>
                  <a:gd name="T32" fmla="*/ 0 w 571"/>
                  <a:gd name="T33" fmla="*/ 0 h 571"/>
                  <a:gd name="T34" fmla="*/ 0 w 571"/>
                  <a:gd name="T35" fmla="*/ 0 h 571"/>
                  <a:gd name="T36" fmla="*/ 0 w 571"/>
                  <a:gd name="T37" fmla="*/ 0 h 571"/>
                  <a:gd name="T38" fmla="*/ 0 w 571"/>
                  <a:gd name="T39" fmla="*/ 0 h 571"/>
                  <a:gd name="T40" fmla="*/ 0 w 571"/>
                  <a:gd name="T41" fmla="*/ 0 h 571"/>
                  <a:gd name="T42" fmla="*/ 0 w 571"/>
                  <a:gd name="T43" fmla="*/ 0 h 571"/>
                  <a:gd name="T44" fmla="*/ 0 w 571"/>
                  <a:gd name="T45" fmla="*/ 0 h 571"/>
                  <a:gd name="T46" fmla="*/ 0 w 571"/>
                  <a:gd name="T47" fmla="*/ 0 h 571"/>
                  <a:gd name="T48" fmla="*/ 0 w 571"/>
                  <a:gd name="T49" fmla="*/ 0 h 571"/>
                  <a:gd name="T50" fmla="*/ 0 w 571"/>
                  <a:gd name="T51" fmla="*/ 0 h 571"/>
                  <a:gd name="T52" fmla="*/ 0 w 571"/>
                  <a:gd name="T53" fmla="*/ 0 h 571"/>
                  <a:gd name="T54" fmla="*/ 0 w 571"/>
                  <a:gd name="T55" fmla="*/ 0 h 571"/>
                  <a:gd name="T56" fmla="*/ 0 w 571"/>
                  <a:gd name="T57" fmla="*/ 0 h 571"/>
                  <a:gd name="T58" fmla="*/ 0 w 571"/>
                  <a:gd name="T59" fmla="*/ 0 h 571"/>
                  <a:gd name="T60" fmla="*/ 0 w 571"/>
                  <a:gd name="T61" fmla="*/ 0 h 571"/>
                  <a:gd name="T62" fmla="*/ 0 w 571"/>
                  <a:gd name="T63" fmla="*/ 0 h 571"/>
                  <a:gd name="T64" fmla="*/ 0 w 571"/>
                  <a:gd name="T65" fmla="*/ 0 h 571"/>
                  <a:gd name="T66" fmla="*/ 0 w 571"/>
                  <a:gd name="T67" fmla="*/ 0 h 571"/>
                  <a:gd name="T68" fmla="*/ 0 w 571"/>
                  <a:gd name="T69" fmla="*/ 0 h 571"/>
                  <a:gd name="T70" fmla="*/ 0 w 571"/>
                  <a:gd name="T71" fmla="*/ 0 h 571"/>
                  <a:gd name="T72" fmla="*/ 0 w 571"/>
                  <a:gd name="T73" fmla="*/ 0 h 571"/>
                  <a:gd name="T74" fmla="*/ 0 w 571"/>
                  <a:gd name="T75" fmla="*/ 0 h 571"/>
                  <a:gd name="T76" fmla="*/ 0 w 571"/>
                  <a:gd name="T77" fmla="*/ 0 h 571"/>
                  <a:gd name="T78" fmla="*/ 0 w 571"/>
                  <a:gd name="T79" fmla="*/ 0 h 571"/>
                  <a:gd name="T80" fmla="*/ 0 w 571"/>
                  <a:gd name="T81" fmla="*/ 0 h 571"/>
                  <a:gd name="T82" fmla="*/ 0 w 571"/>
                  <a:gd name="T83" fmla="*/ 0 h 571"/>
                  <a:gd name="T84" fmla="*/ 0 w 571"/>
                  <a:gd name="T85" fmla="*/ 0 h 571"/>
                  <a:gd name="T86" fmla="*/ 0 w 571"/>
                  <a:gd name="T87" fmla="*/ 0 h 571"/>
                  <a:gd name="T88" fmla="*/ 0 w 571"/>
                  <a:gd name="T89" fmla="*/ 0 h 571"/>
                  <a:gd name="T90" fmla="*/ 0 w 571"/>
                  <a:gd name="T91" fmla="*/ 0 h 571"/>
                  <a:gd name="T92" fmla="*/ 0 w 571"/>
                  <a:gd name="T93" fmla="*/ 0 h 571"/>
                  <a:gd name="T94" fmla="*/ 0 w 571"/>
                  <a:gd name="T95" fmla="*/ 0 h 571"/>
                  <a:gd name="T96" fmla="*/ 0 w 571"/>
                  <a:gd name="T97" fmla="*/ 0 h 571"/>
                  <a:gd name="T98" fmla="*/ 0 w 571"/>
                  <a:gd name="T99" fmla="*/ 0 h 57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571"/>
                  <a:gd name="T151" fmla="*/ 0 h 571"/>
                  <a:gd name="T152" fmla="*/ 571 w 571"/>
                  <a:gd name="T153" fmla="*/ 571 h 57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571" h="571">
                    <a:moveTo>
                      <a:pt x="286" y="0"/>
                    </a:moveTo>
                    <a:lnTo>
                      <a:pt x="325" y="3"/>
                    </a:lnTo>
                    <a:lnTo>
                      <a:pt x="362" y="11"/>
                    </a:lnTo>
                    <a:lnTo>
                      <a:pt x="396" y="23"/>
                    </a:lnTo>
                    <a:lnTo>
                      <a:pt x="430" y="40"/>
                    </a:lnTo>
                    <a:lnTo>
                      <a:pt x="460" y="60"/>
                    </a:lnTo>
                    <a:lnTo>
                      <a:pt x="487" y="85"/>
                    </a:lnTo>
                    <a:lnTo>
                      <a:pt x="512" y="112"/>
                    </a:lnTo>
                    <a:lnTo>
                      <a:pt x="532" y="142"/>
                    </a:lnTo>
                    <a:lnTo>
                      <a:pt x="549" y="176"/>
                    </a:lnTo>
                    <a:lnTo>
                      <a:pt x="561" y="210"/>
                    </a:lnTo>
                    <a:lnTo>
                      <a:pt x="569" y="247"/>
                    </a:lnTo>
                    <a:lnTo>
                      <a:pt x="571" y="285"/>
                    </a:lnTo>
                    <a:lnTo>
                      <a:pt x="569" y="324"/>
                    </a:lnTo>
                    <a:lnTo>
                      <a:pt x="561" y="361"/>
                    </a:lnTo>
                    <a:lnTo>
                      <a:pt x="549" y="396"/>
                    </a:lnTo>
                    <a:lnTo>
                      <a:pt x="532" y="429"/>
                    </a:lnTo>
                    <a:lnTo>
                      <a:pt x="512" y="460"/>
                    </a:lnTo>
                    <a:lnTo>
                      <a:pt x="487" y="487"/>
                    </a:lnTo>
                    <a:lnTo>
                      <a:pt x="460" y="512"/>
                    </a:lnTo>
                    <a:lnTo>
                      <a:pt x="430" y="532"/>
                    </a:lnTo>
                    <a:lnTo>
                      <a:pt x="396" y="548"/>
                    </a:lnTo>
                    <a:lnTo>
                      <a:pt x="362" y="561"/>
                    </a:lnTo>
                    <a:lnTo>
                      <a:pt x="325" y="569"/>
                    </a:lnTo>
                    <a:lnTo>
                      <a:pt x="286" y="571"/>
                    </a:lnTo>
                    <a:lnTo>
                      <a:pt x="248" y="569"/>
                    </a:lnTo>
                    <a:lnTo>
                      <a:pt x="211" y="561"/>
                    </a:lnTo>
                    <a:lnTo>
                      <a:pt x="176" y="548"/>
                    </a:lnTo>
                    <a:lnTo>
                      <a:pt x="142" y="532"/>
                    </a:lnTo>
                    <a:lnTo>
                      <a:pt x="112" y="512"/>
                    </a:lnTo>
                    <a:lnTo>
                      <a:pt x="85" y="487"/>
                    </a:lnTo>
                    <a:lnTo>
                      <a:pt x="60" y="460"/>
                    </a:lnTo>
                    <a:lnTo>
                      <a:pt x="40" y="429"/>
                    </a:lnTo>
                    <a:lnTo>
                      <a:pt x="24" y="396"/>
                    </a:lnTo>
                    <a:lnTo>
                      <a:pt x="11" y="361"/>
                    </a:lnTo>
                    <a:lnTo>
                      <a:pt x="3" y="324"/>
                    </a:lnTo>
                    <a:lnTo>
                      <a:pt x="0" y="285"/>
                    </a:lnTo>
                    <a:lnTo>
                      <a:pt x="3" y="247"/>
                    </a:lnTo>
                    <a:lnTo>
                      <a:pt x="11" y="210"/>
                    </a:lnTo>
                    <a:lnTo>
                      <a:pt x="24" y="176"/>
                    </a:lnTo>
                    <a:lnTo>
                      <a:pt x="40" y="142"/>
                    </a:lnTo>
                    <a:lnTo>
                      <a:pt x="60" y="112"/>
                    </a:lnTo>
                    <a:lnTo>
                      <a:pt x="85" y="85"/>
                    </a:lnTo>
                    <a:lnTo>
                      <a:pt x="112" y="60"/>
                    </a:lnTo>
                    <a:lnTo>
                      <a:pt x="142" y="40"/>
                    </a:lnTo>
                    <a:lnTo>
                      <a:pt x="176" y="23"/>
                    </a:lnTo>
                    <a:lnTo>
                      <a:pt x="211" y="11"/>
                    </a:lnTo>
                    <a:lnTo>
                      <a:pt x="248" y="3"/>
                    </a:lnTo>
                    <a:lnTo>
                      <a:pt x="286" y="0"/>
                    </a:lnTo>
                    <a:close/>
                  </a:path>
                </a:pathLst>
              </a:custGeom>
              <a:solidFill>
                <a:srgbClr val="B0FFE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4119" name="Freeform 15"/>
              <p:cNvSpPr>
                <a:spLocks/>
              </p:cNvSpPr>
              <p:nvPr/>
            </p:nvSpPr>
            <p:spPr bwMode="auto">
              <a:xfrm>
                <a:off x="189" y="325"/>
                <a:ext cx="180" cy="180"/>
              </a:xfrm>
              <a:custGeom>
                <a:avLst/>
                <a:gdLst>
                  <a:gd name="T0" fmla="*/ 0 w 529"/>
                  <a:gd name="T1" fmla="*/ 0 h 527"/>
                  <a:gd name="T2" fmla="*/ 0 w 529"/>
                  <a:gd name="T3" fmla="*/ 0 h 527"/>
                  <a:gd name="T4" fmla="*/ 0 w 529"/>
                  <a:gd name="T5" fmla="*/ 0 h 527"/>
                  <a:gd name="T6" fmla="*/ 0 w 529"/>
                  <a:gd name="T7" fmla="*/ 0 h 527"/>
                  <a:gd name="T8" fmla="*/ 0 w 529"/>
                  <a:gd name="T9" fmla="*/ 0 h 527"/>
                  <a:gd name="T10" fmla="*/ 0 w 529"/>
                  <a:gd name="T11" fmla="*/ 0 h 527"/>
                  <a:gd name="T12" fmla="*/ 0 w 529"/>
                  <a:gd name="T13" fmla="*/ 0 h 527"/>
                  <a:gd name="T14" fmla="*/ 0 w 529"/>
                  <a:gd name="T15" fmla="*/ 0 h 527"/>
                  <a:gd name="T16" fmla="*/ 0 w 529"/>
                  <a:gd name="T17" fmla="*/ 0 h 527"/>
                  <a:gd name="T18" fmla="*/ 0 w 529"/>
                  <a:gd name="T19" fmla="*/ 0 h 527"/>
                  <a:gd name="T20" fmla="*/ 0 w 529"/>
                  <a:gd name="T21" fmla="*/ 0 h 527"/>
                  <a:gd name="T22" fmla="*/ 0 w 529"/>
                  <a:gd name="T23" fmla="*/ 0 h 527"/>
                  <a:gd name="T24" fmla="*/ 0 w 529"/>
                  <a:gd name="T25" fmla="*/ 0 h 527"/>
                  <a:gd name="T26" fmla="*/ 0 w 529"/>
                  <a:gd name="T27" fmla="*/ 0 h 527"/>
                  <a:gd name="T28" fmla="*/ 0 w 529"/>
                  <a:gd name="T29" fmla="*/ 0 h 527"/>
                  <a:gd name="T30" fmla="*/ 0 w 529"/>
                  <a:gd name="T31" fmla="*/ 0 h 527"/>
                  <a:gd name="T32" fmla="*/ 0 w 529"/>
                  <a:gd name="T33" fmla="*/ 0 h 527"/>
                  <a:gd name="T34" fmla="*/ 0 w 529"/>
                  <a:gd name="T35" fmla="*/ 0 h 527"/>
                  <a:gd name="T36" fmla="*/ 0 w 529"/>
                  <a:gd name="T37" fmla="*/ 0 h 527"/>
                  <a:gd name="T38" fmla="*/ 0 w 529"/>
                  <a:gd name="T39" fmla="*/ 0 h 527"/>
                  <a:gd name="T40" fmla="*/ 0 w 529"/>
                  <a:gd name="T41" fmla="*/ 0 h 527"/>
                  <a:gd name="T42" fmla="*/ 0 w 529"/>
                  <a:gd name="T43" fmla="*/ 0 h 527"/>
                  <a:gd name="T44" fmla="*/ 0 w 529"/>
                  <a:gd name="T45" fmla="*/ 0 h 527"/>
                  <a:gd name="T46" fmla="*/ 0 w 529"/>
                  <a:gd name="T47" fmla="*/ 0 h 527"/>
                  <a:gd name="T48" fmla="*/ 0 w 529"/>
                  <a:gd name="T49" fmla="*/ 0 h 527"/>
                  <a:gd name="T50" fmla="*/ 0 w 529"/>
                  <a:gd name="T51" fmla="*/ 0 h 527"/>
                  <a:gd name="T52" fmla="*/ 0 w 529"/>
                  <a:gd name="T53" fmla="*/ 0 h 527"/>
                  <a:gd name="T54" fmla="*/ 0 w 529"/>
                  <a:gd name="T55" fmla="*/ 0 h 527"/>
                  <a:gd name="T56" fmla="*/ 0 w 529"/>
                  <a:gd name="T57" fmla="*/ 0 h 527"/>
                  <a:gd name="T58" fmla="*/ 0 w 529"/>
                  <a:gd name="T59" fmla="*/ 0 h 527"/>
                  <a:gd name="T60" fmla="*/ 0 w 529"/>
                  <a:gd name="T61" fmla="*/ 0 h 527"/>
                  <a:gd name="T62" fmla="*/ 0 w 529"/>
                  <a:gd name="T63" fmla="*/ 0 h 527"/>
                  <a:gd name="T64" fmla="*/ 0 w 529"/>
                  <a:gd name="T65" fmla="*/ 0 h 527"/>
                  <a:gd name="T66" fmla="*/ 0 w 529"/>
                  <a:gd name="T67" fmla="*/ 0 h 527"/>
                  <a:gd name="T68" fmla="*/ 0 w 529"/>
                  <a:gd name="T69" fmla="*/ 0 h 527"/>
                  <a:gd name="T70" fmla="*/ 0 w 529"/>
                  <a:gd name="T71" fmla="*/ 0 h 527"/>
                  <a:gd name="T72" fmla="*/ 0 w 529"/>
                  <a:gd name="T73" fmla="*/ 0 h 527"/>
                  <a:gd name="T74" fmla="*/ 0 w 529"/>
                  <a:gd name="T75" fmla="*/ 0 h 527"/>
                  <a:gd name="T76" fmla="*/ 0 w 529"/>
                  <a:gd name="T77" fmla="*/ 0 h 527"/>
                  <a:gd name="T78" fmla="*/ 0 w 529"/>
                  <a:gd name="T79" fmla="*/ 0 h 527"/>
                  <a:gd name="T80" fmla="*/ 0 w 529"/>
                  <a:gd name="T81" fmla="*/ 0 h 527"/>
                  <a:gd name="T82" fmla="*/ 0 w 529"/>
                  <a:gd name="T83" fmla="*/ 0 h 527"/>
                  <a:gd name="T84" fmla="*/ 0 w 529"/>
                  <a:gd name="T85" fmla="*/ 0 h 527"/>
                  <a:gd name="T86" fmla="*/ 0 w 529"/>
                  <a:gd name="T87" fmla="*/ 0 h 527"/>
                  <a:gd name="T88" fmla="*/ 0 w 529"/>
                  <a:gd name="T89" fmla="*/ 0 h 527"/>
                  <a:gd name="T90" fmla="*/ 0 w 529"/>
                  <a:gd name="T91" fmla="*/ 0 h 527"/>
                  <a:gd name="T92" fmla="*/ 0 w 529"/>
                  <a:gd name="T93" fmla="*/ 0 h 527"/>
                  <a:gd name="T94" fmla="*/ 0 w 529"/>
                  <a:gd name="T95" fmla="*/ 0 h 527"/>
                  <a:gd name="T96" fmla="*/ 0 w 529"/>
                  <a:gd name="T97" fmla="*/ 0 h 527"/>
                  <a:gd name="T98" fmla="*/ 0 w 529"/>
                  <a:gd name="T99" fmla="*/ 0 h 527"/>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529"/>
                  <a:gd name="T151" fmla="*/ 0 h 527"/>
                  <a:gd name="T152" fmla="*/ 529 w 529"/>
                  <a:gd name="T153" fmla="*/ 527 h 527"/>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529" h="527">
                    <a:moveTo>
                      <a:pt x="264" y="0"/>
                    </a:moveTo>
                    <a:lnTo>
                      <a:pt x="300" y="2"/>
                    </a:lnTo>
                    <a:lnTo>
                      <a:pt x="335" y="9"/>
                    </a:lnTo>
                    <a:lnTo>
                      <a:pt x="367" y="21"/>
                    </a:lnTo>
                    <a:lnTo>
                      <a:pt x="398" y="36"/>
                    </a:lnTo>
                    <a:lnTo>
                      <a:pt x="426" y="55"/>
                    </a:lnTo>
                    <a:lnTo>
                      <a:pt x="451" y="77"/>
                    </a:lnTo>
                    <a:lnTo>
                      <a:pt x="474" y="103"/>
                    </a:lnTo>
                    <a:lnTo>
                      <a:pt x="493" y="130"/>
                    </a:lnTo>
                    <a:lnTo>
                      <a:pt x="508" y="161"/>
                    </a:lnTo>
                    <a:lnTo>
                      <a:pt x="520" y="194"/>
                    </a:lnTo>
                    <a:lnTo>
                      <a:pt x="527" y="228"/>
                    </a:lnTo>
                    <a:lnTo>
                      <a:pt x="529" y="263"/>
                    </a:lnTo>
                    <a:lnTo>
                      <a:pt x="527" y="300"/>
                    </a:lnTo>
                    <a:lnTo>
                      <a:pt x="520" y="334"/>
                    </a:lnTo>
                    <a:lnTo>
                      <a:pt x="508" y="366"/>
                    </a:lnTo>
                    <a:lnTo>
                      <a:pt x="493" y="397"/>
                    </a:lnTo>
                    <a:lnTo>
                      <a:pt x="474" y="425"/>
                    </a:lnTo>
                    <a:lnTo>
                      <a:pt x="451" y="450"/>
                    </a:lnTo>
                    <a:lnTo>
                      <a:pt x="426" y="473"/>
                    </a:lnTo>
                    <a:lnTo>
                      <a:pt x="398" y="492"/>
                    </a:lnTo>
                    <a:lnTo>
                      <a:pt x="367" y="507"/>
                    </a:lnTo>
                    <a:lnTo>
                      <a:pt x="335" y="518"/>
                    </a:lnTo>
                    <a:lnTo>
                      <a:pt x="300" y="525"/>
                    </a:lnTo>
                    <a:lnTo>
                      <a:pt x="264" y="527"/>
                    </a:lnTo>
                    <a:lnTo>
                      <a:pt x="229" y="525"/>
                    </a:lnTo>
                    <a:lnTo>
                      <a:pt x="195" y="518"/>
                    </a:lnTo>
                    <a:lnTo>
                      <a:pt x="162" y="507"/>
                    </a:lnTo>
                    <a:lnTo>
                      <a:pt x="132" y="492"/>
                    </a:lnTo>
                    <a:lnTo>
                      <a:pt x="103" y="473"/>
                    </a:lnTo>
                    <a:lnTo>
                      <a:pt x="78" y="450"/>
                    </a:lnTo>
                    <a:lnTo>
                      <a:pt x="55" y="425"/>
                    </a:lnTo>
                    <a:lnTo>
                      <a:pt x="36" y="397"/>
                    </a:lnTo>
                    <a:lnTo>
                      <a:pt x="21" y="366"/>
                    </a:lnTo>
                    <a:lnTo>
                      <a:pt x="9" y="334"/>
                    </a:lnTo>
                    <a:lnTo>
                      <a:pt x="3" y="300"/>
                    </a:lnTo>
                    <a:lnTo>
                      <a:pt x="0" y="263"/>
                    </a:lnTo>
                    <a:lnTo>
                      <a:pt x="3" y="228"/>
                    </a:lnTo>
                    <a:lnTo>
                      <a:pt x="9" y="194"/>
                    </a:lnTo>
                    <a:lnTo>
                      <a:pt x="21" y="161"/>
                    </a:lnTo>
                    <a:lnTo>
                      <a:pt x="37" y="130"/>
                    </a:lnTo>
                    <a:lnTo>
                      <a:pt x="55" y="103"/>
                    </a:lnTo>
                    <a:lnTo>
                      <a:pt x="78" y="77"/>
                    </a:lnTo>
                    <a:lnTo>
                      <a:pt x="103" y="55"/>
                    </a:lnTo>
                    <a:lnTo>
                      <a:pt x="131" y="36"/>
                    </a:lnTo>
                    <a:lnTo>
                      <a:pt x="162" y="21"/>
                    </a:lnTo>
                    <a:lnTo>
                      <a:pt x="195" y="9"/>
                    </a:lnTo>
                    <a:lnTo>
                      <a:pt x="229" y="2"/>
                    </a:lnTo>
                    <a:lnTo>
                      <a:pt x="264" y="0"/>
                    </a:lnTo>
                    <a:close/>
                  </a:path>
                </a:pathLst>
              </a:custGeom>
              <a:solidFill>
                <a:srgbClr val="B5FF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4120" name="Freeform 16"/>
              <p:cNvSpPr>
                <a:spLocks/>
              </p:cNvSpPr>
              <p:nvPr/>
            </p:nvSpPr>
            <p:spPr bwMode="auto">
              <a:xfrm>
                <a:off x="197" y="327"/>
                <a:ext cx="168" cy="167"/>
              </a:xfrm>
              <a:custGeom>
                <a:avLst/>
                <a:gdLst>
                  <a:gd name="T0" fmla="*/ 0 w 492"/>
                  <a:gd name="T1" fmla="*/ 0 h 490"/>
                  <a:gd name="T2" fmla="*/ 0 w 492"/>
                  <a:gd name="T3" fmla="*/ 0 h 490"/>
                  <a:gd name="T4" fmla="*/ 0 w 492"/>
                  <a:gd name="T5" fmla="*/ 0 h 490"/>
                  <a:gd name="T6" fmla="*/ 0 w 492"/>
                  <a:gd name="T7" fmla="*/ 0 h 490"/>
                  <a:gd name="T8" fmla="*/ 0 w 492"/>
                  <a:gd name="T9" fmla="*/ 0 h 490"/>
                  <a:gd name="T10" fmla="*/ 0 w 492"/>
                  <a:gd name="T11" fmla="*/ 0 h 490"/>
                  <a:gd name="T12" fmla="*/ 0 w 492"/>
                  <a:gd name="T13" fmla="*/ 0 h 490"/>
                  <a:gd name="T14" fmla="*/ 0 w 492"/>
                  <a:gd name="T15" fmla="*/ 0 h 490"/>
                  <a:gd name="T16" fmla="*/ 0 w 492"/>
                  <a:gd name="T17" fmla="*/ 0 h 490"/>
                  <a:gd name="T18" fmla="*/ 0 w 492"/>
                  <a:gd name="T19" fmla="*/ 0 h 490"/>
                  <a:gd name="T20" fmla="*/ 0 w 492"/>
                  <a:gd name="T21" fmla="*/ 0 h 490"/>
                  <a:gd name="T22" fmla="*/ 0 w 492"/>
                  <a:gd name="T23" fmla="*/ 0 h 490"/>
                  <a:gd name="T24" fmla="*/ 0 w 492"/>
                  <a:gd name="T25" fmla="*/ 0 h 490"/>
                  <a:gd name="T26" fmla="*/ 0 w 492"/>
                  <a:gd name="T27" fmla="*/ 0 h 490"/>
                  <a:gd name="T28" fmla="*/ 0 w 492"/>
                  <a:gd name="T29" fmla="*/ 0 h 490"/>
                  <a:gd name="T30" fmla="*/ 0 w 492"/>
                  <a:gd name="T31" fmla="*/ 0 h 490"/>
                  <a:gd name="T32" fmla="*/ 0 w 492"/>
                  <a:gd name="T33" fmla="*/ 0 h 490"/>
                  <a:gd name="T34" fmla="*/ 0 w 492"/>
                  <a:gd name="T35" fmla="*/ 0 h 490"/>
                  <a:gd name="T36" fmla="*/ 0 w 492"/>
                  <a:gd name="T37" fmla="*/ 0 h 490"/>
                  <a:gd name="T38" fmla="*/ 0 w 492"/>
                  <a:gd name="T39" fmla="*/ 0 h 490"/>
                  <a:gd name="T40" fmla="*/ 0 w 492"/>
                  <a:gd name="T41" fmla="*/ 0 h 490"/>
                  <a:gd name="T42" fmla="*/ 0 w 492"/>
                  <a:gd name="T43" fmla="*/ 0 h 490"/>
                  <a:gd name="T44" fmla="*/ 0 w 492"/>
                  <a:gd name="T45" fmla="*/ 0 h 490"/>
                  <a:gd name="T46" fmla="*/ 0 w 492"/>
                  <a:gd name="T47" fmla="*/ 0 h 490"/>
                  <a:gd name="T48" fmla="*/ 0 w 492"/>
                  <a:gd name="T49" fmla="*/ 0 h 490"/>
                  <a:gd name="T50" fmla="*/ 0 w 492"/>
                  <a:gd name="T51" fmla="*/ 0 h 490"/>
                  <a:gd name="T52" fmla="*/ 0 w 492"/>
                  <a:gd name="T53" fmla="*/ 0 h 490"/>
                  <a:gd name="T54" fmla="*/ 0 w 492"/>
                  <a:gd name="T55" fmla="*/ 0 h 490"/>
                  <a:gd name="T56" fmla="*/ 0 w 492"/>
                  <a:gd name="T57" fmla="*/ 0 h 490"/>
                  <a:gd name="T58" fmla="*/ 0 w 492"/>
                  <a:gd name="T59" fmla="*/ 0 h 490"/>
                  <a:gd name="T60" fmla="*/ 0 w 492"/>
                  <a:gd name="T61" fmla="*/ 0 h 490"/>
                  <a:gd name="T62" fmla="*/ 0 w 492"/>
                  <a:gd name="T63" fmla="*/ 0 h 490"/>
                  <a:gd name="T64" fmla="*/ 0 w 492"/>
                  <a:gd name="T65" fmla="*/ 0 h 490"/>
                  <a:gd name="T66" fmla="*/ 0 w 492"/>
                  <a:gd name="T67" fmla="*/ 0 h 490"/>
                  <a:gd name="T68" fmla="*/ 0 w 492"/>
                  <a:gd name="T69" fmla="*/ 0 h 490"/>
                  <a:gd name="T70" fmla="*/ 0 w 492"/>
                  <a:gd name="T71" fmla="*/ 0 h 490"/>
                  <a:gd name="T72" fmla="*/ 0 w 492"/>
                  <a:gd name="T73" fmla="*/ 0 h 490"/>
                  <a:gd name="T74" fmla="*/ 0 w 492"/>
                  <a:gd name="T75" fmla="*/ 0 h 490"/>
                  <a:gd name="T76" fmla="*/ 0 w 492"/>
                  <a:gd name="T77" fmla="*/ 0 h 490"/>
                  <a:gd name="T78" fmla="*/ 0 w 492"/>
                  <a:gd name="T79" fmla="*/ 0 h 490"/>
                  <a:gd name="T80" fmla="*/ 0 w 492"/>
                  <a:gd name="T81" fmla="*/ 0 h 490"/>
                  <a:gd name="T82" fmla="*/ 0 w 492"/>
                  <a:gd name="T83" fmla="*/ 0 h 490"/>
                  <a:gd name="T84" fmla="*/ 0 w 492"/>
                  <a:gd name="T85" fmla="*/ 0 h 490"/>
                  <a:gd name="T86" fmla="*/ 0 w 492"/>
                  <a:gd name="T87" fmla="*/ 0 h 490"/>
                  <a:gd name="T88" fmla="*/ 0 w 492"/>
                  <a:gd name="T89" fmla="*/ 0 h 490"/>
                  <a:gd name="T90" fmla="*/ 0 w 492"/>
                  <a:gd name="T91" fmla="*/ 0 h 490"/>
                  <a:gd name="T92" fmla="*/ 0 w 492"/>
                  <a:gd name="T93" fmla="*/ 0 h 490"/>
                  <a:gd name="T94" fmla="*/ 0 w 492"/>
                  <a:gd name="T95" fmla="*/ 0 h 490"/>
                  <a:gd name="T96" fmla="*/ 0 w 492"/>
                  <a:gd name="T97" fmla="*/ 0 h 490"/>
                  <a:gd name="T98" fmla="*/ 0 w 492"/>
                  <a:gd name="T99" fmla="*/ 0 h 49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92"/>
                  <a:gd name="T151" fmla="*/ 0 h 490"/>
                  <a:gd name="T152" fmla="*/ 492 w 492"/>
                  <a:gd name="T153" fmla="*/ 490 h 49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92" h="490">
                    <a:moveTo>
                      <a:pt x="246" y="0"/>
                    </a:moveTo>
                    <a:lnTo>
                      <a:pt x="280" y="3"/>
                    </a:lnTo>
                    <a:lnTo>
                      <a:pt x="312" y="9"/>
                    </a:lnTo>
                    <a:lnTo>
                      <a:pt x="342" y="20"/>
                    </a:lnTo>
                    <a:lnTo>
                      <a:pt x="371" y="34"/>
                    </a:lnTo>
                    <a:lnTo>
                      <a:pt x="397" y="51"/>
                    </a:lnTo>
                    <a:lnTo>
                      <a:pt x="420" y="72"/>
                    </a:lnTo>
                    <a:lnTo>
                      <a:pt x="441" y="96"/>
                    </a:lnTo>
                    <a:lnTo>
                      <a:pt x="458" y="121"/>
                    </a:lnTo>
                    <a:lnTo>
                      <a:pt x="472" y="150"/>
                    </a:lnTo>
                    <a:lnTo>
                      <a:pt x="483" y="180"/>
                    </a:lnTo>
                    <a:lnTo>
                      <a:pt x="489" y="212"/>
                    </a:lnTo>
                    <a:lnTo>
                      <a:pt x="492" y="245"/>
                    </a:lnTo>
                    <a:lnTo>
                      <a:pt x="489" y="278"/>
                    </a:lnTo>
                    <a:lnTo>
                      <a:pt x="483" y="310"/>
                    </a:lnTo>
                    <a:lnTo>
                      <a:pt x="472" y="341"/>
                    </a:lnTo>
                    <a:lnTo>
                      <a:pt x="458" y="369"/>
                    </a:lnTo>
                    <a:lnTo>
                      <a:pt x="441" y="396"/>
                    </a:lnTo>
                    <a:lnTo>
                      <a:pt x="420" y="419"/>
                    </a:lnTo>
                    <a:lnTo>
                      <a:pt x="397" y="440"/>
                    </a:lnTo>
                    <a:lnTo>
                      <a:pt x="371" y="457"/>
                    </a:lnTo>
                    <a:lnTo>
                      <a:pt x="342" y="471"/>
                    </a:lnTo>
                    <a:lnTo>
                      <a:pt x="312" y="482"/>
                    </a:lnTo>
                    <a:lnTo>
                      <a:pt x="280" y="488"/>
                    </a:lnTo>
                    <a:lnTo>
                      <a:pt x="246" y="490"/>
                    </a:lnTo>
                    <a:lnTo>
                      <a:pt x="214" y="488"/>
                    </a:lnTo>
                    <a:lnTo>
                      <a:pt x="181" y="482"/>
                    </a:lnTo>
                    <a:lnTo>
                      <a:pt x="151" y="471"/>
                    </a:lnTo>
                    <a:lnTo>
                      <a:pt x="123" y="457"/>
                    </a:lnTo>
                    <a:lnTo>
                      <a:pt x="96" y="440"/>
                    </a:lnTo>
                    <a:lnTo>
                      <a:pt x="73" y="419"/>
                    </a:lnTo>
                    <a:lnTo>
                      <a:pt x="52" y="396"/>
                    </a:lnTo>
                    <a:lnTo>
                      <a:pt x="35" y="369"/>
                    </a:lnTo>
                    <a:lnTo>
                      <a:pt x="20" y="341"/>
                    </a:lnTo>
                    <a:lnTo>
                      <a:pt x="9" y="310"/>
                    </a:lnTo>
                    <a:lnTo>
                      <a:pt x="3" y="278"/>
                    </a:lnTo>
                    <a:lnTo>
                      <a:pt x="0" y="245"/>
                    </a:lnTo>
                    <a:lnTo>
                      <a:pt x="3" y="212"/>
                    </a:lnTo>
                    <a:lnTo>
                      <a:pt x="9" y="180"/>
                    </a:lnTo>
                    <a:lnTo>
                      <a:pt x="20" y="150"/>
                    </a:lnTo>
                    <a:lnTo>
                      <a:pt x="35" y="121"/>
                    </a:lnTo>
                    <a:lnTo>
                      <a:pt x="52" y="96"/>
                    </a:lnTo>
                    <a:lnTo>
                      <a:pt x="73" y="72"/>
                    </a:lnTo>
                    <a:lnTo>
                      <a:pt x="96" y="51"/>
                    </a:lnTo>
                    <a:lnTo>
                      <a:pt x="123" y="34"/>
                    </a:lnTo>
                    <a:lnTo>
                      <a:pt x="151" y="20"/>
                    </a:lnTo>
                    <a:lnTo>
                      <a:pt x="181" y="9"/>
                    </a:lnTo>
                    <a:lnTo>
                      <a:pt x="214" y="3"/>
                    </a:lnTo>
                    <a:lnTo>
                      <a:pt x="246" y="0"/>
                    </a:lnTo>
                    <a:close/>
                  </a:path>
                </a:pathLst>
              </a:custGeom>
              <a:solidFill>
                <a:srgbClr val="BDFFE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4121" name="Freeform 17"/>
              <p:cNvSpPr>
                <a:spLocks/>
              </p:cNvSpPr>
              <p:nvPr/>
            </p:nvSpPr>
            <p:spPr bwMode="auto">
              <a:xfrm>
                <a:off x="203" y="329"/>
                <a:ext cx="156" cy="156"/>
              </a:xfrm>
              <a:custGeom>
                <a:avLst/>
                <a:gdLst>
                  <a:gd name="T0" fmla="*/ 0 w 452"/>
                  <a:gd name="T1" fmla="*/ 0 h 452"/>
                  <a:gd name="T2" fmla="*/ 0 w 452"/>
                  <a:gd name="T3" fmla="*/ 0 h 452"/>
                  <a:gd name="T4" fmla="*/ 0 w 452"/>
                  <a:gd name="T5" fmla="*/ 0 h 452"/>
                  <a:gd name="T6" fmla="*/ 0 w 452"/>
                  <a:gd name="T7" fmla="*/ 0 h 452"/>
                  <a:gd name="T8" fmla="*/ 0 w 452"/>
                  <a:gd name="T9" fmla="*/ 0 h 452"/>
                  <a:gd name="T10" fmla="*/ 0 w 452"/>
                  <a:gd name="T11" fmla="*/ 0 h 452"/>
                  <a:gd name="T12" fmla="*/ 0 w 452"/>
                  <a:gd name="T13" fmla="*/ 0 h 452"/>
                  <a:gd name="T14" fmla="*/ 0 w 452"/>
                  <a:gd name="T15" fmla="*/ 0 h 452"/>
                  <a:gd name="T16" fmla="*/ 0 w 452"/>
                  <a:gd name="T17" fmla="*/ 0 h 452"/>
                  <a:gd name="T18" fmla="*/ 0 w 452"/>
                  <a:gd name="T19" fmla="*/ 0 h 452"/>
                  <a:gd name="T20" fmla="*/ 0 w 452"/>
                  <a:gd name="T21" fmla="*/ 0 h 452"/>
                  <a:gd name="T22" fmla="*/ 0 w 452"/>
                  <a:gd name="T23" fmla="*/ 0 h 452"/>
                  <a:gd name="T24" fmla="*/ 0 w 452"/>
                  <a:gd name="T25" fmla="*/ 0 h 452"/>
                  <a:gd name="T26" fmla="*/ 0 w 452"/>
                  <a:gd name="T27" fmla="*/ 0 h 452"/>
                  <a:gd name="T28" fmla="*/ 0 w 452"/>
                  <a:gd name="T29" fmla="*/ 0 h 452"/>
                  <a:gd name="T30" fmla="*/ 0 w 452"/>
                  <a:gd name="T31" fmla="*/ 0 h 452"/>
                  <a:gd name="T32" fmla="*/ 0 w 452"/>
                  <a:gd name="T33" fmla="*/ 0 h 452"/>
                  <a:gd name="T34" fmla="*/ 0 w 452"/>
                  <a:gd name="T35" fmla="*/ 0 h 452"/>
                  <a:gd name="T36" fmla="*/ 0 w 452"/>
                  <a:gd name="T37" fmla="*/ 0 h 452"/>
                  <a:gd name="T38" fmla="*/ 0 w 452"/>
                  <a:gd name="T39" fmla="*/ 0 h 452"/>
                  <a:gd name="T40" fmla="*/ 0 w 452"/>
                  <a:gd name="T41" fmla="*/ 0 h 452"/>
                  <a:gd name="T42" fmla="*/ 0 w 452"/>
                  <a:gd name="T43" fmla="*/ 0 h 452"/>
                  <a:gd name="T44" fmla="*/ 0 w 452"/>
                  <a:gd name="T45" fmla="*/ 0 h 452"/>
                  <a:gd name="T46" fmla="*/ 0 w 452"/>
                  <a:gd name="T47" fmla="*/ 0 h 452"/>
                  <a:gd name="T48" fmla="*/ 0 w 452"/>
                  <a:gd name="T49" fmla="*/ 0 h 452"/>
                  <a:gd name="T50" fmla="*/ 0 w 452"/>
                  <a:gd name="T51" fmla="*/ 0 h 452"/>
                  <a:gd name="T52" fmla="*/ 0 w 452"/>
                  <a:gd name="T53" fmla="*/ 0 h 452"/>
                  <a:gd name="T54" fmla="*/ 0 w 452"/>
                  <a:gd name="T55" fmla="*/ 0 h 452"/>
                  <a:gd name="T56" fmla="*/ 0 w 452"/>
                  <a:gd name="T57" fmla="*/ 0 h 452"/>
                  <a:gd name="T58" fmla="*/ 0 w 452"/>
                  <a:gd name="T59" fmla="*/ 0 h 452"/>
                  <a:gd name="T60" fmla="*/ 0 w 452"/>
                  <a:gd name="T61" fmla="*/ 0 h 452"/>
                  <a:gd name="T62" fmla="*/ 0 w 452"/>
                  <a:gd name="T63" fmla="*/ 0 h 452"/>
                  <a:gd name="T64" fmla="*/ 0 w 452"/>
                  <a:gd name="T65" fmla="*/ 0 h 452"/>
                  <a:gd name="T66" fmla="*/ 0 w 452"/>
                  <a:gd name="T67" fmla="*/ 0 h 452"/>
                  <a:gd name="T68" fmla="*/ 0 w 452"/>
                  <a:gd name="T69" fmla="*/ 0 h 452"/>
                  <a:gd name="T70" fmla="*/ 0 w 452"/>
                  <a:gd name="T71" fmla="*/ 0 h 452"/>
                  <a:gd name="T72" fmla="*/ 0 w 452"/>
                  <a:gd name="T73" fmla="*/ 0 h 452"/>
                  <a:gd name="T74" fmla="*/ 0 w 452"/>
                  <a:gd name="T75" fmla="*/ 0 h 452"/>
                  <a:gd name="T76" fmla="*/ 0 w 452"/>
                  <a:gd name="T77" fmla="*/ 0 h 452"/>
                  <a:gd name="T78" fmla="*/ 0 w 452"/>
                  <a:gd name="T79" fmla="*/ 0 h 452"/>
                  <a:gd name="T80" fmla="*/ 0 w 452"/>
                  <a:gd name="T81" fmla="*/ 0 h 452"/>
                  <a:gd name="T82" fmla="*/ 0 w 452"/>
                  <a:gd name="T83" fmla="*/ 0 h 452"/>
                  <a:gd name="T84" fmla="*/ 0 w 452"/>
                  <a:gd name="T85" fmla="*/ 0 h 452"/>
                  <a:gd name="T86" fmla="*/ 0 w 452"/>
                  <a:gd name="T87" fmla="*/ 0 h 452"/>
                  <a:gd name="T88" fmla="*/ 0 w 452"/>
                  <a:gd name="T89" fmla="*/ 0 h 452"/>
                  <a:gd name="T90" fmla="*/ 0 w 452"/>
                  <a:gd name="T91" fmla="*/ 0 h 452"/>
                  <a:gd name="T92" fmla="*/ 0 w 452"/>
                  <a:gd name="T93" fmla="*/ 0 h 452"/>
                  <a:gd name="T94" fmla="*/ 0 w 452"/>
                  <a:gd name="T95" fmla="*/ 0 h 452"/>
                  <a:gd name="T96" fmla="*/ 0 w 452"/>
                  <a:gd name="T97" fmla="*/ 0 h 452"/>
                  <a:gd name="T98" fmla="*/ 0 w 452"/>
                  <a:gd name="T99" fmla="*/ 0 h 45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52"/>
                  <a:gd name="T151" fmla="*/ 0 h 452"/>
                  <a:gd name="T152" fmla="*/ 452 w 452"/>
                  <a:gd name="T153" fmla="*/ 452 h 452"/>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52" h="452">
                    <a:moveTo>
                      <a:pt x="226" y="0"/>
                    </a:moveTo>
                    <a:lnTo>
                      <a:pt x="256" y="2"/>
                    </a:lnTo>
                    <a:lnTo>
                      <a:pt x="287" y="8"/>
                    </a:lnTo>
                    <a:lnTo>
                      <a:pt x="314" y="18"/>
                    </a:lnTo>
                    <a:lnTo>
                      <a:pt x="340" y="31"/>
                    </a:lnTo>
                    <a:lnTo>
                      <a:pt x="364" y="47"/>
                    </a:lnTo>
                    <a:lnTo>
                      <a:pt x="386" y="66"/>
                    </a:lnTo>
                    <a:lnTo>
                      <a:pt x="405" y="88"/>
                    </a:lnTo>
                    <a:lnTo>
                      <a:pt x="421" y="112"/>
                    </a:lnTo>
                    <a:lnTo>
                      <a:pt x="435" y="138"/>
                    </a:lnTo>
                    <a:lnTo>
                      <a:pt x="444" y="166"/>
                    </a:lnTo>
                    <a:lnTo>
                      <a:pt x="450" y="196"/>
                    </a:lnTo>
                    <a:lnTo>
                      <a:pt x="452" y="226"/>
                    </a:lnTo>
                    <a:lnTo>
                      <a:pt x="450" y="257"/>
                    </a:lnTo>
                    <a:lnTo>
                      <a:pt x="444" y="287"/>
                    </a:lnTo>
                    <a:lnTo>
                      <a:pt x="435" y="314"/>
                    </a:lnTo>
                    <a:lnTo>
                      <a:pt x="421" y="341"/>
                    </a:lnTo>
                    <a:lnTo>
                      <a:pt x="405" y="364"/>
                    </a:lnTo>
                    <a:lnTo>
                      <a:pt x="386" y="386"/>
                    </a:lnTo>
                    <a:lnTo>
                      <a:pt x="364" y="405"/>
                    </a:lnTo>
                    <a:lnTo>
                      <a:pt x="340" y="421"/>
                    </a:lnTo>
                    <a:lnTo>
                      <a:pt x="314" y="435"/>
                    </a:lnTo>
                    <a:lnTo>
                      <a:pt x="287" y="444"/>
                    </a:lnTo>
                    <a:lnTo>
                      <a:pt x="256" y="450"/>
                    </a:lnTo>
                    <a:lnTo>
                      <a:pt x="226" y="452"/>
                    </a:lnTo>
                    <a:lnTo>
                      <a:pt x="196" y="450"/>
                    </a:lnTo>
                    <a:lnTo>
                      <a:pt x="166" y="444"/>
                    </a:lnTo>
                    <a:lnTo>
                      <a:pt x="138" y="435"/>
                    </a:lnTo>
                    <a:lnTo>
                      <a:pt x="112" y="421"/>
                    </a:lnTo>
                    <a:lnTo>
                      <a:pt x="88" y="405"/>
                    </a:lnTo>
                    <a:lnTo>
                      <a:pt x="66" y="386"/>
                    </a:lnTo>
                    <a:lnTo>
                      <a:pt x="47" y="364"/>
                    </a:lnTo>
                    <a:lnTo>
                      <a:pt x="31" y="341"/>
                    </a:lnTo>
                    <a:lnTo>
                      <a:pt x="17" y="314"/>
                    </a:lnTo>
                    <a:lnTo>
                      <a:pt x="8" y="287"/>
                    </a:lnTo>
                    <a:lnTo>
                      <a:pt x="2" y="257"/>
                    </a:lnTo>
                    <a:lnTo>
                      <a:pt x="0" y="226"/>
                    </a:lnTo>
                    <a:lnTo>
                      <a:pt x="2" y="196"/>
                    </a:lnTo>
                    <a:lnTo>
                      <a:pt x="8" y="166"/>
                    </a:lnTo>
                    <a:lnTo>
                      <a:pt x="17" y="138"/>
                    </a:lnTo>
                    <a:lnTo>
                      <a:pt x="31" y="112"/>
                    </a:lnTo>
                    <a:lnTo>
                      <a:pt x="47" y="88"/>
                    </a:lnTo>
                    <a:lnTo>
                      <a:pt x="66" y="66"/>
                    </a:lnTo>
                    <a:lnTo>
                      <a:pt x="88" y="47"/>
                    </a:lnTo>
                    <a:lnTo>
                      <a:pt x="112" y="31"/>
                    </a:lnTo>
                    <a:lnTo>
                      <a:pt x="138" y="18"/>
                    </a:lnTo>
                    <a:lnTo>
                      <a:pt x="166" y="8"/>
                    </a:lnTo>
                    <a:lnTo>
                      <a:pt x="196" y="2"/>
                    </a:lnTo>
                    <a:lnTo>
                      <a:pt x="226" y="0"/>
                    </a:lnTo>
                    <a:close/>
                  </a:path>
                </a:pathLst>
              </a:custGeom>
              <a:solidFill>
                <a:srgbClr val="C2FFE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4122" name="Freeform 18"/>
              <p:cNvSpPr>
                <a:spLocks/>
              </p:cNvSpPr>
              <p:nvPr/>
            </p:nvSpPr>
            <p:spPr bwMode="auto">
              <a:xfrm>
                <a:off x="212" y="336"/>
                <a:ext cx="143" cy="138"/>
              </a:xfrm>
              <a:custGeom>
                <a:avLst/>
                <a:gdLst>
                  <a:gd name="T0" fmla="*/ 0 w 411"/>
                  <a:gd name="T1" fmla="*/ 0 h 410"/>
                  <a:gd name="T2" fmla="*/ 0 w 411"/>
                  <a:gd name="T3" fmla="*/ 0 h 410"/>
                  <a:gd name="T4" fmla="*/ 0 w 411"/>
                  <a:gd name="T5" fmla="*/ 0 h 410"/>
                  <a:gd name="T6" fmla="*/ 0 w 411"/>
                  <a:gd name="T7" fmla="*/ 0 h 410"/>
                  <a:gd name="T8" fmla="*/ 0 w 411"/>
                  <a:gd name="T9" fmla="*/ 0 h 410"/>
                  <a:gd name="T10" fmla="*/ 0 w 411"/>
                  <a:gd name="T11" fmla="*/ 0 h 410"/>
                  <a:gd name="T12" fmla="*/ 0 w 411"/>
                  <a:gd name="T13" fmla="*/ 0 h 410"/>
                  <a:gd name="T14" fmla="*/ 0 w 411"/>
                  <a:gd name="T15" fmla="*/ 0 h 410"/>
                  <a:gd name="T16" fmla="*/ 0 w 411"/>
                  <a:gd name="T17" fmla="*/ 0 h 410"/>
                  <a:gd name="T18" fmla="*/ 0 w 411"/>
                  <a:gd name="T19" fmla="*/ 0 h 410"/>
                  <a:gd name="T20" fmla="*/ 0 w 411"/>
                  <a:gd name="T21" fmla="*/ 0 h 410"/>
                  <a:gd name="T22" fmla="*/ 0 w 411"/>
                  <a:gd name="T23" fmla="*/ 0 h 410"/>
                  <a:gd name="T24" fmla="*/ 0 w 411"/>
                  <a:gd name="T25" fmla="*/ 0 h 410"/>
                  <a:gd name="T26" fmla="*/ 0 w 411"/>
                  <a:gd name="T27" fmla="*/ 0 h 410"/>
                  <a:gd name="T28" fmla="*/ 0 w 411"/>
                  <a:gd name="T29" fmla="*/ 0 h 410"/>
                  <a:gd name="T30" fmla="*/ 0 w 411"/>
                  <a:gd name="T31" fmla="*/ 0 h 410"/>
                  <a:gd name="T32" fmla="*/ 0 w 411"/>
                  <a:gd name="T33" fmla="*/ 0 h 410"/>
                  <a:gd name="T34" fmla="*/ 0 w 411"/>
                  <a:gd name="T35" fmla="*/ 0 h 410"/>
                  <a:gd name="T36" fmla="*/ 0 w 411"/>
                  <a:gd name="T37" fmla="*/ 0 h 410"/>
                  <a:gd name="T38" fmla="*/ 0 w 411"/>
                  <a:gd name="T39" fmla="*/ 0 h 410"/>
                  <a:gd name="T40" fmla="*/ 0 w 411"/>
                  <a:gd name="T41" fmla="*/ 0 h 410"/>
                  <a:gd name="T42" fmla="*/ 0 w 411"/>
                  <a:gd name="T43" fmla="*/ 0 h 410"/>
                  <a:gd name="T44" fmla="*/ 0 w 411"/>
                  <a:gd name="T45" fmla="*/ 0 h 410"/>
                  <a:gd name="T46" fmla="*/ 0 w 411"/>
                  <a:gd name="T47" fmla="*/ 0 h 410"/>
                  <a:gd name="T48" fmla="*/ 0 w 411"/>
                  <a:gd name="T49" fmla="*/ 0 h 410"/>
                  <a:gd name="T50" fmla="*/ 0 w 411"/>
                  <a:gd name="T51" fmla="*/ 0 h 410"/>
                  <a:gd name="T52" fmla="*/ 0 w 411"/>
                  <a:gd name="T53" fmla="*/ 0 h 410"/>
                  <a:gd name="T54" fmla="*/ 0 w 411"/>
                  <a:gd name="T55" fmla="*/ 0 h 410"/>
                  <a:gd name="T56" fmla="*/ 0 w 411"/>
                  <a:gd name="T57" fmla="*/ 0 h 410"/>
                  <a:gd name="T58" fmla="*/ 0 w 411"/>
                  <a:gd name="T59" fmla="*/ 0 h 410"/>
                  <a:gd name="T60" fmla="*/ 0 w 411"/>
                  <a:gd name="T61" fmla="*/ 0 h 410"/>
                  <a:gd name="T62" fmla="*/ 0 w 411"/>
                  <a:gd name="T63" fmla="*/ 0 h 410"/>
                  <a:gd name="T64" fmla="*/ 0 w 411"/>
                  <a:gd name="T65" fmla="*/ 0 h 410"/>
                  <a:gd name="T66" fmla="*/ 0 w 411"/>
                  <a:gd name="T67" fmla="*/ 0 h 410"/>
                  <a:gd name="T68" fmla="*/ 0 w 411"/>
                  <a:gd name="T69" fmla="*/ 0 h 410"/>
                  <a:gd name="T70" fmla="*/ 0 w 411"/>
                  <a:gd name="T71" fmla="*/ 0 h 410"/>
                  <a:gd name="T72" fmla="*/ 0 w 411"/>
                  <a:gd name="T73" fmla="*/ 0 h 410"/>
                  <a:gd name="T74" fmla="*/ 0 w 411"/>
                  <a:gd name="T75" fmla="*/ 0 h 410"/>
                  <a:gd name="T76" fmla="*/ 0 w 411"/>
                  <a:gd name="T77" fmla="*/ 0 h 410"/>
                  <a:gd name="T78" fmla="*/ 0 w 411"/>
                  <a:gd name="T79" fmla="*/ 0 h 410"/>
                  <a:gd name="T80" fmla="*/ 0 w 411"/>
                  <a:gd name="T81" fmla="*/ 0 h 410"/>
                  <a:gd name="T82" fmla="*/ 0 w 411"/>
                  <a:gd name="T83" fmla="*/ 0 h 410"/>
                  <a:gd name="T84" fmla="*/ 0 w 411"/>
                  <a:gd name="T85" fmla="*/ 0 h 410"/>
                  <a:gd name="T86" fmla="*/ 0 w 411"/>
                  <a:gd name="T87" fmla="*/ 0 h 410"/>
                  <a:gd name="T88" fmla="*/ 0 w 411"/>
                  <a:gd name="T89" fmla="*/ 0 h 410"/>
                  <a:gd name="T90" fmla="*/ 0 w 411"/>
                  <a:gd name="T91" fmla="*/ 0 h 410"/>
                  <a:gd name="T92" fmla="*/ 0 w 411"/>
                  <a:gd name="T93" fmla="*/ 0 h 410"/>
                  <a:gd name="T94" fmla="*/ 0 w 411"/>
                  <a:gd name="T95" fmla="*/ 0 h 410"/>
                  <a:gd name="T96" fmla="*/ 0 w 411"/>
                  <a:gd name="T97" fmla="*/ 0 h 410"/>
                  <a:gd name="T98" fmla="*/ 0 w 411"/>
                  <a:gd name="T99" fmla="*/ 0 h 41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11"/>
                  <a:gd name="T151" fmla="*/ 0 h 410"/>
                  <a:gd name="T152" fmla="*/ 411 w 411"/>
                  <a:gd name="T153" fmla="*/ 410 h 41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11" h="410">
                    <a:moveTo>
                      <a:pt x="205" y="0"/>
                    </a:moveTo>
                    <a:lnTo>
                      <a:pt x="233" y="2"/>
                    </a:lnTo>
                    <a:lnTo>
                      <a:pt x="260" y="7"/>
                    </a:lnTo>
                    <a:lnTo>
                      <a:pt x="285" y="16"/>
                    </a:lnTo>
                    <a:lnTo>
                      <a:pt x="309" y="29"/>
                    </a:lnTo>
                    <a:lnTo>
                      <a:pt x="331" y="44"/>
                    </a:lnTo>
                    <a:lnTo>
                      <a:pt x="351" y="61"/>
                    </a:lnTo>
                    <a:lnTo>
                      <a:pt x="368" y="80"/>
                    </a:lnTo>
                    <a:lnTo>
                      <a:pt x="383" y="102"/>
                    </a:lnTo>
                    <a:lnTo>
                      <a:pt x="395" y="125"/>
                    </a:lnTo>
                    <a:lnTo>
                      <a:pt x="404" y="151"/>
                    </a:lnTo>
                    <a:lnTo>
                      <a:pt x="409" y="177"/>
                    </a:lnTo>
                    <a:lnTo>
                      <a:pt x="411" y="204"/>
                    </a:lnTo>
                    <a:lnTo>
                      <a:pt x="409" y="232"/>
                    </a:lnTo>
                    <a:lnTo>
                      <a:pt x="404" y="259"/>
                    </a:lnTo>
                    <a:lnTo>
                      <a:pt x="395" y="284"/>
                    </a:lnTo>
                    <a:lnTo>
                      <a:pt x="383" y="307"/>
                    </a:lnTo>
                    <a:lnTo>
                      <a:pt x="368" y="329"/>
                    </a:lnTo>
                    <a:lnTo>
                      <a:pt x="351" y="349"/>
                    </a:lnTo>
                    <a:lnTo>
                      <a:pt x="331" y="367"/>
                    </a:lnTo>
                    <a:lnTo>
                      <a:pt x="309" y="382"/>
                    </a:lnTo>
                    <a:lnTo>
                      <a:pt x="285" y="394"/>
                    </a:lnTo>
                    <a:lnTo>
                      <a:pt x="260" y="403"/>
                    </a:lnTo>
                    <a:lnTo>
                      <a:pt x="233" y="408"/>
                    </a:lnTo>
                    <a:lnTo>
                      <a:pt x="205" y="410"/>
                    </a:lnTo>
                    <a:lnTo>
                      <a:pt x="178" y="408"/>
                    </a:lnTo>
                    <a:lnTo>
                      <a:pt x="151" y="403"/>
                    </a:lnTo>
                    <a:lnTo>
                      <a:pt x="126" y="394"/>
                    </a:lnTo>
                    <a:lnTo>
                      <a:pt x="103" y="382"/>
                    </a:lnTo>
                    <a:lnTo>
                      <a:pt x="81" y="367"/>
                    </a:lnTo>
                    <a:lnTo>
                      <a:pt x="61" y="349"/>
                    </a:lnTo>
                    <a:lnTo>
                      <a:pt x="44" y="329"/>
                    </a:lnTo>
                    <a:lnTo>
                      <a:pt x="29" y="307"/>
                    </a:lnTo>
                    <a:lnTo>
                      <a:pt x="17" y="284"/>
                    </a:lnTo>
                    <a:lnTo>
                      <a:pt x="8" y="259"/>
                    </a:lnTo>
                    <a:lnTo>
                      <a:pt x="2" y="232"/>
                    </a:lnTo>
                    <a:lnTo>
                      <a:pt x="0" y="204"/>
                    </a:lnTo>
                    <a:lnTo>
                      <a:pt x="2" y="177"/>
                    </a:lnTo>
                    <a:lnTo>
                      <a:pt x="8" y="151"/>
                    </a:lnTo>
                    <a:lnTo>
                      <a:pt x="17" y="125"/>
                    </a:lnTo>
                    <a:lnTo>
                      <a:pt x="29" y="102"/>
                    </a:lnTo>
                    <a:lnTo>
                      <a:pt x="44" y="80"/>
                    </a:lnTo>
                    <a:lnTo>
                      <a:pt x="61" y="61"/>
                    </a:lnTo>
                    <a:lnTo>
                      <a:pt x="81" y="44"/>
                    </a:lnTo>
                    <a:lnTo>
                      <a:pt x="103" y="29"/>
                    </a:lnTo>
                    <a:lnTo>
                      <a:pt x="126" y="16"/>
                    </a:lnTo>
                    <a:lnTo>
                      <a:pt x="151" y="7"/>
                    </a:lnTo>
                    <a:lnTo>
                      <a:pt x="178" y="2"/>
                    </a:lnTo>
                    <a:lnTo>
                      <a:pt x="205" y="0"/>
                    </a:lnTo>
                    <a:close/>
                  </a:path>
                </a:pathLst>
              </a:custGeom>
              <a:solidFill>
                <a:srgbClr val="C9FFE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4123" name="Freeform 19"/>
              <p:cNvSpPr>
                <a:spLocks/>
              </p:cNvSpPr>
              <p:nvPr/>
            </p:nvSpPr>
            <p:spPr bwMode="auto">
              <a:xfrm>
                <a:off x="220" y="338"/>
                <a:ext cx="128" cy="127"/>
              </a:xfrm>
              <a:custGeom>
                <a:avLst/>
                <a:gdLst>
                  <a:gd name="T0" fmla="*/ 0 w 372"/>
                  <a:gd name="T1" fmla="*/ 0 h 372"/>
                  <a:gd name="T2" fmla="*/ 0 w 372"/>
                  <a:gd name="T3" fmla="*/ 0 h 372"/>
                  <a:gd name="T4" fmla="*/ 0 w 372"/>
                  <a:gd name="T5" fmla="*/ 0 h 372"/>
                  <a:gd name="T6" fmla="*/ 0 w 372"/>
                  <a:gd name="T7" fmla="*/ 0 h 372"/>
                  <a:gd name="T8" fmla="*/ 0 w 372"/>
                  <a:gd name="T9" fmla="*/ 0 h 372"/>
                  <a:gd name="T10" fmla="*/ 0 w 372"/>
                  <a:gd name="T11" fmla="*/ 0 h 372"/>
                  <a:gd name="T12" fmla="*/ 0 w 372"/>
                  <a:gd name="T13" fmla="*/ 0 h 372"/>
                  <a:gd name="T14" fmla="*/ 0 w 372"/>
                  <a:gd name="T15" fmla="*/ 0 h 372"/>
                  <a:gd name="T16" fmla="*/ 0 w 372"/>
                  <a:gd name="T17" fmla="*/ 0 h 372"/>
                  <a:gd name="T18" fmla="*/ 0 w 372"/>
                  <a:gd name="T19" fmla="*/ 0 h 372"/>
                  <a:gd name="T20" fmla="*/ 0 w 372"/>
                  <a:gd name="T21" fmla="*/ 0 h 372"/>
                  <a:gd name="T22" fmla="*/ 0 w 372"/>
                  <a:gd name="T23" fmla="*/ 0 h 372"/>
                  <a:gd name="T24" fmla="*/ 0 w 372"/>
                  <a:gd name="T25" fmla="*/ 0 h 372"/>
                  <a:gd name="T26" fmla="*/ 0 w 372"/>
                  <a:gd name="T27" fmla="*/ 0 h 372"/>
                  <a:gd name="T28" fmla="*/ 0 w 372"/>
                  <a:gd name="T29" fmla="*/ 0 h 372"/>
                  <a:gd name="T30" fmla="*/ 0 w 372"/>
                  <a:gd name="T31" fmla="*/ 0 h 372"/>
                  <a:gd name="T32" fmla="*/ 0 w 372"/>
                  <a:gd name="T33" fmla="*/ 0 h 372"/>
                  <a:gd name="T34" fmla="*/ 0 w 372"/>
                  <a:gd name="T35" fmla="*/ 0 h 372"/>
                  <a:gd name="T36" fmla="*/ 0 w 372"/>
                  <a:gd name="T37" fmla="*/ 0 h 372"/>
                  <a:gd name="T38" fmla="*/ 0 w 372"/>
                  <a:gd name="T39" fmla="*/ 0 h 372"/>
                  <a:gd name="T40" fmla="*/ 0 w 372"/>
                  <a:gd name="T41" fmla="*/ 0 h 372"/>
                  <a:gd name="T42" fmla="*/ 0 w 372"/>
                  <a:gd name="T43" fmla="*/ 0 h 372"/>
                  <a:gd name="T44" fmla="*/ 0 w 372"/>
                  <a:gd name="T45" fmla="*/ 0 h 372"/>
                  <a:gd name="T46" fmla="*/ 0 w 372"/>
                  <a:gd name="T47" fmla="*/ 0 h 372"/>
                  <a:gd name="T48" fmla="*/ 0 w 372"/>
                  <a:gd name="T49" fmla="*/ 0 h 372"/>
                  <a:gd name="T50" fmla="*/ 0 w 372"/>
                  <a:gd name="T51" fmla="*/ 0 h 372"/>
                  <a:gd name="T52" fmla="*/ 0 w 372"/>
                  <a:gd name="T53" fmla="*/ 0 h 372"/>
                  <a:gd name="T54" fmla="*/ 0 w 372"/>
                  <a:gd name="T55" fmla="*/ 0 h 372"/>
                  <a:gd name="T56" fmla="*/ 0 w 372"/>
                  <a:gd name="T57" fmla="*/ 0 h 372"/>
                  <a:gd name="T58" fmla="*/ 0 w 372"/>
                  <a:gd name="T59" fmla="*/ 0 h 372"/>
                  <a:gd name="T60" fmla="*/ 0 w 372"/>
                  <a:gd name="T61" fmla="*/ 0 h 372"/>
                  <a:gd name="T62" fmla="*/ 0 w 372"/>
                  <a:gd name="T63" fmla="*/ 0 h 372"/>
                  <a:gd name="T64" fmla="*/ 0 w 372"/>
                  <a:gd name="T65" fmla="*/ 0 h 372"/>
                  <a:gd name="T66" fmla="*/ 0 w 372"/>
                  <a:gd name="T67" fmla="*/ 0 h 372"/>
                  <a:gd name="T68" fmla="*/ 0 w 372"/>
                  <a:gd name="T69" fmla="*/ 0 h 372"/>
                  <a:gd name="T70" fmla="*/ 0 w 372"/>
                  <a:gd name="T71" fmla="*/ 0 h 372"/>
                  <a:gd name="T72" fmla="*/ 0 w 372"/>
                  <a:gd name="T73" fmla="*/ 0 h 372"/>
                  <a:gd name="T74" fmla="*/ 0 w 372"/>
                  <a:gd name="T75" fmla="*/ 0 h 372"/>
                  <a:gd name="T76" fmla="*/ 0 w 372"/>
                  <a:gd name="T77" fmla="*/ 0 h 372"/>
                  <a:gd name="T78" fmla="*/ 0 w 372"/>
                  <a:gd name="T79" fmla="*/ 0 h 372"/>
                  <a:gd name="T80" fmla="*/ 0 w 372"/>
                  <a:gd name="T81" fmla="*/ 0 h 372"/>
                  <a:gd name="T82" fmla="*/ 0 w 372"/>
                  <a:gd name="T83" fmla="*/ 0 h 372"/>
                  <a:gd name="T84" fmla="*/ 0 w 372"/>
                  <a:gd name="T85" fmla="*/ 0 h 372"/>
                  <a:gd name="T86" fmla="*/ 0 w 372"/>
                  <a:gd name="T87" fmla="*/ 0 h 372"/>
                  <a:gd name="T88" fmla="*/ 0 w 372"/>
                  <a:gd name="T89" fmla="*/ 0 h 372"/>
                  <a:gd name="T90" fmla="*/ 0 w 372"/>
                  <a:gd name="T91" fmla="*/ 0 h 372"/>
                  <a:gd name="T92" fmla="*/ 0 w 372"/>
                  <a:gd name="T93" fmla="*/ 0 h 372"/>
                  <a:gd name="T94" fmla="*/ 0 w 372"/>
                  <a:gd name="T95" fmla="*/ 0 h 372"/>
                  <a:gd name="T96" fmla="*/ 0 w 372"/>
                  <a:gd name="T97" fmla="*/ 0 h 372"/>
                  <a:gd name="T98" fmla="*/ 0 w 372"/>
                  <a:gd name="T99" fmla="*/ 0 h 37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72"/>
                  <a:gd name="T151" fmla="*/ 0 h 372"/>
                  <a:gd name="T152" fmla="*/ 372 w 372"/>
                  <a:gd name="T153" fmla="*/ 372 h 372"/>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72" h="372">
                    <a:moveTo>
                      <a:pt x="186" y="0"/>
                    </a:moveTo>
                    <a:lnTo>
                      <a:pt x="212" y="3"/>
                    </a:lnTo>
                    <a:lnTo>
                      <a:pt x="235" y="7"/>
                    </a:lnTo>
                    <a:lnTo>
                      <a:pt x="258" y="15"/>
                    </a:lnTo>
                    <a:lnTo>
                      <a:pt x="280" y="26"/>
                    </a:lnTo>
                    <a:lnTo>
                      <a:pt x="300" y="40"/>
                    </a:lnTo>
                    <a:lnTo>
                      <a:pt x="317" y="56"/>
                    </a:lnTo>
                    <a:lnTo>
                      <a:pt x="333" y="73"/>
                    </a:lnTo>
                    <a:lnTo>
                      <a:pt x="347" y="94"/>
                    </a:lnTo>
                    <a:lnTo>
                      <a:pt x="358" y="115"/>
                    </a:lnTo>
                    <a:lnTo>
                      <a:pt x="366" y="138"/>
                    </a:lnTo>
                    <a:lnTo>
                      <a:pt x="371" y="162"/>
                    </a:lnTo>
                    <a:lnTo>
                      <a:pt x="372" y="187"/>
                    </a:lnTo>
                    <a:lnTo>
                      <a:pt x="371" y="212"/>
                    </a:lnTo>
                    <a:lnTo>
                      <a:pt x="366" y="236"/>
                    </a:lnTo>
                    <a:lnTo>
                      <a:pt x="358" y="258"/>
                    </a:lnTo>
                    <a:lnTo>
                      <a:pt x="347" y="280"/>
                    </a:lnTo>
                    <a:lnTo>
                      <a:pt x="333" y="300"/>
                    </a:lnTo>
                    <a:lnTo>
                      <a:pt x="317" y="318"/>
                    </a:lnTo>
                    <a:lnTo>
                      <a:pt x="300" y="333"/>
                    </a:lnTo>
                    <a:lnTo>
                      <a:pt x="280" y="347"/>
                    </a:lnTo>
                    <a:lnTo>
                      <a:pt x="258" y="358"/>
                    </a:lnTo>
                    <a:lnTo>
                      <a:pt x="235" y="366"/>
                    </a:lnTo>
                    <a:lnTo>
                      <a:pt x="212" y="371"/>
                    </a:lnTo>
                    <a:lnTo>
                      <a:pt x="186" y="372"/>
                    </a:lnTo>
                    <a:lnTo>
                      <a:pt x="162" y="371"/>
                    </a:lnTo>
                    <a:lnTo>
                      <a:pt x="138" y="366"/>
                    </a:lnTo>
                    <a:lnTo>
                      <a:pt x="115" y="358"/>
                    </a:lnTo>
                    <a:lnTo>
                      <a:pt x="93" y="347"/>
                    </a:lnTo>
                    <a:lnTo>
                      <a:pt x="73" y="333"/>
                    </a:lnTo>
                    <a:lnTo>
                      <a:pt x="55" y="318"/>
                    </a:lnTo>
                    <a:lnTo>
                      <a:pt x="39" y="300"/>
                    </a:lnTo>
                    <a:lnTo>
                      <a:pt x="26" y="280"/>
                    </a:lnTo>
                    <a:lnTo>
                      <a:pt x="15" y="258"/>
                    </a:lnTo>
                    <a:lnTo>
                      <a:pt x="7" y="236"/>
                    </a:lnTo>
                    <a:lnTo>
                      <a:pt x="2" y="212"/>
                    </a:lnTo>
                    <a:lnTo>
                      <a:pt x="0" y="187"/>
                    </a:lnTo>
                    <a:lnTo>
                      <a:pt x="2" y="162"/>
                    </a:lnTo>
                    <a:lnTo>
                      <a:pt x="7" y="138"/>
                    </a:lnTo>
                    <a:lnTo>
                      <a:pt x="15" y="115"/>
                    </a:lnTo>
                    <a:lnTo>
                      <a:pt x="26" y="94"/>
                    </a:lnTo>
                    <a:lnTo>
                      <a:pt x="39" y="73"/>
                    </a:lnTo>
                    <a:lnTo>
                      <a:pt x="55" y="56"/>
                    </a:lnTo>
                    <a:lnTo>
                      <a:pt x="73" y="40"/>
                    </a:lnTo>
                    <a:lnTo>
                      <a:pt x="93" y="26"/>
                    </a:lnTo>
                    <a:lnTo>
                      <a:pt x="115" y="15"/>
                    </a:lnTo>
                    <a:lnTo>
                      <a:pt x="138" y="7"/>
                    </a:lnTo>
                    <a:lnTo>
                      <a:pt x="162" y="3"/>
                    </a:lnTo>
                    <a:lnTo>
                      <a:pt x="186" y="0"/>
                    </a:lnTo>
                    <a:close/>
                  </a:path>
                </a:pathLst>
              </a:custGeom>
              <a:solidFill>
                <a:srgbClr val="CFFFE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4124" name="Freeform 20"/>
              <p:cNvSpPr>
                <a:spLocks/>
              </p:cNvSpPr>
              <p:nvPr/>
            </p:nvSpPr>
            <p:spPr bwMode="auto">
              <a:xfrm>
                <a:off x="228" y="342"/>
                <a:ext cx="114" cy="112"/>
              </a:xfrm>
              <a:custGeom>
                <a:avLst/>
                <a:gdLst>
                  <a:gd name="T0" fmla="*/ 0 w 330"/>
                  <a:gd name="T1" fmla="*/ 0 h 329"/>
                  <a:gd name="T2" fmla="*/ 0 w 330"/>
                  <a:gd name="T3" fmla="*/ 0 h 329"/>
                  <a:gd name="T4" fmla="*/ 0 w 330"/>
                  <a:gd name="T5" fmla="*/ 0 h 329"/>
                  <a:gd name="T6" fmla="*/ 0 w 330"/>
                  <a:gd name="T7" fmla="*/ 0 h 329"/>
                  <a:gd name="T8" fmla="*/ 0 w 330"/>
                  <a:gd name="T9" fmla="*/ 0 h 329"/>
                  <a:gd name="T10" fmla="*/ 0 w 330"/>
                  <a:gd name="T11" fmla="*/ 0 h 329"/>
                  <a:gd name="T12" fmla="*/ 0 w 330"/>
                  <a:gd name="T13" fmla="*/ 0 h 329"/>
                  <a:gd name="T14" fmla="*/ 0 w 330"/>
                  <a:gd name="T15" fmla="*/ 0 h 329"/>
                  <a:gd name="T16" fmla="*/ 0 w 330"/>
                  <a:gd name="T17" fmla="*/ 0 h 329"/>
                  <a:gd name="T18" fmla="*/ 0 w 330"/>
                  <a:gd name="T19" fmla="*/ 0 h 329"/>
                  <a:gd name="T20" fmla="*/ 0 w 330"/>
                  <a:gd name="T21" fmla="*/ 0 h 329"/>
                  <a:gd name="T22" fmla="*/ 0 w 330"/>
                  <a:gd name="T23" fmla="*/ 0 h 329"/>
                  <a:gd name="T24" fmla="*/ 0 w 330"/>
                  <a:gd name="T25" fmla="*/ 0 h 329"/>
                  <a:gd name="T26" fmla="*/ 0 w 330"/>
                  <a:gd name="T27" fmla="*/ 0 h 329"/>
                  <a:gd name="T28" fmla="*/ 0 w 330"/>
                  <a:gd name="T29" fmla="*/ 0 h 329"/>
                  <a:gd name="T30" fmla="*/ 0 w 330"/>
                  <a:gd name="T31" fmla="*/ 0 h 329"/>
                  <a:gd name="T32" fmla="*/ 0 w 330"/>
                  <a:gd name="T33" fmla="*/ 0 h 329"/>
                  <a:gd name="T34" fmla="*/ 0 w 330"/>
                  <a:gd name="T35" fmla="*/ 0 h 329"/>
                  <a:gd name="T36" fmla="*/ 0 w 330"/>
                  <a:gd name="T37" fmla="*/ 0 h 329"/>
                  <a:gd name="T38" fmla="*/ 0 w 330"/>
                  <a:gd name="T39" fmla="*/ 0 h 329"/>
                  <a:gd name="T40" fmla="*/ 0 w 330"/>
                  <a:gd name="T41" fmla="*/ 0 h 329"/>
                  <a:gd name="T42" fmla="*/ 0 w 330"/>
                  <a:gd name="T43" fmla="*/ 0 h 329"/>
                  <a:gd name="T44" fmla="*/ 0 w 330"/>
                  <a:gd name="T45" fmla="*/ 0 h 329"/>
                  <a:gd name="T46" fmla="*/ 0 w 330"/>
                  <a:gd name="T47" fmla="*/ 0 h 329"/>
                  <a:gd name="T48" fmla="*/ 0 w 330"/>
                  <a:gd name="T49" fmla="*/ 0 h 329"/>
                  <a:gd name="T50" fmla="*/ 0 w 330"/>
                  <a:gd name="T51" fmla="*/ 0 h 329"/>
                  <a:gd name="T52" fmla="*/ 0 w 330"/>
                  <a:gd name="T53" fmla="*/ 0 h 329"/>
                  <a:gd name="T54" fmla="*/ 0 w 330"/>
                  <a:gd name="T55" fmla="*/ 0 h 329"/>
                  <a:gd name="T56" fmla="*/ 0 w 330"/>
                  <a:gd name="T57" fmla="*/ 0 h 329"/>
                  <a:gd name="T58" fmla="*/ 0 w 330"/>
                  <a:gd name="T59" fmla="*/ 0 h 329"/>
                  <a:gd name="T60" fmla="*/ 0 w 330"/>
                  <a:gd name="T61" fmla="*/ 0 h 329"/>
                  <a:gd name="T62" fmla="*/ 0 w 330"/>
                  <a:gd name="T63" fmla="*/ 0 h 329"/>
                  <a:gd name="T64" fmla="*/ 0 w 330"/>
                  <a:gd name="T65" fmla="*/ 0 h 329"/>
                  <a:gd name="T66" fmla="*/ 0 w 330"/>
                  <a:gd name="T67" fmla="*/ 0 h 329"/>
                  <a:gd name="T68" fmla="*/ 0 w 330"/>
                  <a:gd name="T69" fmla="*/ 0 h 329"/>
                  <a:gd name="T70" fmla="*/ 0 w 330"/>
                  <a:gd name="T71" fmla="*/ 0 h 329"/>
                  <a:gd name="T72" fmla="*/ 0 w 330"/>
                  <a:gd name="T73" fmla="*/ 0 h 329"/>
                  <a:gd name="T74" fmla="*/ 0 w 330"/>
                  <a:gd name="T75" fmla="*/ 0 h 329"/>
                  <a:gd name="T76" fmla="*/ 0 w 330"/>
                  <a:gd name="T77" fmla="*/ 0 h 329"/>
                  <a:gd name="T78" fmla="*/ 0 w 330"/>
                  <a:gd name="T79" fmla="*/ 0 h 329"/>
                  <a:gd name="T80" fmla="*/ 0 w 330"/>
                  <a:gd name="T81" fmla="*/ 0 h 329"/>
                  <a:gd name="T82" fmla="*/ 0 w 330"/>
                  <a:gd name="T83" fmla="*/ 0 h 329"/>
                  <a:gd name="T84" fmla="*/ 0 w 330"/>
                  <a:gd name="T85" fmla="*/ 0 h 329"/>
                  <a:gd name="T86" fmla="*/ 0 w 330"/>
                  <a:gd name="T87" fmla="*/ 0 h 329"/>
                  <a:gd name="T88" fmla="*/ 0 w 330"/>
                  <a:gd name="T89" fmla="*/ 0 h 329"/>
                  <a:gd name="T90" fmla="*/ 0 w 330"/>
                  <a:gd name="T91" fmla="*/ 0 h 329"/>
                  <a:gd name="T92" fmla="*/ 0 w 330"/>
                  <a:gd name="T93" fmla="*/ 0 h 329"/>
                  <a:gd name="T94" fmla="*/ 0 w 330"/>
                  <a:gd name="T95" fmla="*/ 0 h 329"/>
                  <a:gd name="T96" fmla="*/ 0 w 330"/>
                  <a:gd name="T97" fmla="*/ 0 h 329"/>
                  <a:gd name="T98" fmla="*/ 0 w 330"/>
                  <a:gd name="T99" fmla="*/ 0 h 32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30"/>
                  <a:gd name="T151" fmla="*/ 0 h 329"/>
                  <a:gd name="T152" fmla="*/ 330 w 330"/>
                  <a:gd name="T153" fmla="*/ 329 h 32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30" h="329">
                    <a:moveTo>
                      <a:pt x="165" y="0"/>
                    </a:moveTo>
                    <a:lnTo>
                      <a:pt x="187" y="2"/>
                    </a:lnTo>
                    <a:lnTo>
                      <a:pt x="209" y="6"/>
                    </a:lnTo>
                    <a:lnTo>
                      <a:pt x="229" y="13"/>
                    </a:lnTo>
                    <a:lnTo>
                      <a:pt x="248" y="22"/>
                    </a:lnTo>
                    <a:lnTo>
                      <a:pt x="266" y="35"/>
                    </a:lnTo>
                    <a:lnTo>
                      <a:pt x="281" y="48"/>
                    </a:lnTo>
                    <a:lnTo>
                      <a:pt x="296" y="64"/>
                    </a:lnTo>
                    <a:lnTo>
                      <a:pt x="307" y="82"/>
                    </a:lnTo>
                    <a:lnTo>
                      <a:pt x="317" y="101"/>
                    </a:lnTo>
                    <a:lnTo>
                      <a:pt x="325" y="120"/>
                    </a:lnTo>
                    <a:lnTo>
                      <a:pt x="329" y="142"/>
                    </a:lnTo>
                    <a:lnTo>
                      <a:pt x="330" y="164"/>
                    </a:lnTo>
                    <a:lnTo>
                      <a:pt x="329" y="187"/>
                    </a:lnTo>
                    <a:lnTo>
                      <a:pt x="325" y="208"/>
                    </a:lnTo>
                    <a:lnTo>
                      <a:pt x="317" y="228"/>
                    </a:lnTo>
                    <a:lnTo>
                      <a:pt x="307" y="247"/>
                    </a:lnTo>
                    <a:lnTo>
                      <a:pt x="296" y="265"/>
                    </a:lnTo>
                    <a:lnTo>
                      <a:pt x="281" y="281"/>
                    </a:lnTo>
                    <a:lnTo>
                      <a:pt x="266" y="295"/>
                    </a:lnTo>
                    <a:lnTo>
                      <a:pt x="248" y="307"/>
                    </a:lnTo>
                    <a:lnTo>
                      <a:pt x="229" y="316"/>
                    </a:lnTo>
                    <a:lnTo>
                      <a:pt x="209" y="324"/>
                    </a:lnTo>
                    <a:lnTo>
                      <a:pt x="187" y="328"/>
                    </a:lnTo>
                    <a:lnTo>
                      <a:pt x="165" y="329"/>
                    </a:lnTo>
                    <a:lnTo>
                      <a:pt x="143" y="328"/>
                    </a:lnTo>
                    <a:lnTo>
                      <a:pt x="121" y="324"/>
                    </a:lnTo>
                    <a:lnTo>
                      <a:pt x="101" y="316"/>
                    </a:lnTo>
                    <a:lnTo>
                      <a:pt x="82" y="307"/>
                    </a:lnTo>
                    <a:lnTo>
                      <a:pt x="64" y="295"/>
                    </a:lnTo>
                    <a:lnTo>
                      <a:pt x="49" y="281"/>
                    </a:lnTo>
                    <a:lnTo>
                      <a:pt x="35" y="265"/>
                    </a:lnTo>
                    <a:lnTo>
                      <a:pt x="23" y="247"/>
                    </a:lnTo>
                    <a:lnTo>
                      <a:pt x="13" y="228"/>
                    </a:lnTo>
                    <a:lnTo>
                      <a:pt x="6" y="208"/>
                    </a:lnTo>
                    <a:lnTo>
                      <a:pt x="2" y="187"/>
                    </a:lnTo>
                    <a:lnTo>
                      <a:pt x="0" y="164"/>
                    </a:lnTo>
                    <a:lnTo>
                      <a:pt x="2" y="142"/>
                    </a:lnTo>
                    <a:lnTo>
                      <a:pt x="6" y="120"/>
                    </a:lnTo>
                    <a:lnTo>
                      <a:pt x="13" y="101"/>
                    </a:lnTo>
                    <a:lnTo>
                      <a:pt x="23" y="82"/>
                    </a:lnTo>
                    <a:lnTo>
                      <a:pt x="35" y="64"/>
                    </a:lnTo>
                    <a:lnTo>
                      <a:pt x="49" y="48"/>
                    </a:lnTo>
                    <a:lnTo>
                      <a:pt x="64" y="35"/>
                    </a:lnTo>
                    <a:lnTo>
                      <a:pt x="82" y="22"/>
                    </a:lnTo>
                    <a:lnTo>
                      <a:pt x="101" y="13"/>
                    </a:lnTo>
                    <a:lnTo>
                      <a:pt x="121" y="6"/>
                    </a:lnTo>
                    <a:lnTo>
                      <a:pt x="143" y="2"/>
                    </a:lnTo>
                    <a:lnTo>
                      <a:pt x="165" y="0"/>
                    </a:lnTo>
                    <a:close/>
                  </a:path>
                </a:pathLst>
              </a:custGeom>
              <a:solidFill>
                <a:srgbClr val="D4FFE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4125" name="Freeform 21"/>
              <p:cNvSpPr>
                <a:spLocks/>
              </p:cNvSpPr>
              <p:nvPr/>
            </p:nvSpPr>
            <p:spPr bwMode="auto">
              <a:xfrm>
                <a:off x="237" y="344"/>
                <a:ext cx="101" cy="102"/>
              </a:xfrm>
              <a:custGeom>
                <a:avLst/>
                <a:gdLst>
                  <a:gd name="T0" fmla="*/ 0 w 291"/>
                  <a:gd name="T1" fmla="*/ 0 h 291"/>
                  <a:gd name="T2" fmla="*/ 0 w 291"/>
                  <a:gd name="T3" fmla="*/ 0 h 291"/>
                  <a:gd name="T4" fmla="*/ 0 w 291"/>
                  <a:gd name="T5" fmla="*/ 0 h 291"/>
                  <a:gd name="T6" fmla="*/ 0 w 291"/>
                  <a:gd name="T7" fmla="*/ 0 h 291"/>
                  <a:gd name="T8" fmla="*/ 0 w 291"/>
                  <a:gd name="T9" fmla="*/ 0 h 291"/>
                  <a:gd name="T10" fmla="*/ 0 w 291"/>
                  <a:gd name="T11" fmla="*/ 0 h 291"/>
                  <a:gd name="T12" fmla="*/ 0 w 291"/>
                  <a:gd name="T13" fmla="*/ 0 h 291"/>
                  <a:gd name="T14" fmla="*/ 0 w 291"/>
                  <a:gd name="T15" fmla="*/ 0 h 291"/>
                  <a:gd name="T16" fmla="*/ 0 w 291"/>
                  <a:gd name="T17" fmla="*/ 0 h 291"/>
                  <a:gd name="T18" fmla="*/ 0 w 291"/>
                  <a:gd name="T19" fmla="*/ 0 h 291"/>
                  <a:gd name="T20" fmla="*/ 0 w 291"/>
                  <a:gd name="T21" fmla="*/ 0 h 291"/>
                  <a:gd name="T22" fmla="*/ 0 w 291"/>
                  <a:gd name="T23" fmla="*/ 0 h 291"/>
                  <a:gd name="T24" fmla="*/ 0 w 291"/>
                  <a:gd name="T25" fmla="*/ 0 h 291"/>
                  <a:gd name="T26" fmla="*/ 0 w 291"/>
                  <a:gd name="T27" fmla="*/ 0 h 291"/>
                  <a:gd name="T28" fmla="*/ 0 w 291"/>
                  <a:gd name="T29" fmla="*/ 0 h 291"/>
                  <a:gd name="T30" fmla="*/ 0 w 291"/>
                  <a:gd name="T31" fmla="*/ 0 h 291"/>
                  <a:gd name="T32" fmla="*/ 0 w 291"/>
                  <a:gd name="T33" fmla="*/ 0 h 291"/>
                  <a:gd name="T34" fmla="*/ 0 w 291"/>
                  <a:gd name="T35" fmla="*/ 0 h 291"/>
                  <a:gd name="T36" fmla="*/ 0 w 291"/>
                  <a:gd name="T37" fmla="*/ 0 h 291"/>
                  <a:gd name="T38" fmla="*/ 0 w 291"/>
                  <a:gd name="T39" fmla="*/ 0 h 291"/>
                  <a:gd name="T40" fmla="*/ 0 w 291"/>
                  <a:gd name="T41" fmla="*/ 0 h 291"/>
                  <a:gd name="T42" fmla="*/ 0 w 291"/>
                  <a:gd name="T43" fmla="*/ 0 h 291"/>
                  <a:gd name="T44" fmla="*/ 0 w 291"/>
                  <a:gd name="T45" fmla="*/ 0 h 291"/>
                  <a:gd name="T46" fmla="*/ 0 w 291"/>
                  <a:gd name="T47" fmla="*/ 0 h 291"/>
                  <a:gd name="T48" fmla="*/ 0 w 291"/>
                  <a:gd name="T49" fmla="*/ 0 h 291"/>
                  <a:gd name="T50" fmla="*/ 0 w 291"/>
                  <a:gd name="T51" fmla="*/ 0 h 291"/>
                  <a:gd name="T52" fmla="*/ 0 w 291"/>
                  <a:gd name="T53" fmla="*/ 0 h 291"/>
                  <a:gd name="T54" fmla="*/ 0 w 291"/>
                  <a:gd name="T55" fmla="*/ 0 h 291"/>
                  <a:gd name="T56" fmla="*/ 0 w 291"/>
                  <a:gd name="T57" fmla="*/ 0 h 291"/>
                  <a:gd name="T58" fmla="*/ 0 w 291"/>
                  <a:gd name="T59" fmla="*/ 0 h 291"/>
                  <a:gd name="T60" fmla="*/ 0 w 291"/>
                  <a:gd name="T61" fmla="*/ 0 h 291"/>
                  <a:gd name="T62" fmla="*/ 0 w 291"/>
                  <a:gd name="T63" fmla="*/ 0 h 291"/>
                  <a:gd name="T64" fmla="*/ 0 w 291"/>
                  <a:gd name="T65" fmla="*/ 0 h 291"/>
                  <a:gd name="T66" fmla="*/ 0 w 291"/>
                  <a:gd name="T67" fmla="*/ 0 h 291"/>
                  <a:gd name="T68" fmla="*/ 0 w 291"/>
                  <a:gd name="T69" fmla="*/ 0 h 291"/>
                  <a:gd name="T70" fmla="*/ 0 w 291"/>
                  <a:gd name="T71" fmla="*/ 0 h 291"/>
                  <a:gd name="T72" fmla="*/ 0 w 291"/>
                  <a:gd name="T73" fmla="*/ 0 h 291"/>
                  <a:gd name="T74" fmla="*/ 0 w 291"/>
                  <a:gd name="T75" fmla="*/ 0 h 291"/>
                  <a:gd name="T76" fmla="*/ 0 w 291"/>
                  <a:gd name="T77" fmla="*/ 0 h 291"/>
                  <a:gd name="T78" fmla="*/ 0 w 291"/>
                  <a:gd name="T79" fmla="*/ 0 h 291"/>
                  <a:gd name="T80" fmla="*/ 0 w 291"/>
                  <a:gd name="T81" fmla="*/ 0 h 291"/>
                  <a:gd name="T82" fmla="*/ 0 w 291"/>
                  <a:gd name="T83" fmla="*/ 0 h 291"/>
                  <a:gd name="T84" fmla="*/ 0 w 291"/>
                  <a:gd name="T85" fmla="*/ 0 h 291"/>
                  <a:gd name="T86" fmla="*/ 0 w 291"/>
                  <a:gd name="T87" fmla="*/ 0 h 291"/>
                  <a:gd name="T88" fmla="*/ 0 w 291"/>
                  <a:gd name="T89" fmla="*/ 0 h 291"/>
                  <a:gd name="T90" fmla="*/ 0 w 291"/>
                  <a:gd name="T91" fmla="*/ 0 h 291"/>
                  <a:gd name="T92" fmla="*/ 0 w 291"/>
                  <a:gd name="T93" fmla="*/ 0 h 291"/>
                  <a:gd name="T94" fmla="*/ 0 w 291"/>
                  <a:gd name="T95" fmla="*/ 0 h 291"/>
                  <a:gd name="T96" fmla="*/ 0 w 291"/>
                  <a:gd name="T97" fmla="*/ 0 h 291"/>
                  <a:gd name="T98" fmla="*/ 0 w 291"/>
                  <a:gd name="T99" fmla="*/ 0 h 29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91"/>
                  <a:gd name="T151" fmla="*/ 0 h 291"/>
                  <a:gd name="T152" fmla="*/ 291 w 291"/>
                  <a:gd name="T153" fmla="*/ 291 h 29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91" h="291">
                    <a:moveTo>
                      <a:pt x="145" y="0"/>
                    </a:moveTo>
                    <a:lnTo>
                      <a:pt x="165" y="2"/>
                    </a:lnTo>
                    <a:lnTo>
                      <a:pt x="184" y="6"/>
                    </a:lnTo>
                    <a:lnTo>
                      <a:pt x="202" y="12"/>
                    </a:lnTo>
                    <a:lnTo>
                      <a:pt x="219" y="21"/>
                    </a:lnTo>
                    <a:lnTo>
                      <a:pt x="235" y="31"/>
                    </a:lnTo>
                    <a:lnTo>
                      <a:pt x="249" y="43"/>
                    </a:lnTo>
                    <a:lnTo>
                      <a:pt x="261" y="58"/>
                    </a:lnTo>
                    <a:lnTo>
                      <a:pt x="271" y="73"/>
                    </a:lnTo>
                    <a:lnTo>
                      <a:pt x="280" y="90"/>
                    </a:lnTo>
                    <a:lnTo>
                      <a:pt x="286" y="108"/>
                    </a:lnTo>
                    <a:lnTo>
                      <a:pt x="291" y="127"/>
                    </a:lnTo>
                    <a:lnTo>
                      <a:pt x="291" y="146"/>
                    </a:lnTo>
                    <a:lnTo>
                      <a:pt x="291" y="166"/>
                    </a:lnTo>
                    <a:lnTo>
                      <a:pt x="286" y="185"/>
                    </a:lnTo>
                    <a:lnTo>
                      <a:pt x="280" y="203"/>
                    </a:lnTo>
                    <a:lnTo>
                      <a:pt x="271" y="220"/>
                    </a:lnTo>
                    <a:lnTo>
                      <a:pt x="261" y="235"/>
                    </a:lnTo>
                    <a:lnTo>
                      <a:pt x="249" y="249"/>
                    </a:lnTo>
                    <a:lnTo>
                      <a:pt x="235" y="261"/>
                    </a:lnTo>
                    <a:lnTo>
                      <a:pt x="219" y="272"/>
                    </a:lnTo>
                    <a:lnTo>
                      <a:pt x="202" y="281"/>
                    </a:lnTo>
                    <a:lnTo>
                      <a:pt x="184" y="287"/>
                    </a:lnTo>
                    <a:lnTo>
                      <a:pt x="165" y="291"/>
                    </a:lnTo>
                    <a:lnTo>
                      <a:pt x="145" y="291"/>
                    </a:lnTo>
                    <a:lnTo>
                      <a:pt x="126" y="291"/>
                    </a:lnTo>
                    <a:lnTo>
                      <a:pt x="107" y="287"/>
                    </a:lnTo>
                    <a:lnTo>
                      <a:pt x="89" y="281"/>
                    </a:lnTo>
                    <a:lnTo>
                      <a:pt x="72" y="272"/>
                    </a:lnTo>
                    <a:lnTo>
                      <a:pt x="57" y="261"/>
                    </a:lnTo>
                    <a:lnTo>
                      <a:pt x="43" y="249"/>
                    </a:lnTo>
                    <a:lnTo>
                      <a:pt x="30" y="235"/>
                    </a:lnTo>
                    <a:lnTo>
                      <a:pt x="20" y="220"/>
                    </a:lnTo>
                    <a:lnTo>
                      <a:pt x="11" y="203"/>
                    </a:lnTo>
                    <a:lnTo>
                      <a:pt x="5" y="185"/>
                    </a:lnTo>
                    <a:lnTo>
                      <a:pt x="1" y="166"/>
                    </a:lnTo>
                    <a:lnTo>
                      <a:pt x="0" y="146"/>
                    </a:lnTo>
                    <a:lnTo>
                      <a:pt x="1" y="127"/>
                    </a:lnTo>
                    <a:lnTo>
                      <a:pt x="5" y="108"/>
                    </a:lnTo>
                    <a:lnTo>
                      <a:pt x="11" y="90"/>
                    </a:lnTo>
                    <a:lnTo>
                      <a:pt x="20" y="73"/>
                    </a:lnTo>
                    <a:lnTo>
                      <a:pt x="30" y="58"/>
                    </a:lnTo>
                    <a:lnTo>
                      <a:pt x="43" y="43"/>
                    </a:lnTo>
                    <a:lnTo>
                      <a:pt x="57" y="31"/>
                    </a:lnTo>
                    <a:lnTo>
                      <a:pt x="72" y="21"/>
                    </a:lnTo>
                    <a:lnTo>
                      <a:pt x="89" y="12"/>
                    </a:lnTo>
                    <a:lnTo>
                      <a:pt x="107" y="6"/>
                    </a:lnTo>
                    <a:lnTo>
                      <a:pt x="126" y="2"/>
                    </a:lnTo>
                    <a:lnTo>
                      <a:pt x="145" y="0"/>
                    </a:lnTo>
                    <a:close/>
                  </a:path>
                </a:pathLst>
              </a:custGeom>
              <a:solidFill>
                <a:srgbClr val="DBFF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4126" name="Freeform 22"/>
              <p:cNvSpPr>
                <a:spLocks/>
              </p:cNvSpPr>
              <p:nvPr/>
            </p:nvSpPr>
            <p:spPr bwMode="auto">
              <a:xfrm>
                <a:off x="243" y="349"/>
                <a:ext cx="88" cy="88"/>
              </a:xfrm>
              <a:custGeom>
                <a:avLst/>
                <a:gdLst>
                  <a:gd name="T0" fmla="*/ 0 w 254"/>
                  <a:gd name="T1" fmla="*/ 0 h 253"/>
                  <a:gd name="T2" fmla="*/ 0 w 254"/>
                  <a:gd name="T3" fmla="*/ 0 h 253"/>
                  <a:gd name="T4" fmla="*/ 0 w 254"/>
                  <a:gd name="T5" fmla="*/ 0 h 253"/>
                  <a:gd name="T6" fmla="*/ 0 w 254"/>
                  <a:gd name="T7" fmla="*/ 0 h 253"/>
                  <a:gd name="T8" fmla="*/ 0 w 254"/>
                  <a:gd name="T9" fmla="*/ 0 h 253"/>
                  <a:gd name="T10" fmla="*/ 0 w 254"/>
                  <a:gd name="T11" fmla="*/ 0 h 253"/>
                  <a:gd name="T12" fmla="*/ 0 w 254"/>
                  <a:gd name="T13" fmla="*/ 0 h 253"/>
                  <a:gd name="T14" fmla="*/ 0 w 254"/>
                  <a:gd name="T15" fmla="*/ 0 h 253"/>
                  <a:gd name="T16" fmla="*/ 0 w 254"/>
                  <a:gd name="T17" fmla="*/ 0 h 253"/>
                  <a:gd name="T18" fmla="*/ 0 w 254"/>
                  <a:gd name="T19" fmla="*/ 0 h 253"/>
                  <a:gd name="T20" fmla="*/ 0 w 254"/>
                  <a:gd name="T21" fmla="*/ 0 h 253"/>
                  <a:gd name="T22" fmla="*/ 0 w 254"/>
                  <a:gd name="T23" fmla="*/ 0 h 253"/>
                  <a:gd name="T24" fmla="*/ 0 w 254"/>
                  <a:gd name="T25" fmla="*/ 0 h 253"/>
                  <a:gd name="T26" fmla="*/ 0 w 254"/>
                  <a:gd name="T27" fmla="*/ 0 h 253"/>
                  <a:gd name="T28" fmla="*/ 0 w 254"/>
                  <a:gd name="T29" fmla="*/ 0 h 253"/>
                  <a:gd name="T30" fmla="*/ 0 w 254"/>
                  <a:gd name="T31" fmla="*/ 0 h 253"/>
                  <a:gd name="T32" fmla="*/ 0 w 254"/>
                  <a:gd name="T33" fmla="*/ 0 h 253"/>
                  <a:gd name="T34" fmla="*/ 0 w 254"/>
                  <a:gd name="T35" fmla="*/ 0 h 253"/>
                  <a:gd name="T36" fmla="*/ 0 w 254"/>
                  <a:gd name="T37" fmla="*/ 0 h 253"/>
                  <a:gd name="T38" fmla="*/ 0 w 254"/>
                  <a:gd name="T39" fmla="*/ 0 h 253"/>
                  <a:gd name="T40" fmla="*/ 0 w 254"/>
                  <a:gd name="T41" fmla="*/ 0 h 253"/>
                  <a:gd name="T42" fmla="*/ 0 w 254"/>
                  <a:gd name="T43" fmla="*/ 0 h 253"/>
                  <a:gd name="T44" fmla="*/ 0 w 254"/>
                  <a:gd name="T45" fmla="*/ 0 h 253"/>
                  <a:gd name="T46" fmla="*/ 0 w 254"/>
                  <a:gd name="T47" fmla="*/ 0 h 253"/>
                  <a:gd name="T48" fmla="*/ 0 w 254"/>
                  <a:gd name="T49" fmla="*/ 0 h 253"/>
                  <a:gd name="T50" fmla="*/ 0 w 254"/>
                  <a:gd name="T51" fmla="*/ 0 h 253"/>
                  <a:gd name="T52" fmla="*/ 0 w 254"/>
                  <a:gd name="T53" fmla="*/ 0 h 253"/>
                  <a:gd name="T54" fmla="*/ 0 w 254"/>
                  <a:gd name="T55" fmla="*/ 0 h 253"/>
                  <a:gd name="T56" fmla="*/ 0 w 254"/>
                  <a:gd name="T57" fmla="*/ 0 h 253"/>
                  <a:gd name="T58" fmla="*/ 0 w 254"/>
                  <a:gd name="T59" fmla="*/ 0 h 253"/>
                  <a:gd name="T60" fmla="*/ 0 w 254"/>
                  <a:gd name="T61" fmla="*/ 0 h 253"/>
                  <a:gd name="T62" fmla="*/ 0 w 254"/>
                  <a:gd name="T63" fmla="*/ 0 h 253"/>
                  <a:gd name="T64" fmla="*/ 0 w 254"/>
                  <a:gd name="T65" fmla="*/ 0 h 253"/>
                  <a:gd name="T66" fmla="*/ 0 w 254"/>
                  <a:gd name="T67" fmla="*/ 0 h 253"/>
                  <a:gd name="T68" fmla="*/ 0 w 254"/>
                  <a:gd name="T69" fmla="*/ 0 h 253"/>
                  <a:gd name="T70" fmla="*/ 0 w 254"/>
                  <a:gd name="T71" fmla="*/ 0 h 253"/>
                  <a:gd name="T72" fmla="*/ 0 w 254"/>
                  <a:gd name="T73" fmla="*/ 0 h 253"/>
                  <a:gd name="T74" fmla="*/ 0 w 254"/>
                  <a:gd name="T75" fmla="*/ 0 h 253"/>
                  <a:gd name="T76" fmla="*/ 0 w 254"/>
                  <a:gd name="T77" fmla="*/ 0 h 253"/>
                  <a:gd name="T78" fmla="*/ 0 w 254"/>
                  <a:gd name="T79" fmla="*/ 0 h 253"/>
                  <a:gd name="T80" fmla="*/ 0 w 254"/>
                  <a:gd name="T81" fmla="*/ 0 h 253"/>
                  <a:gd name="T82" fmla="*/ 0 w 254"/>
                  <a:gd name="T83" fmla="*/ 0 h 253"/>
                  <a:gd name="T84" fmla="*/ 0 w 254"/>
                  <a:gd name="T85" fmla="*/ 0 h 253"/>
                  <a:gd name="T86" fmla="*/ 0 w 254"/>
                  <a:gd name="T87" fmla="*/ 0 h 253"/>
                  <a:gd name="T88" fmla="*/ 0 w 254"/>
                  <a:gd name="T89" fmla="*/ 0 h 253"/>
                  <a:gd name="T90" fmla="*/ 0 w 254"/>
                  <a:gd name="T91" fmla="*/ 0 h 253"/>
                  <a:gd name="T92" fmla="*/ 0 w 254"/>
                  <a:gd name="T93" fmla="*/ 0 h 253"/>
                  <a:gd name="T94" fmla="*/ 0 w 254"/>
                  <a:gd name="T95" fmla="*/ 0 h 253"/>
                  <a:gd name="T96" fmla="*/ 0 w 254"/>
                  <a:gd name="T97" fmla="*/ 0 h 253"/>
                  <a:gd name="T98" fmla="*/ 0 w 254"/>
                  <a:gd name="T99" fmla="*/ 0 h 25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54"/>
                  <a:gd name="T151" fmla="*/ 0 h 253"/>
                  <a:gd name="T152" fmla="*/ 254 w 254"/>
                  <a:gd name="T153" fmla="*/ 253 h 253"/>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54" h="253">
                    <a:moveTo>
                      <a:pt x="127" y="0"/>
                    </a:moveTo>
                    <a:lnTo>
                      <a:pt x="145" y="1"/>
                    </a:lnTo>
                    <a:lnTo>
                      <a:pt x="161" y="5"/>
                    </a:lnTo>
                    <a:lnTo>
                      <a:pt x="177" y="10"/>
                    </a:lnTo>
                    <a:lnTo>
                      <a:pt x="191" y="18"/>
                    </a:lnTo>
                    <a:lnTo>
                      <a:pt x="205" y="26"/>
                    </a:lnTo>
                    <a:lnTo>
                      <a:pt x="217" y="37"/>
                    </a:lnTo>
                    <a:lnTo>
                      <a:pt x="228" y="50"/>
                    </a:lnTo>
                    <a:lnTo>
                      <a:pt x="237" y="63"/>
                    </a:lnTo>
                    <a:lnTo>
                      <a:pt x="245" y="78"/>
                    </a:lnTo>
                    <a:lnTo>
                      <a:pt x="250" y="93"/>
                    </a:lnTo>
                    <a:lnTo>
                      <a:pt x="254" y="110"/>
                    </a:lnTo>
                    <a:lnTo>
                      <a:pt x="254" y="127"/>
                    </a:lnTo>
                    <a:lnTo>
                      <a:pt x="254" y="144"/>
                    </a:lnTo>
                    <a:lnTo>
                      <a:pt x="250" y="161"/>
                    </a:lnTo>
                    <a:lnTo>
                      <a:pt x="245" y="176"/>
                    </a:lnTo>
                    <a:lnTo>
                      <a:pt x="237" y="191"/>
                    </a:lnTo>
                    <a:lnTo>
                      <a:pt x="228" y="204"/>
                    </a:lnTo>
                    <a:lnTo>
                      <a:pt x="217" y="217"/>
                    </a:lnTo>
                    <a:lnTo>
                      <a:pt x="205" y="228"/>
                    </a:lnTo>
                    <a:lnTo>
                      <a:pt x="191" y="236"/>
                    </a:lnTo>
                    <a:lnTo>
                      <a:pt x="177" y="244"/>
                    </a:lnTo>
                    <a:lnTo>
                      <a:pt x="161" y="249"/>
                    </a:lnTo>
                    <a:lnTo>
                      <a:pt x="145" y="253"/>
                    </a:lnTo>
                    <a:lnTo>
                      <a:pt x="127" y="253"/>
                    </a:lnTo>
                    <a:lnTo>
                      <a:pt x="110" y="253"/>
                    </a:lnTo>
                    <a:lnTo>
                      <a:pt x="94" y="249"/>
                    </a:lnTo>
                    <a:lnTo>
                      <a:pt x="78" y="244"/>
                    </a:lnTo>
                    <a:lnTo>
                      <a:pt x="64" y="236"/>
                    </a:lnTo>
                    <a:lnTo>
                      <a:pt x="50" y="228"/>
                    </a:lnTo>
                    <a:lnTo>
                      <a:pt x="38" y="217"/>
                    </a:lnTo>
                    <a:lnTo>
                      <a:pt x="27" y="204"/>
                    </a:lnTo>
                    <a:lnTo>
                      <a:pt x="18" y="191"/>
                    </a:lnTo>
                    <a:lnTo>
                      <a:pt x="10" y="176"/>
                    </a:lnTo>
                    <a:lnTo>
                      <a:pt x="5" y="161"/>
                    </a:lnTo>
                    <a:lnTo>
                      <a:pt x="2" y="144"/>
                    </a:lnTo>
                    <a:lnTo>
                      <a:pt x="0" y="127"/>
                    </a:lnTo>
                    <a:lnTo>
                      <a:pt x="2" y="110"/>
                    </a:lnTo>
                    <a:lnTo>
                      <a:pt x="5" y="93"/>
                    </a:lnTo>
                    <a:lnTo>
                      <a:pt x="10" y="78"/>
                    </a:lnTo>
                    <a:lnTo>
                      <a:pt x="18" y="63"/>
                    </a:lnTo>
                    <a:lnTo>
                      <a:pt x="27" y="50"/>
                    </a:lnTo>
                    <a:lnTo>
                      <a:pt x="38" y="37"/>
                    </a:lnTo>
                    <a:lnTo>
                      <a:pt x="50" y="26"/>
                    </a:lnTo>
                    <a:lnTo>
                      <a:pt x="64" y="18"/>
                    </a:lnTo>
                    <a:lnTo>
                      <a:pt x="78" y="10"/>
                    </a:lnTo>
                    <a:lnTo>
                      <a:pt x="94" y="5"/>
                    </a:lnTo>
                    <a:lnTo>
                      <a:pt x="110" y="1"/>
                    </a:lnTo>
                    <a:lnTo>
                      <a:pt x="127" y="0"/>
                    </a:lnTo>
                    <a:close/>
                  </a:path>
                </a:pathLst>
              </a:custGeom>
              <a:solidFill>
                <a:srgbClr val="E0FF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4127" name="Freeform 23"/>
              <p:cNvSpPr>
                <a:spLocks/>
              </p:cNvSpPr>
              <p:nvPr/>
            </p:nvSpPr>
            <p:spPr bwMode="auto">
              <a:xfrm>
                <a:off x="254" y="353"/>
                <a:ext cx="71" cy="73"/>
              </a:xfrm>
              <a:custGeom>
                <a:avLst/>
                <a:gdLst>
                  <a:gd name="T0" fmla="*/ 0 w 211"/>
                  <a:gd name="T1" fmla="*/ 0 h 211"/>
                  <a:gd name="T2" fmla="*/ 0 w 211"/>
                  <a:gd name="T3" fmla="*/ 0 h 211"/>
                  <a:gd name="T4" fmla="*/ 0 w 211"/>
                  <a:gd name="T5" fmla="*/ 0 h 211"/>
                  <a:gd name="T6" fmla="*/ 0 w 211"/>
                  <a:gd name="T7" fmla="*/ 0 h 211"/>
                  <a:gd name="T8" fmla="*/ 0 w 211"/>
                  <a:gd name="T9" fmla="*/ 0 h 211"/>
                  <a:gd name="T10" fmla="*/ 0 w 211"/>
                  <a:gd name="T11" fmla="*/ 0 h 211"/>
                  <a:gd name="T12" fmla="*/ 0 w 211"/>
                  <a:gd name="T13" fmla="*/ 0 h 211"/>
                  <a:gd name="T14" fmla="*/ 0 w 211"/>
                  <a:gd name="T15" fmla="*/ 0 h 211"/>
                  <a:gd name="T16" fmla="*/ 0 w 211"/>
                  <a:gd name="T17" fmla="*/ 0 h 211"/>
                  <a:gd name="T18" fmla="*/ 0 w 211"/>
                  <a:gd name="T19" fmla="*/ 0 h 211"/>
                  <a:gd name="T20" fmla="*/ 0 w 211"/>
                  <a:gd name="T21" fmla="*/ 0 h 211"/>
                  <a:gd name="T22" fmla="*/ 0 w 211"/>
                  <a:gd name="T23" fmla="*/ 0 h 211"/>
                  <a:gd name="T24" fmla="*/ 0 w 211"/>
                  <a:gd name="T25" fmla="*/ 0 h 211"/>
                  <a:gd name="T26" fmla="*/ 0 w 211"/>
                  <a:gd name="T27" fmla="*/ 0 h 211"/>
                  <a:gd name="T28" fmla="*/ 0 w 211"/>
                  <a:gd name="T29" fmla="*/ 0 h 211"/>
                  <a:gd name="T30" fmla="*/ 0 w 211"/>
                  <a:gd name="T31" fmla="*/ 0 h 211"/>
                  <a:gd name="T32" fmla="*/ 0 w 211"/>
                  <a:gd name="T33" fmla="*/ 0 h 211"/>
                  <a:gd name="T34" fmla="*/ 0 w 211"/>
                  <a:gd name="T35" fmla="*/ 0 h 211"/>
                  <a:gd name="T36" fmla="*/ 0 w 211"/>
                  <a:gd name="T37" fmla="*/ 0 h 211"/>
                  <a:gd name="T38" fmla="*/ 0 w 211"/>
                  <a:gd name="T39" fmla="*/ 0 h 211"/>
                  <a:gd name="T40" fmla="*/ 0 w 211"/>
                  <a:gd name="T41" fmla="*/ 0 h 211"/>
                  <a:gd name="T42" fmla="*/ 0 w 211"/>
                  <a:gd name="T43" fmla="*/ 0 h 211"/>
                  <a:gd name="T44" fmla="*/ 0 w 211"/>
                  <a:gd name="T45" fmla="*/ 0 h 211"/>
                  <a:gd name="T46" fmla="*/ 0 w 211"/>
                  <a:gd name="T47" fmla="*/ 0 h 211"/>
                  <a:gd name="T48" fmla="*/ 0 w 211"/>
                  <a:gd name="T49" fmla="*/ 0 h 211"/>
                  <a:gd name="T50" fmla="*/ 0 w 211"/>
                  <a:gd name="T51" fmla="*/ 0 h 211"/>
                  <a:gd name="T52" fmla="*/ 0 w 211"/>
                  <a:gd name="T53" fmla="*/ 0 h 211"/>
                  <a:gd name="T54" fmla="*/ 0 w 211"/>
                  <a:gd name="T55" fmla="*/ 0 h 211"/>
                  <a:gd name="T56" fmla="*/ 0 w 211"/>
                  <a:gd name="T57" fmla="*/ 0 h 211"/>
                  <a:gd name="T58" fmla="*/ 0 w 211"/>
                  <a:gd name="T59" fmla="*/ 0 h 211"/>
                  <a:gd name="T60" fmla="*/ 0 w 211"/>
                  <a:gd name="T61" fmla="*/ 0 h 211"/>
                  <a:gd name="T62" fmla="*/ 0 w 211"/>
                  <a:gd name="T63" fmla="*/ 0 h 211"/>
                  <a:gd name="T64" fmla="*/ 0 w 211"/>
                  <a:gd name="T65" fmla="*/ 0 h 211"/>
                  <a:gd name="T66" fmla="*/ 0 w 211"/>
                  <a:gd name="T67" fmla="*/ 0 h 211"/>
                  <a:gd name="T68" fmla="*/ 0 w 211"/>
                  <a:gd name="T69" fmla="*/ 0 h 211"/>
                  <a:gd name="T70" fmla="*/ 0 w 211"/>
                  <a:gd name="T71" fmla="*/ 0 h 211"/>
                  <a:gd name="T72" fmla="*/ 0 w 211"/>
                  <a:gd name="T73" fmla="*/ 0 h 211"/>
                  <a:gd name="T74" fmla="*/ 0 w 211"/>
                  <a:gd name="T75" fmla="*/ 0 h 211"/>
                  <a:gd name="T76" fmla="*/ 0 w 211"/>
                  <a:gd name="T77" fmla="*/ 0 h 211"/>
                  <a:gd name="T78" fmla="*/ 0 w 211"/>
                  <a:gd name="T79" fmla="*/ 0 h 211"/>
                  <a:gd name="T80" fmla="*/ 0 w 211"/>
                  <a:gd name="T81" fmla="*/ 0 h 211"/>
                  <a:gd name="T82" fmla="*/ 0 w 211"/>
                  <a:gd name="T83" fmla="*/ 0 h 211"/>
                  <a:gd name="T84" fmla="*/ 0 w 211"/>
                  <a:gd name="T85" fmla="*/ 0 h 211"/>
                  <a:gd name="T86" fmla="*/ 0 w 211"/>
                  <a:gd name="T87" fmla="*/ 0 h 211"/>
                  <a:gd name="T88" fmla="*/ 0 w 211"/>
                  <a:gd name="T89" fmla="*/ 0 h 211"/>
                  <a:gd name="T90" fmla="*/ 0 w 211"/>
                  <a:gd name="T91" fmla="*/ 0 h 211"/>
                  <a:gd name="T92" fmla="*/ 0 w 211"/>
                  <a:gd name="T93" fmla="*/ 0 h 211"/>
                  <a:gd name="T94" fmla="*/ 0 w 211"/>
                  <a:gd name="T95" fmla="*/ 0 h 211"/>
                  <a:gd name="T96" fmla="*/ 0 w 211"/>
                  <a:gd name="T97" fmla="*/ 0 h 211"/>
                  <a:gd name="T98" fmla="*/ 0 w 211"/>
                  <a:gd name="T99" fmla="*/ 0 h 21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11"/>
                  <a:gd name="T151" fmla="*/ 0 h 211"/>
                  <a:gd name="T152" fmla="*/ 211 w 211"/>
                  <a:gd name="T153" fmla="*/ 211 h 21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11" h="211">
                    <a:moveTo>
                      <a:pt x="106" y="0"/>
                    </a:moveTo>
                    <a:lnTo>
                      <a:pt x="120" y="1"/>
                    </a:lnTo>
                    <a:lnTo>
                      <a:pt x="134" y="4"/>
                    </a:lnTo>
                    <a:lnTo>
                      <a:pt x="147" y="9"/>
                    </a:lnTo>
                    <a:lnTo>
                      <a:pt x="159" y="15"/>
                    </a:lnTo>
                    <a:lnTo>
                      <a:pt x="170" y="23"/>
                    </a:lnTo>
                    <a:lnTo>
                      <a:pt x="180" y="31"/>
                    </a:lnTo>
                    <a:lnTo>
                      <a:pt x="190" y="42"/>
                    </a:lnTo>
                    <a:lnTo>
                      <a:pt x="197" y="53"/>
                    </a:lnTo>
                    <a:lnTo>
                      <a:pt x="203" y="66"/>
                    </a:lnTo>
                    <a:lnTo>
                      <a:pt x="208" y="79"/>
                    </a:lnTo>
                    <a:lnTo>
                      <a:pt x="211" y="92"/>
                    </a:lnTo>
                    <a:lnTo>
                      <a:pt x="211" y="106"/>
                    </a:lnTo>
                    <a:lnTo>
                      <a:pt x="211" y="120"/>
                    </a:lnTo>
                    <a:lnTo>
                      <a:pt x="208" y="134"/>
                    </a:lnTo>
                    <a:lnTo>
                      <a:pt x="203" y="147"/>
                    </a:lnTo>
                    <a:lnTo>
                      <a:pt x="197" y="158"/>
                    </a:lnTo>
                    <a:lnTo>
                      <a:pt x="190" y="170"/>
                    </a:lnTo>
                    <a:lnTo>
                      <a:pt x="180" y="180"/>
                    </a:lnTo>
                    <a:lnTo>
                      <a:pt x="170" y="189"/>
                    </a:lnTo>
                    <a:lnTo>
                      <a:pt x="159" y="196"/>
                    </a:lnTo>
                    <a:lnTo>
                      <a:pt x="147" y="203"/>
                    </a:lnTo>
                    <a:lnTo>
                      <a:pt x="134" y="207"/>
                    </a:lnTo>
                    <a:lnTo>
                      <a:pt x="120" y="210"/>
                    </a:lnTo>
                    <a:lnTo>
                      <a:pt x="106" y="211"/>
                    </a:lnTo>
                    <a:lnTo>
                      <a:pt x="92" y="210"/>
                    </a:lnTo>
                    <a:lnTo>
                      <a:pt x="78" y="207"/>
                    </a:lnTo>
                    <a:lnTo>
                      <a:pt x="65" y="203"/>
                    </a:lnTo>
                    <a:lnTo>
                      <a:pt x="53" y="196"/>
                    </a:lnTo>
                    <a:lnTo>
                      <a:pt x="42" y="189"/>
                    </a:lnTo>
                    <a:lnTo>
                      <a:pt x="32" y="180"/>
                    </a:lnTo>
                    <a:lnTo>
                      <a:pt x="23" y="170"/>
                    </a:lnTo>
                    <a:lnTo>
                      <a:pt x="15" y="158"/>
                    </a:lnTo>
                    <a:lnTo>
                      <a:pt x="9" y="147"/>
                    </a:lnTo>
                    <a:lnTo>
                      <a:pt x="4" y="134"/>
                    </a:lnTo>
                    <a:lnTo>
                      <a:pt x="1" y="120"/>
                    </a:lnTo>
                    <a:lnTo>
                      <a:pt x="0" y="106"/>
                    </a:lnTo>
                    <a:lnTo>
                      <a:pt x="1" y="92"/>
                    </a:lnTo>
                    <a:lnTo>
                      <a:pt x="4" y="79"/>
                    </a:lnTo>
                    <a:lnTo>
                      <a:pt x="9" y="66"/>
                    </a:lnTo>
                    <a:lnTo>
                      <a:pt x="15" y="53"/>
                    </a:lnTo>
                    <a:lnTo>
                      <a:pt x="23" y="42"/>
                    </a:lnTo>
                    <a:lnTo>
                      <a:pt x="32" y="31"/>
                    </a:lnTo>
                    <a:lnTo>
                      <a:pt x="42" y="23"/>
                    </a:lnTo>
                    <a:lnTo>
                      <a:pt x="53" y="15"/>
                    </a:lnTo>
                    <a:lnTo>
                      <a:pt x="65" y="9"/>
                    </a:lnTo>
                    <a:lnTo>
                      <a:pt x="78" y="4"/>
                    </a:lnTo>
                    <a:lnTo>
                      <a:pt x="92" y="1"/>
                    </a:lnTo>
                    <a:lnTo>
                      <a:pt x="106" y="0"/>
                    </a:lnTo>
                    <a:close/>
                  </a:path>
                </a:pathLst>
              </a:custGeom>
              <a:solidFill>
                <a:srgbClr val="E5FFF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4128" name="Freeform 24"/>
              <p:cNvSpPr>
                <a:spLocks/>
              </p:cNvSpPr>
              <p:nvPr/>
            </p:nvSpPr>
            <p:spPr bwMode="auto">
              <a:xfrm>
                <a:off x="260" y="355"/>
                <a:ext cx="61" cy="62"/>
              </a:xfrm>
              <a:custGeom>
                <a:avLst/>
                <a:gdLst>
                  <a:gd name="T0" fmla="*/ 0 w 173"/>
                  <a:gd name="T1" fmla="*/ 0 h 173"/>
                  <a:gd name="T2" fmla="*/ 0 w 173"/>
                  <a:gd name="T3" fmla="*/ 0 h 173"/>
                  <a:gd name="T4" fmla="*/ 0 w 173"/>
                  <a:gd name="T5" fmla="*/ 0 h 173"/>
                  <a:gd name="T6" fmla="*/ 0 w 173"/>
                  <a:gd name="T7" fmla="*/ 0 h 173"/>
                  <a:gd name="T8" fmla="*/ 0 w 173"/>
                  <a:gd name="T9" fmla="*/ 0 h 173"/>
                  <a:gd name="T10" fmla="*/ 0 w 173"/>
                  <a:gd name="T11" fmla="*/ 0 h 173"/>
                  <a:gd name="T12" fmla="*/ 0 w 173"/>
                  <a:gd name="T13" fmla="*/ 0 h 173"/>
                  <a:gd name="T14" fmla="*/ 0 w 173"/>
                  <a:gd name="T15" fmla="*/ 0 h 173"/>
                  <a:gd name="T16" fmla="*/ 0 w 173"/>
                  <a:gd name="T17" fmla="*/ 0 h 173"/>
                  <a:gd name="T18" fmla="*/ 0 w 173"/>
                  <a:gd name="T19" fmla="*/ 0 h 173"/>
                  <a:gd name="T20" fmla="*/ 0 w 173"/>
                  <a:gd name="T21" fmla="*/ 0 h 173"/>
                  <a:gd name="T22" fmla="*/ 0 w 173"/>
                  <a:gd name="T23" fmla="*/ 0 h 173"/>
                  <a:gd name="T24" fmla="*/ 0 w 173"/>
                  <a:gd name="T25" fmla="*/ 0 h 173"/>
                  <a:gd name="T26" fmla="*/ 0 w 173"/>
                  <a:gd name="T27" fmla="*/ 0 h 173"/>
                  <a:gd name="T28" fmla="*/ 0 w 173"/>
                  <a:gd name="T29" fmla="*/ 0 h 173"/>
                  <a:gd name="T30" fmla="*/ 0 w 173"/>
                  <a:gd name="T31" fmla="*/ 0 h 173"/>
                  <a:gd name="T32" fmla="*/ 0 w 173"/>
                  <a:gd name="T33" fmla="*/ 0 h 173"/>
                  <a:gd name="T34" fmla="*/ 0 w 173"/>
                  <a:gd name="T35" fmla="*/ 0 h 173"/>
                  <a:gd name="T36" fmla="*/ 0 w 173"/>
                  <a:gd name="T37" fmla="*/ 0 h 173"/>
                  <a:gd name="T38" fmla="*/ 0 w 173"/>
                  <a:gd name="T39" fmla="*/ 0 h 173"/>
                  <a:gd name="T40" fmla="*/ 0 w 173"/>
                  <a:gd name="T41" fmla="*/ 0 h 173"/>
                  <a:gd name="T42" fmla="*/ 0 w 173"/>
                  <a:gd name="T43" fmla="*/ 0 h 173"/>
                  <a:gd name="T44" fmla="*/ 0 w 173"/>
                  <a:gd name="T45" fmla="*/ 0 h 173"/>
                  <a:gd name="T46" fmla="*/ 0 w 173"/>
                  <a:gd name="T47" fmla="*/ 0 h 173"/>
                  <a:gd name="T48" fmla="*/ 0 w 173"/>
                  <a:gd name="T49" fmla="*/ 0 h 173"/>
                  <a:gd name="T50" fmla="*/ 0 w 173"/>
                  <a:gd name="T51" fmla="*/ 0 h 173"/>
                  <a:gd name="T52" fmla="*/ 0 w 173"/>
                  <a:gd name="T53" fmla="*/ 0 h 173"/>
                  <a:gd name="T54" fmla="*/ 0 w 173"/>
                  <a:gd name="T55" fmla="*/ 0 h 173"/>
                  <a:gd name="T56" fmla="*/ 0 w 173"/>
                  <a:gd name="T57" fmla="*/ 0 h 173"/>
                  <a:gd name="T58" fmla="*/ 0 w 173"/>
                  <a:gd name="T59" fmla="*/ 0 h 173"/>
                  <a:gd name="T60" fmla="*/ 0 w 173"/>
                  <a:gd name="T61" fmla="*/ 0 h 173"/>
                  <a:gd name="T62" fmla="*/ 0 w 173"/>
                  <a:gd name="T63" fmla="*/ 0 h 173"/>
                  <a:gd name="T64" fmla="*/ 0 w 173"/>
                  <a:gd name="T65" fmla="*/ 0 h 173"/>
                  <a:gd name="T66" fmla="*/ 0 w 173"/>
                  <a:gd name="T67" fmla="*/ 0 h 173"/>
                  <a:gd name="T68" fmla="*/ 0 w 173"/>
                  <a:gd name="T69" fmla="*/ 0 h 173"/>
                  <a:gd name="T70" fmla="*/ 0 w 173"/>
                  <a:gd name="T71" fmla="*/ 0 h 173"/>
                  <a:gd name="T72" fmla="*/ 0 w 173"/>
                  <a:gd name="T73" fmla="*/ 0 h 173"/>
                  <a:gd name="T74" fmla="*/ 0 w 173"/>
                  <a:gd name="T75" fmla="*/ 0 h 173"/>
                  <a:gd name="T76" fmla="*/ 0 w 173"/>
                  <a:gd name="T77" fmla="*/ 0 h 173"/>
                  <a:gd name="T78" fmla="*/ 0 w 173"/>
                  <a:gd name="T79" fmla="*/ 0 h 173"/>
                  <a:gd name="T80" fmla="*/ 0 w 173"/>
                  <a:gd name="T81" fmla="*/ 0 h 173"/>
                  <a:gd name="T82" fmla="*/ 0 w 173"/>
                  <a:gd name="T83" fmla="*/ 0 h 173"/>
                  <a:gd name="T84" fmla="*/ 0 w 173"/>
                  <a:gd name="T85" fmla="*/ 0 h 173"/>
                  <a:gd name="T86" fmla="*/ 0 w 173"/>
                  <a:gd name="T87" fmla="*/ 0 h 173"/>
                  <a:gd name="T88" fmla="*/ 0 w 173"/>
                  <a:gd name="T89" fmla="*/ 0 h 173"/>
                  <a:gd name="T90" fmla="*/ 0 w 173"/>
                  <a:gd name="T91" fmla="*/ 0 h 173"/>
                  <a:gd name="T92" fmla="*/ 0 w 173"/>
                  <a:gd name="T93" fmla="*/ 0 h 173"/>
                  <a:gd name="T94" fmla="*/ 0 w 173"/>
                  <a:gd name="T95" fmla="*/ 0 h 173"/>
                  <a:gd name="T96" fmla="*/ 0 w 173"/>
                  <a:gd name="T97" fmla="*/ 0 h 173"/>
                  <a:gd name="T98" fmla="*/ 0 w 173"/>
                  <a:gd name="T99" fmla="*/ 0 h 17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73"/>
                  <a:gd name="T151" fmla="*/ 0 h 173"/>
                  <a:gd name="T152" fmla="*/ 173 w 173"/>
                  <a:gd name="T153" fmla="*/ 173 h 173"/>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73" h="173">
                    <a:moveTo>
                      <a:pt x="87" y="0"/>
                    </a:moveTo>
                    <a:lnTo>
                      <a:pt x="98" y="1"/>
                    </a:lnTo>
                    <a:lnTo>
                      <a:pt x="110" y="3"/>
                    </a:lnTo>
                    <a:lnTo>
                      <a:pt x="120" y="7"/>
                    </a:lnTo>
                    <a:lnTo>
                      <a:pt x="130" y="12"/>
                    </a:lnTo>
                    <a:lnTo>
                      <a:pt x="139" y="19"/>
                    </a:lnTo>
                    <a:lnTo>
                      <a:pt x="147" y="26"/>
                    </a:lnTo>
                    <a:lnTo>
                      <a:pt x="155" y="34"/>
                    </a:lnTo>
                    <a:lnTo>
                      <a:pt x="162" y="43"/>
                    </a:lnTo>
                    <a:lnTo>
                      <a:pt x="167" y="54"/>
                    </a:lnTo>
                    <a:lnTo>
                      <a:pt x="171" y="64"/>
                    </a:lnTo>
                    <a:lnTo>
                      <a:pt x="173" y="75"/>
                    </a:lnTo>
                    <a:lnTo>
                      <a:pt x="173" y="86"/>
                    </a:lnTo>
                    <a:lnTo>
                      <a:pt x="173" y="98"/>
                    </a:lnTo>
                    <a:lnTo>
                      <a:pt x="171" y="109"/>
                    </a:lnTo>
                    <a:lnTo>
                      <a:pt x="167" y="120"/>
                    </a:lnTo>
                    <a:lnTo>
                      <a:pt x="162" y="130"/>
                    </a:lnTo>
                    <a:lnTo>
                      <a:pt x="155" y="139"/>
                    </a:lnTo>
                    <a:lnTo>
                      <a:pt x="147" y="147"/>
                    </a:lnTo>
                    <a:lnTo>
                      <a:pt x="139" y="154"/>
                    </a:lnTo>
                    <a:lnTo>
                      <a:pt x="130" y="161"/>
                    </a:lnTo>
                    <a:lnTo>
                      <a:pt x="120" y="166"/>
                    </a:lnTo>
                    <a:lnTo>
                      <a:pt x="110" y="170"/>
                    </a:lnTo>
                    <a:lnTo>
                      <a:pt x="98" y="172"/>
                    </a:lnTo>
                    <a:lnTo>
                      <a:pt x="87" y="173"/>
                    </a:lnTo>
                    <a:lnTo>
                      <a:pt x="76" y="172"/>
                    </a:lnTo>
                    <a:lnTo>
                      <a:pt x="64" y="170"/>
                    </a:lnTo>
                    <a:lnTo>
                      <a:pt x="54" y="166"/>
                    </a:lnTo>
                    <a:lnTo>
                      <a:pt x="44" y="161"/>
                    </a:lnTo>
                    <a:lnTo>
                      <a:pt x="34" y="154"/>
                    </a:lnTo>
                    <a:lnTo>
                      <a:pt x="26" y="147"/>
                    </a:lnTo>
                    <a:lnTo>
                      <a:pt x="18" y="139"/>
                    </a:lnTo>
                    <a:lnTo>
                      <a:pt x="12" y="130"/>
                    </a:lnTo>
                    <a:lnTo>
                      <a:pt x="7" y="120"/>
                    </a:lnTo>
                    <a:lnTo>
                      <a:pt x="3" y="109"/>
                    </a:lnTo>
                    <a:lnTo>
                      <a:pt x="1" y="98"/>
                    </a:lnTo>
                    <a:lnTo>
                      <a:pt x="0" y="86"/>
                    </a:lnTo>
                    <a:lnTo>
                      <a:pt x="1" y="75"/>
                    </a:lnTo>
                    <a:lnTo>
                      <a:pt x="3" y="64"/>
                    </a:lnTo>
                    <a:lnTo>
                      <a:pt x="7" y="54"/>
                    </a:lnTo>
                    <a:lnTo>
                      <a:pt x="12" y="43"/>
                    </a:lnTo>
                    <a:lnTo>
                      <a:pt x="18" y="34"/>
                    </a:lnTo>
                    <a:lnTo>
                      <a:pt x="26" y="26"/>
                    </a:lnTo>
                    <a:lnTo>
                      <a:pt x="34" y="19"/>
                    </a:lnTo>
                    <a:lnTo>
                      <a:pt x="44" y="12"/>
                    </a:lnTo>
                    <a:lnTo>
                      <a:pt x="54" y="7"/>
                    </a:lnTo>
                    <a:lnTo>
                      <a:pt x="64" y="3"/>
                    </a:lnTo>
                    <a:lnTo>
                      <a:pt x="76" y="1"/>
                    </a:lnTo>
                    <a:lnTo>
                      <a:pt x="87" y="0"/>
                    </a:lnTo>
                    <a:close/>
                  </a:path>
                </a:pathLst>
              </a:custGeom>
              <a:solidFill>
                <a:srgbClr val="EDFFF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4129" name="Freeform 25"/>
              <p:cNvSpPr>
                <a:spLocks/>
              </p:cNvSpPr>
              <p:nvPr/>
            </p:nvSpPr>
            <p:spPr bwMode="auto">
              <a:xfrm>
                <a:off x="268" y="360"/>
                <a:ext cx="47" cy="46"/>
              </a:xfrm>
              <a:custGeom>
                <a:avLst/>
                <a:gdLst>
                  <a:gd name="T0" fmla="*/ 0 w 131"/>
                  <a:gd name="T1" fmla="*/ 0 h 131"/>
                  <a:gd name="T2" fmla="*/ 0 w 131"/>
                  <a:gd name="T3" fmla="*/ 0 h 131"/>
                  <a:gd name="T4" fmla="*/ 0 w 131"/>
                  <a:gd name="T5" fmla="*/ 0 h 131"/>
                  <a:gd name="T6" fmla="*/ 0 w 131"/>
                  <a:gd name="T7" fmla="*/ 0 h 131"/>
                  <a:gd name="T8" fmla="*/ 0 w 131"/>
                  <a:gd name="T9" fmla="*/ 0 h 131"/>
                  <a:gd name="T10" fmla="*/ 0 w 131"/>
                  <a:gd name="T11" fmla="*/ 0 h 131"/>
                  <a:gd name="T12" fmla="*/ 0 w 131"/>
                  <a:gd name="T13" fmla="*/ 0 h 131"/>
                  <a:gd name="T14" fmla="*/ 0 w 131"/>
                  <a:gd name="T15" fmla="*/ 0 h 131"/>
                  <a:gd name="T16" fmla="*/ 0 w 131"/>
                  <a:gd name="T17" fmla="*/ 0 h 131"/>
                  <a:gd name="T18" fmla="*/ 0 w 131"/>
                  <a:gd name="T19" fmla="*/ 0 h 131"/>
                  <a:gd name="T20" fmla="*/ 0 w 131"/>
                  <a:gd name="T21" fmla="*/ 0 h 131"/>
                  <a:gd name="T22" fmla="*/ 0 w 131"/>
                  <a:gd name="T23" fmla="*/ 0 h 131"/>
                  <a:gd name="T24" fmla="*/ 0 w 131"/>
                  <a:gd name="T25" fmla="*/ 0 h 131"/>
                  <a:gd name="T26" fmla="*/ 0 w 131"/>
                  <a:gd name="T27" fmla="*/ 0 h 131"/>
                  <a:gd name="T28" fmla="*/ 0 w 131"/>
                  <a:gd name="T29" fmla="*/ 0 h 131"/>
                  <a:gd name="T30" fmla="*/ 0 w 131"/>
                  <a:gd name="T31" fmla="*/ 0 h 131"/>
                  <a:gd name="T32" fmla="*/ 0 w 131"/>
                  <a:gd name="T33" fmla="*/ 0 h 131"/>
                  <a:gd name="T34" fmla="*/ 0 w 131"/>
                  <a:gd name="T35" fmla="*/ 0 h 131"/>
                  <a:gd name="T36" fmla="*/ 0 w 131"/>
                  <a:gd name="T37" fmla="*/ 0 h 131"/>
                  <a:gd name="T38" fmla="*/ 0 w 131"/>
                  <a:gd name="T39" fmla="*/ 0 h 131"/>
                  <a:gd name="T40" fmla="*/ 0 w 131"/>
                  <a:gd name="T41" fmla="*/ 0 h 131"/>
                  <a:gd name="T42" fmla="*/ 0 w 131"/>
                  <a:gd name="T43" fmla="*/ 0 h 131"/>
                  <a:gd name="T44" fmla="*/ 0 w 131"/>
                  <a:gd name="T45" fmla="*/ 0 h 131"/>
                  <a:gd name="T46" fmla="*/ 0 w 131"/>
                  <a:gd name="T47" fmla="*/ 0 h 131"/>
                  <a:gd name="T48" fmla="*/ 0 w 131"/>
                  <a:gd name="T49" fmla="*/ 0 h 131"/>
                  <a:gd name="T50" fmla="*/ 0 w 131"/>
                  <a:gd name="T51" fmla="*/ 0 h 131"/>
                  <a:gd name="T52" fmla="*/ 0 w 131"/>
                  <a:gd name="T53" fmla="*/ 0 h 131"/>
                  <a:gd name="T54" fmla="*/ 0 w 131"/>
                  <a:gd name="T55" fmla="*/ 0 h 131"/>
                  <a:gd name="T56" fmla="*/ 0 w 131"/>
                  <a:gd name="T57" fmla="*/ 0 h 131"/>
                  <a:gd name="T58" fmla="*/ 0 w 131"/>
                  <a:gd name="T59" fmla="*/ 0 h 131"/>
                  <a:gd name="T60" fmla="*/ 0 w 131"/>
                  <a:gd name="T61" fmla="*/ 0 h 131"/>
                  <a:gd name="T62" fmla="*/ 0 w 131"/>
                  <a:gd name="T63" fmla="*/ 0 h 131"/>
                  <a:gd name="T64" fmla="*/ 0 w 131"/>
                  <a:gd name="T65" fmla="*/ 0 h 131"/>
                  <a:gd name="T66" fmla="*/ 0 w 131"/>
                  <a:gd name="T67" fmla="*/ 0 h 131"/>
                  <a:gd name="T68" fmla="*/ 0 w 131"/>
                  <a:gd name="T69" fmla="*/ 0 h 131"/>
                  <a:gd name="T70" fmla="*/ 0 w 131"/>
                  <a:gd name="T71" fmla="*/ 0 h 131"/>
                  <a:gd name="T72" fmla="*/ 0 w 131"/>
                  <a:gd name="T73" fmla="*/ 0 h 131"/>
                  <a:gd name="T74" fmla="*/ 0 w 131"/>
                  <a:gd name="T75" fmla="*/ 0 h 131"/>
                  <a:gd name="T76" fmla="*/ 0 w 131"/>
                  <a:gd name="T77" fmla="*/ 0 h 131"/>
                  <a:gd name="T78" fmla="*/ 0 w 131"/>
                  <a:gd name="T79" fmla="*/ 0 h 131"/>
                  <a:gd name="T80" fmla="*/ 0 w 131"/>
                  <a:gd name="T81" fmla="*/ 0 h 131"/>
                  <a:gd name="T82" fmla="*/ 0 w 131"/>
                  <a:gd name="T83" fmla="*/ 0 h 131"/>
                  <a:gd name="T84" fmla="*/ 0 w 131"/>
                  <a:gd name="T85" fmla="*/ 0 h 131"/>
                  <a:gd name="T86" fmla="*/ 0 w 131"/>
                  <a:gd name="T87" fmla="*/ 0 h 131"/>
                  <a:gd name="T88" fmla="*/ 0 w 131"/>
                  <a:gd name="T89" fmla="*/ 0 h 131"/>
                  <a:gd name="T90" fmla="*/ 0 w 131"/>
                  <a:gd name="T91" fmla="*/ 0 h 131"/>
                  <a:gd name="T92" fmla="*/ 0 w 131"/>
                  <a:gd name="T93" fmla="*/ 0 h 131"/>
                  <a:gd name="T94" fmla="*/ 0 w 131"/>
                  <a:gd name="T95" fmla="*/ 0 h 131"/>
                  <a:gd name="T96" fmla="*/ 0 w 131"/>
                  <a:gd name="T97" fmla="*/ 0 h 131"/>
                  <a:gd name="T98" fmla="*/ 0 w 131"/>
                  <a:gd name="T99" fmla="*/ 0 h 13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31"/>
                  <a:gd name="T151" fmla="*/ 0 h 131"/>
                  <a:gd name="T152" fmla="*/ 131 w 131"/>
                  <a:gd name="T153" fmla="*/ 131 h 13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31" h="131">
                    <a:moveTo>
                      <a:pt x="65" y="0"/>
                    </a:moveTo>
                    <a:lnTo>
                      <a:pt x="75" y="1"/>
                    </a:lnTo>
                    <a:lnTo>
                      <a:pt x="83" y="3"/>
                    </a:lnTo>
                    <a:lnTo>
                      <a:pt x="91" y="5"/>
                    </a:lnTo>
                    <a:lnTo>
                      <a:pt x="99" y="9"/>
                    </a:lnTo>
                    <a:lnTo>
                      <a:pt x="105" y="14"/>
                    </a:lnTo>
                    <a:lnTo>
                      <a:pt x="112" y="20"/>
                    </a:lnTo>
                    <a:lnTo>
                      <a:pt x="117" y="26"/>
                    </a:lnTo>
                    <a:lnTo>
                      <a:pt x="122" y="33"/>
                    </a:lnTo>
                    <a:lnTo>
                      <a:pt x="126" y="40"/>
                    </a:lnTo>
                    <a:lnTo>
                      <a:pt x="129" y="48"/>
                    </a:lnTo>
                    <a:lnTo>
                      <a:pt x="131" y="57"/>
                    </a:lnTo>
                    <a:lnTo>
                      <a:pt x="131" y="65"/>
                    </a:lnTo>
                    <a:lnTo>
                      <a:pt x="131" y="74"/>
                    </a:lnTo>
                    <a:lnTo>
                      <a:pt x="129" y="83"/>
                    </a:lnTo>
                    <a:lnTo>
                      <a:pt x="126" y="91"/>
                    </a:lnTo>
                    <a:lnTo>
                      <a:pt x="122" y="99"/>
                    </a:lnTo>
                    <a:lnTo>
                      <a:pt x="117" y="106"/>
                    </a:lnTo>
                    <a:lnTo>
                      <a:pt x="112" y="112"/>
                    </a:lnTo>
                    <a:lnTo>
                      <a:pt x="105" y="117"/>
                    </a:lnTo>
                    <a:lnTo>
                      <a:pt x="99" y="122"/>
                    </a:lnTo>
                    <a:lnTo>
                      <a:pt x="91" y="126"/>
                    </a:lnTo>
                    <a:lnTo>
                      <a:pt x="83" y="129"/>
                    </a:lnTo>
                    <a:lnTo>
                      <a:pt x="75" y="131"/>
                    </a:lnTo>
                    <a:lnTo>
                      <a:pt x="65" y="131"/>
                    </a:lnTo>
                    <a:lnTo>
                      <a:pt x="56" y="131"/>
                    </a:lnTo>
                    <a:lnTo>
                      <a:pt x="48" y="129"/>
                    </a:lnTo>
                    <a:lnTo>
                      <a:pt x="40" y="126"/>
                    </a:lnTo>
                    <a:lnTo>
                      <a:pt x="32" y="122"/>
                    </a:lnTo>
                    <a:lnTo>
                      <a:pt x="26" y="117"/>
                    </a:lnTo>
                    <a:lnTo>
                      <a:pt x="19" y="112"/>
                    </a:lnTo>
                    <a:lnTo>
                      <a:pt x="14" y="106"/>
                    </a:lnTo>
                    <a:lnTo>
                      <a:pt x="9" y="98"/>
                    </a:lnTo>
                    <a:lnTo>
                      <a:pt x="5" y="91"/>
                    </a:lnTo>
                    <a:lnTo>
                      <a:pt x="2" y="83"/>
                    </a:lnTo>
                    <a:lnTo>
                      <a:pt x="0" y="74"/>
                    </a:lnTo>
                    <a:lnTo>
                      <a:pt x="0" y="65"/>
                    </a:lnTo>
                    <a:lnTo>
                      <a:pt x="0" y="57"/>
                    </a:lnTo>
                    <a:lnTo>
                      <a:pt x="2" y="48"/>
                    </a:lnTo>
                    <a:lnTo>
                      <a:pt x="5" y="40"/>
                    </a:lnTo>
                    <a:lnTo>
                      <a:pt x="9" y="33"/>
                    </a:lnTo>
                    <a:lnTo>
                      <a:pt x="14" y="26"/>
                    </a:lnTo>
                    <a:lnTo>
                      <a:pt x="19" y="20"/>
                    </a:lnTo>
                    <a:lnTo>
                      <a:pt x="26" y="14"/>
                    </a:lnTo>
                    <a:lnTo>
                      <a:pt x="32" y="9"/>
                    </a:lnTo>
                    <a:lnTo>
                      <a:pt x="40" y="5"/>
                    </a:lnTo>
                    <a:lnTo>
                      <a:pt x="48" y="3"/>
                    </a:lnTo>
                    <a:lnTo>
                      <a:pt x="56" y="1"/>
                    </a:lnTo>
                    <a:lnTo>
                      <a:pt x="65" y="0"/>
                    </a:lnTo>
                    <a:close/>
                  </a:path>
                </a:pathLst>
              </a:custGeom>
              <a:solidFill>
                <a:srgbClr val="F2FF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4130" name="Freeform 26"/>
              <p:cNvSpPr>
                <a:spLocks/>
              </p:cNvSpPr>
              <p:nvPr/>
            </p:nvSpPr>
            <p:spPr bwMode="auto">
              <a:xfrm>
                <a:off x="277" y="362"/>
                <a:ext cx="31" cy="33"/>
              </a:xfrm>
              <a:custGeom>
                <a:avLst/>
                <a:gdLst>
                  <a:gd name="T0" fmla="*/ 0 w 93"/>
                  <a:gd name="T1" fmla="*/ 0 h 93"/>
                  <a:gd name="T2" fmla="*/ 0 w 93"/>
                  <a:gd name="T3" fmla="*/ 0 h 93"/>
                  <a:gd name="T4" fmla="*/ 0 w 93"/>
                  <a:gd name="T5" fmla="*/ 0 h 93"/>
                  <a:gd name="T6" fmla="*/ 0 w 93"/>
                  <a:gd name="T7" fmla="*/ 0 h 93"/>
                  <a:gd name="T8" fmla="*/ 0 w 93"/>
                  <a:gd name="T9" fmla="*/ 0 h 93"/>
                  <a:gd name="T10" fmla="*/ 0 w 93"/>
                  <a:gd name="T11" fmla="*/ 0 h 93"/>
                  <a:gd name="T12" fmla="*/ 0 w 93"/>
                  <a:gd name="T13" fmla="*/ 0 h 93"/>
                  <a:gd name="T14" fmla="*/ 0 w 93"/>
                  <a:gd name="T15" fmla="*/ 0 h 93"/>
                  <a:gd name="T16" fmla="*/ 0 w 93"/>
                  <a:gd name="T17" fmla="*/ 0 h 93"/>
                  <a:gd name="T18" fmla="*/ 0 w 93"/>
                  <a:gd name="T19" fmla="*/ 0 h 93"/>
                  <a:gd name="T20" fmla="*/ 0 w 93"/>
                  <a:gd name="T21" fmla="*/ 0 h 93"/>
                  <a:gd name="T22" fmla="*/ 0 w 93"/>
                  <a:gd name="T23" fmla="*/ 0 h 93"/>
                  <a:gd name="T24" fmla="*/ 0 w 93"/>
                  <a:gd name="T25" fmla="*/ 0 h 93"/>
                  <a:gd name="T26" fmla="*/ 0 w 93"/>
                  <a:gd name="T27" fmla="*/ 0 h 93"/>
                  <a:gd name="T28" fmla="*/ 0 w 93"/>
                  <a:gd name="T29" fmla="*/ 0 h 93"/>
                  <a:gd name="T30" fmla="*/ 0 w 93"/>
                  <a:gd name="T31" fmla="*/ 0 h 93"/>
                  <a:gd name="T32" fmla="*/ 0 w 93"/>
                  <a:gd name="T33" fmla="*/ 0 h 93"/>
                  <a:gd name="T34" fmla="*/ 0 w 93"/>
                  <a:gd name="T35" fmla="*/ 0 h 93"/>
                  <a:gd name="T36" fmla="*/ 0 w 93"/>
                  <a:gd name="T37" fmla="*/ 0 h 93"/>
                  <a:gd name="T38" fmla="*/ 0 w 93"/>
                  <a:gd name="T39" fmla="*/ 0 h 93"/>
                  <a:gd name="T40" fmla="*/ 0 w 93"/>
                  <a:gd name="T41" fmla="*/ 0 h 93"/>
                  <a:gd name="T42" fmla="*/ 0 w 93"/>
                  <a:gd name="T43" fmla="*/ 0 h 93"/>
                  <a:gd name="T44" fmla="*/ 0 w 93"/>
                  <a:gd name="T45" fmla="*/ 0 h 93"/>
                  <a:gd name="T46" fmla="*/ 0 w 93"/>
                  <a:gd name="T47" fmla="*/ 0 h 93"/>
                  <a:gd name="T48" fmla="*/ 0 w 93"/>
                  <a:gd name="T49" fmla="*/ 0 h 93"/>
                  <a:gd name="T50" fmla="*/ 0 w 93"/>
                  <a:gd name="T51" fmla="*/ 0 h 93"/>
                  <a:gd name="T52" fmla="*/ 0 w 93"/>
                  <a:gd name="T53" fmla="*/ 0 h 93"/>
                  <a:gd name="T54" fmla="*/ 0 w 93"/>
                  <a:gd name="T55" fmla="*/ 0 h 93"/>
                  <a:gd name="T56" fmla="*/ 0 w 93"/>
                  <a:gd name="T57" fmla="*/ 0 h 93"/>
                  <a:gd name="T58" fmla="*/ 0 w 93"/>
                  <a:gd name="T59" fmla="*/ 0 h 93"/>
                  <a:gd name="T60" fmla="*/ 0 w 93"/>
                  <a:gd name="T61" fmla="*/ 0 h 93"/>
                  <a:gd name="T62" fmla="*/ 0 w 93"/>
                  <a:gd name="T63" fmla="*/ 0 h 93"/>
                  <a:gd name="T64" fmla="*/ 0 w 93"/>
                  <a:gd name="T65" fmla="*/ 0 h 93"/>
                  <a:gd name="T66" fmla="*/ 0 w 93"/>
                  <a:gd name="T67" fmla="*/ 0 h 93"/>
                  <a:gd name="T68" fmla="*/ 0 w 93"/>
                  <a:gd name="T69" fmla="*/ 0 h 93"/>
                  <a:gd name="T70" fmla="*/ 0 w 93"/>
                  <a:gd name="T71" fmla="*/ 0 h 93"/>
                  <a:gd name="T72" fmla="*/ 0 w 93"/>
                  <a:gd name="T73" fmla="*/ 0 h 93"/>
                  <a:gd name="T74" fmla="*/ 0 w 93"/>
                  <a:gd name="T75" fmla="*/ 0 h 93"/>
                  <a:gd name="T76" fmla="*/ 0 w 93"/>
                  <a:gd name="T77" fmla="*/ 0 h 93"/>
                  <a:gd name="T78" fmla="*/ 0 w 93"/>
                  <a:gd name="T79" fmla="*/ 0 h 93"/>
                  <a:gd name="T80" fmla="*/ 0 w 93"/>
                  <a:gd name="T81" fmla="*/ 0 h 93"/>
                  <a:gd name="T82" fmla="*/ 0 w 93"/>
                  <a:gd name="T83" fmla="*/ 0 h 93"/>
                  <a:gd name="T84" fmla="*/ 0 w 93"/>
                  <a:gd name="T85" fmla="*/ 0 h 93"/>
                  <a:gd name="T86" fmla="*/ 0 w 93"/>
                  <a:gd name="T87" fmla="*/ 0 h 93"/>
                  <a:gd name="T88" fmla="*/ 0 w 93"/>
                  <a:gd name="T89" fmla="*/ 0 h 93"/>
                  <a:gd name="T90" fmla="*/ 0 w 93"/>
                  <a:gd name="T91" fmla="*/ 0 h 93"/>
                  <a:gd name="T92" fmla="*/ 0 w 93"/>
                  <a:gd name="T93" fmla="*/ 0 h 93"/>
                  <a:gd name="T94" fmla="*/ 0 w 93"/>
                  <a:gd name="T95" fmla="*/ 0 h 93"/>
                  <a:gd name="T96" fmla="*/ 0 w 93"/>
                  <a:gd name="T97" fmla="*/ 0 h 93"/>
                  <a:gd name="T98" fmla="*/ 0 w 93"/>
                  <a:gd name="T99" fmla="*/ 0 h 9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93"/>
                  <a:gd name="T151" fmla="*/ 0 h 93"/>
                  <a:gd name="T152" fmla="*/ 93 w 93"/>
                  <a:gd name="T153" fmla="*/ 93 h 93"/>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93" h="93">
                    <a:moveTo>
                      <a:pt x="47" y="0"/>
                    </a:moveTo>
                    <a:lnTo>
                      <a:pt x="53" y="1"/>
                    </a:lnTo>
                    <a:lnTo>
                      <a:pt x="60" y="3"/>
                    </a:lnTo>
                    <a:lnTo>
                      <a:pt x="65" y="5"/>
                    </a:lnTo>
                    <a:lnTo>
                      <a:pt x="70" y="7"/>
                    </a:lnTo>
                    <a:lnTo>
                      <a:pt x="75" y="11"/>
                    </a:lnTo>
                    <a:lnTo>
                      <a:pt x="80" y="15"/>
                    </a:lnTo>
                    <a:lnTo>
                      <a:pt x="83" y="19"/>
                    </a:lnTo>
                    <a:lnTo>
                      <a:pt x="87" y="24"/>
                    </a:lnTo>
                    <a:lnTo>
                      <a:pt x="90" y="29"/>
                    </a:lnTo>
                    <a:lnTo>
                      <a:pt x="92" y="35"/>
                    </a:lnTo>
                    <a:lnTo>
                      <a:pt x="93" y="41"/>
                    </a:lnTo>
                    <a:lnTo>
                      <a:pt x="93" y="47"/>
                    </a:lnTo>
                    <a:lnTo>
                      <a:pt x="93" y="54"/>
                    </a:lnTo>
                    <a:lnTo>
                      <a:pt x="92" y="59"/>
                    </a:lnTo>
                    <a:lnTo>
                      <a:pt x="90" y="65"/>
                    </a:lnTo>
                    <a:lnTo>
                      <a:pt x="87" y="71"/>
                    </a:lnTo>
                    <a:lnTo>
                      <a:pt x="83" y="75"/>
                    </a:lnTo>
                    <a:lnTo>
                      <a:pt x="80" y="80"/>
                    </a:lnTo>
                    <a:lnTo>
                      <a:pt x="75" y="84"/>
                    </a:lnTo>
                    <a:lnTo>
                      <a:pt x="70" y="87"/>
                    </a:lnTo>
                    <a:lnTo>
                      <a:pt x="65" y="90"/>
                    </a:lnTo>
                    <a:lnTo>
                      <a:pt x="60" y="92"/>
                    </a:lnTo>
                    <a:lnTo>
                      <a:pt x="53" y="93"/>
                    </a:lnTo>
                    <a:lnTo>
                      <a:pt x="47" y="93"/>
                    </a:lnTo>
                    <a:lnTo>
                      <a:pt x="40" y="93"/>
                    </a:lnTo>
                    <a:lnTo>
                      <a:pt x="35" y="92"/>
                    </a:lnTo>
                    <a:lnTo>
                      <a:pt x="29" y="90"/>
                    </a:lnTo>
                    <a:lnTo>
                      <a:pt x="23" y="87"/>
                    </a:lnTo>
                    <a:lnTo>
                      <a:pt x="19" y="84"/>
                    </a:lnTo>
                    <a:lnTo>
                      <a:pt x="14" y="80"/>
                    </a:lnTo>
                    <a:lnTo>
                      <a:pt x="10" y="75"/>
                    </a:lnTo>
                    <a:lnTo>
                      <a:pt x="7" y="71"/>
                    </a:lnTo>
                    <a:lnTo>
                      <a:pt x="4" y="65"/>
                    </a:lnTo>
                    <a:lnTo>
                      <a:pt x="2" y="59"/>
                    </a:lnTo>
                    <a:lnTo>
                      <a:pt x="1" y="54"/>
                    </a:lnTo>
                    <a:lnTo>
                      <a:pt x="0" y="47"/>
                    </a:lnTo>
                    <a:lnTo>
                      <a:pt x="1" y="41"/>
                    </a:lnTo>
                    <a:lnTo>
                      <a:pt x="2" y="35"/>
                    </a:lnTo>
                    <a:lnTo>
                      <a:pt x="4" y="29"/>
                    </a:lnTo>
                    <a:lnTo>
                      <a:pt x="7" y="24"/>
                    </a:lnTo>
                    <a:lnTo>
                      <a:pt x="10" y="19"/>
                    </a:lnTo>
                    <a:lnTo>
                      <a:pt x="14" y="15"/>
                    </a:lnTo>
                    <a:lnTo>
                      <a:pt x="19" y="11"/>
                    </a:lnTo>
                    <a:lnTo>
                      <a:pt x="23" y="7"/>
                    </a:lnTo>
                    <a:lnTo>
                      <a:pt x="29" y="5"/>
                    </a:lnTo>
                    <a:lnTo>
                      <a:pt x="35" y="3"/>
                    </a:lnTo>
                    <a:lnTo>
                      <a:pt x="40" y="1"/>
                    </a:lnTo>
                    <a:lnTo>
                      <a:pt x="47" y="0"/>
                    </a:lnTo>
                    <a:close/>
                  </a:path>
                </a:pathLst>
              </a:custGeom>
              <a:solidFill>
                <a:srgbClr val="FAFFF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4131" name="Freeform 27"/>
              <p:cNvSpPr>
                <a:spLocks/>
              </p:cNvSpPr>
              <p:nvPr/>
            </p:nvSpPr>
            <p:spPr bwMode="auto">
              <a:xfrm>
                <a:off x="285" y="366"/>
                <a:ext cx="19" cy="20"/>
              </a:xfrm>
              <a:custGeom>
                <a:avLst/>
                <a:gdLst>
                  <a:gd name="T0" fmla="*/ 0 w 55"/>
                  <a:gd name="T1" fmla="*/ 0 h 55"/>
                  <a:gd name="T2" fmla="*/ 0 w 55"/>
                  <a:gd name="T3" fmla="*/ 0 h 55"/>
                  <a:gd name="T4" fmla="*/ 0 w 55"/>
                  <a:gd name="T5" fmla="*/ 0 h 55"/>
                  <a:gd name="T6" fmla="*/ 0 w 55"/>
                  <a:gd name="T7" fmla="*/ 0 h 55"/>
                  <a:gd name="T8" fmla="*/ 0 w 55"/>
                  <a:gd name="T9" fmla="*/ 0 h 55"/>
                  <a:gd name="T10" fmla="*/ 0 w 55"/>
                  <a:gd name="T11" fmla="*/ 0 h 55"/>
                  <a:gd name="T12" fmla="*/ 0 w 55"/>
                  <a:gd name="T13" fmla="*/ 0 h 55"/>
                  <a:gd name="T14" fmla="*/ 0 w 55"/>
                  <a:gd name="T15" fmla="*/ 0 h 55"/>
                  <a:gd name="T16" fmla="*/ 0 w 55"/>
                  <a:gd name="T17" fmla="*/ 0 h 55"/>
                  <a:gd name="T18" fmla="*/ 0 w 55"/>
                  <a:gd name="T19" fmla="*/ 0 h 55"/>
                  <a:gd name="T20" fmla="*/ 0 w 55"/>
                  <a:gd name="T21" fmla="*/ 0 h 55"/>
                  <a:gd name="T22" fmla="*/ 0 w 55"/>
                  <a:gd name="T23" fmla="*/ 0 h 55"/>
                  <a:gd name="T24" fmla="*/ 0 w 55"/>
                  <a:gd name="T25" fmla="*/ 0 h 55"/>
                  <a:gd name="T26" fmla="*/ 0 w 55"/>
                  <a:gd name="T27" fmla="*/ 0 h 55"/>
                  <a:gd name="T28" fmla="*/ 0 w 55"/>
                  <a:gd name="T29" fmla="*/ 0 h 55"/>
                  <a:gd name="T30" fmla="*/ 0 w 55"/>
                  <a:gd name="T31" fmla="*/ 0 h 55"/>
                  <a:gd name="T32" fmla="*/ 0 w 55"/>
                  <a:gd name="T33" fmla="*/ 0 h 55"/>
                  <a:gd name="T34" fmla="*/ 0 w 55"/>
                  <a:gd name="T35" fmla="*/ 0 h 55"/>
                  <a:gd name="T36" fmla="*/ 0 w 55"/>
                  <a:gd name="T37" fmla="*/ 0 h 55"/>
                  <a:gd name="T38" fmla="*/ 0 w 55"/>
                  <a:gd name="T39" fmla="*/ 0 h 55"/>
                  <a:gd name="T40" fmla="*/ 0 w 55"/>
                  <a:gd name="T41" fmla="*/ 0 h 55"/>
                  <a:gd name="T42" fmla="*/ 0 w 55"/>
                  <a:gd name="T43" fmla="*/ 0 h 55"/>
                  <a:gd name="T44" fmla="*/ 0 w 55"/>
                  <a:gd name="T45" fmla="*/ 0 h 55"/>
                  <a:gd name="T46" fmla="*/ 0 w 55"/>
                  <a:gd name="T47" fmla="*/ 0 h 55"/>
                  <a:gd name="T48" fmla="*/ 0 w 55"/>
                  <a:gd name="T49" fmla="*/ 0 h 55"/>
                  <a:gd name="T50" fmla="*/ 0 w 55"/>
                  <a:gd name="T51" fmla="*/ 0 h 55"/>
                  <a:gd name="T52" fmla="*/ 0 w 55"/>
                  <a:gd name="T53" fmla="*/ 0 h 55"/>
                  <a:gd name="T54" fmla="*/ 0 w 55"/>
                  <a:gd name="T55" fmla="*/ 0 h 55"/>
                  <a:gd name="T56" fmla="*/ 0 w 55"/>
                  <a:gd name="T57" fmla="*/ 0 h 55"/>
                  <a:gd name="T58" fmla="*/ 0 w 55"/>
                  <a:gd name="T59" fmla="*/ 0 h 55"/>
                  <a:gd name="T60" fmla="*/ 0 w 55"/>
                  <a:gd name="T61" fmla="*/ 0 h 55"/>
                  <a:gd name="T62" fmla="*/ 0 w 55"/>
                  <a:gd name="T63" fmla="*/ 0 h 55"/>
                  <a:gd name="T64" fmla="*/ 0 w 55"/>
                  <a:gd name="T65" fmla="*/ 0 h 55"/>
                  <a:gd name="T66" fmla="*/ 0 w 55"/>
                  <a:gd name="T67" fmla="*/ 0 h 55"/>
                  <a:gd name="T68" fmla="*/ 0 w 55"/>
                  <a:gd name="T69" fmla="*/ 0 h 55"/>
                  <a:gd name="T70" fmla="*/ 0 w 55"/>
                  <a:gd name="T71" fmla="*/ 0 h 55"/>
                  <a:gd name="T72" fmla="*/ 0 w 55"/>
                  <a:gd name="T73" fmla="*/ 0 h 55"/>
                  <a:gd name="T74" fmla="*/ 0 w 55"/>
                  <a:gd name="T75" fmla="*/ 0 h 55"/>
                  <a:gd name="T76" fmla="*/ 0 w 55"/>
                  <a:gd name="T77" fmla="*/ 0 h 55"/>
                  <a:gd name="T78" fmla="*/ 0 w 55"/>
                  <a:gd name="T79" fmla="*/ 0 h 55"/>
                  <a:gd name="T80" fmla="*/ 0 w 55"/>
                  <a:gd name="T81" fmla="*/ 0 h 55"/>
                  <a:gd name="T82" fmla="*/ 0 w 55"/>
                  <a:gd name="T83" fmla="*/ 0 h 55"/>
                  <a:gd name="T84" fmla="*/ 0 w 55"/>
                  <a:gd name="T85" fmla="*/ 0 h 55"/>
                  <a:gd name="T86" fmla="*/ 0 w 55"/>
                  <a:gd name="T87" fmla="*/ 0 h 55"/>
                  <a:gd name="T88" fmla="*/ 0 w 55"/>
                  <a:gd name="T89" fmla="*/ 0 h 55"/>
                  <a:gd name="T90" fmla="*/ 0 w 55"/>
                  <a:gd name="T91" fmla="*/ 0 h 55"/>
                  <a:gd name="T92" fmla="*/ 0 w 55"/>
                  <a:gd name="T93" fmla="*/ 0 h 55"/>
                  <a:gd name="T94" fmla="*/ 0 w 55"/>
                  <a:gd name="T95" fmla="*/ 0 h 55"/>
                  <a:gd name="T96" fmla="*/ 0 w 55"/>
                  <a:gd name="T97" fmla="*/ 0 h 55"/>
                  <a:gd name="T98" fmla="*/ 0 w 55"/>
                  <a:gd name="T99" fmla="*/ 0 h 5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55"/>
                  <a:gd name="T151" fmla="*/ 0 h 55"/>
                  <a:gd name="T152" fmla="*/ 55 w 55"/>
                  <a:gd name="T153" fmla="*/ 55 h 55"/>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55" h="55">
                    <a:moveTo>
                      <a:pt x="55" y="27"/>
                    </a:moveTo>
                    <a:lnTo>
                      <a:pt x="55" y="24"/>
                    </a:lnTo>
                    <a:lnTo>
                      <a:pt x="54" y="20"/>
                    </a:lnTo>
                    <a:lnTo>
                      <a:pt x="53" y="17"/>
                    </a:lnTo>
                    <a:lnTo>
                      <a:pt x="52" y="14"/>
                    </a:lnTo>
                    <a:lnTo>
                      <a:pt x="49" y="11"/>
                    </a:lnTo>
                    <a:lnTo>
                      <a:pt x="47" y="8"/>
                    </a:lnTo>
                    <a:lnTo>
                      <a:pt x="45" y="6"/>
                    </a:lnTo>
                    <a:lnTo>
                      <a:pt x="42" y="4"/>
                    </a:lnTo>
                    <a:lnTo>
                      <a:pt x="39" y="3"/>
                    </a:lnTo>
                    <a:lnTo>
                      <a:pt x="35" y="1"/>
                    </a:lnTo>
                    <a:lnTo>
                      <a:pt x="32" y="1"/>
                    </a:lnTo>
                    <a:lnTo>
                      <a:pt x="28" y="0"/>
                    </a:lnTo>
                    <a:lnTo>
                      <a:pt x="24" y="1"/>
                    </a:lnTo>
                    <a:lnTo>
                      <a:pt x="20" y="1"/>
                    </a:lnTo>
                    <a:lnTo>
                      <a:pt x="17" y="3"/>
                    </a:lnTo>
                    <a:lnTo>
                      <a:pt x="14" y="4"/>
                    </a:lnTo>
                    <a:lnTo>
                      <a:pt x="11" y="6"/>
                    </a:lnTo>
                    <a:lnTo>
                      <a:pt x="8" y="8"/>
                    </a:lnTo>
                    <a:lnTo>
                      <a:pt x="6" y="11"/>
                    </a:lnTo>
                    <a:lnTo>
                      <a:pt x="4" y="14"/>
                    </a:lnTo>
                    <a:lnTo>
                      <a:pt x="2" y="17"/>
                    </a:lnTo>
                    <a:lnTo>
                      <a:pt x="1" y="20"/>
                    </a:lnTo>
                    <a:lnTo>
                      <a:pt x="0" y="24"/>
                    </a:lnTo>
                    <a:lnTo>
                      <a:pt x="0" y="27"/>
                    </a:lnTo>
                    <a:lnTo>
                      <a:pt x="0" y="31"/>
                    </a:lnTo>
                    <a:lnTo>
                      <a:pt x="1" y="35"/>
                    </a:lnTo>
                    <a:lnTo>
                      <a:pt x="2" y="39"/>
                    </a:lnTo>
                    <a:lnTo>
                      <a:pt x="4" y="42"/>
                    </a:lnTo>
                    <a:lnTo>
                      <a:pt x="6" y="45"/>
                    </a:lnTo>
                    <a:lnTo>
                      <a:pt x="8" y="48"/>
                    </a:lnTo>
                    <a:lnTo>
                      <a:pt x="11" y="50"/>
                    </a:lnTo>
                    <a:lnTo>
                      <a:pt x="14" y="52"/>
                    </a:lnTo>
                    <a:lnTo>
                      <a:pt x="17" y="53"/>
                    </a:lnTo>
                    <a:lnTo>
                      <a:pt x="20" y="55"/>
                    </a:lnTo>
                    <a:lnTo>
                      <a:pt x="24" y="55"/>
                    </a:lnTo>
                    <a:lnTo>
                      <a:pt x="28" y="55"/>
                    </a:lnTo>
                    <a:lnTo>
                      <a:pt x="32" y="55"/>
                    </a:lnTo>
                    <a:lnTo>
                      <a:pt x="35" y="55"/>
                    </a:lnTo>
                    <a:lnTo>
                      <a:pt x="39" y="53"/>
                    </a:lnTo>
                    <a:lnTo>
                      <a:pt x="42" y="52"/>
                    </a:lnTo>
                    <a:lnTo>
                      <a:pt x="45" y="50"/>
                    </a:lnTo>
                    <a:lnTo>
                      <a:pt x="47" y="48"/>
                    </a:lnTo>
                    <a:lnTo>
                      <a:pt x="49" y="45"/>
                    </a:lnTo>
                    <a:lnTo>
                      <a:pt x="52" y="42"/>
                    </a:lnTo>
                    <a:lnTo>
                      <a:pt x="53" y="39"/>
                    </a:lnTo>
                    <a:lnTo>
                      <a:pt x="54" y="35"/>
                    </a:lnTo>
                    <a:lnTo>
                      <a:pt x="55" y="31"/>
                    </a:lnTo>
                    <a:lnTo>
                      <a:pt x="55" y="2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4132" name="Freeform 28"/>
              <p:cNvSpPr>
                <a:spLocks noEditPoints="1"/>
              </p:cNvSpPr>
              <p:nvPr/>
            </p:nvSpPr>
            <p:spPr bwMode="auto">
              <a:xfrm>
                <a:off x="266" y="120"/>
                <a:ext cx="553" cy="860"/>
              </a:xfrm>
              <a:custGeom>
                <a:avLst/>
                <a:gdLst>
                  <a:gd name="T0" fmla="*/ 0 w 1609"/>
                  <a:gd name="T1" fmla="*/ 0 h 2505"/>
                  <a:gd name="T2" fmla="*/ 0 w 1609"/>
                  <a:gd name="T3" fmla="*/ 0 h 2505"/>
                  <a:gd name="T4" fmla="*/ 0 w 1609"/>
                  <a:gd name="T5" fmla="*/ 0 h 2505"/>
                  <a:gd name="T6" fmla="*/ 0 w 1609"/>
                  <a:gd name="T7" fmla="*/ 0 h 2505"/>
                  <a:gd name="T8" fmla="*/ 0 w 1609"/>
                  <a:gd name="T9" fmla="*/ 0 h 2505"/>
                  <a:gd name="T10" fmla="*/ 0 w 1609"/>
                  <a:gd name="T11" fmla="*/ 0 h 2505"/>
                  <a:gd name="T12" fmla="*/ 0 w 1609"/>
                  <a:gd name="T13" fmla="*/ 0 h 2505"/>
                  <a:gd name="T14" fmla="*/ 0 w 1609"/>
                  <a:gd name="T15" fmla="*/ 0 h 2505"/>
                  <a:gd name="T16" fmla="*/ 0 w 1609"/>
                  <a:gd name="T17" fmla="*/ 0 h 2505"/>
                  <a:gd name="T18" fmla="*/ 0 w 1609"/>
                  <a:gd name="T19" fmla="*/ 0 h 2505"/>
                  <a:gd name="T20" fmla="*/ 0 w 1609"/>
                  <a:gd name="T21" fmla="*/ 0 h 2505"/>
                  <a:gd name="T22" fmla="*/ 0 w 1609"/>
                  <a:gd name="T23" fmla="*/ 0 h 2505"/>
                  <a:gd name="T24" fmla="*/ 0 w 1609"/>
                  <a:gd name="T25" fmla="*/ 0 h 2505"/>
                  <a:gd name="T26" fmla="*/ 0 w 1609"/>
                  <a:gd name="T27" fmla="*/ 0 h 2505"/>
                  <a:gd name="T28" fmla="*/ 0 w 1609"/>
                  <a:gd name="T29" fmla="*/ 0 h 2505"/>
                  <a:gd name="T30" fmla="*/ 0 w 1609"/>
                  <a:gd name="T31" fmla="*/ 0 h 2505"/>
                  <a:gd name="T32" fmla="*/ 0 w 1609"/>
                  <a:gd name="T33" fmla="*/ 0 h 2505"/>
                  <a:gd name="T34" fmla="*/ 0 w 1609"/>
                  <a:gd name="T35" fmla="*/ 0 h 2505"/>
                  <a:gd name="T36" fmla="*/ 0 w 1609"/>
                  <a:gd name="T37" fmla="*/ 0 h 2505"/>
                  <a:gd name="T38" fmla="*/ 0 w 1609"/>
                  <a:gd name="T39" fmla="*/ 0 h 2505"/>
                  <a:gd name="T40" fmla="*/ 0 w 1609"/>
                  <a:gd name="T41" fmla="*/ 0 h 2505"/>
                  <a:gd name="T42" fmla="*/ 0 w 1609"/>
                  <a:gd name="T43" fmla="*/ 0 h 2505"/>
                  <a:gd name="T44" fmla="*/ 0 w 1609"/>
                  <a:gd name="T45" fmla="*/ 0 h 2505"/>
                  <a:gd name="T46" fmla="*/ 0 w 1609"/>
                  <a:gd name="T47" fmla="*/ 0 h 2505"/>
                  <a:gd name="T48" fmla="*/ 0 w 1609"/>
                  <a:gd name="T49" fmla="*/ 0 h 2505"/>
                  <a:gd name="T50" fmla="*/ 0 w 1609"/>
                  <a:gd name="T51" fmla="*/ 0 h 2505"/>
                  <a:gd name="T52" fmla="*/ 0 w 1609"/>
                  <a:gd name="T53" fmla="*/ 0 h 2505"/>
                  <a:gd name="T54" fmla="*/ 0 w 1609"/>
                  <a:gd name="T55" fmla="*/ 0 h 2505"/>
                  <a:gd name="T56" fmla="*/ 0 w 1609"/>
                  <a:gd name="T57" fmla="*/ 0 h 2505"/>
                  <a:gd name="T58" fmla="*/ 0 w 1609"/>
                  <a:gd name="T59" fmla="*/ 0 h 2505"/>
                  <a:gd name="T60" fmla="*/ 0 w 1609"/>
                  <a:gd name="T61" fmla="*/ 0 h 2505"/>
                  <a:gd name="T62" fmla="*/ 0 w 1609"/>
                  <a:gd name="T63" fmla="*/ 0 h 2505"/>
                  <a:gd name="T64" fmla="*/ 0 w 1609"/>
                  <a:gd name="T65" fmla="*/ 0 h 2505"/>
                  <a:gd name="T66" fmla="*/ 0 w 1609"/>
                  <a:gd name="T67" fmla="*/ 0 h 2505"/>
                  <a:gd name="T68" fmla="*/ 0 w 1609"/>
                  <a:gd name="T69" fmla="*/ 0 h 2505"/>
                  <a:gd name="T70" fmla="*/ 0 w 1609"/>
                  <a:gd name="T71" fmla="*/ 0 h 2505"/>
                  <a:gd name="T72" fmla="*/ 0 w 1609"/>
                  <a:gd name="T73" fmla="*/ 0 h 2505"/>
                  <a:gd name="T74" fmla="*/ 0 w 1609"/>
                  <a:gd name="T75" fmla="*/ 0 h 2505"/>
                  <a:gd name="T76" fmla="*/ 0 w 1609"/>
                  <a:gd name="T77" fmla="*/ 0 h 2505"/>
                  <a:gd name="T78" fmla="*/ 0 w 1609"/>
                  <a:gd name="T79" fmla="*/ 0 h 2505"/>
                  <a:gd name="T80" fmla="*/ 0 w 1609"/>
                  <a:gd name="T81" fmla="*/ 0 h 2505"/>
                  <a:gd name="T82" fmla="*/ 0 w 1609"/>
                  <a:gd name="T83" fmla="*/ 0 h 2505"/>
                  <a:gd name="T84" fmla="*/ 0 w 1609"/>
                  <a:gd name="T85" fmla="*/ 0 h 2505"/>
                  <a:gd name="T86" fmla="*/ 0 w 1609"/>
                  <a:gd name="T87" fmla="*/ 0 h 2505"/>
                  <a:gd name="T88" fmla="*/ 0 w 1609"/>
                  <a:gd name="T89" fmla="*/ 0 h 2505"/>
                  <a:gd name="T90" fmla="*/ 0 w 1609"/>
                  <a:gd name="T91" fmla="*/ 0 h 2505"/>
                  <a:gd name="T92" fmla="*/ 0 w 1609"/>
                  <a:gd name="T93" fmla="*/ 0 h 2505"/>
                  <a:gd name="T94" fmla="*/ 0 w 1609"/>
                  <a:gd name="T95" fmla="*/ 0 h 2505"/>
                  <a:gd name="T96" fmla="*/ 0 w 1609"/>
                  <a:gd name="T97" fmla="*/ 0 h 2505"/>
                  <a:gd name="T98" fmla="*/ 0 w 1609"/>
                  <a:gd name="T99" fmla="*/ 0 h 2505"/>
                  <a:gd name="T100" fmla="*/ 0 w 1609"/>
                  <a:gd name="T101" fmla="*/ 0 h 2505"/>
                  <a:gd name="T102" fmla="*/ 0 w 1609"/>
                  <a:gd name="T103" fmla="*/ 0 h 2505"/>
                  <a:gd name="T104" fmla="*/ 0 w 1609"/>
                  <a:gd name="T105" fmla="*/ 0 h 2505"/>
                  <a:gd name="T106" fmla="*/ 0 w 1609"/>
                  <a:gd name="T107" fmla="*/ 0 h 2505"/>
                  <a:gd name="T108" fmla="*/ 0 w 1609"/>
                  <a:gd name="T109" fmla="*/ 0 h 2505"/>
                  <a:gd name="T110" fmla="*/ 0 w 1609"/>
                  <a:gd name="T111" fmla="*/ 0 h 2505"/>
                  <a:gd name="T112" fmla="*/ 0 w 1609"/>
                  <a:gd name="T113" fmla="*/ 0 h 2505"/>
                  <a:gd name="T114" fmla="*/ 0 w 1609"/>
                  <a:gd name="T115" fmla="*/ 0 h 2505"/>
                  <a:gd name="T116" fmla="*/ 0 w 1609"/>
                  <a:gd name="T117" fmla="*/ 0 h 2505"/>
                  <a:gd name="T118" fmla="*/ 0 w 1609"/>
                  <a:gd name="T119" fmla="*/ 0 h 2505"/>
                  <a:gd name="T120" fmla="*/ 0 w 1609"/>
                  <a:gd name="T121" fmla="*/ 0 h 2505"/>
                  <a:gd name="T122" fmla="*/ 0 w 1609"/>
                  <a:gd name="T123" fmla="*/ 0 h 2505"/>
                  <a:gd name="T124" fmla="*/ 0 w 1609"/>
                  <a:gd name="T125" fmla="*/ 0 h 2505"/>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609"/>
                  <a:gd name="T190" fmla="*/ 0 h 2505"/>
                  <a:gd name="T191" fmla="*/ 1609 w 1609"/>
                  <a:gd name="T192" fmla="*/ 2505 h 2505"/>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609" h="2505">
                    <a:moveTo>
                      <a:pt x="560" y="4"/>
                    </a:moveTo>
                    <a:lnTo>
                      <a:pt x="563" y="7"/>
                    </a:lnTo>
                    <a:lnTo>
                      <a:pt x="566" y="10"/>
                    </a:lnTo>
                    <a:lnTo>
                      <a:pt x="569" y="13"/>
                    </a:lnTo>
                    <a:lnTo>
                      <a:pt x="569" y="18"/>
                    </a:lnTo>
                    <a:lnTo>
                      <a:pt x="572" y="16"/>
                    </a:lnTo>
                    <a:lnTo>
                      <a:pt x="574" y="12"/>
                    </a:lnTo>
                    <a:lnTo>
                      <a:pt x="574" y="9"/>
                    </a:lnTo>
                    <a:lnTo>
                      <a:pt x="578" y="7"/>
                    </a:lnTo>
                    <a:lnTo>
                      <a:pt x="579" y="12"/>
                    </a:lnTo>
                    <a:lnTo>
                      <a:pt x="581" y="16"/>
                    </a:lnTo>
                    <a:lnTo>
                      <a:pt x="583" y="20"/>
                    </a:lnTo>
                    <a:lnTo>
                      <a:pt x="580" y="25"/>
                    </a:lnTo>
                    <a:lnTo>
                      <a:pt x="581" y="29"/>
                    </a:lnTo>
                    <a:lnTo>
                      <a:pt x="582" y="33"/>
                    </a:lnTo>
                    <a:lnTo>
                      <a:pt x="583" y="36"/>
                    </a:lnTo>
                    <a:lnTo>
                      <a:pt x="583" y="40"/>
                    </a:lnTo>
                    <a:lnTo>
                      <a:pt x="583" y="45"/>
                    </a:lnTo>
                    <a:lnTo>
                      <a:pt x="583" y="48"/>
                    </a:lnTo>
                    <a:lnTo>
                      <a:pt x="585" y="53"/>
                    </a:lnTo>
                    <a:lnTo>
                      <a:pt x="586" y="55"/>
                    </a:lnTo>
                    <a:lnTo>
                      <a:pt x="584" y="58"/>
                    </a:lnTo>
                    <a:lnTo>
                      <a:pt x="583" y="61"/>
                    </a:lnTo>
                    <a:lnTo>
                      <a:pt x="583" y="64"/>
                    </a:lnTo>
                    <a:lnTo>
                      <a:pt x="585" y="66"/>
                    </a:lnTo>
                    <a:lnTo>
                      <a:pt x="585" y="70"/>
                    </a:lnTo>
                    <a:lnTo>
                      <a:pt x="586" y="72"/>
                    </a:lnTo>
                    <a:lnTo>
                      <a:pt x="585" y="75"/>
                    </a:lnTo>
                    <a:lnTo>
                      <a:pt x="583" y="78"/>
                    </a:lnTo>
                    <a:lnTo>
                      <a:pt x="583" y="83"/>
                    </a:lnTo>
                    <a:lnTo>
                      <a:pt x="583" y="86"/>
                    </a:lnTo>
                    <a:lnTo>
                      <a:pt x="582" y="90"/>
                    </a:lnTo>
                    <a:lnTo>
                      <a:pt x="581" y="93"/>
                    </a:lnTo>
                    <a:lnTo>
                      <a:pt x="581" y="98"/>
                    </a:lnTo>
                    <a:lnTo>
                      <a:pt x="581" y="101"/>
                    </a:lnTo>
                    <a:lnTo>
                      <a:pt x="583" y="105"/>
                    </a:lnTo>
                    <a:lnTo>
                      <a:pt x="586" y="108"/>
                    </a:lnTo>
                    <a:lnTo>
                      <a:pt x="587" y="113"/>
                    </a:lnTo>
                    <a:lnTo>
                      <a:pt x="585" y="117"/>
                    </a:lnTo>
                    <a:lnTo>
                      <a:pt x="582" y="121"/>
                    </a:lnTo>
                    <a:lnTo>
                      <a:pt x="581" y="126"/>
                    </a:lnTo>
                    <a:lnTo>
                      <a:pt x="578" y="127"/>
                    </a:lnTo>
                    <a:lnTo>
                      <a:pt x="575" y="125"/>
                    </a:lnTo>
                    <a:lnTo>
                      <a:pt x="573" y="125"/>
                    </a:lnTo>
                    <a:lnTo>
                      <a:pt x="571" y="126"/>
                    </a:lnTo>
                    <a:lnTo>
                      <a:pt x="574" y="131"/>
                    </a:lnTo>
                    <a:lnTo>
                      <a:pt x="579" y="134"/>
                    </a:lnTo>
                    <a:lnTo>
                      <a:pt x="583" y="138"/>
                    </a:lnTo>
                    <a:lnTo>
                      <a:pt x="582" y="145"/>
                    </a:lnTo>
                    <a:lnTo>
                      <a:pt x="579" y="145"/>
                    </a:lnTo>
                    <a:lnTo>
                      <a:pt x="576" y="148"/>
                    </a:lnTo>
                    <a:lnTo>
                      <a:pt x="576" y="152"/>
                    </a:lnTo>
                    <a:lnTo>
                      <a:pt x="576" y="155"/>
                    </a:lnTo>
                    <a:lnTo>
                      <a:pt x="577" y="158"/>
                    </a:lnTo>
                    <a:lnTo>
                      <a:pt x="577" y="162"/>
                    </a:lnTo>
                    <a:lnTo>
                      <a:pt x="575" y="165"/>
                    </a:lnTo>
                    <a:lnTo>
                      <a:pt x="572" y="168"/>
                    </a:lnTo>
                    <a:lnTo>
                      <a:pt x="572" y="172"/>
                    </a:lnTo>
                    <a:lnTo>
                      <a:pt x="572" y="175"/>
                    </a:lnTo>
                    <a:lnTo>
                      <a:pt x="573" y="178"/>
                    </a:lnTo>
                    <a:lnTo>
                      <a:pt x="574" y="181"/>
                    </a:lnTo>
                    <a:lnTo>
                      <a:pt x="574" y="183"/>
                    </a:lnTo>
                    <a:lnTo>
                      <a:pt x="574" y="186"/>
                    </a:lnTo>
                    <a:lnTo>
                      <a:pt x="574" y="189"/>
                    </a:lnTo>
                    <a:lnTo>
                      <a:pt x="574" y="192"/>
                    </a:lnTo>
                    <a:lnTo>
                      <a:pt x="575" y="193"/>
                    </a:lnTo>
                    <a:lnTo>
                      <a:pt x="576" y="196"/>
                    </a:lnTo>
                    <a:lnTo>
                      <a:pt x="576" y="198"/>
                    </a:lnTo>
                    <a:lnTo>
                      <a:pt x="576" y="200"/>
                    </a:lnTo>
                    <a:lnTo>
                      <a:pt x="571" y="199"/>
                    </a:lnTo>
                    <a:lnTo>
                      <a:pt x="567" y="201"/>
                    </a:lnTo>
                    <a:lnTo>
                      <a:pt x="566" y="205"/>
                    </a:lnTo>
                    <a:lnTo>
                      <a:pt x="566" y="209"/>
                    </a:lnTo>
                    <a:lnTo>
                      <a:pt x="569" y="212"/>
                    </a:lnTo>
                    <a:lnTo>
                      <a:pt x="569" y="215"/>
                    </a:lnTo>
                    <a:lnTo>
                      <a:pt x="569" y="218"/>
                    </a:lnTo>
                    <a:lnTo>
                      <a:pt x="572" y="220"/>
                    </a:lnTo>
                    <a:lnTo>
                      <a:pt x="572" y="227"/>
                    </a:lnTo>
                    <a:lnTo>
                      <a:pt x="570" y="233"/>
                    </a:lnTo>
                    <a:lnTo>
                      <a:pt x="568" y="239"/>
                    </a:lnTo>
                    <a:lnTo>
                      <a:pt x="566" y="245"/>
                    </a:lnTo>
                    <a:lnTo>
                      <a:pt x="564" y="251"/>
                    </a:lnTo>
                    <a:lnTo>
                      <a:pt x="562" y="256"/>
                    </a:lnTo>
                    <a:lnTo>
                      <a:pt x="560" y="263"/>
                    </a:lnTo>
                    <a:lnTo>
                      <a:pt x="560" y="270"/>
                    </a:lnTo>
                    <a:lnTo>
                      <a:pt x="559" y="271"/>
                    </a:lnTo>
                    <a:lnTo>
                      <a:pt x="558" y="271"/>
                    </a:lnTo>
                    <a:lnTo>
                      <a:pt x="557" y="272"/>
                    </a:lnTo>
                    <a:lnTo>
                      <a:pt x="555" y="271"/>
                    </a:lnTo>
                    <a:lnTo>
                      <a:pt x="554" y="270"/>
                    </a:lnTo>
                    <a:lnTo>
                      <a:pt x="553" y="271"/>
                    </a:lnTo>
                    <a:lnTo>
                      <a:pt x="553" y="273"/>
                    </a:lnTo>
                    <a:lnTo>
                      <a:pt x="553" y="275"/>
                    </a:lnTo>
                    <a:lnTo>
                      <a:pt x="551" y="279"/>
                    </a:lnTo>
                    <a:lnTo>
                      <a:pt x="554" y="282"/>
                    </a:lnTo>
                    <a:lnTo>
                      <a:pt x="556" y="284"/>
                    </a:lnTo>
                    <a:lnTo>
                      <a:pt x="559" y="286"/>
                    </a:lnTo>
                    <a:lnTo>
                      <a:pt x="561" y="288"/>
                    </a:lnTo>
                    <a:lnTo>
                      <a:pt x="563" y="290"/>
                    </a:lnTo>
                    <a:lnTo>
                      <a:pt x="561" y="292"/>
                    </a:lnTo>
                    <a:lnTo>
                      <a:pt x="557" y="295"/>
                    </a:lnTo>
                    <a:lnTo>
                      <a:pt x="559" y="298"/>
                    </a:lnTo>
                    <a:lnTo>
                      <a:pt x="560" y="301"/>
                    </a:lnTo>
                    <a:lnTo>
                      <a:pt x="560" y="305"/>
                    </a:lnTo>
                    <a:lnTo>
                      <a:pt x="558" y="308"/>
                    </a:lnTo>
                    <a:lnTo>
                      <a:pt x="557" y="312"/>
                    </a:lnTo>
                    <a:lnTo>
                      <a:pt x="557" y="316"/>
                    </a:lnTo>
                    <a:lnTo>
                      <a:pt x="558" y="322"/>
                    </a:lnTo>
                    <a:lnTo>
                      <a:pt x="559" y="327"/>
                    </a:lnTo>
                    <a:lnTo>
                      <a:pt x="558" y="331"/>
                    </a:lnTo>
                    <a:lnTo>
                      <a:pt x="557" y="335"/>
                    </a:lnTo>
                    <a:lnTo>
                      <a:pt x="554" y="336"/>
                    </a:lnTo>
                    <a:lnTo>
                      <a:pt x="548" y="337"/>
                    </a:lnTo>
                    <a:lnTo>
                      <a:pt x="548" y="339"/>
                    </a:lnTo>
                    <a:lnTo>
                      <a:pt x="549" y="341"/>
                    </a:lnTo>
                    <a:lnTo>
                      <a:pt x="550" y="342"/>
                    </a:lnTo>
                    <a:lnTo>
                      <a:pt x="553" y="344"/>
                    </a:lnTo>
                    <a:lnTo>
                      <a:pt x="554" y="347"/>
                    </a:lnTo>
                    <a:lnTo>
                      <a:pt x="555" y="352"/>
                    </a:lnTo>
                    <a:lnTo>
                      <a:pt x="555" y="356"/>
                    </a:lnTo>
                    <a:lnTo>
                      <a:pt x="555" y="361"/>
                    </a:lnTo>
                    <a:lnTo>
                      <a:pt x="555" y="365"/>
                    </a:lnTo>
                    <a:lnTo>
                      <a:pt x="555" y="369"/>
                    </a:lnTo>
                    <a:lnTo>
                      <a:pt x="555" y="373"/>
                    </a:lnTo>
                    <a:lnTo>
                      <a:pt x="557" y="377"/>
                    </a:lnTo>
                    <a:lnTo>
                      <a:pt x="555" y="380"/>
                    </a:lnTo>
                    <a:lnTo>
                      <a:pt x="555" y="383"/>
                    </a:lnTo>
                    <a:lnTo>
                      <a:pt x="555" y="387"/>
                    </a:lnTo>
                    <a:lnTo>
                      <a:pt x="554" y="390"/>
                    </a:lnTo>
                    <a:lnTo>
                      <a:pt x="554" y="394"/>
                    </a:lnTo>
                    <a:lnTo>
                      <a:pt x="553" y="398"/>
                    </a:lnTo>
                    <a:lnTo>
                      <a:pt x="550" y="400"/>
                    </a:lnTo>
                    <a:lnTo>
                      <a:pt x="548" y="402"/>
                    </a:lnTo>
                    <a:lnTo>
                      <a:pt x="548" y="408"/>
                    </a:lnTo>
                    <a:lnTo>
                      <a:pt x="548" y="415"/>
                    </a:lnTo>
                    <a:lnTo>
                      <a:pt x="548" y="420"/>
                    </a:lnTo>
                    <a:lnTo>
                      <a:pt x="548" y="426"/>
                    </a:lnTo>
                    <a:lnTo>
                      <a:pt x="546" y="432"/>
                    </a:lnTo>
                    <a:lnTo>
                      <a:pt x="546" y="437"/>
                    </a:lnTo>
                    <a:lnTo>
                      <a:pt x="544" y="443"/>
                    </a:lnTo>
                    <a:lnTo>
                      <a:pt x="542" y="447"/>
                    </a:lnTo>
                    <a:lnTo>
                      <a:pt x="542" y="452"/>
                    </a:lnTo>
                    <a:lnTo>
                      <a:pt x="541" y="455"/>
                    </a:lnTo>
                    <a:lnTo>
                      <a:pt x="540" y="458"/>
                    </a:lnTo>
                    <a:lnTo>
                      <a:pt x="540" y="461"/>
                    </a:lnTo>
                    <a:lnTo>
                      <a:pt x="538" y="462"/>
                    </a:lnTo>
                    <a:lnTo>
                      <a:pt x="535" y="463"/>
                    </a:lnTo>
                    <a:lnTo>
                      <a:pt x="533" y="464"/>
                    </a:lnTo>
                    <a:lnTo>
                      <a:pt x="531" y="468"/>
                    </a:lnTo>
                    <a:lnTo>
                      <a:pt x="535" y="470"/>
                    </a:lnTo>
                    <a:lnTo>
                      <a:pt x="537" y="473"/>
                    </a:lnTo>
                    <a:lnTo>
                      <a:pt x="538" y="477"/>
                    </a:lnTo>
                    <a:lnTo>
                      <a:pt x="537" y="479"/>
                    </a:lnTo>
                    <a:lnTo>
                      <a:pt x="535" y="483"/>
                    </a:lnTo>
                    <a:lnTo>
                      <a:pt x="535" y="487"/>
                    </a:lnTo>
                    <a:lnTo>
                      <a:pt x="534" y="491"/>
                    </a:lnTo>
                    <a:lnTo>
                      <a:pt x="535" y="495"/>
                    </a:lnTo>
                    <a:lnTo>
                      <a:pt x="532" y="496"/>
                    </a:lnTo>
                    <a:lnTo>
                      <a:pt x="529" y="496"/>
                    </a:lnTo>
                    <a:lnTo>
                      <a:pt x="526" y="496"/>
                    </a:lnTo>
                    <a:lnTo>
                      <a:pt x="523" y="497"/>
                    </a:lnTo>
                    <a:lnTo>
                      <a:pt x="526" y="499"/>
                    </a:lnTo>
                    <a:lnTo>
                      <a:pt x="529" y="500"/>
                    </a:lnTo>
                    <a:lnTo>
                      <a:pt x="531" y="503"/>
                    </a:lnTo>
                    <a:lnTo>
                      <a:pt x="531" y="506"/>
                    </a:lnTo>
                    <a:lnTo>
                      <a:pt x="529" y="508"/>
                    </a:lnTo>
                    <a:lnTo>
                      <a:pt x="527" y="508"/>
                    </a:lnTo>
                    <a:lnTo>
                      <a:pt x="525" y="508"/>
                    </a:lnTo>
                    <a:lnTo>
                      <a:pt x="523" y="510"/>
                    </a:lnTo>
                    <a:lnTo>
                      <a:pt x="526" y="518"/>
                    </a:lnTo>
                    <a:lnTo>
                      <a:pt x="527" y="524"/>
                    </a:lnTo>
                    <a:lnTo>
                      <a:pt x="525" y="532"/>
                    </a:lnTo>
                    <a:lnTo>
                      <a:pt x="524" y="539"/>
                    </a:lnTo>
                    <a:lnTo>
                      <a:pt x="522" y="545"/>
                    </a:lnTo>
                    <a:lnTo>
                      <a:pt x="521" y="552"/>
                    </a:lnTo>
                    <a:lnTo>
                      <a:pt x="522" y="559"/>
                    </a:lnTo>
                    <a:lnTo>
                      <a:pt x="524" y="566"/>
                    </a:lnTo>
                    <a:lnTo>
                      <a:pt x="523" y="571"/>
                    </a:lnTo>
                    <a:lnTo>
                      <a:pt x="522" y="576"/>
                    </a:lnTo>
                    <a:lnTo>
                      <a:pt x="520" y="581"/>
                    </a:lnTo>
                    <a:lnTo>
                      <a:pt x="520" y="586"/>
                    </a:lnTo>
                    <a:lnTo>
                      <a:pt x="518" y="591"/>
                    </a:lnTo>
                    <a:lnTo>
                      <a:pt x="518" y="597"/>
                    </a:lnTo>
                    <a:lnTo>
                      <a:pt x="517" y="602"/>
                    </a:lnTo>
                    <a:lnTo>
                      <a:pt x="518" y="608"/>
                    </a:lnTo>
                    <a:lnTo>
                      <a:pt x="514" y="613"/>
                    </a:lnTo>
                    <a:lnTo>
                      <a:pt x="512" y="618"/>
                    </a:lnTo>
                    <a:lnTo>
                      <a:pt x="510" y="623"/>
                    </a:lnTo>
                    <a:lnTo>
                      <a:pt x="505" y="626"/>
                    </a:lnTo>
                    <a:lnTo>
                      <a:pt x="504" y="631"/>
                    </a:lnTo>
                    <a:lnTo>
                      <a:pt x="505" y="635"/>
                    </a:lnTo>
                    <a:lnTo>
                      <a:pt x="506" y="640"/>
                    </a:lnTo>
                    <a:lnTo>
                      <a:pt x="505" y="644"/>
                    </a:lnTo>
                    <a:lnTo>
                      <a:pt x="506" y="648"/>
                    </a:lnTo>
                    <a:lnTo>
                      <a:pt x="505" y="651"/>
                    </a:lnTo>
                    <a:lnTo>
                      <a:pt x="503" y="654"/>
                    </a:lnTo>
                    <a:lnTo>
                      <a:pt x="501" y="657"/>
                    </a:lnTo>
                    <a:lnTo>
                      <a:pt x="501" y="660"/>
                    </a:lnTo>
                    <a:lnTo>
                      <a:pt x="501" y="663"/>
                    </a:lnTo>
                    <a:lnTo>
                      <a:pt x="501" y="666"/>
                    </a:lnTo>
                    <a:lnTo>
                      <a:pt x="501" y="669"/>
                    </a:lnTo>
                    <a:lnTo>
                      <a:pt x="501" y="672"/>
                    </a:lnTo>
                    <a:lnTo>
                      <a:pt x="500" y="675"/>
                    </a:lnTo>
                    <a:lnTo>
                      <a:pt x="499" y="678"/>
                    </a:lnTo>
                    <a:lnTo>
                      <a:pt x="498" y="680"/>
                    </a:lnTo>
                    <a:lnTo>
                      <a:pt x="499" y="685"/>
                    </a:lnTo>
                    <a:lnTo>
                      <a:pt x="498" y="689"/>
                    </a:lnTo>
                    <a:lnTo>
                      <a:pt x="496" y="694"/>
                    </a:lnTo>
                    <a:lnTo>
                      <a:pt x="495" y="699"/>
                    </a:lnTo>
                    <a:lnTo>
                      <a:pt x="492" y="698"/>
                    </a:lnTo>
                    <a:lnTo>
                      <a:pt x="491" y="695"/>
                    </a:lnTo>
                    <a:lnTo>
                      <a:pt x="490" y="690"/>
                    </a:lnTo>
                    <a:lnTo>
                      <a:pt x="489" y="687"/>
                    </a:lnTo>
                    <a:lnTo>
                      <a:pt x="488" y="684"/>
                    </a:lnTo>
                    <a:lnTo>
                      <a:pt x="486" y="682"/>
                    </a:lnTo>
                    <a:lnTo>
                      <a:pt x="485" y="682"/>
                    </a:lnTo>
                    <a:lnTo>
                      <a:pt x="482" y="686"/>
                    </a:lnTo>
                    <a:lnTo>
                      <a:pt x="483" y="690"/>
                    </a:lnTo>
                    <a:lnTo>
                      <a:pt x="483" y="695"/>
                    </a:lnTo>
                    <a:lnTo>
                      <a:pt x="482" y="700"/>
                    </a:lnTo>
                    <a:lnTo>
                      <a:pt x="482" y="704"/>
                    </a:lnTo>
                    <a:lnTo>
                      <a:pt x="481" y="708"/>
                    </a:lnTo>
                    <a:lnTo>
                      <a:pt x="481" y="713"/>
                    </a:lnTo>
                    <a:lnTo>
                      <a:pt x="482" y="716"/>
                    </a:lnTo>
                    <a:lnTo>
                      <a:pt x="486" y="719"/>
                    </a:lnTo>
                    <a:lnTo>
                      <a:pt x="488" y="723"/>
                    </a:lnTo>
                    <a:lnTo>
                      <a:pt x="486" y="727"/>
                    </a:lnTo>
                    <a:lnTo>
                      <a:pt x="484" y="731"/>
                    </a:lnTo>
                    <a:lnTo>
                      <a:pt x="484" y="736"/>
                    </a:lnTo>
                    <a:lnTo>
                      <a:pt x="482" y="738"/>
                    </a:lnTo>
                    <a:lnTo>
                      <a:pt x="482" y="741"/>
                    </a:lnTo>
                    <a:lnTo>
                      <a:pt x="481" y="745"/>
                    </a:lnTo>
                    <a:lnTo>
                      <a:pt x="482" y="748"/>
                    </a:lnTo>
                    <a:lnTo>
                      <a:pt x="481" y="751"/>
                    </a:lnTo>
                    <a:lnTo>
                      <a:pt x="481" y="754"/>
                    </a:lnTo>
                    <a:lnTo>
                      <a:pt x="478" y="758"/>
                    </a:lnTo>
                    <a:lnTo>
                      <a:pt x="475" y="760"/>
                    </a:lnTo>
                    <a:lnTo>
                      <a:pt x="474" y="759"/>
                    </a:lnTo>
                    <a:lnTo>
                      <a:pt x="473" y="759"/>
                    </a:lnTo>
                    <a:lnTo>
                      <a:pt x="473" y="760"/>
                    </a:lnTo>
                    <a:lnTo>
                      <a:pt x="472" y="761"/>
                    </a:lnTo>
                    <a:lnTo>
                      <a:pt x="472" y="765"/>
                    </a:lnTo>
                    <a:lnTo>
                      <a:pt x="474" y="768"/>
                    </a:lnTo>
                    <a:lnTo>
                      <a:pt x="476" y="770"/>
                    </a:lnTo>
                    <a:lnTo>
                      <a:pt x="479" y="771"/>
                    </a:lnTo>
                    <a:lnTo>
                      <a:pt x="480" y="774"/>
                    </a:lnTo>
                    <a:lnTo>
                      <a:pt x="478" y="775"/>
                    </a:lnTo>
                    <a:lnTo>
                      <a:pt x="476" y="777"/>
                    </a:lnTo>
                    <a:lnTo>
                      <a:pt x="475" y="779"/>
                    </a:lnTo>
                    <a:lnTo>
                      <a:pt x="476" y="783"/>
                    </a:lnTo>
                    <a:lnTo>
                      <a:pt x="477" y="786"/>
                    </a:lnTo>
                    <a:lnTo>
                      <a:pt x="477" y="790"/>
                    </a:lnTo>
                    <a:lnTo>
                      <a:pt x="477" y="793"/>
                    </a:lnTo>
                    <a:lnTo>
                      <a:pt x="474" y="800"/>
                    </a:lnTo>
                    <a:lnTo>
                      <a:pt x="473" y="807"/>
                    </a:lnTo>
                    <a:lnTo>
                      <a:pt x="470" y="815"/>
                    </a:lnTo>
                    <a:lnTo>
                      <a:pt x="469" y="822"/>
                    </a:lnTo>
                    <a:lnTo>
                      <a:pt x="469" y="829"/>
                    </a:lnTo>
                    <a:lnTo>
                      <a:pt x="467" y="836"/>
                    </a:lnTo>
                    <a:lnTo>
                      <a:pt x="466" y="843"/>
                    </a:lnTo>
                    <a:lnTo>
                      <a:pt x="466" y="850"/>
                    </a:lnTo>
                    <a:lnTo>
                      <a:pt x="464" y="853"/>
                    </a:lnTo>
                    <a:lnTo>
                      <a:pt x="462" y="856"/>
                    </a:lnTo>
                    <a:lnTo>
                      <a:pt x="462" y="860"/>
                    </a:lnTo>
                    <a:lnTo>
                      <a:pt x="460" y="863"/>
                    </a:lnTo>
                    <a:lnTo>
                      <a:pt x="460" y="868"/>
                    </a:lnTo>
                    <a:lnTo>
                      <a:pt x="460" y="871"/>
                    </a:lnTo>
                    <a:lnTo>
                      <a:pt x="459" y="875"/>
                    </a:lnTo>
                    <a:lnTo>
                      <a:pt x="457" y="877"/>
                    </a:lnTo>
                    <a:lnTo>
                      <a:pt x="456" y="881"/>
                    </a:lnTo>
                    <a:lnTo>
                      <a:pt x="456" y="888"/>
                    </a:lnTo>
                    <a:lnTo>
                      <a:pt x="456" y="893"/>
                    </a:lnTo>
                    <a:lnTo>
                      <a:pt x="450" y="894"/>
                    </a:lnTo>
                    <a:lnTo>
                      <a:pt x="446" y="890"/>
                    </a:lnTo>
                    <a:lnTo>
                      <a:pt x="445" y="884"/>
                    </a:lnTo>
                    <a:lnTo>
                      <a:pt x="443" y="878"/>
                    </a:lnTo>
                    <a:lnTo>
                      <a:pt x="441" y="873"/>
                    </a:lnTo>
                    <a:lnTo>
                      <a:pt x="441" y="875"/>
                    </a:lnTo>
                    <a:lnTo>
                      <a:pt x="440" y="872"/>
                    </a:lnTo>
                    <a:lnTo>
                      <a:pt x="440" y="869"/>
                    </a:lnTo>
                    <a:lnTo>
                      <a:pt x="440" y="867"/>
                    </a:lnTo>
                    <a:lnTo>
                      <a:pt x="439" y="863"/>
                    </a:lnTo>
                    <a:lnTo>
                      <a:pt x="438" y="862"/>
                    </a:lnTo>
                    <a:lnTo>
                      <a:pt x="436" y="863"/>
                    </a:lnTo>
                    <a:lnTo>
                      <a:pt x="437" y="863"/>
                    </a:lnTo>
                    <a:lnTo>
                      <a:pt x="438" y="861"/>
                    </a:lnTo>
                    <a:lnTo>
                      <a:pt x="439" y="860"/>
                    </a:lnTo>
                    <a:lnTo>
                      <a:pt x="438" y="858"/>
                    </a:lnTo>
                    <a:lnTo>
                      <a:pt x="436" y="858"/>
                    </a:lnTo>
                    <a:lnTo>
                      <a:pt x="436" y="856"/>
                    </a:lnTo>
                    <a:lnTo>
                      <a:pt x="435" y="853"/>
                    </a:lnTo>
                    <a:lnTo>
                      <a:pt x="433" y="852"/>
                    </a:lnTo>
                    <a:lnTo>
                      <a:pt x="433" y="856"/>
                    </a:lnTo>
                    <a:lnTo>
                      <a:pt x="432" y="853"/>
                    </a:lnTo>
                    <a:lnTo>
                      <a:pt x="432" y="848"/>
                    </a:lnTo>
                    <a:lnTo>
                      <a:pt x="432" y="845"/>
                    </a:lnTo>
                    <a:lnTo>
                      <a:pt x="432" y="841"/>
                    </a:lnTo>
                    <a:lnTo>
                      <a:pt x="432" y="836"/>
                    </a:lnTo>
                    <a:lnTo>
                      <a:pt x="431" y="832"/>
                    </a:lnTo>
                    <a:lnTo>
                      <a:pt x="430" y="830"/>
                    </a:lnTo>
                    <a:lnTo>
                      <a:pt x="430" y="832"/>
                    </a:lnTo>
                    <a:lnTo>
                      <a:pt x="430" y="833"/>
                    </a:lnTo>
                    <a:lnTo>
                      <a:pt x="429" y="832"/>
                    </a:lnTo>
                    <a:lnTo>
                      <a:pt x="428" y="830"/>
                    </a:lnTo>
                    <a:lnTo>
                      <a:pt x="429" y="825"/>
                    </a:lnTo>
                    <a:lnTo>
                      <a:pt x="428" y="821"/>
                    </a:lnTo>
                    <a:lnTo>
                      <a:pt x="428" y="815"/>
                    </a:lnTo>
                    <a:lnTo>
                      <a:pt x="427" y="811"/>
                    </a:lnTo>
                    <a:lnTo>
                      <a:pt x="426" y="814"/>
                    </a:lnTo>
                    <a:lnTo>
                      <a:pt x="426" y="818"/>
                    </a:lnTo>
                    <a:lnTo>
                      <a:pt x="426" y="821"/>
                    </a:lnTo>
                    <a:lnTo>
                      <a:pt x="426" y="823"/>
                    </a:lnTo>
                    <a:lnTo>
                      <a:pt x="426" y="817"/>
                    </a:lnTo>
                    <a:lnTo>
                      <a:pt x="424" y="811"/>
                    </a:lnTo>
                    <a:lnTo>
                      <a:pt x="422" y="806"/>
                    </a:lnTo>
                    <a:lnTo>
                      <a:pt x="421" y="803"/>
                    </a:lnTo>
                    <a:lnTo>
                      <a:pt x="419" y="803"/>
                    </a:lnTo>
                    <a:lnTo>
                      <a:pt x="419" y="804"/>
                    </a:lnTo>
                    <a:lnTo>
                      <a:pt x="417" y="805"/>
                    </a:lnTo>
                    <a:lnTo>
                      <a:pt x="417" y="803"/>
                    </a:lnTo>
                    <a:lnTo>
                      <a:pt x="418" y="802"/>
                    </a:lnTo>
                    <a:lnTo>
                      <a:pt x="419" y="802"/>
                    </a:lnTo>
                    <a:lnTo>
                      <a:pt x="421" y="802"/>
                    </a:lnTo>
                    <a:lnTo>
                      <a:pt x="421" y="800"/>
                    </a:lnTo>
                    <a:lnTo>
                      <a:pt x="417" y="799"/>
                    </a:lnTo>
                    <a:lnTo>
                      <a:pt x="417" y="796"/>
                    </a:lnTo>
                    <a:lnTo>
                      <a:pt x="418" y="791"/>
                    </a:lnTo>
                    <a:lnTo>
                      <a:pt x="415" y="788"/>
                    </a:lnTo>
                    <a:lnTo>
                      <a:pt x="415" y="784"/>
                    </a:lnTo>
                    <a:lnTo>
                      <a:pt x="417" y="780"/>
                    </a:lnTo>
                    <a:lnTo>
                      <a:pt x="419" y="777"/>
                    </a:lnTo>
                    <a:lnTo>
                      <a:pt x="420" y="773"/>
                    </a:lnTo>
                    <a:lnTo>
                      <a:pt x="421" y="770"/>
                    </a:lnTo>
                    <a:lnTo>
                      <a:pt x="423" y="766"/>
                    </a:lnTo>
                    <a:lnTo>
                      <a:pt x="424" y="763"/>
                    </a:lnTo>
                    <a:lnTo>
                      <a:pt x="426" y="760"/>
                    </a:lnTo>
                    <a:lnTo>
                      <a:pt x="430" y="757"/>
                    </a:lnTo>
                    <a:lnTo>
                      <a:pt x="430" y="752"/>
                    </a:lnTo>
                    <a:lnTo>
                      <a:pt x="429" y="747"/>
                    </a:lnTo>
                    <a:lnTo>
                      <a:pt x="429" y="742"/>
                    </a:lnTo>
                    <a:lnTo>
                      <a:pt x="428" y="738"/>
                    </a:lnTo>
                    <a:lnTo>
                      <a:pt x="428" y="732"/>
                    </a:lnTo>
                    <a:lnTo>
                      <a:pt x="427" y="727"/>
                    </a:lnTo>
                    <a:lnTo>
                      <a:pt x="427" y="722"/>
                    </a:lnTo>
                    <a:lnTo>
                      <a:pt x="427" y="717"/>
                    </a:lnTo>
                    <a:lnTo>
                      <a:pt x="427" y="713"/>
                    </a:lnTo>
                    <a:lnTo>
                      <a:pt x="427" y="707"/>
                    </a:lnTo>
                    <a:lnTo>
                      <a:pt x="426" y="703"/>
                    </a:lnTo>
                    <a:lnTo>
                      <a:pt x="429" y="699"/>
                    </a:lnTo>
                    <a:lnTo>
                      <a:pt x="430" y="695"/>
                    </a:lnTo>
                    <a:lnTo>
                      <a:pt x="430" y="689"/>
                    </a:lnTo>
                    <a:lnTo>
                      <a:pt x="429" y="685"/>
                    </a:lnTo>
                    <a:lnTo>
                      <a:pt x="428" y="680"/>
                    </a:lnTo>
                    <a:lnTo>
                      <a:pt x="429" y="675"/>
                    </a:lnTo>
                    <a:lnTo>
                      <a:pt x="430" y="669"/>
                    </a:lnTo>
                    <a:lnTo>
                      <a:pt x="430" y="663"/>
                    </a:lnTo>
                    <a:lnTo>
                      <a:pt x="430" y="658"/>
                    </a:lnTo>
                    <a:lnTo>
                      <a:pt x="432" y="653"/>
                    </a:lnTo>
                    <a:lnTo>
                      <a:pt x="433" y="648"/>
                    </a:lnTo>
                    <a:lnTo>
                      <a:pt x="430" y="644"/>
                    </a:lnTo>
                    <a:lnTo>
                      <a:pt x="432" y="640"/>
                    </a:lnTo>
                    <a:lnTo>
                      <a:pt x="432" y="633"/>
                    </a:lnTo>
                    <a:lnTo>
                      <a:pt x="432" y="627"/>
                    </a:lnTo>
                    <a:lnTo>
                      <a:pt x="436" y="624"/>
                    </a:lnTo>
                    <a:lnTo>
                      <a:pt x="436" y="620"/>
                    </a:lnTo>
                    <a:lnTo>
                      <a:pt x="436" y="616"/>
                    </a:lnTo>
                    <a:lnTo>
                      <a:pt x="438" y="614"/>
                    </a:lnTo>
                    <a:lnTo>
                      <a:pt x="439" y="610"/>
                    </a:lnTo>
                    <a:lnTo>
                      <a:pt x="441" y="609"/>
                    </a:lnTo>
                    <a:lnTo>
                      <a:pt x="444" y="608"/>
                    </a:lnTo>
                    <a:lnTo>
                      <a:pt x="446" y="608"/>
                    </a:lnTo>
                    <a:lnTo>
                      <a:pt x="447" y="605"/>
                    </a:lnTo>
                    <a:lnTo>
                      <a:pt x="445" y="604"/>
                    </a:lnTo>
                    <a:lnTo>
                      <a:pt x="442" y="603"/>
                    </a:lnTo>
                    <a:lnTo>
                      <a:pt x="440" y="602"/>
                    </a:lnTo>
                    <a:lnTo>
                      <a:pt x="439" y="598"/>
                    </a:lnTo>
                    <a:lnTo>
                      <a:pt x="441" y="595"/>
                    </a:lnTo>
                    <a:lnTo>
                      <a:pt x="444" y="590"/>
                    </a:lnTo>
                    <a:lnTo>
                      <a:pt x="445" y="585"/>
                    </a:lnTo>
                    <a:lnTo>
                      <a:pt x="442" y="580"/>
                    </a:lnTo>
                    <a:lnTo>
                      <a:pt x="444" y="577"/>
                    </a:lnTo>
                    <a:lnTo>
                      <a:pt x="446" y="575"/>
                    </a:lnTo>
                    <a:lnTo>
                      <a:pt x="449" y="575"/>
                    </a:lnTo>
                    <a:lnTo>
                      <a:pt x="450" y="571"/>
                    </a:lnTo>
                    <a:lnTo>
                      <a:pt x="449" y="570"/>
                    </a:lnTo>
                    <a:lnTo>
                      <a:pt x="447" y="568"/>
                    </a:lnTo>
                    <a:lnTo>
                      <a:pt x="447" y="567"/>
                    </a:lnTo>
                    <a:lnTo>
                      <a:pt x="447" y="563"/>
                    </a:lnTo>
                    <a:lnTo>
                      <a:pt x="448" y="561"/>
                    </a:lnTo>
                    <a:lnTo>
                      <a:pt x="450" y="559"/>
                    </a:lnTo>
                    <a:lnTo>
                      <a:pt x="451" y="558"/>
                    </a:lnTo>
                    <a:lnTo>
                      <a:pt x="450" y="555"/>
                    </a:lnTo>
                    <a:lnTo>
                      <a:pt x="451" y="553"/>
                    </a:lnTo>
                    <a:lnTo>
                      <a:pt x="454" y="552"/>
                    </a:lnTo>
                    <a:lnTo>
                      <a:pt x="456" y="552"/>
                    </a:lnTo>
                    <a:lnTo>
                      <a:pt x="458" y="550"/>
                    </a:lnTo>
                    <a:lnTo>
                      <a:pt x="455" y="546"/>
                    </a:lnTo>
                    <a:lnTo>
                      <a:pt x="456" y="543"/>
                    </a:lnTo>
                    <a:lnTo>
                      <a:pt x="458" y="541"/>
                    </a:lnTo>
                    <a:lnTo>
                      <a:pt x="462" y="540"/>
                    </a:lnTo>
                    <a:lnTo>
                      <a:pt x="465" y="539"/>
                    </a:lnTo>
                    <a:lnTo>
                      <a:pt x="466" y="537"/>
                    </a:lnTo>
                    <a:lnTo>
                      <a:pt x="464" y="535"/>
                    </a:lnTo>
                    <a:lnTo>
                      <a:pt x="458" y="534"/>
                    </a:lnTo>
                    <a:lnTo>
                      <a:pt x="459" y="530"/>
                    </a:lnTo>
                    <a:lnTo>
                      <a:pt x="462" y="528"/>
                    </a:lnTo>
                    <a:lnTo>
                      <a:pt x="465" y="526"/>
                    </a:lnTo>
                    <a:lnTo>
                      <a:pt x="467" y="523"/>
                    </a:lnTo>
                    <a:lnTo>
                      <a:pt x="468" y="519"/>
                    </a:lnTo>
                    <a:lnTo>
                      <a:pt x="467" y="516"/>
                    </a:lnTo>
                    <a:lnTo>
                      <a:pt x="466" y="513"/>
                    </a:lnTo>
                    <a:lnTo>
                      <a:pt x="465" y="510"/>
                    </a:lnTo>
                    <a:lnTo>
                      <a:pt x="464" y="508"/>
                    </a:lnTo>
                    <a:lnTo>
                      <a:pt x="464" y="505"/>
                    </a:lnTo>
                    <a:lnTo>
                      <a:pt x="465" y="503"/>
                    </a:lnTo>
                    <a:lnTo>
                      <a:pt x="468" y="500"/>
                    </a:lnTo>
                    <a:lnTo>
                      <a:pt x="469" y="496"/>
                    </a:lnTo>
                    <a:lnTo>
                      <a:pt x="469" y="491"/>
                    </a:lnTo>
                    <a:lnTo>
                      <a:pt x="471" y="488"/>
                    </a:lnTo>
                    <a:lnTo>
                      <a:pt x="473" y="483"/>
                    </a:lnTo>
                    <a:lnTo>
                      <a:pt x="475" y="480"/>
                    </a:lnTo>
                    <a:lnTo>
                      <a:pt x="476" y="477"/>
                    </a:lnTo>
                    <a:lnTo>
                      <a:pt x="476" y="472"/>
                    </a:lnTo>
                    <a:lnTo>
                      <a:pt x="476" y="468"/>
                    </a:lnTo>
                    <a:lnTo>
                      <a:pt x="477" y="465"/>
                    </a:lnTo>
                    <a:lnTo>
                      <a:pt x="478" y="462"/>
                    </a:lnTo>
                    <a:lnTo>
                      <a:pt x="479" y="459"/>
                    </a:lnTo>
                    <a:lnTo>
                      <a:pt x="478" y="455"/>
                    </a:lnTo>
                    <a:lnTo>
                      <a:pt x="477" y="455"/>
                    </a:lnTo>
                    <a:lnTo>
                      <a:pt x="476" y="453"/>
                    </a:lnTo>
                    <a:lnTo>
                      <a:pt x="476" y="451"/>
                    </a:lnTo>
                    <a:lnTo>
                      <a:pt x="477" y="450"/>
                    </a:lnTo>
                    <a:lnTo>
                      <a:pt x="481" y="447"/>
                    </a:lnTo>
                    <a:lnTo>
                      <a:pt x="485" y="446"/>
                    </a:lnTo>
                    <a:lnTo>
                      <a:pt x="488" y="444"/>
                    </a:lnTo>
                    <a:lnTo>
                      <a:pt x="489" y="440"/>
                    </a:lnTo>
                    <a:lnTo>
                      <a:pt x="486" y="436"/>
                    </a:lnTo>
                    <a:lnTo>
                      <a:pt x="482" y="437"/>
                    </a:lnTo>
                    <a:lnTo>
                      <a:pt x="478" y="438"/>
                    </a:lnTo>
                    <a:lnTo>
                      <a:pt x="476" y="436"/>
                    </a:lnTo>
                    <a:lnTo>
                      <a:pt x="484" y="434"/>
                    </a:lnTo>
                    <a:lnTo>
                      <a:pt x="484" y="429"/>
                    </a:lnTo>
                    <a:lnTo>
                      <a:pt x="483" y="423"/>
                    </a:lnTo>
                    <a:lnTo>
                      <a:pt x="489" y="417"/>
                    </a:lnTo>
                    <a:lnTo>
                      <a:pt x="489" y="415"/>
                    </a:lnTo>
                    <a:lnTo>
                      <a:pt x="491" y="413"/>
                    </a:lnTo>
                    <a:lnTo>
                      <a:pt x="494" y="410"/>
                    </a:lnTo>
                    <a:lnTo>
                      <a:pt x="495" y="408"/>
                    </a:lnTo>
                    <a:lnTo>
                      <a:pt x="496" y="402"/>
                    </a:lnTo>
                    <a:lnTo>
                      <a:pt x="496" y="398"/>
                    </a:lnTo>
                    <a:lnTo>
                      <a:pt x="496" y="392"/>
                    </a:lnTo>
                    <a:lnTo>
                      <a:pt x="496" y="387"/>
                    </a:lnTo>
                    <a:lnTo>
                      <a:pt x="496" y="383"/>
                    </a:lnTo>
                    <a:lnTo>
                      <a:pt x="496" y="378"/>
                    </a:lnTo>
                    <a:lnTo>
                      <a:pt x="496" y="372"/>
                    </a:lnTo>
                    <a:lnTo>
                      <a:pt x="497" y="368"/>
                    </a:lnTo>
                    <a:lnTo>
                      <a:pt x="492" y="365"/>
                    </a:lnTo>
                    <a:lnTo>
                      <a:pt x="488" y="363"/>
                    </a:lnTo>
                    <a:lnTo>
                      <a:pt x="486" y="359"/>
                    </a:lnTo>
                    <a:lnTo>
                      <a:pt x="487" y="354"/>
                    </a:lnTo>
                    <a:lnTo>
                      <a:pt x="487" y="350"/>
                    </a:lnTo>
                    <a:lnTo>
                      <a:pt x="489" y="347"/>
                    </a:lnTo>
                    <a:lnTo>
                      <a:pt x="490" y="345"/>
                    </a:lnTo>
                    <a:lnTo>
                      <a:pt x="491" y="342"/>
                    </a:lnTo>
                    <a:lnTo>
                      <a:pt x="492" y="340"/>
                    </a:lnTo>
                    <a:lnTo>
                      <a:pt x="493" y="337"/>
                    </a:lnTo>
                    <a:lnTo>
                      <a:pt x="494" y="335"/>
                    </a:lnTo>
                    <a:lnTo>
                      <a:pt x="494" y="331"/>
                    </a:lnTo>
                    <a:lnTo>
                      <a:pt x="494" y="328"/>
                    </a:lnTo>
                    <a:lnTo>
                      <a:pt x="495" y="325"/>
                    </a:lnTo>
                    <a:lnTo>
                      <a:pt x="494" y="322"/>
                    </a:lnTo>
                    <a:lnTo>
                      <a:pt x="494" y="318"/>
                    </a:lnTo>
                    <a:lnTo>
                      <a:pt x="494" y="315"/>
                    </a:lnTo>
                    <a:lnTo>
                      <a:pt x="493" y="310"/>
                    </a:lnTo>
                    <a:lnTo>
                      <a:pt x="493" y="307"/>
                    </a:lnTo>
                    <a:lnTo>
                      <a:pt x="494" y="303"/>
                    </a:lnTo>
                    <a:lnTo>
                      <a:pt x="494" y="300"/>
                    </a:lnTo>
                    <a:lnTo>
                      <a:pt x="496" y="297"/>
                    </a:lnTo>
                    <a:lnTo>
                      <a:pt x="499" y="295"/>
                    </a:lnTo>
                    <a:lnTo>
                      <a:pt x="500" y="292"/>
                    </a:lnTo>
                    <a:lnTo>
                      <a:pt x="501" y="290"/>
                    </a:lnTo>
                    <a:lnTo>
                      <a:pt x="502" y="287"/>
                    </a:lnTo>
                    <a:lnTo>
                      <a:pt x="501" y="284"/>
                    </a:lnTo>
                    <a:lnTo>
                      <a:pt x="499" y="281"/>
                    </a:lnTo>
                    <a:lnTo>
                      <a:pt x="500" y="278"/>
                    </a:lnTo>
                    <a:lnTo>
                      <a:pt x="500" y="273"/>
                    </a:lnTo>
                    <a:lnTo>
                      <a:pt x="500" y="270"/>
                    </a:lnTo>
                    <a:lnTo>
                      <a:pt x="500" y="266"/>
                    </a:lnTo>
                    <a:lnTo>
                      <a:pt x="500" y="263"/>
                    </a:lnTo>
                    <a:lnTo>
                      <a:pt x="501" y="259"/>
                    </a:lnTo>
                    <a:lnTo>
                      <a:pt x="502" y="256"/>
                    </a:lnTo>
                    <a:lnTo>
                      <a:pt x="505" y="253"/>
                    </a:lnTo>
                    <a:lnTo>
                      <a:pt x="504" y="250"/>
                    </a:lnTo>
                    <a:lnTo>
                      <a:pt x="505" y="248"/>
                    </a:lnTo>
                    <a:lnTo>
                      <a:pt x="507" y="245"/>
                    </a:lnTo>
                    <a:lnTo>
                      <a:pt x="510" y="244"/>
                    </a:lnTo>
                    <a:lnTo>
                      <a:pt x="512" y="243"/>
                    </a:lnTo>
                    <a:lnTo>
                      <a:pt x="513" y="242"/>
                    </a:lnTo>
                    <a:lnTo>
                      <a:pt x="512" y="241"/>
                    </a:lnTo>
                    <a:lnTo>
                      <a:pt x="507" y="239"/>
                    </a:lnTo>
                    <a:lnTo>
                      <a:pt x="508" y="234"/>
                    </a:lnTo>
                    <a:lnTo>
                      <a:pt x="510" y="229"/>
                    </a:lnTo>
                    <a:lnTo>
                      <a:pt x="512" y="225"/>
                    </a:lnTo>
                    <a:lnTo>
                      <a:pt x="514" y="221"/>
                    </a:lnTo>
                    <a:lnTo>
                      <a:pt x="517" y="217"/>
                    </a:lnTo>
                    <a:lnTo>
                      <a:pt x="518" y="213"/>
                    </a:lnTo>
                    <a:lnTo>
                      <a:pt x="516" y="209"/>
                    </a:lnTo>
                    <a:lnTo>
                      <a:pt x="512" y="205"/>
                    </a:lnTo>
                    <a:lnTo>
                      <a:pt x="515" y="202"/>
                    </a:lnTo>
                    <a:lnTo>
                      <a:pt x="517" y="199"/>
                    </a:lnTo>
                    <a:lnTo>
                      <a:pt x="517" y="196"/>
                    </a:lnTo>
                    <a:lnTo>
                      <a:pt x="516" y="192"/>
                    </a:lnTo>
                    <a:lnTo>
                      <a:pt x="516" y="189"/>
                    </a:lnTo>
                    <a:lnTo>
                      <a:pt x="515" y="186"/>
                    </a:lnTo>
                    <a:lnTo>
                      <a:pt x="516" y="182"/>
                    </a:lnTo>
                    <a:lnTo>
                      <a:pt x="518" y="179"/>
                    </a:lnTo>
                    <a:lnTo>
                      <a:pt x="518" y="173"/>
                    </a:lnTo>
                    <a:lnTo>
                      <a:pt x="516" y="168"/>
                    </a:lnTo>
                    <a:lnTo>
                      <a:pt x="514" y="164"/>
                    </a:lnTo>
                    <a:lnTo>
                      <a:pt x="511" y="161"/>
                    </a:lnTo>
                    <a:lnTo>
                      <a:pt x="509" y="165"/>
                    </a:lnTo>
                    <a:lnTo>
                      <a:pt x="510" y="171"/>
                    </a:lnTo>
                    <a:lnTo>
                      <a:pt x="510" y="175"/>
                    </a:lnTo>
                    <a:lnTo>
                      <a:pt x="505" y="175"/>
                    </a:lnTo>
                    <a:lnTo>
                      <a:pt x="504" y="175"/>
                    </a:lnTo>
                    <a:lnTo>
                      <a:pt x="504" y="173"/>
                    </a:lnTo>
                    <a:lnTo>
                      <a:pt x="503" y="173"/>
                    </a:lnTo>
                    <a:lnTo>
                      <a:pt x="502" y="171"/>
                    </a:lnTo>
                    <a:lnTo>
                      <a:pt x="499" y="173"/>
                    </a:lnTo>
                    <a:lnTo>
                      <a:pt x="497" y="176"/>
                    </a:lnTo>
                    <a:lnTo>
                      <a:pt x="496" y="180"/>
                    </a:lnTo>
                    <a:lnTo>
                      <a:pt x="494" y="183"/>
                    </a:lnTo>
                    <a:lnTo>
                      <a:pt x="492" y="180"/>
                    </a:lnTo>
                    <a:lnTo>
                      <a:pt x="491" y="178"/>
                    </a:lnTo>
                    <a:lnTo>
                      <a:pt x="489" y="176"/>
                    </a:lnTo>
                    <a:lnTo>
                      <a:pt x="486" y="176"/>
                    </a:lnTo>
                    <a:lnTo>
                      <a:pt x="484" y="179"/>
                    </a:lnTo>
                    <a:lnTo>
                      <a:pt x="486" y="181"/>
                    </a:lnTo>
                    <a:lnTo>
                      <a:pt x="487" y="184"/>
                    </a:lnTo>
                    <a:lnTo>
                      <a:pt x="487" y="187"/>
                    </a:lnTo>
                    <a:lnTo>
                      <a:pt x="491" y="190"/>
                    </a:lnTo>
                    <a:lnTo>
                      <a:pt x="493" y="191"/>
                    </a:lnTo>
                    <a:lnTo>
                      <a:pt x="495" y="193"/>
                    </a:lnTo>
                    <a:lnTo>
                      <a:pt x="494" y="197"/>
                    </a:lnTo>
                    <a:lnTo>
                      <a:pt x="493" y="200"/>
                    </a:lnTo>
                    <a:lnTo>
                      <a:pt x="492" y="205"/>
                    </a:lnTo>
                    <a:lnTo>
                      <a:pt x="492" y="208"/>
                    </a:lnTo>
                    <a:lnTo>
                      <a:pt x="492" y="211"/>
                    </a:lnTo>
                    <a:lnTo>
                      <a:pt x="492" y="216"/>
                    </a:lnTo>
                    <a:lnTo>
                      <a:pt x="491" y="220"/>
                    </a:lnTo>
                    <a:lnTo>
                      <a:pt x="490" y="223"/>
                    </a:lnTo>
                    <a:lnTo>
                      <a:pt x="486" y="225"/>
                    </a:lnTo>
                    <a:lnTo>
                      <a:pt x="485" y="229"/>
                    </a:lnTo>
                    <a:lnTo>
                      <a:pt x="484" y="234"/>
                    </a:lnTo>
                    <a:lnTo>
                      <a:pt x="482" y="238"/>
                    </a:lnTo>
                    <a:lnTo>
                      <a:pt x="479" y="242"/>
                    </a:lnTo>
                    <a:lnTo>
                      <a:pt x="477" y="246"/>
                    </a:lnTo>
                    <a:lnTo>
                      <a:pt x="474" y="250"/>
                    </a:lnTo>
                    <a:lnTo>
                      <a:pt x="471" y="254"/>
                    </a:lnTo>
                    <a:lnTo>
                      <a:pt x="469" y="257"/>
                    </a:lnTo>
                    <a:lnTo>
                      <a:pt x="468" y="261"/>
                    </a:lnTo>
                    <a:lnTo>
                      <a:pt x="468" y="265"/>
                    </a:lnTo>
                    <a:lnTo>
                      <a:pt x="467" y="270"/>
                    </a:lnTo>
                    <a:lnTo>
                      <a:pt x="466" y="273"/>
                    </a:lnTo>
                    <a:lnTo>
                      <a:pt x="465" y="278"/>
                    </a:lnTo>
                    <a:lnTo>
                      <a:pt x="464" y="281"/>
                    </a:lnTo>
                    <a:lnTo>
                      <a:pt x="462" y="284"/>
                    </a:lnTo>
                    <a:lnTo>
                      <a:pt x="458" y="286"/>
                    </a:lnTo>
                    <a:lnTo>
                      <a:pt x="456" y="290"/>
                    </a:lnTo>
                    <a:lnTo>
                      <a:pt x="455" y="293"/>
                    </a:lnTo>
                    <a:lnTo>
                      <a:pt x="454" y="297"/>
                    </a:lnTo>
                    <a:lnTo>
                      <a:pt x="451" y="301"/>
                    </a:lnTo>
                    <a:lnTo>
                      <a:pt x="450" y="306"/>
                    </a:lnTo>
                    <a:lnTo>
                      <a:pt x="449" y="310"/>
                    </a:lnTo>
                    <a:lnTo>
                      <a:pt x="449" y="315"/>
                    </a:lnTo>
                    <a:lnTo>
                      <a:pt x="449" y="320"/>
                    </a:lnTo>
                    <a:lnTo>
                      <a:pt x="448" y="325"/>
                    </a:lnTo>
                    <a:lnTo>
                      <a:pt x="445" y="329"/>
                    </a:lnTo>
                    <a:lnTo>
                      <a:pt x="442" y="333"/>
                    </a:lnTo>
                    <a:lnTo>
                      <a:pt x="438" y="337"/>
                    </a:lnTo>
                    <a:lnTo>
                      <a:pt x="436" y="341"/>
                    </a:lnTo>
                    <a:lnTo>
                      <a:pt x="432" y="345"/>
                    </a:lnTo>
                    <a:lnTo>
                      <a:pt x="431" y="350"/>
                    </a:lnTo>
                    <a:lnTo>
                      <a:pt x="431" y="355"/>
                    </a:lnTo>
                    <a:lnTo>
                      <a:pt x="428" y="361"/>
                    </a:lnTo>
                    <a:lnTo>
                      <a:pt x="426" y="368"/>
                    </a:lnTo>
                    <a:lnTo>
                      <a:pt x="421" y="372"/>
                    </a:lnTo>
                    <a:lnTo>
                      <a:pt x="415" y="375"/>
                    </a:lnTo>
                    <a:lnTo>
                      <a:pt x="419" y="378"/>
                    </a:lnTo>
                    <a:lnTo>
                      <a:pt x="420" y="382"/>
                    </a:lnTo>
                    <a:lnTo>
                      <a:pt x="419" y="385"/>
                    </a:lnTo>
                    <a:lnTo>
                      <a:pt x="418" y="389"/>
                    </a:lnTo>
                    <a:lnTo>
                      <a:pt x="417" y="391"/>
                    </a:lnTo>
                    <a:lnTo>
                      <a:pt x="414" y="395"/>
                    </a:lnTo>
                    <a:lnTo>
                      <a:pt x="413" y="400"/>
                    </a:lnTo>
                    <a:lnTo>
                      <a:pt x="413" y="404"/>
                    </a:lnTo>
                    <a:lnTo>
                      <a:pt x="410" y="407"/>
                    </a:lnTo>
                    <a:lnTo>
                      <a:pt x="408" y="410"/>
                    </a:lnTo>
                    <a:lnTo>
                      <a:pt x="406" y="414"/>
                    </a:lnTo>
                    <a:lnTo>
                      <a:pt x="404" y="417"/>
                    </a:lnTo>
                    <a:lnTo>
                      <a:pt x="403" y="421"/>
                    </a:lnTo>
                    <a:lnTo>
                      <a:pt x="402" y="425"/>
                    </a:lnTo>
                    <a:lnTo>
                      <a:pt x="400" y="429"/>
                    </a:lnTo>
                    <a:lnTo>
                      <a:pt x="399" y="433"/>
                    </a:lnTo>
                    <a:lnTo>
                      <a:pt x="397" y="436"/>
                    </a:lnTo>
                    <a:lnTo>
                      <a:pt x="395" y="438"/>
                    </a:lnTo>
                    <a:lnTo>
                      <a:pt x="395" y="442"/>
                    </a:lnTo>
                    <a:lnTo>
                      <a:pt x="393" y="445"/>
                    </a:lnTo>
                    <a:lnTo>
                      <a:pt x="392" y="449"/>
                    </a:lnTo>
                    <a:lnTo>
                      <a:pt x="391" y="451"/>
                    </a:lnTo>
                    <a:lnTo>
                      <a:pt x="388" y="454"/>
                    </a:lnTo>
                    <a:lnTo>
                      <a:pt x="385" y="455"/>
                    </a:lnTo>
                    <a:lnTo>
                      <a:pt x="385" y="461"/>
                    </a:lnTo>
                    <a:lnTo>
                      <a:pt x="385" y="466"/>
                    </a:lnTo>
                    <a:lnTo>
                      <a:pt x="383" y="470"/>
                    </a:lnTo>
                    <a:lnTo>
                      <a:pt x="381" y="474"/>
                    </a:lnTo>
                    <a:lnTo>
                      <a:pt x="378" y="479"/>
                    </a:lnTo>
                    <a:lnTo>
                      <a:pt x="376" y="482"/>
                    </a:lnTo>
                    <a:lnTo>
                      <a:pt x="374" y="487"/>
                    </a:lnTo>
                    <a:lnTo>
                      <a:pt x="373" y="491"/>
                    </a:lnTo>
                    <a:lnTo>
                      <a:pt x="370" y="494"/>
                    </a:lnTo>
                    <a:lnTo>
                      <a:pt x="369" y="498"/>
                    </a:lnTo>
                    <a:lnTo>
                      <a:pt x="369" y="503"/>
                    </a:lnTo>
                    <a:lnTo>
                      <a:pt x="367" y="506"/>
                    </a:lnTo>
                    <a:lnTo>
                      <a:pt x="367" y="511"/>
                    </a:lnTo>
                    <a:lnTo>
                      <a:pt x="366" y="516"/>
                    </a:lnTo>
                    <a:lnTo>
                      <a:pt x="364" y="521"/>
                    </a:lnTo>
                    <a:lnTo>
                      <a:pt x="362" y="526"/>
                    </a:lnTo>
                    <a:lnTo>
                      <a:pt x="359" y="530"/>
                    </a:lnTo>
                    <a:lnTo>
                      <a:pt x="358" y="535"/>
                    </a:lnTo>
                    <a:lnTo>
                      <a:pt x="357" y="539"/>
                    </a:lnTo>
                    <a:lnTo>
                      <a:pt x="358" y="544"/>
                    </a:lnTo>
                    <a:lnTo>
                      <a:pt x="354" y="549"/>
                    </a:lnTo>
                    <a:lnTo>
                      <a:pt x="351" y="553"/>
                    </a:lnTo>
                    <a:lnTo>
                      <a:pt x="348" y="558"/>
                    </a:lnTo>
                    <a:lnTo>
                      <a:pt x="347" y="563"/>
                    </a:lnTo>
                    <a:lnTo>
                      <a:pt x="346" y="568"/>
                    </a:lnTo>
                    <a:lnTo>
                      <a:pt x="343" y="573"/>
                    </a:lnTo>
                    <a:lnTo>
                      <a:pt x="341" y="578"/>
                    </a:lnTo>
                    <a:lnTo>
                      <a:pt x="339" y="583"/>
                    </a:lnTo>
                    <a:lnTo>
                      <a:pt x="339" y="587"/>
                    </a:lnTo>
                    <a:lnTo>
                      <a:pt x="338" y="591"/>
                    </a:lnTo>
                    <a:lnTo>
                      <a:pt x="337" y="595"/>
                    </a:lnTo>
                    <a:lnTo>
                      <a:pt x="336" y="599"/>
                    </a:lnTo>
                    <a:lnTo>
                      <a:pt x="334" y="603"/>
                    </a:lnTo>
                    <a:lnTo>
                      <a:pt x="333" y="606"/>
                    </a:lnTo>
                    <a:lnTo>
                      <a:pt x="331" y="610"/>
                    </a:lnTo>
                    <a:lnTo>
                      <a:pt x="331" y="614"/>
                    </a:lnTo>
                    <a:lnTo>
                      <a:pt x="329" y="618"/>
                    </a:lnTo>
                    <a:lnTo>
                      <a:pt x="327" y="623"/>
                    </a:lnTo>
                    <a:lnTo>
                      <a:pt x="324" y="627"/>
                    </a:lnTo>
                    <a:lnTo>
                      <a:pt x="321" y="631"/>
                    </a:lnTo>
                    <a:lnTo>
                      <a:pt x="319" y="629"/>
                    </a:lnTo>
                    <a:lnTo>
                      <a:pt x="316" y="627"/>
                    </a:lnTo>
                    <a:lnTo>
                      <a:pt x="313" y="627"/>
                    </a:lnTo>
                    <a:lnTo>
                      <a:pt x="311" y="625"/>
                    </a:lnTo>
                    <a:lnTo>
                      <a:pt x="310" y="624"/>
                    </a:lnTo>
                    <a:lnTo>
                      <a:pt x="308" y="623"/>
                    </a:lnTo>
                    <a:lnTo>
                      <a:pt x="305" y="623"/>
                    </a:lnTo>
                    <a:lnTo>
                      <a:pt x="305" y="618"/>
                    </a:lnTo>
                    <a:lnTo>
                      <a:pt x="304" y="617"/>
                    </a:lnTo>
                    <a:lnTo>
                      <a:pt x="303" y="618"/>
                    </a:lnTo>
                    <a:lnTo>
                      <a:pt x="303" y="619"/>
                    </a:lnTo>
                    <a:lnTo>
                      <a:pt x="303" y="620"/>
                    </a:lnTo>
                    <a:lnTo>
                      <a:pt x="303" y="622"/>
                    </a:lnTo>
                    <a:lnTo>
                      <a:pt x="303" y="621"/>
                    </a:lnTo>
                    <a:lnTo>
                      <a:pt x="303" y="618"/>
                    </a:lnTo>
                    <a:lnTo>
                      <a:pt x="302" y="617"/>
                    </a:lnTo>
                    <a:lnTo>
                      <a:pt x="301" y="616"/>
                    </a:lnTo>
                    <a:lnTo>
                      <a:pt x="300" y="616"/>
                    </a:lnTo>
                    <a:lnTo>
                      <a:pt x="300" y="617"/>
                    </a:lnTo>
                    <a:lnTo>
                      <a:pt x="300" y="618"/>
                    </a:lnTo>
                    <a:lnTo>
                      <a:pt x="297" y="614"/>
                    </a:lnTo>
                    <a:lnTo>
                      <a:pt x="294" y="609"/>
                    </a:lnTo>
                    <a:lnTo>
                      <a:pt x="292" y="603"/>
                    </a:lnTo>
                    <a:lnTo>
                      <a:pt x="291" y="597"/>
                    </a:lnTo>
                    <a:lnTo>
                      <a:pt x="291" y="593"/>
                    </a:lnTo>
                    <a:lnTo>
                      <a:pt x="291" y="589"/>
                    </a:lnTo>
                    <a:lnTo>
                      <a:pt x="291" y="586"/>
                    </a:lnTo>
                    <a:lnTo>
                      <a:pt x="290" y="582"/>
                    </a:lnTo>
                    <a:lnTo>
                      <a:pt x="290" y="578"/>
                    </a:lnTo>
                    <a:lnTo>
                      <a:pt x="291" y="575"/>
                    </a:lnTo>
                    <a:lnTo>
                      <a:pt x="291" y="571"/>
                    </a:lnTo>
                    <a:lnTo>
                      <a:pt x="292" y="568"/>
                    </a:lnTo>
                    <a:lnTo>
                      <a:pt x="296" y="565"/>
                    </a:lnTo>
                    <a:lnTo>
                      <a:pt x="296" y="560"/>
                    </a:lnTo>
                    <a:lnTo>
                      <a:pt x="296" y="554"/>
                    </a:lnTo>
                    <a:lnTo>
                      <a:pt x="299" y="548"/>
                    </a:lnTo>
                    <a:lnTo>
                      <a:pt x="303" y="543"/>
                    </a:lnTo>
                    <a:lnTo>
                      <a:pt x="307" y="539"/>
                    </a:lnTo>
                    <a:lnTo>
                      <a:pt x="311" y="533"/>
                    </a:lnTo>
                    <a:lnTo>
                      <a:pt x="312" y="526"/>
                    </a:lnTo>
                    <a:lnTo>
                      <a:pt x="311" y="524"/>
                    </a:lnTo>
                    <a:lnTo>
                      <a:pt x="310" y="521"/>
                    </a:lnTo>
                    <a:lnTo>
                      <a:pt x="310" y="518"/>
                    </a:lnTo>
                    <a:lnTo>
                      <a:pt x="310" y="515"/>
                    </a:lnTo>
                    <a:lnTo>
                      <a:pt x="315" y="509"/>
                    </a:lnTo>
                    <a:lnTo>
                      <a:pt x="319" y="505"/>
                    </a:lnTo>
                    <a:lnTo>
                      <a:pt x="320" y="498"/>
                    </a:lnTo>
                    <a:lnTo>
                      <a:pt x="322" y="492"/>
                    </a:lnTo>
                    <a:lnTo>
                      <a:pt x="322" y="487"/>
                    </a:lnTo>
                    <a:lnTo>
                      <a:pt x="323" y="481"/>
                    </a:lnTo>
                    <a:lnTo>
                      <a:pt x="324" y="475"/>
                    </a:lnTo>
                    <a:lnTo>
                      <a:pt x="326" y="469"/>
                    </a:lnTo>
                    <a:lnTo>
                      <a:pt x="326" y="462"/>
                    </a:lnTo>
                    <a:lnTo>
                      <a:pt x="329" y="455"/>
                    </a:lnTo>
                    <a:lnTo>
                      <a:pt x="332" y="449"/>
                    </a:lnTo>
                    <a:lnTo>
                      <a:pt x="336" y="443"/>
                    </a:lnTo>
                    <a:lnTo>
                      <a:pt x="339" y="438"/>
                    </a:lnTo>
                    <a:lnTo>
                      <a:pt x="341" y="432"/>
                    </a:lnTo>
                    <a:lnTo>
                      <a:pt x="342" y="425"/>
                    </a:lnTo>
                    <a:lnTo>
                      <a:pt x="341" y="418"/>
                    </a:lnTo>
                    <a:lnTo>
                      <a:pt x="346" y="415"/>
                    </a:lnTo>
                    <a:lnTo>
                      <a:pt x="348" y="411"/>
                    </a:lnTo>
                    <a:lnTo>
                      <a:pt x="350" y="408"/>
                    </a:lnTo>
                    <a:lnTo>
                      <a:pt x="351" y="404"/>
                    </a:lnTo>
                    <a:lnTo>
                      <a:pt x="352" y="400"/>
                    </a:lnTo>
                    <a:lnTo>
                      <a:pt x="353" y="395"/>
                    </a:lnTo>
                    <a:lnTo>
                      <a:pt x="354" y="391"/>
                    </a:lnTo>
                    <a:lnTo>
                      <a:pt x="354" y="386"/>
                    </a:lnTo>
                    <a:lnTo>
                      <a:pt x="357" y="383"/>
                    </a:lnTo>
                    <a:lnTo>
                      <a:pt x="358" y="378"/>
                    </a:lnTo>
                    <a:lnTo>
                      <a:pt x="359" y="374"/>
                    </a:lnTo>
                    <a:lnTo>
                      <a:pt x="359" y="370"/>
                    </a:lnTo>
                    <a:lnTo>
                      <a:pt x="359" y="365"/>
                    </a:lnTo>
                    <a:lnTo>
                      <a:pt x="362" y="363"/>
                    </a:lnTo>
                    <a:lnTo>
                      <a:pt x="365" y="361"/>
                    </a:lnTo>
                    <a:lnTo>
                      <a:pt x="369" y="360"/>
                    </a:lnTo>
                    <a:lnTo>
                      <a:pt x="369" y="355"/>
                    </a:lnTo>
                    <a:lnTo>
                      <a:pt x="369" y="350"/>
                    </a:lnTo>
                    <a:lnTo>
                      <a:pt x="370" y="345"/>
                    </a:lnTo>
                    <a:lnTo>
                      <a:pt x="373" y="342"/>
                    </a:lnTo>
                    <a:lnTo>
                      <a:pt x="374" y="337"/>
                    </a:lnTo>
                    <a:lnTo>
                      <a:pt x="376" y="333"/>
                    </a:lnTo>
                    <a:lnTo>
                      <a:pt x="378" y="328"/>
                    </a:lnTo>
                    <a:lnTo>
                      <a:pt x="378" y="323"/>
                    </a:lnTo>
                    <a:lnTo>
                      <a:pt x="381" y="323"/>
                    </a:lnTo>
                    <a:lnTo>
                      <a:pt x="385" y="323"/>
                    </a:lnTo>
                    <a:lnTo>
                      <a:pt x="387" y="322"/>
                    </a:lnTo>
                    <a:lnTo>
                      <a:pt x="386" y="318"/>
                    </a:lnTo>
                    <a:lnTo>
                      <a:pt x="385" y="316"/>
                    </a:lnTo>
                    <a:lnTo>
                      <a:pt x="387" y="314"/>
                    </a:lnTo>
                    <a:lnTo>
                      <a:pt x="388" y="314"/>
                    </a:lnTo>
                    <a:lnTo>
                      <a:pt x="389" y="312"/>
                    </a:lnTo>
                    <a:lnTo>
                      <a:pt x="393" y="311"/>
                    </a:lnTo>
                    <a:lnTo>
                      <a:pt x="398" y="312"/>
                    </a:lnTo>
                    <a:lnTo>
                      <a:pt x="402" y="312"/>
                    </a:lnTo>
                    <a:lnTo>
                      <a:pt x="403" y="308"/>
                    </a:lnTo>
                    <a:lnTo>
                      <a:pt x="401" y="305"/>
                    </a:lnTo>
                    <a:lnTo>
                      <a:pt x="398" y="305"/>
                    </a:lnTo>
                    <a:lnTo>
                      <a:pt x="396" y="304"/>
                    </a:lnTo>
                    <a:lnTo>
                      <a:pt x="397" y="300"/>
                    </a:lnTo>
                    <a:lnTo>
                      <a:pt x="400" y="299"/>
                    </a:lnTo>
                    <a:lnTo>
                      <a:pt x="401" y="299"/>
                    </a:lnTo>
                    <a:lnTo>
                      <a:pt x="403" y="298"/>
                    </a:lnTo>
                    <a:lnTo>
                      <a:pt x="404" y="297"/>
                    </a:lnTo>
                    <a:lnTo>
                      <a:pt x="401" y="291"/>
                    </a:lnTo>
                    <a:lnTo>
                      <a:pt x="403" y="287"/>
                    </a:lnTo>
                    <a:lnTo>
                      <a:pt x="406" y="282"/>
                    </a:lnTo>
                    <a:lnTo>
                      <a:pt x="408" y="277"/>
                    </a:lnTo>
                    <a:lnTo>
                      <a:pt x="412" y="274"/>
                    </a:lnTo>
                    <a:lnTo>
                      <a:pt x="413" y="271"/>
                    </a:lnTo>
                    <a:lnTo>
                      <a:pt x="415" y="269"/>
                    </a:lnTo>
                    <a:lnTo>
                      <a:pt x="415" y="265"/>
                    </a:lnTo>
                    <a:lnTo>
                      <a:pt x="415" y="261"/>
                    </a:lnTo>
                    <a:lnTo>
                      <a:pt x="417" y="258"/>
                    </a:lnTo>
                    <a:lnTo>
                      <a:pt x="418" y="254"/>
                    </a:lnTo>
                    <a:lnTo>
                      <a:pt x="421" y="252"/>
                    </a:lnTo>
                    <a:lnTo>
                      <a:pt x="421" y="248"/>
                    </a:lnTo>
                    <a:lnTo>
                      <a:pt x="423" y="245"/>
                    </a:lnTo>
                    <a:lnTo>
                      <a:pt x="427" y="245"/>
                    </a:lnTo>
                    <a:lnTo>
                      <a:pt x="430" y="243"/>
                    </a:lnTo>
                    <a:lnTo>
                      <a:pt x="433" y="245"/>
                    </a:lnTo>
                    <a:lnTo>
                      <a:pt x="433" y="250"/>
                    </a:lnTo>
                    <a:lnTo>
                      <a:pt x="434" y="252"/>
                    </a:lnTo>
                    <a:lnTo>
                      <a:pt x="436" y="250"/>
                    </a:lnTo>
                    <a:lnTo>
                      <a:pt x="437" y="244"/>
                    </a:lnTo>
                    <a:lnTo>
                      <a:pt x="434" y="241"/>
                    </a:lnTo>
                    <a:lnTo>
                      <a:pt x="430" y="238"/>
                    </a:lnTo>
                    <a:lnTo>
                      <a:pt x="427" y="234"/>
                    </a:lnTo>
                    <a:lnTo>
                      <a:pt x="429" y="228"/>
                    </a:lnTo>
                    <a:lnTo>
                      <a:pt x="430" y="221"/>
                    </a:lnTo>
                    <a:lnTo>
                      <a:pt x="432" y="215"/>
                    </a:lnTo>
                    <a:lnTo>
                      <a:pt x="438" y="213"/>
                    </a:lnTo>
                    <a:lnTo>
                      <a:pt x="442" y="209"/>
                    </a:lnTo>
                    <a:lnTo>
                      <a:pt x="444" y="205"/>
                    </a:lnTo>
                    <a:lnTo>
                      <a:pt x="445" y="200"/>
                    </a:lnTo>
                    <a:lnTo>
                      <a:pt x="445" y="194"/>
                    </a:lnTo>
                    <a:lnTo>
                      <a:pt x="445" y="190"/>
                    </a:lnTo>
                    <a:lnTo>
                      <a:pt x="447" y="185"/>
                    </a:lnTo>
                    <a:lnTo>
                      <a:pt x="451" y="183"/>
                    </a:lnTo>
                    <a:lnTo>
                      <a:pt x="458" y="183"/>
                    </a:lnTo>
                    <a:lnTo>
                      <a:pt x="457" y="179"/>
                    </a:lnTo>
                    <a:lnTo>
                      <a:pt x="456" y="173"/>
                    </a:lnTo>
                    <a:lnTo>
                      <a:pt x="455" y="168"/>
                    </a:lnTo>
                    <a:lnTo>
                      <a:pt x="458" y="163"/>
                    </a:lnTo>
                    <a:lnTo>
                      <a:pt x="456" y="158"/>
                    </a:lnTo>
                    <a:lnTo>
                      <a:pt x="457" y="155"/>
                    </a:lnTo>
                    <a:lnTo>
                      <a:pt x="458" y="152"/>
                    </a:lnTo>
                    <a:lnTo>
                      <a:pt x="460" y="148"/>
                    </a:lnTo>
                    <a:lnTo>
                      <a:pt x="464" y="145"/>
                    </a:lnTo>
                    <a:lnTo>
                      <a:pt x="465" y="142"/>
                    </a:lnTo>
                    <a:lnTo>
                      <a:pt x="465" y="138"/>
                    </a:lnTo>
                    <a:lnTo>
                      <a:pt x="464" y="134"/>
                    </a:lnTo>
                    <a:lnTo>
                      <a:pt x="466" y="128"/>
                    </a:lnTo>
                    <a:lnTo>
                      <a:pt x="469" y="123"/>
                    </a:lnTo>
                    <a:lnTo>
                      <a:pt x="471" y="118"/>
                    </a:lnTo>
                    <a:lnTo>
                      <a:pt x="473" y="113"/>
                    </a:lnTo>
                    <a:lnTo>
                      <a:pt x="477" y="109"/>
                    </a:lnTo>
                    <a:lnTo>
                      <a:pt x="480" y="104"/>
                    </a:lnTo>
                    <a:lnTo>
                      <a:pt x="481" y="99"/>
                    </a:lnTo>
                    <a:lnTo>
                      <a:pt x="482" y="93"/>
                    </a:lnTo>
                    <a:lnTo>
                      <a:pt x="482" y="88"/>
                    </a:lnTo>
                    <a:lnTo>
                      <a:pt x="484" y="84"/>
                    </a:lnTo>
                    <a:lnTo>
                      <a:pt x="487" y="81"/>
                    </a:lnTo>
                    <a:lnTo>
                      <a:pt x="494" y="81"/>
                    </a:lnTo>
                    <a:lnTo>
                      <a:pt x="494" y="79"/>
                    </a:lnTo>
                    <a:lnTo>
                      <a:pt x="494" y="76"/>
                    </a:lnTo>
                    <a:lnTo>
                      <a:pt x="492" y="73"/>
                    </a:lnTo>
                    <a:lnTo>
                      <a:pt x="492" y="71"/>
                    </a:lnTo>
                    <a:lnTo>
                      <a:pt x="496" y="71"/>
                    </a:lnTo>
                    <a:lnTo>
                      <a:pt x="499" y="69"/>
                    </a:lnTo>
                    <a:lnTo>
                      <a:pt x="499" y="65"/>
                    </a:lnTo>
                    <a:lnTo>
                      <a:pt x="500" y="62"/>
                    </a:lnTo>
                    <a:lnTo>
                      <a:pt x="501" y="59"/>
                    </a:lnTo>
                    <a:lnTo>
                      <a:pt x="502" y="57"/>
                    </a:lnTo>
                    <a:lnTo>
                      <a:pt x="504" y="55"/>
                    </a:lnTo>
                    <a:lnTo>
                      <a:pt x="509" y="57"/>
                    </a:lnTo>
                    <a:lnTo>
                      <a:pt x="513" y="52"/>
                    </a:lnTo>
                    <a:lnTo>
                      <a:pt x="517" y="46"/>
                    </a:lnTo>
                    <a:lnTo>
                      <a:pt x="519" y="42"/>
                    </a:lnTo>
                    <a:lnTo>
                      <a:pt x="521" y="35"/>
                    </a:lnTo>
                    <a:lnTo>
                      <a:pt x="522" y="29"/>
                    </a:lnTo>
                    <a:lnTo>
                      <a:pt x="525" y="24"/>
                    </a:lnTo>
                    <a:lnTo>
                      <a:pt x="528" y="18"/>
                    </a:lnTo>
                    <a:lnTo>
                      <a:pt x="532" y="13"/>
                    </a:lnTo>
                    <a:lnTo>
                      <a:pt x="535" y="11"/>
                    </a:lnTo>
                    <a:lnTo>
                      <a:pt x="538" y="9"/>
                    </a:lnTo>
                    <a:lnTo>
                      <a:pt x="540" y="7"/>
                    </a:lnTo>
                    <a:lnTo>
                      <a:pt x="544" y="4"/>
                    </a:lnTo>
                    <a:lnTo>
                      <a:pt x="548" y="3"/>
                    </a:lnTo>
                    <a:lnTo>
                      <a:pt x="551" y="1"/>
                    </a:lnTo>
                    <a:lnTo>
                      <a:pt x="555" y="1"/>
                    </a:lnTo>
                    <a:lnTo>
                      <a:pt x="559" y="0"/>
                    </a:lnTo>
                    <a:lnTo>
                      <a:pt x="559" y="1"/>
                    </a:lnTo>
                    <a:lnTo>
                      <a:pt x="560" y="2"/>
                    </a:lnTo>
                    <a:lnTo>
                      <a:pt x="560" y="3"/>
                    </a:lnTo>
                    <a:lnTo>
                      <a:pt x="560" y="4"/>
                    </a:lnTo>
                    <a:close/>
                    <a:moveTo>
                      <a:pt x="1588" y="84"/>
                    </a:moveTo>
                    <a:lnTo>
                      <a:pt x="1588" y="85"/>
                    </a:lnTo>
                    <a:lnTo>
                      <a:pt x="1587" y="86"/>
                    </a:lnTo>
                    <a:lnTo>
                      <a:pt x="1586" y="87"/>
                    </a:lnTo>
                    <a:lnTo>
                      <a:pt x="1585" y="87"/>
                    </a:lnTo>
                    <a:lnTo>
                      <a:pt x="1583" y="86"/>
                    </a:lnTo>
                    <a:lnTo>
                      <a:pt x="1583" y="85"/>
                    </a:lnTo>
                    <a:lnTo>
                      <a:pt x="1583" y="83"/>
                    </a:lnTo>
                    <a:lnTo>
                      <a:pt x="1585" y="83"/>
                    </a:lnTo>
                    <a:lnTo>
                      <a:pt x="1586" y="83"/>
                    </a:lnTo>
                    <a:lnTo>
                      <a:pt x="1587" y="84"/>
                    </a:lnTo>
                    <a:lnTo>
                      <a:pt x="1588" y="84"/>
                    </a:lnTo>
                    <a:close/>
                    <a:moveTo>
                      <a:pt x="1580" y="99"/>
                    </a:moveTo>
                    <a:lnTo>
                      <a:pt x="1583" y="98"/>
                    </a:lnTo>
                    <a:lnTo>
                      <a:pt x="1583" y="100"/>
                    </a:lnTo>
                    <a:lnTo>
                      <a:pt x="1582" y="100"/>
                    </a:lnTo>
                    <a:lnTo>
                      <a:pt x="1580" y="99"/>
                    </a:lnTo>
                    <a:close/>
                    <a:moveTo>
                      <a:pt x="1578" y="109"/>
                    </a:moveTo>
                    <a:lnTo>
                      <a:pt x="1574" y="111"/>
                    </a:lnTo>
                    <a:lnTo>
                      <a:pt x="1570" y="113"/>
                    </a:lnTo>
                    <a:lnTo>
                      <a:pt x="1568" y="116"/>
                    </a:lnTo>
                    <a:lnTo>
                      <a:pt x="1570" y="120"/>
                    </a:lnTo>
                    <a:lnTo>
                      <a:pt x="1571" y="121"/>
                    </a:lnTo>
                    <a:lnTo>
                      <a:pt x="1572" y="122"/>
                    </a:lnTo>
                    <a:lnTo>
                      <a:pt x="1573" y="122"/>
                    </a:lnTo>
                    <a:lnTo>
                      <a:pt x="1574" y="122"/>
                    </a:lnTo>
                    <a:lnTo>
                      <a:pt x="1576" y="119"/>
                    </a:lnTo>
                    <a:lnTo>
                      <a:pt x="1576" y="117"/>
                    </a:lnTo>
                    <a:lnTo>
                      <a:pt x="1577" y="115"/>
                    </a:lnTo>
                    <a:lnTo>
                      <a:pt x="1578" y="112"/>
                    </a:lnTo>
                    <a:lnTo>
                      <a:pt x="1583" y="110"/>
                    </a:lnTo>
                    <a:lnTo>
                      <a:pt x="1586" y="107"/>
                    </a:lnTo>
                    <a:lnTo>
                      <a:pt x="1588" y="105"/>
                    </a:lnTo>
                    <a:lnTo>
                      <a:pt x="1591" y="109"/>
                    </a:lnTo>
                    <a:lnTo>
                      <a:pt x="1590" y="111"/>
                    </a:lnTo>
                    <a:lnTo>
                      <a:pt x="1589" y="114"/>
                    </a:lnTo>
                    <a:lnTo>
                      <a:pt x="1589" y="117"/>
                    </a:lnTo>
                    <a:lnTo>
                      <a:pt x="1591" y="119"/>
                    </a:lnTo>
                    <a:lnTo>
                      <a:pt x="1596" y="117"/>
                    </a:lnTo>
                    <a:lnTo>
                      <a:pt x="1600" y="118"/>
                    </a:lnTo>
                    <a:lnTo>
                      <a:pt x="1605" y="120"/>
                    </a:lnTo>
                    <a:lnTo>
                      <a:pt x="1609" y="122"/>
                    </a:lnTo>
                    <a:lnTo>
                      <a:pt x="1607" y="125"/>
                    </a:lnTo>
                    <a:lnTo>
                      <a:pt x="1605" y="127"/>
                    </a:lnTo>
                    <a:lnTo>
                      <a:pt x="1603" y="129"/>
                    </a:lnTo>
                    <a:lnTo>
                      <a:pt x="1600" y="131"/>
                    </a:lnTo>
                    <a:lnTo>
                      <a:pt x="1598" y="133"/>
                    </a:lnTo>
                    <a:lnTo>
                      <a:pt x="1595" y="134"/>
                    </a:lnTo>
                    <a:lnTo>
                      <a:pt x="1591" y="134"/>
                    </a:lnTo>
                    <a:lnTo>
                      <a:pt x="1587" y="134"/>
                    </a:lnTo>
                    <a:lnTo>
                      <a:pt x="1587" y="130"/>
                    </a:lnTo>
                    <a:lnTo>
                      <a:pt x="1585" y="130"/>
                    </a:lnTo>
                    <a:lnTo>
                      <a:pt x="1580" y="131"/>
                    </a:lnTo>
                    <a:lnTo>
                      <a:pt x="1578" y="134"/>
                    </a:lnTo>
                    <a:lnTo>
                      <a:pt x="1577" y="136"/>
                    </a:lnTo>
                    <a:lnTo>
                      <a:pt x="1576" y="140"/>
                    </a:lnTo>
                    <a:lnTo>
                      <a:pt x="1574" y="143"/>
                    </a:lnTo>
                    <a:lnTo>
                      <a:pt x="1572" y="146"/>
                    </a:lnTo>
                    <a:lnTo>
                      <a:pt x="1571" y="150"/>
                    </a:lnTo>
                    <a:lnTo>
                      <a:pt x="1569" y="153"/>
                    </a:lnTo>
                    <a:lnTo>
                      <a:pt x="1568" y="155"/>
                    </a:lnTo>
                    <a:lnTo>
                      <a:pt x="1565" y="158"/>
                    </a:lnTo>
                    <a:lnTo>
                      <a:pt x="1561" y="162"/>
                    </a:lnTo>
                    <a:lnTo>
                      <a:pt x="1558" y="166"/>
                    </a:lnTo>
                    <a:lnTo>
                      <a:pt x="1558" y="170"/>
                    </a:lnTo>
                    <a:lnTo>
                      <a:pt x="1563" y="173"/>
                    </a:lnTo>
                    <a:lnTo>
                      <a:pt x="1563" y="175"/>
                    </a:lnTo>
                    <a:lnTo>
                      <a:pt x="1561" y="177"/>
                    </a:lnTo>
                    <a:lnTo>
                      <a:pt x="1559" y="179"/>
                    </a:lnTo>
                    <a:lnTo>
                      <a:pt x="1557" y="179"/>
                    </a:lnTo>
                    <a:lnTo>
                      <a:pt x="1559" y="182"/>
                    </a:lnTo>
                    <a:lnTo>
                      <a:pt x="1563" y="186"/>
                    </a:lnTo>
                    <a:lnTo>
                      <a:pt x="1565" y="189"/>
                    </a:lnTo>
                    <a:lnTo>
                      <a:pt x="1562" y="192"/>
                    </a:lnTo>
                    <a:lnTo>
                      <a:pt x="1563" y="194"/>
                    </a:lnTo>
                    <a:lnTo>
                      <a:pt x="1561" y="196"/>
                    </a:lnTo>
                    <a:lnTo>
                      <a:pt x="1559" y="198"/>
                    </a:lnTo>
                    <a:lnTo>
                      <a:pt x="1558" y="200"/>
                    </a:lnTo>
                    <a:lnTo>
                      <a:pt x="1560" y="203"/>
                    </a:lnTo>
                    <a:lnTo>
                      <a:pt x="1563" y="205"/>
                    </a:lnTo>
                    <a:lnTo>
                      <a:pt x="1566" y="205"/>
                    </a:lnTo>
                    <a:lnTo>
                      <a:pt x="1568" y="205"/>
                    </a:lnTo>
                    <a:lnTo>
                      <a:pt x="1564" y="209"/>
                    </a:lnTo>
                    <a:lnTo>
                      <a:pt x="1559" y="211"/>
                    </a:lnTo>
                    <a:lnTo>
                      <a:pt x="1555" y="215"/>
                    </a:lnTo>
                    <a:lnTo>
                      <a:pt x="1552" y="220"/>
                    </a:lnTo>
                    <a:lnTo>
                      <a:pt x="1558" y="222"/>
                    </a:lnTo>
                    <a:lnTo>
                      <a:pt x="1560" y="226"/>
                    </a:lnTo>
                    <a:lnTo>
                      <a:pt x="1562" y="229"/>
                    </a:lnTo>
                    <a:lnTo>
                      <a:pt x="1568" y="226"/>
                    </a:lnTo>
                    <a:lnTo>
                      <a:pt x="1568" y="223"/>
                    </a:lnTo>
                    <a:lnTo>
                      <a:pt x="1570" y="220"/>
                    </a:lnTo>
                    <a:lnTo>
                      <a:pt x="1572" y="217"/>
                    </a:lnTo>
                    <a:lnTo>
                      <a:pt x="1572" y="212"/>
                    </a:lnTo>
                    <a:lnTo>
                      <a:pt x="1573" y="211"/>
                    </a:lnTo>
                    <a:lnTo>
                      <a:pt x="1576" y="210"/>
                    </a:lnTo>
                    <a:lnTo>
                      <a:pt x="1577" y="210"/>
                    </a:lnTo>
                    <a:lnTo>
                      <a:pt x="1580" y="210"/>
                    </a:lnTo>
                    <a:lnTo>
                      <a:pt x="1581" y="214"/>
                    </a:lnTo>
                    <a:lnTo>
                      <a:pt x="1581" y="217"/>
                    </a:lnTo>
                    <a:lnTo>
                      <a:pt x="1582" y="220"/>
                    </a:lnTo>
                    <a:lnTo>
                      <a:pt x="1586" y="221"/>
                    </a:lnTo>
                    <a:lnTo>
                      <a:pt x="1587" y="221"/>
                    </a:lnTo>
                    <a:lnTo>
                      <a:pt x="1589" y="222"/>
                    </a:lnTo>
                    <a:lnTo>
                      <a:pt x="1589" y="221"/>
                    </a:lnTo>
                    <a:lnTo>
                      <a:pt x="1591" y="220"/>
                    </a:lnTo>
                    <a:lnTo>
                      <a:pt x="1592" y="220"/>
                    </a:lnTo>
                    <a:lnTo>
                      <a:pt x="1593" y="220"/>
                    </a:lnTo>
                    <a:lnTo>
                      <a:pt x="1595" y="220"/>
                    </a:lnTo>
                    <a:lnTo>
                      <a:pt x="1593" y="224"/>
                    </a:lnTo>
                    <a:lnTo>
                      <a:pt x="1591" y="226"/>
                    </a:lnTo>
                    <a:lnTo>
                      <a:pt x="1589" y="229"/>
                    </a:lnTo>
                    <a:lnTo>
                      <a:pt x="1588" y="234"/>
                    </a:lnTo>
                    <a:lnTo>
                      <a:pt x="1587" y="235"/>
                    </a:lnTo>
                    <a:lnTo>
                      <a:pt x="1585" y="235"/>
                    </a:lnTo>
                    <a:lnTo>
                      <a:pt x="1583" y="236"/>
                    </a:lnTo>
                    <a:lnTo>
                      <a:pt x="1580" y="236"/>
                    </a:lnTo>
                    <a:lnTo>
                      <a:pt x="1580" y="235"/>
                    </a:lnTo>
                    <a:lnTo>
                      <a:pt x="1580" y="233"/>
                    </a:lnTo>
                    <a:lnTo>
                      <a:pt x="1580" y="230"/>
                    </a:lnTo>
                    <a:lnTo>
                      <a:pt x="1580" y="229"/>
                    </a:lnTo>
                    <a:lnTo>
                      <a:pt x="1578" y="230"/>
                    </a:lnTo>
                    <a:lnTo>
                      <a:pt x="1577" y="230"/>
                    </a:lnTo>
                    <a:lnTo>
                      <a:pt x="1576" y="233"/>
                    </a:lnTo>
                    <a:lnTo>
                      <a:pt x="1574" y="234"/>
                    </a:lnTo>
                    <a:lnTo>
                      <a:pt x="1574" y="236"/>
                    </a:lnTo>
                    <a:lnTo>
                      <a:pt x="1574" y="239"/>
                    </a:lnTo>
                    <a:lnTo>
                      <a:pt x="1573" y="241"/>
                    </a:lnTo>
                    <a:lnTo>
                      <a:pt x="1571" y="242"/>
                    </a:lnTo>
                    <a:lnTo>
                      <a:pt x="1570" y="242"/>
                    </a:lnTo>
                    <a:lnTo>
                      <a:pt x="1568" y="242"/>
                    </a:lnTo>
                    <a:lnTo>
                      <a:pt x="1566" y="243"/>
                    </a:lnTo>
                    <a:lnTo>
                      <a:pt x="1565" y="245"/>
                    </a:lnTo>
                    <a:lnTo>
                      <a:pt x="1562" y="247"/>
                    </a:lnTo>
                    <a:lnTo>
                      <a:pt x="1559" y="250"/>
                    </a:lnTo>
                    <a:lnTo>
                      <a:pt x="1556" y="252"/>
                    </a:lnTo>
                    <a:lnTo>
                      <a:pt x="1553" y="254"/>
                    </a:lnTo>
                    <a:lnTo>
                      <a:pt x="1550" y="257"/>
                    </a:lnTo>
                    <a:lnTo>
                      <a:pt x="1547" y="260"/>
                    </a:lnTo>
                    <a:lnTo>
                      <a:pt x="1544" y="261"/>
                    </a:lnTo>
                    <a:lnTo>
                      <a:pt x="1540" y="262"/>
                    </a:lnTo>
                    <a:lnTo>
                      <a:pt x="1538" y="257"/>
                    </a:lnTo>
                    <a:lnTo>
                      <a:pt x="1540" y="253"/>
                    </a:lnTo>
                    <a:lnTo>
                      <a:pt x="1540" y="248"/>
                    </a:lnTo>
                    <a:lnTo>
                      <a:pt x="1541" y="243"/>
                    </a:lnTo>
                    <a:lnTo>
                      <a:pt x="1541" y="239"/>
                    </a:lnTo>
                    <a:lnTo>
                      <a:pt x="1540" y="235"/>
                    </a:lnTo>
                    <a:lnTo>
                      <a:pt x="1536" y="232"/>
                    </a:lnTo>
                    <a:lnTo>
                      <a:pt x="1531" y="229"/>
                    </a:lnTo>
                    <a:lnTo>
                      <a:pt x="1532" y="226"/>
                    </a:lnTo>
                    <a:lnTo>
                      <a:pt x="1531" y="221"/>
                    </a:lnTo>
                    <a:lnTo>
                      <a:pt x="1532" y="218"/>
                    </a:lnTo>
                    <a:lnTo>
                      <a:pt x="1538" y="218"/>
                    </a:lnTo>
                    <a:lnTo>
                      <a:pt x="1535" y="213"/>
                    </a:lnTo>
                    <a:lnTo>
                      <a:pt x="1535" y="207"/>
                    </a:lnTo>
                    <a:lnTo>
                      <a:pt x="1534" y="201"/>
                    </a:lnTo>
                    <a:lnTo>
                      <a:pt x="1528" y="201"/>
                    </a:lnTo>
                    <a:lnTo>
                      <a:pt x="1524" y="205"/>
                    </a:lnTo>
                    <a:lnTo>
                      <a:pt x="1521" y="210"/>
                    </a:lnTo>
                    <a:lnTo>
                      <a:pt x="1517" y="215"/>
                    </a:lnTo>
                    <a:lnTo>
                      <a:pt x="1513" y="215"/>
                    </a:lnTo>
                    <a:lnTo>
                      <a:pt x="1508" y="216"/>
                    </a:lnTo>
                    <a:lnTo>
                      <a:pt x="1506" y="220"/>
                    </a:lnTo>
                    <a:lnTo>
                      <a:pt x="1504" y="224"/>
                    </a:lnTo>
                    <a:lnTo>
                      <a:pt x="1501" y="226"/>
                    </a:lnTo>
                    <a:lnTo>
                      <a:pt x="1501" y="230"/>
                    </a:lnTo>
                    <a:lnTo>
                      <a:pt x="1505" y="235"/>
                    </a:lnTo>
                    <a:lnTo>
                      <a:pt x="1506" y="239"/>
                    </a:lnTo>
                    <a:lnTo>
                      <a:pt x="1501" y="244"/>
                    </a:lnTo>
                    <a:lnTo>
                      <a:pt x="1506" y="248"/>
                    </a:lnTo>
                    <a:lnTo>
                      <a:pt x="1511" y="254"/>
                    </a:lnTo>
                    <a:lnTo>
                      <a:pt x="1516" y="258"/>
                    </a:lnTo>
                    <a:lnTo>
                      <a:pt x="1522" y="262"/>
                    </a:lnTo>
                    <a:lnTo>
                      <a:pt x="1524" y="258"/>
                    </a:lnTo>
                    <a:lnTo>
                      <a:pt x="1527" y="254"/>
                    </a:lnTo>
                    <a:lnTo>
                      <a:pt x="1529" y="252"/>
                    </a:lnTo>
                    <a:lnTo>
                      <a:pt x="1531" y="250"/>
                    </a:lnTo>
                    <a:lnTo>
                      <a:pt x="1533" y="255"/>
                    </a:lnTo>
                    <a:lnTo>
                      <a:pt x="1533" y="261"/>
                    </a:lnTo>
                    <a:lnTo>
                      <a:pt x="1532" y="266"/>
                    </a:lnTo>
                    <a:lnTo>
                      <a:pt x="1529" y="271"/>
                    </a:lnTo>
                    <a:lnTo>
                      <a:pt x="1527" y="271"/>
                    </a:lnTo>
                    <a:lnTo>
                      <a:pt x="1524" y="271"/>
                    </a:lnTo>
                    <a:lnTo>
                      <a:pt x="1523" y="271"/>
                    </a:lnTo>
                    <a:lnTo>
                      <a:pt x="1522" y="273"/>
                    </a:lnTo>
                    <a:lnTo>
                      <a:pt x="1523" y="273"/>
                    </a:lnTo>
                    <a:lnTo>
                      <a:pt x="1523" y="274"/>
                    </a:lnTo>
                    <a:lnTo>
                      <a:pt x="1523" y="275"/>
                    </a:lnTo>
                    <a:lnTo>
                      <a:pt x="1526" y="274"/>
                    </a:lnTo>
                    <a:lnTo>
                      <a:pt x="1528" y="273"/>
                    </a:lnTo>
                    <a:lnTo>
                      <a:pt x="1530" y="273"/>
                    </a:lnTo>
                    <a:lnTo>
                      <a:pt x="1531" y="275"/>
                    </a:lnTo>
                    <a:lnTo>
                      <a:pt x="1532" y="278"/>
                    </a:lnTo>
                    <a:lnTo>
                      <a:pt x="1531" y="279"/>
                    </a:lnTo>
                    <a:lnTo>
                      <a:pt x="1529" y="280"/>
                    </a:lnTo>
                    <a:lnTo>
                      <a:pt x="1527" y="281"/>
                    </a:lnTo>
                    <a:lnTo>
                      <a:pt x="1530" y="286"/>
                    </a:lnTo>
                    <a:lnTo>
                      <a:pt x="1530" y="289"/>
                    </a:lnTo>
                    <a:lnTo>
                      <a:pt x="1528" y="293"/>
                    </a:lnTo>
                    <a:lnTo>
                      <a:pt x="1527" y="297"/>
                    </a:lnTo>
                    <a:lnTo>
                      <a:pt x="1524" y="301"/>
                    </a:lnTo>
                    <a:lnTo>
                      <a:pt x="1524" y="305"/>
                    </a:lnTo>
                    <a:lnTo>
                      <a:pt x="1524" y="309"/>
                    </a:lnTo>
                    <a:lnTo>
                      <a:pt x="1525" y="313"/>
                    </a:lnTo>
                    <a:lnTo>
                      <a:pt x="1520" y="314"/>
                    </a:lnTo>
                    <a:lnTo>
                      <a:pt x="1517" y="318"/>
                    </a:lnTo>
                    <a:lnTo>
                      <a:pt x="1515" y="323"/>
                    </a:lnTo>
                    <a:lnTo>
                      <a:pt x="1509" y="322"/>
                    </a:lnTo>
                    <a:lnTo>
                      <a:pt x="1508" y="325"/>
                    </a:lnTo>
                    <a:lnTo>
                      <a:pt x="1507" y="326"/>
                    </a:lnTo>
                    <a:lnTo>
                      <a:pt x="1506" y="328"/>
                    </a:lnTo>
                    <a:lnTo>
                      <a:pt x="1504" y="329"/>
                    </a:lnTo>
                    <a:lnTo>
                      <a:pt x="1499" y="329"/>
                    </a:lnTo>
                    <a:lnTo>
                      <a:pt x="1496" y="331"/>
                    </a:lnTo>
                    <a:lnTo>
                      <a:pt x="1494" y="334"/>
                    </a:lnTo>
                    <a:lnTo>
                      <a:pt x="1490" y="336"/>
                    </a:lnTo>
                    <a:lnTo>
                      <a:pt x="1490" y="338"/>
                    </a:lnTo>
                    <a:lnTo>
                      <a:pt x="1491" y="340"/>
                    </a:lnTo>
                    <a:lnTo>
                      <a:pt x="1491" y="342"/>
                    </a:lnTo>
                    <a:lnTo>
                      <a:pt x="1491" y="344"/>
                    </a:lnTo>
                    <a:lnTo>
                      <a:pt x="1489" y="346"/>
                    </a:lnTo>
                    <a:lnTo>
                      <a:pt x="1487" y="344"/>
                    </a:lnTo>
                    <a:lnTo>
                      <a:pt x="1486" y="342"/>
                    </a:lnTo>
                    <a:lnTo>
                      <a:pt x="1483" y="341"/>
                    </a:lnTo>
                    <a:lnTo>
                      <a:pt x="1485" y="335"/>
                    </a:lnTo>
                    <a:lnTo>
                      <a:pt x="1483" y="332"/>
                    </a:lnTo>
                    <a:lnTo>
                      <a:pt x="1482" y="327"/>
                    </a:lnTo>
                    <a:lnTo>
                      <a:pt x="1480" y="325"/>
                    </a:lnTo>
                    <a:lnTo>
                      <a:pt x="1479" y="320"/>
                    </a:lnTo>
                    <a:lnTo>
                      <a:pt x="1479" y="318"/>
                    </a:lnTo>
                    <a:lnTo>
                      <a:pt x="1480" y="314"/>
                    </a:lnTo>
                    <a:lnTo>
                      <a:pt x="1483" y="310"/>
                    </a:lnTo>
                    <a:lnTo>
                      <a:pt x="1488" y="310"/>
                    </a:lnTo>
                    <a:lnTo>
                      <a:pt x="1491" y="308"/>
                    </a:lnTo>
                    <a:lnTo>
                      <a:pt x="1494" y="305"/>
                    </a:lnTo>
                    <a:lnTo>
                      <a:pt x="1496" y="301"/>
                    </a:lnTo>
                    <a:lnTo>
                      <a:pt x="1498" y="297"/>
                    </a:lnTo>
                    <a:lnTo>
                      <a:pt x="1499" y="293"/>
                    </a:lnTo>
                    <a:lnTo>
                      <a:pt x="1501" y="290"/>
                    </a:lnTo>
                    <a:lnTo>
                      <a:pt x="1504" y="286"/>
                    </a:lnTo>
                    <a:lnTo>
                      <a:pt x="1501" y="283"/>
                    </a:lnTo>
                    <a:lnTo>
                      <a:pt x="1501" y="280"/>
                    </a:lnTo>
                    <a:lnTo>
                      <a:pt x="1501" y="275"/>
                    </a:lnTo>
                    <a:lnTo>
                      <a:pt x="1499" y="273"/>
                    </a:lnTo>
                    <a:lnTo>
                      <a:pt x="1494" y="275"/>
                    </a:lnTo>
                    <a:lnTo>
                      <a:pt x="1490" y="280"/>
                    </a:lnTo>
                    <a:lnTo>
                      <a:pt x="1488" y="284"/>
                    </a:lnTo>
                    <a:lnTo>
                      <a:pt x="1483" y="286"/>
                    </a:lnTo>
                    <a:lnTo>
                      <a:pt x="1480" y="288"/>
                    </a:lnTo>
                    <a:lnTo>
                      <a:pt x="1479" y="291"/>
                    </a:lnTo>
                    <a:lnTo>
                      <a:pt x="1477" y="295"/>
                    </a:lnTo>
                    <a:lnTo>
                      <a:pt x="1476" y="297"/>
                    </a:lnTo>
                    <a:lnTo>
                      <a:pt x="1474" y="301"/>
                    </a:lnTo>
                    <a:lnTo>
                      <a:pt x="1473" y="303"/>
                    </a:lnTo>
                    <a:lnTo>
                      <a:pt x="1472" y="306"/>
                    </a:lnTo>
                    <a:lnTo>
                      <a:pt x="1470" y="308"/>
                    </a:lnTo>
                    <a:lnTo>
                      <a:pt x="1468" y="306"/>
                    </a:lnTo>
                    <a:lnTo>
                      <a:pt x="1466" y="303"/>
                    </a:lnTo>
                    <a:lnTo>
                      <a:pt x="1463" y="301"/>
                    </a:lnTo>
                    <a:lnTo>
                      <a:pt x="1460" y="303"/>
                    </a:lnTo>
                    <a:lnTo>
                      <a:pt x="1460" y="305"/>
                    </a:lnTo>
                    <a:lnTo>
                      <a:pt x="1458" y="307"/>
                    </a:lnTo>
                    <a:lnTo>
                      <a:pt x="1456" y="308"/>
                    </a:lnTo>
                    <a:lnTo>
                      <a:pt x="1458" y="310"/>
                    </a:lnTo>
                    <a:lnTo>
                      <a:pt x="1459" y="309"/>
                    </a:lnTo>
                    <a:lnTo>
                      <a:pt x="1460" y="308"/>
                    </a:lnTo>
                    <a:lnTo>
                      <a:pt x="1462" y="307"/>
                    </a:lnTo>
                    <a:lnTo>
                      <a:pt x="1464" y="308"/>
                    </a:lnTo>
                    <a:lnTo>
                      <a:pt x="1467" y="312"/>
                    </a:lnTo>
                    <a:lnTo>
                      <a:pt x="1468" y="316"/>
                    </a:lnTo>
                    <a:lnTo>
                      <a:pt x="1469" y="320"/>
                    </a:lnTo>
                    <a:lnTo>
                      <a:pt x="1475" y="323"/>
                    </a:lnTo>
                    <a:lnTo>
                      <a:pt x="1476" y="329"/>
                    </a:lnTo>
                    <a:lnTo>
                      <a:pt x="1477" y="335"/>
                    </a:lnTo>
                    <a:lnTo>
                      <a:pt x="1479" y="340"/>
                    </a:lnTo>
                    <a:lnTo>
                      <a:pt x="1481" y="344"/>
                    </a:lnTo>
                    <a:lnTo>
                      <a:pt x="1479" y="345"/>
                    </a:lnTo>
                    <a:lnTo>
                      <a:pt x="1478" y="345"/>
                    </a:lnTo>
                    <a:lnTo>
                      <a:pt x="1477" y="345"/>
                    </a:lnTo>
                    <a:lnTo>
                      <a:pt x="1475" y="344"/>
                    </a:lnTo>
                    <a:lnTo>
                      <a:pt x="1474" y="344"/>
                    </a:lnTo>
                    <a:lnTo>
                      <a:pt x="1474" y="342"/>
                    </a:lnTo>
                    <a:lnTo>
                      <a:pt x="1473" y="341"/>
                    </a:lnTo>
                    <a:lnTo>
                      <a:pt x="1471" y="344"/>
                    </a:lnTo>
                    <a:lnTo>
                      <a:pt x="1472" y="346"/>
                    </a:lnTo>
                    <a:lnTo>
                      <a:pt x="1475" y="350"/>
                    </a:lnTo>
                    <a:lnTo>
                      <a:pt x="1475" y="355"/>
                    </a:lnTo>
                    <a:lnTo>
                      <a:pt x="1477" y="355"/>
                    </a:lnTo>
                    <a:lnTo>
                      <a:pt x="1480" y="356"/>
                    </a:lnTo>
                    <a:lnTo>
                      <a:pt x="1481" y="357"/>
                    </a:lnTo>
                    <a:lnTo>
                      <a:pt x="1482" y="360"/>
                    </a:lnTo>
                    <a:lnTo>
                      <a:pt x="1480" y="361"/>
                    </a:lnTo>
                    <a:lnTo>
                      <a:pt x="1478" y="361"/>
                    </a:lnTo>
                    <a:lnTo>
                      <a:pt x="1476" y="360"/>
                    </a:lnTo>
                    <a:lnTo>
                      <a:pt x="1475" y="363"/>
                    </a:lnTo>
                    <a:lnTo>
                      <a:pt x="1474" y="365"/>
                    </a:lnTo>
                    <a:lnTo>
                      <a:pt x="1474" y="366"/>
                    </a:lnTo>
                    <a:lnTo>
                      <a:pt x="1474" y="369"/>
                    </a:lnTo>
                    <a:lnTo>
                      <a:pt x="1473" y="370"/>
                    </a:lnTo>
                    <a:lnTo>
                      <a:pt x="1470" y="368"/>
                    </a:lnTo>
                    <a:lnTo>
                      <a:pt x="1467" y="370"/>
                    </a:lnTo>
                    <a:lnTo>
                      <a:pt x="1464" y="373"/>
                    </a:lnTo>
                    <a:lnTo>
                      <a:pt x="1460" y="374"/>
                    </a:lnTo>
                    <a:lnTo>
                      <a:pt x="1459" y="379"/>
                    </a:lnTo>
                    <a:lnTo>
                      <a:pt x="1456" y="383"/>
                    </a:lnTo>
                    <a:lnTo>
                      <a:pt x="1455" y="388"/>
                    </a:lnTo>
                    <a:lnTo>
                      <a:pt x="1458" y="392"/>
                    </a:lnTo>
                    <a:lnTo>
                      <a:pt x="1453" y="393"/>
                    </a:lnTo>
                    <a:lnTo>
                      <a:pt x="1450" y="396"/>
                    </a:lnTo>
                    <a:lnTo>
                      <a:pt x="1447" y="400"/>
                    </a:lnTo>
                    <a:lnTo>
                      <a:pt x="1446" y="404"/>
                    </a:lnTo>
                    <a:lnTo>
                      <a:pt x="1447" y="407"/>
                    </a:lnTo>
                    <a:lnTo>
                      <a:pt x="1451" y="410"/>
                    </a:lnTo>
                    <a:lnTo>
                      <a:pt x="1451" y="414"/>
                    </a:lnTo>
                    <a:lnTo>
                      <a:pt x="1449" y="417"/>
                    </a:lnTo>
                    <a:lnTo>
                      <a:pt x="1447" y="422"/>
                    </a:lnTo>
                    <a:lnTo>
                      <a:pt x="1446" y="427"/>
                    </a:lnTo>
                    <a:lnTo>
                      <a:pt x="1444" y="432"/>
                    </a:lnTo>
                    <a:lnTo>
                      <a:pt x="1438" y="433"/>
                    </a:lnTo>
                    <a:lnTo>
                      <a:pt x="1438" y="431"/>
                    </a:lnTo>
                    <a:lnTo>
                      <a:pt x="1436" y="429"/>
                    </a:lnTo>
                    <a:lnTo>
                      <a:pt x="1434" y="429"/>
                    </a:lnTo>
                    <a:lnTo>
                      <a:pt x="1432" y="429"/>
                    </a:lnTo>
                    <a:lnTo>
                      <a:pt x="1432" y="433"/>
                    </a:lnTo>
                    <a:lnTo>
                      <a:pt x="1432" y="436"/>
                    </a:lnTo>
                    <a:lnTo>
                      <a:pt x="1432" y="440"/>
                    </a:lnTo>
                    <a:lnTo>
                      <a:pt x="1430" y="444"/>
                    </a:lnTo>
                    <a:lnTo>
                      <a:pt x="1431" y="447"/>
                    </a:lnTo>
                    <a:lnTo>
                      <a:pt x="1435" y="449"/>
                    </a:lnTo>
                    <a:lnTo>
                      <a:pt x="1438" y="451"/>
                    </a:lnTo>
                    <a:lnTo>
                      <a:pt x="1434" y="454"/>
                    </a:lnTo>
                    <a:lnTo>
                      <a:pt x="1433" y="455"/>
                    </a:lnTo>
                    <a:lnTo>
                      <a:pt x="1433" y="456"/>
                    </a:lnTo>
                    <a:lnTo>
                      <a:pt x="1434" y="458"/>
                    </a:lnTo>
                    <a:lnTo>
                      <a:pt x="1435" y="460"/>
                    </a:lnTo>
                    <a:lnTo>
                      <a:pt x="1435" y="462"/>
                    </a:lnTo>
                    <a:lnTo>
                      <a:pt x="1435" y="464"/>
                    </a:lnTo>
                    <a:lnTo>
                      <a:pt x="1435" y="468"/>
                    </a:lnTo>
                    <a:lnTo>
                      <a:pt x="1436" y="470"/>
                    </a:lnTo>
                    <a:lnTo>
                      <a:pt x="1435" y="473"/>
                    </a:lnTo>
                    <a:lnTo>
                      <a:pt x="1433" y="475"/>
                    </a:lnTo>
                    <a:lnTo>
                      <a:pt x="1430" y="476"/>
                    </a:lnTo>
                    <a:lnTo>
                      <a:pt x="1428" y="479"/>
                    </a:lnTo>
                    <a:lnTo>
                      <a:pt x="1424" y="482"/>
                    </a:lnTo>
                    <a:lnTo>
                      <a:pt x="1422" y="488"/>
                    </a:lnTo>
                    <a:lnTo>
                      <a:pt x="1421" y="492"/>
                    </a:lnTo>
                    <a:lnTo>
                      <a:pt x="1419" y="497"/>
                    </a:lnTo>
                    <a:lnTo>
                      <a:pt x="1418" y="499"/>
                    </a:lnTo>
                    <a:lnTo>
                      <a:pt x="1417" y="500"/>
                    </a:lnTo>
                    <a:lnTo>
                      <a:pt x="1415" y="500"/>
                    </a:lnTo>
                    <a:lnTo>
                      <a:pt x="1413" y="500"/>
                    </a:lnTo>
                    <a:lnTo>
                      <a:pt x="1413" y="499"/>
                    </a:lnTo>
                    <a:lnTo>
                      <a:pt x="1412" y="498"/>
                    </a:lnTo>
                    <a:lnTo>
                      <a:pt x="1411" y="497"/>
                    </a:lnTo>
                    <a:lnTo>
                      <a:pt x="1410" y="497"/>
                    </a:lnTo>
                    <a:lnTo>
                      <a:pt x="1410" y="499"/>
                    </a:lnTo>
                    <a:lnTo>
                      <a:pt x="1411" y="503"/>
                    </a:lnTo>
                    <a:lnTo>
                      <a:pt x="1412" y="505"/>
                    </a:lnTo>
                    <a:lnTo>
                      <a:pt x="1408" y="507"/>
                    </a:lnTo>
                    <a:lnTo>
                      <a:pt x="1404" y="507"/>
                    </a:lnTo>
                    <a:lnTo>
                      <a:pt x="1401" y="504"/>
                    </a:lnTo>
                    <a:lnTo>
                      <a:pt x="1398" y="500"/>
                    </a:lnTo>
                    <a:lnTo>
                      <a:pt x="1393" y="505"/>
                    </a:lnTo>
                    <a:lnTo>
                      <a:pt x="1395" y="511"/>
                    </a:lnTo>
                    <a:lnTo>
                      <a:pt x="1390" y="514"/>
                    </a:lnTo>
                    <a:lnTo>
                      <a:pt x="1385" y="517"/>
                    </a:lnTo>
                    <a:lnTo>
                      <a:pt x="1386" y="524"/>
                    </a:lnTo>
                    <a:lnTo>
                      <a:pt x="1383" y="524"/>
                    </a:lnTo>
                    <a:lnTo>
                      <a:pt x="1382" y="525"/>
                    </a:lnTo>
                    <a:lnTo>
                      <a:pt x="1380" y="527"/>
                    </a:lnTo>
                    <a:lnTo>
                      <a:pt x="1378" y="528"/>
                    </a:lnTo>
                    <a:lnTo>
                      <a:pt x="1378" y="531"/>
                    </a:lnTo>
                    <a:lnTo>
                      <a:pt x="1378" y="533"/>
                    </a:lnTo>
                    <a:lnTo>
                      <a:pt x="1375" y="534"/>
                    </a:lnTo>
                    <a:lnTo>
                      <a:pt x="1371" y="537"/>
                    </a:lnTo>
                    <a:lnTo>
                      <a:pt x="1369" y="540"/>
                    </a:lnTo>
                    <a:lnTo>
                      <a:pt x="1365" y="542"/>
                    </a:lnTo>
                    <a:lnTo>
                      <a:pt x="1362" y="541"/>
                    </a:lnTo>
                    <a:lnTo>
                      <a:pt x="1365" y="545"/>
                    </a:lnTo>
                    <a:lnTo>
                      <a:pt x="1363" y="550"/>
                    </a:lnTo>
                    <a:lnTo>
                      <a:pt x="1361" y="556"/>
                    </a:lnTo>
                    <a:lnTo>
                      <a:pt x="1364" y="561"/>
                    </a:lnTo>
                    <a:lnTo>
                      <a:pt x="1365" y="564"/>
                    </a:lnTo>
                    <a:lnTo>
                      <a:pt x="1365" y="567"/>
                    </a:lnTo>
                    <a:lnTo>
                      <a:pt x="1364" y="569"/>
                    </a:lnTo>
                    <a:lnTo>
                      <a:pt x="1364" y="571"/>
                    </a:lnTo>
                    <a:lnTo>
                      <a:pt x="1362" y="573"/>
                    </a:lnTo>
                    <a:lnTo>
                      <a:pt x="1359" y="573"/>
                    </a:lnTo>
                    <a:lnTo>
                      <a:pt x="1357" y="576"/>
                    </a:lnTo>
                    <a:lnTo>
                      <a:pt x="1356" y="579"/>
                    </a:lnTo>
                    <a:lnTo>
                      <a:pt x="1357" y="582"/>
                    </a:lnTo>
                    <a:lnTo>
                      <a:pt x="1359" y="584"/>
                    </a:lnTo>
                    <a:lnTo>
                      <a:pt x="1361" y="586"/>
                    </a:lnTo>
                    <a:lnTo>
                      <a:pt x="1360" y="589"/>
                    </a:lnTo>
                    <a:lnTo>
                      <a:pt x="1359" y="591"/>
                    </a:lnTo>
                    <a:lnTo>
                      <a:pt x="1356" y="593"/>
                    </a:lnTo>
                    <a:lnTo>
                      <a:pt x="1354" y="595"/>
                    </a:lnTo>
                    <a:lnTo>
                      <a:pt x="1354" y="597"/>
                    </a:lnTo>
                    <a:lnTo>
                      <a:pt x="1356" y="597"/>
                    </a:lnTo>
                    <a:lnTo>
                      <a:pt x="1356" y="598"/>
                    </a:lnTo>
                    <a:lnTo>
                      <a:pt x="1356" y="599"/>
                    </a:lnTo>
                    <a:lnTo>
                      <a:pt x="1356" y="600"/>
                    </a:lnTo>
                    <a:lnTo>
                      <a:pt x="1355" y="601"/>
                    </a:lnTo>
                    <a:lnTo>
                      <a:pt x="1354" y="601"/>
                    </a:lnTo>
                    <a:lnTo>
                      <a:pt x="1354" y="600"/>
                    </a:lnTo>
                    <a:lnTo>
                      <a:pt x="1354" y="599"/>
                    </a:lnTo>
                    <a:lnTo>
                      <a:pt x="1353" y="598"/>
                    </a:lnTo>
                    <a:lnTo>
                      <a:pt x="1354" y="597"/>
                    </a:lnTo>
                    <a:lnTo>
                      <a:pt x="1354" y="596"/>
                    </a:lnTo>
                    <a:lnTo>
                      <a:pt x="1354" y="595"/>
                    </a:lnTo>
                    <a:lnTo>
                      <a:pt x="1352" y="595"/>
                    </a:lnTo>
                    <a:lnTo>
                      <a:pt x="1351" y="596"/>
                    </a:lnTo>
                    <a:lnTo>
                      <a:pt x="1350" y="597"/>
                    </a:lnTo>
                    <a:lnTo>
                      <a:pt x="1350" y="598"/>
                    </a:lnTo>
                    <a:lnTo>
                      <a:pt x="1349" y="602"/>
                    </a:lnTo>
                    <a:lnTo>
                      <a:pt x="1346" y="605"/>
                    </a:lnTo>
                    <a:lnTo>
                      <a:pt x="1344" y="609"/>
                    </a:lnTo>
                    <a:lnTo>
                      <a:pt x="1343" y="613"/>
                    </a:lnTo>
                    <a:lnTo>
                      <a:pt x="1341" y="616"/>
                    </a:lnTo>
                    <a:lnTo>
                      <a:pt x="1341" y="619"/>
                    </a:lnTo>
                    <a:lnTo>
                      <a:pt x="1343" y="623"/>
                    </a:lnTo>
                    <a:lnTo>
                      <a:pt x="1348" y="626"/>
                    </a:lnTo>
                    <a:lnTo>
                      <a:pt x="1345" y="627"/>
                    </a:lnTo>
                    <a:lnTo>
                      <a:pt x="1343" y="630"/>
                    </a:lnTo>
                    <a:lnTo>
                      <a:pt x="1341" y="633"/>
                    </a:lnTo>
                    <a:lnTo>
                      <a:pt x="1338" y="635"/>
                    </a:lnTo>
                    <a:lnTo>
                      <a:pt x="1341" y="637"/>
                    </a:lnTo>
                    <a:lnTo>
                      <a:pt x="1342" y="639"/>
                    </a:lnTo>
                    <a:lnTo>
                      <a:pt x="1342" y="642"/>
                    </a:lnTo>
                    <a:lnTo>
                      <a:pt x="1341" y="644"/>
                    </a:lnTo>
                    <a:lnTo>
                      <a:pt x="1340" y="648"/>
                    </a:lnTo>
                    <a:lnTo>
                      <a:pt x="1337" y="651"/>
                    </a:lnTo>
                    <a:lnTo>
                      <a:pt x="1335" y="653"/>
                    </a:lnTo>
                    <a:lnTo>
                      <a:pt x="1333" y="655"/>
                    </a:lnTo>
                    <a:lnTo>
                      <a:pt x="1330" y="658"/>
                    </a:lnTo>
                    <a:lnTo>
                      <a:pt x="1328" y="661"/>
                    </a:lnTo>
                    <a:lnTo>
                      <a:pt x="1327" y="663"/>
                    </a:lnTo>
                    <a:lnTo>
                      <a:pt x="1327" y="668"/>
                    </a:lnTo>
                    <a:lnTo>
                      <a:pt x="1323" y="671"/>
                    </a:lnTo>
                    <a:lnTo>
                      <a:pt x="1320" y="675"/>
                    </a:lnTo>
                    <a:lnTo>
                      <a:pt x="1318" y="678"/>
                    </a:lnTo>
                    <a:lnTo>
                      <a:pt x="1314" y="680"/>
                    </a:lnTo>
                    <a:lnTo>
                      <a:pt x="1313" y="686"/>
                    </a:lnTo>
                    <a:lnTo>
                      <a:pt x="1311" y="693"/>
                    </a:lnTo>
                    <a:lnTo>
                      <a:pt x="1309" y="698"/>
                    </a:lnTo>
                    <a:lnTo>
                      <a:pt x="1302" y="700"/>
                    </a:lnTo>
                    <a:lnTo>
                      <a:pt x="1298" y="704"/>
                    </a:lnTo>
                    <a:lnTo>
                      <a:pt x="1298" y="710"/>
                    </a:lnTo>
                    <a:lnTo>
                      <a:pt x="1298" y="716"/>
                    </a:lnTo>
                    <a:lnTo>
                      <a:pt x="1293" y="721"/>
                    </a:lnTo>
                    <a:lnTo>
                      <a:pt x="1291" y="725"/>
                    </a:lnTo>
                    <a:lnTo>
                      <a:pt x="1289" y="729"/>
                    </a:lnTo>
                    <a:lnTo>
                      <a:pt x="1286" y="732"/>
                    </a:lnTo>
                    <a:lnTo>
                      <a:pt x="1283" y="736"/>
                    </a:lnTo>
                    <a:lnTo>
                      <a:pt x="1280" y="740"/>
                    </a:lnTo>
                    <a:lnTo>
                      <a:pt x="1279" y="745"/>
                    </a:lnTo>
                    <a:lnTo>
                      <a:pt x="1278" y="749"/>
                    </a:lnTo>
                    <a:lnTo>
                      <a:pt x="1278" y="755"/>
                    </a:lnTo>
                    <a:lnTo>
                      <a:pt x="1274" y="760"/>
                    </a:lnTo>
                    <a:lnTo>
                      <a:pt x="1272" y="765"/>
                    </a:lnTo>
                    <a:lnTo>
                      <a:pt x="1272" y="770"/>
                    </a:lnTo>
                    <a:lnTo>
                      <a:pt x="1268" y="775"/>
                    </a:lnTo>
                    <a:lnTo>
                      <a:pt x="1268" y="780"/>
                    </a:lnTo>
                    <a:lnTo>
                      <a:pt x="1266" y="785"/>
                    </a:lnTo>
                    <a:lnTo>
                      <a:pt x="1263" y="790"/>
                    </a:lnTo>
                    <a:lnTo>
                      <a:pt x="1259" y="792"/>
                    </a:lnTo>
                    <a:lnTo>
                      <a:pt x="1254" y="794"/>
                    </a:lnTo>
                    <a:lnTo>
                      <a:pt x="1252" y="798"/>
                    </a:lnTo>
                    <a:lnTo>
                      <a:pt x="1249" y="802"/>
                    </a:lnTo>
                    <a:lnTo>
                      <a:pt x="1244" y="798"/>
                    </a:lnTo>
                    <a:lnTo>
                      <a:pt x="1242" y="799"/>
                    </a:lnTo>
                    <a:lnTo>
                      <a:pt x="1242" y="802"/>
                    </a:lnTo>
                    <a:lnTo>
                      <a:pt x="1243" y="804"/>
                    </a:lnTo>
                    <a:lnTo>
                      <a:pt x="1243" y="806"/>
                    </a:lnTo>
                    <a:lnTo>
                      <a:pt x="1241" y="808"/>
                    </a:lnTo>
                    <a:lnTo>
                      <a:pt x="1238" y="811"/>
                    </a:lnTo>
                    <a:lnTo>
                      <a:pt x="1236" y="813"/>
                    </a:lnTo>
                    <a:lnTo>
                      <a:pt x="1233" y="816"/>
                    </a:lnTo>
                    <a:lnTo>
                      <a:pt x="1231" y="819"/>
                    </a:lnTo>
                    <a:lnTo>
                      <a:pt x="1230" y="822"/>
                    </a:lnTo>
                    <a:lnTo>
                      <a:pt x="1231" y="825"/>
                    </a:lnTo>
                    <a:lnTo>
                      <a:pt x="1234" y="829"/>
                    </a:lnTo>
                    <a:lnTo>
                      <a:pt x="1229" y="832"/>
                    </a:lnTo>
                    <a:lnTo>
                      <a:pt x="1225" y="833"/>
                    </a:lnTo>
                    <a:lnTo>
                      <a:pt x="1220" y="834"/>
                    </a:lnTo>
                    <a:lnTo>
                      <a:pt x="1217" y="838"/>
                    </a:lnTo>
                    <a:lnTo>
                      <a:pt x="1216" y="843"/>
                    </a:lnTo>
                    <a:lnTo>
                      <a:pt x="1214" y="850"/>
                    </a:lnTo>
                    <a:lnTo>
                      <a:pt x="1212" y="856"/>
                    </a:lnTo>
                    <a:lnTo>
                      <a:pt x="1210" y="861"/>
                    </a:lnTo>
                    <a:lnTo>
                      <a:pt x="1209" y="867"/>
                    </a:lnTo>
                    <a:lnTo>
                      <a:pt x="1207" y="873"/>
                    </a:lnTo>
                    <a:lnTo>
                      <a:pt x="1205" y="878"/>
                    </a:lnTo>
                    <a:lnTo>
                      <a:pt x="1201" y="884"/>
                    </a:lnTo>
                    <a:lnTo>
                      <a:pt x="1198" y="884"/>
                    </a:lnTo>
                    <a:lnTo>
                      <a:pt x="1195" y="884"/>
                    </a:lnTo>
                    <a:lnTo>
                      <a:pt x="1192" y="886"/>
                    </a:lnTo>
                    <a:lnTo>
                      <a:pt x="1190" y="889"/>
                    </a:lnTo>
                    <a:lnTo>
                      <a:pt x="1188" y="893"/>
                    </a:lnTo>
                    <a:lnTo>
                      <a:pt x="1184" y="895"/>
                    </a:lnTo>
                    <a:lnTo>
                      <a:pt x="1180" y="897"/>
                    </a:lnTo>
                    <a:lnTo>
                      <a:pt x="1175" y="898"/>
                    </a:lnTo>
                    <a:lnTo>
                      <a:pt x="1171" y="897"/>
                    </a:lnTo>
                    <a:lnTo>
                      <a:pt x="1166" y="896"/>
                    </a:lnTo>
                    <a:lnTo>
                      <a:pt x="1162" y="895"/>
                    </a:lnTo>
                    <a:lnTo>
                      <a:pt x="1158" y="892"/>
                    </a:lnTo>
                    <a:lnTo>
                      <a:pt x="1153" y="891"/>
                    </a:lnTo>
                    <a:lnTo>
                      <a:pt x="1149" y="890"/>
                    </a:lnTo>
                    <a:lnTo>
                      <a:pt x="1145" y="888"/>
                    </a:lnTo>
                    <a:lnTo>
                      <a:pt x="1143" y="884"/>
                    </a:lnTo>
                    <a:lnTo>
                      <a:pt x="1139" y="890"/>
                    </a:lnTo>
                    <a:lnTo>
                      <a:pt x="1136" y="897"/>
                    </a:lnTo>
                    <a:lnTo>
                      <a:pt x="1132" y="901"/>
                    </a:lnTo>
                    <a:lnTo>
                      <a:pt x="1124" y="899"/>
                    </a:lnTo>
                    <a:lnTo>
                      <a:pt x="1119" y="901"/>
                    </a:lnTo>
                    <a:lnTo>
                      <a:pt x="1117" y="903"/>
                    </a:lnTo>
                    <a:lnTo>
                      <a:pt x="1113" y="905"/>
                    </a:lnTo>
                    <a:lnTo>
                      <a:pt x="1111" y="901"/>
                    </a:lnTo>
                    <a:lnTo>
                      <a:pt x="1108" y="899"/>
                    </a:lnTo>
                    <a:lnTo>
                      <a:pt x="1105" y="897"/>
                    </a:lnTo>
                    <a:lnTo>
                      <a:pt x="1102" y="896"/>
                    </a:lnTo>
                    <a:lnTo>
                      <a:pt x="1098" y="895"/>
                    </a:lnTo>
                    <a:lnTo>
                      <a:pt x="1096" y="894"/>
                    </a:lnTo>
                    <a:lnTo>
                      <a:pt x="1092" y="893"/>
                    </a:lnTo>
                    <a:lnTo>
                      <a:pt x="1089" y="893"/>
                    </a:lnTo>
                    <a:lnTo>
                      <a:pt x="1085" y="895"/>
                    </a:lnTo>
                    <a:lnTo>
                      <a:pt x="1083" y="893"/>
                    </a:lnTo>
                    <a:lnTo>
                      <a:pt x="1081" y="893"/>
                    </a:lnTo>
                    <a:lnTo>
                      <a:pt x="1078" y="893"/>
                    </a:lnTo>
                    <a:lnTo>
                      <a:pt x="1076" y="888"/>
                    </a:lnTo>
                    <a:lnTo>
                      <a:pt x="1076" y="886"/>
                    </a:lnTo>
                    <a:lnTo>
                      <a:pt x="1076" y="884"/>
                    </a:lnTo>
                    <a:lnTo>
                      <a:pt x="1075" y="881"/>
                    </a:lnTo>
                    <a:lnTo>
                      <a:pt x="1074" y="879"/>
                    </a:lnTo>
                    <a:lnTo>
                      <a:pt x="1071" y="882"/>
                    </a:lnTo>
                    <a:lnTo>
                      <a:pt x="1069" y="887"/>
                    </a:lnTo>
                    <a:lnTo>
                      <a:pt x="1066" y="890"/>
                    </a:lnTo>
                    <a:lnTo>
                      <a:pt x="1062" y="886"/>
                    </a:lnTo>
                    <a:lnTo>
                      <a:pt x="1061" y="886"/>
                    </a:lnTo>
                    <a:lnTo>
                      <a:pt x="1060" y="886"/>
                    </a:lnTo>
                    <a:lnTo>
                      <a:pt x="1059" y="885"/>
                    </a:lnTo>
                    <a:lnTo>
                      <a:pt x="1057" y="887"/>
                    </a:lnTo>
                    <a:lnTo>
                      <a:pt x="1057" y="890"/>
                    </a:lnTo>
                    <a:lnTo>
                      <a:pt x="1056" y="893"/>
                    </a:lnTo>
                    <a:lnTo>
                      <a:pt x="1053" y="893"/>
                    </a:lnTo>
                    <a:lnTo>
                      <a:pt x="1050" y="888"/>
                    </a:lnTo>
                    <a:lnTo>
                      <a:pt x="1050" y="884"/>
                    </a:lnTo>
                    <a:lnTo>
                      <a:pt x="1049" y="881"/>
                    </a:lnTo>
                    <a:lnTo>
                      <a:pt x="1046" y="879"/>
                    </a:lnTo>
                    <a:lnTo>
                      <a:pt x="1044" y="880"/>
                    </a:lnTo>
                    <a:lnTo>
                      <a:pt x="1043" y="880"/>
                    </a:lnTo>
                    <a:lnTo>
                      <a:pt x="1042" y="881"/>
                    </a:lnTo>
                    <a:lnTo>
                      <a:pt x="1039" y="881"/>
                    </a:lnTo>
                    <a:lnTo>
                      <a:pt x="1036" y="878"/>
                    </a:lnTo>
                    <a:lnTo>
                      <a:pt x="1035" y="875"/>
                    </a:lnTo>
                    <a:lnTo>
                      <a:pt x="1034" y="872"/>
                    </a:lnTo>
                    <a:lnTo>
                      <a:pt x="1034" y="869"/>
                    </a:lnTo>
                    <a:lnTo>
                      <a:pt x="1034" y="865"/>
                    </a:lnTo>
                    <a:lnTo>
                      <a:pt x="1034" y="862"/>
                    </a:lnTo>
                    <a:lnTo>
                      <a:pt x="1033" y="859"/>
                    </a:lnTo>
                    <a:lnTo>
                      <a:pt x="1029" y="856"/>
                    </a:lnTo>
                    <a:lnTo>
                      <a:pt x="1029" y="851"/>
                    </a:lnTo>
                    <a:lnTo>
                      <a:pt x="1028" y="846"/>
                    </a:lnTo>
                    <a:lnTo>
                      <a:pt x="1027" y="841"/>
                    </a:lnTo>
                    <a:lnTo>
                      <a:pt x="1025" y="836"/>
                    </a:lnTo>
                    <a:lnTo>
                      <a:pt x="1022" y="833"/>
                    </a:lnTo>
                    <a:lnTo>
                      <a:pt x="1019" y="832"/>
                    </a:lnTo>
                    <a:lnTo>
                      <a:pt x="1016" y="830"/>
                    </a:lnTo>
                    <a:lnTo>
                      <a:pt x="1013" y="829"/>
                    </a:lnTo>
                    <a:lnTo>
                      <a:pt x="1015" y="825"/>
                    </a:lnTo>
                    <a:lnTo>
                      <a:pt x="1018" y="822"/>
                    </a:lnTo>
                    <a:lnTo>
                      <a:pt x="1022" y="819"/>
                    </a:lnTo>
                    <a:lnTo>
                      <a:pt x="1020" y="813"/>
                    </a:lnTo>
                    <a:lnTo>
                      <a:pt x="1019" y="811"/>
                    </a:lnTo>
                    <a:lnTo>
                      <a:pt x="1018" y="807"/>
                    </a:lnTo>
                    <a:lnTo>
                      <a:pt x="1017" y="805"/>
                    </a:lnTo>
                    <a:lnTo>
                      <a:pt x="1017" y="802"/>
                    </a:lnTo>
                    <a:lnTo>
                      <a:pt x="1021" y="797"/>
                    </a:lnTo>
                    <a:lnTo>
                      <a:pt x="1025" y="794"/>
                    </a:lnTo>
                    <a:lnTo>
                      <a:pt x="1025" y="790"/>
                    </a:lnTo>
                    <a:lnTo>
                      <a:pt x="1025" y="784"/>
                    </a:lnTo>
                    <a:lnTo>
                      <a:pt x="1021" y="783"/>
                    </a:lnTo>
                    <a:lnTo>
                      <a:pt x="1018" y="783"/>
                    </a:lnTo>
                    <a:lnTo>
                      <a:pt x="1015" y="781"/>
                    </a:lnTo>
                    <a:lnTo>
                      <a:pt x="1016" y="779"/>
                    </a:lnTo>
                    <a:lnTo>
                      <a:pt x="1020" y="777"/>
                    </a:lnTo>
                    <a:lnTo>
                      <a:pt x="1023" y="774"/>
                    </a:lnTo>
                    <a:lnTo>
                      <a:pt x="1023" y="772"/>
                    </a:lnTo>
                    <a:lnTo>
                      <a:pt x="1017" y="773"/>
                    </a:lnTo>
                    <a:lnTo>
                      <a:pt x="1016" y="773"/>
                    </a:lnTo>
                    <a:lnTo>
                      <a:pt x="1016" y="772"/>
                    </a:lnTo>
                    <a:lnTo>
                      <a:pt x="1016" y="770"/>
                    </a:lnTo>
                    <a:lnTo>
                      <a:pt x="1016" y="769"/>
                    </a:lnTo>
                    <a:lnTo>
                      <a:pt x="1019" y="766"/>
                    </a:lnTo>
                    <a:lnTo>
                      <a:pt x="1020" y="762"/>
                    </a:lnTo>
                    <a:lnTo>
                      <a:pt x="1021" y="759"/>
                    </a:lnTo>
                    <a:lnTo>
                      <a:pt x="1020" y="754"/>
                    </a:lnTo>
                    <a:lnTo>
                      <a:pt x="1020" y="750"/>
                    </a:lnTo>
                    <a:lnTo>
                      <a:pt x="1020" y="745"/>
                    </a:lnTo>
                    <a:lnTo>
                      <a:pt x="1021" y="742"/>
                    </a:lnTo>
                    <a:lnTo>
                      <a:pt x="1025" y="739"/>
                    </a:lnTo>
                    <a:lnTo>
                      <a:pt x="1025" y="736"/>
                    </a:lnTo>
                    <a:lnTo>
                      <a:pt x="1024" y="734"/>
                    </a:lnTo>
                    <a:lnTo>
                      <a:pt x="1022" y="731"/>
                    </a:lnTo>
                    <a:lnTo>
                      <a:pt x="1022" y="729"/>
                    </a:lnTo>
                    <a:lnTo>
                      <a:pt x="1024" y="727"/>
                    </a:lnTo>
                    <a:lnTo>
                      <a:pt x="1026" y="725"/>
                    </a:lnTo>
                    <a:lnTo>
                      <a:pt x="1027" y="723"/>
                    </a:lnTo>
                    <a:lnTo>
                      <a:pt x="1025" y="721"/>
                    </a:lnTo>
                    <a:lnTo>
                      <a:pt x="1020" y="721"/>
                    </a:lnTo>
                    <a:lnTo>
                      <a:pt x="1018" y="723"/>
                    </a:lnTo>
                    <a:lnTo>
                      <a:pt x="1016" y="726"/>
                    </a:lnTo>
                    <a:lnTo>
                      <a:pt x="1013" y="730"/>
                    </a:lnTo>
                    <a:lnTo>
                      <a:pt x="1011" y="733"/>
                    </a:lnTo>
                    <a:lnTo>
                      <a:pt x="1008" y="735"/>
                    </a:lnTo>
                    <a:lnTo>
                      <a:pt x="1005" y="736"/>
                    </a:lnTo>
                    <a:lnTo>
                      <a:pt x="1001" y="736"/>
                    </a:lnTo>
                    <a:lnTo>
                      <a:pt x="1000" y="740"/>
                    </a:lnTo>
                    <a:lnTo>
                      <a:pt x="1001" y="744"/>
                    </a:lnTo>
                    <a:lnTo>
                      <a:pt x="1001" y="748"/>
                    </a:lnTo>
                    <a:lnTo>
                      <a:pt x="998" y="751"/>
                    </a:lnTo>
                    <a:lnTo>
                      <a:pt x="997" y="757"/>
                    </a:lnTo>
                    <a:lnTo>
                      <a:pt x="994" y="761"/>
                    </a:lnTo>
                    <a:lnTo>
                      <a:pt x="992" y="766"/>
                    </a:lnTo>
                    <a:lnTo>
                      <a:pt x="990" y="771"/>
                    </a:lnTo>
                    <a:lnTo>
                      <a:pt x="983" y="775"/>
                    </a:lnTo>
                    <a:lnTo>
                      <a:pt x="981" y="780"/>
                    </a:lnTo>
                    <a:lnTo>
                      <a:pt x="979" y="785"/>
                    </a:lnTo>
                    <a:lnTo>
                      <a:pt x="972" y="788"/>
                    </a:lnTo>
                    <a:lnTo>
                      <a:pt x="969" y="793"/>
                    </a:lnTo>
                    <a:lnTo>
                      <a:pt x="969" y="798"/>
                    </a:lnTo>
                    <a:lnTo>
                      <a:pt x="968" y="804"/>
                    </a:lnTo>
                    <a:lnTo>
                      <a:pt x="964" y="808"/>
                    </a:lnTo>
                    <a:lnTo>
                      <a:pt x="964" y="813"/>
                    </a:lnTo>
                    <a:lnTo>
                      <a:pt x="962" y="816"/>
                    </a:lnTo>
                    <a:lnTo>
                      <a:pt x="958" y="818"/>
                    </a:lnTo>
                    <a:lnTo>
                      <a:pt x="953" y="818"/>
                    </a:lnTo>
                    <a:lnTo>
                      <a:pt x="949" y="815"/>
                    </a:lnTo>
                    <a:lnTo>
                      <a:pt x="945" y="813"/>
                    </a:lnTo>
                    <a:lnTo>
                      <a:pt x="939" y="811"/>
                    </a:lnTo>
                    <a:lnTo>
                      <a:pt x="934" y="811"/>
                    </a:lnTo>
                    <a:lnTo>
                      <a:pt x="932" y="809"/>
                    </a:lnTo>
                    <a:lnTo>
                      <a:pt x="930" y="807"/>
                    </a:lnTo>
                    <a:lnTo>
                      <a:pt x="928" y="807"/>
                    </a:lnTo>
                    <a:lnTo>
                      <a:pt x="926" y="807"/>
                    </a:lnTo>
                    <a:lnTo>
                      <a:pt x="926" y="812"/>
                    </a:lnTo>
                    <a:lnTo>
                      <a:pt x="930" y="814"/>
                    </a:lnTo>
                    <a:lnTo>
                      <a:pt x="935" y="816"/>
                    </a:lnTo>
                    <a:lnTo>
                      <a:pt x="938" y="820"/>
                    </a:lnTo>
                    <a:lnTo>
                      <a:pt x="938" y="826"/>
                    </a:lnTo>
                    <a:lnTo>
                      <a:pt x="939" y="827"/>
                    </a:lnTo>
                    <a:lnTo>
                      <a:pt x="941" y="826"/>
                    </a:lnTo>
                    <a:lnTo>
                      <a:pt x="943" y="824"/>
                    </a:lnTo>
                    <a:lnTo>
                      <a:pt x="944" y="822"/>
                    </a:lnTo>
                    <a:lnTo>
                      <a:pt x="946" y="820"/>
                    </a:lnTo>
                    <a:lnTo>
                      <a:pt x="949" y="820"/>
                    </a:lnTo>
                    <a:lnTo>
                      <a:pt x="953" y="822"/>
                    </a:lnTo>
                    <a:lnTo>
                      <a:pt x="953" y="826"/>
                    </a:lnTo>
                    <a:lnTo>
                      <a:pt x="952" y="829"/>
                    </a:lnTo>
                    <a:lnTo>
                      <a:pt x="948" y="831"/>
                    </a:lnTo>
                    <a:lnTo>
                      <a:pt x="945" y="832"/>
                    </a:lnTo>
                    <a:lnTo>
                      <a:pt x="943" y="833"/>
                    </a:lnTo>
                    <a:lnTo>
                      <a:pt x="941" y="832"/>
                    </a:lnTo>
                    <a:lnTo>
                      <a:pt x="940" y="831"/>
                    </a:lnTo>
                    <a:lnTo>
                      <a:pt x="939" y="829"/>
                    </a:lnTo>
                    <a:lnTo>
                      <a:pt x="936" y="831"/>
                    </a:lnTo>
                    <a:lnTo>
                      <a:pt x="934" y="833"/>
                    </a:lnTo>
                    <a:lnTo>
                      <a:pt x="931" y="835"/>
                    </a:lnTo>
                    <a:lnTo>
                      <a:pt x="927" y="836"/>
                    </a:lnTo>
                    <a:lnTo>
                      <a:pt x="927" y="840"/>
                    </a:lnTo>
                    <a:lnTo>
                      <a:pt x="924" y="843"/>
                    </a:lnTo>
                    <a:lnTo>
                      <a:pt x="920" y="846"/>
                    </a:lnTo>
                    <a:lnTo>
                      <a:pt x="919" y="850"/>
                    </a:lnTo>
                    <a:lnTo>
                      <a:pt x="916" y="852"/>
                    </a:lnTo>
                    <a:lnTo>
                      <a:pt x="911" y="855"/>
                    </a:lnTo>
                    <a:lnTo>
                      <a:pt x="909" y="858"/>
                    </a:lnTo>
                    <a:lnTo>
                      <a:pt x="910" y="863"/>
                    </a:lnTo>
                    <a:lnTo>
                      <a:pt x="915" y="865"/>
                    </a:lnTo>
                    <a:lnTo>
                      <a:pt x="916" y="867"/>
                    </a:lnTo>
                    <a:lnTo>
                      <a:pt x="918" y="871"/>
                    </a:lnTo>
                    <a:lnTo>
                      <a:pt x="921" y="874"/>
                    </a:lnTo>
                    <a:lnTo>
                      <a:pt x="919" y="879"/>
                    </a:lnTo>
                    <a:lnTo>
                      <a:pt x="915" y="880"/>
                    </a:lnTo>
                    <a:lnTo>
                      <a:pt x="910" y="882"/>
                    </a:lnTo>
                    <a:lnTo>
                      <a:pt x="911" y="887"/>
                    </a:lnTo>
                    <a:lnTo>
                      <a:pt x="910" y="893"/>
                    </a:lnTo>
                    <a:lnTo>
                      <a:pt x="908" y="896"/>
                    </a:lnTo>
                    <a:lnTo>
                      <a:pt x="904" y="901"/>
                    </a:lnTo>
                    <a:lnTo>
                      <a:pt x="904" y="905"/>
                    </a:lnTo>
                    <a:lnTo>
                      <a:pt x="901" y="906"/>
                    </a:lnTo>
                    <a:lnTo>
                      <a:pt x="897" y="910"/>
                    </a:lnTo>
                    <a:lnTo>
                      <a:pt x="893" y="912"/>
                    </a:lnTo>
                    <a:lnTo>
                      <a:pt x="890" y="913"/>
                    </a:lnTo>
                    <a:lnTo>
                      <a:pt x="891" y="914"/>
                    </a:lnTo>
                    <a:lnTo>
                      <a:pt x="892" y="914"/>
                    </a:lnTo>
                    <a:lnTo>
                      <a:pt x="893" y="914"/>
                    </a:lnTo>
                    <a:lnTo>
                      <a:pt x="894" y="915"/>
                    </a:lnTo>
                    <a:lnTo>
                      <a:pt x="894" y="917"/>
                    </a:lnTo>
                    <a:lnTo>
                      <a:pt x="894" y="920"/>
                    </a:lnTo>
                    <a:lnTo>
                      <a:pt x="894" y="921"/>
                    </a:lnTo>
                    <a:lnTo>
                      <a:pt x="891" y="924"/>
                    </a:lnTo>
                    <a:lnTo>
                      <a:pt x="890" y="929"/>
                    </a:lnTo>
                    <a:lnTo>
                      <a:pt x="889" y="931"/>
                    </a:lnTo>
                    <a:lnTo>
                      <a:pt x="884" y="932"/>
                    </a:lnTo>
                    <a:lnTo>
                      <a:pt x="884" y="940"/>
                    </a:lnTo>
                    <a:lnTo>
                      <a:pt x="879" y="946"/>
                    </a:lnTo>
                    <a:lnTo>
                      <a:pt x="872" y="948"/>
                    </a:lnTo>
                    <a:lnTo>
                      <a:pt x="866" y="952"/>
                    </a:lnTo>
                    <a:lnTo>
                      <a:pt x="862" y="952"/>
                    </a:lnTo>
                    <a:lnTo>
                      <a:pt x="861" y="956"/>
                    </a:lnTo>
                    <a:lnTo>
                      <a:pt x="861" y="960"/>
                    </a:lnTo>
                    <a:lnTo>
                      <a:pt x="859" y="964"/>
                    </a:lnTo>
                    <a:lnTo>
                      <a:pt x="859" y="970"/>
                    </a:lnTo>
                    <a:lnTo>
                      <a:pt x="856" y="974"/>
                    </a:lnTo>
                    <a:lnTo>
                      <a:pt x="852" y="978"/>
                    </a:lnTo>
                    <a:lnTo>
                      <a:pt x="848" y="982"/>
                    </a:lnTo>
                    <a:lnTo>
                      <a:pt x="850" y="983"/>
                    </a:lnTo>
                    <a:lnTo>
                      <a:pt x="852" y="983"/>
                    </a:lnTo>
                    <a:lnTo>
                      <a:pt x="852" y="985"/>
                    </a:lnTo>
                    <a:lnTo>
                      <a:pt x="852" y="987"/>
                    </a:lnTo>
                    <a:lnTo>
                      <a:pt x="849" y="987"/>
                    </a:lnTo>
                    <a:lnTo>
                      <a:pt x="846" y="989"/>
                    </a:lnTo>
                    <a:lnTo>
                      <a:pt x="845" y="993"/>
                    </a:lnTo>
                    <a:lnTo>
                      <a:pt x="843" y="995"/>
                    </a:lnTo>
                    <a:lnTo>
                      <a:pt x="842" y="1000"/>
                    </a:lnTo>
                    <a:lnTo>
                      <a:pt x="840" y="1003"/>
                    </a:lnTo>
                    <a:lnTo>
                      <a:pt x="839" y="1006"/>
                    </a:lnTo>
                    <a:lnTo>
                      <a:pt x="841" y="1011"/>
                    </a:lnTo>
                    <a:lnTo>
                      <a:pt x="840" y="1016"/>
                    </a:lnTo>
                    <a:lnTo>
                      <a:pt x="839" y="1021"/>
                    </a:lnTo>
                    <a:lnTo>
                      <a:pt x="837" y="1025"/>
                    </a:lnTo>
                    <a:lnTo>
                      <a:pt x="835" y="1031"/>
                    </a:lnTo>
                    <a:lnTo>
                      <a:pt x="833" y="1036"/>
                    </a:lnTo>
                    <a:lnTo>
                      <a:pt x="830" y="1041"/>
                    </a:lnTo>
                    <a:lnTo>
                      <a:pt x="826" y="1046"/>
                    </a:lnTo>
                    <a:lnTo>
                      <a:pt x="822" y="1049"/>
                    </a:lnTo>
                    <a:lnTo>
                      <a:pt x="824" y="1053"/>
                    </a:lnTo>
                    <a:lnTo>
                      <a:pt x="821" y="1053"/>
                    </a:lnTo>
                    <a:lnTo>
                      <a:pt x="816" y="1052"/>
                    </a:lnTo>
                    <a:lnTo>
                      <a:pt x="812" y="1052"/>
                    </a:lnTo>
                    <a:lnTo>
                      <a:pt x="811" y="1052"/>
                    </a:lnTo>
                    <a:lnTo>
                      <a:pt x="810" y="1052"/>
                    </a:lnTo>
                    <a:lnTo>
                      <a:pt x="810" y="1056"/>
                    </a:lnTo>
                    <a:lnTo>
                      <a:pt x="811" y="1060"/>
                    </a:lnTo>
                    <a:lnTo>
                      <a:pt x="811" y="1064"/>
                    </a:lnTo>
                    <a:lnTo>
                      <a:pt x="811" y="1068"/>
                    </a:lnTo>
                    <a:lnTo>
                      <a:pt x="810" y="1073"/>
                    </a:lnTo>
                    <a:lnTo>
                      <a:pt x="809" y="1076"/>
                    </a:lnTo>
                    <a:lnTo>
                      <a:pt x="807" y="1079"/>
                    </a:lnTo>
                    <a:lnTo>
                      <a:pt x="805" y="1083"/>
                    </a:lnTo>
                    <a:lnTo>
                      <a:pt x="805" y="1086"/>
                    </a:lnTo>
                    <a:lnTo>
                      <a:pt x="805" y="1092"/>
                    </a:lnTo>
                    <a:lnTo>
                      <a:pt x="804" y="1095"/>
                    </a:lnTo>
                    <a:lnTo>
                      <a:pt x="800" y="1096"/>
                    </a:lnTo>
                    <a:lnTo>
                      <a:pt x="798" y="1100"/>
                    </a:lnTo>
                    <a:lnTo>
                      <a:pt x="798" y="1105"/>
                    </a:lnTo>
                    <a:lnTo>
                      <a:pt x="797" y="1110"/>
                    </a:lnTo>
                    <a:lnTo>
                      <a:pt x="792" y="1111"/>
                    </a:lnTo>
                    <a:lnTo>
                      <a:pt x="792" y="1115"/>
                    </a:lnTo>
                    <a:lnTo>
                      <a:pt x="791" y="1120"/>
                    </a:lnTo>
                    <a:lnTo>
                      <a:pt x="790" y="1124"/>
                    </a:lnTo>
                    <a:lnTo>
                      <a:pt x="788" y="1128"/>
                    </a:lnTo>
                    <a:lnTo>
                      <a:pt x="786" y="1132"/>
                    </a:lnTo>
                    <a:lnTo>
                      <a:pt x="784" y="1137"/>
                    </a:lnTo>
                    <a:lnTo>
                      <a:pt x="783" y="1141"/>
                    </a:lnTo>
                    <a:lnTo>
                      <a:pt x="782" y="1145"/>
                    </a:lnTo>
                    <a:lnTo>
                      <a:pt x="780" y="1146"/>
                    </a:lnTo>
                    <a:lnTo>
                      <a:pt x="777" y="1147"/>
                    </a:lnTo>
                    <a:lnTo>
                      <a:pt x="776" y="1149"/>
                    </a:lnTo>
                    <a:lnTo>
                      <a:pt x="775" y="1151"/>
                    </a:lnTo>
                    <a:lnTo>
                      <a:pt x="771" y="1156"/>
                    </a:lnTo>
                    <a:lnTo>
                      <a:pt x="766" y="1161"/>
                    </a:lnTo>
                    <a:lnTo>
                      <a:pt x="764" y="1167"/>
                    </a:lnTo>
                    <a:lnTo>
                      <a:pt x="764" y="1172"/>
                    </a:lnTo>
                    <a:lnTo>
                      <a:pt x="762" y="1177"/>
                    </a:lnTo>
                    <a:lnTo>
                      <a:pt x="764" y="1182"/>
                    </a:lnTo>
                    <a:lnTo>
                      <a:pt x="763" y="1186"/>
                    </a:lnTo>
                    <a:lnTo>
                      <a:pt x="755" y="1186"/>
                    </a:lnTo>
                    <a:lnTo>
                      <a:pt x="756" y="1184"/>
                    </a:lnTo>
                    <a:lnTo>
                      <a:pt x="758" y="1181"/>
                    </a:lnTo>
                    <a:lnTo>
                      <a:pt x="759" y="1178"/>
                    </a:lnTo>
                    <a:lnTo>
                      <a:pt x="757" y="1175"/>
                    </a:lnTo>
                    <a:lnTo>
                      <a:pt x="755" y="1175"/>
                    </a:lnTo>
                    <a:lnTo>
                      <a:pt x="754" y="1176"/>
                    </a:lnTo>
                    <a:lnTo>
                      <a:pt x="753" y="1177"/>
                    </a:lnTo>
                    <a:lnTo>
                      <a:pt x="752" y="1179"/>
                    </a:lnTo>
                    <a:lnTo>
                      <a:pt x="753" y="1184"/>
                    </a:lnTo>
                    <a:lnTo>
                      <a:pt x="753" y="1188"/>
                    </a:lnTo>
                    <a:lnTo>
                      <a:pt x="753" y="1193"/>
                    </a:lnTo>
                    <a:lnTo>
                      <a:pt x="757" y="1197"/>
                    </a:lnTo>
                    <a:lnTo>
                      <a:pt x="755" y="1201"/>
                    </a:lnTo>
                    <a:lnTo>
                      <a:pt x="754" y="1204"/>
                    </a:lnTo>
                    <a:lnTo>
                      <a:pt x="753" y="1208"/>
                    </a:lnTo>
                    <a:lnTo>
                      <a:pt x="751" y="1212"/>
                    </a:lnTo>
                    <a:lnTo>
                      <a:pt x="750" y="1215"/>
                    </a:lnTo>
                    <a:lnTo>
                      <a:pt x="749" y="1220"/>
                    </a:lnTo>
                    <a:lnTo>
                      <a:pt x="749" y="1223"/>
                    </a:lnTo>
                    <a:lnTo>
                      <a:pt x="749" y="1227"/>
                    </a:lnTo>
                    <a:lnTo>
                      <a:pt x="744" y="1229"/>
                    </a:lnTo>
                    <a:lnTo>
                      <a:pt x="739" y="1234"/>
                    </a:lnTo>
                    <a:lnTo>
                      <a:pt x="735" y="1238"/>
                    </a:lnTo>
                    <a:lnTo>
                      <a:pt x="728" y="1240"/>
                    </a:lnTo>
                    <a:lnTo>
                      <a:pt x="725" y="1244"/>
                    </a:lnTo>
                    <a:lnTo>
                      <a:pt x="725" y="1248"/>
                    </a:lnTo>
                    <a:lnTo>
                      <a:pt x="723" y="1254"/>
                    </a:lnTo>
                    <a:lnTo>
                      <a:pt x="720" y="1257"/>
                    </a:lnTo>
                    <a:lnTo>
                      <a:pt x="722" y="1264"/>
                    </a:lnTo>
                    <a:lnTo>
                      <a:pt x="721" y="1268"/>
                    </a:lnTo>
                    <a:lnTo>
                      <a:pt x="719" y="1272"/>
                    </a:lnTo>
                    <a:lnTo>
                      <a:pt x="714" y="1274"/>
                    </a:lnTo>
                    <a:lnTo>
                      <a:pt x="710" y="1277"/>
                    </a:lnTo>
                    <a:lnTo>
                      <a:pt x="708" y="1281"/>
                    </a:lnTo>
                    <a:lnTo>
                      <a:pt x="708" y="1284"/>
                    </a:lnTo>
                    <a:lnTo>
                      <a:pt x="710" y="1289"/>
                    </a:lnTo>
                    <a:lnTo>
                      <a:pt x="711" y="1291"/>
                    </a:lnTo>
                    <a:lnTo>
                      <a:pt x="712" y="1292"/>
                    </a:lnTo>
                    <a:lnTo>
                      <a:pt x="714" y="1293"/>
                    </a:lnTo>
                    <a:lnTo>
                      <a:pt x="713" y="1296"/>
                    </a:lnTo>
                    <a:lnTo>
                      <a:pt x="712" y="1300"/>
                    </a:lnTo>
                    <a:lnTo>
                      <a:pt x="711" y="1302"/>
                    </a:lnTo>
                    <a:lnTo>
                      <a:pt x="710" y="1306"/>
                    </a:lnTo>
                    <a:lnTo>
                      <a:pt x="710" y="1310"/>
                    </a:lnTo>
                    <a:lnTo>
                      <a:pt x="708" y="1313"/>
                    </a:lnTo>
                    <a:lnTo>
                      <a:pt x="707" y="1317"/>
                    </a:lnTo>
                    <a:lnTo>
                      <a:pt x="703" y="1319"/>
                    </a:lnTo>
                    <a:lnTo>
                      <a:pt x="700" y="1321"/>
                    </a:lnTo>
                    <a:lnTo>
                      <a:pt x="699" y="1321"/>
                    </a:lnTo>
                    <a:lnTo>
                      <a:pt x="697" y="1321"/>
                    </a:lnTo>
                    <a:lnTo>
                      <a:pt x="696" y="1322"/>
                    </a:lnTo>
                    <a:lnTo>
                      <a:pt x="694" y="1322"/>
                    </a:lnTo>
                    <a:lnTo>
                      <a:pt x="695" y="1326"/>
                    </a:lnTo>
                    <a:lnTo>
                      <a:pt x="698" y="1328"/>
                    </a:lnTo>
                    <a:lnTo>
                      <a:pt x="700" y="1332"/>
                    </a:lnTo>
                    <a:lnTo>
                      <a:pt x="700" y="1336"/>
                    </a:lnTo>
                    <a:lnTo>
                      <a:pt x="696" y="1338"/>
                    </a:lnTo>
                    <a:lnTo>
                      <a:pt x="693" y="1341"/>
                    </a:lnTo>
                    <a:lnTo>
                      <a:pt x="692" y="1345"/>
                    </a:lnTo>
                    <a:lnTo>
                      <a:pt x="691" y="1349"/>
                    </a:lnTo>
                    <a:lnTo>
                      <a:pt x="692" y="1353"/>
                    </a:lnTo>
                    <a:lnTo>
                      <a:pt x="693" y="1358"/>
                    </a:lnTo>
                    <a:lnTo>
                      <a:pt x="692" y="1362"/>
                    </a:lnTo>
                    <a:lnTo>
                      <a:pt x="689" y="1365"/>
                    </a:lnTo>
                    <a:lnTo>
                      <a:pt x="687" y="1365"/>
                    </a:lnTo>
                    <a:lnTo>
                      <a:pt x="686" y="1366"/>
                    </a:lnTo>
                    <a:lnTo>
                      <a:pt x="686" y="1367"/>
                    </a:lnTo>
                    <a:lnTo>
                      <a:pt x="686" y="1368"/>
                    </a:lnTo>
                    <a:lnTo>
                      <a:pt x="689" y="1371"/>
                    </a:lnTo>
                    <a:lnTo>
                      <a:pt x="690" y="1373"/>
                    </a:lnTo>
                    <a:lnTo>
                      <a:pt x="688" y="1373"/>
                    </a:lnTo>
                    <a:lnTo>
                      <a:pt x="684" y="1373"/>
                    </a:lnTo>
                    <a:lnTo>
                      <a:pt x="682" y="1373"/>
                    </a:lnTo>
                    <a:lnTo>
                      <a:pt x="680" y="1376"/>
                    </a:lnTo>
                    <a:lnTo>
                      <a:pt x="680" y="1380"/>
                    </a:lnTo>
                    <a:lnTo>
                      <a:pt x="680" y="1386"/>
                    </a:lnTo>
                    <a:lnTo>
                      <a:pt x="678" y="1390"/>
                    </a:lnTo>
                    <a:lnTo>
                      <a:pt x="677" y="1394"/>
                    </a:lnTo>
                    <a:lnTo>
                      <a:pt x="681" y="1399"/>
                    </a:lnTo>
                    <a:lnTo>
                      <a:pt x="679" y="1402"/>
                    </a:lnTo>
                    <a:lnTo>
                      <a:pt x="677" y="1407"/>
                    </a:lnTo>
                    <a:lnTo>
                      <a:pt x="675" y="1410"/>
                    </a:lnTo>
                    <a:lnTo>
                      <a:pt x="671" y="1411"/>
                    </a:lnTo>
                    <a:lnTo>
                      <a:pt x="671" y="1413"/>
                    </a:lnTo>
                    <a:lnTo>
                      <a:pt x="671" y="1416"/>
                    </a:lnTo>
                    <a:lnTo>
                      <a:pt x="672" y="1419"/>
                    </a:lnTo>
                    <a:lnTo>
                      <a:pt x="671" y="1422"/>
                    </a:lnTo>
                    <a:lnTo>
                      <a:pt x="667" y="1424"/>
                    </a:lnTo>
                    <a:lnTo>
                      <a:pt x="665" y="1428"/>
                    </a:lnTo>
                    <a:lnTo>
                      <a:pt x="664" y="1432"/>
                    </a:lnTo>
                    <a:lnTo>
                      <a:pt x="663" y="1437"/>
                    </a:lnTo>
                    <a:lnTo>
                      <a:pt x="658" y="1442"/>
                    </a:lnTo>
                    <a:lnTo>
                      <a:pt x="654" y="1446"/>
                    </a:lnTo>
                    <a:lnTo>
                      <a:pt x="649" y="1451"/>
                    </a:lnTo>
                    <a:lnTo>
                      <a:pt x="644" y="1454"/>
                    </a:lnTo>
                    <a:lnTo>
                      <a:pt x="644" y="1458"/>
                    </a:lnTo>
                    <a:lnTo>
                      <a:pt x="643" y="1461"/>
                    </a:lnTo>
                    <a:lnTo>
                      <a:pt x="641" y="1464"/>
                    </a:lnTo>
                    <a:lnTo>
                      <a:pt x="640" y="1467"/>
                    </a:lnTo>
                    <a:lnTo>
                      <a:pt x="639" y="1470"/>
                    </a:lnTo>
                    <a:lnTo>
                      <a:pt x="638" y="1473"/>
                    </a:lnTo>
                    <a:lnTo>
                      <a:pt x="638" y="1476"/>
                    </a:lnTo>
                    <a:lnTo>
                      <a:pt x="639" y="1481"/>
                    </a:lnTo>
                    <a:lnTo>
                      <a:pt x="635" y="1482"/>
                    </a:lnTo>
                    <a:lnTo>
                      <a:pt x="628" y="1480"/>
                    </a:lnTo>
                    <a:lnTo>
                      <a:pt x="624" y="1480"/>
                    </a:lnTo>
                    <a:lnTo>
                      <a:pt x="620" y="1484"/>
                    </a:lnTo>
                    <a:lnTo>
                      <a:pt x="617" y="1484"/>
                    </a:lnTo>
                    <a:lnTo>
                      <a:pt x="614" y="1487"/>
                    </a:lnTo>
                    <a:lnTo>
                      <a:pt x="612" y="1488"/>
                    </a:lnTo>
                    <a:lnTo>
                      <a:pt x="610" y="1485"/>
                    </a:lnTo>
                    <a:lnTo>
                      <a:pt x="608" y="1488"/>
                    </a:lnTo>
                    <a:lnTo>
                      <a:pt x="607" y="1492"/>
                    </a:lnTo>
                    <a:lnTo>
                      <a:pt x="605" y="1496"/>
                    </a:lnTo>
                    <a:lnTo>
                      <a:pt x="600" y="1497"/>
                    </a:lnTo>
                    <a:lnTo>
                      <a:pt x="600" y="1493"/>
                    </a:lnTo>
                    <a:lnTo>
                      <a:pt x="599" y="1492"/>
                    </a:lnTo>
                    <a:lnTo>
                      <a:pt x="596" y="1491"/>
                    </a:lnTo>
                    <a:lnTo>
                      <a:pt x="595" y="1489"/>
                    </a:lnTo>
                    <a:lnTo>
                      <a:pt x="593" y="1493"/>
                    </a:lnTo>
                    <a:lnTo>
                      <a:pt x="591" y="1496"/>
                    </a:lnTo>
                    <a:lnTo>
                      <a:pt x="587" y="1498"/>
                    </a:lnTo>
                    <a:lnTo>
                      <a:pt x="584" y="1500"/>
                    </a:lnTo>
                    <a:lnTo>
                      <a:pt x="583" y="1503"/>
                    </a:lnTo>
                    <a:lnTo>
                      <a:pt x="579" y="1506"/>
                    </a:lnTo>
                    <a:lnTo>
                      <a:pt x="575" y="1506"/>
                    </a:lnTo>
                    <a:lnTo>
                      <a:pt x="572" y="1508"/>
                    </a:lnTo>
                    <a:lnTo>
                      <a:pt x="572" y="1506"/>
                    </a:lnTo>
                    <a:lnTo>
                      <a:pt x="572" y="1503"/>
                    </a:lnTo>
                    <a:lnTo>
                      <a:pt x="572" y="1502"/>
                    </a:lnTo>
                    <a:lnTo>
                      <a:pt x="571" y="1500"/>
                    </a:lnTo>
                    <a:lnTo>
                      <a:pt x="571" y="1498"/>
                    </a:lnTo>
                    <a:lnTo>
                      <a:pt x="570" y="1497"/>
                    </a:lnTo>
                    <a:lnTo>
                      <a:pt x="568" y="1495"/>
                    </a:lnTo>
                    <a:lnTo>
                      <a:pt x="568" y="1493"/>
                    </a:lnTo>
                    <a:lnTo>
                      <a:pt x="566" y="1495"/>
                    </a:lnTo>
                    <a:lnTo>
                      <a:pt x="564" y="1497"/>
                    </a:lnTo>
                    <a:lnTo>
                      <a:pt x="562" y="1498"/>
                    </a:lnTo>
                    <a:lnTo>
                      <a:pt x="559" y="1499"/>
                    </a:lnTo>
                    <a:lnTo>
                      <a:pt x="558" y="1501"/>
                    </a:lnTo>
                    <a:lnTo>
                      <a:pt x="556" y="1503"/>
                    </a:lnTo>
                    <a:lnTo>
                      <a:pt x="555" y="1503"/>
                    </a:lnTo>
                    <a:lnTo>
                      <a:pt x="553" y="1500"/>
                    </a:lnTo>
                    <a:lnTo>
                      <a:pt x="550" y="1495"/>
                    </a:lnTo>
                    <a:lnTo>
                      <a:pt x="547" y="1491"/>
                    </a:lnTo>
                    <a:lnTo>
                      <a:pt x="544" y="1486"/>
                    </a:lnTo>
                    <a:lnTo>
                      <a:pt x="540" y="1482"/>
                    </a:lnTo>
                    <a:lnTo>
                      <a:pt x="538" y="1477"/>
                    </a:lnTo>
                    <a:lnTo>
                      <a:pt x="536" y="1472"/>
                    </a:lnTo>
                    <a:lnTo>
                      <a:pt x="535" y="1466"/>
                    </a:lnTo>
                    <a:lnTo>
                      <a:pt x="537" y="1461"/>
                    </a:lnTo>
                    <a:lnTo>
                      <a:pt x="531" y="1458"/>
                    </a:lnTo>
                    <a:lnTo>
                      <a:pt x="529" y="1452"/>
                    </a:lnTo>
                    <a:lnTo>
                      <a:pt x="529" y="1446"/>
                    </a:lnTo>
                    <a:lnTo>
                      <a:pt x="531" y="1440"/>
                    </a:lnTo>
                    <a:lnTo>
                      <a:pt x="531" y="1437"/>
                    </a:lnTo>
                    <a:lnTo>
                      <a:pt x="531" y="1432"/>
                    </a:lnTo>
                    <a:lnTo>
                      <a:pt x="531" y="1428"/>
                    </a:lnTo>
                    <a:lnTo>
                      <a:pt x="531" y="1424"/>
                    </a:lnTo>
                    <a:lnTo>
                      <a:pt x="530" y="1420"/>
                    </a:lnTo>
                    <a:lnTo>
                      <a:pt x="531" y="1416"/>
                    </a:lnTo>
                    <a:lnTo>
                      <a:pt x="531" y="1411"/>
                    </a:lnTo>
                    <a:lnTo>
                      <a:pt x="532" y="1408"/>
                    </a:lnTo>
                    <a:lnTo>
                      <a:pt x="531" y="1407"/>
                    </a:lnTo>
                    <a:lnTo>
                      <a:pt x="530" y="1404"/>
                    </a:lnTo>
                    <a:lnTo>
                      <a:pt x="530" y="1401"/>
                    </a:lnTo>
                    <a:lnTo>
                      <a:pt x="531" y="1399"/>
                    </a:lnTo>
                    <a:lnTo>
                      <a:pt x="534" y="1398"/>
                    </a:lnTo>
                    <a:lnTo>
                      <a:pt x="533" y="1398"/>
                    </a:lnTo>
                    <a:lnTo>
                      <a:pt x="532" y="1395"/>
                    </a:lnTo>
                    <a:lnTo>
                      <a:pt x="532" y="1394"/>
                    </a:lnTo>
                    <a:lnTo>
                      <a:pt x="528" y="1390"/>
                    </a:lnTo>
                    <a:lnTo>
                      <a:pt x="526" y="1385"/>
                    </a:lnTo>
                    <a:lnTo>
                      <a:pt x="525" y="1379"/>
                    </a:lnTo>
                    <a:lnTo>
                      <a:pt x="523" y="1373"/>
                    </a:lnTo>
                    <a:lnTo>
                      <a:pt x="523" y="1371"/>
                    </a:lnTo>
                    <a:lnTo>
                      <a:pt x="524" y="1368"/>
                    </a:lnTo>
                    <a:lnTo>
                      <a:pt x="524" y="1365"/>
                    </a:lnTo>
                    <a:lnTo>
                      <a:pt x="524" y="1362"/>
                    </a:lnTo>
                    <a:lnTo>
                      <a:pt x="525" y="1359"/>
                    </a:lnTo>
                    <a:lnTo>
                      <a:pt x="526" y="1356"/>
                    </a:lnTo>
                    <a:lnTo>
                      <a:pt x="527" y="1353"/>
                    </a:lnTo>
                    <a:lnTo>
                      <a:pt x="529" y="1351"/>
                    </a:lnTo>
                    <a:lnTo>
                      <a:pt x="529" y="1347"/>
                    </a:lnTo>
                    <a:lnTo>
                      <a:pt x="529" y="1341"/>
                    </a:lnTo>
                    <a:lnTo>
                      <a:pt x="529" y="1337"/>
                    </a:lnTo>
                    <a:lnTo>
                      <a:pt x="529" y="1332"/>
                    </a:lnTo>
                    <a:lnTo>
                      <a:pt x="529" y="1328"/>
                    </a:lnTo>
                    <a:lnTo>
                      <a:pt x="529" y="1323"/>
                    </a:lnTo>
                    <a:lnTo>
                      <a:pt x="531" y="1320"/>
                    </a:lnTo>
                    <a:lnTo>
                      <a:pt x="535" y="1317"/>
                    </a:lnTo>
                    <a:lnTo>
                      <a:pt x="534" y="1314"/>
                    </a:lnTo>
                    <a:lnTo>
                      <a:pt x="535" y="1311"/>
                    </a:lnTo>
                    <a:lnTo>
                      <a:pt x="536" y="1308"/>
                    </a:lnTo>
                    <a:lnTo>
                      <a:pt x="537" y="1304"/>
                    </a:lnTo>
                    <a:lnTo>
                      <a:pt x="542" y="1302"/>
                    </a:lnTo>
                    <a:lnTo>
                      <a:pt x="548" y="1302"/>
                    </a:lnTo>
                    <a:lnTo>
                      <a:pt x="551" y="1300"/>
                    </a:lnTo>
                    <a:lnTo>
                      <a:pt x="553" y="1293"/>
                    </a:lnTo>
                    <a:lnTo>
                      <a:pt x="549" y="1293"/>
                    </a:lnTo>
                    <a:lnTo>
                      <a:pt x="548" y="1291"/>
                    </a:lnTo>
                    <a:lnTo>
                      <a:pt x="548" y="1289"/>
                    </a:lnTo>
                    <a:lnTo>
                      <a:pt x="548" y="1286"/>
                    </a:lnTo>
                    <a:lnTo>
                      <a:pt x="550" y="1285"/>
                    </a:lnTo>
                    <a:lnTo>
                      <a:pt x="553" y="1285"/>
                    </a:lnTo>
                    <a:lnTo>
                      <a:pt x="554" y="1284"/>
                    </a:lnTo>
                    <a:lnTo>
                      <a:pt x="555" y="1283"/>
                    </a:lnTo>
                    <a:lnTo>
                      <a:pt x="555" y="1279"/>
                    </a:lnTo>
                    <a:lnTo>
                      <a:pt x="555" y="1275"/>
                    </a:lnTo>
                    <a:lnTo>
                      <a:pt x="555" y="1272"/>
                    </a:lnTo>
                    <a:lnTo>
                      <a:pt x="554" y="1268"/>
                    </a:lnTo>
                    <a:lnTo>
                      <a:pt x="553" y="1266"/>
                    </a:lnTo>
                    <a:lnTo>
                      <a:pt x="553" y="1263"/>
                    </a:lnTo>
                    <a:lnTo>
                      <a:pt x="555" y="1260"/>
                    </a:lnTo>
                    <a:lnTo>
                      <a:pt x="557" y="1259"/>
                    </a:lnTo>
                    <a:lnTo>
                      <a:pt x="559" y="1258"/>
                    </a:lnTo>
                    <a:lnTo>
                      <a:pt x="561" y="1258"/>
                    </a:lnTo>
                    <a:lnTo>
                      <a:pt x="563" y="1258"/>
                    </a:lnTo>
                    <a:lnTo>
                      <a:pt x="564" y="1257"/>
                    </a:lnTo>
                    <a:lnTo>
                      <a:pt x="563" y="1253"/>
                    </a:lnTo>
                    <a:lnTo>
                      <a:pt x="559" y="1251"/>
                    </a:lnTo>
                    <a:lnTo>
                      <a:pt x="555" y="1250"/>
                    </a:lnTo>
                    <a:lnTo>
                      <a:pt x="553" y="1246"/>
                    </a:lnTo>
                    <a:lnTo>
                      <a:pt x="555" y="1240"/>
                    </a:lnTo>
                    <a:lnTo>
                      <a:pt x="557" y="1234"/>
                    </a:lnTo>
                    <a:lnTo>
                      <a:pt x="560" y="1229"/>
                    </a:lnTo>
                    <a:lnTo>
                      <a:pt x="568" y="1228"/>
                    </a:lnTo>
                    <a:lnTo>
                      <a:pt x="568" y="1227"/>
                    </a:lnTo>
                    <a:lnTo>
                      <a:pt x="568" y="1226"/>
                    </a:lnTo>
                    <a:lnTo>
                      <a:pt x="568" y="1225"/>
                    </a:lnTo>
                    <a:lnTo>
                      <a:pt x="565" y="1223"/>
                    </a:lnTo>
                    <a:lnTo>
                      <a:pt x="563" y="1220"/>
                    </a:lnTo>
                    <a:lnTo>
                      <a:pt x="561" y="1218"/>
                    </a:lnTo>
                    <a:lnTo>
                      <a:pt x="560" y="1215"/>
                    </a:lnTo>
                    <a:lnTo>
                      <a:pt x="559" y="1211"/>
                    </a:lnTo>
                    <a:lnTo>
                      <a:pt x="559" y="1206"/>
                    </a:lnTo>
                    <a:lnTo>
                      <a:pt x="559" y="1202"/>
                    </a:lnTo>
                    <a:lnTo>
                      <a:pt x="559" y="1197"/>
                    </a:lnTo>
                    <a:lnTo>
                      <a:pt x="560" y="1193"/>
                    </a:lnTo>
                    <a:lnTo>
                      <a:pt x="562" y="1188"/>
                    </a:lnTo>
                    <a:lnTo>
                      <a:pt x="563" y="1184"/>
                    </a:lnTo>
                    <a:lnTo>
                      <a:pt x="563" y="1179"/>
                    </a:lnTo>
                    <a:lnTo>
                      <a:pt x="561" y="1175"/>
                    </a:lnTo>
                    <a:lnTo>
                      <a:pt x="559" y="1175"/>
                    </a:lnTo>
                    <a:lnTo>
                      <a:pt x="556" y="1178"/>
                    </a:lnTo>
                    <a:lnTo>
                      <a:pt x="553" y="1182"/>
                    </a:lnTo>
                    <a:lnTo>
                      <a:pt x="551" y="1186"/>
                    </a:lnTo>
                    <a:lnTo>
                      <a:pt x="548" y="1191"/>
                    </a:lnTo>
                    <a:lnTo>
                      <a:pt x="546" y="1196"/>
                    </a:lnTo>
                    <a:lnTo>
                      <a:pt x="545" y="1203"/>
                    </a:lnTo>
                    <a:lnTo>
                      <a:pt x="538" y="1202"/>
                    </a:lnTo>
                    <a:lnTo>
                      <a:pt x="536" y="1205"/>
                    </a:lnTo>
                    <a:lnTo>
                      <a:pt x="535" y="1211"/>
                    </a:lnTo>
                    <a:lnTo>
                      <a:pt x="531" y="1216"/>
                    </a:lnTo>
                    <a:lnTo>
                      <a:pt x="534" y="1220"/>
                    </a:lnTo>
                    <a:lnTo>
                      <a:pt x="535" y="1224"/>
                    </a:lnTo>
                    <a:lnTo>
                      <a:pt x="535" y="1228"/>
                    </a:lnTo>
                    <a:lnTo>
                      <a:pt x="535" y="1231"/>
                    </a:lnTo>
                    <a:lnTo>
                      <a:pt x="531" y="1235"/>
                    </a:lnTo>
                    <a:lnTo>
                      <a:pt x="527" y="1236"/>
                    </a:lnTo>
                    <a:lnTo>
                      <a:pt x="522" y="1236"/>
                    </a:lnTo>
                    <a:lnTo>
                      <a:pt x="518" y="1238"/>
                    </a:lnTo>
                    <a:lnTo>
                      <a:pt x="519" y="1241"/>
                    </a:lnTo>
                    <a:lnTo>
                      <a:pt x="520" y="1245"/>
                    </a:lnTo>
                    <a:lnTo>
                      <a:pt x="522" y="1248"/>
                    </a:lnTo>
                    <a:lnTo>
                      <a:pt x="523" y="1251"/>
                    </a:lnTo>
                    <a:lnTo>
                      <a:pt x="524" y="1254"/>
                    </a:lnTo>
                    <a:lnTo>
                      <a:pt x="524" y="1257"/>
                    </a:lnTo>
                    <a:lnTo>
                      <a:pt x="523" y="1260"/>
                    </a:lnTo>
                    <a:lnTo>
                      <a:pt x="520" y="1264"/>
                    </a:lnTo>
                    <a:lnTo>
                      <a:pt x="520" y="1269"/>
                    </a:lnTo>
                    <a:lnTo>
                      <a:pt x="519" y="1275"/>
                    </a:lnTo>
                    <a:lnTo>
                      <a:pt x="517" y="1281"/>
                    </a:lnTo>
                    <a:lnTo>
                      <a:pt x="513" y="1283"/>
                    </a:lnTo>
                    <a:lnTo>
                      <a:pt x="513" y="1287"/>
                    </a:lnTo>
                    <a:lnTo>
                      <a:pt x="513" y="1291"/>
                    </a:lnTo>
                    <a:lnTo>
                      <a:pt x="513" y="1295"/>
                    </a:lnTo>
                    <a:lnTo>
                      <a:pt x="512" y="1299"/>
                    </a:lnTo>
                    <a:lnTo>
                      <a:pt x="512" y="1302"/>
                    </a:lnTo>
                    <a:lnTo>
                      <a:pt x="510" y="1305"/>
                    </a:lnTo>
                    <a:lnTo>
                      <a:pt x="509" y="1308"/>
                    </a:lnTo>
                    <a:lnTo>
                      <a:pt x="505" y="1311"/>
                    </a:lnTo>
                    <a:lnTo>
                      <a:pt x="505" y="1316"/>
                    </a:lnTo>
                    <a:lnTo>
                      <a:pt x="505" y="1321"/>
                    </a:lnTo>
                    <a:lnTo>
                      <a:pt x="505" y="1326"/>
                    </a:lnTo>
                    <a:lnTo>
                      <a:pt x="500" y="1328"/>
                    </a:lnTo>
                    <a:lnTo>
                      <a:pt x="501" y="1334"/>
                    </a:lnTo>
                    <a:lnTo>
                      <a:pt x="501" y="1338"/>
                    </a:lnTo>
                    <a:lnTo>
                      <a:pt x="500" y="1343"/>
                    </a:lnTo>
                    <a:lnTo>
                      <a:pt x="499" y="1347"/>
                    </a:lnTo>
                    <a:lnTo>
                      <a:pt x="497" y="1351"/>
                    </a:lnTo>
                    <a:lnTo>
                      <a:pt x="496" y="1356"/>
                    </a:lnTo>
                    <a:lnTo>
                      <a:pt x="494" y="1360"/>
                    </a:lnTo>
                    <a:lnTo>
                      <a:pt x="494" y="1365"/>
                    </a:lnTo>
                    <a:lnTo>
                      <a:pt x="489" y="1371"/>
                    </a:lnTo>
                    <a:lnTo>
                      <a:pt x="486" y="1377"/>
                    </a:lnTo>
                    <a:lnTo>
                      <a:pt x="485" y="1383"/>
                    </a:lnTo>
                    <a:lnTo>
                      <a:pt x="478" y="1386"/>
                    </a:lnTo>
                    <a:lnTo>
                      <a:pt x="477" y="1390"/>
                    </a:lnTo>
                    <a:lnTo>
                      <a:pt x="477" y="1393"/>
                    </a:lnTo>
                    <a:lnTo>
                      <a:pt x="477" y="1397"/>
                    </a:lnTo>
                    <a:lnTo>
                      <a:pt x="477" y="1401"/>
                    </a:lnTo>
                    <a:lnTo>
                      <a:pt x="477" y="1404"/>
                    </a:lnTo>
                    <a:lnTo>
                      <a:pt x="476" y="1408"/>
                    </a:lnTo>
                    <a:lnTo>
                      <a:pt x="474" y="1411"/>
                    </a:lnTo>
                    <a:lnTo>
                      <a:pt x="471" y="1413"/>
                    </a:lnTo>
                    <a:lnTo>
                      <a:pt x="475" y="1416"/>
                    </a:lnTo>
                    <a:lnTo>
                      <a:pt x="476" y="1418"/>
                    </a:lnTo>
                    <a:lnTo>
                      <a:pt x="476" y="1421"/>
                    </a:lnTo>
                    <a:lnTo>
                      <a:pt x="475" y="1424"/>
                    </a:lnTo>
                    <a:lnTo>
                      <a:pt x="473" y="1426"/>
                    </a:lnTo>
                    <a:lnTo>
                      <a:pt x="473" y="1429"/>
                    </a:lnTo>
                    <a:lnTo>
                      <a:pt x="473" y="1432"/>
                    </a:lnTo>
                    <a:lnTo>
                      <a:pt x="473" y="1435"/>
                    </a:lnTo>
                    <a:lnTo>
                      <a:pt x="469" y="1438"/>
                    </a:lnTo>
                    <a:lnTo>
                      <a:pt x="469" y="1443"/>
                    </a:lnTo>
                    <a:lnTo>
                      <a:pt x="468" y="1447"/>
                    </a:lnTo>
                    <a:lnTo>
                      <a:pt x="465" y="1450"/>
                    </a:lnTo>
                    <a:lnTo>
                      <a:pt x="464" y="1453"/>
                    </a:lnTo>
                    <a:lnTo>
                      <a:pt x="464" y="1455"/>
                    </a:lnTo>
                    <a:lnTo>
                      <a:pt x="462" y="1458"/>
                    </a:lnTo>
                    <a:lnTo>
                      <a:pt x="460" y="1461"/>
                    </a:lnTo>
                    <a:lnTo>
                      <a:pt x="459" y="1463"/>
                    </a:lnTo>
                    <a:lnTo>
                      <a:pt x="458" y="1466"/>
                    </a:lnTo>
                    <a:lnTo>
                      <a:pt x="458" y="1469"/>
                    </a:lnTo>
                    <a:lnTo>
                      <a:pt x="458" y="1473"/>
                    </a:lnTo>
                    <a:lnTo>
                      <a:pt x="457" y="1476"/>
                    </a:lnTo>
                    <a:lnTo>
                      <a:pt x="456" y="1480"/>
                    </a:lnTo>
                    <a:lnTo>
                      <a:pt x="455" y="1484"/>
                    </a:lnTo>
                    <a:lnTo>
                      <a:pt x="454" y="1487"/>
                    </a:lnTo>
                    <a:lnTo>
                      <a:pt x="451" y="1491"/>
                    </a:lnTo>
                    <a:lnTo>
                      <a:pt x="450" y="1493"/>
                    </a:lnTo>
                    <a:lnTo>
                      <a:pt x="448" y="1497"/>
                    </a:lnTo>
                    <a:lnTo>
                      <a:pt x="447" y="1500"/>
                    </a:lnTo>
                    <a:lnTo>
                      <a:pt x="445" y="1500"/>
                    </a:lnTo>
                    <a:lnTo>
                      <a:pt x="443" y="1500"/>
                    </a:lnTo>
                    <a:lnTo>
                      <a:pt x="441" y="1499"/>
                    </a:lnTo>
                    <a:lnTo>
                      <a:pt x="438" y="1499"/>
                    </a:lnTo>
                    <a:lnTo>
                      <a:pt x="438" y="1503"/>
                    </a:lnTo>
                    <a:lnTo>
                      <a:pt x="437" y="1506"/>
                    </a:lnTo>
                    <a:lnTo>
                      <a:pt x="434" y="1508"/>
                    </a:lnTo>
                    <a:lnTo>
                      <a:pt x="432" y="1510"/>
                    </a:lnTo>
                    <a:lnTo>
                      <a:pt x="429" y="1512"/>
                    </a:lnTo>
                    <a:lnTo>
                      <a:pt x="428" y="1515"/>
                    </a:lnTo>
                    <a:lnTo>
                      <a:pt x="427" y="1518"/>
                    </a:lnTo>
                    <a:lnTo>
                      <a:pt x="429" y="1523"/>
                    </a:lnTo>
                    <a:lnTo>
                      <a:pt x="426" y="1525"/>
                    </a:lnTo>
                    <a:lnTo>
                      <a:pt x="423" y="1528"/>
                    </a:lnTo>
                    <a:lnTo>
                      <a:pt x="423" y="1530"/>
                    </a:lnTo>
                    <a:lnTo>
                      <a:pt x="423" y="1533"/>
                    </a:lnTo>
                    <a:lnTo>
                      <a:pt x="424" y="1537"/>
                    </a:lnTo>
                    <a:lnTo>
                      <a:pt x="426" y="1540"/>
                    </a:lnTo>
                    <a:lnTo>
                      <a:pt x="426" y="1544"/>
                    </a:lnTo>
                    <a:lnTo>
                      <a:pt x="426" y="1546"/>
                    </a:lnTo>
                    <a:lnTo>
                      <a:pt x="427" y="1548"/>
                    </a:lnTo>
                    <a:lnTo>
                      <a:pt x="428" y="1549"/>
                    </a:lnTo>
                    <a:lnTo>
                      <a:pt x="429" y="1551"/>
                    </a:lnTo>
                    <a:lnTo>
                      <a:pt x="429" y="1554"/>
                    </a:lnTo>
                    <a:lnTo>
                      <a:pt x="427" y="1555"/>
                    </a:lnTo>
                    <a:lnTo>
                      <a:pt x="424" y="1556"/>
                    </a:lnTo>
                    <a:lnTo>
                      <a:pt x="423" y="1557"/>
                    </a:lnTo>
                    <a:lnTo>
                      <a:pt x="421" y="1560"/>
                    </a:lnTo>
                    <a:lnTo>
                      <a:pt x="424" y="1565"/>
                    </a:lnTo>
                    <a:lnTo>
                      <a:pt x="423" y="1570"/>
                    </a:lnTo>
                    <a:lnTo>
                      <a:pt x="422" y="1576"/>
                    </a:lnTo>
                    <a:lnTo>
                      <a:pt x="423" y="1581"/>
                    </a:lnTo>
                    <a:lnTo>
                      <a:pt x="422" y="1587"/>
                    </a:lnTo>
                    <a:lnTo>
                      <a:pt x="421" y="1592"/>
                    </a:lnTo>
                    <a:lnTo>
                      <a:pt x="420" y="1598"/>
                    </a:lnTo>
                    <a:lnTo>
                      <a:pt x="419" y="1603"/>
                    </a:lnTo>
                    <a:lnTo>
                      <a:pt x="418" y="1609"/>
                    </a:lnTo>
                    <a:lnTo>
                      <a:pt x="417" y="1615"/>
                    </a:lnTo>
                    <a:lnTo>
                      <a:pt x="415" y="1620"/>
                    </a:lnTo>
                    <a:lnTo>
                      <a:pt x="412" y="1626"/>
                    </a:lnTo>
                    <a:lnTo>
                      <a:pt x="412" y="1632"/>
                    </a:lnTo>
                    <a:lnTo>
                      <a:pt x="410" y="1638"/>
                    </a:lnTo>
                    <a:lnTo>
                      <a:pt x="406" y="1643"/>
                    </a:lnTo>
                    <a:lnTo>
                      <a:pt x="404" y="1648"/>
                    </a:lnTo>
                    <a:lnTo>
                      <a:pt x="401" y="1653"/>
                    </a:lnTo>
                    <a:lnTo>
                      <a:pt x="399" y="1660"/>
                    </a:lnTo>
                    <a:lnTo>
                      <a:pt x="398" y="1666"/>
                    </a:lnTo>
                    <a:lnTo>
                      <a:pt x="400" y="1673"/>
                    </a:lnTo>
                    <a:lnTo>
                      <a:pt x="399" y="1677"/>
                    </a:lnTo>
                    <a:lnTo>
                      <a:pt x="398" y="1681"/>
                    </a:lnTo>
                    <a:lnTo>
                      <a:pt x="396" y="1685"/>
                    </a:lnTo>
                    <a:lnTo>
                      <a:pt x="395" y="1690"/>
                    </a:lnTo>
                    <a:lnTo>
                      <a:pt x="393" y="1694"/>
                    </a:lnTo>
                    <a:lnTo>
                      <a:pt x="392" y="1698"/>
                    </a:lnTo>
                    <a:lnTo>
                      <a:pt x="391" y="1702"/>
                    </a:lnTo>
                    <a:lnTo>
                      <a:pt x="389" y="1707"/>
                    </a:lnTo>
                    <a:lnTo>
                      <a:pt x="389" y="1709"/>
                    </a:lnTo>
                    <a:lnTo>
                      <a:pt x="389" y="1713"/>
                    </a:lnTo>
                    <a:lnTo>
                      <a:pt x="387" y="1717"/>
                    </a:lnTo>
                    <a:lnTo>
                      <a:pt x="386" y="1720"/>
                    </a:lnTo>
                    <a:lnTo>
                      <a:pt x="386" y="1725"/>
                    </a:lnTo>
                    <a:lnTo>
                      <a:pt x="385" y="1729"/>
                    </a:lnTo>
                    <a:lnTo>
                      <a:pt x="385" y="1734"/>
                    </a:lnTo>
                    <a:lnTo>
                      <a:pt x="383" y="1738"/>
                    </a:lnTo>
                    <a:lnTo>
                      <a:pt x="382" y="1743"/>
                    </a:lnTo>
                    <a:lnTo>
                      <a:pt x="381" y="1746"/>
                    </a:lnTo>
                    <a:lnTo>
                      <a:pt x="380" y="1751"/>
                    </a:lnTo>
                    <a:lnTo>
                      <a:pt x="379" y="1755"/>
                    </a:lnTo>
                    <a:lnTo>
                      <a:pt x="374" y="1758"/>
                    </a:lnTo>
                    <a:lnTo>
                      <a:pt x="374" y="1763"/>
                    </a:lnTo>
                    <a:lnTo>
                      <a:pt x="374" y="1768"/>
                    </a:lnTo>
                    <a:lnTo>
                      <a:pt x="369" y="1772"/>
                    </a:lnTo>
                    <a:lnTo>
                      <a:pt x="370" y="1778"/>
                    </a:lnTo>
                    <a:lnTo>
                      <a:pt x="372" y="1782"/>
                    </a:lnTo>
                    <a:lnTo>
                      <a:pt x="370" y="1786"/>
                    </a:lnTo>
                    <a:lnTo>
                      <a:pt x="369" y="1791"/>
                    </a:lnTo>
                    <a:lnTo>
                      <a:pt x="367" y="1795"/>
                    </a:lnTo>
                    <a:lnTo>
                      <a:pt x="366" y="1799"/>
                    </a:lnTo>
                    <a:lnTo>
                      <a:pt x="364" y="1803"/>
                    </a:lnTo>
                    <a:lnTo>
                      <a:pt x="362" y="1807"/>
                    </a:lnTo>
                    <a:lnTo>
                      <a:pt x="358" y="1809"/>
                    </a:lnTo>
                    <a:lnTo>
                      <a:pt x="354" y="1810"/>
                    </a:lnTo>
                    <a:lnTo>
                      <a:pt x="350" y="1813"/>
                    </a:lnTo>
                    <a:lnTo>
                      <a:pt x="346" y="1815"/>
                    </a:lnTo>
                    <a:lnTo>
                      <a:pt x="348" y="1818"/>
                    </a:lnTo>
                    <a:lnTo>
                      <a:pt x="348" y="1821"/>
                    </a:lnTo>
                    <a:lnTo>
                      <a:pt x="348" y="1825"/>
                    </a:lnTo>
                    <a:lnTo>
                      <a:pt x="348" y="1828"/>
                    </a:lnTo>
                    <a:lnTo>
                      <a:pt x="341" y="1831"/>
                    </a:lnTo>
                    <a:lnTo>
                      <a:pt x="337" y="1833"/>
                    </a:lnTo>
                    <a:lnTo>
                      <a:pt x="333" y="1836"/>
                    </a:lnTo>
                    <a:lnTo>
                      <a:pt x="336" y="1842"/>
                    </a:lnTo>
                    <a:lnTo>
                      <a:pt x="336" y="1846"/>
                    </a:lnTo>
                    <a:lnTo>
                      <a:pt x="336" y="1851"/>
                    </a:lnTo>
                    <a:lnTo>
                      <a:pt x="336" y="1855"/>
                    </a:lnTo>
                    <a:lnTo>
                      <a:pt x="335" y="1859"/>
                    </a:lnTo>
                    <a:lnTo>
                      <a:pt x="334" y="1863"/>
                    </a:lnTo>
                    <a:lnTo>
                      <a:pt x="334" y="1869"/>
                    </a:lnTo>
                    <a:lnTo>
                      <a:pt x="333" y="1873"/>
                    </a:lnTo>
                    <a:lnTo>
                      <a:pt x="333" y="1878"/>
                    </a:lnTo>
                    <a:lnTo>
                      <a:pt x="332" y="1878"/>
                    </a:lnTo>
                    <a:lnTo>
                      <a:pt x="331" y="1879"/>
                    </a:lnTo>
                    <a:lnTo>
                      <a:pt x="331" y="1880"/>
                    </a:lnTo>
                    <a:lnTo>
                      <a:pt x="331" y="1881"/>
                    </a:lnTo>
                    <a:lnTo>
                      <a:pt x="335" y="1883"/>
                    </a:lnTo>
                    <a:lnTo>
                      <a:pt x="337" y="1886"/>
                    </a:lnTo>
                    <a:lnTo>
                      <a:pt x="337" y="1889"/>
                    </a:lnTo>
                    <a:lnTo>
                      <a:pt x="336" y="1891"/>
                    </a:lnTo>
                    <a:lnTo>
                      <a:pt x="334" y="1895"/>
                    </a:lnTo>
                    <a:lnTo>
                      <a:pt x="333" y="1898"/>
                    </a:lnTo>
                    <a:lnTo>
                      <a:pt x="332" y="1901"/>
                    </a:lnTo>
                    <a:lnTo>
                      <a:pt x="333" y="1905"/>
                    </a:lnTo>
                    <a:lnTo>
                      <a:pt x="329" y="1909"/>
                    </a:lnTo>
                    <a:lnTo>
                      <a:pt x="328" y="1914"/>
                    </a:lnTo>
                    <a:lnTo>
                      <a:pt x="328" y="1919"/>
                    </a:lnTo>
                    <a:lnTo>
                      <a:pt x="329" y="1925"/>
                    </a:lnTo>
                    <a:lnTo>
                      <a:pt x="331" y="1931"/>
                    </a:lnTo>
                    <a:lnTo>
                      <a:pt x="331" y="1936"/>
                    </a:lnTo>
                    <a:lnTo>
                      <a:pt x="331" y="1942"/>
                    </a:lnTo>
                    <a:lnTo>
                      <a:pt x="328" y="1947"/>
                    </a:lnTo>
                    <a:lnTo>
                      <a:pt x="328" y="1951"/>
                    </a:lnTo>
                    <a:lnTo>
                      <a:pt x="326" y="1955"/>
                    </a:lnTo>
                    <a:lnTo>
                      <a:pt x="324" y="1958"/>
                    </a:lnTo>
                    <a:lnTo>
                      <a:pt x="322" y="1962"/>
                    </a:lnTo>
                    <a:lnTo>
                      <a:pt x="319" y="1963"/>
                    </a:lnTo>
                    <a:lnTo>
                      <a:pt x="316" y="1964"/>
                    </a:lnTo>
                    <a:lnTo>
                      <a:pt x="314" y="1968"/>
                    </a:lnTo>
                    <a:lnTo>
                      <a:pt x="314" y="1973"/>
                    </a:lnTo>
                    <a:lnTo>
                      <a:pt x="315" y="1977"/>
                    </a:lnTo>
                    <a:lnTo>
                      <a:pt x="318" y="1979"/>
                    </a:lnTo>
                    <a:lnTo>
                      <a:pt x="320" y="1981"/>
                    </a:lnTo>
                    <a:lnTo>
                      <a:pt x="320" y="1985"/>
                    </a:lnTo>
                    <a:lnTo>
                      <a:pt x="316" y="1986"/>
                    </a:lnTo>
                    <a:lnTo>
                      <a:pt x="314" y="1989"/>
                    </a:lnTo>
                    <a:lnTo>
                      <a:pt x="313" y="1992"/>
                    </a:lnTo>
                    <a:lnTo>
                      <a:pt x="313" y="1996"/>
                    </a:lnTo>
                    <a:lnTo>
                      <a:pt x="313" y="1998"/>
                    </a:lnTo>
                    <a:lnTo>
                      <a:pt x="313" y="2003"/>
                    </a:lnTo>
                    <a:lnTo>
                      <a:pt x="312" y="2005"/>
                    </a:lnTo>
                    <a:lnTo>
                      <a:pt x="310" y="2007"/>
                    </a:lnTo>
                    <a:lnTo>
                      <a:pt x="309" y="2013"/>
                    </a:lnTo>
                    <a:lnTo>
                      <a:pt x="309" y="2018"/>
                    </a:lnTo>
                    <a:lnTo>
                      <a:pt x="306" y="2022"/>
                    </a:lnTo>
                    <a:lnTo>
                      <a:pt x="303" y="2026"/>
                    </a:lnTo>
                    <a:lnTo>
                      <a:pt x="300" y="2026"/>
                    </a:lnTo>
                    <a:lnTo>
                      <a:pt x="299" y="2028"/>
                    </a:lnTo>
                    <a:lnTo>
                      <a:pt x="299" y="2032"/>
                    </a:lnTo>
                    <a:lnTo>
                      <a:pt x="297" y="2035"/>
                    </a:lnTo>
                    <a:lnTo>
                      <a:pt x="299" y="2039"/>
                    </a:lnTo>
                    <a:lnTo>
                      <a:pt x="301" y="2043"/>
                    </a:lnTo>
                    <a:lnTo>
                      <a:pt x="301" y="2046"/>
                    </a:lnTo>
                    <a:lnTo>
                      <a:pt x="297" y="2050"/>
                    </a:lnTo>
                    <a:lnTo>
                      <a:pt x="299" y="2055"/>
                    </a:lnTo>
                    <a:lnTo>
                      <a:pt x="297" y="2058"/>
                    </a:lnTo>
                    <a:lnTo>
                      <a:pt x="295" y="2061"/>
                    </a:lnTo>
                    <a:lnTo>
                      <a:pt x="292" y="2062"/>
                    </a:lnTo>
                    <a:lnTo>
                      <a:pt x="288" y="2063"/>
                    </a:lnTo>
                    <a:lnTo>
                      <a:pt x="286" y="2066"/>
                    </a:lnTo>
                    <a:lnTo>
                      <a:pt x="286" y="2069"/>
                    </a:lnTo>
                    <a:lnTo>
                      <a:pt x="288" y="2076"/>
                    </a:lnTo>
                    <a:lnTo>
                      <a:pt x="292" y="2077"/>
                    </a:lnTo>
                    <a:lnTo>
                      <a:pt x="294" y="2080"/>
                    </a:lnTo>
                    <a:lnTo>
                      <a:pt x="294" y="2082"/>
                    </a:lnTo>
                    <a:lnTo>
                      <a:pt x="294" y="2086"/>
                    </a:lnTo>
                    <a:lnTo>
                      <a:pt x="290" y="2089"/>
                    </a:lnTo>
                    <a:lnTo>
                      <a:pt x="288" y="2094"/>
                    </a:lnTo>
                    <a:lnTo>
                      <a:pt x="287" y="2098"/>
                    </a:lnTo>
                    <a:lnTo>
                      <a:pt x="284" y="2100"/>
                    </a:lnTo>
                    <a:lnTo>
                      <a:pt x="284" y="2103"/>
                    </a:lnTo>
                    <a:lnTo>
                      <a:pt x="284" y="2107"/>
                    </a:lnTo>
                    <a:lnTo>
                      <a:pt x="283" y="2110"/>
                    </a:lnTo>
                    <a:lnTo>
                      <a:pt x="281" y="2113"/>
                    </a:lnTo>
                    <a:lnTo>
                      <a:pt x="281" y="2116"/>
                    </a:lnTo>
                    <a:lnTo>
                      <a:pt x="281" y="2120"/>
                    </a:lnTo>
                    <a:lnTo>
                      <a:pt x="281" y="2123"/>
                    </a:lnTo>
                    <a:lnTo>
                      <a:pt x="283" y="2126"/>
                    </a:lnTo>
                    <a:lnTo>
                      <a:pt x="282" y="2130"/>
                    </a:lnTo>
                    <a:lnTo>
                      <a:pt x="281" y="2134"/>
                    </a:lnTo>
                    <a:lnTo>
                      <a:pt x="279" y="2139"/>
                    </a:lnTo>
                    <a:lnTo>
                      <a:pt x="278" y="2142"/>
                    </a:lnTo>
                    <a:lnTo>
                      <a:pt x="277" y="2147"/>
                    </a:lnTo>
                    <a:lnTo>
                      <a:pt x="275" y="2151"/>
                    </a:lnTo>
                    <a:lnTo>
                      <a:pt x="274" y="2156"/>
                    </a:lnTo>
                    <a:lnTo>
                      <a:pt x="273" y="2159"/>
                    </a:lnTo>
                    <a:lnTo>
                      <a:pt x="268" y="2159"/>
                    </a:lnTo>
                    <a:lnTo>
                      <a:pt x="266" y="2159"/>
                    </a:lnTo>
                    <a:lnTo>
                      <a:pt x="264" y="2159"/>
                    </a:lnTo>
                    <a:lnTo>
                      <a:pt x="262" y="2162"/>
                    </a:lnTo>
                    <a:lnTo>
                      <a:pt x="263" y="2168"/>
                    </a:lnTo>
                    <a:lnTo>
                      <a:pt x="263" y="2172"/>
                    </a:lnTo>
                    <a:lnTo>
                      <a:pt x="263" y="2178"/>
                    </a:lnTo>
                    <a:lnTo>
                      <a:pt x="263" y="2183"/>
                    </a:lnTo>
                    <a:lnTo>
                      <a:pt x="261" y="2187"/>
                    </a:lnTo>
                    <a:lnTo>
                      <a:pt x="259" y="2192"/>
                    </a:lnTo>
                    <a:lnTo>
                      <a:pt x="256" y="2196"/>
                    </a:lnTo>
                    <a:lnTo>
                      <a:pt x="252" y="2199"/>
                    </a:lnTo>
                    <a:lnTo>
                      <a:pt x="250" y="2198"/>
                    </a:lnTo>
                    <a:lnTo>
                      <a:pt x="247" y="2196"/>
                    </a:lnTo>
                    <a:lnTo>
                      <a:pt x="245" y="2197"/>
                    </a:lnTo>
                    <a:lnTo>
                      <a:pt x="247" y="2201"/>
                    </a:lnTo>
                    <a:lnTo>
                      <a:pt x="249" y="2203"/>
                    </a:lnTo>
                    <a:lnTo>
                      <a:pt x="250" y="2205"/>
                    </a:lnTo>
                    <a:lnTo>
                      <a:pt x="251" y="2206"/>
                    </a:lnTo>
                    <a:lnTo>
                      <a:pt x="254" y="2204"/>
                    </a:lnTo>
                    <a:lnTo>
                      <a:pt x="255" y="2204"/>
                    </a:lnTo>
                    <a:lnTo>
                      <a:pt x="257" y="2204"/>
                    </a:lnTo>
                    <a:lnTo>
                      <a:pt x="257" y="2205"/>
                    </a:lnTo>
                    <a:lnTo>
                      <a:pt x="256" y="2208"/>
                    </a:lnTo>
                    <a:lnTo>
                      <a:pt x="253" y="2206"/>
                    </a:lnTo>
                    <a:lnTo>
                      <a:pt x="250" y="2206"/>
                    </a:lnTo>
                    <a:lnTo>
                      <a:pt x="249" y="2211"/>
                    </a:lnTo>
                    <a:lnTo>
                      <a:pt x="248" y="2215"/>
                    </a:lnTo>
                    <a:lnTo>
                      <a:pt x="247" y="2221"/>
                    </a:lnTo>
                    <a:lnTo>
                      <a:pt x="246" y="2227"/>
                    </a:lnTo>
                    <a:lnTo>
                      <a:pt x="245" y="2233"/>
                    </a:lnTo>
                    <a:lnTo>
                      <a:pt x="243" y="2239"/>
                    </a:lnTo>
                    <a:lnTo>
                      <a:pt x="242" y="2245"/>
                    </a:lnTo>
                    <a:lnTo>
                      <a:pt x="242" y="2251"/>
                    </a:lnTo>
                    <a:lnTo>
                      <a:pt x="243" y="2258"/>
                    </a:lnTo>
                    <a:lnTo>
                      <a:pt x="241" y="2259"/>
                    </a:lnTo>
                    <a:lnTo>
                      <a:pt x="239" y="2259"/>
                    </a:lnTo>
                    <a:lnTo>
                      <a:pt x="238" y="2259"/>
                    </a:lnTo>
                    <a:lnTo>
                      <a:pt x="236" y="2260"/>
                    </a:lnTo>
                    <a:lnTo>
                      <a:pt x="236" y="2264"/>
                    </a:lnTo>
                    <a:lnTo>
                      <a:pt x="238" y="2268"/>
                    </a:lnTo>
                    <a:lnTo>
                      <a:pt x="238" y="2270"/>
                    </a:lnTo>
                    <a:lnTo>
                      <a:pt x="236" y="2271"/>
                    </a:lnTo>
                    <a:lnTo>
                      <a:pt x="234" y="2276"/>
                    </a:lnTo>
                    <a:lnTo>
                      <a:pt x="233" y="2280"/>
                    </a:lnTo>
                    <a:lnTo>
                      <a:pt x="233" y="2286"/>
                    </a:lnTo>
                    <a:lnTo>
                      <a:pt x="233" y="2290"/>
                    </a:lnTo>
                    <a:lnTo>
                      <a:pt x="233" y="2294"/>
                    </a:lnTo>
                    <a:lnTo>
                      <a:pt x="232" y="2298"/>
                    </a:lnTo>
                    <a:lnTo>
                      <a:pt x="231" y="2303"/>
                    </a:lnTo>
                    <a:lnTo>
                      <a:pt x="229" y="2307"/>
                    </a:lnTo>
                    <a:lnTo>
                      <a:pt x="229" y="2313"/>
                    </a:lnTo>
                    <a:lnTo>
                      <a:pt x="229" y="2319"/>
                    </a:lnTo>
                    <a:lnTo>
                      <a:pt x="229" y="2324"/>
                    </a:lnTo>
                    <a:lnTo>
                      <a:pt x="227" y="2330"/>
                    </a:lnTo>
                    <a:lnTo>
                      <a:pt x="225" y="2335"/>
                    </a:lnTo>
                    <a:lnTo>
                      <a:pt x="223" y="2339"/>
                    </a:lnTo>
                    <a:lnTo>
                      <a:pt x="221" y="2344"/>
                    </a:lnTo>
                    <a:lnTo>
                      <a:pt x="220" y="2350"/>
                    </a:lnTo>
                    <a:lnTo>
                      <a:pt x="221" y="2352"/>
                    </a:lnTo>
                    <a:lnTo>
                      <a:pt x="221" y="2355"/>
                    </a:lnTo>
                    <a:lnTo>
                      <a:pt x="221" y="2358"/>
                    </a:lnTo>
                    <a:lnTo>
                      <a:pt x="221" y="2361"/>
                    </a:lnTo>
                    <a:lnTo>
                      <a:pt x="220" y="2363"/>
                    </a:lnTo>
                    <a:lnTo>
                      <a:pt x="219" y="2366"/>
                    </a:lnTo>
                    <a:lnTo>
                      <a:pt x="219" y="2369"/>
                    </a:lnTo>
                    <a:lnTo>
                      <a:pt x="219" y="2371"/>
                    </a:lnTo>
                    <a:lnTo>
                      <a:pt x="214" y="2374"/>
                    </a:lnTo>
                    <a:lnTo>
                      <a:pt x="211" y="2377"/>
                    </a:lnTo>
                    <a:lnTo>
                      <a:pt x="209" y="2382"/>
                    </a:lnTo>
                    <a:lnTo>
                      <a:pt x="207" y="2386"/>
                    </a:lnTo>
                    <a:lnTo>
                      <a:pt x="206" y="2390"/>
                    </a:lnTo>
                    <a:lnTo>
                      <a:pt x="206" y="2395"/>
                    </a:lnTo>
                    <a:lnTo>
                      <a:pt x="206" y="2400"/>
                    </a:lnTo>
                    <a:lnTo>
                      <a:pt x="205" y="2403"/>
                    </a:lnTo>
                    <a:lnTo>
                      <a:pt x="206" y="2408"/>
                    </a:lnTo>
                    <a:lnTo>
                      <a:pt x="206" y="2413"/>
                    </a:lnTo>
                    <a:lnTo>
                      <a:pt x="206" y="2418"/>
                    </a:lnTo>
                    <a:lnTo>
                      <a:pt x="206" y="2422"/>
                    </a:lnTo>
                    <a:lnTo>
                      <a:pt x="205" y="2427"/>
                    </a:lnTo>
                    <a:lnTo>
                      <a:pt x="204" y="2431"/>
                    </a:lnTo>
                    <a:lnTo>
                      <a:pt x="204" y="2437"/>
                    </a:lnTo>
                    <a:lnTo>
                      <a:pt x="204" y="2441"/>
                    </a:lnTo>
                    <a:lnTo>
                      <a:pt x="202" y="2446"/>
                    </a:lnTo>
                    <a:lnTo>
                      <a:pt x="201" y="2449"/>
                    </a:lnTo>
                    <a:lnTo>
                      <a:pt x="199" y="2453"/>
                    </a:lnTo>
                    <a:lnTo>
                      <a:pt x="198" y="2457"/>
                    </a:lnTo>
                    <a:lnTo>
                      <a:pt x="198" y="2461"/>
                    </a:lnTo>
                    <a:lnTo>
                      <a:pt x="197" y="2466"/>
                    </a:lnTo>
                    <a:lnTo>
                      <a:pt x="198" y="2470"/>
                    </a:lnTo>
                    <a:lnTo>
                      <a:pt x="199" y="2474"/>
                    </a:lnTo>
                    <a:lnTo>
                      <a:pt x="200" y="2478"/>
                    </a:lnTo>
                    <a:lnTo>
                      <a:pt x="200" y="2481"/>
                    </a:lnTo>
                    <a:lnTo>
                      <a:pt x="198" y="2484"/>
                    </a:lnTo>
                    <a:lnTo>
                      <a:pt x="196" y="2486"/>
                    </a:lnTo>
                    <a:lnTo>
                      <a:pt x="194" y="2488"/>
                    </a:lnTo>
                    <a:lnTo>
                      <a:pt x="193" y="2491"/>
                    </a:lnTo>
                    <a:lnTo>
                      <a:pt x="192" y="2494"/>
                    </a:lnTo>
                    <a:lnTo>
                      <a:pt x="192" y="2497"/>
                    </a:lnTo>
                    <a:lnTo>
                      <a:pt x="191" y="2497"/>
                    </a:lnTo>
                    <a:lnTo>
                      <a:pt x="187" y="2497"/>
                    </a:lnTo>
                    <a:lnTo>
                      <a:pt x="185" y="2498"/>
                    </a:lnTo>
                    <a:lnTo>
                      <a:pt x="183" y="2501"/>
                    </a:lnTo>
                    <a:lnTo>
                      <a:pt x="183" y="2502"/>
                    </a:lnTo>
                    <a:lnTo>
                      <a:pt x="182" y="2504"/>
                    </a:lnTo>
                    <a:lnTo>
                      <a:pt x="181" y="2505"/>
                    </a:lnTo>
                    <a:lnTo>
                      <a:pt x="178" y="2504"/>
                    </a:lnTo>
                    <a:lnTo>
                      <a:pt x="176" y="2502"/>
                    </a:lnTo>
                    <a:lnTo>
                      <a:pt x="176" y="2500"/>
                    </a:lnTo>
                    <a:lnTo>
                      <a:pt x="173" y="2502"/>
                    </a:lnTo>
                    <a:lnTo>
                      <a:pt x="171" y="2503"/>
                    </a:lnTo>
                    <a:lnTo>
                      <a:pt x="169" y="2504"/>
                    </a:lnTo>
                    <a:lnTo>
                      <a:pt x="167" y="2504"/>
                    </a:lnTo>
                    <a:lnTo>
                      <a:pt x="165" y="2504"/>
                    </a:lnTo>
                    <a:lnTo>
                      <a:pt x="160" y="2502"/>
                    </a:lnTo>
                    <a:lnTo>
                      <a:pt x="158" y="2498"/>
                    </a:lnTo>
                    <a:lnTo>
                      <a:pt x="156" y="2494"/>
                    </a:lnTo>
                    <a:lnTo>
                      <a:pt x="151" y="2493"/>
                    </a:lnTo>
                    <a:lnTo>
                      <a:pt x="150" y="2486"/>
                    </a:lnTo>
                    <a:lnTo>
                      <a:pt x="143" y="2484"/>
                    </a:lnTo>
                    <a:lnTo>
                      <a:pt x="138" y="2482"/>
                    </a:lnTo>
                    <a:lnTo>
                      <a:pt x="138" y="2474"/>
                    </a:lnTo>
                    <a:lnTo>
                      <a:pt x="139" y="2468"/>
                    </a:lnTo>
                    <a:lnTo>
                      <a:pt x="139" y="2462"/>
                    </a:lnTo>
                    <a:lnTo>
                      <a:pt x="141" y="2458"/>
                    </a:lnTo>
                    <a:lnTo>
                      <a:pt x="146" y="2455"/>
                    </a:lnTo>
                    <a:lnTo>
                      <a:pt x="143" y="2449"/>
                    </a:lnTo>
                    <a:lnTo>
                      <a:pt x="139" y="2447"/>
                    </a:lnTo>
                    <a:lnTo>
                      <a:pt x="132" y="2447"/>
                    </a:lnTo>
                    <a:lnTo>
                      <a:pt x="128" y="2445"/>
                    </a:lnTo>
                    <a:lnTo>
                      <a:pt x="127" y="2446"/>
                    </a:lnTo>
                    <a:lnTo>
                      <a:pt x="125" y="2449"/>
                    </a:lnTo>
                    <a:lnTo>
                      <a:pt x="124" y="2449"/>
                    </a:lnTo>
                    <a:lnTo>
                      <a:pt x="122" y="2448"/>
                    </a:lnTo>
                    <a:lnTo>
                      <a:pt x="122" y="2447"/>
                    </a:lnTo>
                    <a:lnTo>
                      <a:pt x="121" y="2446"/>
                    </a:lnTo>
                    <a:lnTo>
                      <a:pt x="120" y="2445"/>
                    </a:lnTo>
                    <a:lnTo>
                      <a:pt x="120" y="2444"/>
                    </a:lnTo>
                    <a:lnTo>
                      <a:pt x="124" y="2443"/>
                    </a:lnTo>
                    <a:lnTo>
                      <a:pt x="125" y="2440"/>
                    </a:lnTo>
                    <a:lnTo>
                      <a:pt x="126" y="2437"/>
                    </a:lnTo>
                    <a:lnTo>
                      <a:pt x="126" y="2432"/>
                    </a:lnTo>
                    <a:lnTo>
                      <a:pt x="124" y="2430"/>
                    </a:lnTo>
                    <a:lnTo>
                      <a:pt x="122" y="2429"/>
                    </a:lnTo>
                    <a:lnTo>
                      <a:pt x="120" y="2425"/>
                    </a:lnTo>
                    <a:lnTo>
                      <a:pt x="120" y="2422"/>
                    </a:lnTo>
                    <a:lnTo>
                      <a:pt x="122" y="2421"/>
                    </a:lnTo>
                    <a:lnTo>
                      <a:pt x="122" y="2419"/>
                    </a:lnTo>
                    <a:lnTo>
                      <a:pt x="122" y="2415"/>
                    </a:lnTo>
                    <a:lnTo>
                      <a:pt x="122" y="2413"/>
                    </a:lnTo>
                    <a:lnTo>
                      <a:pt x="120" y="2410"/>
                    </a:lnTo>
                    <a:lnTo>
                      <a:pt x="122" y="2407"/>
                    </a:lnTo>
                    <a:lnTo>
                      <a:pt x="123" y="2405"/>
                    </a:lnTo>
                    <a:lnTo>
                      <a:pt x="123" y="2403"/>
                    </a:lnTo>
                    <a:lnTo>
                      <a:pt x="126" y="2400"/>
                    </a:lnTo>
                    <a:lnTo>
                      <a:pt x="127" y="2396"/>
                    </a:lnTo>
                    <a:lnTo>
                      <a:pt x="127" y="2392"/>
                    </a:lnTo>
                    <a:lnTo>
                      <a:pt x="128" y="2388"/>
                    </a:lnTo>
                    <a:lnTo>
                      <a:pt x="127" y="2385"/>
                    </a:lnTo>
                    <a:lnTo>
                      <a:pt x="125" y="2382"/>
                    </a:lnTo>
                    <a:lnTo>
                      <a:pt x="124" y="2378"/>
                    </a:lnTo>
                    <a:lnTo>
                      <a:pt x="122" y="2375"/>
                    </a:lnTo>
                    <a:lnTo>
                      <a:pt x="120" y="2371"/>
                    </a:lnTo>
                    <a:lnTo>
                      <a:pt x="120" y="2368"/>
                    </a:lnTo>
                    <a:lnTo>
                      <a:pt x="120" y="2365"/>
                    </a:lnTo>
                    <a:lnTo>
                      <a:pt x="120" y="2361"/>
                    </a:lnTo>
                    <a:lnTo>
                      <a:pt x="122" y="2360"/>
                    </a:lnTo>
                    <a:lnTo>
                      <a:pt x="124" y="2360"/>
                    </a:lnTo>
                    <a:lnTo>
                      <a:pt x="127" y="2359"/>
                    </a:lnTo>
                    <a:lnTo>
                      <a:pt x="128" y="2358"/>
                    </a:lnTo>
                    <a:lnTo>
                      <a:pt x="127" y="2352"/>
                    </a:lnTo>
                    <a:lnTo>
                      <a:pt x="124" y="2348"/>
                    </a:lnTo>
                    <a:lnTo>
                      <a:pt x="124" y="2342"/>
                    </a:lnTo>
                    <a:lnTo>
                      <a:pt x="128" y="2337"/>
                    </a:lnTo>
                    <a:lnTo>
                      <a:pt x="130" y="2334"/>
                    </a:lnTo>
                    <a:lnTo>
                      <a:pt x="130" y="2330"/>
                    </a:lnTo>
                    <a:lnTo>
                      <a:pt x="129" y="2326"/>
                    </a:lnTo>
                    <a:lnTo>
                      <a:pt x="128" y="2322"/>
                    </a:lnTo>
                    <a:lnTo>
                      <a:pt x="126" y="2319"/>
                    </a:lnTo>
                    <a:lnTo>
                      <a:pt x="124" y="2315"/>
                    </a:lnTo>
                    <a:lnTo>
                      <a:pt x="123" y="2311"/>
                    </a:lnTo>
                    <a:lnTo>
                      <a:pt x="123" y="2305"/>
                    </a:lnTo>
                    <a:lnTo>
                      <a:pt x="123" y="2301"/>
                    </a:lnTo>
                    <a:lnTo>
                      <a:pt x="124" y="2295"/>
                    </a:lnTo>
                    <a:lnTo>
                      <a:pt x="124" y="2290"/>
                    </a:lnTo>
                    <a:lnTo>
                      <a:pt x="125" y="2285"/>
                    </a:lnTo>
                    <a:lnTo>
                      <a:pt x="124" y="2281"/>
                    </a:lnTo>
                    <a:lnTo>
                      <a:pt x="123" y="2277"/>
                    </a:lnTo>
                    <a:lnTo>
                      <a:pt x="124" y="2273"/>
                    </a:lnTo>
                    <a:lnTo>
                      <a:pt x="124" y="2268"/>
                    </a:lnTo>
                    <a:lnTo>
                      <a:pt x="126" y="2265"/>
                    </a:lnTo>
                    <a:lnTo>
                      <a:pt x="128" y="2261"/>
                    </a:lnTo>
                    <a:lnTo>
                      <a:pt x="130" y="2258"/>
                    </a:lnTo>
                    <a:lnTo>
                      <a:pt x="133" y="2256"/>
                    </a:lnTo>
                    <a:lnTo>
                      <a:pt x="137" y="2253"/>
                    </a:lnTo>
                    <a:lnTo>
                      <a:pt x="138" y="2251"/>
                    </a:lnTo>
                    <a:lnTo>
                      <a:pt x="137" y="2249"/>
                    </a:lnTo>
                    <a:lnTo>
                      <a:pt x="134" y="2248"/>
                    </a:lnTo>
                    <a:lnTo>
                      <a:pt x="131" y="2245"/>
                    </a:lnTo>
                    <a:lnTo>
                      <a:pt x="130" y="2244"/>
                    </a:lnTo>
                    <a:lnTo>
                      <a:pt x="131" y="2242"/>
                    </a:lnTo>
                    <a:lnTo>
                      <a:pt x="135" y="2240"/>
                    </a:lnTo>
                    <a:lnTo>
                      <a:pt x="136" y="2238"/>
                    </a:lnTo>
                    <a:lnTo>
                      <a:pt x="137" y="2234"/>
                    </a:lnTo>
                    <a:lnTo>
                      <a:pt x="137" y="2231"/>
                    </a:lnTo>
                    <a:lnTo>
                      <a:pt x="137" y="2228"/>
                    </a:lnTo>
                    <a:lnTo>
                      <a:pt x="132" y="2224"/>
                    </a:lnTo>
                    <a:lnTo>
                      <a:pt x="132" y="2220"/>
                    </a:lnTo>
                    <a:lnTo>
                      <a:pt x="131" y="2215"/>
                    </a:lnTo>
                    <a:lnTo>
                      <a:pt x="130" y="2211"/>
                    </a:lnTo>
                    <a:lnTo>
                      <a:pt x="132" y="2206"/>
                    </a:lnTo>
                    <a:lnTo>
                      <a:pt x="134" y="2202"/>
                    </a:lnTo>
                    <a:lnTo>
                      <a:pt x="135" y="2198"/>
                    </a:lnTo>
                    <a:lnTo>
                      <a:pt x="133" y="2193"/>
                    </a:lnTo>
                    <a:lnTo>
                      <a:pt x="136" y="2188"/>
                    </a:lnTo>
                    <a:lnTo>
                      <a:pt x="139" y="2184"/>
                    </a:lnTo>
                    <a:lnTo>
                      <a:pt x="141" y="2179"/>
                    </a:lnTo>
                    <a:lnTo>
                      <a:pt x="145" y="2174"/>
                    </a:lnTo>
                    <a:lnTo>
                      <a:pt x="147" y="2170"/>
                    </a:lnTo>
                    <a:lnTo>
                      <a:pt x="148" y="2163"/>
                    </a:lnTo>
                    <a:lnTo>
                      <a:pt x="150" y="2159"/>
                    </a:lnTo>
                    <a:lnTo>
                      <a:pt x="156" y="2159"/>
                    </a:lnTo>
                    <a:lnTo>
                      <a:pt x="159" y="2155"/>
                    </a:lnTo>
                    <a:lnTo>
                      <a:pt x="159" y="2149"/>
                    </a:lnTo>
                    <a:lnTo>
                      <a:pt x="160" y="2144"/>
                    </a:lnTo>
                    <a:lnTo>
                      <a:pt x="161" y="2140"/>
                    </a:lnTo>
                    <a:lnTo>
                      <a:pt x="159" y="2138"/>
                    </a:lnTo>
                    <a:lnTo>
                      <a:pt x="157" y="2136"/>
                    </a:lnTo>
                    <a:lnTo>
                      <a:pt x="154" y="2136"/>
                    </a:lnTo>
                    <a:lnTo>
                      <a:pt x="152" y="2134"/>
                    </a:lnTo>
                    <a:lnTo>
                      <a:pt x="151" y="2136"/>
                    </a:lnTo>
                    <a:lnTo>
                      <a:pt x="150" y="2136"/>
                    </a:lnTo>
                    <a:lnTo>
                      <a:pt x="150" y="2137"/>
                    </a:lnTo>
                    <a:lnTo>
                      <a:pt x="149" y="2137"/>
                    </a:lnTo>
                    <a:lnTo>
                      <a:pt x="148" y="2136"/>
                    </a:lnTo>
                    <a:lnTo>
                      <a:pt x="146" y="2135"/>
                    </a:lnTo>
                    <a:lnTo>
                      <a:pt x="145" y="2133"/>
                    </a:lnTo>
                    <a:lnTo>
                      <a:pt x="147" y="2132"/>
                    </a:lnTo>
                    <a:lnTo>
                      <a:pt x="150" y="2131"/>
                    </a:lnTo>
                    <a:lnTo>
                      <a:pt x="152" y="2129"/>
                    </a:lnTo>
                    <a:lnTo>
                      <a:pt x="153" y="2126"/>
                    </a:lnTo>
                    <a:lnTo>
                      <a:pt x="153" y="2123"/>
                    </a:lnTo>
                    <a:lnTo>
                      <a:pt x="152" y="2118"/>
                    </a:lnTo>
                    <a:lnTo>
                      <a:pt x="152" y="2114"/>
                    </a:lnTo>
                    <a:lnTo>
                      <a:pt x="152" y="2109"/>
                    </a:lnTo>
                    <a:lnTo>
                      <a:pt x="153" y="2106"/>
                    </a:lnTo>
                    <a:lnTo>
                      <a:pt x="157" y="2104"/>
                    </a:lnTo>
                    <a:lnTo>
                      <a:pt x="158" y="2101"/>
                    </a:lnTo>
                    <a:lnTo>
                      <a:pt x="158" y="2097"/>
                    </a:lnTo>
                    <a:lnTo>
                      <a:pt x="156" y="2094"/>
                    </a:lnTo>
                    <a:lnTo>
                      <a:pt x="155" y="2090"/>
                    </a:lnTo>
                    <a:lnTo>
                      <a:pt x="155" y="2086"/>
                    </a:lnTo>
                    <a:lnTo>
                      <a:pt x="156" y="2084"/>
                    </a:lnTo>
                    <a:lnTo>
                      <a:pt x="161" y="2081"/>
                    </a:lnTo>
                    <a:lnTo>
                      <a:pt x="162" y="2076"/>
                    </a:lnTo>
                    <a:lnTo>
                      <a:pt x="162" y="2070"/>
                    </a:lnTo>
                    <a:lnTo>
                      <a:pt x="164" y="2065"/>
                    </a:lnTo>
                    <a:lnTo>
                      <a:pt x="165" y="2059"/>
                    </a:lnTo>
                    <a:lnTo>
                      <a:pt x="166" y="2054"/>
                    </a:lnTo>
                    <a:lnTo>
                      <a:pt x="168" y="2050"/>
                    </a:lnTo>
                    <a:lnTo>
                      <a:pt x="170" y="2044"/>
                    </a:lnTo>
                    <a:lnTo>
                      <a:pt x="173" y="2040"/>
                    </a:lnTo>
                    <a:lnTo>
                      <a:pt x="173" y="2036"/>
                    </a:lnTo>
                    <a:lnTo>
                      <a:pt x="173" y="2033"/>
                    </a:lnTo>
                    <a:lnTo>
                      <a:pt x="172" y="2028"/>
                    </a:lnTo>
                    <a:lnTo>
                      <a:pt x="169" y="2026"/>
                    </a:lnTo>
                    <a:lnTo>
                      <a:pt x="169" y="2018"/>
                    </a:lnTo>
                    <a:lnTo>
                      <a:pt x="169" y="2009"/>
                    </a:lnTo>
                    <a:lnTo>
                      <a:pt x="171" y="2003"/>
                    </a:lnTo>
                    <a:lnTo>
                      <a:pt x="172" y="1996"/>
                    </a:lnTo>
                    <a:lnTo>
                      <a:pt x="173" y="1988"/>
                    </a:lnTo>
                    <a:lnTo>
                      <a:pt x="174" y="1981"/>
                    </a:lnTo>
                    <a:lnTo>
                      <a:pt x="174" y="1973"/>
                    </a:lnTo>
                    <a:lnTo>
                      <a:pt x="173" y="1965"/>
                    </a:lnTo>
                    <a:lnTo>
                      <a:pt x="176" y="1960"/>
                    </a:lnTo>
                    <a:lnTo>
                      <a:pt x="177" y="1954"/>
                    </a:lnTo>
                    <a:lnTo>
                      <a:pt x="177" y="1949"/>
                    </a:lnTo>
                    <a:lnTo>
                      <a:pt x="177" y="1944"/>
                    </a:lnTo>
                    <a:lnTo>
                      <a:pt x="177" y="1938"/>
                    </a:lnTo>
                    <a:lnTo>
                      <a:pt x="178" y="1933"/>
                    </a:lnTo>
                    <a:lnTo>
                      <a:pt x="180" y="1928"/>
                    </a:lnTo>
                    <a:lnTo>
                      <a:pt x="183" y="1923"/>
                    </a:lnTo>
                    <a:lnTo>
                      <a:pt x="182" y="1919"/>
                    </a:lnTo>
                    <a:lnTo>
                      <a:pt x="182" y="1915"/>
                    </a:lnTo>
                    <a:lnTo>
                      <a:pt x="182" y="1913"/>
                    </a:lnTo>
                    <a:lnTo>
                      <a:pt x="183" y="1909"/>
                    </a:lnTo>
                    <a:lnTo>
                      <a:pt x="184" y="1906"/>
                    </a:lnTo>
                    <a:lnTo>
                      <a:pt x="186" y="1904"/>
                    </a:lnTo>
                    <a:lnTo>
                      <a:pt x="187" y="1900"/>
                    </a:lnTo>
                    <a:lnTo>
                      <a:pt x="188" y="1897"/>
                    </a:lnTo>
                    <a:lnTo>
                      <a:pt x="188" y="1896"/>
                    </a:lnTo>
                    <a:lnTo>
                      <a:pt x="191" y="1896"/>
                    </a:lnTo>
                    <a:lnTo>
                      <a:pt x="192" y="1894"/>
                    </a:lnTo>
                    <a:lnTo>
                      <a:pt x="189" y="1891"/>
                    </a:lnTo>
                    <a:lnTo>
                      <a:pt x="191" y="1889"/>
                    </a:lnTo>
                    <a:lnTo>
                      <a:pt x="193" y="1886"/>
                    </a:lnTo>
                    <a:lnTo>
                      <a:pt x="195" y="1883"/>
                    </a:lnTo>
                    <a:lnTo>
                      <a:pt x="195" y="1879"/>
                    </a:lnTo>
                    <a:lnTo>
                      <a:pt x="194" y="1874"/>
                    </a:lnTo>
                    <a:lnTo>
                      <a:pt x="194" y="1870"/>
                    </a:lnTo>
                    <a:lnTo>
                      <a:pt x="194" y="1865"/>
                    </a:lnTo>
                    <a:lnTo>
                      <a:pt x="194" y="1861"/>
                    </a:lnTo>
                    <a:lnTo>
                      <a:pt x="195" y="1856"/>
                    </a:lnTo>
                    <a:lnTo>
                      <a:pt x="197" y="1853"/>
                    </a:lnTo>
                    <a:lnTo>
                      <a:pt x="199" y="1850"/>
                    </a:lnTo>
                    <a:lnTo>
                      <a:pt x="201" y="1847"/>
                    </a:lnTo>
                    <a:lnTo>
                      <a:pt x="200" y="1845"/>
                    </a:lnTo>
                    <a:lnTo>
                      <a:pt x="198" y="1844"/>
                    </a:lnTo>
                    <a:lnTo>
                      <a:pt x="196" y="1842"/>
                    </a:lnTo>
                    <a:lnTo>
                      <a:pt x="203" y="1836"/>
                    </a:lnTo>
                    <a:lnTo>
                      <a:pt x="206" y="1828"/>
                    </a:lnTo>
                    <a:lnTo>
                      <a:pt x="206" y="1818"/>
                    </a:lnTo>
                    <a:lnTo>
                      <a:pt x="206" y="1809"/>
                    </a:lnTo>
                    <a:lnTo>
                      <a:pt x="206" y="1799"/>
                    </a:lnTo>
                    <a:lnTo>
                      <a:pt x="207" y="1791"/>
                    </a:lnTo>
                    <a:lnTo>
                      <a:pt x="212" y="1784"/>
                    </a:lnTo>
                    <a:lnTo>
                      <a:pt x="221" y="1779"/>
                    </a:lnTo>
                    <a:lnTo>
                      <a:pt x="220" y="1773"/>
                    </a:lnTo>
                    <a:lnTo>
                      <a:pt x="217" y="1769"/>
                    </a:lnTo>
                    <a:lnTo>
                      <a:pt x="215" y="1765"/>
                    </a:lnTo>
                    <a:lnTo>
                      <a:pt x="220" y="1762"/>
                    </a:lnTo>
                    <a:lnTo>
                      <a:pt x="219" y="1756"/>
                    </a:lnTo>
                    <a:lnTo>
                      <a:pt x="220" y="1752"/>
                    </a:lnTo>
                    <a:lnTo>
                      <a:pt x="222" y="1748"/>
                    </a:lnTo>
                    <a:lnTo>
                      <a:pt x="224" y="1744"/>
                    </a:lnTo>
                    <a:lnTo>
                      <a:pt x="227" y="1741"/>
                    </a:lnTo>
                    <a:lnTo>
                      <a:pt x="227" y="1737"/>
                    </a:lnTo>
                    <a:lnTo>
                      <a:pt x="225" y="1734"/>
                    </a:lnTo>
                    <a:lnTo>
                      <a:pt x="222" y="1731"/>
                    </a:lnTo>
                    <a:lnTo>
                      <a:pt x="227" y="1731"/>
                    </a:lnTo>
                    <a:lnTo>
                      <a:pt x="229" y="1728"/>
                    </a:lnTo>
                    <a:lnTo>
                      <a:pt x="232" y="1725"/>
                    </a:lnTo>
                    <a:lnTo>
                      <a:pt x="236" y="1722"/>
                    </a:lnTo>
                    <a:lnTo>
                      <a:pt x="233" y="1719"/>
                    </a:lnTo>
                    <a:lnTo>
                      <a:pt x="233" y="1717"/>
                    </a:lnTo>
                    <a:lnTo>
                      <a:pt x="233" y="1714"/>
                    </a:lnTo>
                    <a:lnTo>
                      <a:pt x="233" y="1710"/>
                    </a:lnTo>
                    <a:lnTo>
                      <a:pt x="236" y="1707"/>
                    </a:lnTo>
                    <a:lnTo>
                      <a:pt x="238" y="1702"/>
                    </a:lnTo>
                    <a:lnTo>
                      <a:pt x="240" y="1698"/>
                    </a:lnTo>
                    <a:lnTo>
                      <a:pt x="241" y="1694"/>
                    </a:lnTo>
                    <a:lnTo>
                      <a:pt x="242" y="1690"/>
                    </a:lnTo>
                    <a:lnTo>
                      <a:pt x="242" y="1685"/>
                    </a:lnTo>
                    <a:lnTo>
                      <a:pt x="242" y="1681"/>
                    </a:lnTo>
                    <a:lnTo>
                      <a:pt x="241" y="1675"/>
                    </a:lnTo>
                    <a:lnTo>
                      <a:pt x="240" y="1675"/>
                    </a:lnTo>
                    <a:lnTo>
                      <a:pt x="239" y="1673"/>
                    </a:lnTo>
                    <a:lnTo>
                      <a:pt x="238" y="1671"/>
                    </a:lnTo>
                    <a:lnTo>
                      <a:pt x="237" y="1670"/>
                    </a:lnTo>
                    <a:lnTo>
                      <a:pt x="238" y="1664"/>
                    </a:lnTo>
                    <a:lnTo>
                      <a:pt x="240" y="1659"/>
                    </a:lnTo>
                    <a:lnTo>
                      <a:pt x="242" y="1653"/>
                    </a:lnTo>
                    <a:lnTo>
                      <a:pt x="247" y="1650"/>
                    </a:lnTo>
                    <a:lnTo>
                      <a:pt x="249" y="1647"/>
                    </a:lnTo>
                    <a:lnTo>
                      <a:pt x="249" y="1643"/>
                    </a:lnTo>
                    <a:lnTo>
                      <a:pt x="251" y="1640"/>
                    </a:lnTo>
                    <a:lnTo>
                      <a:pt x="255" y="1638"/>
                    </a:lnTo>
                    <a:lnTo>
                      <a:pt x="257" y="1640"/>
                    </a:lnTo>
                    <a:lnTo>
                      <a:pt x="260" y="1641"/>
                    </a:lnTo>
                    <a:lnTo>
                      <a:pt x="264" y="1640"/>
                    </a:lnTo>
                    <a:lnTo>
                      <a:pt x="266" y="1638"/>
                    </a:lnTo>
                    <a:lnTo>
                      <a:pt x="268" y="1636"/>
                    </a:lnTo>
                    <a:lnTo>
                      <a:pt x="273" y="1633"/>
                    </a:lnTo>
                    <a:lnTo>
                      <a:pt x="275" y="1630"/>
                    </a:lnTo>
                    <a:lnTo>
                      <a:pt x="277" y="1626"/>
                    </a:lnTo>
                    <a:lnTo>
                      <a:pt x="277" y="1621"/>
                    </a:lnTo>
                    <a:lnTo>
                      <a:pt x="275" y="1618"/>
                    </a:lnTo>
                    <a:lnTo>
                      <a:pt x="273" y="1615"/>
                    </a:lnTo>
                    <a:lnTo>
                      <a:pt x="273" y="1611"/>
                    </a:lnTo>
                    <a:lnTo>
                      <a:pt x="275" y="1608"/>
                    </a:lnTo>
                    <a:lnTo>
                      <a:pt x="277" y="1606"/>
                    </a:lnTo>
                    <a:lnTo>
                      <a:pt x="279" y="1605"/>
                    </a:lnTo>
                    <a:lnTo>
                      <a:pt x="281" y="1602"/>
                    </a:lnTo>
                    <a:lnTo>
                      <a:pt x="276" y="1599"/>
                    </a:lnTo>
                    <a:lnTo>
                      <a:pt x="273" y="1593"/>
                    </a:lnTo>
                    <a:lnTo>
                      <a:pt x="269" y="1588"/>
                    </a:lnTo>
                    <a:lnTo>
                      <a:pt x="262" y="1589"/>
                    </a:lnTo>
                    <a:lnTo>
                      <a:pt x="259" y="1585"/>
                    </a:lnTo>
                    <a:lnTo>
                      <a:pt x="257" y="1582"/>
                    </a:lnTo>
                    <a:lnTo>
                      <a:pt x="258" y="1579"/>
                    </a:lnTo>
                    <a:lnTo>
                      <a:pt x="260" y="1576"/>
                    </a:lnTo>
                    <a:lnTo>
                      <a:pt x="262" y="1573"/>
                    </a:lnTo>
                    <a:lnTo>
                      <a:pt x="263" y="1570"/>
                    </a:lnTo>
                    <a:lnTo>
                      <a:pt x="262" y="1568"/>
                    </a:lnTo>
                    <a:lnTo>
                      <a:pt x="259" y="1566"/>
                    </a:lnTo>
                    <a:lnTo>
                      <a:pt x="257" y="1561"/>
                    </a:lnTo>
                    <a:lnTo>
                      <a:pt x="259" y="1557"/>
                    </a:lnTo>
                    <a:lnTo>
                      <a:pt x="262" y="1554"/>
                    </a:lnTo>
                    <a:lnTo>
                      <a:pt x="265" y="1549"/>
                    </a:lnTo>
                    <a:lnTo>
                      <a:pt x="268" y="1548"/>
                    </a:lnTo>
                    <a:lnTo>
                      <a:pt x="270" y="1552"/>
                    </a:lnTo>
                    <a:lnTo>
                      <a:pt x="273" y="1553"/>
                    </a:lnTo>
                    <a:lnTo>
                      <a:pt x="275" y="1549"/>
                    </a:lnTo>
                    <a:lnTo>
                      <a:pt x="275" y="1544"/>
                    </a:lnTo>
                    <a:lnTo>
                      <a:pt x="277" y="1538"/>
                    </a:lnTo>
                    <a:lnTo>
                      <a:pt x="279" y="1534"/>
                    </a:lnTo>
                    <a:lnTo>
                      <a:pt x="278" y="1528"/>
                    </a:lnTo>
                    <a:lnTo>
                      <a:pt x="273" y="1525"/>
                    </a:lnTo>
                    <a:lnTo>
                      <a:pt x="274" y="1519"/>
                    </a:lnTo>
                    <a:lnTo>
                      <a:pt x="276" y="1514"/>
                    </a:lnTo>
                    <a:lnTo>
                      <a:pt x="276" y="1509"/>
                    </a:lnTo>
                    <a:lnTo>
                      <a:pt x="278" y="1508"/>
                    </a:lnTo>
                    <a:lnTo>
                      <a:pt x="279" y="1506"/>
                    </a:lnTo>
                    <a:lnTo>
                      <a:pt x="279" y="1503"/>
                    </a:lnTo>
                    <a:lnTo>
                      <a:pt x="279" y="1502"/>
                    </a:lnTo>
                    <a:lnTo>
                      <a:pt x="276" y="1501"/>
                    </a:lnTo>
                    <a:lnTo>
                      <a:pt x="275" y="1498"/>
                    </a:lnTo>
                    <a:lnTo>
                      <a:pt x="275" y="1494"/>
                    </a:lnTo>
                    <a:lnTo>
                      <a:pt x="276" y="1491"/>
                    </a:lnTo>
                    <a:lnTo>
                      <a:pt x="279" y="1485"/>
                    </a:lnTo>
                    <a:lnTo>
                      <a:pt x="285" y="1482"/>
                    </a:lnTo>
                    <a:lnTo>
                      <a:pt x="290" y="1480"/>
                    </a:lnTo>
                    <a:lnTo>
                      <a:pt x="286" y="1473"/>
                    </a:lnTo>
                    <a:lnTo>
                      <a:pt x="284" y="1469"/>
                    </a:lnTo>
                    <a:lnTo>
                      <a:pt x="281" y="1466"/>
                    </a:lnTo>
                    <a:lnTo>
                      <a:pt x="279" y="1463"/>
                    </a:lnTo>
                    <a:lnTo>
                      <a:pt x="281" y="1458"/>
                    </a:lnTo>
                    <a:lnTo>
                      <a:pt x="284" y="1455"/>
                    </a:lnTo>
                    <a:lnTo>
                      <a:pt x="288" y="1455"/>
                    </a:lnTo>
                    <a:lnTo>
                      <a:pt x="292" y="1456"/>
                    </a:lnTo>
                    <a:lnTo>
                      <a:pt x="294" y="1452"/>
                    </a:lnTo>
                    <a:lnTo>
                      <a:pt x="294" y="1448"/>
                    </a:lnTo>
                    <a:lnTo>
                      <a:pt x="295" y="1443"/>
                    </a:lnTo>
                    <a:lnTo>
                      <a:pt x="296" y="1439"/>
                    </a:lnTo>
                    <a:lnTo>
                      <a:pt x="296" y="1435"/>
                    </a:lnTo>
                    <a:lnTo>
                      <a:pt x="296" y="1431"/>
                    </a:lnTo>
                    <a:lnTo>
                      <a:pt x="296" y="1427"/>
                    </a:lnTo>
                    <a:lnTo>
                      <a:pt x="294" y="1424"/>
                    </a:lnTo>
                    <a:lnTo>
                      <a:pt x="291" y="1420"/>
                    </a:lnTo>
                    <a:lnTo>
                      <a:pt x="292" y="1420"/>
                    </a:lnTo>
                    <a:lnTo>
                      <a:pt x="294" y="1421"/>
                    </a:lnTo>
                    <a:lnTo>
                      <a:pt x="296" y="1420"/>
                    </a:lnTo>
                    <a:lnTo>
                      <a:pt x="296" y="1417"/>
                    </a:lnTo>
                    <a:lnTo>
                      <a:pt x="294" y="1413"/>
                    </a:lnTo>
                    <a:lnTo>
                      <a:pt x="292" y="1412"/>
                    </a:lnTo>
                    <a:lnTo>
                      <a:pt x="290" y="1410"/>
                    </a:lnTo>
                    <a:lnTo>
                      <a:pt x="291" y="1405"/>
                    </a:lnTo>
                    <a:lnTo>
                      <a:pt x="290" y="1401"/>
                    </a:lnTo>
                    <a:lnTo>
                      <a:pt x="287" y="1396"/>
                    </a:lnTo>
                    <a:lnTo>
                      <a:pt x="288" y="1392"/>
                    </a:lnTo>
                    <a:lnTo>
                      <a:pt x="290" y="1386"/>
                    </a:lnTo>
                    <a:lnTo>
                      <a:pt x="290" y="1380"/>
                    </a:lnTo>
                    <a:lnTo>
                      <a:pt x="292" y="1375"/>
                    </a:lnTo>
                    <a:lnTo>
                      <a:pt x="296" y="1373"/>
                    </a:lnTo>
                    <a:lnTo>
                      <a:pt x="299" y="1372"/>
                    </a:lnTo>
                    <a:lnTo>
                      <a:pt x="301" y="1368"/>
                    </a:lnTo>
                    <a:lnTo>
                      <a:pt x="302" y="1366"/>
                    </a:lnTo>
                    <a:lnTo>
                      <a:pt x="303" y="1363"/>
                    </a:lnTo>
                    <a:lnTo>
                      <a:pt x="303" y="1359"/>
                    </a:lnTo>
                    <a:lnTo>
                      <a:pt x="304" y="1356"/>
                    </a:lnTo>
                    <a:lnTo>
                      <a:pt x="305" y="1353"/>
                    </a:lnTo>
                    <a:lnTo>
                      <a:pt x="307" y="1349"/>
                    </a:lnTo>
                    <a:lnTo>
                      <a:pt x="307" y="1344"/>
                    </a:lnTo>
                    <a:lnTo>
                      <a:pt x="311" y="1343"/>
                    </a:lnTo>
                    <a:lnTo>
                      <a:pt x="315" y="1341"/>
                    </a:lnTo>
                    <a:lnTo>
                      <a:pt x="316" y="1336"/>
                    </a:lnTo>
                    <a:lnTo>
                      <a:pt x="312" y="1332"/>
                    </a:lnTo>
                    <a:lnTo>
                      <a:pt x="308" y="1330"/>
                    </a:lnTo>
                    <a:lnTo>
                      <a:pt x="305" y="1326"/>
                    </a:lnTo>
                    <a:lnTo>
                      <a:pt x="305" y="1319"/>
                    </a:lnTo>
                    <a:lnTo>
                      <a:pt x="310" y="1319"/>
                    </a:lnTo>
                    <a:lnTo>
                      <a:pt x="313" y="1318"/>
                    </a:lnTo>
                    <a:lnTo>
                      <a:pt x="314" y="1315"/>
                    </a:lnTo>
                    <a:lnTo>
                      <a:pt x="314" y="1311"/>
                    </a:lnTo>
                    <a:lnTo>
                      <a:pt x="314" y="1308"/>
                    </a:lnTo>
                    <a:lnTo>
                      <a:pt x="315" y="1304"/>
                    </a:lnTo>
                    <a:lnTo>
                      <a:pt x="317" y="1300"/>
                    </a:lnTo>
                    <a:lnTo>
                      <a:pt x="320" y="1298"/>
                    </a:lnTo>
                    <a:lnTo>
                      <a:pt x="319" y="1296"/>
                    </a:lnTo>
                    <a:lnTo>
                      <a:pt x="320" y="1294"/>
                    </a:lnTo>
                    <a:lnTo>
                      <a:pt x="320" y="1293"/>
                    </a:lnTo>
                    <a:lnTo>
                      <a:pt x="321" y="1291"/>
                    </a:lnTo>
                    <a:lnTo>
                      <a:pt x="320" y="1289"/>
                    </a:lnTo>
                    <a:lnTo>
                      <a:pt x="320" y="1285"/>
                    </a:lnTo>
                    <a:lnTo>
                      <a:pt x="320" y="1282"/>
                    </a:lnTo>
                    <a:lnTo>
                      <a:pt x="320" y="1279"/>
                    </a:lnTo>
                    <a:lnTo>
                      <a:pt x="321" y="1276"/>
                    </a:lnTo>
                    <a:lnTo>
                      <a:pt x="321" y="1272"/>
                    </a:lnTo>
                    <a:lnTo>
                      <a:pt x="320" y="1269"/>
                    </a:lnTo>
                    <a:lnTo>
                      <a:pt x="320" y="1266"/>
                    </a:lnTo>
                    <a:lnTo>
                      <a:pt x="322" y="1261"/>
                    </a:lnTo>
                    <a:lnTo>
                      <a:pt x="326" y="1257"/>
                    </a:lnTo>
                    <a:lnTo>
                      <a:pt x="328" y="1251"/>
                    </a:lnTo>
                    <a:lnTo>
                      <a:pt x="330" y="1246"/>
                    </a:lnTo>
                    <a:lnTo>
                      <a:pt x="331" y="1241"/>
                    </a:lnTo>
                    <a:lnTo>
                      <a:pt x="333" y="1236"/>
                    </a:lnTo>
                    <a:lnTo>
                      <a:pt x="333" y="1231"/>
                    </a:lnTo>
                    <a:lnTo>
                      <a:pt x="334" y="1227"/>
                    </a:lnTo>
                    <a:lnTo>
                      <a:pt x="334" y="1228"/>
                    </a:lnTo>
                    <a:lnTo>
                      <a:pt x="335" y="1229"/>
                    </a:lnTo>
                    <a:lnTo>
                      <a:pt x="336" y="1229"/>
                    </a:lnTo>
                    <a:lnTo>
                      <a:pt x="337" y="1225"/>
                    </a:lnTo>
                    <a:lnTo>
                      <a:pt x="340" y="1221"/>
                    </a:lnTo>
                    <a:lnTo>
                      <a:pt x="343" y="1218"/>
                    </a:lnTo>
                    <a:lnTo>
                      <a:pt x="345" y="1213"/>
                    </a:lnTo>
                    <a:lnTo>
                      <a:pt x="347" y="1214"/>
                    </a:lnTo>
                    <a:lnTo>
                      <a:pt x="348" y="1212"/>
                    </a:lnTo>
                    <a:lnTo>
                      <a:pt x="348" y="1209"/>
                    </a:lnTo>
                    <a:lnTo>
                      <a:pt x="350" y="1208"/>
                    </a:lnTo>
                    <a:lnTo>
                      <a:pt x="351" y="1205"/>
                    </a:lnTo>
                    <a:lnTo>
                      <a:pt x="354" y="1205"/>
                    </a:lnTo>
                    <a:lnTo>
                      <a:pt x="355" y="1205"/>
                    </a:lnTo>
                    <a:lnTo>
                      <a:pt x="357" y="1202"/>
                    </a:lnTo>
                    <a:lnTo>
                      <a:pt x="360" y="1199"/>
                    </a:lnTo>
                    <a:lnTo>
                      <a:pt x="363" y="1194"/>
                    </a:lnTo>
                    <a:lnTo>
                      <a:pt x="366" y="1191"/>
                    </a:lnTo>
                    <a:lnTo>
                      <a:pt x="370" y="1188"/>
                    </a:lnTo>
                    <a:lnTo>
                      <a:pt x="374" y="1190"/>
                    </a:lnTo>
                    <a:lnTo>
                      <a:pt x="376" y="1193"/>
                    </a:lnTo>
                    <a:lnTo>
                      <a:pt x="377" y="1195"/>
                    </a:lnTo>
                    <a:lnTo>
                      <a:pt x="378" y="1195"/>
                    </a:lnTo>
                    <a:lnTo>
                      <a:pt x="377" y="1193"/>
                    </a:lnTo>
                    <a:lnTo>
                      <a:pt x="377" y="1191"/>
                    </a:lnTo>
                    <a:lnTo>
                      <a:pt x="377" y="1188"/>
                    </a:lnTo>
                    <a:lnTo>
                      <a:pt x="376" y="1186"/>
                    </a:lnTo>
                    <a:lnTo>
                      <a:pt x="381" y="1183"/>
                    </a:lnTo>
                    <a:lnTo>
                      <a:pt x="382" y="1179"/>
                    </a:lnTo>
                    <a:lnTo>
                      <a:pt x="381" y="1175"/>
                    </a:lnTo>
                    <a:lnTo>
                      <a:pt x="379" y="1170"/>
                    </a:lnTo>
                    <a:lnTo>
                      <a:pt x="382" y="1167"/>
                    </a:lnTo>
                    <a:lnTo>
                      <a:pt x="385" y="1163"/>
                    </a:lnTo>
                    <a:lnTo>
                      <a:pt x="388" y="1158"/>
                    </a:lnTo>
                    <a:lnTo>
                      <a:pt x="392" y="1158"/>
                    </a:lnTo>
                    <a:lnTo>
                      <a:pt x="393" y="1152"/>
                    </a:lnTo>
                    <a:lnTo>
                      <a:pt x="394" y="1148"/>
                    </a:lnTo>
                    <a:lnTo>
                      <a:pt x="396" y="1144"/>
                    </a:lnTo>
                    <a:lnTo>
                      <a:pt x="400" y="1141"/>
                    </a:lnTo>
                    <a:lnTo>
                      <a:pt x="402" y="1145"/>
                    </a:lnTo>
                    <a:lnTo>
                      <a:pt x="402" y="1150"/>
                    </a:lnTo>
                    <a:lnTo>
                      <a:pt x="402" y="1154"/>
                    </a:lnTo>
                    <a:lnTo>
                      <a:pt x="402" y="1158"/>
                    </a:lnTo>
                    <a:lnTo>
                      <a:pt x="399" y="1158"/>
                    </a:lnTo>
                    <a:lnTo>
                      <a:pt x="397" y="1158"/>
                    </a:lnTo>
                    <a:lnTo>
                      <a:pt x="395" y="1158"/>
                    </a:lnTo>
                    <a:lnTo>
                      <a:pt x="393" y="1158"/>
                    </a:lnTo>
                    <a:lnTo>
                      <a:pt x="393" y="1161"/>
                    </a:lnTo>
                    <a:lnTo>
                      <a:pt x="393" y="1165"/>
                    </a:lnTo>
                    <a:lnTo>
                      <a:pt x="395" y="1169"/>
                    </a:lnTo>
                    <a:lnTo>
                      <a:pt x="396" y="1173"/>
                    </a:lnTo>
                    <a:lnTo>
                      <a:pt x="399" y="1176"/>
                    </a:lnTo>
                    <a:lnTo>
                      <a:pt x="399" y="1180"/>
                    </a:lnTo>
                    <a:lnTo>
                      <a:pt x="398" y="1184"/>
                    </a:lnTo>
                    <a:lnTo>
                      <a:pt x="395" y="1187"/>
                    </a:lnTo>
                    <a:lnTo>
                      <a:pt x="395" y="1192"/>
                    </a:lnTo>
                    <a:lnTo>
                      <a:pt x="395" y="1195"/>
                    </a:lnTo>
                    <a:lnTo>
                      <a:pt x="392" y="1196"/>
                    </a:lnTo>
                    <a:lnTo>
                      <a:pt x="390" y="1197"/>
                    </a:lnTo>
                    <a:lnTo>
                      <a:pt x="387" y="1199"/>
                    </a:lnTo>
                    <a:lnTo>
                      <a:pt x="385" y="1200"/>
                    </a:lnTo>
                    <a:lnTo>
                      <a:pt x="385" y="1202"/>
                    </a:lnTo>
                    <a:lnTo>
                      <a:pt x="387" y="1206"/>
                    </a:lnTo>
                    <a:lnTo>
                      <a:pt x="383" y="1211"/>
                    </a:lnTo>
                    <a:lnTo>
                      <a:pt x="385" y="1215"/>
                    </a:lnTo>
                    <a:lnTo>
                      <a:pt x="387" y="1220"/>
                    </a:lnTo>
                    <a:lnTo>
                      <a:pt x="386" y="1225"/>
                    </a:lnTo>
                    <a:lnTo>
                      <a:pt x="383" y="1227"/>
                    </a:lnTo>
                    <a:lnTo>
                      <a:pt x="381" y="1229"/>
                    </a:lnTo>
                    <a:lnTo>
                      <a:pt x="380" y="1232"/>
                    </a:lnTo>
                    <a:lnTo>
                      <a:pt x="380" y="1236"/>
                    </a:lnTo>
                    <a:lnTo>
                      <a:pt x="379" y="1239"/>
                    </a:lnTo>
                    <a:lnTo>
                      <a:pt x="378" y="1242"/>
                    </a:lnTo>
                    <a:lnTo>
                      <a:pt x="378" y="1245"/>
                    </a:lnTo>
                    <a:lnTo>
                      <a:pt x="376" y="1247"/>
                    </a:lnTo>
                    <a:lnTo>
                      <a:pt x="375" y="1251"/>
                    </a:lnTo>
                    <a:lnTo>
                      <a:pt x="375" y="1255"/>
                    </a:lnTo>
                    <a:lnTo>
                      <a:pt x="375" y="1259"/>
                    </a:lnTo>
                    <a:lnTo>
                      <a:pt x="376" y="1263"/>
                    </a:lnTo>
                    <a:lnTo>
                      <a:pt x="375" y="1266"/>
                    </a:lnTo>
                    <a:lnTo>
                      <a:pt x="374" y="1270"/>
                    </a:lnTo>
                    <a:lnTo>
                      <a:pt x="373" y="1273"/>
                    </a:lnTo>
                    <a:lnTo>
                      <a:pt x="370" y="1275"/>
                    </a:lnTo>
                    <a:lnTo>
                      <a:pt x="372" y="1281"/>
                    </a:lnTo>
                    <a:lnTo>
                      <a:pt x="373" y="1287"/>
                    </a:lnTo>
                    <a:lnTo>
                      <a:pt x="372" y="1293"/>
                    </a:lnTo>
                    <a:lnTo>
                      <a:pt x="372" y="1300"/>
                    </a:lnTo>
                    <a:lnTo>
                      <a:pt x="369" y="1306"/>
                    </a:lnTo>
                    <a:lnTo>
                      <a:pt x="369" y="1312"/>
                    </a:lnTo>
                    <a:lnTo>
                      <a:pt x="368" y="1319"/>
                    </a:lnTo>
                    <a:lnTo>
                      <a:pt x="367" y="1326"/>
                    </a:lnTo>
                    <a:lnTo>
                      <a:pt x="366" y="1328"/>
                    </a:lnTo>
                    <a:lnTo>
                      <a:pt x="365" y="1330"/>
                    </a:lnTo>
                    <a:lnTo>
                      <a:pt x="366" y="1334"/>
                    </a:lnTo>
                    <a:lnTo>
                      <a:pt x="367" y="1337"/>
                    </a:lnTo>
                    <a:lnTo>
                      <a:pt x="367" y="1341"/>
                    </a:lnTo>
                    <a:lnTo>
                      <a:pt x="367" y="1344"/>
                    </a:lnTo>
                    <a:lnTo>
                      <a:pt x="366" y="1347"/>
                    </a:lnTo>
                    <a:lnTo>
                      <a:pt x="363" y="1349"/>
                    </a:lnTo>
                    <a:lnTo>
                      <a:pt x="363" y="1353"/>
                    </a:lnTo>
                    <a:lnTo>
                      <a:pt x="363" y="1358"/>
                    </a:lnTo>
                    <a:lnTo>
                      <a:pt x="361" y="1362"/>
                    </a:lnTo>
                    <a:lnTo>
                      <a:pt x="359" y="1366"/>
                    </a:lnTo>
                    <a:lnTo>
                      <a:pt x="358" y="1370"/>
                    </a:lnTo>
                    <a:lnTo>
                      <a:pt x="356" y="1373"/>
                    </a:lnTo>
                    <a:lnTo>
                      <a:pt x="355" y="1377"/>
                    </a:lnTo>
                    <a:lnTo>
                      <a:pt x="354" y="1381"/>
                    </a:lnTo>
                    <a:lnTo>
                      <a:pt x="352" y="1381"/>
                    </a:lnTo>
                    <a:lnTo>
                      <a:pt x="349" y="1379"/>
                    </a:lnTo>
                    <a:lnTo>
                      <a:pt x="346" y="1377"/>
                    </a:lnTo>
                    <a:lnTo>
                      <a:pt x="341" y="1379"/>
                    </a:lnTo>
                    <a:lnTo>
                      <a:pt x="341" y="1381"/>
                    </a:lnTo>
                    <a:lnTo>
                      <a:pt x="341" y="1385"/>
                    </a:lnTo>
                    <a:lnTo>
                      <a:pt x="340" y="1388"/>
                    </a:lnTo>
                    <a:lnTo>
                      <a:pt x="340" y="1391"/>
                    </a:lnTo>
                    <a:lnTo>
                      <a:pt x="340" y="1394"/>
                    </a:lnTo>
                    <a:lnTo>
                      <a:pt x="340" y="1398"/>
                    </a:lnTo>
                    <a:lnTo>
                      <a:pt x="341" y="1400"/>
                    </a:lnTo>
                    <a:lnTo>
                      <a:pt x="344" y="1402"/>
                    </a:lnTo>
                    <a:lnTo>
                      <a:pt x="339" y="1401"/>
                    </a:lnTo>
                    <a:lnTo>
                      <a:pt x="336" y="1403"/>
                    </a:lnTo>
                    <a:lnTo>
                      <a:pt x="334" y="1406"/>
                    </a:lnTo>
                    <a:lnTo>
                      <a:pt x="335" y="1409"/>
                    </a:lnTo>
                    <a:lnTo>
                      <a:pt x="335" y="1413"/>
                    </a:lnTo>
                    <a:lnTo>
                      <a:pt x="336" y="1417"/>
                    </a:lnTo>
                    <a:lnTo>
                      <a:pt x="335" y="1420"/>
                    </a:lnTo>
                    <a:lnTo>
                      <a:pt x="333" y="1424"/>
                    </a:lnTo>
                    <a:lnTo>
                      <a:pt x="334" y="1426"/>
                    </a:lnTo>
                    <a:lnTo>
                      <a:pt x="335" y="1429"/>
                    </a:lnTo>
                    <a:lnTo>
                      <a:pt x="335" y="1432"/>
                    </a:lnTo>
                    <a:lnTo>
                      <a:pt x="334" y="1435"/>
                    </a:lnTo>
                    <a:lnTo>
                      <a:pt x="331" y="1437"/>
                    </a:lnTo>
                    <a:lnTo>
                      <a:pt x="331" y="1440"/>
                    </a:lnTo>
                    <a:lnTo>
                      <a:pt x="331" y="1443"/>
                    </a:lnTo>
                    <a:lnTo>
                      <a:pt x="333" y="1446"/>
                    </a:lnTo>
                    <a:lnTo>
                      <a:pt x="335" y="1448"/>
                    </a:lnTo>
                    <a:lnTo>
                      <a:pt x="337" y="1450"/>
                    </a:lnTo>
                    <a:lnTo>
                      <a:pt x="337" y="1452"/>
                    </a:lnTo>
                    <a:lnTo>
                      <a:pt x="336" y="1454"/>
                    </a:lnTo>
                    <a:lnTo>
                      <a:pt x="333" y="1458"/>
                    </a:lnTo>
                    <a:lnTo>
                      <a:pt x="333" y="1464"/>
                    </a:lnTo>
                    <a:lnTo>
                      <a:pt x="333" y="1469"/>
                    </a:lnTo>
                    <a:lnTo>
                      <a:pt x="331" y="1473"/>
                    </a:lnTo>
                    <a:lnTo>
                      <a:pt x="329" y="1477"/>
                    </a:lnTo>
                    <a:lnTo>
                      <a:pt x="329" y="1482"/>
                    </a:lnTo>
                    <a:lnTo>
                      <a:pt x="329" y="1486"/>
                    </a:lnTo>
                    <a:lnTo>
                      <a:pt x="329" y="1490"/>
                    </a:lnTo>
                    <a:lnTo>
                      <a:pt x="330" y="1493"/>
                    </a:lnTo>
                    <a:lnTo>
                      <a:pt x="329" y="1497"/>
                    </a:lnTo>
                    <a:lnTo>
                      <a:pt x="328" y="1500"/>
                    </a:lnTo>
                    <a:lnTo>
                      <a:pt x="324" y="1502"/>
                    </a:lnTo>
                    <a:lnTo>
                      <a:pt x="324" y="1506"/>
                    </a:lnTo>
                    <a:lnTo>
                      <a:pt x="324" y="1510"/>
                    </a:lnTo>
                    <a:lnTo>
                      <a:pt x="324" y="1512"/>
                    </a:lnTo>
                    <a:lnTo>
                      <a:pt x="323" y="1516"/>
                    </a:lnTo>
                    <a:lnTo>
                      <a:pt x="322" y="1518"/>
                    </a:lnTo>
                    <a:lnTo>
                      <a:pt x="321" y="1521"/>
                    </a:lnTo>
                    <a:lnTo>
                      <a:pt x="320" y="1525"/>
                    </a:lnTo>
                    <a:lnTo>
                      <a:pt x="320" y="1528"/>
                    </a:lnTo>
                    <a:lnTo>
                      <a:pt x="322" y="1531"/>
                    </a:lnTo>
                    <a:lnTo>
                      <a:pt x="322" y="1535"/>
                    </a:lnTo>
                    <a:lnTo>
                      <a:pt x="323" y="1538"/>
                    </a:lnTo>
                    <a:lnTo>
                      <a:pt x="323" y="1542"/>
                    </a:lnTo>
                    <a:lnTo>
                      <a:pt x="322" y="1546"/>
                    </a:lnTo>
                    <a:lnTo>
                      <a:pt x="322" y="1551"/>
                    </a:lnTo>
                    <a:lnTo>
                      <a:pt x="323" y="1554"/>
                    </a:lnTo>
                    <a:lnTo>
                      <a:pt x="324" y="1557"/>
                    </a:lnTo>
                    <a:lnTo>
                      <a:pt x="323" y="1564"/>
                    </a:lnTo>
                    <a:lnTo>
                      <a:pt x="319" y="1567"/>
                    </a:lnTo>
                    <a:lnTo>
                      <a:pt x="315" y="1571"/>
                    </a:lnTo>
                    <a:lnTo>
                      <a:pt x="315" y="1578"/>
                    </a:lnTo>
                    <a:lnTo>
                      <a:pt x="313" y="1579"/>
                    </a:lnTo>
                    <a:lnTo>
                      <a:pt x="313" y="1582"/>
                    </a:lnTo>
                    <a:lnTo>
                      <a:pt x="313" y="1585"/>
                    </a:lnTo>
                    <a:lnTo>
                      <a:pt x="312" y="1589"/>
                    </a:lnTo>
                    <a:lnTo>
                      <a:pt x="314" y="1591"/>
                    </a:lnTo>
                    <a:lnTo>
                      <a:pt x="315" y="1594"/>
                    </a:lnTo>
                    <a:lnTo>
                      <a:pt x="315" y="1598"/>
                    </a:lnTo>
                    <a:lnTo>
                      <a:pt x="315" y="1602"/>
                    </a:lnTo>
                    <a:lnTo>
                      <a:pt x="311" y="1607"/>
                    </a:lnTo>
                    <a:lnTo>
                      <a:pt x="309" y="1612"/>
                    </a:lnTo>
                    <a:lnTo>
                      <a:pt x="309" y="1618"/>
                    </a:lnTo>
                    <a:lnTo>
                      <a:pt x="309" y="1624"/>
                    </a:lnTo>
                    <a:lnTo>
                      <a:pt x="311" y="1630"/>
                    </a:lnTo>
                    <a:lnTo>
                      <a:pt x="311" y="1637"/>
                    </a:lnTo>
                    <a:lnTo>
                      <a:pt x="311" y="1643"/>
                    </a:lnTo>
                    <a:lnTo>
                      <a:pt x="308" y="1649"/>
                    </a:lnTo>
                    <a:lnTo>
                      <a:pt x="306" y="1650"/>
                    </a:lnTo>
                    <a:lnTo>
                      <a:pt x="305" y="1650"/>
                    </a:lnTo>
                    <a:lnTo>
                      <a:pt x="304" y="1651"/>
                    </a:lnTo>
                    <a:lnTo>
                      <a:pt x="303" y="1653"/>
                    </a:lnTo>
                    <a:lnTo>
                      <a:pt x="305" y="1655"/>
                    </a:lnTo>
                    <a:lnTo>
                      <a:pt x="306" y="1658"/>
                    </a:lnTo>
                    <a:lnTo>
                      <a:pt x="306" y="1661"/>
                    </a:lnTo>
                    <a:lnTo>
                      <a:pt x="305" y="1664"/>
                    </a:lnTo>
                    <a:lnTo>
                      <a:pt x="305" y="1666"/>
                    </a:lnTo>
                    <a:lnTo>
                      <a:pt x="303" y="1670"/>
                    </a:lnTo>
                    <a:lnTo>
                      <a:pt x="303" y="1673"/>
                    </a:lnTo>
                    <a:lnTo>
                      <a:pt x="303" y="1675"/>
                    </a:lnTo>
                    <a:lnTo>
                      <a:pt x="301" y="1680"/>
                    </a:lnTo>
                    <a:lnTo>
                      <a:pt x="300" y="1686"/>
                    </a:lnTo>
                    <a:lnTo>
                      <a:pt x="298" y="1691"/>
                    </a:lnTo>
                    <a:lnTo>
                      <a:pt x="294" y="1695"/>
                    </a:lnTo>
                    <a:lnTo>
                      <a:pt x="295" y="1697"/>
                    </a:lnTo>
                    <a:lnTo>
                      <a:pt x="296" y="1699"/>
                    </a:lnTo>
                    <a:lnTo>
                      <a:pt x="296" y="1701"/>
                    </a:lnTo>
                    <a:lnTo>
                      <a:pt x="296" y="1704"/>
                    </a:lnTo>
                    <a:lnTo>
                      <a:pt x="293" y="1706"/>
                    </a:lnTo>
                    <a:lnTo>
                      <a:pt x="293" y="1711"/>
                    </a:lnTo>
                    <a:lnTo>
                      <a:pt x="292" y="1716"/>
                    </a:lnTo>
                    <a:lnTo>
                      <a:pt x="287" y="1720"/>
                    </a:lnTo>
                    <a:lnTo>
                      <a:pt x="286" y="1725"/>
                    </a:lnTo>
                    <a:lnTo>
                      <a:pt x="285" y="1731"/>
                    </a:lnTo>
                    <a:lnTo>
                      <a:pt x="286" y="1737"/>
                    </a:lnTo>
                    <a:lnTo>
                      <a:pt x="286" y="1743"/>
                    </a:lnTo>
                    <a:lnTo>
                      <a:pt x="286" y="1750"/>
                    </a:lnTo>
                    <a:lnTo>
                      <a:pt x="285" y="1754"/>
                    </a:lnTo>
                    <a:lnTo>
                      <a:pt x="283" y="1760"/>
                    </a:lnTo>
                    <a:lnTo>
                      <a:pt x="278" y="1763"/>
                    </a:lnTo>
                    <a:lnTo>
                      <a:pt x="279" y="1771"/>
                    </a:lnTo>
                    <a:lnTo>
                      <a:pt x="278" y="1777"/>
                    </a:lnTo>
                    <a:lnTo>
                      <a:pt x="276" y="1782"/>
                    </a:lnTo>
                    <a:lnTo>
                      <a:pt x="274" y="1788"/>
                    </a:lnTo>
                    <a:lnTo>
                      <a:pt x="273" y="1793"/>
                    </a:lnTo>
                    <a:lnTo>
                      <a:pt x="270" y="1799"/>
                    </a:lnTo>
                    <a:lnTo>
                      <a:pt x="270" y="1806"/>
                    </a:lnTo>
                    <a:lnTo>
                      <a:pt x="273" y="1813"/>
                    </a:lnTo>
                    <a:lnTo>
                      <a:pt x="270" y="1816"/>
                    </a:lnTo>
                    <a:lnTo>
                      <a:pt x="273" y="1820"/>
                    </a:lnTo>
                    <a:lnTo>
                      <a:pt x="273" y="1824"/>
                    </a:lnTo>
                    <a:lnTo>
                      <a:pt x="270" y="1827"/>
                    </a:lnTo>
                    <a:lnTo>
                      <a:pt x="273" y="1827"/>
                    </a:lnTo>
                    <a:lnTo>
                      <a:pt x="275" y="1827"/>
                    </a:lnTo>
                    <a:lnTo>
                      <a:pt x="276" y="1825"/>
                    </a:lnTo>
                    <a:lnTo>
                      <a:pt x="277" y="1824"/>
                    </a:lnTo>
                    <a:lnTo>
                      <a:pt x="277" y="1823"/>
                    </a:lnTo>
                    <a:lnTo>
                      <a:pt x="277" y="1821"/>
                    </a:lnTo>
                    <a:lnTo>
                      <a:pt x="279" y="1818"/>
                    </a:lnTo>
                    <a:lnTo>
                      <a:pt x="281" y="1818"/>
                    </a:lnTo>
                    <a:lnTo>
                      <a:pt x="285" y="1818"/>
                    </a:lnTo>
                    <a:lnTo>
                      <a:pt x="287" y="1815"/>
                    </a:lnTo>
                    <a:lnTo>
                      <a:pt x="288" y="1812"/>
                    </a:lnTo>
                    <a:lnTo>
                      <a:pt x="291" y="1810"/>
                    </a:lnTo>
                    <a:lnTo>
                      <a:pt x="292" y="1805"/>
                    </a:lnTo>
                    <a:lnTo>
                      <a:pt x="296" y="1800"/>
                    </a:lnTo>
                    <a:lnTo>
                      <a:pt x="299" y="1797"/>
                    </a:lnTo>
                    <a:lnTo>
                      <a:pt x="294" y="1793"/>
                    </a:lnTo>
                    <a:lnTo>
                      <a:pt x="293" y="1790"/>
                    </a:lnTo>
                    <a:lnTo>
                      <a:pt x="294" y="1786"/>
                    </a:lnTo>
                    <a:lnTo>
                      <a:pt x="294" y="1782"/>
                    </a:lnTo>
                    <a:lnTo>
                      <a:pt x="296" y="1780"/>
                    </a:lnTo>
                    <a:lnTo>
                      <a:pt x="297" y="1776"/>
                    </a:lnTo>
                    <a:lnTo>
                      <a:pt x="298" y="1772"/>
                    </a:lnTo>
                    <a:lnTo>
                      <a:pt x="298" y="1769"/>
                    </a:lnTo>
                    <a:lnTo>
                      <a:pt x="297" y="1765"/>
                    </a:lnTo>
                    <a:lnTo>
                      <a:pt x="301" y="1763"/>
                    </a:lnTo>
                    <a:lnTo>
                      <a:pt x="303" y="1762"/>
                    </a:lnTo>
                    <a:lnTo>
                      <a:pt x="305" y="1761"/>
                    </a:lnTo>
                    <a:lnTo>
                      <a:pt x="308" y="1759"/>
                    </a:lnTo>
                    <a:lnTo>
                      <a:pt x="305" y="1756"/>
                    </a:lnTo>
                    <a:lnTo>
                      <a:pt x="304" y="1753"/>
                    </a:lnTo>
                    <a:lnTo>
                      <a:pt x="303" y="1750"/>
                    </a:lnTo>
                    <a:lnTo>
                      <a:pt x="302" y="1747"/>
                    </a:lnTo>
                    <a:lnTo>
                      <a:pt x="302" y="1743"/>
                    </a:lnTo>
                    <a:lnTo>
                      <a:pt x="302" y="1741"/>
                    </a:lnTo>
                    <a:lnTo>
                      <a:pt x="302" y="1737"/>
                    </a:lnTo>
                    <a:lnTo>
                      <a:pt x="303" y="1734"/>
                    </a:lnTo>
                    <a:lnTo>
                      <a:pt x="305" y="1729"/>
                    </a:lnTo>
                    <a:lnTo>
                      <a:pt x="309" y="1726"/>
                    </a:lnTo>
                    <a:lnTo>
                      <a:pt x="313" y="1723"/>
                    </a:lnTo>
                    <a:lnTo>
                      <a:pt x="318" y="1720"/>
                    </a:lnTo>
                    <a:lnTo>
                      <a:pt x="320" y="1720"/>
                    </a:lnTo>
                    <a:lnTo>
                      <a:pt x="323" y="1718"/>
                    </a:lnTo>
                    <a:lnTo>
                      <a:pt x="326" y="1716"/>
                    </a:lnTo>
                    <a:lnTo>
                      <a:pt x="329" y="1717"/>
                    </a:lnTo>
                    <a:lnTo>
                      <a:pt x="331" y="1719"/>
                    </a:lnTo>
                    <a:lnTo>
                      <a:pt x="331" y="1721"/>
                    </a:lnTo>
                    <a:lnTo>
                      <a:pt x="333" y="1724"/>
                    </a:lnTo>
                    <a:lnTo>
                      <a:pt x="336" y="1724"/>
                    </a:lnTo>
                    <a:lnTo>
                      <a:pt x="337" y="1719"/>
                    </a:lnTo>
                    <a:lnTo>
                      <a:pt x="338" y="1715"/>
                    </a:lnTo>
                    <a:lnTo>
                      <a:pt x="338" y="1710"/>
                    </a:lnTo>
                    <a:lnTo>
                      <a:pt x="337" y="1706"/>
                    </a:lnTo>
                    <a:lnTo>
                      <a:pt x="337" y="1701"/>
                    </a:lnTo>
                    <a:lnTo>
                      <a:pt x="337" y="1697"/>
                    </a:lnTo>
                    <a:lnTo>
                      <a:pt x="337" y="1692"/>
                    </a:lnTo>
                    <a:lnTo>
                      <a:pt x="338" y="1689"/>
                    </a:lnTo>
                    <a:lnTo>
                      <a:pt x="336" y="1690"/>
                    </a:lnTo>
                    <a:lnTo>
                      <a:pt x="333" y="1690"/>
                    </a:lnTo>
                    <a:lnTo>
                      <a:pt x="331" y="1691"/>
                    </a:lnTo>
                    <a:lnTo>
                      <a:pt x="331" y="1693"/>
                    </a:lnTo>
                    <a:lnTo>
                      <a:pt x="333" y="1696"/>
                    </a:lnTo>
                    <a:lnTo>
                      <a:pt x="334" y="1699"/>
                    </a:lnTo>
                    <a:lnTo>
                      <a:pt x="333" y="1704"/>
                    </a:lnTo>
                    <a:lnTo>
                      <a:pt x="333" y="1708"/>
                    </a:lnTo>
                    <a:lnTo>
                      <a:pt x="331" y="1710"/>
                    </a:lnTo>
                    <a:lnTo>
                      <a:pt x="329" y="1709"/>
                    </a:lnTo>
                    <a:lnTo>
                      <a:pt x="326" y="1709"/>
                    </a:lnTo>
                    <a:lnTo>
                      <a:pt x="322" y="1708"/>
                    </a:lnTo>
                    <a:lnTo>
                      <a:pt x="320" y="1711"/>
                    </a:lnTo>
                    <a:lnTo>
                      <a:pt x="318" y="1716"/>
                    </a:lnTo>
                    <a:lnTo>
                      <a:pt x="314" y="1720"/>
                    </a:lnTo>
                    <a:lnTo>
                      <a:pt x="310" y="1720"/>
                    </a:lnTo>
                    <a:lnTo>
                      <a:pt x="309" y="1716"/>
                    </a:lnTo>
                    <a:lnTo>
                      <a:pt x="310" y="1714"/>
                    </a:lnTo>
                    <a:lnTo>
                      <a:pt x="312" y="1711"/>
                    </a:lnTo>
                    <a:lnTo>
                      <a:pt x="312" y="1708"/>
                    </a:lnTo>
                    <a:lnTo>
                      <a:pt x="313" y="1703"/>
                    </a:lnTo>
                    <a:lnTo>
                      <a:pt x="313" y="1698"/>
                    </a:lnTo>
                    <a:lnTo>
                      <a:pt x="313" y="1693"/>
                    </a:lnTo>
                    <a:lnTo>
                      <a:pt x="313" y="1689"/>
                    </a:lnTo>
                    <a:lnTo>
                      <a:pt x="314" y="1684"/>
                    </a:lnTo>
                    <a:lnTo>
                      <a:pt x="316" y="1680"/>
                    </a:lnTo>
                    <a:lnTo>
                      <a:pt x="319" y="1676"/>
                    </a:lnTo>
                    <a:lnTo>
                      <a:pt x="322" y="1673"/>
                    </a:lnTo>
                    <a:lnTo>
                      <a:pt x="324" y="1670"/>
                    </a:lnTo>
                    <a:lnTo>
                      <a:pt x="324" y="1666"/>
                    </a:lnTo>
                    <a:lnTo>
                      <a:pt x="326" y="1664"/>
                    </a:lnTo>
                    <a:lnTo>
                      <a:pt x="329" y="1662"/>
                    </a:lnTo>
                    <a:lnTo>
                      <a:pt x="335" y="1666"/>
                    </a:lnTo>
                    <a:lnTo>
                      <a:pt x="339" y="1670"/>
                    </a:lnTo>
                    <a:lnTo>
                      <a:pt x="341" y="1674"/>
                    </a:lnTo>
                    <a:lnTo>
                      <a:pt x="344" y="1680"/>
                    </a:lnTo>
                    <a:lnTo>
                      <a:pt x="346" y="1673"/>
                    </a:lnTo>
                    <a:lnTo>
                      <a:pt x="348" y="1666"/>
                    </a:lnTo>
                    <a:lnTo>
                      <a:pt x="348" y="1659"/>
                    </a:lnTo>
                    <a:lnTo>
                      <a:pt x="348" y="1651"/>
                    </a:lnTo>
                    <a:lnTo>
                      <a:pt x="349" y="1645"/>
                    </a:lnTo>
                    <a:lnTo>
                      <a:pt x="351" y="1638"/>
                    </a:lnTo>
                    <a:lnTo>
                      <a:pt x="354" y="1632"/>
                    </a:lnTo>
                    <a:lnTo>
                      <a:pt x="359" y="1626"/>
                    </a:lnTo>
                    <a:lnTo>
                      <a:pt x="357" y="1621"/>
                    </a:lnTo>
                    <a:lnTo>
                      <a:pt x="356" y="1616"/>
                    </a:lnTo>
                    <a:lnTo>
                      <a:pt x="357" y="1610"/>
                    </a:lnTo>
                    <a:lnTo>
                      <a:pt x="357" y="1603"/>
                    </a:lnTo>
                    <a:lnTo>
                      <a:pt x="357" y="1598"/>
                    </a:lnTo>
                    <a:lnTo>
                      <a:pt x="356" y="1593"/>
                    </a:lnTo>
                    <a:lnTo>
                      <a:pt x="353" y="1589"/>
                    </a:lnTo>
                    <a:lnTo>
                      <a:pt x="348" y="1585"/>
                    </a:lnTo>
                    <a:lnTo>
                      <a:pt x="347" y="1589"/>
                    </a:lnTo>
                    <a:lnTo>
                      <a:pt x="346" y="1592"/>
                    </a:lnTo>
                    <a:lnTo>
                      <a:pt x="344" y="1594"/>
                    </a:lnTo>
                    <a:lnTo>
                      <a:pt x="342" y="1598"/>
                    </a:lnTo>
                    <a:lnTo>
                      <a:pt x="341" y="1596"/>
                    </a:lnTo>
                    <a:lnTo>
                      <a:pt x="341" y="1593"/>
                    </a:lnTo>
                    <a:lnTo>
                      <a:pt x="341" y="1591"/>
                    </a:lnTo>
                    <a:lnTo>
                      <a:pt x="341" y="1589"/>
                    </a:lnTo>
                    <a:lnTo>
                      <a:pt x="345" y="1585"/>
                    </a:lnTo>
                    <a:lnTo>
                      <a:pt x="346" y="1580"/>
                    </a:lnTo>
                    <a:lnTo>
                      <a:pt x="346" y="1575"/>
                    </a:lnTo>
                    <a:lnTo>
                      <a:pt x="353" y="1574"/>
                    </a:lnTo>
                    <a:lnTo>
                      <a:pt x="354" y="1571"/>
                    </a:lnTo>
                    <a:lnTo>
                      <a:pt x="356" y="1567"/>
                    </a:lnTo>
                    <a:lnTo>
                      <a:pt x="357" y="1563"/>
                    </a:lnTo>
                    <a:lnTo>
                      <a:pt x="354" y="1561"/>
                    </a:lnTo>
                    <a:lnTo>
                      <a:pt x="353" y="1556"/>
                    </a:lnTo>
                    <a:lnTo>
                      <a:pt x="350" y="1552"/>
                    </a:lnTo>
                    <a:lnTo>
                      <a:pt x="349" y="1546"/>
                    </a:lnTo>
                    <a:lnTo>
                      <a:pt x="349" y="1540"/>
                    </a:lnTo>
                    <a:lnTo>
                      <a:pt x="351" y="1539"/>
                    </a:lnTo>
                    <a:lnTo>
                      <a:pt x="354" y="1539"/>
                    </a:lnTo>
                    <a:lnTo>
                      <a:pt x="357" y="1539"/>
                    </a:lnTo>
                    <a:lnTo>
                      <a:pt x="358" y="1538"/>
                    </a:lnTo>
                    <a:lnTo>
                      <a:pt x="357" y="1533"/>
                    </a:lnTo>
                    <a:lnTo>
                      <a:pt x="358" y="1527"/>
                    </a:lnTo>
                    <a:lnTo>
                      <a:pt x="359" y="1522"/>
                    </a:lnTo>
                    <a:lnTo>
                      <a:pt x="360" y="1517"/>
                    </a:lnTo>
                    <a:lnTo>
                      <a:pt x="363" y="1512"/>
                    </a:lnTo>
                    <a:lnTo>
                      <a:pt x="363" y="1507"/>
                    </a:lnTo>
                    <a:lnTo>
                      <a:pt x="365" y="1501"/>
                    </a:lnTo>
                    <a:lnTo>
                      <a:pt x="365" y="1496"/>
                    </a:lnTo>
                    <a:lnTo>
                      <a:pt x="366" y="1492"/>
                    </a:lnTo>
                    <a:lnTo>
                      <a:pt x="367" y="1488"/>
                    </a:lnTo>
                    <a:lnTo>
                      <a:pt x="369" y="1485"/>
                    </a:lnTo>
                    <a:lnTo>
                      <a:pt x="373" y="1484"/>
                    </a:lnTo>
                    <a:lnTo>
                      <a:pt x="374" y="1479"/>
                    </a:lnTo>
                    <a:lnTo>
                      <a:pt x="374" y="1473"/>
                    </a:lnTo>
                    <a:lnTo>
                      <a:pt x="375" y="1468"/>
                    </a:lnTo>
                    <a:lnTo>
                      <a:pt x="376" y="1463"/>
                    </a:lnTo>
                    <a:lnTo>
                      <a:pt x="377" y="1458"/>
                    </a:lnTo>
                    <a:lnTo>
                      <a:pt x="378" y="1454"/>
                    </a:lnTo>
                    <a:lnTo>
                      <a:pt x="381" y="1451"/>
                    </a:lnTo>
                    <a:lnTo>
                      <a:pt x="384" y="1447"/>
                    </a:lnTo>
                    <a:lnTo>
                      <a:pt x="384" y="1441"/>
                    </a:lnTo>
                    <a:lnTo>
                      <a:pt x="383" y="1435"/>
                    </a:lnTo>
                    <a:lnTo>
                      <a:pt x="385" y="1430"/>
                    </a:lnTo>
                    <a:lnTo>
                      <a:pt x="391" y="1428"/>
                    </a:lnTo>
                    <a:lnTo>
                      <a:pt x="394" y="1428"/>
                    </a:lnTo>
                    <a:lnTo>
                      <a:pt x="397" y="1428"/>
                    </a:lnTo>
                    <a:lnTo>
                      <a:pt x="401" y="1428"/>
                    </a:lnTo>
                    <a:lnTo>
                      <a:pt x="403" y="1427"/>
                    </a:lnTo>
                    <a:lnTo>
                      <a:pt x="402" y="1424"/>
                    </a:lnTo>
                    <a:lnTo>
                      <a:pt x="402" y="1420"/>
                    </a:lnTo>
                    <a:lnTo>
                      <a:pt x="402" y="1418"/>
                    </a:lnTo>
                    <a:lnTo>
                      <a:pt x="399" y="1418"/>
                    </a:lnTo>
                    <a:lnTo>
                      <a:pt x="397" y="1419"/>
                    </a:lnTo>
                    <a:lnTo>
                      <a:pt x="395" y="1420"/>
                    </a:lnTo>
                    <a:lnTo>
                      <a:pt x="395" y="1422"/>
                    </a:lnTo>
                    <a:lnTo>
                      <a:pt x="393" y="1422"/>
                    </a:lnTo>
                    <a:lnTo>
                      <a:pt x="393" y="1417"/>
                    </a:lnTo>
                    <a:lnTo>
                      <a:pt x="393" y="1412"/>
                    </a:lnTo>
                    <a:lnTo>
                      <a:pt x="393" y="1407"/>
                    </a:lnTo>
                    <a:lnTo>
                      <a:pt x="394" y="1403"/>
                    </a:lnTo>
                    <a:lnTo>
                      <a:pt x="395" y="1400"/>
                    </a:lnTo>
                    <a:lnTo>
                      <a:pt x="397" y="1396"/>
                    </a:lnTo>
                    <a:lnTo>
                      <a:pt x="400" y="1393"/>
                    </a:lnTo>
                    <a:lnTo>
                      <a:pt x="403" y="1390"/>
                    </a:lnTo>
                    <a:lnTo>
                      <a:pt x="404" y="1388"/>
                    </a:lnTo>
                    <a:lnTo>
                      <a:pt x="405" y="1383"/>
                    </a:lnTo>
                    <a:lnTo>
                      <a:pt x="406" y="1381"/>
                    </a:lnTo>
                    <a:lnTo>
                      <a:pt x="406" y="1377"/>
                    </a:lnTo>
                    <a:lnTo>
                      <a:pt x="408" y="1374"/>
                    </a:lnTo>
                    <a:lnTo>
                      <a:pt x="409" y="1371"/>
                    </a:lnTo>
                    <a:lnTo>
                      <a:pt x="410" y="1367"/>
                    </a:lnTo>
                    <a:lnTo>
                      <a:pt x="412" y="1364"/>
                    </a:lnTo>
                    <a:lnTo>
                      <a:pt x="410" y="1362"/>
                    </a:lnTo>
                    <a:lnTo>
                      <a:pt x="409" y="1358"/>
                    </a:lnTo>
                    <a:lnTo>
                      <a:pt x="410" y="1356"/>
                    </a:lnTo>
                    <a:lnTo>
                      <a:pt x="413" y="1354"/>
                    </a:lnTo>
                    <a:lnTo>
                      <a:pt x="415" y="1349"/>
                    </a:lnTo>
                    <a:lnTo>
                      <a:pt x="417" y="1345"/>
                    </a:lnTo>
                    <a:lnTo>
                      <a:pt x="418" y="1339"/>
                    </a:lnTo>
                    <a:lnTo>
                      <a:pt x="415" y="1335"/>
                    </a:lnTo>
                    <a:lnTo>
                      <a:pt x="415" y="1329"/>
                    </a:lnTo>
                    <a:lnTo>
                      <a:pt x="417" y="1323"/>
                    </a:lnTo>
                    <a:lnTo>
                      <a:pt x="419" y="1318"/>
                    </a:lnTo>
                    <a:lnTo>
                      <a:pt x="422" y="1312"/>
                    </a:lnTo>
                    <a:lnTo>
                      <a:pt x="426" y="1307"/>
                    </a:lnTo>
                    <a:lnTo>
                      <a:pt x="428" y="1301"/>
                    </a:lnTo>
                    <a:lnTo>
                      <a:pt x="428" y="1295"/>
                    </a:lnTo>
                    <a:lnTo>
                      <a:pt x="427" y="1289"/>
                    </a:lnTo>
                    <a:lnTo>
                      <a:pt x="428" y="1285"/>
                    </a:lnTo>
                    <a:lnTo>
                      <a:pt x="430" y="1283"/>
                    </a:lnTo>
                    <a:lnTo>
                      <a:pt x="431" y="1280"/>
                    </a:lnTo>
                    <a:lnTo>
                      <a:pt x="432" y="1276"/>
                    </a:lnTo>
                    <a:lnTo>
                      <a:pt x="432" y="1273"/>
                    </a:lnTo>
                    <a:lnTo>
                      <a:pt x="434" y="1270"/>
                    </a:lnTo>
                    <a:lnTo>
                      <a:pt x="436" y="1267"/>
                    </a:lnTo>
                    <a:lnTo>
                      <a:pt x="437" y="1265"/>
                    </a:lnTo>
                    <a:lnTo>
                      <a:pt x="437" y="1263"/>
                    </a:lnTo>
                    <a:lnTo>
                      <a:pt x="438" y="1259"/>
                    </a:lnTo>
                    <a:lnTo>
                      <a:pt x="439" y="1258"/>
                    </a:lnTo>
                    <a:lnTo>
                      <a:pt x="441" y="1257"/>
                    </a:lnTo>
                    <a:lnTo>
                      <a:pt x="445" y="1257"/>
                    </a:lnTo>
                    <a:lnTo>
                      <a:pt x="447" y="1259"/>
                    </a:lnTo>
                    <a:lnTo>
                      <a:pt x="447" y="1260"/>
                    </a:lnTo>
                    <a:lnTo>
                      <a:pt x="449" y="1262"/>
                    </a:lnTo>
                    <a:lnTo>
                      <a:pt x="449" y="1264"/>
                    </a:lnTo>
                    <a:lnTo>
                      <a:pt x="449" y="1266"/>
                    </a:lnTo>
                    <a:lnTo>
                      <a:pt x="449" y="1267"/>
                    </a:lnTo>
                    <a:lnTo>
                      <a:pt x="450" y="1268"/>
                    </a:lnTo>
                    <a:lnTo>
                      <a:pt x="451" y="1268"/>
                    </a:lnTo>
                    <a:lnTo>
                      <a:pt x="454" y="1268"/>
                    </a:lnTo>
                    <a:lnTo>
                      <a:pt x="456" y="1267"/>
                    </a:lnTo>
                    <a:lnTo>
                      <a:pt x="457" y="1266"/>
                    </a:lnTo>
                    <a:lnTo>
                      <a:pt x="456" y="1264"/>
                    </a:lnTo>
                    <a:lnTo>
                      <a:pt x="455" y="1263"/>
                    </a:lnTo>
                    <a:lnTo>
                      <a:pt x="454" y="1263"/>
                    </a:lnTo>
                    <a:lnTo>
                      <a:pt x="451" y="1261"/>
                    </a:lnTo>
                    <a:lnTo>
                      <a:pt x="455" y="1258"/>
                    </a:lnTo>
                    <a:lnTo>
                      <a:pt x="458" y="1255"/>
                    </a:lnTo>
                    <a:lnTo>
                      <a:pt x="458" y="1250"/>
                    </a:lnTo>
                    <a:lnTo>
                      <a:pt x="459" y="1246"/>
                    </a:lnTo>
                    <a:lnTo>
                      <a:pt x="459" y="1240"/>
                    </a:lnTo>
                    <a:lnTo>
                      <a:pt x="459" y="1236"/>
                    </a:lnTo>
                    <a:lnTo>
                      <a:pt x="458" y="1231"/>
                    </a:lnTo>
                    <a:lnTo>
                      <a:pt x="458" y="1227"/>
                    </a:lnTo>
                    <a:lnTo>
                      <a:pt x="454" y="1226"/>
                    </a:lnTo>
                    <a:lnTo>
                      <a:pt x="451" y="1223"/>
                    </a:lnTo>
                    <a:lnTo>
                      <a:pt x="451" y="1220"/>
                    </a:lnTo>
                    <a:lnTo>
                      <a:pt x="451" y="1216"/>
                    </a:lnTo>
                    <a:lnTo>
                      <a:pt x="456" y="1211"/>
                    </a:lnTo>
                    <a:lnTo>
                      <a:pt x="458" y="1205"/>
                    </a:lnTo>
                    <a:lnTo>
                      <a:pt x="458" y="1197"/>
                    </a:lnTo>
                    <a:lnTo>
                      <a:pt x="458" y="1191"/>
                    </a:lnTo>
                    <a:lnTo>
                      <a:pt x="459" y="1184"/>
                    </a:lnTo>
                    <a:lnTo>
                      <a:pt x="460" y="1178"/>
                    </a:lnTo>
                    <a:lnTo>
                      <a:pt x="465" y="1175"/>
                    </a:lnTo>
                    <a:lnTo>
                      <a:pt x="473" y="1173"/>
                    </a:lnTo>
                    <a:lnTo>
                      <a:pt x="473" y="1169"/>
                    </a:lnTo>
                    <a:lnTo>
                      <a:pt x="473" y="1165"/>
                    </a:lnTo>
                    <a:lnTo>
                      <a:pt x="474" y="1160"/>
                    </a:lnTo>
                    <a:lnTo>
                      <a:pt x="477" y="1158"/>
                    </a:lnTo>
                    <a:lnTo>
                      <a:pt x="482" y="1159"/>
                    </a:lnTo>
                    <a:lnTo>
                      <a:pt x="485" y="1163"/>
                    </a:lnTo>
                    <a:lnTo>
                      <a:pt x="489" y="1164"/>
                    </a:lnTo>
                    <a:lnTo>
                      <a:pt x="491" y="1158"/>
                    </a:lnTo>
                    <a:lnTo>
                      <a:pt x="490" y="1156"/>
                    </a:lnTo>
                    <a:lnTo>
                      <a:pt x="489" y="1154"/>
                    </a:lnTo>
                    <a:lnTo>
                      <a:pt x="486" y="1154"/>
                    </a:lnTo>
                    <a:lnTo>
                      <a:pt x="484" y="1151"/>
                    </a:lnTo>
                    <a:lnTo>
                      <a:pt x="480" y="1154"/>
                    </a:lnTo>
                    <a:lnTo>
                      <a:pt x="477" y="1154"/>
                    </a:lnTo>
                    <a:lnTo>
                      <a:pt x="477" y="1151"/>
                    </a:lnTo>
                    <a:lnTo>
                      <a:pt x="477" y="1148"/>
                    </a:lnTo>
                    <a:lnTo>
                      <a:pt x="477" y="1144"/>
                    </a:lnTo>
                    <a:lnTo>
                      <a:pt x="478" y="1140"/>
                    </a:lnTo>
                    <a:lnTo>
                      <a:pt x="478" y="1136"/>
                    </a:lnTo>
                    <a:lnTo>
                      <a:pt x="478" y="1133"/>
                    </a:lnTo>
                    <a:lnTo>
                      <a:pt x="481" y="1130"/>
                    </a:lnTo>
                    <a:lnTo>
                      <a:pt x="484" y="1128"/>
                    </a:lnTo>
                    <a:lnTo>
                      <a:pt x="486" y="1126"/>
                    </a:lnTo>
                    <a:lnTo>
                      <a:pt x="484" y="1123"/>
                    </a:lnTo>
                    <a:lnTo>
                      <a:pt x="486" y="1119"/>
                    </a:lnTo>
                    <a:lnTo>
                      <a:pt x="487" y="1115"/>
                    </a:lnTo>
                    <a:lnTo>
                      <a:pt x="489" y="1110"/>
                    </a:lnTo>
                    <a:lnTo>
                      <a:pt x="490" y="1105"/>
                    </a:lnTo>
                    <a:lnTo>
                      <a:pt x="490" y="1100"/>
                    </a:lnTo>
                    <a:lnTo>
                      <a:pt x="492" y="1096"/>
                    </a:lnTo>
                    <a:lnTo>
                      <a:pt x="493" y="1092"/>
                    </a:lnTo>
                    <a:lnTo>
                      <a:pt x="494" y="1087"/>
                    </a:lnTo>
                    <a:lnTo>
                      <a:pt x="494" y="1083"/>
                    </a:lnTo>
                    <a:lnTo>
                      <a:pt x="495" y="1080"/>
                    </a:lnTo>
                    <a:lnTo>
                      <a:pt x="496" y="1077"/>
                    </a:lnTo>
                    <a:lnTo>
                      <a:pt x="498" y="1075"/>
                    </a:lnTo>
                    <a:lnTo>
                      <a:pt x="499" y="1073"/>
                    </a:lnTo>
                    <a:lnTo>
                      <a:pt x="499" y="1069"/>
                    </a:lnTo>
                    <a:lnTo>
                      <a:pt x="500" y="1066"/>
                    </a:lnTo>
                    <a:lnTo>
                      <a:pt x="500" y="1063"/>
                    </a:lnTo>
                    <a:lnTo>
                      <a:pt x="501" y="1060"/>
                    </a:lnTo>
                    <a:lnTo>
                      <a:pt x="502" y="1057"/>
                    </a:lnTo>
                    <a:lnTo>
                      <a:pt x="503" y="1054"/>
                    </a:lnTo>
                    <a:lnTo>
                      <a:pt x="503" y="1050"/>
                    </a:lnTo>
                    <a:lnTo>
                      <a:pt x="508" y="1047"/>
                    </a:lnTo>
                    <a:lnTo>
                      <a:pt x="512" y="1043"/>
                    </a:lnTo>
                    <a:lnTo>
                      <a:pt x="514" y="1039"/>
                    </a:lnTo>
                    <a:lnTo>
                      <a:pt x="517" y="1034"/>
                    </a:lnTo>
                    <a:lnTo>
                      <a:pt x="520" y="1030"/>
                    </a:lnTo>
                    <a:lnTo>
                      <a:pt x="522" y="1025"/>
                    </a:lnTo>
                    <a:lnTo>
                      <a:pt x="526" y="1021"/>
                    </a:lnTo>
                    <a:lnTo>
                      <a:pt x="531" y="1018"/>
                    </a:lnTo>
                    <a:lnTo>
                      <a:pt x="535" y="1020"/>
                    </a:lnTo>
                    <a:lnTo>
                      <a:pt x="538" y="1023"/>
                    </a:lnTo>
                    <a:lnTo>
                      <a:pt x="541" y="1025"/>
                    </a:lnTo>
                    <a:lnTo>
                      <a:pt x="545" y="1022"/>
                    </a:lnTo>
                    <a:lnTo>
                      <a:pt x="546" y="1019"/>
                    </a:lnTo>
                    <a:lnTo>
                      <a:pt x="546" y="1015"/>
                    </a:lnTo>
                    <a:lnTo>
                      <a:pt x="546" y="1012"/>
                    </a:lnTo>
                    <a:lnTo>
                      <a:pt x="546" y="1009"/>
                    </a:lnTo>
                    <a:lnTo>
                      <a:pt x="546" y="1005"/>
                    </a:lnTo>
                    <a:lnTo>
                      <a:pt x="548" y="1002"/>
                    </a:lnTo>
                    <a:lnTo>
                      <a:pt x="550" y="1000"/>
                    </a:lnTo>
                    <a:lnTo>
                      <a:pt x="553" y="998"/>
                    </a:lnTo>
                    <a:lnTo>
                      <a:pt x="548" y="996"/>
                    </a:lnTo>
                    <a:lnTo>
                      <a:pt x="546" y="993"/>
                    </a:lnTo>
                    <a:lnTo>
                      <a:pt x="547" y="989"/>
                    </a:lnTo>
                    <a:lnTo>
                      <a:pt x="549" y="986"/>
                    </a:lnTo>
                    <a:lnTo>
                      <a:pt x="551" y="983"/>
                    </a:lnTo>
                    <a:lnTo>
                      <a:pt x="551" y="979"/>
                    </a:lnTo>
                    <a:lnTo>
                      <a:pt x="550" y="977"/>
                    </a:lnTo>
                    <a:lnTo>
                      <a:pt x="544" y="976"/>
                    </a:lnTo>
                    <a:lnTo>
                      <a:pt x="541" y="971"/>
                    </a:lnTo>
                    <a:lnTo>
                      <a:pt x="540" y="966"/>
                    </a:lnTo>
                    <a:lnTo>
                      <a:pt x="540" y="960"/>
                    </a:lnTo>
                    <a:lnTo>
                      <a:pt x="540" y="955"/>
                    </a:lnTo>
                    <a:lnTo>
                      <a:pt x="542" y="949"/>
                    </a:lnTo>
                    <a:lnTo>
                      <a:pt x="542" y="944"/>
                    </a:lnTo>
                    <a:lnTo>
                      <a:pt x="544" y="938"/>
                    </a:lnTo>
                    <a:lnTo>
                      <a:pt x="544" y="931"/>
                    </a:lnTo>
                    <a:lnTo>
                      <a:pt x="546" y="925"/>
                    </a:lnTo>
                    <a:lnTo>
                      <a:pt x="548" y="920"/>
                    </a:lnTo>
                    <a:lnTo>
                      <a:pt x="550" y="914"/>
                    </a:lnTo>
                    <a:lnTo>
                      <a:pt x="553" y="908"/>
                    </a:lnTo>
                    <a:lnTo>
                      <a:pt x="555" y="903"/>
                    </a:lnTo>
                    <a:lnTo>
                      <a:pt x="557" y="898"/>
                    </a:lnTo>
                    <a:lnTo>
                      <a:pt x="560" y="893"/>
                    </a:lnTo>
                    <a:lnTo>
                      <a:pt x="564" y="888"/>
                    </a:lnTo>
                    <a:lnTo>
                      <a:pt x="566" y="886"/>
                    </a:lnTo>
                    <a:lnTo>
                      <a:pt x="566" y="884"/>
                    </a:lnTo>
                    <a:lnTo>
                      <a:pt x="567" y="881"/>
                    </a:lnTo>
                    <a:lnTo>
                      <a:pt x="568" y="878"/>
                    </a:lnTo>
                    <a:lnTo>
                      <a:pt x="568" y="875"/>
                    </a:lnTo>
                    <a:lnTo>
                      <a:pt x="568" y="872"/>
                    </a:lnTo>
                    <a:lnTo>
                      <a:pt x="568" y="869"/>
                    </a:lnTo>
                    <a:lnTo>
                      <a:pt x="569" y="867"/>
                    </a:lnTo>
                    <a:lnTo>
                      <a:pt x="570" y="863"/>
                    </a:lnTo>
                    <a:lnTo>
                      <a:pt x="572" y="859"/>
                    </a:lnTo>
                    <a:lnTo>
                      <a:pt x="573" y="856"/>
                    </a:lnTo>
                    <a:lnTo>
                      <a:pt x="575" y="852"/>
                    </a:lnTo>
                    <a:lnTo>
                      <a:pt x="576" y="848"/>
                    </a:lnTo>
                    <a:lnTo>
                      <a:pt x="578" y="844"/>
                    </a:lnTo>
                    <a:lnTo>
                      <a:pt x="579" y="841"/>
                    </a:lnTo>
                    <a:lnTo>
                      <a:pt x="580" y="837"/>
                    </a:lnTo>
                    <a:lnTo>
                      <a:pt x="583" y="833"/>
                    </a:lnTo>
                    <a:lnTo>
                      <a:pt x="583" y="828"/>
                    </a:lnTo>
                    <a:lnTo>
                      <a:pt x="583" y="824"/>
                    </a:lnTo>
                    <a:lnTo>
                      <a:pt x="583" y="820"/>
                    </a:lnTo>
                    <a:lnTo>
                      <a:pt x="584" y="815"/>
                    </a:lnTo>
                    <a:lnTo>
                      <a:pt x="585" y="813"/>
                    </a:lnTo>
                    <a:lnTo>
                      <a:pt x="587" y="811"/>
                    </a:lnTo>
                    <a:lnTo>
                      <a:pt x="589" y="808"/>
                    </a:lnTo>
                    <a:lnTo>
                      <a:pt x="591" y="806"/>
                    </a:lnTo>
                    <a:lnTo>
                      <a:pt x="594" y="804"/>
                    </a:lnTo>
                    <a:lnTo>
                      <a:pt x="596" y="802"/>
                    </a:lnTo>
                    <a:lnTo>
                      <a:pt x="598" y="798"/>
                    </a:lnTo>
                    <a:lnTo>
                      <a:pt x="601" y="798"/>
                    </a:lnTo>
                    <a:lnTo>
                      <a:pt x="603" y="798"/>
                    </a:lnTo>
                    <a:lnTo>
                      <a:pt x="605" y="800"/>
                    </a:lnTo>
                    <a:lnTo>
                      <a:pt x="608" y="802"/>
                    </a:lnTo>
                    <a:lnTo>
                      <a:pt x="609" y="796"/>
                    </a:lnTo>
                    <a:lnTo>
                      <a:pt x="611" y="791"/>
                    </a:lnTo>
                    <a:lnTo>
                      <a:pt x="611" y="788"/>
                    </a:lnTo>
                    <a:lnTo>
                      <a:pt x="607" y="785"/>
                    </a:lnTo>
                    <a:lnTo>
                      <a:pt x="608" y="783"/>
                    </a:lnTo>
                    <a:lnTo>
                      <a:pt x="610" y="781"/>
                    </a:lnTo>
                    <a:lnTo>
                      <a:pt x="612" y="781"/>
                    </a:lnTo>
                    <a:lnTo>
                      <a:pt x="615" y="781"/>
                    </a:lnTo>
                    <a:lnTo>
                      <a:pt x="611" y="777"/>
                    </a:lnTo>
                    <a:lnTo>
                      <a:pt x="609" y="771"/>
                    </a:lnTo>
                    <a:lnTo>
                      <a:pt x="609" y="766"/>
                    </a:lnTo>
                    <a:lnTo>
                      <a:pt x="611" y="761"/>
                    </a:lnTo>
                    <a:lnTo>
                      <a:pt x="613" y="758"/>
                    </a:lnTo>
                    <a:lnTo>
                      <a:pt x="617" y="757"/>
                    </a:lnTo>
                    <a:lnTo>
                      <a:pt x="620" y="757"/>
                    </a:lnTo>
                    <a:lnTo>
                      <a:pt x="623" y="755"/>
                    </a:lnTo>
                    <a:lnTo>
                      <a:pt x="622" y="751"/>
                    </a:lnTo>
                    <a:lnTo>
                      <a:pt x="621" y="747"/>
                    </a:lnTo>
                    <a:lnTo>
                      <a:pt x="620" y="741"/>
                    </a:lnTo>
                    <a:lnTo>
                      <a:pt x="620" y="736"/>
                    </a:lnTo>
                    <a:lnTo>
                      <a:pt x="625" y="733"/>
                    </a:lnTo>
                    <a:lnTo>
                      <a:pt x="626" y="728"/>
                    </a:lnTo>
                    <a:lnTo>
                      <a:pt x="627" y="722"/>
                    </a:lnTo>
                    <a:lnTo>
                      <a:pt x="628" y="716"/>
                    </a:lnTo>
                    <a:lnTo>
                      <a:pt x="632" y="713"/>
                    </a:lnTo>
                    <a:lnTo>
                      <a:pt x="635" y="708"/>
                    </a:lnTo>
                    <a:lnTo>
                      <a:pt x="635" y="702"/>
                    </a:lnTo>
                    <a:lnTo>
                      <a:pt x="636" y="695"/>
                    </a:lnTo>
                    <a:lnTo>
                      <a:pt x="640" y="691"/>
                    </a:lnTo>
                    <a:lnTo>
                      <a:pt x="643" y="687"/>
                    </a:lnTo>
                    <a:lnTo>
                      <a:pt x="645" y="683"/>
                    </a:lnTo>
                    <a:lnTo>
                      <a:pt x="647" y="678"/>
                    </a:lnTo>
                    <a:lnTo>
                      <a:pt x="648" y="672"/>
                    </a:lnTo>
                    <a:lnTo>
                      <a:pt x="650" y="668"/>
                    </a:lnTo>
                    <a:lnTo>
                      <a:pt x="653" y="663"/>
                    </a:lnTo>
                    <a:lnTo>
                      <a:pt x="657" y="660"/>
                    </a:lnTo>
                    <a:lnTo>
                      <a:pt x="657" y="657"/>
                    </a:lnTo>
                    <a:lnTo>
                      <a:pt x="658" y="653"/>
                    </a:lnTo>
                    <a:lnTo>
                      <a:pt x="660" y="650"/>
                    </a:lnTo>
                    <a:lnTo>
                      <a:pt x="663" y="648"/>
                    </a:lnTo>
                    <a:lnTo>
                      <a:pt x="665" y="645"/>
                    </a:lnTo>
                    <a:lnTo>
                      <a:pt x="665" y="643"/>
                    </a:lnTo>
                    <a:lnTo>
                      <a:pt x="665" y="640"/>
                    </a:lnTo>
                    <a:lnTo>
                      <a:pt x="663" y="635"/>
                    </a:lnTo>
                    <a:lnTo>
                      <a:pt x="664" y="633"/>
                    </a:lnTo>
                    <a:lnTo>
                      <a:pt x="665" y="630"/>
                    </a:lnTo>
                    <a:lnTo>
                      <a:pt x="667" y="627"/>
                    </a:lnTo>
                    <a:lnTo>
                      <a:pt x="668" y="624"/>
                    </a:lnTo>
                    <a:lnTo>
                      <a:pt x="670" y="621"/>
                    </a:lnTo>
                    <a:lnTo>
                      <a:pt x="672" y="618"/>
                    </a:lnTo>
                    <a:lnTo>
                      <a:pt x="674" y="616"/>
                    </a:lnTo>
                    <a:lnTo>
                      <a:pt x="676" y="614"/>
                    </a:lnTo>
                    <a:lnTo>
                      <a:pt x="679" y="608"/>
                    </a:lnTo>
                    <a:lnTo>
                      <a:pt x="680" y="603"/>
                    </a:lnTo>
                    <a:lnTo>
                      <a:pt x="682" y="597"/>
                    </a:lnTo>
                    <a:lnTo>
                      <a:pt x="686" y="592"/>
                    </a:lnTo>
                    <a:lnTo>
                      <a:pt x="686" y="590"/>
                    </a:lnTo>
                    <a:lnTo>
                      <a:pt x="684" y="588"/>
                    </a:lnTo>
                    <a:lnTo>
                      <a:pt x="683" y="585"/>
                    </a:lnTo>
                    <a:lnTo>
                      <a:pt x="684" y="582"/>
                    </a:lnTo>
                    <a:lnTo>
                      <a:pt x="688" y="582"/>
                    </a:lnTo>
                    <a:lnTo>
                      <a:pt x="692" y="581"/>
                    </a:lnTo>
                    <a:lnTo>
                      <a:pt x="693" y="578"/>
                    </a:lnTo>
                    <a:lnTo>
                      <a:pt x="692" y="573"/>
                    </a:lnTo>
                    <a:lnTo>
                      <a:pt x="693" y="568"/>
                    </a:lnTo>
                    <a:lnTo>
                      <a:pt x="693" y="561"/>
                    </a:lnTo>
                    <a:lnTo>
                      <a:pt x="695" y="555"/>
                    </a:lnTo>
                    <a:lnTo>
                      <a:pt x="701" y="552"/>
                    </a:lnTo>
                    <a:lnTo>
                      <a:pt x="701" y="550"/>
                    </a:lnTo>
                    <a:lnTo>
                      <a:pt x="704" y="548"/>
                    </a:lnTo>
                    <a:lnTo>
                      <a:pt x="707" y="546"/>
                    </a:lnTo>
                    <a:lnTo>
                      <a:pt x="707" y="543"/>
                    </a:lnTo>
                    <a:lnTo>
                      <a:pt x="708" y="543"/>
                    </a:lnTo>
                    <a:lnTo>
                      <a:pt x="709" y="541"/>
                    </a:lnTo>
                    <a:lnTo>
                      <a:pt x="709" y="537"/>
                    </a:lnTo>
                    <a:lnTo>
                      <a:pt x="709" y="534"/>
                    </a:lnTo>
                    <a:lnTo>
                      <a:pt x="710" y="532"/>
                    </a:lnTo>
                    <a:lnTo>
                      <a:pt x="710" y="530"/>
                    </a:lnTo>
                    <a:lnTo>
                      <a:pt x="712" y="531"/>
                    </a:lnTo>
                    <a:lnTo>
                      <a:pt x="715" y="534"/>
                    </a:lnTo>
                    <a:lnTo>
                      <a:pt x="720" y="536"/>
                    </a:lnTo>
                    <a:lnTo>
                      <a:pt x="722" y="533"/>
                    </a:lnTo>
                    <a:lnTo>
                      <a:pt x="723" y="528"/>
                    </a:lnTo>
                    <a:lnTo>
                      <a:pt x="727" y="525"/>
                    </a:lnTo>
                    <a:lnTo>
                      <a:pt x="727" y="519"/>
                    </a:lnTo>
                    <a:lnTo>
                      <a:pt x="727" y="513"/>
                    </a:lnTo>
                    <a:lnTo>
                      <a:pt x="728" y="507"/>
                    </a:lnTo>
                    <a:lnTo>
                      <a:pt x="729" y="503"/>
                    </a:lnTo>
                    <a:lnTo>
                      <a:pt x="730" y="497"/>
                    </a:lnTo>
                    <a:lnTo>
                      <a:pt x="732" y="492"/>
                    </a:lnTo>
                    <a:lnTo>
                      <a:pt x="735" y="488"/>
                    </a:lnTo>
                    <a:lnTo>
                      <a:pt x="738" y="483"/>
                    </a:lnTo>
                    <a:lnTo>
                      <a:pt x="738" y="479"/>
                    </a:lnTo>
                    <a:lnTo>
                      <a:pt x="740" y="477"/>
                    </a:lnTo>
                    <a:lnTo>
                      <a:pt x="743" y="475"/>
                    </a:lnTo>
                    <a:lnTo>
                      <a:pt x="744" y="471"/>
                    </a:lnTo>
                    <a:lnTo>
                      <a:pt x="742" y="468"/>
                    </a:lnTo>
                    <a:lnTo>
                      <a:pt x="740" y="464"/>
                    </a:lnTo>
                    <a:lnTo>
                      <a:pt x="738" y="462"/>
                    </a:lnTo>
                    <a:lnTo>
                      <a:pt x="739" y="458"/>
                    </a:lnTo>
                    <a:lnTo>
                      <a:pt x="740" y="458"/>
                    </a:lnTo>
                    <a:lnTo>
                      <a:pt x="743" y="456"/>
                    </a:lnTo>
                    <a:lnTo>
                      <a:pt x="744" y="455"/>
                    </a:lnTo>
                    <a:lnTo>
                      <a:pt x="745" y="454"/>
                    </a:lnTo>
                    <a:lnTo>
                      <a:pt x="743" y="451"/>
                    </a:lnTo>
                    <a:lnTo>
                      <a:pt x="744" y="447"/>
                    </a:lnTo>
                    <a:lnTo>
                      <a:pt x="745" y="445"/>
                    </a:lnTo>
                    <a:lnTo>
                      <a:pt x="745" y="441"/>
                    </a:lnTo>
                    <a:lnTo>
                      <a:pt x="749" y="438"/>
                    </a:lnTo>
                    <a:lnTo>
                      <a:pt x="753" y="440"/>
                    </a:lnTo>
                    <a:lnTo>
                      <a:pt x="755" y="440"/>
                    </a:lnTo>
                    <a:lnTo>
                      <a:pt x="758" y="436"/>
                    </a:lnTo>
                    <a:lnTo>
                      <a:pt x="757" y="432"/>
                    </a:lnTo>
                    <a:lnTo>
                      <a:pt x="758" y="428"/>
                    </a:lnTo>
                    <a:lnTo>
                      <a:pt x="759" y="425"/>
                    </a:lnTo>
                    <a:lnTo>
                      <a:pt x="761" y="421"/>
                    </a:lnTo>
                    <a:lnTo>
                      <a:pt x="764" y="424"/>
                    </a:lnTo>
                    <a:lnTo>
                      <a:pt x="766" y="430"/>
                    </a:lnTo>
                    <a:lnTo>
                      <a:pt x="770" y="434"/>
                    </a:lnTo>
                    <a:lnTo>
                      <a:pt x="777" y="433"/>
                    </a:lnTo>
                    <a:lnTo>
                      <a:pt x="781" y="431"/>
                    </a:lnTo>
                    <a:lnTo>
                      <a:pt x="784" y="426"/>
                    </a:lnTo>
                    <a:lnTo>
                      <a:pt x="786" y="424"/>
                    </a:lnTo>
                    <a:lnTo>
                      <a:pt x="789" y="429"/>
                    </a:lnTo>
                    <a:lnTo>
                      <a:pt x="792" y="427"/>
                    </a:lnTo>
                    <a:lnTo>
                      <a:pt x="794" y="423"/>
                    </a:lnTo>
                    <a:lnTo>
                      <a:pt x="796" y="420"/>
                    </a:lnTo>
                    <a:lnTo>
                      <a:pt x="800" y="423"/>
                    </a:lnTo>
                    <a:lnTo>
                      <a:pt x="803" y="428"/>
                    </a:lnTo>
                    <a:lnTo>
                      <a:pt x="804" y="433"/>
                    </a:lnTo>
                    <a:lnTo>
                      <a:pt x="806" y="438"/>
                    </a:lnTo>
                    <a:lnTo>
                      <a:pt x="810" y="441"/>
                    </a:lnTo>
                    <a:lnTo>
                      <a:pt x="811" y="436"/>
                    </a:lnTo>
                    <a:lnTo>
                      <a:pt x="811" y="432"/>
                    </a:lnTo>
                    <a:lnTo>
                      <a:pt x="811" y="428"/>
                    </a:lnTo>
                    <a:lnTo>
                      <a:pt x="810" y="426"/>
                    </a:lnTo>
                    <a:lnTo>
                      <a:pt x="811" y="425"/>
                    </a:lnTo>
                    <a:lnTo>
                      <a:pt x="812" y="425"/>
                    </a:lnTo>
                    <a:lnTo>
                      <a:pt x="813" y="426"/>
                    </a:lnTo>
                    <a:lnTo>
                      <a:pt x="813" y="428"/>
                    </a:lnTo>
                    <a:lnTo>
                      <a:pt x="817" y="428"/>
                    </a:lnTo>
                    <a:lnTo>
                      <a:pt x="819" y="426"/>
                    </a:lnTo>
                    <a:lnTo>
                      <a:pt x="821" y="425"/>
                    </a:lnTo>
                    <a:lnTo>
                      <a:pt x="824" y="424"/>
                    </a:lnTo>
                    <a:lnTo>
                      <a:pt x="825" y="429"/>
                    </a:lnTo>
                    <a:lnTo>
                      <a:pt x="826" y="434"/>
                    </a:lnTo>
                    <a:lnTo>
                      <a:pt x="827" y="438"/>
                    </a:lnTo>
                    <a:lnTo>
                      <a:pt x="828" y="442"/>
                    </a:lnTo>
                    <a:lnTo>
                      <a:pt x="830" y="436"/>
                    </a:lnTo>
                    <a:lnTo>
                      <a:pt x="830" y="431"/>
                    </a:lnTo>
                    <a:lnTo>
                      <a:pt x="831" y="425"/>
                    </a:lnTo>
                    <a:lnTo>
                      <a:pt x="836" y="423"/>
                    </a:lnTo>
                    <a:lnTo>
                      <a:pt x="837" y="427"/>
                    </a:lnTo>
                    <a:lnTo>
                      <a:pt x="839" y="430"/>
                    </a:lnTo>
                    <a:lnTo>
                      <a:pt x="842" y="433"/>
                    </a:lnTo>
                    <a:lnTo>
                      <a:pt x="841" y="437"/>
                    </a:lnTo>
                    <a:lnTo>
                      <a:pt x="839" y="440"/>
                    </a:lnTo>
                    <a:lnTo>
                      <a:pt x="837" y="444"/>
                    </a:lnTo>
                    <a:lnTo>
                      <a:pt x="837" y="447"/>
                    </a:lnTo>
                    <a:lnTo>
                      <a:pt x="837" y="451"/>
                    </a:lnTo>
                    <a:lnTo>
                      <a:pt x="837" y="455"/>
                    </a:lnTo>
                    <a:lnTo>
                      <a:pt x="836" y="459"/>
                    </a:lnTo>
                    <a:lnTo>
                      <a:pt x="835" y="462"/>
                    </a:lnTo>
                    <a:lnTo>
                      <a:pt x="832" y="465"/>
                    </a:lnTo>
                    <a:lnTo>
                      <a:pt x="833" y="470"/>
                    </a:lnTo>
                    <a:lnTo>
                      <a:pt x="832" y="475"/>
                    </a:lnTo>
                    <a:lnTo>
                      <a:pt x="831" y="479"/>
                    </a:lnTo>
                    <a:lnTo>
                      <a:pt x="828" y="482"/>
                    </a:lnTo>
                    <a:lnTo>
                      <a:pt x="826" y="486"/>
                    </a:lnTo>
                    <a:lnTo>
                      <a:pt x="824" y="490"/>
                    </a:lnTo>
                    <a:lnTo>
                      <a:pt x="824" y="495"/>
                    </a:lnTo>
                    <a:lnTo>
                      <a:pt x="826" y="500"/>
                    </a:lnTo>
                    <a:lnTo>
                      <a:pt x="820" y="505"/>
                    </a:lnTo>
                    <a:lnTo>
                      <a:pt x="820" y="510"/>
                    </a:lnTo>
                    <a:lnTo>
                      <a:pt x="818" y="515"/>
                    </a:lnTo>
                    <a:lnTo>
                      <a:pt x="813" y="518"/>
                    </a:lnTo>
                    <a:lnTo>
                      <a:pt x="816" y="520"/>
                    </a:lnTo>
                    <a:lnTo>
                      <a:pt x="816" y="522"/>
                    </a:lnTo>
                    <a:lnTo>
                      <a:pt x="816" y="524"/>
                    </a:lnTo>
                    <a:lnTo>
                      <a:pt x="816" y="526"/>
                    </a:lnTo>
                    <a:lnTo>
                      <a:pt x="813" y="530"/>
                    </a:lnTo>
                    <a:lnTo>
                      <a:pt x="813" y="534"/>
                    </a:lnTo>
                    <a:lnTo>
                      <a:pt x="815" y="537"/>
                    </a:lnTo>
                    <a:lnTo>
                      <a:pt x="812" y="540"/>
                    </a:lnTo>
                    <a:lnTo>
                      <a:pt x="809" y="544"/>
                    </a:lnTo>
                    <a:lnTo>
                      <a:pt x="810" y="550"/>
                    </a:lnTo>
                    <a:lnTo>
                      <a:pt x="810" y="554"/>
                    </a:lnTo>
                    <a:lnTo>
                      <a:pt x="805" y="557"/>
                    </a:lnTo>
                    <a:lnTo>
                      <a:pt x="804" y="561"/>
                    </a:lnTo>
                    <a:lnTo>
                      <a:pt x="803" y="566"/>
                    </a:lnTo>
                    <a:lnTo>
                      <a:pt x="803" y="570"/>
                    </a:lnTo>
                    <a:lnTo>
                      <a:pt x="802" y="573"/>
                    </a:lnTo>
                    <a:lnTo>
                      <a:pt x="801" y="578"/>
                    </a:lnTo>
                    <a:lnTo>
                      <a:pt x="801" y="582"/>
                    </a:lnTo>
                    <a:lnTo>
                      <a:pt x="802" y="587"/>
                    </a:lnTo>
                    <a:lnTo>
                      <a:pt x="803" y="591"/>
                    </a:lnTo>
                    <a:lnTo>
                      <a:pt x="803" y="595"/>
                    </a:lnTo>
                    <a:lnTo>
                      <a:pt x="803" y="599"/>
                    </a:lnTo>
                    <a:lnTo>
                      <a:pt x="803" y="604"/>
                    </a:lnTo>
                    <a:lnTo>
                      <a:pt x="803" y="608"/>
                    </a:lnTo>
                    <a:lnTo>
                      <a:pt x="803" y="612"/>
                    </a:lnTo>
                    <a:lnTo>
                      <a:pt x="802" y="615"/>
                    </a:lnTo>
                    <a:lnTo>
                      <a:pt x="800" y="618"/>
                    </a:lnTo>
                    <a:lnTo>
                      <a:pt x="798" y="620"/>
                    </a:lnTo>
                    <a:lnTo>
                      <a:pt x="797" y="623"/>
                    </a:lnTo>
                    <a:lnTo>
                      <a:pt x="797" y="626"/>
                    </a:lnTo>
                    <a:lnTo>
                      <a:pt x="798" y="629"/>
                    </a:lnTo>
                    <a:lnTo>
                      <a:pt x="800" y="633"/>
                    </a:lnTo>
                    <a:lnTo>
                      <a:pt x="800" y="637"/>
                    </a:lnTo>
                    <a:lnTo>
                      <a:pt x="798" y="641"/>
                    </a:lnTo>
                    <a:lnTo>
                      <a:pt x="796" y="643"/>
                    </a:lnTo>
                    <a:lnTo>
                      <a:pt x="793" y="645"/>
                    </a:lnTo>
                    <a:lnTo>
                      <a:pt x="791" y="648"/>
                    </a:lnTo>
                    <a:lnTo>
                      <a:pt x="789" y="650"/>
                    </a:lnTo>
                    <a:lnTo>
                      <a:pt x="788" y="654"/>
                    </a:lnTo>
                    <a:lnTo>
                      <a:pt x="789" y="659"/>
                    </a:lnTo>
                    <a:lnTo>
                      <a:pt x="784" y="660"/>
                    </a:lnTo>
                    <a:lnTo>
                      <a:pt x="782" y="664"/>
                    </a:lnTo>
                    <a:lnTo>
                      <a:pt x="781" y="668"/>
                    </a:lnTo>
                    <a:lnTo>
                      <a:pt x="776" y="668"/>
                    </a:lnTo>
                    <a:lnTo>
                      <a:pt x="772" y="670"/>
                    </a:lnTo>
                    <a:lnTo>
                      <a:pt x="768" y="676"/>
                    </a:lnTo>
                    <a:lnTo>
                      <a:pt x="767" y="680"/>
                    </a:lnTo>
                    <a:lnTo>
                      <a:pt x="767" y="686"/>
                    </a:lnTo>
                    <a:lnTo>
                      <a:pt x="770" y="689"/>
                    </a:lnTo>
                    <a:lnTo>
                      <a:pt x="770" y="693"/>
                    </a:lnTo>
                    <a:lnTo>
                      <a:pt x="770" y="698"/>
                    </a:lnTo>
                    <a:lnTo>
                      <a:pt x="773" y="700"/>
                    </a:lnTo>
                    <a:lnTo>
                      <a:pt x="774" y="704"/>
                    </a:lnTo>
                    <a:lnTo>
                      <a:pt x="774" y="708"/>
                    </a:lnTo>
                    <a:lnTo>
                      <a:pt x="775" y="714"/>
                    </a:lnTo>
                    <a:lnTo>
                      <a:pt x="775" y="718"/>
                    </a:lnTo>
                    <a:lnTo>
                      <a:pt x="775" y="723"/>
                    </a:lnTo>
                    <a:lnTo>
                      <a:pt x="774" y="728"/>
                    </a:lnTo>
                    <a:lnTo>
                      <a:pt x="772" y="732"/>
                    </a:lnTo>
                    <a:lnTo>
                      <a:pt x="770" y="736"/>
                    </a:lnTo>
                    <a:lnTo>
                      <a:pt x="767" y="743"/>
                    </a:lnTo>
                    <a:lnTo>
                      <a:pt x="765" y="749"/>
                    </a:lnTo>
                    <a:lnTo>
                      <a:pt x="764" y="756"/>
                    </a:lnTo>
                    <a:lnTo>
                      <a:pt x="762" y="762"/>
                    </a:lnTo>
                    <a:lnTo>
                      <a:pt x="761" y="769"/>
                    </a:lnTo>
                    <a:lnTo>
                      <a:pt x="757" y="776"/>
                    </a:lnTo>
                    <a:lnTo>
                      <a:pt x="755" y="781"/>
                    </a:lnTo>
                    <a:lnTo>
                      <a:pt x="749" y="787"/>
                    </a:lnTo>
                    <a:lnTo>
                      <a:pt x="752" y="789"/>
                    </a:lnTo>
                    <a:lnTo>
                      <a:pt x="753" y="793"/>
                    </a:lnTo>
                    <a:lnTo>
                      <a:pt x="753" y="796"/>
                    </a:lnTo>
                    <a:lnTo>
                      <a:pt x="752" y="800"/>
                    </a:lnTo>
                    <a:lnTo>
                      <a:pt x="750" y="801"/>
                    </a:lnTo>
                    <a:lnTo>
                      <a:pt x="749" y="802"/>
                    </a:lnTo>
                    <a:lnTo>
                      <a:pt x="747" y="803"/>
                    </a:lnTo>
                    <a:lnTo>
                      <a:pt x="745" y="802"/>
                    </a:lnTo>
                    <a:lnTo>
                      <a:pt x="744" y="797"/>
                    </a:lnTo>
                    <a:lnTo>
                      <a:pt x="743" y="793"/>
                    </a:lnTo>
                    <a:lnTo>
                      <a:pt x="742" y="788"/>
                    </a:lnTo>
                    <a:lnTo>
                      <a:pt x="740" y="783"/>
                    </a:lnTo>
                    <a:lnTo>
                      <a:pt x="740" y="788"/>
                    </a:lnTo>
                    <a:lnTo>
                      <a:pt x="738" y="792"/>
                    </a:lnTo>
                    <a:lnTo>
                      <a:pt x="736" y="794"/>
                    </a:lnTo>
                    <a:lnTo>
                      <a:pt x="731" y="796"/>
                    </a:lnTo>
                    <a:lnTo>
                      <a:pt x="727" y="796"/>
                    </a:lnTo>
                    <a:lnTo>
                      <a:pt x="723" y="798"/>
                    </a:lnTo>
                    <a:lnTo>
                      <a:pt x="721" y="802"/>
                    </a:lnTo>
                    <a:lnTo>
                      <a:pt x="721" y="807"/>
                    </a:lnTo>
                    <a:lnTo>
                      <a:pt x="719" y="807"/>
                    </a:lnTo>
                    <a:lnTo>
                      <a:pt x="716" y="806"/>
                    </a:lnTo>
                    <a:lnTo>
                      <a:pt x="714" y="805"/>
                    </a:lnTo>
                    <a:lnTo>
                      <a:pt x="712" y="807"/>
                    </a:lnTo>
                    <a:lnTo>
                      <a:pt x="716" y="812"/>
                    </a:lnTo>
                    <a:lnTo>
                      <a:pt x="721" y="813"/>
                    </a:lnTo>
                    <a:lnTo>
                      <a:pt x="727" y="815"/>
                    </a:lnTo>
                    <a:lnTo>
                      <a:pt x="730" y="821"/>
                    </a:lnTo>
                    <a:lnTo>
                      <a:pt x="734" y="816"/>
                    </a:lnTo>
                    <a:lnTo>
                      <a:pt x="736" y="812"/>
                    </a:lnTo>
                    <a:lnTo>
                      <a:pt x="740" y="808"/>
                    </a:lnTo>
                    <a:lnTo>
                      <a:pt x="744" y="807"/>
                    </a:lnTo>
                    <a:lnTo>
                      <a:pt x="745" y="810"/>
                    </a:lnTo>
                    <a:lnTo>
                      <a:pt x="745" y="811"/>
                    </a:lnTo>
                    <a:lnTo>
                      <a:pt x="746" y="813"/>
                    </a:lnTo>
                    <a:lnTo>
                      <a:pt x="747" y="815"/>
                    </a:lnTo>
                    <a:lnTo>
                      <a:pt x="743" y="820"/>
                    </a:lnTo>
                    <a:lnTo>
                      <a:pt x="742" y="826"/>
                    </a:lnTo>
                    <a:lnTo>
                      <a:pt x="740" y="832"/>
                    </a:lnTo>
                    <a:lnTo>
                      <a:pt x="736" y="836"/>
                    </a:lnTo>
                    <a:lnTo>
                      <a:pt x="736" y="833"/>
                    </a:lnTo>
                    <a:lnTo>
                      <a:pt x="734" y="830"/>
                    </a:lnTo>
                    <a:lnTo>
                      <a:pt x="731" y="827"/>
                    </a:lnTo>
                    <a:lnTo>
                      <a:pt x="730" y="824"/>
                    </a:lnTo>
                    <a:lnTo>
                      <a:pt x="728" y="830"/>
                    </a:lnTo>
                    <a:lnTo>
                      <a:pt x="727" y="835"/>
                    </a:lnTo>
                    <a:lnTo>
                      <a:pt x="726" y="840"/>
                    </a:lnTo>
                    <a:lnTo>
                      <a:pt x="721" y="841"/>
                    </a:lnTo>
                    <a:lnTo>
                      <a:pt x="720" y="840"/>
                    </a:lnTo>
                    <a:lnTo>
                      <a:pt x="720" y="839"/>
                    </a:lnTo>
                    <a:lnTo>
                      <a:pt x="719" y="838"/>
                    </a:lnTo>
                    <a:lnTo>
                      <a:pt x="718" y="838"/>
                    </a:lnTo>
                    <a:lnTo>
                      <a:pt x="717" y="839"/>
                    </a:lnTo>
                    <a:lnTo>
                      <a:pt x="715" y="840"/>
                    </a:lnTo>
                    <a:lnTo>
                      <a:pt x="712" y="841"/>
                    </a:lnTo>
                    <a:lnTo>
                      <a:pt x="710" y="842"/>
                    </a:lnTo>
                    <a:lnTo>
                      <a:pt x="712" y="846"/>
                    </a:lnTo>
                    <a:lnTo>
                      <a:pt x="713" y="850"/>
                    </a:lnTo>
                    <a:lnTo>
                      <a:pt x="716" y="853"/>
                    </a:lnTo>
                    <a:lnTo>
                      <a:pt x="718" y="857"/>
                    </a:lnTo>
                    <a:lnTo>
                      <a:pt x="720" y="860"/>
                    </a:lnTo>
                    <a:lnTo>
                      <a:pt x="722" y="863"/>
                    </a:lnTo>
                    <a:lnTo>
                      <a:pt x="725" y="866"/>
                    </a:lnTo>
                    <a:lnTo>
                      <a:pt x="729" y="868"/>
                    </a:lnTo>
                    <a:lnTo>
                      <a:pt x="728" y="874"/>
                    </a:lnTo>
                    <a:lnTo>
                      <a:pt x="726" y="876"/>
                    </a:lnTo>
                    <a:lnTo>
                      <a:pt x="723" y="878"/>
                    </a:lnTo>
                    <a:lnTo>
                      <a:pt x="727" y="884"/>
                    </a:lnTo>
                    <a:lnTo>
                      <a:pt x="725" y="888"/>
                    </a:lnTo>
                    <a:lnTo>
                      <a:pt x="726" y="893"/>
                    </a:lnTo>
                    <a:lnTo>
                      <a:pt x="728" y="897"/>
                    </a:lnTo>
                    <a:lnTo>
                      <a:pt x="725" y="901"/>
                    </a:lnTo>
                    <a:lnTo>
                      <a:pt x="723" y="904"/>
                    </a:lnTo>
                    <a:lnTo>
                      <a:pt x="721" y="908"/>
                    </a:lnTo>
                    <a:lnTo>
                      <a:pt x="719" y="911"/>
                    </a:lnTo>
                    <a:lnTo>
                      <a:pt x="716" y="913"/>
                    </a:lnTo>
                    <a:lnTo>
                      <a:pt x="718" y="920"/>
                    </a:lnTo>
                    <a:lnTo>
                      <a:pt x="719" y="926"/>
                    </a:lnTo>
                    <a:lnTo>
                      <a:pt x="718" y="933"/>
                    </a:lnTo>
                    <a:lnTo>
                      <a:pt x="716" y="940"/>
                    </a:lnTo>
                    <a:lnTo>
                      <a:pt x="714" y="947"/>
                    </a:lnTo>
                    <a:lnTo>
                      <a:pt x="712" y="953"/>
                    </a:lnTo>
                    <a:lnTo>
                      <a:pt x="710" y="960"/>
                    </a:lnTo>
                    <a:lnTo>
                      <a:pt x="710" y="967"/>
                    </a:lnTo>
                    <a:lnTo>
                      <a:pt x="706" y="970"/>
                    </a:lnTo>
                    <a:lnTo>
                      <a:pt x="704" y="975"/>
                    </a:lnTo>
                    <a:lnTo>
                      <a:pt x="703" y="978"/>
                    </a:lnTo>
                    <a:lnTo>
                      <a:pt x="698" y="979"/>
                    </a:lnTo>
                    <a:lnTo>
                      <a:pt x="696" y="984"/>
                    </a:lnTo>
                    <a:lnTo>
                      <a:pt x="694" y="987"/>
                    </a:lnTo>
                    <a:lnTo>
                      <a:pt x="692" y="989"/>
                    </a:lnTo>
                    <a:lnTo>
                      <a:pt x="691" y="994"/>
                    </a:lnTo>
                    <a:lnTo>
                      <a:pt x="695" y="995"/>
                    </a:lnTo>
                    <a:lnTo>
                      <a:pt x="697" y="997"/>
                    </a:lnTo>
                    <a:lnTo>
                      <a:pt x="698" y="1000"/>
                    </a:lnTo>
                    <a:lnTo>
                      <a:pt x="698" y="1003"/>
                    </a:lnTo>
                    <a:lnTo>
                      <a:pt x="697" y="1006"/>
                    </a:lnTo>
                    <a:lnTo>
                      <a:pt x="696" y="1010"/>
                    </a:lnTo>
                    <a:lnTo>
                      <a:pt x="696" y="1014"/>
                    </a:lnTo>
                    <a:lnTo>
                      <a:pt x="696" y="1018"/>
                    </a:lnTo>
                    <a:lnTo>
                      <a:pt x="694" y="1020"/>
                    </a:lnTo>
                    <a:lnTo>
                      <a:pt x="693" y="1023"/>
                    </a:lnTo>
                    <a:lnTo>
                      <a:pt x="691" y="1025"/>
                    </a:lnTo>
                    <a:lnTo>
                      <a:pt x="691" y="1029"/>
                    </a:lnTo>
                    <a:lnTo>
                      <a:pt x="689" y="1032"/>
                    </a:lnTo>
                    <a:lnTo>
                      <a:pt x="688" y="1034"/>
                    </a:lnTo>
                    <a:lnTo>
                      <a:pt x="687" y="1038"/>
                    </a:lnTo>
                    <a:lnTo>
                      <a:pt x="686" y="1040"/>
                    </a:lnTo>
                    <a:lnTo>
                      <a:pt x="684" y="1042"/>
                    </a:lnTo>
                    <a:lnTo>
                      <a:pt x="681" y="1042"/>
                    </a:lnTo>
                    <a:lnTo>
                      <a:pt x="680" y="1043"/>
                    </a:lnTo>
                    <a:lnTo>
                      <a:pt x="679" y="1046"/>
                    </a:lnTo>
                    <a:lnTo>
                      <a:pt x="675" y="1047"/>
                    </a:lnTo>
                    <a:lnTo>
                      <a:pt x="671" y="1048"/>
                    </a:lnTo>
                    <a:lnTo>
                      <a:pt x="668" y="1049"/>
                    </a:lnTo>
                    <a:lnTo>
                      <a:pt x="666" y="1052"/>
                    </a:lnTo>
                    <a:lnTo>
                      <a:pt x="671" y="1051"/>
                    </a:lnTo>
                    <a:lnTo>
                      <a:pt x="675" y="1053"/>
                    </a:lnTo>
                    <a:lnTo>
                      <a:pt x="679" y="1055"/>
                    </a:lnTo>
                    <a:lnTo>
                      <a:pt x="681" y="1059"/>
                    </a:lnTo>
                    <a:lnTo>
                      <a:pt x="681" y="1064"/>
                    </a:lnTo>
                    <a:lnTo>
                      <a:pt x="682" y="1067"/>
                    </a:lnTo>
                    <a:lnTo>
                      <a:pt x="682" y="1070"/>
                    </a:lnTo>
                    <a:lnTo>
                      <a:pt x="682" y="1075"/>
                    </a:lnTo>
                    <a:lnTo>
                      <a:pt x="680" y="1077"/>
                    </a:lnTo>
                    <a:lnTo>
                      <a:pt x="676" y="1080"/>
                    </a:lnTo>
                    <a:lnTo>
                      <a:pt x="674" y="1083"/>
                    </a:lnTo>
                    <a:lnTo>
                      <a:pt x="671" y="1085"/>
                    </a:lnTo>
                    <a:lnTo>
                      <a:pt x="668" y="1087"/>
                    </a:lnTo>
                    <a:lnTo>
                      <a:pt x="666" y="1089"/>
                    </a:lnTo>
                    <a:lnTo>
                      <a:pt x="664" y="1093"/>
                    </a:lnTo>
                    <a:lnTo>
                      <a:pt x="663" y="1096"/>
                    </a:lnTo>
                    <a:lnTo>
                      <a:pt x="660" y="1100"/>
                    </a:lnTo>
                    <a:lnTo>
                      <a:pt x="656" y="1102"/>
                    </a:lnTo>
                    <a:lnTo>
                      <a:pt x="654" y="1105"/>
                    </a:lnTo>
                    <a:lnTo>
                      <a:pt x="653" y="1110"/>
                    </a:lnTo>
                    <a:lnTo>
                      <a:pt x="652" y="1111"/>
                    </a:lnTo>
                    <a:lnTo>
                      <a:pt x="650" y="1111"/>
                    </a:lnTo>
                    <a:lnTo>
                      <a:pt x="649" y="1111"/>
                    </a:lnTo>
                    <a:lnTo>
                      <a:pt x="647" y="1111"/>
                    </a:lnTo>
                    <a:lnTo>
                      <a:pt x="646" y="1110"/>
                    </a:lnTo>
                    <a:lnTo>
                      <a:pt x="645" y="1107"/>
                    </a:lnTo>
                    <a:lnTo>
                      <a:pt x="644" y="1105"/>
                    </a:lnTo>
                    <a:lnTo>
                      <a:pt x="643" y="1109"/>
                    </a:lnTo>
                    <a:lnTo>
                      <a:pt x="643" y="1111"/>
                    </a:lnTo>
                    <a:lnTo>
                      <a:pt x="643" y="1113"/>
                    </a:lnTo>
                    <a:lnTo>
                      <a:pt x="643" y="1118"/>
                    </a:lnTo>
                    <a:lnTo>
                      <a:pt x="644" y="1120"/>
                    </a:lnTo>
                    <a:lnTo>
                      <a:pt x="649" y="1124"/>
                    </a:lnTo>
                    <a:lnTo>
                      <a:pt x="652" y="1124"/>
                    </a:lnTo>
                    <a:lnTo>
                      <a:pt x="654" y="1122"/>
                    </a:lnTo>
                    <a:lnTo>
                      <a:pt x="656" y="1118"/>
                    </a:lnTo>
                    <a:lnTo>
                      <a:pt x="656" y="1113"/>
                    </a:lnTo>
                    <a:lnTo>
                      <a:pt x="658" y="1110"/>
                    </a:lnTo>
                    <a:lnTo>
                      <a:pt x="660" y="1108"/>
                    </a:lnTo>
                    <a:lnTo>
                      <a:pt x="663" y="1108"/>
                    </a:lnTo>
                    <a:lnTo>
                      <a:pt x="662" y="1111"/>
                    </a:lnTo>
                    <a:lnTo>
                      <a:pt x="662" y="1115"/>
                    </a:lnTo>
                    <a:lnTo>
                      <a:pt x="663" y="1119"/>
                    </a:lnTo>
                    <a:lnTo>
                      <a:pt x="664" y="1122"/>
                    </a:lnTo>
                    <a:lnTo>
                      <a:pt x="665" y="1126"/>
                    </a:lnTo>
                    <a:lnTo>
                      <a:pt x="665" y="1129"/>
                    </a:lnTo>
                    <a:lnTo>
                      <a:pt x="664" y="1133"/>
                    </a:lnTo>
                    <a:lnTo>
                      <a:pt x="661" y="1137"/>
                    </a:lnTo>
                    <a:lnTo>
                      <a:pt x="664" y="1142"/>
                    </a:lnTo>
                    <a:lnTo>
                      <a:pt x="664" y="1148"/>
                    </a:lnTo>
                    <a:lnTo>
                      <a:pt x="663" y="1154"/>
                    </a:lnTo>
                    <a:lnTo>
                      <a:pt x="660" y="1158"/>
                    </a:lnTo>
                    <a:lnTo>
                      <a:pt x="658" y="1163"/>
                    </a:lnTo>
                    <a:lnTo>
                      <a:pt x="656" y="1168"/>
                    </a:lnTo>
                    <a:lnTo>
                      <a:pt x="656" y="1173"/>
                    </a:lnTo>
                    <a:lnTo>
                      <a:pt x="659" y="1177"/>
                    </a:lnTo>
                    <a:lnTo>
                      <a:pt x="665" y="1174"/>
                    </a:lnTo>
                    <a:lnTo>
                      <a:pt x="669" y="1169"/>
                    </a:lnTo>
                    <a:lnTo>
                      <a:pt x="673" y="1165"/>
                    </a:lnTo>
                    <a:lnTo>
                      <a:pt x="676" y="1160"/>
                    </a:lnTo>
                    <a:lnTo>
                      <a:pt x="679" y="1156"/>
                    </a:lnTo>
                    <a:lnTo>
                      <a:pt x="680" y="1152"/>
                    </a:lnTo>
                    <a:lnTo>
                      <a:pt x="682" y="1148"/>
                    </a:lnTo>
                    <a:lnTo>
                      <a:pt x="682" y="1145"/>
                    </a:lnTo>
                    <a:lnTo>
                      <a:pt x="682" y="1140"/>
                    </a:lnTo>
                    <a:lnTo>
                      <a:pt x="682" y="1136"/>
                    </a:lnTo>
                    <a:lnTo>
                      <a:pt x="681" y="1131"/>
                    </a:lnTo>
                    <a:lnTo>
                      <a:pt x="681" y="1127"/>
                    </a:lnTo>
                    <a:lnTo>
                      <a:pt x="684" y="1125"/>
                    </a:lnTo>
                    <a:lnTo>
                      <a:pt x="687" y="1126"/>
                    </a:lnTo>
                    <a:lnTo>
                      <a:pt x="691" y="1126"/>
                    </a:lnTo>
                    <a:lnTo>
                      <a:pt x="691" y="1122"/>
                    </a:lnTo>
                    <a:lnTo>
                      <a:pt x="689" y="1119"/>
                    </a:lnTo>
                    <a:lnTo>
                      <a:pt x="691" y="1115"/>
                    </a:lnTo>
                    <a:lnTo>
                      <a:pt x="693" y="1111"/>
                    </a:lnTo>
                    <a:lnTo>
                      <a:pt x="693" y="1105"/>
                    </a:lnTo>
                    <a:lnTo>
                      <a:pt x="694" y="1105"/>
                    </a:lnTo>
                    <a:lnTo>
                      <a:pt x="696" y="1104"/>
                    </a:lnTo>
                    <a:lnTo>
                      <a:pt x="699" y="1105"/>
                    </a:lnTo>
                    <a:lnTo>
                      <a:pt x="700" y="1105"/>
                    </a:lnTo>
                    <a:lnTo>
                      <a:pt x="701" y="1100"/>
                    </a:lnTo>
                    <a:lnTo>
                      <a:pt x="703" y="1094"/>
                    </a:lnTo>
                    <a:lnTo>
                      <a:pt x="703" y="1089"/>
                    </a:lnTo>
                    <a:lnTo>
                      <a:pt x="703" y="1084"/>
                    </a:lnTo>
                    <a:lnTo>
                      <a:pt x="703" y="1079"/>
                    </a:lnTo>
                    <a:lnTo>
                      <a:pt x="704" y="1074"/>
                    </a:lnTo>
                    <a:lnTo>
                      <a:pt x="707" y="1068"/>
                    </a:lnTo>
                    <a:lnTo>
                      <a:pt x="710" y="1064"/>
                    </a:lnTo>
                    <a:lnTo>
                      <a:pt x="710" y="1060"/>
                    </a:lnTo>
                    <a:lnTo>
                      <a:pt x="712" y="1057"/>
                    </a:lnTo>
                    <a:lnTo>
                      <a:pt x="713" y="1054"/>
                    </a:lnTo>
                    <a:lnTo>
                      <a:pt x="716" y="1050"/>
                    </a:lnTo>
                    <a:lnTo>
                      <a:pt x="720" y="1048"/>
                    </a:lnTo>
                    <a:lnTo>
                      <a:pt x="723" y="1044"/>
                    </a:lnTo>
                    <a:lnTo>
                      <a:pt x="725" y="1040"/>
                    </a:lnTo>
                    <a:lnTo>
                      <a:pt x="727" y="1036"/>
                    </a:lnTo>
                    <a:lnTo>
                      <a:pt x="728" y="1031"/>
                    </a:lnTo>
                    <a:lnTo>
                      <a:pt x="729" y="1027"/>
                    </a:lnTo>
                    <a:lnTo>
                      <a:pt x="731" y="1021"/>
                    </a:lnTo>
                    <a:lnTo>
                      <a:pt x="734" y="1018"/>
                    </a:lnTo>
                    <a:lnTo>
                      <a:pt x="734" y="1013"/>
                    </a:lnTo>
                    <a:lnTo>
                      <a:pt x="735" y="1009"/>
                    </a:lnTo>
                    <a:lnTo>
                      <a:pt x="736" y="1005"/>
                    </a:lnTo>
                    <a:lnTo>
                      <a:pt x="738" y="1002"/>
                    </a:lnTo>
                    <a:lnTo>
                      <a:pt x="741" y="998"/>
                    </a:lnTo>
                    <a:lnTo>
                      <a:pt x="744" y="995"/>
                    </a:lnTo>
                    <a:lnTo>
                      <a:pt x="748" y="993"/>
                    </a:lnTo>
                    <a:lnTo>
                      <a:pt x="753" y="992"/>
                    </a:lnTo>
                    <a:lnTo>
                      <a:pt x="756" y="989"/>
                    </a:lnTo>
                    <a:lnTo>
                      <a:pt x="757" y="985"/>
                    </a:lnTo>
                    <a:lnTo>
                      <a:pt x="755" y="980"/>
                    </a:lnTo>
                    <a:lnTo>
                      <a:pt x="755" y="976"/>
                    </a:lnTo>
                    <a:lnTo>
                      <a:pt x="755" y="972"/>
                    </a:lnTo>
                    <a:lnTo>
                      <a:pt x="757" y="968"/>
                    </a:lnTo>
                    <a:lnTo>
                      <a:pt x="760" y="965"/>
                    </a:lnTo>
                    <a:lnTo>
                      <a:pt x="762" y="961"/>
                    </a:lnTo>
                    <a:lnTo>
                      <a:pt x="765" y="958"/>
                    </a:lnTo>
                    <a:lnTo>
                      <a:pt x="766" y="955"/>
                    </a:lnTo>
                    <a:lnTo>
                      <a:pt x="768" y="951"/>
                    </a:lnTo>
                    <a:lnTo>
                      <a:pt x="767" y="947"/>
                    </a:lnTo>
                    <a:lnTo>
                      <a:pt x="770" y="943"/>
                    </a:lnTo>
                    <a:lnTo>
                      <a:pt x="772" y="940"/>
                    </a:lnTo>
                    <a:lnTo>
                      <a:pt x="775" y="935"/>
                    </a:lnTo>
                    <a:lnTo>
                      <a:pt x="777" y="932"/>
                    </a:lnTo>
                    <a:lnTo>
                      <a:pt x="779" y="928"/>
                    </a:lnTo>
                    <a:lnTo>
                      <a:pt x="780" y="924"/>
                    </a:lnTo>
                    <a:lnTo>
                      <a:pt x="781" y="920"/>
                    </a:lnTo>
                    <a:lnTo>
                      <a:pt x="782" y="916"/>
                    </a:lnTo>
                    <a:lnTo>
                      <a:pt x="786" y="911"/>
                    </a:lnTo>
                    <a:lnTo>
                      <a:pt x="790" y="905"/>
                    </a:lnTo>
                    <a:lnTo>
                      <a:pt x="794" y="899"/>
                    </a:lnTo>
                    <a:lnTo>
                      <a:pt x="798" y="894"/>
                    </a:lnTo>
                    <a:lnTo>
                      <a:pt x="801" y="888"/>
                    </a:lnTo>
                    <a:lnTo>
                      <a:pt x="804" y="882"/>
                    </a:lnTo>
                    <a:lnTo>
                      <a:pt x="807" y="876"/>
                    </a:lnTo>
                    <a:lnTo>
                      <a:pt x="810" y="870"/>
                    </a:lnTo>
                    <a:lnTo>
                      <a:pt x="812" y="867"/>
                    </a:lnTo>
                    <a:lnTo>
                      <a:pt x="815" y="865"/>
                    </a:lnTo>
                    <a:lnTo>
                      <a:pt x="817" y="861"/>
                    </a:lnTo>
                    <a:lnTo>
                      <a:pt x="819" y="858"/>
                    </a:lnTo>
                    <a:lnTo>
                      <a:pt x="820" y="856"/>
                    </a:lnTo>
                    <a:lnTo>
                      <a:pt x="822" y="853"/>
                    </a:lnTo>
                    <a:lnTo>
                      <a:pt x="822" y="850"/>
                    </a:lnTo>
                    <a:lnTo>
                      <a:pt x="822" y="848"/>
                    </a:lnTo>
                    <a:lnTo>
                      <a:pt x="828" y="843"/>
                    </a:lnTo>
                    <a:lnTo>
                      <a:pt x="831" y="839"/>
                    </a:lnTo>
                    <a:lnTo>
                      <a:pt x="834" y="834"/>
                    </a:lnTo>
                    <a:lnTo>
                      <a:pt x="839" y="834"/>
                    </a:lnTo>
                    <a:lnTo>
                      <a:pt x="840" y="830"/>
                    </a:lnTo>
                    <a:lnTo>
                      <a:pt x="842" y="824"/>
                    </a:lnTo>
                    <a:lnTo>
                      <a:pt x="844" y="820"/>
                    </a:lnTo>
                    <a:lnTo>
                      <a:pt x="844" y="815"/>
                    </a:lnTo>
                    <a:lnTo>
                      <a:pt x="846" y="811"/>
                    </a:lnTo>
                    <a:lnTo>
                      <a:pt x="847" y="807"/>
                    </a:lnTo>
                    <a:lnTo>
                      <a:pt x="848" y="803"/>
                    </a:lnTo>
                    <a:lnTo>
                      <a:pt x="851" y="798"/>
                    </a:lnTo>
                    <a:lnTo>
                      <a:pt x="851" y="793"/>
                    </a:lnTo>
                    <a:lnTo>
                      <a:pt x="854" y="789"/>
                    </a:lnTo>
                    <a:lnTo>
                      <a:pt x="858" y="785"/>
                    </a:lnTo>
                    <a:lnTo>
                      <a:pt x="858" y="779"/>
                    </a:lnTo>
                    <a:lnTo>
                      <a:pt x="861" y="777"/>
                    </a:lnTo>
                    <a:lnTo>
                      <a:pt x="863" y="775"/>
                    </a:lnTo>
                    <a:lnTo>
                      <a:pt x="865" y="770"/>
                    </a:lnTo>
                    <a:lnTo>
                      <a:pt x="867" y="767"/>
                    </a:lnTo>
                    <a:lnTo>
                      <a:pt x="868" y="764"/>
                    </a:lnTo>
                    <a:lnTo>
                      <a:pt x="871" y="760"/>
                    </a:lnTo>
                    <a:lnTo>
                      <a:pt x="873" y="758"/>
                    </a:lnTo>
                    <a:lnTo>
                      <a:pt x="876" y="755"/>
                    </a:lnTo>
                    <a:lnTo>
                      <a:pt x="880" y="751"/>
                    </a:lnTo>
                    <a:lnTo>
                      <a:pt x="882" y="747"/>
                    </a:lnTo>
                    <a:lnTo>
                      <a:pt x="884" y="741"/>
                    </a:lnTo>
                    <a:lnTo>
                      <a:pt x="888" y="736"/>
                    </a:lnTo>
                    <a:lnTo>
                      <a:pt x="891" y="732"/>
                    </a:lnTo>
                    <a:lnTo>
                      <a:pt x="894" y="730"/>
                    </a:lnTo>
                    <a:lnTo>
                      <a:pt x="899" y="728"/>
                    </a:lnTo>
                    <a:lnTo>
                      <a:pt x="904" y="729"/>
                    </a:lnTo>
                    <a:lnTo>
                      <a:pt x="906" y="730"/>
                    </a:lnTo>
                    <a:lnTo>
                      <a:pt x="907" y="732"/>
                    </a:lnTo>
                    <a:lnTo>
                      <a:pt x="908" y="732"/>
                    </a:lnTo>
                    <a:lnTo>
                      <a:pt x="910" y="732"/>
                    </a:lnTo>
                    <a:lnTo>
                      <a:pt x="910" y="729"/>
                    </a:lnTo>
                    <a:lnTo>
                      <a:pt x="909" y="725"/>
                    </a:lnTo>
                    <a:lnTo>
                      <a:pt x="909" y="722"/>
                    </a:lnTo>
                    <a:lnTo>
                      <a:pt x="909" y="718"/>
                    </a:lnTo>
                    <a:lnTo>
                      <a:pt x="909" y="715"/>
                    </a:lnTo>
                    <a:lnTo>
                      <a:pt x="910" y="711"/>
                    </a:lnTo>
                    <a:lnTo>
                      <a:pt x="912" y="708"/>
                    </a:lnTo>
                    <a:lnTo>
                      <a:pt x="915" y="705"/>
                    </a:lnTo>
                    <a:lnTo>
                      <a:pt x="917" y="706"/>
                    </a:lnTo>
                    <a:lnTo>
                      <a:pt x="919" y="706"/>
                    </a:lnTo>
                    <a:lnTo>
                      <a:pt x="920" y="708"/>
                    </a:lnTo>
                    <a:lnTo>
                      <a:pt x="921" y="709"/>
                    </a:lnTo>
                    <a:lnTo>
                      <a:pt x="926" y="706"/>
                    </a:lnTo>
                    <a:lnTo>
                      <a:pt x="932" y="707"/>
                    </a:lnTo>
                    <a:lnTo>
                      <a:pt x="938" y="708"/>
                    </a:lnTo>
                    <a:lnTo>
                      <a:pt x="943" y="703"/>
                    </a:lnTo>
                    <a:lnTo>
                      <a:pt x="942" y="695"/>
                    </a:lnTo>
                    <a:lnTo>
                      <a:pt x="945" y="691"/>
                    </a:lnTo>
                    <a:lnTo>
                      <a:pt x="949" y="688"/>
                    </a:lnTo>
                    <a:lnTo>
                      <a:pt x="947" y="682"/>
                    </a:lnTo>
                    <a:lnTo>
                      <a:pt x="948" y="680"/>
                    </a:lnTo>
                    <a:lnTo>
                      <a:pt x="948" y="679"/>
                    </a:lnTo>
                    <a:lnTo>
                      <a:pt x="948" y="678"/>
                    </a:lnTo>
                    <a:lnTo>
                      <a:pt x="947" y="677"/>
                    </a:lnTo>
                    <a:lnTo>
                      <a:pt x="945" y="678"/>
                    </a:lnTo>
                    <a:lnTo>
                      <a:pt x="943" y="679"/>
                    </a:lnTo>
                    <a:lnTo>
                      <a:pt x="942" y="678"/>
                    </a:lnTo>
                    <a:lnTo>
                      <a:pt x="940" y="674"/>
                    </a:lnTo>
                    <a:lnTo>
                      <a:pt x="941" y="668"/>
                    </a:lnTo>
                    <a:lnTo>
                      <a:pt x="943" y="663"/>
                    </a:lnTo>
                    <a:lnTo>
                      <a:pt x="945" y="658"/>
                    </a:lnTo>
                    <a:lnTo>
                      <a:pt x="949" y="655"/>
                    </a:lnTo>
                    <a:lnTo>
                      <a:pt x="953" y="652"/>
                    </a:lnTo>
                    <a:lnTo>
                      <a:pt x="957" y="650"/>
                    </a:lnTo>
                    <a:lnTo>
                      <a:pt x="961" y="653"/>
                    </a:lnTo>
                    <a:lnTo>
                      <a:pt x="965" y="649"/>
                    </a:lnTo>
                    <a:lnTo>
                      <a:pt x="971" y="647"/>
                    </a:lnTo>
                    <a:lnTo>
                      <a:pt x="975" y="643"/>
                    </a:lnTo>
                    <a:lnTo>
                      <a:pt x="976" y="635"/>
                    </a:lnTo>
                    <a:lnTo>
                      <a:pt x="973" y="635"/>
                    </a:lnTo>
                    <a:lnTo>
                      <a:pt x="971" y="633"/>
                    </a:lnTo>
                    <a:lnTo>
                      <a:pt x="970" y="631"/>
                    </a:lnTo>
                    <a:lnTo>
                      <a:pt x="970" y="627"/>
                    </a:lnTo>
                    <a:lnTo>
                      <a:pt x="975" y="624"/>
                    </a:lnTo>
                    <a:lnTo>
                      <a:pt x="975" y="618"/>
                    </a:lnTo>
                    <a:lnTo>
                      <a:pt x="976" y="612"/>
                    </a:lnTo>
                    <a:lnTo>
                      <a:pt x="981" y="608"/>
                    </a:lnTo>
                    <a:lnTo>
                      <a:pt x="987" y="603"/>
                    </a:lnTo>
                    <a:lnTo>
                      <a:pt x="990" y="597"/>
                    </a:lnTo>
                    <a:lnTo>
                      <a:pt x="994" y="592"/>
                    </a:lnTo>
                    <a:lnTo>
                      <a:pt x="1001" y="591"/>
                    </a:lnTo>
                    <a:lnTo>
                      <a:pt x="1006" y="588"/>
                    </a:lnTo>
                    <a:lnTo>
                      <a:pt x="1012" y="586"/>
                    </a:lnTo>
                    <a:lnTo>
                      <a:pt x="1017" y="584"/>
                    </a:lnTo>
                    <a:lnTo>
                      <a:pt x="1020" y="580"/>
                    </a:lnTo>
                    <a:lnTo>
                      <a:pt x="1019" y="576"/>
                    </a:lnTo>
                    <a:lnTo>
                      <a:pt x="1018" y="572"/>
                    </a:lnTo>
                    <a:lnTo>
                      <a:pt x="1018" y="569"/>
                    </a:lnTo>
                    <a:lnTo>
                      <a:pt x="1018" y="565"/>
                    </a:lnTo>
                    <a:lnTo>
                      <a:pt x="1023" y="564"/>
                    </a:lnTo>
                    <a:lnTo>
                      <a:pt x="1027" y="563"/>
                    </a:lnTo>
                    <a:lnTo>
                      <a:pt x="1032" y="563"/>
                    </a:lnTo>
                    <a:lnTo>
                      <a:pt x="1035" y="560"/>
                    </a:lnTo>
                    <a:lnTo>
                      <a:pt x="1033" y="559"/>
                    </a:lnTo>
                    <a:lnTo>
                      <a:pt x="1029" y="558"/>
                    </a:lnTo>
                    <a:lnTo>
                      <a:pt x="1028" y="555"/>
                    </a:lnTo>
                    <a:lnTo>
                      <a:pt x="1029" y="552"/>
                    </a:lnTo>
                    <a:lnTo>
                      <a:pt x="1032" y="552"/>
                    </a:lnTo>
                    <a:lnTo>
                      <a:pt x="1035" y="552"/>
                    </a:lnTo>
                    <a:lnTo>
                      <a:pt x="1039" y="550"/>
                    </a:lnTo>
                    <a:lnTo>
                      <a:pt x="1042" y="548"/>
                    </a:lnTo>
                    <a:lnTo>
                      <a:pt x="1042" y="545"/>
                    </a:lnTo>
                    <a:lnTo>
                      <a:pt x="1043" y="543"/>
                    </a:lnTo>
                    <a:lnTo>
                      <a:pt x="1045" y="541"/>
                    </a:lnTo>
                    <a:lnTo>
                      <a:pt x="1047" y="540"/>
                    </a:lnTo>
                    <a:lnTo>
                      <a:pt x="1053" y="539"/>
                    </a:lnTo>
                    <a:lnTo>
                      <a:pt x="1056" y="535"/>
                    </a:lnTo>
                    <a:lnTo>
                      <a:pt x="1060" y="532"/>
                    </a:lnTo>
                    <a:lnTo>
                      <a:pt x="1063" y="526"/>
                    </a:lnTo>
                    <a:lnTo>
                      <a:pt x="1067" y="522"/>
                    </a:lnTo>
                    <a:lnTo>
                      <a:pt x="1071" y="518"/>
                    </a:lnTo>
                    <a:lnTo>
                      <a:pt x="1075" y="515"/>
                    </a:lnTo>
                    <a:lnTo>
                      <a:pt x="1081" y="513"/>
                    </a:lnTo>
                    <a:lnTo>
                      <a:pt x="1083" y="511"/>
                    </a:lnTo>
                    <a:lnTo>
                      <a:pt x="1082" y="509"/>
                    </a:lnTo>
                    <a:lnTo>
                      <a:pt x="1081" y="507"/>
                    </a:lnTo>
                    <a:lnTo>
                      <a:pt x="1081" y="505"/>
                    </a:lnTo>
                    <a:lnTo>
                      <a:pt x="1088" y="505"/>
                    </a:lnTo>
                    <a:lnTo>
                      <a:pt x="1092" y="500"/>
                    </a:lnTo>
                    <a:lnTo>
                      <a:pt x="1094" y="494"/>
                    </a:lnTo>
                    <a:lnTo>
                      <a:pt x="1098" y="489"/>
                    </a:lnTo>
                    <a:lnTo>
                      <a:pt x="1102" y="490"/>
                    </a:lnTo>
                    <a:lnTo>
                      <a:pt x="1106" y="490"/>
                    </a:lnTo>
                    <a:lnTo>
                      <a:pt x="1110" y="490"/>
                    </a:lnTo>
                    <a:lnTo>
                      <a:pt x="1115" y="490"/>
                    </a:lnTo>
                    <a:lnTo>
                      <a:pt x="1117" y="490"/>
                    </a:lnTo>
                    <a:lnTo>
                      <a:pt x="1121" y="490"/>
                    </a:lnTo>
                    <a:lnTo>
                      <a:pt x="1123" y="494"/>
                    </a:lnTo>
                    <a:lnTo>
                      <a:pt x="1124" y="497"/>
                    </a:lnTo>
                    <a:lnTo>
                      <a:pt x="1126" y="498"/>
                    </a:lnTo>
                    <a:lnTo>
                      <a:pt x="1127" y="500"/>
                    </a:lnTo>
                    <a:lnTo>
                      <a:pt x="1128" y="500"/>
                    </a:lnTo>
                    <a:lnTo>
                      <a:pt x="1130" y="501"/>
                    </a:lnTo>
                    <a:lnTo>
                      <a:pt x="1130" y="498"/>
                    </a:lnTo>
                    <a:lnTo>
                      <a:pt x="1132" y="494"/>
                    </a:lnTo>
                    <a:lnTo>
                      <a:pt x="1134" y="490"/>
                    </a:lnTo>
                    <a:lnTo>
                      <a:pt x="1136" y="489"/>
                    </a:lnTo>
                    <a:lnTo>
                      <a:pt x="1137" y="492"/>
                    </a:lnTo>
                    <a:lnTo>
                      <a:pt x="1139" y="495"/>
                    </a:lnTo>
                    <a:lnTo>
                      <a:pt x="1143" y="496"/>
                    </a:lnTo>
                    <a:lnTo>
                      <a:pt x="1147" y="496"/>
                    </a:lnTo>
                    <a:lnTo>
                      <a:pt x="1151" y="496"/>
                    </a:lnTo>
                    <a:lnTo>
                      <a:pt x="1154" y="496"/>
                    </a:lnTo>
                    <a:lnTo>
                      <a:pt x="1157" y="498"/>
                    </a:lnTo>
                    <a:lnTo>
                      <a:pt x="1160" y="501"/>
                    </a:lnTo>
                    <a:lnTo>
                      <a:pt x="1161" y="503"/>
                    </a:lnTo>
                    <a:lnTo>
                      <a:pt x="1162" y="503"/>
                    </a:lnTo>
                    <a:lnTo>
                      <a:pt x="1165" y="503"/>
                    </a:lnTo>
                    <a:lnTo>
                      <a:pt x="1166" y="503"/>
                    </a:lnTo>
                    <a:lnTo>
                      <a:pt x="1165" y="506"/>
                    </a:lnTo>
                    <a:lnTo>
                      <a:pt x="1166" y="509"/>
                    </a:lnTo>
                    <a:lnTo>
                      <a:pt x="1166" y="513"/>
                    </a:lnTo>
                    <a:lnTo>
                      <a:pt x="1163" y="515"/>
                    </a:lnTo>
                    <a:lnTo>
                      <a:pt x="1166" y="518"/>
                    </a:lnTo>
                    <a:lnTo>
                      <a:pt x="1169" y="523"/>
                    </a:lnTo>
                    <a:lnTo>
                      <a:pt x="1169" y="528"/>
                    </a:lnTo>
                    <a:lnTo>
                      <a:pt x="1169" y="533"/>
                    </a:lnTo>
                    <a:lnTo>
                      <a:pt x="1167" y="536"/>
                    </a:lnTo>
                    <a:lnTo>
                      <a:pt x="1168" y="541"/>
                    </a:lnTo>
                    <a:lnTo>
                      <a:pt x="1168" y="544"/>
                    </a:lnTo>
                    <a:lnTo>
                      <a:pt x="1165" y="548"/>
                    </a:lnTo>
                    <a:lnTo>
                      <a:pt x="1168" y="552"/>
                    </a:lnTo>
                    <a:lnTo>
                      <a:pt x="1168" y="556"/>
                    </a:lnTo>
                    <a:lnTo>
                      <a:pt x="1166" y="559"/>
                    </a:lnTo>
                    <a:lnTo>
                      <a:pt x="1163" y="563"/>
                    </a:lnTo>
                    <a:lnTo>
                      <a:pt x="1161" y="566"/>
                    </a:lnTo>
                    <a:lnTo>
                      <a:pt x="1159" y="569"/>
                    </a:lnTo>
                    <a:lnTo>
                      <a:pt x="1158" y="573"/>
                    </a:lnTo>
                    <a:lnTo>
                      <a:pt x="1160" y="577"/>
                    </a:lnTo>
                    <a:lnTo>
                      <a:pt x="1160" y="580"/>
                    </a:lnTo>
                    <a:lnTo>
                      <a:pt x="1159" y="583"/>
                    </a:lnTo>
                    <a:lnTo>
                      <a:pt x="1158" y="586"/>
                    </a:lnTo>
                    <a:lnTo>
                      <a:pt x="1156" y="587"/>
                    </a:lnTo>
                    <a:lnTo>
                      <a:pt x="1153" y="585"/>
                    </a:lnTo>
                    <a:lnTo>
                      <a:pt x="1151" y="582"/>
                    </a:lnTo>
                    <a:lnTo>
                      <a:pt x="1148" y="579"/>
                    </a:lnTo>
                    <a:lnTo>
                      <a:pt x="1145" y="576"/>
                    </a:lnTo>
                    <a:lnTo>
                      <a:pt x="1143" y="580"/>
                    </a:lnTo>
                    <a:lnTo>
                      <a:pt x="1139" y="582"/>
                    </a:lnTo>
                    <a:lnTo>
                      <a:pt x="1139" y="586"/>
                    </a:lnTo>
                    <a:lnTo>
                      <a:pt x="1143" y="590"/>
                    </a:lnTo>
                    <a:lnTo>
                      <a:pt x="1143" y="594"/>
                    </a:lnTo>
                    <a:lnTo>
                      <a:pt x="1142" y="598"/>
                    </a:lnTo>
                    <a:lnTo>
                      <a:pt x="1141" y="603"/>
                    </a:lnTo>
                    <a:lnTo>
                      <a:pt x="1139" y="607"/>
                    </a:lnTo>
                    <a:lnTo>
                      <a:pt x="1139" y="611"/>
                    </a:lnTo>
                    <a:lnTo>
                      <a:pt x="1139" y="615"/>
                    </a:lnTo>
                    <a:lnTo>
                      <a:pt x="1141" y="618"/>
                    </a:lnTo>
                    <a:lnTo>
                      <a:pt x="1143" y="622"/>
                    </a:lnTo>
                    <a:lnTo>
                      <a:pt x="1143" y="625"/>
                    </a:lnTo>
                    <a:lnTo>
                      <a:pt x="1143" y="627"/>
                    </a:lnTo>
                    <a:lnTo>
                      <a:pt x="1143" y="629"/>
                    </a:lnTo>
                    <a:lnTo>
                      <a:pt x="1145" y="631"/>
                    </a:lnTo>
                    <a:lnTo>
                      <a:pt x="1145" y="627"/>
                    </a:lnTo>
                    <a:lnTo>
                      <a:pt x="1146" y="623"/>
                    </a:lnTo>
                    <a:lnTo>
                      <a:pt x="1147" y="620"/>
                    </a:lnTo>
                    <a:lnTo>
                      <a:pt x="1152" y="618"/>
                    </a:lnTo>
                    <a:lnTo>
                      <a:pt x="1153" y="619"/>
                    </a:lnTo>
                    <a:lnTo>
                      <a:pt x="1156" y="619"/>
                    </a:lnTo>
                    <a:lnTo>
                      <a:pt x="1158" y="620"/>
                    </a:lnTo>
                    <a:lnTo>
                      <a:pt x="1160" y="622"/>
                    </a:lnTo>
                    <a:lnTo>
                      <a:pt x="1157" y="626"/>
                    </a:lnTo>
                    <a:lnTo>
                      <a:pt x="1154" y="631"/>
                    </a:lnTo>
                    <a:lnTo>
                      <a:pt x="1153" y="634"/>
                    </a:lnTo>
                    <a:lnTo>
                      <a:pt x="1154" y="640"/>
                    </a:lnTo>
                    <a:lnTo>
                      <a:pt x="1156" y="640"/>
                    </a:lnTo>
                    <a:lnTo>
                      <a:pt x="1158" y="638"/>
                    </a:lnTo>
                    <a:lnTo>
                      <a:pt x="1159" y="635"/>
                    </a:lnTo>
                    <a:lnTo>
                      <a:pt x="1161" y="636"/>
                    </a:lnTo>
                    <a:lnTo>
                      <a:pt x="1157" y="643"/>
                    </a:lnTo>
                    <a:lnTo>
                      <a:pt x="1154" y="649"/>
                    </a:lnTo>
                    <a:lnTo>
                      <a:pt x="1150" y="654"/>
                    </a:lnTo>
                    <a:lnTo>
                      <a:pt x="1143" y="655"/>
                    </a:lnTo>
                    <a:lnTo>
                      <a:pt x="1141" y="653"/>
                    </a:lnTo>
                    <a:lnTo>
                      <a:pt x="1137" y="654"/>
                    </a:lnTo>
                    <a:lnTo>
                      <a:pt x="1132" y="655"/>
                    </a:lnTo>
                    <a:lnTo>
                      <a:pt x="1128" y="655"/>
                    </a:lnTo>
                    <a:lnTo>
                      <a:pt x="1126" y="659"/>
                    </a:lnTo>
                    <a:lnTo>
                      <a:pt x="1124" y="663"/>
                    </a:lnTo>
                    <a:lnTo>
                      <a:pt x="1124" y="668"/>
                    </a:lnTo>
                    <a:lnTo>
                      <a:pt x="1124" y="672"/>
                    </a:lnTo>
                    <a:lnTo>
                      <a:pt x="1124" y="677"/>
                    </a:lnTo>
                    <a:lnTo>
                      <a:pt x="1124" y="681"/>
                    </a:lnTo>
                    <a:lnTo>
                      <a:pt x="1124" y="686"/>
                    </a:lnTo>
                    <a:lnTo>
                      <a:pt x="1124" y="690"/>
                    </a:lnTo>
                    <a:lnTo>
                      <a:pt x="1127" y="694"/>
                    </a:lnTo>
                    <a:lnTo>
                      <a:pt x="1130" y="695"/>
                    </a:lnTo>
                    <a:lnTo>
                      <a:pt x="1134" y="696"/>
                    </a:lnTo>
                    <a:lnTo>
                      <a:pt x="1133" y="700"/>
                    </a:lnTo>
                    <a:lnTo>
                      <a:pt x="1130" y="702"/>
                    </a:lnTo>
                    <a:lnTo>
                      <a:pt x="1128" y="702"/>
                    </a:lnTo>
                    <a:lnTo>
                      <a:pt x="1124" y="702"/>
                    </a:lnTo>
                    <a:lnTo>
                      <a:pt x="1121" y="700"/>
                    </a:lnTo>
                    <a:lnTo>
                      <a:pt x="1121" y="696"/>
                    </a:lnTo>
                    <a:lnTo>
                      <a:pt x="1120" y="693"/>
                    </a:lnTo>
                    <a:lnTo>
                      <a:pt x="1119" y="690"/>
                    </a:lnTo>
                    <a:lnTo>
                      <a:pt x="1116" y="689"/>
                    </a:lnTo>
                    <a:lnTo>
                      <a:pt x="1115" y="687"/>
                    </a:lnTo>
                    <a:lnTo>
                      <a:pt x="1113" y="687"/>
                    </a:lnTo>
                    <a:lnTo>
                      <a:pt x="1111" y="687"/>
                    </a:lnTo>
                    <a:lnTo>
                      <a:pt x="1109" y="687"/>
                    </a:lnTo>
                    <a:lnTo>
                      <a:pt x="1107" y="691"/>
                    </a:lnTo>
                    <a:lnTo>
                      <a:pt x="1107" y="695"/>
                    </a:lnTo>
                    <a:lnTo>
                      <a:pt x="1109" y="698"/>
                    </a:lnTo>
                    <a:lnTo>
                      <a:pt x="1111" y="700"/>
                    </a:lnTo>
                    <a:lnTo>
                      <a:pt x="1115" y="703"/>
                    </a:lnTo>
                    <a:lnTo>
                      <a:pt x="1117" y="706"/>
                    </a:lnTo>
                    <a:lnTo>
                      <a:pt x="1117" y="709"/>
                    </a:lnTo>
                    <a:lnTo>
                      <a:pt x="1117" y="714"/>
                    </a:lnTo>
                    <a:lnTo>
                      <a:pt x="1120" y="718"/>
                    </a:lnTo>
                    <a:lnTo>
                      <a:pt x="1120" y="723"/>
                    </a:lnTo>
                    <a:lnTo>
                      <a:pt x="1119" y="728"/>
                    </a:lnTo>
                    <a:lnTo>
                      <a:pt x="1119" y="732"/>
                    </a:lnTo>
                    <a:lnTo>
                      <a:pt x="1116" y="735"/>
                    </a:lnTo>
                    <a:lnTo>
                      <a:pt x="1115" y="740"/>
                    </a:lnTo>
                    <a:lnTo>
                      <a:pt x="1113" y="743"/>
                    </a:lnTo>
                    <a:lnTo>
                      <a:pt x="1111" y="748"/>
                    </a:lnTo>
                    <a:lnTo>
                      <a:pt x="1117" y="748"/>
                    </a:lnTo>
                    <a:lnTo>
                      <a:pt x="1118" y="751"/>
                    </a:lnTo>
                    <a:lnTo>
                      <a:pt x="1118" y="756"/>
                    </a:lnTo>
                    <a:lnTo>
                      <a:pt x="1116" y="760"/>
                    </a:lnTo>
                    <a:lnTo>
                      <a:pt x="1114" y="761"/>
                    </a:lnTo>
                    <a:lnTo>
                      <a:pt x="1111" y="761"/>
                    </a:lnTo>
                    <a:lnTo>
                      <a:pt x="1107" y="761"/>
                    </a:lnTo>
                    <a:lnTo>
                      <a:pt x="1104" y="761"/>
                    </a:lnTo>
                    <a:lnTo>
                      <a:pt x="1102" y="766"/>
                    </a:lnTo>
                    <a:lnTo>
                      <a:pt x="1100" y="771"/>
                    </a:lnTo>
                    <a:lnTo>
                      <a:pt x="1098" y="777"/>
                    </a:lnTo>
                    <a:lnTo>
                      <a:pt x="1098" y="783"/>
                    </a:lnTo>
                    <a:lnTo>
                      <a:pt x="1096" y="786"/>
                    </a:lnTo>
                    <a:lnTo>
                      <a:pt x="1098" y="791"/>
                    </a:lnTo>
                    <a:lnTo>
                      <a:pt x="1100" y="796"/>
                    </a:lnTo>
                    <a:lnTo>
                      <a:pt x="1094" y="800"/>
                    </a:lnTo>
                    <a:lnTo>
                      <a:pt x="1092" y="803"/>
                    </a:lnTo>
                    <a:lnTo>
                      <a:pt x="1091" y="806"/>
                    </a:lnTo>
                    <a:lnTo>
                      <a:pt x="1089" y="809"/>
                    </a:lnTo>
                    <a:lnTo>
                      <a:pt x="1085" y="810"/>
                    </a:lnTo>
                    <a:lnTo>
                      <a:pt x="1085" y="807"/>
                    </a:lnTo>
                    <a:lnTo>
                      <a:pt x="1083" y="806"/>
                    </a:lnTo>
                    <a:lnTo>
                      <a:pt x="1081" y="805"/>
                    </a:lnTo>
                    <a:lnTo>
                      <a:pt x="1079" y="805"/>
                    </a:lnTo>
                    <a:lnTo>
                      <a:pt x="1078" y="805"/>
                    </a:lnTo>
                    <a:lnTo>
                      <a:pt x="1078" y="807"/>
                    </a:lnTo>
                    <a:lnTo>
                      <a:pt x="1078" y="809"/>
                    </a:lnTo>
                    <a:lnTo>
                      <a:pt x="1078" y="811"/>
                    </a:lnTo>
                    <a:lnTo>
                      <a:pt x="1081" y="812"/>
                    </a:lnTo>
                    <a:lnTo>
                      <a:pt x="1085" y="812"/>
                    </a:lnTo>
                    <a:lnTo>
                      <a:pt x="1090" y="811"/>
                    </a:lnTo>
                    <a:lnTo>
                      <a:pt x="1096" y="811"/>
                    </a:lnTo>
                    <a:lnTo>
                      <a:pt x="1098" y="808"/>
                    </a:lnTo>
                    <a:lnTo>
                      <a:pt x="1100" y="805"/>
                    </a:lnTo>
                    <a:lnTo>
                      <a:pt x="1102" y="805"/>
                    </a:lnTo>
                    <a:lnTo>
                      <a:pt x="1106" y="805"/>
                    </a:lnTo>
                    <a:lnTo>
                      <a:pt x="1108" y="807"/>
                    </a:lnTo>
                    <a:lnTo>
                      <a:pt x="1109" y="809"/>
                    </a:lnTo>
                    <a:lnTo>
                      <a:pt x="1110" y="811"/>
                    </a:lnTo>
                    <a:lnTo>
                      <a:pt x="1111" y="813"/>
                    </a:lnTo>
                    <a:lnTo>
                      <a:pt x="1112" y="811"/>
                    </a:lnTo>
                    <a:lnTo>
                      <a:pt x="1113" y="809"/>
                    </a:lnTo>
                    <a:lnTo>
                      <a:pt x="1113" y="807"/>
                    </a:lnTo>
                    <a:lnTo>
                      <a:pt x="1113" y="805"/>
                    </a:lnTo>
                    <a:lnTo>
                      <a:pt x="1109" y="801"/>
                    </a:lnTo>
                    <a:lnTo>
                      <a:pt x="1105" y="798"/>
                    </a:lnTo>
                    <a:lnTo>
                      <a:pt x="1101" y="796"/>
                    </a:lnTo>
                    <a:lnTo>
                      <a:pt x="1103" y="791"/>
                    </a:lnTo>
                    <a:lnTo>
                      <a:pt x="1106" y="789"/>
                    </a:lnTo>
                    <a:lnTo>
                      <a:pt x="1109" y="786"/>
                    </a:lnTo>
                    <a:lnTo>
                      <a:pt x="1110" y="783"/>
                    </a:lnTo>
                    <a:lnTo>
                      <a:pt x="1111" y="779"/>
                    </a:lnTo>
                    <a:lnTo>
                      <a:pt x="1112" y="775"/>
                    </a:lnTo>
                    <a:lnTo>
                      <a:pt x="1113" y="771"/>
                    </a:lnTo>
                    <a:lnTo>
                      <a:pt x="1115" y="768"/>
                    </a:lnTo>
                    <a:lnTo>
                      <a:pt x="1116" y="764"/>
                    </a:lnTo>
                    <a:lnTo>
                      <a:pt x="1119" y="765"/>
                    </a:lnTo>
                    <a:lnTo>
                      <a:pt x="1120" y="768"/>
                    </a:lnTo>
                    <a:lnTo>
                      <a:pt x="1121" y="772"/>
                    </a:lnTo>
                    <a:lnTo>
                      <a:pt x="1123" y="775"/>
                    </a:lnTo>
                    <a:lnTo>
                      <a:pt x="1123" y="779"/>
                    </a:lnTo>
                    <a:lnTo>
                      <a:pt x="1124" y="783"/>
                    </a:lnTo>
                    <a:lnTo>
                      <a:pt x="1125" y="787"/>
                    </a:lnTo>
                    <a:lnTo>
                      <a:pt x="1126" y="790"/>
                    </a:lnTo>
                    <a:lnTo>
                      <a:pt x="1127" y="795"/>
                    </a:lnTo>
                    <a:lnTo>
                      <a:pt x="1127" y="798"/>
                    </a:lnTo>
                    <a:lnTo>
                      <a:pt x="1126" y="802"/>
                    </a:lnTo>
                    <a:lnTo>
                      <a:pt x="1124" y="805"/>
                    </a:lnTo>
                    <a:lnTo>
                      <a:pt x="1124" y="810"/>
                    </a:lnTo>
                    <a:lnTo>
                      <a:pt x="1124" y="814"/>
                    </a:lnTo>
                    <a:lnTo>
                      <a:pt x="1124" y="819"/>
                    </a:lnTo>
                    <a:lnTo>
                      <a:pt x="1124" y="822"/>
                    </a:lnTo>
                    <a:lnTo>
                      <a:pt x="1124" y="826"/>
                    </a:lnTo>
                    <a:lnTo>
                      <a:pt x="1124" y="830"/>
                    </a:lnTo>
                    <a:lnTo>
                      <a:pt x="1125" y="834"/>
                    </a:lnTo>
                    <a:lnTo>
                      <a:pt x="1126" y="838"/>
                    </a:lnTo>
                    <a:lnTo>
                      <a:pt x="1129" y="841"/>
                    </a:lnTo>
                    <a:lnTo>
                      <a:pt x="1132" y="839"/>
                    </a:lnTo>
                    <a:lnTo>
                      <a:pt x="1133" y="837"/>
                    </a:lnTo>
                    <a:lnTo>
                      <a:pt x="1135" y="834"/>
                    </a:lnTo>
                    <a:lnTo>
                      <a:pt x="1137" y="833"/>
                    </a:lnTo>
                    <a:lnTo>
                      <a:pt x="1138" y="833"/>
                    </a:lnTo>
                    <a:lnTo>
                      <a:pt x="1139" y="833"/>
                    </a:lnTo>
                    <a:lnTo>
                      <a:pt x="1141" y="834"/>
                    </a:lnTo>
                    <a:lnTo>
                      <a:pt x="1141" y="835"/>
                    </a:lnTo>
                    <a:lnTo>
                      <a:pt x="1142" y="835"/>
                    </a:lnTo>
                    <a:lnTo>
                      <a:pt x="1143" y="835"/>
                    </a:lnTo>
                    <a:lnTo>
                      <a:pt x="1143" y="834"/>
                    </a:lnTo>
                    <a:lnTo>
                      <a:pt x="1145" y="831"/>
                    </a:lnTo>
                    <a:lnTo>
                      <a:pt x="1147" y="828"/>
                    </a:lnTo>
                    <a:lnTo>
                      <a:pt x="1147" y="824"/>
                    </a:lnTo>
                    <a:lnTo>
                      <a:pt x="1147" y="821"/>
                    </a:lnTo>
                    <a:lnTo>
                      <a:pt x="1148" y="818"/>
                    </a:lnTo>
                    <a:lnTo>
                      <a:pt x="1149" y="815"/>
                    </a:lnTo>
                    <a:lnTo>
                      <a:pt x="1151" y="812"/>
                    </a:lnTo>
                    <a:lnTo>
                      <a:pt x="1153" y="810"/>
                    </a:lnTo>
                    <a:lnTo>
                      <a:pt x="1154" y="812"/>
                    </a:lnTo>
                    <a:lnTo>
                      <a:pt x="1154" y="814"/>
                    </a:lnTo>
                    <a:lnTo>
                      <a:pt x="1154" y="817"/>
                    </a:lnTo>
                    <a:lnTo>
                      <a:pt x="1158" y="818"/>
                    </a:lnTo>
                    <a:lnTo>
                      <a:pt x="1160" y="818"/>
                    </a:lnTo>
                    <a:lnTo>
                      <a:pt x="1160" y="817"/>
                    </a:lnTo>
                    <a:lnTo>
                      <a:pt x="1162" y="815"/>
                    </a:lnTo>
                    <a:lnTo>
                      <a:pt x="1163" y="810"/>
                    </a:lnTo>
                    <a:lnTo>
                      <a:pt x="1162" y="805"/>
                    </a:lnTo>
                    <a:lnTo>
                      <a:pt x="1160" y="802"/>
                    </a:lnTo>
                    <a:lnTo>
                      <a:pt x="1158" y="797"/>
                    </a:lnTo>
                    <a:lnTo>
                      <a:pt x="1156" y="794"/>
                    </a:lnTo>
                    <a:lnTo>
                      <a:pt x="1156" y="790"/>
                    </a:lnTo>
                    <a:lnTo>
                      <a:pt x="1158" y="786"/>
                    </a:lnTo>
                    <a:lnTo>
                      <a:pt x="1163" y="783"/>
                    </a:lnTo>
                    <a:lnTo>
                      <a:pt x="1165" y="777"/>
                    </a:lnTo>
                    <a:lnTo>
                      <a:pt x="1169" y="773"/>
                    </a:lnTo>
                    <a:lnTo>
                      <a:pt x="1173" y="769"/>
                    </a:lnTo>
                    <a:lnTo>
                      <a:pt x="1174" y="763"/>
                    </a:lnTo>
                    <a:lnTo>
                      <a:pt x="1178" y="761"/>
                    </a:lnTo>
                    <a:lnTo>
                      <a:pt x="1182" y="761"/>
                    </a:lnTo>
                    <a:lnTo>
                      <a:pt x="1184" y="760"/>
                    </a:lnTo>
                    <a:lnTo>
                      <a:pt x="1182" y="758"/>
                    </a:lnTo>
                    <a:lnTo>
                      <a:pt x="1181" y="753"/>
                    </a:lnTo>
                    <a:lnTo>
                      <a:pt x="1182" y="751"/>
                    </a:lnTo>
                    <a:lnTo>
                      <a:pt x="1182" y="748"/>
                    </a:lnTo>
                    <a:lnTo>
                      <a:pt x="1184" y="745"/>
                    </a:lnTo>
                    <a:lnTo>
                      <a:pt x="1185" y="742"/>
                    </a:lnTo>
                    <a:lnTo>
                      <a:pt x="1187" y="739"/>
                    </a:lnTo>
                    <a:lnTo>
                      <a:pt x="1188" y="736"/>
                    </a:lnTo>
                    <a:lnTo>
                      <a:pt x="1188" y="732"/>
                    </a:lnTo>
                    <a:lnTo>
                      <a:pt x="1191" y="732"/>
                    </a:lnTo>
                    <a:lnTo>
                      <a:pt x="1193" y="731"/>
                    </a:lnTo>
                    <a:lnTo>
                      <a:pt x="1196" y="730"/>
                    </a:lnTo>
                    <a:lnTo>
                      <a:pt x="1197" y="728"/>
                    </a:lnTo>
                    <a:lnTo>
                      <a:pt x="1196" y="725"/>
                    </a:lnTo>
                    <a:lnTo>
                      <a:pt x="1196" y="722"/>
                    </a:lnTo>
                    <a:lnTo>
                      <a:pt x="1197" y="719"/>
                    </a:lnTo>
                    <a:lnTo>
                      <a:pt x="1197" y="717"/>
                    </a:lnTo>
                    <a:lnTo>
                      <a:pt x="1199" y="715"/>
                    </a:lnTo>
                    <a:lnTo>
                      <a:pt x="1199" y="712"/>
                    </a:lnTo>
                    <a:lnTo>
                      <a:pt x="1200" y="708"/>
                    </a:lnTo>
                    <a:lnTo>
                      <a:pt x="1200" y="706"/>
                    </a:lnTo>
                    <a:lnTo>
                      <a:pt x="1203" y="704"/>
                    </a:lnTo>
                    <a:lnTo>
                      <a:pt x="1206" y="700"/>
                    </a:lnTo>
                    <a:lnTo>
                      <a:pt x="1208" y="698"/>
                    </a:lnTo>
                    <a:lnTo>
                      <a:pt x="1209" y="695"/>
                    </a:lnTo>
                    <a:lnTo>
                      <a:pt x="1210" y="691"/>
                    </a:lnTo>
                    <a:lnTo>
                      <a:pt x="1210" y="688"/>
                    </a:lnTo>
                    <a:lnTo>
                      <a:pt x="1211" y="685"/>
                    </a:lnTo>
                    <a:lnTo>
                      <a:pt x="1211" y="680"/>
                    </a:lnTo>
                    <a:lnTo>
                      <a:pt x="1214" y="677"/>
                    </a:lnTo>
                    <a:lnTo>
                      <a:pt x="1215" y="673"/>
                    </a:lnTo>
                    <a:lnTo>
                      <a:pt x="1217" y="670"/>
                    </a:lnTo>
                    <a:lnTo>
                      <a:pt x="1219" y="665"/>
                    </a:lnTo>
                    <a:lnTo>
                      <a:pt x="1221" y="661"/>
                    </a:lnTo>
                    <a:lnTo>
                      <a:pt x="1223" y="658"/>
                    </a:lnTo>
                    <a:lnTo>
                      <a:pt x="1224" y="654"/>
                    </a:lnTo>
                    <a:lnTo>
                      <a:pt x="1225" y="650"/>
                    </a:lnTo>
                    <a:lnTo>
                      <a:pt x="1232" y="648"/>
                    </a:lnTo>
                    <a:lnTo>
                      <a:pt x="1236" y="644"/>
                    </a:lnTo>
                    <a:lnTo>
                      <a:pt x="1239" y="640"/>
                    </a:lnTo>
                    <a:lnTo>
                      <a:pt x="1241" y="634"/>
                    </a:lnTo>
                    <a:lnTo>
                      <a:pt x="1242" y="628"/>
                    </a:lnTo>
                    <a:lnTo>
                      <a:pt x="1244" y="623"/>
                    </a:lnTo>
                    <a:lnTo>
                      <a:pt x="1246" y="618"/>
                    </a:lnTo>
                    <a:lnTo>
                      <a:pt x="1251" y="615"/>
                    </a:lnTo>
                    <a:lnTo>
                      <a:pt x="1253" y="609"/>
                    </a:lnTo>
                    <a:lnTo>
                      <a:pt x="1255" y="604"/>
                    </a:lnTo>
                    <a:lnTo>
                      <a:pt x="1257" y="599"/>
                    </a:lnTo>
                    <a:lnTo>
                      <a:pt x="1261" y="595"/>
                    </a:lnTo>
                    <a:lnTo>
                      <a:pt x="1264" y="591"/>
                    </a:lnTo>
                    <a:lnTo>
                      <a:pt x="1266" y="586"/>
                    </a:lnTo>
                    <a:lnTo>
                      <a:pt x="1266" y="580"/>
                    </a:lnTo>
                    <a:lnTo>
                      <a:pt x="1266" y="573"/>
                    </a:lnTo>
                    <a:lnTo>
                      <a:pt x="1271" y="572"/>
                    </a:lnTo>
                    <a:lnTo>
                      <a:pt x="1272" y="568"/>
                    </a:lnTo>
                    <a:lnTo>
                      <a:pt x="1272" y="563"/>
                    </a:lnTo>
                    <a:lnTo>
                      <a:pt x="1275" y="560"/>
                    </a:lnTo>
                    <a:lnTo>
                      <a:pt x="1279" y="558"/>
                    </a:lnTo>
                    <a:lnTo>
                      <a:pt x="1278" y="555"/>
                    </a:lnTo>
                    <a:lnTo>
                      <a:pt x="1277" y="552"/>
                    </a:lnTo>
                    <a:lnTo>
                      <a:pt x="1278" y="550"/>
                    </a:lnTo>
                    <a:lnTo>
                      <a:pt x="1281" y="546"/>
                    </a:lnTo>
                    <a:lnTo>
                      <a:pt x="1283" y="543"/>
                    </a:lnTo>
                    <a:lnTo>
                      <a:pt x="1284" y="540"/>
                    </a:lnTo>
                    <a:lnTo>
                      <a:pt x="1285" y="536"/>
                    </a:lnTo>
                    <a:lnTo>
                      <a:pt x="1287" y="533"/>
                    </a:lnTo>
                    <a:lnTo>
                      <a:pt x="1288" y="528"/>
                    </a:lnTo>
                    <a:lnTo>
                      <a:pt x="1290" y="526"/>
                    </a:lnTo>
                    <a:lnTo>
                      <a:pt x="1294" y="524"/>
                    </a:lnTo>
                    <a:lnTo>
                      <a:pt x="1296" y="518"/>
                    </a:lnTo>
                    <a:lnTo>
                      <a:pt x="1297" y="514"/>
                    </a:lnTo>
                    <a:lnTo>
                      <a:pt x="1298" y="509"/>
                    </a:lnTo>
                    <a:lnTo>
                      <a:pt x="1300" y="505"/>
                    </a:lnTo>
                    <a:lnTo>
                      <a:pt x="1302" y="500"/>
                    </a:lnTo>
                    <a:lnTo>
                      <a:pt x="1305" y="496"/>
                    </a:lnTo>
                    <a:lnTo>
                      <a:pt x="1308" y="492"/>
                    </a:lnTo>
                    <a:lnTo>
                      <a:pt x="1311" y="489"/>
                    </a:lnTo>
                    <a:lnTo>
                      <a:pt x="1314" y="485"/>
                    </a:lnTo>
                    <a:lnTo>
                      <a:pt x="1315" y="479"/>
                    </a:lnTo>
                    <a:lnTo>
                      <a:pt x="1317" y="473"/>
                    </a:lnTo>
                    <a:lnTo>
                      <a:pt x="1320" y="469"/>
                    </a:lnTo>
                    <a:lnTo>
                      <a:pt x="1320" y="464"/>
                    </a:lnTo>
                    <a:lnTo>
                      <a:pt x="1324" y="460"/>
                    </a:lnTo>
                    <a:lnTo>
                      <a:pt x="1326" y="456"/>
                    </a:lnTo>
                    <a:lnTo>
                      <a:pt x="1330" y="453"/>
                    </a:lnTo>
                    <a:lnTo>
                      <a:pt x="1333" y="450"/>
                    </a:lnTo>
                    <a:lnTo>
                      <a:pt x="1335" y="446"/>
                    </a:lnTo>
                    <a:lnTo>
                      <a:pt x="1337" y="442"/>
                    </a:lnTo>
                    <a:lnTo>
                      <a:pt x="1336" y="436"/>
                    </a:lnTo>
                    <a:lnTo>
                      <a:pt x="1337" y="430"/>
                    </a:lnTo>
                    <a:lnTo>
                      <a:pt x="1341" y="425"/>
                    </a:lnTo>
                    <a:lnTo>
                      <a:pt x="1344" y="420"/>
                    </a:lnTo>
                    <a:lnTo>
                      <a:pt x="1349" y="417"/>
                    </a:lnTo>
                    <a:lnTo>
                      <a:pt x="1354" y="413"/>
                    </a:lnTo>
                    <a:lnTo>
                      <a:pt x="1359" y="410"/>
                    </a:lnTo>
                    <a:lnTo>
                      <a:pt x="1365" y="407"/>
                    </a:lnTo>
                    <a:lnTo>
                      <a:pt x="1370" y="405"/>
                    </a:lnTo>
                    <a:lnTo>
                      <a:pt x="1371" y="402"/>
                    </a:lnTo>
                    <a:lnTo>
                      <a:pt x="1372" y="400"/>
                    </a:lnTo>
                    <a:lnTo>
                      <a:pt x="1372" y="398"/>
                    </a:lnTo>
                    <a:lnTo>
                      <a:pt x="1372" y="395"/>
                    </a:lnTo>
                    <a:lnTo>
                      <a:pt x="1369" y="394"/>
                    </a:lnTo>
                    <a:lnTo>
                      <a:pt x="1368" y="391"/>
                    </a:lnTo>
                    <a:lnTo>
                      <a:pt x="1368" y="387"/>
                    </a:lnTo>
                    <a:lnTo>
                      <a:pt x="1369" y="384"/>
                    </a:lnTo>
                    <a:lnTo>
                      <a:pt x="1371" y="383"/>
                    </a:lnTo>
                    <a:lnTo>
                      <a:pt x="1374" y="382"/>
                    </a:lnTo>
                    <a:lnTo>
                      <a:pt x="1377" y="380"/>
                    </a:lnTo>
                    <a:lnTo>
                      <a:pt x="1378" y="378"/>
                    </a:lnTo>
                    <a:lnTo>
                      <a:pt x="1377" y="376"/>
                    </a:lnTo>
                    <a:lnTo>
                      <a:pt x="1375" y="374"/>
                    </a:lnTo>
                    <a:lnTo>
                      <a:pt x="1374" y="371"/>
                    </a:lnTo>
                    <a:lnTo>
                      <a:pt x="1375" y="368"/>
                    </a:lnTo>
                    <a:lnTo>
                      <a:pt x="1379" y="368"/>
                    </a:lnTo>
                    <a:lnTo>
                      <a:pt x="1381" y="370"/>
                    </a:lnTo>
                    <a:lnTo>
                      <a:pt x="1383" y="372"/>
                    </a:lnTo>
                    <a:lnTo>
                      <a:pt x="1387" y="370"/>
                    </a:lnTo>
                    <a:lnTo>
                      <a:pt x="1385" y="363"/>
                    </a:lnTo>
                    <a:lnTo>
                      <a:pt x="1386" y="356"/>
                    </a:lnTo>
                    <a:lnTo>
                      <a:pt x="1387" y="350"/>
                    </a:lnTo>
                    <a:lnTo>
                      <a:pt x="1390" y="344"/>
                    </a:lnTo>
                    <a:lnTo>
                      <a:pt x="1393" y="337"/>
                    </a:lnTo>
                    <a:lnTo>
                      <a:pt x="1397" y="331"/>
                    </a:lnTo>
                    <a:lnTo>
                      <a:pt x="1399" y="325"/>
                    </a:lnTo>
                    <a:lnTo>
                      <a:pt x="1401" y="318"/>
                    </a:lnTo>
                    <a:lnTo>
                      <a:pt x="1406" y="315"/>
                    </a:lnTo>
                    <a:lnTo>
                      <a:pt x="1408" y="311"/>
                    </a:lnTo>
                    <a:lnTo>
                      <a:pt x="1410" y="306"/>
                    </a:lnTo>
                    <a:lnTo>
                      <a:pt x="1411" y="301"/>
                    </a:lnTo>
                    <a:lnTo>
                      <a:pt x="1413" y="297"/>
                    </a:lnTo>
                    <a:lnTo>
                      <a:pt x="1415" y="295"/>
                    </a:lnTo>
                    <a:lnTo>
                      <a:pt x="1419" y="293"/>
                    </a:lnTo>
                    <a:lnTo>
                      <a:pt x="1425" y="297"/>
                    </a:lnTo>
                    <a:lnTo>
                      <a:pt x="1426" y="295"/>
                    </a:lnTo>
                    <a:lnTo>
                      <a:pt x="1426" y="293"/>
                    </a:lnTo>
                    <a:lnTo>
                      <a:pt x="1426" y="290"/>
                    </a:lnTo>
                    <a:lnTo>
                      <a:pt x="1427" y="288"/>
                    </a:lnTo>
                    <a:lnTo>
                      <a:pt x="1434" y="288"/>
                    </a:lnTo>
                    <a:lnTo>
                      <a:pt x="1436" y="286"/>
                    </a:lnTo>
                    <a:lnTo>
                      <a:pt x="1436" y="284"/>
                    </a:lnTo>
                    <a:lnTo>
                      <a:pt x="1436" y="280"/>
                    </a:lnTo>
                    <a:lnTo>
                      <a:pt x="1434" y="278"/>
                    </a:lnTo>
                    <a:lnTo>
                      <a:pt x="1434" y="273"/>
                    </a:lnTo>
                    <a:lnTo>
                      <a:pt x="1434" y="271"/>
                    </a:lnTo>
                    <a:lnTo>
                      <a:pt x="1438" y="269"/>
                    </a:lnTo>
                    <a:lnTo>
                      <a:pt x="1440" y="263"/>
                    </a:lnTo>
                    <a:lnTo>
                      <a:pt x="1445" y="259"/>
                    </a:lnTo>
                    <a:lnTo>
                      <a:pt x="1450" y="255"/>
                    </a:lnTo>
                    <a:lnTo>
                      <a:pt x="1449" y="248"/>
                    </a:lnTo>
                    <a:lnTo>
                      <a:pt x="1451" y="247"/>
                    </a:lnTo>
                    <a:lnTo>
                      <a:pt x="1453" y="244"/>
                    </a:lnTo>
                    <a:lnTo>
                      <a:pt x="1453" y="241"/>
                    </a:lnTo>
                    <a:lnTo>
                      <a:pt x="1454" y="239"/>
                    </a:lnTo>
                    <a:lnTo>
                      <a:pt x="1458" y="237"/>
                    </a:lnTo>
                    <a:lnTo>
                      <a:pt x="1460" y="234"/>
                    </a:lnTo>
                    <a:lnTo>
                      <a:pt x="1462" y="230"/>
                    </a:lnTo>
                    <a:lnTo>
                      <a:pt x="1462" y="226"/>
                    </a:lnTo>
                    <a:lnTo>
                      <a:pt x="1464" y="223"/>
                    </a:lnTo>
                    <a:lnTo>
                      <a:pt x="1466" y="220"/>
                    </a:lnTo>
                    <a:lnTo>
                      <a:pt x="1470" y="219"/>
                    </a:lnTo>
                    <a:lnTo>
                      <a:pt x="1475" y="220"/>
                    </a:lnTo>
                    <a:lnTo>
                      <a:pt x="1479" y="218"/>
                    </a:lnTo>
                    <a:lnTo>
                      <a:pt x="1482" y="215"/>
                    </a:lnTo>
                    <a:lnTo>
                      <a:pt x="1486" y="210"/>
                    </a:lnTo>
                    <a:lnTo>
                      <a:pt x="1488" y="206"/>
                    </a:lnTo>
                    <a:lnTo>
                      <a:pt x="1491" y="203"/>
                    </a:lnTo>
                    <a:lnTo>
                      <a:pt x="1494" y="202"/>
                    </a:lnTo>
                    <a:lnTo>
                      <a:pt x="1498" y="203"/>
                    </a:lnTo>
                    <a:lnTo>
                      <a:pt x="1501" y="209"/>
                    </a:lnTo>
                    <a:lnTo>
                      <a:pt x="1504" y="209"/>
                    </a:lnTo>
                    <a:lnTo>
                      <a:pt x="1505" y="207"/>
                    </a:lnTo>
                    <a:lnTo>
                      <a:pt x="1507" y="205"/>
                    </a:lnTo>
                    <a:lnTo>
                      <a:pt x="1509" y="203"/>
                    </a:lnTo>
                    <a:lnTo>
                      <a:pt x="1510" y="198"/>
                    </a:lnTo>
                    <a:lnTo>
                      <a:pt x="1514" y="193"/>
                    </a:lnTo>
                    <a:lnTo>
                      <a:pt x="1516" y="189"/>
                    </a:lnTo>
                    <a:lnTo>
                      <a:pt x="1515" y="183"/>
                    </a:lnTo>
                    <a:lnTo>
                      <a:pt x="1514" y="179"/>
                    </a:lnTo>
                    <a:lnTo>
                      <a:pt x="1512" y="178"/>
                    </a:lnTo>
                    <a:lnTo>
                      <a:pt x="1509" y="177"/>
                    </a:lnTo>
                    <a:lnTo>
                      <a:pt x="1507" y="175"/>
                    </a:lnTo>
                    <a:lnTo>
                      <a:pt x="1509" y="172"/>
                    </a:lnTo>
                    <a:lnTo>
                      <a:pt x="1514" y="170"/>
                    </a:lnTo>
                    <a:lnTo>
                      <a:pt x="1516" y="166"/>
                    </a:lnTo>
                    <a:lnTo>
                      <a:pt x="1516" y="161"/>
                    </a:lnTo>
                    <a:lnTo>
                      <a:pt x="1519" y="156"/>
                    </a:lnTo>
                    <a:lnTo>
                      <a:pt x="1523" y="152"/>
                    </a:lnTo>
                    <a:lnTo>
                      <a:pt x="1526" y="147"/>
                    </a:lnTo>
                    <a:lnTo>
                      <a:pt x="1529" y="142"/>
                    </a:lnTo>
                    <a:lnTo>
                      <a:pt x="1532" y="136"/>
                    </a:lnTo>
                    <a:lnTo>
                      <a:pt x="1534" y="131"/>
                    </a:lnTo>
                    <a:lnTo>
                      <a:pt x="1537" y="127"/>
                    </a:lnTo>
                    <a:lnTo>
                      <a:pt x="1542" y="122"/>
                    </a:lnTo>
                    <a:lnTo>
                      <a:pt x="1544" y="119"/>
                    </a:lnTo>
                    <a:lnTo>
                      <a:pt x="1546" y="117"/>
                    </a:lnTo>
                    <a:lnTo>
                      <a:pt x="1547" y="115"/>
                    </a:lnTo>
                    <a:lnTo>
                      <a:pt x="1550" y="112"/>
                    </a:lnTo>
                    <a:lnTo>
                      <a:pt x="1554" y="116"/>
                    </a:lnTo>
                    <a:lnTo>
                      <a:pt x="1558" y="115"/>
                    </a:lnTo>
                    <a:lnTo>
                      <a:pt x="1561" y="112"/>
                    </a:lnTo>
                    <a:lnTo>
                      <a:pt x="1563" y="108"/>
                    </a:lnTo>
                    <a:lnTo>
                      <a:pt x="1567" y="105"/>
                    </a:lnTo>
                    <a:lnTo>
                      <a:pt x="1570" y="102"/>
                    </a:lnTo>
                    <a:lnTo>
                      <a:pt x="1573" y="103"/>
                    </a:lnTo>
                    <a:lnTo>
                      <a:pt x="1578" y="109"/>
                    </a:lnTo>
                    <a:close/>
                    <a:moveTo>
                      <a:pt x="1603" y="113"/>
                    </a:moveTo>
                    <a:lnTo>
                      <a:pt x="1606" y="112"/>
                    </a:lnTo>
                    <a:lnTo>
                      <a:pt x="1605" y="114"/>
                    </a:lnTo>
                    <a:lnTo>
                      <a:pt x="1603" y="115"/>
                    </a:lnTo>
                    <a:lnTo>
                      <a:pt x="1603" y="113"/>
                    </a:lnTo>
                    <a:close/>
                    <a:moveTo>
                      <a:pt x="1565" y="143"/>
                    </a:moveTo>
                    <a:lnTo>
                      <a:pt x="1561" y="143"/>
                    </a:lnTo>
                    <a:lnTo>
                      <a:pt x="1558" y="143"/>
                    </a:lnTo>
                    <a:lnTo>
                      <a:pt x="1558" y="142"/>
                    </a:lnTo>
                    <a:lnTo>
                      <a:pt x="1561" y="138"/>
                    </a:lnTo>
                    <a:lnTo>
                      <a:pt x="1563" y="138"/>
                    </a:lnTo>
                    <a:lnTo>
                      <a:pt x="1563" y="140"/>
                    </a:lnTo>
                    <a:lnTo>
                      <a:pt x="1563" y="142"/>
                    </a:lnTo>
                    <a:lnTo>
                      <a:pt x="1565" y="143"/>
                    </a:lnTo>
                    <a:close/>
                    <a:moveTo>
                      <a:pt x="1505" y="183"/>
                    </a:moveTo>
                    <a:lnTo>
                      <a:pt x="1505" y="185"/>
                    </a:lnTo>
                    <a:lnTo>
                      <a:pt x="1504" y="186"/>
                    </a:lnTo>
                    <a:lnTo>
                      <a:pt x="1503" y="188"/>
                    </a:lnTo>
                    <a:lnTo>
                      <a:pt x="1502" y="188"/>
                    </a:lnTo>
                    <a:lnTo>
                      <a:pt x="1501" y="186"/>
                    </a:lnTo>
                    <a:lnTo>
                      <a:pt x="1501" y="183"/>
                    </a:lnTo>
                    <a:lnTo>
                      <a:pt x="1502" y="181"/>
                    </a:lnTo>
                    <a:lnTo>
                      <a:pt x="1505" y="183"/>
                    </a:lnTo>
                    <a:close/>
                    <a:moveTo>
                      <a:pt x="1482" y="228"/>
                    </a:moveTo>
                    <a:lnTo>
                      <a:pt x="1480" y="226"/>
                    </a:lnTo>
                    <a:lnTo>
                      <a:pt x="1482" y="224"/>
                    </a:lnTo>
                    <a:lnTo>
                      <a:pt x="1483" y="224"/>
                    </a:lnTo>
                    <a:lnTo>
                      <a:pt x="1482" y="228"/>
                    </a:lnTo>
                    <a:close/>
                    <a:moveTo>
                      <a:pt x="1526" y="229"/>
                    </a:moveTo>
                    <a:lnTo>
                      <a:pt x="1526" y="233"/>
                    </a:lnTo>
                    <a:lnTo>
                      <a:pt x="1526" y="235"/>
                    </a:lnTo>
                    <a:lnTo>
                      <a:pt x="1525" y="237"/>
                    </a:lnTo>
                    <a:lnTo>
                      <a:pt x="1524" y="239"/>
                    </a:lnTo>
                    <a:lnTo>
                      <a:pt x="1519" y="241"/>
                    </a:lnTo>
                    <a:lnTo>
                      <a:pt x="1517" y="238"/>
                    </a:lnTo>
                    <a:lnTo>
                      <a:pt x="1515" y="235"/>
                    </a:lnTo>
                    <a:lnTo>
                      <a:pt x="1513" y="230"/>
                    </a:lnTo>
                    <a:lnTo>
                      <a:pt x="1516" y="228"/>
                    </a:lnTo>
                    <a:lnTo>
                      <a:pt x="1521" y="225"/>
                    </a:lnTo>
                    <a:lnTo>
                      <a:pt x="1525" y="225"/>
                    </a:lnTo>
                    <a:lnTo>
                      <a:pt x="1526" y="229"/>
                    </a:lnTo>
                    <a:close/>
                    <a:moveTo>
                      <a:pt x="1535" y="242"/>
                    </a:moveTo>
                    <a:lnTo>
                      <a:pt x="1533" y="242"/>
                    </a:lnTo>
                    <a:lnTo>
                      <a:pt x="1532" y="242"/>
                    </a:lnTo>
                    <a:lnTo>
                      <a:pt x="1531" y="241"/>
                    </a:lnTo>
                    <a:lnTo>
                      <a:pt x="1531" y="239"/>
                    </a:lnTo>
                    <a:lnTo>
                      <a:pt x="1533" y="239"/>
                    </a:lnTo>
                    <a:lnTo>
                      <a:pt x="1535" y="239"/>
                    </a:lnTo>
                    <a:lnTo>
                      <a:pt x="1536" y="241"/>
                    </a:lnTo>
                    <a:lnTo>
                      <a:pt x="1535" y="242"/>
                    </a:lnTo>
                    <a:close/>
                    <a:moveTo>
                      <a:pt x="1517" y="244"/>
                    </a:moveTo>
                    <a:lnTo>
                      <a:pt x="1516" y="245"/>
                    </a:lnTo>
                    <a:lnTo>
                      <a:pt x="1515" y="245"/>
                    </a:lnTo>
                    <a:lnTo>
                      <a:pt x="1514" y="245"/>
                    </a:lnTo>
                    <a:lnTo>
                      <a:pt x="1514" y="244"/>
                    </a:lnTo>
                    <a:lnTo>
                      <a:pt x="1515" y="243"/>
                    </a:lnTo>
                    <a:lnTo>
                      <a:pt x="1516" y="243"/>
                    </a:lnTo>
                    <a:lnTo>
                      <a:pt x="1517" y="244"/>
                    </a:lnTo>
                    <a:close/>
                    <a:moveTo>
                      <a:pt x="1499" y="257"/>
                    </a:moveTo>
                    <a:lnTo>
                      <a:pt x="1498" y="256"/>
                    </a:lnTo>
                    <a:lnTo>
                      <a:pt x="1497" y="253"/>
                    </a:lnTo>
                    <a:lnTo>
                      <a:pt x="1498" y="250"/>
                    </a:lnTo>
                    <a:lnTo>
                      <a:pt x="1499" y="248"/>
                    </a:lnTo>
                    <a:lnTo>
                      <a:pt x="1500" y="250"/>
                    </a:lnTo>
                    <a:lnTo>
                      <a:pt x="1501" y="252"/>
                    </a:lnTo>
                    <a:lnTo>
                      <a:pt x="1500" y="255"/>
                    </a:lnTo>
                    <a:lnTo>
                      <a:pt x="1499" y="257"/>
                    </a:lnTo>
                    <a:close/>
                    <a:moveTo>
                      <a:pt x="1497" y="265"/>
                    </a:moveTo>
                    <a:lnTo>
                      <a:pt x="1499" y="266"/>
                    </a:lnTo>
                    <a:lnTo>
                      <a:pt x="1499" y="267"/>
                    </a:lnTo>
                    <a:lnTo>
                      <a:pt x="1498" y="266"/>
                    </a:lnTo>
                    <a:lnTo>
                      <a:pt x="1497" y="265"/>
                    </a:lnTo>
                    <a:close/>
                    <a:moveTo>
                      <a:pt x="1519" y="305"/>
                    </a:moveTo>
                    <a:lnTo>
                      <a:pt x="1518" y="306"/>
                    </a:lnTo>
                    <a:lnTo>
                      <a:pt x="1517" y="305"/>
                    </a:lnTo>
                    <a:lnTo>
                      <a:pt x="1516" y="305"/>
                    </a:lnTo>
                    <a:lnTo>
                      <a:pt x="1518" y="303"/>
                    </a:lnTo>
                    <a:lnTo>
                      <a:pt x="1518" y="304"/>
                    </a:lnTo>
                    <a:lnTo>
                      <a:pt x="1519" y="305"/>
                    </a:lnTo>
                    <a:close/>
                    <a:moveTo>
                      <a:pt x="1465" y="327"/>
                    </a:moveTo>
                    <a:lnTo>
                      <a:pt x="1464" y="329"/>
                    </a:lnTo>
                    <a:lnTo>
                      <a:pt x="1464" y="333"/>
                    </a:lnTo>
                    <a:lnTo>
                      <a:pt x="1463" y="335"/>
                    </a:lnTo>
                    <a:lnTo>
                      <a:pt x="1463" y="338"/>
                    </a:lnTo>
                    <a:lnTo>
                      <a:pt x="1462" y="342"/>
                    </a:lnTo>
                    <a:lnTo>
                      <a:pt x="1462" y="344"/>
                    </a:lnTo>
                    <a:lnTo>
                      <a:pt x="1460" y="347"/>
                    </a:lnTo>
                    <a:lnTo>
                      <a:pt x="1459" y="350"/>
                    </a:lnTo>
                    <a:lnTo>
                      <a:pt x="1459" y="354"/>
                    </a:lnTo>
                    <a:lnTo>
                      <a:pt x="1459" y="359"/>
                    </a:lnTo>
                    <a:lnTo>
                      <a:pt x="1458" y="362"/>
                    </a:lnTo>
                    <a:lnTo>
                      <a:pt x="1452" y="362"/>
                    </a:lnTo>
                    <a:lnTo>
                      <a:pt x="1449" y="360"/>
                    </a:lnTo>
                    <a:lnTo>
                      <a:pt x="1447" y="357"/>
                    </a:lnTo>
                    <a:lnTo>
                      <a:pt x="1445" y="353"/>
                    </a:lnTo>
                    <a:lnTo>
                      <a:pt x="1447" y="350"/>
                    </a:lnTo>
                    <a:lnTo>
                      <a:pt x="1450" y="347"/>
                    </a:lnTo>
                    <a:lnTo>
                      <a:pt x="1451" y="344"/>
                    </a:lnTo>
                    <a:lnTo>
                      <a:pt x="1452" y="341"/>
                    </a:lnTo>
                    <a:lnTo>
                      <a:pt x="1451" y="337"/>
                    </a:lnTo>
                    <a:lnTo>
                      <a:pt x="1452" y="333"/>
                    </a:lnTo>
                    <a:lnTo>
                      <a:pt x="1453" y="327"/>
                    </a:lnTo>
                    <a:lnTo>
                      <a:pt x="1455" y="324"/>
                    </a:lnTo>
                    <a:lnTo>
                      <a:pt x="1460" y="323"/>
                    </a:lnTo>
                    <a:lnTo>
                      <a:pt x="1460" y="325"/>
                    </a:lnTo>
                    <a:lnTo>
                      <a:pt x="1462" y="326"/>
                    </a:lnTo>
                    <a:lnTo>
                      <a:pt x="1463" y="327"/>
                    </a:lnTo>
                    <a:lnTo>
                      <a:pt x="1465" y="327"/>
                    </a:lnTo>
                    <a:close/>
                    <a:moveTo>
                      <a:pt x="1433" y="363"/>
                    </a:moveTo>
                    <a:lnTo>
                      <a:pt x="1433" y="365"/>
                    </a:lnTo>
                    <a:lnTo>
                      <a:pt x="1432" y="368"/>
                    </a:lnTo>
                    <a:lnTo>
                      <a:pt x="1430" y="368"/>
                    </a:lnTo>
                    <a:lnTo>
                      <a:pt x="1427" y="368"/>
                    </a:lnTo>
                    <a:lnTo>
                      <a:pt x="1425" y="368"/>
                    </a:lnTo>
                    <a:lnTo>
                      <a:pt x="1423" y="368"/>
                    </a:lnTo>
                    <a:lnTo>
                      <a:pt x="1421" y="368"/>
                    </a:lnTo>
                    <a:lnTo>
                      <a:pt x="1422" y="365"/>
                    </a:lnTo>
                    <a:lnTo>
                      <a:pt x="1425" y="364"/>
                    </a:lnTo>
                    <a:lnTo>
                      <a:pt x="1427" y="362"/>
                    </a:lnTo>
                    <a:lnTo>
                      <a:pt x="1431" y="361"/>
                    </a:lnTo>
                    <a:lnTo>
                      <a:pt x="1433" y="363"/>
                    </a:lnTo>
                    <a:close/>
                    <a:moveTo>
                      <a:pt x="1438" y="382"/>
                    </a:moveTo>
                    <a:lnTo>
                      <a:pt x="1437" y="383"/>
                    </a:lnTo>
                    <a:lnTo>
                      <a:pt x="1437" y="386"/>
                    </a:lnTo>
                    <a:lnTo>
                      <a:pt x="1438" y="387"/>
                    </a:lnTo>
                    <a:lnTo>
                      <a:pt x="1438" y="389"/>
                    </a:lnTo>
                    <a:lnTo>
                      <a:pt x="1435" y="390"/>
                    </a:lnTo>
                    <a:lnTo>
                      <a:pt x="1432" y="391"/>
                    </a:lnTo>
                    <a:lnTo>
                      <a:pt x="1428" y="391"/>
                    </a:lnTo>
                    <a:lnTo>
                      <a:pt x="1425" y="391"/>
                    </a:lnTo>
                    <a:lnTo>
                      <a:pt x="1424" y="389"/>
                    </a:lnTo>
                    <a:lnTo>
                      <a:pt x="1423" y="387"/>
                    </a:lnTo>
                    <a:lnTo>
                      <a:pt x="1423" y="385"/>
                    </a:lnTo>
                    <a:lnTo>
                      <a:pt x="1423" y="382"/>
                    </a:lnTo>
                    <a:lnTo>
                      <a:pt x="1426" y="380"/>
                    </a:lnTo>
                    <a:lnTo>
                      <a:pt x="1428" y="377"/>
                    </a:lnTo>
                    <a:lnTo>
                      <a:pt x="1431" y="374"/>
                    </a:lnTo>
                    <a:lnTo>
                      <a:pt x="1436" y="374"/>
                    </a:lnTo>
                    <a:lnTo>
                      <a:pt x="1438" y="371"/>
                    </a:lnTo>
                    <a:lnTo>
                      <a:pt x="1440" y="373"/>
                    </a:lnTo>
                    <a:lnTo>
                      <a:pt x="1440" y="378"/>
                    </a:lnTo>
                    <a:lnTo>
                      <a:pt x="1438" y="382"/>
                    </a:lnTo>
                    <a:close/>
                    <a:moveTo>
                      <a:pt x="492" y="387"/>
                    </a:moveTo>
                    <a:lnTo>
                      <a:pt x="490" y="387"/>
                    </a:lnTo>
                    <a:lnTo>
                      <a:pt x="490" y="386"/>
                    </a:lnTo>
                    <a:lnTo>
                      <a:pt x="490" y="385"/>
                    </a:lnTo>
                    <a:lnTo>
                      <a:pt x="490" y="384"/>
                    </a:lnTo>
                    <a:lnTo>
                      <a:pt x="491" y="384"/>
                    </a:lnTo>
                    <a:lnTo>
                      <a:pt x="492" y="384"/>
                    </a:lnTo>
                    <a:lnTo>
                      <a:pt x="492" y="385"/>
                    </a:lnTo>
                    <a:lnTo>
                      <a:pt x="492" y="387"/>
                    </a:lnTo>
                    <a:close/>
                    <a:moveTo>
                      <a:pt x="1363" y="397"/>
                    </a:moveTo>
                    <a:lnTo>
                      <a:pt x="1363" y="398"/>
                    </a:lnTo>
                    <a:lnTo>
                      <a:pt x="1363" y="400"/>
                    </a:lnTo>
                    <a:lnTo>
                      <a:pt x="1363" y="402"/>
                    </a:lnTo>
                    <a:lnTo>
                      <a:pt x="1364" y="404"/>
                    </a:lnTo>
                    <a:lnTo>
                      <a:pt x="1363" y="405"/>
                    </a:lnTo>
                    <a:lnTo>
                      <a:pt x="1361" y="406"/>
                    </a:lnTo>
                    <a:lnTo>
                      <a:pt x="1359" y="406"/>
                    </a:lnTo>
                    <a:lnTo>
                      <a:pt x="1359" y="405"/>
                    </a:lnTo>
                    <a:lnTo>
                      <a:pt x="1359" y="402"/>
                    </a:lnTo>
                    <a:lnTo>
                      <a:pt x="1359" y="400"/>
                    </a:lnTo>
                    <a:lnTo>
                      <a:pt x="1359" y="397"/>
                    </a:lnTo>
                    <a:lnTo>
                      <a:pt x="1360" y="395"/>
                    </a:lnTo>
                    <a:lnTo>
                      <a:pt x="1360" y="397"/>
                    </a:lnTo>
                    <a:lnTo>
                      <a:pt x="1361" y="397"/>
                    </a:lnTo>
                    <a:lnTo>
                      <a:pt x="1362" y="397"/>
                    </a:lnTo>
                    <a:lnTo>
                      <a:pt x="1363" y="397"/>
                    </a:lnTo>
                    <a:close/>
                    <a:moveTo>
                      <a:pt x="772" y="421"/>
                    </a:moveTo>
                    <a:lnTo>
                      <a:pt x="770" y="421"/>
                    </a:lnTo>
                    <a:lnTo>
                      <a:pt x="770" y="420"/>
                    </a:lnTo>
                    <a:lnTo>
                      <a:pt x="772" y="419"/>
                    </a:lnTo>
                    <a:lnTo>
                      <a:pt x="773" y="417"/>
                    </a:lnTo>
                    <a:lnTo>
                      <a:pt x="774" y="417"/>
                    </a:lnTo>
                    <a:lnTo>
                      <a:pt x="773" y="418"/>
                    </a:lnTo>
                    <a:lnTo>
                      <a:pt x="772" y="420"/>
                    </a:lnTo>
                    <a:lnTo>
                      <a:pt x="772" y="421"/>
                    </a:lnTo>
                    <a:close/>
                    <a:moveTo>
                      <a:pt x="1449" y="442"/>
                    </a:moveTo>
                    <a:lnTo>
                      <a:pt x="1449" y="443"/>
                    </a:lnTo>
                    <a:lnTo>
                      <a:pt x="1447" y="443"/>
                    </a:lnTo>
                    <a:lnTo>
                      <a:pt x="1447" y="442"/>
                    </a:lnTo>
                    <a:lnTo>
                      <a:pt x="1449" y="442"/>
                    </a:lnTo>
                    <a:close/>
                    <a:moveTo>
                      <a:pt x="824" y="455"/>
                    </a:moveTo>
                    <a:lnTo>
                      <a:pt x="824" y="456"/>
                    </a:lnTo>
                    <a:lnTo>
                      <a:pt x="824" y="458"/>
                    </a:lnTo>
                    <a:lnTo>
                      <a:pt x="823" y="458"/>
                    </a:lnTo>
                    <a:lnTo>
                      <a:pt x="822" y="458"/>
                    </a:lnTo>
                    <a:lnTo>
                      <a:pt x="821" y="458"/>
                    </a:lnTo>
                    <a:lnTo>
                      <a:pt x="820" y="456"/>
                    </a:lnTo>
                    <a:lnTo>
                      <a:pt x="822" y="455"/>
                    </a:lnTo>
                    <a:lnTo>
                      <a:pt x="823" y="455"/>
                    </a:lnTo>
                    <a:lnTo>
                      <a:pt x="824" y="455"/>
                    </a:lnTo>
                    <a:close/>
                    <a:moveTo>
                      <a:pt x="734" y="479"/>
                    </a:moveTo>
                    <a:lnTo>
                      <a:pt x="731" y="480"/>
                    </a:lnTo>
                    <a:lnTo>
                      <a:pt x="731" y="479"/>
                    </a:lnTo>
                    <a:lnTo>
                      <a:pt x="732" y="478"/>
                    </a:lnTo>
                    <a:lnTo>
                      <a:pt x="734" y="479"/>
                    </a:lnTo>
                    <a:close/>
                    <a:moveTo>
                      <a:pt x="1364" y="485"/>
                    </a:moveTo>
                    <a:lnTo>
                      <a:pt x="1364" y="487"/>
                    </a:lnTo>
                    <a:lnTo>
                      <a:pt x="1363" y="488"/>
                    </a:lnTo>
                    <a:lnTo>
                      <a:pt x="1361" y="488"/>
                    </a:lnTo>
                    <a:lnTo>
                      <a:pt x="1359" y="488"/>
                    </a:lnTo>
                    <a:lnTo>
                      <a:pt x="1357" y="482"/>
                    </a:lnTo>
                    <a:lnTo>
                      <a:pt x="1361" y="479"/>
                    </a:lnTo>
                    <a:lnTo>
                      <a:pt x="1363" y="479"/>
                    </a:lnTo>
                    <a:lnTo>
                      <a:pt x="1364" y="485"/>
                    </a:lnTo>
                    <a:close/>
                    <a:moveTo>
                      <a:pt x="1160" y="492"/>
                    </a:moveTo>
                    <a:lnTo>
                      <a:pt x="1156" y="492"/>
                    </a:lnTo>
                    <a:lnTo>
                      <a:pt x="1156" y="490"/>
                    </a:lnTo>
                    <a:lnTo>
                      <a:pt x="1158" y="489"/>
                    </a:lnTo>
                    <a:lnTo>
                      <a:pt x="1160" y="489"/>
                    </a:lnTo>
                    <a:lnTo>
                      <a:pt x="1160" y="490"/>
                    </a:lnTo>
                    <a:lnTo>
                      <a:pt x="1160" y="492"/>
                    </a:lnTo>
                    <a:close/>
                    <a:moveTo>
                      <a:pt x="458" y="495"/>
                    </a:moveTo>
                    <a:lnTo>
                      <a:pt x="456" y="495"/>
                    </a:lnTo>
                    <a:lnTo>
                      <a:pt x="454" y="495"/>
                    </a:lnTo>
                    <a:lnTo>
                      <a:pt x="454" y="494"/>
                    </a:lnTo>
                    <a:lnTo>
                      <a:pt x="455" y="492"/>
                    </a:lnTo>
                    <a:lnTo>
                      <a:pt x="456" y="492"/>
                    </a:lnTo>
                    <a:lnTo>
                      <a:pt x="457" y="492"/>
                    </a:lnTo>
                    <a:lnTo>
                      <a:pt x="458" y="494"/>
                    </a:lnTo>
                    <a:lnTo>
                      <a:pt x="458" y="495"/>
                    </a:lnTo>
                    <a:close/>
                    <a:moveTo>
                      <a:pt x="1395" y="526"/>
                    </a:moveTo>
                    <a:lnTo>
                      <a:pt x="1395" y="526"/>
                    </a:lnTo>
                    <a:lnTo>
                      <a:pt x="1393" y="527"/>
                    </a:lnTo>
                    <a:lnTo>
                      <a:pt x="1392" y="528"/>
                    </a:lnTo>
                    <a:lnTo>
                      <a:pt x="1391" y="528"/>
                    </a:lnTo>
                    <a:lnTo>
                      <a:pt x="1389" y="523"/>
                    </a:lnTo>
                    <a:lnTo>
                      <a:pt x="1393" y="520"/>
                    </a:lnTo>
                    <a:lnTo>
                      <a:pt x="1396" y="521"/>
                    </a:lnTo>
                    <a:lnTo>
                      <a:pt x="1395" y="526"/>
                    </a:lnTo>
                    <a:close/>
                    <a:moveTo>
                      <a:pt x="1080" y="528"/>
                    </a:moveTo>
                    <a:lnTo>
                      <a:pt x="1081" y="531"/>
                    </a:lnTo>
                    <a:lnTo>
                      <a:pt x="1079" y="530"/>
                    </a:lnTo>
                    <a:lnTo>
                      <a:pt x="1078" y="530"/>
                    </a:lnTo>
                    <a:lnTo>
                      <a:pt x="1080" y="528"/>
                    </a:lnTo>
                    <a:close/>
                    <a:moveTo>
                      <a:pt x="1164" y="595"/>
                    </a:moveTo>
                    <a:lnTo>
                      <a:pt x="1165" y="598"/>
                    </a:lnTo>
                    <a:lnTo>
                      <a:pt x="1163" y="599"/>
                    </a:lnTo>
                    <a:lnTo>
                      <a:pt x="1161" y="600"/>
                    </a:lnTo>
                    <a:lnTo>
                      <a:pt x="1160" y="602"/>
                    </a:lnTo>
                    <a:lnTo>
                      <a:pt x="1160" y="605"/>
                    </a:lnTo>
                    <a:lnTo>
                      <a:pt x="1161" y="610"/>
                    </a:lnTo>
                    <a:lnTo>
                      <a:pt x="1160" y="614"/>
                    </a:lnTo>
                    <a:lnTo>
                      <a:pt x="1156" y="615"/>
                    </a:lnTo>
                    <a:lnTo>
                      <a:pt x="1155" y="610"/>
                    </a:lnTo>
                    <a:lnTo>
                      <a:pt x="1158" y="605"/>
                    </a:lnTo>
                    <a:lnTo>
                      <a:pt x="1160" y="599"/>
                    </a:lnTo>
                    <a:lnTo>
                      <a:pt x="1160" y="595"/>
                    </a:lnTo>
                    <a:lnTo>
                      <a:pt x="1161" y="595"/>
                    </a:lnTo>
                    <a:lnTo>
                      <a:pt x="1162" y="595"/>
                    </a:lnTo>
                    <a:lnTo>
                      <a:pt x="1163" y="595"/>
                    </a:lnTo>
                    <a:lnTo>
                      <a:pt x="1164" y="595"/>
                    </a:lnTo>
                    <a:close/>
                    <a:moveTo>
                      <a:pt x="1298" y="607"/>
                    </a:moveTo>
                    <a:lnTo>
                      <a:pt x="1298" y="608"/>
                    </a:lnTo>
                    <a:lnTo>
                      <a:pt x="1298" y="609"/>
                    </a:lnTo>
                    <a:lnTo>
                      <a:pt x="1300" y="610"/>
                    </a:lnTo>
                    <a:lnTo>
                      <a:pt x="1300" y="611"/>
                    </a:lnTo>
                    <a:lnTo>
                      <a:pt x="1302" y="611"/>
                    </a:lnTo>
                    <a:lnTo>
                      <a:pt x="1304" y="612"/>
                    </a:lnTo>
                    <a:lnTo>
                      <a:pt x="1305" y="611"/>
                    </a:lnTo>
                    <a:lnTo>
                      <a:pt x="1306" y="610"/>
                    </a:lnTo>
                    <a:lnTo>
                      <a:pt x="1301" y="613"/>
                    </a:lnTo>
                    <a:lnTo>
                      <a:pt x="1297" y="617"/>
                    </a:lnTo>
                    <a:lnTo>
                      <a:pt x="1291" y="621"/>
                    </a:lnTo>
                    <a:lnTo>
                      <a:pt x="1286" y="623"/>
                    </a:lnTo>
                    <a:lnTo>
                      <a:pt x="1283" y="625"/>
                    </a:lnTo>
                    <a:lnTo>
                      <a:pt x="1279" y="626"/>
                    </a:lnTo>
                    <a:lnTo>
                      <a:pt x="1278" y="626"/>
                    </a:lnTo>
                    <a:lnTo>
                      <a:pt x="1279" y="622"/>
                    </a:lnTo>
                    <a:lnTo>
                      <a:pt x="1281" y="616"/>
                    </a:lnTo>
                    <a:lnTo>
                      <a:pt x="1282" y="611"/>
                    </a:lnTo>
                    <a:lnTo>
                      <a:pt x="1286" y="606"/>
                    </a:lnTo>
                    <a:lnTo>
                      <a:pt x="1291" y="605"/>
                    </a:lnTo>
                    <a:lnTo>
                      <a:pt x="1293" y="604"/>
                    </a:lnTo>
                    <a:lnTo>
                      <a:pt x="1296" y="603"/>
                    </a:lnTo>
                    <a:lnTo>
                      <a:pt x="1298" y="604"/>
                    </a:lnTo>
                    <a:lnTo>
                      <a:pt x="1298" y="607"/>
                    </a:lnTo>
                    <a:close/>
                    <a:moveTo>
                      <a:pt x="292" y="608"/>
                    </a:moveTo>
                    <a:lnTo>
                      <a:pt x="292" y="609"/>
                    </a:lnTo>
                    <a:lnTo>
                      <a:pt x="292" y="608"/>
                    </a:lnTo>
                    <a:close/>
                    <a:moveTo>
                      <a:pt x="1134" y="645"/>
                    </a:moveTo>
                    <a:lnTo>
                      <a:pt x="1129" y="645"/>
                    </a:lnTo>
                    <a:lnTo>
                      <a:pt x="1128" y="640"/>
                    </a:lnTo>
                    <a:lnTo>
                      <a:pt x="1128" y="634"/>
                    </a:lnTo>
                    <a:lnTo>
                      <a:pt x="1128" y="629"/>
                    </a:lnTo>
                    <a:lnTo>
                      <a:pt x="1130" y="633"/>
                    </a:lnTo>
                    <a:lnTo>
                      <a:pt x="1132" y="636"/>
                    </a:lnTo>
                    <a:lnTo>
                      <a:pt x="1134" y="641"/>
                    </a:lnTo>
                    <a:lnTo>
                      <a:pt x="1134" y="645"/>
                    </a:lnTo>
                    <a:close/>
                    <a:moveTo>
                      <a:pt x="1103" y="639"/>
                    </a:moveTo>
                    <a:lnTo>
                      <a:pt x="1101" y="642"/>
                    </a:lnTo>
                    <a:lnTo>
                      <a:pt x="1100" y="645"/>
                    </a:lnTo>
                    <a:lnTo>
                      <a:pt x="1101" y="649"/>
                    </a:lnTo>
                    <a:lnTo>
                      <a:pt x="1102" y="653"/>
                    </a:lnTo>
                    <a:lnTo>
                      <a:pt x="1103" y="657"/>
                    </a:lnTo>
                    <a:lnTo>
                      <a:pt x="1104" y="661"/>
                    </a:lnTo>
                    <a:lnTo>
                      <a:pt x="1103" y="663"/>
                    </a:lnTo>
                    <a:lnTo>
                      <a:pt x="1101" y="668"/>
                    </a:lnTo>
                    <a:lnTo>
                      <a:pt x="1100" y="663"/>
                    </a:lnTo>
                    <a:lnTo>
                      <a:pt x="1100" y="658"/>
                    </a:lnTo>
                    <a:lnTo>
                      <a:pt x="1100" y="653"/>
                    </a:lnTo>
                    <a:lnTo>
                      <a:pt x="1100" y="648"/>
                    </a:lnTo>
                    <a:lnTo>
                      <a:pt x="1100" y="644"/>
                    </a:lnTo>
                    <a:lnTo>
                      <a:pt x="1100" y="640"/>
                    </a:lnTo>
                    <a:lnTo>
                      <a:pt x="1098" y="635"/>
                    </a:lnTo>
                    <a:lnTo>
                      <a:pt x="1096" y="631"/>
                    </a:lnTo>
                    <a:lnTo>
                      <a:pt x="1099" y="633"/>
                    </a:lnTo>
                    <a:lnTo>
                      <a:pt x="1101" y="635"/>
                    </a:lnTo>
                    <a:lnTo>
                      <a:pt x="1102" y="636"/>
                    </a:lnTo>
                    <a:lnTo>
                      <a:pt x="1103" y="639"/>
                    </a:lnTo>
                    <a:close/>
                    <a:moveTo>
                      <a:pt x="966" y="642"/>
                    </a:moveTo>
                    <a:lnTo>
                      <a:pt x="966" y="643"/>
                    </a:lnTo>
                    <a:lnTo>
                      <a:pt x="966" y="642"/>
                    </a:lnTo>
                    <a:lnTo>
                      <a:pt x="966" y="640"/>
                    </a:lnTo>
                    <a:lnTo>
                      <a:pt x="967" y="640"/>
                    </a:lnTo>
                    <a:lnTo>
                      <a:pt x="967" y="641"/>
                    </a:lnTo>
                    <a:lnTo>
                      <a:pt x="966" y="642"/>
                    </a:lnTo>
                    <a:close/>
                    <a:moveTo>
                      <a:pt x="689" y="653"/>
                    </a:moveTo>
                    <a:lnTo>
                      <a:pt x="686" y="655"/>
                    </a:lnTo>
                    <a:lnTo>
                      <a:pt x="685" y="658"/>
                    </a:lnTo>
                    <a:lnTo>
                      <a:pt x="683" y="659"/>
                    </a:lnTo>
                    <a:lnTo>
                      <a:pt x="681" y="658"/>
                    </a:lnTo>
                    <a:lnTo>
                      <a:pt x="681" y="655"/>
                    </a:lnTo>
                    <a:lnTo>
                      <a:pt x="681" y="654"/>
                    </a:lnTo>
                    <a:lnTo>
                      <a:pt x="681" y="653"/>
                    </a:lnTo>
                    <a:lnTo>
                      <a:pt x="683" y="652"/>
                    </a:lnTo>
                    <a:lnTo>
                      <a:pt x="685" y="652"/>
                    </a:lnTo>
                    <a:lnTo>
                      <a:pt x="687" y="651"/>
                    </a:lnTo>
                    <a:lnTo>
                      <a:pt x="689" y="652"/>
                    </a:lnTo>
                    <a:lnTo>
                      <a:pt x="689" y="653"/>
                    </a:lnTo>
                    <a:close/>
                    <a:moveTo>
                      <a:pt x="1148" y="662"/>
                    </a:moveTo>
                    <a:lnTo>
                      <a:pt x="1149" y="663"/>
                    </a:lnTo>
                    <a:lnTo>
                      <a:pt x="1148" y="663"/>
                    </a:lnTo>
                    <a:lnTo>
                      <a:pt x="1147" y="663"/>
                    </a:lnTo>
                    <a:lnTo>
                      <a:pt x="1148" y="662"/>
                    </a:lnTo>
                    <a:close/>
                    <a:moveTo>
                      <a:pt x="1141" y="676"/>
                    </a:moveTo>
                    <a:lnTo>
                      <a:pt x="1138" y="678"/>
                    </a:lnTo>
                    <a:lnTo>
                      <a:pt x="1136" y="680"/>
                    </a:lnTo>
                    <a:lnTo>
                      <a:pt x="1133" y="680"/>
                    </a:lnTo>
                    <a:lnTo>
                      <a:pt x="1130" y="679"/>
                    </a:lnTo>
                    <a:lnTo>
                      <a:pt x="1130" y="676"/>
                    </a:lnTo>
                    <a:lnTo>
                      <a:pt x="1134" y="672"/>
                    </a:lnTo>
                    <a:lnTo>
                      <a:pt x="1139" y="672"/>
                    </a:lnTo>
                    <a:lnTo>
                      <a:pt x="1141" y="676"/>
                    </a:lnTo>
                    <a:close/>
                    <a:moveTo>
                      <a:pt x="1135" y="690"/>
                    </a:moveTo>
                    <a:lnTo>
                      <a:pt x="1136" y="690"/>
                    </a:lnTo>
                    <a:lnTo>
                      <a:pt x="1135" y="691"/>
                    </a:lnTo>
                    <a:lnTo>
                      <a:pt x="1134" y="691"/>
                    </a:lnTo>
                    <a:lnTo>
                      <a:pt x="1134" y="689"/>
                    </a:lnTo>
                    <a:lnTo>
                      <a:pt x="1135" y="689"/>
                    </a:lnTo>
                    <a:lnTo>
                      <a:pt x="1135" y="690"/>
                    </a:lnTo>
                    <a:close/>
                    <a:moveTo>
                      <a:pt x="934" y="698"/>
                    </a:moveTo>
                    <a:lnTo>
                      <a:pt x="934" y="699"/>
                    </a:lnTo>
                    <a:lnTo>
                      <a:pt x="934" y="700"/>
                    </a:lnTo>
                    <a:lnTo>
                      <a:pt x="933" y="700"/>
                    </a:lnTo>
                    <a:lnTo>
                      <a:pt x="931" y="700"/>
                    </a:lnTo>
                    <a:lnTo>
                      <a:pt x="929" y="702"/>
                    </a:lnTo>
                    <a:lnTo>
                      <a:pt x="928" y="700"/>
                    </a:lnTo>
                    <a:lnTo>
                      <a:pt x="928" y="698"/>
                    </a:lnTo>
                    <a:lnTo>
                      <a:pt x="929" y="695"/>
                    </a:lnTo>
                    <a:lnTo>
                      <a:pt x="930" y="695"/>
                    </a:lnTo>
                    <a:lnTo>
                      <a:pt x="932" y="695"/>
                    </a:lnTo>
                    <a:lnTo>
                      <a:pt x="934" y="696"/>
                    </a:lnTo>
                    <a:lnTo>
                      <a:pt x="934" y="698"/>
                    </a:lnTo>
                    <a:close/>
                    <a:moveTo>
                      <a:pt x="700" y="709"/>
                    </a:moveTo>
                    <a:lnTo>
                      <a:pt x="700" y="710"/>
                    </a:lnTo>
                    <a:lnTo>
                      <a:pt x="701" y="712"/>
                    </a:lnTo>
                    <a:lnTo>
                      <a:pt x="700" y="713"/>
                    </a:lnTo>
                    <a:lnTo>
                      <a:pt x="699" y="714"/>
                    </a:lnTo>
                    <a:lnTo>
                      <a:pt x="694" y="713"/>
                    </a:lnTo>
                    <a:lnTo>
                      <a:pt x="691" y="708"/>
                    </a:lnTo>
                    <a:lnTo>
                      <a:pt x="690" y="702"/>
                    </a:lnTo>
                    <a:lnTo>
                      <a:pt x="688" y="695"/>
                    </a:lnTo>
                    <a:lnTo>
                      <a:pt x="693" y="697"/>
                    </a:lnTo>
                    <a:lnTo>
                      <a:pt x="693" y="702"/>
                    </a:lnTo>
                    <a:lnTo>
                      <a:pt x="694" y="708"/>
                    </a:lnTo>
                    <a:lnTo>
                      <a:pt x="700" y="709"/>
                    </a:lnTo>
                    <a:close/>
                    <a:moveTo>
                      <a:pt x="492" y="714"/>
                    </a:moveTo>
                    <a:lnTo>
                      <a:pt x="492" y="715"/>
                    </a:lnTo>
                    <a:lnTo>
                      <a:pt x="491" y="715"/>
                    </a:lnTo>
                    <a:lnTo>
                      <a:pt x="490" y="715"/>
                    </a:lnTo>
                    <a:lnTo>
                      <a:pt x="487" y="715"/>
                    </a:lnTo>
                    <a:lnTo>
                      <a:pt x="487" y="713"/>
                    </a:lnTo>
                    <a:lnTo>
                      <a:pt x="490" y="711"/>
                    </a:lnTo>
                    <a:lnTo>
                      <a:pt x="492" y="712"/>
                    </a:lnTo>
                    <a:lnTo>
                      <a:pt x="492" y="714"/>
                    </a:lnTo>
                    <a:close/>
                    <a:moveTo>
                      <a:pt x="1104" y="713"/>
                    </a:moveTo>
                    <a:lnTo>
                      <a:pt x="1106" y="715"/>
                    </a:lnTo>
                    <a:lnTo>
                      <a:pt x="1105" y="717"/>
                    </a:lnTo>
                    <a:lnTo>
                      <a:pt x="1103" y="717"/>
                    </a:lnTo>
                    <a:lnTo>
                      <a:pt x="1104" y="713"/>
                    </a:lnTo>
                    <a:close/>
                    <a:moveTo>
                      <a:pt x="423" y="738"/>
                    </a:moveTo>
                    <a:lnTo>
                      <a:pt x="423" y="741"/>
                    </a:lnTo>
                    <a:lnTo>
                      <a:pt x="422" y="744"/>
                    </a:lnTo>
                    <a:lnTo>
                      <a:pt x="422" y="747"/>
                    </a:lnTo>
                    <a:lnTo>
                      <a:pt x="426" y="747"/>
                    </a:lnTo>
                    <a:lnTo>
                      <a:pt x="423" y="751"/>
                    </a:lnTo>
                    <a:lnTo>
                      <a:pt x="423" y="755"/>
                    </a:lnTo>
                    <a:lnTo>
                      <a:pt x="423" y="758"/>
                    </a:lnTo>
                    <a:lnTo>
                      <a:pt x="420" y="761"/>
                    </a:lnTo>
                    <a:lnTo>
                      <a:pt x="417" y="762"/>
                    </a:lnTo>
                    <a:lnTo>
                      <a:pt x="414" y="761"/>
                    </a:lnTo>
                    <a:lnTo>
                      <a:pt x="412" y="762"/>
                    </a:lnTo>
                    <a:lnTo>
                      <a:pt x="410" y="763"/>
                    </a:lnTo>
                    <a:lnTo>
                      <a:pt x="410" y="765"/>
                    </a:lnTo>
                    <a:lnTo>
                      <a:pt x="410" y="762"/>
                    </a:lnTo>
                    <a:lnTo>
                      <a:pt x="409" y="760"/>
                    </a:lnTo>
                    <a:lnTo>
                      <a:pt x="408" y="756"/>
                    </a:lnTo>
                    <a:lnTo>
                      <a:pt x="409" y="754"/>
                    </a:lnTo>
                    <a:lnTo>
                      <a:pt x="410" y="751"/>
                    </a:lnTo>
                    <a:lnTo>
                      <a:pt x="410" y="749"/>
                    </a:lnTo>
                    <a:lnTo>
                      <a:pt x="413" y="745"/>
                    </a:lnTo>
                    <a:lnTo>
                      <a:pt x="408" y="743"/>
                    </a:lnTo>
                    <a:lnTo>
                      <a:pt x="408" y="740"/>
                    </a:lnTo>
                    <a:lnTo>
                      <a:pt x="410" y="736"/>
                    </a:lnTo>
                    <a:lnTo>
                      <a:pt x="413" y="732"/>
                    </a:lnTo>
                    <a:lnTo>
                      <a:pt x="417" y="732"/>
                    </a:lnTo>
                    <a:lnTo>
                      <a:pt x="419" y="734"/>
                    </a:lnTo>
                    <a:lnTo>
                      <a:pt x="420" y="736"/>
                    </a:lnTo>
                    <a:lnTo>
                      <a:pt x="423" y="738"/>
                    </a:lnTo>
                    <a:close/>
                    <a:moveTo>
                      <a:pt x="689" y="739"/>
                    </a:moveTo>
                    <a:lnTo>
                      <a:pt x="689" y="740"/>
                    </a:lnTo>
                    <a:lnTo>
                      <a:pt x="688" y="741"/>
                    </a:lnTo>
                    <a:lnTo>
                      <a:pt x="686" y="742"/>
                    </a:lnTo>
                    <a:lnTo>
                      <a:pt x="684" y="741"/>
                    </a:lnTo>
                    <a:lnTo>
                      <a:pt x="682" y="736"/>
                    </a:lnTo>
                    <a:lnTo>
                      <a:pt x="684" y="734"/>
                    </a:lnTo>
                    <a:lnTo>
                      <a:pt x="687" y="735"/>
                    </a:lnTo>
                    <a:lnTo>
                      <a:pt x="689" y="739"/>
                    </a:lnTo>
                    <a:close/>
                    <a:moveTo>
                      <a:pt x="982" y="755"/>
                    </a:moveTo>
                    <a:lnTo>
                      <a:pt x="981" y="757"/>
                    </a:lnTo>
                    <a:lnTo>
                      <a:pt x="979" y="758"/>
                    </a:lnTo>
                    <a:lnTo>
                      <a:pt x="977" y="758"/>
                    </a:lnTo>
                    <a:lnTo>
                      <a:pt x="975" y="758"/>
                    </a:lnTo>
                    <a:lnTo>
                      <a:pt x="974" y="753"/>
                    </a:lnTo>
                    <a:lnTo>
                      <a:pt x="976" y="750"/>
                    </a:lnTo>
                    <a:lnTo>
                      <a:pt x="979" y="750"/>
                    </a:lnTo>
                    <a:lnTo>
                      <a:pt x="984" y="753"/>
                    </a:lnTo>
                    <a:lnTo>
                      <a:pt x="984" y="754"/>
                    </a:lnTo>
                    <a:lnTo>
                      <a:pt x="983" y="755"/>
                    </a:lnTo>
                    <a:lnTo>
                      <a:pt x="982" y="755"/>
                    </a:lnTo>
                    <a:close/>
                    <a:moveTo>
                      <a:pt x="718" y="764"/>
                    </a:moveTo>
                    <a:lnTo>
                      <a:pt x="718" y="765"/>
                    </a:lnTo>
                    <a:lnTo>
                      <a:pt x="716" y="765"/>
                    </a:lnTo>
                    <a:lnTo>
                      <a:pt x="716" y="764"/>
                    </a:lnTo>
                    <a:lnTo>
                      <a:pt x="715" y="764"/>
                    </a:lnTo>
                    <a:lnTo>
                      <a:pt x="712" y="762"/>
                    </a:lnTo>
                    <a:lnTo>
                      <a:pt x="712" y="761"/>
                    </a:lnTo>
                    <a:lnTo>
                      <a:pt x="714" y="759"/>
                    </a:lnTo>
                    <a:lnTo>
                      <a:pt x="716" y="756"/>
                    </a:lnTo>
                    <a:lnTo>
                      <a:pt x="717" y="758"/>
                    </a:lnTo>
                    <a:lnTo>
                      <a:pt x="718" y="760"/>
                    </a:lnTo>
                    <a:lnTo>
                      <a:pt x="718" y="762"/>
                    </a:lnTo>
                    <a:lnTo>
                      <a:pt x="718" y="764"/>
                    </a:lnTo>
                    <a:close/>
                    <a:moveTo>
                      <a:pt x="928" y="784"/>
                    </a:moveTo>
                    <a:lnTo>
                      <a:pt x="930" y="783"/>
                    </a:lnTo>
                    <a:lnTo>
                      <a:pt x="930" y="786"/>
                    </a:lnTo>
                    <a:lnTo>
                      <a:pt x="930" y="791"/>
                    </a:lnTo>
                    <a:lnTo>
                      <a:pt x="930" y="795"/>
                    </a:lnTo>
                    <a:lnTo>
                      <a:pt x="925" y="795"/>
                    </a:lnTo>
                    <a:lnTo>
                      <a:pt x="922" y="793"/>
                    </a:lnTo>
                    <a:lnTo>
                      <a:pt x="919" y="790"/>
                    </a:lnTo>
                    <a:lnTo>
                      <a:pt x="915" y="790"/>
                    </a:lnTo>
                    <a:lnTo>
                      <a:pt x="915" y="786"/>
                    </a:lnTo>
                    <a:lnTo>
                      <a:pt x="912" y="783"/>
                    </a:lnTo>
                    <a:lnTo>
                      <a:pt x="912" y="780"/>
                    </a:lnTo>
                    <a:lnTo>
                      <a:pt x="917" y="779"/>
                    </a:lnTo>
                    <a:lnTo>
                      <a:pt x="919" y="781"/>
                    </a:lnTo>
                    <a:lnTo>
                      <a:pt x="921" y="783"/>
                    </a:lnTo>
                    <a:lnTo>
                      <a:pt x="925" y="784"/>
                    </a:lnTo>
                    <a:lnTo>
                      <a:pt x="928" y="784"/>
                    </a:lnTo>
                    <a:close/>
                    <a:moveTo>
                      <a:pt x="955" y="791"/>
                    </a:moveTo>
                    <a:lnTo>
                      <a:pt x="953" y="792"/>
                    </a:lnTo>
                    <a:lnTo>
                      <a:pt x="952" y="791"/>
                    </a:lnTo>
                    <a:lnTo>
                      <a:pt x="951" y="790"/>
                    </a:lnTo>
                    <a:lnTo>
                      <a:pt x="951" y="789"/>
                    </a:lnTo>
                    <a:lnTo>
                      <a:pt x="951" y="786"/>
                    </a:lnTo>
                    <a:lnTo>
                      <a:pt x="954" y="784"/>
                    </a:lnTo>
                    <a:lnTo>
                      <a:pt x="957" y="781"/>
                    </a:lnTo>
                    <a:lnTo>
                      <a:pt x="961" y="781"/>
                    </a:lnTo>
                    <a:lnTo>
                      <a:pt x="962" y="784"/>
                    </a:lnTo>
                    <a:lnTo>
                      <a:pt x="960" y="785"/>
                    </a:lnTo>
                    <a:lnTo>
                      <a:pt x="956" y="788"/>
                    </a:lnTo>
                    <a:lnTo>
                      <a:pt x="955" y="791"/>
                    </a:lnTo>
                    <a:close/>
                    <a:moveTo>
                      <a:pt x="413" y="795"/>
                    </a:moveTo>
                    <a:lnTo>
                      <a:pt x="415" y="796"/>
                    </a:lnTo>
                    <a:lnTo>
                      <a:pt x="414" y="797"/>
                    </a:lnTo>
                    <a:lnTo>
                      <a:pt x="413" y="797"/>
                    </a:lnTo>
                    <a:lnTo>
                      <a:pt x="413" y="795"/>
                    </a:lnTo>
                    <a:close/>
                    <a:moveTo>
                      <a:pt x="420" y="795"/>
                    </a:moveTo>
                    <a:lnTo>
                      <a:pt x="420" y="797"/>
                    </a:lnTo>
                    <a:lnTo>
                      <a:pt x="419" y="797"/>
                    </a:lnTo>
                    <a:lnTo>
                      <a:pt x="419" y="796"/>
                    </a:lnTo>
                    <a:lnTo>
                      <a:pt x="420" y="795"/>
                    </a:lnTo>
                    <a:close/>
                    <a:moveTo>
                      <a:pt x="423" y="805"/>
                    </a:moveTo>
                    <a:lnTo>
                      <a:pt x="423" y="806"/>
                    </a:lnTo>
                    <a:lnTo>
                      <a:pt x="423" y="807"/>
                    </a:lnTo>
                    <a:lnTo>
                      <a:pt x="422" y="807"/>
                    </a:lnTo>
                    <a:lnTo>
                      <a:pt x="423" y="805"/>
                    </a:lnTo>
                    <a:close/>
                    <a:moveTo>
                      <a:pt x="413" y="806"/>
                    </a:moveTo>
                    <a:lnTo>
                      <a:pt x="413" y="808"/>
                    </a:lnTo>
                    <a:lnTo>
                      <a:pt x="413" y="809"/>
                    </a:lnTo>
                    <a:lnTo>
                      <a:pt x="413" y="808"/>
                    </a:lnTo>
                    <a:lnTo>
                      <a:pt x="413" y="806"/>
                    </a:lnTo>
                    <a:close/>
                    <a:moveTo>
                      <a:pt x="730" y="811"/>
                    </a:moveTo>
                    <a:lnTo>
                      <a:pt x="729" y="811"/>
                    </a:lnTo>
                    <a:lnTo>
                      <a:pt x="728" y="810"/>
                    </a:lnTo>
                    <a:lnTo>
                      <a:pt x="727" y="808"/>
                    </a:lnTo>
                    <a:lnTo>
                      <a:pt x="728" y="807"/>
                    </a:lnTo>
                    <a:lnTo>
                      <a:pt x="729" y="807"/>
                    </a:lnTo>
                    <a:lnTo>
                      <a:pt x="730" y="807"/>
                    </a:lnTo>
                    <a:lnTo>
                      <a:pt x="729" y="810"/>
                    </a:lnTo>
                    <a:lnTo>
                      <a:pt x="730" y="811"/>
                    </a:lnTo>
                    <a:close/>
                    <a:moveTo>
                      <a:pt x="719" y="829"/>
                    </a:moveTo>
                    <a:lnTo>
                      <a:pt x="717" y="828"/>
                    </a:lnTo>
                    <a:lnTo>
                      <a:pt x="716" y="826"/>
                    </a:lnTo>
                    <a:lnTo>
                      <a:pt x="716" y="824"/>
                    </a:lnTo>
                    <a:lnTo>
                      <a:pt x="716" y="822"/>
                    </a:lnTo>
                    <a:lnTo>
                      <a:pt x="718" y="822"/>
                    </a:lnTo>
                    <a:lnTo>
                      <a:pt x="718" y="824"/>
                    </a:lnTo>
                    <a:lnTo>
                      <a:pt x="718" y="826"/>
                    </a:lnTo>
                    <a:lnTo>
                      <a:pt x="719" y="829"/>
                    </a:lnTo>
                    <a:close/>
                    <a:moveTo>
                      <a:pt x="923" y="829"/>
                    </a:moveTo>
                    <a:lnTo>
                      <a:pt x="925" y="832"/>
                    </a:lnTo>
                    <a:lnTo>
                      <a:pt x="925" y="833"/>
                    </a:lnTo>
                    <a:lnTo>
                      <a:pt x="923" y="829"/>
                    </a:lnTo>
                    <a:close/>
                    <a:moveTo>
                      <a:pt x="945" y="838"/>
                    </a:moveTo>
                    <a:lnTo>
                      <a:pt x="944" y="841"/>
                    </a:lnTo>
                    <a:lnTo>
                      <a:pt x="943" y="843"/>
                    </a:lnTo>
                    <a:lnTo>
                      <a:pt x="942" y="844"/>
                    </a:lnTo>
                    <a:lnTo>
                      <a:pt x="939" y="845"/>
                    </a:lnTo>
                    <a:lnTo>
                      <a:pt x="936" y="845"/>
                    </a:lnTo>
                    <a:lnTo>
                      <a:pt x="934" y="844"/>
                    </a:lnTo>
                    <a:lnTo>
                      <a:pt x="934" y="842"/>
                    </a:lnTo>
                    <a:lnTo>
                      <a:pt x="935" y="840"/>
                    </a:lnTo>
                    <a:lnTo>
                      <a:pt x="936" y="838"/>
                    </a:lnTo>
                    <a:lnTo>
                      <a:pt x="937" y="836"/>
                    </a:lnTo>
                    <a:lnTo>
                      <a:pt x="938" y="835"/>
                    </a:lnTo>
                    <a:lnTo>
                      <a:pt x="942" y="837"/>
                    </a:lnTo>
                    <a:lnTo>
                      <a:pt x="943" y="837"/>
                    </a:lnTo>
                    <a:lnTo>
                      <a:pt x="944" y="838"/>
                    </a:lnTo>
                    <a:lnTo>
                      <a:pt x="945" y="838"/>
                    </a:lnTo>
                    <a:close/>
                    <a:moveTo>
                      <a:pt x="697" y="856"/>
                    </a:moveTo>
                    <a:lnTo>
                      <a:pt x="698" y="859"/>
                    </a:lnTo>
                    <a:lnTo>
                      <a:pt x="698" y="863"/>
                    </a:lnTo>
                    <a:lnTo>
                      <a:pt x="699" y="868"/>
                    </a:lnTo>
                    <a:lnTo>
                      <a:pt x="701" y="870"/>
                    </a:lnTo>
                    <a:lnTo>
                      <a:pt x="698" y="871"/>
                    </a:lnTo>
                    <a:lnTo>
                      <a:pt x="693" y="871"/>
                    </a:lnTo>
                    <a:lnTo>
                      <a:pt x="689" y="870"/>
                    </a:lnTo>
                    <a:lnTo>
                      <a:pt x="686" y="867"/>
                    </a:lnTo>
                    <a:lnTo>
                      <a:pt x="687" y="860"/>
                    </a:lnTo>
                    <a:lnTo>
                      <a:pt x="686" y="854"/>
                    </a:lnTo>
                    <a:lnTo>
                      <a:pt x="686" y="850"/>
                    </a:lnTo>
                    <a:lnTo>
                      <a:pt x="693" y="850"/>
                    </a:lnTo>
                    <a:lnTo>
                      <a:pt x="693" y="851"/>
                    </a:lnTo>
                    <a:lnTo>
                      <a:pt x="695" y="853"/>
                    </a:lnTo>
                    <a:lnTo>
                      <a:pt x="695" y="855"/>
                    </a:lnTo>
                    <a:lnTo>
                      <a:pt x="697" y="856"/>
                    </a:lnTo>
                    <a:close/>
                    <a:moveTo>
                      <a:pt x="876" y="856"/>
                    </a:moveTo>
                    <a:lnTo>
                      <a:pt x="874" y="861"/>
                    </a:lnTo>
                    <a:lnTo>
                      <a:pt x="873" y="866"/>
                    </a:lnTo>
                    <a:lnTo>
                      <a:pt x="871" y="870"/>
                    </a:lnTo>
                    <a:lnTo>
                      <a:pt x="869" y="875"/>
                    </a:lnTo>
                    <a:lnTo>
                      <a:pt x="867" y="879"/>
                    </a:lnTo>
                    <a:lnTo>
                      <a:pt x="867" y="884"/>
                    </a:lnTo>
                    <a:lnTo>
                      <a:pt x="867" y="888"/>
                    </a:lnTo>
                    <a:lnTo>
                      <a:pt x="868" y="894"/>
                    </a:lnTo>
                    <a:lnTo>
                      <a:pt x="865" y="895"/>
                    </a:lnTo>
                    <a:lnTo>
                      <a:pt x="861" y="895"/>
                    </a:lnTo>
                    <a:lnTo>
                      <a:pt x="856" y="895"/>
                    </a:lnTo>
                    <a:lnTo>
                      <a:pt x="853" y="895"/>
                    </a:lnTo>
                    <a:lnTo>
                      <a:pt x="854" y="890"/>
                    </a:lnTo>
                    <a:lnTo>
                      <a:pt x="856" y="886"/>
                    </a:lnTo>
                    <a:lnTo>
                      <a:pt x="859" y="884"/>
                    </a:lnTo>
                    <a:lnTo>
                      <a:pt x="861" y="879"/>
                    </a:lnTo>
                    <a:lnTo>
                      <a:pt x="859" y="878"/>
                    </a:lnTo>
                    <a:lnTo>
                      <a:pt x="858" y="876"/>
                    </a:lnTo>
                    <a:lnTo>
                      <a:pt x="857" y="875"/>
                    </a:lnTo>
                    <a:lnTo>
                      <a:pt x="857" y="874"/>
                    </a:lnTo>
                    <a:lnTo>
                      <a:pt x="859" y="873"/>
                    </a:lnTo>
                    <a:lnTo>
                      <a:pt x="861" y="873"/>
                    </a:lnTo>
                    <a:lnTo>
                      <a:pt x="863" y="871"/>
                    </a:lnTo>
                    <a:lnTo>
                      <a:pt x="864" y="870"/>
                    </a:lnTo>
                    <a:lnTo>
                      <a:pt x="862" y="865"/>
                    </a:lnTo>
                    <a:lnTo>
                      <a:pt x="862" y="859"/>
                    </a:lnTo>
                    <a:lnTo>
                      <a:pt x="863" y="854"/>
                    </a:lnTo>
                    <a:lnTo>
                      <a:pt x="866" y="850"/>
                    </a:lnTo>
                    <a:lnTo>
                      <a:pt x="870" y="850"/>
                    </a:lnTo>
                    <a:lnTo>
                      <a:pt x="873" y="852"/>
                    </a:lnTo>
                    <a:lnTo>
                      <a:pt x="875" y="853"/>
                    </a:lnTo>
                    <a:lnTo>
                      <a:pt x="876" y="856"/>
                    </a:lnTo>
                    <a:close/>
                    <a:moveTo>
                      <a:pt x="931" y="866"/>
                    </a:moveTo>
                    <a:lnTo>
                      <a:pt x="930" y="868"/>
                    </a:lnTo>
                    <a:lnTo>
                      <a:pt x="930" y="869"/>
                    </a:lnTo>
                    <a:lnTo>
                      <a:pt x="928" y="869"/>
                    </a:lnTo>
                    <a:lnTo>
                      <a:pt x="926" y="869"/>
                    </a:lnTo>
                    <a:lnTo>
                      <a:pt x="924" y="867"/>
                    </a:lnTo>
                    <a:lnTo>
                      <a:pt x="924" y="863"/>
                    </a:lnTo>
                    <a:lnTo>
                      <a:pt x="925" y="860"/>
                    </a:lnTo>
                    <a:lnTo>
                      <a:pt x="926" y="858"/>
                    </a:lnTo>
                    <a:lnTo>
                      <a:pt x="929" y="858"/>
                    </a:lnTo>
                    <a:lnTo>
                      <a:pt x="930" y="860"/>
                    </a:lnTo>
                    <a:lnTo>
                      <a:pt x="930" y="863"/>
                    </a:lnTo>
                    <a:lnTo>
                      <a:pt x="931" y="866"/>
                    </a:lnTo>
                    <a:close/>
                    <a:moveTo>
                      <a:pt x="1145" y="895"/>
                    </a:moveTo>
                    <a:lnTo>
                      <a:pt x="1145" y="895"/>
                    </a:lnTo>
                    <a:lnTo>
                      <a:pt x="1144" y="895"/>
                    </a:lnTo>
                    <a:lnTo>
                      <a:pt x="1143" y="894"/>
                    </a:lnTo>
                    <a:lnTo>
                      <a:pt x="1142" y="890"/>
                    </a:lnTo>
                    <a:lnTo>
                      <a:pt x="1144" y="889"/>
                    </a:lnTo>
                    <a:lnTo>
                      <a:pt x="1147" y="892"/>
                    </a:lnTo>
                    <a:lnTo>
                      <a:pt x="1145" y="895"/>
                    </a:lnTo>
                    <a:close/>
                    <a:moveTo>
                      <a:pt x="450" y="905"/>
                    </a:moveTo>
                    <a:lnTo>
                      <a:pt x="448" y="908"/>
                    </a:lnTo>
                    <a:lnTo>
                      <a:pt x="447" y="906"/>
                    </a:lnTo>
                    <a:lnTo>
                      <a:pt x="447" y="903"/>
                    </a:lnTo>
                    <a:lnTo>
                      <a:pt x="447" y="902"/>
                    </a:lnTo>
                    <a:lnTo>
                      <a:pt x="449" y="902"/>
                    </a:lnTo>
                    <a:lnTo>
                      <a:pt x="450" y="903"/>
                    </a:lnTo>
                    <a:lnTo>
                      <a:pt x="451" y="904"/>
                    </a:lnTo>
                    <a:lnTo>
                      <a:pt x="450" y="905"/>
                    </a:lnTo>
                    <a:close/>
                    <a:moveTo>
                      <a:pt x="681" y="913"/>
                    </a:moveTo>
                    <a:lnTo>
                      <a:pt x="683" y="913"/>
                    </a:lnTo>
                    <a:lnTo>
                      <a:pt x="683" y="914"/>
                    </a:lnTo>
                    <a:lnTo>
                      <a:pt x="682" y="914"/>
                    </a:lnTo>
                    <a:lnTo>
                      <a:pt x="681" y="913"/>
                    </a:lnTo>
                    <a:close/>
                    <a:moveTo>
                      <a:pt x="589" y="929"/>
                    </a:moveTo>
                    <a:lnTo>
                      <a:pt x="590" y="930"/>
                    </a:lnTo>
                    <a:lnTo>
                      <a:pt x="589" y="931"/>
                    </a:lnTo>
                    <a:lnTo>
                      <a:pt x="589" y="929"/>
                    </a:lnTo>
                    <a:close/>
                    <a:moveTo>
                      <a:pt x="610" y="937"/>
                    </a:moveTo>
                    <a:lnTo>
                      <a:pt x="613" y="939"/>
                    </a:lnTo>
                    <a:lnTo>
                      <a:pt x="612" y="943"/>
                    </a:lnTo>
                    <a:lnTo>
                      <a:pt x="612" y="947"/>
                    </a:lnTo>
                    <a:lnTo>
                      <a:pt x="617" y="950"/>
                    </a:lnTo>
                    <a:lnTo>
                      <a:pt x="612" y="950"/>
                    </a:lnTo>
                    <a:lnTo>
                      <a:pt x="611" y="948"/>
                    </a:lnTo>
                    <a:lnTo>
                      <a:pt x="609" y="944"/>
                    </a:lnTo>
                    <a:lnTo>
                      <a:pt x="607" y="942"/>
                    </a:lnTo>
                    <a:lnTo>
                      <a:pt x="602" y="944"/>
                    </a:lnTo>
                    <a:lnTo>
                      <a:pt x="600" y="943"/>
                    </a:lnTo>
                    <a:lnTo>
                      <a:pt x="596" y="941"/>
                    </a:lnTo>
                    <a:lnTo>
                      <a:pt x="593" y="940"/>
                    </a:lnTo>
                    <a:lnTo>
                      <a:pt x="592" y="938"/>
                    </a:lnTo>
                    <a:lnTo>
                      <a:pt x="594" y="935"/>
                    </a:lnTo>
                    <a:lnTo>
                      <a:pt x="596" y="935"/>
                    </a:lnTo>
                    <a:lnTo>
                      <a:pt x="598" y="938"/>
                    </a:lnTo>
                    <a:lnTo>
                      <a:pt x="601" y="940"/>
                    </a:lnTo>
                    <a:lnTo>
                      <a:pt x="604" y="940"/>
                    </a:lnTo>
                    <a:lnTo>
                      <a:pt x="608" y="940"/>
                    </a:lnTo>
                    <a:lnTo>
                      <a:pt x="610" y="937"/>
                    </a:lnTo>
                    <a:close/>
                    <a:moveTo>
                      <a:pt x="684" y="950"/>
                    </a:moveTo>
                    <a:lnTo>
                      <a:pt x="684" y="952"/>
                    </a:lnTo>
                    <a:lnTo>
                      <a:pt x="684" y="955"/>
                    </a:lnTo>
                    <a:lnTo>
                      <a:pt x="683" y="957"/>
                    </a:lnTo>
                    <a:lnTo>
                      <a:pt x="682" y="958"/>
                    </a:lnTo>
                    <a:lnTo>
                      <a:pt x="681" y="955"/>
                    </a:lnTo>
                    <a:lnTo>
                      <a:pt x="681" y="950"/>
                    </a:lnTo>
                    <a:lnTo>
                      <a:pt x="682" y="948"/>
                    </a:lnTo>
                    <a:lnTo>
                      <a:pt x="684" y="950"/>
                    </a:lnTo>
                    <a:close/>
                    <a:moveTo>
                      <a:pt x="681" y="1016"/>
                    </a:moveTo>
                    <a:lnTo>
                      <a:pt x="682" y="1019"/>
                    </a:lnTo>
                    <a:lnTo>
                      <a:pt x="682" y="1022"/>
                    </a:lnTo>
                    <a:lnTo>
                      <a:pt x="682" y="1024"/>
                    </a:lnTo>
                    <a:lnTo>
                      <a:pt x="682" y="1028"/>
                    </a:lnTo>
                    <a:lnTo>
                      <a:pt x="682" y="1024"/>
                    </a:lnTo>
                    <a:lnTo>
                      <a:pt x="682" y="1022"/>
                    </a:lnTo>
                    <a:lnTo>
                      <a:pt x="682" y="1019"/>
                    </a:lnTo>
                    <a:lnTo>
                      <a:pt x="681" y="1016"/>
                    </a:lnTo>
                    <a:close/>
                    <a:moveTo>
                      <a:pt x="573" y="1042"/>
                    </a:moveTo>
                    <a:lnTo>
                      <a:pt x="570" y="1043"/>
                    </a:lnTo>
                    <a:lnTo>
                      <a:pt x="568" y="1041"/>
                    </a:lnTo>
                    <a:lnTo>
                      <a:pt x="566" y="1039"/>
                    </a:lnTo>
                    <a:lnTo>
                      <a:pt x="563" y="1038"/>
                    </a:lnTo>
                    <a:lnTo>
                      <a:pt x="563" y="1034"/>
                    </a:lnTo>
                    <a:lnTo>
                      <a:pt x="565" y="1033"/>
                    </a:lnTo>
                    <a:lnTo>
                      <a:pt x="567" y="1032"/>
                    </a:lnTo>
                    <a:lnTo>
                      <a:pt x="569" y="1031"/>
                    </a:lnTo>
                    <a:lnTo>
                      <a:pt x="574" y="1031"/>
                    </a:lnTo>
                    <a:lnTo>
                      <a:pt x="575" y="1034"/>
                    </a:lnTo>
                    <a:lnTo>
                      <a:pt x="574" y="1038"/>
                    </a:lnTo>
                    <a:lnTo>
                      <a:pt x="573" y="1042"/>
                    </a:lnTo>
                    <a:close/>
                    <a:moveTo>
                      <a:pt x="667" y="1069"/>
                    </a:moveTo>
                    <a:lnTo>
                      <a:pt x="666" y="1068"/>
                    </a:lnTo>
                    <a:lnTo>
                      <a:pt x="666" y="1066"/>
                    </a:lnTo>
                    <a:lnTo>
                      <a:pt x="667" y="1065"/>
                    </a:lnTo>
                    <a:lnTo>
                      <a:pt x="668" y="1064"/>
                    </a:lnTo>
                    <a:lnTo>
                      <a:pt x="669" y="1065"/>
                    </a:lnTo>
                    <a:lnTo>
                      <a:pt x="669" y="1066"/>
                    </a:lnTo>
                    <a:lnTo>
                      <a:pt x="668" y="1068"/>
                    </a:lnTo>
                    <a:lnTo>
                      <a:pt x="667" y="1069"/>
                    </a:lnTo>
                    <a:close/>
                    <a:moveTo>
                      <a:pt x="678" y="1095"/>
                    </a:moveTo>
                    <a:lnTo>
                      <a:pt x="676" y="1096"/>
                    </a:lnTo>
                    <a:lnTo>
                      <a:pt x="675" y="1095"/>
                    </a:lnTo>
                    <a:lnTo>
                      <a:pt x="674" y="1094"/>
                    </a:lnTo>
                    <a:lnTo>
                      <a:pt x="673" y="1092"/>
                    </a:lnTo>
                    <a:lnTo>
                      <a:pt x="675" y="1092"/>
                    </a:lnTo>
                    <a:lnTo>
                      <a:pt x="677" y="1092"/>
                    </a:lnTo>
                    <a:lnTo>
                      <a:pt x="678" y="1094"/>
                    </a:lnTo>
                    <a:lnTo>
                      <a:pt x="678" y="1095"/>
                    </a:lnTo>
                    <a:close/>
                    <a:moveTo>
                      <a:pt x="723" y="1118"/>
                    </a:moveTo>
                    <a:lnTo>
                      <a:pt x="721" y="1119"/>
                    </a:lnTo>
                    <a:lnTo>
                      <a:pt x="720" y="1118"/>
                    </a:lnTo>
                    <a:lnTo>
                      <a:pt x="720" y="1116"/>
                    </a:lnTo>
                    <a:lnTo>
                      <a:pt x="720" y="1113"/>
                    </a:lnTo>
                    <a:lnTo>
                      <a:pt x="721" y="1113"/>
                    </a:lnTo>
                    <a:lnTo>
                      <a:pt x="723" y="1115"/>
                    </a:lnTo>
                    <a:lnTo>
                      <a:pt x="723" y="1118"/>
                    </a:lnTo>
                    <a:close/>
                    <a:moveTo>
                      <a:pt x="515" y="1134"/>
                    </a:moveTo>
                    <a:lnTo>
                      <a:pt x="514" y="1135"/>
                    </a:lnTo>
                    <a:lnTo>
                      <a:pt x="513" y="1135"/>
                    </a:lnTo>
                    <a:lnTo>
                      <a:pt x="512" y="1135"/>
                    </a:lnTo>
                    <a:lnTo>
                      <a:pt x="511" y="1135"/>
                    </a:lnTo>
                    <a:lnTo>
                      <a:pt x="510" y="1137"/>
                    </a:lnTo>
                    <a:lnTo>
                      <a:pt x="509" y="1139"/>
                    </a:lnTo>
                    <a:lnTo>
                      <a:pt x="508" y="1141"/>
                    </a:lnTo>
                    <a:lnTo>
                      <a:pt x="509" y="1143"/>
                    </a:lnTo>
                    <a:lnTo>
                      <a:pt x="508" y="1139"/>
                    </a:lnTo>
                    <a:lnTo>
                      <a:pt x="510" y="1135"/>
                    </a:lnTo>
                    <a:lnTo>
                      <a:pt x="512" y="1130"/>
                    </a:lnTo>
                    <a:lnTo>
                      <a:pt x="514" y="1127"/>
                    </a:lnTo>
                    <a:lnTo>
                      <a:pt x="515" y="1128"/>
                    </a:lnTo>
                    <a:lnTo>
                      <a:pt x="516" y="1130"/>
                    </a:lnTo>
                    <a:lnTo>
                      <a:pt x="515" y="1133"/>
                    </a:lnTo>
                    <a:lnTo>
                      <a:pt x="515" y="1134"/>
                    </a:lnTo>
                    <a:close/>
                    <a:moveTo>
                      <a:pt x="404" y="1138"/>
                    </a:moveTo>
                    <a:lnTo>
                      <a:pt x="402" y="1139"/>
                    </a:lnTo>
                    <a:lnTo>
                      <a:pt x="402" y="1136"/>
                    </a:lnTo>
                    <a:lnTo>
                      <a:pt x="404" y="1134"/>
                    </a:lnTo>
                    <a:lnTo>
                      <a:pt x="404" y="1138"/>
                    </a:lnTo>
                    <a:close/>
                    <a:moveTo>
                      <a:pt x="531" y="1140"/>
                    </a:moveTo>
                    <a:lnTo>
                      <a:pt x="529" y="1142"/>
                    </a:lnTo>
                    <a:lnTo>
                      <a:pt x="528" y="1145"/>
                    </a:lnTo>
                    <a:lnTo>
                      <a:pt x="527" y="1148"/>
                    </a:lnTo>
                    <a:lnTo>
                      <a:pt x="527" y="1151"/>
                    </a:lnTo>
                    <a:lnTo>
                      <a:pt x="525" y="1147"/>
                    </a:lnTo>
                    <a:lnTo>
                      <a:pt x="522" y="1144"/>
                    </a:lnTo>
                    <a:lnTo>
                      <a:pt x="519" y="1140"/>
                    </a:lnTo>
                    <a:lnTo>
                      <a:pt x="518" y="1137"/>
                    </a:lnTo>
                    <a:lnTo>
                      <a:pt x="521" y="1136"/>
                    </a:lnTo>
                    <a:lnTo>
                      <a:pt x="524" y="1137"/>
                    </a:lnTo>
                    <a:lnTo>
                      <a:pt x="527" y="1138"/>
                    </a:lnTo>
                    <a:lnTo>
                      <a:pt x="531" y="1140"/>
                    </a:lnTo>
                    <a:close/>
                    <a:moveTo>
                      <a:pt x="492" y="1143"/>
                    </a:moveTo>
                    <a:lnTo>
                      <a:pt x="491" y="1145"/>
                    </a:lnTo>
                    <a:lnTo>
                      <a:pt x="490" y="1145"/>
                    </a:lnTo>
                    <a:lnTo>
                      <a:pt x="487" y="1145"/>
                    </a:lnTo>
                    <a:lnTo>
                      <a:pt x="486" y="1145"/>
                    </a:lnTo>
                    <a:lnTo>
                      <a:pt x="486" y="1141"/>
                    </a:lnTo>
                    <a:lnTo>
                      <a:pt x="488" y="1140"/>
                    </a:lnTo>
                    <a:lnTo>
                      <a:pt x="490" y="1140"/>
                    </a:lnTo>
                    <a:lnTo>
                      <a:pt x="492" y="1143"/>
                    </a:lnTo>
                    <a:close/>
                    <a:moveTo>
                      <a:pt x="645" y="1166"/>
                    </a:moveTo>
                    <a:lnTo>
                      <a:pt x="643" y="1169"/>
                    </a:lnTo>
                    <a:lnTo>
                      <a:pt x="640" y="1172"/>
                    </a:lnTo>
                    <a:lnTo>
                      <a:pt x="637" y="1175"/>
                    </a:lnTo>
                    <a:lnTo>
                      <a:pt x="635" y="1176"/>
                    </a:lnTo>
                    <a:lnTo>
                      <a:pt x="635" y="1171"/>
                    </a:lnTo>
                    <a:lnTo>
                      <a:pt x="636" y="1166"/>
                    </a:lnTo>
                    <a:lnTo>
                      <a:pt x="637" y="1161"/>
                    </a:lnTo>
                    <a:lnTo>
                      <a:pt x="641" y="1158"/>
                    </a:lnTo>
                    <a:lnTo>
                      <a:pt x="643" y="1158"/>
                    </a:lnTo>
                    <a:lnTo>
                      <a:pt x="645" y="1160"/>
                    </a:lnTo>
                    <a:lnTo>
                      <a:pt x="645" y="1163"/>
                    </a:lnTo>
                    <a:lnTo>
                      <a:pt x="645" y="1166"/>
                    </a:lnTo>
                    <a:close/>
                    <a:moveTo>
                      <a:pt x="563" y="1161"/>
                    </a:moveTo>
                    <a:lnTo>
                      <a:pt x="564" y="1164"/>
                    </a:lnTo>
                    <a:lnTo>
                      <a:pt x="563" y="1165"/>
                    </a:lnTo>
                    <a:lnTo>
                      <a:pt x="562" y="1164"/>
                    </a:lnTo>
                    <a:lnTo>
                      <a:pt x="563" y="1161"/>
                    </a:lnTo>
                    <a:close/>
                    <a:moveTo>
                      <a:pt x="598" y="1193"/>
                    </a:moveTo>
                    <a:lnTo>
                      <a:pt x="596" y="1195"/>
                    </a:lnTo>
                    <a:lnTo>
                      <a:pt x="596" y="1196"/>
                    </a:lnTo>
                    <a:lnTo>
                      <a:pt x="594" y="1197"/>
                    </a:lnTo>
                    <a:lnTo>
                      <a:pt x="592" y="1197"/>
                    </a:lnTo>
                    <a:lnTo>
                      <a:pt x="592" y="1195"/>
                    </a:lnTo>
                    <a:lnTo>
                      <a:pt x="592" y="1191"/>
                    </a:lnTo>
                    <a:lnTo>
                      <a:pt x="593" y="1188"/>
                    </a:lnTo>
                    <a:lnTo>
                      <a:pt x="594" y="1185"/>
                    </a:lnTo>
                    <a:lnTo>
                      <a:pt x="596" y="1186"/>
                    </a:lnTo>
                    <a:lnTo>
                      <a:pt x="598" y="1188"/>
                    </a:lnTo>
                    <a:lnTo>
                      <a:pt x="598" y="1191"/>
                    </a:lnTo>
                    <a:lnTo>
                      <a:pt x="598" y="1193"/>
                    </a:lnTo>
                    <a:close/>
                    <a:moveTo>
                      <a:pt x="386" y="1190"/>
                    </a:moveTo>
                    <a:lnTo>
                      <a:pt x="387" y="1193"/>
                    </a:lnTo>
                    <a:lnTo>
                      <a:pt x="386" y="1194"/>
                    </a:lnTo>
                    <a:lnTo>
                      <a:pt x="385" y="1193"/>
                    </a:lnTo>
                    <a:lnTo>
                      <a:pt x="386" y="1190"/>
                    </a:lnTo>
                    <a:close/>
                    <a:moveTo>
                      <a:pt x="494" y="1200"/>
                    </a:moveTo>
                    <a:lnTo>
                      <a:pt x="493" y="1202"/>
                    </a:lnTo>
                    <a:lnTo>
                      <a:pt x="492" y="1204"/>
                    </a:lnTo>
                    <a:lnTo>
                      <a:pt x="491" y="1205"/>
                    </a:lnTo>
                    <a:lnTo>
                      <a:pt x="489" y="1206"/>
                    </a:lnTo>
                    <a:lnTo>
                      <a:pt x="486" y="1203"/>
                    </a:lnTo>
                    <a:lnTo>
                      <a:pt x="487" y="1200"/>
                    </a:lnTo>
                    <a:lnTo>
                      <a:pt x="490" y="1196"/>
                    </a:lnTo>
                    <a:lnTo>
                      <a:pt x="491" y="1193"/>
                    </a:lnTo>
                    <a:lnTo>
                      <a:pt x="492" y="1193"/>
                    </a:lnTo>
                    <a:lnTo>
                      <a:pt x="494" y="1195"/>
                    </a:lnTo>
                    <a:lnTo>
                      <a:pt x="494" y="1197"/>
                    </a:lnTo>
                    <a:lnTo>
                      <a:pt x="494" y="1200"/>
                    </a:lnTo>
                    <a:close/>
                    <a:moveTo>
                      <a:pt x="641" y="1195"/>
                    </a:moveTo>
                    <a:lnTo>
                      <a:pt x="640" y="1196"/>
                    </a:lnTo>
                    <a:lnTo>
                      <a:pt x="639" y="1196"/>
                    </a:lnTo>
                    <a:lnTo>
                      <a:pt x="638" y="1196"/>
                    </a:lnTo>
                    <a:lnTo>
                      <a:pt x="637" y="1197"/>
                    </a:lnTo>
                    <a:lnTo>
                      <a:pt x="637" y="1195"/>
                    </a:lnTo>
                    <a:lnTo>
                      <a:pt x="638" y="1195"/>
                    </a:lnTo>
                    <a:lnTo>
                      <a:pt x="639" y="1195"/>
                    </a:lnTo>
                    <a:lnTo>
                      <a:pt x="641" y="1195"/>
                    </a:lnTo>
                    <a:close/>
                    <a:moveTo>
                      <a:pt x="542" y="1293"/>
                    </a:moveTo>
                    <a:lnTo>
                      <a:pt x="544" y="1293"/>
                    </a:lnTo>
                    <a:lnTo>
                      <a:pt x="544" y="1295"/>
                    </a:lnTo>
                    <a:lnTo>
                      <a:pt x="542" y="1296"/>
                    </a:lnTo>
                    <a:lnTo>
                      <a:pt x="540" y="1296"/>
                    </a:lnTo>
                    <a:lnTo>
                      <a:pt x="538" y="1295"/>
                    </a:lnTo>
                    <a:lnTo>
                      <a:pt x="536" y="1295"/>
                    </a:lnTo>
                    <a:lnTo>
                      <a:pt x="535" y="1294"/>
                    </a:lnTo>
                    <a:lnTo>
                      <a:pt x="535" y="1293"/>
                    </a:lnTo>
                    <a:lnTo>
                      <a:pt x="538" y="1291"/>
                    </a:lnTo>
                    <a:lnTo>
                      <a:pt x="540" y="1291"/>
                    </a:lnTo>
                    <a:lnTo>
                      <a:pt x="542" y="1293"/>
                    </a:lnTo>
                    <a:close/>
                    <a:moveTo>
                      <a:pt x="484" y="1304"/>
                    </a:moveTo>
                    <a:lnTo>
                      <a:pt x="485" y="1304"/>
                    </a:lnTo>
                    <a:lnTo>
                      <a:pt x="484" y="1304"/>
                    </a:lnTo>
                    <a:close/>
                    <a:moveTo>
                      <a:pt x="568" y="1307"/>
                    </a:moveTo>
                    <a:lnTo>
                      <a:pt x="567" y="1309"/>
                    </a:lnTo>
                    <a:lnTo>
                      <a:pt x="567" y="1311"/>
                    </a:lnTo>
                    <a:lnTo>
                      <a:pt x="567" y="1314"/>
                    </a:lnTo>
                    <a:lnTo>
                      <a:pt x="566" y="1316"/>
                    </a:lnTo>
                    <a:lnTo>
                      <a:pt x="563" y="1314"/>
                    </a:lnTo>
                    <a:lnTo>
                      <a:pt x="562" y="1311"/>
                    </a:lnTo>
                    <a:lnTo>
                      <a:pt x="561" y="1308"/>
                    </a:lnTo>
                    <a:lnTo>
                      <a:pt x="561" y="1304"/>
                    </a:lnTo>
                    <a:lnTo>
                      <a:pt x="563" y="1304"/>
                    </a:lnTo>
                    <a:lnTo>
                      <a:pt x="566" y="1304"/>
                    </a:lnTo>
                    <a:lnTo>
                      <a:pt x="567" y="1305"/>
                    </a:lnTo>
                    <a:lnTo>
                      <a:pt x="568" y="1307"/>
                    </a:lnTo>
                    <a:close/>
                    <a:moveTo>
                      <a:pt x="333" y="1338"/>
                    </a:moveTo>
                    <a:lnTo>
                      <a:pt x="333" y="1339"/>
                    </a:lnTo>
                    <a:lnTo>
                      <a:pt x="333" y="1340"/>
                    </a:lnTo>
                    <a:lnTo>
                      <a:pt x="333" y="1341"/>
                    </a:lnTo>
                    <a:lnTo>
                      <a:pt x="332" y="1340"/>
                    </a:lnTo>
                    <a:lnTo>
                      <a:pt x="332" y="1338"/>
                    </a:lnTo>
                    <a:lnTo>
                      <a:pt x="333" y="1338"/>
                    </a:lnTo>
                    <a:close/>
                    <a:moveTo>
                      <a:pt x="576" y="1353"/>
                    </a:moveTo>
                    <a:lnTo>
                      <a:pt x="573" y="1356"/>
                    </a:lnTo>
                    <a:lnTo>
                      <a:pt x="572" y="1353"/>
                    </a:lnTo>
                    <a:lnTo>
                      <a:pt x="570" y="1350"/>
                    </a:lnTo>
                    <a:lnTo>
                      <a:pt x="566" y="1349"/>
                    </a:lnTo>
                    <a:lnTo>
                      <a:pt x="570" y="1347"/>
                    </a:lnTo>
                    <a:lnTo>
                      <a:pt x="573" y="1347"/>
                    </a:lnTo>
                    <a:lnTo>
                      <a:pt x="575" y="1350"/>
                    </a:lnTo>
                    <a:lnTo>
                      <a:pt x="576" y="1353"/>
                    </a:lnTo>
                    <a:close/>
                    <a:moveTo>
                      <a:pt x="568" y="1363"/>
                    </a:moveTo>
                    <a:lnTo>
                      <a:pt x="567" y="1361"/>
                    </a:lnTo>
                    <a:lnTo>
                      <a:pt x="568" y="1360"/>
                    </a:lnTo>
                    <a:lnTo>
                      <a:pt x="569" y="1358"/>
                    </a:lnTo>
                    <a:lnTo>
                      <a:pt x="571" y="1358"/>
                    </a:lnTo>
                    <a:lnTo>
                      <a:pt x="571" y="1361"/>
                    </a:lnTo>
                    <a:lnTo>
                      <a:pt x="572" y="1362"/>
                    </a:lnTo>
                    <a:lnTo>
                      <a:pt x="571" y="1364"/>
                    </a:lnTo>
                    <a:lnTo>
                      <a:pt x="568" y="1363"/>
                    </a:lnTo>
                    <a:close/>
                    <a:moveTo>
                      <a:pt x="339" y="1371"/>
                    </a:moveTo>
                    <a:lnTo>
                      <a:pt x="340" y="1377"/>
                    </a:lnTo>
                    <a:lnTo>
                      <a:pt x="338" y="1377"/>
                    </a:lnTo>
                    <a:lnTo>
                      <a:pt x="333" y="1373"/>
                    </a:lnTo>
                    <a:lnTo>
                      <a:pt x="331" y="1370"/>
                    </a:lnTo>
                    <a:lnTo>
                      <a:pt x="332" y="1368"/>
                    </a:lnTo>
                    <a:lnTo>
                      <a:pt x="335" y="1367"/>
                    </a:lnTo>
                    <a:lnTo>
                      <a:pt x="338" y="1368"/>
                    </a:lnTo>
                    <a:lnTo>
                      <a:pt x="339" y="1371"/>
                    </a:lnTo>
                    <a:close/>
                    <a:moveTo>
                      <a:pt x="70" y="1386"/>
                    </a:moveTo>
                    <a:lnTo>
                      <a:pt x="69" y="1393"/>
                    </a:lnTo>
                    <a:lnTo>
                      <a:pt x="68" y="1401"/>
                    </a:lnTo>
                    <a:lnTo>
                      <a:pt x="67" y="1408"/>
                    </a:lnTo>
                    <a:lnTo>
                      <a:pt x="66" y="1415"/>
                    </a:lnTo>
                    <a:lnTo>
                      <a:pt x="64" y="1422"/>
                    </a:lnTo>
                    <a:lnTo>
                      <a:pt x="61" y="1428"/>
                    </a:lnTo>
                    <a:lnTo>
                      <a:pt x="59" y="1435"/>
                    </a:lnTo>
                    <a:lnTo>
                      <a:pt x="57" y="1441"/>
                    </a:lnTo>
                    <a:lnTo>
                      <a:pt x="56" y="1446"/>
                    </a:lnTo>
                    <a:lnTo>
                      <a:pt x="55" y="1451"/>
                    </a:lnTo>
                    <a:lnTo>
                      <a:pt x="55" y="1456"/>
                    </a:lnTo>
                    <a:lnTo>
                      <a:pt x="55" y="1461"/>
                    </a:lnTo>
                    <a:lnTo>
                      <a:pt x="53" y="1465"/>
                    </a:lnTo>
                    <a:lnTo>
                      <a:pt x="53" y="1471"/>
                    </a:lnTo>
                    <a:lnTo>
                      <a:pt x="51" y="1474"/>
                    </a:lnTo>
                    <a:lnTo>
                      <a:pt x="48" y="1479"/>
                    </a:lnTo>
                    <a:lnTo>
                      <a:pt x="46" y="1482"/>
                    </a:lnTo>
                    <a:lnTo>
                      <a:pt x="46" y="1486"/>
                    </a:lnTo>
                    <a:lnTo>
                      <a:pt x="46" y="1490"/>
                    </a:lnTo>
                    <a:lnTo>
                      <a:pt x="47" y="1493"/>
                    </a:lnTo>
                    <a:lnTo>
                      <a:pt x="47" y="1497"/>
                    </a:lnTo>
                    <a:lnTo>
                      <a:pt x="47" y="1500"/>
                    </a:lnTo>
                    <a:lnTo>
                      <a:pt x="46" y="1503"/>
                    </a:lnTo>
                    <a:lnTo>
                      <a:pt x="44" y="1508"/>
                    </a:lnTo>
                    <a:lnTo>
                      <a:pt x="43" y="1512"/>
                    </a:lnTo>
                    <a:lnTo>
                      <a:pt x="42" y="1518"/>
                    </a:lnTo>
                    <a:lnTo>
                      <a:pt x="40" y="1524"/>
                    </a:lnTo>
                    <a:lnTo>
                      <a:pt x="36" y="1528"/>
                    </a:lnTo>
                    <a:lnTo>
                      <a:pt x="36" y="1533"/>
                    </a:lnTo>
                    <a:lnTo>
                      <a:pt x="36" y="1537"/>
                    </a:lnTo>
                    <a:lnTo>
                      <a:pt x="37" y="1542"/>
                    </a:lnTo>
                    <a:lnTo>
                      <a:pt x="37" y="1546"/>
                    </a:lnTo>
                    <a:lnTo>
                      <a:pt x="37" y="1551"/>
                    </a:lnTo>
                    <a:lnTo>
                      <a:pt x="36" y="1555"/>
                    </a:lnTo>
                    <a:lnTo>
                      <a:pt x="33" y="1559"/>
                    </a:lnTo>
                    <a:lnTo>
                      <a:pt x="31" y="1562"/>
                    </a:lnTo>
                    <a:lnTo>
                      <a:pt x="30" y="1566"/>
                    </a:lnTo>
                    <a:lnTo>
                      <a:pt x="30" y="1570"/>
                    </a:lnTo>
                    <a:lnTo>
                      <a:pt x="29" y="1574"/>
                    </a:lnTo>
                    <a:lnTo>
                      <a:pt x="29" y="1578"/>
                    </a:lnTo>
                    <a:lnTo>
                      <a:pt x="27" y="1582"/>
                    </a:lnTo>
                    <a:lnTo>
                      <a:pt x="25" y="1585"/>
                    </a:lnTo>
                    <a:lnTo>
                      <a:pt x="23" y="1589"/>
                    </a:lnTo>
                    <a:lnTo>
                      <a:pt x="20" y="1591"/>
                    </a:lnTo>
                    <a:lnTo>
                      <a:pt x="16" y="1592"/>
                    </a:lnTo>
                    <a:lnTo>
                      <a:pt x="11" y="1591"/>
                    </a:lnTo>
                    <a:lnTo>
                      <a:pt x="6" y="1590"/>
                    </a:lnTo>
                    <a:lnTo>
                      <a:pt x="1" y="1591"/>
                    </a:lnTo>
                    <a:lnTo>
                      <a:pt x="0" y="1587"/>
                    </a:lnTo>
                    <a:lnTo>
                      <a:pt x="0" y="1582"/>
                    </a:lnTo>
                    <a:lnTo>
                      <a:pt x="1" y="1576"/>
                    </a:lnTo>
                    <a:lnTo>
                      <a:pt x="3" y="1572"/>
                    </a:lnTo>
                    <a:lnTo>
                      <a:pt x="5" y="1568"/>
                    </a:lnTo>
                    <a:lnTo>
                      <a:pt x="6" y="1563"/>
                    </a:lnTo>
                    <a:lnTo>
                      <a:pt x="7" y="1557"/>
                    </a:lnTo>
                    <a:lnTo>
                      <a:pt x="6" y="1553"/>
                    </a:lnTo>
                    <a:lnTo>
                      <a:pt x="7" y="1546"/>
                    </a:lnTo>
                    <a:lnTo>
                      <a:pt x="8" y="1539"/>
                    </a:lnTo>
                    <a:lnTo>
                      <a:pt x="8" y="1533"/>
                    </a:lnTo>
                    <a:lnTo>
                      <a:pt x="8" y="1526"/>
                    </a:lnTo>
                    <a:lnTo>
                      <a:pt x="8" y="1518"/>
                    </a:lnTo>
                    <a:lnTo>
                      <a:pt x="10" y="1512"/>
                    </a:lnTo>
                    <a:lnTo>
                      <a:pt x="12" y="1506"/>
                    </a:lnTo>
                    <a:lnTo>
                      <a:pt x="14" y="1499"/>
                    </a:lnTo>
                    <a:lnTo>
                      <a:pt x="16" y="1493"/>
                    </a:lnTo>
                    <a:lnTo>
                      <a:pt x="18" y="1488"/>
                    </a:lnTo>
                    <a:lnTo>
                      <a:pt x="18" y="1480"/>
                    </a:lnTo>
                    <a:lnTo>
                      <a:pt x="19" y="1473"/>
                    </a:lnTo>
                    <a:lnTo>
                      <a:pt x="20" y="1467"/>
                    </a:lnTo>
                    <a:lnTo>
                      <a:pt x="21" y="1461"/>
                    </a:lnTo>
                    <a:lnTo>
                      <a:pt x="25" y="1456"/>
                    </a:lnTo>
                    <a:lnTo>
                      <a:pt x="30" y="1452"/>
                    </a:lnTo>
                    <a:lnTo>
                      <a:pt x="31" y="1446"/>
                    </a:lnTo>
                    <a:lnTo>
                      <a:pt x="28" y="1440"/>
                    </a:lnTo>
                    <a:lnTo>
                      <a:pt x="26" y="1436"/>
                    </a:lnTo>
                    <a:lnTo>
                      <a:pt x="32" y="1433"/>
                    </a:lnTo>
                    <a:lnTo>
                      <a:pt x="31" y="1429"/>
                    </a:lnTo>
                    <a:lnTo>
                      <a:pt x="30" y="1426"/>
                    </a:lnTo>
                    <a:lnTo>
                      <a:pt x="31" y="1424"/>
                    </a:lnTo>
                    <a:lnTo>
                      <a:pt x="32" y="1420"/>
                    </a:lnTo>
                    <a:lnTo>
                      <a:pt x="33" y="1418"/>
                    </a:lnTo>
                    <a:lnTo>
                      <a:pt x="35" y="1415"/>
                    </a:lnTo>
                    <a:lnTo>
                      <a:pt x="36" y="1411"/>
                    </a:lnTo>
                    <a:lnTo>
                      <a:pt x="35" y="1407"/>
                    </a:lnTo>
                    <a:lnTo>
                      <a:pt x="38" y="1406"/>
                    </a:lnTo>
                    <a:lnTo>
                      <a:pt x="39" y="1404"/>
                    </a:lnTo>
                    <a:lnTo>
                      <a:pt x="41" y="1403"/>
                    </a:lnTo>
                    <a:lnTo>
                      <a:pt x="42" y="1400"/>
                    </a:lnTo>
                    <a:lnTo>
                      <a:pt x="41" y="1394"/>
                    </a:lnTo>
                    <a:lnTo>
                      <a:pt x="42" y="1389"/>
                    </a:lnTo>
                    <a:lnTo>
                      <a:pt x="44" y="1383"/>
                    </a:lnTo>
                    <a:lnTo>
                      <a:pt x="42" y="1379"/>
                    </a:lnTo>
                    <a:lnTo>
                      <a:pt x="46" y="1377"/>
                    </a:lnTo>
                    <a:lnTo>
                      <a:pt x="50" y="1376"/>
                    </a:lnTo>
                    <a:lnTo>
                      <a:pt x="55" y="1375"/>
                    </a:lnTo>
                    <a:lnTo>
                      <a:pt x="60" y="1375"/>
                    </a:lnTo>
                    <a:lnTo>
                      <a:pt x="66" y="1375"/>
                    </a:lnTo>
                    <a:lnTo>
                      <a:pt x="69" y="1377"/>
                    </a:lnTo>
                    <a:lnTo>
                      <a:pt x="70" y="1381"/>
                    </a:lnTo>
                    <a:lnTo>
                      <a:pt x="70" y="1386"/>
                    </a:lnTo>
                    <a:close/>
                    <a:moveTo>
                      <a:pt x="347" y="1388"/>
                    </a:moveTo>
                    <a:lnTo>
                      <a:pt x="346" y="1389"/>
                    </a:lnTo>
                    <a:lnTo>
                      <a:pt x="346" y="1388"/>
                    </a:lnTo>
                    <a:lnTo>
                      <a:pt x="345" y="1386"/>
                    </a:lnTo>
                    <a:lnTo>
                      <a:pt x="346" y="1386"/>
                    </a:lnTo>
                    <a:lnTo>
                      <a:pt x="347" y="1386"/>
                    </a:lnTo>
                    <a:lnTo>
                      <a:pt x="347" y="1388"/>
                    </a:lnTo>
                    <a:close/>
                    <a:moveTo>
                      <a:pt x="346" y="1399"/>
                    </a:moveTo>
                    <a:lnTo>
                      <a:pt x="348" y="1399"/>
                    </a:lnTo>
                    <a:lnTo>
                      <a:pt x="346" y="1399"/>
                    </a:lnTo>
                    <a:close/>
                    <a:moveTo>
                      <a:pt x="75" y="1409"/>
                    </a:moveTo>
                    <a:lnTo>
                      <a:pt x="74" y="1409"/>
                    </a:lnTo>
                    <a:lnTo>
                      <a:pt x="73" y="1409"/>
                    </a:lnTo>
                    <a:lnTo>
                      <a:pt x="72" y="1409"/>
                    </a:lnTo>
                    <a:lnTo>
                      <a:pt x="72" y="1407"/>
                    </a:lnTo>
                    <a:lnTo>
                      <a:pt x="74" y="1407"/>
                    </a:lnTo>
                    <a:lnTo>
                      <a:pt x="75" y="1407"/>
                    </a:lnTo>
                    <a:lnTo>
                      <a:pt x="75" y="1408"/>
                    </a:lnTo>
                    <a:lnTo>
                      <a:pt x="75" y="1409"/>
                    </a:lnTo>
                    <a:close/>
                    <a:moveTo>
                      <a:pt x="463" y="1427"/>
                    </a:moveTo>
                    <a:lnTo>
                      <a:pt x="459" y="1428"/>
                    </a:lnTo>
                    <a:lnTo>
                      <a:pt x="458" y="1431"/>
                    </a:lnTo>
                    <a:lnTo>
                      <a:pt x="458" y="1434"/>
                    </a:lnTo>
                    <a:lnTo>
                      <a:pt x="458" y="1437"/>
                    </a:lnTo>
                    <a:lnTo>
                      <a:pt x="458" y="1440"/>
                    </a:lnTo>
                    <a:lnTo>
                      <a:pt x="457" y="1443"/>
                    </a:lnTo>
                    <a:lnTo>
                      <a:pt x="454" y="1443"/>
                    </a:lnTo>
                    <a:lnTo>
                      <a:pt x="449" y="1441"/>
                    </a:lnTo>
                    <a:lnTo>
                      <a:pt x="449" y="1439"/>
                    </a:lnTo>
                    <a:lnTo>
                      <a:pt x="447" y="1438"/>
                    </a:lnTo>
                    <a:lnTo>
                      <a:pt x="446" y="1437"/>
                    </a:lnTo>
                    <a:lnTo>
                      <a:pt x="447" y="1436"/>
                    </a:lnTo>
                    <a:lnTo>
                      <a:pt x="449" y="1436"/>
                    </a:lnTo>
                    <a:lnTo>
                      <a:pt x="453" y="1437"/>
                    </a:lnTo>
                    <a:lnTo>
                      <a:pt x="456" y="1437"/>
                    </a:lnTo>
                    <a:lnTo>
                      <a:pt x="458" y="1434"/>
                    </a:lnTo>
                    <a:lnTo>
                      <a:pt x="457" y="1431"/>
                    </a:lnTo>
                    <a:lnTo>
                      <a:pt x="456" y="1429"/>
                    </a:lnTo>
                    <a:lnTo>
                      <a:pt x="456" y="1427"/>
                    </a:lnTo>
                    <a:lnTo>
                      <a:pt x="457" y="1426"/>
                    </a:lnTo>
                    <a:lnTo>
                      <a:pt x="458" y="1426"/>
                    </a:lnTo>
                    <a:lnTo>
                      <a:pt x="460" y="1426"/>
                    </a:lnTo>
                    <a:lnTo>
                      <a:pt x="462" y="1427"/>
                    </a:lnTo>
                    <a:lnTo>
                      <a:pt x="463" y="1427"/>
                    </a:lnTo>
                    <a:close/>
                    <a:moveTo>
                      <a:pt x="423" y="1434"/>
                    </a:moveTo>
                    <a:lnTo>
                      <a:pt x="423" y="1437"/>
                    </a:lnTo>
                    <a:lnTo>
                      <a:pt x="422" y="1438"/>
                    </a:lnTo>
                    <a:lnTo>
                      <a:pt x="421" y="1437"/>
                    </a:lnTo>
                    <a:lnTo>
                      <a:pt x="423" y="1434"/>
                    </a:lnTo>
                    <a:close/>
                    <a:moveTo>
                      <a:pt x="292" y="1446"/>
                    </a:moveTo>
                    <a:lnTo>
                      <a:pt x="292" y="1447"/>
                    </a:lnTo>
                    <a:lnTo>
                      <a:pt x="290" y="1448"/>
                    </a:lnTo>
                    <a:lnTo>
                      <a:pt x="288" y="1447"/>
                    </a:lnTo>
                    <a:lnTo>
                      <a:pt x="287" y="1447"/>
                    </a:lnTo>
                    <a:lnTo>
                      <a:pt x="286" y="1446"/>
                    </a:lnTo>
                    <a:lnTo>
                      <a:pt x="287" y="1446"/>
                    </a:lnTo>
                    <a:lnTo>
                      <a:pt x="287" y="1444"/>
                    </a:lnTo>
                    <a:lnTo>
                      <a:pt x="288" y="1444"/>
                    </a:lnTo>
                    <a:lnTo>
                      <a:pt x="290" y="1445"/>
                    </a:lnTo>
                    <a:lnTo>
                      <a:pt x="291" y="1445"/>
                    </a:lnTo>
                    <a:lnTo>
                      <a:pt x="292" y="1446"/>
                    </a:lnTo>
                    <a:close/>
                    <a:moveTo>
                      <a:pt x="400" y="1463"/>
                    </a:moveTo>
                    <a:lnTo>
                      <a:pt x="402" y="1465"/>
                    </a:lnTo>
                    <a:lnTo>
                      <a:pt x="401" y="1465"/>
                    </a:lnTo>
                    <a:lnTo>
                      <a:pt x="400" y="1465"/>
                    </a:lnTo>
                    <a:lnTo>
                      <a:pt x="399" y="1465"/>
                    </a:lnTo>
                    <a:lnTo>
                      <a:pt x="396" y="1463"/>
                    </a:lnTo>
                    <a:lnTo>
                      <a:pt x="397" y="1462"/>
                    </a:lnTo>
                    <a:lnTo>
                      <a:pt x="399" y="1462"/>
                    </a:lnTo>
                    <a:lnTo>
                      <a:pt x="400" y="1463"/>
                    </a:lnTo>
                    <a:close/>
                    <a:moveTo>
                      <a:pt x="431" y="1542"/>
                    </a:moveTo>
                    <a:lnTo>
                      <a:pt x="430" y="1542"/>
                    </a:lnTo>
                    <a:lnTo>
                      <a:pt x="428" y="1542"/>
                    </a:lnTo>
                    <a:lnTo>
                      <a:pt x="428" y="1540"/>
                    </a:lnTo>
                    <a:lnTo>
                      <a:pt x="429" y="1540"/>
                    </a:lnTo>
                    <a:lnTo>
                      <a:pt x="430" y="1540"/>
                    </a:lnTo>
                    <a:lnTo>
                      <a:pt x="431" y="1540"/>
                    </a:lnTo>
                    <a:lnTo>
                      <a:pt x="431" y="1542"/>
                    </a:lnTo>
                    <a:close/>
                    <a:moveTo>
                      <a:pt x="314" y="1563"/>
                    </a:moveTo>
                    <a:lnTo>
                      <a:pt x="316" y="1564"/>
                    </a:lnTo>
                    <a:lnTo>
                      <a:pt x="316" y="1565"/>
                    </a:lnTo>
                    <a:lnTo>
                      <a:pt x="315" y="1565"/>
                    </a:lnTo>
                    <a:lnTo>
                      <a:pt x="314" y="1563"/>
                    </a:lnTo>
                    <a:close/>
                    <a:moveTo>
                      <a:pt x="257" y="1605"/>
                    </a:moveTo>
                    <a:lnTo>
                      <a:pt x="260" y="1606"/>
                    </a:lnTo>
                    <a:lnTo>
                      <a:pt x="264" y="1608"/>
                    </a:lnTo>
                    <a:lnTo>
                      <a:pt x="266" y="1609"/>
                    </a:lnTo>
                    <a:lnTo>
                      <a:pt x="266" y="1613"/>
                    </a:lnTo>
                    <a:lnTo>
                      <a:pt x="264" y="1615"/>
                    </a:lnTo>
                    <a:lnTo>
                      <a:pt x="261" y="1617"/>
                    </a:lnTo>
                    <a:lnTo>
                      <a:pt x="258" y="1619"/>
                    </a:lnTo>
                    <a:lnTo>
                      <a:pt x="255" y="1618"/>
                    </a:lnTo>
                    <a:lnTo>
                      <a:pt x="255" y="1617"/>
                    </a:lnTo>
                    <a:lnTo>
                      <a:pt x="255" y="1615"/>
                    </a:lnTo>
                    <a:lnTo>
                      <a:pt x="255" y="1613"/>
                    </a:lnTo>
                    <a:lnTo>
                      <a:pt x="255" y="1611"/>
                    </a:lnTo>
                    <a:lnTo>
                      <a:pt x="258" y="1608"/>
                    </a:lnTo>
                    <a:lnTo>
                      <a:pt x="257" y="1605"/>
                    </a:lnTo>
                    <a:lnTo>
                      <a:pt x="255" y="1603"/>
                    </a:lnTo>
                    <a:lnTo>
                      <a:pt x="257" y="1605"/>
                    </a:lnTo>
                    <a:close/>
                    <a:moveTo>
                      <a:pt x="263" y="1634"/>
                    </a:moveTo>
                    <a:lnTo>
                      <a:pt x="260" y="1636"/>
                    </a:lnTo>
                    <a:lnTo>
                      <a:pt x="257" y="1636"/>
                    </a:lnTo>
                    <a:lnTo>
                      <a:pt x="255" y="1636"/>
                    </a:lnTo>
                    <a:lnTo>
                      <a:pt x="251" y="1636"/>
                    </a:lnTo>
                    <a:lnTo>
                      <a:pt x="250" y="1633"/>
                    </a:lnTo>
                    <a:lnTo>
                      <a:pt x="251" y="1629"/>
                    </a:lnTo>
                    <a:lnTo>
                      <a:pt x="254" y="1626"/>
                    </a:lnTo>
                    <a:lnTo>
                      <a:pt x="255" y="1623"/>
                    </a:lnTo>
                    <a:lnTo>
                      <a:pt x="260" y="1621"/>
                    </a:lnTo>
                    <a:lnTo>
                      <a:pt x="263" y="1625"/>
                    </a:lnTo>
                    <a:lnTo>
                      <a:pt x="264" y="1630"/>
                    </a:lnTo>
                    <a:lnTo>
                      <a:pt x="263" y="1634"/>
                    </a:lnTo>
                    <a:close/>
                    <a:moveTo>
                      <a:pt x="339" y="1636"/>
                    </a:moveTo>
                    <a:lnTo>
                      <a:pt x="339" y="1636"/>
                    </a:lnTo>
                    <a:lnTo>
                      <a:pt x="339" y="1635"/>
                    </a:lnTo>
                    <a:lnTo>
                      <a:pt x="339" y="1633"/>
                    </a:lnTo>
                    <a:lnTo>
                      <a:pt x="339" y="1632"/>
                    </a:lnTo>
                    <a:lnTo>
                      <a:pt x="340" y="1632"/>
                    </a:lnTo>
                    <a:lnTo>
                      <a:pt x="340" y="1634"/>
                    </a:lnTo>
                    <a:lnTo>
                      <a:pt x="339" y="1634"/>
                    </a:lnTo>
                    <a:lnTo>
                      <a:pt x="339" y="1636"/>
                    </a:lnTo>
                    <a:close/>
                    <a:moveTo>
                      <a:pt x="337" y="1644"/>
                    </a:moveTo>
                    <a:lnTo>
                      <a:pt x="333" y="1644"/>
                    </a:lnTo>
                    <a:lnTo>
                      <a:pt x="334" y="1641"/>
                    </a:lnTo>
                    <a:lnTo>
                      <a:pt x="337" y="1638"/>
                    </a:lnTo>
                    <a:lnTo>
                      <a:pt x="337" y="1644"/>
                    </a:lnTo>
                    <a:close/>
                    <a:moveTo>
                      <a:pt x="329" y="1692"/>
                    </a:moveTo>
                    <a:lnTo>
                      <a:pt x="327" y="1692"/>
                    </a:lnTo>
                    <a:lnTo>
                      <a:pt x="326" y="1692"/>
                    </a:lnTo>
                    <a:lnTo>
                      <a:pt x="326" y="1690"/>
                    </a:lnTo>
                    <a:lnTo>
                      <a:pt x="328" y="1689"/>
                    </a:lnTo>
                    <a:lnTo>
                      <a:pt x="329" y="1689"/>
                    </a:lnTo>
                    <a:lnTo>
                      <a:pt x="329" y="1690"/>
                    </a:lnTo>
                    <a:lnTo>
                      <a:pt x="329" y="1692"/>
                    </a:lnTo>
                    <a:close/>
                    <a:moveTo>
                      <a:pt x="275" y="1854"/>
                    </a:moveTo>
                    <a:lnTo>
                      <a:pt x="273" y="1857"/>
                    </a:lnTo>
                    <a:lnTo>
                      <a:pt x="270" y="1861"/>
                    </a:lnTo>
                    <a:lnTo>
                      <a:pt x="272" y="1865"/>
                    </a:lnTo>
                    <a:lnTo>
                      <a:pt x="272" y="1869"/>
                    </a:lnTo>
                    <a:lnTo>
                      <a:pt x="273" y="1873"/>
                    </a:lnTo>
                    <a:lnTo>
                      <a:pt x="272" y="1877"/>
                    </a:lnTo>
                    <a:lnTo>
                      <a:pt x="269" y="1880"/>
                    </a:lnTo>
                    <a:lnTo>
                      <a:pt x="265" y="1881"/>
                    </a:lnTo>
                    <a:lnTo>
                      <a:pt x="265" y="1887"/>
                    </a:lnTo>
                    <a:lnTo>
                      <a:pt x="265" y="1893"/>
                    </a:lnTo>
                    <a:lnTo>
                      <a:pt x="265" y="1899"/>
                    </a:lnTo>
                    <a:lnTo>
                      <a:pt x="265" y="1905"/>
                    </a:lnTo>
                    <a:lnTo>
                      <a:pt x="264" y="1911"/>
                    </a:lnTo>
                    <a:lnTo>
                      <a:pt x="263" y="1916"/>
                    </a:lnTo>
                    <a:lnTo>
                      <a:pt x="260" y="1921"/>
                    </a:lnTo>
                    <a:lnTo>
                      <a:pt x="257" y="1924"/>
                    </a:lnTo>
                    <a:lnTo>
                      <a:pt x="255" y="1923"/>
                    </a:lnTo>
                    <a:lnTo>
                      <a:pt x="255" y="1921"/>
                    </a:lnTo>
                    <a:lnTo>
                      <a:pt x="255" y="1918"/>
                    </a:lnTo>
                    <a:lnTo>
                      <a:pt x="255" y="1915"/>
                    </a:lnTo>
                    <a:lnTo>
                      <a:pt x="257" y="1913"/>
                    </a:lnTo>
                    <a:lnTo>
                      <a:pt x="258" y="1910"/>
                    </a:lnTo>
                    <a:lnTo>
                      <a:pt x="258" y="1907"/>
                    </a:lnTo>
                    <a:lnTo>
                      <a:pt x="257" y="1904"/>
                    </a:lnTo>
                    <a:lnTo>
                      <a:pt x="257" y="1901"/>
                    </a:lnTo>
                    <a:lnTo>
                      <a:pt x="256" y="1898"/>
                    </a:lnTo>
                    <a:lnTo>
                      <a:pt x="256" y="1895"/>
                    </a:lnTo>
                    <a:lnTo>
                      <a:pt x="257" y="1891"/>
                    </a:lnTo>
                    <a:lnTo>
                      <a:pt x="260" y="1889"/>
                    </a:lnTo>
                    <a:lnTo>
                      <a:pt x="263" y="1885"/>
                    </a:lnTo>
                    <a:lnTo>
                      <a:pt x="264" y="1881"/>
                    </a:lnTo>
                    <a:lnTo>
                      <a:pt x="265" y="1877"/>
                    </a:lnTo>
                    <a:lnTo>
                      <a:pt x="265" y="1872"/>
                    </a:lnTo>
                    <a:lnTo>
                      <a:pt x="265" y="1868"/>
                    </a:lnTo>
                    <a:lnTo>
                      <a:pt x="265" y="1863"/>
                    </a:lnTo>
                    <a:lnTo>
                      <a:pt x="265" y="1860"/>
                    </a:lnTo>
                    <a:lnTo>
                      <a:pt x="268" y="1858"/>
                    </a:lnTo>
                    <a:lnTo>
                      <a:pt x="269" y="1855"/>
                    </a:lnTo>
                    <a:lnTo>
                      <a:pt x="270" y="1852"/>
                    </a:lnTo>
                    <a:lnTo>
                      <a:pt x="272" y="1848"/>
                    </a:lnTo>
                    <a:lnTo>
                      <a:pt x="273" y="1845"/>
                    </a:lnTo>
                    <a:lnTo>
                      <a:pt x="273" y="1842"/>
                    </a:lnTo>
                    <a:lnTo>
                      <a:pt x="273" y="1838"/>
                    </a:lnTo>
                    <a:lnTo>
                      <a:pt x="273" y="1836"/>
                    </a:lnTo>
                    <a:lnTo>
                      <a:pt x="275" y="1838"/>
                    </a:lnTo>
                    <a:lnTo>
                      <a:pt x="275" y="1844"/>
                    </a:lnTo>
                    <a:lnTo>
                      <a:pt x="275" y="1849"/>
                    </a:lnTo>
                    <a:lnTo>
                      <a:pt x="275" y="1854"/>
                    </a:lnTo>
                    <a:close/>
                    <a:moveTo>
                      <a:pt x="287" y="1842"/>
                    </a:moveTo>
                    <a:lnTo>
                      <a:pt x="286" y="1841"/>
                    </a:lnTo>
                    <a:lnTo>
                      <a:pt x="285" y="1840"/>
                    </a:lnTo>
                    <a:lnTo>
                      <a:pt x="285" y="1838"/>
                    </a:lnTo>
                    <a:lnTo>
                      <a:pt x="286" y="1837"/>
                    </a:lnTo>
                    <a:lnTo>
                      <a:pt x="288" y="1837"/>
                    </a:lnTo>
                    <a:lnTo>
                      <a:pt x="290" y="1838"/>
                    </a:lnTo>
                    <a:lnTo>
                      <a:pt x="288" y="1840"/>
                    </a:lnTo>
                    <a:lnTo>
                      <a:pt x="287" y="1842"/>
                    </a:lnTo>
                    <a:close/>
                    <a:moveTo>
                      <a:pt x="250" y="1864"/>
                    </a:moveTo>
                    <a:lnTo>
                      <a:pt x="251" y="1865"/>
                    </a:lnTo>
                    <a:lnTo>
                      <a:pt x="250" y="1865"/>
                    </a:lnTo>
                    <a:lnTo>
                      <a:pt x="249" y="1865"/>
                    </a:lnTo>
                    <a:lnTo>
                      <a:pt x="248" y="1863"/>
                    </a:lnTo>
                    <a:lnTo>
                      <a:pt x="249" y="1861"/>
                    </a:lnTo>
                    <a:lnTo>
                      <a:pt x="250" y="1862"/>
                    </a:lnTo>
                    <a:lnTo>
                      <a:pt x="250" y="1864"/>
                    </a:lnTo>
                    <a:close/>
                    <a:moveTo>
                      <a:pt x="283" y="1864"/>
                    </a:moveTo>
                    <a:lnTo>
                      <a:pt x="281" y="1865"/>
                    </a:lnTo>
                    <a:lnTo>
                      <a:pt x="281" y="1864"/>
                    </a:lnTo>
                    <a:lnTo>
                      <a:pt x="281" y="1863"/>
                    </a:lnTo>
                    <a:lnTo>
                      <a:pt x="282" y="1863"/>
                    </a:lnTo>
                    <a:lnTo>
                      <a:pt x="283" y="1863"/>
                    </a:lnTo>
                    <a:lnTo>
                      <a:pt x="283" y="1864"/>
                    </a:lnTo>
                    <a:close/>
                    <a:moveTo>
                      <a:pt x="279" y="1907"/>
                    </a:moveTo>
                    <a:lnTo>
                      <a:pt x="279" y="1908"/>
                    </a:lnTo>
                    <a:lnTo>
                      <a:pt x="279" y="1910"/>
                    </a:lnTo>
                    <a:lnTo>
                      <a:pt x="277" y="1912"/>
                    </a:lnTo>
                    <a:lnTo>
                      <a:pt x="276" y="1913"/>
                    </a:lnTo>
                    <a:lnTo>
                      <a:pt x="275" y="1912"/>
                    </a:lnTo>
                    <a:lnTo>
                      <a:pt x="274" y="1910"/>
                    </a:lnTo>
                    <a:lnTo>
                      <a:pt x="274" y="1908"/>
                    </a:lnTo>
                    <a:lnTo>
                      <a:pt x="273" y="1906"/>
                    </a:lnTo>
                    <a:lnTo>
                      <a:pt x="274" y="1901"/>
                    </a:lnTo>
                    <a:lnTo>
                      <a:pt x="277" y="1900"/>
                    </a:lnTo>
                    <a:lnTo>
                      <a:pt x="279" y="1903"/>
                    </a:lnTo>
                    <a:lnTo>
                      <a:pt x="279" y="1907"/>
                    </a:lnTo>
                    <a:close/>
                    <a:moveTo>
                      <a:pt x="214" y="1945"/>
                    </a:moveTo>
                    <a:lnTo>
                      <a:pt x="212" y="1941"/>
                    </a:lnTo>
                    <a:lnTo>
                      <a:pt x="212" y="1935"/>
                    </a:lnTo>
                    <a:lnTo>
                      <a:pt x="212" y="1931"/>
                    </a:lnTo>
                    <a:lnTo>
                      <a:pt x="214" y="1926"/>
                    </a:lnTo>
                    <a:lnTo>
                      <a:pt x="215" y="1932"/>
                    </a:lnTo>
                    <a:lnTo>
                      <a:pt x="215" y="1936"/>
                    </a:lnTo>
                    <a:lnTo>
                      <a:pt x="215" y="1941"/>
                    </a:lnTo>
                    <a:lnTo>
                      <a:pt x="214" y="1945"/>
                    </a:lnTo>
                    <a:close/>
                    <a:moveTo>
                      <a:pt x="257" y="1939"/>
                    </a:moveTo>
                    <a:lnTo>
                      <a:pt x="256" y="1941"/>
                    </a:lnTo>
                    <a:lnTo>
                      <a:pt x="255" y="1941"/>
                    </a:lnTo>
                    <a:lnTo>
                      <a:pt x="255" y="1940"/>
                    </a:lnTo>
                    <a:lnTo>
                      <a:pt x="255" y="1938"/>
                    </a:lnTo>
                    <a:lnTo>
                      <a:pt x="255" y="1936"/>
                    </a:lnTo>
                    <a:lnTo>
                      <a:pt x="256" y="1935"/>
                    </a:lnTo>
                    <a:lnTo>
                      <a:pt x="257" y="1936"/>
                    </a:lnTo>
                    <a:lnTo>
                      <a:pt x="257" y="1939"/>
                    </a:lnTo>
                    <a:close/>
                    <a:moveTo>
                      <a:pt x="212" y="1954"/>
                    </a:moveTo>
                    <a:lnTo>
                      <a:pt x="212" y="1957"/>
                    </a:lnTo>
                    <a:lnTo>
                      <a:pt x="211" y="1956"/>
                    </a:lnTo>
                    <a:lnTo>
                      <a:pt x="212" y="1954"/>
                    </a:lnTo>
                    <a:close/>
                    <a:moveTo>
                      <a:pt x="254" y="1976"/>
                    </a:moveTo>
                    <a:lnTo>
                      <a:pt x="250" y="1974"/>
                    </a:lnTo>
                    <a:lnTo>
                      <a:pt x="247" y="1973"/>
                    </a:lnTo>
                    <a:lnTo>
                      <a:pt x="247" y="1970"/>
                    </a:lnTo>
                    <a:lnTo>
                      <a:pt x="247" y="1966"/>
                    </a:lnTo>
                    <a:lnTo>
                      <a:pt x="249" y="1968"/>
                    </a:lnTo>
                    <a:lnTo>
                      <a:pt x="252" y="1971"/>
                    </a:lnTo>
                    <a:lnTo>
                      <a:pt x="255" y="1973"/>
                    </a:lnTo>
                    <a:lnTo>
                      <a:pt x="257" y="1975"/>
                    </a:lnTo>
                    <a:lnTo>
                      <a:pt x="257" y="1976"/>
                    </a:lnTo>
                    <a:lnTo>
                      <a:pt x="255" y="1976"/>
                    </a:lnTo>
                    <a:lnTo>
                      <a:pt x="254" y="1976"/>
                    </a:lnTo>
                    <a:close/>
                    <a:moveTo>
                      <a:pt x="239" y="1977"/>
                    </a:moveTo>
                    <a:lnTo>
                      <a:pt x="239" y="1979"/>
                    </a:lnTo>
                    <a:lnTo>
                      <a:pt x="240" y="1981"/>
                    </a:lnTo>
                    <a:lnTo>
                      <a:pt x="241" y="1984"/>
                    </a:lnTo>
                    <a:lnTo>
                      <a:pt x="243" y="1985"/>
                    </a:lnTo>
                    <a:lnTo>
                      <a:pt x="247" y="1986"/>
                    </a:lnTo>
                    <a:lnTo>
                      <a:pt x="249" y="1986"/>
                    </a:lnTo>
                    <a:lnTo>
                      <a:pt x="251" y="1986"/>
                    </a:lnTo>
                    <a:lnTo>
                      <a:pt x="252" y="1988"/>
                    </a:lnTo>
                    <a:lnTo>
                      <a:pt x="249" y="1988"/>
                    </a:lnTo>
                    <a:lnTo>
                      <a:pt x="245" y="1988"/>
                    </a:lnTo>
                    <a:lnTo>
                      <a:pt x="241" y="1990"/>
                    </a:lnTo>
                    <a:lnTo>
                      <a:pt x="239" y="1994"/>
                    </a:lnTo>
                    <a:lnTo>
                      <a:pt x="237" y="1999"/>
                    </a:lnTo>
                    <a:lnTo>
                      <a:pt x="238" y="2005"/>
                    </a:lnTo>
                    <a:lnTo>
                      <a:pt x="239" y="2009"/>
                    </a:lnTo>
                    <a:lnTo>
                      <a:pt x="240" y="2014"/>
                    </a:lnTo>
                    <a:lnTo>
                      <a:pt x="242" y="2018"/>
                    </a:lnTo>
                    <a:lnTo>
                      <a:pt x="241" y="2022"/>
                    </a:lnTo>
                    <a:lnTo>
                      <a:pt x="238" y="2024"/>
                    </a:lnTo>
                    <a:lnTo>
                      <a:pt x="230" y="2026"/>
                    </a:lnTo>
                    <a:lnTo>
                      <a:pt x="231" y="2022"/>
                    </a:lnTo>
                    <a:lnTo>
                      <a:pt x="229" y="2018"/>
                    </a:lnTo>
                    <a:lnTo>
                      <a:pt x="229" y="2015"/>
                    </a:lnTo>
                    <a:lnTo>
                      <a:pt x="234" y="2015"/>
                    </a:lnTo>
                    <a:lnTo>
                      <a:pt x="236" y="2013"/>
                    </a:lnTo>
                    <a:lnTo>
                      <a:pt x="236" y="2011"/>
                    </a:lnTo>
                    <a:lnTo>
                      <a:pt x="234" y="2009"/>
                    </a:lnTo>
                    <a:lnTo>
                      <a:pt x="233" y="2007"/>
                    </a:lnTo>
                    <a:lnTo>
                      <a:pt x="232" y="2007"/>
                    </a:lnTo>
                    <a:lnTo>
                      <a:pt x="230" y="2006"/>
                    </a:lnTo>
                    <a:lnTo>
                      <a:pt x="229" y="2005"/>
                    </a:lnTo>
                    <a:lnTo>
                      <a:pt x="227" y="2005"/>
                    </a:lnTo>
                    <a:lnTo>
                      <a:pt x="225" y="2007"/>
                    </a:lnTo>
                    <a:lnTo>
                      <a:pt x="225" y="2009"/>
                    </a:lnTo>
                    <a:lnTo>
                      <a:pt x="224" y="2009"/>
                    </a:lnTo>
                    <a:lnTo>
                      <a:pt x="222" y="2008"/>
                    </a:lnTo>
                    <a:lnTo>
                      <a:pt x="219" y="2004"/>
                    </a:lnTo>
                    <a:lnTo>
                      <a:pt x="220" y="2000"/>
                    </a:lnTo>
                    <a:lnTo>
                      <a:pt x="221" y="1996"/>
                    </a:lnTo>
                    <a:lnTo>
                      <a:pt x="221" y="1989"/>
                    </a:lnTo>
                    <a:lnTo>
                      <a:pt x="222" y="1990"/>
                    </a:lnTo>
                    <a:lnTo>
                      <a:pt x="224" y="1990"/>
                    </a:lnTo>
                    <a:lnTo>
                      <a:pt x="225" y="1990"/>
                    </a:lnTo>
                    <a:lnTo>
                      <a:pt x="227" y="1989"/>
                    </a:lnTo>
                    <a:lnTo>
                      <a:pt x="229" y="1986"/>
                    </a:lnTo>
                    <a:lnTo>
                      <a:pt x="232" y="1981"/>
                    </a:lnTo>
                    <a:lnTo>
                      <a:pt x="232" y="1977"/>
                    </a:lnTo>
                    <a:lnTo>
                      <a:pt x="231" y="1971"/>
                    </a:lnTo>
                    <a:lnTo>
                      <a:pt x="233" y="1973"/>
                    </a:lnTo>
                    <a:lnTo>
                      <a:pt x="236" y="1973"/>
                    </a:lnTo>
                    <a:lnTo>
                      <a:pt x="238" y="1974"/>
                    </a:lnTo>
                    <a:lnTo>
                      <a:pt x="239" y="1977"/>
                    </a:lnTo>
                    <a:close/>
                    <a:moveTo>
                      <a:pt x="212" y="2094"/>
                    </a:moveTo>
                    <a:lnTo>
                      <a:pt x="209" y="2094"/>
                    </a:lnTo>
                    <a:lnTo>
                      <a:pt x="206" y="2095"/>
                    </a:lnTo>
                    <a:lnTo>
                      <a:pt x="204" y="2096"/>
                    </a:lnTo>
                    <a:lnTo>
                      <a:pt x="201" y="2095"/>
                    </a:lnTo>
                    <a:lnTo>
                      <a:pt x="199" y="2091"/>
                    </a:lnTo>
                    <a:lnTo>
                      <a:pt x="201" y="2088"/>
                    </a:lnTo>
                    <a:lnTo>
                      <a:pt x="206" y="2088"/>
                    </a:lnTo>
                    <a:lnTo>
                      <a:pt x="210" y="2090"/>
                    </a:lnTo>
                    <a:lnTo>
                      <a:pt x="210" y="2091"/>
                    </a:lnTo>
                    <a:lnTo>
                      <a:pt x="211" y="2091"/>
                    </a:lnTo>
                    <a:lnTo>
                      <a:pt x="212" y="2093"/>
                    </a:lnTo>
                    <a:lnTo>
                      <a:pt x="212" y="2094"/>
                    </a:lnTo>
                    <a:close/>
                    <a:moveTo>
                      <a:pt x="222" y="2118"/>
                    </a:moveTo>
                    <a:lnTo>
                      <a:pt x="220" y="2121"/>
                    </a:lnTo>
                    <a:lnTo>
                      <a:pt x="216" y="2121"/>
                    </a:lnTo>
                    <a:lnTo>
                      <a:pt x="213" y="2118"/>
                    </a:lnTo>
                    <a:lnTo>
                      <a:pt x="212" y="2116"/>
                    </a:lnTo>
                    <a:lnTo>
                      <a:pt x="214" y="2116"/>
                    </a:lnTo>
                    <a:lnTo>
                      <a:pt x="219" y="2116"/>
                    </a:lnTo>
                    <a:lnTo>
                      <a:pt x="221" y="2116"/>
                    </a:lnTo>
                    <a:lnTo>
                      <a:pt x="222" y="2118"/>
                    </a:lnTo>
                    <a:close/>
                    <a:moveTo>
                      <a:pt x="245" y="2127"/>
                    </a:moveTo>
                    <a:lnTo>
                      <a:pt x="243" y="2127"/>
                    </a:lnTo>
                    <a:lnTo>
                      <a:pt x="242" y="2127"/>
                    </a:lnTo>
                    <a:lnTo>
                      <a:pt x="240" y="2127"/>
                    </a:lnTo>
                    <a:lnTo>
                      <a:pt x="238" y="2127"/>
                    </a:lnTo>
                    <a:lnTo>
                      <a:pt x="237" y="2125"/>
                    </a:lnTo>
                    <a:lnTo>
                      <a:pt x="238" y="2122"/>
                    </a:lnTo>
                    <a:lnTo>
                      <a:pt x="238" y="2118"/>
                    </a:lnTo>
                    <a:lnTo>
                      <a:pt x="238" y="2116"/>
                    </a:lnTo>
                    <a:lnTo>
                      <a:pt x="241" y="2118"/>
                    </a:lnTo>
                    <a:lnTo>
                      <a:pt x="242" y="2121"/>
                    </a:lnTo>
                    <a:lnTo>
                      <a:pt x="243" y="2124"/>
                    </a:lnTo>
                    <a:lnTo>
                      <a:pt x="245" y="2127"/>
                    </a:lnTo>
                    <a:close/>
                    <a:moveTo>
                      <a:pt x="154" y="2148"/>
                    </a:moveTo>
                    <a:lnTo>
                      <a:pt x="154" y="2149"/>
                    </a:lnTo>
                    <a:lnTo>
                      <a:pt x="154" y="2151"/>
                    </a:lnTo>
                    <a:lnTo>
                      <a:pt x="153" y="2151"/>
                    </a:lnTo>
                    <a:lnTo>
                      <a:pt x="152" y="2152"/>
                    </a:lnTo>
                    <a:lnTo>
                      <a:pt x="150" y="2152"/>
                    </a:lnTo>
                    <a:lnTo>
                      <a:pt x="149" y="2151"/>
                    </a:lnTo>
                    <a:lnTo>
                      <a:pt x="148" y="2149"/>
                    </a:lnTo>
                    <a:lnTo>
                      <a:pt x="146" y="2148"/>
                    </a:lnTo>
                    <a:lnTo>
                      <a:pt x="147" y="2144"/>
                    </a:lnTo>
                    <a:lnTo>
                      <a:pt x="150" y="2143"/>
                    </a:lnTo>
                    <a:lnTo>
                      <a:pt x="154" y="2144"/>
                    </a:lnTo>
                    <a:lnTo>
                      <a:pt x="154" y="2148"/>
                    </a:lnTo>
                    <a:close/>
                    <a:moveTo>
                      <a:pt x="180" y="2276"/>
                    </a:moveTo>
                    <a:lnTo>
                      <a:pt x="178" y="2279"/>
                    </a:lnTo>
                    <a:lnTo>
                      <a:pt x="178" y="2281"/>
                    </a:lnTo>
                    <a:lnTo>
                      <a:pt x="176" y="2283"/>
                    </a:lnTo>
                    <a:lnTo>
                      <a:pt x="173" y="2281"/>
                    </a:lnTo>
                    <a:lnTo>
                      <a:pt x="170" y="2283"/>
                    </a:lnTo>
                    <a:lnTo>
                      <a:pt x="169" y="2286"/>
                    </a:lnTo>
                    <a:lnTo>
                      <a:pt x="169" y="2288"/>
                    </a:lnTo>
                    <a:lnTo>
                      <a:pt x="167" y="2289"/>
                    </a:lnTo>
                    <a:lnTo>
                      <a:pt x="163" y="2286"/>
                    </a:lnTo>
                    <a:lnTo>
                      <a:pt x="163" y="2280"/>
                    </a:lnTo>
                    <a:lnTo>
                      <a:pt x="163" y="2275"/>
                    </a:lnTo>
                    <a:lnTo>
                      <a:pt x="161" y="2270"/>
                    </a:lnTo>
                    <a:lnTo>
                      <a:pt x="165" y="2266"/>
                    </a:lnTo>
                    <a:lnTo>
                      <a:pt x="168" y="2262"/>
                    </a:lnTo>
                    <a:lnTo>
                      <a:pt x="172" y="2260"/>
                    </a:lnTo>
                    <a:lnTo>
                      <a:pt x="177" y="2260"/>
                    </a:lnTo>
                    <a:lnTo>
                      <a:pt x="177" y="2264"/>
                    </a:lnTo>
                    <a:lnTo>
                      <a:pt x="177" y="2268"/>
                    </a:lnTo>
                    <a:lnTo>
                      <a:pt x="178" y="2272"/>
                    </a:lnTo>
                    <a:lnTo>
                      <a:pt x="180" y="2276"/>
                    </a:lnTo>
                    <a:close/>
                    <a:moveTo>
                      <a:pt x="165" y="2301"/>
                    </a:moveTo>
                    <a:lnTo>
                      <a:pt x="165" y="2301"/>
                    </a:lnTo>
                    <a:lnTo>
                      <a:pt x="165" y="2302"/>
                    </a:lnTo>
                    <a:lnTo>
                      <a:pt x="165" y="2301"/>
                    </a:lnTo>
                    <a:close/>
                    <a:moveTo>
                      <a:pt x="173" y="2329"/>
                    </a:moveTo>
                    <a:lnTo>
                      <a:pt x="169" y="2325"/>
                    </a:lnTo>
                    <a:lnTo>
                      <a:pt x="165" y="2322"/>
                    </a:lnTo>
                    <a:lnTo>
                      <a:pt x="162" y="2317"/>
                    </a:lnTo>
                    <a:lnTo>
                      <a:pt x="165" y="2311"/>
                    </a:lnTo>
                    <a:lnTo>
                      <a:pt x="167" y="2311"/>
                    </a:lnTo>
                    <a:lnTo>
                      <a:pt x="169" y="2311"/>
                    </a:lnTo>
                    <a:lnTo>
                      <a:pt x="171" y="2313"/>
                    </a:lnTo>
                    <a:lnTo>
                      <a:pt x="173" y="2316"/>
                    </a:lnTo>
                    <a:lnTo>
                      <a:pt x="173" y="2319"/>
                    </a:lnTo>
                    <a:lnTo>
                      <a:pt x="173" y="2322"/>
                    </a:lnTo>
                    <a:lnTo>
                      <a:pt x="173" y="2326"/>
                    </a:lnTo>
                    <a:lnTo>
                      <a:pt x="173" y="2329"/>
                    </a:lnTo>
                    <a:close/>
                    <a:moveTo>
                      <a:pt x="138" y="2455"/>
                    </a:moveTo>
                    <a:lnTo>
                      <a:pt x="137" y="2459"/>
                    </a:lnTo>
                    <a:lnTo>
                      <a:pt x="136" y="2461"/>
                    </a:lnTo>
                    <a:lnTo>
                      <a:pt x="133" y="2465"/>
                    </a:lnTo>
                    <a:lnTo>
                      <a:pt x="132" y="2468"/>
                    </a:lnTo>
                    <a:lnTo>
                      <a:pt x="130" y="2468"/>
                    </a:lnTo>
                    <a:lnTo>
                      <a:pt x="128" y="2468"/>
                    </a:lnTo>
                    <a:lnTo>
                      <a:pt x="124" y="2467"/>
                    </a:lnTo>
                    <a:lnTo>
                      <a:pt x="123" y="2464"/>
                    </a:lnTo>
                    <a:lnTo>
                      <a:pt x="124" y="2459"/>
                    </a:lnTo>
                    <a:lnTo>
                      <a:pt x="128" y="2455"/>
                    </a:lnTo>
                    <a:lnTo>
                      <a:pt x="133" y="2453"/>
                    </a:lnTo>
                    <a:lnTo>
                      <a:pt x="138" y="2455"/>
                    </a:lnTo>
                    <a:close/>
                    <a:moveTo>
                      <a:pt x="143" y="2494"/>
                    </a:moveTo>
                    <a:lnTo>
                      <a:pt x="143" y="2494"/>
                    </a:lnTo>
                    <a:lnTo>
                      <a:pt x="141" y="2494"/>
                    </a:lnTo>
                    <a:lnTo>
                      <a:pt x="141" y="2493"/>
                    </a:lnTo>
                    <a:lnTo>
                      <a:pt x="142" y="2493"/>
                    </a:lnTo>
                    <a:lnTo>
                      <a:pt x="143" y="2493"/>
                    </a:lnTo>
                    <a:lnTo>
                      <a:pt x="143" y="2494"/>
                    </a:lnTo>
                    <a:close/>
                    <a:moveTo>
                      <a:pt x="173" y="2496"/>
                    </a:moveTo>
                    <a:lnTo>
                      <a:pt x="170" y="2496"/>
                    </a:lnTo>
                    <a:lnTo>
                      <a:pt x="169" y="2496"/>
                    </a:lnTo>
                    <a:lnTo>
                      <a:pt x="173" y="2495"/>
                    </a:lnTo>
                    <a:lnTo>
                      <a:pt x="173" y="2496"/>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grpSp>
        <p:grpSp>
          <p:nvGrpSpPr>
            <p:cNvPr id="4106" name="Group 29"/>
            <p:cNvGrpSpPr>
              <a:grpSpLocks/>
            </p:cNvGrpSpPr>
            <p:nvPr/>
          </p:nvGrpSpPr>
          <p:grpSpPr bwMode="auto">
            <a:xfrm>
              <a:off x="748" y="255"/>
              <a:ext cx="970" cy="140"/>
              <a:chOff x="821" y="1941"/>
              <a:chExt cx="5339" cy="772"/>
            </a:xfrm>
          </p:grpSpPr>
          <p:sp>
            <p:nvSpPr>
              <p:cNvPr id="4107" name="Freeform 30"/>
              <p:cNvSpPr>
                <a:spLocks noEditPoints="1"/>
              </p:cNvSpPr>
              <p:nvPr/>
            </p:nvSpPr>
            <p:spPr bwMode="auto">
              <a:xfrm>
                <a:off x="821" y="1941"/>
                <a:ext cx="4789" cy="347"/>
              </a:xfrm>
              <a:custGeom>
                <a:avLst/>
                <a:gdLst>
                  <a:gd name="T0" fmla="*/ 484 w 4786"/>
                  <a:gd name="T1" fmla="*/ 136 h 345"/>
                  <a:gd name="T2" fmla="*/ 704 w 4786"/>
                  <a:gd name="T3" fmla="*/ 6 h 345"/>
                  <a:gd name="T4" fmla="*/ 756 w 4786"/>
                  <a:gd name="T5" fmla="*/ 24 h 345"/>
                  <a:gd name="T6" fmla="*/ 815 w 4786"/>
                  <a:gd name="T7" fmla="*/ 157 h 345"/>
                  <a:gd name="T8" fmla="*/ 756 w 4786"/>
                  <a:gd name="T9" fmla="*/ 212 h 345"/>
                  <a:gd name="T10" fmla="*/ 698 w 4786"/>
                  <a:gd name="T11" fmla="*/ 356 h 345"/>
                  <a:gd name="T12" fmla="*/ 523 w 4786"/>
                  <a:gd name="T13" fmla="*/ 356 h 345"/>
                  <a:gd name="T14" fmla="*/ 687 w 4786"/>
                  <a:gd name="T15" fmla="*/ 150 h 345"/>
                  <a:gd name="T16" fmla="*/ 688 w 4786"/>
                  <a:gd name="T17" fmla="*/ 119 h 345"/>
                  <a:gd name="T18" fmla="*/ 643 w 4786"/>
                  <a:gd name="T19" fmla="*/ 104 h 345"/>
                  <a:gd name="T20" fmla="*/ 1078 w 4786"/>
                  <a:gd name="T21" fmla="*/ 184 h 345"/>
                  <a:gd name="T22" fmla="*/ 1307 w 4786"/>
                  <a:gd name="T23" fmla="*/ 356 h 345"/>
                  <a:gd name="T24" fmla="*/ 1169 w 4786"/>
                  <a:gd name="T25" fmla="*/ 170 h 345"/>
                  <a:gd name="T26" fmla="*/ 995 w 4786"/>
                  <a:gd name="T27" fmla="*/ 190 h 345"/>
                  <a:gd name="T28" fmla="*/ 986 w 4786"/>
                  <a:gd name="T29" fmla="*/ 184 h 345"/>
                  <a:gd name="T30" fmla="*/ 1614 w 4786"/>
                  <a:gd name="T31" fmla="*/ 28 h 345"/>
                  <a:gd name="T32" fmla="*/ 1691 w 4786"/>
                  <a:gd name="T33" fmla="*/ 195 h 345"/>
                  <a:gd name="T34" fmla="*/ 1629 w 4786"/>
                  <a:gd name="T35" fmla="*/ 321 h 345"/>
                  <a:gd name="T36" fmla="*/ 1502 w 4786"/>
                  <a:gd name="T37" fmla="*/ 361 h 345"/>
                  <a:gd name="T38" fmla="*/ 1337 w 4786"/>
                  <a:gd name="T39" fmla="*/ 259 h 345"/>
                  <a:gd name="T40" fmla="*/ 1335 w 4786"/>
                  <a:gd name="T41" fmla="*/ 107 h 345"/>
                  <a:gd name="T42" fmla="*/ 1506 w 4786"/>
                  <a:gd name="T43" fmla="*/ 115 h 345"/>
                  <a:gd name="T44" fmla="*/ 1449 w 4786"/>
                  <a:gd name="T45" fmla="*/ 152 h 345"/>
                  <a:gd name="T46" fmla="*/ 1457 w 4786"/>
                  <a:gd name="T47" fmla="*/ 221 h 345"/>
                  <a:gd name="T48" fmla="*/ 1520 w 4786"/>
                  <a:gd name="T49" fmla="*/ 244 h 345"/>
                  <a:gd name="T50" fmla="*/ 1566 w 4786"/>
                  <a:gd name="T51" fmla="*/ 197 h 345"/>
                  <a:gd name="T52" fmla="*/ 1548 w 4786"/>
                  <a:gd name="T53" fmla="*/ 131 h 345"/>
                  <a:gd name="T54" fmla="*/ 1945 w 4786"/>
                  <a:gd name="T55" fmla="*/ 104 h 345"/>
                  <a:gd name="T56" fmla="*/ 1974 w 4786"/>
                  <a:gd name="T57" fmla="*/ 356 h 345"/>
                  <a:gd name="T58" fmla="*/ 2478 w 4786"/>
                  <a:gd name="T59" fmla="*/ 4 h 345"/>
                  <a:gd name="T60" fmla="*/ 2596 w 4786"/>
                  <a:gd name="T61" fmla="*/ 154 h 345"/>
                  <a:gd name="T62" fmla="*/ 2610 w 4786"/>
                  <a:gd name="T63" fmla="*/ 125 h 345"/>
                  <a:gd name="T64" fmla="*/ 2626 w 4786"/>
                  <a:gd name="T65" fmla="*/ 97 h 345"/>
                  <a:gd name="T66" fmla="*/ 2604 w 4786"/>
                  <a:gd name="T67" fmla="*/ 226 h 345"/>
                  <a:gd name="T68" fmla="*/ 2594 w 4786"/>
                  <a:gd name="T69" fmla="*/ 216 h 345"/>
                  <a:gd name="T70" fmla="*/ 3062 w 4786"/>
                  <a:gd name="T71" fmla="*/ 4 h 345"/>
                  <a:gd name="T72" fmla="*/ 3261 w 4786"/>
                  <a:gd name="T73" fmla="*/ 8 h 345"/>
                  <a:gd name="T74" fmla="*/ 3322 w 4786"/>
                  <a:gd name="T75" fmla="*/ 36 h 345"/>
                  <a:gd name="T76" fmla="*/ 3353 w 4786"/>
                  <a:gd name="T77" fmla="*/ 167 h 345"/>
                  <a:gd name="T78" fmla="*/ 3295 w 4786"/>
                  <a:gd name="T79" fmla="*/ 216 h 345"/>
                  <a:gd name="T80" fmla="*/ 3198 w 4786"/>
                  <a:gd name="T81" fmla="*/ 248 h 345"/>
                  <a:gd name="T82" fmla="*/ 3209 w 4786"/>
                  <a:gd name="T83" fmla="*/ 161 h 345"/>
                  <a:gd name="T84" fmla="*/ 3237 w 4786"/>
                  <a:gd name="T85" fmla="*/ 146 h 345"/>
                  <a:gd name="T86" fmla="*/ 3235 w 4786"/>
                  <a:gd name="T87" fmla="*/ 116 h 345"/>
                  <a:gd name="T88" fmla="*/ 3192 w 4786"/>
                  <a:gd name="T89" fmla="*/ 161 h 345"/>
                  <a:gd name="T90" fmla="*/ 3563 w 4786"/>
                  <a:gd name="T91" fmla="*/ 148 h 345"/>
                  <a:gd name="T92" fmla="*/ 3552 w 4786"/>
                  <a:gd name="T93" fmla="*/ 152 h 345"/>
                  <a:gd name="T94" fmla="*/ 3935 w 4786"/>
                  <a:gd name="T95" fmla="*/ 7 h 345"/>
                  <a:gd name="T96" fmla="*/ 3995 w 4786"/>
                  <a:gd name="T97" fmla="*/ 30 h 345"/>
                  <a:gd name="T98" fmla="*/ 4042 w 4786"/>
                  <a:gd name="T99" fmla="*/ 162 h 345"/>
                  <a:gd name="T100" fmla="*/ 3978 w 4786"/>
                  <a:gd name="T101" fmla="*/ 214 h 345"/>
                  <a:gd name="T102" fmla="*/ 3877 w 4786"/>
                  <a:gd name="T103" fmla="*/ 250 h 345"/>
                  <a:gd name="T104" fmla="*/ 3871 w 4786"/>
                  <a:gd name="T105" fmla="*/ 161 h 345"/>
                  <a:gd name="T106" fmla="*/ 3915 w 4786"/>
                  <a:gd name="T107" fmla="*/ 148 h 345"/>
                  <a:gd name="T108" fmla="*/ 3915 w 4786"/>
                  <a:gd name="T109" fmla="*/ 117 h 345"/>
                  <a:gd name="T110" fmla="*/ 3871 w 4786"/>
                  <a:gd name="T111" fmla="*/ 161 h 345"/>
                  <a:gd name="T112" fmla="*/ 4319 w 4786"/>
                  <a:gd name="T113" fmla="*/ 199 h 345"/>
                  <a:gd name="T114" fmla="*/ 4314 w 4786"/>
                  <a:gd name="T115" fmla="*/ 150 h 345"/>
                  <a:gd name="T116" fmla="*/ 4220 w 4786"/>
                  <a:gd name="T117" fmla="*/ 202 h 345"/>
                  <a:gd name="T118" fmla="*/ 4207 w 4786"/>
                  <a:gd name="T119" fmla="*/ 216 h 345"/>
                  <a:gd name="T120" fmla="*/ 4576 w 4786"/>
                  <a:gd name="T121" fmla="*/ 314 h 345"/>
                  <a:gd name="T122" fmla="*/ 4621 w 4786"/>
                  <a:gd name="T123" fmla="*/ 130 h 34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4786"/>
                  <a:gd name="T187" fmla="*/ 0 h 345"/>
                  <a:gd name="T188" fmla="*/ 4786 w 4786"/>
                  <a:gd name="T189" fmla="*/ 345 h 34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4786" h="345">
                    <a:moveTo>
                      <a:pt x="69" y="340"/>
                    </a:moveTo>
                    <a:lnTo>
                      <a:pt x="69" y="111"/>
                    </a:lnTo>
                    <a:lnTo>
                      <a:pt x="0" y="114"/>
                    </a:lnTo>
                    <a:lnTo>
                      <a:pt x="0" y="4"/>
                    </a:lnTo>
                    <a:lnTo>
                      <a:pt x="256" y="4"/>
                    </a:lnTo>
                    <a:lnTo>
                      <a:pt x="256" y="114"/>
                    </a:lnTo>
                    <a:lnTo>
                      <a:pt x="189" y="111"/>
                    </a:lnTo>
                    <a:lnTo>
                      <a:pt x="189" y="340"/>
                    </a:lnTo>
                    <a:lnTo>
                      <a:pt x="69" y="340"/>
                    </a:lnTo>
                    <a:close/>
                    <a:moveTo>
                      <a:pt x="267" y="340"/>
                    </a:moveTo>
                    <a:lnTo>
                      <a:pt x="267" y="4"/>
                    </a:lnTo>
                    <a:lnTo>
                      <a:pt x="494" y="4"/>
                    </a:lnTo>
                    <a:lnTo>
                      <a:pt x="494" y="96"/>
                    </a:lnTo>
                    <a:lnTo>
                      <a:pt x="389" y="96"/>
                    </a:lnTo>
                    <a:lnTo>
                      <a:pt x="389" y="128"/>
                    </a:lnTo>
                    <a:lnTo>
                      <a:pt x="484" y="128"/>
                    </a:lnTo>
                    <a:lnTo>
                      <a:pt x="484" y="216"/>
                    </a:lnTo>
                    <a:lnTo>
                      <a:pt x="389" y="216"/>
                    </a:lnTo>
                    <a:lnTo>
                      <a:pt x="389" y="248"/>
                    </a:lnTo>
                    <a:lnTo>
                      <a:pt x="497" y="248"/>
                    </a:lnTo>
                    <a:lnTo>
                      <a:pt x="497" y="340"/>
                    </a:lnTo>
                    <a:lnTo>
                      <a:pt x="267" y="340"/>
                    </a:lnTo>
                    <a:close/>
                    <a:moveTo>
                      <a:pt x="523" y="340"/>
                    </a:moveTo>
                    <a:lnTo>
                      <a:pt x="523" y="4"/>
                    </a:lnTo>
                    <a:lnTo>
                      <a:pt x="675" y="4"/>
                    </a:lnTo>
                    <a:lnTo>
                      <a:pt x="680" y="5"/>
                    </a:lnTo>
                    <a:lnTo>
                      <a:pt x="685" y="5"/>
                    </a:lnTo>
                    <a:lnTo>
                      <a:pt x="689" y="5"/>
                    </a:lnTo>
                    <a:lnTo>
                      <a:pt x="693" y="5"/>
                    </a:lnTo>
                    <a:lnTo>
                      <a:pt x="697" y="6"/>
                    </a:lnTo>
                    <a:lnTo>
                      <a:pt x="700" y="6"/>
                    </a:lnTo>
                    <a:lnTo>
                      <a:pt x="704" y="6"/>
                    </a:lnTo>
                    <a:lnTo>
                      <a:pt x="708" y="7"/>
                    </a:lnTo>
                    <a:lnTo>
                      <a:pt x="711" y="8"/>
                    </a:lnTo>
                    <a:lnTo>
                      <a:pt x="715" y="9"/>
                    </a:lnTo>
                    <a:lnTo>
                      <a:pt x="718" y="9"/>
                    </a:lnTo>
                    <a:lnTo>
                      <a:pt x="721" y="9"/>
                    </a:lnTo>
                    <a:lnTo>
                      <a:pt x="724" y="10"/>
                    </a:lnTo>
                    <a:lnTo>
                      <a:pt x="727" y="11"/>
                    </a:lnTo>
                    <a:lnTo>
                      <a:pt x="730" y="12"/>
                    </a:lnTo>
                    <a:lnTo>
                      <a:pt x="733" y="13"/>
                    </a:lnTo>
                    <a:lnTo>
                      <a:pt x="737" y="14"/>
                    </a:lnTo>
                    <a:lnTo>
                      <a:pt x="739" y="15"/>
                    </a:lnTo>
                    <a:lnTo>
                      <a:pt x="742" y="16"/>
                    </a:lnTo>
                    <a:lnTo>
                      <a:pt x="745" y="17"/>
                    </a:lnTo>
                    <a:lnTo>
                      <a:pt x="748" y="19"/>
                    </a:lnTo>
                    <a:lnTo>
                      <a:pt x="751" y="21"/>
                    </a:lnTo>
                    <a:lnTo>
                      <a:pt x="754" y="22"/>
                    </a:lnTo>
                    <a:lnTo>
                      <a:pt x="756" y="24"/>
                    </a:lnTo>
                    <a:lnTo>
                      <a:pt x="765" y="30"/>
                    </a:lnTo>
                    <a:lnTo>
                      <a:pt x="773" y="36"/>
                    </a:lnTo>
                    <a:lnTo>
                      <a:pt x="780" y="43"/>
                    </a:lnTo>
                    <a:lnTo>
                      <a:pt x="786" y="49"/>
                    </a:lnTo>
                    <a:lnTo>
                      <a:pt x="792" y="57"/>
                    </a:lnTo>
                    <a:lnTo>
                      <a:pt x="797" y="65"/>
                    </a:lnTo>
                    <a:lnTo>
                      <a:pt x="801" y="73"/>
                    </a:lnTo>
                    <a:lnTo>
                      <a:pt x="805" y="82"/>
                    </a:lnTo>
                    <a:lnTo>
                      <a:pt x="807" y="91"/>
                    </a:lnTo>
                    <a:lnTo>
                      <a:pt x="809" y="101"/>
                    </a:lnTo>
                    <a:lnTo>
                      <a:pt x="810" y="111"/>
                    </a:lnTo>
                    <a:lnTo>
                      <a:pt x="810" y="121"/>
                    </a:lnTo>
                    <a:lnTo>
                      <a:pt x="810" y="127"/>
                    </a:lnTo>
                    <a:lnTo>
                      <a:pt x="810" y="133"/>
                    </a:lnTo>
                    <a:lnTo>
                      <a:pt x="810" y="138"/>
                    </a:lnTo>
                    <a:lnTo>
                      <a:pt x="808" y="144"/>
                    </a:lnTo>
                    <a:lnTo>
                      <a:pt x="807" y="149"/>
                    </a:lnTo>
                    <a:lnTo>
                      <a:pt x="806" y="154"/>
                    </a:lnTo>
                    <a:lnTo>
                      <a:pt x="803" y="159"/>
                    </a:lnTo>
                    <a:lnTo>
                      <a:pt x="801" y="164"/>
                    </a:lnTo>
                    <a:lnTo>
                      <a:pt x="799" y="169"/>
                    </a:lnTo>
                    <a:lnTo>
                      <a:pt x="797" y="173"/>
                    </a:lnTo>
                    <a:lnTo>
                      <a:pt x="794" y="178"/>
                    </a:lnTo>
                    <a:lnTo>
                      <a:pt x="790" y="182"/>
                    </a:lnTo>
                    <a:lnTo>
                      <a:pt x="789" y="184"/>
                    </a:lnTo>
                    <a:lnTo>
                      <a:pt x="786" y="187"/>
                    </a:lnTo>
                    <a:lnTo>
                      <a:pt x="784" y="189"/>
                    </a:lnTo>
                    <a:lnTo>
                      <a:pt x="781" y="191"/>
                    </a:lnTo>
                    <a:lnTo>
                      <a:pt x="778" y="194"/>
                    </a:lnTo>
                    <a:lnTo>
                      <a:pt x="773" y="196"/>
                    </a:lnTo>
                    <a:lnTo>
                      <a:pt x="769" y="198"/>
                    </a:lnTo>
                    <a:lnTo>
                      <a:pt x="765" y="201"/>
                    </a:lnTo>
                    <a:lnTo>
                      <a:pt x="760" y="202"/>
                    </a:lnTo>
                    <a:lnTo>
                      <a:pt x="756" y="204"/>
                    </a:lnTo>
                    <a:lnTo>
                      <a:pt x="751" y="206"/>
                    </a:lnTo>
                    <a:lnTo>
                      <a:pt x="745" y="208"/>
                    </a:lnTo>
                    <a:lnTo>
                      <a:pt x="745" y="211"/>
                    </a:lnTo>
                    <a:lnTo>
                      <a:pt x="747" y="212"/>
                    </a:lnTo>
                    <a:lnTo>
                      <a:pt x="750" y="213"/>
                    </a:lnTo>
                    <a:lnTo>
                      <a:pt x="751" y="214"/>
                    </a:lnTo>
                    <a:lnTo>
                      <a:pt x="753" y="216"/>
                    </a:lnTo>
                    <a:lnTo>
                      <a:pt x="754" y="217"/>
                    </a:lnTo>
                    <a:lnTo>
                      <a:pt x="756" y="219"/>
                    </a:lnTo>
                    <a:lnTo>
                      <a:pt x="758" y="220"/>
                    </a:lnTo>
                    <a:lnTo>
                      <a:pt x="758" y="221"/>
                    </a:lnTo>
                    <a:lnTo>
                      <a:pt x="760" y="223"/>
                    </a:lnTo>
                    <a:lnTo>
                      <a:pt x="761" y="224"/>
                    </a:lnTo>
                    <a:lnTo>
                      <a:pt x="762" y="225"/>
                    </a:lnTo>
                    <a:lnTo>
                      <a:pt x="762" y="227"/>
                    </a:lnTo>
                    <a:lnTo>
                      <a:pt x="839" y="340"/>
                    </a:lnTo>
                    <a:lnTo>
                      <a:pt x="698" y="340"/>
                    </a:lnTo>
                    <a:lnTo>
                      <a:pt x="648" y="242"/>
                    </a:lnTo>
                    <a:lnTo>
                      <a:pt x="648" y="240"/>
                    </a:lnTo>
                    <a:lnTo>
                      <a:pt x="648" y="238"/>
                    </a:lnTo>
                    <a:lnTo>
                      <a:pt x="647" y="238"/>
                    </a:lnTo>
                    <a:lnTo>
                      <a:pt x="647" y="237"/>
                    </a:lnTo>
                    <a:lnTo>
                      <a:pt x="646" y="236"/>
                    </a:lnTo>
                    <a:lnTo>
                      <a:pt x="646" y="235"/>
                    </a:lnTo>
                    <a:lnTo>
                      <a:pt x="646" y="234"/>
                    </a:lnTo>
                    <a:lnTo>
                      <a:pt x="645" y="233"/>
                    </a:lnTo>
                    <a:lnTo>
                      <a:pt x="645" y="232"/>
                    </a:lnTo>
                    <a:lnTo>
                      <a:pt x="644" y="232"/>
                    </a:lnTo>
                    <a:lnTo>
                      <a:pt x="643" y="232"/>
                    </a:lnTo>
                    <a:lnTo>
                      <a:pt x="643" y="340"/>
                    </a:lnTo>
                    <a:lnTo>
                      <a:pt x="523" y="340"/>
                    </a:lnTo>
                    <a:close/>
                    <a:moveTo>
                      <a:pt x="643" y="153"/>
                    </a:moveTo>
                    <a:lnTo>
                      <a:pt x="659" y="153"/>
                    </a:lnTo>
                    <a:lnTo>
                      <a:pt x="662" y="152"/>
                    </a:lnTo>
                    <a:lnTo>
                      <a:pt x="664" y="152"/>
                    </a:lnTo>
                    <a:lnTo>
                      <a:pt x="666" y="152"/>
                    </a:lnTo>
                    <a:lnTo>
                      <a:pt x="669" y="152"/>
                    </a:lnTo>
                    <a:lnTo>
                      <a:pt x="671" y="152"/>
                    </a:lnTo>
                    <a:lnTo>
                      <a:pt x="672" y="151"/>
                    </a:lnTo>
                    <a:lnTo>
                      <a:pt x="674" y="150"/>
                    </a:lnTo>
                    <a:lnTo>
                      <a:pt x="676" y="150"/>
                    </a:lnTo>
                    <a:lnTo>
                      <a:pt x="678" y="149"/>
                    </a:lnTo>
                    <a:lnTo>
                      <a:pt x="680" y="148"/>
                    </a:lnTo>
                    <a:lnTo>
                      <a:pt x="681" y="147"/>
                    </a:lnTo>
                    <a:lnTo>
                      <a:pt x="683" y="146"/>
                    </a:lnTo>
                    <a:lnTo>
                      <a:pt x="684" y="144"/>
                    </a:lnTo>
                    <a:lnTo>
                      <a:pt x="685" y="143"/>
                    </a:lnTo>
                    <a:lnTo>
                      <a:pt x="687" y="142"/>
                    </a:lnTo>
                    <a:lnTo>
                      <a:pt x="687" y="140"/>
                    </a:lnTo>
                    <a:lnTo>
                      <a:pt x="689" y="138"/>
                    </a:lnTo>
                    <a:lnTo>
                      <a:pt x="689" y="137"/>
                    </a:lnTo>
                    <a:lnTo>
                      <a:pt x="690" y="135"/>
                    </a:lnTo>
                    <a:lnTo>
                      <a:pt x="691" y="134"/>
                    </a:lnTo>
                    <a:lnTo>
                      <a:pt x="691" y="132"/>
                    </a:lnTo>
                    <a:lnTo>
                      <a:pt x="691" y="130"/>
                    </a:lnTo>
                    <a:lnTo>
                      <a:pt x="691" y="128"/>
                    </a:lnTo>
                    <a:lnTo>
                      <a:pt x="691" y="126"/>
                    </a:lnTo>
                    <a:lnTo>
                      <a:pt x="691" y="124"/>
                    </a:lnTo>
                    <a:lnTo>
                      <a:pt x="691" y="122"/>
                    </a:lnTo>
                    <a:lnTo>
                      <a:pt x="691" y="120"/>
                    </a:lnTo>
                    <a:lnTo>
                      <a:pt x="691" y="118"/>
                    </a:lnTo>
                    <a:lnTo>
                      <a:pt x="690" y="116"/>
                    </a:lnTo>
                    <a:lnTo>
                      <a:pt x="689" y="115"/>
                    </a:lnTo>
                    <a:lnTo>
                      <a:pt x="689" y="113"/>
                    </a:lnTo>
                    <a:lnTo>
                      <a:pt x="688" y="111"/>
                    </a:lnTo>
                    <a:lnTo>
                      <a:pt x="687" y="109"/>
                    </a:lnTo>
                    <a:lnTo>
                      <a:pt x="686" y="108"/>
                    </a:lnTo>
                    <a:lnTo>
                      <a:pt x="685" y="107"/>
                    </a:lnTo>
                    <a:lnTo>
                      <a:pt x="683" y="105"/>
                    </a:lnTo>
                    <a:lnTo>
                      <a:pt x="682" y="104"/>
                    </a:lnTo>
                    <a:lnTo>
                      <a:pt x="681" y="103"/>
                    </a:lnTo>
                    <a:lnTo>
                      <a:pt x="679" y="101"/>
                    </a:lnTo>
                    <a:lnTo>
                      <a:pt x="678" y="101"/>
                    </a:lnTo>
                    <a:lnTo>
                      <a:pt x="676" y="100"/>
                    </a:lnTo>
                    <a:lnTo>
                      <a:pt x="674" y="99"/>
                    </a:lnTo>
                    <a:lnTo>
                      <a:pt x="673" y="99"/>
                    </a:lnTo>
                    <a:lnTo>
                      <a:pt x="672" y="98"/>
                    </a:lnTo>
                    <a:lnTo>
                      <a:pt x="670" y="97"/>
                    </a:lnTo>
                    <a:lnTo>
                      <a:pt x="668" y="97"/>
                    </a:lnTo>
                    <a:lnTo>
                      <a:pt x="665" y="97"/>
                    </a:lnTo>
                    <a:lnTo>
                      <a:pt x="663" y="96"/>
                    </a:lnTo>
                    <a:lnTo>
                      <a:pt x="643" y="96"/>
                    </a:lnTo>
                    <a:lnTo>
                      <a:pt x="643" y="153"/>
                    </a:lnTo>
                    <a:close/>
                    <a:moveTo>
                      <a:pt x="842" y="340"/>
                    </a:moveTo>
                    <a:lnTo>
                      <a:pt x="898" y="4"/>
                    </a:lnTo>
                    <a:lnTo>
                      <a:pt x="1023" y="4"/>
                    </a:lnTo>
                    <a:lnTo>
                      <a:pt x="1062" y="142"/>
                    </a:lnTo>
                    <a:lnTo>
                      <a:pt x="1063" y="144"/>
                    </a:lnTo>
                    <a:lnTo>
                      <a:pt x="1064" y="146"/>
                    </a:lnTo>
                    <a:lnTo>
                      <a:pt x="1064" y="148"/>
                    </a:lnTo>
                    <a:lnTo>
                      <a:pt x="1065" y="152"/>
                    </a:lnTo>
                    <a:lnTo>
                      <a:pt x="1066" y="154"/>
                    </a:lnTo>
                    <a:lnTo>
                      <a:pt x="1066" y="158"/>
                    </a:lnTo>
                    <a:lnTo>
                      <a:pt x="1067" y="161"/>
                    </a:lnTo>
                    <a:lnTo>
                      <a:pt x="1068" y="165"/>
                    </a:lnTo>
                    <a:lnTo>
                      <a:pt x="1068" y="168"/>
                    </a:lnTo>
                    <a:lnTo>
                      <a:pt x="1069" y="172"/>
                    </a:lnTo>
                    <a:lnTo>
                      <a:pt x="1070" y="176"/>
                    </a:lnTo>
                    <a:lnTo>
                      <a:pt x="1070" y="181"/>
                    </a:lnTo>
                    <a:lnTo>
                      <a:pt x="1073" y="181"/>
                    </a:lnTo>
                    <a:lnTo>
                      <a:pt x="1073" y="177"/>
                    </a:lnTo>
                    <a:lnTo>
                      <a:pt x="1074" y="173"/>
                    </a:lnTo>
                    <a:lnTo>
                      <a:pt x="1074" y="169"/>
                    </a:lnTo>
                    <a:lnTo>
                      <a:pt x="1075" y="166"/>
                    </a:lnTo>
                    <a:lnTo>
                      <a:pt x="1075" y="163"/>
                    </a:lnTo>
                    <a:lnTo>
                      <a:pt x="1075" y="159"/>
                    </a:lnTo>
                    <a:lnTo>
                      <a:pt x="1076" y="156"/>
                    </a:lnTo>
                    <a:lnTo>
                      <a:pt x="1077" y="153"/>
                    </a:lnTo>
                    <a:lnTo>
                      <a:pt x="1077" y="150"/>
                    </a:lnTo>
                    <a:lnTo>
                      <a:pt x="1078" y="147"/>
                    </a:lnTo>
                    <a:lnTo>
                      <a:pt x="1079" y="144"/>
                    </a:lnTo>
                    <a:lnTo>
                      <a:pt x="1079" y="142"/>
                    </a:lnTo>
                    <a:lnTo>
                      <a:pt x="1119" y="4"/>
                    </a:lnTo>
                    <a:lnTo>
                      <a:pt x="1243" y="4"/>
                    </a:lnTo>
                    <a:lnTo>
                      <a:pt x="1299" y="340"/>
                    </a:lnTo>
                    <a:lnTo>
                      <a:pt x="1181" y="340"/>
                    </a:lnTo>
                    <a:lnTo>
                      <a:pt x="1165" y="189"/>
                    </a:lnTo>
                    <a:lnTo>
                      <a:pt x="1165" y="187"/>
                    </a:lnTo>
                    <a:lnTo>
                      <a:pt x="1165" y="184"/>
                    </a:lnTo>
                    <a:lnTo>
                      <a:pt x="1165" y="181"/>
                    </a:lnTo>
                    <a:lnTo>
                      <a:pt x="1165" y="179"/>
                    </a:lnTo>
                    <a:lnTo>
                      <a:pt x="1165" y="176"/>
                    </a:lnTo>
                    <a:lnTo>
                      <a:pt x="1165" y="174"/>
                    </a:lnTo>
                    <a:lnTo>
                      <a:pt x="1165" y="170"/>
                    </a:lnTo>
                    <a:lnTo>
                      <a:pt x="1164" y="167"/>
                    </a:lnTo>
                    <a:lnTo>
                      <a:pt x="1164" y="165"/>
                    </a:lnTo>
                    <a:lnTo>
                      <a:pt x="1164" y="161"/>
                    </a:lnTo>
                    <a:lnTo>
                      <a:pt x="1164" y="159"/>
                    </a:lnTo>
                    <a:lnTo>
                      <a:pt x="1163" y="156"/>
                    </a:lnTo>
                    <a:lnTo>
                      <a:pt x="1161" y="156"/>
                    </a:lnTo>
                    <a:lnTo>
                      <a:pt x="1161" y="159"/>
                    </a:lnTo>
                    <a:lnTo>
                      <a:pt x="1161" y="162"/>
                    </a:lnTo>
                    <a:lnTo>
                      <a:pt x="1160" y="165"/>
                    </a:lnTo>
                    <a:lnTo>
                      <a:pt x="1159" y="168"/>
                    </a:lnTo>
                    <a:lnTo>
                      <a:pt x="1159" y="171"/>
                    </a:lnTo>
                    <a:lnTo>
                      <a:pt x="1158" y="174"/>
                    </a:lnTo>
                    <a:lnTo>
                      <a:pt x="1158" y="176"/>
                    </a:lnTo>
                    <a:lnTo>
                      <a:pt x="1157" y="178"/>
                    </a:lnTo>
                    <a:lnTo>
                      <a:pt x="1157" y="180"/>
                    </a:lnTo>
                    <a:lnTo>
                      <a:pt x="1157" y="182"/>
                    </a:lnTo>
                    <a:lnTo>
                      <a:pt x="1157" y="183"/>
                    </a:lnTo>
                    <a:lnTo>
                      <a:pt x="1156" y="184"/>
                    </a:lnTo>
                    <a:lnTo>
                      <a:pt x="1105" y="340"/>
                    </a:lnTo>
                    <a:lnTo>
                      <a:pt x="1034" y="340"/>
                    </a:lnTo>
                    <a:lnTo>
                      <a:pt x="988" y="193"/>
                    </a:lnTo>
                    <a:lnTo>
                      <a:pt x="988" y="190"/>
                    </a:lnTo>
                    <a:lnTo>
                      <a:pt x="987" y="188"/>
                    </a:lnTo>
                    <a:lnTo>
                      <a:pt x="987" y="185"/>
                    </a:lnTo>
                    <a:lnTo>
                      <a:pt x="987" y="182"/>
                    </a:lnTo>
                    <a:lnTo>
                      <a:pt x="986" y="180"/>
                    </a:lnTo>
                    <a:lnTo>
                      <a:pt x="985" y="177"/>
                    </a:lnTo>
                    <a:lnTo>
                      <a:pt x="984" y="174"/>
                    </a:lnTo>
                    <a:lnTo>
                      <a:pt x="984" y="170"/>
                    </a:lnTo>
                    <a:lnTo>
                      <a:pt x="984" y="167"/>
                    </a:lnTo>
                    <a:lnTo>
                      <a:pt x="984" y="163"/>
                    </a:lnTo>
                    <a:lnTo>
                      <a:pt x="983" y="159"/>
                    </a:lnTo>
                    <a:lnTo>
                      <a:pt x="982" y="156"/>
                    </a:lnTo>
                    <a:lnTo>
                      <a:pt x="978" y="156"/>
                    </a:lnTo>
                    <a:lnTo>
                      <a:pt x="978" y="159"/>
                    </a:lnTo>
                    <a:lnTo>
                      <a:pt x="978" y="162"/>
                    </a:lnTo>
                    <a:lnTo>
                      <a:pt x="978" y="165"/>
                    </a:lnTo>
                    <a:lnTo>
                      <a:pt x="978" y="167"/>
                    </a:lnTo>
                    <a:lnTo>
                      <a:pt x="978" y="169"/>
                    </a:lnTo>
                    <a:lnTo>
                      <a:pt x="978" y="172"/>
                    </a:lnTo>
                    <a:lnTo>
                      <a:pt x="978" y="174"/>
                    </a:lnTo>
                    <a:lnTo>
                      <a:pt x="978" y="176"/>
                    </a:lnTo>
                    <a:lnTo>
                      <a:pt x="978" y="178"/>
                    </a:lnTo>
                    <a:lnTo>
                      <a:pt x="978" y="180"/>
                    </a:lnTo>
                    <a:lnTo>
                      <a:pt x="978" y="181"/>
                    </a:lnTo>
                    <a:lnTo>
                      <a:pt x="978" y="182"/>
                    </a:lnTo>
                    <a:lnTo>
                      <a:pt x="961" y="340"/>
                    </a:lnTo>
                    <a:lnTo>
                      <a:pt x="842" y="340"/>
                    </a:lnTo>
                    <a:close/>
                    <a:moveTo>
                      <a:pt x="1499" y="0"/>
                    </a:moveTo>
                    <a:lnTo>
                      <a:pt x="1513" y="0"/>
                    </a:lnTo>
                    <a:lnTo>
                      <a:pt x="1526" y="1"/>
                    </a:lnTo>
                    <a:lnTo>
                      <a:pt x="1539" y="3"/>
                    </a:lnTo>
                    <a:lnTo>
                      <a:pt x="1551" y="6"/>
                    </a:lnTo>
                    <a:lnTo>
                      <a:pt x="1563" y="9"/>
                    </a:lnTo>
                    <a:lnTo>
                      <a:pt x="1575" y="12"/>
                    </a:lnTo>
                    <a:lnTo>
                      <a:pt x="1586" y="17"/>
                    </a:lnTo>
                    <a:lnTo>
                      <a:pt x="1596" y="22"/>
                    </a:lnTo>
                    <a:lnTo>
                      <a:pt x="1606" y="28"/>
                    </a:lnTo>
                    <a:lnTo>
                      <a:pt x="1616" y="34"/>
                    </a:lnTo>
                    <a:lnTo>
                      <a:pt x="1625" y="41"/>
                    </a:lnTo>
                    <a:lnTo>
                      <a:pt x="1633" y="49"/>
                    </a:lnTo>
                    <a:lnTo>
                      <a:pt x="1642" y="58"/>
                    </a:lnTo>
                    <a:lnTo>
                      <a:pt x="1649" y="66"/>
                    </a:lnTo>
                    <a:lnTo>
                      <a:pt x="1656" y="75"/>
                    </a:lnTo>
                    <a:lnTo>
                      <a:pt x="1661" y="85"/>
                    </a:lnTo>
                    <a:lnTo>
                      <a:pt x="1667" y="94"/>
                    </a:lnTo>
                    <a:lnTo>
                      <a:pt x="1671" y="105"/>
                    </a:lnTo>
                    <a:lnTo>
                      <a:pt x="1675" y="116"/>
                    </a:lnTo>
                    <a:lnTo>
                      <a:pt x="1678" y="126"/>
                    </a:lnTo>
                    <a:lnTo>
                      <a:pt x="1680" y="137"/>
                    </a:lnTo>
                    <a:lnTo>
                      <a:pt x="1682" y="148"/>
                    </a:lnTo>
                    <a:lnTo>
                      <a:pt x="1683" y="160"/>
                    </a:lnTo>
                    <a:lnTo>
                      <a:pt x="1683" y="172"/>
                    </a:lnTo>
                    <a:lnTo>
                      <a:pt x="1683" y="180"/>
                    </a:lnTo>
                    <a:lnTo>
                      <a:pt x="1683" y="187"/>
                    </a:lnTo>
                    <a:lnTo>
                      <a:pt x="1683" y="195"/>
                    </a:lnTo>
                    <a:lnTo>
                      <a:pt x="1681" y="202"/>
                    </a:lnTo>
                    <a:lnTo>
                      <a:pt x="1680" y="209"/>
                    </a:lnTo>
                    <a:lnTo>
                      <a:pt x="1678" y="216"/>
                    </a:lnTo>
                    <a:lnTo>
                      <a:pt x="1676" y="223"/>
                    </a:lnTo>
                    <a:lnTo>
                      <a:pt x="1674" y="229"/>
                    </a:lnTo>
                    <a:lnTo>
                      <a:pt x="1672" y="236"/>
                    </a:lnTo>
                    <a:lnTo>
                      <a:pt x="1670" y="243"/>
                    </a:lnTo>
                    <a:lnTo>
                      <a:pt x="1666" y="249"/>
                    </a:lnTo>
                    <a:lnTo>
                      <a:pt x="1663" y="256"/>
                    </a:lnTo>
                    <a:lnTo>
                      <a:pt x="1658" y="264"/>
                    </a:lnTo>
                    <a:lnTo>
                      <a:pt x="1652" y="272"/>
                    </a:lnTo>
                    <a:lnTo>
                      <a:pt x="1647" y="279"/>
                    </a:lnTo>
                    <a:lnTo>
                      <a:pt x="1641" y="287"/>
                    </a:lnTo>
                    <a:lnTo>
                      <a:pt x="1635" y="293"/>
                    </a:lnTo>
                    <a:lnTo>
                      <a:pt x="1628" y="300"/>
                    </a:lnTo>
                    <a:lnTo>
                      <a:pt x="1621" y="305"/>
                    </a:lnTo>
                    <a:lnTo>
                      <a:pt x="1614" y="311"/>
                    </a:lnTo>
                    <a:lnTo>
                      <a:pt x="1606" y="316"/>
                    </a:lnTo>
                    <a:lnTo>
                      <a:pt x="1598" y="320"/>
                    </a:lnTo>
                    <a:lnTo>
                      <a:pt x="1589" y="325"/>
                    </a:lnTo>
                    <a:lnTo>
                      <a:pt x="1580" y="329"/>
                    </a:lnTo>
                    <a:lnTo>
                      <a:pt x="1574" y="331"/>
                    </a:lnTo>
                    <a:lnTo>
                      <a:pt x="1567" y="334"/>
                    </a:lnTo>
                    <a:lnTo>
                      <a:pt x="1560" y="336"/>
                    </a:lnTo>
                    <a:lnTo>
                      <a:pt x="1553" y="338"/>
                    </a:lnTo>
                    <a:lnTo>
                      <a:pt x="1546" y="339"/>
                    </a:lnTo>
                    <a:lnTo>
                      <a:pt x="1539" y="341"/>
                    </a:lnTo>
                    <a:lnTo>
                      <a:pt x="1532" y="342"/>
                    </a:lnTo>
                    <a:lnTo>
                      <a:pt x="1524" y="343"/>
                    </a:lnTo>
                    <a:lnTo>
                      <a:pt x="1517" y="343"/>
                    </a:lnTo>
                    <a:lnTo>
                      <a:pt x="1510" y="344"/>
                    </a:lnTo>
                    <a:lnTo>
                      <a:pt x="1502" y="344"/>
                    </a:lnTo>
                    <a:lnTo>
                      <a:pt x="1494" y="345"/>
                    </a:lnTo>
                    <a:lnTo>
                      <a:pt x="1481" y="344"/>
                    </a:lnTo>
                    <a:lnTo>
                      <a:pt x="1469" y="343"/>
                    </a:lnTo>
                    <a:lnTo>
                      <a:pt x="1456" y="341"/>
                    </a:lnTo>
                    <a:lnTo>
                      <a:pt x="1444" y="339"/>
                    </a:lnTo>
                    <a:lnTo>
                      <a:pt x="1433" y="337"/>
                    </a:lnTo>
                    <a:lnTo>
                      <a:pt x="1422" y="332"/>
                    </a:lnTo>
                    <a:lnTo>
                      <a:pt x="1411" y="328"/>
                    </a:lnTo>
                    <a:lnTo>
                      <a:pt x="1400" y="324"/>
                    </a:lnTo>
                    <a:lnTo>
                      <a:pt x="1391" y="318"/>
                    </a:lnTo>
                    <a:lnTo>
                      <a:pt x="1381" y="312"/>
                    </a:lnTo>
                    <a:lnTo>
                      <a:pt x="1372" y="305"/>
                    </a:lnTo>
                    <a:lnTo>
                      <a:pt x="1364" y="298"/>
                    </a:lnTo>
                    <a:lnTo>
                      <a:pt x="1355" y="289"/>
                    </a:lnTo>
                    <a:lnTo>
                      <a:pt x="1348" y="280"/>
                    </a:lnTo>
                    <a:lnTo>
                      <a:pt x="1341" y="270"/>
                    </a:lnTo>
                    <a:lnTo>
                      <a:pt x="1335" y="261"/>
                    </a:lnTo>
                    <a:lnTo>
                      <a:pt x="1329" y="251"/>
                    </a:lnTo>
                    <a:lnTo>
                      <a:pt x="1325" y="240"/>
                    </a:lnTo>
                    <a:lnTo>
                      <a:pt x="1321" y="229"/>
                    </a:lnTo>
                    <a:lnTo>
                      <a:pt x="1317" y="218"/>
                    </a:lnTo>
                    <a:lnTo>
                      <a:pt x="1314" y="206"/>
                    </a:lnTo>
                    <a:lnTo>
                      <a:pt x="1313" y="194"/>
                    </a:lnTo>
                    <a:lnTo>
                      <a:pt x="1312" y="182"/>
                    </a:lnTo>
                    <a:lnTo>
                      <a:pt x="1311" y="169"/>
                    </a:lnTo>
                    <a:lnTo>
                      <a:pt x="1312" y="162"/>
                    </a:lnTo>
                    <a:lnTo>
                      <a:pt x="1312" y="154"/>
                    </a:lnTo>
                    <a:lnTo>
                      <a:pt x="1313" y="147"/>
                    </a:lnTo>
                    <a:lnTo>
                      <a:pt x="1314" y="139"/>
                    </a:lnTo>
                    <a:lnTo>
                      <a:pt x="1316" y="133"/>
                    </a:lnTo>
                    <a:lnTo>
                      <a:pt x="1317" y="126"/>
                    </a:lnTo>
                    <a:lnTo>
                      <a:pt x="1319" y="120"/>
                    </a:lnTo>
                    <a:lnTo>
                      <a:pt x="1322" y="112"/>
                    </a:lnTo>
                    <a:lnTo>
                      <a:pt x="1325" y="106"/>
                    </a:lnTo>
                    <a:lnTo>
                      <a:pt x="1327" y="99"/>
                    </a:lnTo>
                    <a:lnTo>
                      <a:pt x="1331" y="92"/>
                    </a:lnTo>
                    <a:lnTo>
                      <a:pt x="1334" y="86"/>
                    </a:lnTo>
                    <a:lnTo>
                      <a:pt x="1343" y="73"/>
                    </a:lnTo>
                    <a:lnTo>
                      <a:pt x="1353" y="60"/>
                    </a:lnTo>
                    <a:lnTo>
                      <a:pt x="1364" y="49"/>
                    </a:lnTo>
                    <a:lnTo>
                      <a:pt x="1374" y="39"/>
                    </a:lnTo>
                    <a:lnTo>
                      <a:pt x="1387" y="30"/>
                    </a:lnTo>
                    <a:lnTo>
                      <a:pt x="1400" y="22"/>
                    </a:lnTo>
                    <a:lnTo>
                      <a:pt x="1414" y="15"/>
                    </a:lnTo>
                    <a:lnTo>
                      <a:pt x="1429" y="10"/>
                    </a:lnTo>
                    <a:lnTo>
                      <a:pt x="1445" y="6"/>
                    </a:lnTo>
                    <a:lnTo>
                      <a:pt x="1463" y="2"/>
                    </a:lnTo>
                    <a:lnTo>
                      <a:pt x="1480" y="1"/>
                    </a:lnTo>
                    <a:lnTo>
                      <a:pt x="1499" y="0"/>
                    </a:lnTo>
                    <a:close/>
                    <a:moveTo>
                      <a:pt x="1498" y="107"/>
                    </a:moveTo>
                    <a:lnTo>
                      <a:pt x="1493" y="108"/>
                    </a:lnTo>
                    <a:lnTo>
                      <a:pt x="1489" y="108"/>
                    </a:lnTo>
                    <a:lnTo>
                      <a:pt x="1484" y="109"/>
                    </a:lnTo>
                    <a:lnTo>
                      <a:pt x="1480" y="110"/>
                    </a:lnTo>
                    <a:lnTo>
                      <a:pt x="1476" y="111"/>
                    </a:lnTo>
                    <a:lnTo>
                      <a:pt x="1471" y="113"/>
                    </a:lnTo>
                    <a:lnTo>
                      <a:pt x="1467" y="115"/>
                    </a:lnTo>
                    <a:lnTo>
                      <a:pt x="1464" y="118"/>
                    </a:lnTo>
                    <a:lnTo>
                      <a:pt x="1461" y="120"/>
                    </a:lnTo>
                    <a:lnTo>
                      <a:pt x="1457" y="122"/>
                    </a:lnTo>
                    <a:lnTo>
                      <a:pt x="1454" y="126"/>
                    </a:lnTo>
                    <a:lnTo>
                      <a:pt x="1450" y="129"/>
                    </a:lnTo>
                    <a:lnTo>
                      <a:pt x="1448" y="132"/>
                    </a:lnTo>
                    <a:lnTo>
                      <a:pt x="1446" y="134"/>
                    </a:lnTo>
                    <a:lnTo>
                      <a:pt x="1444" y="137"/>
                    </a:lnTo>
                    <a:lnTo>
                      <a:pt x="1443" y="141"/>
                    </a:lnTo>
                    <a:lnTo>
                      <a:pt x="1441" y="144"/>
                    </a:lnTo>
                    <a:lnTo>
                      <a:pt x="1439" y="148"/>
                    </a:lnTo>
                    <a:lnTo>
                      <a:pt x="1439" y="151"/>
                    </a:lnTo>
                    <a:lnTo>
                      <a:pt x="1437" y="155"/>
                    </a:lnTo>
                    <a:lnTo>
                      <a:pt x="1437" y="159"/>
                    </a:lnTo>
                    <a:lnTo>
                      <a:pt x="1436" y="163"/>
                    </a:lnTo>
                    <a:lnTo>
                      <a:pt x="1436" y="167"/>
                    </a:lnTo>
                    <a:lnTo>
                      <a:pt x="1435" y="171"/>
                    </a:lnTo>
                    <a:lnTo>
                      <a:pt x="1436" y="176"/>
                    </a:lnTo>
                    <a:lnTo>
                      <a:pt x="1436" y="180"/>
                    </a:lnTo>
                    <a:lnTo>
                      <a:pt x="1437" y="185"/>
                    </a:lnTo>
                    <a:lnTo>
                      <a:pt x="1438" y="190"/>
                    </a:lnTo>
                    <a:lnTo>
                      <a:pt x="1439" y="194"/>
                    </a:lnTo>
                    <a:lnTo>
                      <a:pt x="1440" y="198"/>
                    </a:lnTo>
                    <a:lnTo>
                      <a:pt x="1442" y="202"/>
                    </a:lnTo>
                    <a:lnTo>
                      <a:pt x="1444" y="206"/>
                    </a:lnTo>
                    <a:lnTo>
                      <a:pt x="1446" y="210"/>
                    </a:lnTo>
                    <a:lnTo>
                      <a:pt x="1449" y="213"/>
                    </a:lnTo>
                    <a:lnTo>
                      <a:pt x="1452" y="217"/>
                    </a:lnTo>
                    <a:lnTo>
                      <a:pt x="1454" y="220"/>
                    </a:lnTo>
                    <a:lnTo>
                      <a:pt x="1458" y="223"/>
                    </a:lnTo>
                    <a:lnTo>
                      <a:pt x="1461" y="225"/>
                    </a:lnTo>
                    <a:lnTo>
                      <a:pt x="1464" y="227"/>
                    </a:lnTo>
                    <a:lnTo>
                      <a:pt x="1467" y="229"/>
                    </a:lnTo>
                    <a:lnTo>
                      <a:pt x="1471" y="231"/>
                    </a:lnTo>
                    <a:lnTo>
                      <a:pt x="1474" y="232"/>
                    </a:lnTo>
                    <a:lnTo>
                      <a:pt x="1478" y="234"/>
                    </a:lnTo>
                    <a:lnTo>
                      <a:pt x="1482" y="235"/>
                    </a:lnTo>
                    <a:lnTo>
                      <a:pt x="1486" y="236"/>
                    </a:lnTo>
                    <a:lnTo>
                      <a:pt x="1490" y="236"/>
                    </a:lnTo>
                    <a:lnTo>
                      <a:pt x="1494" y="236"/>
                    </a:lnTo>
                    <a:lnTo>
                      <a:pt x="1498" y="237"/>
                    </a:lnTo>
                    <a:lnTo>
                      <a:pt x="1504" y="236"/>
                    </a:lnTo>
                    <a:lnTo>
                      <a:pt x="1508" y="236"/>
                    </a:lnTo>
                    <a:lnTo>
                      <a:pt x="1512" y="236"/>
                    </a:lnTo>
                    <a:lnTo>
                      <a:pt x="1517" y="234"/>
                    </a:lnTo>
                    <a:lnTo>
                      <a:pt x="1521" y="233"/>
                    </a:lnTo>
                    <a:lnTo>
                      <a:pt x="1525" y="232"/>
                    </a:lnTo>
                    <a:lnTo>
                      <a:pt x="1529" y="229"/>
                    </a:lnTo>
                    <a:lnTo>
                      <a:pt x="1532" y="227"/>
                    </a:lnTo>
                    <a:lnTo>
                      <a:pt x="1536" y="225"/>
                    </a:lnTo>
                    <a:lnTo>
                      <a:pt x="1539" y="223"/>
                    </a:lnTo>
                    <a:lnTo>
                      <a:pt x="1542" y="219"/>
                    </a:lnTo>
                    <a:lnTo>
                      <a:pt x="1545" y="217"/>
                    </a:lnTo>
                    <a:lnTo>
                      <a:pt x="1547" y="213"/>
                    </a:lnTo>
                    <a:lnTo>
                      <a:pt x="1549" y="210"/>
                    </a:lnTo>
                    <a:lnTo>
                      <a:pt x="1551" y="207"/>
                    </a:lnTo>
                    <a:lnTo>
                      <a:pt x="1553" y="204"/>
                    </a:lnTo>
                    <a:lnTo>
                      <a:pt x="1555" y="201"/>
                    </a:lnTo>
                    <a:lnTo>
                      <a:pt x="1556" y="197"/>
                    </a:lnTo>
                    <a:lnTo>
                      <a:pt x="1558" y="193"/>
                    </a:lnTo>
                    <a:lnTo>
                      <a:pt x="1558" y="189"/>
                    </a:lnTo>
                    <a:lnTo>
                      <a:pt x="1559" y="186"/>
                    </a:lnTo>
                    <a:lnTo>
                      <a:pt x="1560" y="182"/>
                    </a:lnTo>
                    <a:lnTo>
                      <a:pt x="1560" y="178"/>
                    </a:lnTo>
                    <a:lnTo>
                      <a:pt x="1560" y="174"/>
                    </a:lnTo>
                    <a:lnTo>
                      <a:pt x="1560" y="168"/>
                    </a:lnTo>
                    <a:lnTo>
                      <a:pt x="1560" y="163"/>
                    </a:lnTo>
                    <a:lnTo>
                      <a:pt x="1559" y="159"/>
                    </a:lnTo>
                    <a:lnTo>
                      <a:pt x="1558" y="154"/>
                    </a:lnTo>
                    <a:lnTo>
                      <a:pt x="1557" y="150"/>
                    </a:lnTo>
                    <a:lnTo>
                      <a:pt x="1555" y="146"/>
                    </a:lnTo>
                    <a:lnTo>
                      <a:pt x="1554" y="143"/>
                    </a:lnTo>
                    <a:lnTo>
                      <a:pt x="1553" y="139"/>
                    </a:lnTo>
                    <a:lnTo>
                      <a:pt x="1551" y="135"/>
                    </a:lnTo>
                    <a:lnTo>
                      <a:pt x="1548" y="133"/>
                    </a:lnTo>
                    <a:lnTo>
                      <a:pt x="1546" y="129"/>
                    </a:lnTo>
                    <a:lnTo>
                      <a:pt x="1542" y="126"/>
                    </a:lnTo>
                    <a:lnTo>
                      <a:pt x="1540" y="123"/>
                    </a:lnTo>
                    <a:lnTo>
                      <a:pt x="1537" y="121"/>
                    </a:lnTo>
                    <a:lnTo>
                      <a:pt x="1534" y="118"/>
                    </a:lnTo>
                    <a:lnTo>
                      <a:pt x="1530" y="116"/>
                    </a:lnTo>
                    <a:lnTo>
                      <a:pt x="1527" y="114"/>
                    </a:lnTo>
                    <a:lnTo>
                      <a:pt x="1523" y="113"/>
                    </a:lnTo>
                    <a:lnTo>
                      <a:pt x="1519" y="111"/>
                    </a:lnTo>
                    <a:lnTo>
                      <a:pt x="1515" y="110"/>
                    </a:lnTo>
                    <a:lnTo>
                      <a:pt x="1511" y="109"/>
                    </a:lnTo>
                    <a:lnTo>
                      <a:pt x="1507" y="109"/>
                    </a:lnTo>
                    <a:lnTo>
                      <a:pt x="1503" y="108"/>
                    </a:lnTo>
                    <a:lnTo>
                      <a:pt x="1498" y="107"/>
                    </a:lnTo>
                    <a:close/>
                    <a:moveTo>
                      <a:pt x="1709" y="340"/>
                    </a:moveTo>
                    <a:lnTo>
                      <a:pt x="1709" y="4"/>
                    </a:lnTo>
                    <a:lnTo>
                      <a:pt x="1937" y="4"/>
                    </a:lnTo>
                    <a:lnTo>
                      <a:pt x="1937" y="96"/>
                    </a:lnTo>
                    <a:lnTo>
                      <a:pt x="1832" y="96"/>
                    </a:lnTo>
                    <a:lnTo>
                      <a:pt x="1832" y="128"/>
                    </a:lnTo>
                    <a:lnTo>
                      <a:pt x="1927" y="128"/>
                    </a:lnTo>
                    <a:lnTo>
                      <a:pt x="1927" y="216"/>
                    </a:lnTo>
                    <a:lnTo>
                      <a:pt x="1832" y="216"/>
                    </a:lnTo>
                    <a:lnTo>
                      <a:pt x="1832" y="248"/>
                    </a:lnTo>
                    <a:lnTo>
                      <a:pt x="1940" y="248"/>
                    </a:lnTo>
                    <a:lnTo>
                      <a:pt x="1940" y="340"/>
                    </a:lnTo>
                    <a:lnTo>
                      <a:pt x="1709" y="340"/>
                    </a:lnTo>
                    <a:close/>
                    <a:moveTo>
                      <a:pt x="1966" y="340"/>
                    </a:moveTo>
                    <a:lnTo>
                      <a:pt x="1966" y="4"/>
                    </a:lnTo>
                    <a:lnTo>
                      <a:pt x="2089" y="4"/>
                    </a:lnTo>
                    <a:lnTo>
                      <a:pt x="2089" y="232"/>
                    </a:lnTo>
                    <a:lnTo>
                      <a:pt x="2191" y="232"/>
                    </a:lnTo>
                    <a:lnTo>
                      <a:pt x="2191" y="340"/>
                    </a:lnTo>
                    <a:lnTo>
                      <a:pt x="1966" y="340"/>
                    </a:lnTo>
                    <a:close/>
                    <a:moveTo>
                      <a:pt x="2206" y="340"/>
                    </a:moveTo>
                    <a:lnTo>
                      <a:pt x="2206" y="4"/>
                    </a:lnTo>
                    <a:lnTo>
                      <a:pt x="2432" y="4"/>
                    </a:lnTo>
                    <a:lnTo>
                      <a:pt x="2432" y="96"/>
                    </a:lnTo>
                    <a:lnTo>
                      <a:pt x="2327" y="96"/>
                    </a:lnTo>
                    <a:lnTo>
                      <a:pt x="2327" y="128"/>
                    </a:lnTo>
                    <a:lnTo>
                      <a:pt x="2423" y="128"/>
                    </a:lnTo>
                    <a:lnTo>
                      <a:pt x="2423" y="216"/>
                    </a:lnTo>
                    <a:lnTo>
                      <a:pt x="2327" y="216"/>
                    </a:lnTo>
                    <a:lnTo>
                      <a:pt x="2327" y="248"/>
                    </a:lnTo>
                    <a:lnTo>
                      <a:pt x="2436" y="248"/>
                    </a:lnTo>
                    <a:lnTo>
                      <a:pt x="2436" y="340"/>
                    </a:lnTo>
                    <a:lnTo>
                      <a:pt x="2206" y="340"/>
                    </a:lnTo>
                    <a:close/>
                    <a:moveTo>
                      <a:pt x="2462" y="340"/>
                    </a:moveTo>
                    <a:lnTo>
                      <a:pt x="2462" y="4"/>
                    </a:lnTo>
                    <a:lnTo>
                      <a:pt x="2579" y="4"/>
                    </a:lnTo>
                    <a:lnTo>
                      <a:pt x="2579" y="96"/>
                    </a:lnTo>
                    <a:lnTo>
                      <a:pt x="2579" y="102"/>
                    </a:lnTo>
                    <a:lnTo>
                      <a:pt x="2579" y="107"/>
                    </a:lnTo>
                    <a:lnTo>
                      <a:pt x="2579" y="111"/>
                    </a:lnTo>
                    <a:lnTo>
                      <a:pt x="2579" y="116"/>
                    </a:lnTo>
                    <a:lnTo>
                      <a:pt x="2579" y="121"/>
                    </a:lnTo>
                    <a:lnTo>
                      <a:pt x="2579" y="125"/>
                    </a:lnTo>
                    <a:lnTo>
                      <a:pt x="2578" y="130"/>
                    </a:lnTo>
                    <a:lnTo>
                      <a:pt x="2578" y="134"/>
                    </a:lnTo>
                    <a:lnTo>
                      <a:pt x="2578" y="137"/>
                    </a:lnTo>
                    <a:lnTo>
                      <a:pt x="2577" y="142"/>
                    </a:lnTo>
                    <a:lnTo>
                      <a:pt x="2577" y="146"/>
                    </a:lnTo>
                    <a:lnTo>
                      <a:pt x="2577" y="150"/>
                    </a:lnTo>
                    <a:lnTo>
                      <a:pt x="2579" y="150"/>
                    </a:lnTo>
                    <a:lnTo>
                      <a:pt x="2579" y="148"/>
                    </a:lnTo>
                    <a:lnTo>
                      <a:pt x="2580" y="146"/>
                    </a:lnTo>
                    <a:lnTo>
                      <a:pt x="2580" y="144"/>
                    </a:lnTo>
                    <a:lnTo>
                      <a:pt x="2581" y="142"/>
                    </a:lnTo>
                    <a:lnTo>
                      <a:pt x="2581" y="141"/>
                    </a:lnTo>
                    <a:lnTo>
                      <a:pt x="2582" y="139"/>
                    </a:lnTo>
                    <a:lnTo>
                      <a:pt x="2583" y="137"/>
                    </a:lnTo>
                    <a:lnTo>
                      <a:pt x="2583" y="135"/>
                    </a:lnTo>
                    <a:lnTo>
                      <a:pt x="2584" y="134"/>
                    </a:lnTo>
                    <a:lnTo>
                      <a:pt x="2585" y="132"/>
                    </a:lnTo>
                    <a:lnTo>
                      <a:pt x="2586" y="130"/>
                    </a:lnTo>
                    <a:lnTo>
                      <a:pt x="2587" y="128"/>
                    </a:lnTo>
                    <a:lnTo>
                      <a:pt x="2588" y="127"/>
                    </a:lnTo>
                    <a:lnTo>
                      <a:pt x="2589" y="126"/>
                    </a:lnTo>
                    <a:lnTo>
                      <a:pt x="2590" y="124"/>
                    </a:lnTo>
                    <a:lnTo>
                      <a:pt x="2590" y="122"/>
                    </a:lnTo>
                    <a:lnTo>
                      <a:pt x="2592" y="121"/>
                    </a:lnTo>
                    <a:lnTo>
                      <a:pt x="2593" y="119"/>
                    </a:lnTo>
                    <a:lnTo>
                      <a:pt x="2594" y="117"/>
                    </a:lnTo>
                    <a:lnTo>
                      <a:pt x="2595" y="115"/>
                    </a:lnTo>
                    <a:lnTo>
                      <a:pt x="2596" y="113"/>
                    </a:lnTo>
                    <a:lnTo>
                      <a:pt x="2598" y="111"/>
                    </a:lnTo>
                    <a:lnTo>
                      <a:pt x="2599" y="109"/>
                    </a:lnTo>
                    <a:lnTo>
                      <a:pt x="2601" y="106"/>
                    </a:lnTo>
                    <a:lnTo>
                      <a:pt x="2602" y="105"/>
                    </a:lnTo>
                    <a:lnTo>
                      <a:pt x="2603" y="103"/>
                    </a:lnTo>
                    <a:lnTo>
                      <a:pt x="2603" y="102"/>
                    </a:lnTo>
                    <a:lnTo>
                      <a:pt x="2604" y="101"/>
                    </a:lnTo>
                    <a:lnTo>
                      <a:pt x="2605" y="99"/>
                    </a:lnTo>
                    <a:lnTo>
                      <a:pt x="2605" y="98"/>
                    </a:lnTo>
                    <a:lnTo>
                      <a:pt x="2606" y="96"/>
                    </a:lnTo>
                    <a:lnTo>
                      <a:pt x="2607" y="95"/>
                    </a:lnTo>
                    <a:lnTo>
                      <a:pt x="2607" y="94"/>
                    </a:lnTo>
                    <a:lnTo>
                      <a:pt x="2608" y="92"/>
                    </a:lnTo>
                    <a:lnTo>
                      <a:pt x="2609" y="91"/>
                    </a:lnTo>
                    <a:lnTo>
                      <a:pt x="2610" y="89"/>
                    </a:lnTo>
                    <a:lnTo>
                      <a:pt x="2656" y="4"/>
                    </a:lnTo>
                    <a:lnTo>
                      <a:pt x="2789" y="4"/>
                    </a:lnTo>
                    <a:lnTo>
                      <a:pt x="2684" y="167"/>
                    </a:lnTo>
                    <a:lnTo>
                      <a:pt x="2801" y="340"/>
                    </a:lnTo>
                    <a:lnTo>
                      <a:pt x="2659" y="340"/>
                    </a:lnTo>
                    <a:lnTo>
                      <a:pt x="2603" y="244"/>
                    </a:lnTo>
                    <a:lnTo>
                      <a:pt x="2602" y="241"/>
                    </a:lnTo>
                    <a:lnTo>
                      <a:pt x="2600" y="239"/>
                    </a:lnTo>
                    <a:lnTo>
                      <a:pt x="2599" y="237"/>
                    </a:lnTo>
                    <a:lnTo>
                      <a:pt x="2598" y="235"/>
                    </a:lnTo>
                    <a:lnTo>
                      <a:pt x="2596" y="233"/>
                    </a:lnTo>
                    <a:lnTo>
                      <a:pt x="2595" y="230"/>
                    </a:lnTo>
                    <a:lnTo>
                      <a:pt x="2594" y="228"/>
                    </a:lnTo>
                    <a:lnTo>
                      <a:pt x="2592" y="225"/>
                    </a:lnTo>
                    <a:lnTo>
                      <a:pt x="2591" y="223"/>
                    </a:lnTo>
                    <a:lnTo>
                      <a:pt x="2590" y="221"/>
                    </a:lnTo>
                    <a:lnTo>
                      <a:pt x="2588" y="218"/>
                    </a:lnTo>
                    <a:lnTo>
                      <a:pt x="2587" y="216"/>
                    </a:lnTo>
                    <a:lnTo>
                      <a:pt x="2586" y="214"/>
                    </a:lnTo>
                    <a:lnTo>
                      <a:pt x="2585" y="212"/>
                    </a:lnTo>
                    <a:lnTo>
                      <a:pt x="2584" y="211"/>
                    </a:lnTo>
                    <a:lnTo>
                      <a:pt x="2583" y="209"/>
                    </a:lnTo>
                    <a:lnTo>
                      <a:pt x="2583" y="208"/>
                    </a:lnTo>
                    <a:lnTo>
                      <a:pt x="2582" y="206"/>
                    </a:lnTo>
                    <a:lnTo>
                      <a:pt x="2581" y="205"/>
                    </a:lnTo>
                    <a:lnTo>
                      <a:pt x="2581" y="204"/>
                    </a:lnTo>
                    <a:lnTo>
                      <a:pt x="2580" y="203"/>
                    </a:lnTo>
                    <a:lnTo>
                      <a:pt x="2580" y="202"/>
                    </a:lnTo>
                    <a:lnTo>
                      <a:pt x="2579" y="200"/>
                    </a:lnTo>
                    <a:lnTo>
                      <a:pt x="2579" y="199"/>
                    </a:lnTo>
                    <a:lnTo>
                      <a:pt x="2577" y="199"/>
                    </a:lnTo>
                    <a:lnTo>
                      <a:pt x="2577" y="202"/>
                    </a:lnTo>
                    <a:lnTo>
                      <a:pt x="2577" y="204"/>
                    </a:lnTo>
                    <a:lnTo>
                      <a:pt x="2578" y="208"/>
                    </a:lnTo>
                    <a:lnTo>
                      <a:pt x="2578" y="211"/>
                    </a:lnTo>
                    <a:lnTo>
                      <a:pt x="2578" y="214"/>
                    </a:lnTo>
                    <a:lnTo>
                      <a:pt x="2579" y="219"/>
                    </a:lnTo>
                    <a:lnTo>
                      <a:pt x="2579" y="223"/>
                    </a:lnTo>
                    <a:lnTo>
                      <a:pt x="2579" y="227"/>
                    </a:lnTo>
                    <a:lnTo>
                      <a:pt x="2579" y="232"/>
                    </a:lnTo>
                    <a:lnTo>
                      <a:pt x="2579" y="237"/>
                    </a:lnTo>
                    <a:lnTo>
                      <a:pt x="2579" y="242"/>
                    </a:lnTo>
                    <a:lnTo>
                      <a:pt x="2579" y="247"/>
                    </a:lnTo>
                    <a:lnTo>
                      <a:pt x="2579" y="340"/>
                    </a:lnTo>
                    <a:lnTo>
                      <a:pt x="2462" y="340"/>
                    </a:lnTo>
                    <a:close/>
                    <a:moveTo>
                      <a:pt x="2859" y="340"/>
                    </a:moveTo>
                    <a:lnTo>
                      <a:pt x="2859" y="111"/>
                    </a:lnTo>
                    <a:lnTo>
                      <a:pt x="2789" y="114"/>
                    </a:lnTo>
                    <a:lnTo>
                      <a:pt x="2789" y="4"/>
                    </a:lnTo>
                    <a:lnTo>
                      <a:pt x="3046" y="4"/>
                    </a:lnTo>
                    <a:lnTo>
                      <a:pt x="3046" y="114"/>
                    </a:lnTo>
                    <a:lnTo>
                      <a:pt x="2978" y="111"/>
                    </a:lnTo>
                    <a:lnTo>
                      <a:pt x="2978" y="340"/>
                    </a:lnTo>
                    <a:lnTo>
                      <a:pt x="2859" y="340"/>
                    </a:lnTo>
                    <a:close/>
                    <a:moveTo>
                      <a:pt x="3057" y="340"/>
                    </a:moveTo>
                    <a:lnTo>
                      <a:pt x="3057" y="4"/>
                    </a:lnTo>
                    <a:lnTo>
                      <a:pt x="3208" y="4"/>
                    </a:lnTo>
                    <a:lnTo>
                      <a:pt x="3212" y="5"/>
                    </a:lnTo>
                    <a:lnTo>
                      <a:pt x="3217" y="5"/>
                    </a:lnTo>
                    <a:lnTo>
                      <a:pt x="3221" y="5"/>
                    </a:lnTo>
                    <a:lnTo>
                      <a:pt x="3226" y="5"/>
                    </a:lnTo>
                    <a:lnTo>
                      <a:pt x="3230" y="6"/>
                    </a:lnTo>
                    <a:lnTo>
                      <a:pt x="3234" y="6"/>
                    </a:lnTo>
                    <a:lnTo>
                      <a:pt x="3238" y="6"/>
                    </a:lnTo>
                    <a:lnTo>
                      <a:pt x="3241" y="7"/>
                    </a:lnTo>
                    <a:lnTo>
                      <a:pt x="3245" y="8"/>
                    </a:lnTo>
                    <a:lnTo>
                      <a:pt x="3248" y="9"/>
                    </a:lnTo>
                    <a:lnTo>
                      <a:pt x="3251" y="9"/>
                    </a:lnTo>
                    <a:lnTo>
                      <a:pt x="3255" y="9"/>
                    </a:lnTo>
                    <a:lnTo>
                      <a:pt x="3258" y="10"/>
                    </a:lnTo>
                    <a:lnTo>
                      <a:pt x="3260" y="11"/>
                    </a:lnTo>
                    <a:lnTo>
                      <a:pt x="3263" y="12"/>
                    </a:lnTo>
                    <a:lnTo>
                      <a:pt x="3266" y="13"/>
                    </a:lnTo>
                    <a:lnTo>
                      <a:pt x="3269" y="14"/>
                    </a:lnTo>
                    <a:lnTo>
                      <a:pt x="3273" y="15"/>
                    </a:lnTo>
                    <a:lnTo>
                      <a:pt x="3275" y="16"/>
                    </a:lnTo>
                    <a:lnTo>
                      <a:pt x="3278" y="17"/>
                    </a:lnTo>
                    <a:lnTo>
                      <a:pt x="3281" y="19"/>
                    </a:lnTo>
                    <a:lnTo>
                      <a:pt x="3284" y="21"/>
                    </a:lnTo>
                    <a:lnTo>
                      <a:pt x="3287" y="22"/>
                    </a:lnTo>
                    <a:lnTo>
                      <a:pt x="3290" y="24"/>
                    </a:lnTo>
                    <a:lnTo>
                      <a:pt x="3299" y="30"/>
                    </a:lnTo>
                    <a:lnTo>
                      <a:pt x="3306" y="36"/>
                    </a:lnTo>
                    <a:lnTo>
                      <a:pt x="3314" y="43"/>
                    </a:lnTo>
                    <a:lnTo>
                      <a:pt x="3320" y="49"/>
                    </a:lnTo>
                    <a:lnTo>
                      <a:pt x="3325" y="57"/>
                    </a:lnTo>
                    <a:lnTo>
                      <a:pt x="3331" y="65"/>
                    </a:lnTo>
                    <a:lnTo>
                      <a:pt x="3335" y="73"/>
                    </a:lnTo>
                    <a:lnTo>
                      <a:pt x="3338" y="82"/>
                    </a:lnTo>
                    <a:lnTo>
                      <a:pt x="3340" y="91"/>
                    </a:lnTo>
                    <a:lnTo>
                      <a:pt x="3342" y="101"/>
                    </a:lnTo>
                    <a:lnTo>
                      <a:pt x="3344" y="111"/>
                    </a:lnTo>
                    <a:lnTo>
                      <a:pt x="3344" y="121"/>
                    </a:lnTo>
                    <a:lnTo>
                      <a:pt x="3344" y="127"/>
                    </a:lnTo>
                    <a:lnTo>
                      <a:pt x="3344" y="133"/>
                    </a:lnTo>
                    <a:lnTo>
                      <a:pt x="3343" y="138"/>
                    </a:lnTo>
                    <a:lnTo>
                      <a:pt x="3342" y="144"/>
                    </a:lnTo>
                    <a:lnTo>
                      <a:pt x="3340" y="149"/>
                    </a:lnTo>
                    <a:lnTo>
                      <a:pt x="3339" y="154"/>
                    </a:lnTo>
                    <a:lnTo>
                      <a:pt x="3337" y="159"/>
                    </a:lnTo>
                    <a:lnTo>
                      <a:pt x="3335" y="164"/>
                    </a:lnTo>
                    <a:lnTo>
                      <a:pt x="3333" y="169"/>
                    </a:lnTo>
                    <a:lnTo>
                      <a:pt x="3330" y="173"/>
                    </a:lnTo>
                    <a:lnTo>
                      <a:pt x="3327" y="178"/>
                    </a:lnTo>
                    <a:lnTo>
                      <a:pt x="3324" y="182"/>
                    </a:lnTo>
                    <a:lnTo>
                      <a:pt x="3322" y="184"/>
                    </a:lnTo>
                    <a:lnTo>
                      <a:pt x="3320" y="187"/>
                    </a:lnTo>
                    <a:lnTo>
                      <a:pt x="3316" y="189"/>
                    </a:lnTo>
                    <a:lnTo>
                      <a:pt x="3314" y="191"/>
                    </a:lnTo>
                    <a:lnTo>
                      <a:pt x="3310" y="194"/>
                    </a:lnTo>
                    <a:lnTo>
                      <a:pt x="3307" y="196"/>
                    </a:lnTo>
                    <a:lnTo>
                      <a:pt x="3303" y="198"/>
                    </a:lnTo>
                    <a:lnTo>
                      <a:pt x="3298" y="201"/>
                    </a:lnTo>
                    <a:lnTo>
                      <a:pt x="3294" y="202"/>
                    </a:lnTo>
                    <a:lnTo>
                      <a:pt x="3289" y="204"/>
                    </a:lnTo>
                    <a:lnTo>
                      <a:pt x="3283" y="206"/>
                    </a:lnTo>
                    <a:lnTo>
                      <a:pt x="3279" y="208"/>
                    </a:lnTo>
                    <a:lnTo>
                      <a:pt x="3279" y="211"/>
                    </a:lnTo>
                    <a:lnTo>
                      <a:pt x="3280" y="212"/>
                    </a:lnTo>
                    <a:lnTo>
                      <a:pt x="3282" y="213"/>
                    </a:lnTo>
                    <a:lnTo>
                      <a:pt x="3284" y="214"/>
                    </a:lnTo>
                    <a:lnTo>
                      <a:pt x="3286" y="216"/>
                    </a:lnTo>
                    <a:lnTo>
                      <a:pt x="3287" y="217"/>
                    </a:lnTo>
                    <a:lnTo>
                      <a:pt x="3289" y="219"/>
                    </a:lnTo>
                    <a:lnTo>
                      <a:pt x="3290" y="220"/>
                    </a:lnTo>
                    <a:lnTo>
                      <a:pt x="3291" y="221"/>
                    </a:lnTo>
                    <a:lnTo>
                      <a:pt x="3292" y="223"/>
                    </a:lnTo>
                    <a:lnTo>
                      <a:pt x="3294" y="224"/>
                    </a:lnTo>
                    <a:lnTo>
                      <a:pt x="3294" y="225"/>
                    </a:lnTo>
                    <a:lnTo>
                      <a:pt x="3296" y="227"/>
                    </a:lnTo>
                    <a:lnTo>
                      <a:pt x="3372" y="340"/>
                    </a:lnTo>
                    <a:lnTo>
                      <a:pt x="3232" y="340"/>
                    </a:lnTo>
                    <a:lnTo>
                      <a:pt x="3182" y="242"/>
                    </a:lnTo>
                    <a:lnTo>
                      <a:pt x="3182" y="240"/>
                    </a:lnTo>
                    <a:lnTo>
                      <a:pt x="3181" y="240"/>
                    </a:lnTo>
                    <a:lnTo>
                      <a:pt x="3180" y="238"/>
                    </a:lnTo>
                    <a:lnTo>
                      <a:pt x="3180" y="237"/>
                    </a:lnTo>
                    <a:lnTo>
                      <a:pt x="3180" y="236"/>
                    </a:lnTo>
                    <a:lnTo>
                      <a:pt x="3179" y="235"/>
                    </a:lnTo>
                    <a:lnTo>
                      <a:pt x="3179" y="234"/>
                    </a:lnTo>
                    <a:lnTo>
                      <a:pt x="3178" y="234"/>
                    </a:lnTo>
                    <a:lnTo>
                      <a:pt x="3178" y="233"/>
                    </a:lnTo>
                    <a:lnTo>
                      <a:pt x="3178" y="232"/>
                    </a:lnTo>
                    <a:lnTo>
                      <a:pt x="3176" y="232"/>
                    </a:lnTo>
                    <a:lnTo>
                      <a:pt x="3176" y="340"/>
                    </a:lnTo>
                    <a:lnTo>
                      <a:pt x="3057" y="340"/>
                    </a:lnTo>
                    <a:close/>
                    <a:moveTo>
                      <a:pt x="3176" y="153"/>
                    </a:moveTo>
                    <a:lnTo>
                      <a:pt x="3193" y="153"/>
                    </a:lnTo>
                    <a:lnTo>
                      <a:pt x="3195" y="152"/>
                    </a:lnTo>
                    <a:lnTo>
                      <a:pt x="3197" y="152"/>
                    </a:lnTo>
                    <a:lnTo>
                      <a:pt x="3199" y="152"/>
                    </a:lnTo>
                    <a:lnTo>
                      <a:pt x="3202" y="152"/>
                    </a:lnTo>
                    <a:lnTo>
                      <a:pt x="3204" y="152"/>
                    </a:lnTo>
                    <a:lnTo>
                      <a:pt x="3206" y="151"/>
                    </a:lnTo>
                    <a:lnTo>
                      <a:pt x="3208" y="150"/>
                    </a:lnTo>
                    <a:lnTo>
                      <a:pt x="3209" y="150"/>
                    </a:lnTo>
                    <a:lnTo>
                      <a:pt x="3211" y="149"/>
                    </a:lnTo>
                    <a:lnTo>
                      <a:pt x="3212" y="148"/>
                    </a:lnTo>
                    <a:lnTo>
                      <a:pt x="3214" y="147"/>
                    </a:lnTo>
                    <a:lnTo>
                      <a:pt x="3216" y="146"/>
                    </a:lnTo>
                    <a:lnTo>
                      <a:pt x="3217" y="144"/>
                    </a:lnTo>
                    <a:lnTo>
                      <a:pt x="3219" y="143"/>
                    </a:lnTo>
                    <a:lnTo>
                      <a:pt x="3219" y="142"/>
                    </a:lnTo>
                    <a:lnTo>
                      <a:pt x="3221" y="140"/>
                    </a:lnTo>
                    <a:lnTo>
                      <a:pt x="3221" y="138"/>
                    </a:lnTo>
                    <a:lnTo>
                      <a:pt x="3222" y="137"/>
                    </a:lnTo>
                    <a:lnTo>
                      <a:pt x="3223" y="135"/>
                    </a:lnTo>
                    <a:lnTo>
                      <a:pt x="3223" y="134"/>
                    </a:lnTo>
                    <a:lnTo>
                      <a:pt x="3224" y="132"/>
                    </a:lnTo>
                    <a:lnTo>
                      <a:pt x="3224" y="130"/>
                    </a:lnTo>
                    <a:lnTo>
                      <a:pt x="3224" y="128"/>
                    </a:lnTo>
                    <a:lnTo>
                      <a:pt x="3225" y="126"/>
                    </a:lnTo>
                    <a:lnTo>
                      <a:pt x="3224" y="124"/>
                    </a:lnTo>
                    <a:lnTo>
                      <a:pt x="3224" y="122"/>
                    </a:lnTo>
                    <a:lnTo>
                      <a:pt x="3224" y="120"/>
                    </a:lnTo>
                    <a:lnTo>
                      <a:pt x="3223" y="118"/>
                    </a:lnTo>
                    <a:lnTo>
                      <a:pt x="3223" y="116"/>
                    </a:lnTo>
                    <a:lnTo>
                      <a:pt x="3223" y="115"/>
                    </a:lnTo>
                    <a:lnTo>
                      <a:pt x="3222" y="113"/>
                    </a:lnTo>
                    <a:lnTo>
                      <a:pt x="3221" y="111"/>
                    </a:lnTo>
                    <a:lnTo>
                      <a:pt x="3220" y="109"/>
                    </a:lnTo>
                    <a:lnTo>
                      <a:pt x="3219" y="108"/>
                    </a:lnTo>
                    <a:lnTo>
                      <a:pt x="3218" y="107"/>
                    </a:lnTo>
                    <a:lnTo>
                      <a:pt x="3217" y="105"/>
                    </a:lnTo>
                    <a:lnTo>
                      <a:pt x="3215" y="104"/>
                    </a:lnTo>
                    <a:lnTo>
                      <a:pt x="3214" y="103"/>
                    </a:lnTo>
                    <a:lnTo>
                      <a:pt x="3212" y="101"/>
                    </a:lnTo>
                    <a:lnTo>
                      <a:pt x="3211" y="101"/>
                    </a:lnTo>
                    <a:lnTo>
                      <a:pt x="3210" y="100"/>
                    </a:lnTo>
                    <a:lnTo>
                      <a:pt x="3208" y="99"/>
                    </a:lnTo>
                    <a:lnTo>
                      <a:pt x="3206" y="99"/>
                    </a:lnTo>
                    <a:lnTo>
                      <a:pt x="3204" y="98"/>
                    </a:lnTo>
                    <a:lnTo>
                      <a:pt x="3203" y="97"/>
                    </a:lnTo>
                    <a:lnTo>
                      <a:pt x="3201" y="97"/>
                    </a:lnTo>
                    <a:lnTo>
                      <a:pt x="3199" y="97"/>
                    </a:lnTo>
                    <a:lnTo>
                      <a:pt x="3197" y="96"/>
                    </a:lnTo>
                    <a:lnTo>
                      <a:pt x="3176" y="96"/>
                    </a:lnTo>
                    <a:lnTo>
                      <a:pt x="3176" y="153"/>
                    </a:lnTo>
                    <a:close/>
                    <a:moveTo>
                      <a:pt x="3494" y="298"/>
                    </a:moveTo>
                    <a:lnTo>
                      <a:pt x="3486" y="340"/>
                    </a:lnTo>
                    <a:lnTo>
                      <a:pt x="3356" y="340"/>
                    </a:lnTo>
                    <a:lnTo>
                      <a:pt x="3473" y="4"/>
                    </a:lnTo>
                    <a:lnTo>
                      <a:pt x="3608" y="4"/>
                    </a:lnTo>
                    <a:lnTo>
                      <a:pt x="3728" y="340"/>
                    </a:lnTo>
                    <a:lnTo>
                      <a:pt x="3598" y="340"/>
                    </a:lnTo>
                    <a:lnTo>
                      <a:pt x="3587" y="298"/>
                    </a:lnTo>
                    <a:lnTo>
                      <a:pt x="3494" y="298"/>
                    </a:lnTo>
                    <a:close/>
                    <a:moveTo>
                      <a:pt x="3517" y="218"/>
                    </a:moveTo>
                    <a:lnTo>
                      <a:pt x="3566" y="218"/>
                    </a:lnTo>
                    <a:lnTo>
                      <a:pt x="3551" y="153"/>
                    </a:lnTo>
                    <a:lnTo>
                      <a:pt x="3549" y="150"/>
                    </a:lnTo>
                    <a:lnTo>
                      <a:pt x="3549" y="146"/>
                    </a:lnTo>
                    <a:lnTo>
                      <a:pt x="3548" y="143"/>
                    </a:lnTo>
                    <a:lnTo>
                      <a:pt x="3547" y="140"/>
                    </a:lnTo>
                    <a:lnTo>
                      <a:pt x="3546" y="137"/>
                    </a:lnTo>
                    <a:lnTo>
                      <a:pt x="3546" y="134"/>
                    </a:lnTo>
                    <a:lnTo>
                      <a:pt x="3546" y="131"/>
                    </a:lnTo>
                    <a:lnTo>
                      <a:pt x="3545" y="129"/>
                    </a:lnTo>
                    <a:lnTo>
                      <a:pt x="3544" y="126"/>
                    </a:lnTo>
                    <a:lnTo>
                      <a:pt x="3544" y="123"/>
                    </a:lnTo>
                    <a:lnTo>
                      <a:pt x="3544" y="120"/>
                    </a:lnTo>
                    <a:lnTo>
                      <a:pt x="3544" y="117"/>
                    </a:lnTo>
                    <a:lnTo>
                      <a:pt x="3540" y="117"/>
                    </a:lnTo>
                    <a:lnTo>
                      <a:pt x="3539" y="122"/>
                    </a:lnTo>
                    <a:lnTo>
                      <a:pt x="3538" y="125"/>
                    </a:lnTo>
                    <a:lnTo>
                      <a:pt x="3538" y="129"/>
                    </a:lnTo>
                    <a:lnTo>
                      <a:pt x="3537" y="133"/>
                    </a:lnTo>
                    <a:lnTo>
                      <a:pt x="3537" y="135"/>
                    </a:lnTo>
                    <a:lnTo>
                      <a:pt x="3536" y="139"/>
                    </a:lnTo>
                    <a:lnTo>
                      <a:pt x="3536" y="142"/>
                    </a:lnTo>
                    <a:lnTo>
                      <a:pt x="3536" y="144"/>
                    </a:lnTo>
                    <a:lnTo>
                      <a:pt x="3535" y="147"/>
                    </a:lnTo>
                    <a:lnTo>
                      <a:pt x="3534" y="149"/>
                    </a:lnTo>
                    <a:lnTo>
                      <a:pt x="3533" y="151"/>
                    </a:lnTo>
                    <a:lnTo>
                      <a:pt x="3533" y="153"/>
                    </a:lnTo>
                    <a:lnTo>
                      <a:pt x="3517" y="218"/>
                    </a:lnTo>
                    <a:close/>
                    <a:moveTo>
                      <a:pt x="3736" y="340"/>
                    </a:moveTo>
                    <a:lnTo>
                      <a:pt x="3736" y="4"/>
                    </a:lnTo>
                    <a:lnTo>
                      <a:pt x="3888" y="4"/>
                    </a:lnTo>
                    <a:lnTo>
                      <a:pt x="3892" y="5"/>
                    </a:lnTo>
                    <a:lnTo>
                      <a:pt x="3896" y="5"/>
                    </a:lnTo>
                    <a:lnTo>
                      <a:pt x="3900" y="5"/>
                    </a:lnTo>
                    <a:lnTo>
                      <a:pt x="3904" y="5"/>
                    </a:lnTo>
                    <a:lnTo>
                      <a:pt x="3908" y="6"/>
                    </a:lnTo>
                    <a:lnTo>
                      <a:pt x="3913" y="6"/>
                    </a:lnTo>
                    <a:lnTo>
                      <a:pt x="3916" y="6"/>
                    </a:lnTo>
                    <a:lnTo>
                      <a:pt x="3919" y="7"/>
                    </a:lnTo>
                    <a:lnTo>
                      <a:pt x="3923" y="8"/>
                    </a:lnTo>
                    <a:lnTo>
                      <a:pt x="3926" y="9"/>
                    </a:lnTo>
                    <a:lnTo>
                      <a:pt x="3930" y="9"/>
                    </a:lnTo>
                    <a:lnTo>
                      <a:pt x="3933" y="9"/>
                    </a:lnTo>
                    <a:lnTo>
                      <a:pt x="3936" y="10"/>
                    </a:lnTo>
                    <a:lnTo>
                      <a:pt x="3939" y="11"/>
                    </a:lnTo>
                    <a:lnTo>
                      <a:pt x="3942" y="12"/>
                    </a:lnTo>
                    <a:lnTo>
                      <a:pt x="3945" y="13"/>
                    </a:lnTo>
                    <a:lnTo>
                      <a:pt x="3948" y="14"/>
                    </a:lnTo>
                    <a:lnTo>
                      <a:pt x="3951" y="15"/>
                    </a:lnTo>
                    <a:lnTo>
                      <a:pt x="3954" y="16"/>
                    </a:lnTo>
                    <a:lnTo>
                      <a:pt x="3957" y="17"/>
                    </a:lnTo>
                    <a:lnTo>
                      <a:pt x="3960" y="19"/>
                    </a:lnTo>
                    <a:lnTo>
                      <a:pt x="3962" y="21"/>
                    </a:lnTo>
                    <a:lnTo>
                      <a:pt x="3965" y="22"/>
                    </a:lnTo>
                    <a:lnTo>
                      <a:pt x="3969" y="24"/>
                    </a:lnTo>
                    <a:lnTo>
                      <a:pt x="3977" y="30"/>
                    </a:lnTo>
                    <a:lnTo>
                      <a:pt x="3984" y="36"/>
                    </a:lnTo>
                    <a:lnTo>
                      <a:pt x="3992" y="43"/>
                    </a:lnTo>
                    <a:lnTo>
                      <a:pt x="3998" y="49"/>
                    </a:lnTo>
                    <a:lnTo>
                      <a:pt x="4003" y="57"/>
                    </a:lnTo>
                    <a:lnTo>
                      <a:pt x="4009" y="65"/>
                    </a:lnTo>
                    <a:lnTo>
                      <a:pt x="4013" y="73"/>
                    </a:lnTo>
                    <a:lnTo>
                      <a:pt x="4016" y="82"/>
                    </a:lnTo>
                    <a:lnTo>
                      <a:pt x="4018" y="91"/>
                    </a:lnTo>
                    <a:lnTo>
                      <a:pt x="4020" y="101"/>
                    </a:lnTo>
                    <a:lnTo>
                      <a:pt x="4022" y="111"/>
                    </a:lnTo>
                    <a:lnTo>
                      <a:pt x="4023" y="121"/>
                    </a:lnTo>
                    <a:lnTo>
                      <a:pt x="4022" y="127"/>
                    </a:lnTo>
                    <a:lnTo>
                      <a:pt x="4022" y="133"/>
                    </a:lnTo>
                    <a:lnTo>
                      <a:pt x="4021" y="138"/>
                    </a:lnTo>
                    <a:lnTo>
                      <a:pt x="4020" y="144"/>
                    </a:lnTo>
                    <a:lnTo>
                      <a:pt x="4019" y="149"/>
                    </a:lnTo>
                    <a:lnTo>
                      <a:pt x="4018" y="154"/>
                    </a:lnTo>
                    <a:lnTo>
                      <a:pt x="4016" y="159"/>
                    </a:lnTo>
                    <a:lnTo>
                      <a:pt x="4014" y="164"/>
                    </a:lnTo>
                    <a:lnTo>
                      <a:pt x="4011" y="169"/>
                    </a:lnTo>
                    <a:lnTo>
                      <a:pt x="4009" y="173"/>
                    </a:lnTo>
                    <a:lnTo>
                      <a:pt x="4005" y="178"/>
                    </a:lnTo>
                    <a:lnTo>
                      <a:pt x="4003" y="182"/>
                    </a:lnTo>
                    <a:lnTo>
                      <a:pt x="4001" y="184"/>
                    </a:lnTo>
                    <a:lnTo>
                      <a:pt x="3998" y="187"/>
                    </a:lnTo>
                    <a:lnTo>
                      <a:pt x="3995" y="189"/>
                    </a:lnTo>
                    <a:lnTo>
                      <a:pt x="3992" y="191"/>
                    </a:lnTo>
                    <a:lnTo>
                      <a:pt x="3989" y="194"/>
                    </a:lnTo>
                    <a:lnTo>
                      <a:pt x="3985" y="196"/>
                    </a:lnTo>
                    <a:lnTo>
                      <a:pt x="3981" y="198"/>
                    </a:lnTo>
                    <a:lnTo>
                      <a:pt x="3977" y="201"/>
                    </a:lnTo>
                    <a:lnTo>
                      <a:pt x="3972" y="202"/>
                    </a:lnTo>
                    <a:lnTo>
                      <a:pt x="3967" y="204"/>
                    </a:lnTo>
                    <a:lnTo>
                      <a:pt x="3962" y="206"/>
                    </a:lnTo>
                    <a:lnTo>
                      <a:pt x="3957" y="208"/>
                    </a:lnTo>
                    <a:lnTo>
                      <a:pt x="3957" y="211"/>
                    </a:lnTo>
                    <a:lnTo>
                      <a:pt x="3959" y="212"/>
                    </a:lnTo>
                    <a:lnTo>
                      <a:pt x="3961" y="213"/>
                    </a:lnTo>
                    <a:lnTo>
                      <a:pt x="3962" y="214"/>
                    </a:lnTo>
                    <a:lnTo>
                      <a:pt x="3964" y="216"/>
                    </a:lnTo>
                    <a:lnTo>
                      <a:pt x="3967" y="217"/>
                    </a:lnTo>
                    <a:lnTo>
                      <a:pt x="3968" y="219"/>
                    </a:lnTo>
                    <a:lnTo>
                      <a:pt x="3969" y="220"/>
                    </a:lnTo>
                    <a:lnTo>
                      <a:pt x="3971" y="221"/>
                    </a:lnTo>
                    <a:lnTo>
                      <a:pt x="3972" y="223"/>
                    </a:lnTo>
                    <a:lnTo>
                      <a:pt x="3973" y="224"/>
                    </a:lnTo>
                    <a:lnTo>
                      <a:pt x="3973" y="225"/>
                    </a:lnTo>
                    <a:lnTo>
                      <a:pt x="3975" y="227"/>
                    </a:lnTo>
                    <a:lnTo>
                      <a:pt x="4051" y="340"/>
                    </a:lnTo>
                    <a:lnTo>
                      <a:pt x="3910" y="340"/>
                    </a:lnTo>
                    <a:lnTo>
                      <a:pt x="3861" y="242"/>
                    </a:lnTo>
                    <a:lnTo>
                      <a:pt x="3861" y="240"/>
                    </a:lnTo>
                    <a:lnTo>
                      <a:pt x="3860" y="240"/>
                    </a:lnTo>
                    <a:lnTo>
                      <a:pt x="3859" y="238"/>
                    </a:lnTo>
                    <a:lnTo>
                      <a:pt x="3859" y="237"/>
                    </a:lnTo>
                    <a:lnTo>
                      <a:pt x="3859" y="236"/>
                    </a:lnTo>
                    <a:lnTo>
                      <a:pt x="3858" y="235"/>
                    </a:lnTo>
                    <a:lnTo>
                      <a:pt x="3858" y="234"/>
                    </a:lnTo>
                    <a:lnTo>
                      <a:pt x="3857" y="234"/>
                    </a:lnTo>
                    <a:lnTo>
                      <a:pt x="3857" y="233"/>
                    </a:lnTo>
                    <a:lnTo>
                      <a:pt x="3857" y="232"/>
                    </a:lnTo>
                    <a:lnTo>
                      <a:pt x="3855" y="232"/>
                    </a:lnTo>
                    <a:lnTo>
                      <a:pt x="3855" y="340"/>
                    </a:lnTo>
                    <a:lnTo>
                      <a:pt x="3736" y="340"/>
                    </a:lnTo>
                    <a:close/>
                    <a:moveTo>
                      <a:pt x="3855" y="153"/>
                    </a:moveTo>
                    <a:lnTo>
                      <a:pt x="3872" y="153"/>
                    </a:lnTo>
                    <a:lnTo>
                      <a:pt x="3874" y="152"/>
                    </a:lnTo>
                    <a:lnTo>
                      <a:pt x="3876" y="152"/>
                    </a:lnTo>
                    <a:lnTo>
                      <a:pt x="3878" y="152"/>
                    </a:lnTo>
                    <a:lnTo>
                      <a:pt x="3880" y="152"/>
                    </a:lnTo>
                    <a:lnTo>
                      <a:pt x="3882" y="152"/>
                    </a:lnTo>
                    <a:lnTo>
                      <a:pt x="3884" y="151"/>
                    </a:lnTo>
                    <a:lnTo>
                      <a:pt x="3886" y="150"/>
                    </a:lnTo>
                    <a:lnTo>
                      <a:pt x="3888" y="150"/>
                    </a:lnTo>
                    <a:lnTo>
                      <a:pt x="3889" y="149"/>
                    </a:lnTo>
                    <a:lnTo>
                      <a:pt x="3891" y="148"/>
                    </a:lnTo>
                    <a:lnTo>
                      <a:pt x="3893" y="147"/>
                    </a:lnTo>
                    <a:lnTo>
                      <a:pt x="3895" y="146"/>
                    </a:lnTo>
                    <a:lnTo>
                      <a:pt x="3895" y="144"/>
                    </a:lnTo>
                    <a:lnTo>
                      <a:pt x="3897" y="143"/>
                    </a:lnTo>
                    <a:lnTo>
                      <a:pt x="3898" y="142"/>
                    </a:lnTo>
                    <a:lnTo>
                      <a:pt x="3899" y="140"/>
                    </a:lnTo>
                    <a:lnTo>
                      <a:pt x="3900" y="138"/>
                    </a:lnTo>
                    <a:lnTo>
                      <a:pt x="3901" y="137"/>
                    </a:lnTo>
                    <a:lnTo>
                      <a:pt x="3902" y="135"/>
                    </a:lnTo>
                    <a:lnTo>
                      <a:pt x="3902" y="134"/>
                    </a:lnTo>
                    <a:lnTo>
                      <a:pt x="3903" y="132"/>
                    </a:lnTo>
                    <a:lnTo>
                      <a:pt x="3903" y="130"/>
                    </a:lnTo>
                    <a:lnTo>
                      <a:pt x="3903" y="128"/>
                    </a:lnTo>
                    <a:lnTo>
                      <a:pt x="3904" y="126"/>
                    </a:lnTo>
                    <a:lnTo>
                      <a:pt x="3903" y="124"/>
                    </a:lnTo>
                    <a:lnTo>
                      <a:pt x="3903" y="122"/>
                    </a:lnTo>
                    <a:lnTo>
                      <a:pt x="3903" y="120"/>
                    </a:lnTo>
                    <a:lnTo>
                      <a:pt x="3902" y="118"/>
                    </a:lnTo>
                    <a:lnTo>
                      <a:pt x="3902" y="116"/>
                    </a:lnTo>
                    <a:lnTo>
                      <a:pt x="3902" y="115"/>
                    </a:lnTo>
                    <a:lnTo>
                      <a:pt x="3900" y="113"/>
                    </a:lnTo>
                    <a:lnTo>
                      <a:pt x="3900" y="111"/>
                    </a:lnTo>
                    <a:lnTo>
                      <a:pt x="3899" y="109"/>
                    </a:lnTo>
                    <a:lnTo>
                      <a:pt x="3898" y="108"/>
                    </a:lnTo>
                    <a:lnTo>
                      <a:pt x="3896" y="107"/>
                    </a:lnTo>
                    <a:lnTo>
                      <a:pt x="3895" y="105"/>
                    </a:lnTo>
                    <a:lnTo>
                      <a:pt x="3893" y="104"/>
                    </a:lnTo>
                    <a:lnTo>
                      <a:pt x="3892" y="103"/>
                    </a:lnTo>
                    <a:lnTo>
                      <a:pt x="3891" y="101"/>
                    </a:lnTo>
                    <a:lnTo>
                      <a:pt x="3889" y="101"/>
                    </a:lnTo>
                    <a:lnTo>
                      <a:pt x="3888" y="100"/>
                    </a:lnTo>
                    <a:lnTo>
                      <a:pt x="3887" y="99"/>
                    </a:lnTo>
                    <a:lnTo>
                      <a:pt x="3885" y="99"/>
                    </a:lnTo>
                    <a:lnTo>
                      <a:pt x="3883" y="98"/>
                    </a:lnTo>
                    <a:lnTo>
                      <a:pt x="3881" y="97"/>
                    </a:lnTo>
                    <a:lnTo>
                      <a:pt x="3879" y="97"/>
                    </a:lnTo>
                    <a:lnTo>
                      <a:pt x="3877" y="97"/>
                    </a:lnTo>
                    <a:lnTo>
                      <a:pt x="3876" y="96"/>
                    </a:lnTo>
                    <a:lnTo>
                      <a:pt x="3855" y="96"/>
                    </a:lnTo>
                    <a:lnTo>
                      <a:pt x="3855" y="153"/>
                    </a:lnTo>
                    <a:close/>
                    <a:moveTo>
                      <a:pt x="4068" y="340"/>
                    </a:moveTo>
                    <a:lnTo>
                      <a:pt x="4068" y="4"/>
                    </a:lnTo>
                    <a:lnTo>
                      <a:pt x="4185" y="4"/>
                    </a:lnTo>
                    <a:lnTo>
                      <a:pt x="4264" y="131"/>
                    </a:lnTo>
                    <a:lnTo>
                      <a:pt x="4266" y="136"/>
                    </a:lnTo>
                    <a:lnTo>
                      <a:pt x="4269" y="141"/>
                    </a:lnTo>
                    <a:lnTo>
                      <a:pt x="4272" y="146"/>
                    </a:lnTo>
                    <a:lnTo>
                      <a:pt x="4275" y="151"/>
                    </a:lnTo>
                    <a:lnTo>
                      <a:pt x="4278" y="156"/>
                    </a:lnTo>
                    <a:lnTo>
                      <a:pt x="4280" y="161"/>
                    </a:lnTo>
                    <a:lnTo>
                      <a:pt x="4283" y="165"/>
                    </a:lnTo>
                    <a:lnTo>
                      <a:pt x="4285" y="171"/>
                    </a:lnTo>
                    <a:lnTo>
                      <a:pt x="4288" y="176"/>
                    </a:lnTo>
                    <a:lnTo>
                      <a:pt x="4290" y="180"/>
                    </a:lnTo>
                    <a:lnTo>
                      <a:pt x="4292" y="185"/>
                    </a:lnTo>
                    <a:lnTo>
                      <a:pt x="4295" y="191"/>
                    </a:lnTo>
                    <a:lnTo>
                      <a:pt x="4299" y="191"/>
                    </a:lnTo>
                    <a:lnTo>
                      <a:pt x="4298" y="186"/>
                    </a:lnTo>
                    <a:lnTo>
                      <a:pt x="4297" y="182"/>
                    </a:lnTo>
                    <a:lnTo>
                      <a:pt x="4296" y="178"/>
                    </a:lnTo>
                    <a:lnTo>
                      <a:pt x="4295" y="175"/>
                    </a:lnTo>
                    <a:lnTo>
                      <a:pt x="4294" y="171"/>
                    </a:lnTo>
                    <a:lnTo>
                      <a:pt x="4294" y="168"/>
                    </a:lnTo>
                    <a:lnTo>
                      <a:pt x="4294" y="165"/>
                    </a:lnTo>
                    <a:lnTo>
                      <a:pt x="4293" y="162"/>
                    </a:lnTo>
                    <a:lnTo>
                      <a:pt x="4292" y="159"/>
                    </a:lnTo>
                    <a:lnTo>
                      <a:pt x="4292" y="157"/>
                    </a:lnTo>
                    <a:lnTo>
                      <a:pt x="4292" y="154"/>
                    </a:lnTo>
                    <a:lnTo>
                      <a:pt x="4292" y="152"/>
                    </a:lnTo>
                    <a:lnTo>
                      <a:pt x="4291" y="150"/>
                    </a:lnTo>
                    <a:lnTo>
                      <a:pt x="4291" y="148"/>
                    </a:lnTo>
                    <a:lnTo>
                      <a:pt x="4291" y="145"/>
                    </a:lnTo>
                    <a:lnTo>
                      <a:pt x="4290" y="142"/>
                    </a:lnTo>
                    <a:lnTo>
                      <a:pt x="4290" y="139"/>
                    </a:lnTo>
                    <a:lnTo>
                      <a:pt x="4290" y="136"/>
                    </a:lnTo>
                    <a:lnTo>
                      <a:pt x="4290" y="133"/>
                    </a:lnTo>
                    <a:lnTo>
                      <a:pt x="4290" y="129"/>
                    </a:lnTo>
                    <a:lnTo>
                      <a:pt x="4290" y="125"/>
                    </a:lnTo>
                    <a:lnTo>
                      <a:pt x="4290" y="120"/>
                    </a:lnTo>
                    <a:lnTo>
                      <a:pt x="4290" y="116"/>
                    </a:lnTo>
                    <a:lnTo>
                      <a:pt x="4290" y="111"/>
                    </a:lnTo>
                    <a:lnTo>
                      <a:pt x="4288" y="4"/>
                    </a:lnTo>
                    <a:lnTo>
                      <a:pt x="4406" y="4"/>
                    </a:lnTo>
                    <a:lnTo>
                      <a:pt x="4406" y="340"/>
                    </a:lnTo>
                    <a:lnTo>
                      <a:pt x="4288" y="340"/>
                    </a:lnTo>
                    <a:lnTo>
                      <a:pt x="4204" y="208"/>
                    </a:lnTo>
                    <a:lnTo>
                      <a:pt x="4202" y="204"/>
                    </a:lnTo>
                    <a:lnTo>
                      <a:pt x="4200" y="201"/>
                    </a:lnTo>
                    <a:lnTo>
                      <a:pt x="4198" y="197"/>
                    </a:lnTo>
                    <a:lnTo>
                      <a:pt x="4196" y="194"/>
                    </a:lnTo>
                    <a:lnTo>
                      <a:pt x="4194" y="191"/>
                    </a:lnTo>
                    <a:lnTo>
                      <a:pt x="4193" y="187"/>
                    </a:lnTo>
                    <a:lnTo>
                      <a:pt x="4191" y="183"/>
                    </a:lnTo>
                    <a:lnTo>
                      <a:pt x="4188" y="179"/>
                    </a:lnTo>
                    <a:lnTo>
                      <a:pt x="4186" y="176"/>
                    </a:lnTo>
                    <a:lnTo>
                      <a:pt x="4184" y="172"/>
                    </a:lnTo>
                    <a:lnTo>
                      <a:pt x="4182" y="167"/>
                    </a:lnTo>
                    <a:lnTo>
                      <a:pt x="4181" y="163"/>
                    </a:lnTo>
                    <a:lnTo>
                      <a:pt x="4178" y="163"/>
                    </a:lnTo>
                    <a:lnTo>
                      <a:pt x="4178" y="169"/>
                    </a:lnTo>
                    <a:lnTo>
                      <a:pt x="4179" y="176"/>
                    </a:lnTo>
                    <a:lnTo>
                      <a:pt x="4180" y="182"/>
                    </a:lnTo>
                    <a:lnTo>
                      <a:pt x="4180" y="188"/>
                    </a:lnTo>
                    <a:lnTo>
                      <a:pt x="4181" y="193"/>
                    </a:lnTo>
                    <a:lnTo>
                      <a:pt x="4182" y="198"/>
                    </a:lnTo>
                    <a:lnTo>
                      <a:pt x="4182" y="204"/>
                    </a:lnTo>
                    <a:lnTo>
                      <a:pt x="4183" y="208"/>
                    </a:lnTo>
                    <a:lnTo>
                      <a:pt x="4183" y="212"/>
                    </a:lnTo>
                    <a:lnTo>
                      <a:pt x="4183" y="217"/>
                    </a:lnTo>
                    <a:lnTo>
                      <a:pt x="4183" y="221"/>
                    </a:lnTo>
                    <a:lnTo>
                      <a:pt x="4184" y="225"/>
                    </a:lnTo>
                    <a:lnTo>
                      <a:pt x="4185" y="340"/>
                    </a:lnTo>
                    <a:lnTo>
                      <a:pt x="4068" y="340"/>
                    </a:lnTo>
                    <a:close/>
                    <a:moveTo>
                      <a:pt x="4552" y="298"/>
                    </a:moveTo>
                    <a:lnTo>
                      <a:pt x="4542" y="340"/>
                    </a:lnTo>
                    <a:lnTo>
                      <a:pt x="4413" y="340"/>
                    </a:lnTo>
                    <a:lnTo>
                      <a:pt x="4530" y="4"/>
                    </a:lnTo>
                    <a:lnTo>
                      <a:pt x="4665" y="4"/>
                    </a:lnTo>
                    <a:lnTo>
                      <a:pt x="4786" y="340"/>
                    </a:lnTo>
                    <a:lnTo>
                      <a:pt x="4656" y="340"/>
                    </a:lnTo>
                    <a:lnTo>
                      <a:pt x="4645" y="298"/>
                    </a:lnTo>
                    <a:lnTo>
                      <a:pt x="4552" y="298"/>
                    </a:lnTo>
                    <a:close/>
                    <a:moveTo>
                      <a:pt x="4574" y="218"/>
                    </a:moveTo>
                    <a:lnTo>
                      <a:pt x="4624" y="218"/>
                    </a:lnTo>
                    <a:lnTo>
                      <a:pt x="4608" y="153"/>
                    </a:lnTo>
                    <a:lnTo>
                      <a:pt x="4606" y="150"/>
                    </a:lnTo>
                    <a:lnTo>
                      <a:pt x="4606" y="146"/>
                    </a:lnTo>
                    <a:lnTo>
                      <a:pt x="4605" y="143"/>
                    </a:lnTo>
                    <a:lnTo>
                      <a:pt x="4604" y="140"/>
                    </a:lnTo>
                    <a:lnTo>
                      <a:pt x="4604" y="137"/>
                    </a:lnTo>
                    <a:lnTo>
                      <a:pt x="4603" y="134"/>
                    </a:lnTo>
                    <a:lnTo>
                      <a:pt x="4603" y="131"/>
                    </a:lnTo>
                    <a:lnTo>
                      <a:pt x="4602" y="129"/>
                    </a:lnTo>
                    <a:lnTo>
                      <a:pt x="4602" y="126"/>
                    </a:lnTo>
                    <a:lnTo>
                      <a:pt x="4602" y="123"/>
                    </a:lnTo>
                    <a:lnTo>
                      <a:pt x="4601" y="120"/>
                    </a:lnTo>
                    <a:lnTo>
                      <a:pt x="4601" y="117"/>
                    </a:lnTo>
                    <a:lnTo>
                      <a:pt x="4598" y="117"/>
                    </a:lnTo>
                    <a:lnTo>
                      <a:pt x="4597" y="122"/>
                    </a:lnTo>
                    <a:lnTo>
                      <a:pt x="4596" y="125"/>
                    </a:lnTo>
                    <a:lnTo>
                      <a:pt x="4596" y="129"/>
                    </a:lnTo>
                    <a:lnTo>
                      <a:pt x="4595" y="133"/>
                    </a:lnTo>
                    <a:lnTo>
                      <a:pt x="4594" y="135"/>
                    </a:lnTo>
                    <a:lnTo>
                      <a:pt x="4594" y="139"/>
                    </a:lnTo>
                    <a:lnTo>
                      <a:pt x="4594" y="142"/>
                    </a:lnTo>
                    <a:lnTo>
                      <a:pt x="4593" y="144"/>
                    </a:lnTo>
                    <a:lnTo>
                      <a:pt x="4592" y="147"/>
                    </a:lnTo>
                    <a:lnTo>
                      <a:pt x="4592" y="149"/>
                    </a:lnTo>
                    <a:lnTo>
                      <a:pt x="4591" y="151"/>
                    </a:lnTo>
                    <a:lnTo>
                      <a:pt x="4591" y="153"/>
                    </a:lnTo>
                    <a:lnTo>
                      <a:pt x="4574" y="21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4108" name="Freeform 31"/>
              <p:cNvSpPr>
                <a:spLocks noEditPoints="1"/>
              </p:cNvSpPr>
              <p:nvPr/>
            </p:nvSpPr>
            <p:spPr bwMode="auto">
              <a:xfrm>
                <a:off x="849" y="2366"/>
                <a:ext cx="4783" cy="347"/>
              </a:xfrm>
              <a:custGeom>
                <a:avLst/>
                <a:gdLst>
                  <a:gd name="T0" fmla="*/ 259 w 4781"/>
                  <a:gd name="T1" fmla="*/ 47 h 345"/>
                  <a:gd name="T2" fmla="*/ 269 w 4781"/>
                  <a:gd name="T3" fmla="*/ 131 h 345"/>
                  <a:gd name="T4" fmla="*/ 236 w 4781"/>
                  <a:gd name="T5" fmla="*/ 170 h 345"/>
                  <a:gd name="T6" fmla="*/ 276 w 4781"/>
                  <a:gd name="T7" fmla="*/ 209 h 345"/>
                  <a:gd name="T8" fmla="*/ 285 w 4781"/>
                  <a:gd name="T9" fmla="*/ 290 h 345"/>
                  <a:gd name="T10" fmla="*/ 233 w 4781"/>
                  <a:gd name="T11" fmla="*/ 345 h 345"/>
                  <a:gd name="T12" fmla="*/ 0 w 4781"/>
                  <a:gd name="T13" fmla="*/ 357 h 345"/>
                  <a:gd name="T14" fmla="*/ 154 w 4781"/>
                  <a:gd name="T15" fmla="*/ 134 h 345"/>
                  <a:gd name="T16" fmla="*/ 159 w 4781"/>
                  <a:gd name="T17" fmla="*/ 103 h 345"/>
                  <a:gd name="T18" fmla="*/ 147 w 4781"/>
                  <a:gd name="T19" fmla="*/ 275 h 345"/>
                  <a:gd name="T20" fmla="*/ 174 w 4781"/>
                  <a:gd name="T21" fmla="*/ 248 h 345"/>
                  <a:gd name="T22" fmla="*/ 168 w 4781"/>
                  <a:gd name="T23" fmla="*/ 220 h 345"/>
                  <a:gd name="T24" fmla="*/ 112 w 4781"/>
                  <a:gd name="T25" fmla="*/ 275 h 345"/>
                  <a:gd name="T26" fmla="*/ 723 w 4781"/>
                  <a:gd name="T27" fmla="*/ 9 h 345"/>
                  <a:gd name="T28" fmla="*/ 791 w 4781"/>
                  <a:gd name="T29" fmla="*/ 56 h 345"/>
                  <a:gd name="T30" fmla="*/ 798 w 4781"/>
                  <a:gd name="T31" fmla="*/ 177 h 345"/>
                  <a:gd name="T32" fmla="*/ 743 w 4781"/>
                  <a:gd name="T33" fmla="*/ 220 h 345"/>
                  <a:gd name="T34" fmla="*/ 647 w 4781"/>
                  <a:gd name="T35" fmla="*/ 249 h 345"/>
                  <a:gd name="T36" fmla="*/ 640 w 4781"/>
                  <a:gd name="T37" fmla="*/ 162 h 345"/>
                  <a:gd name="T38" fmla="*/ 685 w 4781"/>
                  <a:gd name="T39" fmla="*/ 150 h 345"/>
                  <a:gd name="T40" fmla="*/ 687 w 4781"/>
                  <a:gd name="T41" fmla="*/ 120 h 345"/>
                  <a:gd name="T42" fmla="*/ 664 w 4781"/>
                  <a:gd name="T43" fmla="*/ 104 h 345"/>
                  <a:gd name="T44" fmla="*/ 1300 w 4781"/>
                  <a:gd name="T45" fmla="*/ 357 h 345"/>
                  <a:gd name="T46" fmla="*/ 1599 w 4781"/>
                  <a:gd name="T47" fmla="*/ 255 h 345"/>
                  <a:gd name="T48" fmla="*/ 1645 w 4781"/>
                  <a:gd name="T49" fmla="*/ 267 h 345"/>
                  <a:gd name="T50" fmla="*/ 1667 w 4781"/>
                  <a:gd name="T51" fmla="*/ 250 h 345"/>
                  <a:gd name="T52" fmla="*/ 1650 w 4781"/>
                  <a:gd name="T53" fmla="*/ 226 h 345"/>
                  <a:gd name="T54" fmla="*/ 1544 w 4781"/>
                  <a:gd name="T55" fmla="*/ 179 h 345"/>
                  <a:gd name="T56" fmla="*/ 1536 w 4781"/>
                  <a:gd name="T57" fmla="*/ 81 h 345"/>
                  <a:gd name="T58" fmla="*/ 1652 w 4781"/>
                  <a:gd name="T59" fmla="*/ 1 h 345"/>
                  <a:gd name="T60" fmla="*/ 1738 w 4781"/>
                  <a:gd name="T61" fmla="*/ 8 h 345"/>
                  <a:gd name="T62" fmla="*/ 1717 w 4781"/>
                  <a:gd name="T63" fmla="*/ 105 h 345"/>
                  <a:gd name="T64" fmla="*/ 1662 w 4781"/>
                  <a:gd name="T65" fmla="*/ 99 h 345"/>
                  <a:gd name="T66" fmla="*/ 1651 w 4781"/>
                  <a:gd name="T67" fmla="*/ 116 h 345"/>
                  <a:gd name="T68" fmla="*/ 1734 w 4781"/>
                  <a:gd name="T69" fmla="*/ 145 h 345"/>
                  <a:gd name="T70" fmla="*/ 1790 w 4781"/>
                  <a:gd name="T71" fmla="*/ 209 h 345"/>
                  <a:gd name="T72" fmla="*/ 1740 w 4781"/>
                  <a:gd name="T73" fmla="*/ 336 h 345"/>
                  <a:gd name="T74" fmla="*/ 1604 w 4781"/>
                  <a:gd name="T75" fmla="*/ 358 h 345"/>
                  <a:gd name="T76" fmla="*/ 2252 w 4781"/>
                  <a:gd name="T77" fmla="*/ 122 h 345"/>
                  <a:gd name="T78" fmla="*/ 2634 w 4781"/>
                  <a:gd name="T79" fmla="*/ 226 h 345"/>
                  <a:gd name="T80" fmla="*/ 2606 w 4781"/>
                  <a:gd name="T81" fmla="*/ 132 h 345"/>
                  <a:gd name="T82" fmla="*/ 3205 w 4781"/>
                  <a:gd name="T83" fmla="*/ 139 h 345"/>
                  <a:gd name="T84" fmla="*/ 3238 w 4781"/>
                  <a:gd name="T85" fmla="*/ 187 h 345"/>
                  <a:gd name="T86" fmla="*/ 3232 w 4781"/>
                  <a:gd name="T87" fmla="*/ 140 h 345"/>
                  <a:gd name="T88" fmla="*/ 3134 w 4781"/>
                  <a:gd name="T89" fmla="*/ 195 h 345"/>
                  <a:gd name="T90" fmla="*/ 3125 w 4781"/>
                  <a:gd name="T91" fmla="*/ 221 h 345"/>
                  <a:gd name="T92" fmla="*/ 4209 w 4781"/>
                  <a:gd name="T93" fmla="*/ 351 h 345"/>
                  <a:gd name="T94" fmla="*/ 4149 w 4781"/>
                  <a:gd name="T95" fmla="*/ 361 h 345"/>
                  <a:gd name="T96" fmla="*/ 4047 w 4781"/>
                  <a:gd name="T97" fmla="*/ 340 h 345"/>
                  <a:gd name="T98" fmla="*/ 3965 w 4781"/>
                  <a:gd name="T99" fmla="*/ 236 h 345"/>
                  <a:gd name="T100" fmla="*/ 3968 w 4781"/>
                  <a:gd name="T101" fmla="*/ 123 h 345"/>
                  <a:gd name="T102" fmla="*/ 4049 w 4781"/>
                  <a:gd name="T103" fmla="*/ 19 h 345"/>
                  <a:gd name="T104" fmla="*/ 4155 w 4781"/>
                  <a:gd name="T105" fmla="*/ 1 h 345"/>
                  <a:gd name="T106" fmla="*/ 4202 w 4781"/>
                  <a:gd name="T107" fmla="*/ 134 h 345"/>
                  <a:gd name="T108" fmla="*/ 4155 w 4781"/>
                  <a:gd name="T109" fmla="*/ 115 h 345"/>
                  <a:gd name="T110" fmla="*/ 4094 w 4781"/>
                  <a:gd name="T111" fmla="*/ 142 h 345"/>
                  <a:gd name="T112" fmla="*/ 4087 w 4781"/>
                  <a:gd name="T113" fmla="*/ 206 h 345"/>
                  <a:gd name="T114" fmla="*/ 4142 w 4781"/>
                  <a:gd name="T115" fmla="*/ 245 h 345"/>
                  <a:gd name="T116" fmla="*/ 4190 w 4781"/>
                  <a:gd name="T117" fmla="*/ 237 h 345"/>
                  <a:gd name="T118" fmla="*/ 4541 w 4781"/>
                  <a:gd name="T119" fmla="*/ 4 h 345"/>
                  <a:gd name="T120" fmla="*/ 4614 w 4781"/>
                  <a:gd name="T121" fmla="*/ 139 h 345"/>
                  <a:gd name="T122" fmla="*/ 4603 w 4781"/>
                  <a:gd name="T123" fmla="*/ 157 h 34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4781"/>
                  <a:gd name="T187" fmla="*/ 0 h 345"/>
                  <a:gd name="T188" fmla="*/ 4781 w 4781"/>
                  <a:gd name="T189" fmla="*/ 345 h 34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4781" h="345">
                    <a:moveTo>
                      <a:pt x="0" y="4"/>
                    </a:moveTo>
                    <a:lnTo>
                      <a:pt x="146" y="4"/>
                    </a:lnTo>
                    <a:lnTo>
                      <a:pt x="159" y="4"/>
                    </a:lnTo>
                    <a:lnTo>
                      <a:pt x="171" y="5"/>
                    </a:lnTo>
                    <a:lnTo>
                      <a:pt x="183" y="6"/>
                    </a:lnTo>
                    <a:lnTo>
                      <a:pt x="193" y="8"/>
                    </a:lnTo>
                    <a:lnTo>
                      <a:pt x="203" y="10"/>
                    </a:lnTo>
                    <a:lnTo>
                      <a:pt x="212" y="12"/>
                    </a:lnTo>
                    <a:lnTo>
                      <a:pt x="221" y="16"/>
                    </a:lnTo>
                    <a:lnTo>
                      <a:pt x="228" y="19"/>
                    </a:lnTo>
                    <a:lnTo>
                      <a:pt x="236" y="23"/>
                    </a:lnTo>
                    <a:lnTo>
                      <a:pt x="242" y="27"/>
                    </a:lnTo>
                    <a:lnTo>
                      <a:pt x="248" y="33"/>
                    </a:lnTo>
                    <a:lnTo>
                      <a:pt x="252" y="38"/>
                    </a:lnTo>
                    <a:lnTo>
                      <a:pt x="256" y="42"/>
                    </a:lnTo>
                    <a:lnTo>
                      <a:pt x="259" y="47"/>
                    </a:lnTo>
                    <a:lnTo>
                      <a:pt x="262" y="51"/>
                    </a:lnTo>
                    <a:lnTo>
                      <a:pt x="265" y="56"/>
                    </a:lnTo>
                    <a:lnTo>
                      <a:pt x="267" y="60"/>
                    </a:lnTo>
                    <a:lnTo>
                      <a:pt x="268" y="65"/>
                    </a:lnTo>
                    <a:lnTo>
                      <a:pt x="270" y="70"/>
                    </a:lnTo>
                    <a:lnTo>
                      <a:pt x="271" y="75"/>
                    </a:lnTo>
                    <a:lnTo>
                      <a:pt x="272" y="80"/>
                    </a:lnTo>
                    <a:lnTo>
                      <a:pt x="273" y="85"/>
                    </a:lnTo>
                    <a:lnTo>
                      <a:pt x="273" y="91"/>
                    </a:lnTo>
                    <a:lnTo>
                      <a:pt x="273" y="96"/>
                    </a:lnTo>
                    <a:lnTo>
                      <a:pt x="273" y="101"/>
                    </a:lnTo>
                    <a:lnTo>
                      <a:pt x="273" y="106"/>
                    </a:lnTo>
                    <a:lnTo>
                      <a:pt x="272" y="110"/>
                    </a:lnTo>
                    <a:lnTo>
                      <a:pt x="271" y="115"/>
                    </a:lnTo>
                    <a:lnTo>
                      <a:pt x="271" y="119"/>
                    </a:lnTo>
                    <a:lnTo>
                      <a:pt x="269" y="123"/>
                    </a:lnTo>
                    <a:lnTo>
                      <a:pt x="268" y="127"/>
                    </a:lnTo>
                    <a:lnTo>
                      <a:pt x="267" y="131"/>
                    </a:lnTo>
                    <a:lnTo>
                      <a:pt x="265" y="135"/>
                    </a:lnTo>
                    <a:lnTo>
                      <a:pt x="263" y="139"/>
                    </a:lnTo>
                    <a:lnTo>
                      <a:pt x="260" y="142"/>
                    </a:lnTo>
                    <a:lnTo>
                      <a:pt x="257" y="146"/>
                    </a:lnTo>
                    <a:lnTo>
                      <a:pt x="256" y="147"/>
                    </a:lnTo>
                    <a:lnTo>
                      <a:pt x="254" y="149"/>
                    </a:lnTo>
                    <a:lnTo>
                      <a:pt x="252" y="151"/>
                    </a:lnTo>
                    <a:lnTo>
                      <a:pt x="251" y="152"/>
                    </a:lnTo>
                    <a:lnTo>
                      <a:pt x="248" y="154"/>
                    </a:lnTo>
                    <a:lnTo>
                      <a:pt x="246" y="156"/>
                    </a:lnTo>
                    <a:lnTo>
                      <a:pt x="244" y="158"/>
                    </a:lnTo>
                    <a:lnTo>
                      <a:pt x="241" y="159"/>
                    </a:lnTo>
                    <a:lnTo>
                      <a:pt x="239" y="161"/>
                    </a:lnTo>
                    <a:lnTo>
                      <a:pt x="236" y="162"/>
                    </a:lnTo>
                    <a:lnTo>
                      <a:pt x="233" y="164"/>
                    </a:lnTo>
                    <a:lnTo>
                      <a:pt x="229" y="166"/>
                    </a:lnTo>
                    <a:lnTo>
                      <a:pt x="229" y="169"/>
                    </a:lnTo>
                    <a:lnTo>
                      <a:pt x="235" y="171"/>
                    </a:lnTo>
                    <a:lnTo>
                      <a:pt x="239" y="173"/>
                    </a:lnTo>
                    <a:lnTo>
                      <a:pt x="243" y="175"/>
                    </a:lnTo>
                    <a:lnTo>
                      <a:pt x="248" y="177"/>
                    </a:lnTo>
                    <a:lnTo>
                      <a:pt x="252" y="180"/>
                    </a:lnTo>
                    <a:lnTo>
                      <a:pt x="256" y="182"/>
                    </a:lnTo>
                    <a:lnTo>
                      <a:pt x="259" y="184"/>
                    </a:lnTo>
                    <a:lnTo>
                      <a:pt x="263" y="186"/>
                    </a:lnTo>
                    <a:lnTo>
                      <a:pt x="265" y="189"/>
                    </a:lnTo>
                    <a:lnTo>
                      <a:pt x="268" y="192"/>
                    </a:lnTo>
                    <a:lnTo>
                      <a:pt x="271" y="195"/>
                    </a:lnTo>
                    <a:lnTo>
                      <a:pt x="272" y="197"/>
                    </a:lnTo>
                    <a:lnTo>
                      <a:pt x="276" y="201"/>
                    </a:lnTo>
                    <a:lnTo>
                      <a:pt x="278" y="204"/>
                    </a:lnTo>
                    <a:lnTo>
                      <a:pt x="280" y="208"/>
                    </a:lnTo>
                    <a:lnTo>
                      <a:pt x="282" y="212"/>
                    </a:lnTo>
                    <a:lnTo>
                      <a:pt x="284" y="216"/>
                    </a:lnTo>
                    <a:lnTo>
                      <a:pt x="285" y="220"/>
                    </a:lnTo>
                    <a:lnTo>
                      <a:pt x="286" y="225"/>
                    </a:lnTo>
                    <a:lnTo>
                      <a:pt x="288" y="229"/>
                    </a:lnTo>
                    <a:lnTo>
                      <a:pt x="289" y="233"/>
                    </a:lnTo>
                    <a:lnTo>
                      <a:pt x="289" y="237"/>
                    </a:lnTo>
                    <a:lnTo>
                      <a:pt x="289" y="242"/>
                    </a:lnTo>
                    <a:lnTo>
                      <a:pt x="289" y="247"/>
                    </a:lnTo>
                    <a:lnTo>
                      <a:pt x="289" y="252"/>
                    </a:lnTo>
                    <a:lnTo>
                      <a:pt x="289" y="258"/>
                    </a:lnTo>
                    <a:lnTo>
                      <a:pt x="288" y="263"/>
                    </a:lnTo>
                    <a:lnTo>
                      <a:pt x="287" y="268"/>
                    </a:lnTo>
                    <a:lnTo>
                      <a:pt x="285" y="274"/>
                    </a:lnTo>
                    <a:lnTo>
                      <a:pt x="284" y="278"/>
                    </a:lnTo>
                    <a:lnTo>
                      <a:pt x="282" y="284"/>
                    </a:lnTo>
                    <a:lnTo>
                      <a:pt x="279" y="289"/>
                    </a:lnTo>
                    <a:lnTo>
                      <a:pt x="276" y="293"/>
                    </a:lnTo>
                    <a:lnTo>
                      <a:pt x="273" y="298"/>
                    </a:lnTo>
                    <a:lnTo>
                      <a:pt x="270" y="303"/>
                    </a:lnTo>
                    <a:lnTo>
                      <a:pt x="266" y="308"/>
                    </a:lnTo>
                    <a:lnTo>
                      <a:pt x="263" y="310"/>
                    </a:lnTo>
                    <a:lnTo>
                      <a:pt x="261" y="313"/>
                    </a:lnTo>
                    <a:lnTo>
                      <a:pt x="257" y="316"/>
                    </a:lnTo>
                    <a:lnTo>
                      <a:pt x="254" y="318"/>
                    </a:lnTo>
                    <a:lnTo>
                      <a:pt x="250" y="321"/>
                    </a:lnTo>
                    <a:lnTo>
                      <a:pt x="246" y="323"/>
                    </a:lnTo>
                    <a:lnTo>
                      <a:pt x="242" y="325"/>
                    </a:lnTo>
                    <a:lnTo>
                      <a:pt x="238" y="327"/>
                    </a:lnTo>
                    <a:lnTo>
                      <a:pt x="233" y="329"/>
                    </a:lnTo>
                    <a:lnTo>
                      <a:pt x="228" y="331"/>
                    </a:lnTo>
                    <a:lnTo>
                      <a:pt x="224" y="332"/>
                    </a:lnTo>
                    <a:lnTo>
                      <a:pt x="218" y="334"/>
                    </a:lnTo>
                    <a:lnTo>
                      <a:pt x="215" y="335"/>
                    </a:lnTo>
                    <a:lnTo>
                      <a:pt x="211" y="336"/>
                    </a:lnTo>
                    <a:lnTo>
                      <a:pt x="207" y="337"/>
                    </a:lnTo>
                    <a:lnTo>
                      <a:pt x="204" y="338"/>
                    </a:lnTo>
                    <a:lnTo>
                      <a:pt x="200" y="338"/>
                    </a:lnTo>
                    <a:lnTo>
                      <a:pt x="196" y="339"/>
                    </a:lnTo>
                    <a:lnTo>
                      <a:pt x="192" y="340"/>
                    </a:lnTo>
                    <a:lnTo>
                      <a:pt x="187" y="340"/>
                    </a:lnTo>
                    <a:lnTo>
                      <a:pt x="183" y="340"/>
                    </a:lnTo>
                    <a:lnTo>
                      <a:pt x="179" y="340"/>
                    </a:lnTo>
                    <a:lnTo>
                      <a:pt x="175" y="340"/>
                    </a:lnTo>
                    <a:lnTo>
                      <a:pt x="171" y="341"/>
                    </a:lnTo>
                    <a:lnTo>
                      <a:pt x="0" y="341"/>
                    </a:lnTo>
                    <a:lnTo>
                      <a:pt x="0" y="4"/>
                    </a:lnTo>
                    <a:close/>
                    <a:moveTo>
                      <a:pt x="112" y="133"/>
                    </a:moveTo>
                    <a:lnTo>
                      <a:pt x="131" y="133"/>
                    </a:lnTo>
                    <a:lnTo>
                      <a:pt x="134" y="132"/>
                    </a:lnTo>
                    <a:lnTo>
                      <a:pt x="136" y="132"/>
                    </a:lnTo>
                    <a:lnTo>
                      <a:pt x="138" y="132"/>
                    </a:lnTo>
                    <a:lnTo>
                      <a:pt x="141" y="132"/>
                    </a:lnTo>
                    <a:lnTo>
                      <a:pt x="142" y="132"/>
                    </a:lnTo>
                    <a:lnTo>
                      <a:pt x="144" y="131"/>
                    </a:lnTo>
                    <a:lnTo>
                      <a:pt x="146" y="130"/>
                    </a:lnTo>
                    <a:lnTo>
                      <a:pt x="148" y="130"/>
                    </a:lnTo>
                    <a:lnTo>
                      <a:pt x="150" y="129"/>
                    </a:lnTo>
                    <a:lnTo>
                      <a:pt x="151" y="128"/>
                    </a:lnTo>
                    <a:lnTo>
                      <a:pt x="153" y="127"/>
                    </a:lnTo>
                    <a:lnTo>
                      <a:pt x="154" y="126"/>
                    </a:lnTo>
                    <a:lnTo>
                      <a:pt x="155" y="125"/>
                    </a:lnTo>
                    <a:lnTo>
                      <a:pt x="157" y="124"/>
                    </a:lnTo>
                    <a:lnTo>
                      <a:pt x="157" y="122"/>
                    </a:lnTo>
                    <a:lnTo>
                      <a:pt x="158" y="121"/>
                    </a:lnTo>
                    <a:lnTo>
                      <a:pt x="159" y="120"/>
                    </a:lnTo>
                    <a:lnTo>
                      <a:pt x="160" y="118"/>
                    </a:lnTo>
                    <a:lnTo>
                      <a:pt x="160" y="117"/>
                    </a:lnTo>
                    <a:lnTo>
                      <a:pt x="161" y="115"/>
                    </a:lnTo>
                    <a:lnTo>
                      <a:pt x="161" y="113"/>
                    </a:lnTo>
                    <a:lnTo>
                      <a:pt x="161" y="112"/>
                    </a:lnTo>
                    <a:lnTo>
                      <a:pt x="161" y="110"/>
                    </a:lnTo>
                    <a:lnTo>
                      <a:pt x="161" y="109"/>
                    </a:lnTo>
                    <a:lnTo>
                      <a:pt x="161" y="105"/>
                    </a:lnTo>
                    <a:lnTo>
                      <a:pt x="161" y="101"/>
                    </a:lnTo>
                    <a:lnTo>
                      <a:pt x="160" y="98"/>
                    </a:lnTo>
                    <a:lnTo>
                      <a:pt x="159" y="95"/>
                    </a:lnTo>
                    <a:lnTo>
                      <a:pt x="157" y="93"/>
                    </a:lnTo>
                    <a:lnTo>
                      <a:pt x="155" y="91"/>
                    </a:lnTo>
                    <a:lnTo>
                      <a:pt x="152" y="89"/>
                    </a:lnTo>
                    <a:lnTo>
                      <a:pt x="148" y="87"/>
                    </a:lnTo>
                    <a:lnTo>
                      <a:pt x="145" y="86"/>
                    </a:lnTo>
                    <a:lnTo>
                      <a:pt x="141" y="85"/>
                    </a:lnTo>
                    <a:lnTo>
                      <a:pt x="137" y="85"/>
                    </a:lnTo>
                    <a:lnTo>
                      <a:pt x="131" y="85"/>
                    </a:lnTo>
                    <a:lnTo>
                      <a:pt x="112" y="85"/>
                    </a:lnTo>
                    <a:lnTo>
                      <a:pt x="112" y="133"/>
                    </a:lnTo>
                    <a:close/>
                    <a:moveTo>
                      <a:pt x="112" y="259"/>
                    </a:moveTo>
                    <a:lnTo>
                      <a:pt x="138" y="259"/>
                    </a:lnTo>
                    <a:lnTo>
                      <a:pt x="141" y="259"/>
                    </a:lnTo>
                    <a:lnTo>
                      <a:pt x="144" y="259"/>
                    </a:lnTo>
                    <a:lnTo>
                      <a:pt x="147" y="259"/>
                    </a:lnTo>
                    <a:lnTo>
                      <a:pt x="151" y="258"/>
                    </a:lnTo>
                    <a:lnTo>
                      <a:pt x="153" y="258"/>
                    </a:lnTo>
                    <a:lnTo>
                      <a:pt x="155" y="257"/>
                    </a:lnTo>
                    <a:lnTo>
                      <a:pt x="157" y="257"/>
                    </a:lnTo>
                    <a:lnTo>
                      <a:pt x="159" y="256"/>
                    </a:lnTo>
                    <a:lnTo>
                      <a:pt x="161" y="255"/>
                    </a:lnTo>
                    <a:lnTo>
                      <a:pt x="164" y="254"/>
                    </a:lnTo>
                    <a:lnTo>
                      <a:pt x="165" y="252"/>
                    </a:lnTo>
                    <a:lnTo>
                      <a:pt x="166" y="251"/>
                    </a:lnTo>
                    <a:lnTo>
                      <a:pt x="168" y="249"/>
                    </a:lnTo>
                    <a:lnTo>
                      <a:pt x="170" y="248"/>
                    </a:lnTo>
                    <a:lnTo>
                      <a:pt x="170" y="246"/>
                    </a:lnTo>
                    <a:lnTo>
                      <a:pt x="172" y="245"/>
                    </a:lnTo>
                    <a:lnTo>
                      <a:pt x="172" y="244"/>
                    </a:lnTo>
                    <a:lnTo>
                      <a:pt x="173" y="242"/>
                    </a:lnTo>
                    <a:lnTo>
                      <a:pt x="174" y="240"/>
                    </a:lnTo>
                    <a:lnTo>
                      <a:pt x="174" y="238"/>
                    </a:lnTo>
                    <a:lnTo>
                      <a:pt x="175" y="237"/>
                    </a:lnTo>
                    <a:lnTo>
                      <a:pt x="175" y="235"/>
                    </a:lnTo>
                    <a:lnTo>
                      <a:pt x="175" y="233"/>
                    </a:lnTo>
                    <a:lnTo>
                      <a:pt x="175" y="231"/>
                    </a:lnTo>
                    <a:lnTo>
                      <a:pt x="175" y="229"/>
                    </a:lnTo>
                    <a:lnTo>
                      <a:pt x="175" y="227"/>
                    </a:lnTo>
                    <a:lnTo>
                      <a:pt x="175" y="225"/>
                    </a:lnTo>
                    <a:lnTo>
                      <a:pt x="174" y="223"/>
                    </a:lnTo>
                    <a:lnTo>
                      <a:pt x="174" y="222"/>
                    </a:lnTo>
                    <a:lnTo>
                      <a:pt x="173" y="220"/>
                    </a:lnTo>
                    <a:lnTo>
                      <a:pt x="172" y="218"/>
                    </a:lnTo>
                    <a:lnTo>
                      <a:pt x="171" y="216"/>
                    </a:lnTo>
                    <a:lnTo>
                      <a:pt x="170" y="215"/>
                    </a:lnTo>
                    <a:lnTo>
                      <a:pt x="169" y="214"/>
                    </a:lnTo>
                    <a:lnTo>
                      <a:pt x="168" y="212"/>
                    </a:lnTo>
                    <a:lnTo>
                      <a:pt x="166" y="212"/>
                    </a:lnTo>
                    <a:lnTo>
                      <a:pt x="164" y="210"/>
                    </a:lnTo>
                    <a:lnTo>
                      <a:pt x="162" y="209"/>
                    </a:lnTo>
                    <a:lnTo>
                      <a:pt x="161" y="207"/>
                    </a:lnTo>
                    <a:lnTo>
                      <a:pt x="159" y="207"/>
                    </a:lnTo>
                    <a:lnTo>
                      <a:pt x="157" y="206"/>
                    </a:lnTo>
                    <a:lnTo>
                      <a:pt x="155" y="205"/>
                    </a:lnTo>
                    <a:lnTo>
                      <a:pt x="152" y="205"/>
                    </a:lnTo>
                    <a:lnTo>
                      <a:pt x="150" y="205"/>
                    </a:lnTo>
                    <a:lnTo>
                      <a:pt x="147" y="204"/>
                    </a:lnTo>
                    <a:lnTo>
                      <a:pt x="145" y="204"/>
                    </a:lnTo>
                    <a:lnTo>
                      <a:pt x="142" y="204"/>
                    </a:lnTo>
                    <a:lnTo>
                      <a:pt x="139" y="204"/>
                    </a:lnTo>
                    <a:lnTo>
                      <a:pt x="112" y="204"/>
                    </a:lnTo>
                    <a:lnTo>
                      <a:pt x="112" y="259"/>
                    </a:lnTo>
                    <a:close/>
                    <a:moveTo>
                      <a:pt x="522" y="341"/>
                    </a:moveTo>
                    <a:lnTo>
                      <a:pt x="522" y="4"/>
                    </a:lnTo>
                    <a:lnTo>
                      <a:pt x="673" y="4"/>
                    </a:lnTo>
                    <a:lnTo>
                      <a:pt x="678" y="4"/>
                    </a:lnTo>
                    <a:lnTo>
                      <a:pt x="683" y="4"/>
                    </a:lnTo>
                    <a:lnTo>
                      <a:pt x="687" y="4"/>
                    </a:lnTo>
                    <a:lnTo>
                      <a:pt x="691" y="4"/>
                    </a:lnTo>
                    <a:lnTo>
                      <a:pt x="696" y="5"/>
                    </a:lnTo>
                    <a:lnTo>
                      <a:pt x="699" y="5"/>
                    </a:lnTo>
                    <a:lnTo>
                      <a:pt x="703" y="6"/>
                    </a:lnTo>
                    <a:lnTo>
                      <a:pt x="707" y="6"/>
                    </a:lnTo>
                    <a:lnTo>
                      <a:pt x="710" y="6"/>
                    </a:lnTo>
                    <a:lnTo>
                      <a:pt x="713" y="7"/>
                    </a:lnTo>
                    <a:lnTo>
                      <a:pt x="717" y="8"/>
                    </a:lnTo>
                    <a:lnTo>
                      <a:pt x="720" y="8"/>
                    </a:lnTo>
                    <a:lnTo>
                      <a:pt x="723" y="9"/>
                    </a:lnTo>
                    <a:lnTo>
                      <a:pt x="726" y="10"/>
                    </a:lnTo>
                    <a:lnTo>
                      <a:pt x="728" y="10"/>
                    </a:lnTo>
                    <a:lnTo>
                      <a:pt x="732" y="12"/>
                    </a:lnTo>
                    <a:lnTo>
                      <a:pt x="735" y="12"/>
                    </a:lnTo>
                    <a:lnTo>
                      <a:pt x="737" y="14"/>
                    </a:lnTo>
                    <a:lnTo>
                      <a:pt x="741" y="15"/>
                    </a:lnTo>
                    <a:lnTo>
                      <a:pt x="743" y="17"/>
                    </a:lnTo>
                    <a:lnTo>
                      <a:pt x="746" y="18"/>
                    </a:lnTo>
                    <a:lnTo>
                      <a:pt x="749" y="20"/>
                    </a:lnTo>
                    <a:lnTo>
                      <a:pt x="752" y="21"/>
                    </a:lnTo>
                    <a:lnTo>
                      <a:pt x="754" y="23"/>
                    </a:lnTo>
                    <a:lnTo>
                      <a:pt x="763" y="29"/>
                    </a:lnTo>
                    <a:lnTo>
                      <a:pt x="771" y="35"/>
                    </a:lnTo>
                    <a:lnTo>
                      <a:pt x="778" y="42"/>
                    </a:lnTo>
                    <a:lnTo>
                      <a:pt x="785" y="49"/>
                    </a:lnTo>
                    <a:lnTo>
                      <a:pt x="791" y="56"/>
                    </a:lnTo>
                    <a:lnTo>
                      <a:pt x="795" y="64"/>
                    </a:lnTo>
                    <a:lnTo>
                      <a:pt x="800" y="72"/>
                    </a:lnTo>
                    <a:lnTo>
                      <a:pt x="804" y="81"/>
                    </a:lnTo>
                    <a:lnTo>
                      <a:pt x="806" y="90"/>
                    </a:lnTo>
                    <a:lnTo>
                      <a:pt x="808" y="100"/>
                    </a:lnTo>
                    <a:lnTo>
                      <a:pt x="809" y="109"/>
                    </a:lnTo>
                    <a:lnTo>
                      <a:pt x="809" y="120"/>
                    </a:lnTo>
                    <a:lnTo>
                      <a:pt x="809" y="126"/>
                    </a:lnTo>
                    <a:lnTo>
                      <a:pt x="809" y="132"/>
                    </a:lnTo>
                    <a:lnTo>
                      <a:pt x="808" y="139"/>
                    </a:lnTo>
                    <a:lnTo>
                      <a:pt x="807" y="144"/>
                    </a:lnTo>
                    <a:lnTo>
                      <a:pt x="806" y="150"/>
                    </a:lnTo>
                    <a:lnTo>
                      <a:pt x="804" y="155"/>
                    </a:lnTo>
                    <a:lnTo>
                      <a:pt x="802" y="160"/>
                    </a:lnTo>
                    <a:lnTo>
                      <a:pt x="800" y="165"/>
                    </a:lnTo>
                    <a:lnTo>
                      <a:pt x="798" y="169"/>
                    </a:lnTo>
                    <a:lnTo>
                      <a:pt x="795" y="173"/>
                    </a:lnTo>
                    <a:lnTo>
                      <a:pt x="793" y="178"/>
                    </a:lnTo>
                    <a:lnTo>
                      <a:pt x="789" y="182"/>
                    </a:lnTo>
                    <a:lnTo>
                      <a:pt x="788" y="184"/>
                    </a:lnTo>
                    <a:lnTo>
                      <a:pt x="785" y="187"/>
                    </a:lnTo>
                    <a:lnTo>
                      <a:pt x="782" y="190"/>
                    </a:lnTo>
                    <a:lnTo>
                      <a:pt x="780" y="192"/>
                    </a:lnTo>
                    <a:lnTo>
                      <a:pt x="776" y="195"/>
                    </a:lnTo>
                    <a:lnTo>
                      <a:pt x="772" y="197"/>
                    </a:lnTo>
                    <a:lnTo>
                      <a:pt x="768" y="199"/>
                    </a:lnTo>
                    <a:lnTo>
                      <a:pt x="764" y="201"/>
                    </a:lnTo>
                    <a:lnTo>
                      <a:pt x="759" y="203"/>
                    </a:lnTo>
                    <a:lnTo>
                      <a:pt x="754" y="205"/>
                    </a:lnTo>
                    <a:lnTo>
                      <a:pt x="750" y="206"/>
                    </a:lnTo>
                    <a:lnTo>
                      <a:pt x="743" y="208"/>
                    </a:lnTo>
                    <a:lnTo>
                      <a:pt x="743" y="212"/>
                    </a:lnTo>
                    <a:lnTo>
                      <a:pt x="745" y="212"/>
                    </a:lnTo>
                    <a:lnTo>
                      <a:pt x="748" y="214"/>
                    </a:lnTo>
                    <a:lnTo>
                      <a:pt x="750" y="215"/>
                    </a:lnTo>
                    <a:lnTo>
                      <a:pt x="751" y="216"/>
                    </a:lnTo>
                    <a:lnTo>
                      <a:pt x="752" y="218"/>
                    </a:lnTo>
                    <a:lnTo>
                      <a:pt x="754" y="219"/>
                    </a:lnTo>
                    <a:lnTo>
                      <a:pt x="756" y="220"/>
                    </a:lnTo>
                    <a:lnTo>
                      <a:pt x="756" y="222"/>
                    </a:lnTo>
                    <a:lnTo>
                      <a:pt x="758" y="223"/>
                    </a:lnTo>
                    <a:lnTo>
                      <a:pt x="759" y="225"/>
                    </a:lnTo>
                    <a:lnTo>
                      <a:pt x="760" y="226"/>
                    </a:lnTo>
                    <a:lnTo>
                      <a:pt x="760" y="227"/>
                    </a:lnTo>
                    <a:lnTo>
                      <a:pt x="837" y="341"/>
                    </a:lnTo>
                    <a:lnTo>
                      <a:pt x="696" y="341"/>
                    </a:lnTo>
                    <a:lnTo>
                      <a:pt x="647" y="242"/>
                    </a:lnTo>
                    <a:lnTo>
                      <a:pt x="647" y="241"/>
                    </a:lnTo>
                    <a:lnTo>
                      <a:pt x="646" y="240"/>
                    </a:lnTo>
                    <a:lnTo>
                      <a:pt x="646" y="239"/>
                    </a:lnTo>
                    <a:lnTo>
                      <a:pt x="646" y="238"/>
                    </a:lnTo>
                    <a:lnTo>
                      <a:pt x="646" y="237"/>
                    </a:lnTo>
                    <a:lnTo>
                      <a:pt x="645" y="236"/>
                    </a:lnTo>
                    <a:lnTo>
                      <a:pt x="644" y="235"/>
                    </a:lnTo>
                    <a:lnTo>
                      <a:pt x="644" y="233"/>
                    </a:lnTo>
                    <a:lnTo>
                      <a:pt x="643" y="232"/>
                    </a:lnTo>
                    <a:lnTo>
                      <a:pt x="642" y="231"/>
                    </a:lnTo>
                    <a:lnTo>
                      <a:pt x="640" y="232"/>
                    </a:lnTo>
                    <a:lnTo>
                      <a:pt x="640" y="341"/>
                    </a:lnTo>
                    <a:lnTo>
                      <a:pt x="522" y="341"/>
                    </a:lnTo>
                    <a:close/>
                    <a:moveTo>
                      <a:pt x="640" y="154"/>
                    </a:moveTo>
                    <a:lnTo>
                      <a:pt x="657" y="154"/>
                    </a:lnTo>
                    <a:lnTo>
                      <a:pt x="660" y="153"/>
                    </a:lnTo>
                    <a:lnTo>
                      <a:pt x="663" y="153"/>
                    </a:lnTo>
                    <a:lnTo>
                      <a:pt x="665" y="153"/>
                    </a:lnTo>
                    <a:lnTo>
                      <a:pt x="667" y="152"/>
                    </a:lnTo>
                    <a:lnTo>
                      <a:pt x="669" y="152"/>
                    </a:lnTo>
                    <a:lnTo>
                      <a:pt x="671" y="152"/>
                    </a:lnTo>
                    <a:lnTo>
                      <a:pt x="673" y="151"/>
                    </a:lnTo>
                    <a:lnTo>
                      <a:pt x="674" y="150"/>
                    </a:lnTo>
                    <a:lnTo>
                      <a:pt x="676" y="149"/>
                    </a:lnTo>
                    <a:lnTo>
                      <a:pt x="678" y="148"/>
                    </a:lnTo>
                    <a:lnTo>
                      <a:pt x="679" y="147"/>
                    </a:lnTo>
                    <a:lnTo>
                      <a:pt x="681" y="146"/>
                    </a:lnTo>
                    <a:lnTo>
                      <a:pt x="683" y="145"/>
                    </a:lnTo>
                    <a:lnTo>
                      <a:pt x="684" y="143"/>
                    </a:lnTo>
                    <a:lnTo>
                      <a:pt x="685" y="142"/>
                    </a:lnTo>
                    <a:lnTo>
                      <a:pt x="686" y="140"/>
                    </a:lnTo>
                    <a:lnTo>
                      <a:pt x="687" y="139"/>
                    </a:lnTo>
                    <a:lnTo>
                      <a:pt x="687" y="137"/>
                    </a:lnTo>
                    <a:lnTo>
                      <a:pt x="688" y="135"/>
                    </a:lnTo>
                    <a:lnTo>
                      <a:pt x="689" y="134"/>
                    </a:lnTo>
                    <a:lnTo>
                      <a:pt x="689" y="132"/>
                    </a:lnTo>
                    <a:lnTo>
                      <a:pt x="689" y="130"/>
                    </a:lnTo>
                    <a:lnTo>
                      <a:pt x="689" y="128"/>
                    </a:lnTo>
                    <a:lnTo>
                      <a:pt x="689" y="126"/>
                    </a:lnTo>
                    <a:lnTo>
                      <a:pt x="689" y="124"/>
                    </a:lnTo>
                    <a:lnTo>
                      <a:pt x="689" y="122"/>
                    </a:lnTo>
                    <a:lnTo>
                      <a:pt x="689" y="120"/>
                    </a:lnTo>
                    <a:lnTo>
                      <a:pt x="689" y="117"/>
                    </a:lnTo>
                    <a:lnTo>
                      <a:pt x="689" y="115"/>
                    </a:lnTo>
                    <a:lnTo>
                      <a:pt x="688" y="114"/>
                    </a:lnTo>
                    <a:lnTo>
                      <a:pt x="687" y="112"/>
                    </a:lnTo>
                    <a:lnTo>
                      <a:pt x="687" y="111"/>
                    </a:lnTo>
                    <a:lnTo>
                      <a:pt x="686" y="109"/>
                    </a:lnTo>
                    <a:lnTo>
                      <a:pt x="685" y="107"/>
                    </a:lnTo>
                    <a:lnTo>
                      <a:pt x="683" y="106"/>
                    </a:lnTo>
                    <a:lnTo>
                      <a:pt x="682" y="105"/>
                    </a:lnTo>
                    <a:lnTo>
                      <a:pt x="681" y="103"/>
                    </a:lnTo>
                    <a:lnTo>
                      <a:pt x="679" y="102"/>
                    </a:lnTo>
                    <a:lnTo>
                      <a:pt x="678" y="100"/>
                    </a:lnTo>
                    <a:lnTo>
                      <a:pt x="676" y="100"/>
                    </a:lnTo>
                    <a:lnTo>
                      <a:pt x="675" y="99"/>
                    </a:lnTo>
                    <a:lnTo>
                      <a:pt x="673" y="98"/>
                    </a:lnTo>
                    <a:lnTo>
                      <a:pt x="672" y="98"/>
                    </a:lnTo>
                    <a:lnTo>
                      <a:pt x="670" y="97"/>
                    </a:lnTo>
                    <a:lnTo>
                      <a:pt x="668" y="96"/>
                    </a:lnTo>
                    <a:lnTo>
                      <a:pt x="666" y="96"/>
                    </a:lnTo>
                    <a:lnTo>
                      <a:pt x="664" y="96"/>
                    </a:lnTo>
                    <a:lnTo>
                      <a:pt x="662" y="96"/>
                    </a:lnTo>
                    <a:lnTo>
                      <a:pt x="640" y="96"/>
                    </a:lnTo>
                    <a:lnTo>
                      <a:pt x="640" y="154"/>
                    </a:lnTo>
                    <a:close/>
                    <a:moveTo>
                      <a:pt x="1061" y="341"/>
                    </a:moveTo>
                    <a:lnTo>
                      <a:pt x="1061" y="4"/>
                    </a:lnTo>
                    <a:lnTo>
                      <a:pt x="1289" y="4"/>
                    </a:lnTo>
                    <a:lnTo>
                      <a:pt x="1289" y="96"/>
                    </a:lnTo>
                    <a:lnTo>
                      <a:pt x="1183" y="96"/>
                    </a:lnTo>
                    <a:lnTo>
                      <a:pt x="1183" y="128"/>
                    </a:lnTo>
                    <a:lnTo>
                      <a:pt x="1279" y="128"/>
                    </a:lnTo>
                    <a:lnTo>
                      <a:pt x="1279" y="216"/>
                    </a:lnTo>
                    <a:lnTo>
                      <a:pt x="1183" y="216"/>
                    </a:lnTo>
                    <a:lnTo>
                      <a:pt x="1183" y="248"/>
                    </a:lnTo>
                    <a:lnTo>
                      <a:pt x="1292" y="248"/>
                    </a:lnTo>
                    <a:lnTo>
                      <a:pt x="1292" y="341"/>
                    </a:lnTo>
                    <a:lnTo>
                      <a:pt x="1061" y="341"/>
                    </a:lnTo>
                    <a:close/>
                    <a:moveTo>
                      <a:pt x="1509" y="315"/>
                    </a:moveTo>
                    <a:lnTo>
                      <a:pt x="1547" y="220"/>
                    </a:lnTo>
                    <a:lnTo>
                      <a:pt x="1560" y="230"/>
                    </a:lnTo>
                    <a:lnTo>
                      <a:pt x="1562" y="231"/>
                    </a:lnTo>
                    <a:lnTo>
                      <a:pt x="1565" y="233"/>
                    </a:lnTo>
                    <a:lnTo>
                      <a:pt x="1568" y="235"/>
                    </a:lnTo>
                    <a:lnTo>
                      <a:pt x="1571" y="237"/>
                    </a:lnTo>
                    <a:lnTo>
                      <a:pt x="1573" y="238"/>
                    </a:lnTo>
                    <a:lnTo>
                      <a:pt x="1576" y="240"/>
                    </a:lnTo>
                    <a:lnTo>
                      <a:pt x="1579" y="242"/>
                    </a:lnTo>
                    <a:lnTo>
                      <a:pt x="1581" y="243"/>
                    </a:lnTo>
                    <a:lnTo>
                      <a:pt x="1585" y="244"/>
                    </a:lnTo>
                    <a:lnTo>
                      <a:pt x="1588" y="246"/>
                    </a:lnTo>
                    <a:lnTo>
                      <a:pt x="1591" y="247"/>
                    </a:lnTo>
                    <a:lnTo>
                      <a:pt x="1594" y="248"/>
                    </a:lnTo>
                    <a:lnTo>
                      <a:pt x="1597" y="249"/>
                    </a:lnTo>
                    <a:lnTo>
                      <a:pt x="1601" y="250"/>
                    </a:lnTo>
                    <a:lnTo>
                      <a:pt x="1604" y="251"/>
                    </a:lnTo>
                    <a:lnTo>
                      <a:pt x="1607" y="252"/>
                    </a:lnTo>
                    <a:lnTo>
                      <a:pt x="1610" y="252"/>
                    </a:lnTo>
                    <a:lnTo>
                      <a:pt x="1613" y="253"/>
                    </a:lnTo>
                    <a:lnTo>
                      <a:pt x="1616" y="254"/>
                    </a:lnTo>
                    <a:lnTo>
                      <a:pt x="1619" y="254"/>
                    </a:lnTo>
                    <a:lnTo>
                      <a:pt x="1622" y="255"/>
                    </a:lnTo>
                    <a:lnTo>
                      <a:pt x="1625" y="255"/>
                    </a:lnTo>
                    <a:lnTo>
                      <a:pt x="1628" y="255"/>
                    </a:lnTo>
                    <a:lnTo>
                      <a:pt x="1631" y="255"/>
                    </a:lnTo>
                    <a:lnTo>
                      <a:pt x="1633" y="255"/>
                    </a:lnTo>
                    <a:lnTo>
                      <a:pt x="1635" y="255"/>
                    </a:lnTo>
                    <a:lnTo>
                      <a:pt x="1637" y="255"/>
                    </a:lnTo>
                    <a:lnTo>
                      <a:pt x="1639" y="254"/>
                    </a:lnTo>
                    <a:lnTo>
                      <a:pt x="1641" y="254"/>
                    </a:lnTo>
                    <a:lnTo>
                      <a:pt x="1643" y="253"/>
                    </a:lnTo>
                    <a:lnTo>
                      <a:pt x="1644" y="252"/>
                    </a:lnTo>
                    <a:lnTo>
                      <a:pt x="1646" y="252"/>
                    </a:lnTo>
                    <a:lnTo>
                      <a:pt x="1648" y="251"/>
                    </a:lnTo>
                    <a:lnTo>
                      <a:pt x="1650" y="250"/>
                    </a:lnTo>
                    <a:lnTo>
                      <a:pt x="1651" y="250"/>
                    </a:lnTo>
                    <a:lnTo>
                      <a:pt x="1653" y="249"/>
                    </a:lnTo>
                    <a:lnTo>
                      <a:pt x="1654" y="248"/>
                    </a:lnTo>
                    <a:lnTo>
                      <a:pt x="1655" y="247"/>
                    </a:lnTo>
                    <a:lnTo>
                      <a:pt x="1657" y="246"/>
                    </a:lnTo>
                    <a:lnTo>
                      <a:pt x="1657" y="245"/>
                    </a:lnTo>
                    <a:lnTo>
                      <a:pt x="1658" y="244"/>
                    </a:lnTo>
                    <a:lnTo>
                      <a:pt x="1659" y="243"/>
                    </a:lnTo>
                    <a:lnTo>
                      <a:pt x="1659" y="242"/>
                    </a:lnTo>
                    <a:lnTo>
                      <a:pt x="1660" y="240"/>
                    </a:lnTo>
                    <a:lnTo>
                      <a:pt x="1661" y="239"/>
                    </a:lnTo>
                    <a:lnTo>
                      <a:pt x="1661" y="237"/>
                    </a:lnTo>
                    <a:lnTo>
                      <a:pt x="1661" y="236"/>
                    </a:lnTo>
                    <a:lnTo>
                      <a:pt x="1661" y="235"/>
                    </a:lnTo>
                    <a:lnTo>
                      <a:pt x="1661" y="232"/>
                    </a:lnTo>
                    <a:lnTo>
                      <a:pt x="1661" y="230"/>
                    </a:lnTo>
                    <a:lnTo>
                      <a:pt x="1659" y="229"/>
                    </a:lnTo>
                    <a:lnTo>
                      <a:pt x="1659" y="227"/>
                    </a:lnTo>
                    <a:lnTo>
                      <a:pt x="1657" y="225"/>
                    </a:lnTo>
                    <a:lnTo>
                      <a:pt x="1655" y="223"/>
                    </a:lnTo>
                    <a:lnTo>
                      <a:pt x="1653" y="222"/>
                    </a:lnTo>
                    <a:lnTo>
                      <a:pt x="1651" y="220"/>
                    </a:lnTo>
                    <a:lnTo>
                      <a:pt x="1648" y="220"/>
                    </a:lnTo>
                    <a:lnTo>
                      <a:pt x="1646" y="218"/>
                    </a:lnTo>
                    <a:lnTo>
                      <a:pt x="1642" y="218"/>
                    </a:lnTo>
                    <a:lnTo>
                      <a:pt x="1638" y="218"/>
                    </a:lnTo>
                    <a:lnTo>
                      <a:pt x="1603" y="211"/>
                    </a:lnTo>
                    <a:lnTo>
                      <a:pt x="1597" y="210"/>
                    </a:lnTo>
                    <a:lnTo>
                      <a:pt x="1591" y="207"/>
                    </a:lnTo>
                    <a:lnTo>
                      <a:pt x="1585" y="206"/>
                    </a:lnTo>
                    <a:lnTo>
                      <a:pt x="1579" y="204"/>
                    </a:lnTo>
                    <a:lnTo>
                      <a:pt x="1573" y="202"/>
                    </a:lnTo>
                    <a:lnTo>
                      <a:pt x="1568" y="199"/>
                    </a:lnTo>
                    <a:lnTo>
                      <a:pt x="1563" y="197"/>
                    </a:lnTo>
                    <a:lnTo>
                      <a:pt x="1558" y="194"/>
                    </a:lnTo>
                    <a:lnTo>
                      <a:pt x="1554" y="190"/>
                    </a:lnTo>
                    <a:lnTo>
                      <a:pt x="1550" y="187"/>
                    </a:lnTo>
                    <a:lnTo>
                      <a:pt x="1546" y="183"/>
                    </a:lnTo>
                    <a:lnTo>
                      <a:pt x="1542" y="180"/>
                    </a:lnTo>
                    <a:lnTo>
                      <a:pt x="1538" y="175"/>
                    </a:lnTo>
                    <a:lnTo>
                      <a:pt x="1536" y="171"/>
                    </a:lnTo>
                    <a:lnTo>
                      <a:pt x="1533" y="167"/>
                    </a:lnTo>
                    <a:lnTo>
                      <a:pt x="1530" y="162"/>
                    </a:lnTo>
                    <a:lnTo>
                      <a:pt x="1528" y="158"/>
                    </a:lnTo>
                    <a:lnTo>
                      <a:pt x="1526" y="153"/>
                    </a:lnTo>
                    <a:lnTo>
                      <a:pt x="1525" y="148"/>
                    </a:lnTo>
                    <a:lnTo>
                      <a:pt x="1523" y="143"/>
                    </a:lnTo>
                    <a:lnTo>
                      <a:pt x="1522" y="138"/>
                    </a:lnTo>
                    <a:lnTo>
                      <a:pt x="1521" y="132"/>
                    </a:lnTo>
                    <a:lnTo>
                      <a:pt x="1521" y="127"/>
                    </a:lnTo>
                    <a:lnTo>
                      <a:pt x="1521" y="122"/>
                    </a:lnTo>
                    <a:lnTo>
                      <a:pt x="1521" y="114"/>
                    </a:lnTo>
                    <a:lnTo>
                      <a:pt x="1522" y="107"/>
                    </a:lnTo>
                    <a:lnTo>
                      <a:pt x="1523" y="100"/>
                    </a:lnTo>
                    <a:lnTo>
                      <a:pt x="1524" y="94"/>
                    </a:lnTo>
                    <a:lnTo>
                      <a:pt x="1525" y="87"/>
                    </a:lnTo>
                    <a:lnTo>
                      <a:pt x="1528" y="81"/>
                    </a:lnTo>
                    <a:lnTo>
                      <a:pt x="1530" y="75"/>
                    </a:lnTo>
                    <a:lnTo>
                      <a:pt x="1534" y="69"/>
                    </a:lnTo>
                    <a:lnTo>
                      <a:pt x="1537" y="63"/>
                    </a:lnTo>
                    <a:lnTo>
                      <a:pt x="1540" y="57"/>
                    </a:lnTo>
                    <a:lnTo>
                      <a:pt x="1545" y="52"/>
                    </a:lnTo>
                    <a:lnTo>
                      <a:pt x="1549" y="47"/>
                    </a:lnTo>
                    <a:lnTo>
                      <a:pt x="1557" y="39"/>
                    </a:lnTo>
                    <a:lnTo>
                      <a:pt x="1565" y="32"/>
                    </a:lnTo>
                    <a:lnTo>
                      <a:pt x="1573" y="26"/>
                    </a:lnTo>
                    <a:lnTo>
                      <a:pt x="1582" y="21"/>
                    </a:lnTo>
                    <a:lnTo>
                      <a:pt x="1591" y="16"/>
                    </a:lnTo>
                    <a:lnTo>
                      <a:pt x="1601" y="11"/>
                    </a:lnTo>
                    <a:lnTo>
                      <a:pt x="1611" y="8"/>
                    </a:lnTo>
                    <a:lnTo>
                      <a:pt x="1621" y="5"/>
                    </a:lnTo>
                    <a:lnTo>
                      <a:pt x="1632" y="3"/>
                    </a:lnTo>
                    <a:lnTo>
                      <a:pt x="1644" y="1"/>
                    </a:lnTo>
                    <a:lnTo>
                      <a:pt x="1655" y="0"/>
                    </a:lnTo>
                    <a:lnTo>
                      <a:pt x="1668" y="0"/>
                    </a:lnTo>
                    <a:lnTo>
                      <a:pt x="1673" y="0"/>
                    </a:lnTo>
                    <a:lnTo>
                      <a:pt x="1678" y="0"/>
                    </a:lnTo>
                    <a:lnTo>
                      <a:pt x="1683" y="0"/>
                    </a:lnTo>
                    <a:lnTo>
                      <a:pt x="1687" y="0"/>
                    </a:lnTo>
                    <a:lnTo>
                      <a:pt x="1691" y="1"/>
                    </a:lnTo>
                    <a:lnTo>
                      <a:pt x="1696" y="2"/>
                    </a:lnTo>
                    <a:lnTo>
                      <a:pt x="1700" y="2"/>
                    </a:lnTo>
                    <a:lnTo>
                      <a:pt x="1705" y="2"/>
                    </a:lnTo>
                    <a:lnTo>
                      <a:pt x="1709" y="3"/>
                    </a:lnTo>
                    <a:lnTo>
                      <a:pt x="1713" y="4"/>
                    </a:lnTo>
                    <a:lnTo>
                      <a:pt x="1717" y="4"/>
                    </a:lnTo>
                    <a:lnTo>
                      <a:pt x="1721" y="6"/>
                    </a:lnTo>
                    <a:lnTo>
                      <a:pt x="1726" y="6"/>
                    </a:lnTo>
                    <a:lnTo>
                      <a:pt x="1730" y="8"/>
                    </a:lnTo>
                    <a:lnTo>
                      <a:pt x="1734" y="10"/>
                    </a:lnTo>
                    <a:lnTo>
                      <a:pt x="1739" y="11"/>
                    </a:lnTo>
                    <a:lnTo>
                      <a:pt x="1743" y="12"/>
                    </a:lnTo>
                    <a:lnTo>
                      <a:pt x="1747" y="15"/>
                    </a:lnTo>
                    <a:lnTo>
                      <a:pt x="1752" y="17"/>
                    </a:lnTo>
                    <a:lnTo>
                      <a:pt x="1756" y="19"/>
                    </a:lnTo>
                    <a:lnTo>
                      <a:pt x="1760" y="21"/>
                    </a:lnTo>
                    <a:lnTo>
                      <a:pt x="1765" y="23"/>
                    </a:lnTo>
                    <a:lnTo>
                      <a:pt x="1769" y="25"/>
                    </a:lnTo>
                    <a:lnTo>
                      <a:pt x="1773" y="28"/>
                    </a:lnTo>
                    <a:lnTo>
                      <a:pt x="1740" y="115"/>
                    </a:lnTo>
                    <a:lnTo>
                      <a:pt x="1734" y="110"/>
                    </a:lnTo>
                    <a:lnTo>
                      <a:pt x="1728" y="107"/>
                    </a:lnTo>
                    <a:lnTo>
                      <a:pt x="1721" y="103"/>
                    </a:lnTo>
                    <a:lnTo>
                      <a:pt x="1715" y="100"/>
                    </a:lnTo>
                    <a:lnTo>
                      <a:pt x="1709" y="97"/>
                    </a:lnTo>
                    <a:lnTo>
                      <a:pt x="1704" y="95"/>
                    </a:lnTo>
                    <a:lnTo>
                      <a:pt x="1698" y="93"/>
                    </a:lnTo>
                    <a:lnTo>
                      <a:pt x="1691" y="92"/>
                    </a:lnTo>
                    <a:lnTo>
                      <a:pt x="1686" y="90"/>
                    </a:lnTo>
                    <a:lnTo>
                      <a:pt x="1681" y="90"/>
                    </a:lnTo>
                    <a:lnTo>
                      <a:pt x="1675" y="89"/>
                    </a:lnTo>
                    <a:lnTo>
                      <a:pt x="1669" y="89"/>
                    </a:lnTo>
                    <a:lnTo>
                      <a:pt x="1668" y="89"/>
                    </a:lnTo>
                    <a:lnTo>
                      <a:pt x="1665" y="89"/>
                    </a:lnTo>
                    <a:lnTo>
                      <a:pt x="1663" y="89"/>
                    </a:lnTo>
                    <a:lnTo>
                      <a:pt x="1662" y="89"/>
                    </a:lnTo>
                    <a:lnTo>
                      <a:pt x="1660" y="90"/>
                    </a:lnTo>
                    <a:lnTo>
                      <a:pt x="1659" y="90"/>
                    </a:lnTo>
                    <a:lnTo>
                      <a:pt x="1657" y="90"/>
                    </a:lnTo>
                    <a:lnTo>
                      <a:pt x="1655" y="90"/>
                    </a:lnTo>
                    <a:lnTo>
                      <a:pt x="1654" y="91"/>
                    </a:lnTo>
                    <a:lnTo>
                      <a:pt x="1653" y="92"/>
                    </a:lnTo>
                    <a:lnTo>
                      <a:pt x="1651" y="92"/>
                    </a:lnTo>
                    <a:lnTo>
                      <a:pt x="1650" y="94"/>
                    </a:lnTo>
                    <a:lnTo>
                      <a:pt x="1649" y="94"/>
                    </a:lnTo>
                    <a:lnTo>
                      <a:pt x="1648" y="95"/>
                    </a:lnTo>
                    <a:lnTo>
                      <a:pt x="1647" y="96"/>
                    </a:lnTo>
                    <a:lnTo>
                      <a:pt x="1646" y="97"/>
                    </a:lnTo>
                    <a:lnTo>
                      <a:pt x="1645" y="98"/>
                    </a:lnTo>
                    <a:lnTo>
                      <a:pt x="1644" y="99"/>
                    </a:lnTo>
                    <a:lnTo>
                      <a:pt x="1644" y="100"/>
                    </a:lnTo>
                    <a:lnTo>
                      <a:pt x="1644" y="101"/>
                    </a:lnTo>
                    <a:lnTo>
                      <a:pt x="1643" y="102"/>
                    </a:lnTo>
                    <a:lnTo>
                      <a:pt x="1643" y="104"/>
                    </a:lnTo>
                    <a:lnTo>
                      <a:pt x="1643" y="105"/>
                    </a:lnTo>
                    <a:lnTo>
                      <a:pt x="1642" y="107"/>
                    </a:lnTo>
                    <a:lnTo>
                      <a:pt x="1643" y="108"/>
                    </a:lnTo>
                    <a:lnTo>
                      <a:pt x="1643" y="110"/>
                    </a:lnTo>
                    <a:lnTo>
                      <a:pt x="1644" y="111"/>
                    </a:lnTo>
                    <a:lnTo>
                      <a:pt x="1645" y="113"/>
                    </a:lnTo>
                    <a:lnTo>
                      <a:pt x="1646" y="114"/>
                    </a:lnTo>
                    <a:lnTo>
                      <a:pt x="1648" y="115"/>
                    </a:lnTo>
                    <a:lnTo>
                      <a:pt x="1650" y="117"/>
                    </a:lnTo>
                    <a:lnTo>
                      <a:pt x="1652" y="117"/>
                    </a:lnTo>
                    <a:lnTo>
                      <a:pt x="1654" y="119"/>
                    </a:lnTo>
                    <a:lnTo>
                      <a:pt x="1657" y="120"/>
                    </a:lnTo>
                    <a:lnTo>
                      <a:pt x="1659" y="120"/>
                    </a:lnTo>
                    <a:lnTo>
                      <a:pt x="1662" y="122"/>
                    </a:lnTo>
                    <a:lnTo>
                      <a:pt x="1701" y="130"/>
                    </a:lnTo>
                    <a:lnTo>
                      <a:pt x="1708" y="132"/>
                    </a:lnTo>
                    <a:lnTo>
                      <a:pt x="1714" y="133"/>
                    </a:lnTo>
                    <a:lnTo>
                      <a:pt x="1719" y="135"/>
                    </a:lnTo>
                    <a:lnTo>
                      <a:pt x="1726" y="137"/>
                    </a:lnTo>
                    <a:lnTo>
                      <a:pt x="1731" y="140"/>
                    </a:lnTo>
                    <a:lnTo>
                      <a:pt x="1736" y="142"/>
                    </a:lnTo>
                    <a:lnTo>
                      <a:pt x="1741" y="145"/>
                    </a:lnTo>
                    <a:lnTo>
                      <a:pt x="1745" y="147"/>
                    </a:lnTo>
                    <a:lnTo>
                      <a:pt x="1750" y="150"/>
                    </a:lnTo>
                    <a:lnTo>
                      <a:pt x="1754" y="154"/>
                    </a:lnTo>
                    <a:lnTo>
                      <a:pt x="1758" y="157"/>
                    </a:lnTo>
                    <a:lnTo>
                      <a:pt x="1761" y="161"/>
                    </a:lnTo>
                    <a:lnTo>
                      <a:pt x="1765" y="165"/>
                    </a:lnTo>
                    <a:lnTo>
                      <a:pt x="1769" y="170"/>
                    </a:lnTo>
                    <a:lnTo>
                      <a:pt x="1772" y="175"/>
                    </a:lnTo>
                    <a:lnTo>
                      <a:pt x="1775" y="180"/>
                    </a:lnTo>
                    <a:lnTo>
                      <a:pt x="1777" y="184"/>
                    </a:lnTo>
                    <a:lnTo>
                      <a:pt x="1779" y="190"/>
                    </a:lnTo>
                    <a:lnTo>
                      <a:pt x="1781" y="195"/>
                    </a:lnTo>
                    <a:lnTo>
                      <a:pt x="1782" y="201"/>
                    </a:lnTo>
                    <a:lnTo>
                      <a:pt x="1783" y="207"/>
                    </a:lnTo>
                    <a:lnTo>
                      <a:pt x="1784" y="213"/>
                    </a:lnTo>
                    <a:lnTo>
                      <a:pt x="1784" y="219"/>
                    </a:lnTo>
                    <a:lnTo>
                      <a:pt x="1784" y="226"/>
                    </a:lnTo>
                    <a:lnTo>
                      <a:pt x="1784" y="235"/>
                    </a:lnTo>
                    <a:lnTo>
                      <a:pt x="1783" y="245"/>
                    </a:lnTo>
                    <a:lnTo>
                      <a:pt x="1782" y="254"/>
                    </a:lnTo>
                    <a:lnTo>
                      <a:pt x="1779" y="263"/>
                    </a:lnTo>
                    <a:lnTo>
                      <a:pt x="1775" y="271"/>
                    </a:lnTo>
                    <a:lnTo>
                      <a:pt x="1771" y="279"/>
                    </a:lnTo>
                    <a:lnTo>
                      <a:pt x="1767" y="287"/>
                    </a:lnTo>
                    <a:lnTo>
                      <a:pt x="1762" y="294"/>
                    </a:lnTo>
                    <a:lnTo>
                      <a:pt x="1755" y="301"/>
                    </a:lnTo>
                    <a:lnTo>
                      <a:pt x="1748" y="308"/>
                    </a:lnTo>
                    <a:lnTo>
                      <a:pt x="1741" y="314"/>
                    </a:lnTo>
                    <a:lnTo>
                      <a:pt x="1732" y="320"/>
                    </a:lnTo>
                    <a:lnTo>
                      <a:pt x="1726" y="323"/>
                    </a:lnTo>
                    <a:lnTo>
                      <a:pt x="1718" y="327"/>
                    </a:lnTo>
                    <a:lnTo>
                      <a:pt x="1711" y="331"/>
                    </a:lnTo>
                    <a:lnTo>
                      <a:pt x="1704" y="334"/>
                    </a:lnTo>
                    <a:lnTo>
                      <a:pt x="1697" y="336"/>
                    </a:lnTo>
                    <a:lnTo>
                      <a:pt x="1689" y="338"/>
                    </a:lnTo>
                    <a:lnTo>
                      <a:pt x="1681" y="340"/>
                    </a:lnTo>
                    <a:lnTo>
                      <a:pt x="1673" y="342"/>
                    </a:lnTo>
                    <a:lnTo>
                      <a:pt x="1665" y="343"/>
                    </a:lnTo>
                    <a:lnTo>
                      <a:pt x="1657" y="344"/>
                    </a:lnTo>
                    <a:lnTo>
                      <a:pt x="1648" y="345"/>
                    </a:lnTo>
                    <a:lnTo>
                      <a:pt x="1639" y="345"/>
                    </a:lnTo>
                    <a:lnTo>
                      <a:pt x="1629" y="345"/>
                    </a:lnTo>
                    <a:lnTo>
                      <a:pt x="1618" y="344"/>
                    </a:lnTo>
                    <a:lnTo>
                      <a:pt x="1607" y="343"/>
                    </a:lnTo>
                    <a:lnTo>
                      <a:pt x="1596" y="342"/>
                    </a:lnTo>
                    <a:lnTo>
                      <a:pt x="1585" y="340"/>
                    </a:lnTo>
                    <a:lnTo>
                      <a:pt x="1574" y="337"/>
                    </a:lnTo>
                    <a:lnTo>
                      <a:pt x="1563" y="334"/>
                    </a:lnTo>
                    <a:lnTo>
                      <a:pt x="1552" y="332"/>
                    </a:lnTo>
                    <a:lnTo>
                      <a:pt x="1541" y="328"/>
                    </a:lnTo>
                    <a:lnTo>
                      <a:pt x="1531" y="324"/>
                    </a:lnTo>
                    <a:lnTo>
                      <a:pt x="1520" y="319"/>
                    </a:lnTo>
                    <a:lnTo>
                      <a:pt x="1509" y="315"/>
                    </a:lnTo>
                    <a:close/>
                    <a:moveTo>
                      <a:pt x="2057" y="341"/>
                    </a:moveTo>
                    <a:lnTo>
                      <a:pt x="2057" y="111"/>
                    </a:lnTo>
                    <a:lnTo>
                      <a:pt x="1987" y="114"/>
                    </a:lnTo>
                    <a:lnTo>
                      <a:pt x="1987" y="4"/>
                    </a:lnTo>
                    <a:lnTo>
                      <a:pt x="2244" y="4"/>
                    </a:lnTo>
                    <a:lnTo>
                      <a:pt x="2244" y="114"/>
                    </a:lnTo>
                    <a:lnTo>
                      <a:pt x="2176" y="111"/>
                    </a:lnTo>
                    <a:lnTo>
                      <a:pt x="2176" y="341"/>
                    </a:lnTo>
                    <a:lnTo>
                      <a:pt x="2057" y="341"/>
                    </a:lnTo>
                    <a:close/>
                    <a:moveTo>
                      <a:pt x="2553" y="298"/>
                    </a:moveTo>
                    <a:lnTo>
                      <a:pt x="2545" y="341"/>
                    </a:lnTo>
                    <a:lnTo>
                      <a:pt x="2415" y="341"/>
                    </a:lnTo>
                    <a:lnTo>
                      <a:pt x="2532" y="4"/>
                    </a:lnTo>
                    <a:lnTo>
                      <a:pt x="2667" y="4"/>
                    </a:lnTo>
                    <a:lnTo>
                      <a:pt x="2788" y="341"/>
                    </a:lnTo>
                    <a:lnTo>
                      <a:pt x="2658" y="341"/>
                    </a:lnTo>
                    <a:lnTo>
                      <a:pt x="2647" y="298"/>
                    </a:lnTo>
                    <a:lnTo>
                      <a:pt x="2553" y="298"/>
                    </a:lnTo>
                    <a:close/>
                    <a:moveTo>
                      <a:pt x="2576" y="218"/>
                    </a:moveTo>
                    <a:lnTo>
                      <a:pt x="2626" y="218"/>
                    </a:lnTo>
                    <a:lnTo>
                      <a:pt x="2610" y="154"/>
                    </a:lnTo>
                    <a:lnTo>
                      <a:pt x="2609" y="150"/>
                    </a:lnTo>
                    <a:lnTo>
                      <a:pt x="2608" y="147"/>
                    </a:lnTo>
                    <a:lnTo>
                      <a:pt x="2607" y="143"/>
                    </a:lnTo>
                    <a:lnTo>
                      <a:pt x="2607" y="141"/>
                    </a:lnTo>
                    <a:lnTo>
                      <a:pt x="2606" y="137"/>
                    </a:lnTo>
                    <a:lnTo>
                      <a:pt x="2605" y="134"/>
                    </a:lnTo>
                    <a:lnTo>
                      <a:pt x="2605" y="131"/>
                    </a:lnTo>
                    <a:lnTo>
                      <a:pt x="2604" y="128"/>
                    </a:lnTo>
                    <a:lnTo>
                      <a:pt x="2604" y="125"/>
                    </a:lnTo>
                    <a:lnTo>
                      <a:pt x="2603" y="122"/>
                    </a:lnTo>
                    <a:lnTo>
                      <a:pt x="2603" y="120"/>
                    </a:lnTo>
                    <a:lnTo>
                      <a:pt x="2603" y="117"/>
                    </a:lnTo>
                    <a:lnTo>
                      <a:pt x="2599" y="117"/>
                    </a:lnTo>
                    <a:lnTo>
                      <a:pt x="2598" y="121"/>
                    </a:lnTo>
                    <a:lnTo>
                      <a:pt x="2598" y="124"/>
                    </a:lnTo>
                    <a:lnTo>
                      <a:pt x="2597" y="128"/>
                    </a:lnTo>
                    <a:lnTo>
                      <a:pt x="2596" y="132"/>
                    </a:lnTo>
                    <a:lnTo>
                      <a:pt x="2596" y="135"/>
                    </a:lnTo>
                    <a:lnTo>
                      <a:pt x="2596" y="139"/>
                    </a:lnTo>
                    <a:lnTo>
                      <a:pt x="2595" y="141"/>
                    </a:lnTo>
                    <a:lnTo>
                      <a:pt x="2595" y="144"/>
                    </a:lnTo>
                    <a:lnTo>
                      <a:pt x="2594" y="147"/>
                    </a:lnTo>
                    <a:lnTo>
                      <a:pt x="2594" y="149"/>
                    </a:lnTo>
                    <a:lnTo>
                      <a:pt x="2593" y="152"/>
                    </a:lnTo>
                    <a:lnTo>
                      <a:pt x="2593" y="154"/>
                    </a:lnTo>
                    <a:lnTo>
                      <a:pt x="2576" y="218"/>
                    </a:lnTo>
                    <a:close/>
                    <a:moveTo>
                      <a:pt x="3002" y="341"/>
                    </a:moveTo>
                    <a:lnTo>
                      <a:pt x="3002" y="4"/>
                    </a:lnTo>
                    <a:lnTo>
                      <a:pt x="3119" y="4"/>
                    </a:lnTo>
                    <a:lnTo>
                      <a:pt x="3197" y="131"/>
                    </a:lnTo>
                    <a:lnTo>
                      <a:pt x="3200" y="136"/>
                    </a:lnTo>
                    <a:lnTo>
                      <a:pt x="3203" y="141"/>
                    </a:lnTo>
                    <a:lnTo>
                      <a:pt x="3206" y="145"/>
                    </a:lnTo>
                    <a:lnTo>
                      <a:pt x="3208" y="151"/>
                    </a:lnTo>
                    <a:lnTo>
                      <a:pt x="3211" y="156"/>
                    </a:lnTo>
                    <a:lnTo>
                      <a:pt x="3214" y="161"/>
                    </a:lnTo>
                    <a:lnTo>
                      <a:pt x="3217" y="166"/>
                    </a:lnTo>
                    <a:lnTo>
                      <a:pt x="3219" y="171"/>
                    </a:lnTo>
                    <a:lnTo>
                      <a:pt x="3221" y="176"/>
                    </a:lnTo>
                    <a:lnTo>
                      <a:pt x="3224" y="181"/>
                    </a:lnTo>
                    <a:lnTo>
                      <a:pt x="3226" y="186"/>
                    </a:lnTo>
                    <a:lnTo>
                      <a:pt x="3229" y="191"/>
                    </a:lnTo>
                    <a:lnTo>
                      <a:pt x="3232" y="191"/>
                    </a:lnTo>
                    <a:lnTo>
                      <a:pt x="3231" y="186"/>
                    </a:lnTo>
                    <a:lnTo>
                      <a:pt x="3230" y="183"/>
                    </a:lnTo>
                    <a:lnTo>
                      <a:pt x="3230" y="179"/>
                    </a:lnTo>
                    <a:lnTo>
                      <a:pt x="3229" y="175"/>
                    </a:lnTo>
                    <a:lnTo>
                      <a:pt x="3228" y="171"/>
                    </a:lnTo>
                    <a:lnTo>
                      <a:pt x="3228" y="169"/>
                    </a:lnTo>
                    <a:lnTo>
                      <a:pt x="3228" y="165"/>
                    </a:lnTo>
                    <a:lnTo>
                      <a:pt x="3227" y="162"/>
                    </a:lnTo>
                    <a:lnTo>
                      <a:pt x="3226" y="160"/>
                    </a:lnTo>
                    <a:lnTo>
                      <a:pt x="3226" y="157"/>
                    </a:lnTo>
                    <a:lnTo>
                      <a:pt x="3225" y="155"/>
                    </a:lnTo>
                    <a:lnTo>
                      <a:pt x="3225" y="153"/>
                    </a:lnTo>
                    <a:lnTo>
                      <a:pt x="3225" y="151"/>
                    </a:lnTo>
                    <a:lnTo>
                      <a:pt x="3225" y="148"/>
                    </a:lnTo>
                    <a:lnTo>
                      <a:pt x="3225" y="145"/>
                    </a:lnTo>
                    <a:lnTo>
                      <a:pt x="3225" y="143"/>
                    </a:lnTo>
                    <a:lnTo>
                      <a:pt x="3224" y="139"/>
                    </a:lnTo>
                    <a:lnTo>
                      <a:pt x="3224" y="136"/>
                    </a:lnTo>
                    <a:lnTo>
                      <a:pt x="3224" y="132"/>
                    </a:lnTo>
                    <a:lnTo>
                      <a:pt x="3224" y="128"/>
                    </a:lnTo>
                    <a:lnTo>
                      <a:pt x="3224" y="124"/>
                    </a:lnTo>
                    <a:lnTo>
                      <a:pt x="3224" y="120"/>
                    </a:lnTo>
                    <a:lnTo>
                      <a:pt x="3224" y="115"/>
                    </a:lnTo>
                    <a:lnTo>
                      <a:pt x="3224" y="111"/>
                    </a:lnTo>
                    <a:lnTo>
                      <a:pt x="3222" y="4"/>
                    </a:lnTo>
                    <a:lnTo>
                      <a:pt x="3340" y="4"/>
                    </a:lnTo>
                    <a:lnTo>
                      <a:pt x="3340" y="341"/>
                    </a:lnTo>
                    <a:lnTo>
                      <a:pt x="3222" y="341"/>
                    </a:lnTo>
                    <a:lnTo>
                      <a:pt x="3138" y="207"/>
                    </a:lnTo>
                    <a:lnTo>
                      <a:pt x="3136" y="204"/>
                    </a:lnTo>
                    <a:lnTo>
                      <a:pt x="3134" y="201"/>
                    </a:lnTo>
                    <a:lnTo>
                      <a:pt x="3132" y="197"/>
                    </a:lnTo>
                    <a:lnTo>
                      <a:pt x="3130" y="194"/>
                    </a:lnTo>
                    <a:lnTo>
                      <a:pt x="3128" y="190"/>
                    </a:lnTo>
                    <a:lnTo>
                      <a:pt x="3126" y="187"/>
                    </a:lnTo>
                    <a:lnTo>
                      <a:pt x="3124" y="183"/>
                    </a:lnTo>
                    <a:lnTo>
                      <a:pt x="3122" y="180"/>
                    </a:lnTo>
                    <a:lnTo>
                      <a:pt x="3120" y="175"/>
                    </a:lnTo>
                    <a:lnTo>
                      <a:pt x="3118" y="171"/>
                    </a:lnTo>
                    <a:lnTo>
                      <a:pt x="3116" y="167"/>
                    </a:lnTo>
                    <a:lnTo>
                      <a:pt x="3115" y="164"/>
                    </a:lnTo>
                    <a:lnTo>
                      <a:pt x="3111" y="164"/>
                    </a:lnTo>
                    <a:lnTo>
                      <a:pt x="3112" y="170"/>
                    </a:lnTo>
                    <a:lnTo>
                      <a:pt x="3113" y="176"/>
                    </a:lnTo>
                    <a:lnTo>
                      <a:pt x="3113" y="182"/>
                    </a:lnTo>
                    <a:lnTo>
                      <a:pt x="3114" y="188"/>
                    </a:lnTo>
                    <a:lnTo>
                      <a:pt x="3115" y="194"/>
                    </a:lnTo>
                    <a:lnTo>
                      <a:pt x="3116" y="199"/>
                    </a:lnTo>
                    <a:lnTo>
                      <a:pt x="3116" y="204"/>
                    </a:lnTo>
                    <a:lnTo>
                      <a:pt x="3116" y="209"/>
                    </a:lnTo>
                    <a:lnTo>
                      <a:pt x="3117" y="213"/>
                    </a:lnTo>
                    <a:lnTo>
                      <a:pt x="3117" y="218"/>
                    </a:lnTo>
                    <a:lnTo>
                      <a:pt x="3117" y="222"/>
                    </a:lnTo>
                    <a:lnTo>
                      <a:pt x="3118" y="226"/>
                    </a:lnTo>
                    <a:lnTo>
                      <a:pt x="3119" y="341"/>
                    </a:lnTo>
                    <a:lnTo>
                      <a:pt x="3002" y="341"/>
                    </a:lnTo>
                    <a:close/>
                    <a:moveTo>
                      <a:pt x="3587" y="341"/>
                    </a:moveTo>
                    <a:lnTo>
                      <a:pt x="3587" y="4"/>
                    </a:lnTo>
                    <a:lnTo>
                      <a:pt x="3710" y="4"/>
                    </a:lnTo>
                    <a:lnTo>
                      <a:pt x="3710" y="341"/>
                    </a:lnTo>
                    <a:lnTo>
                      <a:pt x="3587" y="341"/>
                    </a:lnTo>
                    <a:close/>
                    <a:moveTo>
                      <a:pt x="4200" y="332"/>
                    </a:moveTo>
                    <a:lnTo>
                      <a:pt x="4197" y="333"/>
                    </a:lnTo>
                    <a:lnTo>
                      <a:pt x="4195" y="334"/>
                    </a:lnTo>
                    <a:lnTo>
                      <a:pt x="4193" y="335"/>
                    </a:lnTo>
                    <a:lnTo>
                      <a:pt x="4189" y="336"/>
                    </a:lnTo>
                    <a:lnTo>
                      <a:pt x="4186" y="336"/>
                    </a:lnTo>
                    <a:lnTo>
                      <a:pt x="4183" y="338"/>
                    </a:lnTo>
                    <a:lnTo>
                      <a:pt x="4180" y="338"/>
                    </a:lnTo>
                    <a:lnTo>
                      <a:pt x="4176" y="339"/>
                    </a:lnTo>
                    <a:lnTo>
                      <a:pt x="4173" y="340"/>
                    </a:lnTo>
                    <a:lnTo>
                      <a:pt x="4169" y="340"/>
                    </a:lnTo>
                    <a:lnTo>
                      <a:pt x="4165" y="341"/>
                    </a:lnTo>
                    <a:lnTo>
                      <a:pt x="4162" y="342"/>
                    </a:lnTo>
                    <a:lnTo>
                      <a:pt x="4157" y="342"/>
                    </a:lnTo>
                    <a:lnTo>
                      <a:pt x="4153" y="343"/>
                    </a:lnTo>
                    <a:lnTo>
                      <a:pt x="4149" y="343"/>
                    </a:lnTo>
                    <a:lnTo>
                      <a:pt x="4145" y="344"/>
                    </a:lnTo>
                    <a:lnTo>
                      <a:pt x="4141" y="344"/>
                    </a:lnTo>
                    <a:lnTo>
                      <a:pt x="4137" y="345"/>
                    </a:lnTo>
                    <a:lnTo>
                      <a:pt x="4133" y="345"/>
                    </a:lnTo>
                    <a:lnTo>
                      <a:pt x="4128" y="345"/>
                    </a:lnTo>
                    <a:lnTo>
                      <a:pt x="4124" y="345"/>
                    </a:lnTo>
                    <a:lnTo>
                      <a:pt x="4120" y="345"/>
                    </a:lnTo>
                    <a:lnTo>
                      <a:pt x="4116" y="345"/>
                    </a:lnTo>
                    <a:lnTo>
                      <a:pt x="4113" y="345"/>
                    </a:lnTo>
                    <a:lnTo>
                      <a:pt x="4105" y="345"/>
                    </a:lnTo>
                    <a:lnTo>
                      <a:pt x="4097" y="345"/>
                    </a:lnTo>
                    <a:lnTo>
                      <a:pt x="4089" y="343"/>
                    </a:lnTo>
                    <a:lnTo>
                      <a:pt x="4081" y="342"/>
                    </a:lnTo>
                    <a:lnTo>
                      <a:pt x="4074" y="341"/>
                    </a:lnTo>
                    <a:lnTo>
                      <a:pt x="4066" y="339"/>
                    </a:lnTo>
                    <a:lnTo>
                      <a:pt x="4059" y="337"/>
                    </a:lnTo>
                    <a:lnTo>
                      <a:pt x="4052" y="334"/>
                    </a:lnTo>
                    <a:lnTo>
                      <a:pt x="4044" y="332"/>
                    </a:lnTo>
                    <a:lnTo>
                      <a:pt x="4038" y="328"/>
                    </a:lnTo>
                    <a:lnTo>
                      <a:pt x="4031" y="324"/>
                    </a:lnTo>
                    <a:lnTo>
                      <a:pt x="4024" y="321"/>
                    </a:lnTo>
                    <a:lnTo>
                      <a:pt x="4016" y="316"/>
                    </a:lnTo>
                    <a:lnTo>
                      <a:pt x="4009" y="311"/>
                    </a:lnTo>
                    <a:lnTo>
                      <a:pt x="4002" y="306"/>
                    </a:lnTo>
                    <a:lnTo>
                      <a:pt x="3995" y="300"/>
                    </a:lnTo>
                    <a:lnTo>
                      <a:pt x="3989" y="294"/>
                    </a:lnTo>
                    <a:lnTo>
                      <a:pt x="3984" y="288"/>
                    </a:lnTo>
                    <a:lnTo>
                      <a:pt x="3978" y="282"/>
                    </a:lnTo>
                    <a:lnTo>
                      <a:pt x="3973" y="275"/>
                    </a:lnTo>
                    <a:lnTo>
                      <a:pt x="3969" y="267"/>
                    </a:lnTo>
                    <a:lnTo>
                      <a:pt x="3964" y="261"/>
                    </a:lnTo>
                    <a:lnTo>
                      <a:pt x="3960" y="252"/>
                    </a:lnTo>
                    <a:lnTo>
                      <a:pt x="3956" y="245"/>
                    </a:lnTo>
                    <a:lnTo>
                      <a:pt x="3954" y="239"/>
                    </a:lnTo>
                    <a:lnTo>
                      <a:pt x="3952" y="233"/>
                    </a:lnTo>
                    <a:lnTo>
                      <a:pt x="3949" y="228"/>
                    </a:lnTo>
                    <a:lnTo>
                      <a:pt x="3948" y="222"/>
                    </a:lnTo>
                    <a:lnTo>
                      <a:pt x="3946" y="216"/>
                    </a:lnTo>
                    <a:lnTo>
                      <a:pt x="3945" y="211"/>
                    </a:lnTo>
                    <a:lnTo>
                      <a:pt x="3944" y="205"/>
                    </a:lnTo>
                    <a:lnTo>
                      <a:pt x="3943" y="199"/>
                    </a:lnTo>
                    <a:lnTo>
                      <a:pt x="3942" y="193"/>
                    </a:lnTo>
                    <a:lnTo>
                      <a:pt x="3941" y="187"/>
                    </a:lnTo>
                    <a:lnTo>
                      <a:pt x="3941" y="181"/>
                    </a:lnTo>
                    <a:lnTo>
                      <a:pt x="3941" y="175"/>
                    </a:lnTo>
                    <a:lnTo>
                      <a:pt x="3941" y="166"/>
                    </a:lnTo>
                    <a:lnTo>
                      <a:pt x="3942" y="157"/>
                    </a:lnTo>
                    <a:lnTo>
                      <a:pt x="3943" y="149"/>
                    </a:lnTo>
                    <a:lnTo>
                      <a:pt x="3944" y="140"/>
                    </a:lnTo>
                    <a:lnTo>
                      <a:pt x="3946" y="132"/>
                    </a:lnTo>
                    <a:lnTo>
                      <a:pt x="3949" y="124"/>
                    </a:lnTo>
                    <a:lnTo>
                      <a:pt x="3952" y="115"/>
                    </a:lnTo>
                    <a:lnTo>
                      <a:pt x="3954" y="107"/>
                    </a:lnTo>
                    <a:lnTo>
                      <a:pt x="3958" y="99"/>
                    </a:lnTo>
                    <a:lnTo>
                      <a:pt x="3962" y="92"/>
                    </a:lnTo>
                    <a:lnTo>
                      <a:pt x="3967" y="84"/>
                    </a:lnTo>
                    <a:lnTo>
                      <a:pt x="3971" y="77"/>
                    </a:lnTo>
                    <a:lnTo>
                      <a:pt x="3975" y="70"/>
                    </a:lnTo>
                    <a:lnTo>
                      <a:pt x="3981" y="63"/>
                    </a:lnTo>
                    <a:lnTo>
                      <a:pt x="3986" y="57"/>
                    </a:lnTo>
                    <a:lnTo>
                      <a:pt x="3991" y="51"/>
                    </a:lnTo>
                    <a:lnTo>
                      <a:pt x="3997" y="46"/>
                    </a:lnTo>
                    <a:lnTo>
                      <a:pt x="4002" y="41"/>
                    </a:lnTo>
                    <a:lnTo>
                      <a:pt x="4008" y="36"/>
                    </a:lnTo>
                    <a:lnTo>
                      <a:pt x="4014" y="32"/>
                    </a:lnTo>
                    <a:lnTo>
                      <a:pt x="4021" y="27"/>
                    </a:lnTo>
                    <a:lnTo>
                      <a:pt x="4027" y="23"/>
                    </a:lnTo>
                    <a:lnTo>
                      <a:pt x="4033" y="19"/>
                    </a:lnTo>
                    <a:lnTo>
                      <a:pt x="4041" y="16"/>
                    </a:lnTo>
                    <a:lnTo>
                      <a:pt x="4046" y="12"/>
                    </a:lnTo>
                    <a:lnTo>
                      <a:pt x="4052" y="10"/>
                    </a:lnTo>
                    <a:lnTo>
                      <a:pt x="4058" y="8"/>
                    </a:lnTo>
                    <a:lnTo>
                      <a:pt x="4064" y="6"/>
                    </a:lnTo>
                    <a:lnTo>
                      <a:pt x="4070" y="5"/>
                    </a:lnTo>
                    <a:lnTo>
                      <a:pt x="4077" y="4"/>
                    </a:lnTo>
                    <a:lnTo>
                      <a:pt x="4083" y="2"/>
                    </a:lnTo>
                    <a:lnTo>
                      <a:pt x="4090" y="2"/>
                    </a:lnTo>
                    <a:lnTo>
                      <a:pt x="4096" y="1"/>
                    </a:lnTo>
                    <a:lnTo>
                      <a:pt x="4102" y="0"/>
                    </a:lnTo>
                    <a:lnTo>
                      <a:pt x="4109" y="0"/>
                    </a:lnTo>
                    <a:lnTo>
                      <a:pt x="4116" y="0"/>
                    </a:lnTo>
                    <a:lnTo>
                      <a:pt x="4124" y="0"/>
                    </a:lnTo>
                    <a:lnTo>
                      <a:pt x="4131" y="0"/>
                    </a:lnTo>
                    <a:lnTo>
                      <a:pt x="4139" y="1"/>
                    </a:lnTo>
                    <a:lnTo>
                      <a:pt x="4146" y="1"/>
                    </a:lnTo>
                    <a:lnTo>
                      <a:pt x="4153" y="2"/>
                    </a:lnTo>
                    <a:lnTo>
                      <a:pt x="4160" y="3"/>
                    </a:lnTo>
                    <a:lnTo>
                      <a:pt x="4167" y="4"/>
                    </a:lnTo>
                    <a:lnTo>
                      <a:pt x="4174" y="6"/>
                    </a:lnTo>
                    <a:lnTo>
                      <a:pt x="4180" y="7"/>
                    </a:lnTo>
                    <a:lnTo>
                      <a:pt x="4187" y="8"/>
                    </a:lnTo>
                    <a:lnTo>
                      <a:pt x="4193" y="10"/>
                    </a:lnTo>
                    <a:lnTo>
                      <a:pt x="4200" y="12"/>
                    </a:lnTo>
                    <a:lnTo>
                      <a:pt x="4204" y="141"/>
                    </a:lnTo>
                    <a:lnTo>
                      <a:pt x="4200" y="138"/>
                    </a:lnTo>
                    <a:lnTo>
                      <a:pt x="4197" y="135"/>
                    </a:lnTo>
                    <a:lnTo>
                      <a:pt x="4195" y="132"/>
                    </a:lnTo>
                    <a:lnTo>
                      <a:pt x="4191" y="130"/>
                    </a:lnTo>
                    <a:lnTo>
                      <a:pt x="4189" y="128"/>
                    </a:lnTo>
                    <a:lnTo>
                      <a:pt x="4186" y="126"/>
                    </a:lnTo>
                    <a:lnTo>
                      <a:pt x="4184" y="124"/>
                    </a:lnTo>
                    <a:lnTo>
                      <a:pt x="4182" y="123"/>
                    </a:lnTo>
                    <a:lnTo>
                      <a:pt x="4179" y="122"/>
                    </a:lnTo>
                    <a:lnTo>
                      <a:pt x="4177" y="120"/>
                    </a:lnTo>
                    <a:lnTo>
                      <a:pt x="4175" y="118"/>
                    </a:lnTo>
                    <a:lnTo>
                      <a:pt x="4173" y="117"/>
                    </a:lnTo>
                    <a:lnTo>
                      <a:pt x="4169" y="115"/>
                    </a:lnTo>
                    <a:lnTo>
                      <a:pt x="4165" y="114"/>
                    </a:lnTo>
                    <a:lnTo>
                      <a:pt x="4162" y="113"/>
                    </a:lnTo>
                    <a:lnTo>
                      <a:pt x="4158" y="111"/>
                    </a:lnTo>
                    <a:lnTo>
                      <a:pt x="4155" y="110"/>
                    </a:lnTo>
                    <a:lnTo>
                      <a:pt x="4152" y="109"/>
                    </a:lnTo>
                    <a:lnTo>
                      <a:pt x="4148" y="108"/>
                    </a:lnTo>
                    <a:lnTo>
                      <a:pt x="4145" y="107"/>
                    </a:lnTo>
                    <a:lnTo>
                      <a:pt x="4141" y="107"/>
                    </a:lnTo>
                    <a:lnTo>
                      <a:pt x="4139" y="107"/>
                    </a:lnTo>
                    <a:lnTo>
                      <a:pt x="4135" y="107"/>
                    </a:lnTo>
                    <a:lnTo>
                      <a:pt x="4133" y="107"/>
                    </a:lnTo>
                    <a:lnTo>
                      <a:pt x="4127" y="107"/>
                    </a:lnTo>
                    <a:lnTo>
                      <a:pt x="4122" y="107"/>
                    </a:lnTo>
                    <a:lnTo>
                      <a:pt x="4118" y="108"/>
                    </a:lnTo>
                    <a:lnTo>
                      <a:pt x="4113" y="109"/>
                    </a:lnTo>
                    <a:lnTo>
                      <a:pt x="4109" y="110"/>
                    </a:lnTo>
                    <a:lnTo>
                      <a:pt x="4105" y="112"/>
                    </a:lnTo>
                    <a:lnTo>
                      <a:pt x="4101" y="113"/>
                    </a:lnTo>
                    <a:lnTo>
                      <a:pt x="4097" y="116"/>
                    </a:lnTo>
                    <a:lnTo>
                      <a:pt x="4094" y="118"/>
                    </a:lnTo>
                    <a:lnTo>
                      <a:pt x="4090" y="121"/>
                    </a:lnTo>
                    <a:lnTo>
                      <a:pt x="4086" y="124"/>
                    </a:lnTo>
                    <a:lnTo>
                      <a:pt x="4083" y="128"/>
                    </a:lnTo>
                    <a:lnTo>
                      <a:pt x="4080" y="130"/>
                    </a:lnTo>
                    <a:lnTo>
                      <a:pt x="4078" y="134"/>
                    </a:lnTo>
                    <a:lnTo>
                      <a:pt x="4075" y="137"/>
                    </a:lnTo>
                    <a:lnTo>
                      <a:pt x="4073" y="141"/>
                    </a:lnTo>
                    <a:lnTo>
                      <a:pt x="4071" y="144"/>
                    </a:lnTo>
                    <a:lnTo>
                      <a:pt x="4070" y="147"/>
                    </a:lnTo>
                    <a:lnTo>
                      <a:pt x="4068" y="151"/>
                    </a:lnTo>
                    <a:lnTo>
                      <a:pt x="4067" y="155"/>
                    </a:lnTo>
                    <a:lnTo>
                      <a:pt x="4066" y="158"/>
                    </a:lnTo>
                    <a:lnTo>
                      <a:pt x="4066" y="162"/>
                    </a:lnTo>
                    <a:lnTo>
                      <a:pt x="4066" y="167"/>
                    </a:lnTo>
                    <a:lnTo>
                      <a:pt x="4066" y="171"/>
                    </a:lnTo>
                    <a:lnTo>
                      <a:pt x="4066" y="176"/>
                    </a:lnTo>
                    <a:lnTo>
                      <a:pt x="4066" y="181"/>
                    </a:lnTo>
                    <a:lnTo>
                      <a:pt x="4067" y="185"/>
                    </a:lnTo>
                    <a:lnTo>
                      <a:pt x="4068" y="190"/>
                    </a:lnTo>
                    <a:lnTo>
                      <a:pt x="4069" y="194"/>
                    </a:lnTo>
                    <a:lnTo>
                      <a:pt x="4071" y="198"/>
                    </a:lnTo>
                    <a:lnTo>
                      <a:pt x="4073" y="202"/>
                    </a:lnTo>
                    <a:lnTo>
                      <a:pt x="4075" y="205"/>
                    </a:lnTo>
                    <a:lnTo>
                      <a:pt x="4078" y="210"/>
                    </a:lnTo>
                    <a:lnTo>
                      <a:pt x="4081" y="213"/>
                    </a:lnTo>
                    <a:lnTo>
                      <a:pt x="4083" y="216"/>
                    </a:lnTo>
                    <a:lnTo>
                      <a:pt x="4087" y="220"/>
                    </a:lnTo>
                    <a:lnTo>
                      <a:pt x="4090" y="223"/>
                    </a:lnTo>
                    <a:lnTo>
                      <a:pt x="4094" y="225"/>
                    </a:lnTo>
                    <a:lnTo>
                      <a:pt x="4098" y="228"/>
                    </a:lnTo>
                    <a:lnTo>
                      <a:pt x="4101" y="230"/>
                    </a:lnTo>
                    <a:lnTo>
                      <a:pt x="4105" y="232"/>
                    </a:lnTo>
                    <a:lnTo>
                      <a:pt x="4109" y="233"/>
                    </a:lnTo>
                    <a:lnTo>
                      <a:pt x="4113" y="235"/>
                    </a:lnTo>
                    <a:lnTo>
                      <a:pt x="4117" y="236"/>
                    </a:lnTo>
                    <a:lnTo>
                      <a:pt x="4121" y="237"/>
                    </a:lnTo>
                    <a:lnTo>
                      <a:pt x="4126" y="237"/>
                    </a:lnTo>
                    <a:lnTo>
                      <a:pt x="4130" y="237"/>
                    </a:lnTo>
                    <a:lnTo>
                      <a:pt x="4135" y="238"/>
                    </a:lnTo>
                    <a:lnTo>
                      <a:pt x="4138" y="237"/>
                    </a:lnTo>
                    <a:lnTo>
                      <a:pt x="4141" y="237"/>
                    </a:lnTo>
                    <a:lnTo>
                      <a:pt x="4143" y="237"/>
                    </a:lnTo>
                    <a:lnTo>
                      <a:pt x="4147" y="237"/>
                    </a:lnTo>
                    <a:lnTo>
                      <a:pt x="4150" y="237"/>
                    </a:lnTo>
                    <a:lnTo>
                      <a:pt x="4152" y="236"/>
                    </a:lnTo>
                    <a:lnTo>
                      <a:pt x="4155" y="235"/>
                    </a:lnTo>
                    <a:lnTo>
                      <a:pt x="4158" y="235"/>
                    </a:lnTo>
                    <a:lnTo>
                      <a:pt x="4161" y="234"/>
                    </a:lnTo>
                    <a:lnTo>
                      <a:pt x="4163" y="233"/>
                    </a:lnTo>
                    <a:lnTo>
                      <a:pt x="4166" y="232"/>
                    </a:lnTo>
                    <a:lnTo>
                      <a:pt x="4169" y="231"/>
                    </a:lnTo>
                    <a:lnTo>
                      <a:pt x="4171" y="230"/>
                    </a:lnTo>
                    <a:lnTo>
                      <a:pt x="4174" y="229"/>
                    </a:lnTo>
                    <a:lnTo>
                      <a:pt x="4177" y="227"/>
                    </a:lnTo>
                    <a:lnTo>
                      <a:pt x="4180" y="225"/>
                    </a:lnTo>
                    <a:lnTo>
                      <a:pt x="4182" y="223"/>
                    </a:lnTo>
                    <a:lnTo>
                      <a:pt x="4185" y="221"/>
                    </a:lnTo>
                    <a:lnTo>
                      <a:pt x="4189" y="219"/>
                    </a:lnTo>
                    <a:lnTo>
                      <a:pt x="4191" y="216"/>
                    </a:lnTo>
                    <a:lnTo>
                      <a:pt x="4194" y="214"/>
                    </a:lnTo>
                    <a:lnTo>
                      <a:pt x="4197" y="212"/>
                    </a:lnTo>
                    <a:lnTo>
                      <a:pt x="4200" y="209"/>
                    </a:lnTo>
                    <a:lnTo>
                      <a:pt x="4204" y="206"/>
                    </a:lnTo>
                    <a:lnTo>
                      <a:pt x="4200" y="332"/>
                    </a:lnTo>
                    <a:close/>
                    <a:moveTo>
                      <a:pt x="4546" y="298"/>
                    </a:moveTo>
                    <a:lnTo>
                      <a:pt x="4538" y="341"/>
                    </a:lnTo>
                    <a:lnTo>
                      <a:pt x="4408" y="341"/>
                    </a:lnTo>
                    <a:lnTo>
                      <a:pt x="4525" y="4"/>
                    </a:lnTo>
                    <a:lnTo>
                      <a:pt x="4660" y="4"/>
                    </a:lnTo>
                    <a:lnTo>
                      <a:pt x="4781" y="341"/>
                    </a:lnTo>
                    <a:lnTo>
                      <a:pt x="4651" y="341"/>
                    </a:lnTo>
                    <a:lnTo>
                      <a:pt x="4639" y="298"/>
                    </a:lnTo>
                    <a:lnTo>
                      <a:pt x="4546" y="298"/>
                    </a:lnTo>
                    <a:close/>
                    <a:moveTo>
                      <a:pt x="4569" y="218"/>
                    </a:moveTo>
                    <a:lnTo>
                      <a:pt x="4618" y="218"/>
                    </a:lnTo>
                    <a:lnTo>
                      <a:pt x="4602" y="154"/>
                    </a:lnTo>
                    <a:lnTo>
                      <a:pt x="4601" y="150"/>
                    </a:lnTo>
                    <a:lnTo>
                      <a:pt x="4600" y="147"/>
                    </a:lnTo>
                    <a:lnTo>
                      <a:pt x="4600" y="143"/>
                    </a:lnTo>
                    <a:lnTo>
                      <a:pt x="4599" y="141"/>
                    </a:lnTo>
                    <a:lnTo>
                      <a:pt x="4598" y="137"/>
                    </a:lnTo>
                    <a:lnTo>
                      <a:pt x="4598" y="134"/>
                    </a:lnTo>
                    <a:lnTo>
                      <a:pt x="4598" y="131"/>
                    </a:lnTo>
                    <a:lnTo>
                      <a:pt x="4597" y="128"/>
                    </a:lnTo>
                    <a:lnTo>
                      <a:pt x="4596" y="125"/>
                    </a:lnTo>
                    <a:lnTo>
                      <a:pt x="4596" y="122"/>
                    </a:lnTo>
                    <a:lnTo>
                      <a:pt x="4596" y="120"/>
                    </a:lnTo>
                    <a:lnTo>
                      <a:pt x="4596" y="117"/>
                    </a:lnTo>
                    <a:lnTo>
                      <a:pt x="4592" y="117"/>
                    </a:lnTo>
                    <a:lnTo>
                      <a:pt x="4592" y="121"/>
                    </a:lnTo>
                    <a:lnTo>
                      <a:pt x="4591" y="124"/>
                    </a:lnTo>
                    <a:lnTo>
                      <a:pt x="4590" y="128"/>
                    </a:lnTo>
                    <a:lnTo>
                      <a:pt x="4589" y="132"/>
                    </a:lnTo>
                    <a:lnTo>
                      <a:pt x="4589" y="135"/>
                    </a:lnTo>
                    <a:lnTo>
                      <a:pt x="4588" y="139"/>
                    </a:lnTo>
                    <a:lnTo>
                      <a:pt x="4588" y="141"/>
                    </a:lnTo>
                    <a:lnTo>
                      <a:pt x="4587" y="144"/>
                    </a:lnTo>
                    <a:lnTo>
                      <a:pt x="4587" y="147"/>
                    </a:lnTo>
                    <a:lnTo>
                      <a:pt x="4587" y="149"/>
                    </a:lnTo>
                    <a:lnTo>
                      <a:pt x="4586" y="152"/>
                    </a:lnTo>
                    <a:lnTo>
                      <a:pt x="4586" y="154"/>
                    </a:lnTo>
                    <a:lnTo>
                      <a:pt x="4569" y="21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4109" name="Freeform 32"/>
              <p:cNvSpPr>
                <a:spLocks noEditPoints="1"/>
              </p:cNvSpPr>
              <p:nvPr/>
            </p:nvSpPr>
            <p:spPr bwMode="auto">
              <a:xfrm>
                <a:off x="5747" y="2503"/>
                <a:ext cx="413" cy="204"/>
              </a:xfrm>
              <a:custGeom>
                <a:avLst/>
                <a:gdLst>
                  <a:gd name="T0" fmla="*/ 38 w 413"/>
                  <a:gd name="T1" fmla="*/ 217 h 202"/>
                  <a:gd name="T2" fmla="*/ 12 w 413"/>
                  <a:gd name="T3" fmla="*/ 212 h 202"/>
                  <a:gd name="T4" fmla="*/ 1 w 413"/>
                  <a:gd name="T5" fmla="*/ 174 h 202"/>
                  <a:gd name="T6" fmla="*/ 3 w 413"/>
                  <a:gd name="T7" fmla="*/ 109 h 202"/>
                  <a:gd name="T8" fmla="*/ 12 w 413"/>
                  <a:gd name="T9" fmla="*/ 89 h 202"/>
                  <a:gd name="T10" fmla="*/ 26 w 413"/>
                  <a:gd name="T11" fmla="*/ 82 h 202"/>
                  <a:gd name="T12" fmla="*/ 39 w 413"/>
                  <a:gd name="T13" fmla="*/ 83 h 202"/>
                  <a:gd name="T14" fmla="*/ 48 w 413"/>
                  <a:gd name="T15" fmla="*/ 88 h 202"/>
                  <a:gd name="T16" fmla="*/ 29 w 413"/>
                  <a:gd name="T17" fmla="*/ 96 h 202"/>
                  <a:gd name="T18" fmla="*/ 19 w 413"/>
                  <a:gd name="T19" fmla="*/ 115 h 202"/>
                  <a:gd name="T20" fmla="*/ 17 w 413"/>
                  <a:gd name="T21" fmla="*/ 169 h 202"/>
                  <a:gd name="T22" fmla="*/ 23 w 413"/>
                  <a:gd name="T23" fmla="*/ 200 h 202"/>
                  <a:gd name="T24" fmla="*/ 40 w 413"/>
                  <a:gd name="T25" fmla="*/ 205 h 202"/>
                  <a:gd name="T26" fmla="*/ 51 w 413"/>
                  <a:gd name="T27" fmla="*/ 184 h 202"/>
                  <a:gd name="T28" fmla="*/ 52 w 413"/>
                  <a:gd name="T29" fmla="*/ 127 h 202"/>
                  <a:gd name="T30" fmla="*/ 45 w 413"/>
                  <a:gd name="T31" fmla="*/ 99 h 202"/>
                  <a:gd name="T32" fmla="*/ 109 w 413"/>
                  <a:gd name="T33" fmla="*/ 194 h 202"/>
                  <a:gd name="T34" fmla="*/ 117 w 413"/>
                  <a:gd name="T35" fmla="*/ 198 h 202"/>
                  <a:gd name="T36" fmla="*/ 120 w 413"/>
                  <a:gd name="T37" fmla="*/ 208 h 202"/>
                  <a:gd name="T38" fmla="*/ 116 w 413"/>
                  <a:gd name="T39" fmla="*/ 216 h 202"/>
                  <a:gd name="T40" fmla="*/ 107 w 413"/>
                  <a:gd name="T41" fmla="*/ 218 h 202"/>
                  <a:gd name="T42" fmla="*/ 99 w 413"/>
                  <a:gd name="T43" fmla="*/ 214 h 202"/>
                  <a:gd name="T44" fmla="*/ 96 w 413"/>
                  <a:gd name="T45" fmla="*/ 205 h 202"/>
                  <a:gd name="T46" fmla="*/ 100 w 413"/>
                  <a:gd name="T47" fmla="*/ 197 h 202"/>
                  <a:gd name="T48" fmla="*/ 108 w 413"/>
                  <a:gd name="T49" fmla="*/ 194 h 202"/>
                  <a:gd name="T50" fmla="*/ 206 w 413"/>
                  <a:gd name="T51" fmla="*/ 95 h 202"/>
                  <a:gd name="T52" fmla="*/ 215 w 413"/>
                  <a:gd name="T53" fmla="*/ 116 h 202"/>
                  <a:gd name="T54" fmla="*/ 217 w 413"/>
                  <a:gd name="T55" fmla="*/ 145 h 202"/>
                  <a:gd name="T56" fmla="*/ 187 w 413"/>
                  <a:gd name="T57" fmla="*/ 218 h 202"/>
                  <a:gd name="T58" fmla="*/ 145 w 413"/>
                  <a:gd name="T59" fmla="*/ 162 h 202"/>
                  <a:gd name="T60" fmla="*/ 176 w 413"/>
                  <a:gd name="T61" fmla="*/ 82 h 202"/>
                  <a:gd name="T62" fmla="*/ 163 w 413"/>
                  <a:gd name="T63" fmla="*/ 125 h 202"/>
                  <a:gd name="T64" fmla="*/ 173 w 413"/>
                  <a:gd name="T65" fmla="*/ 201 h 202"/>
                  <a:gd name="T66" fmla="*/ 199 w 413"/>
                  <a:gd name="T67" fmla="*/ 176 h 202"/>
                  <a:gd name="T68" fmla="*/ 189 w 413"/>
                  <a:gd name="T69" fmla="*/ 100 h 202"/>
                  <a:gd name="T70" fmla="*/ 258 w 413"/>
                  <a:gd name="T71" fmla="*/ 195 h 202"/>
                  <a:gd name="T72" fmla="*/ 265 w 413"/>
                  <a:gd name="T73" fmla="*/ 201 h 202"/>
                  <a:gd name="T74" fmla="*/ 265 w 413"/>
                  <a:gd name="T75" fmla="*/ 211 h 202"/>
                  <a:gd name="T76" fmla="*/ 258 w 413"/>
                  <a:gd name="T77" fmla="*/ 218 h 202"/>
                  <a:gd name="T78" fmla="*/ 249 w 413"/>
                  <a:gd name="T79" fmla="*/ 218 h 202"/>
                  <a:gd name="T80" fmla="*/ 243 w 413"/>
                  <a:gd name="T81" fmla="*/ 211 h 202"/>
                  <a:gd name="T82" fmla="*/ 243 w 413"/>
                  <a:gd name="T83" fmla="*/ 201 h 202"/>
                  <a:gd name="T84" fmla="*/ 249 w 413"/>
                  <a:gd name="T85" fmla="*/ 195 h 202"/>
                  <a:gd name="T86" fmla="*/ 338 w 413"/>
                  <a:gd name="T87" fmla="*/ 83 h 202"/>
                  <a:gd name="T88" fmla="*/ 357 w 413"/>
                  <a:gd name="T89" fmla="*/ 103 h 202"/>
                  <a:gd name="T90" fmla="*/ 361 w 413"/>
                  <a:gd name="T91" fmla="*/ 126 h 202"/>
                  <a:gd name="T92" fmla="*/ 359 w 413"/>
                  <a:gd name="T93" fmla="*/ 190 h 202"/>
                  <a:gd name="T94" fmla="*/ 307 w 413"/>
                  <a:gd name="T95" fmla="*/ 211 h 202"/>
                  <a:gd name="T96" fmla="*/ 295 w 413"/>
                  <a:gd name="T97" fmla="*/ 110 h 202"/>
                  <a:gd name="T98" fmla="*/ 321 w 413"/>
                  <a:gd name="T99" fmla="*/ 99 h 202"/>
                  <a:gd name="T100" fmla="*/ 308 w 413"/>
                  <a:gd name="T101" fmla="*/ 170 h 202"/>
                  <a:gd name="T102" fmla="*/ 333 w 413"/>
                  <a:gd name="T103" fmla="*/ 203 h 202"/>
                  <a:gd name="T104" fmla="*/ 346 w 413"/>
                  <a:gd name="T105" fmla="*/ 131 h 202"/>
                  <a:gd name="T106" fmla="*/ 327 w 413"/>
                  <a:gd name="T107" fmla="*/ 97 h 202"/>
                  <a:gd name="T108" fmla="*/ 408 w 413"/>
                  <a:gd name="T109" fmla="*/ 197 h 202"/>
                  <a:gd name="T110" fmla="*/ 412 w 413"/>
                  <a:gd name="T111" fmla="*/ 205 h 202"/>
                  <a:gd name="T112" fmla="*/ 409 w 413"/>
                  <a:gd name="T113" fmla="*/ 214 h 202"/>
                  <a:gd name="T114" fmla="*/ 400 w 413"/>
                  <a:gd name="T115" fmla="*/ 218 h 202"/>
                  <a:gd name="T116" fmla="*/ 392 w 413"/>
                  <a:gd name="T117" fmla="*/ 216 h 202"/>
                  <a:gd name="T118" fmla="*/ 388 w 413"/>
                  <a:gd name="T119" fmla="*/ 207 h 202"/>
                  <a:gd name="T120" fmla="*/ 390 w 413"/>
                  <a:gd name="T121" fmla="*/ 198 h 202"/>
                  <a:gd name="T122" fmla="*/ 398 w 413"/>
                  <a:gd name="T123" fmla="*/ 194 h 20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413"/>
                  <a:gd name="T187" fmla="*/ 0 h 202"/>
                  <a:gd name="T188" fmla="*/ 413 w 413"/>
                  <a:gd name="T189" fmla="*/ 202 h 202"/>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413" h="202">
                    <a:moveTo>
                      <a:pt x="67" y="0"/>
                    </a:moveTo>
                    <a:lnTo>
                      <a:pt x="67" y="201"/>
                    </a:lnTo>
                    <a:lnTo>
                      <a:pt x="51" y="201"/>
                    </a:lnTo>
                    <a:lnTo>
                      <a:pt x="51" y="192"/>
                    </a:lnTo>
                    <a:lnTo>
                      <a:pt x="49" y="193"/>
                    </a:lnTo>
                    <a:lnTo>
                      <a:pt x="48" y="195"/>
                    </a:lnTo>
                    <a:lnTo>
                      <a:pt x="47" y="196"/>
                    </a:lnTo>
                    <a:lnTo>
                      <a:pt x="45" y="198"/>
                    </a:lnTo>
                    <a:lnTo>
                      <a:pt x="43" y="198"/>
                    </a:lnTo>
                    <a:lnTo>
                      <a:pt x="42" y="200"/>
                    </a:lnTo>
                    <a:lnTo>
                      <a:pt x="40" y="200"/>
                    </a:lnTo>
                    <a:lnTo>
                      <a:pt x="38" y="201"/>
                    </a:lnTo>
                    <a:lnTo>
                      <a:pt x="36" y="202"/>
                    </a:lnTo>
                    <a:lnTo>
                      <a:pt x="34" y="202"/>
                    </a:lnTo>
                    <a:lnTo>
                      <a:pt x="32" y="202"/>
                    </a:lnTo>
                    <a:lnTo>
                      <a:pt x="30" y="202"/>
                    </a:lnTo>
                    <a:lnTo>
                      <a:pt x="27" y="202"/>
                    </a:lnTo>
                    <a:lnTo>
                      <a:pt x="25" y="202"/>
                    </a:lnTo>
                    <a:lnTo>
                      <a:pt x="23" y="201"/>
                    </a:lnTo>
                    <a:lnTo>
                      <a:pt x="21" y="200"/>
                    </a:lnTo>
                    <a:lnTo>
                      <a:pt x="18" y="200"/>
                    </a:lnTo>
                    <a:lnTo>
                      <a:pt x="17" y="199"/>
                    </a:lnTo>
                    <a:lnTo>
                      <a:pt x="14" y="198"/>
                    </a:lnTo>
                    <a:lnTo>
                      <a:pt x="12" y="196"/>
                    </a:lnTo>
                    <a:lnTo>
                      <a:pt x="11" y="194"/>
                    </a:lnTo>
                    <a:lnTo>
                      <a:pt x="9" y="192"/>
                    </a:lnTo>
                    <a:lnTo>
                      <a:pt x="8" y="189"/>
                    </a:lnTo>
                    <a:lnTo>
                      <a:pt x="7" y="187"/>
                    </a:lnTo>
                    <a:lnTo>
                      <a:pt x="6" y="185"/>
                    </a:lnTo>
                    <a:lnTo>
                      <a:pt x="5" y="181"/>
                    </a:lnTo>
                    <a:lnTo>
                      <a:pt x="4" y="179"/>
                    </a:lnTo>
                    <a:lnTo>
                      <a:pt x="3" y="174"/>
                    </a:lnTo>
                    <a:lnTo>
                      <a:pt x="2" y="171"/>
                    </a:lnTo>
                    <a:lnTo>
                      <a:pt x="2" y="167"/>
                    </a:lnTo>
                    <a:lnTo>
                      <a:pt x="1" y="163"/>
                    </a:lnTo>
                    <a:lnTo>
                      <a:pt x="1" y="158"/>
                    </a:lnTo>
                    <a:lnTo>
                      <a:pt x="0" y="153"/>
                    </a:lnTo>
                    <a:lnTo>
                      <a:pt x="0" y="149"/>
                    </a:lnTo>
                    <a:lnTo>
                      <a:pt x="0" y="143"/>
                    </a:lnTo>
                    <a:lnTo>
                      <a:pt x="0" y="138"/>
                    </a:lnTo>
                    <a:lnTo>
                      <a:pt x="0" y="132"/>
                    </a:lnTo>
                    <a:lnTo>
                      <a:pt x="0" y="127"/>
                    </a:lnTo>
                    <a:lnTo>
                      <a:pt x="0" y="121"/>
                    </a:lnTo>
                    <a:lnTo>
                      <a:pt x="1" y="117"/>
                    </a:lnTo>
                    <a:lnTo>
                      <a:pt x="1" y="112"/>
                    </a:lnTo>
                    <a:lnTo>
                      <a:pt x="2" y="108"/>
                    </a:lnTo>
                    <a:lnTo>
                      <a:pt x="2" y="104"/>
                    </a:lnTo>
                    <a:lnTo>
                      <a:pt x="3" y="101"/>
                    </a:lnTo>
                    <a:lnTo>
                      <a:pt x="4" y="97"/>
                    </a:lnTo>
                    <a:lnTo>
                      <a:pt x="5" y="94"/>
                    </a:lnTo>
                    <a:lnTo>
                      <a:pt x="6" y="91"/>
                    </a:lnTo>
                    <a:lnTo>
                      <a:pt x="7" y="89"/>
                    </a:lnTo>
                    <a:lnTo>
                      <a:pt x="8" y="88"/>
                    </a:lnTo>
                    <a:lnTo>
                      <a:pt x="8" y="87"/>
                    </a:lnTo>
                    <a:lnTo>
                      <a:pt x="9" y="86"/>
                    </a:lnTo>
                    <a:lnTo>
                      <a:pt x="10" y="84"/>
                    </a:lnTo>
                    <a:lnTo>
                      <a:pt x="11" y="82"/>
                    </a:lnTo>
                    <a:lnTo>
                      <a:pt x="12" y="82"/>
                    </a:lnTo>
                    <a:lnTo>
                      <a:pt x="12" y="81"/>
                    </a:lnTo>
                    <a:lnTo>
                      <a:pt x="14" y="80"/>
                    </a:lnTo>
                    <a:lnTo>
                      <a:pt x="16" y="79"/>
                    </a:lnTo>
                    <a:lnTo>
                      <a:pt x="17" y="78"/>
                    </a:lnTo>
                    <a:lnTo>
                      <a:pt x="18" y="77"/>
                    </a:lnTo>
                    <a:lnTo>
                      <a:pt x="19" y="76"/>
                    </a:lnTo>
                    <a:lnTo>
                      <a:pt x="20" y="76"/>
                    </a:lnTo>
                    <a:lnTo>
                      <a:pt x="21" y="75"/>
                    </a:lnTo>
                    <a:lnTo>
                      <a:pt x="23" y="75"/>
                    </a:lnTo>
                    <a:lnTo>
                      <a:pt x="23" y="74"/>
                    </a:lnTo>
                    <a:lnTo>
                      <a:pt x="25" y="74"/>
                    </a:lnTo>
                    <a:lnTo>
                      <a:pt x="26" y="74"/>
                    </a:lnTo>
                    <a:lnTo>
                      <a:pt x="27" y="74"/>
                    </a:lnTo>
                    <a:lnTo>
                      <a:pt x="29" y="74"/>
                    </a:lnTo>
                    <a:lnTo>
                      <a:pt x="30" y="74"/>
                    </a:lnTo>
                    <a:lnTo>
                      <a:pt x="32" y="74"/>
                    </a:lnTo>
                    <a:lnTo>
                      <a:pt x="33" y="74"/>
                    </a:lnTo>
                    <a:lnTo>
                      <a:pt x="34" y="74"/>
                    </a:lnTo>
                    <a:lnTo>
                      <a:pt x="35" y="74"/>
                    </a:lnTo>
                    <a:lnTo>
                      <a:pt x="36" y="74"/>
                    </a:lnTo>
                    <a:lnTo>
                      <a:pt x="37" y="74"/>
                    </a:lnTo>
                    <a:lnTo>
                      <a:pt x="38" y="74"/>
                    </a:lnTo>
                    <a:lnTo>
                      <a:pt x="39" y="75"/>
                    </a:lnTo>
                    <a:lnTo>
                      <a:pt x="40" y="75"/>
                    </a:lnTo>
                    <a:lnTo>
                      <a:pt x="40" y="76"/>
                    </a:lnTo>
                    <a:lnTo>
                      <a:pt x="41" y="76"/>
                    </a:lnTo>
                    <a:lnTo>
                      <a:pt x="42" y="76"/>
                    </a:lnTo>
                    <a:lnTo>
                      <a:pt x="43" y="76"/>
                    </a:lnTo>
                    <a:lnTo>
                      <a:pt x="44" y="77"/>
                    </a:lnTo>
                    <a:lnTo>
                      <a:pt x="45" y="77"/>
                    </a:lnTo>
                    <a:lnTo>
                      <a:pt x="45" y="78"/>
                    </a:lnTo>
                    <a:lnTo>
                      <a:pt x="46" y="78"/>
                    </a:lnTo>
                    <a:lnTo>
                      <a:pt x="47" y="79"/>
                    </a:lnTo>
                    <a:lnTo>
                      <a:pt x="47" y="80"/>
                    </a:lnTo>
                    <a:lnTo>
                      <a:pt x="48" y="80"/>
                    </a:lnTo>
                    <a:lnTo>
                      <a:pt x="49" y="81"/>
                    </a:lnTo>
                    <a:lnTo>
                      <a:pt x="49" y="82"/>
                    </a:lnTo>
                    <a:lnTo>
                      <a:pt x="50" y="83"/>
                    </a:lnTo>
                    <a:lnTo>
                      <a:pt x="51" y="84"/>
                    </a:lnTo>
                    <a:lnTo>
                      <a:pt x="51" y="0"/>
                    </a:lnTo>
                    <a:lnTo>
                      <a:pt x="67" y="0"/>
                    </a:lnTo>
                    <a:close/>
                    <a:moveTo>
                      <a:pt x="35" y="87"/>
                    </a:moveTo>
                    <a:lnTo>
                      <a:pt x="33" y="87"/>
                    </a:lnTo>
                    <a:lnTo>
                      <a:pt x="32" y="87"/>
                    </a:lnTo>
                    <a:lnTo>
                      <a:pt x="30" y="87"/>
                    </a:lnTo>
                    <a:lnTo>
                      <a:pt x="29" y="88"/>
                    </a:lnTo>
                    <a:lnTo>
                      <a:pt x="27" y="89"/>
                    </a:lnTo>
                    <a:lnTo>
                      <a:pt x="25" y="91"/>
                    </a:lnTo>
                    <a:lnTo>
                      <a:pt x="24" y="91"/>
                    </a:lnTo>
                    <a:lnTo>
                      <a:pt x="23" y="93"/>
                    </a:lnTo>
                    <a:lnTo>
                      <a:pt x="22" y="94"/>
                    </a:lnTo>
                    <a:lnTo>
                      <a:pt x="21" y="96"/>
                    </a:lnTo>
                    <a:lnTo>
                      <a:pt x="21" y="98"/>
                    </a:lnTo>
                    <a:lnTo>
                      <a:pt x="20" y="99"/>
                    </a:lnTo>
                    <a:lnTo>
                      <a:pt x="19" y="102"/>
                    </a:lnTo>
                    <a:lnTo>
                      <a:pt x="19" y="104"/>
                    </a:lnTo>
                    <a:lnTo>
                      <a:pt x="19" y="107"/>
                    </a:lnTo>
                    <a:lnTo>
                      <a:pt x="18" y="110"/>
                    </a:lnTo>
                    <a:lnTo>
                      <a:pt x="18" y="112"/>
                    </a:lnTo>
                    <a:lnTo>
                      <a:pt x="17" y="116"/>
                    </a:lnTo>
                    <a:lnTo>
                      <a:pt x="17" y="119"/>
                    </a:lnTo>
                    <a:lnTo>
                      <a:pt x="17" y="123"/>
                    </a:lnTo>
                    <a:lnTo>
                      <a:pt x="17" y="127"/>
                    </a:lnTo>
                    <a:lnTo>
                      <a:pt x="17" y="131"/>
                    </a:lnTo>
                    <a:lnTo>
                      <a:pt x="17" y="136"/>
                    </a:lnTo>
                    <a:lnTo>
                      <a:pt x="17" y="140"/>
                    </a:lnTo>
                    <a:lnTo>
                      <a:pt x="17" y="145"/>
                    </a:lnTo>
                    <a:lnTo>
                      <a:pt x="17" y="149"/>
                    </a:lnTo>
                    <a:lnTo>
                      <a:pt x="17" y="153"/>
                    </a:lnTo>
                    <a:lnTo>
                      <a:pt x="17" y="157"/>
                    </a:lnTo>
                    <a:lnTo>
                      <a:pt x="18" y="162"/>
                    </a:lnTo>
                    <a:lnTo>
                      <a:pt x="18" y="165"/>
                    </a:lnTo>
                    <a:lnTo>
                      <a:pt x="19" y="168"/>
                    </a:lnTo>
                    <a:lnTo>
                      <a:pt x="19" y="170"/>
                    </a:lnTo>
                    <a:lnTo>
                      <a:pt x="19" y="173"/>
                    </a:lnTo>
                    <a:lnTo>
                      <a:pt x="20" y="176"/>
                    </a:lnTo>
                    <a:lnTo>
                      <a:pt x="21" y="178"/>
                    </a:lnTo>
                    <a:lnTo>
                      <a:pt x="21" y="179"/>
                    </a:lnTo>
                    <a:lnTo>
                      <a:pt x="22" y="181"/>
                    </a:lnTo>
                    <a:lnTo>
                      <a:pt x="23" y="183"/>
                    </a:lnTo>
                    <a:lnTo>
                      <a:pt x="23" y="184"/>
                    </a:lnTo>
                    <a:lnTo>
                      <a:pt x="25" y="185"/>
                    </a:lnTo>
                    <a:lnTo>
                      <a:pt x="26" y="187"/>
                    </a:lnTo>
                    <a:lnTo>
                      <a:pt x="27" y="187"/>
                    </a:lnTo>
                    <a:lnTo>
                      <a:pt x="29" y="189"/>
                    </a:lnTo>
                    <a:lnTo>
                      <a:pt x="30" y="189"/>
                    </a:lnTo>
                    <a:lnTo>
                      <a:pt x="32" y="189"/>
                    </a:lnTo>
                    <a:lnTo>
                      <a:pt x="33" y="189"/>
                    </a:lnTo>
                    <a:lnTo>
                      <a:pt x="35" y="190"/>
                    </a:lnTo>
                    <a:lnTo>
                      <a:pt x="36" y="189"/>
                    </a:lnTo>
                    <a:lnTo>
                      <a:pt x="38" y="189"/>
                    </a:lnTo>
                    <a:lnTo>
                      <a:pt x="39" y="189"/>
                    </a:lnTo>
                    <a:lnTo>
                      <a:pt x="40" y="189"/>
                    </a:lnTo>
                    <a:lnTo>
                      <a:pt x="42" y="187"/>
                    </a:lnTo>
                    <a:lnTo>
                      <a:pt x="43" y="187"/>
                    </a:lnTo>
                    <a:lnTo>
                      <a:pt x="45" y="186"/>
                    </a:lnTo>
                    <a:lnTo>
                      <a:pt x="45" y="185"/>
                    </a:lnTo>
                    <a:lnTo>
                      <a:pt x="47" y="183"/>
                    </a:lnTo>
                    <a:lnTo>
                      <a:pt x="47" y="182"/>
                    </a:lnTo>
                    <a:lnTo>
                      <a:pt x="48" y="180"/>
                    </a:lnTo>
                    <a:lnTo>
                      <a:pt x="49" y="179"/>
                    </a:lnTo>
                    <a:lnTo>
                      <a:pt x="49" y="177"/>
                    </a:lnTo>
                    <a:lnTo>
                      <a:pt x="49" y="174"/>
                    </a:lnTo>
                    <a:lnTo>
                      <a:pt x="50" y="171"/>
                    </a:lnTo>
                    <a:lnTo>
                      <a:pt x="51" y="168"/>
                    </a:lnTo>
                    <a:lnTo>
                      <a:pt x="51" y="166"/>
                    </a:lnTo>
                    <a:lnTo>
                      <a:pt x="51" y="162"/>
                    </a:lnTo>
                    <a:lnTo>
                      <a:pt x="51" y="158"/>
                    </a:lnTo>
                    <a:lnTo>
                      <a:pt x="52" y="154"/>
                    </a:lnTo>
                    <a:lnTo>
                      <a:pt x="52" y="150"/>
                    </a:lnTo>
                    <a:lnTo>
                      <a:pt x="52" y="146"/>
                    </a:lnTo>
                    <a:lnTo>
                      <a:pt x="52" y="141"/>
                    </a:lnTo>
                    <a:lnTo>
                      <a:pt x="53" y="136"/>
                    </a:lnTo>
                    <a:lnTo>
                      <a:pt x="52" y="132"/>
                    </a:lnTo>
                    <a:lnTo>
                      <a:pt x="52" y="127"/>
                    </a:lnTo>
                    <a:lnTo>
                      <a:pt x="52" y="123"/>
                    </a:lnTo>
                    <a:lnTo>
                      <a:pt x="52" y="119"/>
                    </a:lnTo>
                    <a:lnTo>
                      <a:pt x="51" y="116"/>
                    </a:lnTo>
                    <a:lnTo>
                      <a:pt x="51" y="113"/>
                    </a:lnTo>
                    <a:lnTo>
                      <a:pt x="51" y="110"/>
                    </a:lnTo>
                    <a:lnTo>
                      <a:pt x="51" y="107"/>
                    </a:lnTo>
                    <a:lnTo>
                      <a:pt x="50" y="104"/>
                    </a:lnTo>
                    <a:lnTo>
                      <a:pt x="49" y="102"/>
                    </a:lnTo>
                    <a:lnTo>
                      <a:pt x="49" y="99"/>
                    </a:lnTo>
                    <a:lnTo>
                      <a:pt x="49" y="98"/>
                    </a:lnTo>
                    <a:lnTo>
                      <a:pt x="48" y="96"/>
                    </a:lnTo>
                    <a:lnTo>
                      <a:pt x="47" y="94"/>
                    </a:lnTo>
                    <a:lnTo>
                      <a:pt x="47" y="93"/>
                    </a:lnTo>
                    <a:lnTo>
                      <a:pt x="45" y="91"/>
                    </a:lnTo>
                    <a:lnTo>
                      <a:pt x="43" y="89"/>
                    </a:lnTo>
                    <a:lnTo>
                      <a:pt x="42" y="89"/>
                    </a:lnTo>
                    <a:lnTo>
                      <a:pt x="40" y="88"/>
                    </a:lnTo>
                    <a:lnTo>
                      <a:pt x="39" y="87"/>
                    </a:lnTo>
                    <a:lnTo>
                      <a:pt x="38" y="87"/>
                    </a:lnTo>
                    <a:lnTo>
                      <a:pt x="36" y="87"/>
                    </a:lnTo>
                    <a:lnTo>
                      <a:pt x="35" y="87"/>
                    </a:lnTo>
                    <a:close/>
                    <a:moveTo>
                      <a:pt x="108" y="178"/>
                    </a:moveTo>
                    <a:lnTo>
                      <a:pt x="109" y="178"/>
                    </a:lnTo>
                    <a:lnTo>
                      <a:pt x="110" y="178"/>
                    </a:lnTo>
                    <a:lnTo>
                      <a:pt x="111" y="178"/>
                    </a:lnTo>
                    <a:lnTo>
                      <a:pt x="112" y="179"/>
                    </a:lnTo>
                    <a:lnTo>
                      <a:pt x="113" y="179"/>
                    </a:lnTo>
                    <a:lnTo>
                      <a:pt x="114" y="179"/>
                    </a:lnTo>
                    <a:lnTo>
                      <a:pt x="115" y="180"/>
                    </a:lnTo>
                    <a:lnTo>
                      <a:pt x="116" y="181"/>
                    </a:lnTo>
                    <a:lnTo>
                      <a:pt x="117" y="181"/>
                    </a:lnTo>
                    <a:lnTo>
                      <a:pt x="117" y="182"/>
                    </a:lnTo>
                    <a:lnTo>
                      <a:pt x="118" y="183"/>
                    </a:lnTo>
                    <a:lnTo>
                      <a:pt x="119" y="184"/>
                    </a:lnTo>
                    <a:lnTo>
                      <a:pt x="119" y="185"/>
                    </a:lnTo>
                    <a:lnTo>
                      <a:pt x="120" y="185"/>
                    </a:lnTo>
                    <a:lnTo>
                      <a:pt x="120" y="186"/>
                    </a:lnTo>
                    <a:lnTo>
                      <a:pt x="120" y="187"/>
                    </a:lnTo>
                    <a:lnTo>
                      <a:pt x="120" y="188"/>
                    </a:lnTo>
                    <a:lnTo>
                      <a:pt x="120" y="189"/>
                    </a:lnTo>
                    <a:lnTo>
                      <a:pt x="120" y="191"/>
                    </a:lnTo>
                    <a:lnTo>
                      <a:pt x="120" y="192"/>
                    </a:lnTo>
                    <a:lnTo>
                      <a:pt x="120" y="193"/>
                    </a:lnTo>
                    <a:lnTo>
                      <a:pt x="120" y="194"/>
                    </a:lnTo>
                    <a:lnTo>
                      <a:pt x="120" y="195"/>
                    </a:lnTo>
                    <a:lnTo>
                      <a:pt x="119" y="196"/>
                    </a:lnTo>
                    <a:lnTo>
                      <a:pt x="118" y="197"/>
                    </a:lnTo>
                    <a:lnTo>
                      <a:pt x="118" y="198"/>
                    </a:lnTo>
                    <a:lnTo>
                      <a:pt x="117" y="198"/>
                    </a:lnTo>
                    <a:lnTo>
                      <a:pt x="117" y="200"/>
                    </a:lnTo>
                    <a:lnTo>
                      <a:pt x="116" y="200"/>
                    </a:lnTo>
                    <a:lnTo>
                      <a:pt x="115" y="200"/>
                    </a:lnTo>
                    <a:lnTo>
                      <a:pt x="114" y="200"/>
                    </a:lnTo>
                    <a:lnTo>
                      <a:pt x="114" y="201"/>
                    </a:lnTo>
                    <a:lnTo>
                      <a:pt x="113" y="201"/>
                    </a:lnTo>
                    <a:lnTo>
                      <a:pt x="112" y="202"/>
                    </a:lnTo>
                    <a:lnTo>
                      <a:pt x="111" y="202"/>
                    </a:lnTo>
                    <a:lnTo>
                      <a:pt x="110" y="202"/>
                    </a:lnTo>
                    <a:lnTo>
                      <a:pt x="109" y="202"/>
                    </a:lnTo>
                    <a:lnTo>
                      <a:pt x="108" y="202"/>
                    </a:lnTo>
                    <a:lnTo>
                      <a:pt x="107" y="202"/>
                    </a:lnTo>
                    <a:lnTo>
                      <a:pt x="106" y="202"/>
                    </a:lnTo>
                    <a:lnTo>
                      <a:pt x="105" y="202"/>
                    </a:lnTo>
                    <a:lnTo>
                      <a:pt x="104" y="202"/>
                    </a:lnTo>
                    <a:lnTo>
                      <a:pt x="103" y="202"/>
                    </a:lnTo>
                    <a:lnTo>
                      <a:pt x="103" y="201"/>
                    </a:lnTo>
                    <a:lnTo>
                      <a:pt x="102" y="201"/>
                    </a:lnTo>
                    <a:lnTo>
                      <a:pt x="101" y="200"/>
                    </a:lnTo>
                    <a:lnTo>
                      <a:pt x="100" y="200"/>
                    </a:lnTo>
                    <a:lnTo>
                      <a:pt x="99" y="198"/>
                    </a:lnTo>
                    <a:lnTo>
                      <a:pt x="98" y="198"/>
                    </a:lnTo>
                    <a:lnTo>
                      <a:pt x="98" y="197"/>
                    </a:lnTo>
                    <a:lnTo>
                      <a:pt x="97" y="196"/>
                    </a:lnTo>
                    <a:lnTo>
                      <a:pt x="96" y="195"/>
                    </a:lnTo>
                    <a:lnTo>
                      <a:pt x="96" y="194"/>
                    </a:lnTo>
                    <a:lnTo>
                      <a:pt x="96" y="193"/>
                    </a:lnTo>
                    <a:lnTo>
                      <a:pt x="96" y="192"/>
                    </a:lnTo>
                    <a:lnTo>
                      <a:pt x="96" y="191"/>
                    </a:lnTo>
                    <a:lnTo>
                      <a:pt x="96" y="190"/>
                    </a:lnTo>
                    <a:lnTo>
                      <a:pt x="96" y="189"/>
                    </a:lnTo>
                    <a:lnTo>
                      <a:pt x="96" y="188"/>
                    </a:lnTo>
                    <a:lnTo>
                      <a:pt x="96" y="187"/>
                    </a:lnTo>
                    <a:lnTo>
                      <a:pt x="96" y="186"/>
                    </a:lnTo>
                    <a:lnTo>
                      <a:pt x="96" y="185"/>
                    </a:lnTo>
                    <a:lnTo>
                      <a:pt x="97" y="184"/>
                    </a:lnTo>
                    <a:lnTo>
                      <a:pt x="97" y="183"/>
                    </a:lnTo>
                    <a:lnTo>
                      <a:pt x="98" y="183"/>
                    </a:lnTo>
                    <a:lnTo>
                      <a:pt x="98" y="182"/>
                    </a:lnTo>
                    <a:lnTo>
                      <a:pt x="99" y="181"/>
                    </a:lnTo>
                    <a:lnTo>
                      <a:pt x="100" y="181"/>
                    </a:lnTo>
                    <a:lnTo>
                      <a:pt x="101" y="180"/>
                    </a:lnTo>
                    <a:lnTo>
                      <a:pt x="101" y="179"/>
                    </a:lnTo>
                    <a:lnTo>
                      <a:pt x="102" y="179"/>
                    </a:lnTo>
                    <a:lnTo>
                      <a:pt x="103" y="179"/>
                    </a:lnTo>
                    <a:lnTo>
                      <a:pt x="104" y="178"/>
                    </a:lnTo>
                    <a:lnTo>
                      <a:pt x="105" y="178"/>
                    </a:lnTo>
                    <a:lnTo>
                      <a:pt x="106" y="178"/>
                    </a:lnTo>
                    <a:lnTo>
                      <a:pt x="107" y="178"/>
                    </a:lnTo>
                    <a:lnTo>
                      <a:pt x="108" y="178"/>
                    </a:lnTo>
                    <a:close/>
                    <a:moveTo>
                      <a:pt x="182" y="74"/>
                    </a:moveTo>
                    <a:lnTo>
                      <a:pt x="184" y="74"/>
                    </a:lnTo>
                    <a:lnTo>
                      <a:pt x="187" y="74"/>
                    </a:lnTo>
                    <a:lnTo>
                      <a:pt x="189" y="74"/>
                    </a:lnTo>
                    <a:lnTo>
                      <a:pt x="191" y="75"/>
                    </a:lnTo>
                    <a:lnTo>
                      <a:pt x="194" y="76"/>
                    </a:lnTo>
                    <a:lnTo>
                      <a:pt x="196" y="77"/>
                    </a:lnTo>
                    <a:lnTo>
                      <a:pt x="198" y="78"/>
                    </a:lnTo>
                    <a:lnTo>
                      <a:pt x="200" y="80"/>
                    </a:lnTo>
                    <a:lnTo>
                      <a:pt x="202" y="82"/>
                    </a:lnTo>
                    <a:lnTo>
                      <a:pt x="204" y="84"/>
                    </a:lnTo>
                    <a:lnTo>
                      <a:pt x="206" y="87"/>
                    </a:lnTo>
                    <a:lnTo>
                      <a:pt x="208" y="89"/>
                    </a:lnTo>
                    <a:lnTo>
                      <a:pt x="208" y="91"/>
                    </a:lnTo>
                    <a:lnTo>
                      <a:pt x="209" y="92"/>
                    </a:lnTo>
                    <a:lnTo>
                      <a:pt x="210" y="93"/>
                    </a:lnTo>
                    <a:lnTo>
                      <a:pt x="211" y="95"/>
                    </a:lnTo>
                    <a:lnTo>
                      <a:pt x="211" y="97"/>
                    </a:lnTo>
                    <a:lnTo>
                      <a:pt x="212" y="98"/>
                    </a:lnTo>
                    <a:lnTo>
                      <a:pt x="213" y="100"/>
                    </a:lnTo>
                    <a:lnTo>
                      <a:pt x="213" y="102"/>
                    </a:lnTo>
                    <a:lnTo>
                      <a:pt x="214" y="104"/>
                    </a:lnTo>
                    <a:lnTo>
                      <a:pt x="214" y="106"/>
                    </a:lnTo>
                    <a:lnTo>
                      <a:pt x="215" y="108"/>
                    </a:lnTo>
                    <a:lnTo>
                      <a:pt x="215" y="110"/>
                    </a:lnTo>
                    <a:lnTo>
                      <a:pt x="215" y="111"/>
                    </a:lnTo>
                    <a:lnTo>
                      <a:pt x="215" y="113"/>
                    </a:lnTo>
                    <a:lnTo>
                      <a:pt x="216" y="116"/>
                    </a:lnTo>
                    <a:lnTo>
                      <a:pt x="216" y="118"/>
                    </a:lnTo>
                    <a:lnTo>
                      <a:pt x="216" y="120"/>
                    </a:lnTo>
                    <a:lnTo>
                      <a:pt x="217" y="123"/>
                    </a:lnTo>
                    <a:lnTo>
                      <a:pt x="217" y="125"/>
                    </a:lnTo>
                    <a:lnTo>
                      <a:pt x="217" y="128"/>
                    </a:lnTo>
                    <a:lnTo>
                      <a:pt x="217" y="131"/>
                    </a:lnTo>
                    <a:lnTo>
                      <a:pt x="217" y="134"/>
                    </a:lnTo>
                    <a:lnTo>
                      <a:pt x="217" y="137"/>
                    </a:lnTo>
                    <a:lnTo>
                      <a:pt x="217" y="140"/>
                    </a:lnTo>
                    <a:lnTo>
                      <a:pt x="217" y="150"/>
                    </a:lnTo>
                    <a:lnTo>
                      <a:pt x="216" y="159"/>
                    </a:lnTo>
                    <a:lnTo>
                      <a:pt x="215" y="167"/>
                    </a:lnTo>
                    <a:lnTo>
                      <a:pt x="213" y="174"/>
                    </a:lnTo>
                    <a:lnTo>
                      <a:pt x="211" y="181"/>
                    </a:lnTo>
                    <a:lnTo>
                      <a:pt x="208" y="187"/>
                    </a:lnTo>
                    <a:lnTo>
                      <a:pt x="205" y="192"/>
                    </a:lnTo>
                    <a:lnTo>
                      <a:pt x="201" y="195"/>
                    </a:lnTo>
                    <a:lnTo>
                      <a:pt x="197" y="198"/>
                    </a:lnTo>
                    <a:lnTo>
                      <a:pt x="192" y="200"/>
                    </a:lnTo>
                    <a:lnTo>
                      <a:pt x="187" y="202"/>
                    </a:lnTo>
                    <a:lnTo>
                      <a:pt x="182" y="202"/>
                    </a:lnTo>
                    <a:lnTo>
                      <a:pt x="176" y="202"/>
                    </a:lnTo>
                    <a:lnTo>
                      <a:pt x="170" y="200"/>
                    </a:lnTo>
                    <a:lnTo>
                      <a:pt x="165" y="198"/>
                    </a:lnTo>
                    <a:lnTo>
                      <a:pt x="161" y="195"/>
                    </a:lnTo>
                    <a:lnTo>
                      <a:pt x="157" y="191"/>
                    </a:lnTo>
                    <a:lnTo>
                      <a:pt x="154" y="186"/>
                    </a:lnTo>
                    <a:lnTo>
                      <a:pt x="151" y="181"/>
                    </a:lnTo>
                    <a:lnTo>
                      <a:pt x="149" y="174"/>
                    </a:lnTo>
                    <a:lnTo>
                      <a:pt x="147" y="166"/>
                    </a:lnTo>
                    <a:lnTo>
                      <a:pt x="146" y="157"/>
                    </a:lnTo>
                    <a:lnTo>
                      <a:pt x="145" y="149"/>
                    </a:lnTo>
                    <a:lnTo>
                      <a:pt x="145" y="138"/>
                    </a:lnTo>
                    <a:lnTo>
                      <a:pt x="145" y="127"/>
                    </a:lnTo>
                    <a:lnTo>
                      <a:pt x="146" y="119"/>
                    </a:lnTo>
                    <a:lnTo>
                      <a:pt x="147" y="110"/>
                    </a:lnTo>
                    <a:lnTo>
                      <a:pt x="148" y="102"/>
                    </a:lnTo>
                    <a:lnTo>
                      <a:pt x="151" y="95"/>
                    </a:lnTo>
                    <a:lnTo>
                      <a:pt x="154" y="90"/>
                    </a:lnTo>
                    <a:lnTo>
                      <a:pt x="157" y="85"/>
                    </a:lnTo>
                    <a:lnTo>
                      <a:pt x="161" y="81"/>
                    </a:lnTo>
                    <a:lnTo>
                      <a:pt x="165" y="78"/>
                    </a:lnTo>
                    <a:lnTo>
                      <a:pt x="170" y="76"/>
                    </a:lnTo>
                    <a:lnTo>
                      <a:pt x="176" y="74"/>
                    </a:lnTo>
                    <a:lnTo>
                      <a:pt x="182" y="74"/>
                    </a:lnTo>
                    <a:close/>
                    <a:moveTo>
                      <a:pt x="182" y="89"/>
                    </a:moveTo>
                    <a:lnTo>
                      <a:pt x="178" y="89"/>
                    </a:lnTo>
                    <a:lnTo>
                      <a:pt x="175" y="91"/>
                    </a:lnTo>
                    <a:lnTo>
                      <a:pt x="173" y="92"/>
                    </a:lnTo>
                    <a:lnTo>
                      <a:pt x="170" y="95"/>
                    </a:lnTo>
                    <a:lnTo>
                      <a:pt x="168" y="97"/>
                    </a:lnTo>
                    <a:lnTo>
                      <a:pt x="167" y="102"/>
                    </a:lnTo>
                    <a:lnTo>
                      <a:pt x="165" y="106"/>
                    </a:lnTo>
                    <a:lnTo>
                      <a:pt x="164" y="111"/>
                    </a:lnTo>
                    <a:lnTo>
                      <a:pt x="163" y="117"/>
                    </a:lnTo>
                    <a:lnTo>
                      <a:pt x="162" y="124"/>
                    </a:lnTo>
                    <a:lnTo>
                      <a:pt x="162" y="132"/>
                    </a:lnTo>
                    <a:lnTo>
                      <a:pt x="162" y="140"/>
                    </a:lnTo>
                    <a:lnTo>
                      <a:pt x="162" y="147"/>
                    </a:lnTo>
                    <a:lnTo>
                      <a:pt x="162" y="154"/>
                    </a:lnTo>
                    <a:lnTo>
                      <a:pt x="163" y="161"/>
                    </a:lnTo>
                    <a:lnTo>
                      <a:pt x="164" y="166"/>
                    </a:lnTo>
                    <a:lnTo>
                      <a:pt x="165" y="172"/>
                    </a:lnTo>
                    <a:lnTo>
                      <a:pt x="167" y="176"/>
                    </a:lnTo>
                    <a:lnTo>
                      <a:pt x="168" y="179"/>
                    </a:lnTo>
                    <a:lnTo>
                      <a:pt x="170" y="183"/>
                    </a:lnTo>
                    <a:lnTo>
                      <a:pt x="173" y="185"/>
                    </a:lnTo>
                    <a:lnTo>
                      <a:pt x="175" y="187"/>
                    </a:lnTo>
                    <a:lnTo>
                      <a:pt x="178" y="187"/>
                    </a:lnTo>
                    <a:lnTo>
                      <a:pt x="182" y="188"/>
                    </a:lnTo>
                    <a:lnTo>
                      <a:pt x="185" y="187"/>
                    </a:lnTo>
                    <a:lnTo>
                      <a:pt x="187" y="187"/>
                    </a:lnTo>
                    <a:lnTo>
                      <a:pt x="189" y="185"/>
                    </a:lnTo>
                    <a:lnTo>
                      <a:pt x="191" y="182"/>
                    </a:lnTo>
                    <a:lnTo>
                      <a:pt x="193" y="179"/>
                    </a:lnTo>
                    <a:lnTo>
                      <a:pt x="195" y="176"/>
                    </a:lnTo>
                    <a:lnTo>
                      <a:pt x="197" y="171"/>
                    </a:lnTo>
                    <a:lnTo>
                      <a:pt x="198" y="166"/>
                    </a:lnTo>
                    <a:lnTo>
                      <a:pt x="199" y="160"/>
                    </a:lnTo>
                    <a:lnTo>
                      <a:pt x="200" y="153"/>
                    </a:lnTo>
                    <a:lnTo>
                      <a:pt x="200" y="147"/>
                    </a:lnTo>
                    <a:lnTo>
                      <a:pt x="200" y="139"/>
                    </a:lnTo>
                    <a:lnTo>
                      <a:pt x="200" y="131"/>
                    </a:lnTo>
                    <a:lnTo>
                      <a:pt x="200" y="123"/>
                    </a:lnTo>
                    <a:lnTo>
                      <a:pt x="199" y="117"/>
                    </a:lnTo>
                    <a:lnTo>
                      <a:pt x="198" y="111"/>
                    </a:lnTo>
                    <a:lnTo>
                      <a:pt x="197" y="106"/>
                    </a:lnTo>
                    <a:lnTo>
                      <a:pt x="195" y="102"/>
                    </a:lnTo>
                    <a:lnTo>
                      <a:pt x="193" y="97"/>
                    </a:lnTo>
                    <a:lnTo>
                      <a:pt x="192" y="95"/>
                    </a:lnTo>
                    <a:lnTo>
                      <a:pt x="189" y="92"/>
                    </a:lnTo>
                    <a:lnTo>
                      <a:pt x="187" y="91"/>
                    </a:lnTo>
                    <a:lnTo>
                      <a:pt x="185" y="89"/>
                    </a:lnTo>
                    <a:lnTo>
                      <a:pt x="182" y="89"/>
                    </a:lnTo>
                    <a:close/>
                    <a:moveTo>
                      <a:pt x="254" y="178"/>
                    </a:moveTo>
                    <a:lnTo>
                      <a:pt x="254" y="178"/>
                    </a:lnTo>
                    <a:lnTo>
                      <a:pt x="255" y="178"/>
                    </a:lnTo>
                    <a:lnTo>
                      <a:pt x="256" y="178"/>
                    </a:lnTo>
                    <a:lnTo>
                      <a:pt x="257" y="178"/>
                    </a:lnTo>
                    <a:lnTo>
                      <a:pt x="258" y="178"/>
                    </a:lnTo>
                    <a:lnTo>
                      <a:pt x="258" y="179"/>
                    </a:lnTo>
                    <a:lnTo>
                      <a:pt x="259" y="179"/>
                    </a:lnTo>
                    <a:lnTo>
                      <a:pt x="260" y="179"/>
                    </a:lnTo>
                    <a:lnTo>
                      <a:pt x="261" y="180"/>
                    </a:lnTo>
                    <a:lnTo>
                      <a:pt x="262" y="181"/>
                    </a:lnTo>
                    <a:lnTo>
                      <a:pt x="263" y="181"/>
                    </a:lnTo>
                    <a:lnTo>
                      <a:pt x="263" y="182"/>
                    </a:lnTo>
                    <a:lnTo>
                      <a:pt x="264" y="183"/>
                    </a:lnTo>
                    <a:lnTo>
                      <a:pt x="264" y="184"/>
                    </a:lnTo>
                    <a:lnTo>
                      <a:pt x="265" y="185"/>
                    </a:lnTo>
                    <a:lnTo>
                      <a:pt x="266" y="186"/>
                    </a:lnTo>
                    <a:lnTo>
                      <a:pt x="266" y="187"/>
                    </a:lnTo>
                    <a:lnTo>
                      <a:pt x="266" y="188"/>
                    </a:lnTo>
                    <a:lnTo>
                      <a:pt x="266" y="189"/>
                    </a:lnTo>
                    <a:lnTo>
                      <a:pt x="267" y="191"/>
                    </a:lnTo>
                    <a:lnTo>
                      <a:pt x="266" y="192"/>
                    </a:lnTo>
                    <a:lnTo>
                      <a:pt x="266" y="193"/>
                    </a:lnTo>
                    <a:lnTo>
                      <a:pt x="266" y="194"/>
                    </a:lnTo>
                    <a:lnTo>
                      <a:pt x="265" y="195"/>
                    </a:lnTo>
                    <a:lnTo>
                      <a:pt x="265" y="196"/>
                    </a:lnTo>
                    <a:lnTo>
                      <a:pt x="264" y="196"/>
                    </a:lnTo>
                    <a:lnTo>
                      <a:pt x="264" y="197"/>
                    </a:lnTo>
                    <a:lnTo>
                      <a:pt x="264" y="198"/>
                    </a:lnTo>
                    <a:lnTo>
                      <a:pt x="263" y="198"/>
                    </a:lnTo>
                    <a:lnTo>
                      <a:pt x="263" y="200"/>
                    </a:lnTo>
                    <a:lnTo>
                      <a:pt x="262" y="200"/>
                    </a:lnTo>
                    <a:lnTo>
                      <a:pt x="261" y="200"/>
                    </a:lnTo>
                    <a:lnTo>
                      <a:pt x="260" y="200"/>
                    </a:lnTo>
                    <a:lnTo>
                      <a:pt x="260" y="201"/>
                    </a:lnTo>
                    <a:lnTo>
                      <a:pt x="259" y="201"/>
                    </a:lnTo>
                    <a:lnTo>
                      <a:pt x="258" y="202"/>
                    </a:lnTo>
                    <a:lnTo>
                      <a:pt x="257" y="202"/>
                    </a:lnTo>
                    <a:lnTo>
                      <a:pt x="256" y="202"/>
                    </a:lnTo>
                    <a:lnTo>
                      <a:pt x="255" y="202"/>
                    </a:lnTo>
                    <a:lnTo>
                      <a:pt x="254" y="202"/>
                    </a:lnTo>
                    <a:lnTo>
                      <a:pt x="252" y="202"/>
                    </a:lnTo>
                    <a:lnTo>
                      <a:pt x="251" y="202"/>
                    </a:lnTo>
                    <a:lnTo>
                      <a:pt x="250" y="202"/>
                    </a:lnTo>
                    <a:lnTo>
                      <a:pt x="249" y="202"/>
                    </a:lnTo>
                    <a:lnTo>
                      <a:pt x="248" y="201"/>
                    </a:lnTo>
                    <a:lnTo>
                      <a:pt x="247" y="201"/>
                    </a:lnTo>
                    <a:lnTo>
                      <a:pt x="247" y="200"/>
                    </a:lnTo>
                    <a:lnTo>
                      <a:pt x="246" y="200"/>
                    </a:lnTo>
                    <a:lnTo>
                      <a:pt x="245" y="200"/>
                    </a:lnTo>
                    <a:lnTo>
                      <a:pt x="245" y="198"/>
                    </a:lnTo>
                    <a:lnTo>
                      <a:pt x="244" y="198"/>
                    </a:lnTo>
                    <a:lnTo>
                      <a:pt x="243" y="197"/>
                    </a:lnTo>
                    <a:lnTo>
                      <a:pt x="243" y="196"/>
                    </a:lnTo>
                    <a:lnTo>
                      <a:pt x="243" y="195"/>
                    </a:lnTo>
                    <a:lnTo>
                      <a:pt x="242" y="194"/>
                    </a:lnTo>
                    <a:lnTo>
                      <a:pt x="242" y="193"/>
                    </a:lnTo>
                    <a:lnTo>
                      <a:pt x="242" y="192"/>
                    </a:lnTo>
                    <a:lnTo>
                      <a:pt x="242" y="191"/>
                    </a:lnTo>
                    <a:lnTo>
                      <a:pt x="242" y="190"/>
                    </a:lnTo>
                    <a:lnTo>
                      <a:pt x="242" y="189"/>
                    </a:lnTo>
                    <a:lnTo>
                      <a:pt x="242" y="188"/>
                    </a:lnTo>
                    <a:lnTo>
                      <a:pt x="242" y="187"/>
                    </a:lnTo>
                    <a:lnTo>
                      <a:pt x="242" y="186"/>
                    </a:lnTo>
                    <a:lnTo>
                      <a:pt x="243" y="185"/>
                    </a:lnTo>
                    <a:lnTo>
                      <a:pt x="243" y="184"/>
                    </a:lnTo>
                    <a:lnTo>
                      <a:pt x="243" y="183"/>
                    </a:lnTo>
                    <a:lnTo>
                      <a:pt x="244" y="183"/>
                    </a:lnTo>
                    <a:lnTo>
                      <a:pt x="245" y="182"/>
                    </a:lnTo>
                    <a:lnTo>
                      <a:pt x="245" y="181"/>
                    </a:lnTo>
                    <a:lnTo>
                      <a:pt x="246" y="180"/>
                    </a:lnTo>
                    <a:lnTo>
                      <a:pt x="247" y="179"/>
                    </a:lnTo>
                    <a:lnTo>
                      <a:pt x="248" y="179"/>
                    </a:lnTo>
                    <a:lnTo>
                      <a:pt x="249" y="179"/>
                    </a:lnTo>
                    <a:lnTo>
                      <a:pt x="249" y="178"/>
                    </a:lnTo>
                    <a:lnTo>
                      <a:pt x="250" y="178"/>
                    </a:lnTo>
                    <a:lnTo>
                      <a:pt x="251" y="178"/>
                    </a:lnTo>
                    <a:lnTo>
                      <a:pt x="252" y="178"/>
                    </a:lnTo>
                    <a:lnTo>
                      <a:pt x="254" y="178"/>
                    </a:lnTo>
                    <a:close/>
                    <a:moveTo>
                      <a:pt x="328" y="74"/>
                    </a:moveTo>
                    <a:lnTo>
                      <a:pt x="330" y="74"/>
                    </a:lnTo>
                    <a:lnTo>
                      <a:pt x="333" y="74"/>
                    </a:lnTo>
                    <a:lnTo>
                      <a:pt x="336" y="74"/>
                    </a:lnTo>
                    <a:lnTo>
                      <a:pt x="338" y="75"/>
                    </a:lnTo>
                    <a:lnTo>
                      <a:pt x="340" y="76"/>
                    </a:lnTo>
                    <a:lnTo>
                      <a:pt x="342" y="77"/>
                    </a:lnTo>
                    <a:lnTo>
                      <a:pt x="344" y="78"/>
                    </a:lnTo>
                    <a:lnTo>
                      <a:pt x="346" y="80"/>
                    </a:lnTo>
                    <a:lnTo>
                      <a:pt x="348" y="82"/>
                    </a:lnTo>
                    <a:lnTo>
                      <a:pt x="351" y="84"/>
                    </a:lnTo>
                    <a:lnTo>
                      <a:pt x="352" y="87"/>
                    </a:lnTo>
                    <a:lnTo>
                      <a:pt x="354" y="89"/>
                    </a:lnTo>
                    <a:lnTo>
                      <a:pt x="355" y="91"/>
                    </a:lnTo>
                    <a:lnTo>
                      <a:pt x="355" y="92"/>
                    </a:lnTo>
                    <a:lnTo>
                      <a:pt x="356" y="93"/>
                    </a:lnTo>
                    <a:lnTo>
                      <a:pt x="357" y="95"/>
                    </a:lnTo>
                    <a:lnTo>
                      <a:pt x="357" y="97"/>
                    </a:lnTo>
                    <a:lnTo>
                      <a:pt x="358" y="98"/>
                    </a:lnTo>
                    <a:lnTo>
                      <a:pt x="358" y="100"/>
                    </a:lnTo>
                    <a:lnTo>
                      <a:pt x="359" y="102"/>
                    </a:lnTo>
                    <a:lnTo>
                      <a:pt x="359" y="104"/>
                    </a:lnTo>
                    <a:lnTo>
                      <a:pt x="359" y="106"/>
                    </a:lnTo>
                    <a:lnTo>
                      <a:pt x="360" y="108"/>
                    </a:lnTo>
                    <a:lnTo>
                      <a:pt x="361" y="110"/>
                    </a:lnTo>
                    <a:lnTo>
                      <a:pt x="361" y="111"/>
                    </a:lnTo>
                    <a:lnTo>
                      <a:pt x="361" y="113"/>
                    </a:lnTo>
                    <a:lnTo>
                      <a:pt x="361" y="116"/>
                    </a:lnTo>
                    <a:lnTo>
                      <a:pt x="361" y="118"/>
                    </a:lnTo>
                    <a:lnTo>
                      <a:pt x="361" y="120"/>
                    </a:lnTo>
                    <a:lnTo>
                      <a:pt x="362" y="123"/>
                    </a:lnTo>
                    <a:lnTo>
                      <a:pt x="362" y="125"/>
                    </a:lnTo>
                    <a:lnTo>
                      <a:pt x="362" y="128"/>
                    </a:lnTo>
                    <a:lnTo>
                      <a:pt x="362" y="131"/>
                    </a:lnTo>
                    <a:lnTo>
                      <a:pt x="362" y="134"/>
                    </a:lnTo>
                    <a:lnTo>
                      <a:pt x="362" y="137"/>
                    </a:lnTo>
                    <a:lnTo>
                      <a:pt x="363" y="140"/>
                    </a:lnTo>
                    <a:lnTo>
                      <a:pt x="362" y="150"/>
                    </a:lnTo>
                    <a:lnTo>
                      <a:pt x="361" y="159"/>
                    </a:lnTo>
                    <a:lnTo>
                      <a:pt x="360" y="167"/>
                    </a:lnTo>
                    <a:lnTo>
                      <a:pt x="359" y="174"/>
                    </a:lnTo>
                    <a:lnTo>
                      <a:pt x="357" y="181"/>
                    </a:lnTo>
                    <a:lnTo>
                      <a:pt x="354" y="187"/>
                    </a:lnTo>
                    <a:lnTo>
                      <a:pt x="351" y="192"/>
                    </a:lnTo>
                    <a:lnTo>
                      <a:pt x="347" y="195"/>
                    </a:lnTo>
                    <a:lnTo>
                      <a:pt x="343" y="198"/>
                    </a:lnTo>
                    <a:lnTo>
                      <a:pt x="338" y="200"/>
                    </a:lnTo>
                    <a:lnTo>
                      <a:pt x="333" y="202"/>
                    </a:lnTo>
                    <a:lnTo>
                      <a:pt x="328" y="202"/>
                    </a:lnTo>
                    <a:lnTo>
                      <a:pt x="322" y="202"/>
                    </a:lnTo>
                    <a:lnTo>
                      <a:pt x="316" y="200"/>
                    </a:lnTo>
                    <a:lnTo>
                      <a:pt x="312" y="198"/>
                    </a:lnTo>
                    <a:lnTo>
                      <a:pt x="307" y="195"/>
                    </a:lnTo>
                    <a:lnTo>
                      <a:pt x="303" y="191"/>
                    </a:lnTo>
                    <a:lnTo>
                      <a:pt x="300" y="186"/>
                    </a:lnTo>
                    <a:lnTo>
                      <a:pt x="297" y="181"/>
                    </a:lnTo>
                    <a:lnTo>
                      <a:pt x="295" y="174"/>
                    </a:lnTo>
                    <a:lnTo>
                      <a:pt x="293" y="166"/>
                    </a:lnTo>
                    <a:lnTo>
                      <a:pt x="292" y="157"/>
                    </a:lnTo>
                    <a:lnTo>
                      <a:pt x="291" y="149"/>
                    </a:lnTo>
                    <a:lnTo>
                      <a:pt x="291" y="138"/>
                    </a:lnTo>
                    <a:lnTo>
                      <a:pt x="291" y="127"/>
                    </a:lnTo>
                    <a:lnTo>
                      <a:pt x="292" y="119"/>
                    </a:lnTo>
                    <a:lnTo>
                      <a:pt x="293" y="110"/>
                    </a:lnTo>
                    <a:lnTo>
                      <a:pt x="295" y="102"/>
                    </a:lnTo>
                    <a:lnTo>
                      <a:pt x="297" y="95"/>
                    </a:lnTo>
                    <a:lnTo>
                      <a:pt x="300" y="90"/>
                    </a:lnTo>
                    <a:lnTo>
                      <a:pt x="303" y="85"/>
                    </a:lnTo>
                    <a:lnTo>
                      <a:pt x="308" y="81"/>
                    </a:lnTo>
                    <a:lnTo>
                      <a:pt x="312" y="78"/>
                    </a:lnTo>
                    <a:lnTo>
                      <a:pt x="316" y="76"/>
                    </a:lnTo>
                    <a:lnTo>
                      <a:pt x="322" y="74"/>
                    </a:lnTo>
                    <a:lnTo>
                      <a:pt x="328" y="74"/>
                    </a:lnTo>
                    <a:close/>
                    <a:moveTo>
                      <a:pt x="327" y="89"/>
                    </a:moveTo>
                    <a:lnTo>
                      <a:pt x="324" y="89"/>
                    </a:lnTo>
                    <a:lnTo>
                      <a:pt x="321" y="91"/>
                    </a:lnTo>
                    <a:lnTo>
                      <a:pt x="318" y="92"/>
                    </a:lnTo>
                    <a:lnTo>
                      <a:pt x="316" y="95"/>
                    </a:lnTo>
                    <a:lnTo>
                      <a:pt x="314" y="97"/>
                    </a:lnTo>
                    <a:lnTo>
                      <a:pt x="312" y="102"/>
                    </a:lnTo>
                    <a:lnTo>
                      <a:pt x="311" y="106"/>
                    </a:lnTo>
                    <a:lnTo>
                      <a:pt x="310" y="111"/>
                    </a:lnTo>
                    <a:lnTo>
                      <a:pt x="308" y="117"/>
                    </a:lnTo>
                    <a:lnTo>
                      <a:pt x="308" y="124"/>
                    </a:lnTo>
                    <a:lnTo>
                      <a:pt x="308" y="132"/>
                    </a:lnTo>
                    <a:lnTo>
                      <a:pt x="308" y="140"/>
                    </a:lnTo>
                    <a:lnTo>
                      <a:pt x="308" y="147"/>
                    </a:lnTo>
                    <a:lnTo>
                      <a:pt x="308" y="154"/>
                    </a:lnTo>
                    <a:lnTo>
                      <a:pt x="308" y="161"/>
                    </a:lnTo>
                    <a:lnTo>
                      <a:pt x="310" y="166"/>
                    </a:lnTo>
                    <a:lnTo>
                      <a:pt x="311" y="172"/>
                    </a:lnTo>
                    <a:lnTo>
                      <a:pt x="312" y="176"/>
                    </a:lnTo>
                    <a:lnTo>
                      <a:pt x="314" y="179"/>
                    </a:lnTo>
                    <a:lnTo>
                      <a:pt x="316" y="183"/>
                    </a:lnTo>
                    <a:lnTo>
                      <a:pt x="318" y="185"/>
                    </a:lnTo>
                    <a:lnTo>
                      <a:pt x="321" y="187"/>
                    </a:lnTo>
                    <a:lnTo>
                      <a:pt x="324" y="187"/>
                    </a:lnTo>
                    <a:lnTo>
                      <a:pt x="327" y="188"/>
                    </a:lnTo>
                    <a:lnTo>
                      <a:pt x="330" y="187"/>
                    </a:lnTo>
                    <a:lnTo>
                      <a:pt x="333" y="187"/>
                    </a:lnTo>
                    <a:lnTo>
                      <a:pt x="335" y="185"/>
                    </a:lnTo>
                    <a:lnTo>
                      <a:pt x="338" y="182"/>
                    </a:lnTo>
                    <a:lnTo>
                      <a:pt x="340" y="179"/>
                    </a:lnTo>
                    <a:lnTo>
                      <a:pt x="341" y="176"/>
                    </a:lnTo>
                    <a:lnTo>
                      <a:pt x="342" y="171"/>
                    </a:lnTo>
                    <a:lnTo>
                      <a:pt x="344" y="166"/>
                    </a:lnTo>
                    <a:lnTo>
                      <a:pt x="345" y="160"/>
                    </a:lnTo>
                    <a:lnTo>
                      <a:pt x="346" y="153"/>
                    </a:lnTo>
                    <a:lnTo>
                      <a:pt x="346" y="147"/>
                    </a:lnTo>
                    <a:lnTo>
                      <a:pt x="346" y="139"/>
                    </a:lnTo>
                    <a:lnTo>
                      <a:pt x="346" y="131"/>
                    </a:lnTo>
                    <a:lnTo>
                      <a:pt x="346" y="123"/>
                    </a:lnTo>
                    <a:lnTo>
                      <a:pt x="345" y="117"/>
                    </a:lnTo>
                    <a:lnTo>
                      <a:pt x="344" y="111"/>
                    </a:lnTo>
                    <a:lnTo>
                      <a:pt x="342" y="106"/>
                    </a:lnTo>
                    <a:lnTo>
                      <a:pt x="341" y="102"/>
                    </a:lnTo>
                    <a:lnTo>
                      <a:pt x="340" y="97"/>
                    </a:lnTo>
                    <a:lnTo>
                      <a:pt x="338" y="95"/>
                    </a:lnTo>
                    <a:lnTo>
                      <a:pt x="335" y="92"/>
                    </a:lnTo>
                    <a:lnTo>
                      <a:pt x="333" y="91"/>
                    </a:lnTo>
                    <a:lnTo>
                      <a:pt x="330" y="89"/>
                    </a:lnTo>
                    <a:lnTo>
                      <a:pt x="327" y="89"/>
                    </a:lnTo>
                    <a:close/>
                    <a:moveTo>
                      <a:pt x="400" y="178"/>
                    </a:moveTo>
                    <a:lnTo>
                      <a:pt x="400" y="178"/>
                    </a:lnTo>
                    <a:lnTo>
                      <a:pt x="401" y="178"/>
                    </a:lnTo>
                    <a:lnTo>
                      <a:pt x="402" y="178"/>
                    </a:lnTo>
                    <a:lnTo>
                      <a:pt x="404" y="178"/>
                    </a:lnTo>
                    <a:lnTo>
                      <a:pt x="404" y="179"/>
                    </a:lnTo>
                    <a:lnTo>
                      <a:pt x="405" y="179"/>
                    </a:lnTo>
                    <a:lnTo>
                      <a:pt x="406" y="179"/>
                    </a:lnTo>
                    <a:lnTo>
                      <a:pt x="407" y="179"/>
                    </a:lnTo>
                    <a:lnTo>
                      <a:pt x="407" y="180"/>
                    </a:lnTo>
                    <a:lnTo>
                      <a:pt x="408" y="181"/>
                    </a:lnTo>
                    <a:lnTo>
                      <a:pt x="409" y="181"/>
                    </a:lnTo>
                    <a:lnTo>
                      <a:pt x="409" y="182"/>
                    </a:lnTo>
                    <a:lnTo>
                      <a:pt x="409" y="183"/>
                    </a:lnTo>
                    <a:lnTo>
                      <a:pt x="410" y="183"/>
                    </a:lnTo>
                    <a:lnTo>
                      <a:pt x="411" y="184"/>
                    </a:lnTo>
                    <a:lnTo>
                      <a:pt x="411" y="185"/>
                    </a:lnTo>
                    <a:lnTo>
                      <a:pt x="411" y="186"/>
                    </a:lnTo>
                    <a:lnTo>
                      <a:pt x="412" y="187"/>
                    </a:lnTo>
                    <a:lnTo>
                      <a:pt x="412" y="188"/>
                    </a:lnTo>
                    <a:lnTo>
                      <a:pt x="412" y="189"/>
                    </a:lnTo>
                    <a:lnTo>
                      <a:pt x="413" y="191"/>
                    </a:lnTo>
                    <a:lnTo>
                      <a:pt x="412" y="192"/>
                    </a:lnTo>
                    <a:lnTo>
                      <a:pt x="412" y="193"/>
                    </a:lnTo>
                    <a:lnTo>
                      <a:pt x="412" y="194"/>
                    </a:lnTo>
                    <a:lnTo>
                      <a:pt x="411" y="194"/>
                    </a:lnTo>
                    <a:lnTo>
                      <a:pt x="411" y="195"/>
                    </a:lnTo>
                    <a:lnTo>
                      <a:pt x="411" y="196"/>
                    </a:lnTo>
                    <a:lnTo>
                      <a:pt x="410" y="197"/>
                    </a:lnTo>
                    <a:lnTo>
                      <a:pt x="409" y="198"/>
                    </a:lnTo>
                    <a:lnTo>
                      <a:pt x="409" y="200"/>
                    </a:lnTo>
                    <a:lnTo>
                      <a:pt x="408" y="200"/>
                    </a:lnTo>
                    <a:lnTo>
                      <a:pt x="407" y="200"/>
                    </a:lnTo>
                    <a:lnTo>
                      <a:pt x="406" y="201"/>
                    </a:lnTo>
                    <a:lnTo>
                      <a:pt x="405" y="201"/>
                    </a:lnTo>
                    <a:lnTo>
                      <a:pt x="404" y="202"/>
                    </a:lnTo>
                    <a:lnTo>
                      <a:pt x="402" y="202"/>
                    </a:lnTo>
                    <a:lnTo>
                      <a:pt x="401" y="202"/>
                    </a:lnTo>
                    <a:lnTo>
                      <a:pt x="400" y="202"/>
                    </a:lnTo>
                    <a:lnTo>
                      <a:pt x="398" y="202"/>
                    </a:lnTo>
                    <a:lnTo>
                      <a:pt x="397" y="202"/>
                    </a:lnTo>
                    <a:lnTo>
                      <a:pt x="396" y="202"/>
                    </a:lnTo>
                    <a:lnTo>
                      <a:pt x="395" y="202"/>
                    </a:lnTo>
                    <a:lnTo>
                      <a:pt x="394" y="201"/>
                    </a:lnTo>
                    <a:lnTo>
                      <a:pt x="393" y="200"/>
                    </a:lnTo>
                    <a:lnTo>
                      <a:pt x="392" y="200"/>
                    </a:lnTo>
                    <a:lnTo>
                      <a:pt x="391" y="200"/>
                    </a:lnTo>
                    <a:lnTo>
                      <a:pt x="390" y="198"/>
                    </a:lnTo>
                    <a:lnTo>
                      <a:pt x="389" y="198"/>
                    </a:lnTo>
                    <a:lnTo>
                      <a:pt x="389" y="197"/>
                    </a:lnTo>
                    <a:lnTo>
                      <a:pt x="389" y="196"/>
                    </a:lnTo>
                    <a:lnTo>
                      <a:pt x="388" y="195"/>
                    </a:lnTo>
                    <a:lnTo>
                      <a:pt x="388" y="194"/>
                    </a:lnTo>
                    <a:lnTo>
                      <a:pt x="388" y="193"/>
                    </a:lnTo>
                    <a:lnTo>
                      <a:pt x="388" y="192"/>
                    </a:lnTo>
                    <a:lnTo>
                      <a:pt x="388" y="191"/>
                    </a:lnTo>
                    <a:lnTo>
                      <a:pt x="388" y="190"/>
                    </a:lnTo>
                    <a:lnTo>
                      <a:pt x="388" y="189"/>
                    </a:lnTo>
                    <a:lnTo>
                      <a:pt x="388" y="188"/>
                    </a:lnTo>
                    <a:lnTo>
                      <a:pt x="388" y="187"/>
                    </a:lnTo>
                    <a:lnTo>
                      <a:pt x="388" y="186"/>
                    </a:lnTo>
                    <a:lnTo>
                      <a:pt x="388" y="185"/>
                    </a:lnTo>
                    <a:lnTo>
                      <a:pt x="389" y="185"/>
                    </a:lnTo>
                    <a:lnTo>
                      <a:pt x="389" y="184"/>
                    </a:lnTo>
                    <a:lnTo>
                      <a:pt x="389" y="183"/>
                    </a:lnTo>
                    <a:lnTo>
                      <a:pt x="390" y="182"/>
                    </a:lnTo>
                    <a:lnTo>
                      <a:pt x="391" y="181"/>
                    </a:lnTo>
                    <a:lnTo>
                      <a:pt x="392" y="181"/>
                    </a:lnTo>
                    <a:lnTo>
                      <a:pt x="392" y="180"/>
                    </a:lnTo>
                    <a:lnTo>
                      <a:pt x="393" y="179"/>
                    </a:lnTo>
                    <a:lnTo>
                      <a:pt x="394" y="179"/>
                    </a:lnTo>
                    <a:lnTo>
                      <a:pt x="395" y="179"/>
                    </a:lnTo>
                    <a:lnTo>
                      <a:pt x="396" y="178"/>
                    </a:lnTo>
                    <a:lnTo>
                      <a:pt x="397" y="178"/>
                    </a:lnTo>
                    <a:lnTo>
                      <a:pt x="398" y="178"/>
                    </a:lnTo>
                    <a:lnTo>
                      <a:pt x="400" y="17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grpSp>
      </p:grpSp>
      <p:sp>
        <p:nvSpPr>
          <p:cNvPr id="122913" name="Rectangle 33"/>
          <p:cNvSpPr>
            <a:spLocks noChangeArrowheads="1"/>
          </p:cNvSpPr>
          <p:nvPr/>
        </p:nvSpPr>
        <p:spPr bwMode="auto">
          <a:xfrm>
            <a:off x="0" y="692150"/>
            <a:ext cx="9144000" cy="1008063"/>
          </a:xfrm>
          <a:prstGeom prst="rect">
            <a:avLst/>
          </a:prstGeom>
          <a:noFill/>
          <a:ln w="9525">
            <a:noFill/>
            <a:miter lim="800000"/>
            <a:headEnd/>
            <a:tailEnd/>
          </a:ln>
          <a:effectLst/>
        </p:spPr>
        <p:txBody>
          <a:bodyPr anchor="ctr" anchorCtr="1"/>
          <a:lstStyle/>
          <a:p>
            <a:pPr algn="ctr">
              <a:defRPr/>
            </a:pPr>
            <a:r>
              <a:rPr lang="sl-SI" sz="2400" b="1" i="1" dirty="0" smtClean="0">
                <a:solidFill>
                  <a:srgbClr val="99CC00"/>
                </a:solidFill>
                <a:latin typeface="Times New Roman" pitchFamily="18" charset="0"/>
                <a:cs typeface="+mn-cs"/>
              </a:rPr>
              <a:t>Tehnologija plinskih turbin</a:t>
            </a:r>
            <a:endParaRPr lang="sl-SI" sz="2400" b="1" i="1" dirty="0">
              <a:solidFill>
                <a:srgbClr val="99CC00"/>
              </a:solidFill>
              <a:latin typeface="Times New Roman" pitchFamily="18" charset="0"/>
              <a:cs typeface="+mn-cs"/>
            </a:endParaRPr>
          </a:p>
        </p:txBody>
      </p:sp>
      <p:sp>
        <p:nvSpPr>
          <p:cNvPr id="4103" name="Rectangle 34"/>
          <p:cNvSpPr>
            <a:spLocks noChangeArrowheads="1"/>
          </p:cNvSpPr>
          <p:nvPr/>
        </p:nvSpPr>
        <p:spPr bwMode="auto">
          <a:xfrm>
            <a:off x="160324" y="1700213"/>
            <a:ext cx="8964612" cy="400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9388" lvl="1">
              <a:lnSpc>
                <a:spcPct val="80000"/>
              </a:lnSpc>
              <a:spcBef>
                <a:spcPct val="20000"/>
              </a:spcBef>
              <a:buFont typeface="Wingdings" pitchFamily="2" charset="2"/>
              <a:buNone/>
              <a:tabLst>
                <a:tab pos="85725" algn="l"/>
              </a:tabLst>
            </a:pPr>
            <a:endParaRPr lang="sk-SK" b="1" dirty="0">
              <a:solidFill>
                <a:schemeClr val="bg1"/>
              </a:solidFill>
              <a:latin typeface="Times New Roman" pitchFamily="18" charset="0"/>
            </a:endParaRPr>
          </a:p>
          <a:p>
            <a:pPr>
              <a:lnSpc>
                <a:spcPct val="80000"/>
              </a:lnSpc>
              <a:spcBef>
                <a:spcPct val="20000"/>
              </a:spcBef>
              <a:tabLst>
                <a:tab pos="85725" algn="l"/>
              </a:tabLst>
            </a:pPr>
            <a:r>
              <a:rPr lang="sk-SK" sz="2000" dirty="0" smtClean="0">
                <a:solidFill>
                  <a:srgbClr val="99CC00"/>
                </a:solidFill>
                <a:latin typeface="Times New Roman" pitchFamily="18" charset="0"/>
              </a:rPr>
              <a:t>Plinske turbine izvedene iz letalskih motorjev:</a:t>
            </a:r>
            <a:r>
              <a:rPr lang="sk-SK" sz="2000" dirty="0" smtClean="0">
                <a:solidFill>
                  <a:srgbClr val="FFFF00"/>
                </a:solidFill>
                <a:latin typeface="Times New Roman" pitchFamily="18" charset="0"/>
              </a:rPr>
              <a:t> </a:t>
            </a:r>
            <a:r>
              <a:rPr lang="sk-SK" sz="2000" dirty="0" smtClean="0">
                <a:solidFill>
                  <a:schemeClr val="bg1"/>
                </a:solidFill>
                <a:latin typeface="Times New Roman" pitchFamily="18" charset="0"/>
              </a:rPr>
              <a:t>„aeroderivative gas turbine“</a:t>
            </a:r>
            <a:endParaRPr lang="sk-SK" sz="2000" dirty="0">
              <a:solidFill>
                <a:schemeClr val="bg1"/>
              </a:solidFill>
              <a:latin typeface="Times New Roman" pitchFamily="18" charset="0"/>
            </a:endParaRPr>
          </a:p>
          <a:p>
            <a:pPr>
              <a:lnSpc>
                <a:spcPct val="80000"/>
              </a:lnSpc>
              <a:spcBef>
                <a:spcPct val="20000"/>
              </a:spcBef>
              <a:buFont typeface="Symbol" pitchFamily="18" charset="2"/>
              <a:buChar char=""/>
              <a:tabLst>
                <a:tab pos="85725" algn="l"/>
              </a:tabLst>
            </a:pPr>
            <a:endParaRPr lang="sk-SK" sz="2000" dirty="0">
              <a:solidFill>
                <a:schemeClr val="bg1"/>
              </a:solidFill>
              <a:latin typeface="Times New Roman" pitchFamily="18" charset="0"/>
            </a:endParaRPr>
          </a:p>
          <a:p>
            <a:pPr>
              <a:lnSpc>
                <a:spcPct val="80000"/>
              </a:lnSpc>
              <a:spcBef>
                <a:spcPct val="20000"/>
              </a:spcBef>
              <a:buFont typeface="Symbol" pitchFamily="18" charset="2"/>
              <a:buNone/>
              <a:tabLst>
                <a:tab pos="85725" algn="l"/>
              </a:tabLst>
            </a:pPr>
            <a:r>
              <a:rPr lang="sk-SK" sz="2000" dirty="0" smtClean="0">
                <a:solidFill>
                  <a:srgbClr val="99CC00"/>
                </a:solidFill>
                <a:latin typeface="Times New Roman" pitchFamily="18" charset="0"/>
              </a:rPr>
              <a:t>Industrijske plinske turbine: </a:t>
            </a:r>
            <a:r>
              <a:rPr lang="sk-SK" sz="2000" dirty="0" smtClean="0">
                <a:solidFill>
                  <a:schemeClr val="bg1"/>
                </a:solidFill>
                <a:latin typeface="Times New Roman" pitchFamily="18" charset="0"/>
              </a:rPr>
              <a:t> „heavy duty“</a:t>
            </a:r>
            <a:endParaRPr lang="sk-SK" sz="2000" dirty="0">
              <a:solidFill>
                <a:schemeClr val="bg1"/>
              </a:solidFill>
              <a:latin typeface="Times New Roman" pitchFamily="18" charset="0"/>
            </a:endParaRPr>
          </a:p>
          <a:p>
            <a:pPr>
              <a:lnSpc>
                <a:spcPct val="80000"/>
              </a:lnSpc>
              <a:spcBef>
                <a:spcPct val="20000"/>
              </a:spcBef>
              <a:buFont typeface="Symbol" pitchFamily="18" charset="2"/>
              <a:buNone/>
              <a:tabLst>
                <a:tab pos="85725" algn="l"/>
              </a:tabLst>
            </a:pPr>
            <a:endParaRPr lang="sk-SK" sz="2000" dirty="0">
              <a:solidFill>
                <a:schemeClr val="bg1"/>
              </a:solidFill>
              <a:latin typeface="Times New Roman" pitchFamily="18" charset="0"/>
            </a:endParaRPr>
          </a:p>
          <a:p>
            <a:pPr>
              <a:lnSpc>
                <a:spcPct val="80000"/>
              </a:lnSpc>
              <a:spcBef>
                <a:spcPct val="20000"/>
              </a:spcBef>
              <a:tabLst>
                <a:tab pos="85725" algn="l"/>
              </a:tabLst>
            </a:pPr>
            <a:r>
              <a:rPr lang="sl-SI" sz="2000" dirty="0">
                <a:solidFill>
                  <a:schemeClr val="bg1"/>
                </a:solidFill>
                <a:latin typeface="Times New Roman" pitchFamily="18" charset="0"/>
              </a:rPr>
              <a:t>T.i. ˝aeroderivative˝ plinske turbine predstavljajo danes ˝state-of-the art˝ tehnologijo in so omejene z velikostjo enote (≤ 100 MW), kar je nasprotje t.i. industrijskim plinskim turbinam, katere dosegajo moči preko 300 MW po enoti. ˝Aeroderivativna˝ plinska turbina, je izvedena iz letalskega motorja in jo odraža preizkušena kvaliteta, zanesljivost ter razpoložljivost.</a:t>
            </a:r>
            <a:endParaRPr lang="sk-SK" sz="2000" dirty="0">
              <a:solidFill>
                <a:schemeClr val="bg1"/>
              </a:solidFill>
              <a:latin typeface="Times New Roman" pitchFamily="18" charset="0"/>
            </a:endParaRPr>
          </a:p>
          <a:p>
            <a:pPr>
              <a:lnSpc>
                <a:spcPct val="80000"/>
              </a:lnSpc>
              <a:spcBef>
                <a:spcPct val="20000"/>
              </a:spcBef>
              <a:tabLst>
                <a:tab pos="85725" algn="l"/>
              </a:tabLst>
            </a:pPr>
            <a:endParaRPr lang="sk-SK" sz="2000" i="1" dirty="0">
              <a:solidFill>
                <a:schemeClr val="bg1"/>
              </a:solidFill>
              <a:latin typeface="Times New Roman" pitchFamily="18" charset="0"/>
            </a:endParaRPr>
          </a:p>
        </p:txBody>
      </p:sp>
    </p:spTree>
    <p:extLst>
      <p:ext uri="{BB962C8B-B14F-4D97-AF65-F5344CB8AC3E}">
        <p14:creationId xmlns:p14="http://schemas.microsoft.com/office/powerpoint/2010/main" val="186193079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ChangeArrowheads="1"/>
          </p:cNvSpPr>
          <p:nvPr/>
        </p:nvSpPr>
        <p:spPr bwMode="auto">
          <a:xfrm>
            <a:off x="244475" y="2705100"/>
            <a:ext cx="86614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sl-SI"/>
          </a:p>
        </p:txBody>
      </p:sp>
      <p:sp>
        <p:nvSpPr>
          <p:cNvPr id="6147" name="Rectangle 3"/>
          <p:cNvSpPr>
            <a:spLocks noChangeArrowheads="1"/>
          </p:cNvSpPr>
          <p:nvPr/>
        </p:nvSpPr>
        <p:spPr bwMode="auto">
          <a:xfrm>
            <a:off x="244475" y="2705100"/>
            <a:ext cx="86614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endParaRPr lang="sl-SI"/>
          </a:p>
        </p:txBody>
      </p:sp>
      <p:grpSp>
        <p:nvGrpSpPr>
          <p:cNvPr id="6148" name="Group 4"/>
          <p:cNvGrpSpPr>
            <a:grpSpLocks/>
          </p:cNvGrpSpPr>
          <p:nvPr/>
        </p:nvGrpSpPr>
        <p:grpSpPr bwMode="auto">
          <a:xfrm>
            <a:off x="34925" y="71438"/>
            <a:ext cx="2000250" cy="620712"/>
            <a:chOff x="458" y="136"/>
            <a:chExt cx="1260" cy="391"/>
          </a:xfrm>
        </p:grpSpPr>
        <p:grpSp>
          <p:nvGrpSpPr>
            <p:cNvPr id="6161" name="Group 5"/>
            <p:cNvGrpSpPr>
              <a:grpSpLocks/>
            </p:cNvGrpSpPr>
            <p:nvPr/>
          </p:nvGrpSpPr>
          <p:grpSpPr bwMode="auto">
            <a:xfrm>
              <a:off x="458" y="136"/>
              <a:ext cx="335" cy="391"/>
              <a:chOff x="115" y="120"/>
              <a:chExt cx="704" cy="860"/>
            </a:xfrm>
          </p:grpSpPr>
          <p:sp>
            <p:nvSpPr>
              <p:cNvPr id="6166" name="Freeform 6"/>
              <p:cNvSpPr>
                <a:spLocks/>
              </p:cNvSpPr>
              <p:nvPr/>
            </p:nvSpPr>
            <p:spPr bwMode="auto">
              <a:xfrm>
                <a:off x="115" y="289"/>
                <a:ext cx="307" cy="306"/>
              </a:xfrm>
              <a:custGeom>
                <a:avLst/>
                <a:gdLst>
                  <a:gd name="T0" fmla="*/ 0 w 890"/>
                  <a:gd name="T1" fmla="*/ 0 h 889"/>
                  <a:gd name="T2" fmla="*/ 0 w 890"/>
                  <a:gd name="T3" fmla="*/ 0 h 889"/>
                  <a:gd name="T4" fmla="*/ 0 w 890"/>
                  <a:gd name="T5" fmla="*/ 0 h 889"/>
                  <a:gd name="T6" fmla="*/ 0 w 890"/>
                  <a:gd name="T7" fmla="*/ 0 h 889"/>
                  <a:gd name="T8" fmla="*/ 0 w 890"/>
                  <a:gd name="T9" fmla="*/ 0 h 889"/>
                  <a:gd name="T10" fmla="*/ 0 w 890"/>
                  <a:gd name="T11" fmla="*/ 0 h 889"/>
                  <a:gd name="T12" fmla="*/ 0 w 890"/>
                  <a:gd name="T13" fmla="*/ 0 h 889"/>
                  <a:gd name="T14" fmla="*/ 0 w 890"/>
                  <a:gd name="T15" fmla="*/ 0 h 889"/>
                  <a:gd name="T16" fmla="*/ 0 w 890"/>
                  <a:gd name="T17" fmla="*/ 0 h 889"/>
                  <a:gd name="T18" fmla="*/ 0 w 890"/>
                  <a:gd name="T19" fmla="*/ 0 h 889"/>
                  <a:gd name="T20" fmla="*/ 0 w 890"/>
                  <a:gd name="T21" fmla="*/ 0 h 889"/>
                  <a:gd name="T22" fmla="*/ 0 w 890"/>
                  <a:gd name="T23" fmla="*/ 0 h 889"/>
                  <a:gd name="T24" fmla="*/ 0 w 890"/>
                  <a:gd name="T25" fmla="*/ 0 h 889"/>
                  <a:gd name="T26" fmla="*/ 0 w 890"/>
                  <a:gd name="T27" fmla="*/ 0 h 889"/>
                  <a:gd name="T28" fmla="*/ 0 w 890"/>
                  <a:gd name="T29" fmla="*/ 0 h 889"/>
                  <a:gd name="T30" fmla="*/ 0 w 890"/>
                  <a:gd name="T31" fmla="*/ 0 h 889"/>
                  <a:gd name="T32" fmla="*/ 0 w 890"/>
                  <a:gd name="T33" fmla="*/ 0 h 889"/>
                  <a:gd name="T34" fmla="*/ 0 w 890"/>
                  <a:gd name="T35" fmla="*/ 0 h 889"/>
                  <a:gd name="T36" fmla="*/ 0 w 890"/>
                  <a:gd name="T37" fmla="*/ 0 h 889"/>
                  <a:gd name="T38" fmla="*/ 0 w 890"/>
                  <a:gd name="T39" fmla="*/ 0 h 889"/>
                  <a:gd name="T40" fmla="*/ 0 w 890"/>
                  <a:gd name="T41" fmla="*/ 0 h 889"/>
                  <a:gd name="T42" fmla="*/ 0 w 890"/>
                  <a:gd name="T43" fmla="*/ 0 h 889"/>
                  <a:gd name="T44" fmla="*/ 0 w 890"/>
                  <a:gd name="T45" fmla="*/ 0 h 889"/>
                  <a:gd name="T46" fmla="*/ 0 w 890"/>
                  <a:gd name="T47" fmla="*/ 0 h 889"/>
                  <a:gd name="T48" fmla="*/ 0 w 890"/>
                  <a:gd name="T49" fmla="*/ 0 h 889"/>
                  <a:gd name="T50" fmla="*/ 0 w 890"/>
                  <a:gd name="T51" fmla="*/ 0 h 889"/>
                  <a:gd name="T52" fmla="*/ 0 w 890"/>
                  <a:gd name="T53" fmla="*/ 0 h 889"/>
                  <a:gd name="T54" fmla="*/ 0 w 890"/>
                  <a:gd name="T55" fmla="*/ 0 h 889"/>
                  <a:gd name="T56" fmla="*/ 0 w 890"/>
                  <a:gd name="T57" fmla="*/ 0 h 889"/>
                  <a:gd name="T58" fmla="*/ 0 w 890"/>
                  <a:gd name="T59" fmla="*/ 0 h 889"/>
                  <a:gd name="T60" fmla="*/ 0 w 890"/>
                  <a:gd name="T61" fmla="*/ 0 h 889"/>
                  <a:gd name="T62" fmla="*/ 0 w 890"/>
                  <a:gd name="T63" fmla="*/ 0 h 889"/>
                  <a:gd name="T64" fmla="*/ 0 w 890"/>
                  <a:gd name="T65" fmla="*/ 0 h 889"/>
                  <a:gd name="T66" fmla="*/ 0 w 890"/>
                  <a:gd name="T67" fmla="*/ 0 h 889"/>
                  <a:gd name="T68" fmla="*/ 0 w 890"/>
                  <a:gd name="T69" fmla="*/ 0 h 889"/>
                  <a:gd name="T70" fmla="*/ 0 w 890"/>
                  <a:gd name="T71" fmla="*/ 0 h 889"/>
                  <a:gd name="T72" fmla="*/ 0 w 890"/>
                  <a:gd name="T73" fmla="*/ 0 h 889"/>
                  <a:gd name="T74" fmla="*/ 0 w 890"/>
                  <a:gd name="T75" fmla="*/ 0 h 889"/>
                  <a:gd name="T76" fmla="*/ 0 w 890"/>
                  <a:gd name="T77" fmla="*/ 0 h 889"/>
                  <a:gd name="T78" fmla="*/ 0 w 890"/>
                  <a:gd name="T79" fmla="*/ 0 h 889"/>
                  <a:gd name="T80" fmla="*/ 0 w 890"/>
                  <a:gd name="T81" fmla="*/ 0 h 889"/>
                  <a:gd name="T82" fmla="*/ 0 w 890"/>
                  <a:gd name="T83" fmla="*/ 0 h 889"/>
                  <a:gd name="T84" fmla="*/ 0 w 890"/>
                  <a:gd name="T85" fmla="*/ 0 h 889"/>
                  <a:gd name="T86" fmla="*/ 0 w 890"/>
                  <a:gd name="T87" fmla="*/ 0 h 889"/>
                  <a:gd name="T88" fmla="*/ 0 w 890"/>
                  <a:gd name="T89" fmla="*/ 0 h 889"/>
                  <a:gd name="T90" fmla="*/ 0 w 890"/>
                  <a:gd name="T91" fmla="*/ 0 h 889"/>
                  <a:gd name="T92" fmla="*/ 0 w 890"/>
                  <a:gd name="T93" fmla="*/ 0 h 889"/>
                  <a:gd name="T94" fmla="*/ 0 w 890"/>
                  <a:gd name="T95" fmla="*/ 0 h 889"/>
                  <a:gd name="T96" fmla="*/ 0 w 890"/>
                  <a:gd name="T97" fmla="*/ 0 h 889"/>
                  <a:gd name="T98" fmla="*/ 0 w 890"/>
                  <a:gd name="T99" fmla="*/ 0 h 88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890"/>
                  <a:gd name="T151" fmla="*/ 0 h 889"/>
                  <a:gd name="T152" fmla="*/ 890 w 890"/>
                  <a:gd name="T153" fmla="*/ 889 h 88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890" h="889">
                    <a:moveTo>
                      <a:pt x="890" y="445"/>
                    </a:moveTo>
                    <a:lnTo>
                      <a:pt x="887" y="385"/>
                    </a:lnTo>
                    <a:lnTo>
                      <a:pt x="874" y="328"/>
                    </a:lnTo>
                    <a:lnTo>
                      <a:pt x="855" y="273"/>
                    </a:lnTo>
                    <a:lnTo>
                      <a:pt x="829" y="221"/>
                    </a:lnTo>
                    <a:lnTo>
                      <a:pt x="797" y="174"/>
                    </a:lnTo>
                    <a:lnTo>
                      <a:pt x="760" y="131"/>
                    </a:lnTo>
                    <a:lnTo>
                      <a:pt x="717" y="94"/>
                    </a:lnTo>
                    <a:lnTo>
                      <a:pt x="669" y="62"/>
                    </a:lnTo>
                    <a:lnTo>
                      <a:pt x="618" y="36"/>
                    </a:lnTo>
                    <a:lnTo>
                      <a:pt x="564" y="17"/>
                    </a:lnTo>
                    <a:lnTo>
                      <a:pt x="506" y="4"/>
                    </a:lnTo>
                    <a:lnTo>
                      <a:pt x="445" y="0"/>
                    </a:lnTo>
                    <a:lnTo>
                      <a:pt x="385" y="4"/>
                    </a:lnTo>
                    <a:lnTo>
                      <a:pt x="328" y="17"/>
                    </a:lnTo>
                    <a:lnTo>
                      <a:pt x="273" y="36"/>
                    </a:lnTo>
                    <a:lnTo>
                      <a:pt x="221" y="62"/>
                    </a:lnTo>
                    <a:lnTo>
                      <a:pt x="174" y="94"/>
                    </a:lnTo>
                    <a:lnTo>
                      <a:pt x="131" y="131"/>
                    </a:lnTo>
                    <a:lnTo>
                      <a:pt x="94" y="174"/>
                    </a:lnTo>
                    <a:lnTo>
                      <a:pt x="62" y="221"/>
                    </a:lnTo>
                    <a:lnTo>
                      <a:pt x="36" y="273"/>
                    </a:lnTo>
                    <a:lnTo>
                      <a:pt x="17" y="328"/>
                    </a:lnTo>
                    <a:lnTo>
                      <a:pt x="4" y="385"/>
                    </a:lnTo>
                    <a:lnTo>
                      <a:pt x="0" y="445"/>
                    </a:lnTo>
                    <a:lnTo>
                      <a:pt x="4" y="506"/>
                    </a:lnTo>
                    <a:lnTo>
                      <a:pt x="17" y="563"/>
                    </a:lnTo>
                    <a:lnTo>
                      <a:pt x="36" y="618"/>
                    </a:lnTo>
                    <a:lnTo>
                      <a:pt x="62" y="669"/>
                    </a:lnTo>
                    <a:lnTo>
                      <a:pt x="94" y="716"/>
                    </a:lnTo>
                    <a:lnTo>
                      <a:pt x="131" y="759"/>
                    </a:lnTo>
                    <a:lnTo>
                      <a:pt x="174" y="796"/>
                    </a:lnTo>
                    <a:lnTo>
                      <a:pt x="221" y="828"/>
                    </a:lnTo>
                    <a:lnTo>
                      <a:pt x="273" y="853"/>
                    </a:lnTo>
                    <a:lnTo>
                      <a:pt x="328" y="872"/>
                    </a:lnTo>
                    <a:lnTo>
                      <a:pt x="385" y="885"/>
                    </a:lnTo>
                    <a:lnTo>
                      <a:pt x="445" y="889"/>
                    </a:lnTo>
                    <a:lnTo>
                      <a:pt x="506" y="885"/>
                    </a:lnTo>
                    <a:lnTo>
                      <a:pt x="564" y="872"/>
                    </a:lnTo>
                    <a:lnTo>
                      <a:pt x="618" y="853"/>
                    </a:lnTo>
                    <a:lnTo>
                      <a:pt x="669" y="827"/>
                    </a:lnTo>
                    <a:lnTo>
                      <a:pt x="717" y="796"/>
                    </a:lnTo>
                    <a:lnTo>
                      <a:pt x="760" y="759"/>
                    </a:lnTo>
                    <a:lnTo>
                      <a:pt x="797" y="716"/>
                    </a:lnTo>
                    <a:lnTo>
                      <a:pt x="829" y="669"/>
                    </a:lnTo>
                    <a:lnTo>
                      <a:pt x="855" y="618"/>
                    </a:lnTo>
                    <a:lnTo>
                      <a:pt x="874" y="563"/>
                    </a:lnTo>
                    <a:lnTo>
                      <a:pt x="887" y="506"/>
                    </a:lnTo>
                    <a:lnTo>
                      <a:pt x="890" y="445"/>
                    </a:lnTo>
                    <a:close/>
                  </a:path>
                </a:pathLst>
              </a:custGeom>
              <a:solidFill>
                <a:srgbClr val="7FFF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6167" name="Freeform 7"/>
              <p:cNvSpPr>
                <a:spLocks/>
              </p:cNvSpPr>
              <p:nvPr/>
            </p:nvSpPr>
            <p:spPr bwMode="auto">
              <a:xfrm>
                <a:off x="123" y="294"/>
                <a:ext cx="293" cy="290"/>
              </a:xfrm>
              <a:custGeom>
                <a:avLst/>
                <a:gdLst>
                  <a:gd name="T0" fmla="*/ 0 w 850"/>
                  <a:gd name="T1" fmla="*/ 0 h 848"/>
                  <a:gd name="T2" fmla="*/ 0 w 850"/>
                  <a:gd name="T3" fmla="*/ 0 h 848"/>
                  <a:gd name="T4" fmla="*/ 0 w 850"/>
                  <a:gd name="T5" fmla="*/ 0 h 848"/>
                  <a:gd name="T6" fmla="*/ 0 w 850"/>
                  <a:gd name="T7" fmla="*/ 0 h 848"/>
                  <a:gd name="T8" fmla="*/ 0 w 850"/>
                  <a:gd name="T9" fmla="*/ 0 h 848"/>
                  <a:gd name="T10" fmla="*/ 0 w 850"/>
                  <a:gd name="T11" fmla="*/ 0 h 848"/>
                  <a:gd name="T12" fmla="*/ 0 w 850"/>
                  <a:gd name="T13" fmla="*/ 0 h 848"/>
                  <a:gd name="T14" fmla="*/ 0 w 850"/>
                  <a:gd name="T15" fmla="*/ 0 h 848"/>
                  <a:gd name="T16" fmla="*/ 0 w 850"/>
                  <a:gd name="T17" fmla="*/ 0 h 848"/>
                  <a:gd name="T18" fmla="*/ 0 w 850"/>
                  <a:gd name="T19" fmla="*/ 0 h 848"/>
                  <a:gd name="T20" fmla="*/ 0 w 850"/>
                  <a:gd name="T21" fmla="*/ 0 h 848"/>
                  <a:gd name="T22" fmla="*/ 0 w 850"/>
                  <a:gd name="T23" fmla="*/ 0 h 848"/>
                  <a:gd name="T24" fmla="*/ 0 w 850"/>
                  <a:gd name="T25" fmla="*/ 0 h 848"/>
                  <a:gd name="T26" fmla="*/ 0 w 850"/>
                  <a:gd name="T27" fmla="*/ 0 h 848"/>
                  <a:gd name="T28" fmla="*/ 0 w 850"/>
                  <a:gd name="T29" fmla="*/ 0 h 848"/>
                  <a:gd name="T30" fmla="*/ 0 w 850"/>
                  <a:gd name="T31" fmla="*/ 0 h 848"/>
                  <a:gd name="T32" fmla="*/ 0 w 850"/>
                  <a:gd name="T33" fmla="*/ 0 h 848"/>
                  <a:gd name="T34" fmla="*/ 0 w 850"/>
                  <a:gd name="T35" fmla="*/ 0 h 848"/>
                  <a:gd name="T36" fmla="*/ 0 w 850"/>
                  <a:gd name="T37" fmla="*/ 0 h 848"/>
                  <a:gd name="T38" fmla="*/ 0 w 850"/>
                  <a:gd name="T39" fmla="*/ 0 h 848"/>
                  <a:gd name="T40" fmla="*/ 0 w 850"/>
                  <a:gd name="T41" fmla="*/ 0 h 848"/>
                  <a:gd name="T42" fmla="*/ 0 w 850"/>
                  <a:gd name="T43" fmla="*/ 0 h 848"/>
                  <a:gd name="T44" fmla="*/ 0 w 850"/>
                  <a:gd name="T45" fmla="*/ 0 h 848"/>
                  <a:gd name="T46" fmla="*/ 0 w 850"/>
                  <a:gd name="T47" fmla="*/ 0 h 848"/>
                  <a:gd name="T48" fmla="*/ 0 w 850"/>
                  <a:gd name="T49" fmla="*/ 0 h 848"/>
                  <a:gd name="T50" fmla="*/ 0 w 850"/>
                  <a:gd name="T51" fmla="*/ 0 h 848"/>
                  <a:gd name="T52" fmla="*/ 0 w 850"/>
                  <a:gd name="T53" fmla="*/ 0 h 848"/>
                  <a:gd name="T54" fmla="*/ 0 w 850"/>
                  <a:gd name="T55" fmla="*/ 0 h 848"/>
                  <a:gd name="T56" fmla="*/ 0 w 850"/>
                  <a:gd name="T57" fmla="*/ 0 h 848"/>
                  <a:gd name="T58" fmla="*/ 0 w 850"/>
                  <a:gd name="T59" fmla="*/ 0 h 848"/>
                  <a:gd name="T60" fmla="*/ 0 w 850"/>
                  <a:gd name="T61" fmla="*/ 0 h 848"/>
                  <a:gd name="T62" fmla="*/ 0 w 850"/>
                  <a:gd name="T63" fmla="*/ 0 h 848"/>
                  <a:gd name="T64" fmla="*/ 0 w 850"/>
                  <a:gd name="T65" fmla="*/ 0 h 848"/>
                  <a:gd name="T66" fmla="*/ 0 w 850"/>
                  <a:gd name="T67" fmla="*/ 0 h 848"/>
                  <a:gd name="T68" fmla="*/ 0 w 850"/>
                  <a:gd name="T69" fmla="*/ 0 h 848"/>
                  <a:gd name="T70" fmla="*/ 0 w 850"/>
                  <a:gd name="T71" fmla="*/ 0 h 848"/>
                  <a:gd name="T72" fmla="*/ 0 w 850"/>
                  <a:gd name="T73" fmla="*/ 0 h 848"/>
                  <a:gd name="T74" fmla="*/ 0 w 850"/>
                  <a:gd name="T75" fmla="*/ 0 h 848"/>
                  <a:gd name="T76" fmla="*/ 0 w 850"/>
                  <a:gd name="T77" fmla="*/ 0 h 848"/>
                  <a:gd name="T78" fmla="*/ 0 w 850"/>
                  <a:gd name="T79" fmla="*/ 0 h 848"/>
                  <a:gd name="T80" fmla="*/ 0 w 850"/>
                  <a:gd name="T81" fmla="*/ 0 h 848"/>
                  <a:gd name="T82" fmla="*/ 0 w 850"/>
                  <a:gd name="T83" fmla="*/ 0 h 848"/>
                  <a:gd name="T84" fmla="*/ 0 w 850"/>
                  <a:gd name="T85" fmla="*/ 0 h 848"/>
                  <a:gd name="T86" fmla="*/ 0 w 850"/>
                  <a:gd name="T87" fmla="*/ 0 h 848"/>
                  <a:gd name="T88" fmla="*/ 0 w 850"/>
                  <a:gd name="T89" fmla="*/ 0 h 848"/>
                  <a:gd name="T90" fmla="*/ 0 w 850"/>
                  <a:gd name="T91" fmla="*/ 0 h 848"/>
                  <a:gd name="T92" fmla="*/ 0 w 850"/>
                  <a:gd name="T93" fmla="*/ 0 h 848"/>
                  <a:gd name="T94" fmla="*/ 0 w 850"/>
                  <a:gd name="T95" fmla="*/ 0 h 848"/>
                  <a:gd name="T96" fmla="*/ 0 w 850"/>
                  <a:gd name="T97" fmla="*/ 0 h 848"/>
                  <a:gd name="T98" fmla="*/ 0 w 850"/>
                  <a:gd name="T99" fmla="*/ 0 h 84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850"/>
                  <a:gd name="T151" fmla="*/ 0 h 848"/>
                  <a:gd name="T152" fmla="*/ 850 w 850"/>
                  <a:gd name="T153" fmla="*/ 848 h 84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850" h="848">
                    <a:moveTo>
                      <a:pt x="425" y="0"/>
                    </a:moveTo>
                    <a:lnTo>
                      <a:pt x="482" y="4"/>
                    </a:lnTo>
                    <a:lnTo>
                      <a:pt x="538" y="16"/>
                    </a:lnTo>
                    <a:lnTo>
                      <a:pt x="590" y="34"/>
                    </a:lnTo>
                    <a:lnTo>
                      <a:pt x="639" y="59"/>
                    </a:lnTo>
                    <a:lnTo>
                      <a:pt x="684" y="89"/>
                    </a:lnTo>
                    <a:lnTo>
                      <a:pt x="725" y="125"/>
                    </a:lnTo>
                    <a:lnTo>
                      <a:pt x="762" y="166"/>
                    </a:lnTo>
                    <a:lnTo>
                      <a:pt x="792" y="211"/>
                    </a:lnTo>
                    <a:lnTo>
                      <a:pt x="817" y="260"/>
                    </a:lnTo>
                    <a:lnTo>
                      <a:pt x="835" y="312"/>
                    </a:lnTo>
                    <a:lnTo>
                      <a:pt x="847" y="367"/>
                    </a:lnTo>
                    <a:lnTo>
                      <a:pt x="850" y="424"/>
                    </a:lnTo>
                    <a:lnTo>
                      <a:pt x="847" y="481"/>
                    </a:lnTo>
                    <a:lnTo>
                      <a:pt x="835" y="537"/>
                    </a:lnTo>
                    <a:lnTo>
                      <a:pt x="817" y="589"/>
                    </a:lnTo>
                    <a:lnTo>
                      <a:pt x="792" y="637"/>
                    </a:lnTo>
                    <a:lnTo>
                      <a:pt x="762" y="683"/>
                    </a:lnTo>
                    <a:lnTo>
                      <a:pt x="725" y="723"/>
                    </a:lnTo>
                    <a:lnTo>
                      <a:pt x="684" y="759"/>
                    </a:lnTo>
                    <a:lnTo>
                      <a:pt x="639" y="790"/>
                    </a:lnTo>
                    <a:lnTo>
                      <a:pt x="590" y="814"/>
                    </a:lnTo>
                    <a:lnTo>
                      <a:pt x="538" y="833"/>
                    </a:lnTo>
                    <a:lnTo>
                      <a:pt x="482" y="844"/>
                    </a:lnTo>
                    <a:lnTo>
                      <a:pt x="425" y="848"/>
                    </a:lnTo>
                    <a:lnTo>
                      <a:pt x="368" y="844"/>
                    </a:lnTo>
                    <a:lnTo>
                      <a:pt x="313" y="833"/>
                    </a:lnTo>
                    <a:lnTo>
                      <a:pt x="261" y="814"/>
                    </a:lnTo>
                    <a:lnTo>
                      <a:pt x="212" y="790"/>
                    </a:lnTo>
                    <a:lnTo>
                      <a:pt x="167" y="759"/>
                    </a:lnTo>
                    <a:lnTo>
                      <a:pt x="126" y="723"/>
                    </a:lnTo>
                    <a:lnTo>
                      <a:pt x="90" y="683"/>
                    </a:lnTo>
                    <a:lnTo>
                      <a:pt x="59" y="637"/>
                    </a:lnTo>
                    <a:lnTo>
                      <a:pt x="34" y="589"/>
                    </a:lnTo>
                    <a:lnTo>
                      <a:pt x="16" y="537"/>
                    </a:lnTo>
                    <a:lnTo>
                      <a:pt x="4" y="481"/>
                    </a:lnTo>
                    <a:lnTo>
                      <a:pt x="0" y="424"/>
                    </a:lnTo>
                    <a:lnTo>
                      <a:pt x="4" y="367"/>
                    </a:lnTo>
                    <a:lnTo>
                      <a:pt x="16" y="312"/>
                    </a:lnTo>
                    <a:lnTo>
                      <a:pt x="34" y="260"/>
                    </a:lnTo>
                    <a:lnTo>
                      <a:pt x="59" y="211"/>
                    </a:lnTo>
                    <a:lnTo>
                      <a:pt x="90" y="166"/>
                    </a:lnTo>
                    <a:lnTo>
                      <a:pt x="126" y="125"/>
                    </a:lnTo>
                    <a:lnTo>
                      <a:pt x="167" y="89"/>
                    </a:lnTo>
                    <a:lnTo>
                      <a:pt x="212" y="59"/>
                    </a:lnTo>
                    <a:lnTo>
                      <a:pt x="261" y="34"/>
                    </a:lnTo>
                    <a:lnTo>
                      <a:pt x="313" y="16"/>
                    </a:lnTo>
                    <a:lnTo>
                      <a:pt x="368" y="4"/>
                    </a:lnTo>
                    <a:lnTo>
                      <a:pt x="425" y="0"/>
                    </a:lnTo>
                    <a:close/>
                  </a:path>
                </a:pathLst>
              </a:custGeom>
              <a:solidFill>
                <a:srgbClr val="85FFC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6168" name="Freeform 8"/>
              <p:cNvSpPr>
                <a:spLocks/>
              </p:cNvSpPr>
              <p:nvPr/>
            </p:nvSpPr>
            <p:spPr bwMode="auto">
              <a:xfrm>
                <a:off x="132" y="298"/>
                <a:ext cx="277" cy="277"/>
              </a:xfrm>
              <a:custGeom>
                <a:avLst/>
                <a:gdLst>
                  <a:gd name="T0" fmla="*/ 0 w 808"/>
                  <a:gd name="T1" fmla="*/ 0 h 806"/>
                  <a:gd name="T2" fmla="*/ 0 w 808"/>
                  <a:gd name="T3" fmla="*/ 0 h 806"/>
                  <a:gd name="T4" fmla="*/ 0 w 808"/>
                  <a:gd name="T5" fmla="*/ 0 h 806"/>
                  <a:gd name="T6" fmla="*/ 0 w 808"/>
                  <a:gd name="T7" fmla="*/ 0 h 806"/>
                  <a:gd name="T8" fmla="*/ 0 w 808"/>
                  <a:gd name="T9" fmla="*/ 0 h 806"/>
                  <a:gd name="T10" fmla="*/ 0 w 808"/>
                  <a:gd name="T11" fmla="*/ 0 h 806"/>
                  <a:gd name="T12" fmla="*/ 0 w 808"/>
                  <a:gd name="T13" fmla="*/ 0 h 806"/>
                  <a:gd name="T14" fmla="*/ 0 w 808"/>
                  <a:gd name="T15" fmla="*/ 0 h 806"/>
                  <a:gd name="T16" fmla="*/ 0 w 808"/>
                  <a:gd name="T17" fmla="*/ 0 h 806"/>
                  <a:gd name="T18" fmla="*/ 0 w 808"/>
                  <a:gd name="T19" fmla="*/ 0 h 806"/>
                  <a:gd name="T20" fmla="*/ 0 w 808"/>
                  <a:gd name="T21" fmla="*/ 0 h 806"/>
                  <a:gd name="T22" fmla="*/ 0 w 808"/>
                  <a:gd name="T23" fmla="*/ 0 h 806"/>
                  <a:gd name="T24" fmla="*/ 0 w 808"/>
                  <a:gd name="T25" fmla="*/ 0 h 806"/>
                  <a:gd name="T26" fmla="*/ 0 w 808"/>
                  <a:gd name="T27" fmla="*/ 0 h 806"/>
                  <a:gd name="T28" fmla="*/ 0 w 808"/>
                  <a:gd name="T29" fmla="*/ 0 h 806"/>
                  <a:gd name="T30" fmla="*/ 0 w 808"/>
                  <a:gd name="T31" fmla="*/ 0 h 806"/>
                  <a:gd name="T32" fmla="*/ 0 w 808"/>
                  <a:gd name="T33" fmla="*/ 0 h 806"/>
                  <a:gd name="T34" fmla="*/ 0 w 808"/>
                  <a:gd name="T35" fmla="*/ 0 h 806"/>
                  <a:gd name="T36" fmla="*/ 0 w 808"/>
                  <a:gd name="T37" fmla="*/ 0 h 806"/>
                  <a:gd name="T38" fmla="*/ 0 w 808"/>
                  <a:gd name="T39" fmla="*/ 0 h 806"/>
                  <a:gd name="T40" fmla="*/ 0 w 808"/>
                  <a:gd name="T41" fmla="*/ 0 h 806"/>
                  <a:gd name="T42" fmla="*/ 0 w 808"/>
                  <a:gd name="T43" fmla="*/ 0 h 806"/>
                  <a:gd name="T44" fmla="*/ 0 w 808"/>
                  <a:gd name="T45" fmla="*/ 0 h 806"/>
                  <a:gd name="T46" fmla="*/ 0 w 808"/>
                  <a:gd name="T47" fmla="*/ 0 h 806"/>
                  <a:gd name="T48" fmla="*/ 0 w 808"/>
                  <a:gd name="T49" fmla="*/ 0 h 806"/>
                  <a:gd name="T50" fmla="*/ 0 w 808"/>
                  <a:gd name="T51" fmla="*/ 0 h 806"/>
                  <a:gd name="T52" fmla="*/ 0 w 808"/>
                  <a:gd name="T53" fmla="*/ 0 h 806"/>
                  <a:gd name="T54" fmla="*/ 0 w 808"/>
                  <a:gd name="T55" fmla="*/ 0 h 806"/>
                  <a:gd name="T56" fmla="*/ 0 w 808"/>
                  <a:gd name="T57" fmla="*/ 0 h 806"/>
                  <a:gd name="T58" fmla="*/ 0 w 808"/>
                  <a:gd name="T59" fmla="*/ 0 h 806"/>
                  <a:gd name="T60" fmla="*/ 0 w 808"/>
                  <a:gd name="T61" fmla="*/ 0 h 806"/>
                  <a:gd name="T62" fmla="*/ 0 w 808"/>
                  <a:gd name="T63" fmla="*/ 0 h 806"/>
                  <a:gd name="T64" fmla="*/ 0 w 808"/>
                  <a:gd name="T65" fmla="*/ 0 h 806"/>
                  <a:gd name="T66" fmla="*/ 0 w 808"/>
                  <a:gd name="T67" fmla="*/ 0 h 806"/>
                  <a:gd name="T68" fmla="*/ 0 w 808"/>
                  <a:gd name="T69" fmla="*/ 0 h 806"/>
                  <a:gd name="T70" fmla="*/ 0 w 808"/>
                  <a:gd name="T71" fmla="*/ 0 h 806"/>
                  <a:gd name="T72" fmla="*/ 0 w 808"/>
                  <a:gd name="T73" fmla="*/ 0 h 806"/>
                  <a:gd name="T74" fmla="*/ 0 w 808"/>
                  <a:gd name="T75" fmla="*/ 0 h 806"/>
                  <a:gd name="T76" fmla="*/ 0 w 808"/>
                  <a:gd name="T77" fmla="*/ 0 h 806"/>
                  <a:gd name="T78" fmla="*/ 0 w 808"/>
                  <a:gd name="T79" fmla="*/ 0 h 806"/>
                  <a:gd name="T80" fmla="*/ 0 w 808"/>
                  <a:gd name="T81" fmla="*/ 0 h 806"/>
                  <a:gd name="T82" fmla="*/ 0 w 808"/>
                  <a:gd name="T83" fmla="*/ 0 h 806"/>
                  <a:gd name="T84" fmla="*/ 0 w 808"/>
                  <a:gd name="T85" fmla="*/ 0 h 806"/>
                  <a:gd name="T86" fmla="*/ 0 w 808"/>
                  <a:gd name="T87" fmla="*/ 0 h 806"/>
                  <a:gd name="T88" fmla="*/ 0 w 808"/>
                  <a:gd name="T89" fmla="*/ 0 h 806"/>
                  <a:gd name="T90" fmla="*/ 0 w 808"/>
                  <a:gd name="T91" fmla="*/ 0 h 806"/>
                  <a:gd name="T92" fmla="*/ 0 w 808"/>
                  <a:gd name="T93" fmla="*/ 0 h 806"/>
                  <a:gd name="T94" fmla="*/ 0 w 808"/>
                  <a:gd name="T95" fmla="*/ 0 h 806"/>
                  <a:gd name="T96" fmla="*/ 0 w 808"/>
                  <a:gd name="T97" fmla="*/ 0 h 806"/>
                  <a:gd name="T98" fmla="*/ 0 w 808"/>
                  <a:gd name="T99" fmla="*/ 0 h 80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808"/>
                  <a:gd name="T151" fmla="*/ 0 h 806"/>
                  <a:gd name="T152" fmla="*/ 808 w 808"/>
                  <a:gd name="T153" fmla="*/ 806 h 80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808" h="806">
                    <a:moveTo>
                      <a:pt x="404" y="0"/>
                    </a:moveTo>
                    <a:lnTo>
                      <a:pt x="459" y="4"/>
                    </a:lnTo>
                    <a:lnTo>
                      <a:pt x="511" y="15"/>
                    </a:lnTo>
                    <a:lnTo>
                      <a:pt x="561" y="32"/>
                    </a:lnTo>
                    <a:lnTo>
                      <a:pt x="608" y="55"/>
                    </a:lnTo>
                    <a:lnTo>
                      <a:pt x="651" y="84"/>
                    </a:lnTo>
                    <a:lnTo>
                      <a:pt x="689" y="118"/>
                    </a:lnTo>
                    <a:lnTo>
                      <a:pt x="724" y="157"/>
                    </a:lnTo>
                    <a:lnTo>
                      <a:pt x="752" y="200"/>
                    </a:lnTo>
                    <a:lnTo>
                      <a:pt x="776" y="246"/>
                    </a:lnTo>
                    <a:lnTo>
                      <a:pt x="793" y="296"/>
                    </a:lnTo>
                    <a:lnTo>
                      <a:pt x="804" y="349"/>
                    </a:lnTo>
                    <a:lnTo>
                      <a:pt x="808" y="403"/>
                    </a:lnTo>
                    <a:lnTo>
                      <a:pt x="804" y="458"/>
                    </a:lnTo>
                    <a:lnTo>
                      <a:pt x="793" y="510"/>
                    </a:lnTo>
                    <a:lnTo>
                      <a:pt x="776" y="560"/>
                    </a:lnTo>
                    <a:lnTo>
                      <a:pt x="753" y="606"/>
                    </a:lnTo>
                    <a:lnTo>
                      <a:pt x="724" y="649"/>
                    </a:lnTo>
                    <a:lnTo>
                      <a:pt x="689" y="688"/>
                    </a:lnTo>
                    <a:lnTo>
                      <a:pt x="651" y="721"/>
                    </a:lnTo>
                    <a:lnTo>
                      <a:pt x="608" y="750"/>
                    </a:lnTo>
                    <a:lnTo>
                      <a:pt x="561" y="773"/>
                    </a:lnTo>
                    <a:lnTo>
                      <a:pt x="511" y="791"/>
                    </a:lnTo>
                    <a:lnTo>
                      <a:pt x="459" y="801"/>
                    </a:lnTo>
                    <a:lnTo>
                      <a:pt x="404" y="806"/>
                    </a:lnTo>
                    <a:lnTo>
                      <a:pt x="350" y="801"/>
                    </a:lnTo>
                    <a:lnTo>
                      <a:pt x="297" y="791"/>
                    </a:lnTo>
                    <a:lnTo>
                      <a:pt x="248" y="773"/>
                    </a:lnTo>
                    <a:lnTo>
                      <a:pt x="201" y="750"/>
                    </a:lnTo>
                    <a:lnTo>
                      <a:pt x="158" y="721"/>
                    </a:lnTo>
                    <a:lnTo>
                      <a:pt x="119" y="688"/>
                    </a:lnTo>
                    <a:lnTo>
                      <a:pt x="84" y="649"/>
                    </a:lnTo>
                    <a:lnTo>
                      <a:pt x="56" y="606"/>
                    </a:lnTo>
                    <a:lnTo>
                      <a:pt x="32" y="560"/>
                    </a:lnTo>
                    <a:lnTo>
                      <a:pt x="15" y="510"/>
                    </a:lnTo>
                    <a:lnTo>
                      <a:pt x="4" y="458"/>
                    </a:lnTo>
                    <a:lnTo>
                      <a:pt x="0" y="403"/>
                    </a:lnTo>
                    <a:lnTo>
                      <a:pt x="4" y="349"/>
                    </a:lnTo>
                    <a:lnTo>
                      <a:pt x="15" y="296"/>
                    </a:lnTo>
                    <a:lnTo>
                      <a:pt x="32" y="246"/>
                    </a:lnTo>
                    <a:lnTo>
                      <a:pt x="56" y="200"/>
                    </a:lnTo>
                    <a:lnTo>
                      <a:pt x="84" y="157"/>
                    </a:lnTo>
                    <a:lnTo>
                      <a:pt x="119" y="118"/>
                    </a:lnTo>
                    <a:lnTo>
                      <a:pt x="158" y="84"/>
                    </a:lnTo>
                    <a:lnTo>
                      <a:pt x="201" y="55"/>
                    </a:lnTo>
                    <a:lnTo>
                      <a:pt x="248" y="32"/>
                    </a:lnTo>
                    <a:lnTo>
                      <a:pt x="297" y="15"/>
                    </a:lnTo>
                    <a:lnTo>
                      <a:pt x="350" y="4"/>
                    </a:lnTo>
                    <a:lnTo>
                      <a:pt x="404" y="0"/>
                    </a:lnTo>
                    <a:close/>
                  </a:path>
                </a:pathLst>
              </a:custGeom>
              <a:solidFill>
                <a:srgbClr val="8CFFD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6169" name="Freeform 9"/>
              <p:cNvSpPr>
                <a:spLocks/>
              </p:cNvSpPr>
              <p:nvPr/>
            </p:nvSpPr>
            <p:spPr bwMode="auto">
              <a:xfrm>
                <a:off x="138" y="300"/>
                <a:ext cx="267" cy="264"/>
              </a:xfrm>
              <a:custGeom>
                <a:avLst/>
                <a:gdLst>
                  <a:gd name="T0" fmla="*/ 0 w 771"/>
                  <a:gd name="T1" fmla="*/ 0 h 769"/>
                  <a:gd name="T2" fmla="*/ 0 w 771"/>
                  <a:gd name="T3" fmla="*/ 0 h 769"/>
                  <a:gd name="T4" fmla="*/ 0 w 771"/>
                  <a:gd name="T5" fmla="*/ 0 h 769"/>
                  <a:gd name="T6" fmla="*/ 0 w 771"/>
                  <a:gd name="T7" fmla="*/ 0 h 769"/>
                  <a:gd name="T8" fmla="*/ 0 w 771"/>
                  <a:gd name="T9" fmla="*/ 0 h 769"/>
                  <a:gd name="T10" fmla="*/ 0 w 771"/>
                  <a:gd name="T11" fmla="*/ 0 h 769"/>
                  <a:gd name="T12" fmla="*/ 0 w 771"/>
                  <a:gd name="T13" fmla="*/ 0 h 769"/>
                  <a:gd name="T14" fmla="*/ 0 w 771"/>
                  <a:gd name="T15" fmla="*/ 0 h 769"/>
                  <a:gd name="T16" fmla="*/ 0 w 771"/>
                  <a:gd name="T17" fmla="*/ 0 h 769"/>
                  <a:gd name="T18" fmla="*/ 0 w 771"/>
                  <a:gd name="T19" fmla="*/ 0 h 769"/>
                  <a:gd name="T20" fmla="*/ 0 w 771"/>
                  <a:gd name="T21" fmla="*/ 0 h 769"/>
                  <a:gd name="T22" fmla="*/ 0 w 771"/>
                  <a:gd name="T23" fmla="*/ 0 h 769"/>
                  <a:gd name="T24" fmla="*/ 0 w 771"/>
                  <a:gd name="T25" fmla="*/ 0 h 769"/>
                  <a:gd name="T26" fmla="*/ 0 w 771"/>
                  <a:gd name="T27" fmla="*/ 0 h 769"/>
                  <a:gd name="T28" fmla="*/ 0 w 771"/>
                  <a:gd name="T29" fmla="*/ 0 h 769"/>
                  <a:gd name="T30" fmla="*/ 0 w 771"/>
                  <a:gd name="T31" fmla="*/ 0 h 769"/>
                  <a:gd name="T32" fmla="*/ 0 w 771"/>
                  <a:gd name="T33" fmla="*/ 0 h 769"/>
                  <a:gd name="T34" fmla="*/ 0 w 771"/>
                  <a:gd name="T35" fmla="*/ 0 h 769"/>
                  <a:gd name="T36" fmla="*/ 0 w 771"/>
                  <a:gd name="T37" fmla="*/ 0 h 769"/>
                  <a:gd name="T38" fmla="*/ 0 w 771"/>
                  <a:gd name="T39" fmla="*/ 0 h 769"/>
                  <a:gd name="T40" fmla="*/ 0 w 771"/>
                  <a:gd name="T41" fmla="*/ 0 h 769"/>
                  <a:gd name="T42" fmla="*/ 0 w 771"/>
                  <a:gd name="T43" fmla="*/ 0 h 769"/>
                  <a:gd name="T44" fmla="*/ 0 w 771"/>
                  <a:gd name="T45" fmla="*/ 0 h 769"/>
                  <a:gd name="T46" fmla="*/ 0 w 771"/>
                  <a:gd name="T47" fmla="*/ 0 h 769"/>
                  <a:gd name="T48" fmla="*/ 0 w 771"/>
                  <a:gd name="T49" fmla="*/ 0 h 769"/>
                  <a:gd name="T50" fmla="*/ 0 w 771"/>
                  <a:gd name="T51" fmla="*/ 0 h 769"/>
                  <a:gd name="T52" fmla="*/ 0 w 771"/>
                  <a:gd name="T53" fmla="*/ 0 h 769"/>
                  <a:gd name="T54" fmla="*/ 0 w 771"/>
                  <a:gd name="T55" fmla="*/ 0 h 769"/>
                  <a:gd name="T56" fmla="*/ 0 w 771"/>
                  <a:gd name="T57" fmla="*/ 0 h 769"/>
                  <a:gd name="T58" fmla="*/ 0 w 771"/>
                  <a:gd name="T59" fmla="*/ 0 h 769"/>
                  <a:gd name="T60" fmla="*/ 0 w 771"/>
                  <a:gd name="T61" fmla="*/ 0 h 769"/>
                  <a:gd name="T62" fmla="*/ 0 w 771"/>
                  <a:gd name="T63" fmla="*/ 0 h 769"/>
                  <a:gd name="T64" fmla="*/ 0 w 771"/>
                  <a:gd name="T65" fmla="*/ 0 h 769"/>
                  <a:gd name="T66" fmla="*/ 0 w 771"/>
                  <a:gd name="T67" fmla="*/ 0 h 769"/>
                  <a:gd name="T68" fmla="*/ 0 w 771"/>
                  <a:gd name="T69" fmla="*/ 0 h 769"/>
                  <a:gd name="T70" fmla="*/ 0 w 771"/>
                  <a:gd name="T71" fmla="*/ 0 h 769"/>
                  <a:gd name="T72" fmla="*/ 0 w 771"/>
                  <a:gd name="T73" fmla="*/ 0 h 769"/>
                  <a:gd name="T74" fmla="*/ 0 w 771"/>
                  <a:gd name="T75" fmla="*/ 0 h 769"/>
                  <a:gd name="T76" fmla="*/ 0 w 771"/>
                  <a:gd name="T77" fmla="*/ 0 h 769"/>
                  <a:gd name="T78" fmla="*/ 0 w 771"/>
                  <a:gd name="T79" fmla="*/ 0 h 769"/>
                  <a:gd name="T80" fmla="*/ 0 w 771"/>
                  <a:gd name="T81" fmla="*/ 0 h 769"/>
                  <a:gd name="T82" fmla="*/ 0 w 771"/>
                  <a:gd name="T83" fmla="*/ 0 h 769"/>
                  <a:gd name="T84" fmla="*/ 0 w 771"/>
                  <a:gd name="T85" fmla="*/ 0 h 769"/>
                  <a:gd name="T86" fmla="*/ 0 w 771"/>
                  <a:gd name="T87" fmla="*/ 0 h 769"/>
                  <a:gd name="T88" fmla="*/ 0 w 771"/>
                  <a:gd name="T89" fmla="*/ 0 h 769"/>
                  <a:gd name="T90" fmla="*/ 0 w 771"/>
                  <a:gd name="T91" fmla="*/ 0 h 769"/>
                  <a:gd name="T92" fmla="*/ 0 w 771"/>
                  <a:gd name="T93" fmla="*/ 0 h 769"/>
                  <a:gd name="T94" fmla="*/ 0 w 771"/>
                  <a:gd name="T95" fmla="*/ 0 h 769"/>
                  <a:gd name="T96" fmla="*/ 0 w 771"/>
                  <a:gd name="T97" fmla="*/ 0 h 769"/>
                  <a:gd name="T98" fmla="*/ 0 w 771"/>
                  <a:gd name="T99" fmla="*/ 0 h 76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771"/>
                  <a:gd name="T151" fmla="*/ 0 h 769"/>
                  <a:gd name="T152" fmla="*/ 771 w 771"/>
                  <a:gd name="T153" fmla="*/ 769 h 76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771" h="769">
                    <a:moveTo>
                      <a:pt x="385" y="0"/>
                    </a:moveTo>
                    <a:lnTo>
                      <a:pt x="438" y="4"/>
                    </a:lnTo>
                    <a:lnTo>
                      <a:pt x="488" y="14"/>
                    </a:lnTo>
                    <a:lnTo>
                      <a:pt x="535" y="31"/>
                    </a:lnTo>
                    <a:lnTo>
                      <a:pt x="580" y="53"/>
                    </a:lnTo>
                    <a:lnTo>
                      <a:pt x="621" y="81"/>
                    </a:lnTo>
                    <a:lnTo>
                      <a:pt x="658" y="113"/>
                    </a:lnTo>
                    <a:lnTo>
                      <a:pt x="691" y="150"/>
                    </a:lnTo>
                    <a:lnTo>
                      <a:pt x="718" y="192"/>
                    </a:lnTo>
                    <a:lnTo>
                      <a:pt x="741" y="236"/>
                    </a:lnTo>
                    <a:lnTo>
                      <a:pt x="757" y="283"/>
                    </a:lnTo>
                    <a:lnTo>
                      <a:pt x="767" y="333"/>
                    </a:lnTo>
                    <a:lnTo>
                      <a:pt x="771" y="385"/>
                    </a:lnTo>
                    <a:lnTo>
                      <a:pt x="767" y="437"/>
                    </a:lnTo>
                    <a:lnTo>
                      <a:pt x="757" y="487"/>
                    </a:lnTo>
                    <a:lnTo>
                      <a:pt x="741" y="534"/>
                    </a:lnTo>
                    <a:lnTo>
                      <a:pt x="718" y="578"/>
                    </a:lnTo>
                    <a:lnTo>
                      <a:pt x="691" y="619"/>
                    </a:lnTo>
                    <a:lnTo>
                      <a:pt x="658" y="656"/>
                    </a:lnTo>
                    <a:lnTo>
                      <a:pt x="621" y="689"/>
                    </a:lnTo>
                    <a:lnTo>
                      <a:pt x="579" y="715"/>
                    </a:lnTo>
                    <a:lnTo>
                      <a:pt x="535" y="738"/>
                    </a:lnTo>
                    <a:lnTo>
                      <a:pt x="488" y="754"/>
                    </a:lnTo>
                    <a:lnTo>
                      <a:pt x="438" y="764"/>
                    </a:lnTo>
                    <a:lnTo>
                      <a:pt x="385" y="769"/>
                    </a:lnTo>
                    <a:lnTo>
                      <a:pt x="333" y="764"/>
                    </a:lnTo>
                    <a:lnTo>
                      <a:pt x="284" y="754"/>
                    </a:lnTo>
                    <a:lnTo>
                      <a:pt x="236" y="738"/>
                    </a:lnTo>
                    <a:lnTo>
                      <a:pt x="192" y="715"/>
                    </a:lnTo>
                    <a:lnTo>
                      <a:pt x="150" y="689"/>
                    </a:lnTo>
                    <a:lnTo>
                      <a:pt x="114" y="656"/>
                    </a:lnTo>
                    <a:lnTo>
                      <a:pt x="81" y="619"/>
                    </a:lnTo>
                    <a:lnTo>
                      <a:pt x="53" y="578"/>
                    </a:lnTo>
                    <a:lnTo>
                      <a:pt x="31" y="534"/>
                    </a:lnTo>
                    <a:lnTo>
                      <a:pt x="15" y="487"/>
                    </a:lnTo>
                    <a:lnTo>
                      <a:pt x="4" y="437"/>
                    </a:lnTo>
                    <a:lnTo>
                      <a:pt x="0" y="385"/>
                    </a:lnTo>
                    <a:lnTo>
                      <a:pt x="4" y="333"/>
                    </a:lnTo>
                    <a:lnTo>
                      <a:pt x="15" y="283"/>
                    </a:lnTo>
                    <a:lnTo>
                      <a:pt x="31" y="236"/>
                    </a:lnTo>
                    <a:lnTo>
                      <a:pt x="53" y="191"/>
                    </a:lnTo>
                    <a:lnTo>
                      <a:pt x="81" y="150"/>
                    </a:lnTo>
                    <a:lnTo>
                      <a:pt x="114" y="113"/>
                    </a:lnTo>
                    <a:lnTo>
                      <a:pt x="150" y="81"/>
                    </a:lnTo>
                    <a:lnTo>
                      <a:pt x="191" y="53"/>
                    </a:lnTo>
                    <a:lnTo>
                      <a:pt x="236" y="31"/>
                    </a:lnTo>
                    <a:lnTo>
                      <a:pt x="284" y="14"/>
                    </a:lnTo>
                    <a:lnTo>
                      <a:pt x="333" y="4"/>
                    </a:lnTo>
                    <a:lnTo>
                      <a:pt x="385" y="0"/>
                    </a:lnTo>
                    <a:close/>
                  </a:path>
                </a:pathLst>
              </a:custGeom>
              <a:solidFill>
                <a:srgbClr val="91FFD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6170" name="Freeform 10"/>
              <p:cNvSpPr>
                <a:spLocks/>
              </p:cNvSpPr>
              <p:nvPr/>
            </p:nvSpPr>
            <p:spPr bwMode="auto">
              <a:xfrm>
                <a:off x="149" y="305"/>
                <a:ext cx="250" cy="250"/>
              </a:xfrm>
              <a:custGeom>
                <a:avLst/>
                <a:gdLst>
                  <a:gd name="T0" fmla="*/ 0 w 728"/>
                  <a:gd name="T1" fmla="*/ 0 h 726"/>
                  <a:gd name="T2" fmla="*/ 0 w 728"/>
                  <a:gd name="T3" fmla="*/ 0 h 726"/>
                  <a:gd name="T4" fmla="*/ 0 w 728"/>
                  <a:gd name="T5" fmla="*/ 0 h 726"/>
                  <a:gd name="T6" fmla="*/ 0 w 728"/>
                  <a:gd name="T7" fmla="*/ 0 h 726"/>
                  <a:gd name="T8" fmla="*/ 0 w 728"/>
                  <a:gd name="T9" fmla="*/ 0 h 726"/>
                  <a:gd name="T10" fmla="*/ 0 w 728"/>
                  <a:gd name="T11" fmla="*/ 0 h 726"/>
                  <a:gd name="T12" fmla="*/ 0 w 728"/>
                  <a:gd name="T13" fmla="*/ 0 h 726"/>
                  <a:gd name="T14" fmla="*/ 0 w 728"/>
                  <a:gd name="T15" fmla="*/ 0 h 726"/>
                  <a:gd name="T16" fmla="*/ 0 w 728"/>
                  <a:gd name="T17" fmla="*/ 0 h 726"/>
                  <a:gd name="T18" fmla="*/ 0 w 728"/>
                  <a:gd name="T19" fmla="*/ 0 h 726"/>
                  <a:gd name="T20" fmla="*/ 0 w 728"/>
                  <a:gd name="T21" fmla="*/ 0 h 726"/>
                  <a:gd name="T22" fmla="*/ 0 w 728"/>
                  <a:gd name="T23" fmla="*/ 0 h 726"/>
                  <a:gd name="T24" fmla="*/ 0 w 728"/>
                  <a:gd name="T25" fmla="*/ 0 h 726"/>
                  <a:gd name="T26" fmla="*/ 0 w 728"/>
                  <a:gd name="T27" fmla="*/ 0 h 726"/>
                  <a:gd name="T28" fmla="*/ 0 w 728"/>
                  <a:gd name="T29" fmla="*/ 0 h 726"/>
                  <a:gd name="T30" fmla="*/ 0 w 728"/>
                  <a:gd name="T31" fmla="*/ 0 h 726"/>
                  <a:gd name="T32" fmla="*/ 0 w 728"/>
                  <a:gd name="T33" fmla="*/ 0 h 726"/>
                  <a:gd name="T34" fmla="*/ 0 w 728"/>
                  <a:gd name="T35" fmla="*/ 0 h 726"/>
                  <a:gd name="T36" fmla="*/ 0 w 728"/>
                  <a:gd name="T37" fmla="*/ 0 h 726"/>
                  <a:gd name="T38" fmla="*/ 0 w 728"/>
                  <a:gd name="T39" fmla="*/ 0 h 726"/>
                  <a:gd name="T40" fmla="*/ 0 w 728"/>
                  <a:gd name="T41" fmla="*/ 0 h 726"/>
                  <a:gd name="T42" fmla="*/ 0 w 728"/>
                  <a:gd name="T43" fmla="*/ 0 h 726"/>
                  <a:gd name="T44" fmla="*/ 0 w 728"/>
                  <a:gd name="T45" fmla="*/ 0 h 726"/>
                  <a:gd name="T46" fmla="*/ 0 w 728"/>
                  <a:gd name="T47" fmla="*/ 0 h 726"/>
                  <a:gd name="T48" fmla="*/ 0 w 728"/>
                  <a:gd name="T49" fmla="*/ 0 h 726"/>
                  <a:gd name="T50" fmla="*/ 0 w 728"/>
                  <a:gd name="T51" fmla="*/ 0 h 726"/>
                  <a:gd name="T52" fmla="*/ 0 w 728"/>
                  <a:gd name="T53" fmla="*/ 0 h 726"/>
                  <a:gd name="T54" fmla="*/ 0 w 728"/>
                  <a:gd name="T55" fmla="*/ 0 h 726"/>
                  <a:gd name="T56" fmla="*/ 0 w 728"/>
                  <a:gd name="T57" fmla="*/ 0 h 726"/>
                  <a:gd name="T58" fmla="*/ 0 w 728"/>
                  <a:gd name="T59" fmla="*/ 0 h 726"/>
                  <a:gd name="T60" fmla="*/ 0 w 728"/>
                  <a:gd name="T61" fmla="*/ 0 h 726"/>
                  <a:gd name="T62" fmla="*/ 0 w 728"/>
                  <a:gd name="T63" fmla="*/ 0 h 726"/>
                  <a:gd name="T64" fmla="*/ 0 w 728"/>
                  <a:gd name="T65" fmla="*/ 0 h 726"/>
                  <a:gd name="T66" fmla="*/ 0 w 728"/>
                  <a:gd name="T67" fmla="*/ 0 h 726"/>
                  <a:gd name="T68" fmla="*/ 0 w 728"/>
                  <a:gd name="T69" fmla="*/ 0 h 726"/>
                  <a:gd name="T70" fmla="*/ 0 w 728"/>
                  <a:gd name="T71" fmla="*/ 0 h 726"/>
                  <a:gd name="T72" fmla="*/ 0 w 728"/>
                  <a:gd name="T73" fmla="*/ 0 h 726"/>
                  <a:gd name="T74" fmla="*/ 0 w 728"/>
                  <a:gd name="T75" fmla="*/ 0 h 726"/>
                  <a:gd name="T76" fmla="*/ 0 w 728"/>
                  <a:gd name="T77" fmla="*/ 0 h 726"/>
                  <a:gd name="T78" fmla="*/ 0 w 728"/>
                  <a:gd name="T79" fmla="*/ 0 h 726"/>
                  <a:gd name="T80" fmla="*/ 0 w 728"/>
                  <a:gd name="T81" fmla="*/ 0 h 726"/>
                  <a:gd name="T82" fmla="*/ 0 w 728"/>
                  <a:gd name="T83" fmla="*/ 0 h 726"/>
                  <a:gd name="T84" fmla="*/ 0 w 728"/>
                  <a:gd name="T85" fmla="*/ 0 h 726"/>
                  <a:gd name="T86" fmla="*/ 0 w 728"/>
                  <a:gd name="T87" fmla="*/ 0 h 726"/>
                  <a:gd name="T88" fmla="*/ 0 w 728"/>
                  <a:gd name="T89" fmla="*/ 0 h 726"/>
                  <a:gd name="T90" fmla="*/ 0 w 728"/>
                  <a:gd name="T91" fmla="*/ 0 h 726"/>
                  <a:gd name="T92" fmla="*/ 0 w 728"/>
                  <a:gd name="T93" fmla="*/ 0 h 726"/>
                  <a:gd name="T94" fmla="*/ 0 w 728"/>
                  <a:gd name="T95" fmla="*/ 0 h 726"/>
                  <a:gd name="T96" fmla="*/ 0 w 728"/>
                  <a:gd name="T97" fmla="*/ 0 h 726"/>
                  <a:gd name="T98" fmla="*/ 0 w 728"/>
                  <a:gd name="T99" fmla="*/ 0 h 72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728"/>
                  <a:gd name="T151" fmla="*/ 0 h 726"/>
                  <a:gd name="T152" fmla="*/ 728 w 728"/>
                  <a:gd name="T153" fmla="*/ 726 h 72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728" h="726">
                    <a:moveTo>
                      <a:pt x="364" y="0"/>
                    </a:moveTo>
                    <a:lnTo>
                      <a:pt x="414" y="4"/>
                    </a:lnTo>
                    <a:lnTo>
                      <a:pt x="461" y="13"/>
                    </a:lnTo>
                    <a:lnTo>
                      <a:pt x="506" y="29"/>
                    </a:lnTo>
                    <a:lnTo>
                      <a:pt x="548" y="50"/>
                    </a:lnTo>
                    <a:lnTo>
                      <a:pt x="586" y="76"/>
                    </a:lnTo>
                    <a:lnTo>
                      <a:pt x="622" y="107"/>
                    </a:lnTo>
                    <a:lnTo>
                      <a:pt x="653" y="142"/>
                    </a:lnTo>
                    <a:lnTo>
                      <a:pt x="679" y="180"/>
                    </a:lnTo>
                    <a:lnTo>
                      <a:pt x="700" y="223"/>
                    </a:lnTo>
                    <a:lnTo>
                      <a:pt x="716" y="268"/>
                    </a:lnTo>
                    <a:lnTo>
                      <a:pt x="725" y="315"/>
                    </a:lnTo>
                    <a:lnTo>
                      <a:pt x="728" y="364"/>
                    </a:lnTo>
                    <a:lnTo>
                      <a:pt x="725" y="414"/>
                    </a:lnTo>
                    <a:lnTo>
                      <a:pt x="716" y="461"/>
                    </a:lnTo>
                    <a:lnTo>
                      <a:pt x="700" y="506"/>
                    </a:lnTo>
                    <a:lnTo>
                      <a:pt x="679" y="547"/>
                    </a:lnTo>
                    <a:lnTo>
                      <a:pt x="653" y="585"/>
                    </a:lnTo>
                    <a:lnTo>
                      <a:pt x="622" y="620"/>
                    </a:lnTo>
                    <a:lnTo>
                      <a:pt x="586" y="651"/>
                    </a:lnTo>
                    <a:lnTo>
                      <a:pt x="548" y="677"/>
                    </a:lnTo>
                    <a:lnTo>
                      <a:pt x="506" y="697"/>
                    </a:lnTo>
                    <a:lnTo>
                      <a:pt x="461" y="713"/>
                    </a:lnTo>
                    <a:lnTo>
                      <a:pt x="414" y="722"/>
                    </a:lnTo>
                    <a:lnTo>
                      <a:pt x="364" y="726"/>
                    </a:lnTo>
                    <a:lnTo>
                      <a:pt x="315" y="722"/>
                    </a:lnTo>
                    <a:lnTo>
                      <a:pt x="267" y="713"/>
                    </a:lnTo>
                    <a:lnTo>
                      <a:pt x="222" y="697"/>
                    </a:lnTo>
                    <a:lnTo>
                      <a:pt x="181" y="677"/>
                    </a:lnTo>
                    <a:lnTo>
                      <a:pt x="142" y="651"/>
                    </a:lnTo>
                    <a:lnTo>
                      <a:pt x="107" y="620"/>
                    </a:lnTo>
                    <a:lnTo>
                      <a:pt x="76" y="585"/>
                    </a:lnTo>
                    <a:lnTo>
                      <a:pt x="50" y="547"/>
                    </a:lnTo>
                    <a:lnTo>
                      <a:pt x="29" y="505"/>
                    </a:lnTo>
                    <a:lnTo>
                      <a:pt x="13" y="461"/>
                    </a:lnTo>
                    <a:lnTo>
                      <a:pt x="4" y="414"/>
                    </a:lnTo>
                    <a:lnTo>
                      <a:pt x="0" y="364"/>
                    </a:lnTo>
                    <a:lnTo>
                      <a:pt x="4" y="315"/>
                    </a:lnTo>
                    <a:lnTo>
                      <a:pt x="13" y="268"/>
                    </a:lnTo>
                    <a:lnTo>
                      <a:pt x="29" y="223"/>
                    </a:lnTo>
                    <a:lnTo>
                      <a:pt x="50" y="180"/>
                    </a:lnTo>
                    <a:lnTo>
                      <a:pt x="76" y="142"/>
                    </a:lnTo>
                    <a:lnTo>
                      <a:pt x="107" y="107"/>
                    </a:lnTo>
                    <a:lnTo>
                      <a:pt x="142" y="76"/>
                    </a:lnTo>
                    <a:lnTo>
                      <a:pt x="181" y="50"/>
                    </a:lnTo>
                    <a:lnTo>
                      <a:pt x="222" y="29"/>
                    </a:lnTo>
                    <a:lnTo>
                      <a:pt x="267" y="13"/>
                    </a:lnTo>
                    <a:lnTo>
                      <a:pt x="315" y="4"/>
                    </a:lnTo>
                    <a:lnTo>
                      <a:pt x="364" y="0"/>
                    </a:lnTo>
                    <a:close/>
                  </a:path>
                </a:pathLst>
              </a:custGeom>
              <a:solidFill>
                <a:srgbClr val="99FFD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6171" name="Freeform 11"/>
              <p:cNvSpPr>
                <a:spLocks/>
              </p:cNvSpPr>
              <p:nvPr/>
            </p:nvSpPr>
            <p:spPr bwMode="auto">
              <a:xfrm>
                <a:off x="157" y="309"/>
                <a:ext cx="235" cy="236"/>
              </a:xfrm>
              <a:custGeom>
                <a:avLst/>
                <a:gdLst>
                  <a:gd name="T0" fmla="*/ 0 w 690"/>
                  <a:gd name="T1" fmla="*/ 0 h 688"/>
                  <a:gd name="T2" fmla="*/ 0 w 690"/>
                  <a:gd name="T3" fmla="*/ 0 h 688"/>
                  <a:gd name="T4" fmla="*/ 0 w 690"/>
                  <a:gd name="T5" fmla="*/ 0 h 688"/>
                  <a:gd name="T6" fmla="*/ 0 w 690"/>
                  <a:gd name="T7" fmla="*/ 0 h 688"/>
                  <a:gd name="T8" fmla="*/ 0 w 690"/>
                  <a:gd name="T9" fmla="*/ 0 h 688"/>
                  <a:gd name="T10" fmla="*/ 0 w 690"/>
                  <a:gd name="T11" fmla="*/ 0 h 688"/>
                  <a:gd name="T12" fmla="*/ 0 w 690"/>
                  <a:gd name="T13" fmla="*/ 0 h 688"/>
                  <a:gd name="T14" fmla="*/ 0 w 690"/>
                  <a:gd name="T15" fmla="*/ 0 h 688"/>
                  <a:gd name="T16" fmla="*/ 0 w 690"/>
                  <a:gd name="T17" fmla="*/ 0 h 688"/>
                  <a:gd name="T18" fmla="*/ 0 w 690"/>
                  <a:gd name="T19" fmla="*/ 0 h 688"/>
                  <a:gd name="T20" fmla="*/ 0 w 690"/>
                  <a:gd name="T21" fmla="*/ 0 h 688"/>
                  <a:gd name="T22" fmla="*/ 0 w 690"/>
                  <a:gd name="T23" fmla="*/ 0 h 688"/>
                  <a:gd name="T24" fmla="*/ 0 w 690"/>
                  <a:gd name="T25" fmla="*/ 0 h 688"/>
                  <a:gd name="T26" fmla="*/ 0 w 690"/>
                  <a:gd name="T27" fmla="*/ 0 h 688"/>
                  <a:gd name="T28" fmla="*/ 0 w 690"/>
                  <a:gd name="T29" fmla="*/ 0 h 688"/>
                  <a:gd name="T30" fmla="*/ 0 w 690"/>
                  <a:gd name="T31" fmla="*/ 0 h 688"/>
                  <a:gd name="T32" fmla="*/ 0 w 690"/>
                  <a:gd name="T33" fmla="*/ 0 h 688"/>
                  <a:gd name="T34" fmla="*/ 0 w 690"/>
                  <a:gd name="T35" fmla="*/ 0 h 688"/>
                  <a:gd name="T36" fmla="*/ 0 w 690"/>
                  <a:gd name="T37" fmla="*/ 0 h 688"/>
                  <a:gd name="T38" fmla="*/ 0 w 690"/>
                  <a:gd name="T39" fmla="*/ 0 h 688"/>
                  <a:gd name="T40" fmla="*/ 0 w 690"/>
                  <a:gd name="T41" fmla="*/ 0 h 688"/>
                  <a:gd name="T42" fmla="*/ 0 w 690"/>
                  <a:gd name="T43" fmla="*/ 0 h 688"/>
                  <a:gd name="T44" fmla="*/ 0 w 690"/>
                  <a:gd name="T45" fmla="*/ 0 h 688"/>
                  <a:gd name="T46" fmla="*/ 0 w 690"/>
                  <a:gd name="T47" fmla="*/ 0 h 688"/>
                  <a:gd name="T48" fmla="*/ 0 w 690"/>
                  <a:gd name="T49" fmla="*/ 0 h 688"/>
                  <a:gd name="T50" fmla="*/ 0 w 690"/>
                  <a:gd name="T51" fmla="*/ 0 h 688"/>
                  <a:gd name="T52" fmla="*/ 0 w 690"/>
                  <a:gd name="T53" fmla="*/ 0 h 688"/>
                  <a:gd name="T54" fmla="*/ 0 w 690"/>
                  <a:gd name="T55" fmla="*/ 0 h 688"/>
                  <a:gd name="T56" fmla="*/ 0 w 690"/>
                  <a:gd name="T57" fmla="*/ 0 h 688"/>
                  <a:gd name="T58" fmla="*/ 0 w 690"/>
                  <a:gd name="T59" fmla="*/ 0 h 688"/>
                  <a:gd name="T60" fmla="*/ 0 w 690"/>
                  <a:gd name="T61" fmla="*/ 0 h 688"/>
                  <a:gd name="T62" fmla="*/ 0 w 690"/>
                  <a:gd name="T63" fmla="*/ 0 h 688"/>
                  <a:gd name="T64" fmla="*/ 0 w 690"/>
                  <a:gd name="T65" fmla="*/ 0 h 688"/>
                  <a:gd name="T66" fmla="*/ 0 w 690"/>
                  <a:gd name="T67" fmla="*/ 0 h 688"/>
                  <a:gd name="T68" fmla="*/ 0 w 690"/>
                  <a:gd name="T69" fmla="*/ 0 h 688"/>
                  <a:gd name="T70" fmla="*/ 0 w 690"/>
                  <a:gd name="T71" fmla="*/ 0 h 688"/>
                  <a:gd name="T72" fmla="*/ 0 w 690"/>
                  <a:gd name="T73" fmla="*/ 0 h 688"/>
                  <a:gd name="T74" fmla="*/ 0 w 690"/>
                  <a:gd name="T75" fmla="*/ 0 h 688"/>
                  <a:gd name="T76" fmla="*/ 0 w 690"/>
                  <a:gd name="T77" fmla="*/ 0 h 688"/>
                  <a:gd name="T78" fmla="*/ 0 w 690"/>
                  <a:gd name="T79" fmla="*/ 0 h 688"/>
                  <a:gd name="T80" fmla="*/ 0 w 690"/>
                  <a:gd name="T81" fmla="*/ 0 h 688"/>
                  <a:gd name="T82" fmla="*/ 0 w 690"/>
                  <a:gd name="T83" fmla="*/ 0 h 688"/>
                  <a:gd name="T84" fmla="*/ 0 w 690"/>
                  <a:gd name="T85" fmla="*/ 0 h 688"/>
                  <a:gd name="T86" fmla="*/ 0 w 690"/>
                  <a:gd name="T87" fmla="*/ 0 h 688"/>
                  <a:gd name="T88" fmla="*/ 0 w 690"/>
                  <a:gd name="T89" fmla="*/ 0 h 688"/>
                  <a:gd name="T90" fmla="*/ 0 w 690"/>
                  <a:gd name="T91" fmla="*/ 0 h 688"/>
                  <a:gd name="T92" fmla="*/ 0 w 690"/>
                  <a:gd name="T93" fmla="*/ 0 h 688"/>
                  <a:gd name="T94" fmla="*/ 0 w 690"/>
                  <a:gd name="T95" fmla="*/ 0 h 688"/>
                  <a:gd name="T96" fmla="*/ 0 w 690"/>
                  <a:gd name="T97" fmla="*/ 0 h 688"/>
                  <a:gd name="T98" fmla="*/ 0 w 690"/>
                  <a:gd name="T99" fmla="*/ 0 h 68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90"/>
                  <a:gd name="T151" fmla="*/ 0 h 688"/>
                  <a:gd name="T152" fmla="*/ 690 w 690"/>
                  <a:gd name="T153" fmla="*/ 688 h 68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90" h="688">
                    <a:moveTo>
                      <a:pt x="345" y="0"/>
                    </a:moveTo>
                    <a:lnTo>
                      <a:pt x="392" y="3"/>
                    </a:lnTo>
                    <a:lnTo>
                      <a:pt x="437" y="13"/>
                    </a:lnTo>
                    <a:lnTo>
                      <a:pt x="479" y="27"/>
                    </a:lnTo>
                    <a:lnTo>
                      <a:pt x="519" y="47"/>
                    </a:lnTo>
                    <a:lnTo>
                      <a:pt x="556" y="72"/>
                    </a:lnTo>
                    <a:lnTo>
                      <a:pt x="589" y="101"/>
                    </a:lnTo>
                    <a:lnTo>
                      <a:pt x="618" y="134"/>
                    </a:lnTo>
                    <a:lnTo>
                      <a:pt x="643" y="171"/>
                    </a:lnTo>
                    <a:lnTo>
                      <a:pt x="663" y="211"/>
                    </a:lnTo>
                    <a:lnTo>
                      <a:pt x="678" y="253"/>
                    </a:lnTo>
                    <a:lnTo>
                      <a:pt x="687" y="298"/>
                    </a:lnTo>
                    <a:lnTo>
                      <a:pt x="690" y="344"/>
                    </a:lnTo>
                    <a:lnTo>
                      <a:pt x="687" y="391"/>
                    </a:lnTo>
                    <a:lnTo>
                      <a:pt x="678" y="436"/>
                    </a:lnTo>
                    <a:lnTo>
                      <a:pt x="663" y="479"/>
                    </a:lnTo>
                    <a:lnTo>
                      <a:pt x="643" y="518"/>
                    </a:lnTo>
                    <a:lnTo>
                      <a:pt x="618" y="555"/>
                    </a:lnTo>
                    <a:lnTo>
                      <a:pt x="589" y="588"/>
                    </a:lnTo>
                    <a:lnTo>
                      <a:pt x="556" y="617"/>
                    </a:lnTo>
                    <a:lnTo>
                      <a:pt x="519" y="642"/>
                    </a:lnTo>
                    <a:lnTo>
                      <a:pt x="479" y="661"/>
                    </a:lnTo>
                    <a:lnTo>
                      <a:pt x="437" y="676"/>
                    </a:lnTo>
                    <a:lnTo>
                      <a:pt x="392" y="685"/>
                    </a:lnTo>
                    <a:lnTo>
                      <a:pt x="345" y="688"/>
                    </a:lnTo>
                    <a:lnTo>
                      <a:pt x="298" y="685"/>
                    </a:lnTo>
                    <a:lnTo>
                      <a:pt x="253" y="676"/>
                    </a:lnTo>
                    <a:lnTo>
                      <a:pt x="211" y="661"/>
                    </a:lnTo>
                    <a:lnTo>
                      <a:pt x="171" y="642"/>
                    </a:lnTo>
                    <a:lnTo>
                      <a:pt x="135" y="617"/>
                    </a:lnTo>
                    <a:lnTo>
                      <a:pt x="101" y="588"/>
                    </a:lnTo>
                    <a:lnTo>
                      <a:pt x="72" y="555"/>
                    </a:lnTo>
                    <a:lnTo>
                      <a:pt x="47" y="518"/>
                    </a:lnTo>
                    <a:lnTo>
                      <a:pt x="27" y="479"/>
                    </a:lnTo>
                    <a:lnTo>
                      <a:pt x="13" y="436"/>
                    </a:lnTo>
                    <a:lnTo>
                      <a:pt x="3" y="391"/>
                    </a:lnTo>
                    <a:lnTo>
                      <a:pt x="0" y="344"/>
                    </a:lnTo>
                    <a:lnTo>
                      <a:pt x="3" y="298"/>
                    </a:lnTo>
                    <a:lnTo>
                      <a:pt x="13" y="253"/>
                    </a:lnTo>
                    <a:lnTo>
                      <a:pt x="27" y="211"/>
                    </a:lnTo>
                    <a:lnTo>
                      <a:pt x="47" y="171"/>
                    </a:lnTo>
                    <a:lnTo>
                      <a:pt x="72" y="134"/>
                    </a:lnTo>
                    <a:lnTo>
                      <a:pt x="101" y="101"/>
                    </a:lnTo>
                    <a:lnTo>
                      <a:pt x="135" y="72"/>
                    </a:lnTo>
                    <a:lnTo>
                      <a:pt x="171" y="47"/>
                    </a:lnTo>
                    <a:lnTo>
                      <a:pt x="211" y="27"/>
                    </a:lnTo>
                    <a:lnTo>
                      <a:pt x="253" y="13"/>
                    </a:lnTo>
                    <a:lnTo>
                      <a:pt x="298" y="3"/>
                    </a:lnTo>
                    <a:lnTo>
                      <a:pt x="345" y="0"/>
                    </a:lnTo>
                    <a:close/>
                  </a:path>
                </a:pathLst>
              </a:custGeom>
              <a:solidFill>
                <a:srgbClr val="9EFF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6172" name="Freeform 12"/>
              <p:cNvSpPr>
                <a:spLocks/>
              </p:cNvSpPr>
              <p:nvPr/>
            </p:nvSpPr>
            <p:spPr bwMode="auto">
              <a:xfrm>
                <a:off x="163" y="311"/>
                <a:ext cx="223" cy="225"/>
              </a:xfrm>
              <a:custGeom>
                <a:avLst/>
                <a:gdLst>
                  <a:gd name="T0" fmla="*/ 0 w 651"/>
                  <a:gd name="T1" fmla="*/ 0 h 650"/>
                  <a:gd name="T2" fmla="*/ 0 w 651"/>
                  <a:gd name="T3" fmla="*/ 0 h 650"/>
                  <a:gd name="T4" fmla="*/ 0 w 651"/>
                  <a:gd name="T5" fmla="*/ 0 h 650"/>
                  <a:gd name="T6" fmla="*/ 0 w 651"/>
                  <a:gd name="T7" fmla="*/ 0 h 650"/>
                  <a:gd name="T8" fmla="*/ 0 w 651"/>
                  <a:gd name="T9" fmla="*/ 0 h 650"/>
                  <a:gd name="T10" fmla="*/ 0 w 651"/>
                  <a:gd name="T11" fmla="*/ 0 h 650"/>
                  <a:gd name="T12" fmla="*/ 0 w 651"/>
                  <a:gd name="T13" fmla="*/ 0 h 650"/>
                  <a:gd name="T14" fmla="*/ 0 w 651"/>
                  <a:gd name="T15" fmla="*/ 0 h 650"/>
                  <a:gd name="T16" fmla="*/ 0 w 651"/>
                  <a:gd name="T17" fmla="*/ 0 h 650"/>
                  <a:gd name="T18" fmla="*/ 0 w 651"/>
                  <a:gd name="T19" fmla="*/ 0 h 650"/>
                  <a:gd name="T20" fmla="*/ 0 w 651"/>
                  <a:gd name="T21" fmla="*/ 0 h 650"/>
                  <a:gd name="T22" fmla="*/ 0 w 651"/>
                  <a:gd name="T23" fmla="*/ 0 h 650"/>
                  <a:gd name="T24" fmla="*/ 0 w 651"/>
                  <a:gd name="T25" fmla="*/ 0 h 650"/>
                  <a:gd name="T26" fmla="*/ 0 w 651"/>
                  <a:gd name="T27" fmla="*/ 0 h 650"/>
                  <a:gd name="T28" fmla="*/ 0 w 651"/>
                  <a:gd name="T29" fmla="*/ 0 h 650"/>
                  <a:gd name="T30" fmla="*/ 0 w 651"/>
                  <a:gd name="T31" fmla="*/ 0 h 650"/>
                  <a:gd name="T32" fmla="*/ 0 w 651"/>
                  <a:gd name="T33" fmla="*/ 0 h 650"/>
                  <a:gd name="T34" fmla="*/ 0 w 651"/>
                  <a:gd name="T35" fmla="*/ 0 h 650"/>
                  <a:gd name="T36" fmla="*/ 0 w 651"/>
                  <a:gd name="T37" fmla="*/ 0 h 650"/>
                  <a:gd name="T38" fmla="*/ 0 w 651"/>
                  <a:gd name="T39" fmla="*/ 0 h 650"/>
                  <a:gd name="T40" fmla="*/ 0 w 651"/>
                  <a:gd name="T41" fmla="*/ 0 h 650"/>
                  <a:gd name="T42" fmla="*/ 0 w 651"/>
                  <a:gd name="T43" fmla="*/ 0 h 650"/>
                  <a:gd name="T44" fmla="*/ 0 w 651"/>
                  <a:gd name="T45" fmla="*/ 0 h 650"/>
                  <a:gd name="T46" fmla="*/ 0 w 651"/>
                  <a:gd name="T47" fmla="*/ 0 h 650"/>
                  <a:gd name="T48" fmla="*/ 0 w 651"/>
                  <a:gd name="T49" fmla="*/ 0 h 650"/>
                  <a:gd name="T50" fmla="*/ 0 w 651"/>
                  <a:gd name="T51" fmla="*/ 0 h 650"/>
                  <a:gd name="T52" fmla="*/ 0 w 651"/>
                  <a:gd name="T53" fmla="*/ 0 h 650"/>
                  <a:gd name="T54" fmla="*/ 0 w 651"/>
                  <a:gd name="T55" fmla="*/ 0 h 650"/>
                  <a:gd name="T56" fmla="*/ 0 w 651"/>
                  <a:gd name="T57" fmla="*/ 0 h 650"/>
                  <a:gd name="T58" fmla="*/ 0 w 651"/>
                  <a:gd name="T59" fmla="*/ 0 h 650"/>
                  <a:gd name="T60" fmla="*/ 0 w 651"/>
                  <a:gd name="T61" fmla="*/ 0 h 650"/>
                  <a:gd name="T62" fmla="*/ 0 w 651"/>
                  <a:gd name="T63" fmla="*/ 0 h 650"/>
                  <a:gd name="T64" fmla="*/ 0 w 651"/>
                  <a:gd name="T65" fmla="*/ 0 h 650"/>
                  <a:gd name="T66" fmla="*/ 0 w 651"/>
                  <a:gd name="T67" fmla="*/ 0 h 650"/>
                  <a:gd name="T68" fmla="*/ 0 w 651"/>
                  <a:gd name="T69" fmla="*/ 0 h 650"/>
                  <a:gd name="T70" fmla="*/ 0 w 651"/>
                  <a:gd name="T71" fmla="*/ 0 h 650"/>
                  <a:gd name="T72" fmla="*/ 0 w 651"/>
                  <a:gd name="T73" fmla="*/ 0 h 650"/>
                  <a:gd name="T74" fmla="*/ 0 w 651"/>
                  <a:gd name="T75" fmla="*/ 0 h 650"/>
                  <a:gd name="T76" fmla="*/ 0 w 651"/>
                  <a:gd name="T77" fmla="*/ 0 h 650"/>
                  <a:gd name="T78" fmla="*/ 0 w 651"/>
                  <a:gd name="T79" fmla="*/ 0 h 650"/>
                  <a:gd name="T80" fmla="*/ 0 w 651"/>
                  <a:gd name="T81" fmla="*/ 0 h 650"/>
                  <a:gd name="T82" fmla="*/ 0 w 651"/>
                  <a:gd name="T83" fmla="*/ 0 h 650"/>
                  <a:gd name="T84" fmla="*/ 0 w 651"/>
                  <a:gd name="T85" fmla="*/ 0 h 650"/>
                  <a:gd name="T86" fmla="*/ 0 w 651"/>
                  <a:gd name="T87" fmla="*/ 0 h 650"/>
                  <a:gd name="T88" fmla="*/ 0 w 651"/>
                  <a:gd name="T89" fmla="*/ 0 h 650"/>
                  <a:gd name="T90" fmla="*/ 0 w 651"/>
                  <a:gd name="T91" fmla="*/ 0 h 650"/>
                  <a:gd name="T92" fmla="*/ 0 w 651"/>
                  <a:gd name="T93" fmla="*/ 0 h 650"/>
                  <a:gd name="T94" fmla="*/ 0 w 651"/>
                  <a:gd name="T95" fmla="*/ 0 h 650"/>
                  <a:gd name="T96" fmla="*/ 0 w 651"/>
                  <a:gd name="T97" fmla="*/ 0 h 650"/>
                  <a:gd name="T98" fmla="*/ 0 w 651"/>
                  <a:gd name="T99" fmla="*/ 0 h 65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51"/>
                  <a:gd name="T151" fmla="*/ 0 h 650"/>
                  <a:gd name="T152" fmla="*/ 651 w 651"/>
                  <a:gd name="T153" fmla="*/ 650 h 65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51" h="650">
                    <a:moveTo>
                      <a:pt x="325" y="0"/>
                    </a:moveTo>
                    <a:lnTo>
                      <a:pt x="370" y="4"/>
                    </a:lnTo>
                    <a:lnTo>
                      <a:pt x="411" y="12"/>
                    </a:lnTo>
                    <a:lnTo>
                      <a:pt x="452" y="26"/>
                    </a:lnTo>
                    <a:lnTo>
                      <a:pt x="489" y="45"/>
                    </a:lnTo>
                    <a:lnTo>
                      <a:pt x="524" y="69"/>
                    </a:lnTo>
                    <a:lnTo>
                      <a:pt x="555" y="96"/>
                    </a:lnTo>
                    <a:lnTo>
                      <a:pt x="583" y="128"/>
                    </a:lnTo>
                    <a:lnTo>
                      <a:pt x="607" y="162"/>
                    </a:lnTo>
                    <a:lnTo>
                      <a:pt x="626" y="199"/>
                    </a:lnTo>
                    <a:lnTo>
                      <a:pt x="639" y="239"/>
                    </a:lnTo>
                    <a:lnTo>
                      <a:pt x="648" y="282"/>
                    </a:lnTo>
                    <a:lnTo>
                      <a:pt x="651" y="325"/>
                    </a:lnTo>
                    <a:lnTo>
                      <a:pt x="648" y="369"/>
                    </a:lnTo>
                    <a:lnTo>
                      <a:pt x="639" y="411"/>
                    </a:lnTo>
                    <a:lnTo>
                      <a:pt x="626" y="451"/>
                    </a:lnTo>
                    <a:lnTo>
                      <a:pt x="607" y="488"/>
                    </a:lnTo>
                    <a:lnTo>
                      <a:pt x="583" y="523"/>
                    </a:lnTo>
                    <a:lnTo>
                      <a:pt x="555" y="554"/>
                    </a:lnTo>
                    <a:lnTo>
                      <a:pt x="524" y="582"/>
                    </a:lnTo>
                    <a:lnTo>
                      <a:pt x="489" y="606"/>
                    </a:lnTo>
                    <a:lnTo>
                      <a:pt x="452" y="625"/>
                    </a:lnTo>
                    <a:lnTo>
                      <a:pt x="411" y="638"/>
                    </a:lnTo>
                    <a:lnTo>
                      <a:pt x="370" y="647"/>
                    </a:lnTo>
                    <a:lnTo>
                      <a:pt x="325" y="650"/>
                    </a:lnTo>
                    <a:lnTo>
                      <a:pt x="282" y="647"/>
                    </a:lnTo>
                    <a:lnTo>
                      <a:pt x="240" y="638"/>
                    </a:lnTo>
                    <a:lnTo>
                      <a:pt x="200" y="625"/>
                    </a:lnTo>
                    <a:lnTo>
                      <a:pt x="162" y="606"/>
                    </a:lnTo>
                    <a:lnTo>
                      <a:pt x="127" y="582"/>
                    </a:lnTo>
                    <a:lnTo>
                      <a:pt x="96" y="554"/>
                    </a:lnTo>
                    <a:lnTo>
                      <a:pt x="68" y="523"/>
                    </a:lnTo>
                    <a:lnTo>
                      <a:pt x="45" y="488"/>
                    </a:lnTo>
                    <a:lnTo>
                      <a:pt x="25" y="451"/>
                    </a:lnTo>
                    <a:lnTo>
                      <a:pt x="12" y="411"/>
                    </a:lnTo>
                    <a:lnTo>
                      <a:pt x="3" y="369"/>
                    </a:lnTo>
                    <a:lnTo>
                      <a:pt x="0" y="325"/>
                    </a:lnTo>
                    <a:lnTo>
                      <a:pt x="3" y="282"/>
                    </a:lnTo>
                    <a:lnTo>
                      <a:pt x="12" y="239"/>
                    </a:lnTo>
                    <a:lnTo>
                      <a:pt x="25" y="199"/>
                    </a:lnTo>
                    <a:lnTo>
                      <a:pt x="45" y="162"/>
                    </a:lnTo>
                    <a:lnTo>
                      <a:pt x="68" y="128"/>
                    </a:lnTo>
                    <a:lnTo>
                      <a:pt x="96" y="96"/>
                    </a:lnTo>
                    <a:lnTo>
                      <a:pt x="127" y="69"/>
                    </a:lnTo>
                    <a:lnTo>
                      <a:pt x="162" y="45"/>
                    </a:lnTo>
                    <a:lnTo>
                      <a:pt x="200" y="26"/>
                    </a:lnTo>
                    <a:lnTo>
                      <a:pt x="240" y="12"/>
                    </a:lnTo>
                    <a:lnTo>
                      <a:pt x="282" y="4"/>
                    </a:lnTo>
                    <a:lnTo>
                      <a:pt x="325" y="0"/>
                    </a:lnTo>
                    <a:close/>
                  </a:path>
                </a:pathLst>
              </a:custGeom>
              <a:solidFill>
                <a:srgbClr val="A3FFD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6173" name="Freeform 13"/>
              <p:cNvSpPr>
                <a:spLocks/>
              </p:cNvSpPr>
              <p:nvPr/>
            </p:nvSpPr>
            <p:spPr bwMode="auto">
              <a:xfrm>
                <a:off x="172" y="316"/>
                <a:ext cx="210" cy="209"/>
              </a:xfrm>
              <a:custGeom>
                <a:avLst/>
                <a:gdLst>
                  <a:gd name="T0" fmla="*/ 0 w 609"/>
                  <a:gd name="T1" fmla="*/ 0 h 608"/>
                  <a:gd name="T2" fmla="*/ 0 w 609"/>
                  <a:gd name="T3" fmla="*/ 0 h 608"/>
                  <a:gd name="T4" fmla="*/ 0 w 609"/>
                  <a:gd name="T5" fmla="*/ 0 h 608"/>
                  <a:gd name="T6" fmla="*/ 0 w 609"/>
                  <a:gd name="T7" fmla="*/ 0 h 608"/>
                  <a:gd name="T8" fmla="*/ 0 w 609"/>
                  <a:gd name="T9" fmla="*/ 0 h 608"/>
                  <a:gd name="T10" fmla="*/ 0 w 609"/>
                  <a:gd name="T11" fmla="*/ 0 h 608"/>
                  <a:gd name="T12" fmla="*/ 0 w 609"/>
                  <a:gd name="T13" fmla="*/ 0 h 608"/>
                  <a:gd name="T14" fmla="*/ 0 w 609"/>
                  <a:gd name="T15" fmla="*/ 0 h 608"/>
                  <a:gd name="T16" fmla="*/ 0 w 609"/>
                  <a:gd name="T17" fmla="*/ 0 h 608"/>
                  <a:gd name="T18" fmla="*/ 0 w 609"/>
                  <a:gd name="T19" fmla="*/ 0 h 608"/>
                  <a:gd name="T20" fmla="*/ 0 w 609"/>
                  <a:gd name="T21" fmla="*/ 0 h 608"/>
                  <a:gd name="T22" fmla="*/ 0 w 609"/>
                  <a:gd name="T23" fmla="*/ 0 h 608"/>
                  <a:gd name="T24" fmla="*/ 0 w 609"/>
                  <a:gd name="T25" fmla="*/ 0 h 608"/>
                  <a:gd name="T26" fmla="*/ 0 w 609"/>
                  <a:gd name="T27" fmla="*/ 0 h 608"/>
                  <a:gd name="T28" fmla="*/ 0 w 609"/>
                  <a:gd name="T29" fmla="*/ 0 h 608"/>
                  <a:gd name="T30" fmla="*/ 0 w 609"/>
                  <a:gd name="T31" fmla="*/ 0 h 608"/>
                  <a:gd name="T32" fmla="*/ 0 w 609"/>
                  <a:gd name="T33" fmla="*/ 0 h 608"/>
                  <a:gd name="T34" fmla="*/ 0 w 609"/>
                  <a:gd name="T35" fmla="*/ 0 h 608"/>
                  <a:gd name="T36" fmla="*/ 0 w 609"/>
                  <a:gd name="T37" fmla="*/ 0 h 608"/>
                  <a:gd name="T38" fmla="*/ 0 w 609"/>
                  <a:gd name="T39" fmla="*/ 0 h 608"/>
                  <a:gd name="T40" fmla="*/ 0 w 609"/>
                  <a:gd name="T41" fmla="*/ 0 h 608"/>
                  <a:gd name="T42" fmla="*/ 0 w 609"/>
                  <a:gd name="T43" fmla="*/ 0 h 608"/>
                  <a:gd name="T44" fmla="*/ 0 w 609"/>
                  <a:gd name="T45" fmla="*/ 0 h 608"/>
                  <a:gd name="T46" fmla="*/ 0 w 609"/>
                  <a:gd name="T47" fmla="*/ 0 h 608"/>
                  <a:gd name="T48" fmla="*/ 0 w 609"/>
                  <a:gd name="T49" fmla="*/ 0 h 608"/>
                  <a:gd name="T50" fmla="*/ 0 w 609"/>
                  <a:gd name="T51" fmla="*/ 0 h 608"/>
                  <a:gd name="T52" fmla="*/ 0 w 609"/>
                  <a:gd name="T53" fmla="*/ 0 h 608"/>
                  <a:gd name="T54" fmla="*/ 0 w 609"/>
                  <a:gd name="T55" fmla="*/ 0 h 608"/>
                  <a:gd name="T56" fmla="*/ 0 w 609"/>
                  <a:gd name="T57" fmla="*/ 0 h 608"/>
                  <a:gd name="T58" fmla="*/ 0 w 609"/>
                  <a:gd name="T59" fmla="*/ 0 h 608"/>
                  <a:gd name="T60" fmla="*/ 0 w 609"/>
                  <a:gd name="T61" fmla="*/ 0 h 608"/>
                  <a:gd name="T62" fmla="*/ 0 w 609"/>
                  <a:gd name="T63" fmla="*/ 0 h 608"/>
                  <a:gd name="T64" fmla="*/ 0 w 609"/>
                  <a:gd name="T65" fmla="*/ 0 h 608"/>
                  <a:gd name="T66" fmla="*/ 0 w 609"/>
                  <a:gd name="T67" fmla="*/ 0 h 608"/>
                  <a:gd name="T68" fmla="*/ 0 w 609"/>
                  <a:gd name="T69" fmla="*/ 0 h 608"/>
                  <a:gd name="T70" fmla="*/ 0 w 609"/>
                  <a:gd name="T71" fmla="*/ 0 h 608"/>
                  <a:gd name="T72" fmla="*/ 0 w 609"/>
                  <a:gd name="T73" fmla="*/ 0 h 608"/>
                  <a:gd name="T74" fmla="*/ 0 w 609"/>
                  <a:gd name="T75" fmla="*/ 0 h 608"/>
                  <a:gd name="T76" fmla="*/ 0 w 609"/>
                  <a:gd name="T77" fmla="*/ 0 h 608"/>
                  <a:gd name="T78" fmla="*/ 0 w 609"/>
                  <a:gd name="T79" fmla="*/ 0 h 608"/>
                  <a:gd name="T80" fmla="*/ 0 w 609"/>
                  <a:gd name="T81" fmla="*/ 0 h 608"/>
                  <a:gd name="T82" fmla="*/ 0 w 609"/>
                  <a:gd name="T83" fmla="*/ 0 h 608"/>
                  <a:gd name="T84" fmla="*/ 0 w 609"/>
                  <a:gd name="T85" fmla="*/ 0 h 608"/>
                  <a:gd name="T86" fmla="*/ 0 w 609"/>
                  <a:gd name="T87" fmla="*/ 0 h 608"/>
                  <a:gd name="T88" fmla="*/ 0 w 609"/>
                  <a:gd name="T89" fmla="*/ 0 h 608"/>
                  <a:gd name="T90" fmla="*/ 0 w 609"/>
                  <a:gd name="T91" fmla="*/ 0 h 608"/>
                  <a:gd name="T92" fmla="*/ 0 w 609"/>
                  <a:gd name="T93" fmla="*/ 0 h 608"/>
                  <a:gd name="T94" fmla="*/ 0 w 609"/>
                  <a:gd name="T95" fmla="*/ 0 h 608"/>
                  <a:gd name="T96" fmla="*/ 0 w 609"/>
                  <a:gd name="T97" fmla="*/ 0 h 608"/>
                  <a:gd name="T98" fmla="*/ 0 w 609"/>
                  <a:gd name="T99" fmla="*/ 0 h 60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09"/>
                  <a:gd name="T151" fmla="*/ 0 h 608"/>
                  <a:gd name="T152" fmla="*/ 609 w 609"/>
                  <a:gd name="T153" fmla="*/ 608 h 60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09" h="608">
                    <a:moveTo>
                      <a:pt x="304" y="0"/>
                    </a:moveTo>
                    <a:lnTo>
                      <a:pt x="346" y="3"/>
                    </a:lnTo>
                    <a:lnTo>
                      <a:pt x="385" y="11"/>
                    </a:lnTo>
                    <a:lnTo>
                      <a:pt x="423" y="24"/>
                    </a:lnTo>
                    <a:lnTo>
                      <a:pt x="458" y="42"/>
                    </a:lnTo>
                    <a:lnTo>
                      <a:pt x="490" y="64"/>
                    </a:lnTo>
                    <a:lnTo>
                      <a:pt x="520" y="90"/>
                    </a:lnTo>
                    <a:lnTo>
                      <a:pt x="546" y="119"/>
                    </a:lnTo>
                    <a:lnTo>
                      <a:pt x="567" y="151"/>
                    </a:lnTo>
                    <a:lnTo>
                      <a:pt x="585" y="186"/>
                    </a:lnTo>
                    <a:lnTo>
                      <a:pt x="598" y="223"/>
                    </a:lnTo>
                    <a:lnTo>
                      <a:pt x="606" y="263"/>
                    </a:lnTo>
                    <a:lnTo>
                      <a:pt x="609" y="304"/>
                    </a:lnTo>
                    <a:lnTo>
                      <a:pt x="606" y="345"/>
                    </a:lnTo>
                    <a:lnTo>
                      <a:pt x="598" y="385"/>
                    </a:lnTo>
                    <a:lnTo>
                      <a:pt x="585" y="422"/>
                    </a:lnTo>
                    <a:lnTo>
                      <a:pt x="567" y="457"/>
                    </a:lnTo>
                    <a:lnTo>
                      <a:pt x="546" y="489"/>
                    </a:lnTo>
                    <a:lnTo>
                      <a:pt x="520" y="519"/>
                    </a:lnTo>
                    <a:lnTo>
                      <a:pt x="490" y="545"/>
                    </a:lnTo>
                    <a:lnTo>
                      <a:pt x="458" y="566"/>
                    </a:lnTo>
                    <a:lnTo>
                      <a:pt x="423" y="584"/>
                    </a:lnTo>
                    <a:lnTo>
                      <a:pt x="385" y="597"/>
                    </a:lnTo>
                    <a:lnTo>
                      <a:pt x="346" y="605"/>
                    </a:lnTo>
                    <a:lnTo>
                      <a:pt x="304" y="608"/>
                    </a:lnTo>
                    <a:lnTo>
                      <a:pt x="263" y="605"/>
                    </a:lnTo>
                    <a:lnTo>
                      <a:pt x="224" y="597"/>
                    </a:lnTo>
                    <a:lnTo>
                      <a:pt x="186" y="584"/>
                    </a:lnTo>
                    <a:lnTo>
                      <a:pt x="151" y="566"/>
                    </a:lnTo>
                    <a:lnTo>
                      <a:pt x="119" y="545"/>
                    </a:lnTo>
                    <a:lnTo>
                      <a:pt x="90" y="519"/>
                    </a:lnTo>
                    <a:lnTo>
                      <a:pt x="64" y="489"/>
                    </a:lnTo>
                    <a:lnTo>
                      <a:pt x="42" y="457"/>
                    </a:lnTo>
                    <a:lnTo>
                      <a:pt x="24" y="422"/>
                    </a:lnTo>
                    <a:lnTo>
                      <a:pt x="11" y="385"/>
                    </a:lnTo>
                    <a:lnTo>
                      <a:pt x="3" y="345"/>
                    </a:lnTo>
                    <a:lnTo>
                      <a:pt x="0" y="304"/>
                    </a:lnTo>
                    <a:lnTo>
                      <a:pt x="3" y="263"/>
                    </a:lnTo>
                    <a:lnTo>
                      <a:pt x="11" y="223"/>
                    </a:lnTo>
                    <a:lnTo>
                      <a:pt x="24" y="186"/>
                    </a:lnTo>
                    <a:lnTo>
                      <a:pt x="42" y="151"/>
                    </a:lnTo>
                    <a:lnTo>
                      <a:pt x="64" y="119"/>
                    </a:lnTo>
                    <a:lnTo>
                      <a:pt x="90" y="90"/>
                    </a:lnTo>
                    <a:lnTo>
                      <a:pt x="119" y="64"/>
                    </a:lnTo>
                    <a:lnTo>
                      <a:pt x="151" y="42"/>
                    </a:lnTo>
                    <a:lnTo>
                      <a:pt x="186" y="24"/>
                    </a:lnTo>
                    <a:lnTo>
                      <a:pt x="224" y="11"/>
                    </a:lnTo>
                    <a:lnTo>
                      <a:pt x="263" y="3"/>
                    </a:lnTo>
                    <a:lnTo>
                      <a:pt x="304" y="0"/>
                    </a:lnTo>
                    <a:close/>
                  </a:path>
                </a:pathLst>
              </a:custGeom>
              <a:solidFill>
                <a:srgbClr val="ABFFD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6174" name="Freeform 14"/>
              <p:cNvSpPr>
                <a:spLocks/>
              </p:cNvSpPr>
              <p:nvPr/>
            </p:nvSpPr>
            <p:spPr bwMode="auto">
              <a:xfrm>
                <a:off x="180" y="318"/>
                <a:ext cx="196" cy="198"/>
              </a:xfrm>
              <a:custGeom>
                <a:avLst/>
                <a:gdLst>
                  <a:gd name="T0" fmla="*/ 0 w 571"/>
                  <a:gd name="T1" fmla="*/ 0 h 571"/>
                  <a:gd name="T2" fmla="*/ 0 w 571"/>
                  <a:gd name="T3" fmla="*/ 0 h 571"/>
                  <a:gd name="T4" fmla="*/ 0 w 571"/>
                  <a:gd name="T5" fmla="*/ 0 h 571"/>
                  <a:gd name="T6" fmla="*/ 0 w 571"/>
                  <a:gd name="T7" fmla="*/ 0 h 571"/>
                  <a:gd name="T8" fmla="*/ 0 w 571"/>
                  <a:gd name="T9" fmla="*/ 0 h 571"/>
                  <a:gd name="T10" fmla="*/ 0 w 571"/>
                  <a:gd name="T11" fmla="*/ 0 h 571"/>
                  <a:gd name="T12" fmla="*/ 0 w 571"/>
                  <a:gd name="T13" fmla="*/ 0 h 571"/>
                  <a:gd name="T14" fmla="*/ 0 w 571"/>
                  <a:gd name="T15" fmla="*/ 0 h 571"/>
                  <a:gd name="T16" fmla="*/ 0 w 571"/>
                  <a:gd name="T17" fmla="*/ 0 h 571"/>
                  <a:gd name="T18" fmla="*/ 0 w 571"/>
                  <a:gd name="T19" fmla="*/ 0 h 571"/>
                  <a:gd name="T20" fmla="*/ 0 w 571"/>
                  <a:gd name="T21" fmla="*/ 0 h 571"/>
                  <a:gd name="T22" fmla="*/ 0 w 571"/>
                  <a:gd name="T23" fmla="*/ 0 h 571"/>
                  <a:gd name="T24" fmla="*/ 0 w 571"/>
                  <a:gd name="T25" fmla="*/ 0 h 571"/>
                  <a:gd name="T26" fmla="*/ 0 w 571"/>
                  <a:gd name="T27" fmla="*/ 0 h 571"/>
                  <a:gd name="T28" fmla="*/ 0 w 571"/>
                  <a:gd name="T29" fmla="*/ 0 h 571"/>
                  <a:gd name="T30" fmla="*/ 0 w 571"/>
                  <a:gd name="T31" fmla="*/ 0 h 571"/>
                  <a:gd name="T32" fmla="*/ 0 w 571"/>
                  <a:gd name="T33" fmla="*/ 0 h 571"/>
                  <a:gd name="T34" fmla="*/ 0 w 571"/>
                  <a:gd name="T35" fmla="*/ 0 h 571"/>
                  <a:gd name="T36" fmla="*/ 0 w 571"/>
                  <a:gd name="T37" fmla="*/ 0 h 571"/>
                  <a:gd name="T38" fmla="*/ 0 w 571"/>
                  <a:gd name="T39" fmla="*/ 0 h 571"/>
                  <a:gd name="T40" fmla="*/ 0 w 571"/>
                  <a:gd name="T41" fmla="*/ 0 h 571"/>
                  <a:gd name="T42" fmla="*/ 0 w 571"/>
                  <a:gd name="T43" fmla="*/ 0 h 571"/>
                  <a:gd name="T44" fmla="*/ 0 w 571"/>
                  <a:gd name="T45" fmla="*/ 0 h 571"/>
                  <a:gd name="T46" fmla="*/ 0 w 571"/>
                  <a:gd name="T47" fmla="*/ 0 h 571"/>
                  <a:gd name="T48" fmla="*/ 0 w 571"/>
                  <a:gd name="T49" fmla="*/ 0 h 571"/>
                  <a:gd name="T50" fmla="*/ 0 w 571"/>
                  <a:gd name="T51" fmla="*/ 0 h 571"/>
                  <a:gd name="T52" fmla="*/ 0 w 571"/>
                  <a:gd name="T53" fmla="*/ 0 h 571"/>
                  <a:gd name="T54" fmla="*/ 0 w 571"/>
                  <a:gd name="T55" fmla="*/ 0 h 571"/>
                  <a:gd name="T56" fmla="*/ 0 w 571"/>
                  <a:gd name="T57" fmla="*/ 0 h 571"/>
                  <a:gd name="T58" fmla="*/ 0 w 571"/>
                  <a:gd name="T59" fmla="*/ 0 h 571"/>
                  <a:gd name="T60" fmla="*/ 0 w 571"/>
                  <a:gd name="T61" fmla="*/ 0 h 571"/>
                  <a:gd name="T62" fmla="*/ 0 w 571"/>
                  <a:gd name="T63" fmla="*/ 0 h 571"/>
                  <a:gd name="T64" fmla="*/ 0 w 571"/>
                  <a:gd name="T65" fmla="*/ 0 h 571"/>
                  <a:gd name="T66" fmla="*/ 0 w 571"/>
                  <a:gd name="T67" fmla="*/ 0 h 571"/>
                  <a:gd name="T68" fmla="*/ 0 w 571"/>
                  <a:gd name="T69" fmla="*/ 0 h 571"/>
                  <a:gd name="T70" fmla="*/ 0 w 571"/>
                  <a:gd name="T71" fmla="*/ 0 h 571"/>
                  <a:gd name="T72" fmla="*/ 0 w 571"/>
                  <a:gd name="T73" fmla="*/ 0 h 571"/>
                  <a:gd name="T74" fmla="*/ 0 w 571"/>
                  <a:gd name="T75" fmla="*/ 0 h 571"/>
                  <a:gd name="T76" fmla="*/ 0 w 571"/>
                  <a:gd name="T77" fmla="*/ 0 h 571"/>
                  <a:gd name="T78" fmla="*/ 0 w 571"/>
                  <a:gd name="T79" fmla="*/ 0 h 571"/>
                  <a:gd name="T80" fmla="*/ 0 w 571"/>
                  <a:gd name="T81" fmla="*/ 0 h 571"/>
                  <a:gd name="T82" fmla="*/ 0 w 571"/>
                  <a:gd name="T83" fmla="*/ 0 h 571"/>
                  <a:gd name="T84" fmla="*/ 0 w 571"/>
                  <a:gd name="T85" fmla="*/ 0 h 571"/>
                  <a:gd name="T86" fmla="*/ 0 w 571"/>
                  <a:gd name="T87" fmla="*/ 0 h 571"/>
                  <a:gd name="T88" fmla="*/ 0 w 571"/>
                  <a:gd name="T89" fmla="*/ 0 h 571"/>
                  <a:gd name="T90" fmla="*/ 0 w 571"/>
                  <a:gd name="T91" fmla="*/ 0 h 571"/>
                  <a:gd name="T92" fmla="*/ 0 w 571"/>
                  <a:gd name="T93" fmla="*/ 0 h 571"/>
                  <a:gd name="T94" fmla="*/ 0 w 571"/>
                  <a:gd name="T95" fmla="*/ 0 h 571"/>
                  <a:gd name="T96" fmla="*/ 0 w 571"/>
                  <a:gd name="T97" fmla="*/ 0 h 571"/>
                  <a:gd name="T98" fmla="*/ 0 w 571"/>
                  <a:gd name="T99" fmla="*/ 0 h 57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571"/>
                  <a:gd name="T151" fmla="*/ 0 h 571"/>
                  <a:gd name="T152" fmla="*/ 571 w 571"/>
                  <a:gd name="T153" fmla="*/ 571 h 57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571" h="571">
                    <a:moveTo>
                      <a:pt x="286" y="0"/>
                    </a:moveTo>
                    <a:lnTo>
                      <a:pt x="325" y="3"/>
                    </a:lnTo>
                    <a:lnTo>
                      <a:pt x="362" y="11"/>
                    </a:lnTo>
                    <a:lnTo>
                      <a:pt x="396" y="23"/>
                    </a:lnTo>
                    <a:lnTo>
                      <a:pt x="430" y="40"/>
                    </a:lnTo>
                    <a:lnTo>
                      <a:pt x="460" y="60"/>
                    </a:lnTo>
                    <a:lnTo>
                      <a:pt x="487" y="85"/>
                    </a:lnTo>
                    <a:lnTo>
                      <a:pt x="512" y="112"/>
                    </a:lnTo>
                    <a:lnTo>
                      <a:pt x="532" y="142"/>
                    </a:lnTo>
                    <a:lnTo>
                      <a:pt x="549" y="176"/>
                    </a:lnTo>
                    <a:lnTo>
                      <a:pt x="561" y="210"/>
                    </a:lnTo>
                    <a:lnTo>
                      <a:pt x="569" y="247"/>
                    </a:lnTo>
                    <a:lnTo>
                      <a:pt x="571" y="285"/>
                    </a:lnTo>
                    <a:lnTo>
                      <a:pt x="569" y="324"/>
                    </a:lnTo>
                    <a:lnTo>
                      <a:pt x="561" y="361"/>
                    </a:lnTo>
                    <a:lnTo>
                      <a:pt x="549" y="396"/>
                    </a:lnTo>
                    <a:lnTo>
                      <a:pt x="532" y="429"/>
                    </a:lnTo>
                    <a:lnTo>
                      <a:pt x="512" y="460"/>
                    </a:lnTo>
                    <a:lnTo>
                      <a:pt x="487" y="487"/>
                    </a:lnTo>
                    <a:lnTo>
                      <a:pt x="460" y="512"/>
                    </a:lnTo>
                    <a:lnTo>
                      <a:pt x="430" y="532"/>
                    </a:lnTo>
                    <a:lnTo>
                      <a:pt x="396" y="548"/>
                    </a:lnTo>
                    <a:lnTo>
                      <a:pt x="362" y="561"/>
                    </a:lnTo>
                    <a:lnTo>
                      <a:pt x="325" y="569"/>
                    </a:lnTo>
                    <a:lnTo>
                      <a:pt x="286" y="571"/>
                    </a:lnTo>
                    <a:lnTo>
                      <a:pt x="248" y="569"/>
                    </a:lnTo>
                    <a:lnTo>
                      <a:pt x="211" y="561"/>
                    </a:lnTo>
                    <a:lnTo>
                      <a:pt x="176" y="548"/>
                    </a:lnTo>
                    <a:lnTo>
                      <a:pt x="142" y="532"/>
                    </a:lnTo>
                    <a:lnTo>
                      <a:pt x="112" y="512"/>
                    </a:lnTo>
                    <a:lnTo>
                      <a:pt x="85" y="487"/>
                    </a:lnTo>
                    <a:lnTo>
                      <a:pt x="60" y="460"/>
                    </a:lnTo>
                    <a:lnTo>
                      <a:pt x="40" y="429"/>
                    </a:lnTo>
                    <a:lnTo>
                      <a:pt x="24" y="396"/>
                    </a:lnTo>
                    <a:lnTo>
                      <a:pt x="11" y="361"/>
                    </a:lnTo>
                    <a:lnTo>
                      <a:pt x="3" y="324"/>
                    </a:lnTo>
                    <a:lnTo>
                      <a:pt x="0" y="285"/>
                    </a:lnTo>
                    <a:lnTo>
                      <a:pt x="3" y="247"/>
                    </a:lnTo>
                    <a:lnTo>
                      <a:pt x="11" y="210"/>
                    </a:lnTo>
                    <a:lnTo>
                      <a:pt x="24" y="176"/>
                    </a:lnTo>
                    <a:lnTo>
                      <a:pt x="40" y="142"/>
                    </a:lnTo>
                    <a:lnTo>
                      <a:pt x="60" y="112"/>
                    </a:lnTo>
                    <a:lnTo>
                      <a:pt x="85" y="85"/>
                    </a:lnTo>
                    <a:lnTo>
                      <a:pt x="112" y="60"/>
                    </a:lnTo>
                    <a:lnTo>
                      <a:pt x="142" y="40"/>
                    </a:lnTo>
                    <a:lnTo>
                      <a:pt x="176" y="23"/>
                    </a:lnTo>
                    <a:lnTo>
                      <a:pt x="211" y="11"/>
                    </a:lnTo>
                    <a:lnTo>
                      <a:pt x="248" y="3"/>
                    </a:lnTo>
                    <a:lnTo>
                      <a:pt x="286" y="0"/>
                    </a:lnTo>
                    <a:close/>
                  </a:path>
                </a:pathLst>
              </a:custGeom>
              <a:solidFill>
                <a:srgbClr val="B0FFE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6175" name="Freeform 15"/>
              <p:cNvSpPr>
                <a:spLocks/>
              </p:cNvSpPr>
              <p:nvPr/>
            </p:nvSpPr>
            <p:spPr bwMode="auto">
              <a:xfrm>
                <a:off x="189" y="325"/>
                <a:ext cx="180" cy="180"/>
              </a:xfrm>
              <a:custGeom>
                <a:avLst/>
                <a:gdLst>
                  <a:gd name="T0" fmla="*/ 0 w 529"/>
                  <a:gd name="T1" fmla="*/ 0 h 527"/>
                  <a:gd name="T2" fmla="*/ 0 w 529"/>
                  <a:gd name="T3" fmla="*/ 0 h 527"/>
                  <a:gd name="T4" fmla="*/ 0 w 529"/>
                  <a:gd name="T5" fmla="*/ 0 h 527"/>
                  <a:gd name="T6" fmla="*/ 0 w 529"/>
                  <a:gd name="T7" fmla="*/ 0 h 527"/>
                  <a:gd name="T8" fmla="*/ 0 w 529"/>
                  <a:gd name="T9" fmla="*/ 0 h 527"/>
                  <a:gd name="T10" fmla="*/ 0 w 529"/>
                  <a:gd name="T11" fmla="*/ 0 h 527"/>
                  <a:gd name="T12" fmla="*/ 0 w 529"/>
                  <a:gd name="T13" fmla="*/ 0 h 527"/>
                  <a:gd name="T14" fmla="*/ 0 w 529"/>
                  <a:gd name="T15" fmla="*/ 0 h 527"/>
                  <a:gd name="T16" fmla="*/ 0 w 529"/>
                  <a:gd name="T17" fmla="*/ 0 h 527"/>
                  <a:gd name="T18" fmla="*/ 0 w 529"/>
                  <a:gd name="T19" fmla="*/ 0 h 527"/>
                  <a:gd name="T20" fmla="*/ 0 w 529"/>
                  <a:gd name="T21" fmla="*/ 0 h 527"/>
                  <a:gd name="T22" fmla="*/ 0 w 529"/>
                  <a:gd name="T23" fmla="*/ 0 h 527"/>
                  <a:gd name="T24" fmla="*/ 0 w 529"/>
                  <a:gd name="T25" fmla="*/ 0 h 527"/>
                  <a:gd name="T26" fmla="*/ 0 w 529"/>
                  <a:gd name="T27" fmla="*/ 0 h 527"/>
                  <a:gd name="T28" fmla="*/ 0 w 529"/>
                  <a:gd name="T29" fmla="*/ 0 h 527"/>
                  <a:gd name="T30" fmla="*/ 0 w 529"/>
                  <a:gd name="T31" fmla="*/ 0 h 527"/>
                  <a:gd name="T32" fmla="*/ 0 w 529"/>
                  <a:gd name="T33" fmla="*/ 0 h 527"/>
                  <a:gd name="T34" fmla="*/ 0 w 529"/>
                  <a:gd name="T35" fmla="*/ 0 h 527"/>
                  <a:gd name="T36" fmla="*/ 0 w 529"/>
                  <a:gd name="T37" fmla="*/ 0 h 527"/>
                  <a:gd name="T38" fmla="*/ 0 w 529"/>
                  <a:gd name="T39" fmla="*/ 0 h 527"/>
                  <a:gd name="T40" fmla="*/ 0 w 529"/>
                  <a:gd name="T41" fmla="*/ 0 h 527"/>
                  <a:gd name="T42" fmla="*/ 0 w 529"/>
                  <a:gd name="T43" fmla="*/ 0 h 527"/>
                  <a:gd name="T44" fmla="*/ 0 w 529"/>
                  <a:gd name="T45" fmla="*/ 0 h 527"/>
                  <a:gd name="T46" fmla="*/ 0 w 529"/>
                  <a:gd name="T47" fmla="*/ 0 h 527"/>
                  <a:gd name="T48" fmla="*/ 0 w 529"/>
                  <a:gd name="T49" fmla="*/ 0 h 527"/>
                  <a:gd name="T50" fmla="*/ 0 w 529"/>
                  <a:gd name="T51" fmla="*/ 0 h 527"/>
                  <a:gd name="T52" fmla="*/ 0 w 529"/>
                  <a:gd name="T53" fmla="*/ 0 h 527"/>
                  <a:gd name="T54" fmla="*/ 0 w 529"/>
                  <a:gd name="T55" fmla="*/ 0 h 527"/>
                  <a:gd name="T56" fmla="*/ 0 w 529"/>
                  <a:gd name="T57" fmla="*/ 0 h 527"/>
                  <a:gd name="T58" fmla="*/ 0 w 529"/>
                  <a:gd name="T59" fmla="*/ 0 h 527"/>
                  <a:gd name="T60" fmla="*/ 0 w 529"/>
                  <a:gd name="T61" fmla="*/ 0 h 527"/>
                  <a:gd name="T62" fmla="*/ 0 w 529"/>
                  <a:gd name="T63" fmla="*/ 0 h 527"/>
                  <a:gd name="T64" fmla="*/ 0 w 529"/>
                  <a:gd name="T65" fmla="*/ 0 h 527"/>
                  <a:gd name="T66" fmla="*/ 0 w 529"/>
                  <a:gd name="T67" fmla="*/ 0 h 527"/>
                  <a:gd name="T68" fmla="*/ 0 w 529"/>
                  <a:gd name="T69" fmla="*/ 0 h 527"/>
                  <a:gd name="T70" fmla="*/ 0 w 529"/>
                  <a:gd name="T71" fmla="*/ 0 h 527"/>
                  <a:gd name="T72" fmla="*/ 0 w 529"/>
                  <a:gd name="T73" fmla="*/ 0 h 527"/>
                  <a:gd name="T74" fmla="*/ 0 w 529"/>
                  <a:gd name="T75" fmla="*/ 0 h 527"/>
                  <a:gd name="T76" fmla="*/ 0 w 529"/>
                  <a:gd name="T77" fmla="*/ 0 h 527"/>
                  <a:gd name="T78" fmla="*/ 0 w 529"/>
                  <a:gd name="T79" fmla="*/ 0 h 527"/>
                  <a:gd name="T80" fmla="*/ 0 w 529"/>
                  <a:gd name="T81" fmla="*/ 0 h 527"/>
                  <a:gd name="T82" fmla="*/ 0 w 529"/>
                  <a:gd name="T83" fmla="*/ 0 h 527"/>
                  <a:gd name="T84" fmla="*/ 0 w 529"/>
                  <a:gd name="T85" fmla="*/ 0 h 527"/>
                  <a:gd name="T86" fmla="*/ 0 w 529"/>
                  <a:gd name="T87" fmla="*/ 0 h 527"/>
                  <a:gd name="T88" fmla="*/ 0 w 529"/>
                  <a:gd name="T89" fmla="*/ 0 h 527"/>
                  <a:gd name="T90" fmla="*/ 0 w 529"/>
                  <a:gd name="T91" fmla="*/ 0 h 527"/>
                  <a:gd name="T92" fmla="*/ 0 w 529"/>
                  <a:gd name="T93" fmla="*/ 0 h 527"/>
                  <a:gd name="T94" fmla="*/ 0 w 529"/>
                  <a:gd name="T95" fmla="*/ 0 h 527"/>
                  <a:gd name="T96" fmla="*/ 0 w 529"/>
                  <a:gd name="T97" fmla="*/ 0 h 527"/>
                  <a:gd name="T98" fmla="*/ 0 w 529"/>
                  <a:gd name="T99" fmla="*/ 0 h 527"/>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529"/>
                  <a:gd name="T151" fmla="*/ 0 h 527"/>
                  <a:gd name="T152" fmla="*/ 529 w 529"/>
                  <a:gd name="T153" fmla="*/ 527 h 527"/>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529" h="527">
                    <a:moveTo>
                      <a:pt x="264" y="0"/>
                    </a:moveTo>
                    <a:lnTo>
                      <a:pt x="300" y="2"/>
                    </a:lnTo>
                    <a:lnTo>
                      <a:pt x="335" y="9"/>
                    </a:lnTo>
                    <a:lnTo>
                      <a:pt x="367" y="21"/>
                    </a:lnTo>
                    <a:lnTo>
                      <a:pt x="398" y="36"/>
                    </a:lnTo>
                    <a:lnTo>
                      <a:pt x="426" y="55"/>
                    </a:lnTo>
                    <a:lnTo>
                      <a:pt x="451" y="77"/>
                    </a:lnTo>
                    <a:lnTo>
                      <a:pt x="474" y="103"/>
                    </a:lnTo>
                    <a:lnTo>
                      <a:pt x="493" y="130"/>
                    </a:lnTo>
                    <a:lnTo>
                      <a:pt x="508" y="161"/>
                    </a:lnTo>
                    <a:lnTo>
                      <a:pt x="520" y="194"/>
                    </a:lnTo>
                    <a:lnTo>
                      <a:pt x="527" y="228"/>
                    </a:lnTo>
                    <a:lnTo>
                      <a:pt x="529" y="263"/>
                    </a:lnTo>
                    <a:lnTo>
                      <a:pt x="527" y="300"/>
                    </a:lnTo>
                    <a:lnTo>
                      <a:pt x="520" y="334"/>
                    </a:lnTo>
                    <a:lnTo>
                      <a:pt x="508" y="366"/>
                    </a:lnTo>
                    <a:lnTo>
                      <a:pt x="493" y="397"/>
                    </a:lnTo>
                    <a:lnTo>
                      <a:pt x="474" y="425"/>
                    </a:lnTo>
                    <a:lnTo>
                      <a:pt x="451" y="450"/>
                    </a:lnTo>
                    <a:lnTo>
                      <a:pt x="426" y="473"/>
                    </a:lnTo>
                    <a:lnTo>
                      <a:pt x="398" y="492"/>
                    </a:lnTo>
                    <a:lnTo>
                      <a:pt x="367" y="507"/>
                    </a:lnTo>
                    <a:lnTo>
                      <a:pt x="335" y="518"/>
                    </a:lnTo>
                    <a:lnTo>
                      <a:pt x="300" y="525"/>
                    </a:lnTo>
                    <a:lnTo>
                      <a:pt x="264" y="527"/>
                    </a:lnTo>
                    <a:lnTo>
                      <a:pt x="229" y="525"/>
                    </a:lnTo>
                    <a:lnTo>
                      <a:pt x="195" y="518"/>
                    </a:lnTo>
                    <a:lnTo>
                      <a:pt x="162" y="507"/>
                    </a:lnTo>
                    <a:lnTo>
                      <a:pt x="132" y="492"/>
                    </a:lnTo>
                    <a:lnTo>
                      <a:pt x="103" y="473"/>
                    </a:lnTo>
                    <a:lnTo>
                      <a:pt x="78" y="450"/>
                    </a:lnTo>
                    <a:lnTo>
                      <a:pt x="55" y="425"/>
                    </a:lnTo>
                    <a:lnTo>
                      <a:pt x="36" y="397"/>
                    </a:lnTo>
                    <a:lnTo>
                      <a:pt x="21" y="366"/>
                    </a:lnTo>
                    <a:lnTo>
                      <a:pt x="9" y="334"/>
                    </a:lnTo>
                    <a:lnTo>
                      <a:pt x="3" y="300"/>
                    </a:lnTo>
                    <a:lnTo>
                      <a:pt x="0" y="263"/>
                    </a:lnTo>
                    <a:lnTo>
                      <a:pt x="3" y="228"/>
                    </a:lnTo>
                    <a:lnTo>
                      <a:pt x="9" y="194"/>
                    </a:lnTo>
                    <a:lnTo>
                      <a:pt x="21" y="161"/>
                    </a:lnTo>
                    <a:lnTo>
                      <a:pt x="37" y="130"/>
                    </a:lnTo>
                    <a:lnTo>
                      <a:pt x="55" y="103"/>
                    </a:lnTo>
                    <a:lnTo>
                      <a:pt x="78" y="77"/>
                    </a:lnTo>
                    <a:lnTo>
                      <a:pt x="103" y="55"/>
                    </a:lnTo>
                    <a:lnTo>
                      <a:pt x="131" y="36"/>
                    </a:lnTo>
                    <a:lnTo>
                      <a:pt x="162" y="21"/>
                    </a:lnTo>
                    <a:lnTo>
                      <a:pt x="195" y="9"/>
                    </a:lnTo>
                    <a:lnTo>
                      <a:pt x="229" y="2"/>
                    </a:lnTo>
                    <a:lnTo>
                      <a:pt x="264" y="0"/>
                    </a:lnTo>
                    <a:close/>
                  </a:path>
                </a:pathLst>
              </a:custGeom>
              <a:solidFill>
                <a:srgbClr val="B5FF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6176" name="Freeform 16"/>
              <p:cNvSpPr>
                <a:spLocks/>
              </p:cNvSpPr>
              <p:nvPr/>
            </p:nvSpPr>
            <p:spPr bwMode="auto">
              <a:xfrm>
                <a:off x="197" y="327"/>
                <a:ext cx="168" cy="167"/>
              </a:xfrm>
              <a:custGeom>
                <a:avLst/>
                <a:gdLst>
                  <a:gd name="T0" fmla="*/ 0 w 492"/>
                  <a:gd name="T1" fmla="*/ 0 h 490"/>
                  <a:gd name="T2" fmla="*/ 0 w 492"/>
                  <a:gd name="T3" fmla="*/ 0 h 490"/>
                  <a:gd name="T4" fmla="*/ 0 w 492"/>
                  <a:gd name="T5" fmla="*/ 0 h 490"/>
                  <a:gd name="T6" fmla="*/ 0 w 492"/>
                  <a:gd name="T7" fmla="*/ 0 h 490"/>
                  <a:gd name="T8" fmla="*/ 0 w 492"/>
                  <a:gd name="T9" fmla="*/ 0 h 490"/>
                  <a:gd name="T10" fmla="*/ 0 w 492"/>
                  <a:gd name="T11" fmla="*/ 0 h 490"/>
                  <a:gd name="T12" fmla="*/ 0 w 492"/>
                  <a:gd name="T13" fmla="*/ 0 h 490"/>
                  <a:gd name="T14" fmla="*/ 0 w 492"/>
                  <a:gd name="T15" fmla="*/ 0 h 490"/>
                  <a:gd name="T16" fmla="*/ 0 w 492"/>
                  <a:gd name="T17" fmla="*/ 0 h 490"/>
                  <a:gd name="T18" fmla="*/ 0 w 492"/>
                  <a:gd name="T19" fmla="*/ 0 h 490"/>
                  <a:gd name="T20" fmla="*/ 0 w 492"/>
                  <a:gd name="T21" fmla="*/ 0 h 490"/>
                  <a:gd name="T22" fmla="*/ 0 w 492"/>
                  <a:gd name="T23" fmla="*/ 0 h 490"/>
                  <a:gd name="T24" fmla="*/ 0 w 492"/>
                  <a:gd name="T25" fmla="*/ 0 h 490"/>
                  <a:gd name="T26" fmla="*/ 0 w 492"/>
                  <a:gd name="T27" fmla="*/ 0 h 490"/>
                  <a:gd name="T28" fmla="*/ 0 w 492"/>
                  <a:gd name="T29" fmla="*/ 0 h 490"/>
                  <a:gd name="T30" fmla="*/ 0 w 492"/>
                  <a:gd name="T31" fmla="*/ 0 h 490"/>
                  <a:gd name="T32" fmla="*/ 0 w 492"/>
                  <a:gd name="T33" fmla="*/ 0 h 490"/>
                  <a:gd name="T34" fmla="*/ 0 w 492"/>
                  <a:gd name="T35" fmla="*/ 0 h 490"/>
                  <a:gd name="T36" fmla="*/ 0 w 492"/>
                  <a:gd name="T37" fmla="*/ 0 h 490"/>
                  <a:gd name="T38" fmla="*/ 0 w 492"/>
                  <a:gd name="T39" fmla="*/ 0 h 490"/>
                  <a:gd name="T40" fmla="*/ 0 w 492"/>
                  <a:gd name="T41" fmla="*/ 0 h 490"/>
                  <a:gd name="T42" fmla="*/ 0 w 492"/>
                  <a:gd name="T43" fmla="*/ 0 h 490"/>
                  <a:gd name="T44" fmla="*/ 0 w 492"/>
                  <a:gd name="T45" fmla="*/ 0 h 490"/>
                  <a:gd name="T46" fmla="*/ 0 w 492"/>
                  <a:gd name="T47" fmla="*/ 0 h 490"/>
                  <a:gd name="T48" fmla="*/ 0 w 492"/>
                  <a:gd name="T49" fmla="*/ 0 h 490"/>
                  <a:gd name="T50" fmla="*/ 0 w 492"/>
                  <a:gd name="T51" fmla="*/ 0 h 490"/>
                  <a:gd name="T52" fmla="*/ 0 w 492"/>
                  <a:gd name="T53" fmla="*/ 0 h 490"/>
                  <a:gd name="T54" fmla="*/ 0 w 492"/>
                  <a:gd name="T55" fmla="*/ 0 h 490"/>
                  <a:gd name="T56" fmla="*/ 0 w 492"/>
                  <a:gd name="T57" fmla="*/ 0 h 490"/>
                  <a:gd name="T58" fmla="*/ 0 w 492"/>
                  <a:gd name="T59" fmla="*/ 0 h 490"/>
                  <a:gd name="T60" fmla="*/ 0 w 492"/>
                  <a:gd name="T61" fmla="*/ 0 h 490"/>
                  <a:gd name="T62" fmla="*/ 0 w 492"/>
                  <a:gd name="T63" fmla="*/ 0 h 490"/>
                  <a:gd name="T64" fmla="*/ 0 w 492"/>
                  <a:gd name="T65" fmla="*/ 0 h 490"/>
                  <a:gd name="T66" fmla="*/ 0 w 492"/>
                  <a:gd name="T67" fmla="*/ 0 h 490"/>
                  <a:gd name="T68" fmla="*/ 0 w 492"/>
                  <a:gd name="T69" fmla="*/ 0 h 490"/>
                  <a:gd name="T70" fmla="*/ 0 w 492"/>
                  <a:gd name="T71" fmla="*/ 0 h 490"/>
                  <a:gd name="T72" fmla="*/ 0 w 492"/>
                  <a:gd name="T73" fmla="*/ 0 h 490"/>
                  <a:gd name="T74" fmla="*/ 0 w 492"/>
                  <a:gd name="T75" fmla="*/ 0 h 490"/>
                  <a:gd name="T76" fmla="*/ 0 w 492"/>
                  <a:gd name="T77" fmla="*/ 0 h 490"/>
                  <a:gd name="T78" fmla="*/ 0 w 492"/>
                  <a:gd name="T79" fmla="*/ 0 h 490"/>
                  <a:gd name="T80" fmla="*/ 0 w 492"/>
                  <a:gd name="T81" fmla="*/ 0 h 490"/>
                  <a:gd name="T82" fmla="*/ 0 w 492"/>
                  <a:gd name="T83" fmla="*/ 0 h 490"/>
                  <a:gd name="T84" fmla="*/ 0 w 492"/>
                  <a:gd name="T85" fmla="*/ 0 h 490"/>
                  <a:gd name="T86" fmla="*/ 0 w 492"/>
                  <a:gd name="T87" fmla="*/ 0 h 490"/>
                  <a:gd name="T88" fmla="*/ 0 w 492"/>
                  <a:gd name="T89" fmla="*/ 0 h 490"/>
                  <a:gd name="T90" fmla="*/ 0 w 492"/>
                  <a:gd name="T91" fmla="*/ 0 h 490"/>
                  <a:gd name="T92" fmla="*/ 0 w 492"/>
                  <a:gd name="T93" fmla="*/ 0 h 490"/>
                  <a:gd name="T94" fmla="*/ 0 w 492"/>
                  <a:gd name="T95" fmla="*/ 0 h 490"/>
                  <a:gd name="T96" fmla="*/ 0 w 492"/>
                  <a:gd name="T97" fmla="*/ 0 h 490"/>
                  <a:gd name="T98" fmla="*/ 0 w 492"/>
                  <a:gd name="T99" fmla="*/ 0 h 49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92"/>
                  <a:gd name="T151" fmla="*/ 0 h 490"/>
                  <a:gd name="T152" fmla="*/ 492 w 492"/>
                  <a:gd name="T153" fmla="*/ 490 h 49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92" h="490">
                    <a:moveTo>
                      <a:pt x="246" y="0"/>
                    </a:moveTo>
                    <a:lnTo>
                      <a:pt x="280" y="3"/>
                    </a:lnTo>
                    <a:lnTo>
                      <a:pt x="312" y="9"/>
                    </a:lnTo>
                    <a:lnTo>
                      <a:pt x="342" y="20"/>
                    </a:lnTo>
                    <a:lnTo>
                      <a:pt x="371" y="34"/>
                    </a:lnTo>
                    <a:lnTo>
                      <a:pt x="397" y="51"/>
                    </a:lnTo>
                    <a:lnTo>
                      <a:pt x="420" y="72"/>
                    </a:lnTo>
                    <a:lnTo>
                      <a:pt x="441" y="96"/>
                    </a:lnTo>
                    <a:lnTo>
                      <a:pt x="458" y="121"/>
                    </a:lnTo>
                    <a:lnTo>
                      <a:pt x="472" y="150"/>
                    </a:lnTo>
                    <a:lnTo>
                      <a:pt x="483" y="180"/>
                    </a:lnTo>
                    <a:lnTo>
                      <a:pt x="489" y="212"/>
                    </a:lnTo>
                    <a:lnTo>
                      <a:pt x="492" y="245"/>
                    </a:lnTo>
                    <a:lnTo>
                      <a:pt x="489" y="278"/>
                    </a:lnTo>
                    <a:lnTo>
                      <a:pt x="483" y="310"/>
                    </a:lnTo>
                    <a:lnTo>
                      <a:pt x="472" y="341"/>
                    </a:lnTo>
                    <a:lnTo>
                      <a:pt x="458" y="369"/>
                    </a:lnTo>
                    <a:lnTo>
                      <a:pt x="441" y="396"/>
                    </a:lnTo>
                    <a:lnTo>
                      <a:pt x="420" y="419"/>
                    </a:lnTo>
                    <a:lnTo>
                      <a:pt x="397" y="440"/>
                    </a:lnTo>
                    <a:lnTo>
                      <a:pt x="371" y="457"/>
                    </a:lnTo>
                    <a:lnTo>
                      <a:pt x="342" y="471"/>
                    </a:lnTo>
                    <a:lnTo>
                      <a:pt x="312" y="482"/>
                    </a:lnTo>
                    <a:lnTo>
                      <a:pt x="280" y="488"/>
                    </a:lnTo>
                    <a:lnTo>
                      <a:pt x="246" y="490"/>
                    </a:lnTo>
                    <a:lnTo>
                      <a:pt x="214" y="488"/>
                    </a:lnTo>
                    <a:lnTo>
                      <a:pt x="181" y="482"/>
                    </a:lnTo>
                    <a:lnTo>
                      <a:pt x="151" y="471"/>
                    </a:lnTo>
                    <a:lnTo>
                      <a:pt x="123" y="457"/>
                    </a:lnTo>
                    <a:lnTo>
                      <a:pt x="96" y="440"/>
                    </a:lnTo>
                    <a:lnTo>
                      <a:pt x="73" y="419"/>
                    </a:lnTo>
                    <a:lnTo>
                      <a:pt x="52" y="396"/>
                    </a:lnTo>
                    <a:lnTo>
                      <a:pt x="35" y="369"/>
                    </a:lnTo>
                    <a:lnTo>
                      <a:pt x="20" y="341"/>
                    </a:lnTo>
                    <a:lnTo>
                      <a:pt x="9" y="310"/>
                    </a:lnTo>
                    <a:lnTo>
                      <a:pt x="3" y="278"/>
                    </a:lnTo>
                    <a:lnTo>
                      <a:pt x="0" y="245"/>
                    </a:lnTo>
                    <a:lnTo>
                      <a:pt x="3" y="212"/>
                    </a:lnTo>
                    <a:lnTo>
                      <a:pt x="9" y="180"/>
                    </a:lnTo>
                    <a:lnTo>
                      <a:pt x="20" y="150"/>
                    </a:lnTo>
                    <a:lnTo>
                      <a:pt x="35" y="121"/>
                    </a:lnTo>
                    <a:lnTo>
                      <a:pt x="52" y="96"/>
                    </a:lnTo>
                    <a:lnTo>
                      <a:pt x="73" y="72"/>
                    </a:lnTo>
                    <a:lnTo>
                      <a:pt x="96" y="51"/>
                    </a:lnTo>
                    <a:lnTo>
                      <a:pt x="123" y="34"/>
                    </a:lnTo>
                    <a:lnTo>
                      <a:pt x="151" y="20"/>
                    </a:lnTo>
                    <a:lnTo>
                      <a:pt x="181" y="9"/>
                    </a:lnTo>
                    <a:lnTo>
                      <a:pt x="214" y="3"/>
                    </a:lnTo>
                    <a:lnTo>
                      <a:pt x="246" y="0"/>
                    </a:lnTo>
                    <a:close/>
                  </a:path>
                </a:pathLst>
              </a:custGeom>
              <a:solidFill>
                <a:srgbClr val="BDFFE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6177" name="Freeform 17"/>
              <p:cNvSpPr>
                <a:spLocks/>
              </p:cNvSpPr>
              <p:nvPr/>
            </p:nvSpPr>
            <p:spPr bwMode="auto">
              <a:xfrm>
                <a:off x="203" y="329"/>
                <a:ext cx="156" cy="156"/>
              </a:xfrm>
              <a:custGeom>
                <a:avLst/>
                <a:gdLst>
                  <a:gd name="T0" fmla="*/ 0 w 452"/>
                  <a:gd name="T1" fmla="*/ 0 h 452"/>
                  <a:gd name="T2" fmla="*/ 0 w 452"/>
                  <a:gd name="T3" fmla="*/ 0 h 452"/>
                  <a:gd name="T4" fmla="*/ 0 w 452"/>
                  <a:gd name="T5" fmla="*/ 0 h 452"/>
                  <a:gd name="T6" fmla="*/ 0 w 452"/>
                  <a:gd name="T7" fmla="*/ 0 h 452"/>
                  <a:gd name="T8" fmla="*/ 0 w 452"/>
                  <a:gd name="T9" fmla="*/ 0 h 452"/>
                  <a:gd name="T10" fmla="*/ 0 w 452"/>
                  <a:gd name="T11" fmla="*/ 0 h 452"/>
                  <a:gd name="T12" fmla="*/ 0 w 452"/>
                  <a:gd name="T13" fmla="*/ 0 h 452"/>
                  <a:gd name="T14" fmla="*/ 0 w 452"/>
                  <a:gd name="T15" fmla="*/ 0 h 452"/>
                  <a:gd name="T16" fmla="*/ 0 w 452"/>
                  <a:gd name="T17" fmla="*/ 0 h 452"/>
                  <a:gd name="T18" fmla="*/ 0 w 452"/>
                  <a:gd name="T19" fmla="*/ 0 h 452"/>
                  <a:gd name="T20" fmla="*/ 0 w 452"/>
                  <a:gd name="T21" fmla="*/ 0 h 452"/>
                  <a:gd name="T22" fmla="*/ 0 w 452"/>
                  <a:gd name="T23" fmla="*/ 0 h 452"/>
                  <a:gd name="T24" fmla="*/ 0 w 452"/>
                  <a:gd name="T25" fmla="*/ 0 h 452"/>
                  <a:gd name="T26" fmla="*/ 0 w 452"/>
                  <a:gd name="T27" fmla="*/ 0 h 452"/>
                  <a:gd name="T28" fmla="*/ 0 w 452"/>
                  <a:gd name="T29" fmla="*/ 0 h 452"/>
                  <a:gd name="T30" fmla="*/ 0 w 452"/>
                  <a:gd name="T31" fmla="*/ 0 h 452"/>
                  <a:gd name="T32" fmla="*/ 0 w 452"/>
                  <a:gd name="T33" fmla="*/ 0 h 452"/>
                  <a:gd name="T34" fmla="*/ 0 w 452"/>
                  <a:gd name="T35" fmla="*/ 0 h 452"/>
                  <a:gd name="T36" fmla="*/ 0 w 452"/>
                  <a:gd name="T37" fmla="*/ 0 h 452"/>
                  <a:gd name="T38" fmla="*/ 0 w 452"/>
                  <a:gd name="T39" fmla="*/ 0 h 452"/>
                  <a:gd name="T40" fmla="*/ 0 w 452"/>
                  <a:gd name="T41" fmla="*/ 0 h 452"/>
                  <a:gd name="T42" fmla="*/ 0 w 452"/>
                  <a:gd name="T43" fmla="*/ 0 h 452"/>
                  <a:gd name="T44" fmla="*/ 0 w 452"/>
                  <a:gd name="T45" fmla="*/ 0 h 452"/>
                  <a:gd name="T46" fmla="*/ 0 w 452"/>
                  <a:gd name="T47" fmla="*/ 0 h 452"/>
                  <a:gd name="T48" fmla="*/ 0 w 452"/>
                  <a:gd name="T49" fmla="*/ 0 h 452"/>
                  <a:gd name="T50" fmla="*/ 0 w 452"/>
                  <a:gd name="T51" fmla="*/ 0 h 452"/>
                  <a:gd name="T52" fmla="*/ 0 w 452"/>
                  <a:gd name="T53" fmla="*/ 0 h 452"/>
                  <a:gd name="T54" fmla="*/ 0 w 452"/>
                  <a:gd name="T55" fmla="*/ 0 h 452"/>
                  <a:gd name="T56" fmla="*/ 0 w 452"/>
                  <a:gd name="T57" fmla="*/ 0 h 452"/>
                  <a:gd name="T58" fmla="*/ 0 w 452"/>
                  <a:gd name="T59" fmla="*/ 0 h 452"/>
                  <a:gd name="T60" fmla="*/ 0 w 452"/>
                  <a:gd name="T61" fmla="*/ 0 h 452"/>
                  <a:gd name="T62" fmla="*/ 0 w 452"/>
                  <a:gd name="T63" fmla="*/ 0 h 452"/>
                  <a:gd name="T64" fmla="*/ 0 w 452"/>
                  <a:gd name="T65" fmla="*/ 0 h 452"/>
                  <a:gd name="T66" fmla="*/ 0 w 452"/>
                  <a:gd name="T67" fmla="*/ 0 h 452"/>
                  <a:gd name="T68" fmla="*/ 0 w 452"/>
                  <a:gd name="T69" fmla="*/ 0 h 452"/>
                  <a:gd name="T70" fmla="*/ 0 w 452"/>
                  <a:gd name="T71" fmla="*/ 0 h 452"/>
                  <a:gd name="T72" fmla="*/ 0 w 452"/>
                  <a:gd name="T73" fmla="*/ 0 h 452"/>
                  <a:gd name="T74" fmla="*/ 0 w 452"/>
                  <a:gd name="T75" fmla="*/ 0 h 452"/>
                  <a:gd name="T76" fmla="*/ 0 w 452"/>
                  <a:gd name="T77" fmla="*/ 0 h 452"/>
                  <a:gd name="T78" fmla="*/ 0 w 452"/>
                  <a:gd name="T79" fmla="*/ 0 h 452"/>
                  <a:gd name="T80" fmla="*/ 0 w 452"/>
                  <a:gd name="T81" fmla="*/ 0 h 452"/>
                  <a:gd name="T82" fmla="*/ 0 w 452"/>
                  <a:gd name="T83" fmla="*/ 0 h 452"/>
                  <a:gd name="T84" fmla="*/ 0 w 452"/>
                  <a:gd name="T85" fmla="*/ 0 h 452"/>
                  <a:gd name="T86" fmla="*/ 0 w 452"/>
                  <a:gd name="T87" fmla="*/ 0 h 452"/>
                  <a:gd name="T88" fmla="*/ 0 w 452"/>
                  <a:gd name="T89" fmla="*/ 0 h 452"/>
                  <a:gd name="T90" fmla="*/ 0 w 452"/>
                  <a:gd name="T91" fmla="*/ 0 h 452"/>
                  <a:gd name="T92" fmla="*/ 0 w 452"/>
                  <a:gd name="T93" fmla="*/ 0 h 452"/>
                  <a:gd name="T94" fmla="*/ 0 w 452"/>
                  <a:gd name="T95" fmla="*/ 0 h 452"/>
                  <a:gd name="T96" fmla="*/ 0 w 452"/>
                  <a:gd name="T97" fmla="*/ 0 h 452"/>
                  <a:gd name="T98" fmla="*/ 0 w 452"/>
                  <a:gd name="T99" fmla="*/ 0 h 45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52"/>
                  <a:gd name="T151" fmla="*/ 0 h 452"/>
                  <a:gd name="T152" fmla="*/ 452 w 452"/>
                  <a:gd name="T153" fmla="*/ 452 h 452"/>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52" h="452">
                    <a:moveTo>
                      <a:pt x="226" y="0"/>
                    </a:moveTo>
                    <a:lnTo>
                      <a:pt x="256" y="2"/>
                    </a:lnTo>
                    <a:lnTo>
                      <a:pt x="287" y="8"/>
                    </a:lnTo>
                    <a:lnTo>
                      <a:pt x="314" y="18"/>
                    </a:lnTo>
                    <a:lnTo>
                      <a:pt x="340" y="31"/>
                    </a:lnTo>
                    <a:lnTo>
                      <a:pt x="364" y="47"/>
                    </a:lnTo>
                    <a:lnTo>
                      <a:pt x="386" y="66"/>
                    </a:lnTo>
                    <a:lnTo>
                      <a:pt x="405" y="88"/>
                    </a:lnTo>
                    <a:lnTo>
                      <a:pt x="421" y="112"/>
                    </a:lnTo>
                    <a:lnTo>
                      <a:pt x="435" y="138"/>
                    </a:lnTo>
                    <a:lnTo>
                      <a:pt x="444" y="166"/>
                    </a:lnTo>
                    <a:lnTo>
                      <a:pt x="450" y="196"/>
                    </a:lnTo>
                    <a:lnTo>
                      <a:pt x="452" y="226"/>
                    </a:lnTo>
                    <a:lnTo>
                      <a:pt x="450" y="257"/>
                    </a:lnTo>
                    <a:lnTo>
                      <a:pt x="444" y="287"/>
                    </a:lnTo>
                    <a:lnTo>
                      <a:pt x="435" y="314"/>
                    </a:lnTo>
                    <a:lnTo>
                      <a:pt x="421" y="341"/>
                    </a:lnTo>
                    <a:lnTo>
                      <a:pt x="405" y="364"/>
                    </a:lnTo>
                    <a:lnTo>
                      <a:pt x="386" y="386"/>
                    </a:lnTo>
                    <a:lnTo>
                      <a:pt x="364" y="405"/>
                    </a:lnTo>
                    <a:lnTo>
                      <a:pt x="340" y="421"/>
                    </a:lnTo>
                    <a:lnTo>
                      <a:pt x="314" y="435"/>
                    </a:lnTo>
                    <a:lnTo>
                      <a:pt x="287" y="444"/>
                    </a:lnTo>
                    <a:lnTo>
                      <a:pt x="256" y="450"/>
                    </a:lnTo>
                    <a:lnTo>
                      <a:pt x="226" y="452"/>
                    </a:lnTo>
                    <a:lnTo>
                      <a:pt x="196" y="450"/>
                    </a:lnTo>
                    <a:lnTo>
                      <a:pt x="166" y="444"/>
                    </a:lnTo>
                    <a:lnTo>
                      <a:pt x="138" y="435"/>
                    </a:lnTo>
                    <a:lnTo>
                      <a:pt x="112" y="421"/>
                    </a:lnTo>
                    <a:lnTo>
                      <a:pt x="88" y="405"/>
                    </a:lnTo>
                    <a:lnTo>
                      <a:pt x="66" y="386"/>
                    </a:lnTo>
                    <a:lnTo>
                      <a:pt x="47" y="364"/>
                    </a:lnTo>
                    <a:lnTo>
                      <a:pt x="31" y="341"/>
                    </a:lnTo>
                    <a:lnTo>
                      <a:pt x="17" y="314"/>
                    </a:lnTo>
                    <a:lnTo>
                      <a:pt x="8" y="287"/>
                    </a:lnTo>
                    <a:lnTo>
                      <a:pt x="2" y="257"/>
                    </a:lnTo>
                    <a:lnTo>
                      <a:pt x="0" y="226"/>
                    </a:lnTo>
                    <a:lnTo>
                      <a:pt x="2" y="196"/>
                    </a:lnTo>
                    <a:lnTo>
                      <a:pt x="8" y="166"/>
                    </a:lnTo>
                    <a:lnTo>
                      <a:pt x="17" y="138"/>
                    </a:lnTo>
                    <a:lnTo>
                      <a:pt x="31" y="112"/>
                    </a:lnTo>
                    <a:lnTo>
                      <a:pt x="47" y="88"/>
                    </a:lnTo>
                    <a:lnTo>
                      <a:pt x="66" y="66"/>
                    </a:lnTo>
                    <a:lnTo>
                      <a:pt x="88" y="47"/>
                    </a:lnTo>
                    <a:lnTo>
                      <a:pt x="112" y="31"/>
                    </a:lnTo>
                    <a:lnTo>
                      <a:pt x="138" y="18"/>
                    </a:lnTo>
                    <a:lnTo>
                      <a:pt x="166" y="8"/>
                    </a:lnTo>
                    <a:lnTo>
                      <a:pt x="196" y="2"/>
                    </a:lnTo>
                    <a:lnTo>
                      <a:pt x="226" y="0"/>
                    </a:lnTo>
                    <a:close/>
                  </a:path>
                </a:pathLst>
              </a:custGeom>
              <a:solidFill>
                <a:srgbClr val="C2FFE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6178" name="Freeform 18"/>
              <p:cNvSpPr>
                <a:spLocks/>
              </p:cNvSpPr>
              <p:nvPr/>
            </p:nvSpPr>
            <p:spPr bwMode="auto">
              <a:xfrm>
                <a:off x="212" y="336"/>
                <a:ext cx="143" cy="138"/>
              </a:xfrm>
              <a:custGeom>
                <a:avLst/>
                <a:gdLst>
                  <a:gd name="T0" fmla="*/ 0 w 411"/>
                  <a:gd name="T1" fmla="*/ 0 h 410"/>
                  <a:gd name="T2" fmla="*/ 0 w 411"/>
                  <a:gd name="T3" fmla="*/ 0 h 410"/>
                  <a:gd name="T4" fmla="*/ 0 w 411"/>
                  <a:gd name="T5" fmla="*/ 0 h 410"/>
                  <a:gd name="T6" fmla="*/ 0 w 411"/>
                  <a:gd name="T7" fmla="*/ 0 h 410"/>
                  <a:gd name="T8" fmla="*/ 0 w 411"/>
                  <a:gd name="T9" fmla="*/ 0 h 410"/>
                  <a:gd name="T10" fmla="*/ 0 w 411"/>
                  <a:gd name="T11" fmla="*/ 0 h 410"/>
                  <a:gd name="T12" fmla="*/ 0 w 411"/>
                  <a:gd name="T13" fmla="*/ 0 h 410"/>
                  <a:gd name="T14" fmla="*/ 0 w 411"/>
                  <a:gd name="T15" fmla="*/ 0 h 410"/>
                  <a:gd name="T16" fmla="*/ 0 w 411"/>
                  <a:gd name="T17" fmla="*/ 0 h 410"/>
                  <a:gd name="T18" fmla="*/ 0 w 411"/>
                  <a:gd name="T19" fmla="*/ 0 h 410"/>
                  <a:gd name="T20" fmla="*/ 0 w 411"/>
                  <a:gd name="T21" fmla="*/ 0 h 410"/>
                  <a:gd name="T22" fmla="*/ 0 w 411"/>
                  <a:gd name="T23" fmla="*/ 0 h 410"/>
                  <a:gd name="T24" fmla="*/ 0 w 411"/>
                  <a:gd name="T25" fmla="*/ 0 h 410"/>
                  <a:gd name="T26" fmla="*/ 0 w 411"/>
                  <a:gd name="T27" fmla="*/ 0 h 410"/>
                  <a:gd name="T28" fmla="*/ 0 w 411"/>
                  <a:gd name="T29" fmla="*/ 0 h 410"/>
                  <a:gd name="T30" fmla="*/ 0 w 411"/>
                  <a:gd name="T31" fmla="*/ 0 h 410"/>
                  <a:gd name="T32" fmla="*/ 0 w 411"/>
                  <a:gd name="T33" fmla="*/ 0 h 410"/>
                  <a:gd name="T34" fmla="*/ 0 w 411"/>
                  <a:gd name="T35" fmla="*/ 0 h 410"/>
                  <a:gd name="T36" fmla="*/ 0 w 411"/>
                  <a:gd name="T37" fmla="*/ 0 h 410"/>
                  <a:gd name="T38" fmla="*/ 0 w 411"/>
                  <a:gd name="T39" fmla="*/ 0 h 410"/>
                  <a:gd name="T40" fmla="*/ 0 w 411"/>
                  <a:gd name="T41" fmla="*/ 0 h 410"/>
                  <a:gd name="T42" fmla="*/ 0 w 411"/>
                  <a:gd name="T43" fmla="*/ 0 h 410"/>
                  <a:gd name="T44" fmla="*/ 0 w 411"/>
                  <a:gd name="T45" fmla="*/ 0 h 410"/>
                  <a:gd name="T46" fmla="*/ 0 w 411"/>
                  <a:gd name="T47" fmla="*/ 0 h 410"/>
                  <a:gd name="T48" fmla="*/ 0 w 411"/>
                  <a:gd name="T49" fmla="*/ 0 h 410"/>
                  <a:gd name="T50" fmla="*/ 0 w 411"/>
                  <a:gd name="T51" fmla="*/ 0 h 410"/>
                  <a:gd name="T52" fmla="*/ 0 w 411"/>
                  <a:gd name="T53" fmla="*/ 0 h 410"/>
                  <a:gd name="T54" fmla="*/ 0 w 411"/>
                  <a:gd name="T55" fmla="*/ 0 h 410"/>
                  <a:gd name="T56" fmla="*/ 0 w 411"/>
                  <a:gd name="T57" fmla="*/ 0 h 410"/>
                  <a:gd name="T58" fmla="*/ 0 w 411"/>
                  <a:gd name="T59" fmla="*/ 0 h 410"/>
                  <a:gd name="T60" fmla="*/ 0 w 411"/>
                  <a:gd name="T61" fmla="*/ 0 h 410"/>
                  <a:gd name="T62" fmla="*/ 0 w 411"/>
                  <a:gd name="T63" fmla="*/ 0 h 410"/>
                  <a:gd name="T64" fmla="*/ 0 w 411"/>
                  <a:gd name="T65" fmla="*/ 0 h 410"/>
                  <a:gd name="T66" fmla="*/ 0 w 411"/>
                  <a:gd name="T67" fmla="*/ 0 h 410"/>
                  <a:gd name="T68" fmla="*/ 0 w 411"/>
                  <a:gd name="T69" fmla="*/ 0 h 410"/>
                  <a:gd name="T70" fmla="*/ 0 w 411"/>
                  <a:gd name="T71" fmla="*/ 0 h 410"/>
                  <a:gd name="T72" fmla="*/ 0 w 411"/>
                  <a:gd name="T73" fmla="*/ 0 h 410"/>
                  <a:gd name="T74" fmla="*/ 0 w 411"/>
                  <a:gd name="T75" fmla="*/ 0 h 410"/>
                  <a:gd name="T76" fmla="*/ 0 w 411"/>
                  <a:gd name="T77" fmla="*/ 0 h 410"/>
                  <a:gd name="T78" fmla="*/ 0 w 411"/>
                  <a:gd name="T79" fmla="*/ 0 h 410"/>
                  <a:gd name="T80" fmla="*/ 0 w 411"/>
                  <a:gd name="T81" fmla="*/ 0 h 410"/>
                  <a:gd name="T82" fmla="*/ 0 w 411"/>
                  <a:gd name="T83" fmla="*/ 0 h 410"/>
                  <a:gd name="T84" fmla="*/ 0 w 411"/>
                  <a:gd name="T85" fmla="*/ 0 h 410"/>
                  <a:gd name="T86" fmla="*/ 0 w 411"/>
                  <a:gd name="T87" fmla="*/ 0 h 410"/>
                  <a:gd name="T88" fmla="*/ 0 w 411"/>
                  <a:gd name="T89" fmla="*/ 0 h 410"/>
                  <a:gd name="T90" fmla="*/ 0 w 411"/>
                  <a:gd name="T91" fmla="*/ 0 h 410"/>
                  <a:gd name="T92" fmla="*/ 0 w 411"/>
                  <a:gd name="T93" fmla="*/ 0 h 410"/>
                  <a:gd name="T94" fmla="*/ 0 w 411"/>
                  <a:gd name="T95" fmla="*/ 0 h 410"/>
                  <a:gd name="T96" fmla="*/ 0 w 411"/>
                  <a:gd name="T97" fmla="*/ 0 h 410"/>
                  <a:gd name="T98" fmla="*/ 0 w 411"/>
                  <a:gd name="T99" fmla="*/ 0 h 41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11"/>
                  <a:gd name="T151" fmla="*/ 0 h 410"/>
                  <a:gd name="T152" fmla="*/ 411 w 411"/>
                  <a:gd name="T153" fmla="*/ 410 h 41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11" h="410">
                    <a:moveTo>
                      <a:pt x="205" y="0"/>
                    </a:moveTo>
                    <a:lnTo>
                      <a:pt x="233" y="2"/>
                    </a:lnTo>
                    <a:lnTo>
                      <a:pt x="260" y="7"/>
                    </a:lnTo>
                    <a:lnTo>
                      <a:pt x="285" y="16"/>
                    </a:lnTo>
                    <a:lnTo>
                      <a:pt x="309" y="29"/>
                    </a:lnTo>
                    <a:lnTo>
                      <a:pt x="331" y="44"/>
                    </a:lnTo>
                    <a:lnTo>
                      <a:pt x="351" y="61"/>
                    </a:lnTo>
                    <a:lnTo>
                      <a:pt x="368" y="80"/>
                    </a:lnTo>
                    <a:lnTo>
                      <a:pt x="383" y="102"/>
                    </a:lnTo>
                    <a:lnTo>
                      <a:pt x="395" y="125"/>
                    </a:lnTo>
                    <a:lnTo>
                      <a:pt x="404" y="151"/>
                    </a:lnTo>
                    <a:lnTo>
                      <a:pt x="409" y="177"/>
                    </a:lnTo>
                    <a:lnTo>
                      <a:pt x="411" y="204"/>
                    </a:lnTo>
                    <a:lnTo>
                      <a:pt x="409" y="232"/>
                    </a:lnTo>
                    <a:lnTo>
                      <a:pt x="404" y="259"/>
                    </a:lnTo>
                    <a:lnTo>
                      <a:pt x="395" y="284"/>
                    </a:lnTo>
                    <a:lnTo>
                      <a:pt x="383" y="307"/>
                    </a:lnTo>
                    <a:lnTo>
                      <a:pt x="368" y="329"/>
                    </a:lnTo>
                    <a:lnTo>
                      <a:pt x="351" y="349"/>
                    </a:lnTo>
                    <a:lnTo>
                      <a:pt x="331" y="367"/>
                    </a:lnTo>
                    <a:lnTo>
                      <a:pt x="309" y="382"/>
                    </a:lnTo>
                    <a:lnTo>
                      <a:pt x="285" y="394"/>
                    </a:lnTo>
                    <a:lnTo>
                      <a:pt x="260" y="403"/>
                    </a:lnTo>
                    <a:lnTo>
                      <a:pt x="233" y="408"/>
                    </a:lnTo>
                    <a:lnTo>
                      <a:pt x="205" y="410"/>
                    </a:lnTo>
                    <a:lnTo>
                      <a:pt x="178" y="408"/>
                    </a:lnTo>
                    <a:lnTo>
                      <a:pt x="151" y="403"/>
                    </a:lnTo>
                    <a:lnTo>
                      <a:pt x="126" y="394"/>
                    </a:lnTo>
                    <a:lnTo>
                      <a:pt x="103" y="382"/>
                    </a:lnTo>
                    <a:lnTo>
                      <a:pt x="81" y="367"/>
                    </a:lnTo>
                    <a:lnTo>
                      <a:pt x="61" y="349"/>
                    </a:lnTo>
                    <a:lnTo>
                      <a:pt x="44" y="329"/>
                    </a:lnTo>
                    <a:lnTo>
                      <a:pt x="29" y="307"/>
                    </a:lnTo>
                    <a:lnTo>
                      <a:pt x="17" y="284"/>
                    </a:lnTo>
                    <a:lnTo>
                      <a:pt x="8" y="259"/>
                    </a:lnTo>
                    <a:lnTo>
                      <a:pt x="2" y="232"/>
                    </a:lnTo>
                    <a:lnTo>
                      <a:pt x="0" y="204"/>
                    </a:lnTo>
                    <a:lnTo>
                      <a:pt x="2" y="177"/>
                    </a:lnTo>
                    <a:lnTo>
                      <a:pt x="8" y="151"/>
                    </a:lnTo>
                    <a:lnTo>
                      <a:pt x="17" y="125"/>
                    </a:lnTo>
                    <a:lnTo>
                      <a:pt x="29" y="102"/>
                    </a:lnTo>
                    <a:lnTo>
                      <a:pt x="44" y="80"/>
                    </a:lnTo>
                    <a:lnTo>
                      <a:pt x="61" y="61"/>
                    </a:lnTo>
                    <a:lnTo>
                      <a:pt x="81" y="44"/>
                    </a:lnTo>
                    <a:lnTo>
                      <a:pt x="103" y="29"/>
                    </a:lnTo>
                    <a:lnTo>
                      <a:pt x="126" y="16"/>
                    </a:lnTo>
                    <a:lnTo>
                      <a:pt x="151" y="7"/>
                    </a:lnTo>
                    <a:lnTo>
                      <a:pt x="178" y="2"/>
                    </a:lnTo>
                    <a:lnTo>
                      <a:pt x="205" y="0"/>
                    </a:lnTo>
                    <a:close/>
                  </a:path>
                </a:pathLst>
              </a:custGeom>
              <a:solidFill>
                <a:srgbClr val="C9FFE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6179" name="Freeform 19"/>
              <p:cNvSpPr>
                <a:spLocks/>
              </p:cNvSpPr>
              <p:nvPr/>
            </p:nvSpPr>
            <p:spPr bwMode="auto">
              <a:xfrm>
                <a:off x="220" y="338"/>
                <a:ext cx="128" cy="127"/>
              </a:xfrm>
              <a:custGeom>
                <a:avLst/>
                <a:gdLst>
                  <a:gd name="T0" fmla="*/ 0 w 372"/>
                  <a:gd name="T1" fmla="*/ 0 h 372"/>
                  <a:gd name="T2" fmla="*/ 0 w 372"/>
                  <a:gd name="T3" fmla="*/ 0 h 372"/>
                  <a:gd name="T4" fmla="*/ 0 w 372"/>
                  <a:gd name="T5" fmla="*/ 0 h 372"/>
                  <a:gd name="T6" fmla="*/ 0 w 372"/>
                  <a:gd name="T7" fmla="*/ 0 h 372"/>
                  <a:gd name="T8" fmla="*/ 0 w 372"/>
                  <a:gd name="T9" fmla="*/ 0 h 372"/>
                  <a:gd name="T10" fmla="*/ 0 w 372"/>
                  <a:gd name="T11" fmla="*/ 0 h 372"/>
                  <a:gd name="T12" fmla="*/ 0 w 372"/>
                  <a:gd name="T13" fmla="*/ 0 h 372"/>
                  <a:gd name="T14" fmla="*/ 0 w 372"/>
                  <a:gd name="T15" fmla="*/ 0 h 372"/>
                  <a:gd name="T16" fmla="*/ 0 w 372"/>
                  <a:gd name="T17" fmla="*/ 0 h 372"/>
                  <a:gd name="T18" fmla="*/ 0 w 372"/>
                  <a:gd name="T19" fmla="*/ 0 h 372"/>
                  <a:gd name="T20" fmla="*/ 0 w 372"/>
                  <a:gd name="T21" fmla="*/ 0 h 372"/>
                  <a:gd name="T22" fmla="*/ 0 w 372"/>
                  <a:gd name="T23" fmla="*/ 0 h 372"/>
                  <a:gd name="T24" fmla="*/ 0 w 372"/>
                  <a:gd name="T25" fmla="*/ 0 h 372"/>
                  <a:gd name="T26" fmla="*/ 0 w 372"/>
                  <a:gd name="T27" fmla="*/ 0 h 372"/>
                  <a:gd name="T28" fmla="*/ 0 w 372"/>
                  <a:gd name="T29" fmla="*/ 0 h 372"/>
                  <a:gd name="T30" fmla="*/ 0 w 372"/>
                  <a:gd name="T31" fmla="*/ 0 h 372"/>
                  <a:gd name="T32" fmla="*/ 0 w 372"/>
                  <a:gd name="T33" fmla="*/ 0 h 372"/>
                  <a:gd name="T34" fmla="*/ 0 w 372"/>
                  <a:gd name="T35" fmla="*/ 0 h 372"/>
                  <a:gd name="T36" fmla="*/ 0 w 372"/>
                  <a:gd name="T37" fmla="*/ 0 h 372"/>
                  <a:gd name="T38" fmla="*/ 0 w 372"/>
                  <a:gd name="T39" fmla="*/ 0 h 372"/>
                  <a:gd name="T40" fmla="*/ 0 w 372"/>
                  <a:gd name="T41" fmla="*/ 0 h 372"/>
                  <a:gd name="T42" fmla="*/ 0 w 372"/>
                  <a:gd name="T43" fmla="*/ 0 h 372"/>
                  <a:gd name="T44" fmla="*/ 0 w 372"/>
                  <a:gd name="T45" fmla="*/ 0 h 372"/>
                  <a:gd name="T46" fmla="*/ 0 w 372"/>
                  <a:gd name="T47" fmla="*/ 0 h 372"/>
                  <a:gd name="T48" fmla="*/ 0 w 372"/>
                  <a:gd name="T49" fmla="*/ 0 h 372"/>
                  <a:gd name="T50" fmla="*/ 0 w 372"/>
                  <a:gd name="T51" fmla="*/ 0 h 372"/>
                  <a:gd name="T52" fmla="*/ 0 w 372"/>
                  <a:gd name="T53" fmla="*/ 0 h 372"/>
                  <a:gd name="T54" fmla="*/ 0 w 372"/>
                  <a:gd name="T55" fmla="*/ 0 h 372"/>
                  <a:gd name="T56" fmla="*/ 0 w 372"/>
                  <a:gd name="T57" fmla="*/ 0 h 372"/>
                  <a:gd name="T58" fmla="*/ 0 w 372"/>
                  <a:gd name="T59" fmla="*/ 0 h 372"/>
                  <a:gd name="T60" fmla="*/ 0 w 372"/>
                  <a:gd name="T61" fmla="*/ 0 h 372"/>
                  <a:gd name="T62" fmla="*/ 0 w 372"/>
                  <a:gd name="T63" fmla="*/ 0 h 372"/>
                  <a:gd name="T64" fmla="*/ 0 w 372"/>
                  <a:gd name="T65" fmla="*/ 0 h 372"/>
                  <a:gd name="T66" fmla="*/ 0 w 372"/>
                  <a:gd name="T67" fmla="*/ 0 h 372"/>
                  <a:gd name="T68" fmla="*/ 0 w 372"/>
                  <a:gd name="T69" fmla="*/ 0 h 372"/>
                  <a:gd name="T70" fmla="*/ 0 w 372"/>
                  <a:gd name="T71" fmla="*/ 0 h 372"/>
                  <a:gd name="T72" fmla="*/ 0 w 372"/>
                  <a:gd name="T73" fmla="*/ 0 h 372"/>
                  <a:gd name="T74" fmla="*/ 0 w 372"/>
                  <a:gd name="T75" fmla="*/ 0 h 372"/>
                  <a:gd name="T76" fmla="*/ 0 w 372"/>
                  <a:gd name="T77" fmla="*/ 0 h 372"/>
                  <a:gd name="T78" fmla="*/ 0 w 372"/>
                  <a:gd name="T79" fmla="*/ 0 h 372"/>
                  <a:gd name="T80" fmla="*/ 0 w 372"/>
                  <a:gd name="T81" fmla="*/ 0 h 372"/>
                  <a:gd name="T82" fmla="*/ 0 w 372"/>
                  <a:gd name="T83" fmla="*/ 0 h 372"/>
                  <a:gd name="T84" fmla="*/ 0 w 372"/>
                  <a:gd name="T85" fmla="*/ 0 h 372"/>
                  <a:gd name="T86" fmla="*/ 0 w 372"/>
                  <a:gd name="T87" fmla="*/ 0 h 372"/>
                  <a:gd name="T88" fmla="*/ 0 w 372"/>
                  <a:gd name="T89" fmla="*/ 0 h 372"/>
                  <a:gd name="T90" fmla="*/ 0 w 372"/>
                  <a:gd name="T91" fmla="*/ 0 h 372"/>
                  <a:gd name="T92" fmla="*/ 0 w 372"/>
                  <a:gd name="T93" fmla="*/ 0 h 372"/>
                  <a:gd name="T94" fmla="*/ 0 w 372"/>
                  <a:gd name="T95" fmla="*/ 0 h 372"/>
                  <a:gd name="T96" fmla="*/ 0 w 372"/>
                  <a:gd name="T97" fmla="*/ 0 h 372"/>
                  <a:gd name="T98" fmla="*/ 0 w 372"/>
                  <a:gd name="T99" fmla="*/ 0 h 37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72"/>
                  <a:gd name="T151" fmla="*/ 0 h 372"/>
                  <a:gd name="T152" fmla="*/ 372 w 372"/>
                  <a:gd name="T153" fmla="*/ 372 h 372"/>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72" h="372">
                    <a:moveTo>
                      <a:pt x="186" y="0"/>
                    </a:moveTo>
                    <a:lnTo>
                      <a:pt x="212" y="3"/>
                    </a:lnTo>
                    <a:lnTo>
                      <a:pt x="235" y="7"/>
                    </a:lnTo>
                    <a:lnTo>
                      <a:pt x="258" y="15"/>
                    </a:lnTo>
                    <a:lnTo>
                      <a:pt x="280" y="26"/>
                    </a:lnTo>
                    <a:lnTo>
                      <a:pt x="300" y="40"/>
                    </a:lnTo>
                    <a:lnTo>
                      <a:pt x="317" y="56"/>
                    </a:lnTo>
                    <a:lnTo>
                      <a:pt x="333" y="73"/>
                    </a:lnTo>
                    <a:lnTo>
                      <a:pt x="347" y="94"/>
                    </a:lnTo>
                    <a:lnTo>
                      <a:pt x="358" y="115"/>
                    </a:lnTo>
                    <a:lnTo>
                      <a:pt x="366" y="138"/>
                    </a:lnTo>
                    <a:lnTo>
                      <a:pt x="371" y="162"/>
                    </a:lnTo>
                    <a:lnTo>
                      <a:pt x="372" y="187"/>
                    </a:lnTo>
                    <a:lnTo>
                      <a:pt x="371" y="212"/>
                    </a:lnTo>
                    <a:lnTo>
                      <a:pt x="366" y="236"/>
                    </a:lnTo>
                    <a:lnTo>
                      <a:pt x="358" y="258"/>
                    </a:lnTo>
                    <a:lnTo>
                      <a:pt x="347" y="280"/>
                    </a:lnTo>
                    <a:lnTo>
                      <a:pt x="333" y="300"/>
                    </a:lnTo>
                    <a:lnTo>
                      <a:pt x="317" y="318"/>
                    </a:lnTo>
                    <a:lnTo>
                      <a:pt x="300" y="333"/>
                    </a:lnTo>
                    <a:lnTo>
                      <a:pt x="280" y="347"/>
                    </a:lnTo>
                    <a:lnTo>
                      <a:pt x="258" y="358"/>
                    </a:lnTo>
                    <a:lnTo>
                      <a:pt x="235" y="366"/>
                    </a:lnTo>
                    <a:lnTo>
                      <a:pt x="212" y="371"/>
                    </a:lnTo>
                    <a:lnTo>
                      <a:pt x="186" y="372"/>
                    </a:lnTo>
                    <a:lnTo>
                      <a:pt x="162" y="371"/>
                    </a:lnTo>
                    <a:lnTo>
                      <a:pt x="138" y="366"/>
                    </a:lnTo>
                    <a:lnTo>
                      <a:pt x="115" y="358"/>
                    </a:lnTo>
                    <a:lnTo>
                      <a:pt x="93" y="347"/>
                    </a:lnTo>
                    <a:lnTo>
                      <a:pt x="73" y="333"/>
                    </a:lnTo>
                    <a:lnTo>
                      <a:pt x="55" y="318"/>
                    </a:lnTo>
                    <a:lnTo>
                      <a:pt x="39" y="300"/>
                    </a:lnTo>
                    <a:lnTo>
                      <a:pt x="26" y="280"/>
                    </a:lnTo>
                    <a:lnTo>
                      <a:pt x="15" y="258"/>
                    </a:lnTo>
                    <a:lnTo>
                      <a:pt x="7" y="236"/>
                    </a:lnTo>
                    <a:lnTo>
                      <a:pt x="2" y="212"/>
                    </a:lnTo>
                    <a:lnTo>
                      <a:pt x="0" y="187"/>
                    </a:lnTo>
                    <a:lnTo>
                      <a:pt x="2" y="162"/>
                    </a:lnTo>
                    <a:lnTo>
                      <a:pt x="7" y="138"/>
                    </a:lnTo>
                    <a:lnTo>
                      <a:pt x="15" y="115"/>
                    </a:lnTo>
                    <a:lnTo>
                      <a:pt x="26" y="94"/>
                    </a:lnTo>
                    <a:lnTo>
                      <a:pt x="39" y="73"/>
                    </a:lnTo>
                    <a:lnTo>
                      <a:pt x="55" y="56"/>
                    </a:lnTo>
                    <a:lnTo>
                      <a:pt x="73" y="40"/>
                    </a:lnTo>
                    <a:lnTo>
                      <a:pt x="93" y="26"/>
                    </a:lnTo>
                    <a:lnTo>
                      <a:pt x="115" y="15"/>
                    </a:lnTo>
                    <a:lnTo>
                      <a:pt x="138" y="7"/>
                    </a:lnTo>
                    <a:lnTo>
                      <a:pt x="162" y="3"/>
                    </a:lnTo>
                    <a:lnTo>
                      <a:pt x="186" y="0"/>
                    </a:lnTo>
                    <a:close/>
                  </a:path>
                </a:pathLst>
              </a:custGeom>
              <a:solidFill>
                <a:srgbClr val="CFFFE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6180" name="Freeform 20"/>
              <p:cNvSpPr>
                <a:spLocks/>
              </p:cNvSpPr>
              <p:nvPr/>
            </p:nvSpPr>
            <p:spPr bwMode="auto">
              <a:xfrm>
                <a:off x="228" y="342"/>
                <a:ext cx="114" cy="112"/>
              </a:xfrm>
              <a:custGeom>
                <a:avLst/>
                <a:gdLst>
                  <a:gd name="T0" fmla="*/ 0 w 330"/>
                  <a:gd name="T1" fmla="*/ 0 h 329"/>
                  <a:gd name="T2" fmla="*/ 0 w 330"/>
                  <a:gd name="T3" fmla="*/ 0 h 329"/>
                  <a:gd name="T4" fmla="*/ 0 w 330"/>
                  <a:gd name="T5" fmla="*/ 0 h 329"/>
                  <a:gd name="T6" fmla="*/ 0 w 330"/>
                  <a:gd name="T7" fmla="*/ 0 h 329"/>
                  <a:gd name="T8" fmla="*/ 0 w 330"/>
                  <a:gd name="T9" fmla="*/ 0 h 329"/>
                  <a:gd name="T10" fmla="*/ 0 w 330"/>
                  <a:gd name="T11" fmla="*/ 0 h 329"/>
                  <a:gd name="T12" fmla="*/ 0 w 330"/>
                  <a:gd name="T13" fmla="*/ 0 h 329"/>
                  <a:gd name="T14" fmla="*/ 0 w 330"/>
                  <a:gd name="T15" fmla="*/ 0 h 329"/>
                  <a:gd name="T16" fmla="*/ 0 w 330"/>
                  <a:gd name="T17" fmla="*/ 0 h 329"/>
                  <a:gd name="T18" fmla="*/ 0 w 330"/>
                  <a:gd name="T19" fmla="*/ 0 h 329"/>
                  <a:gd name="T20" fmla="*/ 0 w 330"/>
                  <a:gd name="T21" fmla="*/ 0 h 329"/>
                  <a:gd name="T22" fmla="*/ 0 w 330"/>
                  <a:gd name="T23" fmla="*/ 0 h 329"/>
                  <a:gd name="T24" fmla="*/ 0 w 330"/>
                  <a:gd name="T25" fmla="*/ 0 h 329"/>
                  <a:gd name="T26" fmla="*/ 0 w 330"/>
                  <a:gd name="T27" fmla="*/ 0 h 329"/>
                  <a:gd name="T28" fmla="*/ 0 w 330"/>
                  <a:gd name="T29" fmla="*/ 0 h 329"/>
                  <a:gd name="T30" fmla="*/ 0 w 330"/>
                  <a:gd name="T31" fmla="*/ 0 h 329"/>
                  <a:gd name="T32" fmla="*/ 0 w 330"/>
                  <a:gd name="T33" fmla="*/ 0 h 329"/>
                  <a:gd name="T34" fmla="*/ 0 w 330"/>
                  <a:gd name="T35" fmla="*/ 0 h 329"/>
                  <a:gd name="T36" fmla="*/ 0 w 330"/>
                  <a:gd name="T37" fmla="*/ 0 h 329"/>
                  <a:gd name="T38" fmla="*/ 0 w 330"/>
                  <a:gd name="T39" fmla="*/ 0 h 329"/>
                  <a:gd name="T40" fmla="*/ 0 w 330"/>
                  <a:gd name="T41" fmla="*/ 0 h 329"/>
                  <a:gd name="T42" fmla="*/ 0 w 330"/>
                  <a:gd name="T43" fmla="*/ 0 h 329"/>
                  <a:gd name="T44" fmla="*/ 0 w 330"/>
                  <a:gd name="T45" fmla="*/ 0 h 329"/>
                  <a:gd name="T46" fmla="*/ 0 w 330"/>
                  <a:gd name="T47" fmla="*/ 0 h 329"/>
                  <a:gd name="T48" fmla="*/ 0 w 330"/>
                  <a:gd name="T49" fmla="*/ 0 h 329"/>
                  <a:gd name="T50" fmla="*/ 0 w 330"/>
                  <a:gd name="T51" fmla="*/ 0 h 329"/>
                  <a:gd name="T52" fmla="*/ 0 w 330"/>
                  <a:gd name="T53" fmla="*/ 0 h 329"/>
                  <a:gd name="T54" fmla="*/ 0 w 330"/>
                  <a:gd name="T55" fmla="*/ 0 h 329"/>
                  <a:gd name="T56" fmla="*/ 0 w 330"/>
                  <a:gd name="T57" fmla="*/ 0 h 329"/>
                  <a:gd name="T58" fmla="*/ 0 w 330"/>
                  <a:gd name="T59" fmla="*/ 0 h 329"/>
                  <a:gd name="T60" fmla="*/ 0 w 330"/>
                  <a:gd name="T61" fmla="*/ 0 h 329"/>
                  <a:gd name="T62" fmla="*/ 0 w 330"/>
                  <a:gd name="T63" fmla="*/ 0 h 329"/>
                  <a:gd name="T64" fmla="*/ 0 w 330"/>
                  <a:gd name="T65" fmla="*/ 0 h 329"/>
                  <a:gd name="T66" fmla="*/ 0 w 330"/>
                  <a:gd name="T67" fmla="*/ 0 h 329"/>
                  <a:gd name="T68" fmla="*/ 0 w 330"/>
                  <a:gd name="T69" fmla="*/ 0 h 329"/>
                  <a:gd name="T70" fmla="*/ 0 w 330"/>
                  <a:gd name="T71" fmla="*/ 0 h 329"/>
                  <a:gd name="T72" fmla="*/ 0 w 330"/>
                  <a:gd name="T73" fmla="*/ 0 h 329"/>
                  <a:gd name="T74" fmla="*/ 0 w 330"/>
                  <a:gd name="T75" fmla="*/ 0 h 329"/>
                  <a:gd name="T76" fmla="*/ 0 w 330"/>
                  <a:gd name="T77" fmla="*/ 0 h 329"/>
                  <a:gd name="T78" fmla="*/ 0 w 330"/>
                  <a:gd name="T79" fmla="*/ 0 h 329"/>
                  <a:gd name="T80" fmla="*/ 0 w 330"/>
                  <a:gd name="T81" fmla="*/ 0 h 329"/>
                  <a:gd name="T82" fmla="*/ 0 w 330"/>
                  <a:gd name="T83" fmla="*/ 0 h 329"/>
                  <a:gd name="T84" fmla="*/ 0 w 330"/>
                  <a:gd name="T85" fmla="*/ 0 h 329"/>
                  <a:gd name="T86" fmla="*/ 0 w 330"/>
                  <a:gd name="T87" fmla="*/ 0 h 329"/>
                  <a:gd name="T88" fmla="*/ 0 w 330"/>
                  <a:gd name="T89" fmla="*/ 0 h 329"/>
                  <a:gd name="T90" fmla="*/ 0 w 330"/>
                  <a:gd name="T91" fmla="*/ 0 h 329"/>
                  <a:gd name="T92" fmla="*/ 0 w 330"/>
                  <a:gd name="T93" fmla="*/ 0 h 329"/>
                  <a:gd name="T94" fmla="*/ 0 w 330"/>
                  <a:gd name="T95" fmla="*/ 0 h 329"/>
                  <a:gd name="T96" fmla="*/ 0 w 330"/>
                  <a:gd name="T97" fmla="*/ 0 h 329"/>
                  <a:gd name="T98" fmla="*/ 0 w 330"/>
                  <a:gd name="T99" fmla="*/ 0 h 32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30"/>
                  <a:gd name="T151" fmla="*/ 0 h 329"/>
                  <a:gd name="T152" fmla="*/ 330 w 330"/>
                  <a:gd name="T153" fmla="*/ 329 h 32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30" h="329">
                    <a:moveTo>
                      <a:pt x="165" y="0"/>
                    </a:moveTo>
                    <a:lnTo>
                      <a:pt x="187" y="2"/>
                    </a:lnTo>
                    <a:lnTo>
                      <a:pt x="209" y="6"/>
                    </a:lnTo>
                    <a:lnTo>
                      <a:pt x="229" y="13"/>
                    </a:lnTo>
                    <a:lnTo>
                      <a:pt x="248" y="22"/>
                    </a:lnTo>
                    <a:lnTo>
                      <a:pt x="266" y="35"/>
                    </a:lnTo>
                    <a:lnTo>
                      <a:pt x="281" y="48"/>
                    </a:lnTo>
                    <a:lnTo>
                      <a:pt x="296" y="64"/>
                    </a:lnTo>
                    <a:lnTo>
                      <a:pt x="307" y="82"/>
                    </a:lnTo>
                    <a:lnTo>
                      <a:pt x="317" y="101"/>
                    </a:lnTo>
                    <a:lnTo>
                      <a:pt x="325" y="120"/>
                    </a:lnTo>
                    <a:lnTo>
                      <a:pt x="329" y="142"/>
                    </a:lnTo>
                    <a:lnTo>
                      <a:pt x="330" y="164"/>
                    </a:lnTo>
                    <a:lnTo>
                      <a:pt x="329" y="187"/>
                    </a:lnTo>
                    <a:lnTo>
                      <a:pt x="325" y="208"/>
                    </a:lnTo>
                    <a:lnTo>
                      <a:pt x="317" y="228"/>
                    </a:lnTo>
                    <a:lnTo>
                      <a:pt x="307" y="247"/>
                    </a:lnTo>
                    <a:lnTo>
                      <a:pt x="296" y="265"/>
                    </a:lnTo>
                    <a:lnTo>
                      <a:pt x="281" y="281"/>
                    </a:lnTo>
                    <a:lnTo>
                      <a:pt x="266" y="295"/>
                    </a:lnTo>
                    <a:lnTo>
                      <a:pt x="248" y="307"/>
                    </a:lnTo>
                    <a:lnTo>
                      <a:pt x="229" y="316"/>
                    </a:lnTo>
                    <a:lnTo>
                      <a:pt x="209" y="324"/>
                    </a:lnTo>
                    <a:lnTo>
                      <a:pt x="187" y="328"/>
                    </a:lnTo>
                    <a:lnTo>
                      <a:pt x="165" y="329"/>
                    </a:lnTo>
                    <a:lnTo>
                      <a:pt x="143" y="328"/>
                    </a:lnTo>
                    <a:lnTo>
                      <a:pt x="121" y="324"/>
                    </a:lnTo>
                    <a:lnTo>
                      <a:pt x="101" y="316"/>
                    </a:lnTo>
                    <a:lnTo>
                      <a:pt x="82" y="307"/>
                    </a:lnTo>
                    <a:lnTo>
                      <a:pt x="64" y="295"/>
                    </a:lnTo>
                    <a:lnTo>
                      <a:pt x="49" y="281"/>
                    </a:lnTo>
                    <a:lnTo>
                      <a:pt x="35" y="265"/>
                    </a:lnTo>
                    <a:lnTo>
                      <a:pt x="23" y="247"/>
                    </a:lnTo>
                    <a:lnTo>
                      <a:pt x="13" y="228"/>
                    </a:lnTo>
                    <a:lnTo>
                      <a:pt x="6" y="208"/>
                    </a:lnTo>
                    <a:lnTo>
                      <a:pt x="2" y="187"/>
                    </a:lnTo>
                    <a:lnTo>
                      <a:pt x="0" y="164"/>
                    </a:lnTo>
                    <a:lnTo>
                      <a:pt x="2" y="142"/>
                    </a:lnTo>
                    <a:lnTo>
                      <a:pt x="6" y="120"/>
                    </a:lnTo>
                    <a:lnTo>
                      <a:pt x="13" y="101"/>
                    </a:lnTo>
                    <a:lnTo>
                      <a:pt x="23" y="82"/>
                    </a:lnTo>
                    <a:lnTo>
                      <a:pt x="35" y="64"/>
                    </a:lnTo>
                    <a:lnTo>
                      <a:pt x="49" y="48"/>
                    </a:lnTo>
                    <a:lnTo>
                      <a:pt x="64" y="35"/>
                    </a:lnTo>
                    <a:lnTo>
                      <a:pt x="82" y="22"/>
                    </a:lnTo>
                    <a:lnTo>
                      <a:pt x="101" y="13"/>
                    </a:lnTo>
                    <a:lnTo>
                      <a:pt x="121" y="6"/>
                    </a:lnTo>
                    <a:lnTo>
                      <a:pt x="143" y="2"/>
                    </a:lnTo>
                    <a:lnTo>
                      <a:pt x="165" y="0"/>
                    </a:lnTo>
                    <a:close/>
                  </a:path>
                </a:pathLst>
              </a:custGeom>
              <a:solidFill>
                <a:srgbClr val="D4FFE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6181" name="Freeform 21"/>
              <p:cNvSpPr>
                <a:spLocks/>
              </p:cNvSpPr>
              <p:nvPr/>
            </p:nvSpPr>
            <p:spPr bwMode="auto">
              <a:xfrm>
                <a:off x="237" y="344"/>
                <a:ext cx="101" cy="102"/>
              </a:xfrm>
              <a:custGeom>
                <a:avLst/>
                <a:gdLst>
                  <a:gd name="T0" fmla="*/ 0 w 291"/>
                  <a:gd name="T1" fmla="*/ 0 h 291"/>
                  <a:gd name="T2" fmla="*/ 0 w 291"/>
                  <a:gd name="T3" fmla="*/ 0 h 291"/>
                  <a:gd name="T4" fmla="*/ 0 w 291"/>
                  <a:gd name="T5" fmla="*/ 0 h 291"/>
                  <a:gd name="T6" fmla="*/ 0 w 291"/>
                  <a:gd name="T7" fmla="*/ 0 h 291"/>
                  <a:gd name="T8" fmla="*/ 0 w 291"/>
                  <a:gd name="T9" fmla="*/ 0 h 291"/>
                  <a:gd name="T10" fmla="*/ 0 w 291"/>
                  <a:gd name="T11" fmla="*/ 0 h 291"/>
                  <a:gd name="T12" fmla="*/ 0 w 291"/>
                  <a:gd name="T13" fmla="*/ 0 h 291"/>
                  <a:gd name="T14" fmla="*/ 0 w 291"/>
                  <a:gd name="T15" fmla="*/ 0 h 291"/>
                  <a:gd name="T16" fmla="*/ 0 w 291"/>
                  <a:gd name="T17" fmla="*/ 0 h 291"/>
                  <a:gd name="T18" fmla="*/ 0 w 291"/>
                  <a:gd name="T19" fmla="*/ 0 h 291"/>
                  <a:gd name="T20" fmla="*/ 0 w 291"/>
                  <a:gd name="T21" fmla="*/ 0 h 291"/>
                  <a:gd name="T22" fmla="*/ 0 w 291"/>
                  <a:gd name="T23" fmla="*/ 0 h 291"/>
                  <a:gd name="T24" fmla="*/ 0 w 291"/>
                  <a:gd name="T25" fmla="*/ 0 h 291"/>
                  <a:gd name="T26" fmla="*/ 0 w 291"/>
                  <a:gd name="T27" fmla="*/ 0 h 291"/>
                  <a:gd name="T28" fmla="*/ 0 w 291"/>
                  <a:gd name="T29" fmla="*/ 0 h 291"/>
                  <a:gd name="T30" fmla="*/ 0 w 291"/>
                  <a:gd name="T31" fmla="*/ 0 h 291"/>
                  <a:gd name="T32" fmla="*/ 0 w 291"/>
                  <a:gd name="T33" fmla="*/ 0 h 291"/>
                  <a:gd name="T34" fmla="*/ 0 w 291"/>
                  <a:gd name="T35" fmla="*/ 0 h 291"/>
                  <a:gd name="T36" fmla="*/ 0 w 291"/>
                  <a:gd name="T37" fmla="*/ 0 h 291"/>
                  <a:gd name="T38" fmla="*/ 0 w 291"/>
                  <a:gd name="T39" fmla="*/ 0 h 291"/>
                  <a:gd name="T40" fmla="*/ 0 w 291"/>
                  <a:gd name="T41" fmla="*/ 0 h 291"/>
                  <a:gd name="T42" fmla="*/ 0 w 291"/>
                  <a:gd name="T43" fmla="*/ 0 h 291"/>
                  <a:gd name="T44" fmla="*/ 0 w 291"/>
                  <a:gd name="T45" fmla="*/ 0 h 291"/>
                  <a:gd name="T46" fmla="*/ 0 w 291"/>
                  <a:gd name="T47" fmla="*/ 0 h 291"/>
                  <a:gd name="T48" fmla="*/ 0 w 291"/>
                  <a:gd name="T49" fmla="*/ 0 h 291"/>
                  <a:gd name="T50" fmla="*/ 0 w 291"/>
                  <a:gd name="T51" fmla="*/ 0 h 291"/>
                  <a:gd name="T52" fmla="*/ 0 w 291"/>
                  <a:gd name="T53" fmla="*/ 0 h 291"/>
                  <a:gd name="T54" fmla="*/ 0 w 291"/>
                  <a:gd name="T55" fmla="*/ 0 h 291"/>
                  <a:gd name="T56" fmla="*/ 0 w 291"/>
                  <a:gd name="T57" fmla="*/ 0 h 291"/>
                  <a:gd name="T58" fmla="*/ 0 w 291"/>
                  <a:gd name="T59" fmla="*/ 0 h 291"/>
                  <a:gd name="T60" fmla="*/ 0 w 291"/>
                  <a:gd name="T61" fmla="*/ 0 h 291"/>
                  <a:gd name="T62" fmla="*/ 0 w 291"/>
                  <a:gd name="T63" fmla="*/ 0 h 291"/>
                  <a:gd name="T64" fmla="*/ 0 w 291"/>
                  <a:gd name="T65" fmla="*/ 0 h 291"/>
                  <a:gd name="T66" fmla="*/ 0 w 291"/>
                  <a:gd name="T67" fmla="*/ 0 h 291"/>
                  <a:gd name="T68" fmla="*/ 0 w 291"/>
                  <a:gd name="T69" fmla="*/ 0 h 291"/>
                  <a:gd name="T70" fmla="*/ 0 w 291"/>
                  <a:gd name="T71" fmla="*/ 0 h 291"/>
                  <a:gd name="T72" fmla="*/ 0 w 291"/>
                  <a:gd name="T73" fmla="*/ 0 h 291"/>
                  <a:gd name="T74" fmla="*/ 0 w 291"/>
                  <a:gd name="T75" fmla="*/ 0 h 291"/>
                  <a:gd name="T76" fmla="*/ 0 w 291"/>
                  <a:gd name="T77" fmla="*/ 0 h 291"/>
                  <a:gd name="T78" fmla="*/ 0 w 291"/>
                  <a:gd name="T79" fmla="*/ 0 h 291"/>
                  <a:gd name="T80" fmla="*/ 0 w 291"/>
                  <a:gd name="T81" fmla="*/ 0 h 291"/>
                  <a:gd name="T82" fmla="*/ 0 w 291"/>
                  <a:gd name="T83" fmla="*/ 0 h 291"/>
                  <a:gd name="T84" fmla="*/ 0 w 291"/>
                  <a:gd name="T85" fmla="*/ 0 h 291"/>
                  <a:gd name="T86" fmla="*/ 0 w 291"/>
                  <a:gd name="T87" fmla="*/ 0 h 291"/>
                  <a:gd name="T88" fmla="*/ 0 w 291"/>
                  <a:gd name="T89" fmla="*/ 0 h 291"/>
                  <a:gd name="T90" fmla="*/ 0 w 291"/>
                  <a:gd name="T91" fmla="*/ 0 h 291"/>
                  <a:gd name="T92" fmla="*/ 0 w 291"/>
                  <a:gd name="T93" fmla="*/ 0 h 291"/>
                  <a:gd name="T94" fmla="*/ 0 w 291"/>
                  <a:gd name="T95" fmla="*/ 0 h 291"/>
                  <a:gd name="T96" fmla="*/ 0 w 291"/>
                  <a:gd name="T97" fmla="*/ 0 h 291"/>
                  <a:gd name="T98" fmla="*/ 0 w 291"/>
                  <a:gd name="T99" fmla="*/ 0 h 29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91"/>
                  <a:gd name="T151" fmla="*/ 0 h 291"/>
                  <a:gd name="T152" fmla="*/ 291 w 291"/>
                  <a:gd name="T153" fmla="*/ 291 h 29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91" h="291">
                    <a:moveTo>
                      <a:pt x="145" y="0"/>
                    </a:moveTo>
                    <a:lnTo>
                      <a:pt x="165" y="2"/>
                    </a:lnTo>
                    <a:lnTo>
                      <a:pt x="184" y="6"/>
                    </a:lnTo>
                    <a:lnTo>
                      <a:pt x="202" y="12"/>
                    </a:lnTo>
                    <a:lnTo>
                      <a:pt x="219" y="21"/>
                    </a:lnTo>
                    <a:lnTo>
                      <a:pt x="235" y="31"/>
                    </a:lnTo>
                    <a:lnTo>
                      <a:pt x="249" y="43"/>
                    </a:lnTo>
                    <a:lnTo>
                      <a:pt x="261" y="58"/>
                    </a:lnTo>
                    <a:lnTo>
                      <a:pt x="271" y="73"/>
                    </a:lnTo>
                    <a:lnTo>
                      <a:pt x="280" y="90"/>
                    </a:lnTo>
                    <a:lnTo>
                      <a:pt x="286" y="108"/>
                    </a:lnTo>
                    <a:lnTo>
                      <a:pt x="291" y="127"/>
                    </a:lnTo>
                    <a:lnTo>
                      <a:pt x="291" y="146"/>
                    </a:lnTo>
                    <a:lnTo>
                      <a:pt x="291" y="166"/>
                    </a:lnTo>
                    <a:lnTo>
                      <a:pt x="286" y="185"/>
                    </a:lnTo>
                    <a:lnTo>
                      <a:pt x="280" y="203"/>
                    </a:lnTo>
                    <a:lnTo>
                      <a:pt x="271" y="220"/>
                    </a:lnTo>
                    <a:lnTo>
                      <a:pt x="261" y="235"/>
                    </a:lnTo>
                    <a:lnTo>
                      <a:pt x="249" y="249"/>
                    </a:lnTo>
                    <a:lnTo>
                      <a:pt x="235" y="261"/>
                    </a:lnTo>
                    <a:lnTo>
                      <a:pt x="219" y="272"/>
                    </a:lnTo>
                    <a:lnTo>
                      <a:pt x="202" y="281"/>
                    </a:lnTo>
                    <a:lnTo>
                      <a:pt x="184" y="287"/>
                    </a:lnTo>
                    <a:lnTo>
                      <a:pt x="165" y="291"/>
                    </a:lnTo>
                    <a:lnTo>
                      <a:pt x="145" y="291"/>
                    </a:lnTo>
                    <a:lnTo>
                      <a:pt x="126" y="291"/>
                    </a:lnTo>
                    <a:lnTo>
                      <a:pt x="107" y="287"/>
                    </a:lnTo>
                    <a:lnTo>
                      <a:pt x="89" y="281"/>
                    </a:lnTo>
                    <a:lnTo>
                      <a:pt x="72" y="272"/>
                    </a:lnTo>
                    <a:lnTo>
                      <a:pt x="57" y="261"/>
                    </a:lnTo>
                    <a:lnTo>
                      <a:pt x="43" y="249"/>
                    </a:lnTo>
                    <a:lnTo>
                      <a:pt x="30" y="235"/>
                    </a:lnTo>
                    <a:lnTo>
                      <a:pt x="20" y="220"/>
                    </a:lnTo>
                    <a:lnTo>
                      <a:pt x="11" y="203"/>
                    </a:lnTo>
                    <a:lnTo>
                      <a:pt x="5" y="185"/>
                    </a:lnTo>
                    <a:lnTo>
                      <a:pt x="1" y="166"/>
                    </a:lnTo>
                    <a:lnTo>
                      <a:pt x="0" y="146"/>
                    </a:lnTo>
                    <a:lnTo>
                      <a:pt x="1" y="127"/>
                    </a:lnTo>
                    <a:lnTo>
                      <a:pt x="5" y="108"/>
                    </a:lnTo>
                    <a:lnTo>
                      <a:pt x="11" y="90"/>
                    </a:lnTo>
                    <a:lnTo>
                      <a:pt x="20" y="73"/>
                    </a:lnTo>
                    <a:lnTo>
                      <a:pt x="30" y="58"/>
                    </a:lnTo>
                    <a:lnTo>
                      <a:pt x="43" y="43"/>
                    </a:lnTo>
                    <a:lnTo>
                      <a:pt x="57" y="31"/>
                    </a:lnTo>
                    <a:lnTo>
                      <a:pt x="72" y="21"/>
                    </a:lnTo>
                    <a:lnTo>
                      <a:pt x="89" y="12"/>
                    </a:lnTo>
                    <a:lnTo>
                      <a:pt x="107" y="6"/>
                    </a:lnTo>
                    <a:lnTo>
                      <a:pt x="126" y="2"/>
                    </a:lnTo>
                    <a:lnTo>
                      <a:pt x="145" y="0"/>
                    </a:lnTo>
                    <a:close/>
                  </a:path>
                </a:pathLst>
              </a:custGeom>
              <a:solidFill>
                <a:srgbClr val="DBFF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6182" name="Freeform 22"/>
              <p:cNvSpPr>
                <a:spLocks/>
              </p:cNvSpPr>
              <p:nvPr/>
            </p:nvSpPr>
            <p:spPr bwMode="auto">
              <a:xfrm>
                <a:off x="243" y="349"/>
                <a:ext cx="88" cy="88"/>
              </a:xfrm>
              <a:custGeom>
                <a:avLst/>
                <a:gdLst>
                  <a:gd name="T0" fmla="*/ 0 w 254"/>
                  <a:gd name="T1" fmla="*/ 0 h 253"/>
                  <a:gd name="T2" fmla="*/ 0 w 254"/>
                  <a:gd name="T3" fmla="*/ 0 h 253"/>
                  <a:gd name="T4" fmla="*/ 0 w 254"/>
                  <a:gd name="T5" fmla="*/ 0 h 253"/>
                  <a:gd name="T6" fmla="*/ 0 w 254"/>
                  <a:gd name="T7" fmla="*/ 0 h 253"/>
                  <a:gd name="T8" fmla="*/ 0 w 254"/>
                  <a:gd name="T9" fmla="*/ 0 h 253"/>
                  <a:gd name="T10" fmla="*/ 0 w 254"/>
                  <a:gd name="T11" fmla="*/ 0 h 253"/>
                  <a:gd name="T12" fmla="*/ 0 w 254"/>
                  <a:gd name="T13" fmla="*/ 0 h 253"/>
                  <a:gd name="T14" fmla="*/ 0 w 254"/>
                  <a:gd name="T15" fmla="*/ 0 h 253"/>
                  <a:gd name="T16" fmla="*/ 0 w 254"/>
                  <a:gd name="T17" fmla="*/ 0 h 253"/>
                  <a:gd name="T18" fmla="*/ 0 w 254"/>
                  <a:gd name="T19" fmla="*/ 0 h 253"/>
                  <a:gd name="T20" fmla="*/ 0 w 254"/>
                  <a:gd name="T21" fmla="*/ 0 h 253"/>
                  <a:gd name="T22" fmla="*/ 0 w 254"/>
                  <a:gd name="T23" fmla="*/ 0 h 253"/>
                  <a:gd name="T24" fmla="*/ 0 w 254"/>
                  <a:gd name="T25" fmla="*/ 0 h 253"/>
                  <a:gd name="T26" fmla="*/ 0 w 254"/>
                  <a:gd name="T27" fmla="*/ 0 h 253"/>
                  <a:gd name="T28" fmla="*/ 0 w 254"/>
                  <a:gd name="T29" fmla="*/ 0 h 253"/>
                  <a:gd name="T30" fmla="*/ 0 w 254"/>
                  <a:gd name="T31" fmla="*/ 0 h 253"/>
                  <a:gd name="T32" fmla="*/ 0 w 254"/>
                  <a:gd name="T33" fmla="*/ 0 h 253"/>
                  <a:gd name="T34" fmla="*/ 0 w 254"/>
                  <a:gd name="T35" fmla="*/ 0 h 253"/>
                  <a:gd name="T36" fmla="*/ 0 w 254"/>
                  <a:gd name="T37" fmla="*/ 0 h 253"/>
                  <a:gd name="T38" fmla="*/ 0 w 254"/>
                  <a:gd name="T39" fmla="*/ 0 h 253"/>
                  <a:gd name="T40" fmla="*/ 0 w 254"/>
                  <a:gd name="T41" fmla="*/ 0 h 253"/>
                  <a:gd name="T42" fmla="*/ 0 w 254"/>
                  <a:gd name="T43" fmla="*/ 0 h 253"/>
                  <a:gd name="T44" fmla="*/ 0 w 254"/>
                  <a:gd name="T45" fmla="*/ 0 h 253"/>
                  <a:gd name="T46" fmla="*/ 0 w 254"/>
                  <a:gd name="T47" fmla="*/ 0 h 253"/>
                  <a:gd name="T48" fmla="*/ 0 w 254"/>
                  <a:gd name="T49" fmla="*/ 0 h 253"/>
                  <a:gd name="T50" fmla="*/ 0 w 254"/>
                  <a:gd name="T51" fmla="*/ 0 h 253"/>
                  <a:gd name="T52" fmla="*/ 0 w 254"/>
                  <a:gd name="T53" fmla="*/ 0 h 253"/>
                  <a:gd name="T54" fmla="*/ 0 w 254"/>
                  <a:gd name="T55" fmla="*/ 0 h 253"/>
                  <a:gd name="T56" fmla="*/ 0 w 254"/>
                  <a:gd name="T57" fmla="*/ 0 h 253"/>
                  <a:gd name="T58" fmla="*/ 0 w 254"/>
                  <a:gd name="T59" fmla="*/ 0 h 253"/>
                  <a:gd name="T60" fmla="*/ 0 w 254"/>
                  <a:gd name="T61" fmla="*/ 0 h 253"/>
                  <a:gd name="T62" fmla="*/ 0 w 254"/>
                  <a:gd name="T63" fmla="*/ 0 h 253"/>
                  <a:gd name="T64" fmla="*/ 0 w 254"/>
                  <a:gd name="T65" fmla="*/ 0 h 253"/>
                  <a:gd name="T66" fmla="*/ 0 w 254"/>
                  <a:gd name="T67" fmla="*/ 0 h 253"/>
                  <a:gd name="T68" fmla="*/ 0 w 254"/>
                  <a:gd name="T69" fmla="*/ 0 h 253"/>
                  <a:gd name="T70" fmla="*/ 0 w 254"/>
                  <a:gd name="T71" fmla="*/ 0 h 253"/>
                  <a:gd name="T72" fmla="*/ 0 w 254"/>
                  <a:gd name="T73" fmla="*/ 0 h 253"/>
                  <a:gd name="T74" fmla="*/ 0 w 254"/>
                  <a:gd name="T75" fmla="*/ 0 h 253"/>
                  <a:gd name="T76" fmla="*/ 0 w 254"/>
                  <a:gd name="T77" fmla="*/ 0 h 253"/>
                  <a:gd name="T78" fmla="*/ 0 w 254"/>
                  <a:gd name="T79" fmla="*/ 0 h 253"/>
                  <a:gd name="T80" fmla="*/ 0 w 254"/>
                  <a:gd name="T81" fmla="*/ 0 h 253"/>
                  <a:gd name="T82" fmla="*/ 0 w 254"/>
                  <a:gd name="T83" fmla="*/ 0 h 253"/>
                  <a:gd name="T84" fmla="*/ 0 w 254"/>
                  <a:gd name="T85" fmla="*/ 0 h 253"/>
                  <a:gd name="T86" fmla="*/ 0 w 254"/>
                  <a:gd name="T87" fmla="*/ 0 h 253"/>
                  <a:gd name="T88" fmla="*/ 0 w 254"/>
                  <a:gd name="T89" fmla="*/ 0 h 253"/>
                  <a:gd name="T90" fmla="*/ 0 w 254"/>
                  <a:gd name="T91" fmla="*/ 0 h 253"/>
                  <a:gd name="T92" fmla="*/ 0 w 254"/>
                  <a:gd name="T93" fmla="*/ 0 h 253"/>
                  <a:gd name="T94" fmla="*/ 0 w 254"/>
                  <a:gd name="T95" fmla="*/ 0 h 253"/>
                  <a:gd name="T96" fmla="*/ 0 w 254"/>
                  <a:gd name="T97" fmla="*/ 0 h 253"/>
                  <a:gd name="T98" fmla="*/ 0 w 254"/>
                  <a:gd name="T99" fmla="*/ 0 h 25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54"/>
                  <a:gd name="T151" fmla="*/ 0 h 253"/>
                  <a:gd name="T152" fmla="*/ 254 w 254"/>
                  <a:gd name="T153" fmla="*/ 253 h 253"/>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54" h="253">
                    <a:moveTo>
                      <a:pt x="127" y="0"/>
                    </a:moveTo>
                    <a:lnTo>
                      <a:pt x="145" y="1"/>
                    </a:lnTo>
                    <a:lnTo>
                      <a:pt x="161" y="5"/>
                    </a:lnTo>
                    <a:lnTo>
                      <a:pt x="177" y="10"/>
                    </a:lnTo>
                    <a:lnTo>
                      <a:pt x="191" y="18"/>
                    </a:lnTo>
                    <a:lnTo>
                      <a:pt x="205" y="26"/>
                    </a:lnTo>
                    <a:lnTo>
                      <a:pt x="217" y="37"/>
                    </a:lnTo>
                    <a:lnTo>
                      <a:pt x="228" y="50"/>
                    </a:lnTo>
                    <a:lnTo>
                      <a:pt x="237" y="63"/>
                    </a:lnTo>
                    <a:lnTo>
                      <a:pt x="245" y="78"/>
                    </a:lnTo>
                    <a:lnTo>
                      <a:pt x="250" y="93"/>
                    </a:lnTo>
                    <a:lnTo>
                      <a:pt x="254" y="110"/>
                    </a:lnTo>
                    <a:lnTo>
                      <a:pt x="254" y="127"/>
                    </a:lnTo>
                    <a:lnTo>
                      <a:pt x="254" y="144"/>
                    </a:lnTo>
                    <a:lnTo>
                      <a:pt x="250" y="161"/>
                    </a:lnTo>
                    <a:lnTo>
                      <a:pt x="245" y="176"/>
                    </a:lnTo>
                    <a:lnTo>
                      <a:pt x="237" y="191"/>
                    </a:lnTo>
                    <a:lnTo>
                      <a:pt x="228" y="204"/>
                    </a:lnTo>
                    <a:lnTo>
                      <a:pt x="217" y="217"/>
                    </a:lnTo>
                    <a:lnTo>
                      <a:pt x="205" y="228"/>
                    </a:lnTo>
                    <a:lnTo>
                      <a:pt x="191" y="236"/>
                    </a:lnTo>
                    <a:lnTo>
                      <a:pt x="177" y="244"/>
                    </a:lnTo>
                    <a:lnTo>
                      <a:pt x="161" y="249"/>
                    </a:lnTo>
                    <a:lnTo>
                      <a:pt x="145" y="253"/>
                    </a:lnTo>
                    <a:lnTo>
                      <a:pt x="127" y="253"/>
                    </a:lnTo>
                    <a:lnTo>
                      <a:pt x="110" y="253"/>
                    </a:lnTo>
                    <a:lnTo>
                      <a:pt x="94" y="249"/>
                    </a:lnTo>
                    <a:lnTo>
                      <a:pt x="78" y="244"/>
                    </a:lnTo>
                    <a:lnTo>
                      <a:pt x="64" y="236"/>
                    </a:lnTo>
                    <a:lnTo>
                      <a:pt x="50" y="228"/>
                    </a:lnTo>
                    <a:lnTo>
                      <a:pt x="38" y="217"/>
                    </a:lnTo>
                    <a:lnTo>
                      <a:pt x="27" y="204"/>
                    </a:lnTo>
                    <a:lnTo>
                      <a:pt x="18" y="191"/>
                    </a:lnTo>
                    <a:lnTo>
                      <a:pt x="10" y="176"/>
                    </a:lnTo>
                    <a:lnTo>
                      <a:pt x="5" y="161"/>
                    </a:lnTo>
                    <a:lnTo>
                      <a:pt x="2" y="144"/>
                    </a:lnTo>
                    <a:lnTo>
                      <a:pt x="0" y="127"/>
                    </a:lnTo>
                    <a:lnTo>
                      <a:pt x="2" y="110"/>
                    </a:lnTo>
                    <a:lnTo>
                      <a:pt x="5" y="93"/>
                    </a:lnTo>
                    <a:lnTo>
                      <a:pt x="10" y="78"/>
                    </a:lnTo>
                    <a:lnTo>
                      <a:pt x="18" y="63"/>
                    </a:lnTo>
                    <a:lnTo>
                      <a:pt x="27" y="50"/>
                    </a:lnTo>
                    <a:lnTo>
                      <a:pt x="38" y="37"/>
                    </a:lnTo>
                    <a:lnTo>
                      <a:pt x="50" y="26"/>
                    </a:lnTo>
                    <a:lnTo>
                      <a:pt x="64" y="18"/>
                    </a:lnTo>
                    <a:lnTo>
                      <a:pt x="78" y="10"/>
                    </a:lnTo>
                    <a:lnTo>
                      <a:pt x="94" y="5"/>
                    </a:lnTo>
                    <a:lnTo>
                      <a:pt x="110" y="1"/>
                    </a:lnTo>
                    <a:lnTo>
                      <a:pt x="127" y="0"/>
                    </a:lnTo>
                    <a:close/>
                  </a:path>
                </a:pathLst>
              </a:custGeom>
              <a:solidFill>
                <a:srgbClr val="E0FF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6183" name="Freeform 23"/>
              <p:cNvSpPr>
                <a:spLocks/>
              </p:cNvSpPr>
              <p:nvPr/>
            </p:nvSpPr>
            <p:spPr bwMode="auto">
              <a:xfrm>
                <a:off x="254" y="353"/>
                <a:ext cx="71" cy="73"/>
              </a:xfrm>
              <a:custGeom>
                <a:avLst/>
                <a:gdLst>
                  <a:gd name="T0" fmla="*/ 0 w 211"/>
                  <a:gd name="T1" fmla="*/ 0 h 211"/>
                  <a:gd name="T2" fmla="*/ 0 w 211"/>
                  <a:gd name="T3" fmla="*/ 0 h 211"/>
                  <a:gd name="T4" fmla="*/ 0 w 211"/>
                  <a:gd name="T5" fmla="*/ 0 h 211"/>
                  <a:gd name="T6" fmla="*/ 0 w 211"/>
                  <a:gd name="T7" fmla="*/ 0 h 211"/>
                  <a:gd name="T8" fmla="*/ 0 w 211"/>
                  <a:gd name="T9" fmla="*/ 0 h 211"/>
                  <a:gd name="T10" fmla="*/ 0 w 211"/>
                  <a:gd name="T11" fmla="*/ 0 h 211"/>
                  <a:gd name="T12" fmla="*/ 0 w 211"/>
                  <a:gd name="T13" fmla="*/ 0 h 211"/>
                  <a:gd name="T14" fmla="*/ 0 w 211"/>
                  <a:gd name="T15" fmla="*/ 0 h 211"/>
                  <a:gd name="T16" fmla="*/ 0 w 211"/>
                  <a:gd name="T17" fmla="*/ 0 h 211"/>
                  <a:gd name="T18" fmla="*/ 0 w 211"/>
                  <a:gd name="T19" fmla="*/ 0 h 211"/>
                  <a:gd name="T20" fmla="*/ 0 w 211"/>
                  <a:gd name="T21" fmla="*/ 0 h 211"/>
                  <a:gd name="T22" fmla="*/ 0 w 211"/>
                  <a:gd name="T23" fmla="*/ 0 h 211"/>
                  <a:gd name="T24" fmla="*/ 0 w 211"/>
                  <a:gd name="T25" fmla="*/ 0 h 211"/>
                  <a:gd name="T26" fmla="*/ 0 w 211"/>
                  <a:gd name="T27" fmla="*/ 0 h 211"/>
                  <a:gd name="T28" fmla="*/ 0 w 211"/>
                  <a:gd name="T29" fmla="*/ 0 h 211"/>
                  <a:gd name="T30" fmla="*/ 0 w 211"/>
                  <a:gd name="T31" fmla="*/ 0 h 211"/>
                  <a:gd name="T32" fmla="*/ 0 w 211"/>
                  <a:gd name="T33" fmla="*/ 0 h 211"/>
                  <a:gd name="T34" fmla="*/ 0 w 211"/>
                  <a:gd name="T35" fmla="*/ 0 h 211"/>
                  <a:gd name="T36" fmla="*/ 0 w 211"/>
                  <a:gd name="T37" fmla="*/ 0 h 211"/>
                  <a:gd name="T38" fmla="*/ 0 w 211"/>
                  <a:gd name="T39" fmla="*/ 0 h 211"/>
                  <a:gd name="T40" fmla="*/ 0 w 211"/>
                  <a:gd name="T41" fmla="*/ 0 h 211"/>
                  <a:gd name="T42" fmla="*/ 0 w 211"/>
                  <a:gd name="T43" fmla="*/ 0 h 211"/>
                  <a:gd name="T44" fmla="*/ 0 w 211"/>
                  <a:gd name="T45" fmla="*/ 0 h 211"/>
                  <a:gd name="T46" fmla="*/ 0 w 211"/>
                  <a:gd name="T47" fmla="*/ 0 h 211"/>
                  <a:gd name="T48" fmla="*/ 0 w 211"/>
                  <a:gd name="T49" fmla="*/ 0 h 211"/>
                  <a:gd name="T50" fmla="*/ 0 w 211"/>
                  <a:gd name="T51" fmla="*/ 0 h 211"/>
                  <a:gd name="T52" fmla="*/ 0 w 211"/>
                  <a:gd name="T53" fmla="*/ 0 h 211"/>
                  <a:gd name="T54" fmla="*/ 0 w 211"/>
                  <a:gd name="T55" fmla="*/ 0 h 211"/>
                  <a:gd name="T56" fmla="*/ 0 w 211"/>
                  <a:gd name="T57" fmla="*/ 0 h 211"/>
                  <a:gd name="T58" fmla="*/ 0 w 211"/>
                  <a:gd name="T59" fmla="*/ 0 h 211"/>
                  <a:gd name="T60" fmla="*/ 0 w 211"/>
                  <a:gd name="T61" fmla="*/ 0 h 211"/>
                  <a:gd name="T62" fmla="*/ 0 w 211"/>
                  <a:gd name="T63" fmla="*/ 0 h 211"/>
                  <a:gd name="T64" fmla="*/ 0 w 211"/>
                  <a:gd name="T65" fmla="*/ 0 h 211"/>
                  <a:gd name="T66" fmla="*/ 0 w 211"/>
                  <a:gd name="T67" fmla="*/ 0 h 211"/>
                  <a:gd name="T68" fmla="*/ 0 w 211"/>
                  <a:gd name="T69" fmla="*/ 0 h 211"/>
                  <a:gd name="T70" fmla="*/ 0 w 211"/>
                  <a:gd name="T71" fmla="*/ 0 h 211"/>
                  <a:gd name="T72" fmla="*/ 0 w 211"/>
                  <a:gd name="T73" fmla="*/ 0 h 211"/>
                  <a:gd name="T74" fmla="*/ 0 w 211"/>
                  <a:gd name="T75" fmla="*/ 0 h 211"/>
                  <a:gd name="T76" fmla="*/ 0 w 211"/>
                  <a:gd name="T77" fmla="*/ 0 h 211"/>
                  <a:gd name="T78" fmla="*/ 0 w 211"/>
                  <a:gd name="T79" fmla="*/ 0 h 211"/>
                  <a:gd name="T80" fmla="*/ 0 w 211"/>
                  <a:gd name="T81" fmla="*/ 0 h 211"/>
                  <a:gd name="T82" fmla="*/ 0 w 211"/>
                  <a:gd name="T83" fmla="*/ 0 h 211"/>
                  <a:gd name="T84" fmla="*/ 0 w 211"/>
                  <a:gd name="T85" fmla="*/ 0 h 211"/>
                  <a:gd name="T86" fmla="*/ 0 w 211"/>
                  <a:gd name="T87" fmla="*/ 0 h 211"/>
                  <a:gd name="T88" fmla="*/ 0 w 211"/>
                  <a:gd name="T89" fmla="*/ 0 h 211"/>
                  <a:gd name="T90" fmla="*/ 0 w 211"/>
                  <a:gd name="T91" fmla="*/ 0 h 211"/>
                  <a:gd name="T92" fmla="*/ 0 w 211"/>
                  <a:gd name="T93" fmla="*/ 0 h 211"/>
                  <a:gd name="T94" fmla="*/ 0 w 211"/>
                  <a:gd name="T95" fmla="*/ 0 h 211"/>
                  <a:gd name="T96" fmla="*/ 0 w 211"/>
                  <a:gd name="T97" fmla="*/ 0 h 211"/>
                  <a:gd name="T98" fmla="*/ 0 w 211"/>
                  <a:gd name="T99" fmla="*/ 0 h 21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11"/>
                  <a:gd name="T151" fmla="*/ 0 h 211"/>
                  <a:gd name="T152" fmla="*/ 211 w 211"/>
                  <a:gd name="T153" fmla="*/ 211 h 21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11" h="211">
                    <a:moveTo>
                      <a:pt x="106" y="0"/>
                    </a:moveTo>
                    <a:lnTo>
                      <a:pt x="120" y="1"/>
                    </a:lnTo>
                    <a:lnTo>
                      <a:pt x="134" y="4"/>
                    </a:lnTo>
                    <a:lnTo>
                      <a:pt x="147" y="9"/>
                    </a:lnTo>
                    <a:lnTo>
                      <a:pt x="159" y="15"/>
                    </a:lnTo>
                    <a:lnTo>
                      <a:pt x="170" y="23"/>
                    </a:lnTo>
                    <a:lnTo>
                      <a:pt x="180" y="31"/>
                    </a:lnTo>
                    <a:lnTo>
                      <a:pt x="190" y="42"/>
                    </a:lnTo>
                    <a:lnTo>
                      <a:pt x="197" y="53"/>
                    </a:lnTo>
                    <a:lnTo>
                      <a:pt x="203" y="66"/>
                    </a:lnTo>
                    <a:lnTo>
                      <a:pt x="208" y="79"/>
                    </a:lnTo>
                    <a:lnTo>
                      <a:pt x="211" y="92"/>
                    </a:lnTo>
                    <a:lnTo>
                      <a:pt x="211" y="106"/>
                    </a:lnTo>
                    <a:lnTo>
                      <a:pt x="211" y="120"/>
                    </a:lnTo>
                    <a:lnTo>
                      <a:pt x="208" y="134"/>
                    </a:lnTo>
                    <a:lnTo>
                      <a:pt x="203" y="147"/>
                    </a:lnTo>
                    <a:lnTo>
                      <a:pt x="197" y="158"/>
                    </a:lnTo>
                    <a:lnTo>
                      <a:pt x="190" y="170"/>
                    </a:lnTo>
                    <a:lnTo>
                      <a:pt x="180" y="180"/>
                    </a:lnTo>
                    <a:lnTo>
                      <a:pt x="170" y="189"/>
                    </a:lnTo>
                    <a:lnTo>
                      <a:pt x="159" y="196"/>
                    </a:lnTo>
                    <a:lnTo>
                      <a:pt x="147" y="203"/>
                    </a:lnTo>
                    <a:lnTo>
                      <a:pt x="134" y="207"/>
                    </a:lnTo>
                    <a:lnTo>
                      <a:pt x="120" y="210"/>
                    </a:lnTo>
                    <a:lnTo>
                      <a:pt x="106" y="211"/>
                    </a:lnTo>
                    <a:lnTo>
                      <a:pt x="92" y="210"/>
                    </a:lnTo>
                    <a:lnTo>
                      <a:pt x="78" y="207"/>
                    </a:lnTo>
                    <a:lnTo>
                      <a:pt x="65" y="203"/>
                    </a:lnTo>
                    <a:lnTo>
                      <a:pt x="53" y="196"/>
                    </a:lnTo>
                    <a:lnTo>
                      <a:pt x="42" y="189"/>
                    </a:lnTo>
                    <a:lnTo>
                      <a:pt x="32" y="180"/>
                    </a:lnTo>
                    <a:lnTo>
                      <a:pt x="23" y="170"/>
                    </a:lnTo>
                    <a:lnTo>
                      <a:pt x="15" y="158"/>
                    </a:lnTo>
                    <a:lnTo>
                      <a:pt x="9" y="147"/>
                    </a:lnTo>
                    <a:lnTo>
                      <a:pt x="4" y="134"/>
                    </a:lnTo>
                    <a:lnTo>
                      <a:pt x="1" y="120"/>
                    </a:lnTo>
                    <a:lnTo>
                      <a:pt x="0" y="106"/>
                    </a:lnTo>
                    <a:lnTo>
                      <a:pt x="1" y="92"/>
                    </a:lnTo>
                    <a:lnTo>
                      <a:pt x="4" y="79"/>
                    </a:lnTo>
                    <a:lnTo>
                      <a:pt x="9" y="66"/>
                    </a:lnTo>
                    <a:lnTo>
                      <a:pt x="15" y="53"/>
                    </a:lnTo>
                    <a:lnTo>
                      <a:pt x="23" y="42"/>
                    </a:lnTo>
                    <a:lnTo>
                      <a:pt x="32" y="31"/>
                    </a:lnTo>
                    <a:lnTo>
                      <a:pt x="42" y="23"/>
                    </a:lnTo>
                    <a:lnTo>
                      <a:pt x="53" y="15"/>
                    </a:lnTo>
                    <a:lnTo>
                      <a:pt x="65" y="9"/>
                    </a:lnTo>
                    <a:lnTo>
                      <a:pt x="78" y="4"/>
                    </a:lnTo>
                    <a:lnTo>
                      <a:pt x="92" y="1"/>
                    </a:lnTo>
                    <a:lnTo>
                      <a:pt x="106" y="0"/>
                    </a:lnTo>
                    <a:close/>
                  </a:path>
                </a:pathLst>
              </a:custGeom>
              <a:solidFill>
                <a:srgbClr val="E5FFF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6184" name="Freeform 24"/>
              <p:cNvSpPr>
                <a:spLocks/>
              </p:cNvSpPr>
              <p:nvPr/>
            </p:nvSpPr>
            <p:spPr bwMode="auto">
              <a:xfrm>
                <a:off x="260" y="355"/>
                <a:ext cx="61" cy="62"/>
              </a:xfrm>
              <a:custGeom>
                <a:avLst/>
                <a:gdLst>
                  <a:gd name="T0" fmla="*/ 0 w 173"/>
                  <a:gd name="T1" fmla="*/ 0 h 173"/>
                  <a:gd name="T2" fmla="*/ 0 w 173"/>
                  <a:gd name="T3" fmla="*/ 0 h 173"/>
                  <a:gd name="T4" fmla="*/ 0 w 173"/>
                  <a:gd name="T5" fmla="*/ 0 h 173"/>
                  <a:gd name="T6" fmla="*/ 0 w 173"/>
                  <a:gd name="T7" fmla="*/ 0 h 173"/>
                  <a:gd name="T8" fmla="*/ 0 w 173"/>
                  <a:gd name="T9" fmla="*/ 0 h 173"/>
                  <a:gd name="T10" fmla="*/ 0 w 173"/>
                  <a:gd name="T11" fmla="*/ 0 h 173"/>
                  <a:gd name="T12" fmla="*/ 0 w 173"/>
                  <a:gd name="T13" fmla="*/ 0 h 173"/>
                  <a:gd name="T14" fmla="*/ 0 w 173"/>
                  <a:gd name="T15" fmla="*/ 0 h 173"/>
                  <a:gd name="T16" fmla="*/ 0 w 173"/>
                  <a:gd name="T17" fmla="*/ 0 h 173"/>
                  <a:gd name="T18" fmla="*/ 0 w 173"/>
                  <a:gd name="T19" fmla="*/ 0 h 173"/>
                  <a:gd name="T20" fmla="*/ 0 w 173"/>
                  <a:gd name="T21" fmla="*/ 0 h 173"/>
                  <a:gd name="T22" fmla="*/ 0 w 173"/>
                  <a:gd name="T23" fmla="*/ 0 h 173"/>
                  <a:gd name="T24" fmla="*/ 0 w 173"/>
                  <a:gd name="T25" fmla="*/ 0 h 173"/>
                  <a:gd name="T26" fmla="*/ 0 w 173"/>
                  <a:gd name="T27" fmla="*/ 0 h 173"/>
                  <a:gd name="T28" fmla="*/ 0 w 173"/>
                  <a:gd name="T29" fmla="*/ 0 h 173"/>
                  <a:gd name="T30" fmla="*/ 0 w 173"/>
                  <a:gd name="T31" fmla="*/ 0 h 173"/>
                  <a:gd name="T32" fmla="*/ 0 w 173"/>
                  <a:gd name="T33" fmla="*/ 0 h 173"/>
                  <a:gd name="T34" fmla="*/ 0 w 173"/>
                  <a:gd name="T35" fmla="*/ 0 h 173"/>
                  <a:gd name="T36" fmla="*/ 0 w 173"/>
                  <a:gd name="T37" fmla="*/ 0 h 173"/>
                  <a:gd name="T38" fmla="*/ 0 w 173"/>
                  <a:gd name="T39" fmla="*/ 0 h 173"/>
                  <a:gd name="T40" fmla="*/ 0 w 173"/>
                  <a:gd name="T41" fmla="*/ 0 h 173"/>
                  <a:gd name="T42" fmla="*/ 0 w 173"/>
                  <a:gd name="T43" fmla="*/ 0 h 173"/>
                  <a:gd name="T44" fmla="*/ 0 w 173"/>
                  <a:gd name="T45" fmla="*/ 0 h 173"/>
                  <a:gd name="T46" fmla="*/ 0 w 173"/>
                  <a:gd name="T47" fmla="*/ 0 h 173"/>
                  <a:gd name="T48" fmla="*/ 0 w 173"/>
                  <a:gd name="T49" fmla="*/ 0 h 173"/>
                  <a:gd name="T50" fmla="*/ 0 w 173"/>
                  <a:gd name="T51" fmla="*/ 0 h 173"/>
                  <a:gd name="T52" fmla="*/ 0 w 173"/>
                  <a:gd name="T53" fmla="*/ 0 h 173"/>
                  <a:gd name="T54" fmla="*/ 0 w 173"/>
                  <a:gd name="T55" fmla="*/ 0 h 173"/>
                  <a:gd name="T56" fmla="*/ 0 w 173"/>
                  <a:gd name="T57" fmla="*/ 0 h 173"/>
                  <a:gd name="T58" fmla="*/ 0 w 173"/>
                  <a:gd name="T59" fmla="*/ 0 h 173"/>
                  <a:gd name="T60" fmla="*/ 0 w 173"/>
                  <a:gd name="T61" fmla="*/ 0 h 173"/>
                  <a:gd name="T62" fmla="*/ 0 w 173"/>
                  <a:gd name="T63" fmla="*/ 0 h 173"/>
                  <a:gd name="T64" fmla="*/ 0 w 173"/>
                  <a:gd name="T65" fmla="*/ 0 h 173"/>
                  <a:gd name="T66" fmla="*/ 0 w 173"/>
                  <a:gd name="T67" fmla="*/ 0 h 173"/>
                  <a:gd name="T68" fmla="*/ 0 w 173"/>
                  <a:gd name="T69" fmla="*/ 0 h 173"/>
                  <a:gd name="T70" fmla="*/ 0 w 173"/>
                  <a:gd name="T71" fmla="*/ 0 h 173"/>
                  <a:gd name="T72" fmla="*/ 0 w 173"/>
                  <a:gd name="T73" fmla="*/ 0 h 173"/>
                  <a:gd name="T74" fmla="*/ 0 w 173"/>
                  <a:gd name="T75" fmla="*/ 0 h 173"/>
                  <a:gd name="T76" fmla="*/ 0 w 173"/>
                  <a:gd name="T77" fmla="*/ 0 h 173"/>
                  <a:gd name="T78" fmla="*/ 0 w 173"/>
                  <a:gd name="T79" fmla="*/ 0 h 173"/>
                  <a:gd name="T80" fmla="*/ 0 w 173"/>
                  <a:gd name="T81" fmla="*/ 0 h 173"/>
                  <a:gd name="T82" fmla="*/ 0 w 173"/>
                  <a:gd name="T83" fmla="*/ 0 h 173"/>
                  <a:gd name="T84" fmla="*/ 0 w 173"/>
                  <a:gd name="T85" fmla="*/ 0 h 173"/>
                  <a:gd name="T86" fmla="*/ 0 w 173"/>
                  <a:gd name="T87" fmla="*/ 0 h 173"/>
                  <a:gd name="T88" fmla="*/ 0 w 173"/>
                  <a:gd name="T89" fmla="*/ 0 h 173"/>
                  <a:gd name="T90" fmla="*/ 0 w 173"/>
                  <a:gd name="T91" fmla="*/ 0 h 173"/>
                  <a:gd name="T92" fmla="*/ 0 w 173"/>
                  <a:gd name="T93" fmla="*/ 0 h 173"/>
                  <a:gd name="T94" fmla="*/ 0 w 173"/>
                  <a:gd name="T95" fmla="*/ 0 h 173"/>
                  <a:gd name="T96" fmla="*/ 0 w 173"/>
                  <a:gd name="T97" fmla="*/ 0 h 173"/>
                  <a:gd name="T98" fmla="*/ 0 w 173"/>
                  <a:gd name="T99" fmla="*/ 0 h 17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73"/>
                  <a:gd name="T151" fmla="*/ 0 h 173"/>
                  <a:gd name="T152" fmla="*/ 173 w 173"/>
                  <a:gd name="T153" fmla="*/ 173 h 173"/>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73" h="173">
                    <a:moveTo>
                      <a:pt x="87" y="0"/>
                    </a:moveTo>
                    <a:lnTo>
                      <a:pt x="98" y="1"/>
                    </a:lnTo>
                    <a:lnTo>
                      <a:pt x="110" y="3"/>
                    </a:lnTo>
                    <a:lnTo>
                      <a:pt x="120" y="7"/>
                    </a:lnTo>
                    <a:lnTo>
                      <a:pt x="130" y="12"/>
                    </a:lnTo>
                    <a:lnTo>
                      <a:pt x="139" y="19"/>
                    </a:lnTo>
                    <a:lnTo>
                      <a:pt x="147" y="26"/>
                    </a:lnTo>
                    <a:lnTo>
                      <a:pt x="155" y="34"/>
                    </a:lnTo>
                    <a:lnTo>
                      <a:pt x="162" y="43"/>
                    </a:lnTo>
                    <a:lnTo>
                      <a:pt x="167" y="54"/>
                    </a:lnTo>
                    <a:lnTo>
                      <a:pt x="171" y="64"/>
                    </a:lnTo>
                    <a:lnTo>
                      <a:pt x="173" y="75"/>
                    </a:lnTo>
                    <a:lnTo>
                      <a:pt x="173" y="86"/>
                    </a:lnTo>
                    <a:lnTo>
                      <a:pt x="173" y="98"/>
                    </a:lnTo>
                    <a:lnTo>
                      <a:pt x="171" y="109"/>
                    </a:lnTo>
                    <a:lnTo>
                      <a:pt x="167" y="120"/>
                    </a:lnTo>
                    <a:lnTo>
                      <a:pt x="162" y="130"/>
                    </a:lnTo>
                    <a:lnTo>
                      <a:pt x="155" y="139"/>
                    </a:lnTo>
                    <a:lnTo>
                      <a:pt x="147" y="147"/>
                    </a:lnTo>
                    <a:lnTo>
                      <a:pt x="139" y="154"/>
                    </a:lnTo>
                    <a:lnTo>
                      <a:pt x="130" y="161"/>
                    </a:lnTo>
                    <a:lnTo>
                      <a:pt x="120" y="166"/>
                    </a:lnTo>
                    <a:lnTo>
                      <a:pt x="110" y="170"/>
                    </a:lnTo>
                    <a:lnTo>
                      <a:pt x="98" y="172"/>
                    </a:lnTo>
                    <a:lnTo>
                      <a:pt x="87" y="173"/>
                    </a:lnTo>
                    <a:lnTo>
                      <a:pt x="76" y="172"/>
                    </a:lnTo>
                    <a:lnTo>
                      <a:pt x="64" y="170"/>
                    </a:lnTo>
                    <a:lnTo>
                      <a:pt x="54" y="166"/>
                    </a:lnTo>
                    <a:lnTo>
                      <a:pt x="44" y="161"/>
                    </a:lnTo>
                    <a:lnTo>
                      <a:pt x="34" y="154"/>
                    </a:lnTo>
                    <a:lnTo>
                      <a:pt x="26" y="147"/>
                    </a:lnTo>
                    <a:lnTo>
                      <a:pt x="18" y="139"/>
                    </a:lnTo>
                    <a:lnTo>
                      <a:pt x="12" y="130"/>
                    </a:lnTo>
                    <a:lnTo>
                      <a:pt x="7" y="120"/>
                    </a:lnTo>
                    <a:lnTo>
                      <a:pt x="3" y="109"/>
                    </a:lnTo>
                    <a:lnTo>
                      <a:pt x="1" y="98"/>
                    </a:lnTo>
                    <a:lnTo>
                      <a:pt x="0" y="86"/>
                    </a:lnTo>
                    <a:lnTo>
                      <a:pt x="1" y="75"/>
                    </a:lnTo>
                    <a:lnTo>
                      <a:pt x="3" y="64"/>
                    </a:lnTo>
                    <a:lnTo>
                      <a:pt x="7" y="54"/>
                    </a:lnTo>
                    <a:lnTo>
                      <a:pt x="12" y="43"/>
                    </a:lnTo>
                    <a:lnTo>
                      <a:pt x="18" y="34"/>
                    </a:lnTo>
                    <a:lnTo>
                      <a:pt x="26" y="26"/>
                    </a:lnTo>
                    <a:lnTo>
                      <a:pt x="34" y="19"/>
                    </a:lnTo>
                    <a:lnTo>
                      <a:pt x="44" y="12"/>
                    </a:lnTo>
                    <a:lnTo>
                      <a:pt x="54" y="7"/>
                    </a:lnTo>
                    <a:lnTo>
                      <a:pt x="64" y="3"/>
                    </a:lnTo>
                    <a:lnTo>
                      <a:pt x="76" y="1"/>
                    </a:lnTo>
                    <a:lnTo>
                      <a:pt x="87" y="0"/>
                    </a:lnTo>
                    <a:close/>
                  </a:path>
                </a:pathLst>
              </a:custGeom>
              <a:solidFill>
                <a:srgbClr val="EDFFF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6185" name="Freeform 25"/>
              <p:cNvSpPr>
                <a:spLocks/>
              </p:cNvSpPr>
              <p:nvPr/>
            </p:nvSpPr>
            <p:spPr bwMode="auto">
              <a:xfrm>
                <a:off x="268" y="360"/>
                <a:ext cx="47" cy="46"/>
              </a:xfrm>
              <a:custGeom>
                <a:avLst/>
                <a:gdLst>
                  <a:gd name="T0" fmla="*/ 0 w 131"/>
                  <a:gd name="T1" fmla="*/ 0 h 131"/>
                  <a:gd name="T2" fmla="*/ 0 w 131"/>
                  <a:gd name="T3" fmla="*/ 0 h 131"/>
                  <a:gd name="T4" fmla="*/ 0 w 131"/>
                  <a:gd name="T5" fmla="*/ 0 h 131"/>
                  <a:gd name="T6" fmla="*/ 0 w 131"/>
                  <a:gd name="T7" fmla="*/ 0 h 131"/>
                  <a:gd name="T8" fmla="*/ 0 w 131"/>
                  <a:gd name="T9" fmla="*/ 0 h 131"/>
                  <a:gd name="T10" fmla="*/ 0 w 131"/>
                  <a:gd name="T11" fmla="*/ 0 h 131"/>
                  <a:gd name="T12" fmla="*/ 0 w 131"/>
                  <a:gd name="T13" fmla="*/ 0 h 131"/>
                  <a:gd name="T14" fmla="*/ 0 w 131"/>
                  <a:gd name="T15" fmla="*/ 0 h 131"/>
                  <a:gd name="T16" fmla="*/ 0 w 131"/>
                  <a:gd name="T17" fmla="*/ 0 h 131"/>
                  <a:gd name="T18" fmla="*/ 0 w 131"/>
                  <a:gd name="T19" fmla="*/ 0 h 131"/>
                  <a:gd name="T20" fmla="*/ 0 w 131"/>
                  <a:gd name="T21" fmla="*/ 0 h 131"/>
                  <a:gd name="T22" fmla="*/ 0 w 131"/>
                  <a:gd name="T23" fmla="*/ 0 h 131"/>
                  <a:gd name="T24" fmla="*/ 0 w 131"/>
                  <a:gd name="T25" fmla="*/ 0 h 131"/>
                  <a:gd name="T26" fmla="*/ 0 w 131"/>
                  <a:gd name="T27" fmla="*/ 0 h 131"/>
                  <a:gd name="T28" fmla="*/ 0 w 131"/>
                  <a:gd name="T29" fmla="*/ 0 h 131"/>
                  <a:gd name="T30" fmla="*/ 0 w 131"/>
                  <a:gd name="T31" fmla="*/ 0 h 131"/>
                  <a:gd name="T32" fmla="*/ 0 w 131"/>
                  <a:gd name="T33" fmla="*/ 0 h 131"/>
                  <a:gd name="T34" fmla="*/ 0 w 131"/>
                  <a:gd name="T35" fmla="*/ 0 h 131"/>
                  <a:gd name="T36" fmla="*/ 0 w 131"/>
                  <a:gd name="T37" fmla="*/ 0 h 131"/>
                  <a:gd name="T38" fmla="*/ 0 w 131"/>
                  <a:gd name="T39" fmla="*/ 0 h 131"/>
                  <a:gd name="T40" fmla="*/ 0 w 131"/>
                  <a:gd name="T41" fmla="*/ 0 h 131"/>
                  <a:gd name="T42" fmla="*/ 0 w 131"/>
                  <a:gd name="T43" fmla="*/ 0 h 131"/>
                  <a:gd name="T44" fmla="*/ 0 w 131"/>
                  <a:gd name="T45" fmla="*/ 0 h 131"/>
                  <a:gd name="T46" fmla="*/ 0 w 131"/>
                  <a:gd name="T47" fmla="*/ 0 h 131"/>
                  <a:gd name="T48" fmla="*/ 0 w 131"/>
                  <a:gd name="T49" fmla="*/ 0 h 131"/>
                  <a:gd name="T50" fmla="*/ 0 w 131"/>
                  <a:gd name="T51" fmla="*/ 0 h 131"/>
                  <a:gd name="T52" fmla="*/ 0 w 131"/>
                  <a:gd name="T53" fmla="*/ 0 h 131"/>
                  <a:gd name="T54" fmla="*/ 0 w 131"/>
                  <a:gd name="T55" fmla="*/ 0 h 131"/>
                  <a:gd name="T56" fmla="*/ 0 w 131"/>
                  <a:gd name="T57" fmla="*/ 0 h 131"/>
                  <a:gd name="T58" fmla="*/ 0 w 131"/>
                  <a:gd name="T59" fmla="*/ 0 h 131"/>
                  <a:gd name="T60" fmla="*/ 0 w 131"/>
                  <a:gd name="T61" fmla="*/ 0 h 131"/>
                  <a:gd name="T62" fmla="*/ 0 w 131"/>
                  <a:gd name="T63" fmla="*/ 0 h 131"/>
                  <a:gd name="T64" fmla="*/ 0 w 131"/>
                  <a:gd name="T65" fmla="*/ 0 h 131"/>
                  <a:gd name="T66" fmla="*/ 0 w 131"/>
                  <a:gd name="T67" fmla="*/ 0 h 131"/>
                  <a:gd name="T68" fmla="*/ 0 w 131"/>
                  <a:gd name="T69" fmla="*/ 0 h 131"/>
                  <a:gd name="T70" fmla="*/ 0 w 131"/>
                  <a:gd name="T71" fmla="*/ 0 h 131"/>
                  <a:gd name="T72" fmla="*/ 0 w 131"/>
                  <a:gd name="T73" fmla="*/ 0 h 131"/>
                  <a:gd name="T74" fmla="*/ 0 w 131"/>
                  <a:gd name="T75" fmla="*/ 0 h 131"/>
                  <a:gd name="T76" fmla="*/ 0 w 131"/>
                  <a:gd name="T77" fmla="*/ 0 h 131"/>
                  <a:gd name="T78" fmla="*/ 0 w 131"/>
                  <a:gd name="T79" fmla="*/ 0 h 131"/>
                  <a:gd name="T80" fmla="*/ 0 w 131"/>
                  <a:gd name="T81" fmla="*/ 0 h 131"/>
                  <a:gd name="T82" fmla="*/ 0 w 131"/>
                  <a:gd name="T83" fmla="*/ 0 h 131"/>
                  <a:gd name="T84" fmla="*/ 0 w 131"/>
                  <a:gd name="T85" fmla="*/ 0 h 131"/>
                  <a:gd name="T86" fmla="*/ 0 w 131"/>
                  <a:gd name="T87" fmla="*/ 0 h 131"/>
                  <a:gd name="T88" fmla="*/ 0 w 131"/>
                  <a:gd name="T89" fmla="*/ 0 h 131"/>
                  <a:gd name="T90" fmla="*/ 0 w 131"/>
                  <a:gd name="T91" fmla="*/ 0 h 131"/>
                  <a:gd name="T92" fmla="*/ 0 w 131"/>
                  <a:gd name="T93" fmla="*/ 0 h 131"/>
                  <a:gd name="T94" fmla="*/ 0 w 131"/>
                  <a:gd name="T95" fmla="*/ 0 h 131"/>
                  <a:gd name="T96" fmla="*/ 0 w 131"/>
                  <a:gd name="T97" fmla="*/ 0 h 131"/>
                  <a:gd name="T98" fmla="*/ 0 w 131"/>
                  <a:gd name="T99" fmla="*/ 0 h 13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31"/>
                  <a:gd name="T151" fmla="*/ 0 h 131"/>
                  <a:gd name="T152" fmla="*/ 131 w 131"/>
                  <a:gd name="T153" fmla="*/ 131 h 13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31" h="131">
                    <a:moveTo>
                      <a:pt x="65" y="0"/>
                    </a:moveTo>
                    <a:lnTo>
                      <a:pt x="75" y="1"/>
                    </a:lnTo>
                    <a:lnTo>
                      <a:pt x="83" y="3"/>
                    </a:lnTo>
                    <a:lnTo>
                      <a:pt x="91" y="5"/>
                    </a:lnTo>
                    <a:lnTo>
                      <a:pt x="99" y="9"/>
                    </a:lnTo>
                    <a:lnTo>
                      <a:pt x="105" y="14"/>
                    </a:lnTo>
                    <a:lnTo>
                      <a:pt x="112" y="20"/>
                    </a:lnTo>
                    <a:lnTo>
                      <a:pt x="117" y="26"/>
                    </a:lnTo>
                    <a:lnTo>
                      <a:pt x="122" y="33"/>
                    </a:lnTo>
                    <a:lnTo>
                      <a:pt x="126" y="40"/>
                    </a:lnTo>
                    <a:lnTo>
                      <a:pt x="129" y="48"/>
                    </a:lnTo>
                    <a:lnTo>
                      <a:pt x="131" y="57"/>
                    </a:lnTo>
                    <a:lnTo>
                      <a:pt x="131" y="65"/>
                    </a:lnTo>
                    <a:lnTo>
                      <a:pt x="131" y="74"/>
                    </a:lnTo>
                    <a:lnTo>
                      <a:pt x="129" y="83"/>
                    </a:lnTo>
                    <a:lnTo>
                      <a:pt x="126" y="91"/>
                    </a:lnTo>
                    <a:lnTo>
                      <a:pt x="122" y="99"/>
                    </a:lnTo>
                    <a:lnTo>
                      <a:pt x="117" y="106"/>
                    </a:lnTo>
                    <a:lnTo>
                      <a:pt x="112" y="112"/>
                    </a:lnTo>
                    <a:lnTo>
                      <a:pt x="105" y="117"/>
                    </a:lnTo>
                    <a:lnTo>
                      <a:pt x="99" y="122"/>
                    </a:lnTo>
                    <a:lnTo>
                      <a:pt x="91" y="126"/>
                    </a:lnTo>
                    <a:lnTo>
                      <a:pt x="83" y="129"/>
                    </a:lnTo>
                    <a:lnTo>
                      <a:pt x="75" y="131"/>
                    </a:lnTo>
                    <a:lnTo>
                      <a:pt x="65" y="131"/>
                    </a:lnTo>
                    <a:lnTo>
                      <a:pt x="56" y="131"/>
                    </a:lnTo>
                    <a:lnTo>
                      <a:pt x="48" y="129"/>
                    </a:lnTo>
                    <a:lnTo>
                      <a:pt x="40" y="126"/>
                    </a:lnTo>
                    <a:lnTo>
                      <a:pt x="32" y="122"/>
                    </a:lnTo>
                    <a:lnTo>
                      <a:pt x="26" y="117"/>
                    </a:lnTo>
                    <a:lnTo>
                      <a:pt x="19" y="112"/>
                    </a:lnTo>
                    <a:lnTo>
                      <a:pt x="14" y="106"/>
                    </a:lnTo>
                    <a:lnTo>
                      <a:pt x="9" y="98"/>
                    </a:lnTo>
                    <a:lnTo>
                      <a:pt x="5" y="91"/>
                    </a:lnTo>
                    <a:lnTo>
                      <a:pt x="2" y="83"/>
                    </a:lnTo>
                    <a:lnTo>
                      <a:pt x="0" y="74"/>
                    </a:lnTo>
                    <a:lnTo>
                      <a:pt x="0" y="65"/>
                    </a:lnTo>
                    <a:lnTo>
                      <a:pt x="0" y="57"/>
                    </a:lnTo>
                    <a:lnTo>
                      <a:pt x="2" y="48"/>
                    </a:lnTo>
                    <a:lnTo>
                      <a:pt x="5" y="40"/>
                    </a:lnTo>
                    <a:lnTo>
                      <a:pt x="9" y="33"/>
                    </a:lnTo>
                    <a:lnTo>
                      <a:pt x="14" y="26"/>
                    </a:lnTo>
                    <a:lnTo>
                      <a:pt x="19" y="20"/>
                    </a:lnTo>
                    <a:lnTo>
                      <a:pt x="26" y="14"/>
                    </a:lnTo>
                    <a:lnTo>
                      <a:pt x="32" y="9"/>
                    </a:lnTo>
                    <a:lnTo>
                      <a:pt x="40" y="5"/>
                    </a:lnTo>
                    <a:lnTo>
                      <a:pt x="48" y="3"/>
                    </a:lnTo>
                    <a:lnTo>
                      <a:pt x="56" y="1"/>
                    </a:lnTo>
                    <a:lnTo>
                      <a:pt x="65" y="0"/>
                    </a:lnTo>
                    <a:close/>
                  </a:path>
                </a:pathLst>
              </a:custGeom>
              <a:solidFill>
                <a:srgbClr val="F2FF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6186" name="Freeform 26"/>
              <p:cNvSpPr>
                <a:spLocks/>
              </p:cNvSpPr>
              <p:nvPr/>
            </p:nvSpPr>
            <p:spPr bwMode="auto">
              <a:xfrm>
                <a:off x="277" y="362"/>
                <a:ext cx="31" cy="33"/>
              </a:xfrm>
              <a:custGeom>
                <a:avLst/>
                <a:gdLst>
                  <a:gd name="T0" fmla="*/ 0 w 93"/>
                  <a:gd name="T1" fmla="*/ 0 h 93"/>
                  <a:gd name="T2" fmla="*/ 0 w 93"/>
                  <a:gd name="T3" fmla="*/ 0 h 93"/>
                  <a:gd name="T4" fmla="*/ 0 w 93"/>
                  <a:gd name="T5" fmla="*/ 0 h 93"/>
                  <a:gd name="T6" fmla="*/ 0 w 93"/>
                  <a:gd name="T7" fmla="*/ 0 h 93"/>
                  <a:gd name="T8" fmla="*/ 0 w 93"/>
                  <a:gd name="T9" fmla="*/ 0 h 93"/>
                  <a:gd name="T10" fmla="*/ 0 w 93"/>
                  <a:gd name="T11" fmla="*/ 0 h 93"/>
                  <a:gd name="T12" fmla="*/ 0 w 93"/>
                  <a:gd name="T13" fmla="*/ 0 h 93"/>
                  <a:gd name="T14" fmla="*/ 0 w 93"/>
                  <a:gd name="T15" fmla="*/ 0 h 93"/>
                  <a:gd name="T16" fmla="*/ 0 w 93"/>
                  <a:gd name="T17" fmla="*/ 0 h 93"/>
                  <a:gd name="T18" fmla="*/ 0 w 93"/>
                  <a:gd name="T19" fmla="*/ 0 h 93"/>
                  <a:gd name="T20" fmla="*/ 0 w 93"/>
                  <a:gd name="T21" fmla="*/ 0 h 93"/>
                  <a:gd name="T22" fmla="*/ 0 w 93"/>
                  <a:gd name="T23" fmla="*/ 0 h 93"/>
                  <a:gd name="T24" fmla="*/ 0 w 93"/>
                  <a:gd name="T25" fmla="*/ 0 h 93"/>
                  <a:gd name="T26" fmla="*/ 0 w 93"/>
                  <a:gd name="T27" fmla="*/ 0 h 93"/>
                  <a:gd name="T28" fmla="*/ 0 w 93"/>
                  <a:gd name="T29" fmla="*/ 0 h 93"/>
                  <a:gd name="T30" fmla="*/ 0 w 93"/>
                  <a:gd name="T31" fmla="*/ 0 h 93"/>
                  <a:gd name="T32" fmla="*/ 0 w 93"/>
                  <a:gd name="T33" fmla="*/ 0 h 93"/>
                  <a:gd name="T34" fmla="*/ 0 w 93"/>
                  <a:gd name="T35" fmla="*/ 0 h 93"/>
                  <a:gd name="T36" fmla="*/ 0 w 93"/>
                  <a:gd name="T37" fmla="*/ 0 h 93"/>
                  <a:gd name="T38" fmla="*/ 0 w 93"/>
                  <a:gd name="T39" fmla="*/ 0 h 93"/>
                  <a:gd name="T40" fmla="*/ 0 w 93"/>
                  <a:gd name="T41" fmla="*/ 0 h 93"/>
                  <a:gd name="T42" fmla="*/ 0 w 93"/>
                  <a:gd name="T43" fmla="*/ 0 h 93"/>
                  <a:gd name="T44" fmla="*/ 0 w 93"/>
                  <a:gd name="T45" fmla="*/ 0 h 93"/>
                  <a:gd name="T46" fmla="*/ 0 w 93"/>
                  <a:gd name="T47" fmla="*/ 0 h 93"/>
                  <a:gd name="T48" fmla="*/ 0 w 93"/>
                  <a:gd name="T49" fmla="*/ 0 h 93"/>
                  <a:gd name="T50" fmla="*/ 0 w 93"/>
                  <a:gd name="T51" fmla="*/ 0 h 93"/>
                  <a:gd name="T52" fmla="*/ 0 w 93"/>
                  <a:gd name="T53" fmla="*/ 0 h 93"/>
                  <a:gd name="T54" fmla="*/ 0 w 93"/>
                  <a:gd name="T55" fmla="*/ 0 h 93"/>
                  <a:gd name="T56" fmla="*/ 0 w 93"/>
                  <a:gd name="T57" fmla="*/ 0 h 93"/>
                  <a:gd name="T58" fmla="*/ 0 w 93"/>
                  <a:gd name="T59" fmla="*/ 0 h 93"/>
                  <a:gd name="T60" fmla="*/ 0 w 93"/>
                  <a:gd name="T61" fmla="*/ 0 h 93"/>
                  <a:gd name="T62" fmla="*/ 0 w 93"/>
                  <a:gd name="T63" fmla="*/ 0 h 93"/>
                  <a:gd name="T64" fmla="*/ 0 w 93"/>
                  <a:gd name="T65" fmla="*/ 0 h 93"/>
                  <a:gd name="T66" fmla="*/ 0 w 93"/>
                  <a:gd name="T67" fmla="*/ 0 h 93"/>
                  <a:gd name="T68" fmla="*/ 0 w 93"/>
                  <a:gd name="T69" fmla="*/ 0 h 93"/>
                  <a:gd name="T70" fmla="*/ 0 w 93"/>
                  <a:gd name="T71" fmla="*/ 0 h 93"/>
                  <a:gd name="T72" fmla="*/ 0 w 93"/>
                  <a:gd name="T73" fmla="*/ 0 h 93"/>
                  <a:gd name="T74" fmla="*/ 0 w 93"/>
                  <a:gd name="T75" fmla="*/ 0 h 93"/>
                  <a:gd name="T76" fmla="*/ 0 w 93"/>
                  <a:gd name="T77" fmla="*/ 0 h 93"/>
                  <a:gd name="T78" fmla="*/ 0 w 93"/>
                  <a:gd name="T79" fmla="*/ 0 h 93"/>
                  <a:gd name="T80" fmla="*/ 0 w 93"/>
                  <a:gd name="T81" fmla="*/ 0 h 93"/>
                  <a:gd name="T82" fmla="*/ 0 w 93"/>
                  <a:gd name="T83" fmla="*/ 0 h 93"/>
                  <a:gd name="T84" fmla="*/ 0 w 93"/>
                  <a:gd name="T85" fmla="*/ 0 h 93"/>
                  <a:gd name="T86" fmla="*/ 0 w 93"/>
                  <a:gd name="T87" fmla="*/ 0 h 93"/>
                  <a:gd name="T88" fmla="*/ 0 w 93"/>
                  <a:gd name="T89" fmla="*/ 0 h 93"/>
                  <a:gd name="T90" fmla="*/ 0 w 93"/>
                  <a:gd name="T91" fmla="*/ 0 h 93"/>
                  <a:gd name="T92" fmla="*/ 0 w 93"/>
                  <a:gd name="T93" fmla="*/ 0 h 93"/>
                  <a:gd name="T94" fmla="*/ 0 w 93"/>
                  <a:gd name="T95" fmla="*/ 0 h 93"/>
                  <a:gd name="T96" fmla="*/ 0 w 93"/>
                  <a:gd name="T97" fmla="*/ 0 h 93"/>
                  <a:gd name="T98" fmla="*/ 0 w 93"/>
                  <a:gd name="T99" fmla="*/ 0 h 9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93"/>
                  <a:gd name="T151" fmla="*/ 0 h 93"/>
                  <a:gd name="T152" fmla="*/ 93 w 93"/>
                  <a:gd name="T153" fmla="*/ 93 h 93"/>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93" h="93">
                    <a:moveTo>
                      <a:pt x="47" y="0"/>
                    </a:moveTo>
                    <a:lnTo>
                      <a:pt x="53" y="1"/>
                    </a:lnTo>
                    <a:lnTo>
                      <a:pt x="60" y="3"/>
                    </a:lnTo>
                    <a:lnTo>
                      <a:pt x="65" y="5"/>
                    </a:lnTo>
                    <a:lnTo>
                      <a:pt x="70" y="7"/>
                    </a:lnTo>
                    <a:lnTo>
                      <a:pt x="75" y="11"/>
                    </a:lnTo>
                    <a:lnTo>
                      <a:pt x="80" y="15"/>
                    </a:lnTo>
                    <a:lnTo>
                      <a:pt x="83" y="19"/>
                    </a:lnTo>
                    <a:lnTo>
                      <a:pt x="87" y="24"/>
                    </a:lnTo>
                    <a:lnTo>
                      <a:pt x="90" y="29"/>
                    </a:lnTo>
                    <a:lnTo>
                      <a:pt x="92" y="35"/>
                    </a:lnTo>
                    <a:lnTo>
                      <a:pt x="93" y="41"/>
                    </a:lnTo>
                    <a:lnTo>
                      <a:pt x="93" y="47"/>
                    </a:lnTo>
                    <a:lnTo>
                      <a:pt x="93" y="54"/>
                    </a:lnTo>
                    <a:lnTo>
                      <a:pt x="92" y="59"/>
                    </a:lnTo>
                    <a:lnTo>
                      <a:pt x="90" y="65"/>
                    </a:lnTo>
                    <a:lnTo>
                      <a:pt x="87" y="71"/>
                    </a:lnTo>
                    <a:lnTo>
                      <a:pt x="83" y="75"/>
                    </a:lnTo>
                    <a:lnTo>
                      <a:pt x="80" y="80"/>
                    </a:lnTo>
                    <a:lnTo>
                      <a:pt x="75" y="84"/>
                    </a:lnTo>
                    <a:lnTo>
                      <a:pt x="70" y="87"/>
                    </a:lnTo>
                    <a:lnTo>
                      <a:pt x="65" y="90"/>
                    </a:lnTo>
                    <a:lnTo>
                      <a:pt x="60" y="92"/>
                    </a:lnTo>
                    <a:lnTo>
                      <a:pt x="53" y="93"/>
                    </a:lnTo>
                    <a:lnTo>
                      <a:pt x="47" y="93"/>
                    </a:lnTo>
                    <a:lnTo>
                      <a:pt x="40" y="93"/>
                    </a:lnTo>
                    <a:lnTo>
                      <a:pt x="35" y="92"/>
                    </a:lnTo>
                    <a:lnTo>
                      <a:pt x="29" y="90"/>
                    </a:lnTo>
                    <a:lnTo>
                      <a:pt x="23" y="87"/>
                    </a:lnTo>
                    <a:lnTo>
                      <a:pt x="19" y="84"/>
                    </a:lnTo>
                    <a:lnTo>
                      <a:pt x="14" y="80"/>
                    </a:lnTo>
                    <a:lnTo>
                      <a:pt x="10" y="75"/>
                    </a:lnTo>
                    <a:lnTo>
                      <a:pt x="7" y="71"/>
                    </a:lnTo>
                    <a:lnTo>
                      <a:pt x="4" y="65"/>
                    </a:lnTo>
                    <a:lnTo>
                      <a:pt x="2" y="59"/>
                    </a:lnTo>
                    <a:lnTo>
                      <a:pt x="1" y="54"/>
                    </a:lnTo>
                    <a:lnTo>
                      <a:pt x="0" y="47"/>
                    </a:lnTo>
                    <a:lnTo>
                      <a:pt x="1" y="41"/>
                    </a:lnTo>
                    <a:lnTo>
                      <a:pt x="2" y="35"/>
                    </a:lnTo>
                    <a:lnTo>
                      <a:pt x="4" y="29"/>
                    </a:lnTo>
                    <a:lnTo>
                      <a:pt x="7" y="24"/>
                    </a:lnTo>
                    <a:lnTo>
                      <a:pt x="10" y="19"/>
                    </a:lnTo>
                    <a:lnTo>
                      <a:pt x="14" y="15"/>
                    </a:lnTo>
                    <a:lnTo>
                      <a:pt x="19" y="11"/>
                    </a:lnTo>
                    <a:lnTo>
                      <a:pt x="23" y="7"/>
                    </a:lnTo>
                    <a:lnTo>
                      <a:pt x="29" y="5"/>
                    </a:lnTo>
                    <a:lnTo>
                      <a:pt x="35" y="3"/>
                    </a:lnTo>
                    <a:lnTo>
                      <a:pt x="40" y="1"/>
                    </a:lnTo>
                    <a:lnTo>
                      <a:pt x="47" y="0"/>
                    </a:lnTo>
                    <a:close/>
                  </a:path>
                </a:pathLst>
              </a:custGeom>
              <a:solidFill>
                <a:srgbClr val="FAFFF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6187" name="Freeform 27"/>
              <p:cNvSpPr>
                <a:spLocks/>
              </p:cNvSpPr>
              <p:nvPr/>
            </p:nvSpPr>
            <p:spPr bwMode="auto">
              <a:xfrm>
                <a:off x="285" y="366"/>
                <a:ext cx="19" cy="20"/>
              </a:xfrm>
              <a:custGeom>
                <a:avLst/>
                <a:gdLst>
                  <a:gd name="T0" fmla="*/ 0 w 55"/>
                  <a:gd name="T1" fmla="*/ 0 h 55"/>
                  <a:gd name="T2" fmla="*/ 0 w 55"/>
                  <a:gd name="T3" fmla="*/ 0 h 55"/>
                  <a:gd name="T4" fmla="*/ 0 w 55"/>
                  <a:gd name="T5" fmla="*/ 0 h 55"/>
                  <a:gd name="T6" fmla="*/ 0 w 55"/>
                  <a:gd name="T7" fmla="*/ 0 h 55"/>
                  <a:gd name="T8" fmla="*/ 0 w 55"/>
                  <a:gd name="T9" fmla="*/ 0 h 55"/>
                  <a:gd name="T10" fmla="*/ 0 w 55"/>
                  <a:gd name="T11" fmla="*/ 0 h 55"/>
                  <a:gd name="T12" fmla="*/ 0 w 55"/>
                  <a:gd name="T13" fmla="*/ 0 h 55"/>
                  <a:gd name="T14" fmla="*/ 0 w 55"/>
                  <a:gd name="T15" fmla="*/ 0 h 55"/>
                  <a:gd name="T16" fmla="*/ 0 w 55"/>
                  <a:gd name="T17" fmla="*/ 0 h 55"/>
                  <a:gd name="T18" fmla="*/ 0 w 55"/>
                  <a:gd name="T19" fmla="*/ 0 h 55"/>
                  <a:gd name="T20" fmla="*/ 0 w 55"/>
                  <a:gd name="T21" fmla="*/ 0 h 55"/>
                  <a:gd name="T22" fmla="*/ 0 w 55"/>
                  <a:gd name="T23" fmla="*/ 0 h 55"/>
                  <a:gd name="T24" fmla="*/ 0 w 55"/>
                  <a:gd name="T25" fmla="*/ 0 h 55"/>
                  <a:gd name="T26" fmla="*/ 0 w 55"/>
                  <a:gd name="T27" fmla="*/ 0 h 55"/>
                  <a:gd name="T28" fmla="*/ 0 w 55"/>
                  <a:gd name="T29" fmla="*/ 0 h 55"/>
                  <a:gd name="T30" fmla="*/ 0 w 55"/>
                  <a:gd name="T31" fmla="*/ 0 h 55"/>
                  <a:gd name="T32" fmla="*/ 0 w 55"/>
                  <a:gd name="T33" fmla="*/ 0 h 55"/>
                  <a:gd name="T34" fmla="*/ 0 w 55"/>
                  <a:gd name="T35" fmla="*/ 0 h 55"/>
                  <a:gd name="T36" fmla="*/ 0 w 55"/>
                  <a:gd name="T37" fmla="*/ 0 h 55"/>
                  <a:gd name="T38" fmla="*/ 0 w 55"/>
                  <a:gd name="T39" fmla="*/ 0 h 55"/>
                  <a:gd name="T40" fmla="*/ 0 w 55"/>
                  <a:gd name="T41" fmla="*/ 0 h 55"/>
                  <a:gd name="T42" fmla="*/ 0 w 55"/>
                  <a:gd name="T43" fmla="*/ 0 h 55"/>
                  <a:gd name="T44" fmla="*/ 0 w 55"/>
                  <a:gd name="T45" fmla="*/ 0 h 55"/>
                  <a:gd name="T46" fmla="*/ 0 w 55"/>
                  <a:gd name="T47" fmla="*/ 0 h 55"/>
                  <a:gd name="T48" fmla="*/ 0 w 55"/>
                  <a:gd name="T49" fmla="*/ 0 h 55"/>
                  <a:gd name="T50" fmla="*/ 0 w 55"/>
                  <a:gd name="T51" fmla="*/ 0 h 55"/>
                  <a:gd name="T52" fmla="*/ 0 w 55"/>
                  <a:gd name="T53" fmla="*/ 0 h 55"/>
                  <a:gd name="T54" fmla="*/ 0 w 55"/>
                  <a:gd name="T55" fmla="*/ 0 h 55"/>
                  <a:gd name="T56" fmla="*/ 0 w 55"/>
                  <a:gd name="T57" fmla="*/ 0 h 55"/>
                  <a:gd name="T58" fmla="*/ 0 w 55"/>
                  <a:gd name="T59" fmla="*/ 0 h 55"/>
                  <a:gd name="T60" fmla="*/ 0 w 55"/>
                  <a:gd name="T61" fmla="*/ 0 h 55"/>
                  <a:gd name="T62" fmla="*/ 0 w 55"/>
                  <a:gd name="T63" fmla="*/ 0 h 55"/>
                  <a:gd name="T64" fmla="*/ 0 w 55"/>
                  <a:gd name="T65" fmla="*/ 0 h 55"/>
                  <a:gd name="T66" fmla="*/ 0 w 55"/>
                  <a:gd name="T67" fmla="*/ 0 h 55"/>
                  <a:gd name="T68" fmla="*/ 0 w 55"/>
                  <a:gd name="T69" fmla="*/ 0 h 55"/>
                  <a:gd name="T70" fmla="*/ 0 w 55"/>
                  <a:gd name="T71" fmla="*/ 0 h 55"/>
                  <a:gd name="T72" fmla="*/ 0 w 55"/>
                  <a:gd name="T73" fmla="*/ 0 h 55"/>
                  <a:gd name="T74" fmla="*/ 0 w 55"/>
                  <a:gd name="T75" fmla="*/ 0 h 55"/>
                  <a:gd name="T76" fmla="*/ 0 w 55"/>
                  <a:gd name="T77" fmla="*/ 0 h 55"/>
                  <a:gd name="T78" fmla="*/ 0 w 55"/>
                  <a:gd name="T79" fmla="*/ 0 h 55"/>
                  <a:gd name="T80" fmla="*/ 0 w 55"/>
                  <a:gd name="T81" fmla="*/ 0 h 55"/>
                  <a:gd name="T82" fmla="*/ 0 w 55"/>
                  <a:gd name="T83" fmla="*/ 0 h 55"/>
                  <a:gd name="T84" fmla="*/ 0 w 55"/>
                  <a:gd name="T85" fmla="*/ 0 h 55"/>
                  <a:gd name="T86" fmla="*/ 0 w 55"/>
                  <a:gd name="T87" fmla="*/ 0 h 55"/>
                  <a:gd name="T88" fmla="*/ 0 w 55"/>
                  <a:gd name="T89" fmla="*/ 0 h 55"/>
                  <a:gd name="T90" fmla="*/ 0 w 55"/>
                  <a:gd name="T91" fmla="*/ 0 h 55"/>
                  <a:gd name="T92" fmla="*/ 0 w 55"/>
                  <a:gd name="T93" fmla="*/ 0 h 55"/>
                  <a:gd name="T94" fmla="*/ 0 w 55"/>
                  <a:gd name="T95" fmla="*/ 0 h 55"/>
                  <a:gd name="T96" fmla="*/ 0 w 55"/>
                  <a:gd name="T97" fmla="*/ 0 h 55"/>
                  <a:gd name="T98" fmla="*/ 0 w 55"/>
                  <a:gd name="T99" fmla="*/ 0 h 5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55"/>
                  <a:gd name="T151" fmla="*/ 0 h 55"/>
                  <a:gd name="T152" fmla="*/ 55 w 55"/>
                  <a:gd name="T153" fmla="*/ 55 h 55"/>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55" h="55">
                    <a:moveTo>
                      <a:pt x="55" y="27"/>
                    </a:moveTo>
                    <a:lnTo>
                      <a:pt x="55" y="24"/>
                    </a:lnTo>
                    <a:lnTo>
                      <a:pt x="54" y="20"/>
                    </a:lnTo>
                    <a:lnTo>
                      <a:pt x="53" y="17"/>
                    </a:lnTo>
                    <a:lnTo>
                      <a:pt x="52" y="14"/>
                    </a:lnTo>
                    <a:lnTo>
                      <a:pt x="49" y="11"/>
                    </a:lnTo>
                    <a:lnTo>
                      <a:pt x="47" y="8"/>
                    </a:lnTo>
                    <a:lnTo>
                      <a:pt x="45" y="6"/>
                    </a:lnTo>
                    <a:lnTo>
                      <a:pt x="42" y="4"/>
                    </a:lnTo>
                    <a:lnTo>
                      <a:pt x="39" y="3"/>
                    </a:lnTo>
                    <a:lnTo>
                      <a:pt x="35" y="1"/>
                    </a:lnTo>
                    <a:lnTo>
                      <a:pt x="32" y="1"/>
                    </a:lnTo>
                    <a:lnTo>
                      <a:pt x="28" y="0"/>
                    </a:lnTo>
                    <a:lnTo>
                      <a:pt x="24" y="1"/>
                    </a:lnTo>
                    <a:lnTo>
                      <a:pt x="20" y="1"/>
                    </a:lnTo>
                    <a:lnTo>
                      <a:pt x="17" y="3"/>
                    </a:lnTo>
                    <a:lnTo>
                      <a:pt x="14" y="4"/>
                    </a:lnTo>
                    <a:lnTo>
                      <a:pt x="11" y="6"/>
                    </a:lnTo>
                    <a:lnTo>
                      <a:pt x="8" y="8"/>
                    </a:lnTo>
                    <a:lnTo>
                      <a:pt x="6" y="11"/>
                    </a:lnTo>
                    <a:lnTo>
                      <a:pt x="4" y="14"/>
                    </a:lnTo>
                    <a:lnTo>
                      <a:pt x="2" y="17"/>
                    </a:lnTo>
                    <a:lnTo>
                      <a:pt x="1" y="20"/>
                    </a:lnTo>
                    <a:lnTo>
                      <a:pt x="0" y="24"/>
                    </a:lnTo>
                    <a:lnTo>
                      <a:pt x="0" y="27"/>
                    </a:lnTo>
                    <a:lnTo>
                      <a:pt x="0" y="31"/>
                    </a:lnTo>
                    <a:lnTo>
                      <a:pt x="1" y="35"/>
                    </a:lnTo>
                    <a:lnTo>
                      <a:pt x="2" y="39"/>
                    </a:lnTo>
                    <a:lnTo>
                      <a:pt x="4" y="42"/>
                    </a:lnTo>
                    <a:lnTo>
                      <a:pt x="6" y="45"/>
                    </a:lnTo>
                    <a:lnTo>
                      <a:pt x="8" y="48"/>
                    </a:lnTo>
                    <a:lnTo>
                      <a:pt x="11" y="50"/>
                    </a:lnTo>
                    <a:lnTo>
                      <a:pt x="14" y="52"/>
                    </a:lnTo>
                    <a:lnTo>
                      <a:pt x="17" y="53"/>
                    </a:lnTo>
                    <a:lnTo>
                      <a:pt x="20" y="55"/>
                    </a:lnTo>
                    <a:lnTo>
                      <a:pt x="24" y="55"/>
                    </a:lnTo>
                    <a:lnTo>
                      <a:pt x="28" y="55"/>
                    </a:lnTo>
                    <a:lnTo>
                      <a:pt x="32" y="55"/>
                    </a:lnTo>
                    <a:lnTo>
                      <a:pt x="35" y="55"/>
                    </a:lnTo>
                    <a:lnTo>
                      <a:pt x="39" y="53"/>
                    </a:lnTo>
                    <a:lnTo>
                      <a:pt x="42" y="52"/>
                    </a:lnTo>
                    <a:lnTo>
                      <a:pt x="45" y="50"/>
                    </a:lnTo>
                    <a:lnTo>
                      <a:pt x="47" y="48"/>
                    </a:lnTo>
                    <a:lnTo>
                      <a:pt x="49" y="45"/>
                    </a:lnTo>
                    <a:lnTo>
                      <a:pt x="52" y="42"/>
                    </a:lnTo>
                    <a:lnTo>
                      <a:pt x="53" y="39"/>
                    </a:lnTo>
                    <a:lnTo>
                      <a:pt x="54" y="35"/>
                    </a:lnTo>
                    <a:lnTo>
                      <a:pt x="55" y="31"/>
                    </a:lnTo>
                    <a:lnTo>
                      <a:pt x="55" y="2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6188" name="Freeform 28"/>
              <p:cNvSpPr>
                <a:spLocks noEditPoints="1"/>
              </p:cNvSpPr>
              <p:nvPr/>
            </p:nvSpPr>
            <p:spPr bwMode="auto">
              <a:xfrm>
                <a:off x="266" y="120"/>
                <a:ext cx="553" cy="860"/>
              </a:xfrm>
              <a:custGeom>
                <a:avLst/>
                <a:gdLst>
                  <a:gd name="T0" fmla="*/ 0 w 1609"/>
                  <a:gd name="T1" fmla="*/ 0 h 2505"/>
                  <a:gd name="T2" fmla="*/ 0 w 1609"/>
                  <a:gd name="T3" fmla="*/ 0 h 2505"/>
                  <a:gd name="T4" fmla="*/ 0 w 1609"/>
                  <a:gd name="T5" fmla="*/ 0 h 2505"/>
                  <a:gd name="T6" fmla="*/ 0 w 1609"/>
                  <a:gd name="T7" fmla="*/ 0 h 2505"/>
                  <a:gd name="T8" fmla="*/ 0 w 1609"/>
                  <a:gd name="T9" fmla="*/ 0 h 2505"/>
                  <a:gd name="T10" fmla="*/ 0 w 1609"/>
                  <a:gd name="T11" fmla="*/ 0 h 2505"/>
                  <a:gd name="T12" fmla="*/ 0 w 1609"/>
                  <a:gd name="T13" fmla="*/ 0 h 2505"/>
                  <a:gd name="T14" fmla="*/ 0 w 1609"/>
                  <a:gd name="T15" fmla="*/ 0 h 2505"/>
                  <a:gd name="T16" fmla="*/ 0 w 1609"/>
                  <a:gd name="T17" fmla="*/ 0 h 2505"/>
                  <a:gd name="T18" fmla="*/ 0 w 1609"/>
                  <a:gd name="T19" fmla="*/ 0 h 2505"/>
                  <a:gd name="T20" fmla="*/ 0 w 1609"/>
                  <a:gd name="T21" fmla="*/ 0 h 2505"/>
                  <a:gd name="T22" fmla="*/ 0 w 1609"/>
                  <a:gd name="T23" fmla="*/ 0 h 2505"/>
                  <a:gd name="T24" fmla="*/ 0 w 1609"/>
                  <a:gd name="T25" fmla="*/ 0 h 2505"/>
                  <a:gd name="T26" fmla="*/ 0 w 1609"/>
                  <a:gd name="T27" fmla="*/ 0 h 2505"/>
                  <a:gd name="T28" fmla="*/ 0 w 1609"/>
                  <a:gd name="T29" fmla="*/ 0 h 2505"/>
                  <a:gd name="T30" fmla="*/ 0 w 1609"/>
                  <a:gd name="T31" fmla="*/ 0 h 2505"/>
                  <a:gd name="T32" fmla="*/ 0 w 1609"/>
                  <a:gd name="T33" fmla="*/ 0 h 2505"/>
                  <a:gd name="T34" fmla="*/ 0 w 1609"/>
                  <a:gd name="T35" fmla="*/ 0 h 2505"/>
                  <a:gd name="T36" fmla="*/ 0 w 1609"/>
                  <a:gd name="T37" fmla="*/ 0 h 2505"/>
                  <a:gd name="T38" fmla="*/ 0 w 1609"/>
                  <a:gd name="T39" fmla="*/ 0 h 2505"/>
                  <a:gd name="T40" fmla="*/ 0 w 1609"/>
                  <a:gd name="T41" fmla="*/ 0 h 2505"/>
                  <a:gd name="T42" fmla="*/ 0 w 1609"/>
                  <a:gd name="T43" fmla="*/ 0 h 2505"/>
                  <a:gd name="T44" fmla="*/ 0 w 1609"/>
                  <a:gd name="T45" fmla="*/ 0 h 2505"/>
                  <a:gd name="T46" fmla="*/ 0 w 1609"/>
                  <a:gd name="T47" fmla="*/ 0 h 2505"/>
                  <a:gd name="T48" fmla="*/ 0 w 1609"/>
                  <a:gd name="T49" fmla="*/ 0 h 2505"/>
                  <a:gd name="T50" fmla="*/ 0 w 1609"/>
                  <a:gd name="T51" fmla="*/ 0 h 2505"/>
                  <a:gd name="T52" fmla="*/ 0 w 1609"/>
                  <a:gd name="T53" fmla="*/ 0 h 2505"/>
                  <a:gd name="T54" fmla="*/ 0 w 1609"/>
                  <a:gd name="T55" fmla="*/ 0 h 2505"/>
                  <a:gd name="T56" fmla="*/ 0 w 1609"/>
                  <a:gd name="T57" fmla="*/ 0 h 2505"/>
                  <a:gd name="T58" fmla="*/ 0 w 1609"/>
                  <a:gd name="T59" fmla="*/ 0 h 2505"/>
                  <a:gd name="T60" fmla="*/ 0 w 1609"/>
                  <a:gd name="T61" fmla="*/ 0 h 2505"/>
                  <a:gd name="T62" fmla="*/ 0 w 1609"/>
                  <a:gd name="T63" fmla="*/ 0 h 2505"/>
                  <a:gd name="T64" fmla="*/ 0 w 1609"/>
                  <a:gd name="T65" fmla="*/ 0 h 2505"/>
                  <a:gd name="T66" fmla="*/ 0 w 1609"/>
                  <a:gd name="T67" fmla="*/ 0 h 2505"/>
                  <a:gd name="T68" fmla="*/ 0 w 1609"/>
                  <a:gd name="T69" fmla="*/ 0 h 2505"/>
                  <a:gd name="T70" fmla="*/ 0 w 1609"/>
                  <a:gd name="T71" fmla="*/ 0 h 2505"/>
                  <a:gd name="T72" fmla="*/ 0 w 1609"/>
                  <a:gd name="T73" fmla="*/ 0 h 2505"/>
                  <a:gd name="T74" fmla="*/ 0 w 1609"/>
                  <a:gd name="T75" fmla="*/ 0 h 2505"/>
                  <a:gd name="T76" fmla="*/ 0 w 1609"/>
                  <a:gd name="T77" fmla="*/ 0 h 2505"/>
                  <a:gd name="T78" fmla="*/ 0 w 1609"/>
                  <a:gd name="T79" fmla="*/ 0 h 2505"/>
                  <a:gd name="T80" fmla="*/ 0 w 1609"/>
                  <a:gd name="T81" fmla="*/ 0 h 2505"/>
                  <a:gd name="T82" fmla="*/ 0 w 1609"/>
                  <a:gd name="T83" fmla="*/ 0 h 2505"/>
                  <a:gd name="T84" fmla="*/ 0 w 1609"/>
                  <a:gd name="T85" fmla="*/ 0 h 2505"/>
                  <a:gd name="T86" fmla="*/ 0 w 1609"/>
                  <a:gd name="T87" fmla="*/ 0 h 2505"/>
                  <a:gd name="T88" fmla="*/ 0 w 1609"/>
                  <a:gd name="T89" fmla="*/ 0 h 2505"/>
                  <a:gd name="T90" fmla="*/ 0 w 1609"/>
                  <a:gd name="T91" fmla="*/ 0 h 2505"/>
                  <a:gd name="T92" fmla="*/ 0 w 1609"/>
                  <a:gd name="T93" fmla="*/ 0 h 2505"/>
                  <a:gd name="T94" fmla="*/ 0 w 1609"/>
                  <a:gd name="T95" fmla="*/ 0 h 2505"/>
                  <a:gd name="T96" fmla="*/ 0 w 1609"/>
                  <a:gd name="T97" fmla="*/ 0 h 2505"/>
                  <a:gd name="T98" fmla="*/ 0 w 1609"/>
                  <a:gd name="T99" fmla="*/ 0 h 2505"/>
                  <a:gd name="T100" fmla="*/ 0 w 1609"/>
                  <a:gd name="T101" fmla="*/ 0 h 2505"/>
                  <a:gd name="T102" fmla="*/ 0 w 1609"/>
                  <a:gd name="T103" fmla="*/ 0 h 2505"/>
                  <a:gd name="T104" fmla="*/ 0 w 1609"/>
                  <a:gd name="T105" fmla="*/ 0 h 2505"/>
                  <a:gd name="T106" fmla="*/ 0 w 1609"/>
                  <a:gd name="T107" fmla="*/ 0 h 2505"/>
                  <a:gd name="T108" fmla="*/ 0 w 1609"/>
                  <a:gd name="T109" fmla="*/ 0 h 2505"/>
                  <a:gd name="T110" fmla="*/ 0 w 1609"/>
                  <a:gd name="T111" fmla="*/ 0 h 2505"/>
                  <a:gd name="T112" fmla="*/ 0 w 1609"/>
                  <a:gd name="T113" fmla="*/ 0 h 2505"/>
                  <a:gd name="T114" fmla="*/ 0 w 1609"/>
                  <a:gd name="T115" fmla="*/ 0 h 2505"/>
                  <a:gd name="T116" fmla="*/ 0 w 1609"/>
                  <a:gd name="T117" fmla="*/ 0 h 2505"/>
                  <a:gd name="T118" fmla="*/ 0 w 1609"/>
                  <a:gd name="T119" fmla="*/ 0 h 2505"/>
                  <a:gd name="T120" fmla="*/ 0 w 1609"/>
                  <a:gd name="T121" fmla="*/ 0 h 2505"/>
                  <a:gd name="T122" fmla="*/ 0 w 1609"/>
                  <a:gd name="T123" fmla="*/ 0 h 2505"/>
                  <a:gd name="T124" fmla="*/ 0 w 1609"/>
                  <a:gd name="T125" fmla="*/ 0 h 2505"/>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609"/>
                  <a:gd name="T190" fmla="*/ 0 h 2505"/>
                  <a:gd name="T191" fmla="*/ 1609 w 1609"/>
                  <a:gd name="T192" fmla="*/ 2505 h 2505"/>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609" h="2505">
                    <a:moveTo>
                      <a:pt x="560" y="4"/>
                    </a:moveTo>
                    <a:lnTo>
                      <a:pt x="563" y="7"/>
                    </a:lnTo>
                    <a:lnTo>
                      <a:pt x="566" y="10"/>
                    </a:lnTo>
                    <a:lnTo>
                      <a:pt x="569" y="13"/>
                    </a:lnTo>
                    <a:lnTo>
                      <a:pt x="569" y="18"/>
                    </a:lnTo>
                    <a:lnTo>
                      <a:pt x="572" y="16"/>
                    </a:lnTo>
                    <a:lnTo>
                      <a:pt x="574" y="12"/>
                    </a:lnTo>
                    <a:lnTo>
                      <a:pt x="574" y="9"/>
                    </a:lnTo>
                    <a:lnTo>
                      <a:pt x="578" y="7"/>
                    </a:lnTo>
                    <a:lnTo>
                      <a:pt x="579" y="12"/>
                    </a:lnTo>
                    <a:lnTo>
                      <a:pt x="581" y="16"/>
                    </a:lnTo>
                    <a:lnTo>
                      <a:pt x="583" y="20"/>
                    </a:lnTo>
                    <a:lnTo>
                      <a:pt x="580" y="25"/>
                    </a:lnTo>
                    <a:lnTo>
                      <a:pt x="581" y="29"/>
                    </a:lnTo>
                    <a:lnTo>
                      <a:pt x="582" y="33"/>
                    </a:lnTo>
                    <a:lnTo>
                      <a:pt x="583" y="36"/>
                    </a:lnTo>
                    <a:lnTo>
                      <a:pt x="583" y="40"/>
                    </a:lnTo>
                    <a:lnTo>
                      <a:pt x="583" y="45"/>
                    </a:lnTo>
                    <a:lnTo>
                      <a:pt x="583" y="48"/>
                    </a:lnTo>
                    <a:lnTo>
                      <a:pt x="585" y="53"/>
                    </a:lnTo>
                    <a:lnTo>
                      <a:pt x="586" y="55"/>
                    </a:lnTo>
                    <a:lnTo>
                      <a:pt x="584" y="58"/>
                    </a:lnTo>
                    <a:lnTo>
                      <a:pt x="583" y="61"/>
                    </a:lnTo>
                    <a:lnTo>
                      <a:pt x="583" y="64"/>
                    </a:lnTo>
                    <a:lnTo>
                      <a:pt x="585" y="66"/>
                    </a:lnTo>
                    <a:lnTo>
                      <a:pt x="585" y="70"/>
                    </a:lnTo>
                    <a:lnTo>
                      <a:pt x="586" y="72"/>
                    </a:lnTo>
                    <a:lnTo>
                      <a:pt x="585" y="75"/>
                    </a:lnTo>
                    <a:lnTo>
                      <a:pt x="583" y="78"/>
                    </a:lnTo>
                    <a:lnTo>
                      <a:pt x="583" y="83"/>
                    </a:lnTo>
                    <a:lnTo>
                      <a:pt x="583" y="86"/>
                    </a:lnTo>
                    <a:lnTo>
                      <a:pt x="582" y="90"/>
                    </a:lnTo>
                    <a:lnTo>
                      <a:pt x="581" y="93"/>
                    </a:lnTo>
                    <a:lnTo>
                      <a:pt x="581" y="98"/>
                    </a:lnTo>
                    <a:lnTo>
                      <a:pt x="581" y="101"/>
                    </a:lnTo>
                    <a:lnTo>
                      <a:pt x="583" y="105"/>
                    </a:lnTo>
                    <a:lnTo>
                      <a:pt x="586" y="108"/>
                    </a:lnTo>
                    <a:lnTo>
                      <a:pt x="587" y="113"/>
                    </a:lnTo>
                    <a:lnTo>
                      <a:pt x="585" y="117"/>
                    </a:lnTo>
                    <a:lnTo>
                      <a:pt x="582" y="121"/>
                    </a:lnTo>
                    <a:lnTo>
                      <a:pt x="581" y="126"/>
                    </a:lnTo>
                    <a:lnTo>
                      <a:pt x="578" y="127"/>
                    </a:lnTo>
                    <a:lnTo>
                      <a:pt x="575" y="125"/>
                    </a:lnTo>
                    <a:lnTo>
                      <a:pt x="573" y="125"/>
                    </a:lnTo>
                    <a:lnTo>
                      <a:pt x="571" y="126"/>
                    </a:lnTo>
                    <a:lnTo>
                      <a:pt x="574" y="131"/>
                    </a:lnTo>
                    <a:lnTo>
                      <a:pt x="579" y="134"/>
                    </a:lnTo>
                    <a:lnTo>
                      <a:pt x="583" y="138"/>
                    </a:lnTo>
                    <a:lnTo>
                      <a:pt x="582" y="145"/>
                    </a:lnTo>
                    <a:lnTo>
                      <a:pt x="579" y="145"/>
                    </a:lnTo>
                    <a:lnTo>
                      <a:pt x="576" y="148"/>
                    </a:lnTo>
                    <a:lnTo>
                      <a:pt x="576" y="152"/>
                    </a:lnTo>
                    <a:lnTo>
                      <a:pt x="576" y="155"/>
                    </a:lnTo>
                    <a:lnTo>
                      <a:pt x="577" y="158"/>
                    </a:lnTo>
                    <a:lnTo>
                      <a:pt x="577" y="162"/>
                    </a:lnTo>
                    <a:lnTo>
                      <a:pt x="575" y="165"/>
                    </a:lnTo>
                    <a:lnTo>
                      <a:pt x="572" y="168"/>
                    </a:lnTo>
                    <a:lnTo>
                      <a:pt x="572" y="172"/>
                    </a:lnTo>
                    <a:lnTo>
                      <a:pt x="572" y="175"/>
                    </a:lnTo>
                    <a:lnTo>
                      <a:pt x="573" y="178"/>
                    </a:lnTo>
                    <a:lnTo>
                      <a:pt x="574" y="181"/>
                    </a:lnTo>
                    <a:lnTo>
                      <a:pt x="574" y="183"/>
                    </a:lnTo>
                    <a:lnTo>
                      <a:pt x="574" y="186"/>
                    </a:lnTo>
                    <a:lnTo>
                      <a:pt x="574" y="189"/>
                    </a:lnTo>
                    <a:lnTo>
                      <a:pt x="574" y="192"/>
                    </a:lnTo>
                    <a:lnTo>
                      <a:pt x="575" y="193"/>
                    </a:lnTo>
                    <a:lnTo>
                      <a:pt x="576" y="196"/>
                    </a:lnTo>
                    <a:lnTo>
                      <a:pt x="576" y="198"/>
                    </a:lnTo>
                    <a:lnTo>
                      <a:pt x="576" y="200"/>
                    </a:lnTo>
                    <a:lnTo>
                      <a:pt x="571" y="199"/>
                    </a:lnTo>
                    <a:lnTo>
                      <a:pt x="567" y="201"/>
                    </a:lnTo>
                    <a:lnTo>
                      <a:pt x="566" y="205"/>
                    </a:lnTo>
                    <a:lnTo>
                      <a:pt x="566" y="209"/>
                    </a:lnTo>
                    <a:lnTo>
                      <a:pt x="569" y="212"/>
                    </a:lnTo>
                    <a:lnTo>
                      <a:pt x="569" y="215"/>
                    </a:lnTo>
                    <a:lnTo>
                      <a:pt x="569" y="218"/>
                    </a:lnTo>
                    <a:lnTo>
                      <a:pt x="572" y="220"/>
                    </a:lnTo>
                    <a:lnTo>
                      <a:pt x="572" y="227"/>
                    </a:lnTo>
                    <a:lnTo>
                      <a:pt x="570" y="233"/>
                    </a:lnTo>
                    <a:lnTo>
                      <a:pt x="568" y="239"/>
                    </a:lnTo>
                    <a:lnTo>
                      <a:pt x="566" y="245"/>
                    </a:lnTo>
                    <a:lnTo>
                      <a:pt x="564" y="251"/>
                    </a:lnTo>
                    <a:lnTo>
                      <a:pt x="562" y="256"/>
                    </a:lnTo>
                    <a:lnTo>
                      <a:pt x="560" y="263"/>
                    </a:lnTo>
                    <a:lnTo>
                      <a:pt x="560" y="270"/>
                    </a:lnTo>
                    <a:lnTo>
                      <a:pt x="559" y="271"/>
                    </a:lnTo>
                    <a:lnTo>
                      <a:pt x="558" y="271"/>
                    </a:lnTo>
                    <a:lnTo>
                      <a:pt x="557" y="272"/>
                    </a:lnTo>
                    <a:lnTo>
                      <a:pt x="555" y="271"/>
                    </a:lnTo>
                    <a:lnTo>
                      <a:pt x="554" y="270"/>
                    </a:lnTo>
                    <a:lnTo>
                      <a:pt x="553" y="271"/>
                    </a:lnTo>
                    <a:lnTo>
                      <a:pt x="553" y="273"/>
                    </a:lnTo>
                    <a:lnTo>
                      <a:pt x="553" y="275"/>
                    </a:lnTo>
                    <a:lnTo>
                      <a:pt x="551" y="279"/>
                    </a:lnTo>
                    <a:lnTo>
                      <a:pt x="554" y="282"/>
                    </a:lnTo>
                    <a:lnTo>
                      <a:pt x="556" y="284"/>
                    </a:lnTo>
                    <a:lnTo>
                      <a:pt x="559" y="286"/>
                    </a:lnTo>
                    <a:lnTo>
                      <a:pt x="561" y="288"/>
                    </a:lnTo>
                    <a:lnTo>
                      <a:pt x="563" y="290"/>
                    </a:lnTo>
                    <a:lnTo>
                      <a:pt x="561" y="292"/>
                    </a:lnTo>
                    <a:lnTo>
                      <a:pt x="557" y="295"/>
                    </a:lnTo>
                    <a:lnTo>
                      <a:pt x="559" y="298"/>
                    </a:lnTo>
                    <a:lnTo>
                      <a:pt x="560" y="301"/>
                    </a:lnTo>
                    <a:lnTo>
                      <a:pt x="560" y="305"/>
                    </a:lnTo>
                    <a:lnTo>
                      <a:pt x="558" y="308"/>
                    </a:lnTo>
                    <a:lnTo>
                      <a:pt x="557" y="312"/>
                    </a:lnTo>
                    <a:lnTo>
                      <a:pt x="557" y="316"/>
                    </a:lnTo>
                    <a:lnTo>
                      <a:pt x="558" y="322"/>
                    </a:lnTo>
                    <a:lnTo>
                      <a:pt x="559" y="327"/>
                    </a:lnTo>
                    <a:lnTo>
                      <a:pt x="558" y="331"/>
                    </a:lnTo>
                    <a:lnTo>
                      <a:pt x="557" y="335"/>
                    </a:lnTo>
                    <a:lnTo>
                      <a:pt x="554" y="336"/>
                    </a:lnTo>
                    <a:lnTo>
                      <a:pt x="548" y="337"/>
                    </a:lnTo>
                    <a:lnTo>
                      <a:pt x="548" y="339"/>
                    </a:lnTo>
                    <a:lnTo>
                      <a:pt x="549" y="341"/>
                    </a:lnTo>
                    <a:lnTo>
                      <a:pt x="550" y="342"/>
                    </a:lnTo>
                    <a:lnTo>
                      <a:pt x="553" y="344"/>
                    </a:lnTo>
                    <a:lnTo>
                      <a:pt x="554" y="347"/>
                    </a:lnTo>
                    <a:lnTo>
                      <a:pt x="555" y="352"/>
                    </a:lnTo>
                    <a:lnTo>
                      <a:pt x="555" y="356"/>
                    </a:lnTo>
                    <a:lnTo>
                      <a:pt x="555" y="361"/>
                    </a:lnTo>
                    <a:lnTo>
                      <a:pt x="555" y="365"/>
                    </a:lnTo>
                    <a:lnTo>
                      <a:pt x="555" y="369"/>
                    </a:lnTo>
                    <a:lnTo>
                      <a:pt x="555" y="373"/>
                    </a:lnTo>
                    <a:lnTo>
                      <a:pt x="557" y="377"/>
                    </a:lnTo>
                    <a:lnTo>
                      <a:pt x="555" y="380"/>
                    </a:lnTo>
                    <a:lnTo>
                      <a:pt x="555" y="383"/>
                    </a:lnTo>
                    <a:lnTo>
                      <a:pt x="555" y="387"/>
                    </a:lnTo>
                    <a:lnTo>
                      <a:pt x="554" y="390"/>
                    </a:lnTo>
                    <a:lnTo>
                      <a:pt x="554" y="394"/>
                    </a:lnTo>
                    <a:lnTo>
                      <a:pt x="553" y="398"/>
                    </a:lnTo>
                    <a:lnTo>
                      <a:pt x="550" y="400"/>
                    </a:lnTo>
                    <a:lnTo>
                      <a:pt x="548" y="402"/>
                    </a:lnTo>
                    <a:lnTo>
                      <a:pt x="548" y="408"/>
                    </a:lnTo>
                    <a:lnTo>
                      <a:pt x="548" y="415"/>
                    </a:lnTo>
                    <a:lnTo>
                      <a:pt x="548" y="420"/>
                    </a:lnTo>
                    <a:lnTo>
                      <a:pt x="548" y="426"/>
                    </a:lnTo>
                    <a:lnTo>
                      <a:pt x="546" y="432"/>
                    </a:lnTo>
                    <a:lnTo>
                      <a:pt x="546" y="437"/>
                    </a:lnTo>
                    <a:lnTo>
                      <a:pt x="544" y="443"/>
                    </a:lnTo>
                    <a:lnTo>
                      <a:pt x="542" y="447"/>
                    </a:lnTo>
                    <a:lnTo>
                      <a:pt x="542" y="452"/>
                    </a:lnTo>
                    <a:lnTo>
                      <a:pt x="541" y="455"/>
                    </a:lnTo>
                    <a:lnTo>
                      <a:pt x="540" y="458"/>
                    </a:lnTo>
                    <a:lnTo>
                      <a:pt x="540" y="461"/>
                    </a:lnTo>
                    <a:lnTo>
                      <a:pt x="538" y="462"/>
                    </a:lnTo>
                    <a:lnTo>
                      <a:pt x="535" y="463"/>
                    </a:lnTo>
                    <a:lnTo>
                      <a:pt x="533" y="464"/>
                    </a:lnTo>
                    <a:lnTo>
                      <a:pt x="531" y="468"/>
                    </a:lnTo>
                    <a:lnTo>
                      <a:pt x="535" y="470"/>
                    </a:lnTo>
                    <a:lnTo>
                      <a:pt x="537" y="473"/>
                    </a:lnTo>
                    <a:lnTo>
                      <a:pt x="538" y="477"/>
                    </a:lnTo>
                    <a:lnTo>
                      <a:pt x="537" y="479"/>
                    </a:lnTo>
                    <a:lnTo>
                      <a:pt x="535" y="483"/>
                    </a:lnTo>
                    <a:lnTo>
                      <a:pt x="535" y="487"/>
                    </a:lnTo>
                    <a:lnTo>
                      <a:pt x="534" y="491"/>
                    </a:lnTo>
                    <a:lnTo>
                      <a:pt x="535" y="495"/>
                    </a:lnTo>
                    <a:lnTo>
                      <a:pt x="532" y="496"/>
                    </a:lnTo>
                    <a:lnTo>
                      <a:pt x="529" y="496"/>
                    </a:lnTo>
                    <a:lnTo>
                      <a:pt x="526" y="496"/>
                    </a:lnTo>
                    <a:lnTo>
                      <a:pt x="523" y="497"/>
                    </a:lnTo>
                    <a:lnTo>
                      <a:pt x="526" y="499"/>
                    </a:lnTo>
                    <a:lnTo>
                      <a:pt x="529" y="500"/>
                    </a:lnTo>
                    <a:lnTo>
                      <a:pt x="531" y="503"/>
                    </a:lnTo>
                    <a:lnTo>
                      <a:pt x="531" y="506"/>
                    </a:lnTo>
                    <a:lnTo>
                      <a:pt x="529" y="508"/>
                    </a:lnTo>
                    <a:lnTo>
                      <a:pt x="527" y="508"/>
                    </a:lnTo>
                    <a:lnTo>
                      <a:pt x="525" y="508"/>
                    </a:lnTo>
                    <a:lnTo>
                      <a:pt x="523" y="510"/>
                    </a:lnTo>
                    <a:lnTo>
                      <a:pt x="526" y="518"/>
                    </a:lnTo>
                    <a:lnTo>
                      <a:pt x="527" y="524"/>
                    </a:lnTo>
                    <a:lnTo>
                      <a:pt x="525" y="532"/>
                    </a:lnTo>
                    <a:lnTo>
                      <a:pt x="524" y="539"/>
                    </a:lnTo>
                    <a:lnTo>
                      <a:pt x="522" y="545"/>
                    </a:lnTo>
                    <a:lnTo>
                      <a:pt x="521" y="552"/>
                    </a:lnTo>
                    <a:lnTo>
                      <a:pt x="522" y="559"/>
                    </a:lnTo>
                    <a:lnTo>
                      <a:pt x="524" y="566"/>
                    </a:lnTo>
                    <a:lnTo>
                      <a:pt x="523" y="571"/>
                    </a:lnTo>
                    <a:lnTo>
                      <a:pt x="522" y="576"/>
                    </a:lnTo>
                    <a:lnTo>
                      <a:pt x="520" y="581"/>
                    </a:lnTo>
                    <a:lnTo>
                      <a:pt x="520" y="586"/>
                    </a:lnTo>
                    <a:lnTo>
                      <a:pt x="518" y="591"/>
                    </a:lnTo>
                    <a:lnTo>
                      <a:pt x="518" y="597"/>
                    </a:lnTo>
                    <a:lnTo>
                      <a:pt x="517" y="602"/>
                    </a:lnTo>
                    <a:lnTo>
                      <a:pt x="518" y="608"/>
                    </a:lnTo>
                    <a:lnTo>
                      <a:pt x="514" y="613"/>
                    </a:lnTo>
                    <a:lnTo>
                      <a:pt x="512" y="618"/>
                    </a:lnTo>
                    <a:lnTo>
                      <a:pt x="510" y="623"/>
                    </a:lnTo>
                    <a:lnTo>
                      <a:pt x="505" y="626"/>
                    </a:lnTo>
                    <a:lnTo>
                      <a:pt x="504" y="631"/>
                    </a:lnTo>
                    <a:lnTo>
                      <a:pt x="505" y="635"/>
                    </a:lnTo>
                    <a:lnTo>
                      <a:pt x="506" y="640"/>
                    </a:lnTo>
                    <a:lnTo>
                      <a:pt x="505" y="644"/>
                    </a:lnTo>
                    <a:lnTo>
                      <a:pt x="506" y="648"/>
                    </a:lnTo>
                    <a:lnTo>
                      <a:pt x="505" y="651"/>
                    </a:lnTo>
                    <a:lnTo>
                      <a:pt x="503" y="654"/>
                    </a:lnTo>
                    <a:lnTo>
                      <a:pt x="501" y="657"/>
                    </a:lnTo>
                    <a:lnTo>
                      <a:pt x="501" y="660"/>
                    </a:lnTo>
                    <a:lnTo>
                      <a:pt x="501" y="663"/>
                    </a:lnTo>
                    <a:lnTo>
                      <a:pt x="501" y="666"/>
                    </a:lnTo>
                    <a:lnTo>
                      <a:pt x="501" y="669"/>
                    </a:lnTo>
                    <a:lnTo>
                      <a:pt x="501" y="672"/>
                    </a:lnTo>
                    <a:lnTo>
                      <a:pt x="500" y="675"/>
                    </a:lnTo>
                    <a:lnTo>
                      <a:pt x="499" y="678"/>
                    </a:lnTo>
                    <a:lnTo>
                      <a:pt x="498" y="680"/>
                    </a:lnTo>
                    <a:lnTo>
                      <a:pt x="499" y="685"/>
                    </a:lnTo>
                    <a:lnTo>
                      <a:pt x="498" y="689"/>
                    </a:lnTo>
                    <a:lnTo>
                      <a:pt x="496" y="694"/>
                    </a:lnTo>
                    <a:lnTo>
                      <a:pt x="495" y="699"/>
                    </a:lnTo>
                    <a:lnTo>
                      <a:pt x="492" y="698"/>
                    </a:lnTo>
                    <a:lnTo>
                      <a:pt x="491" y="695"/>
                    </a:lnTo>
                    <a:lnTo>
                      <a:pt x="490" y="690"/>
                    </a:lnTo>
                    <a:lnTo>
                      <a:pt x="489" y="687"/>
                    </a:lnTo>
                    <a:lnTo>
                      <a:pt x="488" y="684"/>
                    </a:lnTo>
                    <a:lnTo>
                      <a:pt x="486" y="682"/>
                    </a:lnTo>
                    <a:lnTo>
                      <a:pt x="485" y="682"/>
                    </a:lnTo>
                    <a:lnTo>
                      <a:pt x="482" y="686"/>
                    </a:lnTo>
                    <a:lnTo>
                      <a:pt x="483" y="690"/>
                    </a:lnTo>
                    <a:lnTo>
                      <a:pt x="483" y="695"/>
                    </a:lnTo>
                    <a:lnTo>
                      <a:pt x="482" y="700"/>
                    </a:lnTo>
                    <a:lnTo>
                      <a:pt x="482" y="704"/>
                    </a:lnTo>
                    <a:lnTo>
                      <a:pt x="481" y="708"/>
                    </a:lnTo>
                    <a:lnTo>
                      <a:pt x="481" y="713"/>
                    </a:lnTo>
                    <a:lnTo>
                      <a:pt x="482" y="716"/>
                    </a:lnTo>
                    <a:lnTo>
                      <a:pt x="486" y="719"/>
                    </a:lnTo>
                    <a:lnTo>
                      <a:pt x="488" y="723"/>
                    </a:lnTo>
                    <a:lnTo>
                      <a:pt x="486" y="727"/>
                    </a:lnTo>
                    <a:lnTo>
                      <a:pt x="484" y="731"/>
                    </a:lnTo>
                    <a:lnTo>
                      <a:pt x="484" y="736"/>
                    </a:lnTo>
                    <a:lnTo>
                      <a:pt x="482" y="738"/>
                    </a:lnTo>
                    <a:lnTo>
                      <a:pt x="482" y="741"/>
                    </a:lnTo>
                    <a:lnTo>
                      <a:pt x="481" y="745"/>
                    </a:lnTo>
                    <a:lnTo>
                      <a:pt x="482" y="748"/>
                    </a:lnTo>
                    <a:lnTo>
                      <a:pt x="481" y="751"/>
                    </a:lnTo>
                    <a:lnTo>
                      <a:pt x="481" y="754"/>
                    </a:lnTo>
                    <a:lnTo>
                      <a:pt x="478" y="758"/>
                    </a:lnTo>
                    <a:lnTo>
                      <a:pt x="475" y="760"/>
                    </a:lnTo>
                    <a:lnTo>
                      <a:pt x="474" y="759"/>
                    </a:lnTo>
                    <a:lnTo>
                      <a:pt x="473" y="759"/>
                    </a:lnTo>
                    <a:lnTo>
                      <a:pt x="473" y="760"/>
                    </a:lnTo>
                    <a:lnTo>
                      <a:pt x="472" y="761"/>
                    </a:lnTo>
                    <a:lnTo>
                      <a:pt x="472" y="765"/>
                    </a:lnTo>
                    <a:lnTo>
                      <a:pt x="474" y="768"/>
                    </a:lnTo>
                    <a:lnTo>
                      <a:pt x="476" y="770"/>
                    </a:lnTo>
                    <a:lnTo>
                      <a:pt x="479" y="771"/>
                    </a:lnTo>
                    <a:lnTo>
                      <a:pt x="480" y="774"/>
                    </a:lnTo>
                    <a:lnTo>
                      <a:pt x="478" y="775"/>
                    </a:lnTo>
                    <a:lnTo>
                      <a:pt x="476" y="777"/>
                    </a:lnTo>
                    <a:lnTo>
                      <a:pt x="475" y="779"/>
                    </a:lnTo>
                    <a:lnTo>
                      <a:pt x="476" y="783"/>
                    </a:lnTo>
                    <a:lnTo>
                      <a:pt x="477" y="786"/>
                    </a:lnTo>
                    <a:lnTo>
                      <a:pt x="477" y="790"/>
                    </a:lnTo>
                    <a:lnTo>
                      <a:pt x="477" y="793"/>
                    </a:lnTo>
                    <a:lnTo>
                      <a:pt x="474" y="800"/>
                    </a:lnTo>
                    <a:lnTo>
                      <a:pt x="473" y="807"/>
                    </a:lnTo>
                    <a:lnTo>
                      <a:pt x="470" y="815"/>
                    </a:lnTo>
                    <a:lnTo>
                      <a:pt x="469" y="822"/>
                    </a:lnTo>
                    <a:lnTo>
                      <a:pt x="469" y="829"/>
                    </a:lnTo>
                    <a:lnTo>
                      <a:pt x="467" y="836"/>
                    </a:lnTo>
                    <a:lnTo>
                      <a:pt x="466" y="843"/>
                    </a:lnTo>
                    <a:lnTo>
                      <a:pt x="466" y="850"/>
                    </a:lnTo>
                    <a:lnTo>
                      <a:pt x="464" y="853"/>
                    </a:lnTo>
                    <a:lnTo>
                      <a:pt x="462" y="856"/>
                    </a:lnTo>
                    <a:lnTo>
                      <a:pt x="462" y="860"/>
                    </a:lnTo>
                    <a:lnTo>
                      <a:pt x="460" y="863"/>
                    </a:lnTo>
                    <a:lnTo>
                      <a:pt x="460" y="868"/>
                    </a:lnTo>
                    <a:lnTo>
                      <a:pt x="460" y="871"/>
                    </a:lnTo>
                    <a:lnTo>
                      <a:pt x="459" y="875"/>
                    </a:lnTo>
                    <a:lnTo>
                      <a:pt x="457" y="877"/>
                    </a:lnTo>
                    <a:lnTo>
                      <a:pt x="456" y="881"/>
                    </a:lnTo>
                    <a:lnTo>
                      <a:pt x="456" y="888"/>
                    </a:lnTo>
                    <a:lnTo>
                      <a:pt x="456" y="893"/>
                    </a:lnTo>
                    <a:lnTo>
                      <a:pt x="450" y="894"/>
                    </a:lnTo>
                    <a:lnTo>
                      <a:pt x="446" y="890"/>
                    </a:lnTo>
                    <a:lnTo>
                      <a:pt x="445" y="884"/>
                    </a:lnTo>
                    <a:lnTo>
                      <a:pt x="443" y="878"/>
                    </a:lnTo>
                    <a:lnTo>
                      <a:pt x="441" y="873"/>
                    </a:lnTo>
                    <a:lnTo>
                      <a:pt x="441" y="875"/>
                    </a:lnTo>
                    <a:lnTo>
                      <a:pt x="440" y="872"/>
                    </a:lnTo>
                    <a:lnTo>
                      <a:pt x="440" y="869"/>
                    </a:lnTo>
                    <a:lnTo>
                      <a:pt x="440" y="867"/>
                    </a:lnTo>
                    <a:lnTo>
                      <a:pt x="439" y="863"/>
                    </a:lnTo>
                    <a:lnTo>
                      <a:pt x="438" y="862"/>
                    </a:lnTo>
                    <a:lnTo>
                      <a:pt x="436" y="863"/>
                    </a:lnTo>
                    <a:lnTo>
                      <a:pt x="437" y="863"/>
                    </a:lnTo>
                    <a:lnTo>
                      <a:pt x="438" y="861"/>
                    </a:lnTo>
                    <a:lnTo>
                      <a:pt x="439" y="860"/>
                    </a:lnTo>
                    <a:lnTo>
                      <a:pt x="438" y="858"/>
                    </a:lnTo>
                    <a:lnTo>
                      <a:pt x="436" y="858"/>
                    </a:lnTo>
                    <a:lnTo>
                      <a:pt x="436" y="856"/>
                    </a:lnTo>
                    <a:lnTo>
                      <a:pt x="435" y="853"/>
                    </a:lnTo>
                    <a:lnTo>
                      <a:pt x="433" y="852"/>
                    </a:lnTo>
                    <a:lnTo>
                      <a:pt x="433" y="856"/>
                    </a:lnTo>
                    <a:lnTo>
                      <a:pt x="432" y="853"/>
                    </a:lnTo>
                    <a:lnTo>
                      <a:pt x="432" y="848"/>
                    </a:lnTo>
                    <a:lnTo>
                      <a:pt x="432" y="845"/>
                    </a:lnTo>
                    <a:lnTo>
                      <a:pt x="432" y="841"/>
                    </a:lnTo>
                    <a:lnTo>
                      <a:pt x="432" y="836"/>
                    </a:lnTo>
                    <a:lnTo>
                      <a:pt x="431" y="832"/>
                    </a:lnTo>
                    <a:lnTo>
                      <a:pt x="430" y="830"/>
                    </a:lnTo>
                    <a:lnTo>
                      <a:pt x="430" y="832"/>
                    </a:lnTo>
                    <a:lnTo>
                      <a:pt x="430" y="833"/>
                    </a:lnTo>
                    <a:lnTo>
                      <a:pt x="429" y="832"/>
                    </a:lnTo>
                    <a:lnTo>
                      <a:pt x="428" y="830"/>
                    </a:lnTo>
                    <a:lnTo>
                      <a:pt x="429" y="825"/>
                    </a:lnTo>
                    <a:lnTo>
                      <a:pt x="428" y="821"/>
                    </a:lnTo>
                    <a:lnTo>
                      <a:pt x="428" y="815"/>
                    </a:lnTo>
                    <a:lnTo>
                      <a:pt x="427" y="811"/>
                    </a:lnTo>
                    <a:lnTo>
                      <a:pt x="426" y="814"/>
                    </a:lnTo>
                    <a:lnTo>
                      <a:pt x="426" y="818"/>
                    </a:lnTo>
                    <a:lnTo>
                      <a:pt x="426" y="821"/>
                    </a:lnTo>
                    <a:lnTo>
                      <a:pt x="426" y="823"/>
                    </a:lnTo>
                    <a:lnTo>
                      <a:pt x="426" y="817"/>
                    </a:lnTo>
                    <a:lnTo>
                      <a:pt x="424" y="811"/>
                    </a:lnTo>
                    <a:lnTo>
                      <a:pt x="422" y="806"/>
                    </a:lnTo>
                    <a:lnTo>
                      <a:pt x="421" y="803"/>
                    </a:lnTo>
                    <a:lnTo>
                      <a:pt x="419" y="803"/>
                    </a:lnTo>
                    <a:lnTo>
                      <a:pt x="419" y="804"/>
                    </a:lnTo>
                    <a:lnTo>
                      <a:pt x="417" y="805"/>
                    </a:lnTo>
                    <a:lnTo>
                      <a:pt x="417" y="803"/>
                    </a:lnTo>
                    <a:lnTo>
                      <a:pt x="418" y="802"/>
                    </a:lnTo>
                    <a:lnTo>
                      <a:pt x="419" y="802"/>
                    </a:lnTo>
                    <a:lnTo>
                      <a:pt x="421" y="802"/>
                    </a:lnTo>
                    <a:lnTo>
                      <a:pt x="421" y="800"/>
                    </a:lnTo>
                    <a:lnTo>
                      <a:pt x="417" y="799"/>
                    </a:lnTo>
                    <a:lnTo>
                      <a:pt x="417" y="796"/>
                    </a:lnTo>
                    <a:lnTo>
                      <a:pt x="418" y="791"/>
                    </a:lnTo>
                    <a:lnTo>
                      <a:pt x="415" y="788"/>
                    </a:lnTo>
                    <a:lnTo>
                      <a:pt x="415" y="784"/>
                    </a:lnTo>
                    <a:lnTo>
                      <a:pt x="417" y="780"/>
                    </a:lnTo>
                    <a:lnTo>
                      <a:pt x="419" y="777"/>
                    </a:lnTo>
                    <a:lnTo>
                      <a:pt x="420" y="773"/>
                    </a:lnTo>
                    <a:lnTo>
                      <a:pt x="421" y="770"/>
                    </a:lnTo>
                    <a:lnTo>
                      <a:pt x="423" y="766"/>
                    </a:lnTo>
                    <a:lnTo>
                      <a:pt x="424" y="763"/>
                    </a:lnTo>
                    <a:lnTo>
                      <a:pt x="426" y="760"/>
                    </a:lnTo>
                    <a:lnTo>
                      <a:pt x="430" y="757"/>
                    </a:lnTo>
                    <a:lnTo>
                      <a:pt x="430" y="752"/>
                    </a:lnTo>
                    <a:lnTo>
                      <a:pt x="429" y="747"/>
                    </a:lnTo>
                    <a:lnTo>
                      <a:pt x="429" y="742"/>
                    </a:lnTo>
                    <a:lnTo>
                      <a:pt x="428" y="738"/>
                    </a:lnTo>
                    <a:lnTo>
                      <a:pt x="428" y="732"/>
                    </a:lnTo>
                    <a:lnTo>
                      <a:pt x="427" y="727"/>
                    </a:lnTo>
                    <a:lnTo>
                      <a:pt x="427" y="722"/>
                    </a:lnTo>
                    <a:lnTo>
                      <a:pt x="427" y="717"/>
                    </a:lnTo>
                    <a:lnTo>
                      <a:pt x="427" y="713"/>
                    </a:lnTo>
                    <a:lnTo>
                      <a:pt x="427" y="707"/>
                    </a:lnTo>
                    <a:lnTo>
                      <a:pt x="426" y="703"/>
                    </a:lnTo>
                    <a:lnTo>
                      <a:pt x="429" y="699"/>
                    </a:lnTo>
                    <a:lnTo>
                      <a:pt x="430" y="695"/>
                    </a:lnTo>
                    <a:lnTo>
                      <a:pt x="430" y="689"/>
                    </a:lnTo>
                    <a:lnTo>
                      <a:pt x="429" y="685"/>
                    </a:lnTo>
                    <a:lnTo>
                      <a:pt x="428" y="680"/>
                    </a:lnTo>
                    <a:lnTo>
                      <a:pt x="429" y="675"/>
                    </a:lnTo>
                    <a:lnTo>
                      <a:pt x="430" y="669"/>
                    </a:lnTo>
                    <a:lnTo>
                      <a:pt x="430" y="663"/>
                    </a:lnTo>
                    <a:lnTo>
                      <a:pt x="430" y="658"/>
                    </a:lnTo>
                    <a:lnTo>
                      <a:pt x="432" y="653"/>
                    </a:lnTo>
                    <a:lnTo>
                      <a:pt x="433" y="648"/>
                    </a:lnTo>
                    <a:lnTo>
                      <a:pt x="430" y="644"/>
                    </a:lnTo>
                    <a:lnTo>
                      <a:pt x="432" y="640"/>
                    </a:lnTo>
                    <a:lnTo>
                      <a:pt x="432" y="633"/>
                    </a:lnTo>
                    <a:lnTo>
                      <a:pt x="432" y="627"/>
                    </a:lnTo>
                    <a:lnTo>
                      <a:pt x="436" y="624"/>
                    </a:lnTo>
                    <a:lnTo>
                      <a:pt x="436" y="620"/>
                    </a:lnTo>
                    <a:lnTo>
                      <a:pt x="436" y="616"/>
                    </a:lnTo>
                    <a:lnTo>
                      <a:pt x="438" y="614"/>
                    </a:lnTo>
                    <a:lnTo>
                      <a:pt x="439" y="610"/>
                    </a:lnTo>
                    <a:lnTo>
                      <a:pt x="441" y="609"/>
                    </a:lnTo>
                    <a:lnTo>
                      <a:pt x="444" y="608"/>
                    </a:lnTo>
                    <a:lnTo>
                      <a:pt x="446" y="608"/>
                    </a:lnTo>
                    <a:lnTo>
                      <a:pt x="447" y="605"/>
                    </a:lnTo>
                    <a:lnTo>
                      <a:pt x="445" y="604"/>
                    </a:lnTo>
                    <a:lnTo>
                      <a:pt x="442" y="603"/>
                    </a:lnTo>
                    <a:lnTo>
                      <a:pt x="440" y="602"/>
                    </a:lnTo>
                    <a:lnTo>
                      <a:pt x="439" y="598"/>
                    </a:lnTo>
                    <a:lnTo>
                      <a:pt x="441" y="595"/>
                    </a:lnTo>
                    <a:lnTo>
                      <a:pt x="444" y="590"/>
                    </a:lnTo>
                    <a:lnTo>
                      <a:pt x="445" y="585"/>
                    </a:lnTo>
                    <a:lnTo>
                      <a:pt x="442" y="580"/>
                    </a:lnTo>
                    <a:lnTo>
                      <a:pt x="444" y="577"/>
                    </a:lnTo>
                    <a:lnTo>
                      <a:pt x="446" y="575"/>
                    </a:lnTo>
                    <a:lnTo>
                      <a:pt x="449" y="575"/>
                    </a:lnTo>
                    <a:lnTo>
                      <a:pt x="450" y="571"/>
                    </a:lnTo>
                    <a:lnTo>
                      <a:pt x="449" y="570"/>
                    </a:lnTo>
                    <a:lnTo>
                      <a:pt x="447" y="568"/>
                    </a:lnTo>
                    <a:lnTo>
                      <a:pt x="447" y="567"/>
                    </a:lnTo>
                    <a:lnTo>
                      <a:pt x="447" y="563"/>
                    </a:lnTo>
                    <a:lnTo>
                      <a:pt x="448" y="561"/>
                    </a:lnTo>
                    <a:lnTo>
                      <a:pt x="450" y="559"/>
                    </a:lnTo>
                    <a:lnTo>
                      <a:pt x="451" y="558"/>
                    </a:lnTo>
                    <a:lnTo>
                      <a:pt x="450" y="555"/>
                    </a:lnTo>
                    <a:lnTo>
                      <a:pt x="451" y="553"/>
                    </a:lnTo>
                    <a:lnTo>
                      <a:pt x="454" y="552"/>
                    </a:lnTo>
                    <a:lnTo>
                      <a:pt x="456" y="552"/>
                    </a:lnTo>
                    <a:lnTo>
                      <a:pt x="458" y="550"/>
                    </a:lnTo>
                    <a:lnTo>
                      <a:pt x="455" y="546"/>
                    </a:lnTo>
                    <a:lnTo>
                      <a:pt x="456" y="543"/>
                    </a:lnTo>
                    <a:lnTo>
                      <a:pt x="458" y="541"/>
                    </a:lnTo>
                    <a:lnTo>
                      <a:pt x="462" y="540"/>
                    </a:lnTo>
                    <a:lnTo>
                      <a:pt x="465" y="539"/>
                    </a:lnTo>
                    <a:lnTo>
                      <a:pt x="466" y="537"/>
                    </a:lnTo>
                    <a:lnTo>
                      <a:pt x="464" y="535"/>
                    </a:lnTo>
                    <a:lnTo>
                      <a:pt x="458" y="534"/>
                    </a:lnTo>
                    <a:lnTo>
                      <a:pt x="459" y="530"/>
                    </a:lnTo>
                    <a:lnTo>
                      <a:pt x="462" y="528"/>
                    </a:lnTo>
                    <a:lnTo>
                      <a:pt x="465" y="526"/>
                    </a:lnTo>
                    <a:lnTo>
                      <a:pt x="467" y="523"/>
                    </a:lnTo>
                    <a:lnTo>
                      <a:pt x="468" y="519"/>
                    </a:lnTo>
                    <a:lnTo>
                      <a:pt x="467" y="516"/>
                    </a:lnTo>
                    <a:lnTo>
                      <a:pt x="466" y="513"/>
                    </a:lnTo>
                    <a:lnTo>
                      <a:pt x="465" y="510"/>
                    </a:lnTo>
                    <a:lnTo>
                      <a:pt x="464" y="508"/>
                    </a:lnTo>
                    <a:lnTo>
                      <a:pt x="464" y="505"/>
                    </a:lnTo>
                    <a:lnTo>
                      <a:pt x="465" y="503"/>
                    </a:lnTo>
                    <a:lnTo>
                      <a:pt x="468" y="500"/>
                    </a:lnTo>
                    <a:lnTo>
                      <a:pt x="469" y="496"/>
                    </a:lnTo>
                    <a:lnTo>
                      <a:pt x="469" y="491"/>
                    </a:lnTo>
                    <a:lnTo>
                      <a:pt x="471" y="488"/>
                    </a:lnTo>
                    <a:lnTo>
                      <a:pt x="473" y="483"/>
                    </a:lnTo>
                    <a:lnTo>
                      <a:pt x="475" y="480"/>
                    </a:lnTo>
                    <a:lnTo>
                      <a:pt x="476" y="477"/>
                    </a:lnTo>
                    <a:lnTo>
                      <a:pt x="476" y="472"/>
                    </a:lnTo>
                    <a:lnTo>
                      <a:pt x="476" y="468"/>
                    </a:lnTo>
                    <a:lnTo>
                      <a:pt x="477" y="465"/>
                    </a:lnTo>
                    <a:lnTo>
                      <a:pt x="478" y="462"/>
                    </a:lnTo>
                    <a:lnTo>
                      <a:pt x="479" y="459"/>
                    </a:lnTo>
                    <a:lnTo>
                      <a:pt x="478" y="455"/>
                    </a:lnTo>
                    <a:lnTo>
                      <a:pt x="477" y="455"/>
                    </a:lnTo>
                    <a:lnTo>
                      <a:pt x="476" y="453"/>
                    </a:lnTo>
                    <a:lnTo>
                      <a:pt x="476" y="451"/>
                    </a:lnTo>
                    <a:lnTo>
                      <a:pt x="477" y="450"/>
                    </a:lnTo>
                    <a:lnTo>
                      <a:pt x="481" y="447"/>
                    </a:lnTo>
                    <a:lnTo>
                      <a:pt x="485" y="446"/>
                    </a:lnTo>
                    <a:lnTo>
                      <a:pt x="488" y="444"/>
                    </a:lnTo>
                    <a:lnTo>
                      <a:pt x="489" y="440"/>
                    </a:lnTo>
                    <a:lnTo>
                      <a:pt x="486" y="436"/>
                    </a:lnTo>
                    <a:lnTo>
                      <a:pt x="482" y="437"/>
                    </a:lnTo>
                    <a:lnTo>
                      <a:pt x="478" y="438"/>
                    </a:lnTo>
                    <a:lnTo>
                      <a:pt x="476" y="436"/>
                    </a:lnTo>
                    <a:lnTo>
                      <a:pt x="484" y="434"/>
                    </a:lnTo>
                    <a:lnTo>
                      <a:pt x="484" y="429"/>
                    </a:lnTo>
                    <a:lnTo>
                      <a:pt x="483" y="423"/>
                    </a:lnTo>
                    <a:lnTo>
                      <a:pt x="489" y="417"/>
                    </a:lnTo>
                    <a:lnTo>
                      <a:pt x="489" y="415"/>
                    </a:lnTo>
                    <a:lnTo>
                      <a:pt x="491" y="413"/>
                    </a:lnTo>
                    <a:lnTo>
                      <a:pt x="494" y="410"/>
                    </a:lnTo>
                    <a:lnTo>
                      <a:pt x="495" y="408"/>
                    </a:lnTo>
                    <a:lnTo>
                      <a:pt x="496" y="402"/>
                    </a:lnTo>
                    <a:lnTo>
                      <a:pt x="496" y="398"/>
                    </a:lnTo>
                    <a:lnTo>
                      <a:pt x="496" y="392"/>
                    </a:lnTo>
                    <a:lnTo>
                      <a:pt x="496" y="387"/>
                    </a:lnTo>
                    <a:lnTo>
                      <a:pt x="496" y="383"/>
                    </a:lnTo>
                    <a:lnTo>
                      <a:pt x="496" y="378"/>
                    </a:lnTo>
                    <a:lnTo>
                      <a:pt x="496" y="372"/>
                    </a:lnTo>
                    <a:lnTo>
                      <a:pt x="497" y="368"/>
                    </a:lnTo>
                    <a:lnTo>
                      <a:pt x="492" y="365"/>
                    </a:lnTo>
                    <a:lnTo>
                      <a:pt x="488" y="363"/>
                    </a:lnTo>
                    <a:lnTo>
                      <a:pt x="486" y="359"/>
                    </a:lnTo>
                    <a:lnTo>
                      <a:pt x="487" y="354"/>
                    </a:lnTo>
                    <a:lnTo>
                      <a:pt x="487" y="350"/>
                    </a:lnTo>
                    <a:lnTo>
                      <a:pt x="489" y="347"/>
                    </a:lnTo>
                    <a:lnTo>
                      <a:pt x="490" y="345"/>
                    </a:lnTo>
                    <a:lnTo>
                      <a:pt x="491" y="342"/>
                    </a:lnTo>
                    <a:lnTo>
                      <a:pt x="492" y="340"/>
                    </a:lnTo>
                    <a:lnTo>
                      <a:pt x="493" y="337"/>
                    </a:lnTo>
                    <a:lnTo>
                      <a:pt x="494" y="335"/>
                    </a:lnTo>
                    <a:lnTo>
                      <a:pt x="494" y="331"/>
                    </a:lnTo>
                    <a:lnTo>
                      <a:pt x="494" y="328"/>
                    </a:lnTo>
                    <a:lnTo>
                      <a:pt x="495" y="325"/>
                    </a:lnTo>
                    <a:lnTo>
                      <a:pt x="494" y="322"/>
                    </a:lnTo>
                    <a:lnTo>
                      <a:pt x="494" y="318"/>
                    </a:lnTo>
                    <a:lnTo>
                      <a:pt x="494" y="315"/>
                    </a:lnTo>
                    <a:lnTo>
                      <a:pt x="493" y="310"/>
                    </a:lnTo>
                    <a:lnTo>
                      <a:pt x="493" y="307"/>
                    </a:lnTo>
                    <a:lnTo>
                      <a:pt x="494" y="303"/>
                    </a:lnTo>
                    <a:lnTo>
                      <a:pt x="494" y="300"/>
                    </a:lnTo>
                    <a:lnTo>
                      <a:pt x="496" y="297"/>
                    </a:lnTo>
                    <a:lnTo>
                      <a:pt x="499" y="295"/>
                    </a:lnTo>
                    <a:lnTo>
                      <a:pt x="500" y="292"/>
                    </a:lnTo>
                    <a:lnTo>
                      <a:pt x="501" y="290"/>
                    </a:lnTo>
                    <a:lnTo>
                      <a:pt x="502" y="287"/>
                    </a:lnTo>
                    <a:lnTo>
                      <a:pt x="501" y="284"/>
                    </a:lnTo>
                    <a:lnTo>
                      <a:pt x="499" y="281"/>
                    </a:lnTo>
                    <a:lnTo>
                      <a:pt x="500" y="278"/>
                    </a:lnTo>
                    <a:lnTo>
                      <a:pt x="500" y="273"/>
                    </a:lnTo>
                    <a:lnTo>
                      <a:pt x="500" y="270"/>
                    </a:lnTo>
                    <a:lnTo>
                      <a:pt x="500" y="266"/>
                    </a:lnTo>
                    <a:lnTo>
                      <a:pt x="500" y="263"/>
                    </a:lnTo>
                    <a:lnTo>
                      <a:pt x="501" y="259"/>
                    </a:lnTo>
                    <a:lnTo>
                      <a:pt x="502" y="256"/>
                    </a:lnTo>
                    <a:lnTo>
                      <a:pt x="505" y="253"/>
                    </a:lnTo>
                    <a:lnTo>
                      <a:pt x="504" y="250"/>
                    </a:lnTo>
                    <a:lnTo>
                      <a:pt x="505" y="248"/>
                    </a:lnTo>
                    <a:lnTo>
                      <a:pt x="507" y="245"/>
                    </a:lnTo>
                    <a:lnTo>
                      <a:pt x="510" y="244"/>
                    </a:lnTo>
                    <a:lnTo>
                      <a:pt x="512" y="243"/>
                    </a:lnTo>
                    <a:lnTo>
                      <a:pt x="513" y="242"/>
                    </a:lnTo>
                    <a:lnTo>
                      <a:pt x="512" y="241"/>
                    </a:lnTo>
                    <a:lnTo>
                      <a:pt x="507" y="239"/>
                    </a:lnTo>
                    <a:lnTo>
                      <a:pt x="508" y="234"/>
                    </a:lnTo>
                    <a:lnTo>
                      <a:pt x="510" y="229"/>
                    </a:lnTo>
                    <a:lnTo>
                      <a:pt x="512" y="225"/>
                    </a:lnTo>
                    <a:lnTo>
                      <a:pt x="514" y="221"/>
                    </a:lnTo>
                    <a:lnTo>
                      <a:pt x="517" y="217"/>
                    </a:lnTo>
                    <a:lnTo>
                      <a:pt x="518" y="213"/>
                    </a:lnTo>
                    <a:lnTo>
                      <a:pt x="516" y="209"/>
                    </a:lnTo>
                    <a:lnTo>
                      <a:pt x="512" y="205"/>
                    </a:lnTo>
                    <a:lnTo>
                      <a:pt x="515" y="202"/>
                    </a:lnTo>
                    <a:lnTo>
                      <a:pt x="517" y="199"/>
                    </a:lnTo>
                    <a:lnTo>
                      <a:pt x="517" y="196"/>
                    </a:lnTo>
                    <a:lnTo>
                      <a:pt x="516" y="192"/>
                    </a:lnTo>
                    <a:lnTo>
                      <a:pt x="516" y="189"/>
                    </a:lnTo>
                    <a:lnTo>
                      <a:pt x="515" y="186"/>
                    </a:lnTo>
                    <a:lnTo>
                      <a:pt x="516" y="182"/>
                    </a:lnTo>
                    <a:lnTo>
                      <a:pt x="518" y="179"/>
                    </a:lnTo>
                    <a:lnTo>
                      <a:pt x="518" y="173"/>
                    </a:lnTo>
                    <a:lnTo>
                      <a:pt x="516" y="168"/>
                    </a:lnTo>
                    <a:lnTo>
                      <a:pt x="514" y="164"/>
                    </a:lnTo>
                    <a:lnTo>
                      <a:pt x="511" y="161"/>
                    </a:lnTo>
                    <a:lnTo>
                      <a:pt x="509" y="165"/>
                    </a:lnTo>
                    <a:lnTo>
                      <a:pt x="510" y="171"/>
                    </a:lnTo>
                    <a:lnTo>
                      <a:pt x="510" y="175"/>
                    </a:lnTo>
                    <a:lnTo>
                      <a:pt x="505" y="175"/>
                    </a:lnTo>
                    <a:lnTo>
                      <a:pt x="504" y="175"/>
                    </a:lnTo>
                    <a:lnTo>
                      <a:pt x="504" y="173"/>
                    </a:lnTo>
                    <a:lnTo>
                      <a:pt x="503" y="173"/>
                    </a:lnTo>
                    <a:lnTo>
                      <a:pt x="502" y="171"/>
                    </a:lnTo>
                    <a:lnTo>
                      <a:pt x="499" y="173"/>
                    </a:lnTo>
                    <a:lnTo>
                      <a:pt x="497" y="176"/>
                    </a:lnTo>
                    <a:lnTo>
                      <a:pt x="496" y="180"/>
                    </a:lnTo>
                    <a:lnTo>
                      <a:pt x="494" y="183"/>
                    </a:lnTo>
                    <a:lnTo>
                      <a:pt x="492" y="180"/>
                    </a:lnTo>
                    <a:lnTo>
                      <a:pt x="491" y="178"/>
                    </a:lnTo>
                    <a:lnTo>
                      <a:pt x="489" y="176"/>
                    </a:lnTo>
                    <a:lnTo>
                      <a:pt x="486" y="176"/>
                    </a:lnTo>
                    <a:lnTo>
                      <a:pt x="484" y="179"/>
                    </a:lnTo>
                    <a:lnTo>
                      <a:pt x="486" y="181"/>
                    </a:lnTo>
                    <a:lnTo>
                      <a:pt x="487" y="184"/>
                    </a:lnTo>
                    <a:lnTo>
                      <a:pt x="487" y="187"/>
                    </a:lnTo>
                    <a:lnTo>
                      <a:pt x="491" y="190"/>
                    </a:lnTo>
                    <a:lnTo>
                      <a:pt x="493" y="191"/>
                    </a:lnTo>
                    <a:lnTo>
                      <a:pt x="495" y="193"/>
                    </a:lnTo>
                    <a:lnTo>
                      <a:pt x="494" y="197"/>
                    </a:lnTo>
                    <a:lnTo>
                      <a:pt x="493" y="200"/>
                    </a:lnTo>
                    <a:lnTo>
                      <a:pt x="492" y="205"/>
                    </a:lnTo>
                    <a:lnTo>
                      <a:pt x="492" y="208"/>
                    </a:lnTo>
                    <a:lnTo>
                      <a:pt x="492" y="211"/>
                    </a:lnTo>
                    <a:lnTo>
                      <a:pt x="492" y="216"/>
                    </a:lnTo>
                    <a:lnTo>
                      <a:pt x="491" y="220"/>
                    </a:lnTo>
                    <a:lnTo>
                      <a:pt x="490" y="223"/>
                    </a:lnTo>
                    <a:lnTo>
                      <a:pt x="486" y="225"/>
                    </a:lnTo>
                    <a:lnTo>
                      <a:pt x="485" y="229"/>
                    </a:lnTo>
                    <a:lnTo>
                      <a:pt x="484" y="234"/>
                    </a:lnTo>
                    <a:lnTo>
                      <a:pt x="482" y="238"/>
                    </a:lnTo>
                    <a:lnTo>
                      <a:pt x="479" y="242"/>
                    </a:lnTo>
                    <a:lnTo>
                      <a:pt x="477" y="246"/>
                    </a:lnTo>
                    <a:lnTo>
                      <a:pt x="474" y="250"/>
                    </a:lnTo>
                    <a:lnTo>
                      <a:pt x="471" y="254"/>
                    </a:lnTo>
                    <a:lnTo>
                      <a:pt x="469" y="257"/>
                    </a:lnTo>
                    <a:lnTo>
                      <a:pt x="468" y="261"/>
                    </a:lnTo>
                    <a:lnTo>
                      <a:pt x="468" y="265"/>
                    </a:lnTo>
                    <a:lnTo>
                      <a:pt x="467" y="270"/>
                    </a:lnTo>
                    <a:lnTo>
                      <a:pt x="466" y="273"/>
                    </a:lnTo>
                    <a:lnTo>
                      <a:pt x="465" y="278"/>
                    </a:lnTo>
                    <a:lnTo>
                      <a:pt x="464" y="281"/>
                    </a:lnTo>
                    <a:lnTo>
                      <a:pt x="462" y="284"/>
                    </a:lnTo>
                    <a:lnTo>
                      <a:pt x="458" y="286"/>
                    </a:lnTo>
                    <a:lnTo>
                      <a:pt x="456" y="290"/>
                    </a:lnTo>
                    <a:lnTo>
                      <a:pt x="455" y="293"/>
                    </a:lnTo>
                    <a:lnTo>
                      <a:pt x="454" y="297"/>
                    </a:lnTo>
                    <a:lnTo>
                      <a:pt x="451" y="301"/>
                    </a:lnTo>
                    <a:lnTo>
                      <a:pt x="450" y="306"/>
                    </a:lnTo>
                    <a:lnTo>
                      <a:pt x="449" y="310"/>
                    </a:lnTo>
                    <a:lnTo>
                      <a:pt x="449" y="315"/>
                    </a:lnTo>
                    <a:lnTo>
                      <a:pt x="449" y="320"/>
                    </a:lnTo>
                    <a:lnTo>
                      <a:pt x="448" y="325"/>
                    </a:lnTo>
                    <a:lnTo>
                      <a:pt x="445" y="329"/>
                    </a:lnTo>
                    <a:lnTo>
                      <a:pt x="442" y="333"/>
                    </a:lnTo>
                    <a:lnTo>
                      <a:pt x="438" y="337"/>
                    </a:lnTo>
                    <a:lnTo>
                      <a:pt x="436" y="341"/>
                    </a:lnTo>
                    <a:lnTo>
                      <a:pt x="432" y="345"/>
                    </a:lnTo>
                    <a:lnTo>
                      <a:pt x="431" y="350"/>
                    </a:lnTo>
                    <a:lnTo>
                      <a:pt x="431" y="355"/>
                    </a:lnTo>
                    <a:lnTo>
                      <a:pt x="428" y="361"/>
                    </a:lnTo>
                    <a:lnTo>
                      <a:pt x="426" y="368"/>
                    </a:lnTo>
                    <a:lnTo>
                      <a:pt x="421" y="372"/>
                    </a:lnTo>
                    <a:lnTo>
                      <a:pt x="415" y="375"/>
                    </a:lnTo>
                    <a:lnTo>
                      <a:pt x="419" y="378"/>
                    </a:lnTo>
                    <a:lnTo>
                      <a:pt x="420" y="382"/>
                    </a:lnTo>
                    <a:lnTo>
                      <a:pt x="419" y="385"/>
                    </a:lnTo>
                    <a:lnTo>
                      <a:pt x="418" y="389"/>
                    </a:lnTo>
                    <a:lnTo>
                      <a:pt x="417" y="391"/>
                    </a:lnTo>
                    <a:lnTo>
                      <a:pt x="414" y="395"/>
                    </a:lnTo>
                    <a:lnTo>
                      <a:pt x="413" y="400"/>
                    </a:lnTo>
                    <a:lnTo>
                      <a:pt x="413" y="404"/>
                    </a:lnTo>
                    <a:lnTo>
                      <a:pt x="410" y="407"/>
                    </a:lnTo>
                    <a:lnTo>
                      <a:pt x="408" y="410"/>
                    </a:lnTo>
                    <a:lnTo>
                      <a:pt x="406" y="414"/>
                    </a:lnTo>
                    <a:lnTo>
                      <a:pt x="404" y="417"/>
                    </a:lnTo>
                    <a:lnTo>
                      <a:pt x="403" y="421"/>
                    </a:lnTo>
                    <a:lnTo>
                      <a:pt x="402" y="425"/>
                    </a:lnTo>
                    <a:lnTo>
                      <a:pt x="400" y="429"/>
                    </a:lnTo>
                    <a:lnTo>
                      <a:pt x="399" y="433"/>
                    </a:lnTo>
                    <a:lnTo>
                      <a:pt x="397" y="436"/>
                    </a:lnTo>
                    <a:lnTo>
                      <a:pt x="395" y="438"/>
                    </a:lnTo>
                    <a:lnTo>
                      <a:pt x="395" y="442"/>
                    </a:lnTo>
                    <a:lnTo>
                      <a:pt x="393" y="445"/>
                    </a:lnTo>
                    <a:lnTo>
                      <a:pt x="392" y="449"/>
                    </a:lnTo>
                    <a:lnTo>
                      <a:pt x="391" y="451"/>
                    </a:lnTo>
                    <a:lnTo>
                      <a:pt x="388" y="454"/>
                    </a:lnTo>
                    <a:lnTo>
                      <a:pt x="385" y="455"/>
                    </a:lnTo>
                    <a:lnTo>
                      <a:pt x="385" y="461"/>
                    </a:lnTo>
                    <a:lnTo>
                      <a:pt x="385" y="466"/>
                    </a:lnTo>
                    <a:lnTo>
                      <a:pt x="383" y="470"/>
                    </a:lnTo>
                    <a:lnTo>
                      <a:pt x="381" y="474"/>
                    </a:lnTo>
                    <a:lnTo>
                      <a:pt x="378" y="479"/>
                    </a:lnTo>
                    <a:lnTo>
                      <a:pt x="376" y="482"/>
                    </a:lnTo>
                    <a:lnTo>
                      <a:pt x="374" y="487"/>
                    </a:lnTo>
                    <a:lnTo>
                      <a:pt x="373" y="491"/>
                    </a:lnTo>
                    <a:lnTo>
                      <a:pt x="370" y="494"/>
                    </a:lnTo>
                    <a:lnTo>
                      <a:pt x="369" y="498"/>
                    </a:lnTo>
                    <a:lnTo>
                      <a:pt x="369" y="503"/>
                    </a:lnTo>
                    <a:lnTo>
                      <a:pt x="367" y="506"/>
                    </a:lnTo>
                    <a:lnTo>
                      <a:pt x="367" y="511"/>
                    </a:lnTo>
                    <a:lnTo>
                      <a:pt x="366" y="516"/>
                    </a:lnTo>
                    <a:lnTo>
                      <a:pt x="364" y="521"/>
                    </a:lnTo>
                    <a:lnTo>
                      <a:pt x="362" y="526"/>
                    </a:lnTo>
                    <a:lnTo>
                      <a:pt x="359" y="530"/>
                    </a:lnTo>
                    <a:lnTo>
                      <a:pt x="358" y="535"/>
                    </a:lnTo>
                    <a:lnTo>
                      <a:pt x="357" y="539"/>
                    </a:lnTo>
                    <a:lnTo>
                      <a:pt x="358" y="544"/>
                    </a:lnTo>
                    <a:lnTo>
                      <a:pt x="354" y="549"/>
                    </a:lnTo>
                    <a:lnTo>
                      <a:pt x="351" y="553"/>
                    </a:lnTo>
                    <a:lnTo>
                      <a:pt x="348" y="558"/>
                    </a:lnTo>
                    <a:lnTo>
                      <a:pt x="347" y="563"/>
                    </a:lnTo>
                    <a:lnTo>
                      <a:pt x="346" y="568"/>
                    </a:lnTo>
                    <a:lnTo>
                      <a:pt x="343" y="573"/>
                    </a:lnTo>
                    <a:lnTo>
                      <a:pt x="341" y="578"/>
                    </a:lnTo>
                    <a:lnTo>
                      <a:pt x="339" y="583"/>
                    </a:lnTo>
                    <a:lnTo>
                      <a:pt x="339" y="587"/>
                    </a:lnTo>
                    <a:lnTo>
                      <a:pt x="338" y="591"/>
                    </a:lnTo>
                    <a:lnTo>
                      <a:pt x="337" y="595"/>
                    </a:lnTo>
                    <a:lnTo>
                      <a:pt x="336" y="599"/>
                    </a:lnTo>
                    <a:lnTo>
                      <a:pt x="334" y="603"/>
                    </a:lnTo>
                    <a:lnTo>
                      <a:pt x="333" y="606"/>
                    </a:lnTo>
                    <a:lnTo>
                      <a:pt x="331" y="610"/>
                    </a:lnTo>
                    <a:lnTo>
                      <a:pt x="331" y="614"/>
                    </a:lnTo>
                    <a:lnTo>
                      <a:pt x="329" y="618"/>
                    </a:lnTo>
                    <a:lnTo>
                      <a:pt x="327" y="623"/>
                    </a:lnTo>
                    <a:lnTo>
                      <a:pt x="324" y="627"/>
                    </a:lnTo>
                    <a:lnTo>
                      <a:pt x="321" y="631"/>
                    </a:lnTo>
                    <a:lnTo>
                      <a:pt x="319" y="629"/>
                    </a:lnTo>
                    <a:lnTo>
                      <a:pt x="316" y="627"/>
                    </a:lnTo>
                    <a:lnTo>
                      <a:pt x="313" y="627"/>
                    </a:lnTo>
                    <a:lnTo>
                      <a:pt x="311" y="625"/>
                    </a:lnTo>
                    <a:lnTo>
                      <a:pt x="310" y="624"/>
                    </a:lnTo>
                    <a:lnTo>
                      <a:pt x="308" y="623"/>
                    </a:lnTo>
                    <a:lnTo>
                      <a:pt x="305" y="623"/>
                    </a:lnTo>
                    <a:lnTo>
                      <a:pt x="305" y="618"/>
                    </a:lnTo>
                    <a:lnTo>
                      <a:pt x="304" y="617"/>
                    </a:lnTo>
                    <a:lnTo>
                      <a:pt x="303" y="618"/>
                    </a:lnTo>
                    <a:lnTo>
                      <a:pt x="303" y="619"/>
                    </a:lnTo>
                    <a:lnTo>
                      <a:pt x="303" y="620"/>
                    </a:lnTo>
                    <a:lnTo>
                      <a:pt x="303" y="622"/>
                    </a:lnTo>
                    <a:lnTo>
                      <a:pt x="303" y="621"/>
                    </a:lnTo>
                    <a:lnTo>
                      <a:pt x="303" y="618"/>
                    </a:lnTo>
                    <a:lnTo>
                      <a:pt x="302" y="617"/>
                    </a:lnTo>
                    <a:lnTo>
                      <a:pt x="301" y="616"/>
                    </a:lnTo>
                    <a:lnTo>
                      <a:pt x="300" y="616"/>
                    </a:lnTo>
                    <a:lnTo>
                      <a:pt x="300" y="617"/>
                    </a:lnTo>
                    <a:lnTo>
                      <a:pt x="300" y="618"/>
                    </a:lnTo>
                    <a:lnTo>
                      <a:pt x="297" y="614"/>
                    </a:lnTo>
                    <a:lnTo>
                      <a:pt x="294" y="609"/>
                    </a:lnTo>
                    <a:lnTo>
                      <a:pt x="292" y="603"/>
                    </a:lnTo>
                    <a:lnTo>
                      <a:pt x="291" y="597"/>
                    </a:lnTo>
                    <a:lnTo>
                      <a:pt x="291" y="593"/>
                    </a:lnTo>
                    <a:lnTo>
                      <a:pt x="291" y="589"/>
                    </a:lnTo>
                    <a:lnTo>
                      <a:pt x="291" y="586"/>
                    </a:lnTo>
                    <a:lnTo>
                      <a:pt x="290" y="582"/>
                    </a:lnTo>
                    <a:lnTo>
                      <a:pt x="290" y="578"/>
                    </a:lnTo>
                    <a:lnTo>
                      <a:pt x="291" y="575"/>
                    </a:lnTo>
                    <a:lnTo>
                      <a:pt x="291" y="571"/>
                    </a:lnTo>
                    <a:lnTo>
                      <a:pt x="292" y="568"/>
                    </a:lnTo>
                    <a:lnTo>
                      <a:pt x="296" y="565"/>
                    </a:lnTo>
                    <a:lnTo>
                      <a:pt x="296" y="560"/>
                    </a:lnTo>
                    <a:lnTo>
                      <a:pt x="296" y="554"/>
                    </a:lnTo>
                    <a:lnTo>
                      <a:pt x="299" y="548"/>
                    </a:lnTo>
                    <a:lnTo>
                      <a:pt x="303" y="543"/>
                    </a:lnTo>
                    <a:lnTo>
                      <a:pt x="307" y="539"/>
                    </a:lnTo>
                    <a:lnTo>
                      <a:pt x="311" y="533"/>
                    </a:lnTo>
                    <a:lnTo>
                      <a:pt x="312" y="526"/>
                    </a:lnTo>
                    <a:lnTo>
                      <a:pt x="311" y="524"/>
                    </a:lnTo>
                    <a:lnTo>
                      <a:pt x="310" y="521"/>
                    </a:lnTo>
                    <a:lnTo>
                      <a:pt x="310" y="518"/>
                    </a:lnTo>
                    <a:lnTo>
                      <a:pt x="310" y="515"/>
                    </a:lnTo>
                    <a:lnTo>
                      <a:pt x="315" y="509"/>
                    </a:lnTo>
                    <a:lnTo>
                      <a:pt x="319" y="505"/>
                    </a:lnTo>
                    <a:lnTo>
                      <a:pt x="320" y="498"/>
                    </a:lnTo>
                    <a:lnTo>
                      <a:pt x="322" y="492"/>
                    </a:lnTo>
                    <a:lnTo>
                      <a:pt x="322" y="487"/>
                    </a:lnTo>
                    <a:lnTo>
                      <a:pt x="323" y="481"/>
                    </a:lnTo>
                    <a:lnTo>
                      <a:pt x="324" y="475"/>
                    </a:lnTo>
                    <a:lnTo>
                      <a:pt x="326" y="469"/>
                    </a:lnTo>
                    <a:lnTo>
                      <a:pt x="326" y="462"/>
                    </a:lnTo>
                    <a:lnTo>
                      <a:pt x="329" y="455"/>
                    </a:lnTo>
                    <a:lnTo>
                      <a:pt x="332" y="449"/>
                    </a:lnTo>
                    <a:lnTo>
                      <a:pt x="336" y="443"/>
                    </a:lnTo>
                    <a:lnTo>
                      <a:pt x="339" y="438"/>
                    </a:lnTo>
                    <a:lnTo>
                      <a:pt x="341" y="432"/>
                    </a:lnTo>
                    <a:lnTo>
                      <a:pt x="342" y="425"/>
                    </a:lnTo>
                    <a:lnTo>
                      <a:pt x="341" y="418"/>
                    </a:lnTo>
                    <a:lnTo>
                      <a:pt x="346" y="415"/>
                    </a:lnTo>
                    <a:lnTo>
                      <a:pt x="348" y="411"/>
                    </a:lnTo>
                    <a:lnTo>
                      <a:pt x="350" y="408"/>
                    </a:lnTo>
                    <a:lnTo>
                      <a:pt x="351" y="404"/>
                    </a:lnTo>
                    <a:lnTo>
                      <a:pt x="352" y="400"/>
                    </a:lnTo>
                    <a:lnTo>
                      <a:pt x="353" y="395"/>
                    </a:lnTo>
                    <a:lnTo>
                      <a:pt x="354" y="391"/>
                    </a:lnTo>
                    <a:lnTo>
                      <a:pt x="354" y="386"/>
                    </a:lnTo>
                    <a:lnTo>
                      <a:pt x="357" y="383"/>
                    </a:lnTo>
                    <a:lnTo>
                      <a:pt x="358" y="378"/>
                    </a:lnTo>
                    <a:lnTo>
                      <a:pt x="359" y="374"/>
                    </a:lnTo>
                    <a:lnTo>
                      <a:pt x="359" y="370"/>
                    </a:lnTo>
                    <a:lnTo>
                      <a:pt x="359" y="365"/>
                    </a:lnTo>
                    <a:lnTo>
                      <a:pt x="362" y="363"/>
                    </a:lnTo>
                    <a:lnTo>
                      <a:pt x="365" y="361"/>
                    </a:lnTo>
                    <a:lnTo>
                      <a:pt x="369" y="360"/>
                    </a:lnTo>
                    <a:lnTo>
                      <a:pt x="369" y="355"/>
                    </a:lnTo>
                    <a:lnTo>
                      <a:pt x="369" y="350"/>
                    </a:lnTo>
                    <a:lnTo>
                      <a:pt x="370" y="345"/>
                    </a:lnTo>
                    <a:lnTo>
                      <a:pt x="373" y="342"/>
                    </a:lnTo>
                    <a:lnTo>
                      <a:pt x="374" y="337"/>
                    </a:lnTo>
                    <a:lnTo>
                      <a:pt x="376" y="333"/>
                    </a:lnTo>
                    <a:lnTo>
                      <a:pt x="378" y="328"/>
                    </a:lnTo>
                    <a:lnTo>
                      <a:pt x="378" y="323"/>
                    </a:lnTo>
                    <a:lnTo>
                      <a:pt x="381" y="323"/>
                    </a:lnTo>
                    <a:lnTo>
                      <a:pt x="385" y="323"/>
                    </a:lnTo>
                    <a:lnTo>
                      <a:pt x="387" y="322"/>
                    </a:lnTo>
                    <a:lnTo>
                      <a:pt x="386" y="318"/>
                    </a:lnTo>
                    <a:lnTo>
                      <a:pt x="385" y="316"/>
                    </a:lnTo>
                    <a:lnTo>
                      <a:pt x="387" y="314"/>
                    </a:lnTo>
                    <a:lnTo>
                      <a:pt x="388" y="314"/>
                    </a:lnTo>
                    <a:lnTo>
                      <a:pt x="389" y="312"/>
                    </a:lnTo>
                    <a:lnTo>
                      <a:pt x="393" y="311"/>
                    </a:lnTo>
                    <a:lnTo>
                      <a:pt x="398" y="312"/>
                    </a:lnTo>
                    <a:lnTo>
                      <a:pt x="402" y="312"/>
                    </a:lnTo>
                    <a:lnTo>
                      <a:pt x="403" y="308"/>
                    </a:lnTo>
                    <a:lnTo>
                      <a:pt x="401" y="305"/>
                    </a:lnTo>
                    <a:lnTo>
                      <a:pt x="398" y="305"/>
                    </a:lnTo>
                    <a:lnTo>
                      <a:pt x="396" y="304"/>
                    </a:lnTo>
                    <a:lnTo>
                      <a:pt x="397" y="300"/>
                    </a:lnTo>
                    <a:lnTo>
                      <a:pt x="400" y="299"/>
                    </a:lnTo>
                    <a:lnTo>
                      <a:pt x="401" y="299"/>
                    </a:lnTo>
                    <a:lnTo>
                      <a:pt x="403" y="298"/>
                    </a:lnTo>
                    <a:lnTo>
                      <a:pt x="404" y="297"/>
                    </a:lnTo>
                    <a:lnTo>
                      <a:pt x="401" y="291"/>
                    </a:lnTo>
                    <a:lnTo>
                      <a:pt x="403" y="287"/>
                    </a:lnTo>
                    <a:lnTo>
                      <a:pt x="406" y="282"/>
                    </a:lnTo>
                    <a:lnTo>
                      <a:pt x="408" y="277"/>
                    </a:lnTo>
                    <a:lnTo>
                      <a:pt x="412" y="274"/>
                    </a:lnTo>
                    <a:lnTo>
                      <a:pt x="413" y="271"/>
                    </a:lnTo>
                    <a:lnTo>
                      <a:pt x="415" y="269"/>
                    </a:lnTo>
                    <a:lnTo>
                      <a:pt x="415" y="265"/>
                    </a:lnTo>
                    <a:lnTo>
                      <a:pt x="415" y="261"/>
                    </a:lnTo>
                    <a:lnTo>
                      <a:pt x="417" y="258"/>
                    </a:lnTo>
                    <a:lnTo>
                      <a:pt x="418" y="254"/>
                    </a:lnTo>
                    <a:lnTo>
                      <a:pt x="421" y="252"/>
                    </a:lnTo>
                    <a:lnTo>
                      <a:pt x="421" y="248"/>
                    </a:lnTo>
                    <a:lnTo>
                      <a:pt x="423" y="245"/>
                    </a:lnTo>
                    <a:lnTo>
                      <a:pt x="427" y="245"/>
                    </a:lnTo>
                    <a:lnTo>
                      <a:pt x="430" y="243"/>
                    </a:lnTo>
                    <a:lnTo>
                      <a:pt x="433" y="245"/>
                    </a:lnTo>
                    <a:lnTo>
                      <a:pt x="433" y="250"/>
                    </a:lnTo>
                    <a:lnTo>
                      <a:pt x="434" y="252"/>
                    </a:lnTo>
                    <a:lnTo>
                      <a:pt x="436" y="250"/>
                    </a:lnTo>
                    <a:lnTo>
                      <a:pt x="437" y="244"/>
                    </a:lnTo>
                    <a:lnTo>
                      <a:pt x="434" y="241"/>
                    </a:lnTo>
                    <a:lnTo>
                      <a:pt x="430" y="238"/>
                    </a:lnTo>
                    <a:lnTo>
                      <a:pt x="427" y="234"/>
                    </a:lnTo>
                    <a:lnTo>
                      <a:pt x="429" y="228"/>
                    </a:lnTo>
                    <a:lnTo>
                      <a:pt x="430" y="221"/>
                    </a:lnTo>
                    <a:lnTo>
                      <a:pt x="432" y="215"/>
                    </a:lnTo>
                    <a:lnTo>
                      <a:pt x="438" y="213"/>
                    </a:lnTo>
                    <a:lnTo>
                      <a:pt x="442" y="209"/>
                    </a:lnTo>
                    <a:lnTo>
                      <a:pt x="444" y="205"/>
                    </a:lnTo>
                    <a:lnTo>
                      <a:pt x="445" y="200"/>
                    </a:lnTo>
                    <a:lnTo>
                      <a:pt x="445" y="194"/>
                    </a:lnTo>
                    <a:lnTo>
                      <a:pt x="445" y="190"/>
                    </a:lnTo>
                    <a:lnTo>
                      <a:pt x="447" y="185"/>
                    </a:lnTo>
                    <a:lnTo>
                      <a:pt x="451" y="183"/>
                    </a:lnTo>
                    <a:lnTo>
                      <a:pt x="458" y="183"/>
                    </a:lnTo>
                    <a:lnTo>
                      <a:pt x="457" y="179"/>
                    </a:lnTo>
                    <a:lnTo>
                      <a:pt x="456" y="173"/>
                    </a:lnTo>
                    <a:lnTo>
                      <a:pt x="455" y="168"/>
                    </a:lnTo>
                    <a:lnTo>
                      <a:pt x="458" y="163"/>
                    </a:lnTo>
                    <a:lnTo>
                      <a:pt x="456" y="158"/>
                    </a:lnTo>
                    <a:lnTo>
                      <a:pt x="457" y="155"/>
                    </a:lnTo>
                    <a:lnTo>
                      <a:pt x="458" y="152"/>
                    </a:lnTo>
                    <a:lnTo>
                      <a:pt x="460" y="148"/>
                    </a:lnTo>
                    <a:lnTo>
                      <a:pt x="464" y="145"/>
                    </a:lnTo>
                    <a:lnTo>
                      <a:pt x="465" y="142"/>
                    </a:lnTo>
                    <a:lnTo>
                      <a:pt x="465" y="138"/>
                    </a:lnTo>
                    <a:lnTo>
                      <a:pt x="464" y="134"/>
                    </a:lnTo>
                    <a:lnTo>
                      <a:pt x="466" y="128"/>
                    </a:lnTo>
                    <a:lnTo>
                      <a:pt x="469" y="123"/>
                    </a:lnTo>
                    <a:lnTo>
                      <a:pt x="471" y="118"/>
                    </a:lnTo>
                    <a:lnTo>
                      <a:pt x="473" y="113"/>
                    </a:lnTo>
                    <a:lnTo>
                      <a:pt x="477" y="109"/>
                    </a:lnTo>
                    <a:lnTo>
                      <a:pt x="480" y="104"/>
                    </a:lnTo>
                    <a:lnTo>
                      <a:pt x="481" y="99"/>
                    </a:lnTo>
                    <a:lnTo>
                      <a:pt x="482" y="93"/>
                    </a:lnTo>
                    <a:lnTo>
                      <a:pt x="482" y="88"/>
                    </a:lnTo>
                    <a:lnTo>
                      <a:pt x="484" y="84"/>
                    </a:lnTo>
                    <a:lnTo>
                      <a:pt x="487" y="81"/>
                    </a:lnTo>
                    <a:lnTo>
                      <a:pt x="494" y="81"/>
                    </a:lnTo>
                    <a:lnTo>
                      <a:pt x="494" y="79"/>
                    </a:lnTo>
                    <a:lnTo>
                      <a:pt x="494" y="76"/>
                    </a:lnTo>
                    <a:lnTo>
                      <a:pt x="492" y="73"/>
                    </a:lnTo>
                    <a:lnTo>
                      <a:pt x="492" y="71"/>
                    </a:lnTo>
                    <a:lnTo>
                      <a:pt x="496" y="71"/>
                    </a:lnTo>
                    <a:lnTo>
                      <a:pt x="499" y="69"/>
                    </a:lnTo>
                    <a:lnTo>
                      <a:pt x="499" y="65"/>
                    </a:lnTo>
                    <a:lnTo>
                      <a:pt x="500" y="62"/>
                    </a:lnTo>
                    <a:lnTo>
                      <a:pt x="501" y="59"/>
                    </a:lnTo>
                    <a:lnTo>
                      <a:pt x="502" y="57"/>
                    </a:lnTo>
                    <a:lnTo>
                      <a:pt x="504" y="55"/>
                    </a:lnTo>
                    <a:lnTo>
                      <a:pt x="509" y="57"/>
                    </a:lnTo>
                    <a:lnTo>
                      <a:pt x="513" y="52"/>
                    </a:lnTo>
                    <a:lnTo>
                      <a:pt x="517" y="46"/>
                    </a:lnTo>
                    <a:lnTo>
                      <a:pt x="519" y="42"/>
                    </a:lnTo>
                    <a:lnTo>
                      <a:pt x="521" y="35"/>
                    </a:lnTo>
                    <a:lnTo>
                      <a:pt x="522" y="29"/>
                    </a:lnTo>
                    <a:lnTo>
                      <a:pt x="525" y="24"/>
                    </a:lnTo>
                    <a:lnTo>
                      <a:pt x="528" y="18"/>
                    </a:lnTo>
                    <a:lnTo>
                      <a:pt x="532" y="13"/>
                    </a:lnTo>
                    <a:lnTo>
                      <a:pt x="535" y="11"/>
                    </a:lnTo>
                    <a:lnTo>
                      <a:pt x="538" y="9"/>
                    </a:lnTo>
                    <a:lnTo>
                      <a:pt x="540" y="7"/>
                    </a:lnTo>
                    <a:lnTo>
                      <a:pt x="544" y="4"/>
                    </a:lnTo>
                    <a:lnTo>
                      <a:pt x="548" y="3"/>
                    </a:lnTo>
                    <a:lnTo>
                      <a:pt x="551" y="1"/>
                    </a:lnTo>
                    <a:lnTo>
                      <a:pt x="555" y="1"/>
                    </a:lnTo>
                    <a:lnTo>
                      <a:pt x="559" y="0"/>
                    </a:lnTo>
                    <a:lnTo>
                      <a:pt x="559" y="1"/>
                    </a:lnTo>
                    <a:lnTo>
                      <a:pt x="560" y="2"/>
                    </a:lnTo>
                    <a:lnTo>
                      <a:pt x="560" y="3"/>
                    </a:lnTo>
                    <a:lnTo>
                      <a:pt x="560" y="4"/>
                    </a:lnTo>
                    <a:close/>
                    <a:moveTo>
                      <a:pt x="1588" y="84"/>
                    </a:moveTo>
                    <a:lnTo>
                      <a:pt x="1588" y="85"/>
                    </a:lnTo>
                    <a:lnTo>
                      <a:pt x="1587" y="86"/>
                    </a:lnTo>
                    <a:lnTo>
                      <a:pt x="1586" y="87"/>
                    </a:lnTo>
                    <a:lnTo>
                      <a:pt x="1585" y="87"/>
                    </a:lnTo>
                    <a:lnTo>
                      <a:pt x="1583" y="86"/>
                    </a:lnTo>
                    <a:lnTo>
                      <a:pt x="1583" y="85"/>
                    </a:lnTo>
                    <a:lnTo>
                      <a:pt x="1583" y="83"/>
                    </a:lnTo>
                    <a:lnTo>
                      <a:pt x="1585" y="83"/>
                    </a:lnTo>
                    <a:lnTo>
                      <a:pt x="1586" y="83"/>
                    </a:lnTo>
                    <a:lnTo>
                      <a:pt x="1587" y="84"/>
                    </a:lnTo>
                    <a:lnTo>
                      <a:pt x="1588" y="84"/>
                    </a:lnTo>
                    <a:close/>
                    <a:moveTo>
                      <a:pt x="1580" y="99"/>
                    </a:moveTo>
                    <a:lnTo>
                      <a:pt x="1583" y="98"/>
                    </a:lnTo>
                    <a:lnTo>
                      <a:pt x="1583" y="100"/>
                    </a:lnTo>
                    <a:lnTo>
                      <a:pt x="1582" y="100"/>
                    </a:lnTo>
                    <a:lnTo>
                      <a:pt x="1580" y="99"/>
                    </a:lnTo>
                    <a:close/>
                    <a:moveTo>
                      <a:pt x="1578" y="109"/>
                    </a:moveTo>
                    <a:lnTo>
                      <a:pt x="1574" y="111"/>
                    </a:lnTo>
                    <a:lnTo>
                      <a:pt x="1570" y="113"/>
                    </a:lnTo>
                    <a:lnTo>
                      <a:pt x="1568" y="116"/>
                    </a:lnTo>
                    <a:lnTo>
                      <a:pt x="1570" y="120"/>
                    </a:lnTo>
                    <a:lnTo>
                      <a:pt x="1571" y="121"/>
                    </a:lnTo>
                    <a:lnTo>
                      <a:pt x="1572" y="122"/>
                    </a:lnTo>
                    <a:lnTo>
                      <a:pt x="1573" y="122"/>
                    </a:lnTo>
                    <a:lnTo>
                      <a:pt x="1574" y="122"/>
                    </a:lnTo>
                    <a:lnTo>
                      <a:pt x="1576" y="119"/>
                    </a:lnTo>
                    <a:lnTo>
                      <a:pt x="1576" y="117"/>
                    </a:lnTo>
                    <a:lnTo>
                      <a:pt x="1577" y="115"/>
                    </a:lnTo>
                    <a:lnTo>
                      <a:pt x="1578" y="112"/>
                    </a:lnTo>
                    <a:lnTo>
                      <a:pt x="1583" y="110"/>
                    </a:lnTo>
                    <a:lnTo>
                      <a:pt x="1586" y="107"/>
                    </a:lnTo>
                    <a:lnTo>
                      <a:pt x="1588" y="105"/>
                    </a:lnTo>
                    <a:lnTo>
                      <a:pt x="1591" y="109"/>
                    </a:lnTo>
                    <a:lnTo>
                      <a:pt x="1590" y="111"/>
                    </a:lnTo>
                    <a:lnTo>
                      <a:pt x="1589" y="114"/>
                    </a:lnTo>
                    <a:lnTo>
                      <a:pt x="1589" y="117"/>
                    </a:lnTo>
                    <a:lnTo>
                      <a:pt x="1591" y="119"/>
                    </a:lnTo>
                    <a:lnTo>
                      <a:pt x="1596" y="117"/>
                    </a:lnTo>
                    <a:lnTo>
                      <a:pt x="1600" y="118"/>
                    </a:lnTo>
                    <a:lnTo>
                      <a:pt x="1605" y="120"/>
                    </a:lnTo>
                    <a:lnTo>
                      <a:pt x="1609" y="122"/>
                    </a:lnTo>
                    <a:lnTo>
                      <a:pt x="1607" y="125"/>
                    </a:lnTo>
                    <a:lnTo>
                      <a:pt x="1605" y="127"/>
                    </a:lnTo>
                    <a:lnTo>
                      <a:pt x="1603" y="129"/>
                    </a:lnTo>
                    <a:lnTo>
                      <a:pt x="1600" y="131"/>
                    </a:lnTo>
                    <a:lnTo>
                      <a:pt x="1598" y="133"/>
                    </a:lnTo>
                    <a:lnTo>
                      <a:pt x="1595" y="134"/>
                    </a:lnTo>
                    <a:lnTo>
                      <a:pt x="1591" y="134"/>
                    </a:lnTo>
                    <a:lnTo>
                      <a:pt x="1587" y="134"/>
                    </a:lnTo>
                    <a:lnTo>
                      <a:pt x="1587" y="130"/>
                    </a:lnTo>
                    <a:lnTo>
                      <a:pt x="1585" y="130"/>
                    </a:lnTo>
                    <a:lnTo>
                      <a:pt x="1580" y="131"/>
                    </a:lnTo>
                    <a:lnTo>
                      <a:pt x="1578" y="134"/>
                    </a:lnTo>
                    <a:lnTo>
                      <a:pt x="1577" y="136"/>
                    </a:lnTo>
                    <a:lnTo>
                      <a:pt x="1576" y="140"/>
                    </a:lnTo>
                    <a:lnTo>
                      <a:pt x="1574" y="143"/>
                    </a:lnTo>
                    <a:lnTo>
                      <a:pt x="1572" y="146"/>
                    </a:lnTo>
                    <a:lnTo>
                      <a:pt x="1571" y="150"/>
                    </a:lnTo>
                    <a:lnTo>
                      <a:pt x="1569" y="153"/>
                    </a:lnTo>
                    <a:lnTo>
                      <a:pt x="1568" y="155"/>
                    </a:lnTo>
                    <a:lnTo>
                      <a:pt x="1565" y="158"/>
                    </a:lnTo>
                    <a:lnTo>
                      <a:pt x="1561" y="162"/>
                    </a:lnTo>
                    <a:lnTo>
                      <a:pt x="1558" y="166"/>
                    </a:lnTo>
                    <a:lnTo>
                      <a:pt x="1558" y="170"/>
                    </a:lnTo>
                    <a:lnTo>
                      <a:pt x="1563" y="173"/>
                    </a:lnTo>
                    <a:lnTo>
                      <a:pt x="1563" y="175"/>
                    </a:lnTo>
                    <a:lnTo>
                      <a:pt x="1561" y="177"/>
                    </a:lnTo>
                    <a:lnTo>
                      <a:pt x="1559" y="179"/>
                    </a:lnTo>
                    <a:lnTo>
                      <a:pt x="1557" y="179"/>
                    </a:lnTo>
                    <a:lnTo>
                      <a:pt x="1559" y="182"/>
                    </a:lnTo>
                    <a:lnTo>
                      <a:pt x="1563" y="186"/>
                    </a:lnTo>
                    <a:lnTo>
                      <a:pt x="1565" y="189"/>
                    </a:lnTo>
                    <a:lnTo>
                      <a:pt x="1562" y="192"/>
                    </a:lnTo>
                    <a:lnTo>
                      <a:pt x="1563" y="194"/>
                    </a:lnTo>
                    <a:lnTo>
                      <a:pt x="1561" y="196"/>
                    </a:lnTo>
                    <a:lnTo>
                      <a:pt x="1559" y="198"/>
                    </a:lnTo>
                    <a:lnTo>
                      <a:pt x="1558" y="200"/>
                    </a:lnTo>
                    <a:lnTo>
                      <a:pt x="1560" y="203"/>
                    </a:lnTo>
                    <a:lnTo>
                      <a:pt x="1563" y="205"/>
                    </a:lnTo>
                    <a:lnTo>
                      <a:pt x="1566" y="205"/>
                    </a:lnTo>
                    <a:lnTo>
                      <a:pt x="1568" y="205"/>
                    </a:lnTo>
                    <a:lnTo>
                      <a:pt x="1564" y="209"/>
                    </a:lnTo>
                    <a:lnTo>
                      <a:pt x="1559" y="211"/>
                    </a:lnTo>
                    <a:lnTo>
                      <a:pt x="1555" y="215"/>
                    </a:lnTo>
                    <a:lnTo>
                      <a:pt x="1552" y="220"/>
                    </a:lnTo>
                    <a:lnTo>
                      <a:pt x="1558" y="222"/>
                    </a:lnTo>
                    <a:lnTo>
                      <a:pt x="1560" y="226"/>
                    </a:lnTo>
                    <a:lnTo>
                      <a:pt x="1562" y="229"/>
                    </a:lnTo>
                    <a:lnTo>
                      <a:pt x="1568" y="226"/>
                    </a:lnTo>
                    <a:lnTo>
                      <a:pt x="1568" y="223"/>
                    </a:lnTo>
                    <a:lnTo>
                      <a:pt x="1570" y="220"/>
                    </a:lnTo>
                    <a:lnTo>
                      <a:pt x="1572" y="217"/>
                    </a:lnTo>
                    <a:lnTo>
                      <a:pt x="1572" y="212"/>
                    </a:lnTo>
                    <a:lnTo>
                      <a:pt x="1573" y="211"/>
                    </a:lnTo>
                    <a:lnTo>
                      <a:pt x="1576" y="210"/>
                    </a:lnTo>
                    <a:lnTo>
                      <a:pt x="1577" y="210"/>
                    </a:lnTo>
                    <a:lnTo>
                      <a:pt x="1580" y="210"/>
                    </a:lnTo>
                    <a:lnTo>
                      <a:pt x="1581" y="214"/>
                    </a:lnTo>
                    <a:lnTo>
                      <a:pt x="1581" y="217"/>
                    </a:lnTo>
                    <a:lnTo>
                      <a:pt x="1582" y="220"/>
                    </a:lnTo>
                    <a:lnTo>
                      <a:pt x="1586" y="221"/>
                    </a:lnTo>
                    <a:lnTo>
                      <a:pt x="1587" y="221"/>
                    </a:lnTo>
                    <a:lnTo>
                      <a:pt x="1589" y="222"/>
                    </a:lnTo>
                    <a:lnTo>
                      <a:pt x="1589" y="221"/>
                    </a:lnTo>
                    <a:lnTo>
                      <a:pt x="1591" y="220"/>
                    </a:lnTo>
                    <a:lnTo>
                      <a:pt x="1592" y="220"/>
                    </a:lnTo>
                    <a:lnTo>
                      <a:pt x="1593" y="220"/>
                    </a:lnTo>
                    <a:lnTo>
                      <a:pt x="1595" y="220"/>
                    </a:lnTo>
                    <a:lnTo>
                      <a:pt x="1593" y="224"/>
                    </a:lnTo>
                    <a:lnTo>
                      <a:pt x="1591" y="226"/>
                    </a:lnTo>
                    <a:lnTo>
                      <a:pt x="1589" y="229"/>
                    </a:lnTo>
                    <a:lnTo>
                      <a:pt x="1588" y="234"/>
                    </a:lnTo>
                    <a:lnTo>
                      <a:pt x="1587" y="235"/>
                    </a:lnTo>
                    <a:lnTo>
                      <a:pt x="1585" y="235"/>
                    </a:lnTo>
                    <a:lnTo>
                      <a:pt x="1583" y="236"/>
                    </a:lnTo>
                    <a:lnTo>
                      <a:pt x="1580" y="236"/>
                    </a:lnTo>
                    <a:lnTo>
                      <a:pt x="1580" y="235"/>
                    </a:lnTo>
                    <a:lnTo>
                      <a:pt x="1580" y="233"/>
                    </a:lnTo>
                    <a:lnTo>
                      <a:pt x="1580" y="230"/>
                    </a:lnTo>
                    <a:lnTo>
                      <a:pt x="1580" y="229"/>
                    </a:lnTo>
                    <a:lnTo>
                      <a:pt x="1578" y="230"/>
                    </a:lnTo>
                    <a:lnTo>
                      <a:pt x="1577" y="230"/>
                    </a:lnTo>
                    <a:lnTo>
                      <a:pt x="1576" y="233"/>
                    </a:lnTo>
                    <a:lnTo>
                      <a:pt x="1574" y="234"/>
                    </a:lnTo>
                    <a:lnTo>
                      <a:pt x="1574" y="236"/>
                    </a:lnTo>
                    <a:lnTo>
                      <a:pt x="1574" y="239"/>
                    </a:lnTo>
                    <a:lnTo>
                      <a:pt x="1573" y="241"/>
                    </a:lnTo>
                    <a:lnTo>
                      <a:pt x="1571" y="242"/>
                    </a:lnTo>
                    <a:lnTo>
                      <a:pt x="1570" y="242"/>
                    </a:lnTo>
                    <a:lnTo>
                      <a:pt x="1568" y="242"/>
                    </a:lnTo>
                    <a:lnTo>
                      <a:pt x="1566" y="243"/>
                    </a:lnTo>
                    <a:lnTo>
                      <a:pt x="1565" y="245"/>
                    </a:lnTo>
                    <a:lnTo>
                      <a:pt x="1562" y="247"/>
                    </a:lnTo>
                    <a:lnTo>
                      <a:pt x="1559" y="250"/>
                    </a:lnTo>
                    <a:lnTo>
                      <a:pt x="1556" y="252"/>
                    </a:lnTo>
                    <a:lnTo>
                      <a:pt x="1553" y="254"/>
                    </a:lnTo>
                    <a:lnTo>
                      <a:pt x="1550" y="257"/>
                    </a:lnTo>
                    <a:lnTo>
                      <a:pt x="1547" y="260"/>
                    </a:lnTo>
                    <a:lnTo>
                      <a:pt x="1544" y="261"/>
                    </a:lnTo>
                    <a:lnTo>
                      <a:pt x="1540" y="262"/>
                    </a:lnTo>
                    <a:lnTo>
                      <a:pt x="1538" y="257"/>
                    </a:lnTo>
                    <a:lnTo>
                      <a:pt x="1540" y="253"/>
                    </a:lnTo>
                    <a:lnTo>
                      <a:pt x="1540" y="248"/>
                    </a:lnTo>
                    <a:lnTo>
                      <a:pt x="1541" y="243"/>
                    </a:lnTo>
                    <a:lnTo>
                      <a:pt x="1541" y="239"/>
                    </a:lnTo>
                    <a:lnTo>
                      <a:pt x="1540" y="235"/>
                    </a:lnTo>
                    <a:lnTo>
                      <a:pt x="1536" y="232"/>
                    </a:lnTo>
                    <a:lnTo>
                      <a:pt x="1531" y="229"/>
                    </a:lnTo>
                    <a:lnTo>
                      <a:pt x="1532" y="226"/>
                    </a:lnTo>
                    <a:lnTo>
                      <a:pt x="1531" y="221"/>
                    </a:lnTo>
                    <a:lnTo>
                      <a:pt x="1532" y="218"/>
                    </a:lnTo>
                    <a:lnTo>
                      <a:pt x="1538" y="218"/>
                    </a:lnTo>
                    <a:lnTo>
                      <a:pt x="1535" y="213"/>
                    </a:lnTo>
                    <a:lnTo>
                      <a:pt x="1535" y="207"/>
                    </a:lnTo>
                    <a:lnTo>
                      <a:pt x="1534" y="201"/>
                    </a:lnTo>
                    <a:lnTo>
                      <a:pt x="1528" y="201"/>
                    </a:lnTo>
                    <a:lnTo>
                      <a:pt x="1524" y="205"/>
                    </a:lnTo>
                    <a:lnTo>
                      <a:pt x="1521" y="210"/>
                    </a:lnTo>
                    <a:lnTo>
                      <a:pt x="1517" y="215"/>
                    </a:lnTo>
                    <a:lnTo>
                      <a:pt x="1513" y="215"/>
                    </a:lnTo>
                    <a:lnTo>
                      <a:pt x="1508" y="216"/>
                    </a:lnTo>
                    <a:lnTo>
                      <a:pt x="1506" y="220"/>
                    </a:lnTo>
                    <a:lnTo>
                      <a:pt x="1504" y="224"/>
                    </a:lnTo>
                    <a:lnTo>
                      <a:pt x="1501" y="226"/>
                    </a:lnTo>
                    <a:lnTo>
                      <a:pt x="1501" y="230"/>
                    </a:lnTo>
                    <a:lnTo>
                      <a:pt x="1505" y="235"/>
                    </a:lnTo>
                    <a:lnTo>
                      <a:pt x="1506" y="239"/>
                    </a:lnTo>
                    <a:lnTo>
                      <a:pt x="1501" y="244"/>
                    </a:lnTo>
                    <a:lnTo>
                      <a:pt x="1506" y="248"/>
                    </a:lnTo>
                    <a:lnTo>
                      <a:pt x="1511" y="254"/>
                    </a:lnTo>
                    <a:lnTo>
                      <a:pt x="1516" y="258"/>
                    </a:lnTo>
                    <a:lnTo>
                      <a:pt x="1522" y="262"/>
                    </a:lnTo>
                    <a:lnTo>
                      <a:pt x="1524" y="258"/>
                    </a:lnTo>
                    <a:lnTo>
                      <a:pt x="1527" y="254"/>
                    </a:lnTo>
                    <a:lnTo>
                      <a:pt x="1529" y="252"/>
                    </a:lnTo>
                    <a:lnTo>
                      <a:pt x="1531" y="250"/>
                    </a:lnTo>
                    <a:lnTo>
                      <a:pt x="1533" y="255"/>
                    </a:lnTo>
                    <a:lnTo>
                      <a:pt x="1533" y="261"/>
                    </a:lnTo>
                    <a:lnTo>
                      <a:pt x="1532" y="266"/>
                    </a:lnTo>
                    <a:lnTo>
                      <a:pt x="1529" y="271"/>
                    </a:lnTo>
                    <a:lnTo>
                      <a:pt x="1527" y="271"/>
                    </a:lnTo>
                    <a:lnTo>
                      <a:pt x="1524" y="271"/>
                    </a:lnTo>
                    <a:lnTo>
                      <a:pt x="1523" y="271"/>
                    </a:lnTo>
                    <a:lnTo>
                      <a:pt x="1522" y="273"/>
                    </a:lnTo>
                    <a:lnTo>
                      <a:pt x="1523" y="273"/>
                    </a:lnTo>
                    <a:lnTo>
                      <a:pt x="1523" y="274"/>
                    </a:lnTo>
                    <a:lnTo>
                      <a:pt x="1523" y="275"/>
                    </a:lnTo>
                    <a:lnTo>
                      <a:pt x="1526" y="274"/>
                    </a:lnTo>
                    <a:lnTo>
                      <a:pt x="1528" y="273"/>
                    </a:lnTo>
                    <a:lnTo>
                      <a:pt x="1530" y="273"/>
                    </a:lnTo>
                    <a:lnTo>
                      <a:pt x="1531" y="275"/>
                    </a:lnTo>
                    <a:lnTo>
                      <a:pt x="1532" y="278"/>
                    </a:lnTo>
                    <a:lnTo>
                      <a:pt x="1531" y="279"/>
                    </a:lnTo>
                    <a:lnTo>
                      <a:pt x="1529" y="280"/>
                    </a:lnTo>
                    <a:lnTo>
                      <a:pt x="1527" y="281"/>
                    </a:lnTo>
                    <a:lnTo>
                      <a:pt x="1530" y="286"/>
                    </a:lnTo>
                    <a:lnTo>
                      <a:pt x="1530" y="289"/>
                    </a:lnTo>
                    <a:lnTo>
                      <a:pt x="1528" y="293"/>
                    </a:lnTo>
                    <a:lnTo>
                      <a:pt x="1527" y="297"/>
                    </a:lnTo>
                    <a:lnTo>
                      <a:pt x="1524" y="301"/>
                    </a:lnTo>
                    <a:lnTo>
                      <a:pt x="1524" y="305"/>
                    </a:lnTo>
                    <a:lnTo>
                      <a:pt x="1524" y="309"/>
                    </a:lnTo>
                    <a:lnTo>
                      <a:pt x="1525" y="313"/>
                    </a:lnTo>
                    <a:lnTo>
                      <a:pt x="1520" y="314"/>
                    </a:lnTo>
                    <a:lnTo>
                      <a:pt x="1517" y="318"/>
                    </a:lnTo>
                    <a:lnTo>
                      <a:pt x="1515" y="323"/>
                    </a:lnTo>
                    <a:lnTo>
                      <a:pt x="1509" y="322"/>
                    </a:lnTo>
                    <a:lnTo>
                      <a:pt x="1508" y="325"/>
                    </a:lnTo>
                    <a:lnTo>
                      <a:pt x="1507" y="326"/>
                    </a:lnTo>
                    <a:lnTo>
                      <a:pt x="1506" y="328"/>
                    </a:lnTo>
                    <a:lnTo>
                      <a:pt x="1504" y="329"/>
                    </a:lnTo>
                    <a:lnTo>
                      <a:pt x="1499" y="329"/>
                    </a:lnTo>
                    <a:lnTo>
                      <a:pt x="1496" y="331"/>
                    </a:lnTo>
                    <a:lnTo>
                      <a:pt x="1494" y="334"/>
                    </a:lnTo>
                    <a:lnTo>
                      <a:pt x="1490" y="336"/>
                    </a:lnTo>
                    <a:lnTo>
                      <a:pt x="1490" y="338"/>
                    </a:lnTo>
                    <a:lnTo>
                      <a:pt x="1491" y="340"/>
                    </a:lnTo>
                    <a:lnTo>
                      <a:pt x="1491" y="342"/>
                    </a:lnTo>
                    <a:lnTo>
                      <a:pt x="1491" y="344"/>
                    </a:lnTo>
                    <a:lnTo>
                      <a:pt x="1489" y="346"/>
                    </a:lnTo>
                    <a:lnTo>
                      <a:pt x="1487" y="344"/>
                    </a:lnTo>
                    <a:lnTo>
                      <a:pt x="1486" y="342"/>
                    </a:lnTo>
                    <a:lnTo>
                      <a:pt x="1483" y="341"/>
                    </a:lnTo>
                    <a:lnTo>
                      <a:pt x="1485" y="335"/>
                    </a:lnTo>
                    <a:lnTo>
                      <a:pt x="1483" y="332"/>
                    </a:lnTo>
                    <a:lnTo>
                      <a:pt x="1482" y="327"/>
                    </a:lnTo>
                    <a:lnTo>
                      <a:pt x="1480" y="325"/>
                    </a:lnTo>
                    <a:lnTo>
                      <a:pt x="1479" y="320"/>
                    </a:lnTo>
                    <a:lnTo>
                      <a:pt x="1479" y="318"/>
                    </a:lnTo>
                    <a:lnTo>
                      <a:pt x="1480" y="314"/>
                    </a:lnTo>
                    <a:lnTo>
                      <a:pt x="1483" y="310"/>
                    </a:lnTo>
                    <a:lnTo>
                      <a:pt x="1488" y="310"/>
                    </a:lnTo>
                    <a:lnTo>
                      <a:pt x="1491" y="308"/>
                    </a:lnTo>
                    <a:lnTo>
                      <a:pt x="1494" y="305"/>
                    </a:lnTo>
                    <a:lnTo>
                      <a:pt x="1496" y="301"/>
                    </a:lnTo>
                    <a:lnTo>
                      <a:pt x="1498" y="297"/>
                    </a:lnTo>
                    <a:lnTo>
                      <a:pt x="1499" y="293"/>
                    </a:lnTo>
                    <a:lnTo>
                      <a:pt x="1501" y="290"/>
                    </a:lnTo>
                    <a:lnTo>
                      <a:pt x="1504" y="286"/>
                    </a:lnTo>
                    <a:lnTo>
                      <a:pt x="1501" y="283"/>
                    </a:lnTo>
                    <a:lnTo>
                      <a:pt x="1501" y="280"/>
                    </a:lnTo>
                    <a:lnTo>
                      <a:pt x="1501" y="275"/>
                    </a:lnTo>
                    <a:lnTo>
                      <a:pt x="1499" y="273"/>
                    </a:lnTo>
                    <a:lnTo>
                      <a:pt x="1494" y="275"/>
                    </a:lnTo>
                    <a:lnTo>
                      <a:pt x="1490" y="280"/>
                    </a:lnTo>
                    <a:lnTo>
                      <a:pt x="1488" y="284"/>
                    </a:lnTo>
                    <a:lnTo>
                      <a:pt x="1483" y="286"/>
                    </a:lnTo>
                    <a:lnTo>
                      <a:pt x="1480" y="288"/>
                    </a:lnTo>
                    <a:lnTo>
                      <a:pt x="1479" y="291"/>
                    </a:lnTo>
                    <a:lnTo>
                      <a:pt x="1477" y="295"/>
                    </a:lnTo>
                    <a:lnTo>
                      <a:pt x="1476" y="297"/>
                    </a:lnTo>
                    <a:lnTo>
                      <a:pt x="1474" y="301"/>
                    </a:lnTo>
                    <a:lnTo>
                      <a:pt x="1473" y="303"/>
                    </a:lnTo>
                    <a:lnTo>
                      <a:pt x="1472" y="306"/>
                    </a:lnTo>
                    <a:lnTo>
                      <a:pt x="1470" y="308"/>
                    </a:lnTo>
                    <a:lnTo>
                      <a:pt x="1468" y="306"/>
                    </a:lnTo>
                    <a:lnTo>
                      <a:pt x="1466" y="303"/>
                    </a:lnTo>
                    <a:lnTo>
                      <a:pt x="1463" y="301"/>
                    </a:lnTo>
                    <a:lnTo>
                      <a:pt x="1460" y="303"/>
                    </a:lnTo>
                    <a:lnTo>
                      <a:pt x="1460" y="305"/>
                    </a:lnTo>
                    <a:lnTo>
                      <a:pt x="1458" y="307"/>
                    </a:lnTo>
                    <a:lnTo>
                      <a:pt x="1456" y="308"/>
                    </a:lnTo>
                    <a:lnTo>
                      <a:pt x="1458" y="310"/>
                    </a:lnTo>
                    <a:lnTo>
                      <a:pt x="1459" y="309"/>
                    </a:lnTo>
                    <a:lnTo>
                      <a:pt x="1460" y="308"/>
                    </a:lnTo>
                    <a:lnTo>
                      <a:pt x="1462" y="307"/>
                    </a:lnTo>
                    <a:lnTo>
                      <a:pt x="1464" y="308"/>
                    </a:lnTo>
                    <a:lnTo>
                      <a:pt x="1467" y="312"/>
                    </a:lnTo>
                    <a:lnTo>
                      <a:pt x="1468" y="316"/>
                    </a:lnTo>
                    <a:lnTo>
                      <a:pt x="1469" y="320"/>
                    </a:lnTo>
                    <a:lnTo>
                      <a:pt x="1475" y="323"/>
                    </a:lnTo>
                    <a:lnTo>
                      <a:pt x="1476" y="329"/>
                    </a:lnTo>
                    <a:lnTo>
                      <a:pt x="1477" y="335"/>
                    </a:lnTo>
                    <a:lnTo>
                      <a:pt x="1479" y="340"/>
                    </a:lnTo>
                    <a:lnTo>
                      <a:pt x="1481" y="344"/>
                    </a:lnTo>
                    <a:lnTo>
                      <a:pt x="1479" y="345"/>
                    </a:lnTo>
                    <a:lnTo>
                      <a:pt x="1478" y="345"/>
                    </a:lnTo>
                    <a:lnTo>
                      <a:pt x="1477" y="345"/>
                    </a:lnTo>
                    <a:lnTo>
                      <a:pt x="1475" y="344"/>
                    </a:lnTo>
                    <a:lnTo>
                      <a:pt x="1474" y="344"/>
                    </a:lnTo>
                    <a:lnTo>
                      <a:pt x="1474" y="342"/>
                    </a:lnTo>
                    <a:lnTo>
                      <a:pt x="1473" y="341"/>
                    </a:lnTo>
                    <a:lnTo>
                      <a:pt x="1471" y="344"/>
                    </a:lnTo>
                    <a:lnTo>
                      <a:pt x="1472" y="346"/>
                    </a:lnTo>
                    <a:lnTo>
                      <a:pt x="1475" y="350"/>
                    </a:lnTo>
                    <a:lnTo>
                      <a:pt x="1475" y="355"/>
                    </a:lnTo>
                    <a:lnTo>
                      <a:pt x="1477" y="355"/>
                    </a:lnTo>
                    <a:lnTo>
                      <a:pt x="1480" y="356"/>
                    </a:lnTo>
                    <a:lnTo>
                      <a:pt x="1481" y="357"/>
                    </a:lnTo>
                    <a:lnTo>
                      <a:pt x="1482" y="360"/>
                    </a:lnTo>
                    <a:lnTo>
                      <a:pt x="1480" y="361"/>
                    </a:lnTo>
                    <a:lnTo>
                      <a:pt x="1478" y="361"/>
                    </a:lnTo>
                    <a:lnTo>
                      <a:pt x="1476" y="360"/>
                    </a:lnTo>
                    <a:lnTo>
                      <a:pt x="1475" y="363"/>
                    </a:lnTo>
                    <a:lnTo>
                      <a:pt x="1474" y="365"/>
                    </a:lnTo>
                    <a:lnTo>
                      <a:pt x="1474" y="366"/>
                    </a:lnTo>
                    <a:lnTo>
                      <a:pt x="1474" y="369"/>
                    </a:lnTo>
                    <a:lnTo>
                      <a:pt x="1473" y="370"/>
                    </a:lnTo>
                    <a:lnTo>
                      <a:pt x="1470" y="368"/>
                    </a:lnTo>
                    <a:lnTo>
                      <a:pt x="1467" y="370"/>
                    </a:lnTo>
                    <a:lnTo>
                      <a:pt x="1464" y="373"/>
                    </a:lnTo>
                    <a:lnTo>
                      <a:pt x="1460" y="374"/>
                    </a:lnTo>
                    <a:lnTo>
                      <a:pt x="1459" y="379"/>
                    </a:lnTo>
                    <a:lnTo>
                      <a:pt x="1456" y="383"/>
                    </a:lnTo>
                    <a:lnTo>
                      <a:pt x="1455" y="388"/>
                    </a:lnTo>
                    <a:lnTo>
                      <a:pt x="1458" y="392"/>
                    </a:lnTo>
                    <a:lnTo>
                      <a:pt x="1453" y="393"/>
                    </a:lnTo>
                    <a:lnTo>
                      <a:pt x="1450" y="396"/>
                    </a:lnTo>
                    <a:lnTo>
                      <a:pt x="1447" y="400"/>
                    </a:lnTo>
                    <a:lnTo>
                      <a:pt x="1446" y="404"/>
                    </a:lnTo>
                    <a:lnTo>
                      <a:pt x="1447" y="407"/>
                    </a:lnTo>
                    <a:lnTo>
                      <a:pt x="1451" y="410"/>
                    </a:lnTo>
                    <a:lnTo>
                      <a:pt x="1451" y="414"/>
                    </a:lnTo>
                    <a:lnTo>
                      <a:pt x="1449" y="417"/>
                    </a:lnTo>
                    <a:lnTo>
                      <a:pt x="1447" y="422"/>
                    </a:lnTo>
                    <a:lnTo>
                      <a:pt x="1446" y="427"/>
                    </a:lnTo>
                    <a:lnTo>
                      <a:pt x="1444" y="432"/>
                    </a:lnTo>
                    <a:lnTo>
                      <a:pt x="1438" y="433"/>
                    </a:lnTo>
                    <a:lnTo>
                      <a:pt x="1438" y="431"/>
                    </a:lnTo>
                    <a:lnTo>
                      <a:pt x="1436" y="429"/>
                    </a:lnTo>
                    <a:lnTo>
                      <a:pt x="1434" y="429"/>
                    </a:lnTo>
                    <a:lnTo>
                      <a:pt x="1432" y="429"/>
                    </a:lnTo>
                    <a:lnTo>
                      <a:pt x="1432" y="433"/>
                    </a:lnTo>
                    <a:lnTo>
                      <a:pt x="1432" y="436"/>
                    </a:lnTo>
                    <a:lnTo>
                      <a:pt x="1432" y="440"/>
                    </a:lnTo>
                    <a:lnTo>
                      <a:pt x="1430" y="444"/>
                    </a:lnTo>
                    <a:lnTo>
                      <a:pt x="1431" y="447"/>
                    </a:lnTo>
                    <a:lnTo>
                      <a:pt x="1435" y="449"/>
                    </a:lnTo>
                    <a:lnTo>
                      <a:pt x="1438" y="451"/>
                    </a:lnTo>
                    <a:lnTo>
                      <a:pt x="1434" y="454"/>
                    </a:lnTo>
                    <a:lnTo>
                      <a:pt x="1433" y="455"/>
                    </a:lnTo>
                    <a:lnTo>
                      <a:pt x="1433" y="456"/>
                    </a:lnTo>
                    <a:lnTo>
                      <a:pt x="1434" y="458"/>
                    </a:lnTo>
                    <a:lnTo>
                      <a:pt x="1435" y="460"/>
                    </a:lnTo>
                    <a:lnTo>
                      <a:pt x="1435" y="462"/>
                    </a:lnTo>
                    <a:lnTo>
                      <a:pt x="1435" y="464"/>
                    </a:lnTo>
                    <a:lnTo>
                      <a:pt x="1435" y="468"/>
                    </a:lnTo>
                    <a:lnTo>
                      <a:pt x="1436" y="470"/>
                    </a:lnTo>
                    <a:lnTo>
                      <a:pt x="1435" y="473"/>
                    </a:lnTo>
                    <a:lnTo>
                      <a:pt x="1433" y="475"/>
                    </a:lnTo>
                    <a:lnTo>
                      <a:pt x="1430" y="476"/>
                    </a:lnTo>
                    <a:lnTo>
                      <a:pt x="1428" y="479"/>
                    </a:lnTo>
                    <a:lnTo>
                      <a:pt x="1424" y="482"/>
                    </a:lnTo>
                    <a:lnTo>
                      <a:pt x="1422" y="488"/>
                    </a:lnTo>
                    <a:lnTo>
                      <a:pt x="1421" y="492"/>
                    </a:lnTo>
                    <a:lnTo>
                      <a:pt x="1419" y="497"/>
                    </a:lnTo>
                    <a:lnTo>
                      <a:pt x="1418" y="499"/>
                    </a:lnTo>
                    <a:lnTo>
                      <a:pt x="1417" y="500"/>
                    </a:lnTo>
                    <a:lnTo>
                      <a:pt x="1415" y="500"/>
                    </a:lnTo>
                    <a:lnTo>
                      <a:pt x="1413" y="500"/>
                    </a:lnTo>
                    <a:lnTo>
                      <a:pt x="1413" y="499"/>
                    </a:lnTo>
                    <a:lnTo>
                      <a:pt x="1412" y="498"/>
                    </a:lnTo>
                    <a:lnTo>
                      <a:pt x="1411" y="497"/>
                    </a:lnTo>
                    <a:lnTo>
                      <a:pt x="1410" y="497"/>
                    </a:lnTo>
                    <a:lnTo>
                      <a:pt x="1410" y="499"/>
                    </a:lnTo>
                    <a:lnTo>
                      <a:pt x="1411" y="503"/>
                    </a:lnTo>
                    <a:lnTo>
                      <a:pt x="1412" y="505"/>
                    </a:lnTo>
                    <a:lnTo>
                      <a:pt x="1408" y="507"/>
                    </a:lnTo>
                    <a:lnTo>
                      <a:pt x="1404" y="507"/>
                    </a:lnTo>
                    <a:lnTo>
                      <a:pt x="1401" y="504"/>
                    </a:lnTo>
                    <a:lnTo>
                      <a:pt x="1398" y="500"/>
                    </a:lnTo>
                    <a:lnTo>
                      <a:pt x="1393" y="505"/>
                    </a:lnTo>
                    <a:lnTo>
                      <a:pt x="1395" y="511"/>
                    </a:lnTo>
                    <a:lnTo>
                      <a:pt x="1390" y="514"/>
                    </a:lnTo>
                    <a:lnTo>
                      <a:pt x="1385" y="517"/>
                    </a:lnTo>
                    <a:lnTo>
                      <a:pt x="1386" y="524"/>
                    </a:lnTo>
                    <a:lnTo>
                      <a:pt x="1383" y="524"/>
                    </a:lnTo>
                    <a:lnTo>
                      <a:pt x="1382" y="525"/>
                    </a:lnTo>
                    <a:lnTo>
                      <a:pt x="1380" y="527"/>
                    </a:lnTo>
                    <a:lnTo>
                      <a:pt x="1378" y="528"/>
                    </a:lnTo>
                    <a:lnTo>
                      <a:pt x="1378" y="531"/>
                    </a:lnTo>
                    <a:lnTo>
                      <a:pt x="1378" y="533"/>
                    </a:lnTo>
                    <a:lnTo>
                      <a:pt x="1375" y="534"/>
                    </a:lnTo>
                    <a:lnTo>
                      <a:pt x="1371" y="537"/>
                    </a:lnTo>
                    <a:lnTo>
                      <a:pt x="1369" y="540"/>
                    </a:lnTo>
                    <a:lnTo>
                      <a:pt x="1365" y="542"/>
                    </a:lnTo>
                    <a:lnTo>
                      <a:pt x="1362" y="541"/>
                    </a:lnTo>
                    <a:lnTo>
                      <a:pt x="1365" y="545"/>
                    </a:lnTo>
                    <a:lnTo>
                      <a:pt x="1363" y="550"/>
                    </a:lnTo>
                    <a:lnTo>
                      <a:pt x="1361" y="556"/>
                    </a:lnTo>
                    <a:lnTo>
                      <a:pt x="1364" y="561"/>
                    </a:lnTo>
                    <a:lnTo>
                      <a:pt x="1365" y="564"/>
                    </a:lnTo>
                    <a:lnTo>
                      <a:pt x="1365" y="567"/>
                    </a:lnTo>
                    <a:lnTo>
                      <a:pt x="1364" y="569"/>
                    </a:lnTo>
                    <a:lnTo>
                      <a:pt x="1364" y="571"/>
                    </a:lnTo>
                    <a:lnTo>
                      <a:pt x="1362" y="573"/>
                    </a:lnTo>
                    <a:lnTo>
                      <a:pt x="1359" y="573"/>
                    </a:lnTo>
                    <a:lnTo>
                      <a:pt x="1357" y="576"/>
                    </a:lnTo>
                    <a:lnTo>
                      <a:pt x="1356" y="579"/>
                    </a:lnTo>
                    <a:lnTo>
                      <a:pt x="1357" y="582"/>
                    </a:lnTo>
                    <a:lnTo>
                      <a:pt x="1359" y="584"/>
                    </a:lnTo>
                    <a:lnTo>
                      <a:pt x="1361" y="586"/>
                    </a:lnTo>
                    <a:lnTo>
                      <a:pt x="1360" y="589"/>
                    </a:lnTo>
                    <a:lnTo>
                      <a:pt x="1359" y="591"/>
                    </a:lnTo>
                    <a:lnTo>
                      <a:pt x="1356" y="593"/>
                    </a:lnTo>
                    <a:lnTo>
                      <a:pt x="1354" y="595"/>
                    </a:lnTo>
                    <a:lnTo>
                      <a:pt x="1354" y="597"/>
                    </a:lnTo>
                    <a:lnTo>
                      <a:pt x="1356" y="597"/>
                    </a:lnTo>
                    <a:lnTo>
                      <a:pt x="1356" y="598"/>
                    </a:lnTo>
                    <a:lnTo>
                      <a:pt x="1356" y="599"/>
                    </a:lnTo>
                    <a:lnTo>
                      <a:pt x="1356" y="600"/>
                    </a:lnTo>
                    <a:lnTo>
                      <a:pt x="1355" y="601"/>
                    </a:lnTo>
                    <a:lnTo>
                      <a:pt x="1354" y="601"/>
                    </a:lnTo>
                    <a:lnTo>
                      <a:pt x="1354" y="600"/>
                    </a:lnTo>
                    <a:lnTo>
                      <a:pt x="1354" y="599"/>
                    </a:lnTo>
                    <a:lnTo>
                      <a:pt x="1353" y="598"/>
                    </a:lnTo>
                    <a:lnTo>
                      <a:pt x="1354" y="597"/>
                    </a:lnTo>
                    <a:lnTo>
                      <a:pt x="1354" y="596"/>
                    </a:lnTo>
                    <a:lnTo>
                      <a:pt x="1354" y="595"/>
                    </a:lnTo>
                    <a:lnTo>
                      <a:pt x="1352" y="595"/>
                    </a:lnTo>
                    <a:lnTo>
                      <a:pt x="1351" y="596"/>
                    </a:lnTo>
                    <a:lnTo>
                      <a:pt x="1350" y="597"/>
                    </a:lnTo>
                    <a:lnTo>
                      <a:pt x="1350" y="598"/>
                    </a:lnTo>
                    <a:lnTo>
                      <a:pt x="1349" y="602"/>
                    </a:lnTo>
                    <a:lnTo>
                      <a:pt x="1346" y="605"/>
                    </a:lnTo>
                    <a:lnTo>
                      <a:pt x="1344" y="609"/>
                    </a:lnTo>
                    <a:lnTo>
                      <a:pt x="1343" y="613"/>
                    </a:lnTo>
                    <a:lnTo>
                      <a:pt x="1341" y="616"/>
                    </a:lnTo>
                    <a:lnTo>
                      <a:pt x="1341" y="619"/>
                    </a:lnTo>
                    <a:lnTo>
                      <a:pt x="1343" y="623"/>
                    </a:lnTo>
                    <a:lnTo>
                      <a:pt x="1348" y="626"/>
                    </a:lnTo>
                    <a:lnTo>
                      <a:pt x="1345" y="627"/>
                    </a:lnTo>
                    <a:lnTo>
                      <a:pt x="1343" y="630"/>
                    </a:lnTo>
                    <a:lnTo>
                      <a:pt x="1341" y="633"/>
                    </a:lnTo>
                    <a:lnTo>
                      <a:pt x="1338" y="635"/>
                    </a:lnTo>
                    <a:lnTo>
                      <a:pt x="1341" y="637"/>
                    </a:lnTo>
                    <a:lnTo>
                      <a:pt x="1342" y="639"/>
                    </a:lnTo>
                    <a:lnTo>
                      <a:pt x="1342" y="642"/>
                    </a:lnTo>
                    <a:lnTo>
                      <a:pt x="1341" y="644"/>
                    </a:lnTo>
                    <a:lnTo>
                      <a:pt x="1340" y="648"/>
                    </a:lnTo>
                    <a:lnTo>
                      <a:pt x="1337" y="651"/>
                    </a:lnTo>
                    <a:lnTo>
                      <a:pt x="1335" y="653"/>
                    </a:lnTo>
                    <a:lnTo>
                      <a:pt x="1333" y="655"/>
                    </a:lnTo>
                    <a:lnTo>
                      <a:pt x="1330" y="658"/>
                    </a:lnTo>
                    <a:lnTo>
                      <a:pt x="1328" y="661"/>
                    </a:lnTo>
                    <a:lnTo>
                      <a:pt x="1327" y="663"/>
                    </a:lnTo>
                    <a:lnTo>
                      <a:pt x="1327" y="668"/>
                    </a:lnTo>
                    <a:lnTo>
                      <a:pt x="1323" y="671"/>
                    </a:lnTo>
                    <a:lnTo>
                      <a:pt x="1320" y="675"/>
                    </a:lnTo>
                    <a:lnTo>
                      <a:pt x="1318" y="678"/>
                    </a:lnTo>
                    <a:lnTo>
                      <a:pt x="1314" y="680"/>
                    </a:lnTo>
                    <a:lnTo>
                      <a:pt x="1313" y="686"/>
                    </a:lnTo>
                    <a:lnTo>
                      <a:pt x="1311" y="693"/>
                    </a:lnTo>
                    <a:lnTo>
                      <a:pt x="1309" y="698"/>
                    </a:lnTo>
                    <a:lnTo>
                      <a:pt x="1302" y="700"/>
                    </a:lnTo>
                    <a:lnTo>
                      <a:pt x="1298" y="704"/>
                    </a:lnTo>
                    <a:lnTo>
                      <a:pt x="1298" y="710"/>
                    </a:lnTo>
                    <a:lnTo>
                      <a:pt x="1298" y="716"/>
                    </a:lnTo>
                    <a:lnTo>
                      <a:pt x="1293" y="721"/>
                    </a:lnTo>
                    <a:lnTo>
                      <a:pt x="1291" y="725"/>
                    </a:lnTo>
                    <a:lnTo>
                      <a:pt x="1289" y="729"/>
                    </a:lnTo>
                    <a:lnTo>
                      <a:pt x="1286" y="732"/>
                    </a:lnTo>
                    <a:lnTo>
                      <a:pt x="1283" y="736"/>
                    </a:lnTo>
                    <a:lnTo>
                      <a:pt x="1280" y="740"/>
                    </a:lnTo>
                    <a:lnTo>
                      <a:pt x="1279" y="745"/>
                    </a:lnTo>
                    <a:lnTo>
                      <a:pt x="1278" y="749"/>
                    </a:lnTo>
                    <a:lnTo>
                      <a:pt x="1278" y="755"/>
                    </a:lnTo>
                    <a:lnTo>
                      <a:pt x="1274" y="760"/>
                    </a:lnTo>
                    <a:lnTo>
                      <a:pt x="1272" y="765"/>
                    </a:lnTo>
                    <a:lnTo>
                      <a:pt x="1272" y="770"/>
                    </a:lnTo>
                    <a:lnTo>
                      <a:pt x="1268" y="775"/>
                    </a:lnTo>
                    <a:lnTo>
                      <a:pt x="1268" y="780"/>
                    </a:lnTo>
                    <a:lnTo>
                      <a:pt x="1266" y="785"/>
                    </a:lnTo>
                    <a:lnTo>
                      <a:pt x="1263" y="790"/>
                    </a:lnTo>
                    <a:lnTo>
                      <a:pt x="1259" y="792"/>
                    </a:lnTo>
                    <a:lnTo>
                      <a:pt x="1254" y="794"/>
                    </a:lnTo>
                    <a:lnTo>
                      <a:pt x="1252" y="798"/>
                    </a:lnTo>
                    <a:lnTo>
                      <a:pt x="1249" y="802"/>
                    </a:lnTo>
                    <a:lnTo>
                      <a:pt x="1244" y="798"/>
                    </a:lnTo>
                    <a:lnTo>
                      <a:pt x="1242" y="799"/>
                    </a:lnTo>
                    <a:lnTo>
                      <a:pt x="1242" y="802"/>
                    </a:lnTo>
                    <a:lnTo>
                      <a:pt x="1243" y="804"/>
                    </a:lnTo>
                    <a:lnTo>
                      <a:pt x="1243" y="806"/>
                    </a:lnTo>
                    <a:lnTo>
                      <a:pt x="1241" y="808"/>
                    </a:lnTo>
                    <a:lnTo>
                      <a:pt x="1238" y="811"/>
                    </a:lnTo>
                    <a:lnTo>
                      <a:pt x="1236" y="813"/>
                    </a:lnTo>
                    <a:lnTo>
                      <a:pt x="1233" y="816"/>
                    </a:lnTo>
                    <a:lnTo>
                      <a:pt x="1231" y="819"/>
                    </a:lnTo>
                    <a:lnTo>
                      <a:pt x="1230" y="822"/>
                    </a:lnTo>
                    <a:lnTo>
                      <a:pt x="1231" y="825"/>
                    </a:lnTo>
                    <a:lnTo>
                      <a:pt x="1234" y="829"/>
                    </a:lnTo>
                    <a:lnTo>
                      <a:pt x="1229" y="832"/>
                    </a:lnTo>
                    <a:lnTo>
                      <a:pt x="1225" y="833"/>
                    </a:lnTo>
                    <a:lnTo>
                      <a:pt x="1220" y="834"/>
                    </a:lnTo>
                    <a:lnTo>
                      <a:pt x="1217" y="838"/>
                    </a:lnTo>
                    <a:lnTo>
                      <a:pt x="1216" y="843"/>
                    </a:lnTo>
                    <a:lnTo>
                      <a:pt x="1214" y="850"/>
                    </a:lnTo>
                    <a:lnTo>
                      <a:pt x="1212" y="856"/>
                    </a:lnTo>
                    <a:lnTo>
                      <a:pt x="1210" y="861"/>
                    </a:lnTo>
                    <a:lnTo>
                      <a:pt x="1209" y="867"/>
                    </a:lnTo>
                    <a:lnTo>
                      <a:pt x="1207" y="873"/>
                    </a:lnTo>
                    <a:lnTo>
                      <a:pt x="1205" y="878"/>
                    </a:lnTo>
                    <a:lnTo>
                      <a:pt x="1201" y="884"/>
                    </a:lnTo>
                    <a:lnTo>
                      <a:pt x="1198" y="884"/>
                    </a:lnTo>
                    <a:lnTo>
                      <a:pt x="1195" y="884"/>
                    </a:lnTo>
                    <a:lnTo>
                      <a:pt x="1192" y="886"/>
                    </a:lnTo>
                    <a:lnTo>
                      <a:pt x="1190" y="889"/>
                    </a:lnTo>
                    <a:lnTo>
                      <a:pt x="1188" y="893"/>
                    </a:lnTo>
                    <a:lnTo>
                      <a:pt x="1184" y="895"/>
                    </a:lnTo>
                    <a:lnTo>
                      <a:pt x="1180" y="897"/>
                    </a:lnTo>
                    <a:lnTo>
                      <a:pt x="1175" y="898"/>
                    </a:lnTo>
                    <a:lnTo>
                      <a:pt x="1171" y="897"/>
                    </a:lnTo>
                    <a:lnTo>
                      <a:pt x="1166" y="896"/>
                    </a:lnTo>
                    <a:lnTo>
                      <a:pt x="1162" y="895"/>
                    </a:lnTo>
                    <a:lnTo>
                      <a:pt x="1158" y="892"/>
                    </a:lnTo>
                    <a:lnTo>
                      <a:pt x="1153" y="891"/>
                    </a:lnTo>
                    <a:lnTo>
                      <a:pt x="1149" y="890"/>
                    </a:lnTo>
                    <a:lnTo>
                      <a:pt x="1145" y="888"/>
                    </a:lnTo>
                    <a:lnTo>
                      <a:pt x="1143" y="884"/>
                    </a:lnTo>
                    <a:lnTo>
                      <a:pt x="1139" y="890"/>
                    </a:lnTo>
                    <a:lnTo>
                      <a:pt x="1136" y="897"/>
                    </a:lnTo>
                    <a:lnTo>
                      <a:pt x="1132" y="901"/>
                    </a:lnTo>
                    <a:lnTo>
                      <a:pt x="1124" y="899"/>
                    </a:lnTo>
                    <a:lnTo>
                      <a:pt x="1119" y="901"/>
                    </a:lnTo>
                    <a:lnTo>
                      <a:pt x="1117" y="903"/>
                    </a:lnTo>
                    <a:lnTo>
                      <a:pt x="1113" y="905"/>
                    </a:lnTo>
                    <a:lnTo>
                      <a:pt x="1111" y="901"/>
                    </a:lnTo>
                    <a:lnTo>
                      <a:pt x="1108" y="899"/>
                    </a:lnTo>
                    <a:lnTo>
                      <a:pt x="1105" y="897"/>
                    </a:lnTo>
                    <a:lnTo>
                      <a:pt x="1102" y="896"/>
                    </a:lnTo>
                    <a:lnTo>
                      <a:pt x="1098" y="895"/>
                    </a:lnTo>
                    <a:lnTo>
                      <a:pt x="1096" y="894"/>
                    </a:lnTo>
                    <a:lnTo>
                      <a:pt x="1092" y="893"/>
                    </a:lnTo>
                    <a:lnTo>
                      <a:pt x="1089" y="893"/>
                    </a:lnTo>
                    <a:lnTo>
                      <a:pt x="1085" y="895"/>
                    </a:lnTo>
                    <a:lnTo>
                      <a:pt x="1083" y="893"/>
                    </a:lnTo>
                    <a:lnTo>
                      <a:pt x="1081" y="893"/>
                    </a:lnTo>
                    <a:lnTo>
                      <a:pt x="1078" y="893"/>
                    </a:lnTo>
                    <a:lnTo>
                      <a:pt x="1076" y="888"/>
                    </a:lnTo>
                    <a:lnTo>
                      <a:pt x="1076" y="886"/>
                    </a:lnTo>
                    <a:lnTo>
                      <a:pt x="1076" y="884"/>
                    </a:lnTo>
                    <a:lnTo>
                      <a:pt x="1075" y="881"/>
                    </a:lnTo>
                    <a:lnTo>
                      <a:pt x="1074" y="879"/>
                    </a:lnTo>
                    <a:lnTo>
                      <a:pt x="1071" y="882"/>
                    </a:lnTo>
                    <a:lnTo>
                      <a:pt x="1069" y="887"/>
                    </a:lnTo>
                    <a:lnTo>
                      <a:pt x="1066" y="890"/>
                    </a:lnTo>
                    <a:lnTo>
                      <a:pt x="1062" y="886"/>
                    </a:lnTo>
                    <a:lnTo>
                      <a:pt x="1061" y="886"/>
                    </a:lnTo>
                    <a:lnTo>
                      <a:pt x="1060" y="886"/>
                    </a:lnTo>
                    <a:lnTo>
                      <a:pt x="1059" y="885"/>
                    </a:lnTo>
                    <a:lnTo>
                      <a:pt x="1057" y="887"/>
                    </a:lnTo>
                    <a:lnTo>
                      <a:pt x="1057" y="890"/>
                    </a:lnTo>
                    <a:lnTo>
                      <a:pt x="1056" y="893"/>
                    </a:lnTo>
                    <a:lnTo>
                      <a:pt x="1053" y="893"/>
                    </a:lnTo>
                    <a:lnTo>
                      <a:pt x="1050" y="888"/>
                    </a:lnTo>
                    <a:lnTo>
                      <a:pt x="1050" y="884"/>
                    </a:lnTo>
                    <a:lnTo>
                      <a:pt x="1049" y="881"/>
                    </a:lnTo>
                    <a:lnTo>
                      <a:pt x="1046" y="879"/>
                    </a:lnTo>
                    <a:lnTo>
                      <a:pt x="1044" y="880"/>
                    </a:lnTo>
                    <a:lnTo>
                      <a:pt x="1043" y="880"/>
                    </a:lnTo>
                    <a:lnTo>
                      <a:pt x="1042" y="881"/>
                    </a:lnTo>
                    <a:lnTo>
                      <a:pt x="1039" y="881"/>
                    </a:lnTo>
                    <a:lnTo>
                      <a:pt x="1036" y="878"/>
                    </a:lnTo>
                    <a:lnTo>
                      <a:pt x="1035" y="875"/>
                    </a:lnTo>
                    <a:lnTo>
                      <a:pt x="1034" y="872"/>
                    </a:lnTo>
                    <a:lnTo>
                      <a:pt x="1034" y="869"/>
                    </a:lnTo>
                    <a:lnTo>
                      <a:pt x="1034" y="865"/>
                    </a:lnTo>
                    <a:lnTo>
                      <a:pt x="1034" y="862"/>
                    </a:lnTo>
                    <a:lnTo>
                      <a:pt x="1033" y="859"/>
                    </a:lnTo>
                    <a:lnTo>
                      <a:pt x="1029" y="856"/>
                    </a:lnTo>
                    <a:lnTo>
                      <a:pt x="1029" y="851"/>
                    </a:lnTo>
                    <a:lnTo>
                      <a:pt x="1028" y="846"/>
                    </a:lnTo>
                    <a:lnTo>
                      <a:pt x="1027" y="841"/>
                    </a:lnTo>
                    <a:lnTo>
                      <a:pt x="1025" y="836"/>
                    </a:lnTo>
                    <a:lnTo>
                      <a:pt x="1022" y="833"/>
                    </a:lnTo>
                    <a:lnTo>
                      <a:pt x="1019" y="832"/>
                    </a:lnTo>
                    <a:lnTo>
                      <a:pt x="1016" y="830"/>
                    </a:lnTo>
                    <a:lnTo>
                      <a:pt x="1013" y="829"/>
                    </a:lnTo>
                    <a:lnTo>
                      <a:pt x="1015" y="825"/>
                    </a:lnTo>
                    <a:lnTo>
                      <a:pt x="1018" y="822"/>
                    </a:lnTo>
                    <a:lnTo>
                      <a:pt x="1022" y="819"/>
                    </a:lnTo>
                    <a:lnTo>
                      <a:pt x="1020" y="813"/>
                    </a:lnTo>
                    <a:lnTo>
                      <a:pt x="1019" y="811"/>
                    </a:lnTo>
                    <a:lnTo>
                      <a:pt x="1018" y="807"/>
                    </a:lnTo>
                    <a:lnTo>
                      <a:pt x="1017" y="805"/>
                    </a:lnTo>
                    <a:lnTo>
                      <a:pt x="1017" y="802"/>
                    </a:lnTo>
                    <a:lnTo>
                      <a:pt x="1021" y="797"/>
                    </a:lnTo>
                    <a:lnTo>
                      <a:pt x="1025" y="794"/>
                    </a:lnTo>
                    <a:lnTo>
                      <a:pt x="1025" y="790"/>
                    </a:lnTo>
                    <a:lnTo>
                      <a:pt x="1025" y="784"/>
                    </a:lnTo>
                    <a:lnTo>
                      <a:pt x="1021" y="783"/>
                    </a:lnTo>
                    <a:lnTo>
                      <a:pt x="1018" y="783"/>
                    </a:lnTo>
                    <a:lnTo>
                      <a:pt x="1015" y="781"/>
                    </a:lnTo>
                    <a:lnTo>
                      <a:pt x="1016" y="779"/>
                    </a:lnTo>
                    <a:lnTo>
                      <a:pt x="1020" y="777"/>
                    </a:lnTo>
                    <a:lnTo>
                      <a:pt x="1023" y="774"/>
                    </a:lnTo>
                    <a:lnTo>
                      <a:pt x="1023" y="772"/>
                    </a:lnTo>
                    <a:lnTo>
                      <a:pt x="1017" y="773"/>
                    </a:lnTo>
                    <a:lnTo>
                      <a:pt x="1016" y="773"/>
                    </a:lnTo>
                    <a:lnTo>
                      <a:pt x="1016" y="772"/>
                    </a:lnTo>
                    <a:lnTo>
                      <a:pt x="1016" y="770"/>
                    </a:lnTo>
                    <a:lnTo>
                      <a:pt x="1016" y="769"/>
                    </a:lnTo>
                    <a:lnTo>
                      <a:pt x="1019" y="766"/>
                    </a:lnTo>
                    <a:lnTo>
                      <a:pt x="1020" y="762"/>
                    </a:lnTo>
                    <a:lnTo>
                      <a:pt x="1021" y="759"/>
                    </a:lnTo>
                    <a:lnTo>
                      <a:pt x="1020" y="754"/>
                    </a:lnTo>
                    <a:lnTo>
                      <a:pt x="1020" y="750"/>
                    </a:lnTo>
                    <a:lnTo>
                      <a:pt x="1020" y="745"/>
                    </a:lnTo>
                    <a:lnTo>
                      <a:pt x="1021" y="742"/>
                    </a:lnTo>
                    <a:lnTo>
                      <a:pt x="1025" y="739"/>
                    </a:lnTo>
                    <a:lnTo>
                      <a:pt x="1025" y="736"/>
                    </a:lnTo>
                    <a:lnTo>
                      <a:pt x="1024" y="734"/>
                    </a:lnTo>
                    <a:lnTo>
                      <a:pt x="1022" y="731"/>
                    </a:lnTo>
                    <a:lnTo>
                      <a:pt x="1022" y="729"/>
                    </a:lnTo>
                    <a:lnTo>
                      <a:pt x="1024" y="727"/>
                    </a:lnTo>
                    <a:lnTo>
                      <a:pt x="1026" y="725"/>
                    </a:lnTo>
                    <a:lnTo>
                      <a:pt x="1027" y="723"/>
                    </a:lnTo>
                    <a:lnTo>
                      <a:pt x="1025" y="721"/>
                    </a:lnTo>
                    <a:lnTo>
                      <a:pt x="1020" y="721"/>
                    </a:lnTo>
                    <a:lnTo>
                      <a:pt x="1018" y="723"/>
                    </a:lnTo>
                    <a:lnTo>
                      <a:pt x="1016" y="726"/>
                    </a:lnTo>
                    <a:lnTo>
                      <a:pt x="1013" y="730"/>
                    </a:lnTo>
                    <a:lnTo>
                      <a:pt x="1011" y="733"/>
                    </a:lnTo>
                    <a:lnTo>
                      <a:pt x="1008" y="735"/>
                    </a:lnTo>
                    <a:lnTo>
                      <a:pt x="1005" y="736"/>
                    </a:lnTo>
                    <a:lnTo>
                      <a:pt x="1001" y="736"/>
                    </a:lnTo>
                    <a:lnTo>
                      <a:pt x="1000" y="740"/>
                    </a:lnTo>
                    <a:lnTo>
                      <a:pt x="1001" y="744"/>
                    </a:lnTo>
                    <a:lnTo>
                      <a:pt x="1001" y="748"/>
                    </a:lnTo>
                    <a:lnTo>
                      <a:pt x="998" y="751"/>
                    </a:lnTo>
                    <a:lnTo>
                      <a:pt x="997" y="757"/>
                    </a:lnTo>
                    <a:lnTo>
                      <a:pt x="994" y="761"/>
                    </a:lnTo>
                    <a:lnTo>
                      <a:pt x="992" y="766"/>
                    </a:lnTo>
                    <a:lnTo>
                      <a:pt x="990" y="771"/>
                    </a:lnTo>
                    <a:lnTo>
                      <a:pt x="983" y="775"/>
                    </a:lnTo>
                    <a:lnTo>
                      <a:pt x="981" y="780"/>
                    </a:lnTo>
                    <a:lnTo>
                      <a:pt x="979" y="785"/>
                    </a:lnTo>
                    <a:lnTo>
                      <a:pt x="972" y="788"/>
                    </a:lnTo>
                    <a:lnTo>
                      <a:pt x="969" y="793"/>
                    </a:lnTo>
                    <a:lnTo>
                      <a:pt x="969" y="798"/>
                    </a:lnTo>
                    <a:lnTo>
                      <a:pt x="968" y="804"/>
                    </a:lnTo>
                    <a:lnTo>
                      <a:pt x="964" y="808"/>
                    </a:lnTo>
                    <a:lnTo>
                      <a:pt x="964" y="813"/>
                    </a:lnTo>
                    <a:lnTo>
                      <a:pt x="962" y="816"/>
                    </a:lnTo>
                    <a:lnTo>
                      <a:pt x="958" y="818"/>
                    </a:lnTo>
                    <a:lnTo>
                      <a:pt x="953" y="818"/>
                    </a:lnTo>
                    <a:lnTo>
                      <a:pt x="949" y="815"/>
                    </a:lnTo>
                    <a:lnTo>
                      <a:pt x="945" y="813"/>
                    </a:lnTo>
                    <a:lnTo>
                      <a:pt x="939" y="811"/>
                    </a:lnTo>
                    <a:lnTo>
                      <a:pt x="934" y="811"/>
                    </a:lnTo>
                    <a:lnTo>
                      <a:pt x="932" y="809"/>
                    </a:lnTo>
                    <a:lnTo>
                      <a:pt x="930" y="807"/>
                    </a:lnTo>
                    <a:lnTo>
                      <a:pt x="928" y="807"/>
                    </a:lnTo>
                    <a:lnTo>
                      <a:pt x="926" y="807"/>
                    </a:lnTo>
                    <a:lnTo>
                      <a:pt x="926" y="812"/>
                    </a:lnTo>
                    <a:lnTo>
                      <a:pt x="930" y="814"/>
                    </a:lnTo>
                    <a:lnTo>
                      <a:pt x="935" y="816"/>
                    </a:lnTo>
                    <a:lnTo>
                      <a:pt x="938" y="820"/>
                    </a:lnTo>
                    <a:lnTo>
                      <a:pt x="938" y="826"/>
                    </a:lnTo>
                    <a:lnTo>
                      <a:pt x="939" y="827"/>
                    </a:lnTo>
                    <a:lnTo>
                      <a:pt x="941" y="826"/>
                    </a:lnTo>
                    <a:lnTo>
                      <a:pt x="943" y="824"/>
                    </a:lnTo>
                    <a:lnTo>
                      <a:pt x="944" y="822"/>
                    </a:lnTo>
                    <a:lnTo>
                      <a:pt x="946" y="820"/>
                    </a:lnTo>
                    <a:lnTo>
                      <a:pt x="949" y="820"/>
                    </a:lnTo>
                    <a:lnTo>
                      <a:pt x="953" y="822"/>
                    </a:lnTo>
                    <a:lnTo>
                      <a:pt x="953" y="826"/>
                    </a:lnTo>
                    <a:lnTo>
                      <a:pt x="952" y="829"/>
                    </a:lnTo>
                    <a:lnTo>
                      <a:pt x="948" y="831"/>
                    </a:lnTo>
                    <a:lnTo>
                      <a:pt x="945" y="832"/>
                    </a:lnTo>
                    <a:lnTo>
                      <a:pt x="943" y="833"/>
                    </a:lnTo>
                    <a:lnTo>
                      <a:pt x="941" y="832"/>
                    </a:lnTo>
                    <a:lnTo>
                      <a:pt x="940" y="831"/>
                    </a:lnTo>
                    <a:lnTo>
                      <a:pt x="939" y="829"/>
                    </a:lnTo>
                    <a:lnTo>
                      <a:pt x="936" y="831"/>
                    </a:lnTo>
                    <a:lnTo>
                      <a:pt x="934" y="833"/>
                    </a:lnTo>
                    <a:lnTo>
                      <a:pt x="931" y="835"/>
                    </a:lnTo>
                    <a:lnTo>
                      <a:pt x="927" y="836"/>
                    </a:lnTo>
                    <a:lnTo>
                      <a:pt x="927" y="840"/>
                    </a:lnTo>
                    <a:lnTo>
                      <a:pt x="924" y="843"/>
                    </a:lnTo>
                    <a:lnTo>
                      <a:pt x="920" y="846"/>
                    </a:lnTo>
                    <a:lnTo>
                      <a:pt x="919" y="850"/>
                    </a:lnTo>
                    <a:lnTo>
                      <a:pt x="916" y="852"/>
                    </a:lnTo>
                    <a:lnTo>
                      <a:pt x="911" y="855"/>
                    </a:lnTo>
                    <a:lnTo>
                      <a:pt x="909" y="858"/>
                    </a:lnTo>
                    <a:lnTo>
                      <a:pt x="910" y="863"/>
                    </a:lnTo>
                    <a:lnTo>
                      <a:pt x="915" y="865"/>
                    </a:lnTo>
                    <a:lnTo>
                      <a:pt x="916" y="867"/>
                    </a:lnTo>
                    <a:lnTo>
                      <a:pt x="918" y="871"/>
                    </a:lnTo>
                    <a:lnTo>
                      <a:pt x="921" y="874"/>
                    </a:lnTo>
                    <a:lnTo>
                      <a:pt x="919" y="879"/>
                    </a:lnTo>
                    <a:lnTo>
                      <a:pt x="915" y="880"/>
                    </a:lnTo>
                    <a:lnTo>
                      <a:pt x="910" y="882"/>
                    </a:lnTo>
                    <a:lnTo>
                      <a:pt x="911" y="887"/>
                    </a:lnTo>
                    <a:lnTo>
                      <a:pt x="910" y="893"/>
                    </a:lnTo>
                    <a:lnTo>
                      <a:pt x="908" y="896"/>
                    </a:lnTo>
                    <a:lnTo>
                      <a:pt x="904" y="901"/>
                    </a:lnTo>
                    <a:lnTo>
                      <a:pt x="904" y="905"/>
                    </a:lnTo>
                    <a:lnTo>
                      <a:pt x="901" y="906"/>
                    </a:lnTo>
                    <a:lnTo>
                      <a:pt x="897" y="910"/>
                    </a:lnTo>
                    <a:lnTo>
                      <a:pt x="893" y="912"/>
                    </a:lnTo>
                    <a:lnTo>
                      <a:pt x="890" y="913"/>
                    </a:lnTo>
                    <a:lnTo>
                      <a:pt x="891" y="914"/>
                    </a:lnTo>
                    <a:lnTo>
                      <a:pt x="892" y="914"/>
                    </a:lnTo>
                    <a:lnTo>
                      <a:pt x="893" y="914"/>
                    </a:lnTo>
                    <a:lnTo>
                      <a:pt x="894" y="915"/>
                    </a:lnTo>
                    <a:lnTo>
                      <a:pt x="894" y="917"/>
                    </a:lnTo>
                    <a:lnTo>
                      <a:pt x="894" y="920"/>
                    </a:lnTo>
                    <a:lnTo>
                      <a:pt x="894" y="921"/>
                    </a:lnTo>
                    <a:lnTo>
                      <a:pt x="891" y="924"/>
                    </a:lnTo>
                    <a:lnTo>
                      <a:pt x="890" y="929"/>
                    </a:lnTo>
                    <a:lnTo>
                      <a:pt x="889" y="931"/>
                    </a:lnTo>
                    <a:lnTo>
                      <a:pt x="884" y="932"/>
                    </a:lnTo>
                    <a:lnTo>
                      <a:pt x="884" y="940"/>
                    </a:lnTo>
                    <a:lnTo>
                      <a:pt x="879" y="946"/>
                    </a:lnTo>
                    <a:lnTo>
                      <a:pt x="872" y="948"/>
                    </a:lnTo>
                    <a:lnTo>
                      <a:pt x="866" y="952"/>
                    </a:lnTo>
                    <a:lnTo>
                      <a:pt x="862" y="952"/>
                    </a:lnTo>
                    <a:lnTo>
                      <a:pt x="861" y="956"/>
                    </a:lnTo>
                    <a:lnTo>
                      <a:pt x="861" y="960"/>
                    </a:lnTo>
                    <a:lnTo>
                      <a:pt x="859" y="964"/>
                    </a:lnTo>
                    <a:lnTo>
                      <a:pt x="859" y="970"/>
                    </a:lnTo>
                    <a:lnTo>
                      <a:pt x="856" y="974"/>
                    </a:lnTo>
                    <a:lnTo>
                      <a:pt x="852" y="978"/>
                    </a:lnTo>
                    <a:lnTo>
                      <a:pt x="848" y="982"/>
                    </a:lnTo>
                    <a:lnTo>
                      <a:pt x="850" y="983"/>
                    </a:lnTo>
                    <a:lnTo>
                      <a:pt x="852" y="983"/>
                    </a:lnTo>
                    <a:lnTo>
                      <a:pt x="852" y="985"/>
                    </a:lnTo>
                    <a:lnTo>
                      <a:pt x="852" y="987"/>
                    </a:lnTo>
                    <a:lnTo>
                      <a:pt x="849" y="987"/>
                    </a:lnTo>
                    <a:lnTo>
                      <a:pt x="846" y="989"/>
                    </a:lnTo>
                    <a:lnTo>
                      <a:pt x="845" y="993"/>
                    </a:lnTo>
                    <a:lnTo>
                      <a:pt x="843" y="995"/>
                    </a:lnTo>
                    <a:lnTo>
                      <a:pt x="842" y="1000"/>
                    </a:lnTo>
                    <a:lnTo>
                      <a:pt x="840" y="1003"/>
                    </a:lnTo>
                    <a:lnTo>
                      <a:pt x="839" y="1006"/>
                    </a:lnTo>
                    <a:lnTo>
                      <a:pt x="841" y="1011"/>
                    </a:lnTo>
                    <a:lnTo>
                      <a:pt x="840" y="1016"/>
                    </a:lnTo>
                    <a:lnTo>
                      <a:pt x="839" y="1021"/>
                    </a:lnTo>
                    <a:lnTo>
                      <a:pt x="837" y="1025"/>
                    </a:lnTo>
                    <a:lnTo>
                      <a:pt x="835" y="1031"/>
                    </a:lnTo>
                    <a:lnTo>
                      <a:pt x="833" y="1036"/>
                    </a:lnTo>
                    <a:lnTo>
                      <a:pt x="830" y="1041"/>
                    </a:lnTo>
                    <a:lnTo>
                      <a:pt x="826" y="1046"/>
                    </a:lnTo>
                    <a:lnTo>
                      <a:pt x="822" y="1049"/>
                    </a:lnTo>
                    <a:lnTo>
                      <a:pt x="824" y="1053"/>
                    </a:lnTo>
                    <a:lnTo>
                      <a:pt x="821" y="1053"/>
                    </a:lnTo>
                    <a:lnTo>
                      <a:pt x="816" y="1052"/>
                    </a:lnTo>
                    <a:lnTo>
                      <a:pt x="812" y="1052"/>
                    </a:lnTo>
                    <a:lnTo>
                      <a:pt x="811" y="1052"/>
                    </a:lnTo>
                    <a:lnTo>
                      <a:pt x="810" y="1052"/>
                    </a:lnTo>
                    <a:lnTo>
                      <a:pt x="810" y="1056"/>
                    </a:lnTo>
                    <a:lnTo>
                      <a:pt x="811" y="1060"/>
                    </a:lnTo>
                    <a:lnTo>
                      <a:pt x="811" y="1064"/>
                    </a:lnTo>
                    <a:lnTo>
                      <a:pt x="811" y="1068"/>
                    </a:lnTo>
                    <a:lnTo>
                      <a:pt x="810" y="1073"/>
                    </a:lnTo>
                    <a:lnTo>
                      <a:pt x="809" y="1076"/>
                    </a:lnTo>
                    <a:lnTo>
                      <a:pt x="807" y="1079"/>
                    </a:lnTo>
                    <a:lnTo>
                      <a:pt x="805" y="1083"/>
                    </a:lnTo>
                    <a:lnTo>
                      <a:pt x="805" y="1086"/>
                    </a:lnTo>
                    <a:lnTo>
                      <a:pt x="805" y="1092"/>
                    </a:lnTo>
                    <a:lnTo>
                      <a:pt x="804" y="1095"/>
                    </a:lnTo>
                    <a:lnTo>
                      <a:pt x="800" y="1096"/>
                    </a:lnTo>
                    <a:lnTo>
                      <a:pt x="798" y="1100"/>
                    </a:lnTo>
                    <a:lnTo>
                      <a:pt x="798" y="1105"/>
                    </a:lnTo>
                    <a:lnTo>
                      <a:pt x="797" y="1110"/>
                    </a:lnTo>
                    <a:lnTo>
                      <a:pt x="792" y="1111"/>
                    </a:lnTo>
                    <a:lnTo>
                      <a:pt x="792" y="1115"/>
                    </a:lnTo>
                    <a:lnTo>
                      <a:pt x="791" y="1120"/>
                    </a:lnTo>
                    <a:lnTo>
                      <a:pt x="790" y="1124"/>
                    </a:lnTo>
                    <a:lnTo>
                      <a:pt x="788" y="1128"/>
                    </a:lnTo>
                    <a:lnTo>
                      <a:pt x="786" y="1132"/>
                    </a:lnTo>
                    <a:lnTo>
                      <a:pt x="784" y="1137"/>
                    </a:lnTo>
                    <a:lnTo>
                      <a:pt x="783" y="1141"/>
                    </a:lnTo>
                    <a:lnTo>
                      <a:pt x="782" y="1145"/>
                    </a:lnTo>
                    <a:lnTo>
                      <a:pt x="780" y="1146"/>
                    </a:lnTo>
                    <a:lnTo>
                      <a:pt x="777" y="1147"/>
                    </a:lnTo>
                    <a:lnTo>
                      <a:pt x="776" y="1149"/>
                    </a:lnTo>
                    <a:lnTo>
                      <a:pt x="775" y="1151"/>
                    </a:lnTo>
                    <a:lnTo>
                      <a:pt x="771" y="1156"/>
                    </a:lnTo>
                    <a:lnTo>
                      <a:pt x="766" y="1161"/>
                    </a:lnTo>
                    <a:lnTo>
                      <a:pt x="764" y="1167"/>
                    </a:lnTo>
                    <a:lnTo>
                      <a:pt x="764" y="1172"/>
                    </a:lnTo>
                    <a:lnTo>
                      <a:pt x="762" y="1177"/>
                    </a:lnTo>
                    <a:lnTo>
                      <a:pt x="764" y="1182"/>
                    </a:lnTo>
                    <a:lnTo>
                      <a:pt x="763" y="1186"/>
                    </a:lnTo>
                    <a:lnTo>
                      <a:pt x="755" y="1186"/>
                    </a:lnTo>
                    <a:lnTo>
                      <a:pt x="756" y="1184"/>
                    </a:lnTo>
                    <a:lnTo>
                      <a:pt x="758" y="1181"/>
                    </a:lnTo>
                    <a:lnTo>
                      <a:pt x="759" y="1178"/>
                    </a:lnTo>
                    <a:lnTo>
                      <a:pt x="757" y="1175"/>
                    </a:lnTo>
                    <a:lnTo>
                      <a:pt x="755" y="1175"/>
                    </a:lnTo>
                    <a:lnTo>
                      <a:pt x="754" y="1176"/>
                    </a:lnTo>
                    <a:lnTo>
                      <a:pt x="753" y="1177"/>
                    </a:lnTo>
                    <a:lnTo>
                      <a:pt x="752" y="1179"/>
                    </a:lnTo>
                    <a:lnTo>
                      <a:pt x="753" y="1184"/>
                    </a:lnTo>
                    <a:lnTo>
                      <a:pt x="753" y="1188"/>
                    </a:lnTo>
                    <a:lnTo>
                      <a:pt x="753" y="1193"/>
                    </a:lnTo>
                    <a:lnTo>
                      <a:pt x="757" y="1197"/>
                    </a:lnTo>
                    <a:lnTo>
                      <a:pt x="755" y="1201"/>
                    </a:lnTo>
                    <a:lnTo>
                      <a:pt x="754" y="1204"/>
                    </a:lnTo>
                    <a:lnTo>
                      <a:pt x="753" y="1208"/>
                    </a:lnTo>
                    <a:lnTo>
                      <a:pt x="751" y="1212"/>
                    </a:lnTo>
                    <a:lnTo>
                      <a:pt x="750" y="1215"/>
                    </a:lnTo>
                    <a:lnTo>
                      <a:pt x="749" y="1220"/>
                    </a:lnTo>
                    <a:lnTo>
                      <a:pt x="749" y="1223"/>
                    </a:lnTo>
                    <a:lnTo>
                      <a:pt x="749" y="1227"/>
                    </a:lnTo>
                    <a:lnTo>
                      <a:pt x="744" y="1229"/>
                    </a:lnTo>
                    <a:lnTo>
                      <a:pt x="739" y="1234"/>
                    </a:lnTo>
                    <a:lnTo>
                      <a:pt x="735" y="1238"/>
                    </a:lnTo>
                    <a:lnTo>
                      <a:pt x="728" y="1240"/>
                    </a:lnTo>
                    <a:lnTo>
                      <a:pt x="725" y="1244"/>
                    </a:lnTo>
                    <a:lnTo>
                      <a:pt x="725" y="1248"/>
                    </a:lnTo>
                    <a:lnTo>
                      <a:pt x="723" y="1254"/>
                    </a:lnTo>
                    <a:lnTo>
                      <a:pt x="720" y="1257"/>
                    </a:lnTo>
                    <a:lnTo>
                      <a:pt x="722" y="1264"/>
                    </a:lnTo>
                    <a:lnTo>
                      <a:pt x="721" y="1268"/>
                    </a:lnTo>
                    <a:lnTo>
                      <a:pt x="719" y="1272"/>
                    </a:lnTo>
                    <a:lnTo>
                      <a:pt x="714" y="1274"/>
                    </a:lnTo>
                    <a:lnTo>
                      <a:pt x="710" y="1277"/>
                    </a:lnTo>
                    <a:lnTo>
                      <a:pt x="708" y="1281"/>
                    </a:lnTo>
                    <a:lnTo>
                      <a:pt x="708" y="1284"/>
                    </a:lnTo>
                    <a:lnTo>
                      <a:pt x="710" y="1289"/>
                    </a:lnTo>
                    <a:lnTo>
                      <a:pt x="711" y="1291"/>
                    </a:lnTo>
                    <a:lnTo>
                      <a:pt x="712" y="1292"/>
                    </a:lnTo>
                    <a:lnTo>
                      <a:pt x="714" y="1293"/>
                    </a:lnTo>
                    <a:lnTo>
                      <a:pt x="713" y="1296"/>
                    </a:lnTo>
                    <a:lnTo>
                      <a:pt x="712" y="1300"/>
                    </a:lnTo>
                    <a:lnTo>
                      <a:pt x="711" y="1302"/>
                    </a:lnTo>
                    <a:lnTo>
                      <a:pt x="710" y="1306"/>
                    </a:lnTo>
                    <a:lnTo>
                      <a:pt x="710" y="1310"/>
                    </a:lnTo>
                    <a:lnTo>
                      <a:pt x="708" y="1313"/>
                    </a:lnTo>
                    <a:lnTo>
                      <a:pt x="707" y="1317"/>
                    </a:lnTo>
                    <a:lnTo>
                      <a:pt x="703" y="1319"/>
                    </a:lnTo>
                    <a:lnTo>
                      <a:pt x="700" y="1321"/>
                    </a:lnTo>
                    <a:lnTo>
                      <a:pt x="699" y="1321"/>
                    </a:lnTo>
                    <a:lnTo>
                      <a:pt x="697" y="1321"/>
                    </a:lnTo>
                    <a:lnTo>
                      <a:pt x="696" y="1322"/>
                    </a:lnTo>
                    <a:lnTo>
                      <a:pt x="694" y="1322"/>
                    </a:lnTo>
                    <a:lnTo>
                      <a:pt x="695" y="1326"/>
                    </a:lnTo>
                    <a:lnTo>
                      <a:pt x="698" y="1328"/>
                    </a:lnTo>
                    <a:lnTo>
                      <a:pt x="700" y="1332"/>
                    </a:lnTo>
                    <a:lnTo>
                      <a:pt x="700" y="1336"/>
                    </a:lnTo>
                    <a:lnTo>
                      <a:pt x="696" y="1338"/>
                    </a:lnTo>
                    <a:lnTo>
                      <a:pt x="693" y="1341"/>
                    </a:lnTo>
                    <a:lnTo>
                      <a:pt x="692" y="1345"/>
                    </a:lnTo>
                    <a:lnTo>
                      <a:pt x="691" y="1349"/>
                    </a:lnTo>
                    <a:lnTo>
                      <a:pt x="692" y="1353"/>
                    </a:lnTo>
                    <a:lnTo>
                      <a:pt x="693" y="1358"/>
                    </a:lnTo>
                    <a:lnTo>
                      <a:pt x="692" y="1362"/>
                    </a:lnTo>
                    <a:lnTo>
                      <a:pt x="689" y="1365"/>
                    </a:lnTo>
                    <a:lnTo>
                      <a:pt x="687" y="1365"/>
                    </a:lnTo>
                    <a:lnTo>
                      <a:pt x="686" y="1366"/>
                    </a:lnTo>
                    <a:lnTo>
                      <a:pt x="686" y="1367"/>
                    </a:lnTo>
                    <a:lnTo>
                      <a:pt x="686" y="1368"/>
                    </a:lnTo>
                    <a:lnTo>
                      <a:pt x="689" y="1371"/>
                    </a:lnTo>
                    <a:lnTo>
                      <a:pt x="690" y="1373"/>
                    </a:lnTo>
                    <a:lnTo>
                      <a:pt x="688" y="1373"/>
                    </a:lnTo>
                    <a:lnTo>
                      <a:pt x="684" y="1373"/>
                    </a:lnTo>
                    <a:lnTo>
                      <a:pt x="682" y="1373"/>
                    </a:lnTo>
                    <a:lnTo>
                      <a:pt x="680" y="1376"/>
                    </a:lnTo>
                    <a:lnTo>
                      <a:pt x="680" y="1380"/>
                    </a:lnTo>
                    <a:lnTo>
                      <a:pt x="680" y="1386"/>
                    </a:lnTo>
                    <a:lnTo>
                      <a:pt x="678" y="1390"/>
                    </a:lnTo>
                    <a:lnTo>
                      <a:pt x="677" y="1394"/>
                    </a:lnTo>
                    <a:lnTo>
                      <a:pt x="681" y="1399"/>
                    </a:lnTo>
                    <a:lnTo>
                      <a:pt x="679" y="1402"/>
                    </a:lnTo>
                    <a:lnTo>
                      <a:pt x="677" y="1407"/>
                    </a:lnTo>
                    <a:lnTo>
                      <a:pt x="675" y="1410"/>
                    </a:lnTo>
                    <a:lnTo>
                      <a:pt x="671" y="1411"/>
                    </a:lnTo>
                    <a:lnTo>
                      <a:pt x="671" y="1413"/>
                    </a:lnTo>
                    <a:lnTo>
                      <a:pt x="671" y="1416"/>
                    </a:lnTo>
                    <a:lnTo>
                      <a:pt x="672" y="1419"/>
                    </a:lnTo>
                    <a:lnTo>
                      <a:pt x="671" y="1422"/>
                    </a:lnTo>
                    <a:lnTo>
                      <a:pt x="667" y="1424"/>
                    </a:lnTo>
                    <a:lnTo>
                      <a:pt x="665" y="1428"/>
                    </a:lnTo>
                    <a:lnTo>
                      <a:pt x="664" y="1432"/>
                    </a:lnTo>
                    <a:lnTo>
                      <a:pt x="663" y="1437"/>
                    </a:lnTo>
                    <a:lnTo>
                      <a:pt x="658" y="1442"/>
                    </a:lnTo>
                    <a:lnTo>
                      <a:pt x="654" y="1446"/>
                    </a:lnTo>
                    <a:lnTo>
                      <a:pt x="649" y="1451"/>
                    </a:lnTo>
                    <a:lnTo>
                      <a:pt x="644" y="1454"/>
                    </a:lnTo>
                    <a:lnTo>
                      <a:pt x="644" y="1458"/>
                    </a:lnTo>
                    <a:lnTo>
                      <a:pt x="643" y="1461"/>
                    </a:lnTo>
                    <a:lnTo>
                      <a:pt x="641" y="1464"/>
                    </a:lnTo>
                    <a:lnTo>
                      <a:pt x="640" y="1467"/>
                    </a:lnTo>
                    <a:lnTo>
                      <a:pt x="639" y="1470"/>
                    </a:lnTo>
                    <a:lnTo>
                      <a:pt x="638" y="1473"/>
                    </a:lnTo>
                    <a:lnTo>
                      <a:pt x="638" y="1476"/>
                    </a:lnTo>
                    <a:lnTo>
                      <a:pt x="639" y="1481"/>
                    </a:lnTo>
                    <a:lnTo>
                      <a:pt x="635" y="1482"/>
                    </a:lnTo>
                    <a:lnTo>
                      <a:pt x="628" y="1480"/>
                    </a:lnTo>
                    <a:lnTo>
                      <a:pt x="624" y="1480"/>
                    </a:lnTo>
                    <a:lnTo>
                      <a:pt x="620" y="1484"/>
                    </a:lnTo>
                    <a:lnTo>
                      <a:pt x="617" y="1484"/>
                    </a:lnTo>
                    <a:lnTo>
                      <a:pt x="614" y="1487"/>
                    </a:lnTo>
                    <a:lnTo>
                      <a:pt x="612" y="1488"/>
                    </a:lnTo>
                    <a:lnTo>
                      <a:pt x="610" y="1485"/>
                    </a:lnTo>
                    <a:lnTo>
                      <a:pt x="608" y="1488"/>
                    </a:lnTo>
                    <a:lnTo>
                      <a:pt x="607" y="1492"/>
                    </a:lnTo>
                    <a:lnTo>
                      <a:pt x="605" y="1496"/>
                    </a:lnTo>
                    <a:lnTo>
                      <a:pt x="600" y="1497"/>
                    </a:lnTo>
                    <a:lnTo>
                      <a:pt x="600" y="1493"/>
                    </a:lnTo>
                    <a:lnTo>
                      <a:pt x="599" y="1492"/>
                    </a:lnTo>
                    <a:lnTo>
                      <a:pt x="596" y="1491"/>
                    </a:lnTo>
                    <a:lnTo>
                      <a:pt x="595" y="1489"/>
                    </a:lnTo>
                    <a:lnTo>
                      <a:pt x="593" y="1493"/>
                    </a:lnTo>
                    <a:lnTo>
                      <a:pt x="591" y="1496"/>
                    </a:lnTo>
                    <a:lnTo>
                      <a:pt x="587" y="1498"/>
                    </a:lnTo>
                    <a:lnTo>
                      <a:pt x="584" y="1500"/>
                    </a:lnTo>
                    <a:lnTo>
                      <a:pt x="583" y="1503"/>
                    </a:lnTo>
                    <a:lnTo>
                      <a:pt x="579" y="1506"/>
                    </a:lnTo>
                    <a:lnTo>
                      <a:pt x="575" y="1506"/>
                    </a:lnTo>
                    <a:lnTo>
                      <a:pt x="572" y="1508"/>
                    </a:lnTo>
                    <a:lnTo>
                      <a:pt x="572" y="1506"/>
                    </a:lnTo>
                    <a:lnTo>
                      <a:pt x="572" y="1503"/>
                    </a:lnTo>
                    <a:lnTo>
                      <a:pt x="572" y="1502"/>
                    </a:lnTo>
                    <a:lnTo>
                      <a:pt x="571" y="1500"/>
                    </a:lnTo>
                    <a:lnTo>
                      <a:pt x="571" y="1498"/>
                    </a:lnTo>
                    <a:lnTo>
                      <a:pt x="570" y="1497"/>
                    </a:lnTo>
                    <a:lnTo>
                      <a:pt x="568" y="1495"/>
                    </a:lnTo>
                    <a:lnTo>
                      <a:pt x="568" y="1493"/>
                    </a:lnTo>
                    <a:lnTo>
                      <a:pt x="566" y="1495"/>
                    </a:lnTo>
                    <a:lnTo>
                      <a:pt x="564" y="1497"/>
                    </a:lnTo>
                    <a:lnTo>
                      <a:pt x="562" y="1498"/>
                    </a:lnTo>
                    <a:lnTo>
                      <a:pt x="559" y="1499"/>
                    </a:lnTo>
                    <a:lnTo>
                      <a:pt x="558" y="1501"/>
                    </a:lnTo>
                    <a:lnTo>
                      <a:pt x="556" y="1503"/>
                    </a:lnTo>
                    <a:lnTo>
                      <a:pt x="555" y="1503"/>
                    </a:lnTo>
                    <a:lnTo>
                      <a:pt x="553" y="1500"/>
                    </a:lnTo>
                    <a:lnTo>
                      <a:pt x="550" y="1495"/>
                    </a:lnTo>
                    <a:lnTo>
                      <a:pt x="547" y="1491"/>
                    </a:lnTo>
                    <a:lnTo>
                      <a:pt x="544" y="1486"/>
                    </a:lnTo>
                    <a:lnTo>
                      <a:pt x="540" y="1482"/>
                    </a:lnTo>
                    <a:lnTo>
                      <a:pt x="538" y="1477"/>
                    </a:lnTo>
                    <a:lnTo>
                      <a:pt x="536" y="1472"/>
                    </a:lnTo>
                    <a:lnTo>
                      <a:pt x="535" y="1466"/>
                    </a:lnTo>
                    <a:lnTo>
                      <a:pt x="537" y="1461"/>
                    </a:lnTo>
                    <a:lnTo>
                      <a:pt x="531" y="1458"/>
                    </a:lnTo>
                    <a:lnTo>
                      <a:pt x="529" y="1452"/>
                    </a:lnTo>
                    <a:lnTo>
                      <a:pt x="529" y="1446"/>
                    </a:lnTo>
                    <a:lnTo>
                      <a:pt x="531" y="1440"/>
                    </a:lnTo>
                    <a:lnTo>
                      <a:pt x="531" y="1437"/>
                    </a:lnTo>
                    <a:lnTo>
                      <a:pt x="531" y="1432"/>
                    </a:lnTo>
                    <a:lnTo>
                      <a:pt x="531" y="1428"/>
                    </a:lnTo>
                    <a:lnTo>
                      <a:pt x="531" y="1424"/>
                    </a:lnTo>
                    <a:lnTo>
                      <a:pt x="530" y="1420"/>
                    </a:lnTo>
                    <a:lnTo>
                      <a:pt x="531" y="1416"/>
                    </a:lnTo>
                    <a:lnTo>
                      <a:pt x="531" y="1411"/>
                    </a:lnTo>
                    <a:lnTo>
                      <a:pt x="532" y="1408"/>
                    </a:lnTo>
                    <a:lnTo>
                      <a:pt x="531" y="1407"/>
                    </a:lnTo>
                    <a:lnTo>
                      <a:pt x="530" y="1404"/>
                    </a:lnTo>
                    <a:lnTo>
                      <a:pt x="530" y="1401"/>
                    </a:lnTo>
                    <a:lnTo>
                      <a:pt x="531" y="1399"/>
                    </a:lnTo>
                    <a:lnTo>
                      <a:pt x="534" y="1398"/>
                    </a:lnTo>
                    <a:lnTo>
                      <a:pt x="533" y="1398"/>
                    </a:lnTo>
                    <a:lnTo>
                      <a:pt x="532" y="1395"/>
                    </a:lnTo>
                    <a:lnTo>
                      <a:pt x="532" y="1394"/>
                    </a:lnTo>
                    <a:lnTo>
                      <a:pt x="528" y="1390"/>
                    </a:lnTo>
                    <a:lnTo>
                      <a:pt x="526" y="1385"/>
                    </a:lnTo>
                    <a:lnTo>
                      <a:pt x="525" y="1379"/>
                    </a:lnTo>
                    <a:lnTo>
                      <a:pt x="523" y="1373"/>
                    </a:lnTo>
                    <a:lnTo>
                      <a:pt x="523" y="1371"/>
                    </a:lnTo>
                    <a:lnTo>
                      <a:pt x="524" y="1368"/>
                    </a:lnTo>
                    <a:lnTo>
                      <a:pt x="524" y="1365"/>
                    </a:lnTo>
                    <a:lnTo>
                      <a:pt x="524" y="1362"/>
                    </a:lnTo>
                    <a:lnTo>
                      <a:pt x="525" y="1359"/>
                    </a:lnTo>
                    <a:lnTo>
                      <a:pt x="526" y="1356"/>
                    </a:lnTo>
                    <a:lnTo>
                      <a:pt x="527" y="1353"/>
                    </a:lnTo>
                    <a:lnTo>
                      <a:pt x="529" y="1351"/>
                    </a:lnTo>
                    <a:lnTo>
                      <a:pt x="529" y="1347"/>
                    </a:lnTo>
                    <a:lnTo>
                      <a:pt x="529" y="1341"/>
                    </a:lnTo>
                    <a:lnTo>
                      <a:pt x="529" y="1337"/>
                    </a:lnTo>
                    <a:lnTo>
                      <a:pt x="529" y="1332"/>
                    </a:lnTo>
                    <a:lnTo>
                      <a:pt x="529" y="1328"/>
                    </a:lnTo>
                    <a:lnTo>
                      <a:pt x="529" y="1323"/>
                    </a:lnTo>
                    <a:lnTo>
                      <a:pt x="531" y="1320"/>
                    </a:lnTo>
                    <a:lnTo>
                      <a:pt x="535" y="1317"/>
                    </a:lnTo>
                    <a:lnTo>
                      <a:pt x="534" y="1314"/>
                    </a:lnTo>
                    <a:lnTo>
                      <a:pt x="535" y="1311"/>
                    </a:lnTo>
                    <a:lnTo>
                      <a:pt x="536" y="1308"/>
                    </a:lnTo>
                    <a:lnTo>
                      <a:pt x="537" y="1304"/>
                    </a:lnTo>
                    <a:lnTo>
                      <a:pt x="542" y="1302"/>
                    </a:lnTo>
                    <a:lnTo>
                      <a:pt x="548" y="1302"/>
                    </a:lnTo>
                    <a:lnTo>
                      <a:pt x="551" y="1300"/>
                    </a:lnTo>
                    <a:lnTo>
                      <a:pt x="553" y="1293"/>
                    </a:lnTo>
                    <a:lnTo>
                      <a:pt x="549" y="1293"/>
                    </a:lnTo>
                    <a:lnTo>
                      <a:pt x="548" y="1291"/>
                    </a:lnTo>
                    <a:lnTo>
                      <a:pt x="548" y="1289"/>
                    </a:lnTo>
                    <a:lnTo>
                      <a:pt x="548" y="1286"/>
                    </a:lnTo>
                    <a:lnTo>
                      <a:pt x="550" y="1285"/>
                    </a:lnTo>
                    <a:lnTo>
                      <a:pt x="553" y="1285"/>
                    </a:lnTo>
                    <a:lnTo>
                      <a:pt x="554" y="1284"/>
                    </a:lnTo>
                    <a:lnTo>
                      <a:pt x="555" y="1283"/>
                    </a:lnTo>
                    <a:lnTo>
                      <a:pt x="555" y="1279"/>
                    </a:lnTo>
                    <a:lnTo>
                      <a:pt x="555" y="1275"/>
                    </a:lnTo>
                    <a:lnTo>
                      <a:pt x="555" y="1272"/>
                    </a:lnTo>
                    <a:lnTo>
                      <a:pt x="554" y="1268"/>
                    </a:lnTo>
                    <a:lnTo>
                      <a:pt x="553" y="1266"/>
                    </a:lnTo>
                    <a:lnTo>
                      <a:pt x="553" y="1263"/>
                    </a:lnTo>
                    <a:lnTo>
                      <a:pt x="555" y="1260"/>
                    </a:lnTo>
                    <a:lnTo>
                      <a:pt x="557" y="1259"/>
                    </a:lnTo>
                    <a:lnTo>
                      <a:pt x="559" y="1258"/>
                    </a:lnTo>
                    <a:lnTo>
                      <a:pt x="561" y="1258"/>
                    </a:lnTo>
                    <a:lnTo>
                      <a:pt x="563" y="1258"/>
                    </a:lnTo>
                    <a:lnTo>
                      <a:pt x="564" y="1257"/>
                    </a:lnTo>
                    <a:lnTo>
                      <a:pt x="563" y="1253"/>
                    </a:lnTo>
                    <a:lnTo>
                      <a:pt x="559" y="1251"/>
                    </a:lnTo>
                    <a:lnTo>
                      <a:pt x="555" y="1250"/>
                    </a:lnTo>
                    <a:lnTo>
                      <a:pt x="553" y="1246"/>
                    </a:lnTo>
                    <a:lnTo>
                      <a:pt x="555" y="1240"/>
                    </a:lnTo>
                    <a:lnTo>
                      <a:pt x="557" y="1234"/>
                    </a:lnTo>
                    <a:lnTo>
                      <a:pt x="560" y="1229"/>
                    </a:lnTo>
                    <a:lnTo>
                      <a:pt x="568" y="1228"/>
                    </a:lnTo>
                    <a:lnTo>
                      <a:pt x="568" y="1227"/>
                    </a:lnTo>
                    <a:lnTo>
                      <a:pt x="568" y="1226"/>
                    </a:lnTo>
                    <a:lnTo>
                      <a:pt x="568" y="1225"/>
                    </a:lnTo>
                    <a:lnTo>
                      <a:pt x="565" y="1223"/>
                    </a:lnTo>
                    <a:lnTo>
                      <a:pt x="563" y="1220"/>
                    </a:lnTo>
                    <a:lnTo>
                      <a:pt x="561" y="1218"/>
                    </a:lnTo>
                    <a:lnTo>
                      <a:pt x="560" y="1215"/>
                    </a:lnTo>
                    <a:lnTo>
                      <a:pt x="559" y="1211"/>
                    </a:lnTo>
                    <a:lnTo>
                      <a:pt x="559" y="1206"/>
                    </a:lnTo>
                    <a:lnTo>
                      <a:pt x="559" y="1202"/>
                    </a:lnTo>
                    <a:lnTo>
                      <a:pt x="559" y="1197"/>
                    </a:lnTo>
                    <a:lnTo>
                      <a:pt x="560" y="1193"/>
                    </a:lnTo>
                    <a:lnTo>
                      <a:pt x="562" y="1188"/>
                    </a:lnTo>
                    <a:lnTo>
                      <a:pt x="563" y="1184"/>
                    </a:lnTo>
                    <a:lnTo>
                      <a:pt x="563" y="1179"/>
                    </a:lnTo>
                    <a:lnTo>
                      <a:pt x="561" y="1175"/>
                    </a:lnTo>
                    <a:lnTo>
                      <a:pt x="559" y="1175"/>
                    </a:lnTo>
                    <a:lnTo>
                      <a:pt x="556" y="1178"/>
                    </a:lnTo>
                    <a:lnTo>
                      <a:pt x="553" y="1182"/>
                    </a:lnTo>
                    <a:lnTo>
                      <a:pt x="551" y="1186"/>
                    </a:lnTo>
                    <a:lnTo>
                      <a:pt x="548" y="1191"/>
                    </a:lnTo>
                    <a:lnTo>
                      <a:pt x="546" y="1196"/>
                    </a:lnTo>
                    <a:lnTo>
                      <a:pt x="545" y="1203"/>
                    </a:lnTo>
                    <a:lnTo>
                      <a:pt x="538" y="1202"/>
                    </a:lnTo>
                    <a:lnTo>
                      <a:pt x="536" y="1205"/>
                    </a:lnTo>
                    <a:lnTo>
                      <a:pt x="535" y="1211"/>
                    </a:lnTo>
                    <a:lnTo>
                      <a:pt x="531" y="1216"/>
                    </a:lnTo>
                    <a:lnTo>
                      <a:pt x="534" y="1220"/>
                    </a:lnTo>
                    <a:lnTo>
                      <a:pt x="535" y="1224"/>
                    </a:lnTo>
                    <a:lnTo>
                      <a:pt x="535" y="1228"/>
                    </a:lnTo>
                    <a:lnTo>
                      <a:pt x="535" y="1231"/>
                    </a:lnTo>
                    <a:lnTo>
                      <a:pt x="531" y="1235"/>
                    </a:lnTo>
                    <a:lnTo>
                      <a:pt x="527" y="1236"/>
                    </a:lnTo>
                    <a:lnTo>
                      <a:pt x="522" y="1236"/>
                    </a:lnTo>
                    <a:lnTo>
                      <a:pt x="518" y="1238"/>
                    </a:lnTo>
                    <a:lnTo>
                      <a:pt x="519" y="1241"/>
                    </a:lnTo>
                    <a:lnTo>
                      <a:pt x="520" y="1245"/>
                    </a:lnTo>
                    <a:lnTo>
                      <a:pt x="522" y="1248"/>
                    </a:lnTo>
                    <a:lnTo>
                      <a:pt x="523" y="1251"/>
                    </a:lnTo>
                    <a:lnTo>
                      <a:pt x="524" y="1254"/>
                    </a:lnTo>
                    <a:lnTo>
                      <a:pt x="524" y="1257"/>
                    </a:lnTo>
                    <a:lnTo>
                      <a:pt x="523" y="1260"/>
                    </a:lnTo>
                    <a:lnTo>
                      <a:pt x="520" y="1264"/>
                    </a:lnTo>
                    <a:lnTo>
                      <a:pt x="520" y="1269"/>
                    </a:lnTo>
                    <a:lnTo>
                      <a:pt x="519" y="1275"/>
                    </a:lnTo>
                    <a:lnTo>
                      <a:pt x="517" y="1281"/>
                    </a:lnTo>
                    <a:lnTo>
                      <a:pt x="513" y="1283"/>
                    </a:lnTo>
                    <a:lnTo>
                      <a:pt x="513" y="1287"/>
                    </a:lnTo>
                    <a:lnTo>
                      <a:pt x="513" y="1291"/>
                    </a:lnTo>
                    <a:lnTo>
                      <a:pt x="513" y="1295"/>
                    </a:lnTo>
                    <a:lnTo>
                      <a:pt x="512" y="1299"/>
                    </a:lnTo>
                    <a:lnTo>
                      <a:pt x="512" y="1302"/>
                    </a:lnTo>
                    <a:lnTo>
                      <a:pt x="510" y="1305"/>
                    </a:lnTo>
                    <a:lnTo>
                      <a:pt x="509" y="1308"/>
                    </a:lnTo>
                    <a:lnTo>
                      <a:pt x="505" y="1311"/>
                    </a:lnTo>
                    <a:lnTo>
                      <a:pt x="505" y="1316"/>
                    </a:lnTo>
                    <a:lnTo>
                      <a:pt x="505" y="1321"/>
                    </a:lnTo>
                    <a:lnTo>
                      <a:pt x="505" y="1326"/>
                    </a:lnTo>
                    <a:lnTo>
                      <a:pt x="500" y="1328"/>
                    </a:lnTo>
                    <a:lnTo>
                      <a:pt x="501" y="1334"/>
                    </a:lnTo>
                    <a:lnTo>
                      <a:pt x="501" y="1338"/>
                    </a:lnTo>
                    <a:lnTo>
                      <a:pt x="500" y="1343"/>
                    </a:lnTo>
                    <a:lnTo>
                      <a:pt x="499" y="1347"/>
                    </a:lnTo>
                    <a:lnTo>
                      <a:pt x="497" y="1351"/>
                    </a:lnTo>
                    <a:lnTo>
                      <a:pt x="496" y="1356"/>
                    </a:lnTo>
                    <a:lnTo>
                      <a:pt x="494" y="1360"/>
                    </a:lnTo>
                    <a:lnTo>
                      <a:pt x="494" y="1365"/>
                    </a:lnTo>
                    <a:lnTo>
                      <a:pt x="489" y="1371"/>
                    </a:lnTo>
                    <a:lnTo>
                      <a:pt x="486" y="1377"/>
                    </a:lnTo>
                    <a:lnTo>
                      <a:pt x="485" y="1383"/>
                    </a:lnTo>
                    <a:lnTo>
                      <a:pt x="478" y="1386"/>
                    </a:lnTo>
                    <a:lnTo>
                      <a:pt x="477" y="1390"/>
                    </a:lnTo>
                    <a:lnTo>
                      <a:pt x="477" y="1393"/>
                    </a:lnTo>
                    <a:lnTo>
                      <a:pt x="477" y="1397"/>
                    </a:lnTo>
                    <a:lnTo>
                      <a:pt x="477" y="1401"/>
                    </a:lnTo>
                    <a:lnTo>
                      <a:pt x="477" y="1404"/>
                    </a:lnTo>
                    <a:lnTo>
                      <a:pt x="476" y="1408"/>
                    </a:lnTo>
                    <a:lnTo>
                      <a:pt x="474" y="1411"/>
                    </a:lnTo>
                    <a:lnTo>
                      <a:pt x="471" y="1413"/>
                    </a:lnTo>
                    <a:lnTo>
                      <a:pt x="475" y="1416"/>
                    </a:lnTo>
                    <a:lnTo>
                      <a:pt x="476" y="1418"/>
                    </a:lnTo>
                    <a:lnTo>
                      <a:pt x="476" y="1421"/>
                    </a:lnTo>
                    <a:lnTo>
                      <a:pt x="475" y="1424"/>
                    </a:lnTo>
                    <a:lnTo>
                      <a:pt x="473" y="1426"/>
                    </a:lnTo>
                    <a:lnTo>
                      <a:pt x="473" y="1429"/>
                    </a:lnTo>
                    <a:lnTo>
                      <a:pt x="473" y="1432"/>
                    </a:lnTo>
                    <a:lnTo>
                      <a:pt x="473" y="1435"/>
                    </a:lnTo>
                    <a:lnTo>
                      <a:pt x="469" y="1438"/>
                    </a:lnTo>
                    <a:lnTo>
                      <a:pt x="469" y="1443"/>
                    </a:lnTo>
                    <a:lnTo>
                      <a:pt x="468" y="1447"/>
                    </a:lnTo>
                    <a:lnTo>
                      <a:pt x="465" y="1450"/>
                    </a:lnTo>
                    <a:lnTo>
                      <a:pt x="464" y="1453"/>
                    </a:lnTo>
                    <a:lnTo>
                      <a:pt x="464" y="1455"/>
                    </a:lnTo>
                    <a:lnTo>
                      <a:pt x="462" y="1458"/>
                    </a:lnTo>
                    <a:lnTo>
                      <a:pt x="460" y="1461"/>
                    </a:lnTo>
                    <a:lnTo>
                      <a:pt x="459" y="1463"/>
                    </a:lnTo>
                    <a:lnTo>
                      <a:pt x="458" y="1466"/>
                    </a:lnTo>
                    <a:lnTo>
                      <a:pt x="458" y="1469"/>
                    </a:lnTo>
                    <a:lnTo>
                      <a:pt x="458" y="1473"/>
                    </a:lnTo>
                    <a:lnTo>
                      <a:pt x="457" y="1476"/>
                    </a:lnTo>
                    <a:lnTo>
                      <a:pt x="456" y="1480"/>
                    </a:lnTo>
                    <a:lnTo>
                      <a:pt x="455" y="1484"/>
                    </a:lnTo>
                    <a:lnTo>
                      <a:pt x="454" y="1487"/>
                    </a:lnTo>
                    <a:lnTo>
                      <a:pt x="451" y="1491"/>
                    </a:lnTo>
                    <a:lnTo>
                      <a:pt x="450" y="1493"/>
                    </a:lnTo>
                    <a:lnTo>
                      <a:pt x="448" y="1497"/>
                    </a:lnTo>
                    <a:lnTo>
                      <a:pt x="447" y="1500"/>
                    </a:lnTo>
                    <a:lnTo>
                      <a:pt x="445" y="1500"/>
                    </a:lnTo>
                    <a:lnTo>
                      <a:pt x="443" y="1500"/>
                    </a:lnTo>
                    <a:lnTo>
                      <a:pt x="441" y="1499"/>
                    </a:lnTo>
                    <a:lnTo>
                      <a:pt x="438" y="1499"/>
                    </a:lnTo>
                    <a:lnTo>
                      <a:pt x="438" y="1503"/>
                    </a:lnTo>
                    <a:lnTo>
                      <a:pt x="437" y="1506"/>
                    </a:lnTo>
                    <a:lnTo>
                      <a:pt x="434" y="1508"/>
                    </a:lnTo>
                    <a:lnTo>
                      <a:pt x="432" y="1510"/>
                    </a:lnTo>
                    <a:lnTo>
                      <a:pt x="429" y="1512"/>
                    </a:lnTo>
                    <a:lnTo>
                      <a:pt x="428" y="1515"/>
                    </a:lnTo>
                    <a:lnTo>
                      <a:pt x="427" y="1518"/>
                    </a:lnTo>
                    <a:lnTo>
                      <a:pt x="429" y="1523"/>
                    </a:lnTo>
                    <a:lnTo>
                      <a:pt x="426" y="1525"/>
                    </a:lnTo>
                    <a:lnTo>
                      <a:pt x="423" y="1528"/>
                    </a:lnTo>
                    <a:lnTo>
                      <a:pt x="423" y="1530"/>
                    </a:lnTo>
                    <a:lnTo>
                      <a:pt x="423" y="1533"/>
                    </a:lnTo>
                    <a:lnTo>
                      <a:pt x="424" y="1537"/>
                    </a:lnTo>
                    <a:lnTo>
                      <a:pt x="426" y="1540"/>
                    </a:lnTo>
                    <a:lnTo>
                      <a:pt x="426" y="1544"/>
                    </a:lnTo>
                    <a:lnTo>
                      <a:pt x="426" y="1546"/>
                    </a:lnTo>
                    <a:lnTo>
                      <a:pt x="427" y="1548"/>
                    </a:lnTo>
                    <a:lnTo>
                      <a:pt x="428" y="1549"/>
                    </a:lnTo>
                    <a:lnTo>
                      <a:pt x="429" y="1551"/>
                    </a:lnTo>
                    <a:lnTo>
                      <a:pt x="429" y="1554"/>
                    </a:lnTo>
                    <a:lnTo>
                      <a:pt x="427" y="1555"/>
                    </a:lnTo>
                    <a:lnTo>
                      <a:pt x="424" y="1556"/>
                    </a:lnTo>
                    <a:lnTo>
                      <a:pt x="423" y="1557"/>
                    </a:lnTo>
                    <a:lnTo>
                      <a:pt x="421" y="1560"/>
                    </a:lnTo>
                    <a:lnTo>
                      <a:pt x="424" y="1565"/>
                    </a:lnTo>
                    <a:lnTo>
                      <a:pt x="423" y="1570"/>
                    </a:lnTo>
                    <a:lnTo>
                      <a:pt x="422" y="1576"/>
                    </a:lnTo>
                    <a:lnTo>
                      <a:pt x="423" y="1581"/>
                    </a:lnTo>
                    <a:lnTo>
                      <a:pt x="422" y="1587"/>
                    </a:lnTo>
                    <a:lnTo>
                      <a:pt x="421" y="1592"/>
                    </a:lnTo>
                    <a:lnTo>
                      <a:pt x="420" y="1598"/>
                    </a:lnTo>
                    <a:lnTo>
                      <a:pt x="419" y="1603"/>
                    </a:lnTo>
                    <a:lnTo>
                      <a:pt x="418" y="1609"/>
                    </a:lnTo>
                    <a:lnTo>
                      <a:pt x="417" y="1615"/>
                    </a:lnTo>
                    <a:lnTo>
                      <a:pt x="415" y="1620"/>
                    </a:lnTo>
                    <a:lnTo>
                      <a:pt x="412" y="1626"/>
                    </a:lnTo>
                    <a:lnTo>
                      <a:pt x="412" y="1632"/>
                    </a:lnTo>
                    <a:lnTo>
                      <a:pt x="410" y="1638"/>
                    </a:lnTo>
                    <a:lnTo>
                      <a:pt x="406" y="1643"/>
                    </a:lnTo>
                    <a:lnTo>
                      <a:pt x="404" y="1648"/>
                    </a:lnTo>
                    <a:lnTo>
                      <a:pt x="401" y="1653"/>
                    </a:lnTo>
                    <a:lnTo>
                      <a:pt x="399" y="1660"/>
                    </a:lnTo>
                    <a:lnTo>
                      <a:pt x="398" y="1666"/>
                    </a:lnTo>
                    <a:lnTo>
                      <a:pt x="400" y="1673"/>
                    </a:lnTo>
                    <a:lnTo>
                      <a:pt x="399" y="1677"/>
                    </a:lnTo>
                    <a:lnTo>
                      <a:pt x="398" y="1681"/>
                    </a:lnTo>
                    <a:lnTo>
                      <a:pt x="396" y="1685"/>
                    </a:lnTo>
                    <a:lnTo>
                      <a:pt x="395" y="1690"/>
                    </a:lnTo>
                    <a:lnTo>
                      <a:pt x="393" y="1694"/>
                    </a:lnTo>
                    <a:lnTo>
                      <a:pt x="392" y="1698"/>
                    </a:lnTo>
                    <a:lnTo>
                      <a:pt x="391" y="1702"/>
                    </a:lnTo>
                    <a:lnTo>
                      <a:pt x="389" y="1707"/>
                    </a:lnTo>
                    <a:lnTo>
                      <a:pt x="389" y="1709"/>
                    </a:lnTo>
                    <a:lnTo>
                      <a:pt x="389" y="1713"/>
                    </a:lnTo>
                    <a:lnTo>
                      <a:pt x="387" y="1717"/>
                    </a:lnTo>
                    <a:lnTo>
                      <a:pt x="386" y="1720"/>
                    </a:lnTo>
                    <a:lnTo>
                      <a:pt x="386" y="1725"/>
                    </a:lnTo>
                    <a:lnTo>
                      <a:pt x="385" y="1729"/>
                    </a:lnTo>
                    <a:lnTo>
                      <a:pt x="385" y="1734"/>
                    </a:lnTo>
                    <a:lnTo>
                      <a:pt x="383" y="1738"/>
                    </a:lnTo>
                    <a:lnTo>
                      <a:pt x="382" y="1743"/>
                    </a:lnTo>
                    <a:lnTo>
                      <a:pt x="381" y="1746"/>
                    </a:lnTo>
                    <a:lnTo>
                      <a:pt x="380" y="1751"/>
                    </a:lnTo>
                    <a:lnTo>
                      <a:pt x="379" y="1755"/>
                    </a:lnTo>
                    <a:lnTo>
                      <a:pt x="374" y="1758"/>
                    </a:lnTo>
                    <a:lnTo>
                      <a:pt x="374" y="1763"/>
                    </a:lnTo>
                    <a:lnTo>
                      <a:pt x="374" y="1768"/>
                    </a:lnTo>
                    <a:lnTo>
                      <a:pt x="369" y="1772"/>
                    </a:lnTo>
                    <a:lnTo>
                      <a:pt x="370" y="1778"/>
                    </a:lnTo>
                    <a:lnTo>
                      <a:pt x="372" y="1782"/>
                    </a:lnTo>
                    <a:lnTo>
                      <a:pt x="370" y="1786"/>
                    </a:lnTo>
                    <a:lnTo>
                      <a:pt x="369" y="1791"/>
                    </a:lnTo>
                    <a:lnTo>
                      <a:pt x="367" y="1795"/>
                    </a:lnTo>
                    <a:lnTo>
                      <a:pt x="366" y="1799"/>
                    </a:lnTo>
                    <a:lnTo>
                      <a:pt x="364" y="1803"/>
                    </a:lnTo>
                    <a:lnTo>
                      <a:pt x="362" y="1807"/>
                    </a:lnTo>
                    <a:lnTo>
                      <a:pt x="358" y="1809"/>
                    </a:lnTo>
                    <a:lnTo>
                      <a:pt x="354" y="1810"/>
                    </a:lnTo>
                    <a:lnTo>
                      <a:pt x="350" y="1813"/>
                    </a:lnTo>
                    <a:lnTo>
                      <a:pt x="346" y="1815"/>
                    </a:lnTo>
                    <a:lnTo>
                      <a:pt x="348" y="1818"/>
                    </a:lnTo>
                    <a:lnTo>
                      <a:pt x="348" y="1821"/>
                    </a:lnTo>
                    <a:lnTo>
                      <a:pt x="348" y="1825"/>
                    </a:lnTo>
                    <a:lnTo>
                      <a:pt x="348" y="1828"/>
                    </a:lnTo>
                    <a:lnTo>
                      <a:pt x="341" y="1831"/>
                    </a:lnTo>
                    <a:lnTo>
                      <a:pt x="337" y="1833"/>
                    </a:lnTo>
                    <a:lnTo>
                      <a:pt x="333" y="1836"/>
                    </a:lnTo>
                    <a:lnTo>
                      <a:pt x="336" y="1842"/>
                    </a:lnTo>
                    <a:lnTo>
                      <a:pt x="336" y="1846"/>
                    </a:lnTo>
                    <a:lnTo>
                      <a:pt x="336" y="1851"/>
                    </a:lnTo>
                    <a:lnTo>
                      <a:pt x="336" y="1855"/>
                    </a:lnTo>
                    <a:lnTo>
                      <a:pt x="335" y="1859"/>
                    </a:lnTo>
                    <a:lnTo>
                      <a:pt x="334" y="1863"/>
                    </a:lnTo>
                    <a:lnTo>
                      <a:pt x="334" y="1869"/>
                    </a:lnTo>
                    <a:lnTo>
                      <a:pt x="333" y="1873"/>
                    </a:lnTo>
                    <a:lnTo>
                      <a:pt x="333" y="1878"/>
                    </a:lnTo>
                    <a:lnTo>
                      <a:pt x="332" y="1878"/>
                    </a:lnTo>
                    <a:lnTo>
                      <a:pt x="331" y="1879"/>
                    </a:lnTo>
                    <a:lnTo>
                      <a:pt x="331" y="1880"/>
                    </a:lnTo>
                    <a:lnTo>
                      <a:pt x="331" y="1881"/>
                    </a:lnTo>
                    <a:lnTo>
                      <a:pt x="335" y="1883"/>
                    </a:lnTo>
                    <a:lnTo>
                      <a:pt x="337" y="1886"/>
                    </a:lnTo>
                    <a:lnTo>
                      <a:pt x="337" y="1889"/>
                    </a:lnTo>
                    <a:lnTo>
                      <a:pt x="336" y="1891"/>
                    </a:lnTo>
                    <a:lnTo>
                      <a:pt x="334" y="1895"/>
                    </a:lnTo>
                    <a:lnTo>
                      <a:pt x="333" y="1898"/>
                    </a:lnTo>
                    <a:lnTo>
                      <a:pt x="332" y="1901"/>
                    </a:lnTo>
                    <a:lnTo>
                      <a:pt x="333" y="1905"/>
                    </a:lnTo>
                    <a:lnTo>
                      <a:pt x="329" y="1909"/>
                    </a:lnTo>
                    <a:lnTo>
                      <a:pt x="328" y="1914"/>
                    </a:lnTo>
                    <a:lnTo>
                      <a:pt x="328" y="1919"/>
                    </a:lnTo>
                    <a:lnTo>
                      <a:pt x="329" y="1925"/>
                    </a:lnTo>
                    <a:lnTo>
                      <a:pt x="331" y="1931"/>
                    </a:lnTo>
                    <a:lnTo>
                      <a:pt x="331" y="1936"/>
                    </a:lnTo>
                    <a:lnTo>
                      <a:pt x="331" y="1942"/>
                    </a:lnTo>
                    <a:lnTo>
                      <a:pt x="328" y="1947"/>
                    </a:lnTo>
                    <a:lnTo>
                      <a:pt x="328" y="1951"/>
                    </a:lnTo>
                    <a:lnTo>
                      <a:pt x="326" y="1955"/>
                    </a:lnTo>
                    <a:lnTo>
                      <a:pt x="324" y="1958"/>
                    </a:lnTo>
                    <a:lnTo>
                      <a:pt x="322" y="1962"/>
                    </a:lnTo>
                    <a:lnTo>
                      <a:pt x="319" y="1963"/>
                    </a:lnTo>
                    <a:lnTo>
                      <a:pt x="316" y="1964"/>
                    </a:lnTo>
                    <a:lnTo>
                      <a:pt x="314" y="1968"/>
                    </a:lnTo>
                    <a:lnTo>
                      <a:pt x="314" y="1973"/>
                    </a:lnTo>
                    <a:lnTo>
                      <a:pt x="315" y="1977"/>
                    </a:lnTo>
                    <a:lnTo>
                      <a:pt x="318" y="1979"/>
                    </a:lnTo>
                    <a:lnTo>
                      <a:pt x="320" y="1981"/>
                    </a:lnTo>
                    <a:lnTo>
                      <a:pt x="320" y="1985"/>
                    </a:lnTo>
                    <a:lnTo>
                      <a:pt x="316" y="1986"/>
                    </a:lnTo>
                    <a:lnTo>
                      <a:pt x="314" y="1989"/>
                    </a:lnTo>
                    <a:lnTo>
                      <a:pt x="313" y="1992"/>
                    </a:lnTo>
                    <a:lnTo>
                      <a:pt x="313" y="1996"/>
                    </a:lnTo>
                    <a:lnTo>
                      <a:pt x="313" y="1998"/>
                    </a:lnTo>
                    <a:lnTo>
                      <a:pt x="313" y="2003"/>
                    </a:lnTo>
                    <a:lnTo>
                      <a:pt x="312" y="2005"/>
                    </a:lnTo>
                    <a:lnTo>
                      <a:pt x="310" y="2007"/>
                    </a:lnTo>
                    <a:lnTo>
                      <a:pt x="309" y="2013"/>
                    </a:lnTo>
                    <a:lnTo>
                      <a:pt x="309" y="2018"/>
                    </a:lnTo>
                    <a:lnTo>
                      <a:pt x="306" y="2022"/>
                    </a:lnTo>
                    <a:lnTo>
                      <a:pt x="303" y="2026"/>
                    </a:lnTo>
                    <a:lnTo>
                      <a:pt x="300" y="2026"/>
                    </a:lnTo>
                    <a:lnTo>
                      <a:pt x="299" y="2028"/>
                    </a:lnTo>
                    <a:lnTo>
                      <a:pt x="299" y="2032"/>
                    </a:lnTo>
                    <a:lnTo>
                      <a:pt x="297" y="2035"/>
                    </a:lnTo>
                    <a:lnTo>
                      <a:pt x="299" y="2039"/>
                    </a:lnTo>
                    <a:lnTo>
                      <a:pt x="301" y="2043"/>
                    </a:lnTo>
                    <a:lnTo>
                      <a:pt x="301" y="2046"/>
                    </a:lnTo>
                    <a:lnTo>
                      <a:pt x="297" y="2050"/>
                    </a:lnTo>
                    <a:lnTo>
                      <a:pt x="299" y="2055"/>
                    </a:lnTo>
                    <a:lnTo>
                      <a:pt x="297" y="2058"/>
                    </a:lnTo>
                    <a:lnTo>
                      <a:pt x="295" y="2061"/>
                    </a:lnTo>
                    <a:lnTo>
                      <a:pt x="292" y="2062"/>
                    </a:lnTo>
                    <a:lnTo>
                      <a:pt x="288" y="2063"/>
                    </a:lnTo>
                    <a:lnTo>
                      <a:pt x="286" y="2066"/>
                    </a:lnTo>
                    <a:lnTo>
                      <a:pt x="286" y="2069"/>
                    </a:lnTo>
                    <a:lnTo>
                      <a:pt x="288" y="2076"/>
                    </a:lnTo>
                    <a:lnTo>
                      <a:pt x="292" y="2077"/>
                    </a:lnTo>
                    <a:lnTo>
                      <a:pt x="294" y="2080"/>
                    </a:lnTo>
                    <a:lnTo>
                      <a:pt x="294" y="2082"/>
                    </a:lnTo>
                    <a:lnTo>
                      <a:pt x="294" y="2086"/>
                    </a:lnTo>
                    <a:lnTo>
                      <a:pt x="290" y="2089"/>
                    </a:lnTo>
                    <a:lnTo>
                      <a:pt x="288" y="2094"/>
                    </a:lnTo>
                    <a:lnTo>
                      <a:pt x="287" y="2098"/>
                    </a:lnTo>
                    <a:lnTo>
                      <a:pt x="284" y="2100"/>
                    </a:lnTo>
                    <a:lnTo>
                      <a:pt x="284" y="2103"/>
                    </a:lnTo>
                    <a:lnTo>
                      <a:pt x="284" y="2107"/>
                    </a:lnTo>
                    <a:lnTo>
                      <a:pt x="283" y="2110"/>
                    </a:lnTo>
                    <a:lnTo>
                      <a:pt x="281" y="2113"/>
                    </a:lnTo>
                    <a:lnTo>
                      <a:pt x="281" y="2116"/>
                    </a:lnTo>
                    <a:lnTo>
                      <a:pt x="281" y="2120"/>
                    </a:lnTo>
                    <a:lnTo>
                      <a:pt x="281" y="2123"/>
                    </a:lnTo>
                    <a:lnTo>
                      <a:pt x="283" y="2126"/>
                    </a:lnTo>
                    <a:lnTo>
                      <a:pt x="282" y="2130"/>
                    </a:lnTo>
                    <a:lnTo>
                      <a:pt x="281" y="2134"/>
                    </a:lnTo>
                    <a:lnTo>
                      <a:pt x="279" y="2139"/>
                    </a:lnTo>
                    <a:lnTo>
                      <a:pt x="278" y="2142"/>
                    </a:lnTo>
                    <a:lnTo>
                      <a:pt x="277" y="2147"/>
                    </a:lnTo>
                    <a:lnTo>
                      <a:pt x="275" y="2151"/>
                    </a:lnTo>
                    <a:lnTo>
                      <a:pt x="274" y="2156"/>
                    </a:lnTo>
                    <a:lnTo>
                      <a:pt x="273" y="2159"/>
                    </a:lnTo>
                    <a:lnTo>
                      <a:pt x="268" y="2159"/>
                    </a:lnTo>
                    <a:lnTo>
                      <a:pt x="266" y="2159"/>
                    </a:lnTo>
                    <a:lnTo>
                      <a:pt x="264" y="2159"/>
                    </a:lnTo>
                    <a:lnTo>
                      <a:pt x="262" y="2162"/>
                    </a:lnTo>
                    <a:lnTo>
                      <a:pt x="263" y="2168"/>
                    </a:lnTo>
                    <a:lnTo>
                      <a:pt x="263" y="2172"/>
                    </a:lnTo>
                    <a:lnTo>
                      <a:pt x="263" y="2178"/>
                    </a:lnTo>
                    <a:lnTo>
                      <a:pt x="263" y="2183"/>
                    </a:lnTo>
                    <a:lnTo>
                      <a:pt x="261" y="2187"/>
                    </a:lnTo>
                    <a:lnTo>
                      <a:pt x="259" y="2192"/>
                    </a:lnTo>
                    <a:lnTo>
                      <a:pt x="256" y="2196"/>
                    </a:lnTo>
                    <a:lnTo>
                      <a:pt x="252" y="2199"/>
                    </a:lnTo>
                    <a:lnTo>
                      <a:pt x="250" y="2198"/>
                    </a:lnTo>
                    <a:lnTo>
                      <a:pt x="247" y="2196"/>
                    </a:lnTo>
                    <a:lnTo>
                      <a:pt x="245" y="2197"/>
                    </a:lnTo>
                    <a:lnTo>
                      <a:pt x="247" y="2201"/>
                    </a:lnTo>
                    <a:lnTo>
                      <a:pt x="249" y="2203"/>
                    </a:lnTo>
                    <a:lnTo>
                      <a:pt x="250" y="2205"/>
                    </a:lnTo>
                    <a:lnTo>
                      <a:pt x="251" y="2206"/>
                    </a:lnTo>
                    <a:lnTo>
                      <a:pt x="254" y="2204"/>
                    </a:lnTo>
                    <a:lnTo>
                      <a:pt x="255" y="2204"/>
                    </a:lnTo>
                    <a:lnTo>
                      <a:pt x="257" y="2204"/>
                    </a:lnTo>
                    <a:lnTo>
                      <a:pt x="257" y="2205"/>
                    </a:lnTo>
                    <a:lnTo>
                      <a:pt x="256" y="2208"/>
                    </a:lnTo>
                    <a:lnTo>
                      <a:pt x="253" y="2206"/>
                    </a:lnTo>
                    <a:lnTo>
                      <a:pt x="250" y="2206"/>
                    </a:lnTo>
                    <a:lnTo>
                      <a:pt x="249" y="2211"/>
                    </a:lnTo>
                    <a:lnTo>
                      <a:pt x="248" y="2215"/>
                    </a:lnTo>
                    <a:lnTo>
                      <a:pt x="247" y="2221"/>
                    </a:lnTo>
                    <a:lnTo>
                      <a:pt x="246" y="2227"/>
                    </a:lnTo>
                    <a:lnTo>
                      <a:pt x="245" y="2233"/>
                    </a:lnTo>
                    <a:lnTo>
                      <a:pt x="243" y="2239"/>
                    </a:lnTo>
                    <a:lnTo>
                      <a:pt x="242" y="2245"/>
                    </a:lnTo>
                    <a:lnTo>
                      <a:pt x="242" y="2251"/>
                    </a:lnTo>
                    <a:lnTo>
                      <a:pt x="243" y="2258"/>
                    </a:lnTo>
                    <a:lnTo>
                      <a:pt x="241" y="2259"/>
                    </a:lnTo>
                    <a:lnTo>
                      <a:pt x="239" y="2259"/>
                    </a:lnTo>
                    <a:lnTo>
                      <a:pt x="238" y="2259"/>
                    </a:lnTo>
                    <a:lnTo>
                      <a:pt x="236" y="2260"/>
                    </a:lnTo>
                    <a:lnTo>
                      <a:pt x="236" y="2264"/>
                    </a:lnTo>
                    <a:lnTo>
                      <a:pt x="238" y="2268"/>
                    </a:lnTo>
                    <a:lnTo>
                      <a:pt x="238" y="2270"/>
                    </a:lnTo>
                    <a:lnTo>
                      <a:pt x="236" y="2271"/>
                    </a:lnTo>
                    <a:lnTo>
                      <a:pt x="234" y="2276"/>
                    </a:lnTo>
                    <a:lnTo>
                      <a:pt x="233" y="2280"/>
                    </a:lnTo>
                    <a:lnTo>
                      <a:pt x="233" y="2286"/>
                    </a:lnTo>
                    <a:lnTo>
                      <a:pt x="233" y="2290"/>
                    </a:lnTo>
                    <a:lnTo>
                      <a:pt x="233" y="2294"/>
                    </a:lnTo>
                    <a:lnTo>
                      <a:pt x="232" y="2298"/>
                    </a:lnTo>
                    <a:lnTo>
                      <a:pt x="231" y="2303"/>
                    </a:lnTo>
                    <a:lnTo>
                      <a:pt x="229" y="2307"/>
                    </a:lnTo>
                    <a:lnTo>
                      <a:pt x="229" y="2313"/>
                    </a:lnTo>
                    <a:lnTo>
                      <a:pt x="229" y="2319"/>
                    </a:lnTo>
                    <a:lnTo>
                      <a:pt x="229" y="2324"/>
                    </a:lnTo>
                    <a:lnTo>
                      <a:pt x="227" y="2330"/>
                    </a:lnTo>
                    <a:lnTo>
                      <a:pt x="225" y="2335"/>
                    </a:lnTo>
                    <a:lnTo>
                      <a:pt x="223" y="2339"/>
                    </a:lnTo>
                    <a:lnTo>
                      <a:pt x="221" y="2344"/>
                    </a:lnTo>
                    <a:lnTo>
                      <a:pt x="220" y="2350"/>
                    </a:lnTo>
                    <a:lnTo>
                      <a:pt x="221" y="2352"/>
                    </a:lnTo>
                    <a:lnTo>
                      <a:pt x="221" y="2355"/>
                    </a:lnTo>
                    <a:lnTo>
                      <a:pt x="221" y="2358"/>
                    </a:lnTo>
                    <a:lnTo>
                      <a:pt x="221" y="2361"/>
                    </a:lnTo>
                    <a:lnTo>
                      <a:pt x="220" y="2363"/>
                    </a:lnTo>
                    <a:lnTo>
                      <a:pt x="219" y="2366"/>
                    </a:lnTo>
                    <a:lnTo>
                      <a:pt x="219" y="2369"/>
                    </a:lnTo>
                    <a:lnTo>
                      <a:pt x="219" y="2371"/>
                    </a:lnTo>
                    <a:lnTo>
                      <a:pt x="214" y="2374"/>
                    </a:lnTo>
                    <a:lnTo>
                      <a:pt x="211" y="2377"/>
                    </a:lnTo>
                    <a:lnTo>
                      <a:pt x="209" y="2382"/>
                    </a:lnTo>
                    <a:lnTo>
                      <a:pt x="207" y="2386"/>
                    </a:lnTo>
                    <a:lnTo>
                      <a:pt x="206" y="2390"/>
                    </a:lnTo>
                    <a:lnTo>
                      <a:pt x="206" y="2395"/>
                    </a:lnTo>
                    <a:lnTo>
                      <a:pt x="206" y="2400"/>
                    </a:lnTo>
                    <a:lnTo>
                      <a:pt x="205" y="2403"/>
                    </a:lnTo>
                    <a:lnTo>
                      <a:pt x="206" y="2408"/>
                    </a:lnTo>
                    <a:lnTo>
                      <a:pt x="206" y="2413"/>
                    </a:lnTo>
                    <a:lnTo>
                      <a:pt x="206" y="2418"/>
                    </a:lnTo>
                    <a:lnTo>
                      <a:pt x="206" y="2422"/>
                    </a:lnTo>
                    <a:lnTo>
                      <a:pt x="205" y="2427"/>
                    </a:lnTo>
                    <a:lnTo>
                      <a:pt x="204" y="2431"/>
                    </a:lnTo>
                    <a:lnTo>
                      <a:pt x="204" y="2437"/>
                    </a:lnTo>
                    <a:lnTo>
                      <a:pt x="204" y="2441"/>
                    </a:lnTo>
                    <a:lnTo>
                      <a:pt x="202" y="2446"/>
                    </a:lnTo>
                    <a:lnTo>
                      <a:pt x="201" y="2449"/>
                    </a:lnTo>
                    <a:lnTo>
                      <a:pt x="199" y="2453"/>
                    </a:lnTo>
                    <a:lnTo>
                      <a:pt x="198" y="2457"/>
                    </a:lnTo>
                    <a:lnTo>
                      <a:pt x="198" y="2461"/>
                    </a:lnTo>
                    <a:lnTo>
                      <a:pt x="197" y="2466"/>
                    </a:lnTo>
                    <a:lnTo>
                      <a:pt x="198" y="2470"/>
                    </a:lnTo>
                    <a:lnTo>
                      <a:pt x="199" y="2474"/>
                    </a:lnTo>
                    <a:lnTo>
                      <a:pt x="200" y="2478"/>
                    </a:lnTo>
                    <a:lnTo>
                      <a:pt x="200" y="2481"/>
                    </a:lnTo>
                    <a:lnTo>
                      <a:pt x="198" y="2484"/>
                    </a:lnTo>
                    <a:lnTo>
                      <a:pt x="196" y="2486"/>
                    </a:lnTo>
                    <a:lnTo>
                      <a:pt x="194" y="2488"/>
                    </a:lnTo>
                    <a:lnTo>
                      <a:pt x="193" y="2491"/>
                    </a:lnTo>
                    <a:lnTo>
                      <a:pt x="192" y="2494"/>
                    </a:lnTo>
                    <a:lnTo>
                      <a:pt x="192" y="2497"/>
                    </a:lnTo>
                    <a:lnTo>
                      <a:pt x="191" y="2497"/>
                    </a:lnTo>
                    <a:lnTo>
                      <a:pt x="187" y="2497"/>
                    </a:lnTo>
                    <a:lnTo>
                      <a:pt x="185" y="2498"/>
                    </a:lnTo>
                    <a:lnTo>
                      <a:pt x="183" y="2501"/>
                    </a:lnTo>
                    <a:lnTo>
                      <a:pt x="183" y="2502"/>
                    </a:lnTo>
                    <a:lnTo>
                      <a:pt x="182" y="2504"/>
                    </a:lnTo>
                    <a:lnTo>
                      <a:pt x="181" y="2505"/>
                    </a:lnTo>
                    <a:lnTo>
                      <a:pt x="178" y="2504"/>
                    </a:lnTo>
                    <a:lnTo>
                      <a:pt x="176" y="2502"/>
                    </a:lnTo>
                    <a:lnTo>
                      <a:pt x="176" y="2500"/>
                    </a:lnTo>
                    <a:lnTo>
                      <a:pt x="173" y="2502"/>
                    </a:lnTo>
                    <a:lnTo>
                      <a:pt x="171" y="2503"/>
                    </a:lnTo>
                    <a:lnTo>
                      <a:pt x="169" y="2504"/>
                    </a:lnTo>
                    <a:lnTo>
                      <a:pt x="167" y="2504"/>
                    </a:lnTo>
                    <a:lnTo>
                      <a:pt x="165" y="2504"/>
                    </a:lnTo>
                    <a:lnTo>
                      <a:pt x="160" y="2502"/>
                    </a:lnTo>
                    <a:lnTo>
                      <a:pt x="158" y="2498"/>
                    </a:lnTo>
                    <a:lnTo>
                      <a:pt x="156" y="2494"/>
                    </a:lnTo>
                    <a:lnTo>
                      <a:pt x="151" y="2493"/>
                    </a:lnTo>
                    <a:lnTo>
                      <a:pt x="150" y="2486"/>
                    </a:lnTo>
                    <a:lnTo>
                      <a:pt x="143" y="2484"/>
                    </a:lnTo>
                    <a:lnTo>
                      <a:pt x="138" y="2482"/>
                    </a:lnTo>
                    <a:lnTo>
                      <a:pt x="138" y="2474"/>
                    </a:lnTo>
                    <a:lnTo>
                      <a:pt x="139" y="2468"/>
                    </a:lnTo>
                    <a:lnTo>
                      <a:pt x="139" y="2462"/>
                    </a:lnTo>
                    <a:lnTo>
                      <a:pt x="141" y="2458"/>
                    </a:lnTo>
                    <a:lnTo>
                      <a:pt x="146" y="2455"/>
                    </a:lnTo>
                    <a:lnTo>
                      <a:pt x="143" y="2449"/>
                    </a:lnTo>
                    <a:lnTo>
                      <a:pt x="139" y="2447"/>
                    </a:lnTo>
                    <a:lnTo>
                      <a:pt x="132" y="2447"/>
                    </a:lnTo>
                    <a:lnTo>
                      <a:pt x="128" y="2445"/>
                    </a:lnTo>
                    <a:lnTo>
                      <a:pt x="127" y="2446"/>
                    </a:lnTo>
                    <a:lnTo>
                      <a:pt x="125" y="2449"/>
                    </a:lnTo>
                    <a:lnTo>
                      <a:pt x="124" y="2449"/>
                    </a:lnTo>
                    <a:lnTo>
                      <a:pt x="122" y="2448"/>
                    </a:lnTo>
                    <a:lnTo>
                      <a:pt x="122" y="2447"/>
                    </a:lnTo>
                    <a:lnTo>
                      <a:pt x="121" y="2446"/>
                    </a:lnTo>
                    <a:lnTo>
                      <a:pt x="120" y="2445"/>
                    </a:lnTo>
                    <a:lnTo>
                      <a:pt x="120" y="2444"/>
                    </a:lnTo>
                    <a:lnTo>
                      <a:pt x="124" y="2443"/>
                    </a:lnTo>
                    <a:lnTo>
                      <a:pt x="125" y="2440"/>
                    </a:lnTo>
                    <a:lnTo>
                      <a:pt x="126" y="2437"/>
                    </a:lnTo>
                    <a:lnTo>
                      <a:pt x="126" y="2432"/>
                    </a:lnTo>
                    <a:lnTo>
                      <a:pt x="124" y="2430"/>
                    </a:lnTo>
                    <a:lnTo>
                      <a:pt x="122" y="2429"/>
                    </a:lnTo>
                    <a:lnTo>
                      <a:pt x="120" y="2425"/>
                    </a:lnTo>
                    <a:lnTo>
                      <a:pt x="120" y="2422"/>
                    </a:lnTo>
                    <a:lnTo>
                      <a:pt x="122" y="2421"/>
                    </a:lnTo>
                    <a:lnTo>
                      <a:pt x="122" y="2419"/>
                    </a:lnTo>
                    <a:lnTo>
                      <a:pt x="122" y="2415"/>
                    </a:lnTo>
                    <a:lnTo>
                      <a:pt x="122" y="2413"/>
                    </a:lnTo>
                    <a:lnTo>
                      <a:pt x="120" y="2410"/>
                    </a:lnTo>
                    <a:lnTo>
                      <a:pt x="122" y="2407"/>
                    </a:lnTo>
                    <a:lnTo>
                      <a:pt x="123" y="2405"/>
                    </a:lnTo>
                    <a:lnTo>
                      <a:pt x="123" y="2403"/>
                    </a:lnTo>
                    <a:lnTo>
                      <a:pt x="126" y="2400"/>
                    </a:lnTo>
                    <a:lnTo>
                      <a:pt x="127" y="2396"/>
                    </a:lnTo>
                    <a:lnTo>
                      <a:pt x="127" y="2392"/>
                    </a:lnTo>
                    <a:lnTo>
                      <a:pt x="128" y="2388"/>
                    </a:lnTo>
                    <a:lnTo>
                      <a:pt x="127" y="2385"/>
                    </a:lnTo>
                    <a:lnTo>
                      <a:pt x="125" y="2382"/>
                    </a:lnTo>
                    <a:lnTo>
                      <a:pt x="124" y="2378"/>
                    </a:lnTo>
                    <a:lnTo>
                      <a:pt x="122" y="2375"/>
                    </a:lnTo>
                    <a:lnTo>
                      <a:pt x="120" y="2371"/>
                    </a:lnTo>
                    <a:lnTo>
                      <a:pt x="120" y="2368"/>
                    </a:lnTo>
                    <a:lnTo>
                      <a:pt x="120" y="2365"/>
                    </a:lnTo>
                    <a:lnTo>
                      <a:pt x="120" y="2361"/>
                    </a:lnTo>
                    <a:lnTo>
                      <a:pt x="122" y="2360"/>
                    </a:lnTo>
                    <a:lnTo>
                      <a:pt x="124" y="2360"/>
                    </a:lnTo>
                    <a:lnTo>
                      <a:pt x="127" y="2359"/>
                    </a:lnTo>
                    <a:lnTo>
                      <a:pt x="128" y="2358"/>
                    </a:lnTo>
                    <a:lnTo>
                      <a:pt x="127" y="2352"/>
                    </a:lnTo>
                    <a:lnTo>
                      <a:pt x="124" y="2348"/>
                    </a:lnTo>
                    <a:lnTo>
                      <a:pt x="124" y="2342"/>
                    </a:lnTo>
                    <a:lnTo>
                      <a:pt x="128" y="2337"/>
                    </a:lnTo>
                    <a:lnTo>
                      <a:pt x="130" y="2334"/>
                    </a:lnTo>
                    <a:lnTo>
                      <a:pt x="130" y="2330"/>
                    </a:lnTo>
                    <a:lnTo>
                      <a:pt x="129" y="2326"/>
                    </a:lnTo>
                    <a:lnTo>
                      <a:pt x="128" y="2322"/>
                    </a:lnTo>
                    <a:lnTo>
                      <a:pt x="126" y="2319"/>
                    </a:lnTo>
                    <a:lnTo>
                      <a:pt x="124" y="2315"/>
                    </a:lnTo>
                    <a:lnTo>
                      <a:pt x="123" y="2311"/>
                    </a:lnTo>
                    <a:lnTo>
                      <a:pt x="123" y="2305"/>
                    </a:lnTo>
                    <a:lnTo>
                      <a:pt x="123" y="2301"/>
                    </a:lnTo>
                    <a:lnTo>
                      <a:pt x="124" y="2295"/>
                    </a:lnTo>
                    <a:lnTo>
                      <a:pt x="124" y="2290"/>
                    </a:lnTo>
                    <a:lnTo>
                      <a:pt x="125" y="2285"/>
                    </a:lnTo>
                    <a:lnTo>
                      <a:pt x="124" y="2281"/>
                    </a:lnTo>
                    <a:lnTo>
                      <a:pt x="123" y="2277"/>
                    </a:lnTo>
                    <a:lnTo>
                      <a:pt x="124" y="2273"/>
                    </a:lnTo>
                    <a:lnTo>
                      <a:pt x="124" y="2268"/>
                    </a:lnTo>
                    <a:lnTo>
                      <a:pt x="126" y="2265"/>
                    </a:lnTo>
                    <a:lnTo>
                      <a:pt x="128" y="2261"/>
                    </a:lnTo>
                    <a:lnTo>
                      <a:pt x="130" y="2258"/>
                    </a:lnTo>
                    <a:lnTo>
                      <a:pt x="133" y="2256"/>
                    </a:lnTo>
                    <a:lnTo>
                      <a:pt x="137" y="2253"/>
                    </a:lnTo>
                    <a:lnTo>
                      <a:pt x="138" y="2251"/>
                    </a:lnTo>
                    <a:lnTo>
                      <a:pt x="137" y="2249"/>
                    </a:lnTo>
                    <a:lnTo>
                      <a:pt x="134" y="2248"/>
                    </a:lnTo>
                    <a:lnTo>
                      <a:pt x="131" y="2245"/>
                    </a:lnTo>
                    <a:lnTo>
                      <a:pt x="130" y="2244"/>
                    </a:lnTo>
                    <a:lnTo>
                      <a:pt x="131" y="2242"/>
                    </a:lnTo>
                    <a:lnTo>
                      <a:pt x="135" y="2240"/>
                    </a:lnTo>
                    <a:lnTo>
                      <a:pt x="136" y="2238"/>
                    </a:lnTo>
                    <a:lnTo>
                      <a:pt x="137" y="2234"/>
                    </a:lnTo>
                    <a:lnTo>
                      <a:pt x="137" y="2231"/>
                    </a:lnTo>
                    <a:lnTo>
                      <a:pt x="137" y="2228"/>
                    </a:lnTo>
                    <a:lnTo>
                      <a:pt x="132" y="2224"/>
                    </a:lnTo>
                    <a:lnTo>
                      <a:pt x="132" y="2220"/>
                    </a:lnTo>
                    <a:lnTo>
                      <a:pt x="131" y="2215"/>
                    </a:lnTo>
                    <a:lnTo>
                      <a:pt x="130" y="2211"/>
                    </a:lnTo>
                    <a:lnTo>
                      <a:pt x="132" y="2206"/>
                    </a:lnTo>
                    <a:lnTo>
                      <a:pt x="134" y="2202"/>
                    </a:lnTo>
                    <a:lnTo>
                      <a:pt x="135" y="2198"/>
                    </a:lnTo>
                    <a:lnTo>
                      <a:pt x="133" y="2193"/>
                    </a:lnTo>
                    <a:lnTo>
                      <a:pt x="136" y="2188"/>
                    </a:lnTo>
                    <a:lnTo>
                      <a:pt x="139" y="2184"/>
                    </a:lnTo>
                    <a:lnTo>
                      <a:pt x="141" y="2179"/>
                    </a:lnTo>
                    <a:lnTo>
                      <a:pt x="145" y="2174"/>
                    </a:lnTo>
                    <a:lnTo>
                      <a:pt x="147" y="2170"/>
                    </a:lnTo>
                    <a:lnTo>
                      <a:pt x="148" y="2163"/>
                    </a:lnTo>
                    <a:lnTo>
                      <a:pt x="150" y="2159"/>
                    </a:lnTo>
                    <a:lnTo>
                      <a:pt x="156" y="2159"/>
                    </a:lnTo>
                    <a:lnTo>
                      <a:pt x="159" y="2155"/>
                    </a:lnTo>
                    <a:lnTo>
                      <a:pt x="159" y="2149"/>
                    </a:lnTo>
                    <a:lnTo>
                      <a:pt x="160" y="2144"/>
                    </a:lnTo>
                    <a:lnTo>
                      <a:pt x="161" y="2140"/>
                    </a:lnTo>
                    <a:lnTo>
                      <a:pt x="159" y="2138"/>
                    </a:lnTo>
                    <a:lnTo>
                      <a:pt x="157" y="2136"/>
                    </a:lnTo>
                    <a:lnTo>
                      <a:pt x="154" y="2136"/>
                    </a:lnTo>
                    <a:lnTo>
                      <a:pt x="152" y="2134"/>
                    </a:lnTo>
                    <a:lnTo>
                      <a:pt x="151" y="2136"/>
                    </a:lnTo>
                    <a:lnTo>
                      <a:pt x="150" y="2136"/>
                    </a:lnTo>
                    <a:lnTo>
                      <a:pt x="150" y="2137"/>
                    </a:lnTo>
                    <a:lnTo>
                      <a:pt x="149" y="2137"/>
                    </a:lnTo>
                    <a:lnTo>
                      <a:pt x="148" y="2136"/>
                    </a:lnTo>
                    <a:lnTo>
                      <a:pt x="146" y="2135"/>
                    </a:lnTo>
                    <a:lnTo>
                      <a:pt x="145" y="2133"/>
                    </a:lnTo>
                    <a:lnTo>
                      <a:pt x="147" y="2132"/>
                    </a:lnTo>
                    <a:lnTo>
                      <a:pt x="150" y="2131"/>
                    </a:lnTo>
                    <a:lnTo>
                      <a:pt x="152" y="2129"/>
                    </a:lnTo>
                    <a:lnTo>
                      <a:pt x="153" y="2126"/>
                    </a:lnTo>
                    <a:lnTo>
                      <a:pt x="153" y="2123"/>
                    </a:lnTo>
                    <a:lnTo>
                      <a:pt x="152" y="2118"/>
                    </a:lnTo>
                    <a:lnTo>
                      <a:pt x="152" y="2114"/>
                    </a:lnTo>
                    <a:lnTo>
                      <a:pt x="152" y="2109"/>
                    </a:lnTo>
                    <a:lnTo>
                      <a:pt x="153" y="2106"/>
                    </a:lnTo>
                    <a:lnTo>
                      <a:pt x="157" y="2104"/>
                    </a:lnTo>
                    <a:lnTo>
                      <a:pt x="158" y="2101"/>
                    </a:lnTo>
                    <a:lnTo>
                      <a:pt x="158" y="2097"/>
                    </a:lnTo>
                    <a:lnTo>
                      <a:pt x="156" y="2094"/>
                    </a:lnTo>
                    <a:lnTo>
                      <a:pt x="155" y="2090"/>
                    </a:lnTo>
                    <a:lnTo>
                      <a:pt x="155" y="2086"/>
                    </a:lnTo>
                    <a:lnTo>
                      <a:pt x="156" y="2084"/>
                    </a:lnTo>
                    <a:lnTo>
                      <a:pt x="161" y="2081"/>
                    </a:lnTo>
                    <a:lnTo>
                      <a:pt x="162" y="2076"/>
                    </a:lnTo>
                    <a:lnTo>
                      <a:pt x="162" y="2070"/>
                    </a:lnTo>
                    <a:lnTo>
                      <a:pt x="164" y="2065"/>
                    </a:lnTo>
                    <a:lnTo>
                      <a:pt x="165" y="2059"/>
                    </a:lnTo>
                    <a:lnTo>
                      <a:pt x="166" y="2054"/>
                    </a:lnTo>
                    <a:lnTo>
                      <a:pt x="168" y="2050"/>
                    </a:lnTo>
                    <a:lnTo>
                      <a:pt x="170" y="2044"/>
                    </a:lnTo>
                    <a:lnTo>
                      <a:pt x="173" y="2040"/>
                    </a:lnTo>
                    <a:lnTo>
                      <a:pt x="173" y="2036"/>
                    </a:lnTo>
                    <a:lnTo>
                      <a:pt x="173" y="2033"/>
                    </a:lnTo>
                    <a:lnTo>
                      <a:pt x="172" y="2028"/>
                    </a:lnTo>
                    <a:lnTo>
                      <a:pt x="169" y="2026"/>
                    </a:lnTo>
                    <a:lnTo>
                      <a:pt x="169" y="2018"/>
                    </a:lnTo>
                    <a:lnTo>
                      <a:pt x="169" y="2009"/>
                    </a:lnTo>
                    <a:lnTo>
                      <a:pt x="171" y="2003"/>
                    </a:lnTo>
                    <a:lnTo>
                      <a:pt x="172" y="1996"/>
                    </a:lnTo>
                    <a:lnTo>
                      <a:pt x="173" y="1988"/>
                    </a:lnTo>
                    <a:lnTo>
                      <a:pt x="174" y="1981"/>
                    </a:lnTo>
                    <a:lnTo>
                      <a:pt x="174" y="1973"/>
                    </a:lnTo>
                    <a:lnTo>
                      <a:pt x="173" y="1965"/>
                    </a:lnTo>
                    <a:lnTo>
                      <a:pt x="176" y="1960"/>
                    </a:lnTo>
                    <a:lnTo>
                      <a:pt x="177" y="1954"/>
                    </a:lnTo>
                    <a:lnTo>
                      <a:pt x="177" y="1949"/>
                    </a:lnTo>
                    <a:lnTo>
                      <a:pt x="177" y="1944"/>
                    </a:lnTo>
                    <a:lnTo>
                      <a:pt x="177" y="1938"/>
                    </a:lnTo>
                    <a:lnTo>
                      <a:pt x="178" y="1933"/>
                    </a:lnTo>
                    <a:lnTo>
                      <a:pt x="180" y="1928"/>
                    </a:lnTo>
                    <a:lnTo>
                      <a:pt x="183" y="1923"/>
                    </a:lnTo>
                    <a:lnTo>
                      <a:pt x="182" y="1919"/>
                    </a:lnTo>
                    <a:lnTo>
                      <a:pt x="182" y="1915"/>
                    </a:lnTo>
                    <a:lnTo>
                      <a:pt x="182" y="1913"/>
                    </a:lnTo>
                    <a:lnTo>
                      <a:pt x="183" y="1909"/>
                    </a:lnTo>
                    <a:lnTo>
                      <a:pt x="184" y="1906"/>
                    </a:lnTo>
                    <a:lnTo>
                      <a:pt x="186" y="1904"/>
                    </a:lnTo>
                    <a:lnTo>
                      <a:pt x="187" y="1900"/>
                    </a:lnTo>
                    <a:lnTo>
                      <a:pt x="188" y="1897"/>
                    </a:lnTo>
                    <a:lnTo>
                      <a:pt x="188" y="1896"/>
                    </a:lnTo>
                    <a:lnTo>
                      <a:pt x="191" y="1896"/>
                    </a:lnTo>
                    <a:lnTo>
                      <a:pt x="192" y="1894"/>
                    </a:lnTo>
                    <a:lnTo>
                      <a:pt x="189" y="1891"/>
                    </a:lnTo>
                    <a:lnTo>
                      <a:pt x="191" y="1889"/>
                    </a:lnTo>
                    <a:lnTo>
                      <a:pt x="193" y="1886"/>
                    </a:lnTo>
                    <a:lnTo>
                      <a:pt x="195" y="1883"/>
                    </a:lnTo>
                    <a:lnTo>
                      <a:pt x="195" y="1879"/>
                    </a:lnTo>
                    <a:lnTo>
                      <a:pt x="194" y="1874"/>
                    </a:lnTo>
                    <a:lnTo>
                      <a:pt x="194" y="1870"/>
                    </a:lnTo>
                    <a:lnTo>
                      <a:pt x="194" y="1865"/>
                    </a:lnTo>
                    <a:lnTo>
                      <a:pt x="194" y="1861"/>
                    </a:lnTo>
                    <a:lnTo>
                      <a:pt x="195" y="1856"/>
                    </a:lnTo>
                    <a:lnTo>
                      <a:pt x="197" y="1853"/>
                    </a:lnTo>
                    <a:lnTo>
                      <a:pt x="199" y="1850"/>
                    </a:lnTo>
                    <a:lnTo>
                      <a:pt x="201" y="1847"/>
                    </a:lnTo>
                    <a:lnTo>
                      <a:pt x="200" y="1845"/>
                    </a:lnTo>
                    <a:lnTo>
                      <a:pt x="198" y="1844"/>
                    </a:lnTo>
                    <a:lnTo>
                      <a:pt x="196" y="1842"/>
                    </a:lnTo>
                    <a:lnTo>
                      <a:pt x="203" y="1836"/>
                    </a:lnTo>
                    <a:lnTo>
                      <a:pt x="206" y="1828"/>
                    </a:lnTo>
                    <a:lnTo>
                      <a:pt x="206" y="1818"/>
                    </a:lnTo>
                    <a:lnTo>
                      <a:pt x="206" y="1809"/>
                    </a:lnTo>
                    <a:lnTo>
                      <a:pt x="206" y="1799"/>
                    </a:lnTo>
                    <a:lnTo>
                      <a:pt x="207" y="1791"/>
                    </a:lnTo>
                    <a:lnTo>
                      <a:pt x="212" y="1784"/>
                    </a:lnTo>
                    <a:lnTo>
                      <a:pt x="221" y="1779"/>
                    </a:lnTo>
                    <a:lnTo>
                      <a:pt x="220" y="1773"/>
                    </a:lnTo>
                    <a:lnTo>
                      <a:pt x="217" y="1769"/>
                    </a:lnTo>
                    <a:lnTo>
                      <a:pt x="215" y="1765"/>
                    </a:lnTo>
                    <a:lnTo>
                      <a:pt x="220" y="1762"/>
                    </a:lnTo>
                    <a:lnTo>
                      <a:pt x="219" y="1756"/>
                    </a:lnTo>
                    <a:lnTo>
                      <a:pt x="220" y="1752"/>
                    </a:lnTo>
                    <a:lnTo>
                      <a:pt x="222" y="1748"/>
                    </a:lnTo>
                    <a:lnTo>
                      <a:pt x="224" y="1744"/>
                    </a:lnTo>
                    <a:lnTo>
                      <a:pt x="227" y="1741"/>
                    </a:lnTo>
                    <a:lnTo>
                      <a:pt x="227" y="1737"/>
                    </a:lnTo>
                    <a:lnTo>
                      <a:pt x="225" y="1734"/>
                    </a:lnTo>
                    <a:lnTo>
                      <a:pt x="222" y="1731"/>
                    </a:lnTo>
                    <a:lnTo>
                      <a:pt x="227" y="1731"/>
                    </a:lnTo>
                    <a:lnTo>
                      <a:pt x="229" y="1728"/>
                    </a:lnTo>
                    <a:lnTo>
                      <a:pt x="232" y="1725"/>
                    </a:lnTo>
                    <a:lnTo>
                      <a:pt x="236" y="1722"/>
                    </a:lnTo>
                    <a:lnTo>
                      <a:pt x="233" y="1719"/>
                    </a:lnTo>
                    <a:lnTo>
                      <a:pt x="233" y="1717"/>
                    </a:lnTo>
                    <a:lnTo>
                      <a:pt x="233" y="1714"/>
                    </a:lnTo>
                    <a:lnTo>
                      <a:pt x="233" y="1710"/>
                    </a:lnTo>
                    <a:lnTo>
                      <a:pt x="236" y="1707"/>
                    </a:lnTo>
                    <a:lnTo>
                      <a:pt x="238" y="1702"/>
                    </a:lnTo>
                    <a:lnTo>
                      <a:pt x="240" y="1698"/>
                    </a:lnTo>
                    <a:lnTo>
                      <a:pt x="241" y="1694"/>
                    </a:lnTo>
                    <a:lnTo>
                      <a:pt x="242" y="1690"/>
                    </a:lnTo>
                    <a:lnTo>
                      <a:pt x="242" y="1685"/>
                    </a:lnTo>
                    <a:lnTo>
                      <a:pt x="242" y="1681"/>
                    </a:lnTo>
                    <a:lnTo>
                      <a:pt x="241" y="1675"/>
                    </a:lnTo>
                    <a:lnTo>
                      <a:pt x="240" y="1675"/>
                    </a:lnTo>
                    <a:lnTo>
                      <a:pt x="239" y="1673"/>
                    </a:lnTo>
                    <a:lnTo>
                      <a:pt x="238" y="1671"/>
                    </a:lnTo>
                    <a:lnTo>
                      <a:pt x="237" y="1670"/>
                    </a:lnTo>
                    <a:lnTo>
                      <a:pt x="238" y="1664"/>
                    </a:lnTo>
                    <a:lnTo>
                      <a:pt x="240" y="1659"/>
                    </a:lnTo>
                    <a:lnTo>
                      <a:pt x="242" y="1653"/>
                    </a:lnTo>
                    <a:lnTo>
                      <a:pt x="247" y="1650"/>
                    </a:lnTo>
                    <a:lnTo>
                      <a:pt x="249" y="1647"/>
                    </a:lnTo>
                    <a:lnTo>
                      <a:pt x="249" y="1643"/>
                    </a:lnTo>
                    <a:lnTo>
                      <a:pt x="251" y="1640"/>
                    </a:lnTo>
                    <a:lnTo>
                      <a:pt x="255" y="1638"/>
                    </a:lnTo>
                    <a:lnTo>
                      <a:pt x="257" y="1640"/>
                    </a:lnTo>
                    <a:lnTo>
                      <a:pt x="260" y="1641"/>
                    </a:lnTo>
                    <a:lnTo>
                      <a:pt x="264" y="1640"/>
                    </a:lnTo>
                    <a:lnTo>
                      <a:pt x="266" y="1638"/>
                    </a:lnTo>
                    <a:lnTo>
                      <a:pt x="268" y="1636"/>
                    </a:lnTo>
                    <a:lnTo>
                      <a:pt x="273" y="1633"/>
                    </a:lnTo>
                    <a:lnTo>
                      <a:pt x="275" y="1630"/>
                    </a:lnTo>
                    <a:lnTo>
                      <a:pt x="277" y="1626"/>
                    </a:lnTo>
                    <a:lnTo>
                      <a:pt x="277" y="1621"/>
                    </a:lnTo>
                    <a:lnTo>
                      <a:pt x="275" y="1618"/>
                    </a:lnTo>
                    <a:lnTo>
                      <a:pt x="273" y="1615"/>
                    </a:lnTo>
                    <a:lnTo>
                      <a:pt x="273" y="1611"/>
                    </a:lnTo>
                    <a:lnTo>
                      <a:pt x="275" y="1608"/>
                    </a:lnTo>
                    <a:lnTo>
                      <a:pt x="277" y="1606"/>
                    </a:lnTo>
                    <a:lnTo>
                      <a:pt x="279" y="1605"/>
                    </a:lnTo>
                    <a:lnTo>
                      <a:pt x="281" y="1602"/>
                    </a:lnTo>
                    <a:lnTo>
                      <a:pt x="276" y="1599"/>
                    </a:lnTo>
                    <a:lnTo>
                      <a:pt x="273" y="1593"/>
                    </a:lnTo>
                    <a:lnTo>
                      <a:pt x="269" y="1588"/>
                    </a:lnTo>
                    <a:lnTo>
                      <a:pt x="262" y="1589"/>
                    </a:lnTo>
                    <a:lnTo>
                      <a:pt x="259" y="1585"/>
                    </a:lnTo>
                    <a:lnTo>
                      <a:pt x="257" y="1582"/>
                    </a:lnTo>
                    <a:lnTo>
                      <a:pt x="258" y="1579"/>
                    </a:lnTo>
                    <a:lnTo>
                      <a:pt x="260" y="1576"/>
                    </a:lnTo>
                    <a:lnTo>
                      <a:pt x="262" y="1573"/>
                    </a:lnTo>
                    <a:lnTo>
                      <a:pt x="263" y="1570"/>
                    </a:lnTo>
                    <a:lnTo>
                      <a:pt x="262" y="1568"/>
                    </a:lnTo>
                    <a:lnTo>
                      <a:pt x="259" y="1566"/>
                    </a:lnTo>
                    <a:lnTo>
                      <a:pt x="257" y="1561"/>
                    </a:lnTo>
                    <a:lnTo>
                      <a:pt x="259" y="1557"/>
                    </a:lnTo>
                    <a:lnTo>
                      <a:pt x="262" y="1554"/>
                    </a:lnTo>
                    <a:lnTo>
                      <a:pt x="265" y="1549"/>
                    </a:lnTo>
                    <a:lnTo>
                      <a:pt x="268" y="1548"/>
                    </a:lnTo>
                    <a:lnTo>
                      <a:pt x="270" y="1552"/>
                    </a:lnTo>
                    <a:lnTo>
                      <a:pt x="273" y="1553"/>
                    </a:lnTo>
                    <a:lnTo>
                      <a:pt x="275" y="1549"/>
                    </a:lnTo>
                    <a:lnTo>
                      <a:pt x="275" y="1544"/>
                    </a:lnTo>
                    <a:lnTo>
                      <a:pt x="277" y="1538"/>
                    </a:lnTo>
                    <a:lnTo>
                      <a:pt x="279" y="1534"/>
                    </a:lnTo>
                    <a:lnTo>
                      <a:pt x="278" y="1528"/>
                    </a:lnTo>
                    <a:lnTo>
                      <a:pt x="273" y="1525"/>
                    </a:lnTo>
                    <a:lnTo>
                      <a:pt x="274" y="1519"/>
                    </a:lnTo>
                    <a:lnTo>
                      <a:pt x="276" y="1514"/>
                    </a:lnTo>
                    <a:lnTo>
                      <a:pt x="276" y="1509"/>
                    </a:lnTo>
                    <a:lnTo>
                      <a:pt x="278" y="1508"/>
                    </a:lnTo>
                    <a:lnTo>
                      <a:pt x="279" y="1506"/>
                    </a:lnTo>
                    <a:lnTo>
                      <a:pt x="279" y="1503"/>
                    </a:lnTo>
                    <a:lnTo>
                      <a:pt x="279" y="1502"/>
                    </a:lnTo>
                    <a:lnTo>
                      <a:pt x="276" y="1501"/>
                    </a:lnTo>
                    <a:lnTo>
                      <a:pt x="275" y="1498"/>
                    </a:lnTo>
                    <a:lnTo>
                      <a:pt x="275" y="1494"/>
                    </a:lnTo>
                    <a:lnTo>
                      <a:pt x="276" y="1491"/>
                    </a:lnTo>
                    <a:lnTo>
                      <a:pt x="279" y="1485"/>
                    </a:lnTo>
                    <a:lnTo>
                      <a:pt x="285" y="1482"/>
                    </a:lnTo>
                    <a:lnTo>
                      <a:pt x="290" y="1480"/>
                    </a:lnTo>
                    <a:lnTo>
                      <a:pt x="286" y="1473"/>
                    </a:lnTo>
                    <a:lnTo>
                      <a:pt x="284" y="1469"/>
                    </a:lnTo>
                    <a:lnTo>
                      <a:pt x="281" y="1466"/>
                    </a:lnTo>
                    <a:lnTo>
                      <a:pt x="279" y="1463"/>
                    </a:lnTo>
                    <a:lnTo>
                      <a:pt x="281" y="1458"/>
                    </a:lnTo>
                    <a:lnTo>
                      <a:pt x="284" y="1455"/>
                    </a:lnTo>
                    <a:lnTo>
                      <a:pt x="288" y="1455"/>
                    </a:lnTo>
                    <a:lnTo>
                      <a:pt x="292" y="1456"/>
                    </a:lnTo>
                    <a:lnTo>
                      <a:pt x="294" y="1452"/>
                    </a:lnTo>
                    <a:lnTo>
                      <a:pt x="294" y="1448"/>
                    </a:lnTo>
                    <a:lnTo>
                      <a:pt x="295" y="1443"/>
                    </a:lnTo>
                    <a:lnTo>
                      <a:pt x="296" y="1439"/>
                    </a:lnTo>
                    <a:lnTo>
                      <a:pt x="296" y="1435"/>
                    </a:lnTo>
                    <a:lnTo>
                      <a:pt x="296" y="1431"/>
                    </a:lnTo>
                    <a:lnTo>
                      <a:pt x="296" y="1427"/>
                    </a:lnTo>
                    <a:lnTo>
                      <a:pt x="294" y="1424"/>
                    </a:lnTo>
                    <a:lnTo>
                      <a:pt x="291" y="1420"/>
                    </a:lnTo>
                    <a:lnTo>
                      <a:pt x="292" y="1420"/>
                    </a:lnTo>
                    <a:lnTo>
                      <a:pt x="294" y="1421"/>
                    </a:lnTo>
                    <a:lnTo>
                      <a:pt x="296" y="1420"/>
                    </a:lnTo>
                    <a:lnTo>
                      <a:pt x="296" y="1417"/>
                    </a:lnTo>
                    <a:lnTo>
                      <a:pt x="294" y="1413"/>
                    </a:lnTo>
                    <a:lnTo>
                      <a:pt x="292" y="1412"/>
                    </a:lnTo>
                    <a:lnTo>
                      <a:pt x="290" y="1410"/>
                    </a:lnTo>
                    <a:lnTo>
                      <a:pt x="291" y="1405"/>
                    </a:lnTo>
                    <a:lnTo>
                      <a:pt x="290" y="1401"/>
                    </a:lnTo>
                    <a:lnTo>
                      <a:pt x="287" y="1396"/>
                    </a:lnTo>
                    <a:lnTo>
                      <a:pt x="288" y="1392"/>
                    </a:lnTo>
                    <a:lnTo>
                      <a:pt x="290" y="1386"/>
                    </a:lnTo>
                    <a:lnTo>
                      <a:pt x="290" y="1380"/>
                    </a:lnTo>
                    <a:lnTo>
                      <a:pt x="292" y="1375"/>
                    </a:lnTo>
                    <a:lnTo>
                      <a:pt x="296" y="1373"/>
                    </a:lnTo>
                    <a:lnTo>
                      <a:pt x="299" y="1372"/>
                    </a:lnTo>
                    <a:lnTo>
                      <a:pt x="301" y="1368"/>
                    </a:lnTo>
                    <a:lnTo>
                      <a:pt x="302" y="1366"/>
                    </a:lnTo>
                    <a:lnTo>
                      <a:pt x="303" y="1363"/>
                    </a:lnTo>
                    <a:lnTo>
                      <a:pt x="303" y="1359"/>
                    </a:lnTo>
                    <a:lnTo>
                      <a:pt x="304" y="1356"/>
                    </a:lnTo>
                    <a:lnTo>
                      <a:pt x="305" y="1353"/>
                    </a:lnTo>
                    <a:lnTo>
                      <a:pt x="307" y="1349"/>
                    </a:lnTo>
                    <a:lnTo>
                      <a:pt x="307" y="1344"/>
                    </a:lnTo>
                    <a:lnTo>
                      <a:pt x="311" y="1343"/>
                    </a:lnTo>
                    <a:lnTo>
                      <a:pt x="315" y="1341"/>
                    </a:lnTo>
                    <a:lnTo>
                      <a:pt x="316" y="1336"/>
                    </a:lnTo>
                    <a:lnTo>
                      <a:pt x="312" y="1332"/>
                    </a:lnTo>
                    <a:lnTo>
                      <a:pt x="308" y="1330"/>
                    </a:lnTo>
                    <a:lnTo>
                      <a:pt x="305" y="1326"/>
                    </a:lnTo>
                    <a:lnTo>
                      <a:pt x="305" y="1319"/>
                    </a:lnTo>
                    <a:lnTo>
                      <a:pt x="310" y="1319"/>
                    </a:lnTo>
                    <a:lnTo>
                      <a:pt x="313" y="1318"/>
                    </a:lnTo>
                    <a:lnTo>
                      <a:pt x="314" y="1315"/>
                    </a:lnTo>
                    <a:lnTo>
                      <a:pt x="314" y="1311"/>
                    </a:lnTo>
                    <a:lnTo>
                      <a:pt x="314" y="1308"/>
                    </a:lnTo>
                    <a:lnTo>
                      <a:pt x="315" y="1304"/>
                    </a:lnTo>
                    <a:lnTo>
                      <a:pt x="317" y="1300"/>
                    </a:lnTo>
                    <a:lnTo>
                      <a:pt x="320" y="1298"/>
                    </a:lnTo>
                    <a:lnTo>
                      <a:pt x="319" y="1296"/>
                    </a:lnTo>
                    <a:lnTo>
                      <a:pt x="320" y="1294"/>
                    </a:lnTo>
                    <a:lnTo>
                      <a:pt x="320" y="1293"/>
                    </a:lnTo>
                    <a:lnTo>
                      <a:pt x="321" y="1291"/>
                    </a:lnTo>
                    <a:lnTo>
                      <a:pt x="320" y="1289"/>
                    </a:lnTo>
                    <a:lnTo>
                      <a:pt x="320" y="1285"/>
                    </a:lnTo>
                    <a:lnTo>
                      <a:pt x="320" y="1282"/>
                    </a:lnTo>
                    <a:lnTo>
                      <a:pt x="320" y="1279"/>
                    </a:lnTo>
                    <a:lnTo>
                      <a:pt x="321" y="1276"/>
                    </a:lnTo>
                    <a:lnTo>
                      <a:pt x="321" y="1272"/>
                    </a:lnTo>
                    <a:lnTo>
                      <a:pt x="320" y="1269"/>
                    </a:lnTo>
                    <a:lnTo>
                      <a:pt x="320" y="1266"/>
                    </a:lnTo>
                    <a:lnTo>
                      <a:pt x="322" y="1261"/>
                    </a:lnTo>
                    <a:lnTo>
                      <a:pt x="326" y="1257"/>
                    </a:lnTo>
                    <a:lnTo>
                      <a:pt x="328" y="1251"/>
                    </a:lnTo>
                    <a:lnTo>
                      <a:pt x="330" y="1246"/>
                    </a:lnTo>
                    <a:lnTo>
                      <a:pt x="331" y="1241"/>
                    </a:lnTo>
                    <a:lnTo>
                      <a:pt x="333" y="1236"/>
                    </a:lnTo>
                    <a:lnTo>
                      <a:pt x="333" y="1231"/>
                    </a:lnTo>
                    <a:lnTo>
                      <a:pt x="334" y="1227"/>
                    </a:lnTo>
                    <a:lnTo>
                      <a:pt x="334" y="1228"/>
                    </a:lnTo>
                    <a:lnTo>
                      <a:pt x="335" y="1229"/>
                    </a:lnTo>
                    <a:lnTo>
                      <a:pt x="336" y="1229"/>
                    </a:lnTo>
                    <a:lnTo>
                      <a:pt x="337" y="1225"/>
                    </a:lnTo>
                    <a:lnTo>
                      <a:pt x="340" y="1221"/>
                    </a:lnTo>
                    <a:lnTo>
                      <a:pt x="343" y="1218"/>
                    </a:lnTo>
                    <a:lnTo>
                      <a:pt x="345" y="1213"/>
                    </a:lnTo>
                    <a:lnTo>
                      <a:pt x="347" y="1214"/>
                    </a:lnTo>
                    <a:lnTo>
                      <a:pt x="348" y="1212"/>
                    </a:lnTo>
                    <a:lnTo>
                      <a:pt x="348" y="1209"/>
                    </a:lnTo>
                    <a:lnTo>
                      <a:pt x="350" y="1208"/>
                    </a:lnTo>
                    <a:lnTo>
                      <a:pt x="351" y="1205"/>
                    </a:lnTo>
                    <a:lnTo>
                      <a:pt x="354" y="1205"/>
                    </a:lnTo>
                    <a:lnTo>
                      <a:pt x="355" y="1205"/>
                    </a:lnTo>
                    <a:lnTo>
                      <a:pt x="357" y="1202"/>
                    </a:lnTo>
                    <a:lnTo>
                      <a:pt x="360" y="1199"/>
                    </a:lnTo>
                    <a:lnTo>
                      <a:pt x="363" y="1194"/>
                    </a:lnTo>
                    <a:lnTo>
                      <a:pt x="366" y="1191"/>
                    </a:lnTo>
                    <a:lnTo>
                      <a:pt x="370" y="1188"/>
                    </a:lnTo>
                    <a:lnTo>
                      <a:pt x="374" y="1190"/>
                    </a:lnTo>
                    <a:lnTo>
                      <a:pt x="376" y="1193"/>
                    </a:lnTo>
                    <a:lnTo>
                      <a:pt x="377" y="1195"/>
                    </a:lnTo>
                    <a:lnTo>
                      <a:pt x="378" y="1195"/>
                    </a:lnTo>
                    <a:lnTo>
                      <a:pt x="377" y="1193"/>
                    </a:lnTo>
                    <a:lnTo>
                      <a:pt x="377" y="1191"/>
                    </a:lnTo>
                    <a:lnTo>
                      <a:pt x="377" y="1188"/>
                    </a:lnTo>
                    <a:lnTo>
                      <a:pt x="376" y="1186"/>
                    </a:lnTo>
                    <a:lnTo>
                      <a:pt x="381" y="1183"/>
                    </a:lnTo>
                    <a:lnTo>
                      <a:pt x="382" y="1179"/>
                    </a:lnTo>
                    <a:lnTo>
                      <a:pt x="381" y="1175"/>
                    </a:lnTo>
                    <a:lnTo>
                      <a:pt x="379" y="1170"/>
                    </a:lnTo>
                    <a:lnTo>
                      <a:pt x="382" y="1167"/>
                    </a:lnTo>
                    <a:lnTo>
                      <a:pt x="385" y="1163"/>
                    </a:lnTo>
                    <a:lnTo>
                      <a:pt x="388" y="1158"/>
                    </a:lnTo>
                    <a:lnTo>
                      <a:pt x="392" y="1158"/>
                    </a:lnTo>
                    <a:lnTo>
                      <a:pt x="393" y="1152"/>
                    </a:lnTo>
                    <a:lnTo>
                      <a:pt x="394" y="1148"/>
                    </a:lnTo>
                    <a:lnTo>
                      <a:pt x="396" y="1144"/>
                    </a:lnTo>
                    <a:lnTo>
                      <a:pt x="400" y="1141"/>
                    </a:lnTo>
                    <a:lnTo>
                      <a:pt x="402" y="1145"/>
                    </a:lnTo>
                    <a:lnTo>
                      <a:pt x="402" y="1150"/>
                    </a:lnTo>
                    <a:lnTo>
                      <a:pt x="402" y="1154"/>
                    </a:lnTo>
                    <a:lnTo>
                      <a:pt x="402" y="1158"/>
                    </a:lnTo>
                    <a:lnTo>
                      <a:pt x="399" y="1158"/>
                    </a:lnTo>
                    <a:lnTo>
                      <a:pt x="397" y="1158"/>
                    </a:lnTo>
                    <a:lnTo>
                      <a:pt x="395" y="1158"/>
                    </a:lnTo>
                    <a:lnTo>
                      <a:pt x="393" y="1158"/>
                    </a:lnTo>
                    <a:lnTo>
                      <a:pt x="393" y="1161"/>
                    </a:lnTo>
                    <a:lnTo>
                      <a:pt x="393" y="1165"/>
                    </a:lnTo>
                    <a:lnTo>
                      <a:pt x="395" y="1169"/>
                    </a:lnTo>
                    <a:lnTo>
                      <a:pt x="396" y="1173"/>
                    </a:lnTo>
                    <a:lnTo>
                      <a:pt x="399" y="1176"/>
                    </a:lnTo>
                    <a:lnTo>
                      <a:pt x="399" y="1180"/>
                    </a:lnTo>
                    <a:lnTo>
                      <a:pt x="398" y="1184"/>
                    </a:lnTo>
                    <a:lnTo>
                      <a:pt x="395" y="1187"/>
                    </a:lnTo>
                    <a:lnTo>
                      <a:pt x="395" y="1192"/>
                    </a:lnTo>
                    <a:lnTo>
                      <a:pt x="395" y="1195"/>
                    </a:lnTo>
                    <a:lnTo>
                      <a:pt x="392" y="1196"/>
                    </a:lnTo>
                    <a:lnTo>
                      <a:pt x="390" y="1197"/>
                    </a:lnTo>
                    <a:lnTo>
                      <a:pt x="387" y="1199"/>
                    </a:lnTo>
                    <a:lnTo>
                      <a:pt x="385" y="1200"/>
                    </a:lnTo>
                    <a:lnTo>
                      <a:pt x="385" y="1202"/>
                    </a:lnTo>
                    <a:lnTo>
                      <a:pt x="387" y="1206"/>
                    </a:lnTo>
                    <a:lnTo>
                      <a:pt x="383" y="1211"/>
                    </a:lnTo>
                    <a:lnTo>
                      <a:pt x="385" y="1215"/>
                    </a:lnTo>
                    <a:lnTo>
                      <a:pt x="387" y="1220"/>
                    </a:lnTo>
                    <a:lnTo>
                      <a:pt x="386" y="1225"/>
                    </a:lnTo>
                    <a:lnTo>
                      <a:pt x="383" y="1227"/>
                    </a:lnTo>
                    <a:lnTo>
                      <a:pt x="381" y="1229"/>
                    </a:lnTo>
                    <a:lnTo>
                      <a:pt x="380" y="1232"/>
                    </a:lnTo>
                    <a:lnTo>
                      <a:pt x="380" y="1236"/>
                    </a:lnTo>
                    <a:lnTo>
                      <a:pt x="379" y="1239"/>
                    </a:lnTo>
                    <a:lnTo>
                      <a:pt x="378" y="1242"/>
                    </a:lnTo>
                    <a:lnTo>
                      <a:pt x="378" y="1245"/>
                    </a:lnTo>
                    <a:lnTo>
                      <a:pt x="376" y="1247"/>
                    </a:lnTo>
                    <a:lnTo>
                      <a:pt x="375" y="1251"/>
                    </a:lnTo>
                    <a:lnTo>
                      <a:pt x="375" y="1255"/>
                    </a:lnTo>
                    <a:lnTo>
                      <a:pt x="375" y="1259"/>
                    </a:lnTo>
                    <a:lnTo>
                      <a:pt x="376" y="1263"/>
                    </a:lnTo>
                    <a:lnTo>
                      <a:pt x="375" y="1266"/>
                    </a:lnTo>
                    <a:lnTo>
                      <a:pt x="374" y="1270"/>
                    </a:lnTo>
                    <a:lnTo>
                      <a:pt x="373" y="1273"/>
                    </a:lnTo>
                    <a:lnTo>
                      <a:pt x="370" y="1275"/>
                    </a:lnTo>
                    <a:lnTo>
                      <a:pt x="372" y="1281"/>
                    </a:lnTo>
                    <a:lnTo>
                      <a:pt x="373" y="1287"/>
                    </a:lnTo>
                    <a:lnTo>
                      <a:pt x="372" y="1293"/>
                    </a:lnTo>
                    <a:lnTo>
                      <a:pt x="372" y="1300"/>
                    </a:lnTo>
                    <a:lnTo>
                      <a:pt x="369" y="1306"/>
                    </a:lnTo>
                    <a:lnTo>
                      <a:pt x="369" y="1312"/>
                    </a:lnTo>
                    <a:lnTo>
                      <a:pt x="368" y="1319"/>
                    </a:lnTo>
                    <a:lnTo>
                      <a:pt x="367" y="1326"/>
                    </a:lnTo>
                    <a:lnTo>
                      <a:pt x="366" y="1328"/>
                    </a:lnTo>
                    <a:lnTo>
                      <a:pt x="365" y="1330"/>
                    </a:lnTo>
                    <a:lnTo>
                      <a:pt x="366" y="1334"/>
                    </a:lnTo>
                    <a:lnTo>
                      <a:pt x="367" y="1337"/>
                    </a:lnTo>
                    <a:lnTo>
                      <a:pt x="367" y="1341"/>
                    </a:lnTo>
                    <a:lnTo>
                      <a:pt x="367" y="1344"/>
                    </a:lnTo>
                    <a:lnTo>
                      <a:pt x="366" y="1347"/>
                    </a:lnTo>
                    <a:lnTo>
                      <a:pt x="363" y="1349"/>
                    </a:lnTo>
                    <a:lnTo>
                      <a:pt x="363" y="1353"/>
                    </a:lnTo>
                    <a:lnTo>
                      <a:pt x="363" y="1358"/>
                    </a:lnTo>
                    <a:lnTo>
                      <a:pt x="361" y="1362"/>
                    </a:lnTo>
                    <a:lnTo>
                      <a:pt x="359" y="1366"/>
                    </a:lnTo>
                    <a:lnTo>
                      <a:pt x="358" y="1370"/>
                    </a:lnTo>
                    <a:lnTo>
                      <a:pt x="356" y="1373"/>
                    </a:lnTo>
                    <a:lnTo>
                      <a:pt x="355" y="1377"/>
                    </a:lnTo>
                    <a:lnTo>
                      <a:pt x="354" y="1381"/>
                    </a:lnTo>
                    <a:lnTo>
                      <a:pt x="352" y="1381"/>
                    </a:lnTo>
                    <a:lnTo>
                      <a:pt x="349" y="1379"/>
                    </a:lnTo>
                    <a:lnTo>
                      <a:pt x="346" y="1377"/>
                    </a:lnTo>
                    <a:lnTo>
                      <a:pt x="341" y="1379"/>
                    </a:lnTo>
                    <a:lnTo>
                      <a:pt x="341" y="1381"/>
                    </a:lnTo>
                    <a:lnTo>
                      <a:pt x="341" y="1385"/>
                    </a:lnTo>
                    <a:lnTo>
                      <a:pt x="340" y="1388"/>
                    </a:lnTo>
                    <a:lnTo>
                      <a:pt x="340" y="1391"/>
                    </a:lnTo>
                    <a:lnTo>
                      <a:pt x="340" y="1394"/>
                    </a:lnTo>
                    <a:lnTo>
                      <a:pt x="340" y="1398"/>
                    </a:lnTo>
                    <a:lnTo>
                      <a:pt x="341" y="1400"/>
                    </a:lnTo>
                    <a:lnTo>
                      <a:pt x="344" y="1402"/>
                    </a:lnTo>
                    <a:lnTo>
                      <a:pt x="339" y="1401"/>
                    </a:lnTo>
                    <a:lnTo>
                      <a:pt x="336" y="1403"/>
                    </a:lnTo>
                    <a:lnTo>
                      <a:pt x="334" y="1406"/>
                    </a:lnTo>
                    <a:lnTo>
                      <a:pt x="335" y="1409"/>
                    </a:lnTo>
                    <a:lnTo>
                      <a:pt x="335" y="1413"/>
                    </a:lnTo>
                    <a:lnTo>
                      <a:pt x="336" y="1417"/>
                    </a:lnTo>
                    <a:lnTo>
                      <a:pt x="335" y="1420"/>
                    </a:lnTo>
                    <a:lnTo>
                      <a:pt x="333" y="1424"/>
                    </a:lnTo>
                    <a:lnTo>
                      <a:pt x="334" y="1426"/>
                    </a:lnTo>
                    <a:lnTo>
                      <a:pt x="335" y="1429"/>
                    </a:lnTo>
                    <a:lnTo>
                      <a:pt x="335" y="1432"/>
                    </a:lnTo>
                    <a:lnTo>
                      <a:pt x="334" y="1435"/>
                    </a:lnTo>
                    <a:lnTo>
                      <a:pt x="331" y="1437"/>
                    </a:lnTo>
                    <a:lnTo>
                      <a:pt x="331" y="1440"/>
                    </a:lnTo>
                    <a:lnTo>
                      <a:pt x="331" y="1443"/>
                    </a:lnTo>
                    <a:lnTo>
                      <a:pt x="333" y="1446"/>
                    </a:lnTo>
                    <a:lnTo>
                      <a:pt x="335" y="1448"/>
                    </a:lnTo>
                    <a:lnTo>
                      <a:pt x="337" y="1450"/>
                    </a:lnTo>
                    <a:lnTo>
                      <a:pt x="337" y="1452"/>
                    </a:lnTo>
                    <a:lnTo>
                      <a:pt x="336" y="1454"/>
                    </a:lnTo>
                    <a:lnTo>
                      <a:pt x="333" y="1458"/>
                    </a:lnTo>
                    <a:lnTo>
                      <a:pt x="333" y="1464"/>
                    </a:lnTo>
                    <a:lnTo>
                      <a:pt x="333" y="1469"/>
                    </a:lnTo>
                    <a:lnTo>
                      <a:pt x="331" y="1473"/>
                    </a:lnTo>
                    <a:lnTo>
                      <a:pt x="329" y="1477"/>
                    </a:lnTo>
                    <a:lnTo>
                      <a:pt x="329" y="1482"/>
                    </a:lnTo>
                    <a:lnTo>
                      <a:pt x="329" y="1486"/>
                    </a:lnTo>
                    <a:lnTo>
                      <a:pt x="329" y="1490"/>
                    </a:lnTo>
                    <a:lnTo>
                      <a:pt x="330" y="1493"/>
                    </a:lnTo>
                    <a:lnTo>
                      <a:pt x="329" y="1497"/>
                    </a:lnTo>
                    <a:lnTo>
                      <a:pt x="328" y="1500"/>
                    </a:lnTo>
                    <a:lnTo>
                      <a:pt x="324" y="1502"/>
                    </a:lnTo>
                    <a:lnTo>
                      <a:pt x="324" y="1506"/>
                    </a:lnTo>
                    <a:lnTo>
                      <a:pt x="324" y="1510"/>
                    </a:lnTo>
                    <a:lnTo>
                      <a:pt x="324" y="1512"/>
                    </a:lnTo>
                    <a:lnTo>
                      <a:pt x="323" y="1516"/>
                    </a:lnTo>
                    <a:lnTo>
                      <a:pt x="322" y="1518"/>
                    </a:lnTo>
                    <a:lnTo>
                      <a:pt x="321" y="1521"/>
                    </a:lnTo>
                    <a:lnTo>
                      <a:pt x="320" y="1525"/>
                    </a:lnTo>
                    <a:lnTo>
                      <a:pt x="320" y="1528"/>
                    </a:lnTo>
                    <a:lnTo>
                      <a:pt x="322" y="1531"/>
                    </a:lnTo>
                    <a:lnTo>
                      <a:pt x="322" y="1535"/>
                    </a:lnTo>
                    <a:lnTo>
                      <a:pt x="323" y="1538"/>
                    </a:lnTo>
                    <a:lnTo>
                      <a:pt x="323" y="1542"/>
                    </a:lnTo>
                    <a:lnTo>
                      <a:pt x="322" y="1546"/>
                    </a:lnTo>
                    <a:lnTo>
                      <a:pt x="322" y="1551"/>
                    </a:lnTo>
                    <a:lnTo>
                      <a:pt x="323" y="1554"/>
                    </a:lnTo>
                    <a:lnTo>
                      <a:pt x="324" y="1557"/>
                    </a:lnTo>
                    <a:lnTo>
                      <a:pt x="323" y="1564"/>
                    </a:lnTo>
                    <a:lnTo>
                      <a:pt x="319" y="1567"/>
                    </a:lnTo>
                    <a:lnTo>
                      <a:pt x="315" y="1571"/>
                    </a:lnTo>
                    <a:lnTo>
                      <a:pt x="315" y="1578"/>
                    </a:lnTo>
                    <a:lnTo>
                      <a:pt x="313" y="1579"/>
                    </a:lnTo>
                    <a:lnTo>
                      <a:pt x="313" y="1582"/>
                    </a:lnTo>
                    <a:lnTo>
                      <a:pt x="313" y="1585"/>
                    </a:lnTo>
                    <a:lnTo>
                      <a:pt x="312" y="1589"/>
                    </a:lnTo>
                    <a:lnTo>
                      <a:pt x="314" y="1591"/>
                    </a:lnTo>
                    <a:lnTo>
                      <a:pt x="315" y="1594"/>
                    </a:lnTo>
                    <a:lnTo>
                      <a:pt x="315" y="1598"/>
                    </a:lnTo>
                    <a:lnTo>
                      <a:pt x="315" y="1602"/>
                    </a:lnTo>
                    <a:lnTo>
                      <a:pt x="311" y="1607"/>
                    </a:lnTo>
                    <a:lnTo>
                      <a:pt x="309" y="1612"/>
                    </a:lnTo>
                    <a:lnTo>
                      <a:pt x="309" y="1618"/>
                    </a:lnTo>
                    <a:lnTo>
                      <a:pt x="309" y="1624"/>
                    </a:lnTo>
                    <a:lnTo>
                      <a:pt x="311" y="1630"/>
                    </a:lnTo>
                    <a:lnTo>
                      <a:pt x="311" y="1637"/>
                    </a:lnTo>
                    <a:lnTo>
                      <a:pt x="311" y="1643"/>
                    </a:lnTo>
                    <a:lnTo>
                      <a:pt x="308" y="1649"/>
                    </a:lnTo>
                    <a:lnTo>
                      <a:pt x="306" y="1650"/>
                    </a:lnTo>
                    <a:lnTo>
                      <a:pt x="305" y="1650"/>
                    </a:lnTo>
                    <a:lnTo>
                      <a:pt x="304" y="1651"/>
                    </a:lnTo>
                    <a:lnTo>
                      <a:pt x="303" y="1653"/>
                    </a:lnTo>
                    <a:lnTo>
                      <a:pt x="305" y="1655"/>
                    </a:lnTo>
                    <a:lnTo>
                      <a:pt x="306" y="1658"/>
                    </a:lnTo>
                    <a:lnTo>
                      <a:pt x="306" y="1661"/>
                    </a:lnTo>
                    <a:lnTo>
                      <a:pt x="305" y="1664"/>
                    </a:lnTo>
                    <a:lnTo>
                      <a:pt x="305" y="1666"/>
                    </a:lnTo>
                    <a:lnTo>
                      <a:pt x="303" y="1670"/>
                    </a:lnTo>
                    <a:lnTo>
                      <a:pt x="303" y="1673"/>
                    </a:lnTo>
                    <a:lnTo>
                      <a:pt x="303" y="1675"/>
                    </a:lnTo>
                    <a:lnTo>
                      <a:pt x="301" y="1680"/>
                    </a:lnTo>
                    <a:lnTo>
                      <a:pt x="300" y="1686"/>
                    </a:lnTo>
                    <a:lnTo>
                      <a:pt x="298" y="1691"/>
                    </a:lnTo>
                    <a:lnTo>
                      <a:pt x="294" y="1695"/>
                    </a:lnTo>
                    <a:lnTo>
                      <a:pt x="295" y="1697"/>
                    </a:lnTo>
                    <a:lnTo>
                      <a:pt x="296" y="1699"/>
                    </a:lnTo>
                    <a:lnTo>
                      <a:pt x="296" y="1701"/>
                    </a:lnTo>
                    <a:lnTo>
                      <a:pt x="296" y="1704"/>
                    </a:lnTo>
                    <a:lnTo>
                      <a:pt x="293" y="1706"/>
                    </a:lnTo>
                    <a:lnTo>
                      <a:pt x="293" y="1711"/>
                    </a:lnTo>
                    <a:lnTo>
                      <a:pt x="292" y="1716"/>
                    </a:lnTo>
                    <a:lnTo>
                      <a:pt x="287" y="1720"/>
                    </a:lnTo>
                    <a:lnTo>
                      <a:pt x="286" y="1725"/>
                    </a:lnTo>
                    <a:lnTo>
                      <a:pt x="285" y="1731"/>
                    </a:lnTo>
                    <a:lnTo>
                      <a:pt x="286" y="1737"/>
                    </a:lnTo>
                    <a:lnTo>
                      <a:pt x="286" y="1743"/>
                    </a:lnTo>
                    <a:lnTo>
                      <a:pt x="286" y="1750"/>
                    </a:lnTo>
                    <a:lnTo>
                      <a:pt x="285" y="1754"/>
                    </a:lnTo>
                    <a:lnTo>
                      <a:pt x="283" y="1760"/>
                    </a:lnTo>
                    <a:lnTo>
                      <a:pt x="278" y="1763"/>
                    </a:lnTo>
                    <a:lnTo>
                      <a:pt x="279" y="1771"/>
                    </a:lnTo>
                    <a:lnTo>
                      <a:pt x="278" y="1777"/>
                    </a:lnTo>
                    <a:lnTo>
                      <a:pt x="276" y="1782"/>
                    </a:lnTo>
                    <a:lnTo>
                      <a:pt x="274" y="1788"/>
                    </a:lnTo>
                    <a:lnTo>
                      <a:pt x="273" y="1793"/>
                    </a:lnTo>
                    <a:lnTo>
                      <a:pt x="270" y="1799"/>
                    </a:lnTo>
                    <a:lnTo>
                      <a:pt x="270" y="1806"/>
                    </a:lnTo>
                    <a:lnTo>
                      <a:pt x="273" y="1813"/>
                    </a:lnTo>
                    <a:lnTo>
                      <a:pt x="270" y="1816"/>
                    </a:lnTo>
                    <a:lnTo>
                      <a:pt x="273" y="1820"/>
                    </a:lnTo>
                    <a:lnTo>
                      <a:pt x="273" y="1824"/>
                    </a:lnTo>
                    <a:lnTo>
                      <a:pt x="270" y="1827"/>
                    </a:lnTo>
                    <a:lnTo>
                      <a:pt x="273" y="1827"/>
                    </a:lnTo>
                    <a:lnTo>
                      <a:pt x="275" y="1827"/>
                    </a:lnTo>
                    <a:lnTo>
                      <a:pt x="276" y="1825"/>
                    </a:lnTo>
                    <a:lnTo>
                      <a:pt x="277" y="1824"/>
                    </a:lnTo>
                    <a:lnTo>
                      <a:pt x="277" y="1823"/>
                    </a:lnTo>
                    <a:lnTo>
                      <a:pt x="277" y="1821"/>
                    </a:lnTo>
                    <a:lnTo>
                      <a:pt x="279" y="1818"/>
                    </a:lnTo>
                    <a:lnTo>
                      <a:pt x="281" y="1818"/>
                    </a:lnTo>
                    <a:lnTo>
                      <a:pt x="285" y="1818"/>
                    </a:lnTo>
                    <a:lnTo>
                      <a:pt x="287" y="1815"/>
                    </a:lnTo>
                    <a:lnTo>
                      <a:pt x="288" y="1812"/>
                    </a:lnTo>
                    <a:lnTo>
                      <a:pt x="291" y="1810"/>
                    </a:lnTo>
                    <a:lnTo>
                      <a:pt x="292" y="1805"/>
                    </a:lnTo>
                    <a:lnTo>
                      <a:pt x="296" y="1800"/>
                    </a:lnTo>
                    <a:lnTo>
                      <a:pt x="299" y="1797"/>
                    </a:lnTo>
                    <a:lnTo>
                      <a:pt x="294" y="1793"/>
                    </a:lnTo>
                    <a:lnTo>
                      <a:pt x="293" y="1790"/>
                    </a:lnTo>
                    <a:lnTo>
                      <a:pt x="294" y="1786"/>
                    </a:lnTo>
                    <a:lnTo>
                      <a:pt x="294" y="1782"/>
                    </a:lnTo>
                    <a:lnTo>
                      <a:pt x="296" y="1780"/>
                    </a:lnTo>
                    <a:lnTo>
                      <a:pt x="297" y="1776"/>
                    </a:lnTo>
                    <a:lnTo>
                      <a:pt x="298" y="1772"/>
                    </a:lnTo>
                    <a:lnTo>
                      <a:pt x="298" y="1769"/>
                    </a:lnTo>
                    <a:lnTo>
                      <a:pt x="297" y="1765"/>
                    </a:lnTo>
                    <a:lnTo>
                      <a:pt x="301" y="1763"/>
                    </a:lnTo>
                    <a:lnTo>
                      <a:pt x="303" y="1762"/>
                    </a:lnTo>
                    <a:lnTo>
                      <a:pt x="305" y="1761"/>
                    </a:lnTo>
                    <a:lnTo>
                      <a:pt x="308" y="1759"/>
                    </a:lnTo>
                    <a:lnTo>
                      <a:pt x="305" y="1756"/>
                    </a:lnTo>
                    <a:lnTo>
                      <a:pt x="304" y="1753"/>
                    </a:lnTo>
                    <a:lnTo>
                      <a:pt x="303" y="1750"/>
                    </a:lnTo>
                    <a:lnTo>
                      <a:pt x="302" y="1747"/>
                    </a:lnTo>
                    <a:lnTo>
                      <a:pt x="302" y="1743"/>
                    </a:lnTo>
                    <a:lnTo>
                      <a:pt x="302" y="1741"/>
                    </a:lnTo>
                    <a:lnTo>
                      <a:pt x="302" y="1737"/>
                    </a:lnTo>
                    <a:lnTo>
                      <a:pt x="303" y="1734"/>
                    </a:lnTo>
                    <a:lnTo>
                      <a:pt x="305" y="1729"/>
                    </a:lnTo>
                    <a:lnTo>
                      <a:pt x="309" y="1726"/>
                    </a:lnTo>
                    <a:lnTo>
                      <a:pt x="313" y="1723"/>
                    </a:lnTo>
                    <a:lnTo>
                      <a:pt x="318" y="1720"/>
                    </a:lnTo>
                    <a:lnTo>
                      <a:pt x="320" y="1720"/>
                    </a:lnTo>
                    <a:lnTo>
                      <a:pt x="323" y="1718"/>
                    </a:lnTo>
                    <a:lnTo>
                      <a:pt x="326" y="1716"/>
                    </a:lnTo>
                    <a:lnTo>
                      <a:pt x="329" y="1717"/>
                    </a:lnTo>
                    <a:lnTo>
                      <a:pt x="331" y="1719"/>
                    </a:lnTo>
                    <a:lnTo>
                      <a:pt x="331" y="1721"/>
                    </a:lnTo>
                    <a:lnTo>
                      <a:pt x="333" y="1724"/>
                    </a:lnTo>
                    <a:lnTo>
                      <a:pt x="336" y="1724"/>
                    </a:lnTo>
                    <a:lnTo>
                      <a:pt x="337" y="1719"/>
                    </a:lnTo>
                    <a:lnTo>
                      <a:pt x="338" y="1715"/>
                    </a:lnTo>
                    <a:lnTo>
                      <a:pt x="338" y="1710"/>
                    </a:lnTo>
                    <a:lnTo>
                      <a:pt x="337" y="1706"/>
                    </a:lnTo>
                    <a:lnTo>
                      <a:pt x="337" y="1701"/>
                    </a:lnTo>
                    <a:lnTo>
                      <a:pt x="337" y="1697"/>
                    </a:lnTo>
                    <a:lnTo>
                      <a:pt x="337" y="1692"/>
                    </a:lnTo>
                    <a:lnTo>
                      <a:pt x="338" y="1689"/>
                    </a:lnTo>
                    <a:lnTo>
                      <a:pt x="336" y="1690"/>
                    </a:lnTo>
                    <a:lnTo>
                      <a:pt x="333" y="1690"/>
                    </a:lnTo>
                    <a:lnTo>
                      <a:pt x="331" y="1691"/>
                    </a:lnTo>
                    <a:lnTo>
                      <a:pt x="331" y="1693"/>
                    </a:lnTo>
                    <a:lnTo>
                      <a:pt x="333" y="1696"/>
                    </a:lnTo>
                    <a:lnTo>
                      <a:pt x="334" y="1699"/>
                    </a:lnTo>
                    <a:lnTo>
                      <a:pt x="333" y="1704"/>
                    </a:lnTo>
                    <a:lnTo>
                      <a:pt x="333" y="1708"/>
                    </a:lnTo>
                    <a:lnTo>
                      <a:pt x="331" y="1710"/>
                    </a:lnTo>
                    <a:lnTo>
                      <a:pt x="329" y="1709"/>
                    </a:lnTo>
                    <a:lnTo>
                      <a:pt x="326" y="1709"/>
                    </a:lnTo>
                    <a:lnTo>
                      <a:pt x="322" y="1708"/>
                    </a:lnTo>
                    <a:lnTo>
                      <a:pt x="320" y="1711"/>
                    </a:lnTo>
                    <a:lnTo>
                      <a:pt x="318" y="1716"/>
                    </a:lnTo>
                    <a:lnTo>
                      <a:pt x="314" y="1720"/>
                    </a:lnTo>
                    <a:lnTo>
                      <a:pt x="310" y="1720"/>
                    </a:lnTo>
                    <a:lnTo>
                      <a:pt x="309" y="1716"/>
                    </a:lnTo>
                    <a:lnTo>
                      <a:pt x="310" y="1714"/>
                    </a:lnTo>
                    <a:lnTo>
                      <a:pt x="312" y="1711"/>
                    </a:lnTo>
                    <a:lnTo>
                      <a:pt x="312" y="1708"/>
                    </a:lnTo>
                    <a:lnTo>
                      <a:pt x="313" y="1703"/>
                    </a:lnTo>
                    <a:lnTo>
                      <a:pt x="313" y="1698"/>
                    </a:lnTo>
                    <a:lnTo>
                      <a:pt x="313" y="1693"/>
                    </a:lnTo>
                    <a:lnTo>
                      <a:pt x="313" y="1689"/>
                    </a:lnTo>
                    <a:lnTo>
                      <a:pt x="314" y="1684"/>
                    </a:lnTo>
                    <a:lnTo>
                      <a:pt x="316" y="1680"/>
                    </a:lnTo>
                    <a:lnTo>
                      <a:pt x="319" y="1676"/>
                    </a:lnTo>
                    <a:lnTo>
                      <a:pt x="322" y="1673"/>
                    </a:lnTo>
                    <a:lnTo>
                      <a:pt x="324" y="1670"/>
                    </a:lnTo>
                    <a:lnTo>
                      <a:pt x="324" y="1666"/>
                    </a:lnTo>
                    <a:lnTo>
                      <a:pt x="326" y="1664"/>
                    </a:lnTo>
                    <a:lnTo>
                      <a:pt x="329" y="1662"/>
                    </a:lnTo>
                    <a:lnTo>
                      <a:pt x="335" y="1666"/>
                    </a:lnTo>
                    <a:lnTo>
                      <a:pt x="339" y="1670"/>
                    </a:lnTo>
                    <a:lnTo>
                      <a:pt x="341" y="1674"/>
                    </a:lnTo>
                    <a:lnTo>
                      <a:pt x="344" y="1680"/>
                    </a:lnTo>
                    <a:lnTo>
                      <a:pt x="346" y="1673"/>
                    </a:lnTo>
                    <a:lnTo>
                      <a:pt x="348" y="1666"/>
                    </a:lnTo>
                    <a:lnTo>
                      <a:pt x="348" y="1659"/>
                    </a:lnTo>
                    <a:lnTo>
                      <a:pt x="348" y="1651"/>
                    </a:lnTo>
                    <a:lnTo>
                      <a:pt x="349" y="1645"/>
                    </a:lnTo>
                    <a:lnTo>
                      <a:pt x="351" y="1638"/>
                    </a:lnTo>
                    <a:lnTo>
                      <a:pt x="354" y="1632"/>
                    </a:lnTo>
                    <a:lnTo>
                      <a:pt x="359" y="1626"/>
                    </a:lnTo>
                    <a:lnTo>
                      <a:pt x="357" y="1621"/>
                    </a:lnTo>
                    <a:lnTo>
                      <a:pt x="356" y="1616"/>
                    </a:lnTo>
                    <a:lnTo>
                      <a:pt x="357" y="1610"/>
                    </a:lnTo>
                    <a:lnTo>
                      <a:pt x="357" y="1603"/>
                    </a:lnTo>
                    <a:lnTo>
                      <a:pt x="357" y="1598"/>
                    </a:lnTo>
                    <a:lnTo>
                      <a:pt x="356" y="1593"/>
                    </a:lnTo>
                    <a:lnTo>
                      <a:pt x="353" y="1589"/>
                    </a:lnTo>
                    <a:lnTo>
                      <a:pt x="348" y="1585"/>
                    </a:lnTo>
                    <a:lnTo>
                      <a:pt x="347" y="1589"/>
                    </a:lnTo>
                    <a:lnTo>
                      <a:pt x="346" y="1592"/>
                    </a:lnTo>
                    <a:lnTo>
                      <a:pt x="344" y="1594"/>
                    </a:lnTo>
                    <a:lnTo>
                      <a:pt x="342" y="1598"/>
                    </a:lnTo>
                    <a:lnTo>
                      <a:pt x="341" y="1596"/>
                    </a:lnTo>
                    <a:lnTo>
                      <a:pt x="341" y="1593"/>
                    </a:lnTo>
                    <a:lnTo>
                      <a:pt x="341" y="1591"/>
                    </a:lnTo>
                    <a:lnTo>
                      <a:pt x="341" y="1589"/>
                    </a:lnTo>
                    <a:lnTo>
                      <a:pt x="345" y="1585"/>
                    </a:lnTo>
                    <a:lnTo>
                      <a:pt x="346" y="1580"/>
                    </a:lnTo>
                    <a:lnTo>
                      <a:pt x="346" y="1575"/>
                    </a:lnTo>
                    <a:lnTo>
                      <a:pt x="353" y="1574"/>
                    </a:lnTo>
                    <a:lnTo>
                      <a:pt x="354" y="1571"/>
                    </a:lnTo>
                    <a:lnTo>
                      <a:pt x="356" y="1567"/>
                    </a:lnTo>
                    <a:lnTo>
                      <a:pt x="357" y="1563"/>
                    </a:lnTo>
                    <a:lnTo>
                      <a:pt x="354" y="1561"/>
                    </a:lnTo>
                    <a:lnTo>
                      <a:pt x="353" y="1556"/>
                    </a:lnTo>
                    <a:lnTo>
                      <a:pt x="350" y="1552"/>
                    </a:lnTo>
                    <a:lnTo>
                      <a:pt x="349" y="1546"/>
                    </a:lnTo>
                    <a:lnTo>
                      <a:pt x="349" y="1540"/>
                    </a:lnTo>
                    <a:lnTo>
                      <a:pt x="351" y="1539"/>
                    </a:lnTo>
                    <a:lnTo>
                      <a:pt x="354" y="1539"/>
                    </a:lnTo>
                    <a:lnTo>
                      <a:pt x="357" y="1539"/>
                    </a:lnTo>
                    <a:lnTo>
                      <a:pt x="358" y="1538"/>
                    </a:lnTo>
                    <a:lnTo>
                      <a:pt x="357" y="1533"/>
                    </a:lnTo>
                    <a:lnTo>
                      <a:pt x="358" y="1527"/>
                    </a:lnTo>
                    <a:lnTo>
                      <a:pt x="359" y="1522"/>
                    </a:lnTo>
                    <a:lnTo>
                      <a:pt x="360" y="1517"/>
                    </a:lnTo>
                    <a:lnTo>
                      <a:pt x="363" y="1512"/>
                    </a:lnTo>
                    <a:lnTo>
                      <a:pt x="363" y="1507"/>
                    </a:lnTo>
                    <a:lnTo>
                      <a:pt x="365" y="1501"/>
                    </a:lnTo>
                    <a:lnTo>
                      <a:pt x="365" y="1496"/>
                    </a:lnTo>
                    <a:lnTo>
                      <a:pt x="366" y="1492"/>
                    </a:lnTo>
                    <a:lnTo>
                      <a:pt x="367" y="1488"/>
                    </a:lnTo>
                    <a:lnTo>
                      <a:pt x="369" y="1485"/>
                    </a:lnTo>
                    <a:lnTo>
                      <a:pt x="373" y="1484"/>
                    </a:lnTo>
                    <a:lnTo>
                      <a:pt x="374" y="1479"/>
                    </a:lnTo>
                    <a:lnTo>
                      <a:pt x="374" y="1473"/>
                    </a:lnTo>
                    <a:lnTo>
                      <a:pt x="375" y="1468"/>
                    </a:lnTo>
                    <a:lnTo>
                      <a:pt x="376" y="1463"/>
                    </a:lnTo>
                    <a:lnTo>
                      <a:pt x="377" y="1458"/>
                    </a:lnTo>
                    <a:lnTo>
                      <a:pt x="378" y="1454"/>
                    </a:lnTo>
                    <a:lnTo>
                      <a:pt x="381" y="1451"/>
                    </a:lnTo>
                    <a:lnTo>
                      <a:pt x="384" y="1447"/>
                    </a:lnTo>
                    <a:lnTo>
                      <a:pt x="384" y="1441"/>
                    </a:lnTo>
                    <a:lnTo>
                      <a:pt x="383" y="1435"/>
                    </a:lnTo>
                    <a:lnTo>
                      <a:pt x="385" y="1430"/>
                    </a:lnTo>
                    <a:lnTo>
                      <a:pt x="391" y="1428"/>
                    </a:lnTo>
                    <a:lnTo>
                      <a:pt x="394" y="1428"/>
                    </a:lnTo>
                    <a:lnTo>
                      <a:pt x="397" y="1428"/>
                    </a:lnTo>
                    <a:lnTo>
                      <a:pt x="401" y="1428"/>
                    </a:lnTo>
                    <a:lnTo>
                      <a:pt x="403" y="1427"/>
                    </a:lnTo>
                    <a:lnTo>
                      <a:pt x="402" y="1424"/>
                    </a:lnTo>
                    <a:lnTo>
                      <a:pt x="402" y="1420"/>
                    </a:lnTo>
                    <a:lnTo>
                      <a:pt x="402" y="1418"/>
                    </a:lnTo>
                    <a:lnTo>
                      <a:pt x="399" y="1418"/>
                    </a:lnTo>
                    <a:lnTo>
                      <a:pt x="397" y="1419"/>
                    </a:lnTo>
                    <a:lnTo>
                      <a:pt x="395" y="1420"/>
                    </a:lnTo>
                    <a:lnTo>
                      <a:pt x="395" y="1422"/>
                    </a:lnTo>
                    <a:lnTo>
                      <a:pt x="393" y="1422"/>
                    </a:lnTo>
                    <a:lnTo>
                      <a:pt x="393" y="1417"/>
                    </a:lnTo>
                    <a:lnTo>
                      <a:pt x="393" y="1412"/>
                    </a:lnTo>
                    <a:lnTo>
                      <a:pt x="393" y="1407"/>
                    </a:lnTo>
                    <a:lnTo>
                      <a:pt x="394" y="1403"/>
                    </a:lnTo>
                    <a:lnTo>
                      <a:pt x="395" y="1400"/>
                    </a:lnTo>
                    <a:lnTo>
                      <a:pt x="397" y="1396"/>
                    </a:lnTo>
                    <a:lnTo>
                      <a:pt x="400" y="1393"/>
                    </a:lnTo>
                    <a:lnTo>
                      <a:pt x="403" y="1390"/>
                    </a:lnTo>
                    <a:lnTo>
                      <a:pt x="404" y="1388"/>
                    </a:lnTo>
                    <a:lnTo>
                      <a:pt x="405" y="1383"/>
                    </a:lnTo>
                    <a:lnTo>
                      <a:pt x="406" y="1381"/>
                    </a:lnTo>
                    <a:lnTo>
                      <a:pt x="406" y="1377"/>
                    </a:lnTo>
                    <a:lnTo>
                      <a:pt x="408" y="1374"/>
                    </a:lnTo>
                    <a:lnTo>
                      <a:pt x="409" y="1371"/>
                    </a:lnTo>
                    <a:lnTo>
                      <a:pt x="410" y="1367"/>
                    </a:lnTo>
                    <a:lnTo>
                      <a:pt x="412" y="1364"/>
                    </a:lnTo>
                    <a:lnTo>
                      <a:pt x="410" y="1362"/>
                    </a:lnTo>
                    <a:lnTo>
                      <a:pt x="409" y="1358"/>
                    </a:lnTo>
                    <a:lnTo>
                      <a:pt x="410" y="1356"/>
                    </a:lnTo>
                    <a:lnTo>
                      <a:pt x="413" y="1354"/>
                    </a:lnTo>
                    <a:lnTo>
                      <a:pt x="415" y="1349"/>
                    </a:lnTo>
                    <a:lnTo>
                      <a:pt x="417" y="1345"/>
                    </a:lnTo>
                    <a:lnTo>
                      <a:pt x="418" y="1339"/>
                    </a:lnTo>
                    <a:lnTo>
                      <a:pt x="415" y="1335"/>
                    </a:lnTo>
                    <a:lnTo>
                      <a:pt x="415" y="1329"/>
                    </a:lnTo>
                    <a:lnTo>
                      <a:pt x="417" y="1323"/>
                    </a:lnTo>
                    <a:lnTo>
                      <a:pt x="419" y="1318"/>
                    </a:lnTo>
                    <a:lnTo>
                      <a:pt x="422" y="1312"/>
                    </a:lnTo>
                    <a:lnTo>
                      <a:pt x="426" y="1307"/>
                    </a:lnTo>
                    <a:lnTo>
                      <a:pt x="428" y="1301"/>
                    </a:lnTo>
                    <a:lnTo>
                      <a:pt x="428" y="1295"/>
                    </a:lnTo>
                    <a:lnTo>
                      <a:pt x="427" y="1289"/>
                    </a:lnTo>
                    <a:lnTo>
                      <a:pt x="428" y="1285"/>
                    </a:lnTo>
                    <a:lnTo>
                      <a:pt x="430" y="1283"/>
                    </a:lnTo>
                    <a:lnTo>
                      <a:pt x="431" y="1280"/>
                    </a:lnTo>
                    <a:lnTo>
                      <a:pt x="432" y="1276"/>
                    </a:lnTo>
                    <a:lnTo>
                      <a:pt x="432" y="1273"/>
                    </a:lnTo>
                    <a:lnTo>
                      <a:pt x="434" y="1270"/>
                    </a:lnTo>
                    <a:lnTo>
                      <a:pt x="436" y="1267"/>
                    </a:lnTo>
                    <a:lnTo>
                      <a:pt x="437" y="1265"/>
                    </a:lnTo>
                    <a:lnTo>
                      <a:pt x="437" y="1263"/>
                    </a:lnTo>
                    <a:lnTo>
                      <a:pt x="438" y="1259"/>
                    </a:lnTo>
                    <a:lnTo>
                      <a:pt x="439" y="1258"/>
                    </a:lnTo>
                    <a:lnTo>
                      <a:pt x="441" y="1257"/>
                    </a:lnTo>
                    <a:lnTo>
                      <a:pt x="445" y="1257"/>
                    </a:lnTo>
                    <a:lnTo>
                      <a:pt x="447" y="1259"/>
                    </a:lnTo>
                    <a:lnTo>
                      <a:pt x="447" y="1260"/>
                    </a:lnTo>
                    <a:lnTo>
                      <a:pt x="449" y="1262"/>
                    </a:lnTo>
                    <a:lnTo>
                      <a:pt x="449" y="1264"/>
                    </a:lnTo>
                    <a:lnTo>
                      <a:pt x="449" y="1266"/>
                    </a:lnTo>
                    <a:lnTo>
                      <a:pt x="449" y="1267"/>
                    </a:lnTo>
                    <a:lnTo>
                      <a:pt x="450" y="1268"/>
                    </a:lnTo>
                    <a:lnTo>
                      <a:pt x="451" y="1268"/>
                    </a:lnTo>
                    <a:lnTo>
                      <a:pt x="454" y="1268"/>
                    </a:lnTo>
                    <a:lnTo>
                      <a:pt x="456" y="1267"/>
                    </a:lnTo>
                    <a:lnTo>
                      <a:pt x="457" y="1266"/>
                    </a:lnTo>
                    <a:lnTo>
                      <a:pt x="456" y="1264"/>
                    </a:lnTo>
                    <a:lnTo>
                      <a:pt x="455" y="1263"/>
                    </a:lnTo>
                    <a:lnTo>
                      <a:pt x="454" y="1263"/>
                    </a:lnTo>
                    <a:lnTo>
                      <a:pt x="451" y="1261"/>
                    </a:lnTo>
                    <a:lnTo>
                      <a:pt x="455" y="1258"/>
                    </a:lnTo>
                    <a:lnTo>
                      <a:pt x="458" y="1255"/>
                    </a:lnTo>
                    <a:lnTo>
                      <a:pt x="458" y="1250"/>
                    </a:lnTo>
                    <a:lnTo>
                      <a:pt x="459" y="1246"/>
                    </a:lnTo>
                    <a:lnTo>
                      <a:pt x="459" y="1240"/>
                    </a:lnTo>
                    <a:lnTo>
                      <a:pt x="459" y="1236"/>
                    </a:lnTo>
                    <a:lnTo>
                      <a:pt x="458" y="1231"/>
                    </a:lnTo>
                    <a:lnTo>
                      <a:pt x="458" y="1227"/>
                    </a:lnTo>
                    <a:lnTo>
                      <a:pt x="454" y="1226"/>
                    </a:lnTo>
                    <a:lnTo>
                      <a:pt x="451" y="1223"/>
                    </a:lnTo>
                    <a:lnTo>
                      <a:pt x="451" y="1220"/>
                    </a:lnTo>
                    <a:lnTo>
                      <a:pt x="451" y="1216"/>
                    </a:lnTo>
                    <a:lnTo>
                      <a:pt x="456" y="1211"/>
                    </a:lnTo>
                    <a:lnTo>
                      <a:pt x="458" y="1205"/>
                    </a:lnTo>
                    <a:lnTo>
                      <a:pt x="458" y="1197"/>
                    </a:lnTo>
                    <a:lnTo>
                      <a:pt x="458" y="1191"/>
                    </a:lnTo>
                    <a:lnTo>
                      <a:pt x="459" y="1184"/>
                    </a:lnTo>
                    <a:lnTo>
                      <a:pt x="460" y="1178"/>
                    </a:lnTo>
                    <a:lnTo>
                      <a:pt x="465" y="1175"/>
                    </a:lnTo>
                    <a:lnTo>
                      <a:pt x="473" y="1173"/>
                    </a:lnTo>
                    <a:lnTo>
                      <a:pt x="473" y="1169"/>
                    </a:lnTo>
                    <a:lnTo>
                      <a:pt x="473" y="1165"/>
                    </a:lnTo>
                    <a:lnTo>
                      <a:pt x="474" y="1160"/>
                    </a:lnTo>
                    <a:lnTo>
                      <a:pt x="477" y="1158"/>
                    </a:lnTo>
                    <a:lnTo>
                      <a:pt x="482" y="1159"/>
                    </a:lnTo>
                    <a:lnTo>
                      <a:pt x="485" y="1163"/>
                    </a:lnTo>
                    <a:lnTo>
                      <a:pt x="489" y="1164"/>
                    </a:lnTo>
                    <a:lnTo>
                      <a:pt x="491" y="1158"/>
                    </a:lnTo>
                    <a:lnTo>
                      <a:pt x="490" y="1156"/>
                    </a:lnTo>
                    <a:lnTo>
                      <a:pt x="489" y="1154"/>
                    </a:lnTo>
                    <a:lnTo>
                      <a:pt x="486" y="1154"/>
                    </a:lnTo>
                    <a:lnTo>
                      <a:pt x="484" y="1151"/>
                    </a:lnTo>
                    <a:lnTo>
                      <a:pt x="480" y="1154"/>
                    </a:lnTo>
                    <a:lnTo>
                      <a:pt x="477" y="1154"/>
                    </a:lnTo>
                    <a:lnTo>
                      <a:pt x="477" y="1151"/>
                    </a:lnTo>
                    <a:lnTo>
                      <a:pt x="477" y="1148"/>
                    </a:lnTo>
                    <a:lnTo>
                      <a:pt x="477" y="1144"/>
                    </a:lnTo>
                    <a:lnTo>
                      <a:pt x="478" y="1140"/>
                    </a:lnTo>
                    <a:lnTo>
                      <a:pt x="478" y="1136"/>
                    </a:lnTo>
                    <a:lnTo>
                      <a:pt x="478" y="1133"/>
                    </a:lnTo>
                    <a:lnTo>
                      <a:pt x="481" y="1130"/>
                    </a:lnTo>
                    <a:lnTo>
                      <a:pt x="484" y="1128"/>
                    </a:lnTo>
                    <a:lnTo>
                      <a:pt x="486" y="1126"/>
                    </a:lnTo>
                    <a:lnTo>
                      <a:pt x="484" y="1123"/>
                    </a:lnTo>
                    <a:lnTo>
                      <a:pt x="486" y="1119"/>
                    </a:lnTo>
                    <a:lnTo>
                      <a:pt x="487" y="1115"/>
                    </a:lnTo>
                    <a:lnTo>
                      <a:pt x="489" y="1110"/>
                    </a:lnTo>
                    <a:lnTo>
                      <a:pt x="490" y="1105"/>
                    </a:lnTo>
                    <a:lnTo>
                      <a:pt x="490" y="1100"/>
                    </a:lnTo>
                    <a:lnTo>
                      <a:pt x="492" y="1096"/>
                    </a:lnTo>
                    <a:lnTo>
                      <a:pt x="493" y="1092"/>
                    </a:lnTo>
                    <a:lnTo>
                      <a:pt x="494" y="1087"/>
                    </a:lnTo>
                    <a:lnTo>
                      <a:pt x="494" y="1083"/>
                    </a:lnTo>
                    <a:lnTo>
                      <a:pt x="495" y="1080"/>
                    </a:lnTo>
                    <a:lnTo>
                      <a:pt x="496" y="1077"/>
                    </a:lnTo>
                    <a:lnTo>
                      <a:pt x="498" y="1075"/>
                    </a:lnTo>
                    <a:lnTo>
                      <a:pt x="499" y="1073"/>
                    </a:lnTo>
                    <a:lnTo>
                      <a:pt x="499" y="1069"/>
                    </a:lnTo>
                    <a:lnTo>
                      <a:pt x="500" y="1066"/>
                    </a:lnTo>
                    <a:lnTo>
                      <a:pt x="500" y="1063"/>
                    </a:lnTo>
                    <a:lnTo>
                      <a:pt x="501" y="1060"/>
                    </a:lnTo>
                    <a:lnTo>
                      <a:pt x="502" y="1057"/>
                    </a:lnTo>
                    <a:lnTo>
                      <a:pt x="503" y="1054"/>
                    </a:lnTo>
                    <a:lnTo>
                      <a:pt x="503" y="1050"/>
                    </a:lnTo>
                    <a:lnTo>
                      <a:pt x="508" y="1047"/>
                    </a:lnTo>
                    <a:lnTo>
                      <a:pt x="512" y="1043"/>
                    </a:lnTo>
                    <a:lnTo>
                      <a:pt x="514" y="1039"/>
                    </a:lnTo>
                    <a:lnTo>
                      <a:pt x="517" y="1034"/>
                    </a:lnTo>
                    <a:lnTo>
                      <a:pt x="520" y="1030"/>
                    </a:lnTo>
                    <a:lnTo>
                      <a:pt x="522" y="1025"/>
                    </a:lnTo>
                    <a:lnTo>
                      <a:pt x="526" y="1021"/>
                    </a:lnTo>
                    <a:lnTo>
                      <a:pt x="531" y="1018"/>
                    </a:lnTo>
                    <a:lnTo>
                      <a:pt x="535" y="1020"/>
                    </a:lnTo>
                    <a:lnTo>
                      <a:pt x="538" y="1023"/>
                    </a:lnTo>
                    <a:lnTo>
                      <a:pt x="541" y="1025"/>
                    </a:lnTo>
                    <a:lnTo>
                      <a:pt x="545" y="1022"/>
                    </a:lnTo>
                    <a:lnTo>
                      <a:pt x="546" y="1019"/>
                    </a:lnTo>
                    <a:lnTo>
                      <a:pt x="546" y="1015"/>
                    </a:lnTo>
                    <a:lnTo>
                      <a:pt x="546" y="1012"/>
                    </a:lnTo>
                    <a:lnTo>
                      <a:pt x="546" y="1009"/>
                    </a:lnTo>
                    <a:lnTo>
                      <a:pt x="546" y="1005"/>
                    </a:lnTo>
                    <a:lnTo>
                      <a:pt x="548" y="1002"/>
                    </a:lnTo>
                    <a:lnTo>
                      <a:pt x="550" y="1000"/>
                    </a:lnTo>
                    <a:lnTo>
                      <a:pt x="553" y="998"/>
                    </a:lnTo>
                    <a:lnTo>
                      <a:pt x="548" y="996"/>
                    </a:lnTo>
                    <a:lnTo>
                      <a:pt x="546" y="993"/>
                    </a:lnTo>
                    <a:lnTo>
                      <a:pt x="547" y="989"/>
                    </a:lnTo>
                    <a:lnTo>
                      <a:pt x="549" y="986"/>
                    </a:lnTo>
                    <a:lnTo>
                      <a:pt x="551" y="983"/>
                    </a:lnTo>
                    <a:lnTo>
                      <a:pt x="551" y="979"/>
                    </a:lnTo>
                    <a:lnTo>
                      <a:pt x="550" y="977"/>
                    </a:lnTo>
                    <a:lnTo>
                      <a:pt x="544" y="976"/>
                    </a:lnTo>
                    <a:lnTo>
                      <a:pt x="541" y="971"/>
                    </a:lnTo>
                    <a:lnTo>
                      <a:pt x="540" y="966"/>
                    </a:lnTo>
                    <a:lnTo>
                      <a:pt x="540" y="960"/>
                    </a:lnTo>
                    <a:lnTo>
                      <a:pt x="540" y="955"/>
                    </a:lnTo>
                    <a:lnTo>
                      <a:pt x="542" y="949"/>
                    </a:lnTo>
                    <a:lnTo>
                      <a:pt x="542" y="944"/>
                    </a:lnTo>
                    <a:lnTo>
                      <a:pt x="544" y="938"/>
                    </a:lnTo>
                    <a:lnTo>
                      <a:pt x="544" y="931"/>
                    </a:lnTo>
                    <a:lnTo>
                      <a:pt x="546" y="925"/>
                    </a:lnTo>
                    <a:lnTo>
                      <a:pt x="548" y="920"/>
                    </a:lnTo>
                    <a:lnTo>
                      <a:pt x="550" y="914"/>
                    </a:lnTo>
                    <a:lnTo>
                      <a:pt x="553" y="908"/>
                    </a:lnTo>
                    <a:lnTo>
                      <a:pt x="555" y="903"/>
                    </a:lnTo>
                    <a:lnTo>
                      <a:pt x="557" y="898"/>
                    </a:lnTo>
                    <a:lnTo>
                      <a:pt x="560" y="893"/>
                    </a:lnTo>
                    <a:lnTo>
                      <a:pt x="564" y="888"/>
                    </a:lnTo>
                    <a:lnTo>
                      <a:pt x="566" y="886"/>
                    </a:lnTo>
                    <a:lnTo>
                      <a:pt x="566" y="884"/>
                    </a:lnTo>
                    <a:lnTo>
                      <a:pt x="567" y="881"/>
                    </a:lnTo>
                    <a:lnTo>
                      <a:pt x="568" y="878"/>
                    </a:lnTo>
                    <a:lnTo>
                      <a:pt x="568" y="875"/>
                    </a:lnTo>
                    <a:lnTo>
                      <a:pt x="568" y="872"/>
                    </a:lnTo>
                    <a:lnTo>
                      <a:pt x="568" y="869"/>
                    </a:lnTo>
                    <a:lnTo>
                      <a:pt x="569" y="867"/>
                    </a:lnTo>
                    <a:lnTo>
                      <a:pt x="570" y="863"/>
                    </a:lnTo>
                    <a:lnTo>
                      <a:pt x="572" y="859"/>
                    </a:lnTo>
                    <a:lnTo>
                      <a:pt x="573" y="856"/>
                    </a:lnTo>
                    <a:lnTo>
                      <a:pt x="575" y="852"/>
                    </a:lnTo>
                    <a:lnTo>
                      <a:pt x="576" y="848"/>
                    </a:lnTo>
                    <a:lnTo>
                      <a:pt x="578" y="844"/>
                    </a:lnTo>
                    <a:lnTo>
                      <a:pt x="579" y="841"/>
                    </a:lnTo>
                    <a:lnTo>
                      <a:pt x="580" y="837"/>
                    </a:lnTo>
                    <a:lnTo>
                      <a:pt x="583" y="833"/>
                    </a:lnTo>
                    <a:lnTo>
                      <a:pt x="583" y="828"/>
                    </a:lnTo>
                    <a:lnTo>
                      <a:pt x="583" y="824"/>
                    </a:lnTo>
                    <a:lnTo>
                      <a:pt x="583" y="820"/>
                    </a:lnTo>
                    <a:lnTo>
                      <a:pt x="584" y="815"/>
                    </a:lnTo>
                    <a:lnTo>
                      <a:pt x="585" y="813"/>
                    </a:lnTo>
                    <a:lnTo>
                      <a:pt x="587" y="811"/>
                    </a:lnTo>
                    <a:lnTo>
                      <a:pt x="589" y="808"/>
                    </a:lnTo>
                    <a:lnTo>
                      <a:pt x="591" y="806"/>
                    </a:lnTo>
                    <a:lnTo>
                      <a:pt x="594" y="804"/>
                    </a:lnTo>
                    <a:lnTo>
                      <a:pt x="596" y="802"/>
                    </a:lnTo>
                    <a:lnTo>
                      <a:pt x="598" y="798"/>
                    </a:lnTo>
                    <a:lnTo>
                      <a:pt x="601" y="798"/>
                    </a:lnTo>
                    <a:lnTo>
                      <a:pt x="603" y="798"/>
                    </a:lnTo>
                    <a:lnTo>
                      <a:pt x="605" y="800"/>
                    </a:lnTo>
                    <a:lnTo>
                      <a:pt x="608" y="802"/>
                    </a:lnTo>
                    <a:lnTo>
                      <a:pt x="609" y="796"/>
                    </a:lnTo>
                    <a:lnTo>
                      <a:pt x="611" y="791"/>
                    </a:lnTo>
                    <a:lnTo>
                      <a:pt x="611" y="788"/>
                    </a:lnTo>
                    <a:lnTo>
                      <a:pt x="607" y="785"/>
                    </a:lnTo>
                    <a:lnTo>
                      <a:pt x="608" y="783"/>
                    </a:lnTo>
                    <a:lnTo>
                      <a:pt x="610" y="781"/>
                    </a:lnTo>
                    <a:lnTo>
                      <a:pt x="612" y="781"/>
                    </a:lnTo>
                    <a:lnTo>
                      <a:pt x="615" y="781"/>
                    </a:lnTo>
                    <a:lnTo>
                      <a:pt x="611" y="777"/>
                    </a:lnTo>
                    <a:lnTo>
                      <a:pt x="609" y="771"/>
                    </a:lnTo>
                    <a:lnTo>
                      <a:pt x="609" y="766"/>
                    </a:lnTo>
                    <a:lnTo>
                      <a:pt x="611" y="761"/>
                    </a:lnTo>
                    <a:lnTo>
                      <a:pt x="613" y="758"/>
                    </a:lnTo>
                    <a:lnTo>
                      <a:pt x="617" y="757"/>
                    </a:lnTo>
                    <a:lnTo>
                      <a:pt x="620" y="757"/>
                    </a:lnTo>
                    <a:lnTo>
                      <a:pt x="623" y="755"/>
                    </a:lnTo>
                    <a:lnTo>
                      <a:pt x="622" y="751"/>
                    </a:lnTo>
                    <a:lnTo>
                      <a:pt x="621" y="747"/>
                    </a:lnTo>
                    <a:lnTo>
                      <a:pt x="620" y="741"/>
                    </a:lnTo>
                    <a:lnTo>
                      <a:pt x="620" y="736"/>
                    </a:lnTo>
                    <a:lnTo>
                      <a:pt x="625" y="733"/>
                    </a:lnTo>
                    <a:lnTo>
                      <a:pt x="626" y="728"/>
                    </a:lnTo>
                    <a:lnTo>
                      <a:pt x="627" y="722"/>
                    </a:lnTo>
                    <a:lnTo>
                      <a:pt x="628" y="716"/>
                    </a:lnTo>
                    <a:lnTo>
                      <a:pt x="632" y="713"/>
                    </a:lnTo>
                    <a:lnTo>
                      <a:pt x="635" y="708"/>
                    </a:lnTo>
                    <a:lnTo>
                      <a:pt x="635" y="702"/>
                    </a:lnTo>
                    <a:lnTo>
                      <a:pt x="636" y="695"/>
                    </a:lnTo>
                    <a:lnTo>
                      <a:pt x="640" y="691"/>
                    </a:lnTo>
                    <a:lnTo>
                      <a:pt x="643" y="687"/>
                    </a:lnTo>
                    <a:lnTo>
                      <a:pt x="645" y="683"/>
                    </a:lnTo>
                    <a:lnTo>
                      <a:pt x="647" y="678"/>
                    </a:lnTo>
                    <a:lnTo>
                      <a:pt x="648" y="672"/>
                    </a:lnTo>
                    <a:lnTo>
                      <a:pt x="650" y="668"/>
                    </a:lnTo>
                    <a:lnTo>
                      <a:pt x="653" y="663"/>
                    </a:lnTo>
                    <a:lnTo>
                      <a:pt x="657" y="660"/>
                    </a:lnTo>
                    <a:lnTo>
                      <a:pt x="657" y="657"/>
                    </a:lnTo>
                    <a:lnTo>
                      <a:pt x="658" y="653"/>
                    </a:lnTo>
                    <a:lnTo>
                      <a:pt x="660" y="650"/>
                    </a:lnTo>
                    <a:lnTo>
                      <a:pt x="663" y="648"/>
                    </a:lnTo>
                    <a:lnTo>
                      <a:pt x="665" y="645"/>
                    </a:lnTo>
                    <a:lnTo>
                      <a:pt x="665" y="643"/>
                    </a:lnTo>
                    <a:lnTo>
                      <a:pt x="665" y="640"/>
                    </a:lnTo>
                    <a:lnTo>
                      <a:pt x="663" y="635"/>
                    </a:lnTo>
                    <a:lnTo>
                      <a:pt x="664" y="633"/>
                    </a:lnTo>
                    <a:lnTo>
                      <a:pt x="665" y="630"/>
                    </a:lnTo>
                    <a:lnTo>
                      <a:pt x="667" y="627"/>
                    </a:lnTo>
                    <a:lnTo>
                      <a:pt x="668" y="624"/>
                    </a:lnTo>
                    <a:lnTo>
                      <a:pt x="670" y="621"/>
                    </a:lnTo>
                    <a:lnTo>
                      <a:pt x="672" y="618"/>
                    </a:lnTo>
                    <a:lnTo>
                      <a:pt x="674" y="616"/>
                    </a:lnTo>
                    <a:lnTo>
                      <a:pt x="676" y="614"/>
                    </a:lnTo>
                    <a:lnTo>
                      <a:pt x="679" y="608"/>
                    </a:lnTo>
                    <a:lnTo>
                      <a:pt x="680" y="603"/>
                    </a:lnTo>
                    <a:lnTo>
                      <a:pt x="682" y="597"/>
                    </a:lnTo>
                    <a:lnTo>
                      <a:pt x="686" y="592"/>
                    </a:lnTo>
                    <a:lnTo>
                      <a:pt x="686" y="590"/>
                    </a:lnTo>
                    <a:lnTo>
                      <a:pt x="684" y="588"/>
                    </a:lnTo>
                    <a:lnTo>
                      <a:pt x="683" y="585"/>
                    </a:lnTo>
                    <a:lnTo>
                      <a:pt x="684" y="582"/>
                    </a:lnTo>
                    <a:lnTo>
                      <a:pt x="688" y="582"/>
                    </a:lnTo>
                    <a:lnTo>
                      <a:pt x="692" y="581"/>
                    </a:lnTo>
                    <a:lnTo>
                      <a:pt x="693" y="578"/>
                    </a:lnTo>
                    <a:lnTo>
                      <a:pt x="692" y="573"/>
                    </a:lnTo>
                    <a:lnTo>
                      <a:pt x="693" y="568"/>
                    </a:lnTo>
                    <a:lnTo>
                      <a:pt x="693" y="561"/>
                    </a:lnTo>
                    <a:lnTo>
                      <a:pt x="695" y="555"/>
                    </a:lnTo>
                    <a:lnTo>
                      <a:pt x="701" y="552"/>
                    </a:lnTo>
                    <a:lnTo>
                      <a:pt x="701" y="550"/>
                    </a:lnTo>
                    <a:lnTo>
                      <a:pt x="704" y="548"/>
                    </a:lnTo>
                    <a:lnTo>
                      <a:pt x="707" y="546"/>
                    </a:lnTo>
                    <a:lnTo>
                      <a:pt x="707" y="543"/>
                    </a:lnTo>
                    <a:lnTo>
                      <a:pt x="708" y="543"/>
                    </a:lnTo>
                    <a:lnTo>
                      <a:pt x="709" y="541"/>
                    </a:lnTo>
                    <a:lnTo>
                      <a:pt x="709" y="537"/>
                    </a:lnTo>
                    <a:lnTo>
                      <a:pt x="709" y="534"/>
                    </a:lnTo>
                    <a:lnTo>
                      <a:pt x="710" y="532"/>
                    </a:lnTo>
                    <a:lnTo>
                      <a:pt x="710" y="530"/>
                    </a:lnTo>
                    <a:lnTo>
                      <a:pt x="712" y="531"/>
                    </a:lnTo>
                    <a:lnTo>
                      <a:pt x="715" y="534"/>
                    </a:lnTo>
                    <a:lnTo>
                      <a:pt x="720" y="536"/>
                    </a:lnTo>
                    <a:lnTo>
                      <a:pt x="722" y="533"/>
                    </a:lnTo>
                    <a:lnTo>
                      <a:pt x="723" y="528"/>
                    </a:lnTo>
                    <a:lnTo>
                      <a:pt x="727" y="525"/>
                    </a:lnTo>
                    <a:lnTo>
                      <a:pt x="727" y="519"/>
                    </a:lnTo>
                    <a:lnTo>
                      <a:pt x="727" y="513"/>
                    </a:lnTo>
                    <a:lnTo>
                      <a:pt x="728" y="507"/>
                    </a:lnTo>
                    <a:lnTo>
                      <a:pt x="729" y="503"/>
                    </a:lnTo>
                    <a:lnTo>
                      <a:pt x="730" y="497"/>
                    </a:lnTo>
                    <a:lnTo>
                      <a:pt x="732" y="492"/>
                    </a:lnTo>
                    <a:lnTo>
                      <a:pt x="735" y="488"/>
                    </a:lnTo>
                    <a:lnTo>
                      <a:pt x="738" y="483"/>
                    </a:lnTo>
                    <a:lnTo>
                      <a:pt x="738" y="479"/>
                    </a:lnTo>
                    <a:lnTo>
                      <a:pt x="740" y="477"/>
                    </a:lnTo>
                    <a:lnTo>
                      <a:pt x="743" y="475"/>
                    </a:lnTo>
                    <a:lnTo>
                      <a:pt x="744" y="471"/>
                    </a:lnTo>
                    <a:lnTo>
                      <a:pt x="742" y="468"/>
                    </a:lnTo>
                    <a:lnTo>
                      <a:pt x="740" y="464"/>
                    </a:lnTo>
                    <a:lnTo>
                      <a:pt x="738" y="462"/>
                    </a:lnTo>
                    <a:lnTo>
                      <a:pt x="739" y="458"/>
                    </a:lnTo>
                    <a:lnTo>
                      <a:pt x="740" y="458"/>
                    </a:lnTo>
                    <a:lnTo>
                      <a:pt x="743" y="456"/>
                    </a:lnTo>
                    <a:lnTo>
                      <a:pt x="744" y="455"/>
                    </a:lnTo>
                    <a:lnTo>
                      <a:pt x="745" y="454"/>
                    </a:lnTo>
                    <a:lnTo>
                      <a:pt x="743" y="451"/>
                    </a:lnTo>
                    <a:lnTo>
                      <a:pt x="744" y="447"/>
                    </a:lnTo>
                    <a:lnTo>
                      <a:pt x="745" y="445"/>
                    </a:lnTo>
                    <a:lnTo>
                      <a:pt x="745" y="441"/>
                    </a:lnTo>
                    <a:lnTo>
                      <a:pt x="749" y="438"/>
                    </a:lnTo>
                    <a:lnTo>
                      <a:pt x="753" y="440"/>
                    </a:lnTo>
                    <a:lnTo>
                      <a:pt x="755" y="440"/>
                    </a:lnTo>
                    <a:lnTo>
                      <a:pt x="758" y="436"/>
                    </a:lnTo>
                    <a:lnTo>
                      <a:pt x="757" y="432"/>
                    </a:lnTo>
                    <a:lnTo>
                      <a:pt x="758" y="428"/>
                    </a:lnTo>
                    <a:lnTo>
                      <a:pt x="759" y="425"/>
                    </a:lnTo>
                    <a:lnTo>
                      <a:pt x="761" y="421"/>
                    </a:lnTo>
                    <a:lnTo>
                      <a:pt x="764" y="424"/>
                    </a:lnTo>
                    <a:lnTo>
                      <a:pt x="766" y="430"/>
                    </a:lnTo>
                    <a:lnTo>
                      <a:pt x="770" y="434"/>
                    </a:lnTo>
                    <a:lnTo>
                      <a:pt x="777" y="433"/>
                    </a:lnTo>
                    <a:lnTo>
                      <a:pt x="781" y="431"/>
                    </a:lnTo>
                    <a:lnTo>
                      <a:pt x="784" y="426"/>
                    </a:lnTo>
                    <a:lnTo>
                      <a:pt x="786" y="424"/>
                    </a:lnTo>
                    <a:lnTo>
                      <a:pt x="789" y="429"/>
                    </a:lnTo>
                    <a:lnTo>
                      <a:pt x="792" y="427"/>
                    </a:lnTo>
                    <a:lnTo>
                      <a:pt x="794" y="423"/>
                    </a:lnTo>
                    <a:lnTo>
                      <a:pt x="796" y="420"/>
                    </a:lnTo>
                    <a:lnTo>
                      <a:pt x="800" y="423"/>
                    </a:lnTo>
                    <a:lnTo>
                      <a:pt x="803" y="428"/>
                    </a:lnTo>
                    <a:lnTo>
                      <a:pt x="804" y="433"/>
                    </a:lnTo>
                    <a:lnTo>
                      <a:pt x="806" y="438"/>
                    </a:lnTo>
                    <a:lnTo>
                      <a:pt x="810" y="441"/>
                    </a:lnTo>
                    <a:lnTo>
                      <a:pt x="811" y="436"/>
                    </a:lnTo>
                    <a:lnTo>
                      <a:pt x="811" y="432"/>
                    </a:lnTo>
                    <a:lnTo>
                      <a:pt x="811" y="428"/>
                    </a:lnTo>
                    <a:lnTo>
                      <a:pt x="810" y="426"/>
                    </a:lnTo>
                    <a:lnTo>
                      <a:pt x="811" y="425"/>
                    </a:lnTo>
                    <a:lnTo>
                      <a:pt x="812" y="425"/>
                    </a:lnTo>
                    <a:lnTo>
                      <a:pt x="813" y="426"/>
                    </a:lnTo>
                    <a:lnTo>
                      <a:pt x="813" y="428"/>
                    </a:lnTo>
                    <a:lnTo>
                      <a:pt x="817" y="428"/>
                    </a:lnTo>
                    <a:lnTo>
                      <a:pt x="819" y="426"/>
                    </a:lnTo>
                    <a:lnTo>
                      <a:pt x="821" y="425"/>
                    </a:lnTo>
                    <a:lnTo>
                      <a:pt x="824" y="424"/>
                    </a:lnTo>
                    <a:lnTo>
                      <a:pt x="825" y="429"/>
                    </a:lnTo>
                    <a:lnTo>
                      <a:pt x="826" y="434"/>
                    </a:lnTo>
                    <a:lnTo>
                      <a:pt x="827" y="438"/>
                    </a:lnTo>
                    <a:lnTo>
                      <a:pt x="828" y="442"/>
                    </a:lnTo>
                    <a:lnTo>
                      <a:pt x="830" y="436"/>
                    </a:lnTo>
                    <a:lnTo>
                      <a:pt x="830" y="431"/>
                    </a:lnTo>
                    <a:lnTo>
                      <a:pt x="831" y="425"/>
                    </a:lnTo>
                    <a:lnTo>
                      <a:pt x="836" y="423"/>
                    </a:lnTo>
                    <a:lnTo>
                      <a:pt x="837" y="427"/>
                    </a:lnTo>
                    <a:lnTo>
                      <a:pt x="839" y="430"/>
                    </a:lnTo>
                    <a:lnTo>
                      <a:pt x="842" y="433"/>
                    </a:lnTo>
                    <a:lnTo>
                      <a:pt x="841" y="437"/>
                    </a:lnTo>
                    <a:lnTo>
                      <a:pt x="839" y="440"/>
                    </a:lnTo>
                    <a:lnTo>
                      <a:pt x="837" y="444"/>
                    </a:lnTo>
                    <a:lnTo>
                      <a:pt x="837" y="447"/>
                    </a:lnTo>
                    <a:lnTo>
                      <a:pt x="837" y="451"/>
                    </a:lnTo>
                    <a:lnTo>
                      <a:pt x="837" y="455"/>
                    </a:lnTo>
                    <a:lnTo>
                      <a:pt x="836" y="459"/>
                    </a:lnTo>
                    <a:lnTo>
                      <a:pt x="835" y="462"/>
                    </a:lnTo>
                    <a:lnTo>
                      <a:pt x="832" y="465"/>
                    </a:lnTo>
                    <a:lnTo>
                      <a:pt x="833" y="470"/>
                    </a:lnTo>
                    <a:lnTo>
                      <a:pt x="832" y="475"/>
                    </a:lnTo>
                    <a:lnTo>
                      <a:pt x="831" y="479"/>
                    </a:lnTo>
                    <a:lnTo>
                      <a:pt x="828" y="482"/>
                    </a:lnTo>
                    <a:lnTo>
                      <a:pt x="826" y="486"/>
                    </a:lnTo>
                    <a:lnTo>
                      <a:pt x="824" y="490"/>
                    </a:lnTo>
                    <a:lnTo>
                      <a:pt x="824" y="495"/>
                    </a:lnTo>
                    <a:lnTo>
                      <a:pt x="826" y="500"/>
                    </a:lnTo>
                    <a:lnTo>
                      <a:pt x="820" y="505"/>
                    </a:lnTo>
                    <a:lnTo>
                      <a:pt x="820" y="510"/>
                    </a:lnTo>
                    <a:lnTo>
                      <a:pt x="818" y="515"/>
                    </a:lnTo>
                    <a:lnTo>
                      <a:pt x="813" y="518"/>
                    </a:lnTo>
                    <a:lnTo>
                      <a:pt x="816" y="520"/>
                    </a:lnTo>
                    <a:lnTo>
                      <a:pt x="816" y="522"/>
                    </a:lnTo>
                    <a:lnTo>
                      <a:pt x="816" y="524"/>
                    </a:lnTo>
                    <a:lnTo>
                      <a:pt x="816" y="526"/>
                    </a:lnTo>
                    <a:lnTo>
                      <a:pt x="813" y="530"/>
                    </a:lnTo>
                    <a:lnTo>
                      <a:pt x="813" y="534"/>
                    </a:lnTo>
                    <a:lnTo>
                      <a:pt x="815" y="537"/>
                    </a:lnTo>
                    <a:lnTo>
                      <a:pt x="812" y="540"/>
                    </a:lnTo>
                    <a:lnTo>
                      <a:pt x="809" y="544"/>
                    </a:lnTo>
                    <a:lnTo>
                      <a:pt x="810" y="550"/>
                    </a:lnTo>
                    <a:lnTo>
                      <a:pt x="810" y="554"/>
                    </a:lnTo>
                    <a:lnTo>
                      <a:pt x="805" y="557"/>
                    </a:lnTo>
                    <a:lnTo>
                      <a:pt x="804" y="561"/>
                    </a:lnTo>
                    <a:lnTo>
                      <a:pt x="803" y="566"/>
                    </a:lnTo>
                    <a:lnTo>
                      <a:pt x="803" y="570"/>
                    </a:lnTo>
                    <a:lnTo>
                      <a:pt x="802" y="573"/>
                    </a:lnTo>
                    <a:lnTo>
                      <a:pt x="801" y="578"/>
                    </a:lnTo>
                    <a:lnTo>
                      <a:pt x="801" y="582"/>
                    </a:lnTo>
                    <a:lnTo>
                      <a:pt x="802" y="587"/>
                    </a:lnTo>
                    <a:lnTo>
                      <a:pt x="803" y="591"/>
                    </a:lnTo>
                    <a:lnTo>
                      <a:pt x="803" y="595"/>
                    </a:lnTo>
                    <a:lnTo>
                      <a:pt x="803" y="599"/>
                    </a:lnTo>
                    <a:lnTo>
                      <a:pt x="803" y="604"/>
                    </a:lnTo>
                    <a:lnTo>
                      <a:pt x="803" y="608"/>
                    </a:lnTo>
                    <a:lnTo>
                      <a:pt x="803" y="612"/>
                    </a:lnTo>
                    <a:lnTo>
                      <a:pt x="802" y="615"/>
                    </a:lnTo>
                    <a:lnTo>
                      <a:pt x="800" y="618"/>
                    </a:lnTo>
                    <a:lnTo>
                      <a:pt x="798" y="620"/>
                    </a:lnTo>
                    <a:lnTo>
                      <a:pt x="797" y="623"/>
                    </a:lnTo>
                    <a:lnTo>
                      <a:pt x="797" y="626"/>
                    </a:lnTo>
                    <a:lnTo>
                      <a:pt x="798" y="629"/>
                    </a:lnTo>
                    <a:lnTo>
                      <a:pt x="800" y="633"/>
                    </a:lnTo>
                    <a:lnTo>
                      <a:pt x="800" y="637"/>
                    </a:lnTo>
                    <a:lnTo>
                      <a:pt x="798" y="641"/>
                    </a:lnTo>
                    <a:lnTo>
                      <a:pt x="796" y="643"/>
                    </a:lnTo>
                    <a:lnTo>
                      <a:pt x="793" y="645"/>
                    </a:lnTo>
                    <a:lnTo>
                      <a:pt x="791" y="648"/>
                    </a:lnTo>
                    <a:lnTo>
                      <a:pt x="789" y="650"/>
                    </a:lnTo>
                    <a:lnTo>
                      <a:pt x="788" y="654"/>
                    </a:lnTo>
                    <a:lnTo>
                      <a:pt x="789" y="659"/>
                    </a:lnTo>
                    <a:lnTo>
                      <a:pt x="784" y="660"/>
                    </a:lnTo>
                    <a:lnTo>
                      <a:pt x="782" y="664"/>
                    </a:lnTo>
                    <a:lnTo>
                      <a:pt x="781" y="668"/>
                    </a:lnTo>
                    <a:lnTo>
                      <a:pt x="776" y="668"/>
                    </a:lnTo>
                    <a:lnTo>
                      <a:pt x="772" y="670"/>
                    </a:lnTo>
                    <a:lnTo>
                      <a:pt x="768" y="676"/>
                    </a:lnTo>
                    <a:lnTo>
                      <a:pt x="767" y="680"/>
                    </a:lnTo>
                    <a:lnTo>
                      <a:pt x="767" y="686"/>
                    </a:lnTo>
                    <a:lnTo>
                      <a:pt x="770" y="689"/>
                    </a:lnTo>
                    <a:lnTo>
                      <a:pt x="770" y="693"/>
                    </a:lnTo>
                    <a:lnTo>
                      <a:pt x="770" y="698"/>
                    </a:lnTo>
                    <a:lnTo>
                      <a:pt x="773" y="700"/>
                    </a:lnTo>
                    <a:lnTo>
                      <a:pt x="774" y="704"/>
                    </a:lnTo>
                    <a:lnTo>
                      <a:pt x="774" y="708"/>
                    </a:lnTo>
                    <a:lnTo>
                      <a:pt x="775" y="714"/>
                    </a:lnTo>
                    <a:lnTo>
                      <a:pt x="775" y="718"/>
                    </a:lnTo>
                    <a:lnTo>
                      <a:pt x="775" y="723"/>
                    </a:lnTo>
                    <a:lnTo>
                      <a:pt x="774" y="728"/>
                    </a:lnTo>
                    <a:lnTo>
                      <a:pt x="772" y="732"/>
                    </a:lnTo>
                    <a:lnTo>
                      <a:pt x="770" y="736"/>
                    </a:lnTo>
                    <a:lnTo>
                      <a:pt x="767" y="743"/>
                    </a:lnTo>
                    <a:lnTo>
                      <a:pt x="765" y="749"/>
                    </a:lnTo>
                    <a:lnTo>
                      <a:pt x="764" y="756"/>
                    </a:lnTo>
                    <a:lnTo>
                      <a:pt x="762" y="762"/>
                    </a:lnTo>
                    <a:lnTo>
                      <a:pt x="761" y="769"/>
                    </a:lnTo>
                    <a:lnTo>
                      <a:pt x="757" y="776"/>
                    </a:lnTo>
                    <a:lnTo>
                      <a:pt x="755" y="781"/>
                    </a:lnTo>
                    <a:lnTo>
                      <a:pt x="749" y="787"/>
                    </a:lnTo>
                    <a:lnTo>
                      <a:pt x="752" y="789"/>
                    </a:lnTo>
                    <a:lnTo>
                      <a:pt x="753" y="793"/>
                    </a:lnTo>
                    <a:lnTo>
                      <a:pt x="753" y="796"/>
                    </a:lnTo>
                    <a:lnTo>
                      <a:pt x="752" y="800"/>
                    </a:lnTo>
                    <a:lnTo>
                      <a:pt x="750" y="801"/>
                    </a:lnTo>
                    <a:lnTo>
                      <a:pt x="749" y="802"/>
                    </a:lnTo>
                    <a:lnTo>
                      <a:pt x="747" y="803"/>
                    </a:lnTo>
                    <a:lnTo>
                      <a:pt x="745" y="802"/>
                    </a:lnTo>
                    <a:lnTo>
                      <a:pt x="744" y="797"/>
                    </a:lnTo>
                    <a:lnTo>
                      <a:pt x="743" y="793"/>
                    </a:lnTo>
                    <a:lnTo>
                      <a:pt x="742" y="788"/>
                    </a:lnTo>
                    <a:lnTo>
                      <a:pt x="740" y="783"/>
                    </a:lnTo>
                    <a:lnTo>
                      <a:pt x="740" y="788"/>
                    </a:lnTo>
                    <a:lnTo>
                      <a:pt x="738" y="792"/>
                    </a:lnTo>
                    <a:lnTo>
                      <a:pt x="736" y="794"/>
                    </a:lnTo>
                    <a:lnTo>
                      <a:pt x="731" y="796"/>
                    </a:lnTo>
                    <a:lnTo>
                      <a:pt x="727" y="796"/>
                    </a:lnTo>
                    <a:lnTo>
                      <a:pt x="723" y="798"/>
                    </a:lnTo>
                    <a:lnTo>
                      <a:pt x="721" y="802"/>
                    </a:lnTo>
                    <a:lnTo>
                      <a:pt x="721" y="807"/>
                    </a:lnTo>
                    <a:lnTo>
                      <a:pt x="719" y="807"/>
                    </a:lnTo>
                    <a:lnTo>
                      <a:pt x="716" y="806"/>
                    </a:lnTo>
                    <a:lnTo>
                      <a:pt x="714" y="805"/>
                    </a:lnTo>
                    <a:lnTo>
                      <a:pt x="712" y="807"/>
                    </a:lnTo>
                    <a:lnTo>
                      <a:pt x="716" y="812"/>
                    </a:lnTo>
                    <a:lnTo>
                      <a:pt x="721" y="813"/>
                    </a:lnTo>
                    <a:lnTo>
                      <a:pt x="727" y="815"/>
                    </a:lnTo>
                    <a:lnTo>
                      <a:pt x="730" y="821"/>
                    </a:lnTo>
                    <a:lnTo>
                      <a:pt x="734" y="816"/>
                    </a:lnTo>
                    <a:lnTo>
                      <a:pt x="736" y="812"/>
                    </a:lnTo>
                    <a:lnTo>
                      <a:pt x="740" y="808"/>
                    </a:lnTo>
                    <a:lnTo>
                      <a:pt x="744" y="807"/>
                    </a:lnTo>
                    <a:lnTo>
                      <a:pt x="745" y="810"/>
                    </a:lnTo>
                    <a:lnTo>
                      <a:pt x="745" y="811"/>
                    </a:lnTo>
                    <a:lnTo>
                      <a:pt x="746" y="813"/>
                    </a:lnTo>
                    <a:lnTo>
                      <a:pt x="747" y="815"/>
                    </a:lnTo>
                    <a:lnTo>
                      <a:pt x="743" y="820"/>
                    </a:lnTo>
                    <a:lnTo>
                      <a:pt x="742" y="826"/>
                    </a:lnTo>
                    <a:lnTo>
                      <a:pt x="740" y="832"/>
                    </a:lnTo>
                    <a:lnTo>
                      <a:pt x="736" y="836"/>
                    </a:lnTo>
                    <a:lnTo>
                      <a:pt x="736" y="833"/>
                    </a:lnTo>
                    <a:lnTo>
                      <a:pt x="734" y="830"/>
                    </a:lnTo>
                    <a:lnTo>
                      <a:pt x="731" y="827"/>
                    </a:lnTo>
                    <a:lnTo>
                      <a:pt x="730" y="824"/>
                    </a:lnTo>
                    <a:lnTo>
                      <a:pt x="728" y="830"/>
                    </a:lnTo>
                    <a:lnTo>
                      <a:pt x="727" y="835"/>
                    </a:lnTo>
                    <a:lnTo>
                      <a:pt x="726" y="840"/>
                    </a:lnTo>
                    <a:lnTo>
                      <a:pt x="721" y="841"/>
                    </a:lnTo>
                    <a:lnTo>
                      <a:pt x="720" y="840"/>
                    </a:lnTo>
                    <a:lnTo>
                      <a:pt x="720" y="839"/>
                    </a:lnTo>
                    <a:lnTo>
                      <a:pt x="719" y="838"/>
                    </a:lnTo>
                    <a:lnTo>
                      <a:pt x="718" y="838"/>
                    </a:lnTo>
                    <a:lnTo>
                      <a:pt x="717" y="839"/>
                    </a:lnTo>
                    <a:lnTo>
                      <a:pt x="715" y="840"/>
                    </a:lnTo>
                    <a:lnTo>
                      <a:pt x="712" y="841"/>
                    </a:lnTo>
                    <a:lnTo>
                      <a:pt x="710" y="842"/>
                    </a:lnTo>
                    <a:lnTo>
                      <a:pt x="712" y="846"/>
                    </a:lnTo>
                    <a:lnTo>
                      <a:pt x="713" y="850"/>
                    </a:lnTo>
                    <a:lnTo>
                      <a:pt x="716" y="853"/>
                    </a:lnTo>
                    <a:lnTo>
                      <a:pt x="718" y="857"/>
                    </a:lnTo>
                    <a:lnTo>
                      <a:pt x="720" y="860"/>
                    </a:lnTo>
                    <a:lnTo>
                      <a:pt x="722" y="863"/>
                    </a:lnTo>
                    <a:lnTo>
                      <a:pt x="725" y="866"/>
                    </a:lnTo>
                    <a:lnTo>
                      <a:pt x="729" y="868"/>
                    </a:lnTo>
                    <a:lnTo>
                      <a:pt x="728" y="874"/>
                    </a:lnTo>
                    <a:lnTo>
                      <a:pt x="726" y="876"/>
                    </a:lnTo>
                    <a:lnTo>
                      <a:pt x="723" y="878"/>
                    </a:lnTo>
                    <a:lnTo>
                      <a:pt x="727" y="884"/>
                    </a:lnTo>
                    <a:lnTo>
                      <a:pt x="725" y="888"/>
                    </a:lnTo>
                    <a:lnTo>
                      <a:pt x="726" y="893"/>
                    </a:lnTo>
                    <a:lnTo>
                      <a:pt x="728" y="897"/>
                    </a:lnTo>
                    <a:lnTo>
                      <a:pt x="725" y="901"/>
                    </a:lnTo>
                    <a:lnTo>
                      <a:pt x="723" y="904"/>
                    </a:lnTo>
                    <a:lnTo>
                      <a:pt x="721" y="908"/>
                    </a:lnTo>
                    <a:lnTo>
                      <a:pt x="719" y="911"/>
                    </a:lnTo>
                    <a:lnTo>
                      <a:pt x="716" y="913"/>
                    </a:lnTo>
                    <a:lnTo>
                      <a:pt x="718" y="920"/>
                    </a:lnTo>
                    <a:lnTo>
                      <a:pt x="719" y="926"/>
                    </a:lnTo>
                    <a:lnTo>
                      <a:pt x="718" y="933"/>
                    </a:lnTo>
                    <a:lnTo>
                      <a:pt x="716" y="940"/>
                    </a:lnTo>
                    <a:lnTo>
                      <a:pt x="714" y="947"/>
                    </a:lnTo>
                    <a:lnTo>
                      <a:pt x="712" y="953"/>
                    </a:lnTo>
                    <a:lnTo>
                      <a:pt x="710" y="960"/>
                    </a:lnTo>
                    <a:lnTo>
                      <a:pt x="710" y="967"/>
                    </a:lnTo>
                    <a:lnTo>
                      <a:pt x="706" y="970"/>
                    </a:lnTo>
                    <a:lnTo>
                      <a:pt x="704" y="975"/>
                    </a:lnTo>
                    <a:lnTo>
                      <a:pt x="703" y="978"/>
                    </a:lnTo>
                    <a:lnTo>
                      <a:pt x="698" y="979"/>
                    </a:lnTo>
                    <a:lnTo>
                      <a:pt x="696" y="984"/>
                    </a:lnTo>
                    <a:lnTo>
                      <a:pt x="694" y="987"/>
                    </a:lnTo>
                    <a:lnTo>
                      <a:pt x="692" y="989"/>
                    </a:lnTo>
                    <a:lnTo>
                      <a:pt x="691" y="994"/>
                    </a:lnTo>
                    <a:lnTo>
                      <a:pt x="695" y="995"/>
                    </a:lnTo>
                    <a:lnTo>
                      <a:pt x="697" y="997"/>
                    </a:lnTo>
                    <a:lnTo>
                      <a:pt x="698" y="1000"/>
                    </a:lnTo>
                    <a:lnTo>
                      <a:pt x="698" y="1003"/>
                    </a:lnTo>
                    <a:lnTo>
                      <a:pt x="697" y="1006"/>
                    </a:lnTo>
                    <a:lnTo>
                      <a:pt x="696" y="1010"/>
                    </a:lnTo>
                    <a:lnTo>
                      <a:pt x="696" y="1014"/>
                    </a:lnTo>
                    <a:lnTo>
                      <a:pt x="696" y="1018"/>
                    </a:lnTo>
                    <a:lnTo>
                      <a:pt x="694" y="1020"/>
                    </a:lnTo>
                    <a:lnTo>
                      <a:pt x="693" y="1023"/>
                    </a:lnTo>
                    <a:lnTo>
                      <a:pt x="691" y="1025"/>
                    </a:lnTo>
                    <a:lnTo>
                      <a:pt x="691" y="1029"/>
                    </a:lnTo>
                    <a:lnTo>
                      <a:pt x="689" y="1032"/>
                    </a:lnTo>
                    <a:lnTo>
                      <a:pt x="688" y="1034"/>
                    </a:lnTo>
                    <a:lnTo>
                      <a:pt x="687" y="1038"/>
                    </a:lnTo>
                    <a:lnTo>
                      <a:pt x="686" y="1040"/>
                    </a:lnTo>
                    <a:lnTo>
                      <a:pt x="684" y="1042"/>
                    </a:lnTo>
                    <a:lnTo>
                      <a:pt x="681" y="1042"/>
                    </a:lnTo>
                    <a:lnTo>
                      <a:pt x="680" y="1043"/>
                    </a:lnTo>
                    <a:lnTo>
                      <a:pt x="679" y="1046"/>
                    </a:lnTo>
                    <a:lnTo>
                      <a:pt x="675" y="1047"/>
                    </a:lnTo>
                    <a:lnTo>
                      <a:pt x="671" y="1048"/>
                    </a:lnTo>
                    <a:lnTo>
                      <a:pt x="668" y="1049"/>
                    </a:lnTo>
                    <a:lnTo>
                      <a:pt x="666" y="1052"/>
                    </a:lnTo>
                    <a:lnTo>
                      <a:pt x="671" y="1051"/>
                    </a:lnTo>
                    <a:lnTo>
                      <a:pt x="675" y="1053"/>
                    </a:lnTo>
                    <a:lnTo>
                      <a:pt x="679" y="1055"/>
                    </a:lnTo>
                    <a:lnTo>
                      <a:pt x="681" y="1059"/>
                    </a:lnTo>
                    <a:lnTo>
                      <a:pt x="681" y="1064"/>
                    </a:lnTo>
                    <a:lnTo>
                      <a:pt x="682" y="1067"/>
                    </a:lnTo>
                    <a:lnTo>
                      <a:pt x="682" y="1070"/>
                    </a:lnTo>
                    <a:lnTo>
                      <a:pt x="682" y="1075"/>
                    </a:lnTo>
                    <a:lnTo>
                      <a:pt x="680" y="1077"/>
                    </a:lnTo>
                    <a:lnTo>
                      <a:pt x="676" y="1080"/>
                    </a:lnTo>
                    <a:lnTo>
                      <a:pt x="674" y="1083"/>
                    </a:lnTo>
                    <a:lnTo>
                      <a:pt x="671" y="1085"/>
                    </a:lnTo>
                    <a:lnTo>
                      <a:pt x="668" y="1087"/>
                    </a:lnTo>
                    <a:lnTo>
                      <a:pt x="666" y="1089"/>
                    </a:lnTo>
                    <a:lnTo>
                      <a:pt x="664" y="1093"/>
                    </a:lnTo>
                    <a:lnTo>
                      <a:pt x="663" y="1096"/>
                    </a:lnTo>
                    <a:lnTo>
                      <a:pt x="660" y="1100"/>
                    </a:lnTo>
                    <a:lnTo>
                      <a:pt x="656" y="1102"/>
                    </a:lnTo>
                    <a:lnTo>
                      <a:pt x="654" y="1105"/>
                    </a:lnTo>
                    <a:lnTo>
                      <a:pt x="653" y="1110"/>
                    </a:lnTo>
                    <a:lnTo>
                      <a:pt x="652" y="1111"/>
                    </a:lnTo>
                    <a:lnTo>
                      <a:pt x="650" y="1111"/>
                    </a:lnTo>
                    <a:lnTo>
                      <a:pt x="649" y="1111"/>
                    </a:lnTo>
                    <a:lnTo>
                      <a:pt x="647" y="1111"/>
                    </a:lnTo>
                    <a:lnTo>
                      <a:pt x="646" y="1110"/>
                    </a:lnTo>
                    <a:lnTo>
                      <a:pt x="645" y="1107"/>
                    </a:lnTo>
                    <a:lnTo>
                      <a:pt x="644" y="1105"/>
                    </a:lnTo>
                    <a:lnTo>
                      <a:pt x="643" y="1109"/>
                    </a:lnTo>
                    <a:lnTo>
                      <a:pt x="643" y="1111"/>
                    </a:lnTo>
                    <a:lnTo>
                      <a:pt x="643" y="1113"/>
                    </a:lnTo>
                    <a:lnTo>
                      <a:pt x="643" y="1118"/>
                    </a:lnTo>
                    <a:lnTo>
                      <a:pt x="644" y="1120"/>
                    </a:lnTo>
                    <a:lnTo>
                      <a:pt x="649" y="1124"/>
                    </a:lnTo>
                    <a:lnTo>
                      <a:pt x="652" y="1124"/>
                    </a:lnTo>
                    <a:lnTo>
                      <a:pt x="654" y="1122"/>
                    </a:lnTo>
                    <a:lnTo>
                      <a:pt x="656" y="1118"/>
                    </a:lnTo>
                    <a:lnTo>
                      <a:pt x="656" y="1113"/>
                    </a:lnTo>
                    <a:lnTo>
                      <a:pt x="658" y="1110"/>
                    </a:lnTo>
                    <a:lnTo>
                      <a:pt x="660" y="1108"/>
                    </a:lnTo>
                    <a:lnTo>
                      <a:pt x="663" y="1108"/>
                    </a:lnTo>
                    <a:lnTo>
                      <a:pt x="662" y="1111"/>
                    </a:lnTo>
                    <a:lnTo>
                      <a:pt x="662" y="1115"/>
                    </a:lnTo>
                    <a:lnTo>
                      <a:pt x="663" y="1119"/>
                    </a:lnTo>
                    <a:lnTo>
                      <a:pt x="664" y="1122"/>
                    </a:lnTo>
                    <a:lnTo>
                      <a:pt x="665" y="1126"/>
                    </a:lnTo>
                    <a:lnTo>
                      <a:pt x="665" y="1129"/>
                    </a:lnTo>
                    <a:lnTo>
                      <a:pt x="664" y="1133"/>
                    </a:lnTo>
                    <a:lnTo>
                      <a:pt x="661" y="1137"/>
                    </a:lnTo>
                    <a:lnTo>
                      <a:pt x="664" y="1142"/>
                    </a:lnTo>
                    <a:lnTo>
                      <a:pt x="664" y="1148"/>
                    </a:lnTo>
                    <a:lnTo>
                      <a:pt x="663" y="1154"/>
                    </a:lnTo>
                    <a:lnTo>
                      <a:pt x="660" y="1158"/>
                    </a:lnTo>
                    <a:lnTo>
                      <a:pt x="658" y="1163"/>
                    </a:lnTo>
                    <a:lnTo>
                      <a:pt x="656" y="1168"/>
                    </a:lnTo>
                    <a:lnTo>
                      <a:pt x="656" y="1173"/>
                    </a:lnTo>
                    <a:lnTo>
                      <a:pt x="659" y="1177"/>
                    </a:lnTo>
                    <a:lnTo>
                      <a:pt x="665" y="1174"/>
                    </a:lnTo>
                    <a:lnTo>
                      <a:pt x="669" y="1169"/>
                    </a:lnTo>
                    <a:lnTo>
                      <a:pt x="673" y="1165"/>
                    </a:lnTo>
                    <a:lnTo>
                      <a:pt x="676" y="1160"/>
                    </a:lnTo>
                    <a:lnTo>
                      <a:pt x="679" y="1156"/>
                    </a:lnTo>
                    <a:lnTo>
                      <a:pt x="680" y="1152"/>
                    </a:lnTo>
                    <a:lnTo>
                      <a:pt x="682" y="1148"/>
                    </a:lnTo>
                    <a:lnTo>
                      <a:pt x="682" y="1145"/>
                    </a:lnTo>
                    <a:lnTo>
                      <a:pt x="682" y="1140"/>
                    </a:lnTo>
                    <a:lnTo>
                      <a:pt x="682" y="1136"/>
                    </a:lnTo>
                    <a:lnTo>
                      <a:pt x="681" y="1131"/>
                    </a:lnTo>
                    <a:lnTo>
                      <a:pt x="681" y="1127"/>
                    </a:lnTo>
                    <a:lnTo>
                      <a:pt x="684" y="1125"/>
                    </a:lnTo>
                    <a:lnTo>
                      <a:pt x="687" y="1126"/>
                    </a:lnTo>
                    <a:lnTo>
                      <a:pt x="691" y="1126"/>
                    </a:lnTo>
                    <a:lnTo>
                      <a:pt x="691" y="1122"/>
                    </a:lnTo>
                    <a:lnTo>
                      <a:pt x="689" y="1119"/>
                    </a:lnTo>
                    <a:lnTo>
                      <a:pt x="691" y="1115"/>
                    </a:lnTo>
                    <a:lnTo>
                      <a:pt x="693" y="1111"/>
                    </a:lnTo>
                    <a:lnTo>
                      <a:pt x="693" y="1105"/>
                    </a:lnTo>
                    <a:lnTo>
                      <a:pt x="694" y="1105"/>
                    </a:lnTo>
                    <a:lnTo>
                      <a:pt x="696" y="1104"/>
                    </a:lnTo>
                    <a:lnTo>
                      <a:pt x="699" y="1105"/>
                    </a:lnTo>
                    <a:lnTo>
                      <a:pt x="700" y="1105"/>
                    </a:lnTo>
                    <a:lnTo>
                      <a:pt x="701" y="1100"/>
                    </a:lnTo>
                    <a:lnTo>
                      <a:pt x="703" y="1094"/>
                    </a:lnTo>
                    <a:lnTo>
                      <a:pt x="703" y="1089"/>
                    </a:lnTo>
                    <a:lnTo>
                      <a:pt x="703" y="1084"/>
                    </a:lnTo>
                    <a:lnTo>
                      <a:pt x="703" y="1079"/>
                    </a:lnTo>
                    <a:lnTo>
                      <a:pt x="704" y="1074"/>
                    </a:lnTo>
                    <a:lnTo>
                      <a:pt x="707" y="1068"/>
                    </a:lnTo>
                    <a:lnTo>
                      <a:pt x="710" y="1064"/>
                    </a:lnTo>
                    <a:lnTo>
                      <a:pt x="710" y="1060"/>
                    </a:lnTo>
                    <a:lnTo>
                      <a:pt x="712" y="1057"/>
                    </a:lnTo>
                    <a:lnTo>
                      <a:pt x="713" y="1054"/>
                    </a:lnTo>
                    <a:lnTo>
                      <a:pt x="716" y="1050"/>
                    </a:lnTo>
                    <a:lnTo>
                      <a:pt x="720" y="1048"/>
                    </a:lnTo>
                    <a:lnTo>
                      <a:pt x="723" y="1044"/>
                    </a:lnTo>
                    <a:lnTo>
                      <a:pt x="725" y="1040"/>
                    </a:lnTo>
                    <a:lnTo>
                      <a:pt x="727" y="1036"/>
                    </a:lnTo>
                    <a:lnTo>
                      <a:pt x="728" y="1031"/>
                    </a:lnTo>
                    <a:lnTo>
                      <a:pt x="729" y="1027"/>
                    </a:lnTo>
                    <a:lnTo>
                      <a:pt x="731" y="1021"/>
                    </a:lnTo>
                    <a:lnTo>
                      <a:pt x="734" y="1018"/>
                    </a:lnTo>
                    <a:lnTo>
                      <a:pt x="734" y="1013"/>
                    </a:lnTo>
                    <a:lnTo>
                      <a:pt x="735" y="1009"/>
                    </a:lnTo>
                    <a:lnTo>
                      <a:pt x="736" y="1005"/>
                    </a:lnTo>
                    <a:lnTo>
                      <a:pt x="738" y="1002"/>
                    </a:lnTo>
                    <a:lnTo>
                      <a:pt x="741" y="998"/>
                    </a:lnTo>
                    <a:lnTo>
                      <a:pt x="744" y="995"/>
                    </a:lnTo>
                    <a:lnTo>
                      <a:pt x="748" y="993"/>
                    </a:lnTo>
                    <a:lnTo>
                      <a:pt x="753" y="992"/>
                    </a:lnTo>
                    <a:lnTo>
                      <a:pt x="756" y="989"/>
                    </a:lnTo>
                    <a:lnTo>
                      <a:pt x="757" y="985"/>
                    </a:lnTo>
                    <a:lnTo>
                      <a:pt x="755" y="980"/>
                    </a:lnTo>
                    <a:lnTo>
                      <a:pt x="755" y="976"/>
                    </a:lnTo>
                    <a:lnTo>
                      <a:pt x="755" y="972"/>
                    </a:lnTo>
                    <a:lnTo>
                      <a:pt x="757" y="968"/>
                    </a:lnTo>
                    <a:lnTo>
                      <a:pt x="760" y="965"/>
                    </a:lnTo>
                    <a:lnTo>
                      <a:pt x="762" y="961"/>
                    </a:lnTo>
                    <a:lnTo>
                      <a:pt x="765" y="958"/>
                    </a:lnTo>
                    <a:lnTo>
                      <a:pt x="766" y="955"/>
                    </a:lnTo>
                    <a:lnTo>
                      <a:pt x="768" y="951"/>
                    </a:lnTo>
                    <a:lnTo>
                      <a:pt x="767" y="947"/>
                    </a:lnTo>
                    <a:lnTo>
                      <a:pt x="770" y="943"/>
                    </a:lnTo>
                    <a:lnTo>
                      <a:pt x="772" y="940"/>
                    </a:lnTo>
                    <a:lnTo>
                      <a:pt x="775" y="935"/>
                    </a:lnTo>
                    <a:lnTo>
                      <a:pt x="777" y="932"/>
                    </a:lnTo>
                    <a:lnTo>
                      <a:pt x="779" y="928"/>
                    </a:lnTo>
                    <a:lnTo>
                      <a:pt x="780" y="924"/>
                    </a:lnTo>
                    <a:lnTo>
                      <a:pt x="781" y="920"/>
                    </a:lnTo>
                    <a:lnTo>
                      <a:pt x="782" y="916"/>
                    </a:lnTo>
                    <a:lnTo>
                      <a:pt x="786" y="911"/>
                    </a:lnTo>
                    <a:lnTo>
                      <a:pt x="790" y="905"/>
                    </a:lnTo>
                    <a:lnTo>
                      <a:pt x="794" y="899"/>
                    </a:lnTo>
                    <a:lnTo>
                      <a:pt x="798" y="894"/>
                    </a:lnTo>
                    <a:lnTo>
                      <a:pt x="801" y="888"/>
                    </a:lnTo>
                    <a:lnTo>
                      <a:pt x="804" y="882"/>
                    </a:lnTo>
                    <a:lnTo>
                      <a:pt x="807" y="876"/>
                    </a:lnTo>
                    <a:lnTo>
                      <a:pt x="810" y="870"/>
                    </a:lnTo>
                    <a:lnTo>
                      <a:pt x="812" y="867"/>
                    </a:lnTo>
                    <a:lnTo>
                      <a:pt x="815" y="865"/>
                    </a:lnTo>
                    <a:lnTo>
                      <a:pt x="817" y="861"/>
                    </a:lnTo>
                    <a:lnTo>
                      <a:pt x="819" y="858"/>
                    </a:lnTo>
                    <a:lnTo>
                      <a:pt x="820" y="856"/>
                    </a:lnTo>
                    <a:lnTo>
                      <a:pt x="822" y="853"/>
                    </a:lnTo>
                    <a:lnTo>
                      <a:pt x="822" y="850"/>
                    </a:lnTo>
                    <a:lnTo>
                      <a:pt x="822" y="848"/>
                    </a:lnTo>
                    <a:lnTo>
                      <a:pt x="828" y="843"/>
                    </a:lnTo>
                    <a:lnTo>
                      <a:pt x="831" y="839"/>
                    </a:lnTo>
                    <a:lnTo>
                      <a:pt x="834" y="834"/>
                    </a:lnTo>
                    <a:lnTo>
                      <a:pt x="839" y="834"/>
                    </a:lnTo>
                    <a:lnTo>
                      <a:pt x="840" y="830"/>
                    </a:lnTo>
                    <a:lnTo>
                      <a:pt x="842" y="824"/>
                    </a:lnTo>
                    <a:lnTo>
                      <a:pt x="844" y="820"/>
                    </a:lnTo>
                    <a:lnTo>
                      <a:pt x="844" y="815"/>
                    </a:lnTo>
                    <a:lnTo>
                      <a:pt x="846" y="811"/>
                    </a:lnTo>
                    <a:lnTo>
                      <a:pt x="847" y="807"/>
                    </a:lnTo>
                    <a:lnTo>
                      <a:pt x="848" y="803"/>
                    </a:lnTo>
                    <a:lnTo>
                      <a:pt x="851" y="798"/>
                    </a:lnTo>
                    <a:lnTo>
                      <a:pt x="851" y="793"/>
                    </a:lnTo>
                    <a:lnTo>
                      <a:pt x="854" y="789"/>
                    </a:lnTo>
                    <a:lnTo>
                      <a:pt x="858" y="785"/>
                    </a:lnTo>
                    <a:lnTo>
                      <a:pt x="858" y="779"/>
                    </a:lnTo>
                    <a:lnTo>
                      <a:pt x="861" y="777"/>
                    </a:lnTo>
                    <a:lnTo>
                      <a:pt x="863" y="775"/>
                    </a:lnTo>
                    <a:lnTo>
                      <a:pt x="865" y="770"/>
                    </a:lnTo>
                    <a:lnTo>
                      <a:pt x="867" y="767"/>
                    </a:lnTo>
                    <a:lnTo>
                      <a:pt x="868" y="764"/>
                    </a:lnTo>
                    <a:lnTo>
                      <a:pt x="871" y="760"/>
                    </a:lnTo>
                    <a:lnTo>
                      <a:pt x="873" y="758"/>
                    </a:lnTo>
                    <a:lnTo>
                      <a:pt x="876" y="755"/>
                    </a:lnTo>
                    <a:lnTo>
                      <a:pt x="880" y="751"/>
                    </a:lnTo>
                    <a:lnTo>
                      <a:pt x="882" y="747"/>
                    </a:lnTo>
                    <a:lnTo>
                      <a:pt x="884" y="741"/>
                    </a:lnTo>
                    <a:lnTo>
                      <a:pt x="888" y="736"/>
                    </a:lnTo>
                    <a:lnTo>
                      <a:pt x="891" y="732"/>
                    </a:lnTo>
                    <a:lnTo>
                      <a:pt x="894" y="730"/>
                    </a:lnTo>
                    <a:lnTo>
                      <a:pt x="899" y="728"/>
                    </a:lnTo>
                    <a:lnTo>
                      <a:pt x="904" y="729"/>
                    </a:lnTo>
                    <a:lnTo>
                      <a:pt x="906" y="730"/>
                    </a:lnTo>
                    <a:lnTo>
                      <a:pt x="907" y="732"/>
                    </a:lnTo>
                    <a:lnTo>
                      <a:pt x="908" y="732"/>
                    </a:lnTo>
                    <a:lnTo>
                      <a:pt x="910" y="732"/>
                    </a:lnTo>
                    <a:lnTo>
                      <a:pt x="910" y="729"/>
                    </a:lnTo>
                    <a:lnTo>
                      <a:pt x="909" y="725"/>
                    </a:lnTo>
                    <a:lnTo>
                      <a:pt x="909" y="722"/>
                    </a:lnTo>
                    <a:lnTo>
                      <a:pt x="909" y="718"/>
                    </a:lnTo>
                    <a:lnTo>
                      <a:pt x="909" y="715"/>
                    </a:lnTo>
                    <a:lnTo>
                      <a:pt x="910" y="711"/>
                    </a:lnTo>
                    <a:lnTo>
                      <a:pt x="912" y="708"/>
                    </a:lnTo>
                    <a:lnTo>
                      <a:pt x="915" y="705"/>
                    </a:lnTo>
                    <a:lnTo>
                      <a:pt x="917" y="706"/>
                    </a:lnTo>
                    <a:lnTo>
                      <a:pt x="919" y="706"/>
                    </a:lnTo>
                    <a:lnTo>
                      <a:pt x="920" y="708"/>
                    </a:lnTo>
                    <a:lnTo>
                      <a:pt x="921" y="709"/>
                    </a:lnTo>
                    <a:lnTo>
                      <a:pt x="926" y="706"/>
                    </a:lnTo>
                    <a:lnTo>
                      <a:pt x="932" y="707"/>
                    </a:lnTo>
                    <a:lnTo>
                      <a:pt x="938" y="708"/>
                    </a:lnTo>
                    <a:lnTo>
                      <a:pt x="943" y="703"/>
                    </a:lnTo>
                    <a:lnTo>
                      <a:pt x="942" y="695"/>
                    </a:lnTo>
                    <a:lnTo>
                      <a:pt x="945" y="691"/>
                    </a:lnTo>
                    <a:lnTo>
                      <a:pt x="949" y="688"/>
                    </a:lnTo>
                    <a:lnTo>
                      <a:pt x="947" y="682"/>
                    </a:lnTo>
                    <a:lnTo>
                      <a:pt x="948" y="680"/>
                    </a:lnTo>
                    <a:lnTo>
                      <a:pt x="948" y="679"/>
                    </a:lnTo>
                    <a:lnTo>
                      <a:pt x="948" y="678"/>
                    </a:lnTo>
                    <a:lnTo>
                      <a:pt x="947" y="677"/>
                    </a:lnTo>
                    <a:lnTo>
                      <a:pt x="945" y="678"/>
                    </a:lnTo>
                    <a:lnTo>
                      <a:pt x="943" y="679"/>
                    </a:lnTo>
                    <a:lnTo>
                      <a:pt x="942" y="678"/>
                    </a:lnTo>
                    <a:lnTo>
                      <a:pt x="940" y="674"/>
                    </a:lnTo>
                    <a:lnTo>
                      <a:pt x="941" y="668"/>
                    </a:lnTo>
                    <a:lnTo>
                      <a:pt x="943" y="663"/>
                    </a:lnTo>
                    <a:lnTo>
                      <a:pt x="945" y="658"/>
                    </a:lnTo>
                    <a:lnTo>
                      <a:pt x="949" y="655"/>
                    </a:lnTo>
                    <a:lnTo>
                      <a:pt x="953" y="652"/>
                    </a:lnTo>
                    <a:lnTo>
                      <a:pt x="957" y="650"/>
                    </a:lnTo>
                    <a:lnTo>
                      <a:pt x="961" y="653"/>
                    </a:lnTo>
                    <a:lnTo>
                      <a:pt x="965" y="649"/>
                    </a:lnTo>
                    <a:lnTo>
                      <a:pt x="971" y="647"/>
                    </a:lnTo>
                    <a:lnTo>
                      <a:pt x="975" y="643"/>
                    </a:lnTo>
                    <a:lnTo>
                      <a:pt x="976" y="635"/>
                    </a:lnTo>
                    <a:lnTo>
                      <a:pt x="973" y="635"/>
                    </a:lnTo>
                    <a:lnTo>
                      <a:pt x="971" y="633"/>
                    </a:lnTo>
                    <a:lnTo>
                      <a:pt x="970" y="631"/>
                    </a:lnTo>
                    <a:lnTo>
                      <a:pt x="970" y="627"/>
                    </a:lnTo>
                    <a:lnTo>
                      <a:pt x="975" y="624"/>
                    </a:lnTo>
                    <a:lnTo>
                      <a:pt x="975" y="618"/>
                    </a:lnTo>
                    <a:lnTo>
                      <a:pt x="976" y="612"/>
                    </a:lnTo>
                    <a:lnTo>
                      <a:pt x="981" y="608"/>
                    </a:lnTo>
                    <a:lnTo>
                      <a:pt x="987" y="603"/>
                    </a:lnTo>
                    <a:lnTo>
                      <a:pt x="990" y="597"/>
                    </a:lnTo>
                    <a:lnTo>
                      <a:pt x="994" y="592"/>
                    </a:lnTo>
                    <a:lnTo>
                      <a:pt x="1001" y="591"/>
                    </a:lnTo>
                    <a:lnTo>
                      <a:pt x="1006" y="588"/>
                    </a:lnTo>
                    <a:lnTo>
                      <a:pt x="1012" y="586"/>
                    </a:lnTo>
                    <a:lnTo>
                      <a:pt x="1017" y="584"/>
                    </a:lnTo>
                    <a:lnTo>
                      <a:pt x="1020" y="580"/>
                    </a:lnTo>
                    <a:lnTo>
                      <a:pt x="1019" y="576"/>
                    </a:lnTo>
                    <a:lnTo>
                      <a:pt x="1018" y="572"/>
                    </a:lnTo>
                    <a:lnTo>
                      <a:pt x="1018" y="569"/>
                    </a:lnTo>
                    <a:lnTo>
                      <a:pt x="1018" y="565"/>
                    </a:lnTo>
                    <a:lnTo>
                      <a:pt x="1023" y="564"/>
                    </a:lnTo>
                    <a:lnTo>
                      <a:pt x="1027" y="563"/>
                    </a:lnTo>
                    <a:lnTo>
                      <a:pt x="1032" y="563"/>
                    </a:lnTo>
                    <a:lnTo>
                      <a:pt x="1035" y="560"/>
                    </a:lnTo>
                    <a:lnTo>
                      <a:pt x="1033" y="559"/>
                    </a:lnTo>
                    <a:lnTo>
                      <a:pt x="1029" y="558"/>
                    </a:lnTo>
                    <a:lnTo>
                      <a:pt x="1028" y="555"/>
                    </a:lnTo>
                    <a:lnTo>
                      <a:pt x="1029" y="552"/>
                    </a:lnTo>
                    <a:lnTo>
                      <a:pt x="1032" y="552"/>
                    </a:lnTo>
                    <a:lnTo>
                      <a:pt x="1035" y="552"/>
                    </a:lnTo>
                    <a:lnTo>
                      <a:pt x="1039" y="550"/>
                    </a:lnTo>
                    <a:lnTo>
                      <a:pt x="1042" y="548"/>
                    </a:lnTo>
                    <a:lnTo>
                      <a:pt x="1042" y="545"/>
                    </a:lnTo>
                    <a:lnTo>
                      <a:pt x="1043" y="543"/>
                    </a:lnTo>
                    <a:lnTo>
                      <a:pt x="1045" y="541"/>
                    </a:lnTo>
                    <a:lnTo>
                      <a:pt x="1047" y="540"/>
                    </a:lnTo>
                    <a:lnTo>
                      <a:pt x="1053" y="539"/>
                    </a:lnTo>
                    <a:lnTo>
                      <a:pt x="1056" y="535"/>
                    </a:lnTo>
                    <a:lnTo>
                      <a:pt x="1060" y="532"/>
                    </a:lnTo>
                    <a:lnTo>
                      <a:pt x="1063" y="526"/>
                    </a:lnTo>
                    <a:lnTo>
                      <a:pt x="1067" y="522"/>
                    </a:lnTo>
                    <a:lnTo>
                      <a:pt x="1071" y="518"/>
                    </a:lnTo>
                    <a:lnTo>
                      <a:pt x="1075" y="515"/>
                    </a:lnTo>
                    <a:lnTo>
                      <a:pt x="1081" y="513"/>
                    </a:lnTo>
                    <a:lnTo>
                      <a:pt x="1083" y="511"/>
                    </a:lnTo>
                    <a:lnTo>
                      <a:pt x="1082" y="509"/>
                    </a:lnTo>
                    <a:lnTo>
                      <a:pt x="1081" y="507"/>
                    </a:lnTo>
                    <a:lnTo>
                      <a:pt x="1081" y="505"/>
                    </a:lnTo>
                    <a:lnTo>
                      <a:pt x="1088" y="505"/>
                    </a:lnTo>
                    <a:lnTo>
                      <a:pt x="1092" y="500"/>
                    </a:lnTo>
                    <a:lnTo>
                      <a:pt x="1094" y="494"/>
                    </a:lnTo>
                    <a:lnTo>
                      <a:pt x="1098" y="489"/>
                    </a:lnTo>
                    <a:lnTo>
                      <a:pt x="1102" y="490"/>
                    </a:lnTo>
                    <a:lnTo>
                      <a:pt x="1106" y="490"/>
                    </a:lnTo>
                    <a:lnTo>
                      <a:pt x="1110" y="490"/>
                    </a:lnTo>
                    <a:lnTo>
                      <a:pt x="1115" y="490"/>
                    </a:lnTo>
                    <a:lnTo>
                      <a:pt x="1117" y="490"/>
                    </a:lnTo>
                    <a:lnTo>
                      <a:pt x="1121" y="490"/>
                    </a:lnTo>
                    <a:lnTo>
                      <a:pt x="1123" y="494"/>
                    </a:lnTo>
                    <a:lnTo>
                      <a:pt x="1124" y="497"/>
                    </a:lnTo>
                    <a:lnTo>
                      <a:pt x="1126" y="498"/>
                    </a:lnTo>
                    <a:lnTo>
                      <a:pt x="1127" y="500"/>
                    </a:lnTo>
                    <a:lnTo>
                      <a:pt x="1128" y="500"/>
                    </a:lnTo>
                    <a:lnTo>
                      <a:pt x="1130" y="501"/>
                    </a:lnTo>
                    <a:lnTo>
                      <a:pt x="1130" y="498"/>
                    </a:lnTo>
                    <a:lnTo>
                      <a:pt x="1132" y="494"/>
                    </a:lnTo>
                    <a:lnTo>
                      <a:pt x="1134" y="490"/>
                    </a:lnTo>
                    <a:lnTo>
                      <a:pt x="1136" y="489"/>
                    </a:lnTo>
                    <a:lnTo>
                      <a:pt x="1137" y="492"/>
                    </a:lnTo>
                    <a:lnTo>
                      <a:pt x="1139" y="495"/>
                    </a:lnTo>
                    <a:lnTo>
                      <a:pt x="1143" y="496"/>
                    </a:lnTo>
                    <a:lnTo>
                      <a:pt x="1147" y="496"/>
                    </a:lnTo>
                    <a:lnTo>
                      <a:pt x="1151" y="496"/>
                    </a:lnTo>
                    <a:lnTo>
                      <a:pt x="1154" y="496"/>
                    </a:lnTo>
                    <a:lnTo>
                      <a:pt x="1157" y="498"/>
                    </a:lnTo>
                    <a:lnTo>
                      <a:pt x="1160" y="501"/>
                    </a:lnTo>
                    <a:lnTo>
                      <a:pt x="1161" y="503"/>
                    </a:lnTo>
                    <a:lnTo>
                      <a:pt x="1162" y="503"/>
                    </a:lnTo>
                    <a:lnTo>
                      <a:pt x="1165" y="503"/>
                    </a:lnTo>
                    <a:lnTo>
                      <a:pt x="1166" y="503"/>
                    </a:lnTo>
                    <a:lnTo>
                      <a:pt x="1165" y="506"/>
                    </a:lnTo>
                    <a:lnTo>
                      <a:pt x="1166" y="509"/>
                    </a:lnTo>
                    <a:lnTo>
                      <a:pt x="1166" y="513"/>
                    </a:lnTo>
                    <a:lnTo>
                      <a:pt x="1163" y="515"/>
                    </a:lnTo>
                    <a:lnTo>
                      <a:pt x="1166" y="518"/>
                    </a:lnTo>
                    <a:lnTo>
                      <a:pt x="1169" y="523"/>
                    </a:lnTo>
                    <a:lnTo>
                      <a:pt x="1169" y="528"/>
                    </a:lnTo>
                    <a:lnTo>
                      <a:pt x="1169" y="533"/>
                    </a:lnTo>
                    <a:lnTo>
                      <a:pt x="1167" y="536"/>
                    </a:lnTo>
                    <a:lnTo>
                      <a:pt x="1168" y="541"/>
                    </a:lnTo>
                    <a:lnTo>
                      <a:pt x="1168" y="544"/>
                    </a:lnTo>
                    <a:lnTo>
                      <a:pt x="1165" y="548"/>
                    </a:lnTo>
                    <a:lnTo>
                      <a:pt x="1168" y="552"/>
                    </a:lnTo>
                    <a:lnTo>
                      <a:pt x="1168" y="556"/>
                    </a:lnTo>
                    <a:lnTo>
                      <a:pt x="1166" y="559"/>
                    </a:lnTo>
                    <a:lnTo>
                      <a:pt x="1163" y="563"/>
                    </a:lnTo>
                    <a:lnTo>
                      <a:pt x="1161" y="566"/>
                    </a:lnTo>
                    <a:lnTo>
                      <a:pt x="1159" y="569"/>
                    </a:lnTo>
                    <a:lnTo>
                      <a:pt x="1158" y="573"/>
                    </a:lnTo>
                    <a:lnTo>
                      <a:pt x="1160" y="577"/>
                    </a:lnTo>
                    <a:lnTo>
                      <a:pt x="1160" y="580"/>
                    </a:lnTo>
                    <a:lnTo>
                      <a:pt x="1159" y="583"/>
                    </a:lnTo>
                    <a:lnTo>
                      <a:pt x="1158" y="586"/>
                    </a:lnTo>
                    <a:lnTo>
                      <a:pt x="1156" y="587"/>
                    </a:lnTo>
                    <a:lnTo>
                      <a:pt x="1153" y="585"/>
                    </a:lnTo>
                    <a:lnTo>
                      <a:pt x="1151" y="582"/>
                    </a:lnTo>
                    <a:lnTo>
                      <a:pt x="1148" y="579"/>
                    </a:lnTo>
                    <a:lnTo>
                      <a:pt x="1145" y="576"/>
                    </a:lnTo>
                    <a:lnTo>
                      <a:pt x="1143" y="580"/>
                    </a:lnTo>
                    <a:lnTo>
                      <a:pt x="1139" y="582"/>
                    </a:lnTo>
                    <a:lnTo>
                      <a:pt x="1139" y="586"/>
                    </a:lnTo>
                    <a:lnTo>
                      <a:pt x="1143" y="590"/>
                    </a:lnTo>
                    <a:lnTo>
                      <a:pt x="1143" y="594"/>
                    </a:lnTo>
                    <a:lnTo>
                      <a:pt x="1142" y="598"/>
                    </a:lnTo>
                    <a:lnTo>
                      <a:pt x="1141" y="603"/>
                    </a:lnTo>
                    <a:lnTo>
                      <a:pt x="1139" y="607"/>
                    </a:lnTo>
                    <a:lnTo>
                      <a:pt x="1139" y="611"/>
                    </a:lnTo>
                    <a:lnTo>
                      <a:pt x="1139" y="615"/>
                    </a:lnTo>
                    <a:lnTo>
                      <a:pt x="1141" y="618"/>
                    </a:lnTo>
                    <a:lnTo>
                      <a:pt x="1143" y="622"/>
                    </a:lnTo>
                    <a:lnTo>
                      <a:pt x="1143" y="625"/>
                    </a:lnTo>
                    <a:lnTo>
                      <a:pt x="1143" y="627"/>
                    </a:lnTo>
                    <a:lnTo>
                      <a:pt x="1143" y="629"/>
                    </a:lnTo>
                    <a:lnTo>
                      <a:pt x="1145" y="631"/>
                    </a:lnTo>
                    <a:lnTo>
                      <a:pt x="1145" y="627"/>
                    </a:lnTo>
                    <a:lnTo>
                      <a:pt x="1146" y="623"/>
                    </a:lnTo>
                    <a:lnTo>
                      <a:pt x="1147" y="620"/>
                    </a:lnTo>
                    <a:lnTo>
                      <a:pt x="1152" y="618"/>
                    </a:lnTo>
                    <a:lnTo>
                      <a:pt x="1153" y="619"/>
                    </a:lnTo>
                    <a:lnTo>
                      <a:pt x="1156" y="619"/>
                    </a:lnTo>
                    <a:lnTo>
                      <a:pt x="1158" y="620"/>
                    </a:lnTo>
                    <a:lnTo>
                      <a:pt x="1160" y="622"/>
                    </a:lnTo>
                    <a:lnTo>
                      <a:pt x="1157" y="626"/>
                    </a:lnTo>
                    <a:lnTo>
                      <a:pt x="1154" y="631"/>
                    </a:lnTo>
                    <a:lnTo>
                      <a:pt x="1153" y="634"/>
                    </a:lnTo>
                    <a:lnTo>
                      <a:pt x="1154" y="640"/>
                    </a:lnTo>
                    <a:lnTo>
                      <a:pt x="1156" y="640"/>
                    </a:lnTo>
                    <a:lnTo>
                      <a:pt x="1158" y="638"/>
                    </a:lnTo>
                    <a:lnTo>
                      <a:pt x="1159" y="635"/>
                    </a:lnTo>
                    <a:lnTo>
                      <a:pt x="1161" y="636"/>
                    </a:lnTo>
                    <a:lnTo>
                      <a:pt x="1157" y="643"/>
                    </a:lnTo>
                    <a:lnTo>
                      <a:pt x="1154" y="649"/>
                    </a:lnTo>
                    <a:lnTo>
                      <a:pt x="1150" y="654"/>
                    </a:lnTo>
                    <a:lnTo>
                      <a:pt x="1143" y="655"/>
                    </a:lnTo>
                    <a:lnTo>
                      <a:pt x="1141" y="653"/>
                    </a:lnTo>
                    <a:lnTo>
                      <a:pt x="1137" y="654"/>
                    </a:lnTo>
                    <a:lnTo>
                      <a:pt x="1132" y="655"/>
                    </a:lnTo>
                    <a:lnTo>
                      <a:pt x="1128" y="655"/>
                    </a:lnTo>
                    <a:lnTo>
                      <a:pt x="1126" y="659"/>
                    </a:lnTo>
                    <a:lnTo>
                      <a:pt x="1124" y="663"/>
                    </a:lnTo>
                    <a:lnTo>
                      <a:pt x="1124" y="668"/>
                    </a:lnTo>
                    <a:lnTo>
                      <a:pt x="1124" y="672"/>
                    </a:lnTo>
                    <a:lnTo>
                      <a:pt x="1124" y="677"/>
                    </a:lnTo>
                    <a:lnTo>
                      <a:pt x="1124" y="681"/>
                    </a:lnTo>
                    <a:lnTo>
                      <a:pt x="1124" y="686"/>
                    </a:lnTo>
                    <a:lnTo>
                      <a:pt x="1124" y="690"/>
                    </a:lnTo>
                    <a:lnTo>
                      <a:pt x="1127" y="694"/>
                    </a:lnTo>
                    <a:lnTo>
                      <a:pt x="1130" y="695"/>
                    </a:lnTo>
                    <a:lnTo>
                      <a:pt x="1134" y="696"/>
                    </a:lnTo>
                    <a:lnTo>
                      <a:pt x="1133" y="700"/>
                    </a:lnTo>
                    <a:lnTo>
                      <a:pt x="1130" y="702"/>
                    </a:lnTo>
                    <a:lnTo>
                      <a:pt x="1128" y="702"/>
                    </a:lnTo>
                    <a:lnTo>
                      <a:pt x="1124" y="702"/>
                    </a:lnTo>
                    <a:lnTo>
                      <a:pt x="1121" y="700"/>
                    </a:lnTo>
                    <a:lnTo>
                      <a:pt x="1121" y="696"/>
                    </a:lnTo>
                    <a:lnTo>
                      <a:pt x="1120" y="693"/>
                    </a:lnTo>
                    <a:lnTo>
                      <a:pt x="1119" y="690"/>
                    </a:lnTo>
                    <a:lnTo>
                      <a:pt x="1116" y="689"/>
                    </a:lnTo>
                    <a:lnTo>
                      <a:pt x="1115" y="687"/>
                    </a:lnTo>
                    <a:lnTo>
                      <a:pt x="1113" y="687"/>
                    </a:lnTo>
                    <a:lnTo>
                      <a:pt x="1111" y="687"/>
                    </a:lnTo>
                    <a:lnTo>
                      <a:pt x="1109" y="687"/>
                    </a:lnTo>
                    <a:lnTo>
                      <a:pt x="1107" y="691"/>
                    </a:lnTo>
                    <a:lnTo>
                      <a:pt x="1107" y="695"/>
                    </a:lnTo>
                    <a:lnTo>
                      <a:pt x="1109" y="698"/>
                    </a:lnTo>
                    <a:lnTo>
                      <a:pt x="1111" y="700"/>
                    </a:lnTo>
                    <a:lnTo>
                      <a:pt x="1115" y="703"/>
                    </a:lnTo>
                    <a:lnTo>
                      <a:pt x="1117" y="706"/>
                    </a:lnTo>
                    <a:lnTo>
                      <a:pt x="1117" y="709"/>
                    </a:lnTo>
                    <a:lnTo>
                      <a:pt x="1117" y="714"/>
                    </a:lnTo>
                    <a:lnTo>
                      <a:pt x="1120" y="718"/>
                    </a:lnTo>
                    <a:lnTo>
                      <a:pt x="1120" y="723"/>
                    </a:lnTo>
                    <a:lnTo>
                      <a:pt x="1119" y="728"/>
                    </a:lnTo>
                    <a:lnTo>
                      <a:pt x="1119" y="732"/>
                    </a:lnTo>
                    <a:lnTo>
                      <a:pt x="1116" y="735"/>
                    </a:lnTo>
                    <a:lnTo>
                      <a:pt x="1115" y="740"/>
                    </a:lnTo>
                    <a:lnTo>
                      <a:pt x="1113" y="743"/>
                    </a:lnTo>
                    <a:lnTo>
                      <a:pt x="1111" y="748"/>
                    </a:lnTo>
                    <a:lnTo>
                      <a:pt x="1117" y="748"/>
                    </a:lnTo>
                    <a:lnTo>
                      <a:pt x="1118" y="751"/>
                    </a:lnTo>
                    <a:lnTo>
                      <a:pt x="1118" y="756"/>
                    </a:lnTo>
                    <a:lnTo>
                      <a:pt x="1116" y="760"/>
                    </a:lnTo>
                    <a:lnTo>
                      <a:pt x="1114" y="761"/>
                    </a:lnTo>
                    <a:lnTo>
                      <a:pt x="1111" y="761"/>
                    </a:lnTo>
                    <a:lnTo>
                      <a:pt x="1107" y="761"/>
                    </a:lnTo>
                    <a:lnTo>
                      <a:pt x="1104" y="761"/>
                    </a:lnTo>
                    <a:lnTo>
                      <a:pt x="1102" y="766"/>
                    </a:lnTo>
                    <a:lnTo>
                      <a:pt x="1100" y="771"/>
                    </a:lnTo>
                    <a:lnTo>
                      <a:pt x="1098" y="777"/>
                    </a:lnTo>
                    <a:lnTo>
                      <a:pt x="1098" y="783"/>
                    </a:lnTo>
                    <a:lnTo>
                      <a:pt x="1096" y="786"/>
                    </a:lnTo>
                    <a:lnTo>
                      <a:pt x="1098" y="791"/>
                    </a:lnTo>
                    <a:lnTo>
                      <a:pt x="1100" y="796"/>
                    </a:lnTo>
                    <a:lnTo>
                      <a:pt x="1094" y="800"/>
                    </a:lnTo>
                    <a:lnTo>
                      <a:pt x="1092" y="803"/>
                    </a:lnTo>
                    <a:lnTo>
                      <a:pt x="1091" y="806"/>
                    </a:lnTo>
                    <a:lnTo>
                      <a:pt x="1089" y="809"/>
                    </a:lnTo>
                    <a:lnTo>
                      <a:pt x="1085" y="810"/>
                    </a:lnTo>
                    <a:lnTo>
                      <a:pt x="1085" y="807"/>
                    </a:lnTo>
                    <a:lnTo>
                      <a:pt x="1083" y="806"/>
                    </a:lnTo>
                    <a:lnTo>
                      <a:pt x="1081" y="805"/>
                    </a:lnTo>
                    <a:lnTo>
                      <a:pt x="1079" y="805"/>
                    </a:lnTo>
                    <a:lnTo>
                      <a:pt x="1078" y="805"/>
                    </a:lnTo>
                    <a:lnTo>
                      <a:pt x="1078" y="807"/>
                    </a:lnTo>
                    <a:lnTo>
                      <a:pt x="1078" y="809"/>
                    </a:lnTo>
                    <a:lnTo>
                      <a:pt x="1078" y="811"/>
                    </a:lnTo>
                    <a:lnTo>
                      <a:pt x="1081" y="812"/>
                    </a:lnTo>
                    <a:lnTo>
                      <a:pt x="1085" y="812"/>
                    </a:lnTo>
                    <a:lnTo>
                      <a:pt x="1090" y="811"/>
                    </a:lnTo>
                    <a:lnTo>
                      <a:pt x="1096" y="811"/>
                    </a:lnTo>
                    <a:lnTo>
                      <a:pt x="1098" y="808"/>
                    </a:lnTo>
                    <a:lnTo>
                      <a:pt x="1100" y="805"/>
                    </a:lnTo>
                    <a:lnTo>
                      <a:pt x="1102" y="805"/>
                    </a:lnTo>
                    <a:lnTo>
                      <a:pt x="1106" y="805"/>
                    </a:lnTo>
                    <a:lnTo>
                      <a:pt x="1108" y="807"/>
                    </a:lnTo>
                    <a:lnTo>
                      <a:pt x="1109" y="809"/>
                    </a:lnTo>
                    <a:lnTo>
                      <a:pt x="1110" y="811"/>
                    </a:lnTo>
                    <a:lnTo>
                      <a:pt x="1111" y="813"/>
                    </a:lnTo>
                    <a:lnTo>
                      <a:pt x="1112" y="811"/>
                    </a:lnTo>
                    <a:lnTo>
                      <a:pt x="1113" y="809"/>
                    </a:lnTo>
                    <a:lnTo>
                      <a:pt x="1113" y="807"/>
                    </a:lnTo>
                    <a:lnTo>
                      <a:pt x="1113" y="805"/>
                    </a:lnTo>
                    <a:lnTo>
                      <a:pt x="1109" y="801"/>
                    </a:lnTo>
                    <a:lnTo>
                      <a:pt x="1105" y="798"/>
                    </a:lnTo>
                    <a:lnTo>
                      <a:pt x="1101" y="796"/>
                    </a:lnTo>
                    <a:lnTo>
                      <a:pt x="1103" y="791"/>
                    </a:lnTo>
                    <a:lnTo>
                      <a:pt x="1106" y="789"/>
                    </a:lnTo>
                    <a:lnTo>
                      <a:pt x="1109" y="786"/>
                    </a:lnTo>
                    <a:lnTo>
                      <a:pt x="1110" y="783"/>
                    </a:lnTo>
                    <a:lnTo>
                      <a:pt x="1111" y="779"/>
                    </a:lnTo>
                    <a:lnTo>
                      <a:pt x="1112" y="775"/>
                    </a:lnTo>
                    <a:lnTo>
                      <a:pt x="1113" y="771"/>
                    </a:lnTo>
                    <a:lnTo>
                      <a:pt x="1115" y="768"/>
                    </a:lnTo>
                    <a:lnTo>
                      <a:pt x="1116" y="764"/>
                    </a:lnTo>
                    <a:lnTo>
                      <a:pt x="1119" y="765"/>
                    </a:lnTo>
                    <a:lnTo>
                      <a:pt x="1120" y="768"/>
                    </a:lnTo>
                    <a:lnTo>
                      <a:pt x="1121" y="772"/>
                    </a:lnTo>
                    <a:lnTo>
                      <a:pt x="1123" y="775"/>
                    </a:lnTo>
                    <a:lnTo>
                      <a:pt x="1123" y="779"/>
                    </a:lnTo>
                    <a:lnTo>
                      <a:pt x="1124" y="783"/>
                    </a:lnTo>
                    <a:lnTo>
                      <a:pt x="1125" y="787"/>
                    </a:lnTo>
                    <a:lnTo>
                      <a:pt x="1126" y="790"/>
                    </a:lnTo>
                    <a:lnTo>
                      <a:pt x="1127" y="795"/>
                    </a:lnTo>
                    <a:lnTo>
                      <a:pt x="1127" y="798"/>
                    </a:lnTo>
                    <a:lnTo>
                      <a:pt x="1126" y="802"/>
                    </a:lnTo>
                    <a:lnTo>
                      <a:pt x="1124" y="805"/>
                    </a:lnTo>
                    <a:lnTo>
                      <a:pt x="1124" y="810"/>
                    </a:lnTo>
                    <a:lnTo>
                      <a:pt x="1124" y="814"/>
                    </a:lnTo>
                    <a:lnTo>
                      <a:pt x="1124" y="819"/>
                    </a:lnTo>
                    <a:lnTo>
                      <a:pt x="1124" y="822"/>
                    </a:lnTo>
                    <a:lnTo>
                      <a:pt x="1124" y="826"/>
                    </a:lnTo>
                    <a:lnTo>
                      <a:pt x="1124" y="830"/>
                    </a:lnTo>
                    <a:lnTo>
                      <a:pt x="1125" y="834"/>
                    </a:lnTo>
                    <a:lnTo>
                      <a:pt x="1126" y="838"/>
                    </a:lnTo>
                    <a:lnTo>
                      <a:pt x="1129" y="841"/>
                    </a:lnTo>
                    <a:lnTo>
                      <a:pt x="1132" y="839"/>
                    </a:lnTo>
                    <a:lnTo>
                      <a:pt x="1133" y="837"/>
                    </a:lnTo>
                    <a:lnTo>
                      <a:pt x="1135" y="834"/>
                    </a:lnTo>
                    <a:lnTo>
                      <a:pt x="1137" y="833"/>
                    </a:lnTo>
                    <a:lnTo>
                      <a:pt x="1138" y="833"/>
                    </a:lnTo>
                    <a:lnTo>
                      <a:pt x="1139" y="833"/>
                    </a:lnTo>
                    <a:lnTo>
                      <a:pt x="1141" y="834"/>
                    </a:lnTo>
                    <a:lnTo>
                      <a:pt x="1141" y="835"/>
                    </a:lnTo>
                    <a:lnTo>
                      <a:pt x="1142" y="835"/>
                    </a:lnTo>
                    <a:lnTo>
                      <a:pt x="1143" y="835"/>
                    </a:lnTo>
                    <a:lnTo>
                      <a:pt x="1143" y="834"/>
                    </a:lnTo>
                    <a:lnTo>
                      <a:pt x="1145" y="831"/>
                    </a:lnTo>
                    <a:lnTo>
                      <a:pt x="1147" y="828"/>
                    </a:lnTo>
                    <a:lnTo>
                      <a:pt x="1147" y="824"/>
                    </a:lnTo>
                    <a:lnTo>
                      <a:pt x="1147" y="821"/>
                    </a:lnTo>
                    <a:lnTo>
                      <a:pt x="1148" y="818"/>
                    </a:lnTo>
                    <a:lnTo>
                      <a:pt x="1149" y="815"/>
                    </a:lnTo>
                    <a:lnTo>
                      <a:pt x="1151" y="812"/>
                    </a:lnTo>
                    <a:lnTo>
                      <a:pt x="1153" y="810"/>
                    </a:lnTo>
                    <a:lnTo>
                      <a:pt x="1154" y="812"/>
                    </a:lnTo>
                    <a:lnTo>
                      <a:pt x="1154" y="814"/>
                    </a:lnTo>
                    <a:lnTo>
                      <a:pt x="1154" y="817"/>
                    </a:lnTo>
                    <a:lnTo>
                      <a:pt x="1158" y="818"/>
                    </a:lnTo>
                    <a:lnTo>
                      <a:pt x="1160" y="818"/>
                    </a:lnTo>
                    <a:lnTo>
                      <a:pt x="1160" y="817"/>
                    </a:lnTo>
                    <a:lnTo>
                      <a:pt x="1162" y="815"/>
                    </a:lnTo>
                    <a:lnTo>
                      <a:pt x="1163" y="810"/>
                    </a:lnTo>
                    <a:lnTo>
                      <a:pt x="1162" y="805"/>
                    </a:lnTo>
                    <a:lnTo>
                      <a:pt x="1160" y="802"/>
                    </a:lnTo>
                    <a:lnTo>
                      <a:pt x="1158" y="797"/>
                    </a:lnTo>
                    <a:lnTo>
                      <a:pt x="1156" y="794"/>
                    </a:lnTo>
                    <a:lnTo>
                      <a:pt x="1156" y="790"/>
                    </a:lnTo>
                    <a:lnTo>
                      <a:pt x="1158" y="786"/>
                    </a:lnTo>
                    <a:lnTo>
                      <a:pt x="1163" y="783"/>
                    </a:lnTo>
                    <a:lnTo>
                      <a:pt x="1165" y="777"/>
                    </a:lnTo>
                    <a:lnTo>
                      <a:pt x="1169" y="773"/>
                    </a:lnTo>
                    <a:lnTo>
                      <a:pt x="1173" y="769"/>
                    </a:lnTo>
                    <a:lnTo>
                      <a:pt x="1174" y="763"/>
                    </a:lnTo>
                    <a:lnTo>
                      <a:pt x="1178" y="761"/>
                    </a:lnTo>
                    <a:lnTo>
                      <a:pt x="1182" y="761"/>
                    </a:lnTo>
                    <a:lnTo>
                      <a:pt x="1184" y="760"/>
                    </a:lnTo>
                    <a:lnTo>
                      <a:pt x="1182" y="758"/>
                    </a:lnTo>
                    <a:lnTo>
                      <a:pt x="1181" y="753"/>
                    </a:lnTo>
                    <a:lnTo>
                      <a:pt x="1182" y="751"/>
                    </a:lnTo>
                    <a:lnTo>
                      <a:pt x="1182" y="748"/>
                    </a:lnTo>
                    <a:lnTo>
                      <a:pt x="1184" y="745"/>
                    </a:lnTo>
                    <a:lnTo>
                      <a:pt x="1185" y="742"/>
                    </a:lnTo>
                    <a:lnTo>
                      <a:pt x="1187" y="739"/>
                    </a:lnTo>
                    <a:lnTo>
                      <a:pt x="1188" y="736"/>
                    </a:lnTo>
                    <a:lnTo>
                      <a:pt x="1188" y="732"/>
                    </a:lnTo>
                    <a:lnTo>
                      <a:pt x="1191" y="732"/>
                    </a:lnTo>
                    <a:lnTo>
                      <a:pt x="1193" y="731"/>
                    </a:lnTo>
                    <a:lnTo>
                      <a:pt x="1196" y="730"/>
                    </a:lnTo>
                    <a:lnTo>
                      <a:pt x="1197" y="728"/>
                    </a:lnTo>
                    <a:lnTo>
                      <a:pt x="1196" y="725"/>
                    </a:lnTo>
                    <a:lnTo>
                      <a:pt x="1196" y="722"/>
                    </a:lnTo>
                    <a:lnTo>
                      <a:pt x="1197" y="719"/>
                    </a:lnTo>
                    <a:lnTo>
                      <a:pt x="1197" y="717"/>
                    </a:lnTo>
                    <a:lnTo>
                      <a:pt x="1199" y="715"/>
                    </a:lnTo>
                    <a:lnTo>
                      <a:pt x="1199" y="712"/>
                    </a:lnTo>
                    <a:lnTo>
                      <a:pt x="1200" y="708"/>
                    </a:lnTo>
                    <a:lnTo>
                      <a:pt x="1200" y="706"/>
                    </a:lnTo>
                    <a:lnTo>
                      <a:pt x="1203" y="704"/>
                    </a:lnTo>
                    <a:lnTo>
                      <a:pt x="1206" y="700"/>
                    </a:lnTo>
                    <a:lnTo>
                      <a:pt x="1208" y="698"/>
                    </a:lnTo>
                    <a:lnTo>
                      <a:pt x="1209" y="695"/>
                    </a:lnTo>
                    <a:lnTo>
                      <a:pt x="1210" y="691"/>
                    </a:lnTo>
                    <a:lnTo>
                      <a:pt x="1210" y="688"/>
                    </a:lnTo>
                    <a:lnTo>
                      <a:pt x="1211" y="685"/>
                    </a:lnTo>
                    <a:lnTo>
                      <a:pt x="1211" y="680"/>
                    </a:lnTo>
                    <a:lnTo>
                      <a:pt x="1214" y="677"/>
                    </a:lnTo>
                    <a:lnTo>
                      <a:pt x="1215" y="673"/>
                    </a:lnTo>
                    <a:lnTo>
                      <a:pt x="1217" y="670"/>
                    </a:lnTo>
                    <a:lnTo>
                      <a:pt x="1219" y="665"/>
                    </a:lnTo>
                    <a:lnTo>
                      <a:pt x="1221" y="661"/>
                    </a:lnTo>
                    <a:lnTo>
                      <a:pt x="1223" y="658"/>
                    </a:lnTo>
                    <a:lnTo>
                      <a:pt x="1224" y="654"/>
                    </a:lnTo>
                    <a:lnTo>
                      <a:pt x="1225" y="650"/>
                    </a:lnTo>
                    <a:lnTo>
                      <a:pt x="1232" y="648"/>
                    </a:lnTo>
                    <a:lnTo>
                      <a:pt x="1236" y="644"/>
                    </a:lnTo>
                    <a:lnTo>
                      <a:pt x="1239" y="640"/>
                    </a:lnTo>
                    <a:lnTo>
                      <a:pt x="1241" y="634"/>
                    </a:lnTo>
                    <a:lnTo>
                      <a:pt x="1242" y="628"/>
                    </a:lnTo>
                    <a:lnTo>
                      <a:pt x="1244" y="623"/>
                    </a:lnTo>
                    <a:lnTo>
                      <a:pt x="1246" y="618"/>
                    </a:lnTo>
                    <a:lnTo>
                      <a:pt x="1251" y="615"/>
                    </a:lnTo>
                    <a:lnTo>
                      <a:pt x="1253" y="609"/>
                    </a:lnTo>
                    <a:lnTo>
                      <a:pt x="1255" y="604"/>
                    </a:lnTo>
                    <a:lnTo>
                      <a:pt x="1257" y="599"/>
                    </a:lnTo>
                    <a:lnTo>
                      <a:pt x="1261" y="595"/>
                    </a:lnTo>
                    <a:lnTo>
                      <a:pt x="1264" y="591"/>
                    </a:lnTo>
                    <a:lnTo>
                      <a:pt x="1266" y="586"/>
                    </a:lnTo>
                    <a:lnTo>
                      <a:pt x="1266" y="580"/>
                    </a:lnTo>
                    <a:lnTo>
                      <a:pt x="1266" y="573"/>
                    </a:lnTo>
                    <a:lnTo>
                      <a:pt x="1271" y="572"/>
                    </a:lnTo>
                    <a:lnTo>
                      <a:pt x="1272" y="568"/>
                    </a:lnTo>
                    <a:lnTo>
                      <a:pt x="1272" y="563"/>
                    </a:lnTo>
                    <a:lnTo>
                      <a:pt x="1275" y="560"/>
                    </a:lnTo>
                    <a:lnTo>
                      <a:pt x="1279" y="558"/>
                    </a:lnTo>
                    <a:lnTo>
                      <a:pt x="1278" y="555"/>
                    </a:lnTo>
                    <a:lnTo>
                      <a:pt x="1277" y="552"/>
                    </a:lnTo>
                    <a:lnTo>
                      <a:pt x="1278" y="550"/>
                    </a:lnTo>
                    <a:lnTo>
                      <a:pt x="1281" y="546"/>
                    </a:lnTo>
                    <a:lnTo>
                      <a:pt x="1283" y="543"/>
                    </a:lnTo>
                    <a:lnTo>
                      <a:pt x="1284" y="540"/>
                    </a:lnTo>
                    <a:lnTo>
                      <a:pt x="1285" y="536"/>
                    </a:lnTo>
                    <a:lnTo>
                      <a:pt x="1287" y="533"/>
                    </a:lnTo>
                    <a:lnTo>
                      <a:pt x="1288" y="528"/>
                    </a:lnTo>
                    <a:lnTo>
                      <a:pt x="1290" y="526"/>
                    </a:lnTo>
                    <a:lnTo>
                      <a:pt x="1294" y="524"/>
                    </a:lnTo>
                    <a:lnTo>
                      <a:pt x="1296" y="518"/>
                    </a:lnTo>
                    <a:lnTo>
                      <a:pt x="1297" y="514"/>
                    </a:lnTo>
                    <a:lnTo>
                      <a:pt x="1298" y="509"/>
                    </a:lnTo>
                    <a:lnTo>
                      <a:pt x="1300" y="505"/>
                    </a:lnTo>
                    <a:lnTo>
                      <a:pt x="1302" y="500"/>
                    </a:lnTo>
                    <a:lnTo>
                      <a:pt x="1305" y="496"/>
                    </a:lnTo>
                    <a:lnTo>
                      <a:pt x="1308" y="492"/>
                    </a:lnTo>
                    <a:lnTo>
                      <a:pt x="1311" y="489"/>
                    </a:lnTo>
                    <a:lnTo>
                      <a:pt x="1314" y="485"/>
                    </a:lnTo>
                    <a:lnTo>
                      <a:pt x="1315" y="479"/>
                    </a:lnTo>
                    <a:lnTo>
                      <a:pt x="1317" y="473"/>
                    </a:lnTo>
                    <a:lnTo>
                      <a:pt x="1320" y="469"/>
                    </a:lnTo>
                    <a:lnTo>
                      <a:pt x="1320" y="464"/>
                    </a:lnTo>
                    <a:lnTo>
                      <a:pt x="1324" y="460"/>
                    </a:lnTo>
                    <a:lnTo>
                      <a:pt x="1326" y="456"/>
                    </a:lnTo>
                    <a:lnTo>
                      <a:pt x="1330" y="453"/>
                    </a:lnTo>
                    <a:lnTo>
                      <a:pt x="1333" y="450"/>
                    </a:lnTo>
                    <a:lnTo>
                      <a:pt x="1335" y="446"/>
                    </a:lnTo>
                    <a:lnTo>
                      <a:pt x="1337" y="442"/>
                    </a:lnTo>
                    <a:lnTo>
                      <a:pt x="1336" y="436"/>
                    </a:lnTo>
                    <a:lnTo>
                      <a:pt x="1337" y="430"/>
                    </a:lnTo>
                    <a:lnTo>
                      <a:pt x="1341" y="425"/>
                    </a:lnTo>
                    <a:lnTo>
                      <a:pt x="1344" y="420"/>
                    </a:lnTo>
                    <a:lnTo>
                      <a:pt x="1349" y="417"/>
                    </a:lnTo>
                    <a:lnTo>
                      <a:pt x="1354" y="413"/>
                    </a:lnTo>
                    <a:lnTo>
                      <a:pt x="1359" y="410"/>
                    </a:lnTo>
                    <a:lnTo>
                      <a:pt x="1365" y="407"/>
                    </a:lnTo>
                    <a:lnTo>
                      <a:pt x="1370" y="405"/>
                    </a:lnTo>
                    <a:lnTo>
                      <a:pt x="1371" y="402"/>
                    </a:lnTo>
                    <a:lnTo>
                      <a:pt x="1372" y="400"/>
                    </a:lnTo>
                    <a:lnTo>
                      <a:pt x="1372" y="398"/>
                    </a:lnTo>
                    <a:lnTo>
                      <a:pt x="1372" y="395"/>
                    </a:lnTo>
                    <a:lnTo>
                      <a:pt x="1369" y="394"/>
                    </a:lnTo>
                    <a:lnTo>
                      <a:pt x="1368" y="391"/>
                    </a:lnTo>
                    <a:lnTo>
                      <a:pt x="1368" y="387"/>
                    </a:lnTo>
                    <a:lnTo>
                      <a:pt x="1369" y="384"/>
                    </a:lnTo>
                    <a:lnTo>
                      <a:pt x="1371" y="383"/>
                    </a:lnTo>
                    <a:lnTo>
                      <a:pt x="1374" y="382"/>
                    </a:lnTo>
                    <a:lnTo>
                      <a:pt x="1377" y="380"/>
                    </a:lnTo>
                    <a:lnTo>
                      <a:pt x="1378" y="378"/>
                    </a:lnTo>
                    <a:lnTo>
                      <a:pt x="1377" y="376"/>
                    </a:lnTo>
                    <a:lnTo>
                      <a:pt x="1375" y="374"/>
                    </a:lnTo>
                    <a:lnTo>
                      <a:pt x="1374" y="371"/>
                    </a:lnTo>
                    <a:lnTo>
                      <a:pt x="1375" y="368"/>
                    </a:lnTo>
                    <a:lnTo>
                      <a:pt x="1379" y="368"/>
                    </a:lnTo>
                    <a:lnTo>
                      <a:pt x="1381" y="370"/>
                    </a:lnTo>
                    <a:lnTo>
                      <a:pt x="1383" y="372"/>
                    </a:lnTo>
                    <a:lnTo>
                      <a:pt x="1387" y="370"/>
                    </a:lnTo>
                    <a:lnTo>
                      <a:pt x="1385" y="363"/>
                    </a:lnTo>
                    <a:lnTo>
                      <a:pt x="1386" y="356"/>
                    </a:lnTo>
                    <a:lnTo>
                      <a:pt x="1387" y="350"/>
                    </a:lnTo>
                    <a:lnTo>
                      <a:pt x="1390" y="344"/>
                    </a:lnTo>
                    <a:lnTo>
                      <a:pt x="1393" y="337"/>
                    </a:lnTo>
                    <a:lnTo>
                      <a:pt x="1397" y="331"/>
                    </a:lnTo>
                    <a:lnTo>
                      <a:pt x="1399" y="325"/>
                    </a:lnTo>
                    <a:lnTo>
                      <a:pt x="1401" y="318"/>
                    </a:lnTo>
                    <a:lnTo>
                      <a:pt x="1406" y="315"/>
                    </a:lnTo>
                    <a:lnTo>
                      <a:pt x="1408" y="311"/>
                    </a:lnTo>
                    <a:lnTo>
                      <a:pt x="1410" y="306"/>
                    </a:lnTo>
                    <a:lnTo>
                      <a:pt x="1411" y="301"/>
                    </a:lnTo>
                    <a:lnTo>
                      <a:pt x="1413" y="297"/>
                    </a:lnTo>
                    <a:lnTo>
                      <a:pt x="1415" y="295"/>
                    </a:lnTo>
                    <a:lnTo>
                      <a:pt x="1419" y="293"/>
                    </a:lnTo>
                    <a:lnTo>
                      <a:pt x="1425" y="297"/>
                    </a:lnTo>
                    <a:lnTo>
                      <a:pt x="1426" y="295"/>
                    </a:lnTo>
                    <a:lnTo>
                      <a:pt x="1426" y="293"/>
                    </a:lnTo>
                    <a:lnTo>
                      <a:pt x="1426" y="290"/>
                    </a:lnTo>
                    <a:lnTo>
                      <a:pt x="1427" y="288"/>
                    </a:lnTo>
                    <a:lnTo>
                      <a:pt x="1434" y="288"/>
                    </a:lnTo>
                    <a:lnTo>
                      <a:pt x="1436" y="286"/>
                    </a:lnTo>
                    <a:lnTo>
                      <a:pt x="1436" y="284"/>
                    </a:lnTo>
                    <a:lnTo>
                      <a:pt x="1436" y="280"/>
                    </a:lnTo>
                    <a:lnTo>
                      <a:pt x="1434" y="278"/>
                    </a:lnTo>
                    <a:lnTo>
                      <a:pt x="1434" y="273"/>
                    </a:lnTo>
                    <a:lnTo>
                      <a:pt x="1434" y="271"/>
                    </a:lnTo>
                    <a:lnTo>
                      <a:pt x="1438" y="269"/>
                    </a:lnTo>
                    <a:lnTo>
                      <a:pt x="1440" y="263"/>
                    </a:lnTo>
                    <a:lnTo>
                      <a:pt x="1445" y="259"/>
                    </a:lnTo>
                    <a:lnTo>
                      <a:pt x="1450" y="255"/>
                    </a:lnTo>
                    <a:lnTo>
                      <a:pt x="1449" y="248"/>
                    </a:lnTo>
                    <a:lnTo>
                      <a:pt x="1451" y="247"/>
                    </a:lnTo>
                    <a:lnTo>
                      <a:pt x="1453" y="244"/>
                    </a:lnTo>
                    <a:lnTo>
                      <a:pt x="1453" y="241"/>
                    </a:lnTo>
                    <a:lnTo>
                      <a:pt x="1454" y="239"/>
                    </a:lnTo>
                    <a:lnTo>
                      <a:pt x="1458" y="237"/>
                    </a:lnTo>
                    <a:lnTo>
                      <a:pt x="1460" y="234"/>
                    </a:lnTo>
                    <a:lnTo>
                      <a:pt x="1462" y="230"/>
                    </a:lnTo>
                    <a:lnTo>
                      <a:pt x="1462" y="226"/>
                    </a:lnTo>
                    <a:lnTo>
                      <a:pt x="1464" y="223"/>
                    </a:lnTo>
                    <a:lnTo>
                      <a:pt x="1466" y="220"/>
                    </a:lnTo>
                    <a:lnTo>
                      <a:pt x="1470" y="219"/>
                    </a:lnTo>
                    <a:lnTo>
                      <a:pt x="1475" y="220"/>
                    </a:lnTo>
                    <a:lnTo>
                      <a:pt x="1479" y="218"/>
                    </a:lnTo>
                    <a:lnTo>
                      <a:pt x="1482" y="215"/>
                    </a:lnTo>
                    <a:lnTo>
                      <a:pt x="1486" y="210"/>
                    </a:lnTo>
                    <a:lnTo>
                      <a:pt x="1488" y="206"/>
                    </a:lnTo>
                    <a:lnTo>
                      <a:pt x="1491" y="203"/>
                    </a:lnTo>
                    <a:lnTo>
                      <a:pt x="1494" y="202"/>
                    </a:lnTo>
                    <a:lnTo>
                      <a:pt x="1498" y="203"/>
                    </a:lnTo>
                    <a:lnTo>
                      <a:pt x="1501" y="209"/>
                    </a:lnTo>
                    <a:lnTo>
                      <a:pt x="1504" y="209"/>
                    </a:lnTo>
                    <a:lnTo>
                      <a:pt x="1505" y="207"/>
                    </a:lnTo>
                    <a:lnTo>
                      <a:pt x="1507" y="205"/>
                    </a:lnTo>
                    <a:lnTo>
                      <a:pt x="1509" y="203"/>
                    </a:lnTo>
                    <a:lnTo>
                      <a:pt x="1510" y="198"/>
                    </a:lnTo>
                    <a:lnTo>
                      <a:pt x="1514" y="193"/>
                    </a:lnTo>
                    <a:lnTo>
                      <a:pt x="1516" y="189"/>
                    </a:lnTo>
                    <a:lnTo>
                      <a:pt x="1515" y="183"/>
                    </a:lnTo>
                    <a:lnTo>
                      <a:pt x="1514" y="179"/>
                    </a:lnTo>
                    <a:lnTo>
                      <a:pt x="1512" y="178"/>
                    </a:lnTo>
                    <a:lnTo>
                      <a:pt x="1509" y="177"/>
                    </a:lnTo>
                    <a:lnTo>
                      <a:pt x="1507" y="175"/>
                    </a:lnTo>
                    <a:lnTo>
                      <a:pt x="1509" y="172"/>
                    </a:lnTo>
                    <a:lnTo>
                      <a:pt x="1514" y="170"/>
                    </a:lnTo>
                    <a:lnTo>
                      <a:pt x="1516" y="166"/>
                    </a:lnTo>
                    <a:lnTo>
                      <a:pt x="1516" y="161"/>
                    </a:lnTo>
                    <a:lnTo>
                      <a:pt x="1519" y="156"/>
                    </a:lnTo>
                    <a:lnTo>
                      <a:pt x="1523" y="152"/>
                    </a:lnTo>
                    <a:lnTo>
                      <a:pt x="1526" y="147"/>
                    </a:lnTo>
                    <a:lnTo>
                      <a:pt x="1529" y="142"/>
                    </a:lnTo>
                    <a:lnTo>
                      <a:pt x="1532" y="136"/>
                    </a:lnTo>
                    <a:lnTo>
                      <a:pt x="1534" y="131"/>
                    </a:lnTo>
                    <a:lnTo>
                      <a:pt x="1537" y="127"/>
                    </a:lnTo>
                    <a:lnTo>
                      <a:pt x="1542" y="122"/>
                    </a:lnTo>
                    <a:lnTo>
                      <a:pt x="1544" y="119"/>
                    </a:lnTo>
                    <a:lnTo>
                      <a:pt x="1546" y="117"/>
                    </a:lnTo>
                    <a:lnTo>
                      <a:pt x="1547" y="115"/>
                    </a:lnTo>
                    <a:lnTo>
                      <a:pt x="1550" y="112"/>
                    </a:lnTo>
                    <a:lnTo>
                      <a:pt x="1554" y="116"/>
                    </a:lnTo>
                    <a:lnTo>
                      <a:pt x="1558" y="115"/>
                    </a:lnTo>
                    <a:lnTo>
                      <a:pt x="1561" y="112"/>
                    </a:lnTo>
                    <a:lnTo>
                      <a:pt x="1563" y="108"/>
                    </a:lnTo>
                    <a:lnTo>
                      <a:pt x="1567" y="105"/>
                    </a:lnTo>
                    <a:lnTo>
                      <a:pt x="1570" y="102"/>
                    </a:lnTo>
                    <a:lnTo>
                      <a:pt x="1573" y="103"/>
                    </a:lnTo>
                    <a:lnTo>
                      <a:pt x="1578" y="109"/>
                    </a:lnTo>
                    <a:close/>
                    <a:moveTo>
                      <a:pt x="1603" y="113"/>
                    </a:moveTo>
                    <a:lnTo>
                      <a:pt x="1606" y="112"/>
                    </a:lnTo>
                    <a:lnTo>
                      <a:pt x="1605" y="114"/>
                    </a:lnTo>
                    <a:lnTo>
                      <a:pt x="1603" y="115"/>
                    </a:lnTo>
                    <a:lnTo>
                      <a:pt x="1603" y="113"/>
                    </a:lnTo>
                    <a:close/>
                    <a:moveTo>
                      <a:pt x="1565" y="143"/>
                    </a:moveTo>
                    <a:lnTo>
                      <a:pt x="1561" y="143"/>
                    </a:lnTo>
                    <a:lnTo>
                      <a:pt x="1558" y="143"/>
                    </a:lnTo>
                    <a:lnTo>
                      <a:pt x="1558" y="142"/>
                    </a:lnTo>
                    <a:lnTo>
                      <a:pt x="1561" y="138"/>
                    </a:lnTo>
                    <a:lnTo>
                      <a:pt x="1563" y="138"/>
                    </a:lnTo>
                    <a:lnTo>
                      <a:pt x="1563" y="140"/>
                    </a:lnTo>
                    <a:lnTo>
                      <a:pt x="1563" y="142"/>
                    </a:lnTo>
                    <a:lnTo>
                      <a:pt x="1565" y="143"/>
                    </a:lnTo>
                    <a:close/>
                    <a:moveTo>
                      <a:pt x="1505" y="183"/>
                    </a:moveTo>
                    <a:lnTo>
                      <a:pt x="1505" y="185"/>
                    </a:lnTo>
                    <a:lnTo>
                      <a:pt x="1504" y="186"/>
                    </a:lnTo>
                    <a:lnTo>
                      <a:pt x="1503" y="188"/>
                    </a:lnTo>
                    <a:lnTo>
                      <a:pt x="1502" y="188"/>
                    </a:lnTo>
                    <a:lnTo>
                      <a:pt x="1501" y="186"/>
                    </a:lnTo>
                    <a:lnTo>
                      <a:pt x="1501" y="183"/>
                    </a:lnTo>
                    <a:lnTo>
                      <a:pt x="1502" y="181"/>
                    </a:lnTo>
                    <a:lnTo>
                      <a:pt x="1505" y="183"/>
                    </a:lnTo>
                    <a:close/>
                    <a:moveTo>
                      <a:pt x="1482" y="228"/>
                    </a:moveTo>
                    <a:lnTo>
                      <a:pt x="1480" y="226"/>
                    </a:lnTo>
                    <a:lnTo>
                      <a:pt x="1482" y="224"/>
                    </a:lnTo>
                    <a:lnTo>
                      <a:pt x="1483" y="224"/>
                    </a:lnTo>
                    <a:lnTo>
                      <a:pt x="1482" y="228"/>
                    </a:lnTo>
                    <a:close/>
                    <a:moveTo>
                      <a:pt x="1526" y="229"/>
                    </a:moveTo>
                    <a:lnTo>
                      <a:pt x="1526" y="233"/>
                    </a:lnTo>
                    <a:lnTo>
                      <a:pt x="1526" y="235"/>
                    </a:lnTo>
                    <a:lnTo>
                      <a:pt x="1525" y="237"/>
                    </a:lnTo>
                    <a:lnTo>
                      <a:pt x="1524" y="239"/>
                    </a:lnTo>
                    <a:lnTo>
                      <a:pt x="1519" y="241"/>
                    </a:lnTo>
                    <a:lnTo>
                      <a:pt x="1517" y="238"/>
                    </a:lnTo>
                    <a:lnTo>
                      <a:pt x="1515" y="235"/>
                    </a:lnTo>
                    <a:lnTo>
                      <a:pt x="1513" y="230"/>
                    </a:lnTo>
                    <a:lnTo>
                      <a:pt x="1516" y="228"/>
                    </a:lnTo>
                    <a:lnTo>
                      <a:pt x="1521" y="225"/>
                    </a:lnTo>
                    <a:lnTo>
                      <a:pt x="1525" y="225"/>
                    </a:lnTo>
                    <a:lnTo>
                      <a:pt x="1526" y="229"/>
                    </a:lnTo>
                    <a:close/>
                    <a:moveTo>
                      <a:pt x="1535" y="242"/>
                    </a:moveTo>
                    <a:lnTo>
                      <a:pt x="1533" y="242"/>
                    </a:lnTo>
                    <a:lnTo>
                      <a:pt x="1532" y="242"/>
                    </a:lnTo>
                    <a:lnTo>
                      <a:pt x="1531" y="241"/>
                    </a:lnTo>
                    <a:lnTo>
                      <a:pt x="1531" y="239"/>
                    </a:lnTo>
                    <a:lnTo>
                      <a:pt x="1533" y="239"/>
                    </a:lnTo>
                    <a:lnTo>
                      <a:pt x="1535" y="239"/>
                    </a:lnTo>
                    <a:lnTo>
                      <a:pt x="1536" y="241"/>
                    </a:lnTo>
                    <a:lnTo>
                      <a:pt x="1535" y="242"/>
                    </a:lnTo>
                    <a:close/>
                    <a:moveTo>
                      <a:pt x="1517" y="244"/>
                    </a:moveTo>
                    <a:lnTo>
                      <a:pt x="1516" y="245"/>
                    </a:lnTo>
                    <a:lnTo>
                      <a:pt x="1515" y="245"/>
                    </a:lnTo>
                    <a:lnTo>
                      <a:pt x="1514" y="245"/>
                    </a:lnTo>
                    <a:lnTo>
                      <a:pt x="1514" y="244"/>
                    </a:lnTo>
                    <a:lnTo>
                      <a:pt x="1515" y="243"/>
                    </a:lnTo>
                    <a:lnTo>
                      <a:pt x="1516" y="243"/>
                    </a:lnTo>
                    <a:lnTo>
                      <a:pt x="1517" y="244"/>
                    </a:lnTo>
                    <a:close/>
                    <a:moveTo>
                      <a:pt x="1499" y="257"/>
                    </a:moveTo>
                    <a:lnTo>
                      <a:pt x="1498" y="256"/>
                    </a:lnTo>
                    <a:lnTo>
                      <a:pt x="1497" y="253"/>
                    </a:lnTo>
                    <a:lnTo>
                      <a:pt x="1498" y="250"/>
                    </a:lnTo>
                    <a:lnTo>
                      <a:pt x="1499" y="248"/>
                    </a:lnTo>
                    <a:lnTo>
                      <a:pt x="1500" y="250"/>
                    </a:lnTo>
                    <a:lnTo>
                      <a:pt x="1501" y="252"/>
                    </a:lnTo>
                    <a:lnTo>
                      <a:pt x="1500" y="255"/>
                    </a:lnTo>
                    <a:lnTo>
                      <a:pt x="1499" y="257"/>
                    </a:lnTo>
                    <a:close/>
                    <a:moveTo>
                      <a:pt x="1497" y="265"/>
                    </a:moveTo>
                    <a:lnTo>
                      <a:pt x="1499" y="266"/>
                    </a:lnTo>
                    <a:lnTo>
                      <a:pt x="1499" y="267"/>
                    </a:lnTo>
                    <a:lnTo>
                      <a:pt x="1498" y="266"/>
                    </a:lnTo>
                    <a:lnTo>
                      <a:pt x="1497" y="265"/>
                    </a:lnTo>
                    <a:close/>
                    <a:moveTo>
                      <a:pt x="1519" y="305"/>
                    </a:moveTo>
                    <a:lnTo>
                      <a:pt x="1518" y="306"/>
                    </a:lnTo>
                    <a:lnTo>
                      <a:pt x="1517" y="305"/>
                    </a:lnTo>
                    <a:lnTo>
                      <a:pt x="1516" y="305"/>
                    </a:lnTo>
                    <a:lnTo>
                      <a:pt x="1518" y="303"/>
                    </a:lnTo>
                    <a:lnTo>
                      <a:pt x="1518" y="304"/>
                    </a:lnTo>
                    <a:lnTo>
                      <a:pt x="1519" y="305"/>
                    </a:lnTo>
                    <a:close/>
                    <a:moveTo>
                      <a:pt x="1465" y="327"/>
                    </a:moveTo>
                    <a:lnTo>
                      <a:pt x="1464" y="329"/>
                    </a:lnTo>
                    <a:lnTo>
                      <a:pt x="1464" y="333"/>
                    </a:lnTo>
                    <a:lnTo>
                      <a:pt x="1463" y="335"/>
                    </a:lnTo>
                    <a:lnTo>
                      <a:pt x="1463" y="338"/>
                    </a:lnTo>
                    <a:lnTo>
                      <a:pt x="1462" y="342"/>
                    </a:lnTo>
                    <a:lnTo>
                      <a:pt x="1462" y="344"/>
                    </a:lnTo>
                    <a:lnTo>
                      <a:pt x="1460" y="347"/>
                    </a:lnTo>
                    <a:lnTo>
                      <a:pt x="1459" y="350"/>
                    </a:lnTo>
                    <a:lnTo>
                      <a:pt x="1459" y="354"/>
                    </a:lnTo>
                    <a:lnTo>
                      <a:pt x="1459" y="359"/>
                    </a:lnTo>
                    <a:lnTo>
                      <a:pt x="1458" y="362"/>
                    </a:lnTo>
                    <a:lnTo>
                      <a:pt x="1452" y="362"/>
                    </a:lnTo>
                    <a:lnTo>
                      <a:pt x="1449" y="360"/>
                    </a:lnTo>
                    <a:lnTo>
                      <a:pt x="1447" y="357"/>
                    </a:lnTo>
                    <a:lnTo>
                      <a:pt x="1445" y="353"/>
                    </a:lnTo>
                    <a:lnTo>
                      <a:pt x="1447" y="350"/>
                    </a:lnTo>
                    <a:lnTo>
                      <a:pt x="1450" y="347"/>
                    </a:lnTo>
                    <a:lnTo>
                      <a:pt x="1451" y="344"/>
                    </a:lnTo>
                    <a:lnTo>
                      <a:pt x="1452" y="341"/>
                    </a:lnTo>
                    <a:lnTo>
                      <a:pt x="1451" y="337"/>
                    </a:lnTo>
                    <a:lnTo>
                      <a:pt x="1452" y="333"/>
                    </a:lnTo>
                    <a:lnTo>
                      <a:pt x="1453" y="327"/>
                    </a:lnTo>
                    <a:lnTo>
                      <a:pt x="1455" y="324"/>
                    </a:lnTo>
                    <a:lnTo>
                      <a:pt x="1460" y="323"/>
                    </a:lnTo>
                    <a:lnTo>
                      <a:pt x="1460" y="325"/>
                    </a:lnTo>
                    <a:lnTo>
                      <a:pt x="1462" y="326"/>
                    </a:lnTo>
                    <a:lnTo>
                      <a:pt x="1463" y="327"/>
                    </a:lnTo>
                    <a:lnTo>
                      <a:pt x="1465" y="327"/>
                    </a:lnTo>
                    <a:close/>
                    <a:moveTo>
                      <a:pt x="1433" y="363"/>
                    </a:moveTo>
                    <a:lnTo>
                      <a:pt x="1433" y="365"/>
                    </a:lnTo>
                    <a:lnTo>
                      <a:pt x="1432" y="368"/>
                    </a:lnTo>
                    <a:lnTo>
                      <a:pt x="1430" y="368"/>
                    </a:lnTo>
                    <a:lnTo>
                      <a:pt x="1427" y="368"/>
                    </a:lnTo>
                    <a:lnTo>
                      <a:pt x="1425" y="368"/>
                    </a:lnTo>
                    <a:lnTo>
                      <a:pt x="1423" y="368"/>
                    </a:lnTo>
                    <a:lnTo>
                      <a:pt x="1421" y="368"/>
                    </a:lnTo>
                    <a:lnTo>
                      <a:pt x="1422" y="365"/>
                    </a:lnTo>
                    <a:lnTo>
                      <a:pt x="1425" y="364"/>
                    </a:lnTo>
                    <a:lnTo>
                      <a:pt x="1427" y="362"/>
                    </a:lnTo>
                    <a:lnTo>
                      <a:pt x="1431" y="361"/>
                    </a:lnTo>
                    <a:lnTo>
                      <a:pt x="1433" y="363"/>
                    </a:lnTo>
                    <a:close/>
                    <a:moveTo>
                      <a:pt x="1438" y="382"/>
                    </a:moveTo>
                    <a:lnTo>
                      <a:pt x="1437" y="383"/>
                    </a:lnTo>
                    <a:lnTo>
                      <a:pt x="1437" y="386"/>
                    </a:lnTo>
                    <a:lnTo>
                      <a:pt x="1438" y="387"/>
                    </a:lnTo>
                    <a:lnTo>
                      <a:pt x="1438" y="389"/>
                    </a:lnTo>
                    <a:lnTo>
                      <a:pt x="1435" y="390"/>
                    </a:lnTo>
                    <a:lnTo>
                      <a:pt x="1432" y="391"/>
                    </a:lnTo>
                    <a:lnTo>
                      <a:pt x="1428" y="391"/>
                    </a:lnTo>
                    <a:lnTo>
                      <a:pt x="1425" y="391"/>
                    </a:lnTo>
                    <a:lnTo>
                      <a:pt x="1424" y="389"/>
                    </a:lnTo>
                    <a:lnTo>
                      <a:pt x="1423" y="387"/>
                    </a:lnTo>
                    <a:lnTo>
                      <a:pt x="1423" y="385"/>
                    </a:lnTo>
                    <a:lnTo>
                      <a:pt x="1423" y="382"/>
                    </a:lnTo>
                    <a:lnTo>
                      <a:pt x="1426" y="380"/>
                    </a:lnTo>
                    <a:lnTo>
                      <a:pt x="1428" y="377"/>
                    </a:lnTo>
                    <a:lnTo>
                      <a:pt x="1431" y="374"/>
                    </a:lnTo>
                    <a:lnTo>
                      <a:pt x="1436" y="374"/>
                    </a:lnTo>
                    <a:lnTo>
                      <a:pt x="1438" y="371"/>
                    </a:lnTo>
                    <a:lnTo>
                      <a:pt x="1440" y="373"/>
                    </a:lnTo>
                    <a:lnTo>
                      <a:pt x="1440" y="378"/>
                    </a:lnTo>
                    <a:lnTo>
                      <a:pt x="1438" y="382"/>
                    </a:lnTo>
                    <a:close/>
                    <a:moveTo>
                      <a:pt x="492" y="387"/>
                    </a:moveTo>
                    <a:lnTo>
                      <a:pt x="490" y="387"/>
                    </a:lnTo>
                    <a:lnTo>
                      <a:pt x="490" y="386"/>
                    </a:lnTo>
                    <a:lnTo>
                      <a:pt x="490" y="385"/>
                    </a:lnTo>
                    <a:lnTo>
                      <a:pt x="490" y="384"/>
                    </a:lnTo>
                    <a:lnTo>
                      <a:pt x="491" y="384"/>
                    </a:lnTo>
                    <a:lnTo>
                      <a:pt x="492" y="384"/>
                    </a:lnTo>
                    <a:lnTo>
                      <a:pt x="492" y="385"/>
                    </a:lnTo>
                    <a:lnTo>
                      <a:pt x="492" y="387"/>
                    </a:lnTo>
                    <a:close/>
                    <a:moveTo>
                      <a:pt x="1363" y="397"/>
                    </a:moveTo>
                    <a:lnTo>
                      <a:pt x="1363" y="398"/>
                    </a:lnTo>
                    <a:lnTo>
                      <a:pt x="1363" y="400"/>
                    </a:lnTo>
                    <a:lnTo>
                      <a:pt x="1363" y="402"/>
                    </a:lnTo>
                    <a:lnTo>
                      <a:pt x="1364" y="404"/>
                    </a:lnTo>
                    <a:lnTo>
                      <a:pt x="1363" y="405"/>
                    </a:lnTo>
                    <a:lnTo>
                      <a:pt x="1361" y="406"/>
                    </a:lnTo>
                    <a:lnTo>
                      <a:pt x="1359" y="406"/>
                    </a:lnTo>
                    <a:lnTo>
                      <a:pt x="1359" y="405"/>
                    </a:lnTo>
                    <a:lnTo>
                      <a:pt x="1359" y="402"/>
                    </a:lnTo>
                    <a:lnTo>
                      <a:pt x="1359" y="400"/>
                    </a:lnTo>
                    <a:lnTo>
                      <a:pt x="1359" y="397"/>
                    </a:lnTo>
                    <a:lnTo>
                      <a:pt x="1360" y="395"/>
                    </a:lnTo>
                    <a:lnTo>
                      <a:pt x="1360" y="397"/>
                    </a:lnTo>
                    <a:lnTo>
                      <a:pt x="1361" y="397"/>
                    </a:lnTo>
                    <a:lnTo>
                      <a:pt x="1362" y="397"/>
                    </a:lnTo>
                    <a:lnTo>
                      <a:pt x="1363" y="397"/>
                    </a:lnTo>
                    <a:close/>
                    <a:moveTo>
                      <a:pt x="772" y="421"/>
                    </a:moveTo>
                    <a:lnTo>
                      <a:pt x="770" y="421"/>
                    </a:lnTo>
                    <a:lnTo>
                      <a:pt x="770" y="420"/>
                    </a:lnTo>
                    <a:lnTo>
                      <a:pt x="772" y="419"/>
                    </a:lnTo>
                    <a:lnTo>
                      <a:pt x="773" y="417"/>
                    </a:lnTo>
                    <a:lnTo>
                      <a:pt x="774" y="417"/>
                    </a:lnTo>
                    <a:lnTo>
                      <a:pt x="773" y="418"/>
                    </a:lnTo>
                    <a:lnTo>
                      <a:pt x="772" y="420"/>
                    </a:lnTo>
                    <a:lnTo>
                      <a:pt x="772" y="421"/>
                    </a:lnTo>
                    <a:close/>
                    <a:moveTo>
                      <a:pt x="1449" y="442"/>
                    </a:moveTo>
                    <a:lnTo>
                      <a:pt x="1449" y="443"/>
                    </a:lnTo>
                    <a:lnTo>
                      <a:pt x="1447" y="443"/>
                    </a:lnTo>
                    <a:lnTo>
                      <a:pt x="1447" y="442"/>
                    </a:lnTo>
                    <a:lnTo>
                      <a:pt x="1449" y="442"/>
                    </a:lnTo>
                    <a:close/>
                    <a:moveTo>
                      <a:pt x="824" y="455"/>
                    </a:moveTo>
                    <a:lnTo>
                      <a:pt x="824" y="456"/>
                    </a:lnTo>
                    <a:lnTo>
                      <a:pt x="824" y="458"/>
                    </a:lnTo>
                    <a:lnTo>
                      <a:pt x="823" y="458"/>
                    </a:lnTo>
                    <a:lnTo>
                      <a:pt x="822" y="458"/>
                    </a:lnTo>
                    <a:lnTo>
                      <a:pt x="821" y="458"/>
                    </a:lnTo>
                    <a:lnTo>
                      <a:pt x="820" y="456"/>
                    </a:lnTo>
                    <a:lnTo>
                      <a:pt x="822" y="455"/>
                    </a:lnTo>
                    <a:lnTo>
                      <a:pt x="823" y="455"/>
                    </a:lnTo>
                    <a:lnTo>
                      <a:pt x="824" y="455"/>
                    </a:lnTo>
                    <a:close/>
                    <a:moveTo>
                      <a:pt x="734" y="479"/>
                    </a:moveTo>
                    <a:lnTo>
                      <a:pt x="731" y="480"/>
                    </a:lnTo>
                    <a:lnTo>
                      <a:pt x="731" y="479"/>
                    </a:lnTo>
                    <a:lnTo>
                      <a:pt x="732" y="478"/>
                    </a:lnTo>
                    <a:lnTo>
                      <a:pt x="734" y="479"/>
                    </a:lnTo>
                    <a:close/>
                    <a:moveTo>
                      <a:pt x="1364" y="485"/>
                    </a:moveTo>
                    <a:lnTo>
                      <a:pt x="1364" y="487"/>
                    </a:lnTo>
                    <a:lnTo>
                      <a:pt x="1363" y="488"/>
                    </a:lnTo>
                    <a:lnTo>
                      <a:pt x="1361" y="488"/>
                    </a:lnTo>
                    <a:lnTo>
                      <a:pt x="1359" y="488"/>
                    </a:lnTo>
                    <a:lnTo>
                      <a:pt x="1357" y="482"/>
                    </a:lnTo>
                    <a:lnTo>
                      <a:pt x="1361" y="479"/>
                    </a:lnTo>
                    <a:lnTo>
                      <a:pt x="1363" y="479"/>
                    </a:lnTo>
                    <a:lnTo>
                      <a:pt x="1364" y="485"/>
                    </a:lnTo>
                    <a:close/>
                    <a:moveTo>
                      <a:pt x="1160" y="492"/>
                    </a:moveTo>
                    <a:lnTo>
                      <a:pt x="1156" y="492"/>
                    </a:lnTo>
                    <a:lnTo>
                      <a:pt x="1156" y="490"/>
                    </a:lnTo>
                    <a:lnTo>
                      <a:pt x="1158" y="489"/>
                    </a:lnTo>
                    <a:lnTo>
                      <a:pt x="1160" y="489"/>
                    </a:lnTo>
                    <a:lnTo>
                      <a:pt x="1160" y="490"/>
                    </a:lnTo>
                    <a:lnTo>
                      <a:pt x="1160" y="492"/>
                    </a:lnTo>
                    <a:close/>
                    <a:moveTo>
                      <a:pt x="458" y="495"/>
                    </a:moveTo>
                    <a:lnTo>
                      <a:pt x="456" y="495"/>
                    </a:lnTo>
                    <a:lnTo>
                      <a:pt x="454" y="495"/>
                    </a:lnTo>
                    <a:lnTo>
                      <a:pt x="454" y="494"/>
                    </a:lnTo>
                    <a:lnTo>
                      <a:pt x="455" y="492"/>
                    </a:lnTo>
                    <a:lnTo>
                      <a:pt x="456" y="492"/>
                    </a:lnTo>
                    <a:lnTo>
                      <a:pt x="457" y="492"/>
                    </a:lnTo>
                    <a:lnTo>
                      <a:pt x="458" y="494"/>
                    </a:lnTo>
                    <a:lnTo>
                      <a:pt x="458" y="495"/>
                    </a:lnTo>
                    <a:close/>
                    <a:moveTo>
                      <a:pt x="1395" y="526"/>
                    </a:moveTo>
                    <a:lnTo>
                      <a:pt x="1395" y="526"/>
                    </a:lnTo>
                    <a:lnTo>
                      <a:pt x="1393" y="527"/>
                    </a:lnTo>
                    <a:lnTo>
                      <a:pt x="1392" y="528"/>
                    </a:lnTo>
                    <a:lnTo>
                      <a:pt x="1391" y="528"/>
                    </a:lnTo>
                    <a:lnTo>
                      <a:pt x="1389" y="523"/>
                    </a:lnTo>
                    <a:lnTo>
                      <a:pt x="1393" y="520"/>
                    </a:lnTo>
                    <a:lnTo>
                      <a:pt x="1396" y="521"/>
                    </a:lnTo>
                    <a:lnTo>
                      <a:pt x="1395" y="526"/>
                    </a:lnTo>
                    <a:close/>
                    <a:moveTo>
                      <a:pt x="1080" y="528"/>
                    </a:moveTo>
                    <a:lnTo>
                      <a:pt x="1081" y="531"/>
                    </a:lnTo>
                    <a:lnTo>
                      <a:pt x="1079" y="530"/>
                    </a:lnTo>
                    <a:lnTo>
                      <a:pt x="1078" y="530"/>
                    </a:lnTo>
                    <a:lnTo>
                      <a:pt x="1080" y="528"/>
                    </a:lnTo>
                    <a:close/>
                    <a:moveTo>
                      <a:pt x="1164" y="595"/>
                    </a:moveTo>
                    <a:lnTo>
                      <a:pt x="1165" y="598"/>
                    </a:lnTo>
                    <a:lnTo>
                      <a:pt x="1163" y="599"/>
                    </a:lnTo>
                    <a:lnTo>
                      <a:pt x="1161" y="600"/>
                    </a:lnTo>
                    <a:lnTo>
                      <a:pt x="1160" y="602"/>
                    </a:lnTo>
                    <a:lnTo>
                      <a:pt x="1160" y="605"/>
                    </a:lnTo>
                    <a:lnTo>
                      <a:pt x="1161" y="610"/>
                    </a:lnTo>
                    <a:lnTo>
                      <a:pt x="1160" y="614"/>
                    </a:lnTo>
                    <a:lnTo>
                      <a:pt x="1156" y="615"/>
                    </a:lnTo>
                    <a:lnTo>
                      <a:pt x="1155" y="610"/>
                    </a:lnTo>
                    <a:lnTo>
                      <a:pt x="1158" y="605"/>
                    </a:lnTo>
                    <a:lnTo>
                      <a:pt x="1160" y="599"/>
                    </a:lnTo>
                    <a:lnTo>
                      <a:pt x="1160" y="595"/>
                    </a:lnTo>
                    <a:lnTo>
                      <a:pt x="1161" y="595"/>
                    </a:lnTo>
                    <a:lnTo>
                      <a:pt x="1162" y="595"/>
                    </a:lnTo>
                    <a:lnTo>
                      <a:pt x="1163" y="595"/>
                    </a:lnTo>
                    <a:lnTo>
                      <a:pt x="1164" y="595"/>
                    </a:lnTo>
                    <a:close/>
                    <a:moveTo>
                      <a:pt x="1298" y="607"/>
                    </a:moveTo>
                    <a:lnTo>
                      <a:pt x="1298" y="608"/>
                    </a:lnTo>
                    <a:lnTo>
                      <a:pt x="1298" y="609"/>
                    </a:lnTo>
                    <a:lnTo>
                      <a:pt x="1300" y="610"/>
                    </a:lnTo>
                    <a:lnTo>
                      <a:pt x="1300" y="611"/>
                    </a:lnTo>
                    <a:lnTo>
                      <a:pt x="1302" y="611"/>
                    </a:lnTo>
                    <a:lnTo>
                      <a:pt x="1304" y="612"/>
                    </a:lnTo>
                    <a:lnTo>
                      <a:pt x="1305" y="611"/>
                    </a:lnTo>
                    <a:lnTo>
                      <a:pt x="1306" y="610"/>
                    </a:lnTo>
                    <a:lnTo>
                      <a:pt x="1301" y="613"/>
                    </a:lnTo>
                    <a:lnTo>
                      <a:pt x="1297" y="617"/>
                    </a:lnTo>
                    <a:lnTo>
                      <a:pt x="1291" y="621"/>
                    </a:lnTo>
                    <a:lnTo>
                      <a:pt x="1286" y="623"/>
                    </a:lnTo>
                    <a:lnTo>
                      <a:pt x="1283" y="625"/>
                    </a:lnTo>
                    <a:lnTo>
                      <a:pt x="1279" y="626"/>
                    </a:lnTo>
                    <a:lnTo>
                      <a:pt x="1278" y="626"/>
                    </a:lnTo>
                    <a:lnTo>
                      <a:pt x="1279" y="622"/>
                    </a:lnTo>
                    <a:lnTo>
                      <a:pt x="1281" y="616"/>
                    </a:lnTo>
                    <a:lnTo>
                      <a:pt x="1282" y="611"/>
                    </a:lnTo>
                    <a:lnTo>
                      <a:pt x="1286" y="606"/>
                    </a:lnTo>
                    <a:lnTo>
                      <a:pt x="1291" y="605"/>
                    </a:lnTo>
                    <a:lnTo>
                      <a:pt x="1293" y="604"/>
                    </a:lnTo>
                    <a:lnTo>
                      <a:pt x="1296" y="603"/>
                    </a:lnTo>
                    <a:lnTo>
                      <a:pt x="1298" y="604"/>
                    </a:lnTo>
                    <a:lnTo>
                      <a:pt x="1298" y="607"/>
                    </a:lnTo>
                    <a:close/>
                    <a:moveTo>
                      <a:pt x="292" y="608"/>
                    </a:moveTo>
                    <a:lnTo>
                      <a:pt x="292" y="609"/>
                    </a:lnTo>
                    <a:lnTo>
                      <a:pt x="292" y="608"/>
                    </a:lnTo>
                    <a:close/>
                    <a:moveTo>
                      <a:pt x="1134" y="645"/>
                    </a:moveTo>
                    <a:lnTo>
                      <a:pt x="1129" y="645"/>
                    </a:lnTo>
                    <a:lnTo>
                      <a:pt x="1128" y="640"/>
                    </a:lnTo>
                    <a:lnTo>
                      <a:pt x="1128" y="634"/>
                    </a:lnTo>
                    <a:lnTo>
                      <a:pt x="1128" y="629"/>
                    </a:lnTo>
                    <a:lnTo>
                      <a:pt x="1130" y="633"/>
                    </a:lnTo>
                    <a:lnTo>
                      <a:pt x="1132" y="636"/>
                    </a:lnTo>
                    <a:lnTo>
                      <a:pt x="1134" y="641"/>
                    </a:lnTo>
                    <a:lnTo>
                      <a:pt x="1134" y="645"/>
                    </a:lnTo>
                    <a:close/>
                    <a:moveTo>
                      <a:pt x="1103" y="639"/>
                    </a:moveTo>
                    <a:lnTo>
                      <a:pt x="1101" y="642"/>
                    </a:lnTo>
                    <a:lnTo>
                      <a:pt x="1100" y="645"/>
                    </a:lnTo>
                    <a:lnTo>
                      <a:pt x="1101" y="649"/>
                    </a:lnTo>
                    <a:lnTo>
                      <a:pt x="1102" y="653"/>
                    </a:lnTo>
                    <a:lnTo>
                      <a:pt x="1103" y="657"/>
                    </a:lnTo>
                    <a:lnTo>
                      <a:pt x="1104" y="661"/>
                    </a:lnTo>
                    <a:lnTo>
                      <a:pt x="1103" y="663"/>
                    </a:lnTo>
                    <a:lnTo>
                      <a:pt x="1101" y="668"/>
                    </a:lnTo>
                    <a:lnTo>
                      <a:pt x="1100" y="663"/>
                    </a:lnTo>
                    <a:lnTo>
                      <a:pt x="1100" y="658"/>
                    </a:lnTo>
                    <a:lnTo>
                      <a:pt x="1100" y="653"/>
                    </a:lnTo>
                    <a:lnTo>
                      <a:pt x="1100" y="648"/>
                    </a:lnTo>
                    <a:lnTo>
                      <a:pt x="1100" y="644"/>
                    </a:lnTo>
                    <a:lnTo>
                      <a:pt x="1100" y="640"/>
                    </a:lnTo>
                    <a:lnTo>
                      <a:pt x="1098" y="635"/>
                    </a:lnTo>
                    <a:lnTo>
                      <a:pt x="1096" y="631"/>
                    </a:lnTo>
                    <a:lnTo>
                      <a:pt x="1099" y="633"/>
                    </a:lnTo>
                    <a:lnTo>
                      <a:pt x="1101" y="635"/>
                    </a:lnTo>
                    <a:lnTo>
                      <a:pt x="1102" y="636"/>
                    </a:lnTo>
                    <a:lnTo>
                      <a:pt x="1103" y="639"/>
                    </a:lnTo>
                    <a:close/>
                    <a:moveTo>
                      <a:pt x="966" y="642"/>
                    </a:moveTo>
                    <a:lnTo>
                      <a:pt x="966" y="643"/>
                    </a:lnTo>
                    <a:lnTo>
                      <a:pt x="966" y="642"/>
                    </a:lnTo>
                    <a:lnTo>
                      <a:pt x="966" y="640"/>
                    </a:lnTo>
                    <a:lnTo>
                      <a:pt x="967" y="640"/>
                    </a:lnTo>
                    <a:lnTo>
                      <a:pt x="967" y="641"/>
                    </a:lnTo>
                    <a:lnTo>
                      <a:pt x="966" y="642"/>
                    </a:lnTo>
                    <a:close/>
                    <a:moveTo>
                      <a:pt x="689" y="653"/>
                    </a:moveTo>
                    <a:lnTo>
                      <a:pt x="686" y="655"/>
                    </a:lnTo>
                    <a:lnTo>
                      <a:pt x="685" y="658"/>
                    </a:lnTo>
                    <a:lnTo>
                      <a:pt x="683" y="659"/>
                    </a:lnTo>
                    <a:lnTo>
                      <a:pt x="681" y="658"/>
                    </a:lnTo>
                    <a:lnTo>
                      <a:pt x="681" y="655"/>
                    </a:lnTo>
                    <a:lnTo>
                      <a:pt x="681" y="654"/>
                    </a:lnTo>
                    <a:lnTo>
                      <a:pt x="681" y="653"/>
                    </a:lnTo>
                    <a:lnTo>
                      <a:pt x="683" y="652"/>
                    </a:lnTo>
                    <a:lnTo>
                      <a:pt x="685" y="652"/>
                    </a:lnTo>
                    <a:lnTo>
                      <a:pt x="687" y="651"/>
                    </a:lnTo>
                    <a:lnTo>
                      <a:pt x="689" y="652"/>
                    </a:lnTo>
                    <a:lnTo>
                      <a:pt x="689" y="653"/>
                    </a:lnTo>
                    <a:close/>
                    <a:moveTo>
                      <a:pt x="1148" y="662"/>
                    </a:moveTo>
                    <a:lnTo>
                      <a:pt x="1149" y="663"/>
                    </a:lnTo>
                    <a:lnTo>
                      <a:pt x="1148" y="663"/>
                    </a:lnTo>
                    <a:lnTo>
                      <a:pt x="1147" y="663"/>
                    </a:lnTo>
                    <a:lnTo>
                      <a:pt x="1148" y="662"/>
                    </a:lnTo>
                    <a:close/>
                    <a:moveTo>
                      <a:pt x="1141" y="676"/>
                    </a:moveTo>
                    <a:lnTo>
                      <a:pt x="1138" y="678"/>
                    </a:lnTo>
                    <a:lnTo>
                      <a:pt x="1136" y="680"/>
                    </a:lnTo>
                    <a:lnTo>
                      <a:pt x="1133" y="680"/>
                    </a:lnTo>
                    <a:lnTo>
                      <a:pt x="1130" y="679"/>
                    </a:lnTo>
                    <a:lnTo>
                      <a:pt x="1130" y="676"/>
                    </a:lnTo>
                    <a:lnTo>
                      <a:pt x="1134" y="672"/>
                    </a:lnTo>
                    <a:lnTo>
                      <a:pt x="1139" y="672"/>
                    </a:lnTo>
                    <a:lnTo>
                      <a:pt x="1141" y="676"/>
                    </a:lnTo>
                    <a:close/>
                    <a:moveTo>
                      <a:pt x="1135" y="690"/>
                    </a:moveTo>
                    <a:lnTo>
                      <a:pt x="1136" y="690"/>
                    </a:lnTo>
                    <a:lnTo>
                      <a:pt x="1135" y="691"/>
                    </a:lnTo>
                    <a:lnTo>
                      <a:pt x="1134" y="691"/>
                    </a:lnTo>
                    <a:lnTo>
                      <a:pt x="1134" y="689"/>
                    </a:lnTo>
                    <a:lnTo>
                      <a:pt x="1135" y="689"/>
                    </a:lnTo>
                    <a:lnTo>
                      <a:pt x="1135" y="690"/>
                    </a:lnTo>
                    <a:close/>
                    <a:moveTo>
                      <a:pt x="934" y="698"/>
                    </a:moveTo>
                    <a:lnTo>
                      <a:pt x="934" y="699"/>
                    </a:lnTo>
                    <a:lnTo>
                      <a:pt x="934" y="700"/>
                    </a:lnTo>
                    <a:lnTo>
                      <a:pt x="933" y="700"/>
                    </a:lnTo>
                    <a:lnTo>
                      <a:pt x="931" y="700"/>
                    </a:lnTo>
                    <a:lnTo>
                      <a:pt x="929" y="702"/>
                    </a:lnTo>
                    <a:lnTo>
                      <a:pt x="928" y="700"/>
                    </a:lnTo>
                    <a:lnTo>
                      <a:pt x="928" y="698"/>
                    </a:lnTo>
                    <a:lnTo>
                      <a:pt x="929" y="695"/>
                    </a:lnTo>
                    <a:lnTo>
                      <a:pt x="930" y="695"/>
                    </a:lnTo>
                    <a:lnTo>
                      <a:pt x="932" y="695"/>
                    </a:lnTo>
                    <a:lnTo>
                      <a:pt x="934" y="696"/>
                    </a:lnTo>
                    <a:lnTo>
                      <a:pt x="934" y="698"/>
                    </a:lnTo>
                    <a:close/>
                    <a:moveTo>
                      <a:pt x="700" y="709"/>
                    </a:moveTo>
                    <a:lnTo>
                      <a:pt x="700" y="710"/>
                    </a:lnTo>
                    <a:lnTo>
                      <a:pt x="701" y="712"/>
                    </a:lnTo>
                    <a:lnTo>
                      <a:pt x="700" y="713"/>
                    </a:lnTo>
                    <a:lnTo>
                      <a:pt x="699" y="714"/>
                    </a:lnTo>
                    <a:lnTo>
                      <a:pt x="694" y="713"/>
                    </a:lnTo>
                    <a:lnTo>
                      <a:pt x="691" y="708"/>
                    </a:lnTo>
                    <a:lnTo>
                      <a:pt x="690" y="702"/>
                    </a:lnTo>
                    <a:lnTo>
                      <a:pt x="688" y="695"/>
                    </a:lnTo>
                    <a:lnTo>
                      <a:pt x="693" y="697"/>
                    </a:lnTo>
                    <a:lnTo>
                      <a:pt x="693" y="702"/>
                    </a:lnTo>
                    <a:lnTo>
                      <a:pt x="694" y="708"/>
                    </a:lnTo>
                    <a:lnTo>
                      <a:pt x="700" y="709"/>
                    </a:lnTo>
                    <a:close/>
                    <a:moveTo>
                      <a:pt x="492" y="714"/>
                    </a:moveTo>
                    <a:lnTo>
                      <a:pt x="492" y="715"/>
                    </a:lnTo>
                    <a:lnTo>
                      <a:pt x="491" y="715"/>
                    </a:lnTo>
                    <a:lnTo>
                      <a:pt x="490" y="715"/>
                    </a:lnTo>
                    <a:lnTo>
                      <a:pt x="487" y="715"/>
                    </a:lnTo>
                    <a:lnTo>
                      <a:pt x="487" y="713"/>
                    </a:lnTo>
                    <a:lnTo>
                      <a:pt x="490" y="711"/>
                    </a:lnTo>
                    <a:lnTo>
                      <a:pt x="492" y="712"/>
                    </a:lnTo>
                    <a:lnTo>
                      <a:pt x="492" y="714"/>
                    </a:lnTo>
                    <a:close/>
                    <a:moveTo>
                      <a:pt x="1104" y="713"/>
                    </a:moveTo>
                    <a:lnTo>
                      <a:pt x="1106" y="715"/>
                    </a:lnTo>
                    <a:lnTo>
                      <a:pt x="1105" y="717"/>
                    </a:lnTo>
                    <a:lnTo>
                      <a:pt x="1103" y="717"/>
                    </a:lnTo>
                    <a:lnTo>
                      <a:pt x="1104" y="713"/>
                    </a:lnTo>
                    <a:close/>
                    <a:moveTo>
                      <a:pt x="423" y="738"/>
                    </a:moveTo>
                    <a:lnTo>
                      <a:pt x="423" y="741"/>
                    </a:lnTo>
                    <a:lnTo>
                      <a:pt x="422" y="744"/>
                    </a:lnTo>
                    <a:lnTo>
                      <a:pt x="422" y="747"/>
                    </a:lnTo>
                    <a:lnTo>
                      <a:pt x="426" y="747"/>
                    </a:lnTo>
                    <a:lnTo>
                      <a:pt x="423" y="751"/>
                    </a:lnTo>
                    <a:lnTo>
                      <a:pt x="423" y="755"/>
                    </a:lnTo>
                    <a:lnTo>
                      <a:pt x="423" y="758"/>
                    </a:lnTo>
                    <a:lnTo>
                      <a:pt x="420" y="761"/>
                    </a:lnTo>
                    <a:lnTo>
                      <a:pt x="417" y="762"/>
                    </a:lnTo>
                    <a:lnTo>
                      <a:pt x="414" y="761"/>
                    </a:lnTo>
                    <a:lnTo>
                      <a:pt x="412" y="762"/>
                    </a:lnTo>
                    <a:lnTo>
                      <a:pt x="410" y="763"/>
                    </a:lnTo>
                    <a:lnTo>
                      <a:pt x="410" y="765"/>
                    </a:lnTo>
                    <a:lnTo>
                      <a:pt x="410" y="762"/>
                    </a:lnTo>
                    <a:lnTo>
                      <a:pt x="409" y="760"/>
                    </a:lnTo>
                    <a:lnTo>
                      <a:pt x="408" y="756"/>
                    </a:lnTo>
                    <a:lnTo>
                      <a:pt x="409" y="754"/>
                    </a:lnTo>
                    <a:lnTo>
                      <a:pt x="410" y="751"/>
                    </a:lnTo>
                    <a:lnTo>
                      <a:pt x="410" y="749"/>
                    </a:lnTo>
                    <a:lnTo>
                      <a:pt x="413" y="745"/>
                    </a:lnTo>
                    <a:lnTo>
                      <a:pt x="408" y="743"/>
                    </a:lnTo>
                    <a:lnTo>
                      <a:pt x="408" y="740"/>
                    </a:lnTo>
                    <a:lnTo>
                      <a:pt x="410" y="736"/>
                    </a:lnTo>
                    <a:lnTo>
                      <a:pt x="413" y="732"/>
                    </a:lnTo>
                    <a:lnTo>
                      <a:pt x="417" y="732"/>
                    </a:lnTo>
                    <a:lnTo>
                      <a:pt x="419" y="734"/>
                    </a:lnTo>
                    <a:lnTo>
                      <a:pt x="420" y="736"/>
                    </a:lnTo>
                    <a:lnTo>
                      <a:pt x="423" y="738"/>
                    </a:lnTo>
                    <a:close/>
                    <a:moveTo>
                      <a:pt x="689" y="739"/>
                    </a:moveTo>
                    <a:lnTo>
                      <a:pt x="689" y="740"/>
                    </a:lnTo>
                    <a:lnTo>
                      <a:pt x="688" y="741"/>
                    </a:lnTo>
                    <a:lnTo>
                      <a:pt x="686" y="742"/>
                    </a:lnTo>
                    <a:lnTo>
                      <a:pt x="684" y="741"/>
                    </a:lnTo>
                    <a:lnTo>
                      <a:pt x="682" y="736"/>
                    </a:lnTo>
                    <a:lnTo>
                      <a:pt x="684" y="734"/>
                    </a:lnTo>
                    <a:lnTo>
                      <a:pt x="687" y="735"/>
                    </a:lnTo>
                    <a:lnTo>
                      <a:pt x="689" y="739"/>
                    </a:lnTo>
                    <a:close/>
                    <a:moveTo>
                      <a:pt x="982" y="755"/>
                    </a:moveTo>
                    <a:lnTo>
                      <a:pt x="981" y="757"/>
                    </a:lnTo>
                    <a:lnTo>
                      <a:pt x="979" y="758"/>
                    </a:lnTo>
                    <a:lnTo>
                      <a:pt x="977" y="758"/>
                    </a:lnTo>
                    <a:lnTo>
                      <a:pt x="975" y="758"/>
                    </a:lnTo>
                    <a:lnTo>
                      <a:pt x="974" y="753"/>
                    </a:lnTo>
                    <a:lnTo>
                      <a:pt x="976" y="750"/>
                    </a:lnTo>
                    <a:lnTo>
                      <a:pt x="979" y="750"/>
                    </a:lnTo>
                    <a:lnTo>
                      <a:pt x="984" y="753"/>
                    </a:lnTo>
                    <a:lnTo>
                      <a:pt x="984" y="754"/>
                    </a:lnTo>
                    <a:lnTo>
                      <a:pt x="983" y="755"/>
                    </a:lnTo>
                    <a:lnTo>
                      <a:pt x="982" y="755"/>
                    </a:lnTo>
                    <a:close/>
                    <a:moveTo>
                      <a:pt x="718" y="764"/>
                    </a:moveTo>
                    <a:lnTo>
                      <a:pt x="718" y="765"/>
                    </a:lnTo>
                    <a:lnTo>
                      <a:pt x="716" y="765"/>
                    </a:lnTo>
                    <a:lnTo>
                      <a:pt x="716" y="764"/>
                    </a:lnTo>
                    <a:lnTo>
                      <a:pt x="715" y="764"/>
                    </a:lnTo>
                    <a:lnTo>
                      <a:pt x="712" y="762"/>
                    </a:lnTo>
                    <a:lnTo>
                      <a:pt x="712" y="761"/>
                    </a:lnTo>
                    <a:lnTo>
                      <a:pt x="714" y="759"/>
                    </a:lnTo>
                    <a:lnTo>
                      <a:pt x="716" y="756"/>
                    </a:lnTo>
                    <a:lnTo>
                      <a:pt x="717" y="758"/>
                    </a:lnTo>
                    <a:lnTo>
                      <a:pt x="718" y="760"/>
                    </a:lnTo>
                    <a:lnTo>
                      <a:pt x="718" y="762"/>
                    </a:lnTo>
                    <a:lnTo>
                      <a:pt x="718" y="764"/>
                    </a:lnTo>
                    <a:close/>
                    <a:moveTo>
                      <a:pt x="928" y="784"/>
                    </a:moveTo>
                    <a:lnTo>
                      <a:pt x="930" y="783"/>
                    </a:lnTo>
                    <a:lnTo>
                      <a:pt x="930" y="786"/>
                    </a:lnTo>
                    <a:lnTo>
                      <a:pt x="930" y="791"/>
                    </a:lnTo>
                    <a:lnTo>
                      <a:pt x="930" y="795"/>
                    </a:lnTo>
                    <a:lnTo>
                      <a:pt x="925" y="795"/>
                    </a:lnTo>
                    <a:lnTo>
                      <a:pt x="922" y="793"/>
                    </a:lnTo>
                    <a:lnTo>
                      <a:pt x="919" y="790"/>
                    </a:lnTo>
                    <a:lnTo>
                      <a:pt x="915" y="790"/>
                    </a:lnTo>
                    <a:lnTo>
                      <a:pt x="915" y="786"/>
                    </a:lnTo>
                    <a:lnTo>
                      <a:pt x="912" y="783"/>
                    </a:lnTo>
                    <a:lnTo>
                      <a:pt x="912" y="780"/>
                    </a:lnTo>
                    <a:lnTo>
                      <a:pt x="917" y="779"/>
                    </a:lnTo>
                    <a:lnTo>
                      <a:pt x="919" y="781"/>
                    </a:lnTo>
                    <a:lnTo>
                      <a:pt x="921" y="783"/>
                    </a:lnTo>
                    <a:lnTo>
                      <a:pt x="925" y="784"/>
                    </a:lnTo>
                    <a:lnTo>
                      <a:pt x="928" y="784"/>
                    </a:lnTo>
                    <a:close/>
                    <a:moveTo>
                      <a:pt x="955" y="791"/>
                    </a:moveTo>
                    <a:lnTo>
                      <a:pt x="953" y="792"/>
                    </a:lnTo>
                    <a:lnTo>
                      <a:pt x="952" y="791"/>
                    </a:lnTo>
                    <a:lnTo>
                      <a:pt x="951" y="790"/>
                    </a:lnTo>
                    <a:lnTo>
                      <a:pt x="951" y="789"/>
                    </a:lnTo>
                    <a:lnTo>
                      <a:pt x="951" y="786"/>
                    </a:lnTo>
                    <a:lnTo>
                      <a:pt x="954" y="784"/>
                    </a:lnTo>
                    <a:lnTo>
                      <a:pt x="957" y="781"/>
                    </a:lnTo>
                    <a:lnTo>
                      <a:pt x="961" y="781"/>
                    </a:lnTo>
                    <a:lnTo>
                      <a:pt x="962" y="784"/>
                    </a:lnTo>
                    <a:lnTo>
                      <a:pt x="960" y="785"/>
                    </a:lnTo>
                    <a:lnTo>
                      <a:pt x="956" y="788"/>
                    </a:lnTo>
                    <a:lnTo>
                      <a:pt x="955" y="791"/>
                    </a:lnTo>
                    <a:close/>
                    <a:moveTo>
                      <a:pt x="413" y="795"/>
                    </a:moveTo>
                    <a:lnTo>
                      <a:pt x="415" y="796"/>
                    </a:lnTo>
                    <a:lnTo>
                      <a:pt x="414" y="797"/>
                    </a:lnTo>
                    <a:lnTo>
                      <a:pt x="413" y="797"/>
                    </a:lnTo>
                    <a:lnTo>
                      <a:pt x="413" y="795"/>
                    </a:lnTo>
                    <a:close/>
                    <a:moveTo>
                      <a:pt x="420" y="795"/>
                    </a:moveTo>
                    <a:lnTo>
                      <a:pt x="420" y="797"/>
                    </a:lnTo>
                    <a:lnTo>
                      <a:pt x="419" y="797"/>
                    </a:lnTo>
                    <a:lnTo>
                      <a:pt x="419" y="796"/>
                    </a:lnTo>
                    <a:lnTo>
                      <a:pt x="420" y="795"/>
                    </a:lnTo>
                    <a:close/>
                    <a:moveTo>
                      <a:pt x="423" y="805"/>
                    </a:moveTo>
                    <a:lnTo>
                      <a:pt x="423" y="806"/>
                    </a:lnTo>
                    <a:lnTo>
                      <a:pt x="423" y="807"/>
                    </a:lnTo>
                    <a:lnTo>
                      <a:pt x="422" y="807"/>
                    </a:lnTo>
                    <a:lnTo>
                      <a:pt x="423" y="805"/>
                    </a:lnTo>
                    <a:close/>
                    <a:moveTo>
                      <a:pt x="413" y="806"/>
                    </a:moveTo>
                    <a:lnTo>
                      <a:pt x="413" y="808"/>
                    </a:lnTo>
                    <a:lnTo>
                      <a:pt x="413" y="809"/>
                    </a:lnTo>
                    <a:lnTo>
                      <a:pt x="413" y="808"/>
                    </a:lnTo>
                    <a:lnTo>
                      <a:pt x="413" y="806"/>
                    </a:lnTo>
                    <a:close/>
                    <a:moveTo>
                      <a:pt x="730" y="811"/>
                    </a:moveTo>
                    <a:lnTo>
                      <a:pt x="729" y="811"/>
                    </a:lnTo>
                    <a:lnTo>
                      <a:pt x="728" y="810"/>
                    </a:lnTo>
                    <a:lnTo>
                      <a:pt x="727" y="808"/>
                    </a:lnTo>
                    <a:lnTo>
                      <a:pt x="728" y="807"/>
                    </a:lnTo>
                    <a:lnTo>
                      <a:pt x="729" y="807"/>
                    </a:lnTo>
                    <a:lnTo>
                      <a:pt x="730" y="807"/>
                    </a:lnTo>
                    <a:lnTo>
                      <a:pt x="729" y="810"/>
                    </a:lnTo>
                    <a:lnTo>
                      <a:pt x="730" y="811"/>
                    </a:lnTo>
                    <a:close/>
                    <a:moveTo>
                      <a:pt x="719" y="829"/>
                    </a:moveTo>
                    <a:lnTo>
                      <a:pt x="717" y="828"/>
                    </a:lnTo>
                    <a:lnTo>
                      <a:pt x="716" y="826"/>
                    </a:lnTo>
                    <a:lnTo>
                      <a:pt x="716" y="824"/>
                    </a:lnTo>
                    <a:lnTo>
                      <a:pt x="716" y="822"/>
                    </a:lnTo>
                    <a:lnTo>
                      <a:pt x="718" y="822"/>
                    </a:lnTo>
                    <a:lnTo>
                      <a:pt x="718" y="824"/>
                    </a:lnTo>
                    <a:lnTo>
                      <a:pt x="718" y="826"/>
                    </a:lnTo>
                    <a:lnTo>
                      <a:pt x="719" y="829"/>
                    </a:lnTo>
                    <a:close/>
                    <a:moveTo>
                      <a:pt x="923" y="829"/>
                    </a:moveTo>
                    <a:lnTo>
                      <a:pt x="925" y="832"/>
                    </a:lnTo>
                    <a:lnTo>
                      <a:pt x="925" y="833"/>
                    </a:lnTo>
                    <a:lnTo>
                      <a:pt x="923" y="829"/>
                    </a:lnTo>
                    <a:close/>
                    <a:moveTo>
                      <a:pt x="945" y="838"/>
                    </a:moveTo>
                    <a:lnTo>
                      <a:pt x="944" y="841"/>
                    </a:lnTo>
                    <a:lnTo>
                      <a:pt x="943" y="843"/>
                    </a:lnTo>
                    <a:lnTo>
                      <a:pt x="942" y="844"/>
                    </a:lnTo>
                    <a:lnTo>
                      <a:pt x="939" y="845"/>
                    </a:lnTo>
                    <a:lnTo>
                      <a:pt x="936" y="845"/>
                    </a:lnTo>
                    <a:lnTo>
                      <a:pt x="934" y="844"/>
                    </a:lnTo>
                    <a:lnTo>
                      <a:pt x="934" y="842"/>
                    </a:lnTo>
                    <a:lnTo>
                      <a:pt x="935" y="840"/>
                    </a:lnTo>
                    <a:lnTo>
                      <a:pt x="936" y="838"/>
                    </a:lnTo>
                    <a:lnTo>
                      <a:pt x="937" y="836"/>
                    </a:lnTo>
                    <a:lnTo>
                      <a:pt x="938" y="835"/>
                    </a:lnTo>
                    <a:lnTo>
                      <a:pt x="942" y="837"/>
                    </a:lnTo>
                    <a:lnTo>
                      <a:pt x="943" y="837"/>
                    </a:lnTo>
                    <a:lnTo>
                      <a:pt x="944" y="838"/>
                    </a:lnTo>
                    <a:lnTo>
                      <a:pt x="945" y="838"/>
                    </a:lnTo>
                    <a:close/>
                    <a:moveTo>
                      <a:pt x="697" y="856"/>
                    </a:moveTo>
                    <a:lnTo>
                      <a:pt x="698" y="859"/>
                    </a:lnTo>
                    <a:lnTo>
                      <a:pt x="698" y="863"/>
                    </a:lnTo>
                    <a:lnTo>
                      <a:pt x="699" y="868"/>
                    </a:lnTo>
                    <a:lnTo>
                      <a:pt x="701" y="870"/>
                    </a:lnTo>
                    <a:lnTo>
                      <a:pt x="698" y="871"/>
                    </a:lnTo>
                    <a:lnTo>
                      <a:pt x="693" y="871"/>
                    </a:lnTo>
                    <a:lnTo>
                      <a:pt x="689" y="870"/>
                    </a:lnTo>
                    <a:lnTo>
                      <a:pt x="686" y="867"/>
                    </a:lnTo>
                    <a:lnTo>
                      <a:pt x="687" y="860"/>
                    </a:lnTo>
                    <a:lnTo>
                      <a:pt x="686" y="854"/>
                    </a:lnTo>
                    <a:lnTo>
                      <a:pt x="686" y="850"/>
                    </a:lnTo>
                    <a:lnTo>
                      <a:pt x="693" y="850"/>
                    </a:lnTo>
                    <a:lnTo>
                      <a:pt x="693" y="851"/>
                    </a:lnTo>
                    <a:lnTo>
                      <a:pt x="695" y="853"/>
                    </a:lnTo>
                    <a:lnTo>
                      <a:pt x="695" y="855"/>
                    </a:lnTo>
                    <a:lnTo>
                      <a:pt x="697" y="856"/>
                    </a:lnTo>
                    <a:close/>
                    <a:moveTo>
                      <a:pt x="876" y="856"/>
                    </a:moveTo>
                    <a:lnTo>
                      <a:pt x="874" y="861"/>
                    </a:lnTo>
                    <a:lnTo>
                      <a:pt x="873" y="866"/>
                    </a:lnTo>
                    <a:lnTo>
                      <a:pt x="871" y="870"/>
                    </a:lnTo>
                    <a:lnTo>
                      <a:pt x="869" y="875"/>
                    </a:lnTo>
                    <a:lnTo>
                      <a:pt x="867" y="879"/>
                    </a:lnTo>
                    <a:lnTo>
                      <a:pt x="867" y="884"/>
                    </a:lnTo>
                    <a:lnTo>
                      <a:pt x="867" y="888"/>
                    </a:lnTo>
                    <a:lnTo>
                      <a:pt x="868" y="894"/>
                    </a:lnTo>
                    <a:lnTo>
                      <a:pt x="865" y="895"/>
                    </a:lnTo>
                    <a:lnTo>
                      <a:pt x="861" y="895"/>
                    </a:lnTo>
                    <a:lnTo>
                      <a:pt x="856" y="895"/>
                    </a:lnTo>
                    <a:lnTo>
                      <a:pt x="853" y="895"/>
                    </a:lnTo>
                    <a:lnTo>
                      <a:pt x="854" y="890"/>
                    </a:lnTo>
                    <a:lnTo>
                      <a:pt x="856" y="886"/>
                    </a:lnTo>
                    <a:lnTo>
                      <a:pt x="859" y="884"/>
                    </a:lnTo>
                    <a:lnTo>
                      <a:pt x="861" y="879"/>
                    </a:lnTo>
                    <a:lnTo>
                      <a:pt x="859" y="878"/>
                    </a:lnTo>
                    <a:lnTo>
                      <a:pt x="858" y="876"/>
                    </a:lnTo>
                    <a:lnTo>
                      <a:pt x="857" y="875"/>
                    </a:lnTo>
                    <a:lnTo>
                      <a:pt x="857" y="874"/>
                    </a:lnTo>
                    <a:lnTo>
                      <a:pt x="859" y="873"/>
                    </a:lnTo>
                    <a:lnTo>
                      <a:pt x="861" y="873"/>
                    </a:lnTo>
                    <a:lnTo>
                      <a:pt x="863" y="871"/>
                    </a:lnTo>
                    <a:lnTo>
                      <a:pt x="864" y="870"/>
                    </a:lnTo>
                    <a:lnTo>
                      <a:pt x="862" y="865"/>
                    </a:lnTo>
                    <a:lnTo>
                      <a:pt x="862" y="859"/>
                    </a:lnTo>
                    <a:lnTo>
                      <a:pt x="863" y="854"/>
                    </a:lnTo>
                    <a:lnTo>
                      <a:pt x="866" y="850"/>
                    </a:lnTo>
                    <a:lnTo>
                      <a:pt x="870" y="850"/>
                    </a:lnTo>
                    <a:lnTo>
                      <a:pt x="873" y="852"/>
                    </a:lnTo>
                    <a:lnTo>
                      <a:pt x="875" y="853"/>
                    </a:lnTo>
                    <a:lnTo>
                      <a:pt x="876" y="856"/>
                    </a:lnTo>
                    <a:close/>
                    <a:moveTo>
                      <a:pt x="931" y="866"/>
                    </a:moveTo>
                    <a:lnTo>
                      <a:pt x="930" y="868"/>
                    </a:lnTo>
                    <a:lnTo>
                      <a:pt x="930" y="869"/>
                    </a:lnTo>
                    <a:lnTo>
                      <a:pt x="928" y="869"/>
                    </a:lnTo>
                    <a:lnTo>
                      <a:pt x="926" y="869"/>
                    </a:lnTo>
                    <a:lnTo>
                      <a:pt x="924" y="867"/>
                    </a:lnTo>
                    <a:lnTo>
                      <a:pt x="924" y="863"/>
                    </a:lnTo>
                    <a:lnTo>
                      <a:pt x="925" y="860"/>
                    </a:lnTo>
                    <a:lnTo>
                      <a:pt x="926" y="858"/>
                    </a:lnTo>
                    <a:lnTo>
                      <a:pt x="929" y="858"/>
                    </a:lnTo>
                    <a:lnTo>
                      <a:pt x="930" y="860"/>
                    </a:lnTo>
                    <a:lnTo>
                      <a:pt x="930" y="863"/>
                    </a:lnTo>
                    <a:lnTo>
                      <a:pt x="931" y="866"/>
                    </a:lnTo>
                    <a:close/>
                    <a:moveTo>
                      <a:pt x="1145" y="895"/>
                    </a:moveTo>
                    <a:lnTo>
                      <a:pt x="1145" y="895"/>
                    </a:lnTo>
                    <a:lnTo>
                      <a:pt x="1144" y="895"/>
                    </a:lnTo>
                    <a:lnTo>
                      <a:pt x="1143" y="894"/>
                    </a:lnTo>
                    <a:lnTo>
                      <a:pt x="1142" y="890"/>
                    </a:lnTo>
                    <a:lnTo>
                      <a:pt x="1144" y="889"/>
                    </a:lnTo>
                    <a:lnTo>
                      <a:pt x="1147" y="892"/>
                    </a:lnTo>
                    <a:lnTo>
                      <a:pt x="1145" y="895"/>
                    </a:lnTo>
                    <a:close/>
                    <a:moveTo>
                      <a:pt x="450" y="905"/>
                    </a:moveTo>
                    <a:lnTo>
                      <a:pt x="448" y="908"/>
                    </a:lnTo>
                    <a:lnTo>
                      <a:pt x="447" y="906"/>
                    </a:lnTo>
                    <a:lnTo>
                      <a:pt x="447" y="903"/>
                    </a:lnTo>
                    <a:lnTo>
                      <a:pt x="447" y="902"/>
                    </a:lnTo>
                    <a:lnTo>
                      <a:pt x="449" y="902"/>
                    </a:lnTo>
                    <a:lnTo>
                      <a:pt x="450" y="903"/>
                    </a:lnTo>
                    <a:lnTo>
                      <a:pt x="451" y="904"/>
                    </a:lnTo>
                    <a:lnTo>
                      <a:pt x="450" y="905"/>
                    </a:lnTo>
                    <a:close/>
                    <a:moveTo>
                      <a:pt x="681" y="913"/>
                    </a:moveTo>
                    <a:lnTo>
                      <a:pt x="683" y="913"/>
                    </a:lnTo>
                    <a:lnTo>
                      <a:pt x="683" y="914"/>
                    </a:lnTo>
                    <a:lnTo>
                      <a:pt x="682" y="914"/>
                    </a:lnTo>
                    <a:lnTo>
                      <a:pt x="681" y="913"/>
                    </a:lnTo>
                    <a:close/>
                    <a:moveTo>
                      <a:pt x="589" y="929"/>
                    </a:moveTo>
                    <a:lnTo>
                      <a:pt x="590" y="930"/>
                    </a:lnTo>
                    <a:lnTo>
                      <a:pt x="589" y="931"/>
                    </a:lnTo>
                    <a:lnTo>
                      <a:pt x="589" y="929"/>
                    </a:lnTo>
                    <a:close/>
                    <a:moveTo>
                      <a:pt x="610" y="937"/>
                    </a:moveTo>
                    <a:lnTo>
                      <a:pt x="613" y="939"/>
                    </a:lnTo>
                    <a:lnTo>
                      <a:pt x="612" y="943"/>
                    </a:lnTo>
                    <a:lnTo>
                      <a:pt x="612" y="947"/>
                    </a:lnTo>
                    <a:lnTo>
                      <a:pt x="617" y="950"/>
                    </a:lnTo>
                    <a:lnTo>
                      <a:pt x="612" y="950"/>
                    </a:lnTo>
                    <a:lnTo>
                      <a:pt x="611" y="948"/>
                    </a:lnTo>
                    <a:lnTo>
                      <a:pt x="609" y="944"/>
                    </a:lnTo>
                    <a:lnTo>
                      <a:pt x="607" y="942"/>
                    </a:lnTo>
                    <a:lnTo>
                      <a:pt x="602" y="944"/>
                    </a:lnTo>
                    <a:lnTo>
                      <a:pt x="600" y="943"/>
                    </a:lnTo>
                    <a:lnTo>
                      <a:pt x="596" y="941"/>
                    </a:lnTo>
                    <a:lnTo>
                      <a:pt x="593" y="940"/>
                    </a:lnTo>
                    <a:lnTo>
                      <a:pt x="592" y="938"/>
                    </a:lnTo>
                    <a:lnTo>
                      <a:pt x="594" y="935"/>
                    </a:lnTo>
                    <a:lnTo>
                      <a:pt x="596" y="935"/>
                    </a:lnTo>
                    <a:lnTo>
                      <a:pt x="598" y="938"/>
                    </a:lnTo>
                    <a:lnTo>
                      <a:pt x="601" y="940"/>
                    </a:lnTo>
                    <a:lnTo>
                      <a:pt x="604" y="940"/>
                    </a:lnTo>
                    <a:lnTo>
                      <a:pt x="608" y="940"/>
                    </a:lnTo>
                    <a:lnTo>
                      <a:pt x="610" y="937"/>
                    </a:lnTo>
                    <a:close/>
                    <a:moveTo>
                      <a:pt x="684" y="950"/>
                    </a:moveTo>
                    <a:lnTo>
                      <a:pt x="684" y="952"/>
                    </a:lnTo>
                    <a:lnTo>
                      <a:pt x="684" y="955"/>
                    </a:lnTo>
                    <a:lnTo>
                      <a:pt x="683" y="957"/>
                    </a:lnTo>
                    <a:lnTo>
                      <a:pt x="682" y="958"/>
                    </a:lnTo>
                    <a:lnTo>
                      <a:pt x="681" y="955"/>
                    </a:lnTo>
                    <a:lnTo>
                      <a:pt x="681" y="950"/>
                    </a:lnTo>
                    <a:lnTo>
                      <a:pt x="682" y="948"/>
                    </a:lnTo>
                    <a:lnTo>
                      <a:pt x="684" y="950"/>
                    </a:lnTo>
                    <a:close/>
                    <a:moveTo>
                      <a:pt x="681" y="1016"/>
                    </a:moveTo>
                    <a:lnTo>
                      <a:pt x="682" y="1019"/>
                    </a:lnTo>
                    <a:lnTo>
                      <a:pt x="682" y="1022"/>
                    </a:lnTo>
                    <a:lnTo>
                      <a:pt x="682" y="1024"/>
                    </a:lnTo>
                    <a:lnTo>
                      <a:pt x="682" y="1028"/>
                    </a:lnTo>
                    <a:lnTo>
                      <a:pt x="682" y="1024"/>
                    </a:lnTo>
                    <a:lnTo>
                      <a:pt x="682" y="1022"/>
                    </a:lnTo>
                    <a:lnTo>
                      <a:pt x="682" y="1019"/>
                    </a:lnTo>
                    <a:lnTo>
                      <a:pt x="681" y="1016"/>
                    </a:lnTo>
                    <a:close/>
                    <a:moveTo>
                      <a:pt x="573" y="1042"/>
                    </a:moveTo>
                    <a:lnTo>
                      <a:pt x="570" y="1043"/>
                    </a:lnTo>
                    <a:lnTo>
                      <a:pt x="568" y="1041"/>
                    </a:lnTo>
                    <a:lnTo>
                      <a:pt x="566" y="1039"/>
                    </a:lnTo>
                    <a:lnTo>
                      <a:pt x="563" y="1038"/>
                    </a:lnTo>
                    <a:lnTo>
                      <a:pt x="563" y="1034"/>
                    </a:lnTo>
                    <a:lnTo>
                      <a:pt x="565" y="1033"/>
                    </a:lnTo>
                    <a:lnTo>
                      <a:pt x="567" y="1032"/>
                    </a:lnTo>
                    <a:lnTo>
                      <a:pt x="569" y="1031"/>
                    </a:lnTo>
                    <a:lnTo>
                      <a:pt x="574" y="1031"/>
                    </a:lnTo>
                    <a:lnTo>
                      <a:pt x="575" y="1034"/>
                    </a:lnTo>
                    <a:lnTo>
                      <a:pt x="574" y="1038"/>
                    </a:lnTo>
                    <a:lnTo>
                      <a:pt x="573" y="1042"/>
                    </a:lnTo>
                    <a:close/>
                    <a:moveTo>
                      <a:pt x="667" y="1069"/>
                    </a:moveTo>
                    <a:lnTo>
                      <a:pt x="666" y="1068"/>
                    </a:lnTo>
                    <a:lnTo>
                      <a:pt x="666" y="1066"/>
                    </a:lnTo>
                    <a:lnTo>
                      <a:pt x="667" y="1065"/>
                    </a:lnTo>
                    <a:lnTo>
                      <a:pt x="668" y="1064"/>
                    </a:lnTo>
                    <a:lnTo>
                      <a:pt x="669" y="1065"/>
                    </a:lnTo>
                    <a:lnTo>
                      <a:pt x="669" y="1066"/>
                    </a:lnTo>
                    <a:lnTo>
                      <a:pt x="668" y="1068"/>
                    </a:lnTo>
                    <a:lnTo>
                      <a:pt x="667" y="1069"/>
                    </a:lnTo>
                    <a:close/>
                    <a:moveTo>
                      <a:pt x="678" y="1095"/>
                    </a:moveTo>
                    <a:lnTo>
                      <a:pt x="676" y="1096"/>
                    </a:lnTo>
                    <a:lnTo>
                      <a:pt x="675" y="1095"/>
                    </a:lnTo>
                    <a:lnTo>
                      <a:pt x="674" y="1094"/>
                    </a:lnTo>
                    <a:lnTo>
                      <a:pt x="673" y="1092"/>
                    </a:lnTo>
                    <a:lnTo>
                      <a:pt x="675" y="1092"/>
                    </a:lnTo>
                    <a:lnTo>
                      <a:pt x="677" y="1092"/>
                    </a:lnTo>
                    <a:lnTo>
                      <a:pt x="678" y="1094"/>
                    </a:lnTo>
                    <a:lnTo>
                      <a:pt x="678" y="1095"/>
                    </a:lnTo>
                    <a:close/>
                    <a:moveTo>
                      <a:pt x="723" y="1118"/>
                    </a:moveTo>
                    <a:lnTo>
                      <a:pt x="721" y="1119"/>
                    </a:lnTo>
                    <a:lnTo>
                      <a:pt x="720" y="1118"/>
                    </a:lnTo>
                    <a:lnTo>
                      <a:pt x="720" y="1116"/>
                    </a:lnTo>
                    <a:lnTo>
                      <a:pt x="720" y="1113"/>
                    </a:lnTo>
                    <a:lnTo>
                      <a:pt x="721" y="1113"/>
                    </a:lnTo>
                    <a:lnTo>
                      <a:pt x="723" y="1115"/>
                    </a:lnTo>
                    <a:lnTo>
                      <a:pt x="723" y="1118"/>
                    </a:lnTo>
                    <a:close/>
                    <a:moveTo>
                      <a:pt x="515" y="1134"/>
                    </a:moveTo>
                    <a:lnTo>
                      <a:pt x="514" y="1135"/>
                    </a:lnTo>
                    <a:lnTo>
                      <a:pt x="513" y="1135"/>
                    </a:lnTo>
                    <a:lnTo>
                      <a:pt x="512" y="1135"/>
                    </a:lnTo>
                    <a:lnTo>
                      <a:pt x="511" y="1135"/>
                    </a:lnTo>
                    <a:lnTo>
                      <a:pt x="510" y="1137"/>
                    </a:lnTo>
                    <a:lnTo>
                      <a:pt x="509" y="1139"/>
                    </a:lnTo>
                    <a:lnTo>
                      <a:pt x="508" y="1141"/>
                    </a:lnTo>
                    <a:lnTo>
                      <a:pt x="509" y="1143"/>
                    </a:lnTo>
                    <a:lnTo>
                      <a:pt x="508" y="1139"/>
                    </a:lnTo>
                    <a:lnTo>
                      <a:pt x="510" y="1135"/>
                    </a:lnTo>
                    <a:lnTo>
                      <a:pt x="512" y="1130"/>
                    </a:lnTo>
                    <a:lnTo>
                      <a:pt x="514" y="1127"/>
                    </a:lnTo>
                    <a:lnTo>
                      <a:pt x="515" y="1128"/>
                    </a:lnTo>
                    <a:lnTo>
                      <a:pt x="516" y="1130"/>
                    </a:lnTo>
                    <a:lnTo>
                      <a:pt x="515" y="1133"/>
                    </a:lnTo>
                    <a:lnTo>
                      <a:pt x="515" y="1134"/>
                    </a:lnTo>
                    <a:close/>
                    <a:moveTo>
                      <a:pt x="404" y="1138"/>
                    </a:moveTo>
                    <a:lnTo>
                      <a:pt x="402" y="1139"/>
                    </a:lnTo>
                    <a:lnTo>
                      <a:pt x="402" y="1136"/>
                    </a:lnTo>
                    <a:lnTo>
                      <a:pt x="404" y="1134"/>
                    </a:lnTo>
                    <a:lnTo>
                      <a:pt x="404" y="1138"/>
                    </a:lnTo>
                    <a:close/>
                    <a:moveTo>
                      <a:pt x="531" y="1140"/>
                    </a:moveTo>
                    <a:lnTo>
                      <a:pt x="529" y="1142"/>
                    </a:lnTo>
                    <a:lnTo>
                      <a:pt x="528" y="1145"/>
                    </a:lnTo>
                    <a:lnTo>
                      <a:pt x="527" y="1148"/>
                    </a:lnTo>
                    <a:lnTo>
                      <a:pt x="527" y="1151"/>
                    </a:lnTo>
                    <a:lnTo>
                      <a:pt x="525" y="1147"/>
                    </a:lnTo>
                    <a:lnTo>
                      <a:pt x="522" y="1144"/>
                    </a:lnTo>
                    <a:lnTo>
                      <a:pt x="519" y="1140"/>
                    </a:lnTo>
                    <a:lnTo>
                      <a:pt x="518" y="1137"/>
                    </a:lnTo>
                    <a:lnTo>
                      <a:pt x="521" y="1136"/>
                    </a:lnTo>
                    <a:lnTo>
                      <a:pt x="524" y="1137"/>
                    </a:lnTo>
                    <a:lnTo>
                      <a:pt x="527" y="1138"/>
                    </a:lnTo>
                    <a:lnTo>
                      <a:pt x="531" y="1140"/>
                    </a:lnTo>
                    <a:close/>
                    <a:moveTo>
                      <a:pt x="492" y="1143"/>
                    </a:moveTo>
                    <a:lnTo>
                      <a:pt x="491" y="1145"/>
                    </a:lnTo>
                    <a:lnTo>
                      <a:pt x="490" y="1145"/>
                    </a:lnTo>
                    <a:lnTo>
                      <a:pt x="487" y="1145"/>
                    </a:lnTo>
                    <a:lnTo>
                      <a:pt x="486" y="1145"/>
                    </a:lnTo>
                    <a:lnTo>
                      <a:pt x="486" y="1141"/>
                    </a:lnTo>
                    <a:lnTo>
                      <a:pt x="488" y="1140"/>
                    </a:lnTo>
                    <a:lnTo>
                      <a:pt x="490" y="1140"/>
                    </a:lnTo>
                    <a:lnTo>
                      <a:pt x="492" y="1143"/>
                    </a:lnTo>
                    <a:close/>
                    <a:moveTo>
                      <a:pt x="645" y="1166"/>
                    </a:moveTo>
                    <a:lnTo>
                      <a:pt x="643" y="1169"/>
                    </a:lnTo>
                    <a:lnTo>
                      <a:pt x="640" y="1172"/>
                    </a:lnTo>
                    <a:lnTo>
                      <a:pt x="637" y="1175"/>
                    </a:lnTo>
                    <a:lnTo>
                      <a:pt x="635" y="1176"/>
                    </a:lnTo>
                    <a:lnTo>
                      <a:pt x="635" y="1171"/>
                    </a:lnTo>
                    <a:lnTo>
                      <a:pt x="636" y="1166"/>
                    </a:lnTo>
                    <a:lnTo>
                      <a:pt x="637" y="1161"/>
                    </a:lnTo>
                    <a:lnTo>
                      <a:pt x="641" y="1158"/>
                    </a:lnTo>
                    <a:lnTo>
                      <a:pt x="643" y="1158"/>
                    </a:lnTo>
                    <a:lnTo>
                      <a:pt x="645" y="1160"/>
                    </a:lnTo>
                    <a:lnTo>
                      <a:pt x="645" y="1163"/>
                    </a:lnTo>
                    <a:lnTo>
                      <a:pt x="645" y="1166"/>
                    </a:lnTo>
                    <a:close/>
                    <a:moveTo>
                      <a:pt x="563" y="1161"/>
                    </a:moveTo>
                    <a:lnTo>
                      <a:pt x="564" y="1164"/>
                    </a:lnTo>
                    <a:lnTo>
                      <a:pt x="563" y="1165"/>
                    </a:lnTo>
                    <a:lnTo>
                      <a:pt x="562" y="1164"/>
                    </a:lnTo>
                    <a:lnTo>
                      <a:pt x="563" y="1161"/>
                    </a:lnTo>
                    <a:close/>
                    <a:moveTo>
                      <a:pt x="598" y="1193"/>
                    </a:moveTo>
                    <a:lnTo>
                      <a:pt x="596" y="1195"/>
                    </a:lnTo>
                    <a:lnTo>
                      <a:pt x="596" y="1196"/>
                    </a:lnTo>
                    <a:lnTo>
                      <a:pt x="594" y="1197"/>
                    </a:lnTo>
                    <a:lnTo>
                      <a:pt x="592" y="1197"/>
                    </a:lnTo>
                    <a:lnTo>
                      <a:pt x="592" y="1195"/>
                    </a:lnTo>
                    <a:lnTo>
                      <a:pt x="592" y="1191"/>
                    </a:lnTo>
                    <a:lnTo>
                      <a:pt x="593" y="1188"/>
                    </a:lnTo>
                    <a:lnTo>
                      <a:pt x="594" y="1185"/>
                    </a:lnTo>
                    <a:lnTo>
                      <a:pt x="596" y="1186"/>
                    </a:lnTo>
                    <a:lnTo>
                      <a:pt x="598" y="1188"/>
                    </a:lnTo>
                    <a:lnTo>
                      <a:pt x="598" y="1191"/>
                    </a:lnTo>
                    <a:lnTo>
                      <a:pt x="598" y="1193"/>
                    </a:lnTo>
                    <a:close/>
                    <a:moveTo>
                      <a:pt x="386" y="1190"/>
                    </a:moveTo>
                    <a:lnTo>
                      <a:pt x="387" y="1193"/>
                    </a:lnTo>
                    <a:lnTo>
                      <a:pt x="386" y="1194"/>
                    </a:lnTo>
                    <a:lnTo>
                      <a:pt x="385" y="1193"/>
                    </a:lnTo>
                    <a:lnTo>
                      <a:pt x="386" y="1190"/>
                    </a:lnTo>
                    <a:close/>
                    <a:moveTo>
                      <a:pt x="494" y="1200"/>
                    </a:moveTo>
                    <a:lnTo>
                      <a:pt x="493" y="1202"/>
                    </a:lnTo>
                    <a:lnTo>
                      <a:pt x="492" y="1204"/>
                    </a:lnTo>
                    <a:lnTo>
                      <a:pt x="491" y="1205"/>
                    </a:lnTo>
                    <a:lnTo>
                      <a:pt x="489" y="1206"/>
                    </a:lnTo>
                    <a:lnTo>
                      <a:pt x="486" y="1203"/>
                    </a:lnTo>
                    <a:lnTo>
                      <a:pt x="487" y="1200"/>
                    </a:lnTo>
                    <a:lnTo>
                      <a:pt x="490" y="1196"/>
                    </a:lnTo>
                    <a:lnTo>
                      <a:pt x="491" y="1193"/>
                    </a:lnTo>
                    <a:lnTo>
                      <a:pt x="492" y="1193"/>
                    </a:lnTo>
                    <a:lnTo>
                      <a:pt x="494" y="1195"/>
                    </a:lnTo>
                    <a:lnTo>
                      <a:pt x="494" y="1197"/>
                    </a:lnTo>
                    <a:lnTo>
                      <a:pt x="494" y="1200"/>
                    </a:lnTo>
                    <a:close/>
                    <a:moveTo>
                      <a:pt x="641" y="1195"/>
                    </a:moveTo>
                    <a:lnTo>
                      <a:pt x="640" y="1196"/>
                    </a:lnTo>
                    <a:lnTo>
                      <a:pt x="639" y="1196"/>
                    </a:lnTo>
                    <a:lnTo>
                      <a:pt x="638" y="1196"/>
                    </a:lnTo>
                    <a:lnTo>
                      <a:pt x="637" y="1197"/>
                    </a:lnTo>
                    <a:lnTo>
                      <a:pt x="637" y="1195"/>
                    </a:lnTo>
                    <a:lnTo>
                      <a:pt x="638" y="1195"/>
                    </a:lnTo>
                    <a:lnTo>
                      <a:pt x="639" y="1195"/>
                    </a:lnTo>
                    <a:lnTo>
                      <a:pt x="641" y="1195"/>
                    </a:lnTo>
                    <a:close/>
                    <a:moveTo>
                      <a:pt x="542" y="1293"/>
                    </a:moveTo>
                    <a:lnTo>
                      <a:pt x="544" y="1293"/>
                    </a:lnTo>
                    <a:lnTo>
                      <a:pt x="544" y="1295"/>
                    </a:lnTo>
                    <a:lnTo>
                      <a:pt x="542" y="1296"/>
                    </a:lnTo>
                    <a:lnTo>
                      <a:pt x="540" y="1296"/>
                    </a:lnTo>
                    <a:lnTo>
                      <a:pt x="538" y="1295"/>
                    </a:lnTo>
                    <a:lnTo>
                      <a:pt x="536" y="1295"/>
                    </a:lnTo>
                    <a:lnTo>
                      <a:pt x="535" y="1294"/>
                    </a:lnTo>
                    <a:lnTo>
                      <a:pt x="535" y="1293"/>
                    </a:lnTo>
                    <a:lnTo>
                      <a:pt x="538" y="1291"/>
                    </a:lnTo>
                    <a:lnTo>
                      <a:pt x="540" y="1291"/>
                    </a:lnTo>
                    <a:lnTo>
                      <a:pt x="542" y="1293"/>
                    </a:lnTo>
                    <a:close/>
                    <a:moveTo>
                      <a:pt x="484" y="1304"/>
                    </a:moveTo>
                    <a:lnTo>
                      <a:pt x="485" y="1304"/>
                    </a:lnTo>
                    <a:lnTo>
                      <a:pt x="484" y="1304"/>
                    </a:lnTo>
                    <a:close/>
                    <a:moveTo>
                      <a:pt x="568" y="1307"/>
                    </a:moveTo>
                    <a:lnTo>
                      <a:pt x="567" y="1309"/>
                    </a:lnTo>
                    <a:lnTo>
                      <a:pt x="567" y="1311"/>
                    </a:lnTo>
                    <a:lnTo>
                      <a:pt x="567" y="1314"/>
                    </a:lnTo>
                    <a:lnTo>
                      <a:pt x="566" y="1316"/>
                    </a:lnTo>
                    <a:lnTo>
                      <a:pt x="563" y="1314"/>
                    </a:lnTo>
                    <a:lnTo>
                      <a:pt x="562" y="1311"/>
                    </a:lnTo>
                    <a:lnTo>
                      <a:pt x="561" y="1308"/>
                    </a:lnTo>
                    <a:lnTo>
                      <a:pt x="561" y="1304"/>
                    </a:lnTo>
                    <a:lnTo>
                      <a:pt x="563" y="1304"/>
                    </a:lnTo>
                    <a:lnTo>
                      <a:pt x="566" y="1304"/>
                    </a:lnTo>
                    <a:lnTo>
                      <a:pt x="567" y="1305"/>
                    </a:lnTo>
                    <a:lnTo>
                      <a:pt x="568" y="1307"/>
                    </a:lnTo>
                    <a:close/>
                    <a:moveTo>
                      <a:pt x="333" y="1338"/>
                    </a:moveTo>
                    <a:lnTo>
                      <a:pt x="333" y="1339"/>
                    </a:lnTo>
                    <a:lnTo>
                      <a:pt x="333" y="1340"/>
                    </a:lnTo>
                    <a:lnTo>
                      <a:pt x="333" y="1341"/>
                    </a:lnTo>
                    <a:lnTo>
                      <a:pt x="332" y="1340"/>
                    </a:lnTo>
                    <a:lnTo>
                      <a:pt x="332" y="1338"/>
                    </a:lnTo>
                    <a:lnTo>
                      <a:pt x="333" y="1338"/>
                    </a:lnTo>
                    <a:close/>
                    <a:moveTo>
                      <a:pt x="576" y="1353"/>
                    </a:moveTo>
                    <a:lnTo>
                      <a:pt x="573" y="1356"/>
                    </a:lnTo>
                    <a:lnTo>
                      <a:pt x="572" y="1353"/>
                    </a:lnTo>
                    <a:lnTo>
                      <a:pt x="570" y="1350"/>
                    </a:lnTo>
                    <a:lnTo>
                      <a:pt x="566" y="1349"/>
                    </a:lnTo>
                    <a:lnTo>
                      <a:pt x="570" y="1347"/>
                    </a:lnTo>
                    <a:lnTo>
                      <a:pt x="573" y="1347"/>
                    </a:lnTo>
                    <a:lnTo>
                      <a:pt x="575" y="1350"/>
                    </a:lnTo>
                    <a:lnTo>
                      <a:pt x="576" y="1353"/>
                    </a:lnTo>
                    <a:close/>
                    <a:moveTo>
                      <a:pt x="568" y="1363"/>
                    </a:moveTo>
                    <a:lnTo>
                      <a:pt x="567" y="1361"/>
                    </a:lnTo>
                    <a:lnTo>
                      <a:pt x="568" y="1360"/>
                    </a:lnTo>
                    <a:lnTo>
                      <a:pt x="569" y="1358"/>
                    </a:lnTo>
                    <a:lnTo>
                      <a:pt x="571" y="1358"/>
                    </a:lnTo>
                    <a:lnTo>
                      <a:pt x="571" y="1361"/>
                    </a:lnTo>
                    <a:lnTo>
                      <a:pt x="572" y="1362"/>
                    </a:lnTo>
                    <a:lnTo>
                      <a:pt x="571" y="1364"/>
                    </a:lnTo>
                    <a:lnTo>
                      <a:pt x="568" y="1363"/>
                    </a:lnTo>
                    <a:close/>
                    <a:moveTo>
                      <a:pt x="339" y="1371"/>
                    </a:moveTo>
                    <a:lnTo>
                      <a:pt x="340" y="1377"/>
                    </a:lnTo>
                    <a:lnTo>
                      <a:pt x="338" y="1377"/>
                    </a:lnTo>
                    <a:lnTo>
                      <a:pt x="333" y="1373"/>
                    </a:lnTo>
                    <a:lnTo>
                      <a:pt x="331" y="1370"/>
                    </a:lnTo>
                    <a:lnTo>
                      <a:pt x="332" y="1368"/>
                    </a:lnTo>
                    <a:lnTo>
                      <a:pt x="335" y="1367"/>
                    </a:lnTo>
                    <a:lnTo>
                      <a:pt x="338" y="1368"/>
                    </a:lnTo>
                    <a:lnTo>
                      <a:pt x="339" y="1371"/>
                    </a:lnTo>
                    <a:close/>
                    <a:moveTo>
                      <a:pt x="70" y="1386"/>
                    </a:moveTo>
                    <a:lnTo>
                      <a:pt x="69" y="1393"/>
                    </a:lnTo>
                    <a:lnTo>
                      <a:pt x="68" y="1401"/>
                    </a:lnTo>
                    <a:lnTo>
                      <a:pt x="67" y="1408"/>
                    </a:lnTo>
                    <a:lnTo>
                      <a:pt x="66" y="1415"/>
                    </a:lnTo>
                    <a:lnTo>
                      <a:pt x="64" y="1422"/>
                    </a:lnTo>
                    <a:lnTo>
                      <a:pt x="61" y="1428"/>
                    </a:lnTo>
                    <a:lnTo>
                      <a:pt x="59" y="1435"/>
                    </a:lnTo>
                    <a:lnTo>
                      <a:pt x="57" y="1441"/>
                    </a:lnTo>
                    <a:lnTo>
                      <a:pt x="56" y="1446"/>
                    </a:lnTo>
                    <a:lnTo>
                      <a:pt x="55" y="1451"/>
                    </a:lnTo>
                    <a:lnTo>
                      <a:pt x="55" y="1456"/>
                    </a:lnTo>
                    <a:lnTo>
                      <a:pt x="55" y="1461"/>
                    </a:lnTo>
                    <a:lnTo>
                      <a:pt x="53" y="1465"/>
                    </a:lnTo>
                    <a:lnTo>
                      <a:pt x="53" y="1471"/>
                    </a:lnTo>
                    <a:lnTo>
                      <a:pt x="51" y="1474"/>
                    </a:lnTo>
                    <a:lnTo>
                      <a:pt x="48" y="1479"/>
                    </a:lnTo>
                    <a:lnTo>
                      <a:pt x="46" y="1482"/>
                    </a:lnTo>
                    <a:lnTo>
                      <a:pt x="46" y="1486"/>
                    </a:lnTo>
                    <a:lnTo>
                      <a:pt x="46" y="1490"/>
                    </a:lnTo>
                    <a:lnTo>
                      <a:pt x="47" y="1493"/>
                    </a:lnTo>
                    <a:lnTo>
                      <a:pt x="47" y="1497"/>
                    </a:lnTo>
                    <a:lnTo>
                      <a:pt x="47" y="1500"/>
                    </a:lnTo>
                    <a:lnTo>
                      <a:pt x="46" y="1503"/>
                    </a:lnTo>
                    <a:lnTo>
                      <a:pt x="44" y="1508"/>
                    </a:lnTo>
                    <a:lnTo>
                      <a:pt x="43" y="1512"/>
                    </a:lnTo>
                    <a:lnTo>
                      <a:pt x="42" y="1518"/>
                    </a:lnTo>
                    <a:lnTo>
                      <a:pt x="40" y="1524"/>
                    </a:lnTo>
                    <a:lnTo>
                      <a:pt x="36" y="1528"/>
                    </a:lnTo>
                    <a:lnTo>
                      <a:pt x="36" y="1533"/>
                    </a:lnTo>
                    <a:lnTo>
                      <a:pt x="36" y="1537"/>
                    </a:lnTo>
                    <a:lnTo>
                      <a:pt x="37" y="1542"/>
                    </a:lnTo>
                    <a:lnTo>
                      <a:pt x="37" y="1546"/>
                    </a:lnTo>
                    <a:lnTo>
                      <a:pt x="37" y="1551"/>
                    </a:lnTo>
                    <a:lnTo>
                      <a:pt x="36" y="1555"/>
                    </a:lnTo>
                    <a:lnTo>
                      <a:pt x="33" y="1559"/>
                    </a:lnTo>
                    <a:lnTo>
                      <a:pt x="31" y="1562"/>
                    </a:lnTo>
                    <a:lnTo>
                      <a:pt x="30" y="1566"/>
                    </a:lnTo>
                    <a:lnTo>
                      <a:pt x="30" y="1570"/>
                    </a:lnTo>
                    <a:lnTo>
                      <a:pt x="29" y="1574"/>
                    </a:lnTo>
                    <a:lnTo>
                      <a:pt x="29" y="1578"/>
                    </a:lnTo>
                    <a:lnTo>
                      <a:pt x="27" y="1582"/>
                    </a:lnTo>
                    <a:lnTo>
                      <a:pt x="25" y="1585"/>
                    </a:lnTo>
                    <a:lnTo>
                      <a:pt x="23" y="1589"/>
                    </a:lnTo>
                    <a:lnTo>
                      <a:pt x="20" y="1591"/>
                    </a:lnTo>
                    <a:lnTo>
                      <a:pt x="16" y="1592"/>
                    </a:lnTo>
                    <a:lnTo>
                      <a:pt x="11" y="1591"/>
                    </a:lnTo>
                    <a:lnTo>
                      <a:pt x="6" y="1590"/>
                    </a:lnTo>
                    <a:lnTo>
                      <a:pt x="1" y="1591"/>
                    </a:lnTo>
                    <a:lnTo>
                      <a:pt x="0" y="1587"/>
                    </a:lnTo>
                    <a:lnTo>
                      <a:pt x="0" y="1582"/>
                    </a:lnTo>
                    <a:lnTo>
                      <a:pt x="1" y="1576"/>
                    </a:lnTo>
                    <a:lnTo>
                      <a:pt x="3" y="1572"/>
                    </a:lnTo>
                    <a:lnTo>
                      <a:pt x="5" y="1568"/>
                    </a:lnTo>
                    <a:lnTo>
                      <a:pt x="6" y="1563"/>
                    </a:lnTo>
                    <a:lnTo>
                      <a:pt x="7" y="1557"/>
                    </a:lnTo>
                    <a:lnTo>
                      <a:pt x="6" y="1553"/>
                    </a:lnTo>
                    <a:lnTo>
                      <a:pt x="7" y="1546"/>
                    </a:lnTo>
                    <a:lnTo>
                      <a:pt x="8" y="1539"/>
                    </a:lnTo>
                    <a:lnTo>
                      <a:pt x="8" y="1533"/>
                    </a:lnTo>
                    <a:lnTo>
                      <a:pt x="8" y="1526"/>
                    </a:lnTo>
                    <a:lnTo>
                      <a:pt x="8" y="1518"/>
                    </a:lnTo>
                    <a:lnTo>
                      <a:pt x="10" y="1512"/>
                    </a:lnTo>
                    <a:lnTo>
                      <a:pt x="12" y="1506"/>
                    </a:lnTo>
                    <a:lnTo>
                      <a:pt x="14" y="1499"/>
                    </a:lnTo>
                    <a:lnTo>
                      <a:pt x="16" y="1493"/>
                    </a:lnTo>
                    <a:lnTo>
                      <a:pt x="18" y="1488"/>
                    </a:lnTo>
                    <a:lnTo>
                      <a:pt x="18" y="1480"/>
                    </a:lnTo>
                    <a:lnTo>
                      <a:pt x="19" y="1473"/>
                    </a:lnTo>
                    <a:lnTo>
                      <a:pt x="20" y="1467"/>
                    </a:lnTo>
                    <a:lnTo>
                      <a:pt x="21" y="1461"/>
                    </a:lnTo>
                    <a:lnTo>
                      <a:pt x="25" y="1456"/>
                    </a:lnTo>
                    <a:lnTo>
                      <a:pt x="30" y="1452"/>
                    </a:lnTo>
                    <a:lnTo>
                      <a:pt x="31" y="1446"/>
                    </a:lnTo>
                    <a:lnTo>
                      <a:pt x="28" y="1440"/>
                    </a:lnTo>
                    <a:lnTo>
                      <a:pt x="26" y="1436"/>
                    </a:lnTo>
                    <a:lnTo>
                      <a:pt x="32" y="1433"/>
                    </a:lnTo>
                    <a:lnTo>
                      <a:pt x="31" y="1429"/>
                    </a:lnTo>
                    <a:lnTo>
                      <a:pt x="30" y="1426"/>
                    </a:lnTo>
                    <a:lnTo>
                      <a:pt x="31" y="1424"/>
                    </a:lnTo>
                    <a:lnTo>
                      <a:pt x="32" y="1420"/>
                    </a:lnTo>
                    <a:lnTo>
                      <a:pt x="33" y="1418"/>
                    </a:lnTo>
                    <a:lnTo>
                      <a:pt x="35" y="1415"/>
                    </a:lnTo>
                    <a:lnTo>
                      <a:pt x="36" y="1411"/>
                    </a:lnTo>
                    <a:lnTo>
                      <a:pt x="35" y="1407"/>
                    </a:lnTo>
                    <a:lnTo>
                      <a:pt x="38" y="1406"/>
                    </a:lnTo>
                    <a:lnTo>
                      <a:pt x="39" y="1404"/>
                    </a:lnTo>
                    <a:lnTo>
                      <a:pt x="41" y="1403"/>
                    </a:lnTo>
                    <a:lnTo>
                      <a:pt x="42" y="1400"/>
                    </a:lnTo>
                    <a:lnTo>
                      <a:pt x="41" y="1394"/>
                    </a:lnTo>
                    <a:lnTo>
                      <a:pt x="42" y="1389"/>
                    </a:lnTo>
                    <a:lnTo>
                      <a:pt x="44" y="1383"/>
                    </a:lnTo>
                    <a:lnTo>
                      <a:pt x="42" y="1379"/>
                    </a:lnTo>
                    <a:lnTo>
                      <a:pt x="46" y="1377"/>
                    </a:lnTo>
                    <a:lnTo>
                      <a:pt x="50" y="1376"/>
                    </a:lnTo>
                    <a:lnTo>
                      <a:pt x="55" y="1375"/>
                    </a:lnTo>
                    <a:lnTo>
                      <a:pt x="60" y="1375"/>
                    </a:lnTo>
                    <a:lnTo>
                      <a:pt x="66" y="1375"/>
                    </a:lnTo>
                    <a:lnTo>
                      <a:pt x="69" y="1377"/>
                    </a:lnTo>
                    <a:lnTo>
                      <a:pt x="70" y="1381"/>
                    </a:lnTo>
                    <a:lnTo>
                      <a:pt x="70" y="1386"/>
                    </a:lnTo>
                    <a:close/>
                    <a:moveTo>
                      <a:pt x="347" y="1388"/>
                    </a:moveTo>
                    <a:lnTo>
                      <a:pt x="346" y="1389"/>
                    </a:lnTo>
                    <a:lnTo>
                      <a:pt x="346" y="1388"/>
                    </a:lnTo>
                    <a:lnTo>
                      <a:pt x="345" y="1386"/>
                    </a:lnTo>
                    <a:lnTo>
                      <a:pt x="346" y="1386"/>
                    </a:lnTo>
                    <a:lnTo>
                      <a:pt x="347" y="1386"/>
                    </a:lnTo>
                    <a:lnTo>
                      <a:pt x="347" y="1388"/>
                    </a:lnTo>
                    <a:close/>
                    <a:moveTo>
                      <a:pt x="346" y="1399"/>
                    </a:moveTo>
                    <a:lnTo>
                      <a:pt x="348" y="1399"/>
                    </a:lnTo>
                    <a:lnTo>
                      <a:pt x="346" y="1399"/>
                    </a:lnTo>
                    <a:close/>
                    <a:moveTo>
                      <a:pt x="75" y="1409"/>
                    </a:moveTo>
                    <a:lnTo>
                      <a:pt x="74" y="1409"/>
                    </a:lnTo>
                    <a:lnTo>
                      <a:pt x="73" y="1409"/>
                    </a:lnTo>
                    <a:lnTo>
                      <a:pt x="72" y="1409"/>
                    </a:lnTo>
                    <a:lnTo>
                      <a:pt x="72" y="1407"/>
                    </a:lnTo>
                    <a:lnTo>
                      <a:pt x="74" y="1407"/>
                    </a:lnTo>
                    <a:lnTo>
                      <a:pt x="75" y="1407"/>
                    </a:lnTo>
                    <a:lnTo>
                      <a:pt x="75" y="1408"/>
                    </a:lnTo>
                    <a:lnTo>
                      <a:pt x="75" y="1409"/>
                    </a:lnTo>
                    <a:close/>
                    <a:moveTo>
                      <a:pt x="463" y="1427"/>
                    </a:moveTo>
                    <a:lnTo>
                      <a:pt x="459" y="1428"/>
                    </a:lnTo>
                    <a:lnTo>
                      <a:pt x="458" y="1431"/>
                    </a:lnTo>
                    <a:lnTo>
                      <a:pt x="458" y="1434"/>
                    </a:lnTo>
                    <a:lnTo>
                      <a:pt x="458" y="1437"/>
                    </a:lnTo>
                    <a:lnTo>
                      <a:pt x="458" y="1440"/>
                    </a:lnTo>
                    <a:lnTo>
                      <a:pt x="457" y="1443"/>
                    </a:lnTo>
                    <a:lnTo>
                      <a:pt x="454" y="1443"/>
                    </a:lnTo>
                    <a:lnTo>
                      <a:pt x="449" y="1441"/>
                    </a:lnTo>
                    <a:lnTo>
                      <a:pt x="449" y="1439"/>
                    </a:lnTo>
                    <a:lnTo>
                      <a:pt x="447" y="1438"/>
                    </a:lnTo>
                    <a:lnTo>
                      <a:pt x="446" y="1437"/>
                    </a:lnTo>
                    <a:lnTo>
                      <a:pt x="447" y="1436"/>
                    </a:lnTo>
                    <a:lnTo>
                      <a:pt x="449" y="1436"/>
                    </a:lnTo>
                    <a:lnTo>
                      <a:pt x="453" y="1437"/>
                    </a:lnTo>
                    <a:lnTo>
                      <a:pt x="456" y="1437"/>
                    </a:lnTo>
                    <a:lnTo>
                      <a:pt x="458" y="1434"/>
                    </a:lnTo>
                    <a:lnTo>
                      <a:pt x="457" y="1431"/>
                    </a:lnTo>
                    <a:lnTo>
                      <a:pt x="456" y="1429"/>
                    </a:lnTo>
                    <a:lnTo>
                      <a:pt x="456" y="1427"/>
                    </a:lnTo>
                    <a:lnTo>
                      <a:pt x="457" y="1426"/>
                    </a:lnTo>
                    <a:lnTo>
                      <a:pt x="458" y="1426"/>
                    </a:lnTo>
                    <a:lnTo>
                      <a:pt x="460" y="1426"/>
                    </a:lnTo>
                    <a:lnTo>
                      <a:pt x="462" y="1427"/>
                    </a:lnTo>
                    <a:lnTo>
                      <a:pt x="463" y="1427"/>
                    </a:lnTo>
                    <a:close/>
                    <a:moveTo>
                      <a:pt x="423" y="1434"/>
                    </a:moveTo>
                    <a:lnTo>
                      <a:pt x="423" y="1437"/>
                    </a:lnTo>
                    <a:lnTo>
                      <a:pt x="422" y="1438"/>
                    </a:lnTo>
                    <a:lnTo>
                      <a:pt x="421" y="1437"/>
                    </a:lnTo>
                    <a:lnTo>
                      <a:pt x="423" y="1434"/>
                    </a:lnTo>
                    <a:close/>
                    <a:moveTo>
                      <a:pt x="292" y="1446"/>
                    </a:moveTo>
                    <a:lnTo>
                      <a:pt x="292" y="1447"/>
                    </a:lnTo>
                    <a:lnTo>
                      <a:pt x="290" y="1448"/>
                    </a:lnTo>
                    <a:lnTo>
                      <a:pt x="288" y="1447"/>
                    </a:lnTo>
                    <a:lnTo>
                      <a:pt x="287" y="1447"/>
                    </a:lnTo>
                    <a:lnTo>
                      <a:pt x="286" y="1446"/>
                    </a:lnTo>
                    <a:lnTo>
                      <a:pt x="287" y="1446"/>
                    </a:lnTo>
                    <a:lnTo>
                      <a:pt x="287" y="1444"/>
                    </a:lnTo>
                    <a:lnTo>
                      <a:pt x="288" y="1444"/>
                    </a:lnTo>
                    <a:lnTo>
                      <a:pt x="290" y="1445"/>
                    </a:lnTo>
                    <a:lnTo>
                      <a:pt x="291" y="1445"/>
                    </a:lnTo>
                    <a:lnTo>
                      <a:pt x="292" y="1446"/>
                    </a:lnTo>
                    <a:close/>
                    <a:moveTo>
                      <a:pt x="400" y="1463"/>
                    </a:moveTo>
                    <a:lnTo>
                      <a:pt x="402" y="1465"/>
                    </a:lnTo>
                    <a:lnTo>
                      <a:pt x="401" y="1465"/>
                    </a:lnTo>
                    <a:lnTo>
                      <a:pt x="400" y="1465"/>
                    </a:lnTo>
                    <a:lnTo>
                      <a:pt x="399" y="1465"/>
                    </a:lnTo>
                    <a:lnTo>
                      <a:pt x="396" y="1463"/>
                    </a:lnTo>
                    <a:lnTo>
                      <a:pt x="397" y="1462"/>
                    </a:lnTo>
                    <a:lnTo>
                      <a:pt x="399" y="1462"/>
                    </a:lnTo>
                    <a:lnTo>
                      <a:pt x="400" y="1463"/>
                    </a:lnTo>
                    <a:close/>
                    <a:moveTo>
                      <a:pt x="431" y="1542"/>
                    </a:moveTo>
                    <a:lnTo>
                      <a:pt x="430" y="1542"/>
                    </a:lnTo>
                    <a:lnTo>
                      <a:pt x="428" y="1542"/>
                    </a:lnTo>
                    <a:lnTo>
                      <a:pt x="428" y="1540"/>
                    </a:lnTo>
                    <a:lnTo>
                      <a:pt x="429" y="1540"/>
                    </a:lnTo>
                    <a:lnTo>
                      <a:pt x="430" y="1540"/>
                    </a:lnTo>
                    <a:lnTo>
                      <a:pt x="431" y="1540"/>
                    </a:lnTo>
                    <a:lnTo>
                      <a:pt x="431" y="1542"/>
                    </a:lnTo>
                    <a:close/>
                    <a:moveTo>
                      <a:pt x="314" y="1563"/>
                    </a:moveTo>
                    <a:lnTo>
                      <a:pt x="316" y="1564"/>
                    </a:lnTo>
                    <a:lnTo>
                      <a:pt x="316" y="1565"/>
                    </a:lnTo>
                    <a:lnTo>
                      <a:pt x="315" y="1565"/>
                    </a:lnTo>
                    <a:lnTo>
                      <a:pt x="314" y="1563"/>
                    </a:lnTo>
                    <a:close/>
                    <a:moveTo>
                      <a:pt x="257" y="1605"/>
                    </a:moveTo>
                    <a:lnTo>
                      <a:pt x="260" y="1606"/>
                    </a:lnTo>
                    <a:lnTo>
                      <a:pt x="264" y="1608"/>
                    </a:lnTo>
                    <a:lnTo>
                      <a:pt x="266" y="1609"/>
                    </a:lnTo>
                    <a:lnTo>
                      <a:pt x="266" y="1613"/>
                    </a:lnTo>
                    <a:lnTo>
                      <a:pt x="264" y="1615"/>
                    </a:lnTo>
                    <a:lnTo>
                      <a:pt x="261" y="1617"/>
                    </a:lnTo>
                    <a:lnTo>
                      <a:pt x="258" y="1619"/>
                    </a:lnTo>
                    <a:lnTo>
                      <a:pt x="255" y="1618"/>
                    </a:lnTo>
                    <a:lnTo>
                      <a:pt x="255" y="1617"/>
                    </a:lnTo>
                    <a:lnTo>
                      <a:pt x="255" y="1615"/>
                    </a:lnTo>
                    <a:lnTo>
                      <a:pt x="255" y="1613"/>
                    </a:lnTo>
                    <a:lnTo>
                      <a:pt x="255" y="1611"/>
                    </a:lnTo>
                    <a:lnTo>
                      <a:pt x="258" y="1608"/>
                    </a:lnTo>
                    <a:lnTo>
                      <a:pt x="257" y="1605"/>
                    </a:lnTo>
                    <a:lnTo>
                      <a:pt x="255" y="1603"/>
                    </a:lnTo>
                    <a:lnTo>
                      <a:pt x="257" y="1605"/>
                    </a:lnTo>
                    <a:close/>
                    <a:moveTo>
                      <a:pt x="263" y="1634"/>
                    </a:moveTo>
                    <a:lnTo>
                      <a:pt x="260" y="1636"/>
                    </a:lnTo>
                    <a:lnTo>
                      <a:pt x="257" y="1636"/>
                    </a:lnTo>
                    <a:lnTo>
                      <a:pt x="255" y="1636"/>
                    </a:lnTo>
                    <a:lnTo>
                      <a:pt x="251" y="1636"/>
                    </a:lnTo>
                    <a:lnTo>
                      <a:pt x="250" y="1633"/>
                    </a:lnTo>
                    <a:lnTo>
                      <a:pt x="251" y="1629"/>
                    </a:lnTo>
                    <a:lnTo>
                      <a:pt x="254" y="1626"/>
                    </a:lnTo>
                    <a:lnTo>
                      <a:pt x="255" y="1623"/>
                    </a:lnTo>
                    <a:lnTo>
                      <a:pt x="260" y="1621"/>
                    </a:lnTo>
                    <a:lnTo>
                      <a:pt x="263" y="1625"/>
                    </a:lnTo>
                    <a:lnTo>
                      <a:pt x="264" y="1630"/>
                    </a:lnTo>
                    <a:lnTo>
                      <a:pt x="263" y="1634"/>
                    </a:lnTo>
                    <a:close/>
                    <a:moveTo>
                      <a:pt x="339" y="1636"/>
                    </a:moveTo>
                    <a:lnTo>
                      <a:pt x="339" y="1636"/>
                    </a:lnTo>
                    <a:lnTo>
                      <a:pt x="339" y="1635"/>
                    </a:lnTo>
                    <a:lnTo>
                      <a:pt x="339" y="1633"/>
                    </a:lnTo>
                    <a:lnTo>
                      <a:pt x="339" y="1632"/>
                    </a:lnTo>
                    <a:lnTo>
                      <a:pt x="340" y="1632"/>
                    </a:lnTo>
                    <a:lnTo>
                      <a:pt x="340" y="1634"/>
                    </a:lnTo>
                    <a:lnTo>
                      <a:pt x="339" y="1634"/>
                    </a:lnTo>
                    <a:lnTo>
                      <a:pt x="339" y="1636"/>
                    </a:lnTo>
                    <a:close/>
                    <a:moveTo>
                      <a:pt x="337" y="1644"/>
                    </a:moveTo>
                    <a:lnTo>
                      <a:pt x="333" y="1644"/>
                    </a:lnTo>
                    <a:lnTo>
                      <a:pt x="334" y="1641"/>
                    </a:lnTo>
                    <a:lnTo>
                      <a:pt x="337" y="1638"/>
                    </a:lnTo>
                    <a:lnTo>
                      <a:pt x="337" y="1644"/>
                    </a:lnTo>
                    <a:close/>
                    <a:moveTo>
                      <a:pt x="329" y="1692"/>
                    </a:moveTo>
                    <a:lnTo>
                      <a:pt x="327" y="1692"/>
                    </a:lnTo>
                    <a:lnTo>
                      <a:pt x="326" y="1692"/>
                    </a:lnTo>
                    <a:lnTo>
                      <a:pt x="326" y="1690"/>
                    </a:lnTo>
                    <a:lnTo>
                      <a:pt x="328" y="1689"/>
                    </a:lnTo>
                    <a:lnTo>
                      <a:pt x="329" y="1689"/>
                    </a:lnTo>
                    <a:lnTo>
                      <a:pt x="329" y="1690"/>
                    </a:lnTo>
                    <a:lnTo>
                      <a:pt x="329" y="1692"/>
                    </a:lnTo>
                    <a:close/>
                    <a:moveTo>
                      <a:pt x="275" y="1854"/>
                    </a:moveTo>
                    <a:lnTo>
                      <a:pt x="273" y="1857"/>
                    </a:lnTo>
                    <a:lnTo>
                      <a:pt x="270" y="1861"/>
                    </a:lnTo>
                    <a:lnTo>
                      <a:pt x="272" y="1865"/>
                    </a:lnTo>
                    <a:lnTo>
                      <a:pt x="272" y="1869"/>
                    </a:lnTo>
                    <a:lnTo>
                      <a:pt x="273" y="1873"/>
                    </a:lnTo>
                    <a:lnTo>
                      <a:pt x="272" y="1877"/>
                    </a:lnTo>
                    <a:lnTo>
                      <a:pt x="269" y="1880"/>
                    </a:lnTo>
                    <a:lnTo>
                      <a:pt x="265" y="1881"/>
                    </a:lnTo>
                    <a:lnTo>
                      <a:pt x="265" y="1887"/>
                    </a:lnTo>
                    <a:lnTo>
                      <a:pt x="265" y="1893"/>
                    </a:lnTo>
                    <a:lnTo>
                      <a:pt x="265" y="1899"/>
                    </a:lnTo>
                    <a:lnTo>
                      <a:pt x="265" y="1905"/>
                    </a:lnTo>
                    <a:lnTo>
                      <a:pt x="264" y="1911"/>
                    </a:lnTo>
                    <a:lnTo>
                      <a:pt x="263" y="1916"/>
                    </a:lnTo>
                    <a:lnTo>
                      <a:pt x="260" y="1921"/>
                    </a:lnTo>
                    <a:lnTo>
                      <a:pt x="257" y="1924"/>
                    </a:lnTo>
                    <a:lnTo>
                      <a:pt x="255" y="1923"/>
                    </a:lnTo>
                    <a:lnTo>
                      <a:pt x="255" y="1921"/>
                    </a:lnTo>
                    <a:lnTo>
                      <a:pt x="255" y="1918"/>
                    </a:lnTo>
                    <a:lnTo>
                      <a:pt x="255" y="1915"/>
                    </a:lnTo>
                    <a:lnTo>
                      <a:pt x="257" y="1913"/>
                    </a:lnTo>
                    <a:lnTo>
                      <a:pt x="258" y="1910"/>
                    </a:lnTo>
                    <a:lnTo>
                      <a:pt x="258" y="1907"/>
                    </a:lnTo>
                    <a:lnTo>
                      <a:pt x="257" y="1904"/>
                    </a:lnTo>
                    <a:lnTo>
                      <a:pt x="257" y="1901"/>
                    </a:lnTo>
                    <a:lnTo>
                      <a:pt x="256" y="1898"/>
                    </a:lnTo>
                    <a:lnTo>
                      <a:pt x="256" y="1895"/>
                    </a:lnTo>
                    <a:lnTo>
                      <a:pt x="257" y="1891"/>
                    </a:lnTo>
                    <a:lnTo>
                      <a:pt x="260" y="1889"/>
                    </a:lnTo>
                    <a:lnTo>
                      <a:pt x="263" y="1885"/>
                    </a:lnTo>
                    <a:lnTo>
                      <a:pt x="264" y="1881"/>
                    </a:lnTo>
                    <a:lnTo>
                      <a:pt x="265" y="1877"/>
                    </a:lnTo>
                    <a:lnTo>
                      <a:pt x="265" y="1872"/>
                    </a:lnTo>
                    <a:lnTo>
                      <a:pt x="265" y="1868"/>
                    </a:lnTo>
                    <a:lnTo>
                      <a:pt x="265" y="1863"/>
                    </a:lnTo>
                    <a:lnTo>
                      <a:pt x="265" y="1860"/>
                    </a:lnTo>
                    <a:lnTo>
                      <a:pt x="268" y="1858"/>
                    </a:lnTo>
                    <a:lnTo>
                      <a:pt x="269" y="1855"/>
                    </a:lnTo>
                    <a:lnTo>
                      <a:pt x="270" y="1852"/>
                    </a:lnTo>
                    <a:lnTo>
                      <a:pt x="272" y="1848"/>
                    </a:lnTo>
                    <a:lnTo>
                      <a:pt x="273" y="1845"/>
                    </a:lnTo>
                    <a:lnTo>
                      <a:pt x="273" y="1842"/>
                    </a:lnTo>
                    <a:lnTo>
                      <a:pt x="273" y="1838"/>
                    </a:lnTo>
                    <a:lnTo>
                      <a:pt x="273" y="1836"/>
                    </a:lnTo>
                    <a:lnTo>
                      <a:pt x="275" y="1838"/>
                    </a:lnTo>
                    <a:lnTo>
                      <a:pt x="275" y="1844"/>
                    </a:lnTo>
                    <a:lnTo>
                      <a:pt x="275" y="1849"/>
                    </a:lnTo>
                    <a:lnTo>
                      <a:pt x="275" y="1854"/>
                    </a:lnTo>
                    <a:close/>
                    <a:moveTo>
                      <a:pt x="287" y="1842"/>
                    </a:moveTo>
                    <a:lnTo>
                      <a:pt x="286" y="1841"/>
                    </a:lnTo>
                    <a:lnTo>
                      <a:pt x="285" y="1840"/>
                    </a:lnTo>
                    <a:lnTo>
                      <a:pt x="285" y="1838"/>
                    </a:lnTo>
                    <a:lnTo>
                      <a:pt x="286" y="1837"/>
                    </a:lnTo>
                    <a:lnTo>
                      <a:pt x="288" y="1837"/>
                    </a:lnTo>
                    <a:lnTo>
                      <a:pt x="290" y="1838"/>
                    </a:lnTo>
                    <a:lnTo>
                      <a:pt x="288" y="1840"/>
                    </a:lnTo>
                    <a:lnTo>
                      <a:pt x="287" y="1842"/>
                    </a:lnTo>
                    <a:close/>
                    <a:moveTo>
                      <a:pt x="250" y="1864"/>
                    </a:moveTo>
                    <a:lnTo>
                      <a:pt x="251" y="1865"/>
                    </a:lnTo>
                    <a:lnTo>
                      <a:pt x="250" y="1865"/>
                    </a:lnTo>
                    <a:lnTo>
                      <a:pt x="249" y="1865"/>
                    </a:lnTo>
                    <a:lnTo>
                      <a:pt x="248" y="1863"/>
                    </a:lnTo>
                    <a:lnTo>
                      <a:pt x="249" y="1861"/>
                    </a:lnTo>
                    <a:lnTo>
                      <a:pt x="250" y="1862"/>
                    </a:lnTo>
                    <a:lnTo>
                      <a:pt x="250" y="1864"/>
                    </a:lnTo>
                    <a:close/>
                    <a:moveTo>
                      <a:pt x="283" y="1864"/>
                    </a:moveTo>
                    <a:lnTo>
                      <a:pt x="281" y="1865"/>
                    </a:lnTo>
                    <a:lnTo>
                      <a:pt x="281" y="1864"/>
                    </a:lnTo>
                    <a:lnTo>
                      <a:pt x="281" y="1863"/>
                    </a:lnTo>
                    <a:lnTo>
                      <a:pt x="282" y="1863"/>
                    </a:lnTo>
                    <a:lnTo>
                      <a:pt x="283" y="1863"/>
                    </a:lnTo>
                    <a:lnTo>
                      <a:pt x="283" y="1864"/>
                    </a:lnTo>
                    <a:close/>
                    <a:moveTo>
                      <a:pt x="279" y="1907"/>
                    </a:moveTo>
                    <a:lnTo>
                      <a:pt x="279" y="1908"/>
                    </a:lnTo>
                    <a:lnTo>
                      <a:pt x="279" y="1910"/>
                    </a:lnTo>
                    <a:lnTo>
                      <a:pt x="277" y="1912"/>
                    </a:lnTo>
                    <a:lnTo>
                      <a:pt x="276" y="1913"/>
                    </a:lnTo>
                    <a:lnTo>
                      <a:pt x="275" y="1912"/>
                    </a:lnTo>
                    <a:lnTo>
                      <a:pt x="274" y="1910"/>
                    </a:lnTo>
                    <a:lnTo>
                      <a:pt x="274" y="1908"/>
                    </a:lnTo>
                    <a:lnTo>
                      <a:pt x="273" y="1906"/>
                    </a:lnTo>
                    <a:lnTo>
                      <a:pt x="274" y="1901"/>
                    </a:lnTo>
                    <a:lnTo>
                      <a:pt x="277" y="1900"/>
                    </a:lnTo>
                    <a:lnTo>
                      <a:pt x="279" y="1903"/>
                    </a:lnTo>
                    <a:lnTo>
                      <a:pt x="279" y="1907"/>
                    </a:lnTo>
                    <a:close/>
                    <a:moveTo>
                      <a:pt x="214" y="1945"/>
                    </a:moveTo>
                    <a:lnTo>
                      <a:pt x="212" y="1941"/>
                    </a:lnTo>
                    <a:lnTo>
                      <a:pt x="212" y="1935"/>
                    </a:lnTo>
                    <a:lnTo>
                      <a:pt x="212" y="1931"/>
                    </a:lnTo>
                    <a:lnTo>
                      <a:pt x="214" y="1926"/>
                    </a:lnTo>
                    <a:lnTo>
                      <a:pt x="215" y="1932"/>
                    </a:lnTo>
                    <a:lnTo>
                      <a:pt x="215" y="1936"/>
                    </a:lnTo>
                    <a:lnTo>
                      <a:pt x="215" y="1941"/>
                    </a:lnTo>
                    <a:lnTo>
                      <a:pt x="214" y="1945"/>
                    </a:lnTo>
                    <a:close/>
                    <a:moveTo>
                      <a:pt x="257" y="1939"/>
                    </a:moveTo>
                    <a:lnTo>
                      <a:pt x="256" y="1941"/>
                    </a:lnTo>
                    <a:lnTo>
                      <a:pt x="255" y="1941"/>
                    </a:lnTo>
                    <a:lnTo>
                      <a:pt x="255" y="1940"/>
                    </a:lnTo>
                    <a:lnTo>
                      <a:pt x="255" y="1938"/>
                    </a:lnTo>
                    <a:lnTo>
                      <a:pt x="255" y="1936"/>
                    </a:lnTo>
                    <a:lnTo>
                      <a:pt x="256" y="1935"/>
                    </a:lnTo>
                    <a:lnTo>
                      <a:pt x="257" y="1936"/>
                    </a:lnTo>
                    <a:lnTo>
                      <a:pt x="257" y="1939"/>
                    </a:lnTo>
                    <a:close/>
                    <a:moveTo>
                      <a:pt x="212" y="1954"/>
                    </a:moveTo>
                    <a:lnTo>
                      <a:pt x="212" y="1957"/>
                    </a:lnTo>
                    <a:lnTo>
                      <a:pt x="211" y="1956"/>
                    </a:lnTo>
                    <a:lnTo>
                      <a:pt x="212" y="1954"/>
                    </a:lnTo>
                    <a:close/>
                    <a:moveTo>
                      <a:pt x="254" y="1976"/>
                    </a:moveTo>
                    <a:lnTo>
                      <a:pt x="250" y="1974"/>
                    </a:lnTo>
                    <a:lnTo>
                      <a:pt x="247" y="1973"/>
                    </a:lnTo>
                    <a:lnTo>
                      <a:pt x="247" y="1970"/>
                    </a:lnTo>
                    <a:lnTo>
                      <a:pt x="247" y="1966"/>
                    </a:lnTo>
                    <a:lnTo>
                      <a:pt x="249" y="1968"/>
                    </a:lnTo>
                    <a:lnTo>
                      <a:pt x="252" y="1971"/>
                    </a:lnTo>
                    <a:lnTo>
                      <a:pt x="255" y="1973"/>
                    </a:lnTo>
                    <a:lnTo>
                      <a:pt x="257" y="1975"/>
                    </a:lnTo>
                    <a:lnTo>
                      <a:pt x="257" y="1976"/>
                    </a:lnTo>
                    <a:lnTo>
                      <a:pt x="255" y="1976"/>
                    </a:lnTo>
                    <a:lnTo>
                      <a:pt x="254" y="1976"/>
                    </a:lnTo>
                    <a:close/>
                    <a:moveTo>
                      <a:pt x="239" y="1977"/>
                    </a:moveTo>
                    <a:lnTo>
                      <a:pt x="239" y="1979"/>
                    </a:lnTo>
                    <a:lnTo>
                      <a:pt x="240" y="1981"/>
                    </a:lnTo>
                    <a:lnTo>
                      <a:pt x="241" y="1984"/>
                    </a:lnTo>
                    <a:lnTo>
                      <a:pt x="243" y="1985"/>
                    </a:lnTo>
                    <a:lnTo>
                      <a:pt x="247" y="1986"/>
                    </a:lnTo>
                    <a:lnTo>
                      <a:pt x="249" y="1986"/>
                    </a:lnTo>
                    <a:lnTo>
                      <a:pt x="251" y="1986"/>
                    </a:lnTo>
                    <a:lnTo>
                      <a:pt x="252" y="1988"/>
                    </a:lnTo>
                    <a:lnTo>
                      <a:pt x="249" y="1988"/>
                    </a:lnTo>
                    <a:lnTo>
                      <a:pt x="245" y="1988"/>
                    </a:lnTo>
                    <a:lnTo>
                      <a:pt x="241" y="1990"/>
                    </a:lnTo>
                    <a:lnTo>
                      <a:pt x="239" y="1994"/>
                    </a:lnTo>
                    <a:lnTo>
                      <a:pt x="237" y="1999"/>
                    </a:lnTo>
                    <a:lnTo>
                      <a:pt x="238" y="2005"/>
                    </a:lnTo>
                    <a:lnTo>
                      <a:pt x="239" y="2009"/>
                    </a:lnTo>
                    <a:lnTo>
                      <a:pt x="240" y="2014"/>
                    </a:lnTo>
                    <a:lnTo>
                      <a:pt x="242" y="2018"/>
                    </a:lnTo>
                    <a:lnTo>
                      <a:pt x="241" y="2022"/>
                    </a:lnTo>
                    <a:lnTo>
                      <a:pt x="238" y="2024"/>
                    </a:lnTo>
                    <a:lnTo>
                      <a:pt x="230" y="2026"/>
                    </a:lnTo>
                    <a:lnTo>
                      <a:pt x="231" y="2022"/>
                    </a:lnTo>
                    <a:lnTo>
                      <a:pt x="229" y="2018"/>
                    </a:lnTo>
                    <a:lnTo>
                      <a:pt x="229" y="2015"/>
                    </a:lnTo>
                    <a:lnTo>
                      <a:pt x="234" y="2015"/>
                    </a:lnTo>
                    <a:lnTo>
                      <a:pt x="236" y="2013"/>
                    </a:lnTo>
                    <a:lnTo>
                      <a:pt x="236" y="2011"/>
                    </a:lnTo>
                    <a:lnTo>
                      <a:pt x="234" y="2009"/>
                    </a:lnTo>
                    <a:lnTo>
                      <a:pt x="233" y="2007"/>
                    </a:lnTo>
                    <a:lnTo>
                      <a:pt x="232" y="2007"/>
                    </a:lnTo>
                    <a:lnTo>
                      <a:pt x="230" y="2006"/>
                    </a:lnTo>
                    <a:lnTo>
                      <a:pt x="229" y="2005"/>
                    </a:lnTo>
                    <a:lnTo>
                      <a:pt x="227" y="2005"/>
                    </a:lnTo>
                    <a:lnTo>
                      <a:pt x="225" y="2007"/>
                    </a:lnTo>
                    <a:lnTo>
                      <a:pt x="225" y="2009"/>
                    </a:lnTo>
                    <a:lnTo>
                      <a:pt x="224" y="2009"/>
                    </a:lnTo>
                    <a:lnTo>
                      <a:pt x="222" y="2008"/>
                    </a:lnTo>
                    <a:lnTo>
                      <a:pt x="219" y="2004"/>
                    </a:lnTo>
                    <a:lnTo>
                      <a:pt x="220" y="2000"/>
                    </a:lnTo>
                    <a:lnTo>
                      <a:pt x="221" y="1996"/>
                    </a:lnTo>
                    <a:lnTo>
                      <a:pt x="221" y="1989"/>
                    </a:lnTo>
                    <a:lnTo>
                      <a:pt x="222" y="1990"/>
                    </a:lnTo>
                    <a:lnTo>
                      <a:pt x="224" y="1990"/>
                    </a:lnTo>
                    <a:lnTo>
                      <a:pt x="225" y="1990"/>
                    </a:lnTo>
                    <a:lnTo>
                      <a:pt x="227" y="1989"/>
                    </a:lnTo>
                    <a:lnTo>
                      <a:pt x="229" y="1986"/>
                    </a:lnTo>
                    <a:lnTo>
                      <a:pt x="232" y="1981"/>
                    </a:lnTo>
                    <a:lnTo>
                      <a:pt x="232" y="1977"/>
                    </a:lnTo>
                    <a:lnTo>
                      <a:pt x="231" y="1971"/>
                    </a:lnTo>
                    <a:lnTo>
                      <a:pt x="233" y="1973"/>
                    </a:lnTo>
                    <a:lnTo>
                      <a:pt x="236" y="1973"/>
                    </a:lnTo>
                    <a:lnTo>
                      <a:pt x="238" y="1974"/>
                    </a:lnTo>
                    <a:lnTo>
                      <a:pt x="239" y="1977"/>
                    </a:lnTo>
                    <a:close/>
                    <a:moveTo>
                      <a:pt x="212" y="2094"/>
                    </a:moveTo>
                    <a:lnTo>
                      <a:pt x="209" y="2094"/>
                    </a:lnTo>
                    <a:lnTo>
                      <a:pt x="206" y="2095"/>
                    </a:lnTo>
                    <a:lnTo>
                      <a:pt x="204" y="2096"/>
                    </a:lnTo>
                    <a:lnTo>
                      <a:pt x="201" y="2095"/>
                    </a:lnTo>
                    <a:lnTo>
                      <a:pt x="199" y="2091"/>
                    </a:lnTo>
                    <a:lnTo>
                      <a:pt x="201" y="2088"/>
                    </a:lnTo>
                    <a:lnTo>
                      <a:pt x="206" y="2088"/>
                    </a:lnTo>
                    <a:lnTo>
                      <a:pt x="210" y="2090"/>
                    </a:lnTo>
                    <a:lnTo>
                      <a:pt x="210" y="2091"/>
                    </a:lnTo>
                    <a:lnTo>
                      <a:pt x="211" y="2091"/>
                    </a:lnTo>
                    <a:lnTo>
                      <a:pt x="212" y="2093"/>
                    </a:lnTo>
                    <a:lnTo>
                      <a:pt x="212" y="2094"/>
                    </a:lnTo>
                    <a:close/>
                    <a:moveTo>
                      <a:pt x="222" y="2118"/>
                    </a:moveTo>
                    <a:lnTo>
                      <a:pt x="220" y="2121"/>
                    </a:lnTo>
                    <a:lnTo>
                      <a:pt x="216" y="2121"/>
                    </a:lnTo>
                    <a:lnTo>
                      <a:pt x="213" y="2118"/>
                    </a:lnTo>
                    <a:lnTo>
                      <a:pt x="212" y="2116"/>
                    </a:lnTo>
                    <a:lnTo>
                      <a:pt x="214" y="2116"/>
                    </a:lnTo>
                    <a:lnTo>
                      <a:pt x="219" y="2116"/>
                    </a:lnTo>
                    <a:lnTo>
                      <a:pt x="221" y="2116"/>
                    </a:lnTo>
                    <a:lnTo>
                      <a:pt x="222" y="2118"/>
                    </a:lnTo>
                    <a:close/>
                    <a:moveTo>
                      <a:pt x="245" y="2127"/>
                    </a:moveTo>
                    <a:lnTo>
                      <a:pt x="243" y="2127"/>
                    </a:lnTo>
                    <a:lnTo>
                      <a:pt x="242" y="2127"/>
                    </a:lnTo>
                    <a:lnTo>
                      <a:pt x="240" y="2127"/>
                    </a:lnTo>
                    <a:lnTo>
                      <a:pt x="238" y="2127"/>
                    </a:lnTo>
                    <a:lnTo>
                      <a:pt x="237" y="2125"/>
                    </a:lnTo>
                    <a:lnTo>
                      <a:pt x="238" y="2122"/>
                    </a:lnTo>
                    <a:lnTo>
                      <a:pt x="238" y="2118"/>
                    </a:lnTo>
                    <a:lnTo>
                      <a:pt x="238" y="2116"/>
                    </a:lnTo>
                    <a:lnTo>
                      <a:pt x="241" y="2118"/>
                    </a:lnTo>
                    <a:lnTo>
                      <a:pt x="242" y="2121"/>
                    </a:lnTo>
                    <a:lnTo>
                      <a:pt x="243" y="2124"/>
                    </a:lnTo>
                    <a:lnTo>
                      <a:pt x="245" y="2127"/>
                    </a:lnTo>
                    <a:close/>
                    <a:moveTo>
                      <a:pt x="154" y="2148"/>
                    </a:moveTo>
                    <a:lnTo>
                      <a:pt x="154" y="2149"/>
                    </a:lnTo>
                    <a:lnTo>
                      <a:pt x="154" y="2151"/>
                    </a:lnTo>
                    <a:lnTo>
                      <a:pt x="153" y="2151"/>
                    </a:lnTo>
                    <a:lnTo>
                      <a:pt x="152" y="2152"/>
                    </a:lnTo>
                    <a:lnTo>
                      <a:pt x="150" y="2152"/>
                    </a:lnTo>
                    <a:lnTo>
                      <a:pt x="149" y="2151"/>
                    </a:lnTo>
                    <a:lnTo>
                      <a:pt x="148" y="2149"/>
                    </a:lnTo>
                    <a:lnTo>
                      <a:pt x="146" y="2148"/>
                    </a:lnTo>
                    <a:lnTo>
                      <a:pt x="147" y="2144"/>
                    </a:lnTo>
                    <a:lnTo>
                      <a:pt x="150" y="2143"/>
                    </a:lnTo>
                    <a:lnTo>
                      <a:pt x="154" y="2144"/>
                    </a:lnTo>
                    <a:lnTo>
                      <a:pt x="154" y="2148"/>
                    </a:lnTo>
                    <a:close/>
                    <a:moveTo>
                      <a:pt x="180" y="2276"/>
                    </a:moveTo>
                    <a:lnTo>
                      <a:pt x="178" y="2279"/>
                    </a:lnTo>
                    <a:lnTo>
                      <a:pt x="178" y="2281"/>
                    </a:lnTo>
                    <a:lnTo>
                      <a:pt x="176" y="2283"/>
                    </a:lnTo>
                    <a:lnTo>
                      <a:pt x="173" y="2281"/>
                    </a:lnTo>
                    <a:lnTo>
                      <a:pt x="170" y="2283"/>
                    </a:lnTo>
                    <a:lnTo>
                      <a:pt x="169" y="2286"/>
                    </a:lnTo>
                    <a:lnTo>
                      <a:pt x="169" y="2288"/>
                    </a:lnTo>
                    <a:lnTo>
                      <a:pt x="167" y="2289"/>
                    </a:lnTo>
                    <a:lnTo>
                      <a:pt x="163" y="2286"/>
                    </a:lnTo>
                    <a:lnTo>
                      <a:pt x="163" y="2280"/>
                    </a:lnTo>
                    <a:lnTo>
                      <a:pt x="163" y="2275"/>
                    </a:lnTo>
                    <a:lnTo>
                      <a:pt x="161" y="2270"/>
                    </a:lnTo>
                    <a:lnTo>
                      <a:pt x="165" y="2266"/>
                    </a:lnTo>
                    <a:lnTo>
                      <a:pt x="168" y="2262"/>
                    </a:lnTo>
                    <a:lnTo>
                      <a:pt x="172" y="2260"/>
                    </a:lnTo>
                    <a:lnTo>
                      <a:pt x="177" y="2260"/>
                    </a:lnTo>
                    <a:lnTo>
                      <a:pt x="177" y="2264"/>
                    </a:lnTo>
                    <a:lnTo>
                      <a:pt x="177" y="2268"/>
                    </a:lnTo>
                    <a:lnTo>
                      <a:pt x="178" y="2272"/>
                    </a:lnTo>
                    <a:lnTo>
                      <a:pt x="180" y="2276"/>
                    </a:lnTo>
                    <a:close/>
                    <a:moveTo>
                      <a:pt x="165" y="2301"/>
                    </a:moveTo>
                    <a:lnTo>
                      <a:pt x="165" y="2301"/>
                    </a:lnTo>
                    <a:lnTo>
                      <a:pt x="165" y="2302"/>
                    </a:lnTo>
                    <a:lnTo>
                      <a:pt x="165" y="2301"/>
                    </a:lnTo>
                    <a:close/>
                    <a:moveTo>
                      <a:pt x="173" y="2329"/>
                    </a:moveTo>
                    <a:lnTo>
                      <a:pt x="169" y="2325"/>
                    </a:lnTo>
                    <a:lnTo>
                      <a:pt x="165" y="2322"/>
                    </a:lnTo>
                    <a:lnTo>
                      <a:pt x="162" y="2317"/>
                    </a:lnTo>
                    <a:lnTo>
                      <a:pt x="165" y="2311"/>
                    </a:lnTo>
                    <a:lnTo>
                      <a:pt x="167" y="2311"/>
                    </a:lnTo>
                    <a:lnTo>
                      <a:pt x="169" y="2311"/>
                    </a:lnTo>
                    <a:lnTo>
                      <a:pt x="171" y="2313"/>
                    </a:lnTo>
                    <a:lnTo>
                      <a:pt x="173" y="2316"/>
                    </a:lnTo>
                    <a:lnTo>
                      <a:pt x="173" y="2319"/>
                    </a:lnTo>
                    <a:lnTo>
                      <a:pt x="173" y="2322"/>
                    </a:lnTo>
                    <a:lnTo>
                      <a:pt x="173" y="2326"/>
                    </a:lnTo>
                    <a:lnTo>
                      <a:pt x="173" y="2329"/>
                    </a:lnTo>
                    <a:close/>
                    <a:moveTo>
                      <a:pt x="138" y="2455"/>
                    </a:moveTo>
                    <a:lnTo>
                      <a:pt x="137" y="2459"/>
                    </a:lnTo>
                    <a:lnTo>
                      <a:pt x="136" y="2461"/>
                    </a:lnTo>
                    <a:lnTo>
                      <a:pt x="133" y="2465"/>
                    </a:lnTo>
                    <a:lnTo>
                      <a:pt x="132" y="2468"/>
                    </a:lnTo>
                    <a:lnTo>
                      <a:pt x="130" y="2468"/>
                    </a:lnTo>
                    <a:lnTo>
                      <a:pt x="128" y="2468"/>
                    </a:lnTo>
                    <a:lnTo>
                      <a:pt x="124" y="2467"/>
                    </a:lnTo>
                    <a:lnTo>
                      <a:pt x="123" y="2464"/>
                    </a:lnTo>
                    <a:lnTo>
                      <a:pt x="124" y="2459"/>
                    </a:lnTo>
                    <a:lnTo>
                      <a:pt x="128" y="2455"/>
                    </a:lnTo>
                    <a:lnTo>
                      <a:pt x="133" y="2453"/>
                    </a:lnTo>
                    <a:lnTo>
                      <a:pt x="138" y="2455"/>
                    </a:lnTo>
                    <a:close/>
                    <a:moveTo>
                      <a:pt x="143" y="2494"/>
                    </a:moveTo>
                    <a:lnTo>
                      <a:pt x="143" y="2494"/>
                    </a:lnTo>
                    <a:lnTo>
                      <a:pt x="141" y="2494"/>
                    </a:lnTo>
                    <a:lnTo>
                      <a:pt x="141" y="2493"/>
                    </a:lnTo>
                    <a:lnTo>
                      <a:pt x="142" y="2493"/>
                    </a:lnTo>
                    <a:lnTo>
                      <a:pt x="143" y="2493"/>
                    </a:lnTo>
                    <a:lnTo>
                      <a:pt x="143" y="2494"/>
                    </a:lnTo>
                    <a:close/>
                    <a:moveTo>
                      <a:pt x="173" y="2496"/>
                    </a:moveTo>
                    <a:lnTo>
                      <a:pt x="170" y="2496"/>
                    </a:lnTo>
                    <a:lnTo>
                      <a:pt x="169" y="2496"/>
                    </a:lnTo>
                    <a:lnTo>
                      <a:pt x="173" y="2495"/>
                    </a:lnTo>
                    <a:lnTo>
                      <a:pt x="173" y="2496"/>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grpSp>
        <p:grpSp>
          <p:nvGrpSpPr>
            <p:cNvPr id="6162" name="Group 29"/>
            <p:cNvGrpSpPr>
              <a:grpSpLocks/>
            </p:cNvGrpSpPr>
            <p:nvPr/>
          </p:nvGrpSpPr>
          <p:grpSpPr bwMode="auto">
            <a:xfrm>
              <a:off x="748" y="255"/>
              <a:ext cx="970" cy="140"/>
              <a:chOff x="821" y="1941"/>
              <a:chExt cx="5339" cy="772"/>
            </a:xfrm>
          </p:grpSpPr>
          <p:sp>
            <p:nvSpPr>
              <p:cNvPr id="6163" name="Freeform 30"/>
              <p:cNvSpPr>
                <a:spLocks noEditPoints="1"/>
              </p:cNvSpPr>
              <p:nvPr/>
            </p:nvSpPr>
            <p:spPr bwMode="auto">
              <a:xfrm>
                <a:off x="821" y="1941"/>
                <a:ext cx="4789" cy="347"/>
              </a:xfrm>
              <a:custGeom>
                <a:avLst/>
                <a:gdLst>
                  <a:gd name="T0" fmla="*/ 484 w 4786"/>
                  <a:gd name="T1" fmla="*/ 136 h 345"/>
                  <a:gd name="T2" fmla="*/ 704 w 4786"/>
                  <a:gd name="T3" fmla="*/ 6 h 345"/>
                  <a:gd name="T4" fmla="*/ 756 w 4786"/>
                  <a:gd name="T5" fmla="*/ 24 h 345"/>
                  <a:gd name="T6" fmla="*/ 815 w 4786"/>
                  <a:gd name="T7" fmla="*/ 157 h 345"/>
                  <a:gd name="T8" fmla="*/ 756 w 4786"/>
                  <a:gd name="T9" fmla="*/ 212 h 345"/>
                  <a:gd name="T10" fmla="*/ 698 w 4786"/>
                  <a:gd name="T11" fmla="*/ 356 h 345"/>
                  <a:gd name="T12" fmla="*/ 523 w 4786"/>
                  <a:gd name="T13" fmla="*/ 356 h 345"/>
                  <a:gd name="T14" fmla="*/ 687 w 4786"/>
                  <a:gd name="T15" fmla="*/ 150 h 345"/>
                  <a:gd name="T16" fmla="*/ 688 w 4786"/>
                  <a:gd name="T17" fmla="*/ 119 h 345"/>
                  <a:gd name="T18" fmla="*/ 643 w 4786"/>
                  <a:gd name="T19" fmla="*/ 104 h 345"/>
                  <a:gd name="T20" fmla="*/ 1078 w 4786"/>
                  <a:gd name="T21" fmla="*/ 184 h 345"/>
                  <a:gd name="T22" fmla="*/ 1307 w 4786"/>
                  <a:gd name="T23" fmla="*/ 356 h 345"/>
                  <a:gd name="T24" fmla="*/ 1169 w 4786"/>
                  <a:gd name="T25" fmla="*/ 170 h 345"/>
                  <a:gd name="T26" fmla="*/ 995 w 4786"/>
                  <a:gd name="T27" fmla="*/ 190 h 345"/>
                  <a:gd name="T28" fmla="*/ 986 w 4786"/>
                  <a:gd name="T29" fmla="*/ 184 h 345"/>
                  <a:gd name="T30" fmla="*/ 1614 w 4786"/>
                  <a:gd name="T31" fmla="*/ 28 h 345"/>
                  <a:gd name="T32" fmla="*/ 1691 w 4786"/>
                  <a:gd name="T33" fmla="*/ 195 h 345"/>
                  <a:gd name="T34" fmla="*/ 1629 w 4786"/>
                  <a:gd name="T35" fmla="*/ 321 h 345"/>
                  <a:gd name="T36" fmla="*/ 1502 w 4786"/>
                  <a:gd name="T37" fmla="*/ 361 h 345"/>
                  <a:gd name="T38" fmla="*/ 1337 w 4786"/>
                  <a:gd name="T39" fmla="*/ 259 h 345"/>
                  <a:gd name="T40" fmla="*/ 1335 w 4786"/>
                  <a:gd name="T41" fmla="*/ 107 h 345"/>
                  <a:gd name="T42" fmla="*/ 1506 w 4786"/>
                  <a:gd name="T43" fmla="*/ 115 h 345"/>
                  <a:gd name="T44" fmla="*/ 1449 w 4786"/>
                  <a:gd name="T45" fmla="*/ 152 h 345"/>
                  <a:gd name="T46" fmla="*/ 1457 w 4786"/>
                  <a:gd name="T47" fmla="*/ 221 h 345"/>
                  <a:gd name="T48" fmla="*/ 1520 w 4786"/>
                  <a:gd name="T49" fmla="*/ 244 h 345"/>
                  <a:gd name="T50" fmla="*/ 1566 w 4786"/>
                  <a:gd name="T51" fmla="*/ 197 h 345"/>
                  <a:gd name="T52" fmla="*/ 1548 w 4786"/>
                  <a:gd name="T53" fmla="*/ 131 h 345"/>
                  <a:gd name="T54" fmla="*/ 1945 w 4786"/>
                  <a:gd name="T55" fmla="*/ 104 h 345"/>
                  <a:gd name="T56" fmla="*/ 1974 w 4786"/>
                  <a:gd name="T57" fmla="*/ 356 h 345"/>
                  <a:gd name="T58" fmla="*/ 2478 w 4786"/>
                  <a:gd name="T59" fmla="*/ 4 h 345"/>
                  <a:gd name="T60" fmla="*/ 2596 w 4786"/>
                  <a:gd name="T61" fmla="*/ 154 h 345"/>
                  <a:gd name="T62" fmla="*/ 2610 w 4786"/>
                  <a:gd name="T63" fmla="*/ 125 h 345"/>
                  <a:gd name="T64" fmla="*/ 2626 w 4786"/>
                  <a:gd name="T65" fmla="*/ 97 h 345"/>
                  <a:gd name="T66" fmla="*/ 2604 w 4786"/>
                  <a:gd name="T67" fmla="*/ 226 h 345"/>
                  <a:gd name="T68" fmla="*/ 2594 w 4786"/>
                  <a:gd name="T69" fmla="*/ 216 h 345"/>
                  <a:gd name="T70" fmla="*/ 3062 w 4786"/>
                  <a:gd name="T71" fmla="*/ 4 h 345"/>
                  <a:gd name="T72" fmla="*/ 3261 w 4786"/>
                  <a:gd name="T73" fmla="*/ 8 h 345"/>
                  <a:gd name="T74" fmla="*/ 3322 w 4786"/>
                  <a:gd name="T75" fmla="*/ 36 h 345"/>
                  <a:gd name="T76" fmla="*/ 3353 w 4786"/>
                  <a:gd name="T77" fmla="*/ 167 h 345"/>
                  <a:gd name="T78" fmla="*/ 3295 w 4786"/>
                  <a:gd name="T79" fmla="*/ 216 h 345"/>
                  <a:gd name="T80" fmla="*/ 3198 w 4786"/>
                  <a:gd name="T81" fmla="*/ 248 h 345"/>
                  <a:gd name="T82" fmla="*/ 3209 w 4786"/>
                  <a:gd name="T83" fmla="*/ 161 h 345"/>
                  <a:gd name="T84" fmla="*/ 3237 w 4786"/>
                  <a:gd name="T85" fmla="*/ 146 h 345"/>
                  <a:gd name="T86" fmla="*/ 3235 w 4786"/>
                  <a:gd name="T87" fmla="*/ 116 h 345"/>
                  <a:gd name="T88" fmla="*/ 3192 w 4786"/>
                  <a:gd name="T89" fmla="*/ 161 h 345"/>
                  <a:gd name="T90" fmla="*/ 3563 w 4786"/>
                  <a:gd name="T91" fmla="*/ 148 h 345"/>
                  <a:gd name="T92" fmla="*/ 3552 w 4786"/>
                  <a:gd name="T93" fmla="*/ 152 h 345"/>
                  <a:gd name="T94" fmla="*/ 3935 w 4786"/>
                  <a:gd name="T95" fmla="*/ 7 h 345"/>
                  <a:gd name="T96" fmla="*/ 3995 w 4786"/>
                  <a:gd name="T97" fmla="*/ 30 h 345"/>
                  <a:gd name="T98" fmla="*/ 4042 w 4786"/>
                  <a:gd name="T99" fmla="*/ 162 h 345"/>
                  <a:gd name="T100" fmla="*/ 3978 w 4786"/>
                  <a:gd name="T101" fmla="*/ 214 h 345"/>
                  <a:gd name="T102" fmla="*/ 3877 w 4786"/>
                  <a:gd name="T103" fmla="*/ 250 h 345"/>
                  <a:gd name="T104" fmla="*/ 3871 w 4786"/>
                  <a:gd name="T105" fmla="*/ 161 h 345"/>
                  <a:gd name="T106" fmla="*/ 3915 w 4786"/>
                  <a:gd name="T107" fmla="*/ 148 h 345"/>
                  <a:gd name="T108" fmla="*/ 3915 w 4786"/>
                  <a:gd name="T109" fmla="*/ 117 h 345"/>
                  <a:gd name="T110" fmla="*/ 3871 w 4786"/>
                  <a:gd name="T111" fmla="*/ 161 h 345"/>
                  <a:gd name="T112" fmla="*/ 4319 w 4786"/>
                  <a:gd name="T113" fmla="*/ 199 h 345"/>
                  <a:gd name="T114" fmla="*/ 4314 w 4786"/>
                  <a:gd name="T115" fmla="*/ 150 h 345"/>
                  <a:gd name="T116" fmla="*/ 4220 w 4786"/>
                  <a:gd name="T117" fmla="*/ 202 h 345"/>
                  <a:gd name="T118" fmla="*/ 4207 w 4786"/>
                  <a:gd name="T119" fmla="*/ 216 h 345"/>
                  <a:gd name="T120" fmla="*/ 4576 w 4786"/>
                  <a:gd name="T121" fmla="*/ 314 h 345"/>
                  <a:gd name="T122" fmla="*/ 4621 w 4786"/>
                  <a:gd name="T123" fmla="*/ 130 h 34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4786"/>
                  <a:gd name="T187" fmla="*/ 0 h 345"/>
                  <a:gd name="T188" fmla="*/ 4786 w 4786"/>
                  <a:gd name="T189" fmla="*/ 345 h 34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4786" h="345">
                    <a:moveTo>
                      <a:pt x="69" y="340"/>
                    </a:moveTo>
                    <a:lnTo>
                      <a:pt x="69" y="111"/>
                    </a:lnTo>
                    <a:lnTo>
                      <a:pt x="0" y="114"/>
                    </a:lnTo>
                    <a:lnTo>
                      <a:pt x="0" y="4"/>
                    </a:lnTo>
                    <a:lnTo>
                      <a:pt x="256" y="4"/>
                    </a:lnTo>
                    <a:lnTo>
                      <a:pt x="256" y="114"/>
                    </a:lnTo>
                    <a:lnTo>
                      <a:pt x="189" y="111"/>
                    </a:lnTo>
                    <a:lnTo>
                      <a:pt x="189" y="340"/>
                    </a:lnTo>
                    <a:lnTo>
                      <a:pt x="69" y="340"/>
                    </a:lnTo>
                    <a:close/>
                    <a:moveTo>
                      <a:pt x="267" y="340"/>
                    </a:moveTo>
                    <a:lnTo>
                      <a:pt x="267" y="4"/>
                    </a:lnTo>
                    <a:lnTo>
                      <a:pt x="494" y="4"/>
                    </a:lnTo>
                    <a:lnTo>
                      <a:pt x="494" y="96"/>
                    </a:lnTo>
                    <a:lnTo>
                      <a:pt x="389" y="96"/>
                    </a:lnTo>
                    <a:lnTo>
                      <a:pt x="389" y="128"/>
                    </a:lnTo>
                    <a:lnTo>
                      <a:pt x="484" y="128"/>
                    </a:lnTo>
                    <a:lnTo>
                      <a:pt x="484" y="216"/>
                    </a:lnTo>
                    <a:lnTo>
                      <a:pt x="389" y="216"/>
                    </a:lnTo>
                    <a:lnTo>
                      <a:pt x="389" y="248"/>
                    </a:lnTo>
                    <a:lnTo>
                      <a:pt x="497" y="248"/>
                    </a:lnTo>
                    <a:lnTo>
                      <a:pt x="497" y="340"/>
                    </a:lnTo>
                    <a:lnTo>
                      <a:pt x="267" y="340"/>
                    </a:lnTo>
                    <a:close/>
                    <a:moveTo>
                      <a:pt x="523" y="340"/>
                    </a:moveTo>
                    <a:lnTo>
                      <a:pt x="523" y="4"/>
                    </a:lnTo>
                    <a:lnTo>
                      <a:pt x="675" y="4"/>
                    </a:lnTo>
                    <a:lnTo>
                      <a:pt x="680" y="5"/>
                    </a:lnTo>
                    <a:lnTo>
                      <a:pt x="685" y="5"/>
                    </a:lnTo>
                    <a:lnTo>
                      <a:pt x="689" y="5"/>
                    </a:lnTo>
                    <a:lnTo>
                      <a:pt x="693" y="5"/>
                    </a:lnTo>
                    <a:lnTo>
                      <a:pt x="697" y="6"/>
                    </a:lnTo>
                    <a:lnTo>
                      <a:pt x="700" y="6"/>
                    </a:lnTo>
                    <a:lnTo>
                      <a:pt x="704" y="6"/>
                    </a:lnTo>
                    <a:lnTo>
                      <a:pt x="708" y="7"/>
                    </a:lnTo>
                    <a:lnTo>
                      <a:pt x="711" y="8"/>
                    </a:lnTo>
                    <a:lnTo>
                      <a:pt x="715" y="9"/>
                    </a:lnTo>
                    <a:lnTo>
                      <a:pt x="718" y="9"/>
                    </a:lnTo>
                    <a:lnTo>
                      <a:pt x="721" y="9"/>
                    </a:lnTo>
                    <a:lnTo>
                      <a:pt x="724" y="10"/>
                    </a:lnTo>
                    <a:lnTo>
                      <a:pt x="727" y="11"/>
                    </a:lnTo>
                    <a:lnTo>
                      <a:pt x="730" y="12"/>
                    </a:lnTo>
                    <a:lnTo>
                      <a:pt x="733" y="13"/>
                    </a:lnTo>
                    <a:lnTo>
                      <a:pt x="737" y="14"/>
                    </a:lnTo>
                    <a:lnTo>
                      <a:pt x="739" y="15"/>
                    </a:lnTo>
                    <a:lnTo>
                      <a:pt x="742" y="16"/>
                    </a:lnTo>
                    <a:lnTo>
                      <a:pt x="745" y="17"/>
                    </a:lnTo>
                    <a:lnTo>
                      <a:pt x="748" y="19"/>
                    </a:lnTo>
                    <a:lnTo>
                      <a:pt x="751" y="21"/>
                    </a:lnTo>
                    <a:lnTo>
                      <a:pt x="754" y="22"/>
                    </a:lnTo>
                    <a:lnTo>
                      <a:pt x="756" y="24"/>
                    </a:lnTo>
                    <a:lnTo>
                      <a:pt x="765" y="30"/>
                    </a:lnTo>
                    <a:lnTo>
                      <a:pt x="773" y="36"/>
                    </a:lnTo>
                    <a:lnTo>
                      <a:pt x="780" y="43"/>
                    </a:lnTo>
                    <a:lnTo>
                      <a:pt x="786" y="49"/>
                    </a:lnTo>
                    <a:lnTo>
                      <a:pt x="792" y="57"/>
                    </a:lnTo>
                    <a:lnTo>
                      <a:pt x="797" y="65"/>
                    </a:lnTo>
                    <a:lnTo>
                      <a:pt x="801" y="73"/>
                    </a:lnTo>
                    <a:lnTo>
                      <a:pt x="805" y="82"/>
                    </a:lnTo>
                    <a:lnTo>
                      <a:pt x="807" y="91"/>
                    </a:lnTo>
                    <a:lnTo>
                      <a:pt x="809" y="101"/>
                    </a:lnTo>
                    <a:lnTo>
                      <a:pt x="810" y="111"/>
                    </a:lnTo>
                    <a:lnTo>
                      <a:pt x="810" y="121"/>
                    </a:lnTo>
                    <a:lnTo>
                      <a:pt x="810" y="127"/>
                    </a:lnTo>
                    <a:lnTo>
                      <a:pt x="810" y="133"/>
                    </a:lnTo>
                    <a:lnTo>
                      <a:pt x="810" y="138"/>
                    </a:lnTo>
                    <a:lnTo>
                      <a:pt x="808" y="144"/>
                    </a:lnTo>
                    <a:lnTo>
                      <a:pt x="807" y="149"/>
                    </a:lnTo>
                    <a:lnTo>
                      <a:pt x="806" y="154"/>
                    </a:lnTo>
                    <a:lnTo>
                      <a:pt x="803" y="159"/>
                    </a:lnTo>
                    <a:lnTo>
                      <a:pt x="801" y="164"/>
                    </a:lnTo>
                    <a:lnTo>
                      <a:pt x="799" y="169"/>
                    </a:lnTo>
                    <a:lnTo>
                      <a:pt x="797" y="173"/>
                    </a:lnTo>
                    <a:lnTo>
                      <a:pt x="794" y="178"/>
                    </a:lnTo>
                    <a:lnTo>
                      <a:pt x="790" y="182"/>
                    </a:lnTo>
                    <a:lnTo>
                      <a:pt x="789" y="184"/>
                    </a:lnTo>
                    <a:lnTo>
                      <a:pt x="786" y="187"/>
                    </a:lnTo>
                    <a:lnTo>
                      <a:pt x="784" y="189"/>
                    </a:lnTo>
                    <a:lnTo>
                      <a:pt x="781" y="191"/>
                    </a:lnTo>
                    <a:lnTo>
                      <a:pt x="778" y="194"/>
                    </a:lnTo>
                    <a:lnTo>
                      <a:pt x="773" y="196"/>
                    </a:lnTo>
                    <a:lnTo>
                      <a:pt x="769" y="198"/>
                    </a:lnTo>
                    <a:lnTo>
                      <a:pt x="765" y="201"/>
                    </a:lnTo>
                    <a:lnTo>
                      <a:pt x="760" y="202"/>
                    </a:lnTo>
                    <a:lnTo>
                      <a:pt x="756" y="204"/>
                    </a:lnTo>
                    <a:lnTo>
                      <a:pt x="751" y="206"/>
                    </a:lnTo>
                    <a:lnTo>
                      <a:pt x="745" y="208"/>
                    </a:lnTo>
                    <a:lnTo>
                      <a:pt x="745" y="211"/>
                    </a:lnTo>
                    <a:lnTo>
                      <a:pt x="747" y="212"/>
                    </a:lnTo>
                    <a:lnTo>
                      <a:pt x="750" y="213"/>
                    </a:lnTo>
                    <a:lnTo>
                      <a:pt x="751" y="214"/>
                    </a:lnTo>
                    <a:lnTo>
                      <a:pt x="753" y="216"/>
                    </a:lnTo>
                    <a:lnTo>
                      <a:pt x="754" y="217"/>
                    </a:lnTo>
                    <a:lnTo>
                      <a:pt x="756" y="219"/>
                    </a:lnTo>
                    <a:lnTo>
                      <a:pt x="758" y="220"/>
                    </a:lnTo>
                    <a:lnTo>
                      <a:pt x="758" y="221"/>
                    </a:lnTo>
                    <a:lnTo>
                      <a:pt x="760" y="223"/>
                    </a:lnTo>
                    <a:lnTo>
                      <a:pt x="761" y="224"/>
                    </a:lnTo>
                    <a:lnTo>
                      <a:pt x="762" y="225"/>
                    </a:lnTo>
                    <a:lnTo>
                      <a:pt x="762" y="227"/>
                    </a:lnTo>
                    <a:lnTo>
                      <a:pt x="839" y="340"/>
                    </a:lnTo>
                    <a:lnTo>
                      <a:pt x="698" y="340"/>
                    </a:lnTo>
                    <a:lnTo>
                      <a:pt x="648" y="242"/>
                    </a:lnTo>
                    <a:lnTo>
                      <a:pt x="648" y="240"/>
                    </a:lnTo>
                    <a:lnTo>
                      <a:pt x="648" y="238"/>
                    </a:lnTo>
                    <a:lnTo>
                      <a:pt x="647" y="238"/>
                    </a:lnTo>
                    <a:lnTo>
                      <a:pt x="647" y="237"/>
                    </a:lnTo>
                    <a:lnTo>
                      <a:pt x="646" y="236"/>
                    </a:lnTo>
                    <a:lnTo>
                      <a:pt x="646" y="235"/>
                    </a:lnTo>
                    <a:lnTo>
                      <a:pt x="646" y="234"/>
                    </a:lnTo>
                    <a:lnTo>
                      <a:pt x="645" y="233"/>
                    </a:lnTo>
                    <a:lnTo>
                      <a:pt x="645" y="232"/>
                    </a:lnTo>
                    <a:lnTo>
                      <a:pt x="644" y="232"/>
                    </a:lnTo>
                    <a:lnTo>
                      <a:pt x="643" y="232"/>
                    </a:lnTo>
                    <a:lnTo>
                      <a:pt x="643" y="340"/>
                    </a:lnTo>
                    <a:lnTo>
                      <a:pt x="523" y="340"/>
                    </a:lnTo>
                    <a:close/>
                    <a:moveTo>
                      <a:pt x="643" y="153"/>
                    </a:moveTo>
                    <a:lnTo>
                      <a:pt x="659" y="153"/>
                    </a:lnTo>
                    <a:lnTo>
                      <a:pt x="662" y="152"/>
                    </a:lnTo>
                    <a:lnTo>
                      <a:pt x="664" y="152"/>
                    </a:lnTo>
                    <a:lnTo>
                      <a:pt x="666" y="152"/>
                    </a:lnTo>
                    <a:lnTo>
                      <a:pt x="669" y="152"/>
                    </a:lnTo>
                    <a:lnTo>
                      <a:pt x="671" y="152"/>
                    </a:lnTo>
                    <a:lnTo>
                      <a:pt x="672" y="151"/>
                    </a:lnTo>
                    <a:lnTo>
                      <a:pt x="674" y="150"/>
                    </a:lnTo>
                    <a:lnTo>
                      <a:pt x="676" y="150"/>
                    </a:lnTo>
                    <a:lnTo>
                      <a:pt x="678" y="149"/>
                    </a:lnTo>
                    <a:lnTo>
                      <a:pt x="680" y="148"/>
                    </a:lnTo>
                    <a:lnTo>
                      <a:pt x="681" y="147"/>
                    </a:lnTo>
                    <a:lnTo>
                      <a:pt x="683" y="146"/>
                    </a:lnTo>
                    <a:lnTo>
                      <a:pt x="684" y="144"/>
                    </a:lnTo>
                    <a:lnTo>
                      <a:pt x="685" y="143"/>
                    </a:lnTo>
                    <a:lnTo>
                      <a:pt x="687" y="142"/>
                    </a:lnTo>
                    <a:lnTo>
                      <a:pt x="687" y="140"/>
                    </a:lnTo>
                    <a:lnTo>
                      <a:pt x="689" y="138"/>
                    </a:lnTo>
                    <a:lnTo>
                      <a:pt x="689" y="137"/>
                    </a:lnTo>
                    <a:lnTo>
                      <a:pt x="690" y="135"/>
                    </a:lnTo>
                    <a:lnTo>
                      <a:pt x="691" y="134"/>
                    </a:lnTo>
                    <a:lnTo>
                      <a:pt x="691" y="132"/>
                    </a:lnTo>
                    <a:lnTo>
                      <a:pt x="691" y="130"/>
                    </a:lnTo>
                    <a:lnTo>
                      <a:pt x="691" y="128"/>
                    </a:lnTo>
                    <a:lnTo>
                      <a:pt x="691" y="126"/>
                    </a:lnTo>
                    <a:lnTo>
                      <a:pt x="691" y="124"/>
                    </a:lnTo>
                    <a:lnTo>
                      <a:pt x="691" y="122"/>
                    </a:lnTo>
                    <a:lnTo>
                      <a:pt x="691" y="120"/>
                    </a:lnTo>
                    <a:lnTo>
                      <a:pt x="691" y="118"/>
                    </a:lnTo>
                    <a:lnTo>
                      <a:pt x="690" y="116"/>
                    </a:lnTo>
                    <a:lnTo>
                      <a:pt x="689" y="115"/>
                    </a:lnTo>
                    <a:lnTo>
                      <a:pt x="689" y="113"/>
                    </a:lnTo>
                    <a:lnTo>
                      <a:pt x="688" y="111"/>
                    </a:lnTo>
                    <a:lnTo>
                      <a:pt x="687" y="109"/>
                    </a:lnTo>
                    <a:lnTo>
                      <a:pt x="686" y="108"/>
                    </a:lnTo>
                    <a:lnTo>
                      <a:pt x="685" y="107"/>
                    </a:lnTo>
                    <a:lnTo>
                      <a:pt x="683" y="105"/>
                    </a:lnTo>
                    <a:lnTo>
                      <a:pt x="682" y="104"/>
                    </a:lnTo>
                    <a:lnTo>
                      <a:pt x="681" y="103"/>
                    </a:lnTo>
                    <a:lnTo>
                      <a:pt x="679" y="101"/>
                    </a:lnTo>
                    <a:lnTo>
                      <a:pt x="678" y="101"/>
                    </a:lnTo>
                    <a:lnTo>
                      <a:pt x="676" y="100"/>
                    </a:lnTo>
                    <a:lnTo>
                      <a:pt x="674" y="99"/>
                    </a:lnTo>
                    <a:lnTo>
                      <a:pt x="673" y="99"/>
                    </a:lnTo>
                    <a:lnTo>
                      <a:pt x="672" y="98"/>
                    </a:lnTo>
                    <a:lnTo>
                      <a:pt x="670" y="97"/>
                    </a:lnTo>
                    <a:lnTo>
                      <a:pt x="668" y="97"/>
                    </a:lnTo>
                    <a:lnTo>
                      <a:pt x="665" y="97"/>
                    </a:lnTo>
                    <a:lnTo>
                      <a:pt x="663" y="96"/>
                    </a:lnTo>
                    <a:lnTo>
                      <a:pt x="643" y="96"/>
                    </a:lnTo>
                    <a:lnTo>
                      <a:pt x="643" y="153"/>
                    </a:lnTo>
                    <a:close/>
                    <a:moveTo>
                      <a:pt x="842" y="340"/>
                    </a:moveTo>
                    <a:lnTo>
                      <a:pt x="898" y="4"/>
                    </a:lnTo>
                    <a:lnTo>
                      <a:pt x="1023" y="4"/>
                    </a:lnTo>
                    <a:lnTo>
                      <a:pt x="1062" y="142"/>
                    </a:lnTo>
                    <a:lnTo>
                      <a:pt x="1063" y="144"/>
                    </a:lnTo>
                    <a:lnTo>
                      <a:pt x="1064" y="146"/>
                    </a:lnTo>
                    <a:lnTo>
                      <a:pt x="1064" y="148"/>
                    </a:lnTo>
                    <a:lnTo>
                      <a:pt x="1065" y="152"/>
                    </a:lnTo>
                    <a:lnTo>
                      <a:pt x="1066" y="154"/>
                    </a:lnTo>
                    <a:lnTo>
                      <a:pt x="1066" y="158"/>
                    </a:lnTo>
                    <a:lnTo>
                      <a:pt x="1067" y="161"/>
                    </a:lnTo>
                    <a:lnTo>
                      <a:pt x="1068" y="165"/>
                    </a:lnTo>
                    <a:lnTo>
                      <a:pt x="1068" y="168"/>
                    </a:lnTo>
                    <a:lnTo>
                      <a:pt x="1069" y="172"/>
                    </a:lnTo>
                    <a:lnTo>
                      <a:pt x="1070" y="176"/>
                    </a:lnTo>
                    <a:lnTo>
                      <a:pt x="1070" y="181"/>
                    </a:lnTo>
                    <a:lnTo>
                      <a:pt x="1073" y="181"/>
                    </a:lnTo>
                    <a:lnTo>
                      <a:pt x="1073" y="177"/>
                    </a:lnTo>
                    <a:lnTo>
                      <a:pt x="1074" y="173"/>
                    </a:lnTo>
                    <a:lnTo>
                      <a:pt x="1074" y="169"/>
                    </a:lnTo>
                    <a:lnTo>
                      <a:pt x="1075" y="166"/>
                    </a:lnTo>
                    <a:lnTo>
                      <a:pt x="1075" y="163"/>
                    </a:lnTo>
                    <a:lnTo>
                      <a:pt x="1075" y="159"/>
                    </a:lnTo>
                    <a:lnTo>
                      <a:pt x="1076" y="156"/>
                    </a:lnTo>
                    <a:lnTo>
                      <a:pt x="1077" y="153"/>
                    </a:lnTo>
                    <a:lnTo>
                      <a:pt x="1077" y="150"/>
                    </a:lnTo>
                    <a:lnTo>
                      <a:pt x="1078" y="147"/>
                    </a:lnTo>
                    <a:lnTo>
                      <a:pt x="1079" y="144"/>
                    </a:lnTo>
                    <a:lnTo>
                      <a:pt x="1079" y="142"/>
                    </a:lnTo>
                    <a:lnTo>
                      <a:pt x="1119" y="4"/>
                    </a:lnTo>
                    <a:lnTo>
                      <a:pt x="1243" y="4"/>
                    </a:lnTo>
                    <a:lnTo>
                      <a:pt x="1299" y="340"/>
                    </a:lnTo>
                    <a:lnTo>
                      <a:pt x="1181" y="340"/>
                    </a:lnTo>
                    <a:lnTo>
                      <a:pt x="1165" y="189"/>
                    </a:lnTo>
                    <a:lnTo>
                      <a:pt x="1165" y="187"/>
                    </a:lnTo>
                    <a:lnTo>
                      <a:pt x="1165" y="184"/>
                    </a:lnTo>
                    <a:lnTo>
                      <a:pt x="1165" y="181"/>
                    </a:lnTo>
                    <a:lnTo>
                      <a:pt x="1165" y="179"/>
                    </a:lnTo>
                    <a:lnTo>
                      <a:pt x="1165" y="176"/>
                    </a:lnTo>
                    <a:lnTo>
                      <a:pt x="1165" y="174"/>
                    </a:lnTo>
                    <a:lnTo>
                      <a:pt x="1165" y="170"/>
                    </a:lnTo>
                    <a:lnTo>
                      <a:pt x="1164" y="167"/>
                    </a:lnTo>
                    <a:lnTo>
                      <a:pt x="1164" y="165"/>
                    </a:lnTo>
                    <a:lnTo>
                      <a:pt x="1164" y="161"/>
                    </a:lnTo>
                    <a:lnTo>
                      <a:pt x="1164" y="159"/>
                    </a:lnTo>
                    <a:lnTo>
                      <a:pt x="1163" y="156"/>
                    </a:lnTo>
                    <a:lnTo>
                      <a:pt x="1161" y="156"/>
                    </a:lnTo>
                    <a:lnTo>
                      <a:pt x="1161" y="159"/>
                    </a:lnTo>
                    <a:lnTo>
                      <a:pt x="1161" y="162"/>
                    </a:lnTo>
                    <a:lnTo>
                      <a:pt x="1160" y="165"/>
                    </a:lnTo>
                    <a:lnTo>
                      <a:pt x="1159" y="168"/>
                    </a:lnTo>
                    <a:lnTo>
                      <a:pt x="1159" y="171"/>
                    </a:lnTo>
                    <a:lnTo>
                      <a:pt x="1158" y="174"/>
                    </a:lnTo>
                    <a:lnTo>
                      <a:pt x="1158" y="176"/>
                    </a:lnTo>
                    <a:lnTo>
                      <a:pt x="1157" y="178"/>
                    </a:lnTo>
                    <a:lnTo>
                      <a:pt x="1157" y="180"/>
                    </a:lnTo>
                    <a:lnTo>
                      <a:pt x="1157" y="182"/>
                    </a:lnTo>
                    <a:lnTo>
                      <a:pt x="1157" y="183"/>
                    </a:lnTo>
                    <a:lnTo>
                      <a:pt x="1156" y="184"/>
                    </a:lnTo>
                    <a:lnTo>
                      <a:pt x="1105" y="340"/>
                    </a:lnTo>
                    <a:lnTo>
                      <a:pt x="1034" y="340"/>
                    </a:lnTo>
                    <a:lnTo>
                      <a:pt x="988" y="193"/>
                    </a:lnTo>
                    <a:lnTo>
                      <a:pt x="988" y="190"/>
                    </a:lnTo>
                    <a:lnTo>
                      <a:pt x="987" y="188"/>
                    </a:lnTo>
                    <a:lnTo>
                      <a:pt x="987" y="185"/>
                    </a:lnTo>
                    <a:lnTo>
                      <a:pt x="987" y="182"/>
                    </a:lnTo>
                    <a:lnTo>
                      <a:pt x="986" y="180"/>
                    </a:lnTo>
                    <a:lnTo>
                      <a:pt x="985" y="177"/>
                    </a:lnTo>
                    <a:lnTo>
                      <a:pt x="984" y="174"/>
                    </a:lnTo>
                    <a:lnTo>
                      <a:pt x="984" y="170"/>
                    </a:lnTo>
                    <a:lnTo>
                      <a:pt x="984" y="167"/>
                    </a:lnTo>
                    <a:lnTo>
                      <a:pt x="984" y="163"/>
                    </a:lnTo>
                    <a:lnTo>
                      <a:pt x="983" y="159"/>
                    </a:lnTo>
                    <a:lnTo>
                      <a:pt x="982" y="156"/>
                    </a:lnTo>
                    <a:lnTo>
                      <a:pt x="978" y="156"/>
                    </a:lnTo>
                    <a:lnTo>
                      <a:pt x="978" y="159"/>
                    </a:lnTo>
                    <a:lnTo>
                      <a:pt x="978" y="162"/>
                    </a:lnTo>
                    <a:lnTo>
                      <a:pt x="978" y="165"/>
                    </a:lnTo>
                    <a:lnTo>
                      <a:pt x="978" y="167"/>
                    </a:lnTo>
                    <a:lnTo>
                      <a:pt x="978" y="169"/>
                    </a:lnTo>
                    <a:lnTo>
                      <a:pt x="978" y="172"/>
                    </a:lnTo>
                    <a:lnTo>
                      <a:pt x="978" y="174"/>
                    </a:lnTo>
                    <a:lnTo>
                      <a:pt x="978" y="176"/>
                    </a:lnTo>
                    <a:lnTo>
                      <a:pt x="978" y="178"/>
                    </a:lnTo>
                    <a:lnTo>
                      <a:pt x="978" y="180"/>
                    </a:lnTo>
                    <a:lnTo>
                      <a:pt x="978" y="181"/>
                    </a:lnTo>
                    <a:lnTo>
                      <a:pt x="978" y="182"/>
                    </a:lnTo>
                    <a:lnTo>
                      <a:pt x="961" y="340"/>
                    </a:lnTo>
                    <a:lnTo>
                      <a:pt x="842" y="340"/>
                    </a:lnTo>
                    <a:close/>
                    <a:moveTo>
                      <a:pt x="1499" y="0"/>
                    </a:moveTo>
                    <a:lnTo>
                      <a:pt x="1513" y="0"/>
                    </a:lnTo>
                    <a:lnTo>
                      <a:pt x="1526" y="1"/>
                    </a:lnTo>
                    <a:lnTo>
                      <a:pt x="1539" y="3"/>
                    </a:lnTo>
                    <a:lnTo>
                      <a:pt x="1551" y="6"/>
                    </a:lnTo>
                    <a:lnTo>
                      <a:pt x="1563" y="9"/>
                    </a:lnTo>
                    <a:lnTo>
                      <a:pt x="1575" y="12"/>
                    </a:lnTo>
                    <a:lnTo>
                      <a:pt x="1586" y="17"/>
                    </a:lnTo>
                    <a:lnTo>
                      <a:pt x="1596" y="22"/>
                    </a:lnTo>
                    <a:lnTo>
                      <a:pt x="1606" y="28"/>
                    </a:lnTo>
                    <a:lnTo>
                      <a:pt x="1616" y="34"/>
                    </a:lnTo>
                    <a:lnTo>
                      <a:pt x="1625" y="41"/>
                    </a:lnTo>
                    <a:lnTo>
                      <a:pt x="1633" y="49"/>
                    </a:lnTo>
                    <a:lnTo>
                      <a:pt x="1642" y="58"/>
                    </a:lnTo>
                    <a:lnTo>
                      <a:pt x="1649" y="66"/>
                    </a:lnTo>
                    <a:lnTo>
                      <a:pt x="1656" y="75"/>
                    </a:lnTo>
                    <a:lnTo>
                      <a:pt x="1661" y="85"/>
                    </a:lnTo>
                    <a:lnTo>
                      <a:pt x="1667" y="94"/>
                    </a:lnTo>
                    <a:lnTo>
                      <a:pt x="1671" y="105"/>
                    </a:lnTo>
                    <a:lnTo>
                      <a:pt x="1675" y="116"/>
                    </a:lnTo>
                    <a:lnTo>
                      <a:pt x="1678" y="126"/>
                    </a:lnTo>
                    <a:lnTo>
                      <a:pt x="1680" y="137"/>
                    </a:lnTo>
                    <a:lnTo>
                      <a:pt x="1682" y="148"/>
                    </a:lnTo>
                    <a:lnTo>
                      <a:pt x="1683" y="160"/>
                    </a:lnTo>
                    <a:lnTo>
                      <a:pt x="1683" y="172"/>
                    </a:lnTo>
                    <a:lnTo>
                      <a:pt x="1683" y="180"/>
                    </a:lnTo>
                    <a:lnTo>
                      <a:pt x="1683" y="187"/>
                    </a:lnTo>
                    <a:lnTo>
                      <a:pt x="1683" y="195"/>
                    </a:lnTo>
                    <a:lnTo>
                      <a:pt x="1681" y="202"/>
                    </a:lnTo>
                    <a:lnTo>
                      <a:pt x="1680" y="209"/>
                    </a:lnTo>
                    <a:lnTo>
                      <a:pt x="1678" y="216"/>
                    </a:lnTo>
                    <a:lnTo>
                      <a:pt x="1676" y="223"/>
                    </a:lnTo>
                    <a:lnTo>
                      <a:pt x="1674" y="229"/>
                    </a:lnTo>
                    <a:lnTo>
                      <a:pt x="1672" y="236"/>
                    </a:lnTo>
                    <a:lnTo>
                      <a:pt x="1670" y="243"/>
                    </a:lnTo>
                    <a:lnTo>
                      <a:pt x="1666" y="249"/>
                    </a:lnTo>
                    <a:lnTo>
                      <a:pt x="1663" y="256"/>
                    </a:lnTo>
                    <a:lnTo>
                      <a:pt x="1658" y="264"/>
                    </a:lnTo>
                    <a:lnTo>
                      <a:pt x="1652" y="272"/>
                    </a:lnTo>
                    <a:lnTo>
                      <a:pt x="1647" y="279"/>
                    </a:lnTo>
                    <a:lnTo>
                      <a:pt x="1641" y="287"/>
                    </a:lnTo>
                    <a:lnTo>
                      <a:pt x="1635" y="293"/>
                    </a:lnTo>
                    <a:lnTo>
                      <a:pt x="1628" y="300"/>
                    </a:lnTo>
                    <a:lnTo>
                      <a:pt x="1621" y="305"/>
                    </a:lnTo>
                    <a:lnTo>
                      <a:pt x="1614" y="311"/>
                    </a:lnTo>
                    <a:lnTo>
                      <a:pt x="1606" y="316"/>
                    </a:lnTo>
                    <a:lnTo>
                      <a:pt x="1598" y="320"/>
                    </a:lnTo>
                    <a:lnTo>
                      <a:pt x="1589" y="325"/>
                    </a:lnTo>
                    <a:lnTo>
                      <a:pt x="1580" y="329"/>
                    </a:lnTo>
                    <a:lnTo>
                      <a:pt x="1574" y="331"/>
                    </a:lnTo>
                    <a:lnTo>
                      <a:pt x="1567" y="334"/>
                    </a:lnTo>
                    <a:lnTo>
                      <a:pt x="1560" y="336"/>
                    </a:lnTo>
                    <a:lnTo>
                      <a:pt x="1553" y="338"/>
                    </a:lnTo>
                    <a:lnTo>
                      <a:pt x="1546" y="339"/>
                    </a:lnTo>
                    <a:lnTo>
                      <a:pt x="1539" y="341"/>
                    </a:lnTo>
                    <a:lnTo>
                      <a:pt x="1532" y="342"/>
                    </a:lnTo>
                    <a:lnTo>
                      <a:pt x="1524" y="343"/>
                    </a:lnTo>
                    <a:lnTo>
                      <a:pt x="1517" y="343"/>
                    </a:lnTo>
                    <a:lnTo>
                      <a:pt x="1510" y="344"/>
                    </a:lnTo>
                    <a:lnTo>
                      <a:pt x="1502" y="344"/>
                    </a:lnTo>
                    <a:lnTo>
                      <a:pt x="1494" y="345"/>
                    </a:lnTo>
                    <a:lnTo>
                      <a:pt x="1481" y="344"/>
                    </a:lnTo>
                    <a:lnTo>
                      <a:pt x="1469" y="343"/>
                    </a:lnTo>
                    <a:lnTo>
                      <a:pt x="1456" y="341"/>
                    </a:lnTo>
                    <a:lnTo>
                      <a:pt x="1444" y="339"/>
                    </a:lnTo>
                    <a:lnTo>
                      <a:pt x="1433" y="337"/>
                    </a:lnTo>
                    <a:lnTo>
                      <a:pt x="1422" y="332"/>
                    </a:lnTo>
                    <a:lnTo>
                      <a:pt x="1411" y="328"/>
                    </a:lnTo>
                    <a:lnTo>
                      <a:pt x="1400" y="324"/>
                    </a:lnTo>
                    <a:lnTo>
                      <a:pt x="1391" y="318"/>
                    </a:lnTo>
                    <a:lnTo>
                      <a:pt x="1381" y="312"/>
                    </a:lnTo>
                    <a:lnTo>
                      <a:pt x="1372" y="305"/>
                    </a:lnTo>
                    <a:lnTo>
                      <a:pt x="1364" y="298"/>
                    </a:lnTo>
                    <a:lnTo>
                      <a:pt x="1355" y="289"/>
                    </a:lnTo>
                    <a:lnTo>
                      <a:pt x="1348" y="280"/>
                    </a:lnTo>
                    <a:lnTo>
                      <a:pt x="1341" y="270"/>
                    </a:lnTo>
                    <a:lnTo>
                      <a:pt x="1335" y="261"/>
                    </a:lnTo>
                    <a:lnTo>
                      <a:pt x="1329" y="251"/>
                    </a:lnTo>
                    <a:lnTo>
                      <a:pt x="1325" y="240"/>
                    </a:lnTo>
                    <a:lnTo>
                      <a:pt x="1321" y="229"/>
                    </a:lnTo>
                    <a:lnTo>
                      <a:pt x="1317" y="218"/>
                    </a:lnTo>
                    <a:lnTo>
                      <a:pt x="1314" y="206"/>
                    </a:lnTo>
                    <a:lnTo>
                      <a:pt x="1313" y="194"/>
                    </a:lnTo>
                    <a:lnTo>
                      <a:pt x="1312" y="182"/>
                    </a:lnTo>
                    <a:lnTo>
                      <a:pt x="1311" y="169"/>
                    </a:lnTo>
                    <a:lnTo>
                      <a:pt x="1312" y="162"/>
                    </a:lnTo>
                    <a:lnTo>
                      <a:pt x="1312" y="154"/>
                    </a:lnTo>
                    <a:lnTo>
                      <a:pt x="1313" y="147"/>
                    </a:lnTo>
                    <a:lnTo>
                      <a:pt x="1314" y="139"/>
                    </a:lnTo>
                    <a:lnTo>
                      <a:pt x="1316" y="133"/>
                    </a:lnTo>
                    <a:lnTo>
                      <a:pt x="1317" y="126"/>
                    </a:lnTo>
                    <a:lnTo>
                      <a:pt x="1319" y="120"/>
                    </a:lnTo>
                    <a:lnTo>
                      <a:pt x="1322" y="112"/>
                    </a:lnTo>
                    <a:lnTo>
                      <a:pt x="1325" y="106"/>
                    </a:lnTo>
                    <a:lnTo>
                      <a:pt x="1327" y="99"/>
                    </a:lnTo>
                    <a:lnTo>
                      <a:pt x="1331" y="92"/>
                    </a:lnTo>
                    <a:lnTo>
                      <a:pt x="1334" y="86"/>
                    </a:lnTo>
                    <a:lnTo>
                      <a:pt x="1343" y="73"/>
                    </a:lnTo>
                    <a:lnTo>
                      <a:pt x="1353" y="60"/>
                    </a:lnTo>
                    <a:lnTo>
                      <a:pt x="1364" y="49"/>
                    </a:lnTo>
                    <a:lnTo>
                      <a:pt x="1374" y="39"/>
                    </a:lnTo>
                    <a:lnTo>
                      <a:pt x="1387" y="30"/>
                    </a:lnTo>
                    <a:lnTo>
                      <a:pt x="1400" y="22"/>
                    </a:lnTo>
                    <a:lnTo>
                      <a:pt x="1414" y="15"/>
                    </a:lnTo>
                    <a:lnTo>
                      <a:pt x="1429" y="10"/>
                    </a:lnTo>
                    <a:lnTo>
                      <a:pt x="1445" y="6"/>
                    </a:lnTo>
                    <a:lnTo>
                      <a:pt x="1463" y="2"/>
                    </a:lnTo>
                    <a:lnTo>
                      <a:pt x="1480" y="1"/>
                    </a:lnTo>
                    <a:lnTo>
                      <a:pt x="1499" y="0"/>
                    </a:lnTo>
                    <a:close/>
                    <a:moveTo>
                      <a:pt x="1498" y="107"/>
                    </a:moveTo>
                    <a:lnTo>
                      <a:pt x="1493" y="108"/>
                    </a:lnTo>
                    <a:lnTo>
                      <a:pt x="1489" y="108"/>
                    </a:lnTo>
                    <a:lnTo>
                      <a:pt x="1484" y="109"/>
                    </a:lnTo>
                    <a:lnTo>
                      <a:pt x="1480" y="110"/>
                    </a:lnTo>
                    <a:lnTo>
                      <a:pt x="1476" y="111"/>
                    </a:lnTo>
                    <a:lnTo>
                      <a:pt x="1471" y="113"/>
                    </a:lnTo>
                    <a:lnTo>
                      <a:pt x="1467" y="115"/>
                    </a:lnTo>
                    <a:lnTo>
                      <a:pt x="1464" y="118"/>
                    </a:lnTo>
                    <a:lnTo>
                      <a:pt x="1461" y="120"/>
                    </a:lnTo>
                    <a:lnTo>
                      <a:pt x="1457" y="122"/>
                    </a:lnTo>
                    <a:lnTo>
                      <a:pt x="1454" y="126"/>
                    </a:lnTo>
                    <a:lnTo>
                      <a:pt x="1450" y="129"/>
                    </a:lnTo>
                    <a:lnTo>
                      <a:pt x="1448" y="132"/>
                    </a:lnTo>
                    <a:lnTo>
                      <a:pt x="1446" y="134"/>
                    </a:lnTo>
                    <a:lnTo>
                      <a:pt x="1444" y="137"/>
                    </a:lnTo>
                    <a:lnTo>
                      <a:pt x="1443" y="141"/>
                    </a:lnTo>
                    <a:lnTo>
                      <a:pt x="1441" y="144"/>
                    </a:lnTo>
                    <a:lnTo>
                      <a:pt x="1439" y="148"/>
                    </a:lnTo>
                    <a:lnTo>
                      <a:pt x="1439" y="151"/>
                    </a:lnTo>
                    <a:lnTo>
                      <a:pt x="1437" y="155"/>
                    </a:lnTo>
                    <a:lnTo>
                      <a:pt x="1437" y="159"/>
                    </a:lnTo>
                    <a:lnTo>
                      <a:pt x="1436" y="163"/>
                    </a:lnTo>
                    <a:lnTo>
                      <a:pt x="1436" y="167"/>
                    </a:lnTo>
                    <a:lnTo>
                      <a:pt x="1435" y="171"/>
                    </a:lnTo>
                    <a:lnTo>
                      <a:pt x="1436" y="176"/>
                    </a:lnTo>
                    <a:lnTo>
                      <a:pt x="1436" y="180"/>
                    </a:lnTo>
                    <a:lnTo>
                      <a:pt x="1437" y="185"/>
                    </a:lnTo>
                    <a:lnTo>
                      <a:pt x="1438" y="190"/>
                    </a:lnTo>
                    <a:lnTo>
                      <a:pt x="1439" y="194"/>
                    </a:lnTo>
                    <a:lnTo>
                      <a:pt x="1440" y="198"/>
                    </a:lnTo>
                    <a:lnTo>
                      <a:pt x="1442" y="202"/>
                    </a:lnTo>
                    <a:lnTo>
                      <a:pt x="1444" y="206"/>
                    </a:lnTo>
                    <a:lnTo>
                      <a:pt x="1446" y="210"/>
                    </a:lnTo>
                    <a:lnTo>
                      <a:pt x="1449" y="213"/>
                    </a:lnTo>
                    <a:lnTo>
                      <a:pt x="1452" y="217"/>
                    </a:lnTo>
                    <a:lnTo>
                      <a:pt x="1454" y="220"/>
                    </a:lnTo>
                    <a:lnTo>
                      <a:pt x="1458" y="223"/>
                    </a:lnTo>
                    <a:lnTo>
                      <a:pt x="1461" y="225"/>
                    </a:lnTo>
                    <a:lnTo>
                      <a:pt x="1464" y="227"/>
                    </a:lnTo>
                    <a:lnTo>
                      <a:pt x="1467" y="229"/>
                    </a:lnTo>
                    <a:lnTo>
                      <a:pt x="1471" y="231"/>
                    </a:lnTo>
                    <a:lnTo>
                      <a:pt x="1474" y="232"/>
                    </a:lnTo>
                    <a:lnTo>
                      <a:pt x="1478" y="234"/>
                    </a:lnTo>
                    <a:lnTo>
                      <a:pt x="1482" y="235"/>
                    </a:lnTo>
                    <a:lnTo>
                      <a:pt x="1486" y="236"/>
                    </a:lnTo>
                    <a:lnTo>
                      <a:pt x="1490" y="236"/>
                    </a:lnTo>
                    <a:lnTo>
                      <a:pt x="1494" y="236"/>
                    </a:lnTo>
                    <a:lnTo>
                      <a:pt x="1498" y="237"/>
                    </a:lnTo>
                    <a:lnTo>
                      <a:pt x="1504" y="236"/>
                    </a:lnTo>
                    <a:lnTo>
                      <a:pt x="1508" y="236"/>
                    </a:lnTo>
                    <a:lnTo>
                      <a:pt x="1512" y="236"/>
                    </a:lnTo>
                    <a:lnTo>
                      <a:pt x="1517" y="234"/>
                    </a:lnTo>
                    <a:lnTo>
                      <a:pt x="1521" y="233"/>
                    </a:lnTo>
                    <a:lnTo>
                      <a:pt x="1525" y="232"/>
                    </a:lnTo>
                    <a:lnTo>
                      <a:pt x="1529" y="229"/>
                    </a:lnTo>
                    <a:lnTo>
                      <a:pt x="1532" y="227"/>
                    </a:lnTo>
                    <a:lnTo>
                      <a:pt x="1536" y="225"/>
                    </a:lnTo>
                    <a:lnTo>
                      <a:pt x="1539" y="223"/>
                    </a:lnTo>
                    <a:lnTo>
                      <a:pt x="1542" y="219"/>
                    </a:lnTo>
                    <a:lnTo>
                      <a:pt x="1545" y="217"/>
                    </a:lnTo>
                    <a:lnTo>
                      <a:pt x="1547" y="213"/>
                    </a:lnTo>
                    <a:lnTo>
                      <a:pt x="1549" y="210"/>
                    </a:lnTo>
                    <a:lnTo>
                      <a:pt x="1551" y="207"/>
                    </a:lnTo>
                    <a:lnTo>
                      <a:pt x="1553" y="204"/>
                    </a:lnTo>
                    <a:lnTo>
                      <a:pt x="1555" y="201"/>
                    </a:lnTo>
                    <a:lnTo>
                      <a:pt x="1556" y="197"/>
                    </a:lnTo>
                    <a:lnTo>
                      <a:pt x="1558" y="193"/>
                    </a:lnTo>
                    <a:lnTo>
                      <a:pt x="1558" y="189"/>
                    </a:lnTo>
                    <a:lnTo>
                      <a:pt x="1559" y="186"/>
                    </a:lnTo>
                    <a:lnTo>
                      <a:pt x="1560" y="182"/>
                    </a:lnTo>
                    <a:lnTo>
                      <a:pt x="1560" y="178"/>
                    </a:lnTo>
                    <a:lnTo>
                      <a:pt x="1560" y="174"/>
                    </a:lnTo>
                    <a:lnTo>
                      <a:pt x="1560" y="168"/>
                    </a:lnTo>
                    <a:lnTo>
                      <a:pt x="1560" y="163"/>
                    </a:lnTo>
                    <a:lnTo>
                      <a:pt x="1559" y="159"/>
                    </a:lnTo>
                    <a:lnTo>
                      <a:pt x="1558" y="154"/>
                    </a:lnTo>
                    <a:lnTo>
                      <a:pt x="1557" y="150"/>
                    </a:lnTo>
                    <a:lnTo>
                      <a:pt x="1555" y="146"/>
                    </a:lnTo>
                    <a:lnTo>
                      <a:pt x="1554" y="143"/>
                    </a:lnTo>
                    <a:lnTo>
                      <a:pt x="1553" y="139"/>
                    </a:lnTo>
                    <a:lnTo>
                      <a:pt x="1551" y="135"/>
                    </a:lnTo>
                    <a:lnTo>
                      <a:pt x="1548" y="133"/>
                    </a:lnTo>
                    <a:lnTo>
                      <a:pt x="1546" y="129"/>
                    </a:lnTo>
                    <a:lnTo>
                      <a:pt x="1542" y="126"/>
                    </a:lnTo>
                    <a:lnTo>
                      <a:pt x="1540" y="123"/>
                    </a:lnTo>
                    <a:lnTo>
                      <a:pt x="1537" y="121"/>
                    </a:lnTo>
                    <a:lnTo>
                      <a:pt x="1534" y="118"/>
                    </a:lnTo>
                    <a:lnTo>
                      <a:pt x="1530" y="116"/>
                    </a:lnTo>
                    <a:lnTo>
                      <a:pt x="1527" y="114"/>
                    </a:lnTo>
                    <a:lnTo>
                      <a:pt x="1523" y="113"/>
                    </a:lnTo>
                    <a:lnTo>
                      <a:pt x="1519" y="111"/>
                    </a:lnTo>
                    <a:lnTo>
                      <a:pt x="1515" y="110"/>
                    </a:lnTo>
                    <a:lnTo>
                      <a:pt x="1511" y="109"/>
                    </a:lnTo>
                    <a:lnTo>
                      <a:pt x="1507" y="109"/>
                    </a:lnTo>
                    <a:lnTo>
                      <a:pt x="1503" y="108"/>
                    </a:lnTo>
                    <a:lnTo>
                      <a:pt x="1498" y="107"/>
                    </a:lnTo>
                    <a:close/>
                    <a:moveTo>
                      <a:pt x="1709" y="340"/>
                    </a:moveTo>
                    <a:lnTo>
                      <a:pt x="1709" y="4"/>
                    </a:lnTo>
                    <a:lnTo>
                      <a:pt x="1937" y="4"/>
                    </a:lnTo>
                    <a:lnTo>
                      <a:pt x="1937" y="96"/>
                    </a:lnTo>
                    <a:lnTo>
                      <a:pt x="1832" y="96"/>
                    </a:lnTo>
                    <a:lnTo>
                      <a:pt x="1832" y="128"/>
                    </a:lnTo>
                    <a:lnTo>
                      <a:pt x="1927" y="128"/>
                    </a:lnTo>
                    <a:lnTo>
                      <a:pt x="1927" y="216"/>
                    </a:lnTo>
                    <a:lnTo>
                      <a:pt x="1832" y="216"/>
                    </a:lnTo>
                    <a:lnTo>
                      <a:pt x="1832" y="248"/>
                    </a:lnTo>
                    <a:lnTo>
                      <a:pt x="1940" y="248"/>
                    </a:lnTo>
                    <a:lnTo>
                      <a:pt x="1940" y="340"/>
                    </a:lnTo>
                    <a:lnTo>
                      <a:pt x="1709" y="340"/>
                    </a:lnTo>
                    <a:close/>
                    <a:moveTo>
                      <a:pt x="1966" y="340"/>
                    </a:moveTo>
                    <a:lnTo>
                      <a:pt x="1966" y="4"/>
                    </a:lnTo>
                    <a:lnTo>
                      <a:pt x="2089" y="4"/>
                    </a:lnTo>
                    <a:lnTo>
                      <a:pt x="2089" y="232"/>
                    </a:lnTo>
                    <a:lnTo>
                      <a:pt x="2191" y="232"/>
                    </a:lnTo>
                    <a:lnTo>
                      <a:pt x="2191" y="340"/>
                    </a:lnTo>
                    <a:lnTo>
                      <a:pt x="1966" y="340"/>
                    </a:lnTo>
                    <a:close/>
                    <a:moveTo>
                      <a:pt x="2206" y="340"/>
                    </a:moveTo>
                    <a:lnTo>
                      <a:pt x="2206" y="4"/>
                    </a:lnTo>
                    <a:lnTo>
                      <a:pt x="2432" y="4"/>
                    </a:lnTo>
                    <a:lnTo>
                      <a:pt x="2432" y="96"/>
                    </a:lnTo>
                    <a:lnTo>
                      <a:pt x="2327" y="96"/>
                    </a:lnTo>
                    <a:lnTo>
                      <a:pt x="2327" y="128"/>
                    </a:lnTo>
                    <a:lnTo>
                      <a:pt x="2423" y="128"/>
                    </a:lnTo>
                    <a:lnTo>
                      <a:pt x="2423" y="216"/>
                    </a:lnTo>
                    <a:lnTo>
                      <a:pt x="2327" y="216"/>
                    </a:lnTo>
                    <a:lnTo>
                      <a:pt x="2327" y="248"/>
                    </a:lnTo>
                    <a:lnTo>
                      <a:pt x="2436" y="248"/>
                    </a:lnTo>
                    <a:lnTo>
                      <a:pt x="2436" y="340"/>
                    </a:lnTo>
                    <a:lnTo>
                      <a:pt x="2206" y="340"/>
                    </a:lnTo>
                    <a:close/>
                    <a:moveTo>
                      <a:pt x="2462" y="340"/>
                    </a:moveTo>
                    <a:lnTo>
                      <a:pt x="2462" y="4"/>
                    </a:lnTo>
                    <a:lnTo>
                      <a:pt x="2579" y="4"/>
                    </a:lnTo>
                    <a:lnTo>
                      <a:pt x="2579" y="96"/>
                    </a:lnTo>
                    <a:lnTo>
                      <a:pt x="2579" y="102"/>
                    </a:lnTo>
                    <a:lnTo>
                      <a:pt x="2579" y="107"/>
                    </a:lnTo>
                    <a:lnTo>
                      <a:pt x="2579" y="111"/>
                    </a:lnTo>
                    <a:lnTo>
                      <a:pt x="2579" y="116"/>
                    </a:lnTo>
                    <a:lnTo>
                      <a:pt x="2579" y="121"/>
                    </a:lnTo>
                    <a:lnTo>
                      <a:pt x="2579" y="125"/>
                    </a:lnTo>
                    <a:lnTo>
                      <a:pt x="2578" y="130"/>
                    </a:lnTo>
                    <a:lnTo>
                      <a:pt x="2578" y="134"/>
                    </a:lnTo>
                    <a:lnTo>
                      <a:pt x="2578" y="137"/>
                    </a:lnTo>
                    <a:lnTo>
                      <a:pt x="2577" y="142"/>
                    </a:lnTo>
                    <a:lnTo>
                      <a:pt x="2577" y="146"/>
                    </a:lnTo>
                    <a:lnTo>
                      <a:pt x="2577" y="150"/>
                    </a:lnTo>
                    <a:lnTo>
                      <a:pt x="2579" y="150"/>
                    </a:lnTo>
                    <a:lnTo>
                      <a:pt x="2579" y="148"/>
                    </a:lnTo>
                    <a:lnTo>
                      <a:pt x="2580" y="146"/>
                    </a:lnTo>
                    <a:lnTo>
                      <a:pt x="2580" y="144"/>
                    </a:lnTo>
                    <a:lnTo>
                      <a:pt x="2581" y="142"/>
                    </a:lnTo>
                    <a:lnTo>
                      <a:pt x="2581" y="141"/>
                    </a:lnTo>
                    <a:lnTo>
                      <a:pt x="2582" y="139"/>
                    </a:lnTo>
                    <a:lnTo>
                      <a:pt x="2583" y="137"/>
                    </a:lnTo>
                    <a:lnTo>
                      <a:pt x="2583" y="135"/>
                    </a:lnTo>
                    <a:lnTo>
                      <a:pt x="2584" y="134"/>
                    </a:lnTo>
                    <a:lnTo>
                      <a:pt x="2585" y="132"/>
                    </a:lnTo>
                    <a:lnTo>
                      <a:pt x="2586" y="130"/>
                    </a:lnTo>
                    <a:lnTo>
                      <a:pt x="2587" y="128"/>
                    </a:lnTo>
                    <a:lnTo>
                      <a:pt x="2588" y="127"/>
                    </a:lnTo>
                    <a:lnTo>
                      <a:pt x="2589" y="126"/>
                    </a:lnTo>
                    <a:lnTo>
                      <a:pt x="2590" y="124"/>
                    </a:lnTo>
                    <a:lnTo>
                      <a:pt x="2590" y="122"/>
                    </a:lnTo>
                    <a:lnTo>
                      <a:pt x="2592" y="121"/>
                    </a:lnTo>
                    <a:lnTo>
                      <a:pt x="2593" y="119"/>
                    </a:lnTo>
                    <a:lnTo>
                      <a:pt x="2594" y="117"/>
                    </a:lnTo>
                    <a:lnTo>
                      <a:pt x="2595" y="115"/>
                    </a:lnTo>
                    <a:lnTo>
                      <a:pt x="2596" y="113"/>
                    </a:lnTo>
                    <a:lnTo>
                      <a:pt x="2598" y="111"/>
                    </a:lnTo>
                    <a:lnTo>
                      <a:pt x="2599" y="109"/>
                    </a:lnTo>
                    <a:lnTo>
                      <a:pt x="2601" y="106"/>
                    </a:lnTo>
                    <a:lnTo>
                      <a:pt x="2602" y="105"/>
                    </a:lnTo>
                    <a:lnTo>
                      <a:pt x="2603" y="103"/>
                    </a:lnTo>
                    <a:lnTo>
                      <a:pt x="2603" y="102"/>
                    </a:lnTo>
                    <a:lnTo>
                      <a:pt x="2604" y="101"/>
                    </a:lnTo>
                    <a:lnTo>
                      <a:pt x="2605" y="99"/>
                    </a:lnTo>
                    <a:lnTo>
                      <a:pt x="2605" y="98"/>
                    </a:lnTo>
                    <a:lnTo>
                      <a:pt x="2606" y="96"/>
                    </a:lnTo>
                    <a:lnTo>
                      <a:pt x="2607" y="95"/>
                    </a:lnTo>
                    <a:lnTo>
                      <a:pt x="2607" y="94"/>
                    </a:lnTo>
                    <a:lnTo>
                      <a:pt x="2608" y="92"/>
                    </a:lnTo>
                    <a:lnTo>
                      <a:pt x="2609" y="91"/>
                    </a:lnTo>
                    <a:lnTo>
                      <a:pt x="2610" y="89"/>
                    </a:lnTo>
                    <a:lnTo>
                      <a:pt x="2656" y="4"/>
                    </a:lnTo>
                    <a:lnTo>
                      <a:pt x="2789" y="4"/>
                    </a:lnTo>
                    <a:lnTo>
                      <a:pt x="2684" y="167"/>
                    </a:lnTo>
                    <a:lnTo>
                      <a:pt x="2801" y="340"/>
                    </a:lnTo>
                    <a:lnTo>
                      <a:pt x="2659" y="340"/>
                    </a:lnTo>
                    <a:lnTo>
                      <a:pt x="2603" y="244"/>
                    </a:lnTo>
                    <a:lnTo>
                      <a:pt x="2602" y="241"/>
                    </a:lnTo>
                    <a:lnTo>
                      <a:pt x="2600" y="239"/>
                    </a:lnTo>
                    <a:lnTo>
                      <a:pt x="2599" y="237"/>
                    </a:lnTo>
                    <a:lnTo>
                      <a:pt x="2598" y="235"/>
                    </a:lnTo>
                    <a:lnTo>
                      <a:pt x="2596" y="233"/>
                    </a:lnTo>
                    <a:lnTo>
                      <a:pt x="2595" y="230"/>
                    </a:lnTo>
                    <a:lnTo>
                      <a:pt x="2594" y="228"/>
                    </a:lnTo>
                    <a:lnTo>
                      <a:pt x="2592" y="225"/>
                    </a:lnTo>
                    <a:lnTo>
                      <a:pt x="2591" y="223"/>
                    </a:lnTo>
                    <a:lnTo>
                      <a:pt x="2590" y="221"/>
                    </a:lnTo>
                    <a:lnTo>
                      <a:pt x="2588" y="218"/>
                    </a:lnTo>
                    <a:lnTo>
                      <a:pt x="2587" y="216"/>
                    </a:lnTo>
                    <a:lnTo>
                      <a:pt x="2586" y="214"/>
                    </a:lnTo>
                    <a:lnTo>
                      <a:pt x="2585" y="212"/>
                    </a:lnTo>
                    <a:lnTo>
                      <a:pt x="2584" y="211"/>
                    </a:lnTo>
                    <a:lnTo>
                      <a:pt x="2583" y="209"/>
                    </a:lnTo>
                    <a:lnTo>
                      <a:pt x="2583" y="208"/>
                    </a:lnTo>
                    <a:lnTo>
                      <a:pt x="2582" y="206"/>
                    </a:lnTo>
                    <a:lnTo>
                      <a:pt x="2581" y="205"/>
                    </a:lnTo>
                    <a:lnTo>
                      <a:pt x="2581" y="204"/>
                    </a:lnTo>
                    <a:lnTo>
                      <a:pt x="2580" y="203"/>
                    </a:lnTo>
                    <a:lnTo>
                      <a:pt x="2580" y="202"/>
                    </a:lnTo>
                    <a:lnTo>
                      <a:pt x="2579" y="200"/>
                    </a:lnTo>
                    <a:lnTo>
                      <a:pt x="2579" y="199"/>
                    </a:lnTo>
                    <a:lnTo>
                      <a:pt x="2577" y="199"/>
                    </a:lnTo>
                    <a:lnTo>
                      <a:pt x="2577" y="202"/>
                    </a:lnTo>
                    <a:lnTo>
                      <a:pt x="2577" y="204"/>
                    </a:lnTo>
                    <a:lnTo>
                      <a:pt x="2578" y="208"/>
                    </a:lnTo>
                    <a:lnTo>
                      <a:pt x="2578" y="211"/>
                    </a:lnTo>
                    <a:lnTo>
                      <a:pt x="2578" y="214"/>
                    </a:lnTo>
                    <a:lnTo>
                      <a:pt x="2579" y="219"/>
                    </a:lnTo>
                    <a:lnTo>
                      <a:pt x="2579" y="223"/>
                    </a:lnTo>
                    <a:lnTo>
                      <a:pt x="2579" y="227"/>
                    </a:lnTo>
                    <a:lnTo>
                      <a:pt x="2579" y="232"/>
                    </a:lnTo>
                    <a:lnTo>
                      <a:pt x="2579" y="237"/>
                    </a:lnTo>
                    <a:lnTo>
                      <a:pt x="2579" y="242"/>
                    </a:lnTo>
                    <a:lnTo>
                      <a:pt x="2579" y="247"/>
                    </a:lnTo>
                    <a:lnTo>
                      <a:pt x="2579" y="340"/>
                    </a:lnTo>
                    <a:lnTo>
                      <a:pt x="2462" y="340"/>
                    </a:lnTo>
                    <a:close/>
                    <a:moveTo>
                      <a:pt x="2859" y="340"/>
                    </a:moveTo>
                    <a:lnTo>
                      <a:pt x="2859" y="111"/>
                    </a:lnTo>
                    <a:lnTo>
                      <a:pt x="2789" y="114"/>
                    </a:lnTo>
                    <a:lnTo>
                      <a:pt x="2789" y="4"/>
                    </a:lnTo>
                    <a:lnTo>
                      <a:pt x="3046" y="4"/>
                    </a:lnTo>
                    <a:lnTo>
                      <a:pt x="3046" y="114"/>
                    </a:lnTo>
                    <a:lnTo>
                      <a:pt x="2978" y="111"/>
                    </a:lnTo>
                    <a:lnTo>
                      <a:pt x="2978" y="340"/>
                    </a:lnTo>
                    <a:lnTo>
                      <a:pt x="2859" y="340"/>
                    </a:lnTo>
                    <a:close/>
                    <a:moveTo>
                      <a:pt x="3057" y="340"/>
                    </a:moveTo>
                    <a:lnTo>
                      <a:pt x="3057" y="4"/>
                    </a:lnTo>
                    <a:lnTo>
                      <a:pt x="3208" y="4"/>
                    </a:lnTo>
                    <a:lnTo>
                      <a:pt x="3212" y="5"/>
                    </a:lnTo>
                    <a:lnTo>
                      <a:pt x="3217" y="5"/>
                    </a:lnTo>
                    <a:lnTo>
                      <a:pt x="3221" y="5"/>
                    </a:lnTo>
                    <a:lnTo>
                      <a:pt x="3226" y="5"/>
                    </a:lnTo>
                    <a:lnTo>
                      <a:pt x="3230" y="6"/>
                    </a:lnTo>
                    <a:lnTo>
                      <a:pt x="3234" y="6"/>
                    </a:lnTo>
                    <a:lnTo>
                      <a:pt x="3238" y="6"/>
                    </a:lnTo>
                    <a:lnTo>
                      <a:pt x="3241" y="7"/>
                    </a:lnTo>
                    <a:lnTo>
                      <a:pt x="3245" y="8"/>
                    </a:lnTo>
                    <a:lnTo>
                      <a:pt x="3248" y="9"/>
                    </a:lnTo>
                    <a:lnTo>
                      <a:pt x="3251" y="9"/>
                    </a:lnTo>
                    <a:lnTo>
                      <a:pt x="3255" y="9"/>
                    </a:lnTo>
                    <a:lnTo>
                      <a:pt x="3258" y="10"/>
                    </a:lnTo>
                    <a:lnTo>
                      <a:pt x="3260" y="11"/>
                    </a:lnTo>
                    <a:lnTo>
                      <a:pt x="3263" y="12"/>
                    </a:lnTo>
                    <a:lnTo>
                      <a:pt x="3266" y="13"/>
                    </a:lnTo>
                    <a:lnTo>
                      <a:pt x="3269" y="14"/>
                    </a:lnTo>
                    <a:lnTo>
                      <a:pt x="3273" y="15"/>
                    </a:lnTo>
                    <a:lnTo>
                      <a:pt x="3275" y="16"/>
                    </a:lnTo>
                    <a:lnTo>
                      <a:pt x="3278" y="17"/>
                    </a:lnTo>
                    <a:lnTo>
                      <a:pt x="3281" y="19"/>
                    </a:lnTo>
                    <a:lnTo>
                      <a:pt x="3284" y="21"/>
                    </a:lnTo>
                    <a:lnTo>
                      <a:pt x="3287" y="22"/>
                    </a:lnTo>
                    <a:lnTo>
                      <a:pt x="3290" y="24"/>
                    </a:lnTo>
                    <a:lnTo>
                      <a:pt x="3299" y="30"/>
                    </a:lnTo>
                    <a:lnTo>
                      <a:pt x="3306" y="36"/>
                    </a:lnTo>
                    <a:lnTo>
                      <a:pt x="3314" y="43"/>
                    </a:lnTo>
                    <a:lnTo>
                      <a:pt x="3320" y="49"/>
                    </a:lnTo>
                    <a:lnTo>
                      <a:pt x="3325" y="57"/>
                    </a:lnTo>
                    <a:lnTo>
                      <a:pt x="3331" y="65"/>
                    </a:lnTo>
                    <a:lnTo>
                      <a:pt x="3335" y="73"/>
                    </a:lnTo>
                    <a:lnTo>
                      <a:pt x="3338" y="82"/>
                    </a:lnTo>
                    <a:lnTo>
                      <a:pt x="3340" y="91"/>
                    </a:lnTo>
                    <a:lnTo>
                      <a:pt x="3342" y="101"/>
                    </a:lnTo>
                    <a:lnTo>
                      <a:pt x="3344" y="111"/>
                    </a:lnTo>
                    <a:lnTo>
                      <a:pt x="3344" y="121"/>
                    </a:lnTo>
                    <a:lnTo>
                      <a:pt x="3344" y="127"/>
                    </a:lnTo>
                    <a:lnTo>
                      <a:pt x="3344" y="133"/>
                    </a:lnTo>
                    <a:lnTo>
                      <a:pt x="3343" y="138"/>
                    </a:lnTo>
                    <a:lnTo>
                      <a:pt x="3342" y="144"/>
                    </a:lnTo>
                    <a:lnTo>
                      <a:pt x="3340" y="149"/>
                    </a:lnTo>
                    <a:lnTo>
                      <a:pt x="3339" y="154"/>
                    </a:lnTo>
                    <a:lnTo>
                      <a:pt x="3337" y="159"/>
                    </a:lnTo>
                    <a:lnTo>
                      <a:pt x="3335" y="164"/>
                    </a:lnTo>
                    <a:lnTo>
                      <a:pt x="3333" y="169"/>
                    </a:lnTo>
                    <a:lnTo>
                      <a:pt x="3330" y="173"/>
                    </a:lnTo>
                    <a:lnTo>
                      <a:pt x="3327" y="178"/>
                    </a:lnTo>
                    <a:lnTo>
                      <a:pt x="3324" y="182"/>
                    </a:lnTo>
                    <a:lnTo>
                      <a:pt x="3322" y="184"/>
                    </a:lnTo>
                    <a:lnTo>
                      <a:pt x="3320" y="187"/>
                    </a:lnTo>
                    <a:lnTo>
                      <a:pt x="3316" y="189"/>
                    </a:lnTo>
                    <a:lnTo>
                      <a:pt x="3314" y="191"/>
                    </a:lnTo>
                    <a:lnTo>
                      <a:pt x="3310" y="194"/>
                    </a:lnTo>
                    <a:lnTo>
                      <a:pt x="3307" y="196"/>
                    </a:lnTo>
                    <a:lnTo>
                      <a:pt x="3303" y="198"/>
                    </a:lnTo>
                    <a:lnTo>
                      <a:pt x="3298" y="201"/>
                    </a:lnTo>
                    <a:lnTo>
                      <a:pt x="3294" y="202"/>
                    </a:lnTo>
                    <a:lnTo>
                      <a:pt x="3289" y="204"/>
                    </a:lnTo>
                    <a:lnTo>
                      <a:pt x="3283" y="206"/>
                    </a:lnTo>
                    <a:lnTo>
                      <a:pt x="3279" y="208"/>
                    </a:lnTo>
                    <a:lnTo>
                      <a:pt x="3279" y="211"/>
                    </a:lnTo>
                    <a:lnTo>
                      <a:pt x="3280" y="212"/>
                    </a:lnTo>
                    <a:lnTo>
                      <a:pt x="3282" y="213"/>
                    </a:lnTo>
                    <a:lnTo>
                      <a:pt x="3284" y="214"/>
                    </a:lnTo>
                    <a:lnTo>
                      <a:pt x="3286" y="216"/>
                    </a:lnTo>
                    <a:lnTo>
                      <a:pt x="3287" y="217"/>
                    </a:lnTo>
                    <a:lnTo>
                      <a:pt x="3289" y="219"/>
                    </a:lnTo>
                    <a:lnTo>
                      <a:pt x="3290" y="220"/>
                    </a:lnTo>
                    <a:lnTo>
                      <a:pt x="3291" y="221"/>
                    </a:lnTo>
                    <a:lnTo>
                      <a:pt x="3292" y="223"/>
                    </a:lnTo>
                    <a:lnTo>
                      <a:pt x="3294" y="224"/>
                    </a:lnTo>
                    <a:lnTo>
                      <a:pt x="3294" y="225"/>
                    </a:lnTo>
                    <a:lnTo>
                      <a:pt x="3296" y="227"/>
                    </a:lnTo>
                    <a:lnTo>
                      <a:pt x="3372" y="340"/>
                    </a:lnTo>
                    <a:lnTo>
                      <a:pt x="3232" y="340"/>
                    </a:lnTo>
                    <a:lnTo>
                      <a:pt x="3182" y="242"/>
                    </a:lnTo>
                    <a:lnTo>
                      <a:pt x="3182" y="240"/>
                    </a:lnTo>
                    <a:lnTo>
                      <a:pt x="3181" y="240"/>
                    </a:lnTo>
                    <a:lnTo>
                      <a:pt x="3180" y="238"/>
                    </a:lnTo>
                    <a:lnTo>
                      <a:pt x="3180" y="237"/>
                    </a:lnTo>
                    <a:lnTo>
                      <a:pt x="3180" y="236"/>
                    </a:lnTo>
                    <a:lnTo>
                      <a:pt x="3179" y="235"/>
                    </a:lnTo>
                    <a:lnTo>
                      <a:pt x="3179" y="234"/>
                    </a:lnTo>
                    <a:lnTo>
                      <a:pt x="3178" y="234"/>
                    </a:lnTo>
                    <a:lnTo>
                      <a:pt x="3178" y="233"/>
                    </a:lnTo>
                    <a:lnTo>
                      <a:pt x="3178" y="232"/>
                    </a:lnTo>
                    <a:lnTo>
                      <a:pt x="3176" y="232"/>
                    </a:lnTo>
                    <a:lnTo>
                      <a:pt x="3176" y="340"/>
                    </a:lnTo>
                    <a:lnTo>
                      <a:pt x="3057" y="340"/>
                    </a:lnTo>
                    <a:close/>
                    <a:moveTo>
                      <a:pt x="3176" y="153"/>
                    </a:moveTo>
                    <a:lnTo>
                      <a:pt x="3193" y="153"/>
                    </a:lnTo>
                    <a:lnTo>
                      <a:pt x="3195" y="152"/>
                    </a:lnTo>
                    <a:lnTo>
                      <a:pt x="3197" y="152"/>
                    </a:lnTo>
                    <a:lnTo>
                      <a:pt x="3199" y="152"/>
                    </a:lnTo>
                    <a:lnTo>
                      <a:pt x="3202" y="152"/>
                    </a:lnTo>
                    <a:lnTo>
                      <a:pt x="3204" y="152"/>
                    </a:lnTo>
                    <a:lnTo>
                      <a:pt x="3206" y="151"/>
                    </a:lnTo>
                    <a:lnTo>
                      <a:pt x="3208" y="150"/>
                    </a:lnTo>
                    <a:lnTo>
                      <a:pt x="3209" y="150"/>
                    </a:lnTo>
                    <a:lnTo>
                      <a:pt x="3211" y="149"/>
                    </a:lnTo>
                    <a:lnTo>
                      <a:pt x="3212" y="148"/>
                    </a:lnTo>
                    <a:lnTo>
                      <a:pt x="3214" y="147"/>
                    </a:lnTo>
                    <a:lnTo>
                      <a:pt x="3216" y="146"/>
                    </a:lnTo>
                    <a:lnTo>
                      <a:pt x="3217" y="144"/>
                    </a:lnTo>
                    <a:lnTo>
                      <a:pt x="3219" y="143"/>
                    </a:lnTo>
                    <a:lnTo>
                      <a:pt x="3219" y="142"/>
                    </a:lnTo>
                    <a:lnTo>
                      <a:pt x="3221" y="140"/>
                    </a:lnTo>
                    <a:lnTo>
                      <a:pt x="3221" y="138"/>
                    </a:lnTo>
                    <a:lnTo>
                      <a:pt x="3222" y="137"/>
                    </a:lnTo>
                    <a:lnTo>
                      <a:pt x="3223" y="135"/>
                    </a:lnTo>
                    <a:lnTo>
                      <a:pt x="3223" y="134"/>
                    </a:lnTo>
                    <a:lnTo>
                      <a:pt x="3224" y="132"/>
                    </a:lnTo>
                    <a:lnTo>
                      <a:pt x="3224" y="130"/>
                    </a:lnTo>
                    <a:lnTo>
                      <a:pt x="3224" y="128"/>
                    </a:lnTo>
                    <a:lnTo>
                      <a:pt x="3225" y="126"/>
                    </a:lnTo>
                    <a:lnTo>
                      <a:pt x="3224" y="124"/>
                    </a:lnTo>
                    <a:lnTo>
                      <a:pt x="3224" y="122"/>
                    </a:lnTo>
                    <a:lnTo>
                      <a:pt x="3224" y="120"/>
                    </a:lnTo>
                    <a:lnTo>
                      <a:pt x="3223" y="118"/>
                    </a:lnTo>
                    <a:lnTo>
                      <a:pt x="3223" y="116"/>
                    </a:lnTo>
                    <a:lnTo>
                      <a:pt x="3223" y="115"/>
                    </a:lnTo>
                    <a:lnTo>
                      <a:pt x="3222" y="113"/>
                    </a:lnTo>
                    <a:lnTo>
                      <a:pt x="3221" y="111"/>
                    </a:lnTo>
                    <a:lnTo>
                      <a:pt x="3220" y="109"/>
                    </a:lnTo>
                    <a:lnTo>
                      <a:pt x="3219" y="108"/>
                    </a:lnTo>
                    <a:lnTo>
                      <a:pt x="3218" y="107"/>
                    </a:lnTo>
                    <a:lnTo>
                      <a:pt x="3217" y="105"/>
                    </a:lnTo>
                    <a:lnTo>
                      <a:pt x="3215" y="104"/>
                    </a:lnTo>
                    <a:lnTo>
                      <a:pt x="3214" y="103"/>
                    </a:lnTo>
                    <a:lnTo>
                      <a:pt x="3212" y="101"/>
                    </a:lnTo>
                    <a:lnTo>
                      <a:pt x="3211" y="101"/>
                    </a:lnTo>
                    <a:lnTo>
                      <a:pt x="3210" y="100"/>
                    </a:lnTo>
                    <a:lnTo>
                      <a:pt x="3208" y="99"/>
                    </a:lnTo>
                    <a:lnTo>
                      <a:pt x="3206" y="99"/>
                    </a:lnTo>
                    <a:lnTo>
                      <a:pt x="3204" y="98"/>
                    </a:lnTo>
                    <a:lnTo>
                      <a:pt x="3203" y="97"/>
                    </a:lnTo>
                    <a:lnTo>
                      <a:pt x="3201" y="97"/>
                    </a:lnTo>
                    <a:lnTo>
                      <a:pt x="3199" y="97"/>
                    </a:lnTo>
                    <a:lnTo>
                      <a:pt x="3197" y="96"/>
                    </a:lnTo>
                    <a:lnTo>
                      <a:pt x="3176" y="96"/>
                    </a:lnTo>
                    <a:lnTo>
                      <a:pt x="3176" y="153"/>
                    </a:lnTo>
                    <a:close/>
                    <a:moveTo>
                      <a:pt x="3494" y="298"/>
                    </a:moveTo>
                    <a:lnTo>
                      <a:pt x="3486" y="340"/>
                    </a:lnTo>
                    <a:lnTo>
                      <a:pt x="3356" y="340"/>
                    </a:lnTo>
                    <a:lnTo>
                      <a:pt x="3473" y="4"/>
                    </a:lnTo>
                    <a:lnTo>
                      <a:pt x="3608" y="4"/>
                    </a:lnTo>
                    <a:lnTo>
                      <a:pt x="3728" y="340"/>
                    </a:lnTo>
                    <a:lnTo>
                      <a:pt x="3598" y="340"/>
                    </a:lnTo>
                    <a:lnTo>
                      <a:pt x="3587" y="298"/>
                    </a:lnTo>
                    <a:lnTo>
                      <a:pt x="3494" y="298"/>
                    </a:lnTo>
                    <a:close/>
                    <a:moveTo>
                      <a:pt x="3517" y="218"/>
                    </a:moveTo>
                    <a:lnTo>
                      <a:pt x="3566" y="218"/>
                    </a:lnTo>
                    <a:lnTo>
                      <a:pt x="3551" y="153"/>
                    </a:lnTo>
                    <a:lnTo>
                      <a:pt x="3549" y="150"/>
                    </a:lnTo>
                    <a:lnTo>
                      <a:pt x="3549" y="146"/>
                    </a:lnTo>
                    <a:lnTo>
                      <a:pt x="3548" y="143"/>
                    </a:lnTo>
                    <a:lnTo>
                      <a:pt x="3547" y="140"/>
                    </a:lnTo>
                    <a:lnTo>
                      <a:pt x="3546" y="137"/>
                    </a:lnTo>
                    <a:lnTo>
                      <a:pt x="3546" y="134"/>
                    </a:lnTo>
                    <a:lnTo>
                      <a:pt x="3546" y="131"/>
                    </a:lnTo>
                    <a:lnTo>
                      <a:pt x="3545" y="129"/>
                    </a:lnTo>
                    <a:lnTo>
                      <a:pt x="3544" y="126"/>
                    </a:lnTo>
                    <a:lnTo>
                      <a:pt x="3544" y="123"/>
                    </a:lnTo>
                    <a:lnTo>
                      <a:pt x="3544" y="120"/>
                    </a:lnTo>
                    <a:lnTo>
                      <a:pt x="3544" y="117"/>
                    </a:lnTo>
                    <a:lnTo>
                      <a:pt x="3540" y="117"/>
                    </a:lnTo>
                    <a:lnTo>
                      <a:pt x="3539" y="122"/>
                    </a:lnTo>
                    <a:lnTo>
                      <a:pt x="3538" y="125"/>
                    </a:lnTo>
                    <a:lnTo>
                      <a:pt x="3538" y="129"/>
                    </a:lnTo>
                    <a:lnTo>
                      <a:pt x="3537" y="133"/>
                    </a:lnTo>
                    <a:lnTo>
                      <a:pt x="3537" y="135"/>
                    </a:lnTo>
                    <a:lnTo>
                      <a:pt x="3536" y="139"/>
                    </a:lnTo>
                    <a:lnTo>
                      <a:pt x="3536" y="142"/>
                    </a:lnTo>
                    <a:lnTo>
                      <a:pt x="3536" y="144"/>
                    </a:lnTo>
                    <a:lnTo>
                      <a:pt x="3535" y="147"/>
                    </a:lnTo>
                    <a:lnTo>
                      <a:pt x="3534" y="149"/>
                    </a:lnTo>
                    <a:lnTo>
                      <a:pt x="3533" y="151"/>
                    </a:lnTo>
                    <a:lnTo>
                      <a:pt x="3533" y="153"/>
                    </a:lnTo>
                    <a:lnTo>
                      <a:pt x="3517" y="218"/>
                    </a:lnTo>
                    <a:close/>
                    <a:moveTo>
                      <a:pt x="3736" y="340"/>
                    </a:moveTo>
                    <a:lnTo>
                      <a:pt x="3736" y="4"/>
                    </a:lnTo>
                    <a:lnTo>
                      <a:pt x="3888" y="4"/>
                    </a:lnTo>
                    <a:lnTo>
                      <a:pt x="3892" y="5"/>
                    </a:lnTo>
                    <a:lnTo>
                      <a:pt x="3896" y="5"/>
                    </a:lnTo>
                    <a:lnTo>
                      <a:pt x="3900" y="5"/>
                    </a:lnTo>
                    <a:lnTo>
                      <a:pt x="3904" y="5"/>
                    </a:lnTo>
                    <a:lnTo>
                      <a:pt x="3908" y="6"/>
                    </a:lnTo>
                    <a:lnTo>
                      <a:pt x="3913" y="6"/>
                    </a:lnTo>
                    <a:lnTo>
                      <a:pt x="3916" y="6"/>
                    </a:lnTo>
                    <a:lnTo>
                      <a:pt x="3919" y="7"/>
                    </a:lnTo>
                    <a:lnTo>
                      <a:pt x="3923" y="8"/>
                    </a:lnTo>
                    <a:lnTo>
                      <a:pt x="3926" y="9"/>
                    </a:lnTo>
                    <a:lnTo>
                      <a:pt x="3930" y="9"/>
                    </a:lnTo>
                    <a:lnTo>
                      <a:pt x="3933" y="9"/>
                    </a:lnTo>
                    <a:lnTo>
                      <a:pt x="3936" y="10"/>
                    </a:lnTo>
                    <a:lnTo>
                      <a:pt x="3939" y="11"/>
                    </a:lnTo>
                    <a:lnTo>
                      <a:pt x="3942" y="12"/>
                    </a:lnTo>
                    <a:lnTo>
                      <a:pt x="3945" y="13"/>
                    </a:lnTo>
                    <a:lnTo>
                      <a:pt x="3948" y="14"/>
                    </a:lnTo>
                    <a:lnTo>
                      <a:pt x="3951" y="15"/>
                    </a:lnTo>
                    <a:lnTo>
                      <a:pt x="3954" y="16"/>
                    </a:lnTo>
                    <a:lnTo>
                      <a:pt x="3957" y="17"/>
                    </a:lnTo>
                    <a:lnTo>
                      <a:pt x="3960" y="19"/>
                    </a:lnTo>
                    <a:lnTo>
                      <a:pt x="3962" y="21"/>
                    </a:lnTo>
                    <a:lnTo>
                      <a:pt x="3965" y="22"/>
                    </a:lnTo>
                    <a:lnTo>
                      <a:pt x="3969" y="24"/>
                    </a:lnTo>
                    <a:lnTo>
                      <a:pt x="3977" y="30"/>
                    </a:lnTo>
                    <a:lnTo>
                      <a:pt x="3984" y="36"/>
                    </a:lnTo>
                    <a:lnTo>
                      <a:pt x="3992" y="43"/>
                    </a:lnTo>
                    <a:lnTo>
                      <a:pt x="3998" y="49"/>
                    </a:lnTo>
                    <a:lnTo>
                      <a:pt x="4003" y="57"/>
                    </a:lnTo>
                    <a:lnTo>
                      <a:pt x="4009" y="65"/>
                    </a:lnTo>
                    <a:lnTo>
                      <a:pt x="4013" y="73"/>
                    </a:lnTo>
                    <a:lnTo>
                      <a:pt x="4016" y="82"/>
                    </a:lnTo>
                    <a:lnTo>
                      <a:pt x="4018" y="91"/>
                    </a:lnTo>
                    <a:lnTo>
                      <a:pt x="4020" y="101"/>
                    </a:lnTo>
                    <a:lnTo>
                      <a:pt x="4022" y="111"/>
                    </a:lnTo>
                    <a:lnTo>
                      <a:pt x="4023" y="121"/>
                    </a:lnTo>
                    <a:lnTo>
                      <a:pt x="4022" y="127"/>
                    </a:lnTo>
                    <a:lnTo>
                      <a:pt x="4022" y="133"/>
                    </a:lnTo>
                    <a:lnTo>
                      <a:pt x="4021" y="138"/>
                    </a:lnTo>
                    <a:lnTo>
                      <a:pt x="4020" y="144"/>
                    </a:lnTo>
                    <a:lnTo>
                      <a:pt x="4019" y="149"/>
                    </a:lnTo>
                    <a:lnTo>
                      <a:pt x="4018" y="154"/>
                    </a:lnTo>
                    <a:lnTo>
                      <a:pt x="4016" y="159"/>
                    </a:lnTo>
                    <a:lnTo>
                      <a:pt x="4014" y="164"/>
                    </a:lnTo>
                    <a:lnTo>
                      <a:pt x="4011" y="169"/>
                    </a:lnTo>
                    <a:lnTo>
                      <a:pt x="4009" y="173"/>
                    </a:lnTo>
                    <a:lnTo>
                      <a:pt x="4005" y="178"/>
                    </a:lnTo>
                    <a:lnTo>
                      <a:pt x="4003" y="182"/>
                    </a:lnTo>
                    <a:lnTo>
                      <a:pt x="4001" y="184"/>
                    </a:lnTo>
                    <a:lnTo>
                      <a:pt x="3998" y="187"/>
                    </a:lnTo>
                    <a:lnTo>
                      <a:pt x="3995" y="189"/>
                    </a:lnTo>
                    <a:lnTo>
                      <a:pt x="3992" y="191"/>
                    </a:lnTo>
                    <a:lnTo>
                      <a:pt x="3989" y="194"/>
                    </a:lnTo>
                    <a:lnTo>
                      <a:pt x="3985" y="196"/>
                    </a:lnTo>
                    <a:lnTo>
                      <a:pt x="3981" y="198"/>
                    </a:lnTo>
                    <a:lnTo>
                      <a:pt x="3977" y="201"/>
                    </a:lnTo>
                    <a:lnTo>
                      <a:pt x="3972" y="202"/>
                    </a:lnTo>
                    <a:lnTo>
                      <a:pt x="3967" y="204"/>
                    </a:lnTo>
                    <a:lnTo>
                      <a:pt x="3962" y="206"/>
                    </a:lnTo>
                    <a:lnTo>
                      <a:pt x="3957" y="208"/>
                    </a:lnTo>
                    <a:lnTo>
                      <a:pt x="3957" y="211"/>
                    </a:lnTo>
                    <a:lnTo>
                      <a:pt x="3959" y="212"/>
                    </a:lnTo>
                    <a:lnTo>
                      <a:pt x="3961" y="213"/>
                    </a:lnTo>
                    <a:lnTo>
                      <a:pt x="3962" y="214"/>
                    </a:lnTo>
                    <a:lnTo>
                      <a:pt x="3964" y="216"/>
                    </a:lnTo>
                    <a:lnTo>
                      <a:pt x="3967" y="217"/>
                    </a:lnTo>
                    <a:lnTo>
                      <a:pt x="3968" y="219"/>
                    </a:lnTo>
                    <a:lnTo>
                      <a:pt x="3969" y="220"/>
                    </a:lnTo>
                    <a:lnTo>
                      <a:pt x="3971" y="221"/>
                    </a:lnTo>
                    <a:lnTo>
                      <a:pt x="3972" y="223"/>
                    </a:lnTo>
                    <a:lnTo>
                      <a:pt x="3973" y="224"/>
                    </a:lnTo>
                    <a:lnTo>
                      <a:pt x="3973" y="225"/>
                    </a:lnTo>
                    <a:lnTo>
                      <a:pt x="3975" y="227"/>
                    </a:lnTo>
                    <a:lnTo>
                      <a:pt x="4051" y="340"/>
                    </a:lnTo>
                    <a:lnTo>
                      <a:pt x="3910" y="340"/>
                    </a:lnTo>
                    <a:lnTo>
                      <a:pt x="3861" y="242"/>
                    </a:lnTo>
                    <a:lnTo>
                      <a:pt x="3861" y="240"/>
                    </a:lnTo>
                    <a:lnTo>
                      <a:pt x="3860" y="240"/>
                    </a:lnTo>
                    <a:lnTo>
                      <a:pt x="3859" y="238"/>
                    </a:lnTo>
                    <a:lnTo>
                      <a:pt x="3859" y="237"/>
                    </a:lnTo>
                    <a:lnTo>
                      <a:pt x="3859" y="236"/>
                    </a:lnTo>
                    <a:lnTo>
                      <a:pt x="3858" y="235"/>
                    </a:lnTo>
                    <a:lnTo>
                      <a:pt x="3858" y="234"/>
                    </a:lnTo>
                    <a:lnTo>
                      <a:pt x="3857" y="234"/>
                    </a:lnTo>
                    <a:lnTo>
                      <a:pt x="3857" y="233"/>
                    </a:lnTo>
                    <a:lnTo>
                      <a:pt x="3857" y="232"/>
                    </a:lnTo>
                    <a:lnTo>
                      <a:pt x="3855" y="232"/>
                    </a:lnTo>
                    <a:lnTo>
                      <a:pt x="3855" y="340"/>
                    </a:lnTo>
                    <a:lnTo>
                      <a:pt x="3736" y="340"/>
                    </a:lnTo>
                    <a:close/>
                    <a:moveTo>
                      <a:pt x="3855" y="153"/>
                    </a:moveTo>
                    <a:lnTo>
                      <a:pt x="3872" y="153"/>
                    </a:lnTo>
                    <a:lnTo>
                      <a:pt x="3874" y="152"/>
                    </a:lnTo>
                    <a:lnTo>
                      <a:pt x="3876" y="152"/>
                    </a:lnTo>
                    <a:lnTo>
                      <a:pt x="3878" y="152"/>
                    </a:lnTo>
                    <a:lnTo>
                      <a:pt x="3880" y="152"/>
                    </a:lnTo>
                    <a:lnTo>
                      <a:pt x="3882" y="152"/>
                    </a:lnTo>
                    <a:lnTo>
                      <a:pt x="3884" y="151"/>
                    </a:lnTo>
                    <a:lnTo>
                      <a:pt x="3886" y="150"/>
                    </a:lnTo>
                    <a:lnTo>
                      <a:pt x="3888" y="150"/>
                    </a:lnTo>
                    <a:lnTo>
                      <a:pt x="3889" y="149"/>
                    </a:lnTo>
                    <a:lnTo>
                      <a:pt x="3891" y="148"/>
                    </a:lnTo>
                    <a:lnTo>
                      <a:pt x="3893" y="147"/>
                    </a:lnTo>
                    <a:lnTo>
                      <a:pt x="3895" y="146"/>
                    </a:lnTo>
                    <a:lnTo>
                      <a:pt x="3895" y="144"/>
                    </a:lnTo>
                    <a:lnTo>
                      <a:pt x="3897" y="143"/>
                    </a:lnTo>
                    <a:lnTo>
                      <a:pt x="3898" y="142"/>
                    </a:lnTo>
                    <a:lnTo>
                      <a:pt x="3899" y="140"/>
                    </a:lnTo>
                    <a:lnTo>
                      <a:pt x="3900" y="138"/>
                    </a:lnTo>
                    <a:lnTo>
                      <a:pt x="3901" y="137"/>
                    </a:lnTo>
                    <a:lnTo>
                      <a:pt x="3902" y="135"/>
                    </a:lnTo>
                    <a:lnTo>
                      <a:pt x="3902" y="134"/>
                    </a:lnTo>
                    <a:lnTo>
                      <a:pt x="3903" y="132"/>
                    </a:lnTo>
                    <a:lnTo>
                      <a:pt x="3903" y="130"/>
                    </a:lnTo>
                    <a:lnTo>
                      <a:pt x="3903" y="128"/>
                    </a:lnTo>
                    <a:lnTo>
                      <a:pt x="3904" y="126"/>
                    </a:lnTo>
                    <a:lnTo>
                      <a:pt x="3903" y="124"/>
                    </a:lnTo>
                    <a:lnTo>
                      <a:pt x="3903" y="122"/>
                    </a:lnTo>
                    <a:lnTo>
                      <a:pt x="3903" y="120"/>
                    </a:lnTo>
                    <a:lnTo>
                      <a:pt x="3902" y="118"/>
                    </a:lnTo>
                    <a:lnTo>
                      <a:pt x="3902" y="116"/>
                    </a:lnTo>
                    <a:lnTo>
                      <a:pt x="3902" y="115"/>
                    </a:lnTo>
                    <a:lnTo>
                      <a:pt x="3900" y="113"/>
                    </a:lnTo>
                    <a:lnTo>
                      <a:pt x="3900" y="111"/>
                    </a:lnTo>
                    <a:lnTo>
                      <a:pt x="3899" y="109"/>
                    </a:lnTo>
                    <a:lnTo>
                      <a:pt x="3898" y="108"/>
                    </a:lnTo>
                    <a:lnTo>
                      <a:pt x="3896" y="107"/>
                    </a:lnTo>
                    <a:lnTo>
                      <a:pt x="3895" y="105"/>
                    </a:lnTo>
                    <a:lnTo>
                      <a:pt x="3893" y="104"/>
                    </a:lnTo>
                    <a:lnTo>
                      <a:pt x="3892" y="103"/>
                    </a:lnTo>
                    <a:lnTo>
                      <a:pt x="3891" y="101"/>
                    </a:lnTo>
                    <a:lnTo>
                      <a:pt x="3889" y="101"/>
                    </a:lnTo>
                    <a:lnTo>
                      <a:pt x="3888" y="100"/>
                    </a:lnTo>
                    <a:lnTo>
                      <a:pt x="3887" y="99"/>
                    </a:lnTo>
                    <a:lnTo>
                      <a:pt x="3885" y="99"/>
                    </a:lnTo>
                    <a:lnTo>
                      <a:pt x="3883" y="98"/>
                    </a:lnTo>
                    <a:lnTo>
                      <a:pt x="3881" y="97"/>
                    </a:lnTo>
                    <a:lnTo>
                      <a:pt x="3879" y="97"/>
                    </a:lnTo>
                    <a:lnTo>
                      <a:pt x="3877" y="97"/>
                    </a:lnTo>
                    <a:lnTo>
                      <a:pt x="3876" y="96"/>
                    </a:lnTo>
                    <a:lnTo>
                      <a:pt x="3855" y="96"/>
                    </a:lnTo>
                    <a:lnTo>
                      <a:pt x="3855" y="153"/>
                    </a:lnTo>
                    <a:close/>
                    <a:moveTo>
                      <a:pt x="4068" y="340"/>
                    </a:moveTo>
                    <a:lnTo>
                      <a:pt x="4068" y="4"/>
                    </a:lnTo>
                    <a:lnTo>
                      <a:pt x="4185" y="4"/>
                    </a:lnTo>
                    <a:lnTo>
                      <a:pt x="4264" y="131"/>
                    </a:lnTo>
                    <a:lnTo>
                      <a:pt x="4266" y="136"/>
                    </a:lnTo>
                    <a:lnTo>
                      <a:pt x="4269" y="141"/>
                    </a:lnTo>
                    <a:lnTo>
                      <a:pt x="4272" y="146"/>
                    </a:lnTo>
                    <a:lnTo>
                      <a:pt x="4275" y="151"/>
                    </a:lnTo>
                    <a:lnTo>
                      <a:pt x="4278" y="156"/>
                    </a:lnTo>
                    <a:lnTo>
                      <a:pt x="4280" y="161"/>
                    </a:lnTo>
                    <a:lnTo>
                      <a:pt x="4283" y="165"/>
                    </a:lnTo>
                    <a:lnTo>
                      <a:pt x="4285" y="171"/>
                    </a:lnTo>
                    <a:lnTo>
                      <a:pt x="4288" y="176"/>
                    </a:lnTo>
                    <a:lnTo>
                      <a:pt x="4290" y="180"/>
                    </a:lnTo>
                    <a:lnTo>
                      <a:pt x="4292" y="185"/>
                    </a:lnTo>
                    <a:lnTo>
                      <a:pt x="4295" y="191"/>
                    </a:lnTo>
                    <a:lnTo>
                      <a:pt x="4299" y="191"/>
                    </a:lnTo>
                    <a:lnTo>
                      <a:pt x="4298" y="186"/>
                    </a:lnTo>
                    <a:lnTo>
                      <a:pt x="4297" y="182"/>
                    </a:lnTo>
                    <a:lnTo>
                      <a:pt x="4296" y="178"/>
                    </a:lnTo>
                    <a:lnTo>
                      <a:pt x="4295" y="175"/>
                    </a:lnTo>
                    <a:lnTo>
                      <a:pt x="4294" y="171"/>
                    </a:lnTo>
                    <a:lnTo>
                      <a:pt x="4294" y="168"/>
                    </a:lnTo>
                    <a:lnTo>
                      <a:pt x="4294" y="165"/>
                    </a:lnTo>
                    <a:lnTo>
                      <a:pt x="4293" y="162"/>
                    </a:lnTo>
                    <a:lnTo>
                      <a:pt x="4292" y="159"/>
                    </a:lnTo>
                    <a:lnTo>
                      <a:pt x="4292" y="157"/>
                    </a:lnTo>
                    <a:lnTo>
                      <a:pt x="4292" y="154"/>
                    </a:lnTo>
                    <a:lnTo>
                      <a:pt x="4292" y="152"/>
                    </a:lnTo>
                    <a:lnTo>
                      <a:pt x="4291" y="150"/>
                    </a:lnTo>
                    <a:lnTo>
                      <a:pt x="4291" y="148"/>
                    </a:lnTo>
                    <a:lnTo>
                      <a:pt x="4291" y="145"/>
                    </a:lnTo>
                    <a:lnTo>
                      <a:pt x="4290" y="142"/>
                    </a:lnTo>
                    <a:lnTo>
                      <a:pt x="4290" y="139"/>
                    </a:lnTo>
                    <a:lnTo>
                      <a:pt x="4290" y="136"/>
                    </a:lnTo>
                    <a:lnTo>
                      <a:pt x="4290" y="133"/>
                    </a:lnTo>
                    <a:lnTo>
                      <a:pt x="4290" y="129"/>
                    </a:lnTo>
                    <a:lnTo>
                      <a:pt x="4290" y="125"/>
                    </a:lnTo>
                    <a:lnTo>
                      <a:pt x="4290" y="120"/>
                    </a:lnTo>
                    <a:lnTo>
                      <a:pt x="4290" y="116"/>
                    </a:lnTo>
                    <a:lnTo>
                      <a:pt x="4290" y="111"/>
                    </a:lnTo>
                    <a:lnTo>
                      <a:pt x="4288" y="4"/>
                    </a:lnTo>
                    <a:lnTo>
                      <a:pt x="4406" y="4"/>
                    </a:lnTo>
                    <a:lnTo>
                      <a:pt x="4406" y="340"/>
                    </a:lnTo>
                    <a:lnTo>
                      <a:pt x="4288" y="340"/>
                    </a:lnTo>
                    <a:lnTo>
                      <a:pt x="4204" y="208"/>
                    </a:lnTo>
                    <a:lnTo>
                      <a:pt x="4202" y="204"/>
                    </a:lnTo>
                    <a:lnTo>
                      <a:pt x="4200" y="201"/>
                    </a:lnTo>
                    <a:lnTo>
                      <a:pt x="4198" y="197"/>
                    </a:lnTo>
                    <a:lnTo>
                      <a:pt x="4196" y="194"/>
                    </a:lnTo>
                    <a:lnTo>
                      <a:pt x="4194" y="191"/>
                    </a:lnTo>
                    <a:lnTo>
                      <a:pt x="4193" y="187"/>
                    </a:lnTo>
                    <a:lnTo>
                      <a:pt x="4191" y="183"/>
                    </a:lnTo>
                    <a:lnTo>
                      <a:pt x="4188" y="179"/>
                    </a:lnTo>
                    <a:lnTo>
                      <a:pt x="4186" y="176"/>
                    </a:lnTo>
                    <a:lnTo>
                      <a:pt x="4184" y="172"/>
                    </a:lnTo>
                    <a:lnTo>
                      <a:pt x="4182" y="167"/>
                    </a:lnTo>
                    <a:lnTo>
                      <a:pt x="4181" y="163"/>
                    </a:lnTo>
                    <a:lnTo>
                      <a:pt x="4178" y="163"/>
                    </a:lnTo>
                    <a:lnTo>
                      <a:pt x="4178" y="169"/>
                    </a:lnTo>
                    <a:lnTo>
                      <a:pt x="4179" y="176"/>
                    </a:lnTo>
                    <a:lnTo>
                      <a:pt x="4180" y="182"/>
                    </a:lnTo>
                    <a:lnTo>
                      <a:pt x="4180" y="188"/>
                    </a:lnTo>
                    <a:lnTo>
                      <a:pt x="4181" y="193"/>
                    </a:lnTo>
                    <a:lnTo>
                      <a:pt x="4182" y="198"/>
                    </a:lnTo>
                    <a:lnTo>
                      <a:pt x="4182" y="204"/>
                    </a:lnTo>
                    <a:lnTo>
                      <a:pt x="4183" y="208"/>
                    </a:lnTo>
                    <a:lnTo>
                      <a:pt x="4183" y="212"/>
                    </a:lnTo>
                    <a:lnTo>
                      <a:pt x="4183" y="217"/>
                    </a:lnTo>
                    <a:lnTo>
                      <a:pt x="4183" y="221"/>
                    </a:lnTo>
                    <a:lnTo>
                      <a:pt x="4184" y="225"/>
                    </a:lnTo>
                    <a:lnTo>
                      <a:pt x="4185" y="340"/>
                    </a:lnTo>
                    <a:lnTo>
                      <a:pt x="4068" y="340"/>
                    </a:lnTo>
                    <a:close/>
                    <a:moveTo>
                      <a:pt x="4552" y="298"/>
                    </a:moveTo>
                    <a:lnTo>
                      <a:pt x="4542" y="340"/>
                    </a:lnTo>
                    <a:lnTo>
                      <a:pt x="4413" y="340"/>
                    </a:lnTo>
                    <a:lnTo>
                      <a:pt x="4530" y="4"/>
                    </a:lnTo>
                    <a:lnTo>
                      <a:pt x="4665" y="4"/>
                    </a:lnTo>
                    <a:lnTo>
                      <a:pt x="4786" y="340"/>
                    </a:lnTo>
                    <a:lnTo>
                      <a:pt x="4656" y="340"/>
                    </a:lnTo>
                    <a:lnTo>
                      <a:pt x="4645" y="298"/>
                    </a:lnTo>
                    <a:lnTo>
                      <a:pt x="4552" y="298"/>
                    </a:lnTo>
                    <a:close/>
                    <a:moveTo>
                      <a:pt x="4574" y="218"/>
                    </a:moveTo>
                    <a:lnTo>
                      <a:pt x="4624" y="218"/>
                    </a:lnTo>
                    <a:lnTo>
                      <a:pt x="4608" y="153"/>
                    </a:lnTo>
                    <a:lnTo>
                      <a:pt x="4606" y="150"/>
                    </a:lnTo>
                    <a:lnTo>
                      <a:pt x="4606" y="146"/>
                    </a:lnTo>
                    <a:lnTo>
                      <a:pt x="4605" y="143"/>
                    </a:lnTo>
                    <a:lnTo>
                      <a:pt x="4604" y="140"/>
                    </a:lnTo>
                    <a:lnTo>
                      <a:pt x="4604" y="137"/>
                    </a:lnTo>
                    <a:lnTo>
                      <a:pt x="4603" y="134"/>
                    </a:lnTo>
                    <a:lnTo>
                      <a:pt x="4603" y="131"/>
                    </a:lnTo>
                    <a:lnTo>
                      <a:pt x="4602" y="129"/>
                    </a:lnTo>
                    <a:lnTo>
                      <a:pt x="4602" y="126"/>
                    </a:lnTo>
                    <a:lnTo>
                      <a:pt x="4602" y="123"/>
                    </a:lnTo>
                    <a:lnTo>
                      <a:pt x="4601" y="120"/>
                    </a:lnTo>
                    <a:lnTo>
                      <a:pt x="4601" y="117"/>
                    </a:lnTo>
                    <a:lnTo>
                      <a:pt x="4598" y="117"/>
                    </a:lnTo>
                    <a:lnTo>
                      <a:pt x="4597" y="122"/>
                    </a:lnTo>
                    <a:lnTo>
                      <a:pt x="4596" y="125"/>
                    </a:lnTo>
                    <a:lnTo>
                      <a:pt x="4596" y="129"/>
                    </a:lnTo>
                    <a:lnTo>
                      <a:pt x="4595" y="133"/>
                    </a:lnTo>
                    <a:lnTo>
                      <a:pt x="4594" y="135"/>
                    </a:lnTo>
                    <a:lnTo>
                      <a:pt x="4594" y="139"/>
                    </a:lnTo>
                    <a:lnTo>
                      <a:pt x="4594" y="142"/>
                    </a:lnTo>
                    <a:lnTo>
                      <a:pt x="4593" y="144"/>
                    </a:lnTo>
                    <a:lnTo>
                      <a:pt x="4592" y="147"/>
                    </a:lnTo>
                    <a:lnTo>
                      <a:pt x="4592" y="149"/>
                    </a:lnTo>
                    <a:lnTo>
                      <a:pt x="4591" y="151"/>
                    </a:lnTo>
                    <a:lnTo>
                      <a:pt x="4591" y="153"/>
                    </a:lnTo>
                    <a:lnTo>
                      <a:pt x="4574" y="21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6164" name="Freeform 31"/>
              <p:cNvSpPr>
                <a:spLocks noEditPoints="1"/>
              </p:cNvSpPr>
              <p:nvPr/>
            </p:nvSpPr>
            <p:spPr bwMode="auto">
              <a:xfrm>
                <a:off x="849" y="2366"/>
                <a:ext cx="4783" cy="347"/>
              </a:xfrm>
              <a:custGeom>
                <a:avLst/>
                <a:gdLst>
                  <a:gd name="T0" fmla="*/ 259 w 4781"/>
                  <a:gd name="T1" fmla="*/ 47 h 345"/>
                  <a:gd name="T2" fmla="*/ 269 w 4781"/>
                  <a:gd name="T3" fmla="*/ 131 h 345"/>
                  <a:gd name="T4" fmla="*/ 236 w 4781"/>
                  <a:gd name="T5" fmla="*/ 170 h 345"/>
                  <a:gd name="T6" fmla="*/ 276 w 4781"/>
                  <a:gd name="T7" fmla="*/ 209 h 345"/>
                  <a:gd name="T8" fmla="*/ 285 w 4781"/>
                  <a:gd name="T9" fmla="*/ 290 h 345"/>
                  <a:gd name="T10" fmla="*/ 233 w 4781"/>
                  <a:gd name="T11" fmla="*/ 345 h 345"/>
                  <a:gd name="T12" fmla="*/ 0 w 4781"/>
                  <a:gd name="T13" fmla="*/ 357 h 345"/>
                  <a:gd name="T14" fmla="*/ 154 w 4781"/>
                  <a:gd name="T15" fmla="*/ 134 h 345"/>
                  <a:gd name="T16" fmla="*/ 159 w 4781"/>
                  <a:gd name="T17" fmla="*/ 103 h 345"/>
                  <a:gd name="T18" fmla="*/ 147 w 4781"/>
                  <a:gd name="T19" fmla="*/ 275 h 345"/>
                  <a:gd name="T20" fmla="*/ 174 w 4781"/>
                  <a:gd name="T21" fmla="*/ 248 h 345"/>
                  <a:gd name="T22" fmla="*/ 168 w 4781"/>
                  <a:gd name="T23" fmla="*/ 220 h 345"/>
                  <a:gd name="T24" fmla="*/ 112 w 4781"/>
                  <a:gd name="T25" fmla="*/ 275 h 345"/>
                  <a:gd name="T26" fmla="*/ 723 w 4781"/>
                  <a:gd name="T27" fmla="*/ 9 h 345"/>
                  <a:gd name="T28" fmla="*/ 791 w 4781"/>
                  <a:gd name="T29" fmla="*/ 56 h 345"/>
                  <a:gd name="T30" fmla="*/ 798 w 4781"/>
                  <a:gd name="T31" fmla="*/ 177 h 345"/>
                  <a:gd name="T32" fmla="*/ 743 w 4781"/>
                  <a:gd name="T33" fmla="*/ 220 h 345"/>
                  <a:gd name="T34" fmla="*/ 647 w 4781"/>
                  <a:gd name="T35" fmla="*/ 249 h 345"/>
                  <a:gd name="T36" fmla="*/ 640 w 4781"/>
                  <a:gd name="T37" fmla="*/ 162 h 345"/>
                  <a:gd name="T38" fmla="*/ 685 w 4781"/>
                  <a:gd name="T39" fmla="*/ 150 h 345"/>
                  <a:gd name="T40" fmla="*/ 687 w 4781"/>
                  <a:gd name="T41" fmla="*/ 120 h 345"/>
                  <a:gd name="T42" fmla="*/ 664 w 4781"/>
                  <a:gd name="T43" fmla="*/ 104 h 345"/>
                  <a:gd name="T44" fmla="*/ 1300 w 4781"/>
                  <a:gd name="T45" fmla="*/ 357 h 345"/>
                  <a:gd name="T46" fmla="*/ 1599 w 4781"/>
                  <a:gd name="T47" fmla="*/ 255 h 345"/>
                  <a:gd name="T48" fmla="*/ 1645 w 4781"/>
                  <a:gd name="T49" fmla="*/ 267 h 345"/>
                  <a:gd name="T50" fmla="*/ 1667 w 4781"/>
                  <a:gd name="T51" fmla="*/ 250 h 345"/>
                  <a:gd name="T52" fmla="*/ 1650 w 4781"/>
                  <a:gd name="T53" fmla="*/ 226 h 345"/>
                  <a:gd name="T54" fmla="*/ 1544 w 4781"/>
                  <a:gd name="T55" fmla="*/ 179 h 345"/>
                  <a:gd name="T56" fmla="*/ 1536 w 4781"/>
                  <a:gd name="T57" fmla="*/ 81 h 345"/>
                  <a:gd name="T58" fmla="*/ 1652 w 4781"/>
                  <a:gd name="T59" fmla="*/ 1 h 345"/>
                  <a:gd name="T60" fmla="*/ 1738 w 4781"/>
                  <a:gd name="T61" fmla="*/ 8 h 345"/>
                  <a:gd name="T62" fmla="*/ 1717 w 4781"/>
                  <a:gd name="T63" fmla="*/ 105 h 345"/>
                  <a:gd name="T64" fmla="*/ 1662 w 4781"/>
                  <a:gd name="T65" fmla="*/ 99 h 345"/>
                  <a:gd name="T66" fmla="*/ 1651 w 4781"/>
                  <a:gd name="T67" fmla="*/ 116 h 345"/>
                  <a:gd name="T68" fmla="*/ 1734 w 4781"/>
                  <a:gd name="T69" fmla="*/ 145 h 345"/>
                  <a:gd name="T70" fmla="*/ 1790 w 4781"/>
                  <a:gd name="T71" fmla="*/ 209 h 345"/>
                  <a:gd name="T72" fmla="*/ 1740 w 4781"/>
                  <a:gd name="T73" fmla="*/ 336 h 345"/>
                  <a:gd name="T74" fmla="*/ 1604 w 4781"/>
                  <a:gd name="T75" fmla="*/ 358 h 345"/>
                  <a:gd name="T76" fmla="*/ 2252 w 4781"/>
                  <a:gd name="T77" fmla="*/ 122 h 345"/>
                  <a:gd name="T78" fmla="*/ 2634 w 4781"/>
                  <a:gd name="T79" fmla="*/ 226 h 345"/>
                  <a:gd name="T80" fmla="*/ 2606 w 4781"/>
                  <a:gd name="T81" fmla="*/ 132 h 345"/>
                  <a:gd name="T82" fmla="*/ 3205 w 4781"/>
                  <a:gd name="T83" fmla="*/ 139 h 345"/>
                  <a:gd name="T84" fmla="*/ 3238 w 4781"/>
                  <a:gd name="T85" fmla="*/ 187 h 345"/>
                  <a:gd name="T86" fmla="*/ 3232 w 4781"/>
                  <a:gd name="T87" fmla="*/ 140 h 345"/>
                  <a:gd name="T88" fmla="*/ 3134 w 4781"/>
                  <a:gd name="T89" fmla="*/ 195 h 345"/>
                  <a:gd name="T90" fmla="*/ 3125 w 4781"/>
                  <a:gd name="T91" fmla="*/ 221 h 345"/>
                  <a:gd name="T92" fmla="*/ 4209 w 4781"/>
                  <a:gd name="T93" fmla="*/ 351 h 345"/>
                  <a:gd name="T94" fmla="*/ 4149 w 4781"/>
                  <a:gd name="T95" fmla="*/ 361 h 345"/>
                  <a:gd name="T96" fmla="*/ 4047 w 4781"/>
                  <a:gd name="T97" fmla="*/ 340 h 345"/>
                  <a:gd name="T98" fmla="*/ 3965 w 4781"/>
                  <a:gd name="T99" fmla="*/ 236 h 345"/>
                  <a:gd name="T100" fmla="*/ 3968 w 4781"/>
                  <a:gd name="T101" fmla="*/ 123 h 345"/>
                  <a:gd name="T102" fmla="*/ 4049 w 4781"/>
                  <a:gd name="T103" fmla="*/ 19 h 345"/>
                  <a:gd name="T104" fmla="*/ 4155 w 4781"/>
                  <a:gd name="T105" fmla="*/ 1 h 345"/>
                  <a:gd name="T106" fmla="*/ 4202 w 4781"/>
                  <a:gd name="T107" fmla="*/ 134 h 345"/>
                  <a:gd name="T108" fmla="*/ 4155 w 4781"/>
                  <a:gd name="T109" fmla="*/ 115 h 345"/>
                  <a:gd name="T110" fmla="*/ 4094 w 4781"/>
                  <a:gd name="T111" fmla="*/ 142 h 345"/>
                  <a:gd name="T112" fmla="*/ 4087 w 4781"/>
                  <a:gd name="T113" fmla="*/ 206 h 345"/>
                  <a:gd name="T114" fmla="*/ 4142 w 4781"/>
                  <a:gd name="T115" fmla="*/ 245 h 345"/>
                  <a:gd name="T116" fmla="*/ 4190 w 4781"/>
                  <a:gd name="T117" fmla="*/ 237 h 345"/>
                  <a:gd name="T118" fmla="*/ 4541 w 4781"/>
                  <a:gd name="T119" fmla="*/ 4 h 345"/>
                  <a:gd name="T120" fmla="*/ 4614 w 4781"/>
                  <a:gd name="T121" fmla="*/ 139 h 345"/>
                  <a:gd name="T122" fmla="*/ 4603 w 4781"/>
                  <a:gd name="T123" fmla="*/ 157 h 34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4781"/>
                  <a:gd name="T187" fmla="*/ 0 h 345"/>
                  <a:gd name="T188" fmla="*/ 4781 w 4781"/>
                  <a:gd name="T189" fmla="*/ 345 h 34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4781" h="345">
                    <a:moveTo>
                      <a:pt x="0" y="4"/>
                    </a:moveTo>
                    <a:lnTo>
                      <a:pt x="146" y="4"/>
                    </a:lnTo>
                    <a:lnTo>
                      <a:pt x="159" y="4"/>
                    </a:lnTo>
                    <a:lnTo>
                      <a:pt x="171" y="5"/>
                    </a:lnTo>
                    <a:lnTo>
                      <a:pt x="183" y="6"/>
                    </a:lnTo>
                    <a:lnTo>
                      <a:pt x="193" y="8"/>
                    </a:lnTo>
                    <a:lnTo>
                      <a:pt x="203" y="10"/>
                    </a:lnTo>
                    <a:lnTo>
                      <a:pt x="212" y="12"/>
                    </a:lnTo>
                    <a:lnTo>
                      <a:pt x="221" y="16"/>
                    </a:lnTo>
                    <a:lnTo>
                      <a:pt x="228" y="19"/>
                    </a:lnTo>
                    <a:lnTo>
                      <a:pt x="236" y="23"/>
                    </a:lnTo>
                    <a:lnTo>
                      <a:pt x="242" y="27"/>
                    </a:lnTo>
                    <a:lnTo>
                      <a:pt x="248" y="33"/>
                    </a:lnTo>
                    <a:lnTo>
                      <a:pt x="252" y="38"/>
                    </a:lnTo>
                    <a:lnTo>
                      <a:pt x="256" y="42"/>
                    </a:lnTo>
                    <a:lnTo>
                      <a:pt x="259" y="47"/>
                    </a:lnTo>
                    <a:lnTo>
                      <a:pt x="262" y="51"/>
                    </a:lnTo>
                    <a:lnTo>
                      <a:pt x="265" y="56"/>
                    </a:lnTo>
                    <a:lnTo>
                      <a:pt x="267" y="60"/>
                    </a:lnTo>
                    <a:lnTo>
                      <a:pt x="268" y="65"/>
                    </a:lnTo>
                    <a:lnTo>
                      <a:pt x="270" y="70"/>
                    </a:lnTo>
                    <a:lnTo>
                      <a:pt x="271" y="75"/>
                    </a:lnTo>
                    <a:lnTo>
                      <a:pt x="272" y="80"/>
                    </a:lnTo>
                    <a:lnTo>
                      <a:pt x="273" y="85"/>
                    </a:lnTo>
                    <a:lnTo>
                      <a:pt x="273" y="91"/>
                    </a:lnTo>
                    <a:lnTo>
                      <a:pt x="273" y="96"/>
                    </a:lnTo>
                    <a:lnTo>
                      <a:pt x="273" y="101"/>
                    </a:lnTo>
                    <a:lnTo>
                      <a:pt x="273" y="106"/>
                    </a:lnTo>
                    <a:lnTo>
                      <a:pt x="272" y="110"/>
                    </a:lnTo>
                    <a:lnTo>
                      <a:pt x="271" y="115"/>
                    </a:lnTo>
                    <a:lnTo>
                      <a:pt x="271" y="119"/>
                    </a:lnTo>
                    <a:lnTo>
                      <a:pt x="269" y="123"/>
                    </a:lnTo>
                    <a:lnTo>
                      <a:pt x="268" y="127"/>
                    </a:lnTo>
                    <a:lnTo>
                      <a:pt x="267" y="131"/>
                    </a:lnTo>
                    <a:lnTo>
                      <a:pt x="265" y="135"/>
                    </a:lnTo>
                    <a:lnTo>
                      <a:pt x="263" y="139"/>
                    </a:lnTo>
                    <a:lnTo>
                      <a:pt x="260" y="142"/>
                    </a:lnTo>
                    <a:lnTo>
                      <a:pt x="257" y="146"/>
                    </a:lnTo>
                    <a:lnTo>
                      <a:pt x="256" y="147"/>
                    </a:lnTo>
                    <a:lnTo>
                      <a:pt x="254" y="149"/>
                    </a:lnTo>
                    <a:lnTo>
                      <a:pt x="252" y="151"/>
                    </a:lnTo>
                    <a:lnTo>
                      <a:pt x="251" y="152"/>
                    </a:lnTo>
                    <a:lnTo>
                      <a:pt x="248" y="154"/>
                    </a:lnTo>
                    <a:lnTo>
                      <a:pt x="246" y="156"/>
                    </a:lnTo>
                    <a:lnTo>
                      <a:pt x="244" y="158"/>
                    </a:lnTo>
                    <a:lnTo>
                      <a:pt x="241" y="159"/>
                    </a:lnTo>
                    <a:lnTo>
                      <a:pt x="239" y="161"/>
                    </a:lnTo>
                    <a:lnTo>
                      <a:pt x="236" y="162"/>
                    </a:lnTo>
                    <a:lnTo>
                      <a:pt x="233" y="164"/>
                    </a:lnTo>
                    <a:lnTo>
                      <a:pt x="229" y="166"/>
                    </a:lnTo>
                    <a:lnTo>
                      <a:pt x="229" y="169"/>
                    </a:lnTo>
                    <a:lnTo>
                      <a:pt x="235" y="171"/>
                    </a:lnTo>
                    <a:lnTo>
                      <a:pt x="239" y="173"/>
                    </a:lnTo>
                    <a:lnTo>
                      <a:pt x="243" y="175"/>
                    </a:lnTo>
                    <a:lnTo>
                      <a:pt x="248" y="177"/>
                    </a:lnTo>
                    <a:lnTo>
                      <a:pt x="252" y="180"/>
                    </a:lnTo>
                    <a:lnTo>
                      <a:pt x="256" y="182"/>
                    </a:lnTo>
                    <a:lnTo>
                      <a:pt x="259" y="184"/>
                    </a:lnTo>
                    <a:lnTo>
                      <a:pt x="263" y="186"/>
                    </a:lnTo>
                    <a:lnTo>
                      <a:pt x="265" y="189"/>
                    </a:lnTo>
                    <a:lnTo>
                      <a:pt x="268" y="192"/>
                    </a:lnTo>
                    <a:lnTo>
                      <a:pt x="271" y="195"/>
                    </a:lnTo>
                    <a:lnTo>
                      <a:pt x="272" y="197"/>
                    </a:lnTo>
                    <a:lnTo>
                      <a:pt x="276" y="201"/>
                    </a:lnTo>
                    <a:lnTo>
                      <a:pt x="278" y="204"/>
                    </a:lnTo>
                    <a:lnTo>
                      <a:pt x="280" y="208"/>
                    </a:lnTo>
                    <a:lnTo>
                      <a:pt x="282" y="212"/>
                    </a:lnTo>
                    <a:lnTo>
                      <a:pt x="284" y="216"/>
                    </a:lnTo>
                    <a:lnTo>
                      <a:pt x="285" y="220"/>
                    </a:lnTo>
                    <a:lnTo>
                      <a:pt x="286" y="225"/>
                    </a:lnTo>
                    <a:lnTo>
                      <a:pt x="288" y="229"/>
                    </a:lnTo>
                    <a:lnTo>
                      <a:pt x="289" y="233"/>
                    </a:lnTo>
                    <a:lnTo>
                      <a:pt x="289" y="237"/>
                    </a:lnTo>
                    <a:lnTo>
                      <a:pt x="289" y="242"/>
                    </a:lnTo>
                    <a:lnTo>
                      <a:pt x="289" y="247"/>
                    </a:lnTo>
                    <a:lnTo>
                      <a:pt x="289" y="252"/>
                    </a:lnTo>
                    <a:lnTo>
                      <a:pt x="289" y="258"/>
                    </a:lnTo>
                    <a:lnTo>
                      <a:pt x="288" y="263"/>
                    </a:lnTo>
                    <a:lnTo>
                      <a:pt x="287" y="268"/>
                    </a:lnTo>
                    <a:lnTo>
                      <a:pt x="285" y="274"/>
                    </a:lnTo>
                    <a:lnTo>
                      <a:pt x="284" y="278"/>
                    </a:lnTo>
                    <a:lnTo>
                      <a:pt x="282" y="284"/>
                    </a:lnTo>
                    <a:lnTo>
                      <a:pt x="279" y="289"/>
                    </a:lnTo>
                    <a:lnTo>
                      <a:pt x="276" y="293"/>
                    </a:lnTo>
                    <a:lnTo>
                      <a:pt x="273" y="298"/>
                    </a:lnTo>
                    <a:lnTo>
                      <a:pt x="270" y="303"/>
                    </a:lnTo>
                    <a:lnTo>
                      <a:pt x="266" y="308"/>
                    </a:lnTo>
                    <a:lnTo>
                      <a:pt x="263" y="310"/>
                    </a:lnTo>
                    <a:lnTo>
                      <a:pt x="261" y="313"/>
                    </a:lnTo>
                    <a:lnTo>
                      <a:pt x="257" y="316"/>
                    </a:lnTo>
                    <a:lnTo>
                      <a:pt x="254" y="318"/>
                    </a:lnTo>
                    <a:lnTo>
                      <a:pt x="250" y="321"/>
                    </a:lnTo>
                    <a:lnTo>
                      <a:pt x="246" y="323"/>
                    </a:lnTo>
                    <a:lnTo>
                      <a:pt x="242" y="325"/>
                    </a:lnTo>
                    <a:lnTo>
                      <a:pt x="238" y="327"/>
                    </a:lnTo>
                    <a:lnTo>
                      <a:pt x="233" y="329"/>
                    </a:lnTo>
                    <a:lnTo>
                      <a:pt x="228" y="331"/>
                    </a:lnTo>
                    <a:lnTo>
                      <a:pt x="224" y="332"/>
                    </a:lnTo>
                    <a:lnTo>
                      <a:pt x="218" y="334"/>
                    </a:lnTo>
                    <a:lnTo>
                      <a:pt x="215" y="335"/>
                    </a:lnTo>
                    <a:lnTo>
                      <a:pt x="211" y="336"/>
                    </a:lnTo>
                    <a:lnTo>
                      <a:pt x="207" y="337"/>
                    </a:lnTo>
                    <a:lnTo>
                      <a:pt x="204" y="338"/>
                    </a:lnTo>
                    <a:lnTo>
                      <a:pt x="200" y="338"/>
                    </a:lnTo>
                    <a:lnTo>
                      <a:pt x="196" y="339"/>
                    </a:lnTo>
                    <a:lnTo>
                      <a:pt x="192" y="340"/>
                    </a:lnTo>
                    <a:lnTo>
                      <a:pt x="187" y="340"/>
                    </a:lnTo>
                    <a:lnTo>
                      <a:pt x="183" y="340"/>
                    </a:lnTo>
                    <a:lnTo>
                      <a:pt x="179" y="340"/>
                    </a:lnTo>
                    <a:lnTo>
                      <a:pt x="175" y="340"/>
                    </a:lnTo>
                    <a:lnTo>
                      <a:pt x="171" y="341"/>
                    </a:lnTo>
                    <a:lnTo>
                      <a:pt x="0" y="341"/>
                    </a:lnTo>
                    <a:lnTo>
                      <a:pt x="0" y="4"/>
                    </a:lnTo>
                    <a:close/>
                    <a:moveTo>
                      <a:pt x="112" y="133"/>
                    </a:moveTo>
                    <a:lnTo>
                      <a:pt x="131" y="133"/>
                    </a:lnTo>
                    <a:lnTo>
                      <a:pt x="134" y="132"/>
                    </a:lnTo>
                    <a:lnTo>
                      <a:pt x="136" y="132"/>
                    </a:lnTo>
                    <a:lnTo>
                      <a:pt x="138" y="132"/>
                    </a:lnTo>
                    <a:lnTo>
                      <a:pt x="141" y="132"/>
                    </a:lnTo>
                    <a:lnTo>
                      <a:pt x="142" y="132"/>
                    </a:lnTo>
                    <a:lnTo>
                      <a:pt x="144" y="131"/>
                    </a:lnTo>
                    <a:lnTo>
                      <a:pt x="146" y="130"/>
                    </a:lnTo>
                    <a:lnTo>
                      <a:pt x="148" y="130"/>
                    </a:lnTo>
                    <a:lnTo>
                      <a:pt x="150" y="129"/>
                    </a:lnTo>
                    <a:lnTo>
                      <a:pt x="151" y="128"/>
                    </a:lnTo>
                    <a:lnTo>
                      <a:pt x="153" y="127"/>
                    </a:lnTo>
                    <a:lnTo>
                      <a:pt x="154" y="126"/>
                    </a:lnTo>
                    <a:lnTo>
                      <a:pt x="155" y="125"/>
                    </a:lnTo>
                    <a:lnTo>
                      <a:pt x="157" y="124"/>
                    </a:lnTo>
                    <a:lnTo>
                      <a:pt x="157" y="122"/>
                    </a:lnTo>
                    <a:lnTo>
                      <a:pt x="158" y="121"/>
                    </a:lnTo>
                    <a:lnTo>
                      <a:pt x="159" y="120"/>
                    </a:lnTo>
                    <a:lnTo>
                      <a:pt x="160" y="118"/>
                    </a:lnTo>
                    <a:lnTo>
                      <a:pt x="160" y="117"/>
                    </a:lnTo>
                    <a:lnTo>
                      <a:pt x="161" y="115"/>
                    </a:lnTo>
                    <a:lnTo>
                      <a:pt x="161" y="113"/>
                    </a:lnTo>
                    <a:lnTo>
                      <a:pt x="161" y="112"/>
                    </a:lnTo>
                    <a:lnTo>
                      <a:pt x="161" y="110"/>
                    </a:lnTo>
                    <a:lnTo>
                      <a:pt x="161" y="109"/>
                    </a:lnTo>
                    <a:lnTo>
                      <a:pt x="161" y="105"/>
                    </a:lnTo>
                    <a:lnTo>
                      <a:pt x="161" y="101"/>
                    </a:lnTo>
                    <a:lnTo>
                      <a:pt x="160" y="98"/>
                    </a:lnTo>
                    <a:lnTo>
                      <a:pt x="159" y="95"/>
                    </a:lnTo>
                    <a:lnTo>
                      <a:pt x="157" y="93"/>
                    </a:lnTo>
                    <a:lnTo>
                      <a:pt x="155" y="91"/>
                    </a:lnTo>
                    <a:lnTo>
                      <a:pt x="152" y="89"/>
                    </a:lnTo>
                    <a:lnTo>
                      <a:pt x="148" y="87"/>
                    </a:lnTo>
                    <a:lnTo>
                      <a:pt x="145" y="86"/>
                    </a:lnTo>
                    <a:lnTo>
                      <a:pt x="141" y="85"/>
                    </a:lnTo>
                    <a:lnTo>
                      <a:pt x="137" y="85"/>
                    </a:lnTo>
                    <a:lnTo>
                      <a:pt x="131" y="85"/>
                    </a:lnTo>
                    <a:lnTo>
                      <a:pt x="112" y="85"/>
                    </a:lnTo>
                    <a:lnTo>
                      <a:pt x="112" y="133"/>
                    </a:lnTo>
                    <a:close/>
                    <a:moveTo>
                      <a:pt x="112" y="259"/>
                    </a:moveTo>
                    <a:lnTo>
                      <a:pt x="138" y="259"/>
                    </a:lnTo>
                    <a:lnTo>
                      <a:pt x="141" y="259"/>
                    </a:lnTo>
                    <a:lnTo>
                      <a:pt x="144" y="259"/>
                    </a:lnTo>
                    <a:lnTo>
                      <a:pt x="147" y="259"/>
                    </a:lnTo>
                    <a:lnTo>
                      <a:pt x="151" y="258"/>
                    </a:lnTo>
                    <a:lnTo>
                      <a:pt x="153" y="258"/>
                    </a:lnTo>
                    <a:lnTo>
                      <a:pt x="155" y="257"/>
                    </a:lnTo>
                    <a:lnTo>
                      <a:pt x="157" y="257"/>
                    </a:lnTo>
                    <a:lnTo>
                      <a:pt x="159" y="256"/>
                    </a:lnTo>
                    <a:lnTo>
                      <a:pt x="161" y="255"/>
                    </a:lnTo>
                    <a:lnTo>
                      <a:pt x="164" y="254"/>
                    </a:lnTo>
                    <a:lnTo>
                      <a:pt x="165" y="252"/>
                    </a:lnTo>
                    <a:lnTo>
                      <a:pt x="166" y="251"/>
                    </a:lnTo>
                    <a:lnTo>
                      <a:pt x="168" y="249"/>
                    </a:lnTo>
                    <a:lnTo>
                      <a:pt x="170" y="248"/>
                    </a:lnTo>
                    <a:lnTo>
                      <a:pt x="170" y="246"/>
                    </a:lnTo>
                    <a:lnTo>
                      <a:pt x="172" y="245"/>
                    </a:lnTo>
                    <a:lnTo>
                      <a:pt x="172" y="244"/>
                    </a:lnTo>
                    <a:lnTo>
                      <a:pt x="173" y="242"/>
                    </a:lnTo>
                    <a:lnTo>
                      <a:pt x="174" y="240"/>
                    </a:lnTo>
                    <a:lnTo>
                      <a:pt x="174" y="238"/>
                    </a:lnTo>
                    <a:lnTo>
                      <a:pt x="175" y="237"/>
                    </a:lnTo>
                    <a:lnTo>
                      <a:pt x="175" y="235"/>
                    </a:lnTo>
                    <a:lnTo>
                      <a:pt x="175" y="233"/>
                    </a:lnTo>
                    <a:lnTo>
                      <a:pt x="175" y="231"/>
                    </a:lnTo>
                    <a:lnTo>
                      <a:pt x="175" y="229"/>
                    </a:lnTo>
                    <a:lnTo>
                      <a:pt x="175" y="227"/>
                    </a:lnTo>
                    <a:lnTo>
                      <a:pt x="175" y="225"/>
                    </a:lnTo>
                    <a:lnTo>
                      <a:pt x="174" y="223"/>
                    </a:lnTo>
                    <a:lnTo>
                      <a:pt x="174" y="222"/>
                    </a:lnTo>
                    <a:lnTo>
                      <a:pt x="173" y="220"/>
                    </a:lnTo>
                    <a:lnTo>
                      <a:pt x="172" y="218"/>
                    </a:lnTo>
                    <a:lnTo>
                      <a:pt x="171" y="216"/>
                    </a:lnTo>
                    <a:lnTo>
                      <a:pt x="170" y="215"/>
                    </a:lnTo>
                    <a:lnTo>
                      <a:pt x="169" y="214"/>
                    </a:lnTo>
                    <a:lnTo>
                      <a:pt x="168" y="212"/>
                    </a:lnTo>
                    <a:lnTo>
                      <a:pt x="166" y="212"/>
                    </a:lnTo>
                    <a:lnTo>
                      <a:pt x="164" y="210"/>
                    </a:lnTo>
                    <a:lnTo>
                      <a:pt x="162" y="209"/>
                    </a:lnTo>
                    <a:lnTo>
                      <a:pt x="161" y="207"/>
                    </a:lnTo>
                    <a:lnTo>
                      <a:pt x="159" y="207"/>
                    </a:lnTo>
                    <a:lnTo>
                      <a:pt x="157" y="206"/>
                    </a:lnTo>
                    <a:lnTo>
                      <a:pt x="155" y="205"/>
                    </a:lnTo>
                    <a:lnTo>
                      <a:pt x="152" y="205"/>
                    </a:lnTo>
                    <a:lnTo>
                      <a:pt x="150" y="205"/>
                    </a:lnTo>
                    <a:lnTo>
                      <a:pt x="147" y="204"/>
                    </a:lnTo>
                    <a:lnTo>
                      <a:pt x="145" y="204"/>
                    </a:lnTo>
                    <a:lnTo>
                      <a:pt x="142" y="204"/>
                    </a:lnTo>
                    <a:lnTo>
                      <a:pt x="139" y="204"/>
                    </a:lnTo>
                    <a:lnTo>
                      <a:pt x="112" y="204"/>
                    </a:lnTo>
                    <a:lnTo>
                      <a:pt x="112" y="259"/>
                    </a:lnTo>
                    <a:close/>
                    <a:moveTo>
                      <a:pt x="522" y="341"/>
                    </a:moveTo>
                    <a:lnTo>
                      <a:pt x="522" y="4"/>
                    </a:lnTo>
                    <a:lnTo>
                      <a:pt x="673" y="4"/>
                    </a:lnTo>
                    <a:lnTo>
                      <a:pt x="678" y="4"/>
                    </a:lnTo>
                    <a:lnTo>
                      <a:pt x="683" y="4"/>
                    </a:lnTo>
                    <a:lnTo>
                      <a:pt x="687" y="4"/>
                    </a:lnTo>
                    <a:lnTo>
                      <a:pt x="691" y="4"/>
                    </a:lnTo>
                    <a:lnTo>
                      <a:pt x="696" y="5"/>
                    </a:lnTo>
                    <a:lnTo>
                      <a:pt x="699" y="5"/>
                    </a:lnTo>
                    <a:lnTo>
                      <a:pt x="703" y="6"/>
                    </a:lnTo>
                    <a:lnTo>
                      <a:pt x="707" y="6"/>
                    </a:lnTo>
                    <a:lnTo>
                      <a:pt x="710" y="6"/>
                    </a:lnTo>
                    <a:lnTo>
                      <a:pt x="713" y="7"/>
                    </a:lnTo>
                    <a:lnTo>
                      <a:pt x="717" y="8"/>
                    </a:lnTo>
                    <a:lnTo>
                      <a:pt x="720" y="8"/>
                    </a:lnTo>
                    <a:lnTo>
                      <a:pt x="723" y="9"/>
                    </a:lnTo>
                    <a:lnTo>
                      <a:pt x="726" y="10"/>
                    </a:lnTo>
                    <a:lnTo>
                      <a:pt x="728" y="10"/>
                    </a:lnTo>
                    <a:lnTo>
                      <a:pt x="732" y="12"/>
                    </a:lnTo>
                    <a:lnTo>
                      <a:pt x="735" y="12"/>
                    </a:lnTo>
                    <a:lnTo>
                      <a:pt x="737" y="14"/>
                    </a:lnTo>
                    <a:lnTo>
                      <a:pt x="741" y="15"/>
                    </a:lnTo>
                    <a:lnTo>
                      <a:pt x="743" y="17"/>
                    </a:lnTo>
                    <a:lnTo>
                      <a:pt x="746" y="18"/>
                    </a:lnTo>
                    <a:lnTo>
                      <a:pt x="749" y="20"/>
                    </a:lnTo>
                    <a:lnTo>
                      <a:pt x="752" y="21"/>
                    </a:lnTo>
                    <a:lnTo>
                      <a:pt x="754" y="23"/>
                    </a:lnTo>
                    <a:lnTo>
                      <a:pt x="763" y="29"/>
                    </a:lnTo>
                    <a:lnTo>
                      <a:pt x="771" y="35"/>
                    </a:lnTo>
                    <a:lnTo>
                      <a:pt x="778" y="42"/>
                    </a:lnTo>
                    <a:lnTo>
                      <a:pt x="785" y="49"/>
                    </a:lnTo>
                    <a:lnTo>
                      <a:pt x="791" y="56"/>
                    </a:lnTo>
                    <a:lnTo>
                      <a:pt x="795" y="64"/>
                    </a:lnTo>
                    <a:lnTo>
                      <a:pt x="800" y="72"/>
                    </a:lnTo>
                    <a:lnTo>
                      <a:pt x="804" y="81"/>
                    </a:lnTo>
                    <a:lnTo>
                      <a:pt x="806" y="90"/>
                    </a:lnTo>
                    <a:lnTo>
                      <a:pt x="808" y="100"/>
                    </a:lnTo>
                    <a:lnTo>
                      <a:pt x="809" y="109"/>
                    </a:lnTo>
                    <a:lnTo>
                      <a:pt x="809" y="120"/>
                    </a:lnTo>
                    <a:lnTo>
                      <a:pt x="809" y="126"/>
                    </a:lnTo>
                    <a:lnTo>
                      <a:pt x="809" y="132"/>
                    </a:lnTo>
                    <a:lnTo>
                      <a:pt x="808" y="139"/>
                    </a:lnTo>
                    <a:lnTo>
                      <a:pt x="807" y="144"/>
                    </a:lnTo>
                    <a:lnTo>
                      <a:pt x="806" y="150"/>
                    </a:lnTo>
                    <a:lnTo>
                      <a:pt x="804" y="155"/>
                    </a:lnTo>
                    <a:lnTo>
                      <a:pt x="802" y="160"/>
                    </a:lnTo>
                    <a:lnTo>
                      <a:pt x="800" y="165"/>
                    </a:lnTo>
                    <a:lnTo>
                      <a:pt x="798" y="169"/>
                    </a:lnTo>
                    <a:lnTo>
                      <a:pt x="795" y="173"/>
                    </a:lnTo>
                    <a:lnTo>
                      <a:pt x="793" y="178"/>
                    </a:lnTo>
                    <a:lnTo>
                      <a:pt x="789" y="182"/>
                    </a:lnTo>
                    <a:lnTo>
                      <a:pt x="788" y="184"/>
                    </a:lnTo>
                    <a:lnTo>
                      <a:pt x="785" y="187"/>
                    </a:lnTo>
                    <a:lnTo>
                      <a:pt x="782" y="190"/>
                    </a:lnTo>
                    <a:lnTo>
                      <a:pt x="780" y="192"/>
                    </a:lnTo>
                    <a:lnTo>
                      <a:pt x="776" y="195"/>
                    </a:lnTo>
                    <a:lnTo>
                      <a:pt x="772" y="197"/>
                    </a:lnTo>
                    <a:lnTo>
                      <a:pt x="768" y="199"/>
                    </a:lnTo>
                    <a:lnTo>
                      <a:pt x="764" y="201"/>
                    </a:lnTo>
                    <a:lnTo>
                      <a:pt x="759" y="203"/>
                    </a:lnTo>
                    <a:lnTo>
                      <a:pt x="754" y="205"/>
                    </a:lnTo>
                    <a:lnTo>
                      <a:pt x="750" y="206"/>
                    </a:lnTo>
                    <a:lnTo>
                      <a:pt x="743" y="208"/>
                    </a:lnTo>
                    <a:lnTo>
                      <a:pt x="743" y="212"/>
                    </a:lnTo>
                    <a:lnTo>
                      <a:pt x="745" y="212"/>
                    </a:lnTo>
                    <a:lnTo>
                      <a:pt x="748" y="214"/>
                    </a:lnTo>
                    <a:lnTo>
                      <a:pt x="750" y="215"/>
                    </a:lnTo>
                    <a:lnTo>
                      <a:pt x="751" y="216"/>
                    </a:lnTo>
                    <a:lnTo>
                      <a:pt x="752" y="218"/>
                    </a:lnTo>
                    <a:lnTo>
                      <a:pt x="754" y="219"/>
                    </a:lnTo>
                    <a:lnTo>
                      <a:pt x="756" y="220"/>
                    </a:lnTo>
                    <a:lnTo>
                      <a:pt x="756" y="222"/>
                    </a:lnTo>
                    <a:lnTo>
                      <a:pt x="758" y="223"/>
                    </a:lnTo>
                    <a:lnTo>
                      <a:pt x="759" y="225"/>
                    </a:lnTo>
                    <a:lnTo>
                      <a:pt x="760" y="226"/>
                    </a:lnTo>
                    <a:lnTo>
                      <a:pt x="760" y="227"/>
                    </a:lnTo>
                    <a:lnTo>
                      <a:pt x="837" y="341"/>
                    </a:lnTo>
                    <a:lnTo>
                      <a:pt x="696" y="341"/>
                    </a:lnTo>
                    <a:lnTo>
                      <a:pt x="647" y="242"/>
                    </a:lnTo>
                    <a:lnTo>
                      <a:pt x="647" y="241"/>
                    </a:lnTo>
                    <a:lnTo>
                      <a:pt x="646" y="240"/>
                    </a:lnTo>
                    <a:lnTo>
                      <a:pt x="646" y="239"/>
                    </a:lnTo>
                    <a:lnTo>
                      <a:pt x="646" y="238"/>
                    </a:lnTo>
                    <a:lnTo>
                      <a:pt x="646" y="237"/>
                    </a:lnTo>
                    <a:lnTo>
                      <a:pt x="645" y="236"/>
                    </a:lnTo>
                    <a:lnTo>
                      <a:pt x="644" y="235"/>
                    </a:lnTo>
                    <a:lnTo>
                      <a:pt x="644" y="233"/>
                    </a:lnTo>
                    <a:lnTo>
                      <a:pt x="643" y="232"/>
                    </a:lnTo>
                    <a:lnTo>
                      <a:pt x="642" y="231"/>
                    </a:lnTo>
                    <a:lnTo>
                      <a:pt x="640" y="232"/>
                    </a:lnTo>
                    <a:lnTo>
                      <a:pt x="640" y="341"/>
                    </a:lnTo>
                    <a:lnTo>
                      <a:pt x="522" y="341"/>
                    </a:lnTo>
                    <a:close/>
                    <a:moveTo>
                      <a:pt x="640" y="154"/>
                    </a:moveTo>
                    <a:lnTo>
                      <a:pt x="657" y="154"/>
                    </a:lnTo>
                    <a:lnTo>
                      <a:pt x="660" y="153"/>
                    </a:lnTo>
                    <a:lnTo>
                      <a:pt x="663" y="153"/>
                    </a:lnTo>
                    <a:lnTo>
                      <a:pt x="665" y="153"/>
                    </a:lnTo>
                    <a:lnTo>
                      <a:pt x="667" y="152"/>
                    </a:lnTo>
                    <a:lnTo>
                      <a:pt x="669" y="152"/>
                    </a:lnTo>
                    <a:lnTo>
                      <a:pt x="671" y="152"/>
                    </a:lnTo>
                    <a:lnTo>
                      <a:pt x="673" y="151"/>
                    </a:lnTo>
                    <a:lnTo>
                      <a:pt x="674" y="150"/>
                    </a:lnTo>
                    <a:lnTo>
                      <a:pt x="676" y="149"/>
                    </a:lnTo>
                    <a:lnTo>
                      <a:pt x="678" y="148"/>
                    </a:lnTo>
                    <a:lnTo>
                      <a:pt x="679" y="147"/>
                    </a:lnTo>
                    <a:lnTo>
                      <a:pt x="681" y="146"/>
                    </a:lnTo>
                    <a:lnTo>
                      <a:pt x="683" y="145"/>
                    </a:lnTo>
                    <a:lnTo>
                      <a:pt x="684" y="143"/>
                    </a:lnTo>
                    <a:lnTo>
                      <a:pt x="685" y="142"/>
                    </a:lnTo>
                    <a:lnTo>
                      <a:pt x="686" y="140"/>
                    </a:lnTo>
                    <a:lnTo>
                      <a:pt x="687" y="139"/>
                    </a:lnTo>
                    <a:lnTo>
                      <a:pt x="687" y="137"/>
                    </a:lnTo>
                    <a:lnTo>
                      <a:pt x="688" y="135"/>
                    </a:lnTo>
                    <a:lnTo>
                      <a:pt x="689" y="134"/>
                    </a:lnTo>
                    <a:lnTo>
                      <a:pt x="689" y="132"/>
                    </a:lnTo>
                    <a:lnTo>
                      <a:pt x="689" y="130"/>
                    </a:lnTo>
                    <a:lnTo>
                      <a:pt x="689" y="128"/>
                    </a:lnTo>
                    <a:lnTo>
                      <a:pt x="689" y="126"/>
                    </a:lnTo>
                    <a:lnTo>
                      <a:pt x="689" y="124"/>
                    </a:lnTo>
                    <a:lnTo>
                      <a:pt x="689" y="122"/>
                    </a:lnTo>
                    <a:lnTo>
                      <a:pt x="689" y="120"/>
                    </a:lnTo>
                    <a:lnTo>
                      <a:pt x="689" y="117"/>
                    </a:lnTo>
                    <a:lnTo>
                      <a:pt x="689" y="115"/>
                    </a:lnTo>
                    <a:lnTo>
                      <a:pt x="688" y="114"/>
                    </a:lnTo>
                    <a:lnTo>
                      <a:pt x="687" y="112"/>
                    </a:lnTo>
                    <a:lnTo>
                      <a:pt x="687" y="111"/>
                    </a:lnTo>
                    <a:lnTo>
                      <a:pt x="686" y="109"/>
                    </a:lnTo>
                    <a:lnTo>
                      <a:pt x="685" y="107"/>
                    </a:lnTo>
                    <a:lnTo>
                      <a:pt x="683" y="106"/>
                    </a:lnTo>
                    <a:lnTo>
                      <a:pt x="682" y="105"/>
                    </a:lnTo>
                    <a:lnTo>
                      <a:pt x="681" y="103"/>
                    </a:lnTo>
                    <a:lnTo>
                      <a:pt x="679" y="102"/>
                    </a:lnTo>
                    <a:lnTo>
                      <a:pt x="678" y="100"/>
                    </a:lnTo>
                    <a:lnTo>
                      <a:pt x="676" y="100"/>
                    </a:lnTo>
                    <a:lnTo>
                      <a:pt x="675" y="99"/>
                    </a:lnTo>
                    <a:lnTo>
                      <a:pt x="673" y="98"/>
                    </a:lnTo>
                    <a:lnTo>
                      <a:pt x="672" y="98"/>
                    </a:lnTo>
                    <a:lnTo>
                      <a:pt x="670" y="97"/>
                    </a:lnTo>
                    <a:lnTo>
                      <a:pt x="668" y="96"/>
                    </a:lnTo>
                    <a:lnTo>
                      <a:pt x="666" y="96"/>
                    </a:lnTo>
                    <a:lnTo>
                      <a:pt x="664" y="96"/>
                    </a:lnTo>
                    <a:lnTo>
                      <a:pt x="662" y="96"/>
                    </a:lnTo>
                    <a:lnTo>
                      <a:pt x="640" y="96"/>
                    </a:lnTo>
                    <a:lnTo>
                      <a:pt x="640" y="154"/>
                    </a:lnTo>
                    <a:close/>
                    <a:moveTo>
                      <a:pt x="1061" y="341"/>
                    </a:moveTo>
                    <a:lnTo>
                      <a:pt x="1061" y="4"/>
                    </a:lnTo>
                    <a:lnTo>
                      <a:pt x="1289" y="4"/>
                    </a:lnTo>
                    <a:lnTo>
                      <a:pt x="1289" y="96"/>
                    </a:lnTo>
                    <a:lnTo>
                      <a:pt x="1183" y="96"/>
                    </a:lnTo>
                    <a:lnTo>
                      <a:pt x="1183" y="128"/>
                    </a:lnTo>
                    <a:lnTo>
                      <a:pt x="1279" y="128"/>
                    </a:lnTo>
                    <a:lnTo>
                      <a:pt x="1279" y="216"/>
                    </a:lnTo>
                    <a:lnTo>
                      <a:pt x="1183" y="216"/>
                    </a:lnTo>
                    <a:lnTo>
                      <a:pt x="1183" y="248"/>
                    </a:lnTo>
                    <a:lnTo>
                      <a:pt x="1292" y="248"/>
                    </a:lnTo>
                    <a:lnTo>
                      <a:pt x="1292" y="341"/>
                    </a:lnTo>
                    <a:lnTo>
                      <a:pt x="1061" y="341"/>
                    </a:lnTo>
                    <a:close/>
                    <a:moveTo>
                      <a:pt x="1509" y="315"/>
                    </a:moveTo>
                    <a:lnTo>
                      <a:pt x="1547" y="220"/>
                    </a:lnTo>
                    <a:lnTo>
                      <a:pt x="1560" y="230"/>
                    </a:lnTo>
                    <a:lnTo>
                      <a:pt x="1562" y="231"/>
                    </a:lnTo>
                    <a:lnTo>
                      <a:pt x="1565" y="233"/>
                    </a:lnTo>
                    <a:lnTo>
                      <a:pt x="1568" y="235"/>
                    </a:lnTo>
                    <a:lnTo>
                      <a:pt x="1571" y="237"/>
                    </a:lnTo>
                    <a:lnTo>
                      <a:pt x="1573" y="238"/>
                    </a:lnTo>
                    <a:lnTo>
                      <a:pt x="1576" y="240"/>
                    </a:lnTo>
                    <a:lnTo>
                      <a:pt x="1579" y="242"/>
                    </a:lnTo>
                    <a:lnTo>
                      <a:pt x="1581" y="243"/>
                    </a:lnTo>
                    <a:lnTo>
                      <a:pt x="1585" y="244"/>
                    </a:lnTo>
                    <a:lnTo>
                      <a:pt x="1588" y="246"/>
                    </a:lnTo>
                    <a:lnTo>
                      <a:pt x="1591" y="247"/>
                    </a:lnTo>
                    <a:lnTo>
                      <a:pt x="1594" y="248"/>
                    </a:lnTo>
                    <a:lnTo>
                      <a:pt x="1597" y="249"/>
                    </a:lnTo>
                    <a:lnTo>
                      <a:pt x="1601" y="250"/>
                    </a:lnTo>
                    <a:lnTo>
                      <a:pt x="1604" y="251"/>
                    </a:lnTo>
                    <a:lnTo>
                      <a:pt x="1607" y="252"/>
                    </a:lnTo>
                    <a:lnTo>
                      <a:pt x="1610" y="252"/>
                    </a:lnTo>
                    <a:lnTo>
                      <a:pt x="1613" y="253"/>
                    </a:lnTo>
                    <a:lnTo>
                      <a:pt x="1616" y="254"/>
                    </a:lnTo>
                    <a:lnTo>
                      <a:pt x="1619" y="254"/>
                    </a:lnTo>
                    <a:lnTo>
                      <a:pt x="1622" y="255"/>
                    </a:lnTo>
                    <a:lnTo>
                      <a:pt x="1625" y="255"/>
                    </a:lnTo>
                    <a:lnTo>
                      <a:pt x="1628" y="255"/>
                    </a:lnTo>
                    <a:lnTo>
                      <a:pt x="1631" y="255"/>
                    </a:lnTo>
                    <a:lnTo>
                      <a:pt x="1633" y="255"/>
                    </a:lnTo>
                    <a:lnTo>
                      <a:pt x="1635" y="255"/>
                    </a:lnTo>
                    <a:lnTo>
                      <a:pt x="1637" y="255"/>
                    </a:lnTo>
                    <a:lnTo>
                      <a:pt x="1639" y="254"/>
                    </a:lnTo>
                    <a:lnTo>
                      <a:pt x="1641" y="254"/>
                    </a:lnTo>
                    <a:lnTo>
                      <a:pt x="1643" y="253"/>
                    </a:lnTo>
                    <a:lnTo>
                      <a:pt x="1644" y="252"/>
                    </a:lnTo>
                    <a:lnTo>
                      <a:pt x="1646" y="252"/>
                    </a:lnTo>
                    <a:lnTo>
                      <a:pt x="1648" y="251"/>
                    </a:lnTo>
                    <a:lnTo>
                      <a:pt x="1650" y="250"/>
                    </a:lnTo>
                    <a:lnTo>
                      <a:pt x="1651" y="250"/>
                    </a:lnTo>
                    <a:lnTo>
                      <a:pt x="1653" y="249"/>
                    </a:lnTo>
                    <a:lnTo>
                      <a:pt x="1654" y="248"/>
                    </a:lnTo>
                    <a:lnTo>
                      <a:pt x="1655" y="247"/>
                    </a:lnTo>
                    <a:lnTo>
                      <a:pt x="1657" y="246"/>
                    </a:lnTo>
                    <a:lnTo>
                      <a:pt x="1657" y="245"/>
                    </a:lnTo>
                    <a:lnTo>
                      <a:pt x="1658" y="244"/>
                    </a:lnTo>
                    <a:lnTo>
                      <a:pt x="1659" y="243"/>
                    </a:lnTo>
                    <a:lnTo>
                      <a:pt x="1659" y="242"/>
                    </a:lnTo>
                    <a:lnTo>
                      <a:pt x="1660" y="240"/>
                    </a:lnTo>
                    <a:lnTo>
                      <a:pt x="1661" y="239"/>
                    </a:lnTo>
                    <a:lnTo>
                      <a:pt x="1661" y="237"/>
                    </a:lnTo>
                    <a:lnTo>
                      <a:pt x="1661" y="236"/>
                    </a:lnTo>
                    <a:lnTo>
                      <a:pt x="1661" y="235"/>
                    </a:lnTo>
                    <a:lnTo>
                      <a:pt x="1661" y="232"/>
                    </a:lnTo>
                    <a:lnTo>
                      <a:pt x="1661" y="230"/>
                    </a:lnTo>
                    <a:lnTo>
                      <a:pt x="1659" y="229"/>
                    </a:lnTo>
                    <a:lnTo>
                      <a:pt x="1659" y="227"/>
                    </a:lnTo>
                    <a:lnTo>
                      <a:pt x="1657" y="225"/>
                    </a:lnTo>
                    <a:lnTo>
                      <a:pt x="1655" y="223"/>
                    </a:lnTo>
                    <a:lnTo>
                      <a:pt x="1653" y="222"/>
                    </a:lnTo>
                    <a:lnTo>
                      <a:pt x="1651" y="220"/>
                    </a:lnTo>
                    <a:lnTo>
                      <a:pt x="1648" y="220"/>
                    </a:lnTo>
                    <a:lnTo>
                      <a:pt x="1646" y="218"/>
                    </a:lnTo>
                    <a:lnTo>
                      <a:pt x="1642" y="218"/>
                    </a:lnTo>
                    <a:lnTo>
                      <a:pt x="1638" y="218"/>
                    </a:lnTo>
                    <a:lnTo>
                      <a:pt x="1603" y="211"/>
                    </a:lnTo>
                    <a:lnTo>
                      <a:pt x="1597" y="210"/>
                    </a:lnTo>
                    <a:lnTo>
                      <a:pt x="1591" y="207"/>
                    </a:lnTo>
                    <a:lnTo>
                      <a:pt x="1585" y="206"/>
                    </a:lnTo>
                    <a:lnTo>
                      <a:pt x="1579" y="204"/>
                    </a:lnTo>
                    <a:lnTo>
                      <a:pt x="1573" y="202"/>
                    </a:lnTo>
                    <a:lnTo>
                      <a:pt x="1568" y="199"/>
                    </a:lnTo>
                    <a:lnTo>
                      <a:pt x="1563" y="197"/>
                    </a:lnTo>
                    <a:lnTo>
                      <a:pt x="1558" y="194"/>
                    </a:lnTo>
                    <a:lnTo>
                      <a:pt x="1554" y="190"/>
                    </a:lnTo>
                    <a:lnTo>
                      <a:pt x="1550" y="187"/>
                    </a:lnTo>
                    <a:lnTo>
                      <a:pt x="1546" y="183"/>
                    </a:lnTo>
                    <a:lnTo>
                      <a:pt x="1542" y="180"/>
                    </a:lnTo>
                    <a:lnTo>
                      <a:pt x="1538" y="175"/>
                    </a:lnTo>
                    <a:lnTo>
                      <a:pt x="1536" y="171"/>
                    </a:lnTo>
                    <a:lnTo>
                      <a:pt x="1533" y="167"/>
                    </a:lnTo>
                    <a:lnTo>
                      <a:pt x="1530" y="162"/>
                    </a:lnTo>
                    <a:lnTo>
                      <a:pt x="1528" y="158"/>
                    </a:lnTo>
                    <a:lnTo>
                      <a:pt x="1526" y="153"/>
                    </a:lnTo>
                    <a:lnTo>
                      <a:pt x="1525" y="148"/>
                    </a:lnTo>
                    <a:lnTo>
                      <a:pt x="1523" y="143"/>
                    </a:lnTo>
                    <a:lnTo>
                      <a:pt x="1522" y="138"/>
                    </a:lnTo>
                    <a:lnTo>
                      <a:pt x="1521" y="132"/>
                    </a:lnTo>
                    <a:lnTo>
                      <a:pt x="1521" y="127"/>
                    </a:lnTo>
                    <a:lnTo>
                      <a:pt x="1521" y="122"/>
                    </a:lnTo>
                    <a:lnTo>
                      <a:pt x="1521" y="114"/>
                    </a:lnTo>
                    <a:lnTo>
                      <a:pt x="1522" y="107"/>
                    </a:lnTo>
                    <a:lnTo>
                      <a:pt x="1523" y="100"/>
                    </a:lnTo>
                    <a:lnTo>
                      <a:pt x="1524" y="94"/>
                    </a:lnTo>
                    <a:lnTo>
                      <a:pt x="1525" y="87"/>
                    </a:lnTo>
                    <a:lnTo>
                      <a:pt x="1528" y="81"/>
                    </a:lnTo>
                    <a:lnTo>
                      <a:pt x="1530" y="75"/>
                    </a:lnTo>
                    <a:lnTo>
                      <a:pt x="1534" y="69"/>
                    </a:lnTo>
                    <a:lnTo>
                      <a:pt x="1537" y="63"/>
                    </a:lnTo>
                    <a:lnTo>
                      <a:pt x="1540" y="57"/>
                    </a:lnTo>
                    <a:lnTo>
                      <a:pt x="1545" y="52"/>
                    </a:lnTo>
                    <a:lnTo>
                      <a:pt x="1549" y="47"/>
                    </a:lnTo>
                    <a:lnTo>
                      <a:pt x="1557" y="39"/>
                    </a:lnTo>
                    <a:lnTo>
                      <a:pt x="1565" y="32"/>
                    </a:lnTo>
                    <a:lnTo>
                      <a:pt x="1573" y="26"/>
                    </a:lnTo>
                    <a:lnTo>
                      <a:pt x="1582" y="21"/>
                    </a:lnTo>
                    <a:lnTo>
                      <a:pt x="1591" y="16"/>
                    </a:lnTo>
                    <a:lnTo>
                      <a:pt x="1601" y="11"/>
                    </a:lnTo>
                    <a:lnTo>
                      <a:pt x="1611" y="8"/>
                    </a:lnTo>
                    <a:lnTo>
                      <a:pt x="1621" y="5"/>
                    </a:lnTo>
                    <a:lnTo>
                      <a:pt x="1632" y="3"/>
                    </a:lnTo>
                    <a:lnTo>
                      <a:pt x="1644" y="1"/>
                    </a:lnTo>
                    <a:lnTo>
                      <a:pt x="1655" y="0"/>
                    </a:lnTo>
                    <a:lnTo>
                      <a:pt x="1668" y="0"/>
                    </a:lnTo>
                    <a:lnTo>
                      <a:pt x="1673" y="0"/>
                    </a:lnTo>
                    <a:lnTo>
                      <a:pt x="1678" y="0"/>
                    </a:lnTo>
                    <a:lnTo>
                      <a:pt x="1683" y="0"/>
                    </a:lnTo>
                    <a:lnTo>
                      <a:pt x="1687" y="0"/>
                    </a:lnTo>
                    <a:lnTo>
                      <a:pt x="1691" y="1"/>
                    </a:lnTo>
                    <a:lnTo>
                      <a:pt x="1696" y="2"/>
                    </a:lnTo>
                    <a:lnTo>
                      <a:pt x="1700" y="2"/>
                    </a:lnTo>
                    <a:lnTo>
                      <a:pt x="1705" y="2"/>
                    </a:lnTo>
                    <a:lnTo>
                      <a:pt x="1709" y="3"/>
                    </a:lnTo>
                    <a:lnTo>
                      <a:pt x="1713" y="4"/>
                    </a:lnTo>
                    <a:lnTo>
                      <a:pt x="1717" y="4"/>
                    </a:lnTo>
                    <a:lnTo>
                      <a:pt x="1721" y="6"/>
                    </a:lnTo>
                    <a:lnTo>
                      <a:pt x="1726" y="6"/>
                    </a:lnTo>
                    <a:lnTo>
                      <a:pt x="1730" y="8"/>
                    </a:lnTo>
                    <a:lnTo>
                      <a:pt x="1734" y="10"/>
                    </a:lnTo>
                    <a:lnTo>
                      <a:pt x="1739" y="11"/>
                    </a:lnTo>
                    <a:lnTo>
                      <a:pt x="1743" y="12"/>
                    </a:lnTo>
                    <a:lnTo>
                      <a:pt x="1747" y="15"/>
                    </a:lnTo>
                    <a:lnTo>
                      <a:pt x="1752" y="17"/>
                    </a:lnTo>
                    <a:lnTo>
                      <a:pt x="1756" y="19"/>
                    </a:lnTo>
                    <a:lnTo>
                      <a:pt x="1760" y="21"/>
                    </a:lnTo>
                    <a:lnTo>
                      <a:pt x="1765" y="23"/>
                    </a:lnTo>
                    <a:lnTo>
                      <a:pt x="1769" y="25"/>
                    </a:lnTo>
                    <a:lnTo>
                      <a:pt x="1773" y="28"/>
                    </a:lnTo>
                    <a:lnTo>
                      <a:pt x="1740" y="115"/>
                    </a:lnTo>
                    <a:lnTo>
                      <a:pt x="1734" y="110"/>
                    </a:lnTo>
                    <a:lnTo>
                      <a:pt x="1728" y="107"/>
                    </a:lnTo>
                    <a:lnTo>
                      <a:pt x="1721" y="103"/>
                    </a:lnTo>
                    <a:lnTo>
                      <a:pt x="1715" y="100"/>
                    </a:lnTo>
                    <a:lnTo>
                      <a:pt x="1709" y="97"/>
                    </a:lnTo>
                    <a:lnTo>
                      <a:pt x="1704" y="95"/>
                    </a:lnTo>
                    <a:lnTo>
                      <a:pt x="1698" y="93"/>
                    </a:lnTo>
                    <a:lnTo>
                      <a:pt x="1691" y="92"/>
                    </a:lnTo>
                    <a:lnTo>
                      <a:pt x="1686" y="90"/>
                    </a:lnTo>
                    <a:lnTo>
                      <a:pt x="1681" y="90"/>
                    </a:lnTo>
                    <a:lnTo>
                      <a:pt x="1675" y="89"/>
                    </a:lnTo>
                    <a:lnTo>
                      <a:pt x="1669" y="89"/>
                    </a:lnTo>
                    <a:lnTo>
                      <a:pt x="1668" y="89"/>
                    </a:lnTo>
                    <a:lnTo>
                      <a:pt x="1665" y="89"/>
                    </a:lnTo>
                    <a:lnTo>
                      <a:pt x="1663" y="89"/>
                    </a:lnTo>
                    <a:lnTo>
                      <a:pt x="1662" y="89"/>
                    </a:lnTo>
                    <a:lnTo>
                      <a:pt x="1660" y="90"/>
                    </a:lnTo>
                    <a:lnTo>
                      <a:pt x="1659" y="90"/>
                    </a:lnTo>
                    <a:lnTo>
                      <a:pt x="1657" y="90"/>
                    </a:lnTo>
                    <a:lnTo>
                      <a:pt x="1655" y="90"/>
                    </a:lnTo>
                    <a:lnTo>
                      <a:pt x="1654" y="91"/>
                    </a:lnTo>
                    <a:lnTo>
                      <a:pt x="1653" y="92"/>
                    </a:lnTo>
                    <a:lnTo>
                      <a:pt x="1651" y="92"/>
                    </a:lnTo>
                    <a:lnTo>
                      <a:pt x="1650" y="94"/>
                    </a:lnTo>
                    <a:lnTo>
                      <a:pt x="1649" y="94"/>
                    </a:lnTo>
                    <a:lnTo>
                      <a:pt x="1648" y="95"/>
                    </a:lnTo>
                    <a:lnTo>
                      <a:pt x="1647" y="96"/>
                    </a:lnTo>
                    <a:lnTo>
                      <a:pt x="1646" y="97"/>
                    </a:lnTo>
                    <a:lnTo>
                      <a:pt x="1645" y="98"/>
                    </a:lnTo>
                    <a:lnTo>
                      <a:pt x="1644" y="99"/>
                    </a:lnTo>
                    <a:lnTo>
                      <a:pt x="1644" y="100"/>
                    </a:lnTo>
                    <a:lnTo>
                      <a:pt x="1644" y="101"/>
                    </a:lnTo>
                    <a:lnTo>
                      <a:pt x="1643" y="102"/>
                    </a:lnTo>
                    <a:lnTo>
                      <a:pt x="1643" y="104"/>
                    </a:lnTo>
                    <a:lnTo>
                      <a:pt x="1643" y="105"/>
                    </a:lnTo>
                    <a:lnTo>
                      <a:pt x="1642" y="107"/>
                    </a:lnTo>
                    <a:lnTo>
                      <a:pt x="1643" y="108"/>
                    </a:lnTo>
                    <a:lnTo>
                      <a:pt x="1643" y="110"/>
                    </a:lnTo>
                    <a:lnTo>
                      <a:pt x="1644" y="111"/>
                    </a:lnTo>
                    <a:lnTo>
                      <a:pt x="1645" y="113"/>
                    </a:lnTo>
                    <a:lnTo>
                      <a:pt x="1646" y="114"/>
                    </a:lnTo>
                    <a:lnTo>
                      <a:pt x="1648" y="115"/>
                    </a:lnTo>
                    <a:lnTo>
                      <a:pt x="1650" y="117"/>
                    </a:lnTo>
                    <a:lnTo>
                      <a:pt x="1652" y="117"/>
                    </a:lnTo>
                    <a:lnTo>
                      <a:pt x="1654" y="119"/>
                    </a:lnTo>
                    <a:lnTo>
                      <a:pt x="1657" y="120"/>
                    </a:lnTo>
                    <a:lnTo>
                      <a:pt x="1659" y="120"/>
                    </a:lnTo>
                    <a:lnTo>
                      <a:pt x="1662" y="122"/>
                    </a:lnTo>
                    <a:lnTo>
                      <a:pt x="1701" y="130"/>
                    </a:lnTo>
                    <a:lnTo>
                      <a:pt x="1708" y="132"/>
                    </a:lnTo>
                    <a:lnTo>
                      <a:pt x="1714" y="133"/>
                    </a:lnTo>
                    <a:lnTo>
                      <a:pt x="1719" y="135"/>
                    </a:lnTo>
                    <a:lnTo>
                      <a:pt x="1726" y="137"/>
                    </a:lnTo>
                    <a:lnTo>
                      <a:pt x="1731" y="140"/>
                    </a:lnTo>
                    <a:lnTo>
                      <a:pt x="1736" y="142"/>
                    </a:lnTo>
                    <a:lnTo>
                      <a:pt x="1741" y="145"/>
                    </a:lnTo>
                    <a:lnTo>
                      <a:pt x="1745" y="147"/>
                    </a:lnTo>
                    <a:lnTo>
                      <a:pt x="1750" y="150"/>
                    </a:lnTo>
                    <a:lnTo>
                      <a:pt x="1754" y="154"/>
                    </a:lnTo>
                    <a:lnTo>
                      <a:pt x="1758" y="157"/>
                    </a:lnTo>
                    <a:lnTo>
                      <a:pt x="1761" y="161"/>
                    </a:lnTo>
                    <a:lnTo>
                      <a:pt x="1765" y="165"/>
                    </a:lnTo>
                    <a:lnTo>
                      <a:pt x="1769" y="170"/>
                    </a:lnTo>
                    <a:lnTo>
                      <a:pt x="1772" y="175"/>
                    </a:lnTo>
                    <a:lnTo>
                      <a:pt x="1775" y="180"/>
                    </a:lnTo>
                    <a:lnTo>
                      <a:pt x="1777" y="184"/>
                    </a:lnTo>
                    <a:lnTo>
                      <a:pt x="1779" y="190"/>
                    </a:lnTo>
                    <a:lnTo>
                      <a:pt x="1781" y="195"/>
                    </a:lnTo>
                    <a:lnTo>
                      <a:pt x="1782" y="201"/>
                    </a:lnTo>
                    <a:lnTo>
                      <a:pt x="1783" y="207"/>
                    </a:lnTo>
                    <a:lnTo>
                      <a:pt x="1784" y="213"/>
                    </a:lnTo>
                    <a:lnTo>
                      <a:pt x="1784" y="219"/>
                    </a:lnTo>
                    <a:lnTo>
                      <a:pt x="1784" y="226"/>
                    </a:lnTo>
                    <a:lnTo>
                      <a:pt x="1784" y="235"/>
                    </a:lnTo>
                    <a:lnTo>
                      <a:pt x="1783" y="245"/>
                    </a:lnTo>
                    <a:lnTo>
                      <a:pt x="1782" y="254"/>
                    </a:lnTo>
                    <a:lnTo>
                      <a:pt x="1779" y="263"/>
                    </a:lnTo>
                    <a:lnTo>
                      <a:pt x="1775" y="271"/>
                    </a:lnTo>
                    <a:lnTo>
                      <a:pt x="1771" y="279"/>
                    </a:lnTo>
                    <a:lnTo>
                      <a:pt x="1767" y="287"/>
                    </a:lnTo>
                    <a:lnTo>
                      <a:pt x="1762" y="294"/>
                    </a:lnTo>
                    <a:lnTo>
                      <a:pt x="1755" y="301"/>
                    </a:lnTo>
                    <a:lnTo>
                      <a:pt x="1748" y="308"/>
                    </a:lnTo>
                    <a:lnTo>
                      <a:pt x="1741" y="314"/>
                    </a:lnTo>
                    <a:lnTo>
                      <a:pt x="1732" y="320"/>
                    </a:lnTo>
                    <a:lnTo>
                      <a:pt x="1726" y="323"/>
                    </a:lnTo>
                    <a:lnTo>
                      <a:pt x="1718" y="327"/>
                    </a:lnTo>
                    <a:lnTo>
                      <a:pt x="1711" y="331"/>
                    </a:lnTo>
                    <a:lnTo>
                      <a:pt x="1704" y="334"/>
                    </a:lnTo>
                    <a:lnTo>
                      <a:pt x="1697" y="336"/>
                    </a:lnTo>
                    <a:lnTo>
                      <a:pt x="1689" y="338"/>
                    </a:lnTo>
                    <a:lnTo>
                      <a:pt x="1681" y="340"/>
                    </a:lnTo>
                    <a:lnTo>
                      <a:pt x="1673" y="342"/>
                    </a:lnTo>
                    <a:lnTo>
                      <a:pt x="1665" y="343"/>
                    </a:lnTo>
                    <a:lnTo>
                      <a:pt x="1657" y="344"/>
                    </a:lnTo>
                    <a:lnTo>
                      <a:pt x="1648" y="345"/>
                    </a:lnTo>
                    <a:lnTo>
                      <a:pt x="1639" y="345"/>
                    </a:lnTo>
                    <a:lnTo>
                      <a:pt x="1629" y="345"/>
                    </a:lnTo>
                    <a:lnTo>
                      <a:pt x="1618" y="344"/>
                    </a:lnTo>
                    <a:lnTo>
                      <a:pt x="1607" y="343"/>
                    </a:lnTo>
                    <a:lnTo>
                      <a:pt x="1596" y="342"/>
                    </a:lnTo>
                    <a:lnTo>
                      <a:pt x="1585" y="340"/>
                    </a:lnTo>
                    <a:lnTo>
                      <a:pt x="1574" y="337"/>
                    </a:lnTo>
                    <a:lnTo>
                      <a:pt x="1563" y="334"/>
                    </a:lnTo>
                    <a:lnTo>
                      <a:pt x="1552" y="332"/>
                    </a:lnTo>
                    <a:lnTo>
                      <a:pt x="1541" y="328"/>
                    </a:lnTo>
                    <a:lnTo>
                      <a:pt x="1531" y="324"/>
                    </a:lnTo>
                    <a:lnTo>
                      <a:pt x="1520" y="319"/>
                    </a:lnTo>
                    <a:lnTo>
                      <a:pt x="1509" y="315"/>
                    </a:lnTo>
                    <a:close/>
                    <a:moveTo>
                      <a:pt x="2057" y="341"/>
                    </a:moveTo>
                    <a:lnTo>
                      <a:pt x="2057" y="111"/>
                    </a:lnTo>
                    <a:lnTo>
                      <a:pt x="1987" y="114"/>
                    </a:lnTo>
                    <a:lnTo>
                      <a:pt x="1987" y="4"/>
                    </a:lnTo>
                    <a:lnTo>
                      <a:pt x="2244" y="4"/>
                    </a:lnTo>
                    <a:lnTo>
                      <a:pt x="2244" y="114"/>
                    </a:lnTo>
                    <a:lnTo>
                      <a:pt x="2176" y="111"/>
                    </a:lnTo>
                    <a:lnTo>
                      <a:pt x="2176" y="341"/>
                    </a:lnTo>
                    <a:lnTo>
                      <a:pt x="2057" y="341"/>
                    </a:lnTo>
                    <a:close/>
                    <a:moveTo>
                      <a:pt x="2553" y="298"/>
                    </a:moveTo>
                    <a:lnTo>
                      <a:pt x="2545" y="341"/>
                    </a:lnTo>
                    <a:lnTo>
                      <a:pt x="2415" y="341"/>
                    </a:lnTo>
                    <a:lnTo>
                      <a:pt x="2532" y="4"/>
                    </a:lnTo>
                    <a:lnTo>
                      <a:pt x="2667" y="4"/>
                    </a:lnTo>
                    <a:lnTo>
                      <a:pt x="2788" y="341"/>
                    </a:lnTo>
                    <a:lnTo>
                      <a:pt x="2658" y="341"/>
                    </a:lnTo>
                    <a:lnTo>
                      <a:pt x="2647" y="298"/>
                    </a:lnTo>
                    <a:lnTo>
                      <a:pt x="2553" y="298"/>
                    </a:lnTo>
                    <a:close/>
                    <a:moveTo>
                      <a:pt x="2576" y="218"/>
                    </a:moveTo>
                    <a:lnTo>
                      <a:pt x="2626" y="218"/>
                    </a:lnTo>
                    <a:lnTo>
                      <a:pt x="2610" y="154"/>
                    </a:lnTo>
                    <a:lnTo>
                      <a:pt x="2609" y="150"/>
                    </a:lnTo>
                    <a:lnTo>
                      <a:pt x="2608" y="147"/>
                    </a:lnTo>
                    <a:lnTo>
                      <a:pt x="2607" y="143"/>
                    </a:lnTo>
                    <a:lnTo>
                      <a:pt x="2607" y="141"/>
                    </a:lnTo>
                    <a:lnTo>
                      <a:pt x="2606" y="137"/>
                    </a:lnTo>
                    <a:lnTo>
                      <a:pt x="2605" y="134"/>
                    </a:lnTo>
                    <a:lnTo>
                      <a:pt x="2605" y="131"/>
                    </a:lnTo>
                    <a:lnTo>
                      <a:pt x="2604" y="128"/>
                    </a:lnTo>
                    <a:lnTo>
                      <a:pt x="2604" y="125"/>
                    </a:lnTo>
                    <a:lnTo>
                      <a:pt x="2603" y="122"/>
                    </a:lnTo>
                    <a:lnTo>
                      <a:pt x="2603" y="120"/>
                    </a:lnTo>
                    <a:lnTo>
                      <a:pt x="2603" y="117"/>
                    </a:lnTo>
                    <a:lnTo>
                      <a:pt x="2599" y="117"/>
                    </a:lnTo>
                    <a:lnTo>
                      <a:pt x="2598" y="121"/>
                    </a:lnTo>
                    <a:lnTo>
                      <a:pt x="2598" y="124"/>
                    </a:lnTo>
                    <a:lnTo>
                      <a:pt x="2597" y="128"/>
                    </a:lnTo>
                    <a:lnTo>
                      <a:pt x="2596" y="132"/>
                    </a:lnTo>
                    <a:lnTo>
                      <a:pt x="2596" y="135"/>
                    </a:lnTo>
                    <a:lnTo>
                      <a:pt x="2596" y="139"/>
                    </a:lnTo>
                    <a:lnTo>
                      <a:pt x="2595" y="141"/>
                    </a:lnTo>
                    <a:lnTo>
                      <a:pt x="2595" y="144"/>
                    </a:lnTo>
                    <a:lnTo>
                      <a:pt x="2594" y="147"/>
                    </a:lnTo>
                    <a:lnTo>
                      <a:pt x="2594" y="149"/>
                    </a:lnTo>
                    <a:lnTo>
                      <a:pt x="2593" y="152"/>
                    </a:lnTo>
                    <a:lnTo>
                      <a:pt x="2593" y="154"/>
                    </a:lnTo>
                    <a:lnTo>
                      <a:pt x="2576" y="218"/>
                    </a:lnTo>
                    <a:close/>
                    <a:moveTo>
                      <a:pt x="3002" y="341"/>
                    </a:moveTo>
                    <a:lnTo>
                      <a:pt x="3002" y="4"/>
                    </a:lnTo>
                    <a:lnTo>
                      <a:pt x="3119" y="4"/>
                    </a:lnTo>
                    <a:lnTo>
                      <a:pt x="3197" y="131"/>
                    </a:lnTo>
                    <a:lnTo>
                      <a:pt x="3200" y="136"/>
                    </a:lnTo>
                    <a:lnTo>
                      <a:pt x="3203" y="141"/>
                    </a:lnTo>
                    <a:lnTo>
                      <a:pt x="3206" y="145"/>
                    </a:lnTo>
                    <a:lnTo>
                      <a:pt x="3208" y="151"/>
                    </a:lnTo>
                    <a:lnTo>
                      <a:pt x="3211" y="156"/>
                    </a:lnTo>
                    <a:lnTo>
                      <a:pt x="3214" y="161"/>
                    </a:lnTo>
                    <a:lnTo>
                      <a:pt x="3217" y="166"/>
                    </a:lnTo>
                    <a:lnTo>
                      <a:pt x="3219" y="171"/>
                    </a:lnTo>
                    <a:lnTo>
                      <a:pt x="3221" y="176"/>
                    </a:lnTo>
                    <a:lnTo>
                      <a:pt x="3224" y="181"/>
                    </a:lnTo>
                    <a:lnTo>
                      <a:pt x="3226" y="186"/>
                    </a:lnTo>
                    <a:lnTo>
                      <a:pt x="3229" y="191"/>
                    </a:lnTo>
                    <a:lnTo>
                      <a:pt x="3232" y="191"/>
                    </a:lnTo>
                    <a:lnTo>
                      <a:pt x="3231" y="186"/>
                    </a:lnTo>
                    <a:lnTo>
                      <a:pt x="3230" y="183"/>
                    </a:lnTo>
                    <a:lnTo>
                      <a:pt x="3230" y="179"/>
                    </a:lnTo>
                    <a:lnTo>
                      <a:pt x="3229" y="175"/>
                    </a:lnTo>
                    <a:lnTo>
                      <a:pt x="3228" y="171"/>
                    </a:lnTo>
                    <a:lnTo>
                      <a:pt x="3228" y="169"/>
                    </a:lnTo>
                    <a:lnTo>
                      <a:pt x="3228" y="165"/>
                    </a:lnTo>
                    <a:lnTo>
                      <a:pt x="3227" y="162"/>
                    </a:lnTo>
                    <a:lnTo>
                      <a:pt x="3226" y="160"/>
                    </a:lnTo>
                    <a:lnTo>
                      <a:pt x="3226" y="157"/>
                    </a:lnTo>
                    <a:lnTo>
                      <a:pt x="3225" y="155"/>
                    </a:lnTo>
                    <a:lnTo>
                      <a:pt x="3225" y="153"/>
                    </a:lnTo>
                    <a:lnTo>
                      <a:pt x="3225" y="151"/>
                    </a:lnTo>
                    <a:lnTo>
                      <a:pt x="3225" y="148"/>
                    </a:lnTo>
                    <a:lnTo>
                      <a:pt x="3225" y="145"/>
                    </a:lnTo>
                    <a:lnTo>
                      <a:pt x="3225" y="143"/>
                    </a:lnTo>
                    <a:lnTo>
                      <a:pt x="3224" y="139"/>
                    </a:lnTo>
                    <a:lnTo>
                      <a:pt x="3224" y="136"/>
                    </a:lnTo>
                    <a:lnTo>
                      <a:pt x="3224" y="132"/>
                    </a:lnTo>
                    <a:lnTo>
                      <a:pt x="3224" y="128"/>
                    </a:lnTo>
                    <a:lnTo>
                      <a:pt x="3224" y="124"/>
                    </a:lnTo>
                    <a:lnTo>
                      <a:pt x="3224" y="120"/>
                    </a:lnTo>
                    <a:lnTo>
                      <a:pt x="3224" y="115"/>
                    </a:lnTo>
                    <a:lnTo>
                      <a:pt x="3224" y="111"/>
                    </a:lnTo>
                    <a:lnTo>
                      <a:pt x="3222" y="4"/>
                    </a:lnTo>
                    <a:lnTo>
                      <a:pt x="3340" y="4"/>
                    </a:lnTo>
                    <a:lnTo>
                      <a:pt x="3340" y="341"/>
                    </a:lnTo>
                    <a:lnTo>
                      <a:pt x="3222" y="341"/>
                    </a:lnTo>
                    <a:lnTo>
                      <a:pt x="3138" y="207"/>
                    </a:lnTo>
                    <a:lnTo>
                      <a:pt x="3136" y="204"/>
                    </a:lnTo>
                    <a:lnTo>
                      <a:pt x="3134" y="201"/>
                    </a:lnTo>
                    <a:lnTo>
                      <a:pt x="3132" y="197"/>
                    </a:lnTo>
                    <a:lnTo>
                      <a:pt x="3130" y="194"/>
                    </a:lnTo>
                    <a:lnTo>
                      <a:pt x="3128" y="190"/>
                    </a:lnTo>
                    <a:lnTo>
                      <a:pt x="3126" y="187"/>
                    </a:lnTo>
                    <a:lnTo>
                      <a:pt x="3124" y="183"/>
                    </a:lnTo>
                    <a:lnTo>
                      <a:pt x="3122" y="180"/>
                    </a:lnTo>
                    <a:lnTo>
                      <a:pt x="3120" y="175"/>
                    </a:lnTo>
                    <a:lnTo>
                      <a:pt x="3118" y="171"/>
                    </a:lnTo>
                    <a:lnTo>
                      <a:pt x="3116" y="167"/>
                    </a:lnTo>
                    <a:lnTo>
                      <a:pt x="3115" y="164"/>
                    </a:lnTo>
                    <a:lnTo>
                      <a:pt x="3111" y="164"/>
                    </a:lnTo>
                    <a:lnTo>
                      <a:pt x="3112" y="170"/>
                    </a:lnTo>
                    <a:lnTo>
                      <a:pt x="3113" y="176"/>
                    </a:lnTo>
                    <a:lnTo>
                      <a:pt x="3113" y="182"/>
                    </a:lnTo>
                    <a:lnTo>
                      <a:pt x="3114" y="188"/>
                    </a:lnTo>
                    <a:lnTo>
                      <a:pt x="3115" y="194"/>
                    </a:lnTo>
                    <a:lnTo>
                      <a:pt x="3116" y="199"/>
                    </a:lnTo>
                    <a:lnTo>
                      <a:pt x="3116" y="204"/>
                    </a:lnTo>
                    <a:lnTo>
                      <a:pt x="3116" y="209"/>
                    </a:lnTo>
                    <a:lnTo>
                      <a:pt x="3117" y="213"/>
                    </a:lnTo>
                    <a:lnTo>
                      <a:pt x="3117" y="218"/>
                    </a:lnTo>
                    <a:lnTo>
                      <a:pt x="3117" y="222"/>
                    </a:lnTo>
                    <a:lnTo>
                      <a:pt x="3118" y="226"/>
                    </a:lnTo>
                    <a:lnTo>
                      <a:pt x="3119" y="341"/>
                    </a:lnTo>
                    <a:lnTo>
                      <a:pt x="3002" y="341"/>
                    </a:lnTo>
                    <a:close/>
                    <a:moveTo>
                      <a:pt x="3587" y="341"/>
                    </a:moveTo>
                    <a:lnTo>
                      <a:pt x="3587" y="4"/>
                    </a:lnTo>
                    <a:lnTo>
                      <a:pt x="3710" y="4"/>
                    </a:lnTo>
                    <a:lnTo>
                      <a:pt x="3710" y="341"/>
                    </a:lnTo>
                    <a:lnTo>
                      <a:pt x="3587" y="341"/>
                    </a:lnTo>
                    <a:close/>
                    <a:moveTo>
                      <a:pt x="4200" y="332"/>
                    </a:moveTo>
                    <a:lnTo>
                      <a:pt x="4197" y="333"/>
                    </a:lnTo>
                    <a:lnTo>
                      <a:pt x="4195" y="334"/>
                    </a:lnTo>
                    <a:lnTo>
                      <a:pt x="4193" y="335"/>
                    </a:lnTo>
                    <a:lnTo>
                      <a:pt x="4189" y="336"/>
                    </a:lnTo>
                    <a:lnTo>
                      <a:pt x="4186" y="336"/>
                    </a:lnTo>
                    <a:lnTo>
                      <a:pt x="4183" y="338"/>
                    </a:lnTo>
                    <a:lnTo>
                      <a:pt x="4180" y="338"/>
                    </a:lnTo>
                    <a:lnTo>
                      <a:pt x="4176" y="339"/>
                    </a:lnTo>
                    <a:lnTo>
                      <a:pt x="4173" y="340"/>
                    </a:lnTo>
                    <a:lnTo>
                      <a:pt x="4169" y="340"/>
                    </a:lnTo>
                    <a:lnTo>
                      <a:pt x="4165" y="341"/>
                    </a:lnTo>
                    <a:lnTo>
                      <a:pt x="4162" y="342"/>
                    </a:lnTo>
                    <a:lnTo>
                      <a:pt x="4157" y="342"/>
                    </a:lnTo>
                    <a:lnTo>
                      <a:pt x="4153" y="343"/>
                    </a:lnTo>
                    <a:lnTo>
                      <a:pt x="4149" y="343"/>
                    </a:lnTo>
                    <a:lnTo>
                      <a:pt x="4145" y="344"/>
                    </a:lnTo>
                    <a:lnTo>
                      <a:pt x="4141" y="344"/>
                    </a:lnTo>
                    <a:lnTo>
                      <a:pt x="4137" y="345"/>
                    </a:lnTo>
                    <a:lnTo>
                      <a:pt x="4133" y="345"/>
                    </a:lnTo>
                    <a:lnTo>
                      <a:pt x="4128" y="345"/>
                    </a:lnTo>
                    <a:lnTo>
                      <a:pt x="4124" y="345"/>
                    </a:lnTo>
                    <a:lnTo>
                      <a:pt x="4120" y="345"/>
                    </a:lnTo>
                    <a:lnTo>
                      <a:pt x="4116" y="345"/>
                    </a:lnTo>
                    <a:lnTo>
                      <a:pt x="4113" y="345"/>
                    </a:lnTo>
                    <a:lnTo>
                      <a:pt x="4105" y="345"/>
                    </a:lnTo>
                    <a:lnTo>
                      <a:pt x="4097" y="345"/>
                    </a:lnTo>
                    <a:lnTo>
                      <a:pt x="4089" y="343"/>
                    </a:lnTo>
                    <a:lnTo>
                      <a:pt x="4081" y="342"/>
                    </a:lnTo>
                    <a:lnTo>
                      <a:pt x="4074" y="341"/>
                    </a:lnTo>
                    <a:lnTo>
                      <a:pt x="4066" y="339"/>
                    </a:lnTo>
                    <a:lnTo>
                      <a:pt x="4059" y="337"/>
                    </a:lnTo>
                    <a:lnTo>
                      <a:pt x="4052" y="334"/>
                    </a:lnTo>
                    <a:lnTo>
                      <a:pt x="4044" y="332"/>
                    </a:lnTo>
                    <a:lnTo>
                      <a:pt x="4038" y="328"/>
                    </a:lnTo>
                    <a:lnTo>
                      <a:pt x="4031" y="324"/>
                    </a:lnTo>
                    <a:lnTo>
                      <a:pt x="4024" y="321"/>
                    </a:lnTo>
                    <a:lnTo>
                      <a:pt x="4016" y="316"/>
                    </a:lnTo>
                    <a:lnTo>
                      <a:pt x="4009" y="311"/>
                    </a:lnTo>
                    <a:lnTo>
                      <a:pt x="4002" y="306"/>
                    </a:lnTo>
                    <a:lnTo>
                      <a:pt x="3995" y="300"/>
                    </a:lnTo>
                    <a:lnTo>
                      <a:pt x="3989" y="294"/>
                    </a:lnTo>
                    <a:lnTo>
                      <a:pt x="3984" y="288"/>
                    </a:lnTo>
                    <a:lnTo>
                      <a:pt x="3978" y="282"/>
                    </a:lnTo>
                    <a:lnTo>
                      <a:pt x="3973" y="275"/>
                    </a:lnTo>
                    <a:lnTo>
                      <a:pt x="3969" y="267"/>
                    </a:lnTo>
                    <a:lnTo>
                      <a:pt x="3964" y="261"/>
                    </a:lnTo>
                    <a:lnTo>
                      <a:pt x="3960" y="252"/>
                    </a:lnTo>
                    <a:lnTo>
                      <a:pt x="3956" y="245"/>
                    </a:lnTo>
                    <a:lnTo>
                      <a:pt x="3954" y="239"/>
                    </a:lnTo>
                    <a:lnTo>
                      <a:pt x="3952" y="233"/>
                    </a:lnTo>
                    <a:lnTo>
                      <a:pt x="3949" y="228"/>
                    </a:lnTo>
                    <a:lnTo>
                      <a:pt x="3948" y="222"/>
                    </a:lnTo>
                    <a:lnTo>
                      <a:pt x="3946" y="216"/>
                    </a:lnTo>
                    <a:lnTo>
                      <a:pt x="3945" y="211"/>
                    </a:lnTo>
                    <a:lnTo>
                      <a:pt x="3944" y="205"/>
                    </a:lnTo>
                    <a:lnTo>
                      <a:pt x="3943" y="199"/>
                    </a:lnTo>
                    <a:lnTo>
                      <a:pt x="3942" y="193"/>
                    </a:lnTo>
                    <a:lnTo>
                      <a:pt x="3941" y="187"/>
                    </a:lnTo>
                    <a:lnTo>
                      <a:pt x="3941" y="181"/>
                    </a:lnTo>
                    <a:lnTo>
                      <a:pt x="3941" y="175"/>
                    </a:lnTo>
                    <a:lnTo>
                      <a:pt x="3941" y="166"/>
                    </a:lnTo>
                    <a:lnTo>
                      <a:pt x="3942" y="157"/>
                    </a:lnTo>
                    <a:lnTo>
                      <a:pt x="3943" y="149"/>
                    </a:lnTo>
                    <a:lnTo>
                      <a:pt x="3944" y="140"/>
                    </a:lnTo>
                    <a:lnTo>
                      <a:pt x="3946" y="132"/>
                    </a:lnTo>
                    <a:lnTo>
                      <a:pt x="3949" y="124"/>
                    </a:lnTo>
                    <a:lnTo>
                      <a:pt x="3952" y="115"/>
                    </a:lnTo>
                    <a:lnTo>
                      <a:pt x="3954" y="107"/>
                    </a:lnTo>
                    <a:lnTo>
                      <a:pt x="3958" y="99"/>
                    </a:lnTo>
                    <a:lnTo>
                      <a:pt x="3962" y="92"/>
                    </a:lnTo>
                    <a:lnTo>
                      <a:pt x="3967" y="84"/>
                    </a:lnTo>
                    <a:lnTo>
                      <a:pt x="3971" y="77"/>
                    </a:lnTo>
                    <a:lnTo>
                      <a:pt x="3975" y="70"/>
                    </a:lnTo>
                    <a:lnTo>
                      <a:pt x="3981" y="63"/>
                    </a:lnTo>
                    <a:lnTo>
                      <a:pt x="3986" y="57"/>
                    </a:lnTo>
                    <a:lnTo>
                      <a:pt x="3991" y="51"/>
                    </a:lnTo>
                    <a:lnTo>
                      <a:pt x="3997" y="46"/>
                    </a:lnTo>
                    <a:lnTo>
                      <a:pt x="4002" y="41"/>
                    </a:lnTo>
                    <a:lnTo>
                      <a:pt x="4008" y="36"/>
                    </a:lnTo>
                    <a:lnTo>
                      <a:pt x="4014" y="32"/>
                    </a:lnTo>
                    <a:lnTo>
                      <a:pt x="4021" y="27"/>
                    </a:lnTo>
                    <a:lnTo>
                      <a:pt x="4027" y="23"/>
                    </a:lnTo>
                    <a:lnTo>
                      <a:pt x="4033" y="19"/>
                    </a:lnTo>
                    <a:lnTo>
                      <a:pt x="4041" y="16"/>
                    </a:lnTo>
                    <a:lnTo>
                      <a:pt x="4046" y="12"/>
                    </a:lnTo>
                    <a:lnTo>
                      <a:pt x="4052" y="10"/>
                    </a:lnTo>
                    <a:lnTo>
                      <a:pt x="4058" y="8"/>
                    </a:lnTo>
                    <a:lnTo>
                      <a:pt x="4064" y="6"/>
                    </a:lnTo>
                    <a:lnTo>
                      <a:pt x="4070" y="5"/>
                    </a:lnTo>
                    <a:lnTo>
                      <a:pt x="4077" y="4"/>
                    </a:lnTo>
                    <a:lnTo>
                      <a:pt x="4083" y="2"/>
                    </a:lnTo>
                    <a:lnTo>
                      <a:pt x="4090" y="2"/>
                    </a:lnTo>
                    <a:lnTo>
                      <a:pt x="4096" y="1"/>
                    </a:lnTo>
                    <a:lnTo>
                      <a:pt x="4102" y="0"/>
                    </a:lnTo>
                    <a:lnTo>
                      <a:pt x="4109" y="0"/>
                    </a:lnTo>
                    <a:lnTo>
                      <a:pt x="4116" y="0"/>
                    </a:lnTo>
                    <a:lnTo>
                      <a:pt x="4124" y="0"/>
                    </a:lnTo>
                    <a:lnTo>
                      <a:pt x="4131" y="0"/>
                    </a:lnTo>
                    <a:lnTo>
                      <a:pt x="4139" y="1"/>
                    </a:lnTo>
                    <a:lnTo>
                      <a:pt x="4146" y="1"/>
                    </a:lnTo>
                    <a:lnTo>
                      <a:pt x="4153" y="2"/>
                    </a:lnTo>
                    <a:lnTo>
                      <a:pt x="4160" y="3"/>
                    </a:lnTo>
                    <a:lnTo>
                      <a:pt x="4167" y="4"/>
                    </a:lnTo>
                    <a:lnTo>
                      <a:pt x="4174" y="6"/>
                    </a:lnTo>
                    <a:lnTo>
                      <a:pt x="4180" y="7"/>
                    </a:lnTo>
                    <a:lnTo>
                      <a:pt x="4187" y="8"/>
                    </a:lnTo>
                    <a:lnTo>
                      <a:pt x="4193" y="10"/>
                    </a:lnTo>
                    <a:lnTo>
                      <a:pt x="4200" y="12"/>
                    </a:lnTo>
                    <a:lnTo>
                      <a:pt x="4204" y="141"/>
                    </a:lnTo>
                    <a:lnTo>
                      <a:pt x="4200" y="138"/>
                    </a:lnTo>
                    <a:lnTo>
                      <a:pt x="4197" y="135"/>
                    </a:lnTo>
                    <a:lnTo>
                      <a:pt x="4195" y="132"/>
                    </a:lnTo>
                    <a:lnTo>
                      <a:pt x="4191" y="130"/>
                    </a:lnTo>
                    <a:lnTo>
                      <a:pt x="4189" y="128"/>
                    </a:lnTo>
                    <a:lnTo>
                      <a:pt x="4186" y="126"/>
                    </a:lnTo>
                    <a:lnTo>
                      <a:pt x="4184" y="124"/>
                    </a:lnTo>
                    <a:lnTo>
                      <a:pt x="4182" y="123"/>
                    </a:lnTo>
                    <a:lnTo>
                      <a:pt x="4179" y="122"/>
                    </a:lnTo>
                    <a:lnTo>
                      <a:pt x="4177" y="120"/>
                    </a:lnTo>
                    <a:lnTo>
                      <a:pt x="4175" y="118"/>
                    </a:lnTo>
                    <a:lnTo>
                      <a:pt x="4173" y="117"/>
                    </a:lnTo>
                    <a:lnTo>
                      <a:pt x="4169" y="115"/>
                    </a:lnTo>
                    <a:lnTo>
                      <a:pt x="4165" y="114"/>
                    </a:lnTo>
                    <a:lnTo>
                      <a:pt x="4162" y="113"/>
                    </a:lnTo>
                    <a:lnTo>
                      <a:pt x="4158" y="111"/>
                    </a:lnTo>
                    <a:lnTo>
                      <a:pt x="4155" y="110"/>
                    </a:lnTo>
                    <a:lnTo>
                      <a:pt x="4152" y="109"/>
                    </a:lnTo>
                    <a:lnTo>
                      <a:pt x="4148" y="108"/>
                    </a:lnTo>
                    <a:lnTo>
                      <a:pt x="4145" y="107"/>
                    </a:lnTo>
                    <a:lnTo>
                      <a:pt x="4141" y="107"/>
                    </a:lnTo>
                    <a:lnTo>
                      <a:pt x="4139" y="107"/>
                    </a:lnTo>
                    <a:lnTo>
                      <a:pt x="4135" y="107"/>
                    </a:lnTo>
                    <a:lnTo>
                      <a:pt x="4133" y="107"/>
                    </a:lnTo>
                    <a:lnTo>
                      <a:pt x="4127" y="107"/>
                    </a:lnTo>
                    <a:lnTo>
                      <a:pt x="4122" y="107"/>
                    </a:lnTo>
                    <a:lnTo>
                      <a:pt x="4118" y="108"/>
                    </a:lnTo>
                    <a:lnTo>
                      <a:pt x="4113" y="109"/>
                    </a:lnTo>
                    <a:lnTo>
                      <a:pt x="4109" y="110"/>
                    </a:lnTo>
                    <a:lnTo>
                      <a:pt x="4105" y="112"/>
                    </a:lnTo>
                    <a:lnTo>
                      <a:pt x="4101" y="113"/>
                    </a:lnTo>
                    <a:lnTo>
                      <a:pt x="4097" y="116"/>
                    </a:lnTo>
                    <a:lnTo>
                      <a:pt x="4094" y="118"/>
                    </a:lnTo>
                    <a:lnTo>
                      <a:pt x="4090" y="121"/>
                    </a:lnTo>
                    <a:lnTo>
                      <a:pt x="4086" y="124"/>
                    </a:lnTo>
                    <a:lnTo>
                      <a:pt x="4083" y="128"/>
                    </a:lnTo>
                    <a:lnTo>
                      <a:pt x="4080" y="130"/>
                    </a:lnTo>
                    <a:lnTo>
                      <a:pt x="4078" y="134"/>
                    </a:lnTo>
                    <a:lnTo>
                      <a:pt x="4075" y="137"/>
                    </a:lnTo>
                    <a:lnTo>
                      <a:pt x="4073" y="141"/>
                    </a:lnTo>
                    <a:lnTo>
                      <a:pt x="4071" y="144"/>
                    </a:lnTo>
                    <a:lnTo>
                      <a:pt x="4070" y="147"/>
                    </a:lnTo>
                    <a:lnTo>
                      <a:pt x="4068" y="151"/>
                    </a:lnTo>
                    <a:lnTo>
                      <a:pt x="4067" y="155"/>
                    </a:lnTo>
                    <a:lnTo>
                      <a:pt x="4066" y="158"/>
                    </a:lnTo>
                    <a:lnTo>
                      <a:pt x="4066" y="162"/>
                    </a:lnTo>
                    <a:lnTo>
                      <a:pt x="4066" y="167"/>
                    </a:lnTo>
                    <a:lnTo>
                      <a:pt x="4066" y="171"/>
                    </a:lnTo>
                    <a:lnTo>
                      <a:pt x="4066" y="176"/>
                    </a:lnTo>
                    <a:lnTo>
                      <a:pt x="4066" y="181"/>
                    </a:lnTo>
                    <a:lnTo>
                      <a:pt x="4067" y="185"/>
                    </a:lnTo>
                    <a:lnTo>
                      <a:pt x="4068" y="190"/>
                    </a:lnTo>
                    <a:lnTo>
                      <a:pt x="4069" y="194"/>
                    </a:lnTo>
                    <a:lnTo>
                      <a:pt x="4071" y="198"/>
                    </a:lnTo>
                    <a:lnTo>
                      <a:pt x="4073" y="202"/>
                    </a:lnTo>
                    <a:lnTo>
                      <a:pt x="4075" y="205"/>
                    </a:lnTo>
                    <a:lnTo>
                      <a:pt x="4078" y="210"/>
                    </a:lnTo>
                    <a:lnTo>
                      <a:pt x="4081" y="213"/>
                    </a:lnTo>
                    <a:lnTo>
                      <a:pt x="4083" y="216"/>
                    </a:lnTo>
                    <a:lnTo>
                      <a:pt x="4087" y="220"/>
                    </a:lnTo>
                    <a:lnTo>
                      <a:pt x="4090" y="223"/>
                    </a:lnTo>
                    <a:lnTo>
                      <a:pt x="4094" y="225"/>
                    </a:lnTo>
                    <a:lnTo>
                      <a:pt x="4098" y="228"/>
                    </a:lnTo>
                    <a:lnTo>
                      <a:pt x="4101" y="230"/>
                    </a:lnTo>
                    <a:lnTo>
                      <a:pt x="4105" y="232"/>
                    </a:lnTo>
                    <a:lnTo>
                      <a:pt x="4109" y="233"/>
                    </a:lnTo>
                    <a:lnTo>
                      <a:pt x="4113" y="235"/>
                    </a:lnTo>
                    <a:lnTo>
                      <a:pt x="4117" y="236"/>
                    </a:lnTo>
                    <a:lnTo>
                      <a:pt x="4121" y="237"/>
                    </a:lnTo>
                    <a:lnTo>
                      <a:pt x="4126" y="237"/>
                    </a:lnTo>
                    <a:lnTo>
                      <a:pt x="4130" y="237"/>
                    </a:lnTo>
                    <a:lnTo>
                      <a:pt x="4135" y="238"/>
                    </a:lnTo>
                    <a:lnTo>
                      <a:pt x="4138" y="237"/>
                    </a:lnTo>
                    <a:lnTo>
                      <a:pt x="4141" y="237"/>
                    </a:lnTo>
                    <a:lnTo>
                      <a:pt x="4143" y="237"/>
                    </a:lnTo>
                    <a:lnTo>
                      <a:pt x="4147" y="237"/>
                    </a:lnTo>
                    <a:lnTo>
                      <a:pt x="4150" y="237"/>
                    </a:lnTo>
                    <a:lnTo>
                      <a:pt x="4152" y="236"/>
                    </a:lnTo>
                    <a:lnTo>
                      <a:pt x="4155" y="235"/>
                    </a:lnTo>
                    <a:lnTo>
                      <a:pt x="4158" y="235"/>
                    </a:lnTo>
                    <a:lnTo>
                      <a:pt x="4161" y="234"/>
                    </a:lnTo>
                    <a:lnTo>
                      <a:pt x="4163" y="233"/>
                    </a:lnTo>
                    <a:lnTo>
                      <a:pt x="4166" y="232"/>
                    </a:lnTo>
                    <a:lnTo>
                      <a:pt x="4169" y="231"/>
                    </a:lnTo>
                    <a:lnTo>
                      <a:pt x="4171" y="230"/>
                    </a:lnTo>
                    <a:lnTo>
                      <a:pt x="4174" y="229"/>
                    </a:lnTo>
                    <a:lnTo>
                      <a:pt x="4177" y="227"/>
                    </a:lnTo>
                    <a:lnTo>
                      <a:pt x="4180" y="225"/>
                    </a:lnTo>
                    <a:lnTo>
                      <a:pt x="4182" y="223"/>
                    </a:lnTo>
                    <a:lnTo>
                      <a:pt x="4185" y="221"/>
                    </a:lnTo>
                    <a:lnTo>
                      <a:pt x="4189" y="219"/>
                    </a:lnTo>
                    <a:lnTo>
                      <a:pt x="4191" y="216"/>
                    </a:lnTo>
                    <a:lnTo>
                      <a:pt x="4194" y="214"/>
                    </a:lnTo>
                    <a:lnTo>
                      <a:pt x="4197" y="212"/>
                    </a:lnTo>
                    <a:lnTo>
                      <a:pt x="4200" y="209"/>
                    </a:lnTo>
                    <a:lnTo>
                      <a:pt x="4204" y="206"/>
                    </a:lnTo>
                    <a:lnTo>
                      <a:pt x="4200" y="332"/>
                    </a:lnTo>
                    <a:close/>
                    <a:moveTo>
                      <a:pt x="4546" y="298"/>
                    </a:moveTo>
                    <a:lnTo>
                      <a:pt x="4538" y="341"/>
                    </a:lnTo>
                    <a:lnTo>
                      <a:pt x="4408" y="341"/>
                    </a:lnTo>
                    <a:lnTo>
                      <a:pt x="4525" y="4"/>
                    </a:lnTo>
                    <a:lnTo>
                      <a:pt x="4660" y="4"/>
                    </a:lnTo>
                    <a:lnTo>
                      <a:pt x="4781" y="341"/>
                    </a:lnTo>
                    <a:lnTo>
                      <a:pt x="4651" y="341"/>
                    </a:lnTo>
                    <a:lnTo>
                      <a:pt x="4639" y="298"/>
                    </a:lnTo>
                    <a:lnTo>
                      <a:pt x="4546" y="298"/>
                    </a:lnTo>
                    <a:close/>
                    <a:moveTo>
                      <a:pt x="4569" y="218"/>
                    </a:moveTo>
                    <a:lnTo>
                      <a:pt x="4618" y="218"/>
                    </a:lnTo>
                    <a:lnTo>
                      <a:pt x="4602" y="154"/>
                    </a:lnTo>
                    <a:lnTo>
                      <a:pt x="4601" y="150"/>
                    </a:lnTo>
                    <a:lnTo>
                      <a:pt x="4600" y="147"/>
                    </a:lnTo>
                    <a:lnTo>
                      <a:pt x="4600" y="143"/>
                    </a:lnTo>
                    <a:lnTo>
                      <a:pt x="4599" y="141"/>
                    </a:lnTo>
                    <a:lnTo>
                      <a:pt x="4598" y="137"/>
                    </a:lnTo>
                    <a:lnTo>
                      <a:pt x="4598" y="134"/>
                    </a:lnTo>
                    <a:lnTo>
                      <a:pt x="4598" y="131"/>
                    </a:lnTo>
                    <a:lnTo>
                      <a:pt x="4597" y="128"/>
                    </a:lnTo>
                    <a:lnTo>
                      <a:pt x="4596" y="125"/>
                    </a:lnTo>
                    <a:lnTo>
                      <a:pt x="4596" y="122"/>
                    </a:lnTo>
                    <a:lnTo>
                      <a:pt x="4596" y="120"/>
                    </a:lnTo>
                    <a:lnTo>
                      <a:pt x="4596" y="117"/>
                    </a:lnTo>
                    <a:lnTo>
                      <a:pt x="4592" y="117"/>
                    </a:lnTo>
                    <a:lnTo>
                      <a:pt x="4592" y="121"/>
                    </a:lnTo>
                    <a:lnTo>
                      <a:pt x="4591" y="124"/>
                    </a:lnTo>
                    <a:lnTo>
                      <a:pt x="4590" y="128"/>
                    </a:lnTo>
                    <a:lnTo>
                      <a:pt x="4589" y="132"/>
                    </a:lnTo>
                    <a:lnTo>
                      <a:pt x="4589" y="135"/>
                    </a:lnTo>
                    <a:lnTo>
                      <a:pt x="4588" y="139"/>
                    </a:lnTo>
                    <a:lnTo>
                      <a:pt x="4588" y="141"/>
                    </a:lnTo>
                    <a:lnTo>
                      <a:pt x="4587" y="144"/>
                    </a:lnTo>
                    <a:lnTo>
                      <a:pt x="4587" y="147"/>
                    </a:lnTo>
                    <a:lnTo>
                      <a:pt x="4587" y="149"/>
                    </a:lnTo>
                    <a:lnTo>
                      <a:pt x="4586" y="152"/>
                    </a:lnTo>
                    <a:lnTo>
                      <a:pt x="4586" y="154"/>
                    </a:lnTo>
                    <a:lnTo>
                      <a:pt x="4569" y="21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6165" name="Freeform 32"/>
              <p:cNvSpPr>
                <a:spLocks noEditPoints="1"/>
              </p:cNvSpPr>
              <p:nvPr/>
            </p:nvSpPr>
            <p:spPr bwMode="auto">
              <a:xfrm>
                <a:off x="5747" y="2503"/>
                <a:ext cx="413" cy="204"/>
              </a:xfrm>
              <a:custGeom>
                <a:avLst/>
                <a:gdLst>
                  <a:gd name="T0" fmla="*/ 38 w 413"/>
                  <a:gd name="T1" fmla="*/ 217 h 202"/>
                  <a:gd name="T2" fmla="*/ 12 w 413"/>
                  <a:gd name="T3" fmla="*/ 212 h 202"/>
                  <a:gd name="T4" fmla="*/ 1 w 413"/>
                  <a:gd name="T5" fmla="*/ 174 h 202"/>
                  <a:gd name="T6" fmla="*/ 3 w 413"/>
                  <a:gd name="T7" fmla="*/ 109 h 202"/>
                  <a:gd name="T8" fmla="*/ 12 w 413"/>
                  <a:gd name="T9" fmla="*/ 89 h 202"/>
                  <a:gd name="T10" fmla="*/ 26 w 413"/>
                  <a:gd name="T11" fmla="*/ 82 h 202"/>
                  <a:gd name="T12" fmla="*/ 39 w 413"/>
                  <a:gd name="T13" fmla="*/ 83 h 202"/>
                  <a:gd name="T14" fmla="*/ 48 w 413"/>
                  <a:gd name="T15" fmla="*/ 88 h 202"/>
                  <a:gd name="T16" fmla="*/ 29 w 413"/>
                  <a:gd name="T17" fmla="*/ 96 h 202"/>
                  <a:gd name="T18" fmla="*/ 19 w 413"/>
                  <a:gd name="T19" fmla="*/ 115 h 202"/>
                  <a:gd name="T20" fmla="*/ 17 w 413"/>
                  <a:gd name="T21" fmla="*/ 169 h 202"/>
                  <a:gd name="T22" fmla="*/ 23 w 413"/>
                  <a:gd name="T23" fmla="*/ 200 h 202"/>
                  <a:gd name="T24" fmla="*/ 40 w 413"/>
                  <a:gd name="T25" fmla="*/ 205 h 202"/>
                  <a:gd name="T26" fmla="*/ 51 w 413"/>
                  <a:gd name="T27" fmla="*/ 184 h 202"/>
                  <a:gd name="T28" fmla="*/ 52 w 413"/>
                  <a:gd name="T29" fmla="*/ 127 h 202"/>
                  <a:gd name="T30" fmla="*/ 45 w 413"/>
                  <a:gd name="T31" fmla="*/ 99 h 202"/>
                  <a:gd name="T32" fmla="*/ 109 w 413"/>
                  <a:gd name="T33" fmla="*/ 194 h 202"/>
                  <a:gd name="T34" fmla="*/ 117 w 413"/>
                  <a:gd name="T35" fmla="*/ 198 h 202"/>
                  <a:gd name="T36" fmla="*/ 120 w 413"/>
                  <a:gd name="T37" fmla="*/ 208 h 202"/>
                  <a:gd name="T38" fmla="*/ 116 w 413"/>
                  <a:gd name="T39" fmla="*/ 216 h 202"/>
                  <a:gd name="T40" fmla="*/ 107 w 413"/>
                  <a:gd name="T41" fmla="*/ 218 h 202"/>
                  <a:gd name="T42" fmla="*/ 99 w 413"/>
                  <a:gd name="T43" fmla="*/ 214 h 202"/>
                  <a:gd name="T44" fmla="*/ 96 w 413"/>
                  <a:gd name="T45" fmla="*/ 205 h 202"/>
                  <a:gd name="T46" fmla="*/ 100 w 413"/>
                  <a:gd name="T47" fmla="*/ 197 h 202"/>
                  <a:gd name="T48" fmla="*/ 108 w 413"/>
                  <a:gd name="T49" fmla="*/ 194 h 202"/>
                  <a:gd name="T50" fmla="*/ 206 w 413"/>
                  <a:gd name="T51" fmla="*/ 95 h 202"/>
                  <a:gd name="T52" fmla="*/ 215 w 413"/>
                  <a:gd name="T53" fmla="*/ 116 h 202"/>
                  <a:gd name="T54" fmla="*/ 217 w 413"/>
                  <a:gd name="T55" fmla="*/ 145 h 202"/>
                  <a:gd name="T56" fmla="*/ 187 w 413"/>
                  <a:gd name="T57" fmla="*/ 218 h 202"/>
                  <a:gd name="T58" fmla="*/ 145 w 413"/>
                  <a:gd name="T59" fmla="*/ 162 h 202"/>
                  <a:gd name="T60" fmla="*/ 176 w 413"/>
                  <a:gd name="T61" fmla="*/ 82 h 202"/>
                  <a:gd name="T62" fmla="*/ 163 w 413"/>
                  <a:gd name="T63" fmla="*/ 125 h 202"/>
                  <a:gd name="T64" fmla="*/ 173 w 413"/>
                  <a:gd name="T65" fmla="*/ 201 h 202"/>
                  <a:gd name="T66" fmla="*/ 199 w 413"/>
                  <a:gd name="T67" fmla="*/ 176 h 202"/>
                  <a:gd name="T68" fmla="*/ 189 w 413"/>
                  <a:gd name="T69" fmla="*/ 100 h 202"/>
                  <a:gd name="T70" fmla="*/ 258 w 413"/>
                  <a:gd name="T71" fmla="*/ 195 h 202"/>
                  <a:gd name="T72" fmla="*/ 265 w 413"/>
                  <a:gd name="T73" fmla="*/ 201 h 202"/>
                  <a:gd name="T74" fmla="*/ 265 w 413"/>
                  <a:gd name="T75" fmla="*/ 211 h 202"/>
                  <a:gd name="T76" fmla="*/ 258 w 413"/>
                  <a:gd name="T77" fmla="*/ 218 h 202"/>
                  <a:gd name="T78" fmla="*/ 249 w 413"/>
                  <a:gd name="T79" fmla="*/ 218 h 202"/>
                  <a:gd name="T80" fmla="*/ 243 w 413"/>
                  <a:gd name="T81" fmla="*/ 211 h 202"/>
                  <a:gd name="T82" fmla="*/ 243 w 413"/>
                  <a:gd name="T83" fmla="*/ 201 h 202"/>
                  <a:gd name="T84" fmla="*/ 249 w 413"/>
                  <a:gd name="T85" fmla="*/ 195 h 202"/>
                  <a:gd name="T86" fmla="*/ 338 w 413"/>
                  <a:gd name="T87" fmla="*/ 83 h 202"/>
                  <a:gd name="T88" fmla="*/ 357 w 413"/>
                  <a:gd name="T89" fmla="*/ 103 h 202"/>
                  <a:gd name="T90" fmla="*/ 361 w 413"/>
                  <a:gd name="T91" fmla="*/ 126 h 202"/>
                  <a:gd name="T92" fmla="*/ 359 w 413"/>
                  <a:gd name="T93" fmla="*/ 190 h 202"/>
                  <a:gd name="T94" fmla="*/ 307 w 413"/>
                  <a:gd name="T95" fmla="*/ 211 h 202"/>
                  <a:gd name="T96" fmla="*/ 295 w 413"/>
                  <a:gd name="T97" fmla="*/ 110 h 202"/>
                  <a:gd name="T98" fmla="*/ 321 w 413"/>
                  <a:gd name="T99" fmla="*/ 99 h 202"/>
                  <a:gd name="T100" fmla="*/ 308 w 413"/>
                  <a:gd name="T101" fmla="*/ 170 h 202"/>
                  <a:gd name="T102" fmla="*/ 333 w 413"/>
                  <a:gd name="T103" fmla="*/ 203 h 202"/>
                  <a:gd name="T104" fmla="*/ 346 w 413"/>
                  <a:gd name="T105" fmla="*/ 131 h 202"/>
                  <a:gd name="T106" fmla="*/ 327 w 413"/>
                  <a:gd name="T107" fmla="*/ 97 h 202"/>
                  <a:gd name="T108" fmla="*/ 408 w 413"/>
                  <a:gd name="T109" fmla="*/ 197 h 202"/>
                  <a:gd name="T110" fmla="*/ 412 w 413"/>
                  <a:gd name="T111" fmla="*/ 205 h 202"/>
                  <a:gd name="T112" fmla="*/ 409 w 413"/>
                  <a:gd name="T113" fmla="*/ 214 h 202"/>
                  <a:gd name="T114" fmla="*/ 400 w 413"/>
                  <a:gd name="T115" fmla="*/ 218 h 202"/>
                  <a:gd name="T116" fmla="*/ 392 w 413"/>
                  <a:gd name="T117" fmla="*/ 216 h 202"/>
                  <a:gd name="T118" fmla="*/ 388 w 413"/>
                  <a:gd name="T119" fmla="*/ 207 h 202"/>
                  <a:gd name="T120" fmla="*/ 390 w 413"/>
                  <a:gd name="T121" fmla="*/ 198 h 202"/>
                  <a:gd name="T122" fmla="*/ 398 w 413"/>
                  <a:gd name="T123" fmla="*/ 194 h 20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413"/>
                  <a:gd name="T187" fmla="*/ 0 h 202"/>
                  <a:gd name="T188" fmla="*/ 413 w 413"/>
                  <a:gd name="T189" fmla="*/ 202 h 202"/>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413" h="202">
                    <a:moveTo>
                      <a:pt x="67" y="0"/>
                    </a:moveTo>
                    <a:lnTo>
                      <a:pt x="67" y="201"/>
                    </a:lnTo>
                    <a:lnTo>
                      <a:pt x="51" y="201"/>
                    </a:lnTo>
                    <a:lnTo>
                      <a:pt x="51" y="192"/>
                    </a:lnTo>
                    <a:lnTo>
                      <a:pt x="49" y="193"/>
                    </a:lnTo>
                    <a:lnTo>
                      <a:pt x="48" y="195"/>
                    </a:lnTo>
                    <a:lnTo>
                      <a:pt x="47" y="196"/>
                    </a:lnTo>
                    <a:lnTo>
                      <a:pt x="45" y="198"/>
                    </a:lnTo>
                    <a:lnTo>
                      <a:pt x="43" y="198"/>
                    </a:lnTo>
                    <a:lnTo>
                      <a:pt x="42" y="200"/>
                    </a:lnTo>
                    <a:lnTo>
                      <a:pt x="40" y="200"/>
                    </a:lnTo>
                    <a:lnTo>
                      <a:pt x="38" y="201"/>
                    </a:lnTo>
                    <a:lnTo>
                      <a:pt x="36" y="202"/>
                    </a:lnTo>
                    <a:lnTo>
                      <a:pt x="34" y="202"/>
                    </a:lnTo>
                    <a:lnTo>
                      <a:pt x="32" y="202"/>
                    </a:lnTo>
                    <a:lnTo>
                      <a:pt x="30" y="202"/>
                    </a:lnTo>
                    <a:lnTo>
                      <a:pt x="27" y="202"/>
                    </a:lnTo>
                    <a:lnTo>
                      <a:pt x="25" y="202"/>
                    </a:lnTo>
                    <a:lnTo>
                      <a:pt x="23" y="201"/>
                    </a:lnTo>
                    <a:lnTo>
                      <a:pt x="21" y="200"/>
                    </a:lnTo>
                    <a:lnTo>
                      <a:pt x="18" y="200"/>
                    </a:lnTo>
                    <a:lnTo>
                      <a:pt x="17" y="199"/>
                    </a:lnTo>
                    <a:lnTo>
                      <a:pt x="14" y="198"/>
                    </a:lnTo>
                    <a:lnTo>
                      <a:pt x="12" y="196"/>
                    </a:lnTo>
                    <a:lnTo>
                      <a:pt x="11" y="194"/>
                    </a:lnTo>
                    <a:lnTo>
                      <a:pt x="9" y="192"/>
                    </a:lnTo>
                    <a:lnTo>
                      <a:pt x="8" y="189"/>
                    </a:lnTo>
                    <a:lnTo>
                      <a:pt x="7" y="187"/>
                    </a:lnTo>
                    <a:lnTo>
                      <a:pt x="6" y="185"/>
                    </a:lnTo>
                    <a:lnTo>
                      <a:pt x="5" y="181"/>
                    </a:lnTo>
                    <a:lnTo>
                      <a:pt x="4" y="179"/>
                    </a:lnTo>
                    <a:lnTo>
                      <a:pt x="3" y="174"/>
                    </a:lnTo>
                    <a:lnTo>
                      <a:pt x="2" y="171"/>
                    </a:lnTo>
                    <a:lnTo>
                      <a:pt x="2" y="167"/>
                    </a:lnTo>
                    <a:lnTo>
                      <a:pt x="1" y="163"/>
                    </a:lnTo>
                    <a:lnTo>
                      <a:pt x="1" y="158"/>
                    </a:lnTo>
                    <a:lnTo>
                      <a:pt x="0" y="153"/>
                    </a:lnTo>
                    <a:lnTo>
                      <a:pt x="0" y="149"/>
                    </a:lnTo>
                    <a:lnTo>
                      <a:pt x="0" y="143"/>
                    </a:lnTo>
                    <a:lnTo>
                      <a:pt x="0" y="138"/>
                    </a:lnTo>
                    <a:lnTo>
                      <a:pt x="0" y="132"/>
                    </a:lnTo>
                    <a:lnTo>
                      <a:pt x="0" y="127"/>
                    </a:lnTo>
                    <a:lnTo>
                      <a:pt x="0" y="121"/>
                    </a:lnTo>
                    <a:lnTo>
                      <a:pt x="1" y="117"/>
                    </a:lnTo>
                    <a:lnTo>
                      <a:pt x="1" y="112"/>
                    </a:lnTo>
                    <a:lnTo>
                      <a:pt x="2" y="108"/>
                    </a:lnTo>
                    <a:lnTo>
                      <a:pt x="2" y="104"/>
                    </a:lnTo>
                    <a:lnTo>
                      <a:pt x="3" y="101"/>
                    </a:lnTo>
                    <a:lnTo>
                      <a:pt x="4" y="97"/>
                    </a:lnTo>
                    <a:lnTo>
                      <a:pt x="5" y="94"/>
                    </a:lnTo>
                    <a:lnTo>
                      <a:pt x="6" y="91"/>
                    </a:lnTo>
                    <a:lnTo>
                      <a:pt x="7" y="89"/>
                    </a:lnTo>
                    <a:lnTo>
                      <a:pt x="8" y="88"/>
                    </a:lnTo>
                    <a:lnTo>
                      <a:pt x="8" y="87"/>
                    </a:lnTo>
                    <a:lnTo>
                      <a:pt x="9" y="86"/>
                    </a:lnTo>
                    <a:lnTo>
                      <a:pt x="10" y="84"/>
                    </a:lnTo>
                    <a:lnTo>
                      <a:pt x="11" y="82"/>
                    </a:lnTo>
                    <a:lnTo>
                      <a:pt x="12" y="82"/>
                    </a:lnTo>
                    <a:lnTo>
                      <a:pt x="12" y="81"/>
                    </a:lnTo>
                    <a:lnTo>
                      <a:pt x="14" y="80"/>
                    </a:lnTo>
                    <a:lnTo>
                      <a:pt x="16" y="79"/>
                    </a:lnTo>
                    <a:lnTo>
                      <a:pt x="17" y="78"/>
                    </a:lnTo>
                    <a:lnTo>
                      <a:pt x="18" y="77"/>
                    </a:lnTo>
                    <a:lnTo>
                      <a:pt x="19" y="76"/>
                    </a:lnTo>
                    <a:lnTo>
                      <a:pt x="20" y="76"/>
                    </a:lnTo>
                    <a:lnTo>
                      <a:pt x="21" y="75"/>
                    </a:lnTo>
                    <a:lnTo>
                      <a:pt x="23" y="75"/>
                    </a:lnTo>
                    <a:lnTo>
                      <a:pt x="23" y="74"/>
                    </a:lnTo>
                    <a:lnTo>
                      <a:pt x="25" y="74"/>
                    </a:lnTo>
                    <a:lnTo>
                      <a:pt x="26" y="74"/>
                    </a:lnTo>
                    <a:lnTo>
                      <a:pt x="27" y="74"/>
                    </a:lnTo>
                    <a:lnTo>
                      <a:pt x="29" y="74"/>
                    </a:lnTo>
                    <a:lnTo>
                      <a:pt x="30" y="74"/>
                    </a:lnTo>
                    <a:lnTo>
                      <a:pt x="32" y="74"/>
                    </a:lnTo>
                    <a:lnTo>
                      <a:pt x="33" y="74"/>
                    </a:lnTo>
                    <a:lnTo>
                      <a:pt x="34" y="74"/>
                    </a:lnTo>
                    <a:lnTo>
                      <a:pt x="35" y="74"/>
                    </a:lnTo>
                    <a:lnTo>
                      <a:pt x="36" y="74"/>
                    </a:lnTo>
                    <a:lnTo>
                      <a:pt x="37" y="74"/>
                    </a:lnTo>
                    <a:lnTo>
                      <a:pt x="38" y="74"/>
                    </a:lnTo>
                    <a:lnTo>
                      <a:pt x="39" y="75"/>
                    </a:lnTo>
                    <a:lnTo>
                      <a:pt x="40" y="75"/>
                    </a:lnTo>
                    <a:lnTo>
                      <a:pt x="40" y="76"/>
                    </a:lnTo>
                    <a:lnTo>
                      <a:pt x="41" y="76"/>
                    </a:lnTo>
                    <a:lnTo>
                      <a:pt x="42" y="76"/>
                    </a:lnTo>
                    <a:lnTo>
                      <a:pt x="43" y="76"/>
                    </a:lnTo>
                    <a:lnTo>
                      <a:pt x="44" y="77"/>
                    </a:lnTo>
                    <a:lnTo>
                      <a:pt x="45" y="77"/>
                    </a:lnTo>
                    <a:lnTo>
                      <a:pt x="45" y="78"/>
                    </a:lnTo>
                    <a:lnTo>
                      <a:pt x="46" y="78"/>
                    </a:lnTo>
                    <a:lnTo>
                      <a:pt x="47" y="79"/>
                    </a:lnTo>
                    <a:lnTo>
                      <a:pt x="47" y="80"/>
                    </a:lnTo>
                    <a:lnTo>
                      <a:pt x="48" y="80"/>
                    </a:lnTo>
                    <a:lnTo>
                      <a:pt x="49" y="81"/>
                    </a:lnTo>
                    <a:lnTo>
                      <a:pt x="49" y="82"/>
                    </a:lnTo>
                    <a:lnTo>
                      <a:pt x="50" y="83"/>
                    </a:lnTo>
                    <a:lnTo>
                      <a:pt x="51" y="84"/>
                    </a:lnTo>
                    <a:lnTo>
                      <a:pt x="51" y="0"/>
                    </a:lnTo>
                    <a:lnTo>
                      <a:pt x="67" y="0"/>
                    </a:lnTo>
                    <a:close/>
                    <a:moveTo>
                      <a:pt x="35" y="87"/>
                    </a:moveTo>
                    <a:lnTo>
                      <a:pt x="33" y="87"/>
                    </a:lnTo>
                    <a:lnTo>
                      <a:pt x="32" y="87"/>
                    </a:lnTo>
                    <a:lnTo>
                      <a:pt x="30" y="87"/>
                    </a:lnTo>
                    <a:lnTo>
                      <a:pt x="29" y="88"/>
                    </a:lnTo>
                    <a:lnTo>
                      <a:pt x="27" y="89"/>
                    </a:lnTo>
                    <a:lnTo>
                      <a:pt x="25" y="91"/>
                    </a:lnTo>
                    <a:lnTo>
                      <a:pt x="24" y="91"/>
                    </a:lnTo>
                    <a:lnTo>
                      <a:pt x="23" y="93"/>
                    </a:lnTo>
                    <a:lnTo>
                      <a:pt x="22" y="94"/>
                    </a:lnTo>
                    <a:lnTo>
                      <a:pt x="21" y="96"/>
                    </a:lnTo>
                    <a:lnTo>
                      <a:pt x="21" y="98"/>
                    </a:lnTo>
                    <a:lnTo>
                      <a:pt x="20" y="99"/>
                    </a:lnTo>
                    <a:lnTo>
                      <a:pt x="19" y="102"/>
                    </a:lnTo>
                    <a:lnTo>
                      <a:pt x="19" y="104"/>
                    </a:lnTo>
                    <a:lnTo>
                      <a:pt x="19" y="107"/>
                    </a:lnTo>
                    <a:lnTo>
                      <a:pt x="18" y="110"/>
                    </a:lnTo>
                    <a:lnTo>
                      <a:pt x="18" y="112"/>
                    </a:lnTo>
                    <a:lnTo>
                      <a:pt x="17" y="116"/>
                    </a:lnTo>
                    <a:lnTo>
                      <a:pt x="17" y="119"/>
                    </a:lnTo>
                    <a:lnTo>
                      <a:pt x="17" y="123"/>
                    </a:lnTo>
                    <a:lnTo>
                      <a:pt x="17" y="127"/>
                    </a:lnTo>
                    <a:lnTo>
                      <a:pt x="17" y="131"/>
                    </a:lnTo>
                    <a:lnTo>
                      <a:pt x="17" y="136"/>
                    </a:lnTo>
                    <a:lnTo>
                      <a:pt x="17" y="140"/>
                    </a:lnTo>
                    <a:lnTo>
                      <a:pt x="17" y="145"/>
                    </a:lnTo>
                    <a:lnTo>
                      <a:pt x="17" y="149"/>
                    </a:lnTo>
                    <a:lnTo>
                      <a:pt x="17" y="153"/>
                    </a:lnTo>
                    <a:lnTo>
                      <a:pt x="17" y="157"/>
                    </a:lnTo>
                    <a:lnTo>
                      <a:pt x="18" y="162"/>
                    </a:lnTo>
                    <a:lnTo>
                      <a:pt x="18" y="165"/>
                    </a:lnTo>
                    <a:lnTo>
                      <a:pt x="19" y="168"/>
                    </a:lnTo>
                    <a:lnTo>
                      <a:pt x="19" y="170"/>
                    </a:lnTo>
                    <a:lnTo>
                      <a:pt x="19" y="173"/>
                    </a:lnTo>
                    <a:lnTo>
                      <a:pt x="20" y="176"/>
                    </a:lnTo>
                    <a:lnTo>
                      <a:pt x="21" y="178"/>
                    </a:lnTo>
                    <a:lnTo>
                      <a:pt x="21" y="179"/>
                    </a:lnTo>
                    <a:lnTo>
                      <a:pt x="22" y="181"/>
                    </a:lnTo>
                    <a:lnTo>
                      <a:pt x="23" y="183"/>
                    </a:lnTo>
                    <a:lnTo>
                      <a:pt x="23" y="184"/>
                    </a:lnTo>
                    <a:lnTo>
                      <a:pt x="25" y="185"/>
                    </a:lnTo>
                    <a:lnTo>
                      <a:pt x="26" y="187"/>
                    </a:lnTo>
                    <a:lnTo>
                      <a:pt x="27" y="187"/>
                    </a:lnTo>
                    <a:lnTo>
                      <a:pt x="29" y="189"/>
                    </a:lnTo>
                    <a:lnTo>
                      <a:pt x="30" y="189"/>
                    </a:lnTo>
                    <a:lnTo>
                      <a:pt x="32" y="189"/>
                    </a:lnTo>
                    <a:lnTo>
                      <a:pt x="33" y="189"/>
                    </a:lnTo>
                    <a:lnTo>
                      <a:pt x="35" y="190"/>
                    </a:lnTo>
                    <a:lnTo>
                      <a:pt x="36" y="189"/>
                    </a:lnTo>
                    <a:lnTo>
                      <a:pt x="38" y="189"/>
                    </a:lnTo>
                    <a:lnTo>
                      <a:pt x="39" y="189"/>
                    </a:lnTo>
                    <a:lnTo>
                      <a:pt x="40" y="189"/>
                    </a:lnTo>
                    <a:lnTo>
                      <a:pt x="42" y="187"/>
                    </a:lnTo>
                    <a:lnTo>
                      <a:pt x="43" y="187"/>
                    </a:lnTo>
                    <a:lnTo>
                      <a:pt x="45" y="186"/>
                    </a:lnTo>
                    <a:lnTo>
                      <a:pt x="45" y="185"/>
                    </a:lnTo>
                    <a:lnTo>
                      <a:pt x="47" y="183"/>
                    </a:lnTo>
                    <a:lnTo>
                      <a:pt x="47" y="182"/>
                    </a:lnTo>
                    <a:lnTo>
                      <a:pt x="48" y="180"/>
                    </a:lnTo>
                    <a:lnTo>
                      <a:pt x="49" y="179"/>
                    </a:lnTo>
                    <a:lnTo>
                      <a:pt x="49" y="177"/>
                    </a:lnTo>
                    <a:lnTo>
                      <a:pt x="49" y="174"/>
                    </a:lnTo>
                    <a:lnTo>
                      <a:pt x="50" y="171"/>
                    </a:lnTo>
                    <a:lnTo>
                      <a:pt x="51" y="168"/>
                    </a:lnTo>
                    <a:lnTo>
                      <a:pt x="51" y="166"/>
                    </a:lnTo>
                    <a:lnTo>
                      <a:pt x="51" y="162"/>
                    </a:lnTo>
                    <a:lnTo>
                      <a:pt x="51" y="158"/>
                    </a:lnTo>
                    <a:lnTo>
                      <a:pt x="52" y="154"/>
                    </a:lnTo>
                    <a:lnTo>
                      <a:pt x="52" y="150"/>
                    </a:lnTo>
                    <a:lnTo>
                      <a:pt x="52" y="146"/>
                    </a:lnTo>
                    <a:lnTo>
                      <a:pt x="52" y="141"/>
                    </a:lnTo>
                    <a:lnTo>
                      <a:pt x="53" y="136"/>
                    </a:lnTo>
                    <a:lnTo>
                      <a:pt x="52" y="132"/>
                    </a:lnTo>
                    <a:lnTo>
                      <a:pt x="52" y="127"/>
                    </a:lnTo>
                    <a:lnTo>
                      <a:pt x="52" y="123"/>
                    </a:lnTo>
                    <a:lnTo>
                      <a:pt x="52" y="119"/>
                    </a:lnTo>
                    <a:lnTo>
                      <a:pt x="51" y="116"/>
                    </a:lnTo>
                    <a:lnTo>
                      <a:pt x="51" y="113"/>
                    </a:lnTo>
                    <a:lnTo>
                      <a:pt x="51" y="110"/>
                    </a:lnTo>
                    <a:lnTo>
                      <a:pt x="51" y="107"/>
                    </a:lnTo>
                    <a:lnTo>
                      <a:pt x="50" y="104"/>
                    </a:lnTo>
                    <a:lnTo>
                      <a:pt x="49" y="102"/>
                    </a:lnTo>
                    <a:lnTo>
                      <a:pt x="49" y="99"/>
                    </a:lnTo>
                    <a:lnTo>
                      <a:pt x="49" y="98"/>
                    </a:lnTo>
                    <a:lnTo>
                      <a:pt x="48" y="96"/>
                    </a:lnTo>
                    <a:lnTo>
                      <a:pt x="47" y="94"/>
                    </a:lnTo>
                    <a:lnTo>
                      <a:pt x="47" y="93"/>
                    </a:lnTo>
                    <a:lnTo>
                      <a:pt x="45" y="91"/>
                    </a:lnTo>
                    <a:lnTo>
                      <a:pt x="43" y="89"/>
                    </a:lnTo>
                    <a:lnTo>
                      <a:pt x="42" y="89"/>
                    </a:lnTo>
                    <a:lnTo>
                      <a:pt x="40" y="88"/>
                    </a:lnTo>
                    <a:lnTo>
                      <a:pt x="39" y="87"/>
                    </a:lnTo>
                    <a:lnTo>
                      <a:pt x="38" y="87"/>
                    </a:lnTo>
                    <a:lnTo>
                      <a:pt x="36" y="87"/>
                    </a:lnTo>
                    <a:lnTo>
                      <a:pt x="35" y="87"/>
                    </a:lnTo>
                    <a:close/>
                    <a:moveTo>
                      <a:pt x="108" y="178"/>
                    </a:moveTo>
                    <a:lnTo>
                      <a:pt x="109" y="178"/>
                    </a:lnTo>
                    <a:lnTo>
                      <a:pt x="110" y="178"/>
                    </a:lnTo>
                    <a:lnTo>
                      <a:pt x="111" y="178"/>
                    </a:lnTo>
                    <a:lnTo>
                      <a:pt x="112" y="179"/>
                    </a:lnTo>
                    <a:lnTo>
                      <a:pt x="113" y="179"/>
                    </a:lnTo>
                    <a:lnTo>
                      <a:pt x="114" y="179"/>
                    </a:lnTo>
                    <a:lnTo>
                      <a:pt x="115" y="180"/>
                    </a:lnTo>
                    <a:lnTo>
                      <a:pt x="116" y="181"/>
                    </a:lnTo>
                    <a:lnTo>
                      <a:pt x="117" y="181"/>
                    </a:lnTo>
                    <a:lnTo>
                      <a:pt x="117" y="182"/>
                    </a:lnTo>
                    <a:lnTo>
                      <a:pt x="118" y="183"/>
                    </a:lnTo>
                    <a:lnTo>
                      <a:pt x="119" y="184"/>
                    </a:lnTo>
                    <a:lnTo>
                      <a:pt x="119" y="185"/>
                    </a:lnTo>
                    <a:lnTo>
                      <a:pt x="120" y="185"/>
                    </a:lnTo>
                    <a:lnTo>
                      <a:pt x="120" y="186"/>
                    </a:lnTo>
                    <a:lnTo>
                      <a:pt x="120" y="187"/>
                    </a:lnTo>
                    <a:lnTo>
                      <a:pt x="120" y="188"/>
                    </a:lnTo>
                    <a:lnTo>
                      <a:pt x="120" y="189"/>
                    </a:lnTo>
                    <a:lnTo>
                      <a:pt x="120" y="191"/>
                    </a:lnTo>
                    <a:lnTo>
                      <a:pt x="120" y="192"/>
                    </a:lnTo>
                    <a:lnTo>
                      <a:pt x="120" y="193"/>
                    </a:lnTo>
                    <a:lnTo>
                      <a:pt x="120" y="194"/>
                    </a:lnTo>
                    <a:lnTo>
                      <a:pt x="120" y="195"/>
                    </a:lnTo>
                    <a:lnTo>
                      <a:pt x="119" y="196"/>
                    </a:lnTo>
                    <a:lnTo>
                      <a:pt x="118" y="197"/>
                    </a:lnTo>
                    <a:lnTo>
                      <a:pt x="118" y="198"/>
                    </a:lnTo>
                    <a:lnTo>
                      <a:pt x="117" y="198"/>
                    </a:lnTo>
                    <a:lnTo>
                      <a:pt x="117" y="200"/>
                    </a:lnTo>
                    <a:lnTo>
                      <a:pt x="116" y="200"/>
                    </a:lnTo>
                    <a:lnTo>
                      <a:pt x="115" y="200"/>
                    </a:lnTo>
                    <a:lnTo>
                      <a:pt x="114" y="200"/>
                    </a:lnTo>
                    <a:lnTo>
                      <a:pt x="114" y="201"/>
                    </a:lnTo>
                    <a:lnTo>
                      <a:pt x="113" y="201"/>
                    </a:lnTo>
                    <a:lnTo>
                      <a:pt x="112" y="202"/>
                    </a:lnTo>
                    <a:lnTo>
                      <a:pt x="111" y="202"/>
                    </a:lnTo>
                    <a:lnTo>
                      <a:pt x="110" y="202"/>
                    </a:lnTo>
                    <a:lnTo>
                      <a:pt x="109" y="202"/>
                    </a:lnTo>
                    <a:lnTo>
                      <a:pt x="108" y="202"/>
                    </a:lnTo>
                    <a:lnTo>
                      <a:pt x="107" y="202"/>
                    </a:lnTo>
                    <a:lnTo>
                      <a:pt x="106" y="202"/>
                    </a:lnTo>
                    <a:lnTo>
                      <a:pt x="105" y="202"/>
                    </a:lnTo>
                    <a:lnTo>
                      <a:pt x="104" y="202"/>
                    </a:lnTo>
                    <a:lnTo>
                      <a:pt x="103" y="202"/>
                    </a:lnTo>
                    <a:lnTo>
                      <a:pt x="103" y="201"/>
                    </a:lnTo>
                    <a:lnTo>
                      <a:pt x="102" y="201"/>
                    </a:lnTo>
                    <a:lnTo>
                      <a:pt x="101" y="200"/>
                    </a:lnTo>
                    <a:lnTo>
                      <a:pt x="100" y="200"/>
                    </a:lnTo>
                    <a:lnTo>
                      <a:pt x="99" y="198"/>
                    </a:lnTo>
                    <a:lnTo>
                      <a:pt x="98" y="198"/>
                    </a:lnTo>
                    <a:lnTo>
                      <a:pt x="98" y="197"/>
                    </a:lnTo>
                    <a:lnTo>
                      <a:pt x="97" y="196"/>
                    </a:lnTo>
                    <a:lnTo>
                      <a:pt x="96" y="195"/>
                    </a:lnTo>
                    <a:lnTo>
                      <a:pt x="96" y="194"/>
                    </a:lnTo>
                    <a:lnTo>
                      <a:pt x="96" y="193"/>
                    </a:lnTo>
                    <a:lnTo>
                      <a:pt x="96" y="192"/>
                    </a:lnTo>
                    <a:lnTo>
                      <a:pt x="96" y="191"/>
                    </a:lnTo>
                    <a:lnTo>
                      <a:pt x="96" y="190"/>
                    </a:lnTo>
                    <a:lnTo>
                      <a:pt x="96" y="189"/>
                    </a:lnTo>
                    <a:lnTo>
                      <a:pt x="96" y="188"/>
                    </a:lnTo>
                    <a:lnTo>
                      <a:pt x="96" y="187"/>
                    </a:lnTo>
                    <a:lnTo>
                      <a:pt x="96" y="186"/>
                    </a:lnTo>
                    <a:lnTo>
                      <a:pt x="96" y="185"/>
                    </a:lnTo>
                    <a:lnTo>
                      <a:pt x="97" y="184"/>
                    </a:lnTo>
                    <a:lnTo>
                      <a:pt x="97" y="183"/>
                    </a:lnTo>
                    <a:lnTo>
                      <a:pt x="98" y="183"/>
                    </a:lnTo>
                    <a:lnTo>
                      <a:pt x="98" y="182"/>
                    </a:lnTo>
                    <a:lnTo>
                      <a:pt x="99" y="181"/>
                    </a:lnTo>
                    <a:lnTo>
                      <a:pt x="100" y="181"/>
                    </a:lnTo>
                    <a:lnTo>
                      <a:pt x="101" y="180"/>
                    </a:lnTo>
                    <a:lnTo>
                      <a:pt x="101" y="179"/>
                    </a:lnTo>
                    <a:lnTo>
                      <a:pt x="102" y="179"/>
                    </a:lnTo>
                    <a:lnTo>
                      <a:pt x="103" y="179"/>
                    </a:lnTo>
                    <a:lnTo>
                      <a:pt x="104" y="178"/>
                    </a:lnTo>
                    <a:lnTo>
                      <a:pt x="105" y="178"/>
                    </a:lnTo>
                    <a:lnTo>
                      <a:pt x="106" y="178"/>
                    </a:lnTo>
                    <a:lnTo>
                      <a:pt x="107" y="178"/>
                    </a:lnTo>
                    <a:lnTo>
                      <a:pt x="108" y="178"/>
                    </a:lnTo>
                    <a:close/>
                    <a:moveTo>
                      <a:pt x="182" y="74"/>
                    </a:moveTo>
                    <a:lnTo>
                      <a:pt x="184" y="74"/>
                    </a:lnTo>
                    <a:lnTo>
                      <a:pt x="187" y="74"/>
                    </a:lnTo>
                    <a:lnTo>
                      <a:pt x="189" y="74"/>
                    </a:lnTo>
                    <a:lnTo>
                      <a:pt x="191" y="75"/>
                    </a:lnTo>
                    <a:lnTo>
                      <a:pt x="194" y="76"/>
                    </a:lnTo>
                    <a:lnTo>
                      <a:pt x="196" y="77"/>
                    </a:lnTo>
                    <a:lnTo>
                      <a:pt x="198" y="78"/>
                    </a:lnTo>
                    <a:lnTo>
                      <a:pt x="200" y="80"/>
                    </a:lnTo>
                    <a:lnTo>
                      <a:pt x="202" y="82"/>
                    </a:lnTo>
                    <a:lnTo>
                      <a:pt x="204" y="84"/>
                    </a:lnTo>
                    <a:lnTo>
                      <a:pt x="206" y="87"/>
                    </a:lnTo>
                    <a:lnTo>
                      <a:pt x="208" y="89"/>
                    </a:lnTo>
                    <a:lnTo>
                      <a:pt x="208" y="91"/>
                    </a:lnTo>
                    <a:lnTo>
                      <a:pt x="209" y="92"/>
                    </a:lnTo>
                    <a:lnTo>
                      <a:pt x="210" y="93"/>
                    </a:lnTo>
                    <a:lnTo>
                      <a:pt x="211" y="95"/>
                    </a:lnTo>
                    <a:lnTo>
                      <a:pt x="211" y="97"/>
                    </a:lnTo>
                    <a:lnTo>
                      <a:pt x="212" y="98"/>
                    </a:lnTo>
                    <a:lnTo>
                      <a:pt x="213" y="100"/>
                    </a:lnTo>
                    <a:lnTo>
                      <a:pt x="213" y="102"/>
                    </a:lnTo>
                    <a:lnTo>
                      <a:pt x="214" y="104"/>
                    </a:lnTo>
                    <a:lnTo>
                      <a:pt x="214" y="106"/>
                    </a:lnTo>
                    <a:lnTo>
                      <a:pt x="215" y="108"/>
                    </a:lnTo>
                    <a:lnTo>
                      <a:pt x="215" y="110"/>
                    </a:lnTo>
                    <a:lnTo>
                      <a:pt x="215" y="111"/>
                    </a:lnTo>
                    <a:lnTo>
                      <a:pt x="215" y="113"/>
                    </a:lnTo>
                    <a:lnTo>
                      <a:pt x="216" y="116"/>
                    </a:lnTo>
                    <a:lnTo>
                      <a:pt x="216" y="118"/>
                    </a:lnTo>
                    <a:lnTo>
                      <a:pt x="216" y="120"/>
                    </a:lnTo>
                    <a:lnTo>
                      <a:pt x="217" y="123"/>
                    </a:lnTo>
                    <a:lnTo>
                      <a:pt x="217" y="125"/>
                    </a:lnTo>
                    <a:lnTo>
                      <a:pt x="217" y="128"/>
                    </a:lnTo>
                    <a:lnTo>
                      <a:pt x="217" y="131"/>
                    </a:lnTo>
                    <a:lnTo>
                      <a:pt x="217" y="134"/>
                    </a:lnTo>
                    <a:lnTo>
                      <a:pt x="217" y="137"/>
                    </a:lnTo>
                    <a:lnTo>
                      <a:pt x="217" y="140"/>
                    </a:lnTo>
                    <a:lnTo>
                      <a:pt x="217" y="150"/>
                    </a:lnTo>
                    <a:lnTo>
                      <a:pt x="216" y="159"/>
                    </a:lnTo>
                    <a:lnTo>
                      <a:pt x="215" y="167"/>
                    </a:lnTo>
                    <a:lnTo>
                      <a:pt x="213" y="174"/>
                    </a:lnTo>
                    <a:lnTo>
                      <a:pt x="211" y="181"/>
                    </a:lnTo>
                    <a:lnTo>
                      <a:pt x="208" y="187"/>
                    </a:lnTo>
                    <a:lnTo>
                      <a:pt x="205" y="192"/>
                    </a:lnTo>
                    <a:lnTo>
                      <a:pt x="201" y="195"/>
                    </a:lnTo>
                    <a:lnTo>
                      <a:pt x="197" y="198"/>
                    </a:lnTo>
                    <a:lnTo>
                      <a:pt x="192" y="200"/>
                    </a:lnTo>
                    <a:lnTo>
                      <a:pt x="187" y="202"/>
                    </a:lnTo>
                    <a:lnTo>
                      <a:pt x="182" y="202"/>
                    </a:lnTo>
                    <a:lnTo>
                      <a:pt x="176" y="202"/>
                    </a:lnTo>
                    <a:lnTo>
                      <a:pt x="170" y="200"/>
                    </a:lnTo>
                    <a:lnTo>
                      <a:pt x="165" y="198"/>
                    </a:lnTo>
                    <a:lnTo>
                      <a:pt x="161" y="195"/>
                    </a:lnTo>
                    <a:lnTo>
                      <a:pt x="157" y="191"/>
                    </a:lnTo>
                    <a:lnTo>
                      <a:pt x="154" y="186"/>
                    </a:lnTo>
                    <a:lnTo>
                      <a:pt x="151" y="181"/>
                    </a:lnTo>
                    <a:lnTo>
                      <a:pt x="149" y="174"/>
                    </a:lnTo>
                    <a:lnTo>
                      <a:pt x="147" y="166"/>
                    </a:lnTo>
                    <a:lnTo>
                      <a:pt x="146" y="157"/>
                    </a:lnTo>
                    <a:lnTo>
                      <a:pt x="145" y="149"/>
                    </a:lnTo>
                    <a:lnTo>
                      <a:pt x="145" y="138"/>
                    </a:lnTo>
                    <a:lnTo>
                      <a:pt x="145" y="127"/>
                    </a:lnTo>
                    <a:lnTo>
                      <a:pt x="146" y="119"/>
                    </a:lnTo>
                    <a:lnTo>
                      <a:pt x="147" y="110"/>
                    </a:lnTo>
                    <a:lnTo>
                      <a:pt x="148" y="102"/>
                    </a:lnTo>
                    <a:lnTo>
                      <a:pt x="151" y="95"/>
                    </a:lnTo>
                    <a:lnTo>
                      <a:pt x="154" y="90"/>
                    </a:lnTo>
                    <a:lnTo>
                      <a:pt x="157" y="85"/>
                    </a:lnTo>
                    <a:lnTo>
                      <a:pt x="161" y="81"/>
                    </a:lnTo>
                    <a:lnTo>
                      <a:pt x="165" y="78"/>
                    </a:lnTo>
                    <a:lnTo>
                      <a:pt x="170" y="76"/>
                    </a:lnTo>
                    <a:lnTo>
                      <a:pt x="176" y="74"/>
                    </a:lnTo>
                    <a:lnTo>
                      <a:pt x="182" y="74"/>
                    </a:lnTo>
                    <a:close/>
                    <a:moveTo>
                      <a:pt x="182" y="89"/>
                    </a:moveTo>
                    <a:lnTo>
                      <a:pt x="178" y="89"/>
                    </a:lnTo>
                    <a:lnTo>
                      <a:pt x="175" y="91"/>
                    </a:lnTo>
                    <a:lnTo>
                      <a:pt x="173" y="92"/>
                    </a:lnTo>
                    <a:lnTo>
                      <a:pt x="170" y="95"/>
                    </a:lnTo>
                    <a:lnTo>
                      <a:pt x="168" y="97"/>
                    </a:lnTo>
                    <a:lnTo>
                      <a:pt x="167" y="102"/>
                    </a:lnTo>
                    <a:lnTo>
                      <a:pt x="165" y="106"/>
                    </a:lnTo>
                    <a:lnTo>
                      <a:pt x="164" y="111"/>
                    </a:lnTo>
                    <a:lnTo>
                      <a:pt x="163" y="117"/>
                    </a:lnTo>
                    <a:lnTo>
                      <a:pt x="162" y="124"/>
                    </a:lnTo>
                    <a:lnTo>
                      <a:pt x="162" y="132"/>
                    </a:lnTo>
                    <a:lnTo>
                      <a:pt x="162" y="140"/>
                    </a:lnTo>
                    <a:lnTo>
                      <a:pt x="162" y="147"/>
                    </a:lnTo>
                    <a:lnTo>
                      <a:pt x="162" y="154"/>
                    </a:lnTo>
                    <a:lnTo>
                      <a:pt x="163" y="161"/>
                    </a:lnTo>
                    <a:lnTo>
                      <a:pt x="164" y="166"/>
                    </a:lnTo>
                    <a:lnTo>
                      <a:pt x="165" y="172"/>
                    </a:lnTo>
                    <a:lnTo>
                      <a:pt x="167" y="176"/>
                    </a:lnTo>
                    <a:lnTo>
                      <a:pt x="168" y="179"/>
                    </a:lnTo>
                    <a:lnTo>
                      <a:pt x="170" y="183"/>
                    </a:lnTo>
                    <a:lnTo>
                      <a:pt x="173" y="185"/>
                    </a:lnTo>
                    <a:lnTo>
                      <a:pt x="175" y="187"/>
                    </a:lnTo>
                    <a:lnTo>
                      <a:pt x="178" y="187"/>
                    </a:lnTo>
                    <a:lnTo>
                      <a:pt x="182" y="188"/>
                    </a:lnTo>
                    <a:lnTo>
                      <a:pt x="185" y="187"/>
                    </a:lnTo>
                    <a:lnTo>
                      <a:pt x="187" y="187"/>
                    </a:lnTo>
                    <a:lnTo>
                      <a:pt x="189" y="185"/>
                    </a:lnTo>
                    <a:lnTo>
                      <a:pt x="191" y="182"/>
                    </a:lnTo>
                    <a:lnTo>
                      <a:pt x="193" y="179"/>
                    </a:lnTo>
                    <a:lnTo>
                      <a:pt x="195" y="176"/>
                    </a:lnTo>
                    <a:lnTo>
                      <a:pt x="197" y="171"/>
                    </a:lnTo>
                    <a:lnTo>
                      <a:pt x="198" y="166"/>
                    </a:lnTo>
                    <a:lnTo>
                      <a:pt x="199" y="160"/>
                    </a:lnTo>
                    <a:lnTo>
                      <a:pt x="200" y="153"/>
                    </a:lnTo>
                    <a:lnTo>
                      <a:pt x="200" y="147"/>
                    </a:lnTo>
                    <a:lnTo>
                      <a:pt x="200" y="139"/>
                    </a:lnTo>
                    <a:lnTo>
                      <a:pt x="200" y="131"/>
                    </a:lnTo>
                    <a:lnTo>
                      <a:pt x="200" y="123"/>
                    </a:lnTo>
                    <a:lnTo>
                      <a:pt x="199" y="117"/>
                    </a:lnTo>
                    <a:lnTo>
                      <a:pt x="198" y="111"/>
                    </a:lnTo>
                    <a:lnTo>
                      <a:pt x="197" y="106"/>
                    </a:lnTo>
                    <a:lnTo>
                      <a:pt x="195" y="102"/>
                    </a:lnTo>
                    <a:lnTo>
                      <a:pt x="193" y="97"/>
                    </a:lnTo>
                    <a:lnTo>
                      <a:pt x="192" y="95"/>
                    </a:lnTo>
                    <a:lnTo>
                      <a:pt x="189" y="92"/>
                    </a:lnTo>
                    <a:lnTo>
                      <a:pt x="187" y="91"/>
                    </a:lnTo>
                    <a:lnTo>
                      <a:pt x="185" y="89"/>
                    </a:lnTo>
                    <a:lnTo>
                      <a:pt x="182" y="89"/>
                    </a:lnTo>
                    <a:close/>
                    <a:moveTo>
                      <a:pt x="254" y="178"/>
                    </a:moveTo>
                    <a:lnTo>
                      <a:pt x="254" y="178"/>
                    </a:lnTo>
                    <a:lnTo>
                      <a:pt x="255" y="178"/>
                    </a:lnTo>
                    <a:lnTo>
                      <a:pt x="256" y="178"/>
                    </a:lnTo>
                    <a:lnTo>
                      <a:pt x="257" y="178"/>
                    </a:lnTo>
                    <a:lnTo>
                      <a:pt x="258" y="178"/>
                    </a:lnTo>
                    <a:lnTo>
                      <a:pt x="258" y="179"/>
                    </a:lnTo>
                    <a:lnTo>
                      <a:pt x="259" y="179"/>
                    </a:lnTo>
                    <a:lnTo>
                      <a:pt x="260" y="179"/>
                    </a:lnTo>
                    <a:lnTo>
                      <a:pt x="261" y="180"/>
                    </a:lnTo>
                    <a:lnTo>
                      <a:pt x="262" y="181"/>
                    </a:lnTo>
                    <a:lnTo>
                      <a:pt x="263" y="181"/>
                    </a:lnTo>
                    <a:lnTo>
                      <a:pt x="263" y="182"/>
                    </a:lnTo>
                    <a:lnTo>
                      <a:pt x="264" y="183"/>
                    </a:lnTo>
                    <a:lnTo>
                      <a:pt x="264" y="184"/>
                    </a:lnTo>
                    <a:lnTo>
                      <a:pt x="265" y="185"/>
                    </a:lnTo>
                    <a:lnTo>
                      <a:pt x="266" y="186"/>
                    </a:lnTo>
                    <a:lnTo>
                      <a:pt x="266" y="187"/>
                    </a:lnTo>
                    <a:lnTo>
                      <a:pt x="266" y="188"/>
                    </a:lnTo>
                    <a:lnTo>
                      <a:pt x="266" y="189"/>
                    </a:lnTo>
                    <a:lnTo>
                      <a:pt x="267" y="191"/>
                    </a:lnTo>
                    <a:lnTo>
                      <a:pt x="266" y="192"/>
                    </a:lnTo>
                    <a:lnTo>
                      <a:pt x="266" y="193"/>
                    </a:lnTo>
                    <a:lnTo>
                      <a:pt x="266" y="194"/>
                    </a:lnTo>
                    <a:lnTo>
                      <a:pt x="265" y="195"/>
                    </a:lnTo>
                    <a:lnTo>
                      <a:pt x="265" y="196"/>
                    </a:lnTo>
                    <a:lnTo>
                      <a:pt x="264" y="196"/>
                    </a:lnTo>
                    <a:lnTo>
                      <a:pt x="264" y="197"/>
                    </a:lnTo>
                    <a:lnTo>
                      <a:pt x="264" y="198"/>
                    </a:lnTo>
                    <a:lnTo>
                      <a:pt x="263" y="198"/>
                    </a:lnTo>
                    <a:lnTo>
                      <a:pt x="263" y="200"/>
                    </a:lnTo>
                    <a:lnTo>
                      <a:pt x="262" y="200"/>
                    </a:lnTo>
                    <a:lnTo>
                      <a:pt x="261" y="200"/>
                    </a:lnTo>
                    <a:lnTo>
                      <a:pt x="260" y="200"/>
                    </a:lnTo>
                    <a:lnTo>
                      <a:pt x="260" y="201"/>
                    </a:lnTo>
                    <a:lnTo>
                      <a:pt x="259" y="201"/>
                    </a:lnTo>
                    <a:lnTo>
                      <a:pt x="258" y="202"/>
                    </a:lnTo>
                    <a:lnTo>
                      <a:pt x="257" y="202"/>
                    </a:lnTo>
                    <a:lnTo>
                      <a:pt x="256" y="202"/>
                    </a:lnTo>
                    <a:lnTo>
                      <a:pt x="255" y="202"/>
                    </a:lnTo>
                    <a:lnTo>
                      <a:pt x="254" y="202"/>
                    </a:lnTo>
                    <a:lnTo>
                      <a:pt x="252" y="202"/>
                    </a:lnTo>
                    <a:lnTo>
                      <a:pt x="251" y="202"/>
                    </a:lnTo>
                    <a:lnTo>
                      <a:pt x="250" y="202"/>
                    </a:lnTo>
                    <a:lnTo>
                      <a:pt x="249" y="202"/>
                    </a:lnTo>
                    <a:lnTo>
                      <a:pt x="248" y="201"/>
                    </a:lnTo>
                    <a:lnTo>
                      <a:pt x="247" y="201"/>
                    </a:lnTo>
                    <a:lnTo>
                      <a:pt x="247" y="200"/>
                    </a:lnTo>
                    <a:lnTo>
                      <a:pt x="246" y="200"/>
                    </a:lnTo>
                    <a:lnTo>
                      <a:pt x="245" y="200"/>
                    </a:lnTo>
                    <a:lnTo>
                      <a:pt x="245" y="198"/>
                    </a:lnTo>
                    <a:lnTo>
                      <a:pt x="244" y="198"/>
                    </a:lnTo>
                    <a:lnTo>
                      <a:pt x="243" y="197"/>
                    </a:lnTo>
                    <a:lnTo>
                      <a:pt x="243" y="196"/>
                    </a:lnTo>
                    <a:lnTo>
                      <a:pt x="243" y="195"/>
                    </a:lnTo>
                    <a:lnTo>
                      <a:pt x="242" y="194"/>
                    </a:lnTo>
                    <a:lnTo>
                      <a:pt x="242" y="193"/>
                    </a:lnTo>
                    <a:lnTo>
                      <a:pt x="242" y="192"/>
                    </a:lnTo>
                    <a:lnTo>
                      <a:pt x="242" y="191"/>
                    </a:lnTo>
                    <a:lnTo>
                      <a:pt x="242" y="190"/>
                    </a:lnTo>
                    <a:lnTo>
                      <a:pt x="242" y="189"/>
                    </a:lnTo>
                    <a:lnTo>
                      <a:pt x="242" y="188"/>
                    </a:lnTo>
                    <a:lnTo>
                      <a:pt x="242" y="187"/>
                    </a:lnTo>
                    <a:lnTo>
                      <a:pt x="242" y="186"/>
                    </a:lnTo>
                    <a:lnTo>
                      <a:pt x="243" y="185"/>
                    </a:lnTo>
                    <a:lnTo>
                      <a:pt x="243" y="184"/>
                    </a:lnTo>
                    <a:lnTo>
                      <a:pt x="243" y="183"/>
                    </a:lnTo>
                    <a:lnTo>
                      <a:pt x="244" y="183"/>
                    </a:lnTo>
                    <a:lnTo>
                      <a:pt x="245" y="182"/>
                    </a:lnTo>
                    <a:lnTo>
                      <a:pt x="245" y="181"/>
                    </a:lnTo>
                    <a:lnTo>
                      <a:pt x="246" y="180"/>
                    </a:lnTo>
                    <a:lnTo>
                      <a:pt x="247" y="179"/>
                    </a:lnTo>
                    <a:lnTo>
                      <a:pt x="248" y="179"/>
                    </a:lnTo>
                    <a:lnTo>
                      <a:pt x="249" y="179"/>
                    </a:lnTo>
                    <a:lnTo>
                      <a:pt x="249" y="178"/>
                    </a:lnTo>
                    <a:lnTo>
                      <a:pt x="250" y="178"/>
                    </a:lnTo>
                    <a:lnTo>
                      <a:pt x="251" y="178"/>
                    </a:lnTo>
                    <a:lnTo>
                      <a:pt x="252" y="178"/>
                    </a:lnTo>
                    <a:lnTo>
                      <a:pt x="254" y="178"/>
                    </a:lnTo>
                    <a:close/>
                    <a:moveTo>
                      <a:pt x="328" y="74"/>
                    </a:moveTo>
                    <a:lnTo>
                      <a:pt x="330" y="74"/>
                    </a:lnTo>
                    <a:lnTo>
                      <a:pt x="333" y="74"/>
                    </a:lnTo>
                    <a:lnTo>
                      <a:pt x="336" y="74"/>
                    </a:lnTo>
                    <a:lnTo>
                      <a:pt x="338" y="75"/>
                    </a:lnTo>
                    <a:lnTo>
                      <a:pt x="340" y="76"/>
                    </a:lnTo>
                    <a:lnTo>
                      <a:pt x="342" y="77"/>
                    </a:lnTo>
                    <a:lnTo>
                      <a:pt x="344" y="78"/>
                    </a:lnTo>
                    <a:lnTo>
                      <a:pt x="346" y="80"/>
                    </a:lnTo>
                    <a:lnTo>
                      <a:pt x="348" y="82"/>
                    </a:lnTo>
                    <a:lnTo>
                      <a:pt x="351" y="84"/>
                    </a:lnTo>
                    <a:lnTo>
                      <a:pt x="352" y="87"/>
                    </a:lnTo>
                    <a:lnTo>
                      <a:pt x="354" y="89"/>
                    </a:lnTo>
                    <a:lnTo>
                      <a:pt x="355" y="91"/>
                    </a:lnTo>
                    <a:lnTo>
                      <a:pt x="355" y="92"/>
                    </a:lnTo>
                    <a:lnTo>
                      <a:pt x="356" y="93"/>
                    </a:lnTo>
                    <a:lnTo>
                      <a:pt x="357" y="95"/>
                    </a:lnTo>
                    <a:lnTo>
                      <a:pt x="357" y="97"/>
                    </a:lnTo>
                    <a:lnTo>
                      <a:pt x="358" y="98"/>
                    </a:lnTo>
                    <a:lnTo>
                      <a:pt x="358" y="100"/>
                    </a:lnTo>
                    <a:lnTo>
                      <a:pt x="359" y="102"/>
                    </a:lnTo>
                    <a:lnTo>
                      <a:pt x="359" y="104"/>
                    </a:lnTo>
                    <a:lnTo>
                      <a:pt x="359" y="106"/>
                    </a:lnTo>
                    <a:lnTo>
                      <a:pt x="360" y="108"/>
                    </a:lnTo>
                    <a:lnTo>
                      <a:pt x="361" y="110"/>
                    </a:lnTo>
                    <a:lnTo>
                      <a:pt x="361" y="111"/>
                    </a:lnTo>
                    <a:lnTo>
                      <a:pt x="361" y="113"/>
                    </a:lnTo>
                    <a:lnTo>
                      <a:pt x="361" y="116"/>
                    </a:lnTo>
                    <a:lnTo>
                      <a:pt x="361" y="118"/>
                    </a:lnTo>
                    <a:lnTo>
                      <a:pt x="361" y="120"/>
                    </a:lnTo>
                    <a:lnTo>
                      <a:pt x="362" y="123"/>
                    </a:lnTo>
                    <a:lnTo>
                      <a:pt x="362" y="125"/>
                    </a:lnTo>
                    <a:lnTo>
                      <a:pt x="362" y="128"/>
                    </a:lnTo>
                    <a:lnTo>
                      <a:pt x="362" y="131"/>
                    </a:lnTo>
                    <a:lnTo>
                      <a:pt x="362" y="134"/>
                    </a:lnTo>
                    <a:lnTo>
                      <a:pt x="362" y="137"/>
                    </a:lnTo>
                    <a:lnTo>
                      <a:pt x="363" y="140"/>
                    </a:lnTo>
                    <a:lnTo>
                      <a:pt x="362" y="150"/>
                    </a:lnTo>
                    <a:lnTo>
                      <a:pt x="361" y="159"/>
                    </a:lnTo>
                    <a:lnTo>
                      <a:pt x="360" y="167"/>
                    </a:lnTo>
                    <a:lnTo>
                      <a:pt x="359" y="174"/>
                    </a:lnTo>
                    <a:lnTo>
                      <a:pt x="357" y="181"/>
                    </a:lnTo>
                    <a:lnTo>
                      <a:pt x="354" y="187"/>
                    </a:lnTo>
                    <a:lnTo>
                      <a:pt x="351" y="192"/>
                    </a:lnTo>
                    <a:lnTo>
                      <a:pt x="347" y="195"/>
                    </a:lnTo>
                    <a:lnTo>
                      <a:pt x="343" y="198"/>
                    </a:lnTo>
                    <a:lnTo>
                      <a:pt x="338" y="200"/>
                    </a:lnTo>
                    <a:lnTo>
                      <a:pt x="333" y="202"/>
                    </a:lnTo>
                    <a:lnTo>
                      <a:pt x="328" y="202"/>
                    </a:lnTo>
                    <a:lnTo>
                      <a:pt x="322" y="202"/>
                    </a:lnTo>
                    <a:lnTo>
                      <a:pt x="316" y="200"/>
                    </a:lnTo>
                    <a:lnTo>
                      <a:pt x="312" y="198"/>
                    </a:lnTo>
                    <a:lnTo>
                      <a:pt x="307" y="195"/>
                    </a:lnTo>
                    <a:lnTo>
                      <a:pt x="303" y="191"/>
                    </a:lnTo>
                    <a:lnTo>
                      <a:pt x="300" y="186"/>
                    </a:lnTo>
                    <a:lnTo>
                      <a:pt x="297" y="181"/>
                    </a:lnTo>
                    <a:lnTo>
                      <a:pt x="295" y="174"/>
                    </a:lnTo>
                    <a:lnTo>
                      <a:pt x="293" y="166"/>
                    </a:lnTo>
                    <a:lnTo>
                      <a:pt x="292" y="157"/>
                    </a:lnTo>
                    <a:lnTo>
                      <a:pt x="291" y="149"/>
                    </a:lnTo>
                    <a:lnTo>
                      <a:pt x="291" y="138"/>
                    </a:lnTo>
                    <a:lnTo>
                      <a:pt x="291" y="127"/>
                    </a:lnTo>
                    <a:lnTo>
                      <a:pt x="292" y="119"/>
                    </a:lnTo>
                    <a:lnTo>
                      <a:pt x="293" y="110"/>
                    </a:lnTo>
                    <a:lnTo>
                      <a:pt x="295" y="102"/>
                    </a:lnTo>
                    <a:lnTo>
                      <a:pt x="297" y="95"/>
                    </a:lnTo>
                    <a:lnTo>
                      <a:pt x="300" y="90"/>
                    </a:lnTo>
                    <a:lnTo>
                      <a:pt x="303" y="85"/>
                    </a:lnTo>
                    <a:lnTo>
                      <a:pt x="308" y="81"/>
                    </a:lnTo>
                    <a:lnTo>
                      <a:pt x="312" y="78"/>
                    </a:lnTo>
                    <a:lnTo>
                      <a:pt x="316" y="76"/>
                    </a:lnTo>
                    <a:lnTo>
                      <a:pt x="322" y="74"/>
                    </a:lnTo>
                    <a:lnTo>
                      <a:pt x="328" y="74"/>
                    </a:lnTo>
                    <a:close/>
                    <a:moveTo>
                      <a:pt x="327" y="89"/>
                    </a:moveTo>
                    <a:lnTo>
                      <a:pt x="324" y="89"/>
                    </a:lnTo>
                    <a:lnTo>
                      <a:pt x="321" y="91"/>
                    </a:lnTo>
                    <a:lnTo>
                      <a:pt x="318" y="92"/>
                    </a:lnTo>
                    <a:lnTo>
                      <a:pt x="316" y="95"/>
                    </a:lnTo>
                    <a:lnTo>
                      <a:pt x="314" y="97"/>
                    </a:lnTo>
                    <a:lnTo>
                      <a:pt x="312" y="102"/>
                    </a:lnTo>
                    <a:lnTo>
                      <a:pt x="311" y="106"/>
                    </a:lnTo>
                    <a:lnTo>
                      <a:pt x="310" y="111"/>
                    </a:lnTo>
                    <a:lnTo>
                      <a:pt x="308" y="117"/>
                    </a:lnTo>
                    <a:lnTo>
                      <a:pt x="308" y="124"/>
                    </a:lnTo>
                    <a:lnTo>
                      <a:pt x="308" y="132"/>
                    </a:lnTo>
                    <a:lnTo>
                      <a:pt x="308" y="140"/>
                    </a:lnTo>
                    <a:lnTo>
                      <a:pt x="308" y="147"/>
                    </a:lnTo>
                    <a:lnTo>
                      <a:pt x="308" y="154"/>
                    </a:lnTo>
                    <a:lnTo>
                      <a:pt x="308" y="161"/>
                    </a:lnTo>
                    <a:lnTo>
                      <a:pt x="310" y="166"/>
                    </a:lnTo>
                    <a:lnTo>
                      <a:pt x="311" y="172"/>
                    </a:lnTo>
                    <a:lnTo>
                      <a:pt x="312" y="176"/>
                    </a:lnTo>
                    <a:lnTo>
                      <a:pt x="314" y="179"/>
                    </a:lnTo>
                    <a:lnTo>
                      <a:pt x="316" y="183"/>
                    </a:lnTo>
                    <a:lnTo>
                      <a:pt x="318" y="185"/>
                    </a:lnTo>
                    <a:lnTo>
                      <a:pt x="321" y="187"/>
                    </a:lnTo>
                    <a:lnTo>
                      <a:pt x="324" y="187"/>
                    </a:lnTo>
                    <a:lnTo>
                      <a:pt x="327" y="188"/>
                    </a:lnTo>
                    <a:lnTo>
                      <a:pt x="330" y="187"/>
                    </a:lnTo>
                    <a:lnTo>
                      <a:pt x="333" y="187"/>
                    </a:lnTo>
                    <a:lnTo>
                      <a:pt x="335" y="185"/>
                    </a:lnTo>
                    <a:lnTo>
                      <a:pt x="338" y="182"/>
                    </a:lnTo>
                    <a:lnTo>
                      <a:pt x="340" y="179"/>
                    </a:lnTo>
                    <a:lnTo>
                      <a:pt x="341" y="176"/>
                    </a:lnTo>
                    <a:lnTo>
                      <a:pt x="342" y="171"/>
                    </a:lnTo>
                    <a:lnTo>
                      <a:pt x="344" y="166"/>
                    </a:lnTo>
                    <a:lnTo>
                      <a:pt x="345" y="160"/>
                    </a:lnTo>
                    <a:lnTo>
                      <a:pt x="346" y="153"/>
                    </a:lnTo>
                    <a:lnTo>
                      <a:pt x="346" y="147"/>
                    </a:lnTo>
                    <a:lnTo>
                      <a:pt x="346" y="139"/>
                    </a:lnTo>
                    <a:lnTo>
                      <a:pt x="346" y="131"/>
                    </a:lnTo>
                    <a:lnTo>
                      <a:pt x="346" y="123"/>
                    </a:lnTo>
                    <a:lnTo>
                      <a:pt x="345" y="117"/>
                    </a:lnTo>
                    <a:lnTo>
                      <a:pt x="344" y="111"/>
                    </a:lnTo>
                    <a:lnTo>
                      <a:pt x="342" y="106"/>
                    </a:lnTo>
                    <a:lnTo>
                      <a:pt x="341" y="102"/>
                    </a:lnTo>
                    <a:lnTo>
                      <a:pt x="340" y="97"/>
                    </a:lnTo>
                    <a:lnTo>
                      <a:pt x="338" y="95"/>
                    </a:lnTo>
                    <a:lnTo>
                      <a:pt x="335" y="92"/>
                    </a:lnTo>
                    <a:lnTo>
                      <a:pt x="333" y="91"/>
                    </a:lnTo>
                    <a:lnTo>
                      <a:pt x="330" y="89"/>
                    </a:lnTo>
                    <a:lnTo>
                      <a:pt x="327" y="89"/>
                    </a:lnTo>
                    <a:close/>
                    <a:moveTo>
                      <a:pt x="400" y="178"/>
                    </a:moveTo>
                    <a:lnTo>
                      <a:pt x="400" y="178"/>
                    </a:lnTo>
                    <a:lnTo>
                      <a:pt x="401" y="178"/>
                    </a:lnTo>
                    <a:lnTo>
                      <a:pt x="402" y="178"/>
                    </a:lnTo>
                    <a:lnTo>
                      <a:pt x="404" y="178"/>
                    </a:lnTo>
                    <a:lnTo>
                      <a:pt x="404" y="179"/>
                    </a:lnTo>
                    <a:lnTo>
                      <a:pt x="405" y="179"/>
                    </a:lnTo>
                    <a:lnTo>
                      <a:pt x="406" y="179"/>
                    </a:lnTo>
                    <a:lnTo>
                      <a:pt x="407" y="179"/>
                    </a:lnTo>
                    <a:lnTo>
                      <a:pt x="407" y="180"/>
                    </a:lnTo>
                    <a:lnTo>
                      <a:pt x="408" y="181"/>
                    </a:lnTo>
                    <a:lnTo>
                      <a:pt x="409" y="181"/>
                    </a:lnTo>
                    <a:lnTo>
                      <a:pt x="409" y="182"/>
                    </a:lnTo>
                    <a:lnTo>
                      <a:pt x="409" y="183"/>
                    </a:lnTo>
                    <a:lnTo>
                      <a:pt x="410" y="183"/>
                    </a:lnTo>
                    <a:lnTo>
                      <a:pt x="411" y="184"/>
                    </a:lnTo>
                    <a:lnTo>
                      <a:pt x="411" y="185"/>
                    </a:lnTo>
                    <a:lnTo>
                      <a:pt x="411" y="186"/>
                    </a:lnTo>
                    <a:lnTo>
                      <a:pt x="412" y="187"/>
                    </a:lnTo>
                    <a:lnTo>
                      <a:pt x="412" y="188"/>
                    </a:lnTo>
                    <a:lnTo>
                      <a:pt x="412" y="189"/>
                    </a:lnTo>
                    <a:lnTo>
                      <a:pt x="413" y="191"/>
                    </a:lnTo>
                    <a:lnTo>
                      <a:pt x="412" y="192"/>
                    </a:lnTo>
                    <a:lnTo>
                      <a:pt x="412" y="193"/>
                    </a:lnTo>
                    <a:lnTo>
                      <a:pt x="412" y="194"/>
                    </a:lnTo>
                    <a:lnTo>
                      <a:pt x="411" y="194"/>
                    </a:lnTo>
                    <a:lnTo>
                      <a:pt x="411" y="195"/>
                    </a:lnTo>
                    <a:lnTo>
                      <a:pt x="411" y="196"/>
                    </a:lnTo>
                    <a:lnTo>
                      <a:pt x="410" y="197"/>
                    </a:lnTo>
                    <a:lnTo>
                      <a:pt x="409" y="198"/>
                    </a:lnTo>
                    <a:lnTo>
                      <a:pt x="409" y="200"/>
                    </a:lnTo>
                    <a:lnTo>
                      <a:pt x="408" y="200"/>
                    </a:lnTo>
                    <a:lnTo>
                      <a:pt x="407" y="200"/>
                    </a:lnTo>
                    <a:lnTo>
                      <a:pt x="406" y="201"/>
                    </a:lnTo>
                    <a:lnTo>
                      <a:pt x="405" y="201"/>
                    </a:lnTo>
                    <a:lnTo>
                      <a:pt x="404" y="202"/>
                    </a:lnTo>
                    <a:lnTo>
                      <a:pt x="402" y="202"/>
                    </a:lnTo>
                    <a:lnTo>
                      <a:pt x="401" y="202"/>
                    </a:lnTo>
                    <a:lnTo>
                      <a:pt x="400" y="202"/>
                    </a:lnTo>
                    <a:lnTo>
                      <a:pt x="398" y="202"/>
                    </a:lnTo>
                    <a:lnTo>
                      <a:pt x="397" y="202"/>
                    </a:lnTo>
                    <a:lnTo>
                      <a:pt x="396" y="202"/>
                    </a:lnTo>
                    <a:lnTo>
                      <a:pt x="395" y="202"/>
                    </a:lnTo>
                    <a:lnTo>
                      <a:pt x="394" y="201"/>
                    </a:lnTo>
                    <a:lnTo>
                      <a:pt x="393" y="200"/>
                    </a:lnTo>
                    <a:lnTo>
                      <a:pt x="392" y="200"/>
                    </a:lnTo>
                    <a:lnTo>
                      <a:pt x="391" y="200"/>
                    </a:lnTo>
                    <a:lnTo>
                      <a:pt x="390" y="198"/>
                    </a:lnTo>
                    <a:lnTo>
                      <a:pt x="389" y="198"/>
                    </a:lnTo>
                    <a:lnTo>
                      <a:pt x="389" y="197"/>
                    </a:lnTo>
                    <a:lnTo>
                      <a:pt x="389" y="196"/>
                    </a:lnTo>
                    <a:lnTo>
                      <a:pt x="388" y="195"/>
                    </a:lnTo>
                    <a:lnTo>
                      <a:pt x="388" y="194"/>
                    </a:lnTo>
                    <a:lnTo>
                      <a:pt x="388" y="193"/>
                    </a:lnTo>
                    <a:lnTo>
                      <a:pt x="388" y="192"/>
                    </a:lnTo>
                    <a:lnTo>
                      <a:pt x="388" y="191"/>
                    </a:lnTo>
                    <a:lnTo>
                      <a:pt x="388" y="190"/>
                    </a:lnTo>
                    <a:lnTo>
                      <a:pt x="388" y="189"/>
                    </a:lnTo>
                    <a:lnTo>
                      <a:pt x="388" y="188"/>
                    </a:lnTo>
                    <a:lnTo>
                      <a:pt x="388" y="187"/>
                    </a:lnTo>
                    <a:lnTo>
                      <a:pt x="388" y="186"/>
                    </a:lnTo>
                    <a:lnTo>
                      <a:pt x="388" y="185"/>
                    </a:lnTo>
                    <a:lnTo>
                      <a:pt x="389" y="185"/>
                    </a:lnTo>
                    <a:lnTo>
                      <a:pt x="389" y="184"/>
                    </a:lnTo>
                    <a:lnTo>
                      <a:pt x="389" y="183"/>
                    </a:lnTo>
                    <a:lnTo>
                      <a:pt x="390" y="182"/>
                    </a:lnTo>
                    <a:lnTo>
                      <a:pt x="391" y="181"/>
                    </a:lnTo>
                    <a:lnTo>
                      <a:pt x="392" y="181"/>
                    </a:lnTo>
                    <a:lnTo>
                      <a:pt x="392" y="180"/>
                    </a:lnTo>
                    <a:lnTo>
                      <a:pt x="393" y="179"/>
                    </a:lnTo>
                    <a:lnTo>
                      <a:pt x="394" y="179"/>
                    </a:lnTo>
                    <a:lnTo>
                      <a:pt x="395" y="179"/>
                    </a:lnTo>
                    <a:lnTo>
                      <a:pt x="396" y="178"/>
                    </a:lnTo>
                    <a:lnTo>
                      <a:pt x="397" y="178"/>
                    </a:lnTo>
                    <a:lnTo>
                      <a:pt x="398" y="178"/>
                    </a:lnTo>
                    <a:lnTo>
                      <a:pt x="400" y="17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grpSp>
      </p:grpSp>
      <p:sp>
        <p:nvSpPr>
          <p:cNvPr id="122913" name="Rectangle 33"/>
          <p:cNvSpPr>
            <a:spLocks noChangeArrowheads="1"/>
          </p:cNvSpPr>
          <p:nvPr/>
        </p:nvSpPr>
        <p:spPr bwMode="auto">
          <a:xfrm>
            <a:off x="0" y="476250"/>
            <a:ext cx="9144000" cy="1008063"/>
          </a:xfrm>
          <a:prstGeom prst="rect">
            <a:avLst/>
          </a:prstGeom>
          <a:noFill/>
          <a:ln w="9525">
            <a:noFill/>
            <a:miter lim="800000"/>
            <a:headEnd/>
            <a:tailEnd/>
          </a:ln>
          <a:effectLst/>
        </p:spPr>
        <p:txBody>
          <a:bodyPr anchor="ctr" anchorCtr="1"/>
          <a:lstStyle/>
          <a:p>
            <a:pPr algn="ctr">
              <a:defRPr/>
            </a:pPr>
            <a:r>
              <a:rPr lang="sl-SI" sz="2400" b="1" i="1" dirty="0" smtClean="0">
                <a:solidFill>
                  <a:srgbClr val="99CC00"/>
                </a:solidFill>
                <a:latin typeface="Times New Roman" pitchFamily="18" charset="0"/>
                <a:cs typeface="+mn-cs"/>
              </a:rPr>
              <a:t>Primerjava obeh tipov turbin</a:t>
            </a:r>
            <a:endParaRPr lang="sl-SI" sz="2400" b="1" i="1" dirty="0">
              <a:solidFill>
                <a:srgbClr val="99CC00"/>
              </a:solidFill>
              <a:latin typeface="Times New Roman" pitchFamily="18" charset="0"/>
              <a:cs typeface="+mn-cs"/>
            </a:endParaRPr>
          </a:p>
        </p:txBody>
      </p:sp>
      <p:sp>
        <p:nvSpPr>
          <p:cNvPr id="6150" name="Rectangle 34"/>
          <p:cNvSpPr>
            <a:spLocks noChangeArrowheads="1"/>
          </p:cNvSpPr>
          <p:nvPr/>
        </p:nvSpPr>
        <p:spPr bwMode="auto">
          <a:xfrm>
            <a:off x="179388" y="1125538"/>
            <a:ext cx="8964612" cy="508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9388" lvl="1">
              <a:lnSpc>
                <a:spcPct val="80000"/>
              </a:lnSpc>
              <a:spcBef>
                <a:spcPct val="20000"/>
              </a:spcBef>
              <a:buFont typeface="Wingdings" pitchFamily="2" charset="2"/>
              <a:buNone/>
              <a:tabLst>
                <a:tab pos="85725" algn="l"/>
              </a:tabLst>
            </a:pPr>
            <a:endParaRPr lang="sk-SK" b="1">
              <a:solidFill>
                <a:schemeClr val="bg1"/>
              </a:solidFill>
              <a:latin typeface="Times New Roman" pitchFamily="18" charset="0"/>
            </a:endParaRPr>
          </a:p>
          <a:p>
            <a:pPr>
              <a:lnSpc>
                <a:spcPct val="80000"/>
              </a:lnSpc>
              <a:spcBef>
                <a:spcPct val="20000"/>
              </a:spcBef>
              <a:tabLst>
                <a:tab pos="85725" algn="l"/>
              </a:tabLst>
            </a:pPr>
            <a:r>
              <a:rPr lang="sk-SK" sz="2000" i="1">
                <a:solidFill>
                  <a:srgbClr val="FFFF00"/>
                </a:solidFill>
                <a:latin typeface="Times New Roman" pitchFamily="18" charset="0"/>
              </a:rPr>
              <a:t>	</a:t>
            </a:r>
            <a:endParaRPr lang="sk-SK" sz="2000" i="1">
              <a:solidFill>
                <a:schemeClr val="bg1"/>
              </a:solidFill>
              <a:latin typeface="Times New Roman" pitchFamily="18" charset="0"/>
            </a:endParaRPr>
          </a:p>
        </p:txBody>
      </p:sp>
      <p:sp>
        <p:nvSpPr>
          <p:cNvPr id="6151" name="Rectangle 34"/>
          <p:cNvSpPr>
            <a:spLocks noChangeArrowheads="1"/>
          </p:cNvSpPr>
          <p:nvPr/>
        </p:nvSpPr>
        <p:spPr bwMode="auto">
          <a:xfrm>
            <a:off x="331788" y="1277938"/>
            <a:ext cx="8964612" cy="508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9388" lvl="1">
              <a:lnSpc>
                <a:spcPct val="80000"/>
              </a:lnSpc>
              <a:spcBef>
                <a:spcPct val="20000"/>
              </a:spcBef>
              <a:buFont typeface="Wingdings" pitchFamily="2" charset="2"/>
              <a:buNone/>
              <a:tabLst>
                <a:tab pos="85725" algn="l"/>
              </a:tabLst>
            </a:pPr>
            <a:endParaRPr lang="sk-SK" b="1">
              <a:solidFill>
                <a:schemeClr val="bg1"/>
              </a:solidFill>
              <a:latin typeface="Times New Roman" pitchFamily="18" charset="0"/>
            </a:endParaRPr>
          </a:p>
          <a:p>
            <a:pPr>
              <a:lnSpc>
                <a:spcPct val="80000"/>
              </a:lnSpc>
              <a:spcBef>
                <a:spcPct val="20000"/>
              </a:spcBef>
              <a:tabLst>
                <a:tab pos="85725" algn="l"/>
              </a:tabLst>
            </a:pPr>
            <a:r>
              <a:rPr lang="sk-SK" sz="2000" i="1">
                <a:solidFill>
                  <a:srgbClr val="FFFF00"/>
                </a:solidFill>
                <a:latin typeface="Times New Roman" pitchFamily="18" charset="0"/>
              </a:rPr>
              <a:t>	</a:t>
            </a:r>
            <a:endParaRPr lang="sk-SK" sz="2000" i="1">
              <a:solidFill>
                <a:schemeClr val="bg1"/>
              </a:solidFill>
              <a:latin typeface="Times New Roman" pitchFamily="18" charset="0"/>
            </a:endParaRPr>
          </a:p>
        </p:txBody>
      </p:sp>
      <p:graphicFrame>
        <p:nvGraphicFramePr>
          <p:cNvPr id="3" name="Tabela 2"/>
          <p:cNvGraphicFramePr>
            <a:graphicFrameLocks noGrp="1"/>
          </p:cNvGraphicFramePr>
          <p:nvPr>
            <p:extLst>
              <p:ext uri="{D42A27DB-BD31-4B8C-83A1-F6EECF244321}">
                <p14:modId xmlns:p14="http://schemas.microsoft.com/office/powerpoint/2010/main" val="1861360320"/>
              </p:ext>
            </p:extLst>
          </p:nvPr>
        </p:nvGraphicFramePr>
        <p:xfrm>
          <a:off x="1161378" y="1474813"/>
          <a:ext cx="6821244" cy="5152644"/>
        </p:xfrm>
        <a:graphic>
          <a:graphicData uri="http://schemas.openxmlformats.org/drawingml/2006/table">
            <a:tbl>
              <a:tblPr firstRow="1" firstCol="1" bandRow="1" bandCol="1">
                <a:tableStyleId>{5C22544A-7EE6-4342-B048-85BDC9FD1C3A}</a:tableStyleId>
              </a:tblPr>
              <a:tblGrid>
                <a:gridCol w="1610892"/>
                <a:gridCol w="2655989"/>
                <a:gridCol w="2554363"/>
              </a:tblGrid>
              <a:tr h="240735">
                <a:tc>
                  <a:txBody>
                    <a:bodyPr/>
                    <a:lstStyle/>
                    <a:p>
                      <a:pPr algn="ctr">
                        <a:lnSpc>
                          <a:spcPct val="115000"/>
                        </a:lnSpc>
                        <a:spcAft>
                          <a:spcPts val="0"/>
                        </a:spcAft>
                      </a:pPr>
                      <a:r>
                        <a:rPr lang="sl-SI" sz="1400" dirty="0">
                          <a:solidFill>
                            <a:schemeClr val="bg1"/>
                          </a:solidFill>
                          <a:effectLst/>
                          <a:latin typeface="Times New Roman" pitchFamily="18" charset="0"/>
                          <a:cs typeface="Times New Roman" pitchFamily="18" charset="0"/>
                        </a:rPr>
                        <a:t> </a:t>
                      </a:r>
                      <a:endParaRPr lang="hr-HR" sz="1400" dirty="0">
                        <a:solidFill>
                          <a:schemeClr val="bg1"/>
                        </a:solidFill>
                        <a:effectLst/>
                        <a:latin typeface="Times New Roman" pitchFamily="18" charset="0"/>
                        <a:ea typeface="Calibri"/>
                        <a:cs typeface="Times New Roman" pitchFamily="18" charset="0"/>
                      </a:endParaRPr>
                    </a:p>
                  </a:txBody>
                  <a:tcPr marL="68580" marR="68580" marT="0" marB="0" anchor="ctr">
                    <a:noFill/>
                  </a:tcPr>
                </a:tc>
                <a:tc>
                  <a:txBody>
                    <a:bodyPr/>
                    <a:lstStyle/>
                    <a:p>
                      <a:pPr algn="ctr">
                        <a:lnSpc>
                          <a:spcPct val="115000"/>
                        </a:lnSpc>
                        <a:spcAft>
                          <a:spcPts val="0"/>
                        </a:spcAft>
                      </a:pPr>
                      <a:r>
                        <a:rPr lang="sl-SI" sz="1400" dirty="0">
                          <a:solidFill>
                            <a:schemeClr val="bg1"/>
                          </a:solidFill>
                          <a:effectLst/>
                          <a:latin typeface="Times New Roman" pitchFamily="18" charset="0"/>
                          <a:cs typeface="Times New Roman" pitchFamily="18" charset="0"/>
                        </a:rPr>
                        <a:t>˝Aeroderivativne˝ turbine</a:t>
                      </a:r>
                      <a:endParaRPr lang="hr-HR" sz="1400" dirty="0">
                        <a:solidFill>
                          <a:schemeClr val="bg1"/>
                        </a:solidFill>
                        <a:effectLst/>
                        <a:latin typeface="Times New Roman" pitchFamily="18" charset="0"/>
                        <a:ea typeface="Calibri"/>
                        <a:cs typeface="Times New Roman" pitchFamily="18" charset="0"/>
                      </a:endParaRPr>
                    </a:p>
                  </a:txBody>
                  <a:tcPr marL="68580" marR="68580" marT="0" marB="0" anchor="ctr">
                    <a:noFill/>
                  </a:tcPr>
                </a:tc>
                <a:tc>
                  <a:txBody>
                    <a:bodyPr/>
                    <a:lstStyle/>
                    <a:p>
                      <a:pPr algn="ctr">
                        <a:lnSpc>
                          <a:spcPct val="115000"/>
                        </a:lnSpc>
                        <a:spcAft>
                          <a:spcPts val="0"/>
                        </a:spcAft>
                      </a:pPr>
                      <a:r>
                        <a:rPr lang="sl-SI" sz="1400" dirty="0">
                          <a:solidFill>
                            <a:schemeClr val="bg1"/>
                          </a:solidFill>
                          <a:effectLst/>
                          <a:latin typeface="Times New Roman" pitchFamily="18" charset="0"/>
                          <a:cs typeface="Times New Roman" pitchFamily="18" charset="0"/>
                        </a:rPr>
                        <a:t>Industrijske turbine</a:t>
                      </a:r>
                      <a:endParaRPr lang="hr-HR" sz="1400" dirty="0">
                        <a:solidFill>
                          <a:schemeClr val="bg1"/>
                        </a:solidFill>
                        <a:effectLst/>
                        <a:latin typeface="Times New Roman" pitchFamily="18" charset="0"/>
                        <a:ea typeface="Calibri"/>
                        <a:cs typeface="Times New Roman" pitchFamily="18" charset="0"/>
                      </a:endParaRPr>
                    </a:p>
                  </a:txBody>
                  <a:tcPr marL="68580" marR="68580" marT="0" marB="0" anchor="ctr">
                    <a:noFill/>
                  </a:tcPr>
                </a:tc>
              </a:tr>
              <a:tr h="1444412">
                <a:tc>
                  <a:txBody>
                    <a:bodyPr/>
                    <a:lstStyle/>
                    <a:p>
                      <a:pPr algn="ctr">
                        <a:lnSpc>
                          <a:spcPct val="115000"/>
                        </a:lnSpc>
                        <a:spcAft>
                          <a:spcPts val="0"/>
                        </a:spcAft>
                      </a:pPr>
                      <a:r>
                        <a:rPr lang="sl-SI" sz="1400" dirty="0" smtClean="0">
                          <a:solidFill>
                            <a:schemeClr val="bg1"/>
                          </a:solidFill>
                          <a:effectLst/>
                          <a:latin typeface="Times New Roman" pitchFamily="18" charset="0"/>
                          <a:cs typeface="Times New Roman" pitchFamily="18" charset="0"/>
                        </a:rPr>
                        <a:t>Značilnosti</a:t>
                      </a:r>
                      <a:endParaRPr lang="hr-HR" sz="1400" dirty="0">
                        <a:solidFill>
                          <a:schemeClr val="bg1"/>
                        </a:solidFill>
                        <a:effectLst/>
                        <a:latin typeface="Times New Roman" pitchFamily="18" charset="0"/>
                        <a:ea typeface="Calibri"/>
                        <a:cs typeface="Times New Roman" pitchFamily="18" charset="0"/>
                      </a:endParaRPr>
                    </a:p>
                  </a:txBody>
                  <a:tcPr marL="68580" marR="68580" marT="0" marB="0" anchor="ctr">
                    <a:noFill/>
                  </a:tcPr>
                </a:tc>
                <a:tc>
                  <a:txBody>
                    <a:bodyPr/>
                    <a:lstStyle/>
                    <a:p>
                      <a:pPr algn="ctr">
                        <a:lnSpc>
                          <a:spcPct val="115000"/>
                        </a:lnSpc>
                        <a:spcAft>
                          <a:spcPts val="0"/>
                        </a:spcAft>
                      </a:pPr>
                      <a:r>
                        <a:rPr lang="sl-SI" sz="1400" dirty="0">
                          <a:solidFill>
                            <a:schemeClr val="bg1"/>
                          </a:solidFill>
                          <a:effectLst/>
                          <a:latin typeface="Times New Roman" pitchFamily="18" charset="0"/>
                          <a:cs typeface="Times New Roman" pitchFamily="18" charset="0"/>
                        </a:rPr>
                        <a:t>Do 100 MW (GE LMS100)</a:t>
                      </a:r>
                      <a:endParaRPr lang="hr-HR" sz="1400" dirty="0">
                        <a:solidFill>
                          <a:schemeClr val="bg1"/>
                        </a:solidFill>
                        <a:effectLst/>
                        <a:latin typeface="Times New Roman" pitchFamily="18" charset="0"/>
                        <a:cs typeface="Times New Roman" pitchFamily="18" charset="0"/>
                      </a:endParaRPr>
                    </a:p>
                    <a:p>
                      <a:pPr algn="ctr">
                        <a:lnSpc>
                          <a:spcPct val="115000"/>
                        </a:lnSpc>
                        <a:spcAft>
                          <a:spcPts val="0"/>
                        </a:spcAft>
                      </a:pPr>
                      <a:r>
                        <a:rPr lang="sl-SI" sz="1400" dirty="0">
                          <a:solidFill>
                            <a:schemeClr val="bg1"/>
                          </a:solidFill>
                          <a:effectLst/>
                          <a:latin typeface="Times New Roman" pitchFamily="18" charset="0"/>
                          <a:cs typeface="Times New Roman" pitchFamily="18" charset="0"/>
                        </a:rPr>
                        <a:t>Izkoristek: preko 40 %</a:t>
                      </a:r>
                      <a:endParaRPr lang="hr-HR" sz="1400" dirty="0">
                        <a:solidFill>
                          <a:schemeClr val="bg1"/>
                        </a:solidFill>
                        <a:effectLst/>
                        <a:latin typeface="Times New Roman" pitchFamily="18" charset="0"/>
                        <a:cs typeface="Times New Roman" pitchFamily="18" charset="0"/>
                      </a:endParaRPr>
                    </a:p>
                    <a:p>
                      <a:pPr algn="ctr">
                        <a:lnSpc>
                          <a:spcPct val="115000"/>
                        </a:lnSpc>
                        <a:spcAft>
                          <a:spcPts val="0"/>
                        </a:spcAft>
                      </a:pPr>
                      <a:r>
                        <a:rPr lang="sl-SI" sz="1400" dirty="0">
                          <a:solidFill>
                            <a:schemeClr val="bg1"/>
                          </a:solidFill>
                          <a:effectLst/>
                          <a:latin typeface="Times New Roman" pitchFamily="18" charset="0"/>
                          <a:cs typeface="Times New Roman" pitchFamily="18" charset="0"/>
                        </a:rPr>
                        <a:t>Manj odpadne toplote.</a:t>
                      </a:r>
                      <a:endParaRPr lang="hr-HR" sz="1400" dirty="0">
                        <a:solidFill>
                          <a:schemeClr val="bg1"/>
                        </a:solidFill>
                        <a:effectLst/>
                        <a:latin typeface="Times New Roman" pitchFamily="18" charset="0"/>
                        <a:ea typeface="Calibri"/>
                        <a:cs typeface="Times New Roman" pitchFamily="18" charset="0"/>
                      </a:endParaRPr>
                    </a:p>
                  </a:txBody>
                  <a:tcPr marL="68580" marR="68580" marT="0" marB="0" anchor="ctr">
                    <a:noFill/>
                  </a:tcPr>
                </a:tc>
                <a:tc>
                  <a:txBody>
                    <a:bodyPr/>
                    <a:lstStyle/>
                    <a:p>
                      <a:pPr algn="ctr">
                        <a:lnSpc>
                          <a:spcPct val="115000"/>
                        </a:lnSpc>
                        <a:spcAft>
                          <a:spcPts val="0"/>
                        </a:spcAft>
                      </a:pPr>
                      <a:r>
                        <a:rPr lang="sl-SI" sz="1400" dirty="0">
                          <a:solidFill>
                            <a:schemeClr val="bg1"/>
                          </a:solidFill>
                          <a:effectLst/>
                          <a:latin typeface="Times New Roman" pitchFamily="18" charset="0"/>
                          <a:cs typeface="Times New Roman" pitchFamily="18" charset="0"/>
                        </a:rPr>
                        <a:t>375 MW (Siemens SGT5-8000H)</a:t>
                      </a:r>
                      <a:endParaRPr lang="hr-HR" sz="1400" dirty="0">
                        <a:solidFill>
                          <a:schemeClr val="bg1"/>
                        </a:solidFill>
                        <a:effectLst/>
                        <a:latin typeface="Times New Roman" pitchFamily="18" charset="0"/>
                        <a:cs typeface="Times New Roman" pitchFamily="18" charset="0"/>
                      </a:endParaRPr>
                    </a:p>
                    <a:p>
                      <a:pPr algn="ctr">
                        <a:lnSpc>
                          <a:spcPct val="115000"/>
                        </a:lnSpc>
                        <a:spcAft>
                          <a:spcPts val="0"/>
                        </a:spcAft>
                      </a:pPr>
                      <a:r>
                        <a:rPr lang="sl-SI" sz="1400" dirty="0">
                          <a:solidFill>
                            <a:schemeClr val="bg1"/>
                          </a:solidFill>
                          <a:effectLst/>
                          <a:latin typeface="Times New Roman" pitchFamily="18" charset="0"/>
                          <a:cs typeface="Times New Roman" pitchFamily="18" charset="0"/>
                        </a:rPr>
                        <a:t>Izkoristek: 35 ~ 40 %</a:t>
                      </a:r>
                      <a:endParaRPr lang="hr-HR" sz="1400" dirty="0">
                        <a:solidFill>
                          <a:schemeClr val="bg1"/>
                        </a:solidFill>
                        <a:effectLst/>
                        <a:latin typeface="Times New Roman" pitchFamily="18" charset="0"/>
                        <a:cs typeface="Times New Roman" pitchFamily="18" charset="0"/>
                      </a:endParaRPr>
                    </a:p>
                    <a:p>
                      <a:pPr algn="ctr">
                        <a:lnSpc>
                          <a:spcPct val="115000"/>
                        </a:lnSpc>
                        <a:spcAft>
                          <a:spcPts val="0"/>
                        </a:spcAft>
                      </a:pPr>
                      <a:r>
                        <a:rPr lang="sl-SI" sz="1400" dirty="0">
                          <a:solidFill>
                            <a:schemeClr val="bg1"/>
                          </a:solidFill>
                          <a:effectLst/>
                          <a:latin typeface="Times New Roman" pitchFamily="18" charset="0"/>
                          <a:cs typeface="Times New Roman" pitchFamily="18" charset="0"/>
                        </a:rPr>
                        <a:t>Več odpadne toplote. Večje enote z višjo temperaturi dimnih plinov so primernejše za uporabo skupaj </a:t>
                      </a:r>
                      <a:r>
                        <a:rPr lang="sl-SI" sz="1400" dirty="0" smtClean="0">
                          <a:solidFill>
                            <a:schemeClr val="bg1"/>
                          </a:solidFill>
                          <a:effectLst/>
                          <a:latin typeface="Times New Roman" pitchFamily="18" charset="0"/>
                          <a:cs typeface="Times New Roman" pitchFamily="18" charset="0"/>
                        </a:rPr>
                        <a:t>s </a:t>
                      </a:r>
                      <a:r>
                        <a:rPr lang="sl-SI" sz="1400" dirty="0">
                          <a:solidFill>
                            <a:schemeClr val="bg1"/>
                          </a:solidFill>
                          <a:effectLst/>
                          <a:latin typeface="Times New Roman" pitchFamily="18" charset="0"/>
                          <a:cs typeface="Times New Roman" pitchFamily="18" charset="0"/>
                        </a:rPr>
                        <a:t>parno turbino (kombi – proces)</a:t>
                      </a:r>
                      <a:endParaRPr lang="hr-HR" sz="1400" dirty="0">
                        <a:solidFill>
                          <a:schemeClr val="bg1"/>
                        </a:solidFill>
                        <a:effectLst/>
                        <a:latin typeface="Times New Roman" pitchFamily="18" charset="0"/>
                        <a:ea typeface="Calibri"/>
                        <a:cs typeface="Times New Roman" pitchFamily="18" charset="0"/>
                      </a:endParaRPr>
                    </a:p>
                  </a:txBody>
                  <a:tcPr marL="68580" marR="68580" marT="0" marB="0" anchor="ctr">
                    <a:noFill/>
                  </a:tcPr>
                </a:tc>
              </a:tr>
              <a:tr h="962941">
                <a:tc>
                  <a:txBody>
                    <a:bodyPr/>
                    <a:lstStyle/>
                    <a:p>
                      <a:pPr algn="ctr">
                        <a:lnSpc>
                          <a:spcPct val="115000"/>
                        </a:lnSpc>
                        <a:spcAft>
                          <a:spcPts val="0"/>
                        </a:spcAft>
                      </a:pPr>
                      <a:r>
                        <a:rPr lang="sl-SI" sz="1400">
                          <a:solidFill>
                            <a:schemeClr val="bg1"/>
                          </a:solidFill>
                          <a:effectLst/>
                          <a:latin typeface="Times New Roman" pitchFamily="18" charset="0"/>
                          <a:cs typeface="Times New Roman" pitchFamily="18" charset="0"/>
                        </a:rPr>
                        <a:t>Gorivo</a:t>
                      </a:r>
                      <a:endParaRPr lang="hr-HR" sz="1400">
                        <a:solidFill>
                          <a:schemeClr val="bg1"/>
                        </a:solidFill>
                        <a:effectLst/>
                        <a:latin typeface="Times New Roman" pitchFamily="18" charset="0"/>
                        <a:ea typeface="Calibri"/>
                        <a:cs typeface="Times New Roman" pitchFamily="18" charset="0"/>
                      </a:endParaRPr>
                    </a:p>
                  </a:txBody>
                  <a:tcPr marL="68580" marR="68580" marT="0" marB="0" anchor="ctr">
                    <a:noFill/>
                  </a:tcPr>
                </a:tc>
                <a:tc>
                  <a:txBody>
                    <a:bodyPr/>
                    <a:lstStyle/>
                    <a:p>
                      <a:pPr algn="ctr">
                        <a:lnSpc>
                          <a:spcPct val="115000"/>
                        </a:lnSpc>
                        <a:spcAft>
                          <a:spcPts val="0"/>
                        </a:spcAft>
                      </a:pPr>
                      <a:r>
                        <a:rPr lang="sl-SI" sz="1400" dirty="0">
                          <a:solidFill>
                            <a:schemeClr val="bg1"/>
                          </a:solidFill>
                          <a:effectLst/>
                          <a:latin typeface="Times New Roman" pitchFamily="18" charset="0"/>
                          <a:cs typeface="Times New Roman" pitchFamily="18" charset="0"/>
                        </a:rPr>
                        <a:t>Zemeljski plin ter </a:t>
                      </a:r>
                      <a:r>
                        <a:rPr lang="sl-SI" sz="1400" dirty="0" err="1">
                          <a:solidFill>
                            <a:schemeClr val="bg1"/>
                          </a:solidFill>
                          <a:effectLst/>
                          <a:latin typeface="Times New Roman" pitchFamily="18" charset="0"/>
                          <a:cs typeface="Times New Roman" pitchFamily="18" charset="0"/>
                        </a:rPr>
                        <a:t>ekstra</a:t>
                      </a:r>
                      <a:r>
                        <a:rPr lang="sl-SI" sz="1400" dirty="0">
                          <a:solidFill>
                            <a:schemeClr val="bg1"/>
                          </a:solidFill>
                          <a:effectLst/>
                          <a:latin typeface="Times New Roman" pitchFamily="18" charset="0"/>
                          <a:cs typeface="Times New Roman" pitchFamily="18" charset="0"/>
                        </a:rPr>
                        <a:t> lahko kurilno olje. Potreben višji tlak plina na vstopu v zgorevalno komoro.</a:t>
                      </a:r>
                      <a:endParaRPr lang="hr-HR" sz="1400" dirty="0">
                        <a:solidFill>
                          <a:schemeClr val="bg1"/>
                        </a:solidFill>
                        <a:effectLst/>
                        <a:latin typeface="Times New Roman" pitchFamily="18" charset="0"/>
                        <a:ea typeface="Calibri"/>
                        <a:cs typeface="Times New Roman" pitchFamily="18" charset="0"/>
                      </a:endParaRPr>
                    </a:p>
                  </a:txBody>
                  <a:tcPr marL="68580" marR="68580" marT="0" marB="0" anchor="ctr">
                    <a:noFill/>
                  </a:tcPr>
                </a:tc>
                <a:tc>
                  <a:txBody>
                    <a:bodyPr/>
                    <a:lstStyle/>
                    <a:p>
                      <a:pPr algn="ctr">
                        <a:lnSpc>
                          <a:spcPct val="115000"/>
                        </a:lnSpc>
                        <a:spcAft>
                          <a:spcPts val="0"/>
                        </a:spcAft>
                      </a:pPr>
                      <a:r>
                        <a:rPr lang="sl-SI" sz="1400" dirty="0">
                          <a:solidFill>
                            <a:schemeClr val="bg1"/>
                          </a:solidFill>
                          <a:effectLst/>
                          <a:latin typeface="Times New Roman" pitchFamily="18" charset="0"/>
                          <a:cs typeface="Times New Roman" pitchFamily="18" charset="0"/>
                        </a:rPr>
                        <a:t>Zemeljski plin, mazut, </a:t>
                      </a:r>
                      <a:r>
                        <a:rPr lang="sl-SI" sz="1400" dirty="0" err="1">
                          <a:solidFill>
                            <a:schemeClr val="bg1"/>
                          </a:solidFill>
                          <a:effectLst/>
                          <a:latin typeface="Times New Roman" pitchFamily="18" charset="0"/>
                          <a:cs typeface="Times New Roman" pitchFamily="18" charset="0"/>
                        </a:rPr>
                        <a:t>ekstra</a:t>
                      </a:r>
                      <a:r>
                        <a:rPr lang="sl-SI" sz="1400" dirty="0">
                          <a:solidFill>
                            <a:schemeClr val="bg1"/>
                          </a:solidFill>
                          <a:effectLst/>
                          <a:latin typeface="Times New Roman" pitchFamily="18" charset="0"/>
                          <a:cs typeface="Times New Roman" pitchFamily="18" charset="0"/>
                        </a:rPr>
                        <a:t> lahko kurilno olje. Ni potreben višji tlak plina na vstopu v zgorevalno komoro.</a:t>
                      </a:r>
                      <a:endParaRPr lang="hr-HR" sz="1400" dirty="0">
                        <a:solidFill>
                          <a:schemeClr val="bg1"/>
                        </a:solidFill>
                        <a:effectLst/>
                        <a:latin typeface="Times New Roman" pitchFamily="18" charset="0"/>
                        <a:ea typeface="Calibri"/>
                        <a:cs typeface="Times New Roman" pitchFamily="18" charset="0"/>
                      </a:endParaRPr>
                    </a:p>
                  </a:txBody>
                  <a:tcPr marL="68580" marR="68580" marT="0" marB="0" anchor="ctr">
                    <a:noFill/>
                  </a:tcPr>
                </a:tc>
              </a:tr>
              <a:tr h="722206">
                <a:tc>
                  <a:txBody>
                    <a:bodyPr/>
                    <a:lstStyle/>
                    <a:p>
                      <a:pPr algn="ctr">
                        <a:lnSpc>
                          <a:spcPct val="115000"/>
                        </a:lnSpc>
                        <a:spcAft>
                          <a:spcPts val="0"/>
                        </a:spcAft>
                      </a:pPr>
                      <a:r>
                        <a:rPr lang="sl-SI" sz="1400">
                          <a:solidFill>
                            <a:schemeClr val="bg1"/>
                          </a:solidFill>
                          <a:effectLst/>
                          <a:latin typeface="Times New Roman" pitchFamily="18" charset="0"/>
                          <a:cs typeface="Times New Roman" pitchFamily="18" charset="0"/>
                        </a:rPr>
                        <a:t>Zagon</a:t>
                      </a:r>
                      <a:endParaRPr lang="hr-HR" sz="1400">
                        <a:solidFill>
                          <a:schemeClr val="bg1"/>
                        </a:solidFill>
                        <a:effectLst/>
                        <a:latin typeface="Times New Roman" pitchFamily="18" charset="0"/>
                        <a:ea typeface="Calibri"/>
                        <a:cs typeface="Times New Roman" pitchFamily="18" charset="0"/>
                      </a:endParaRPr>
                    </a:p>
                  </a:txBody>
                  <a:tcPr marL="68580" marR="68580" marT="0" marB="0" anchor="ctr">
                    <a:noFill/>
                  </a:tcPr>
                </a:tc>
                <a:tc>
                  <a:txBody>
                    <a:bodyPr/>
                    <a:lstStyle/>
                    <a:p>
                      <a:pPr algn="ctr">
                        <a:lnSpc>
                          <a:spcPct val="115000"/>
                        </a:lnSpc>
                        <a:spcAft>
                          <a:spcPts val="0"/>
                        </a:spcAft>
                      </a:pPr>
                      <a:r>
                        <a:rPr lang="sl-SI" sz="1400" dirty="0">
                          <a:solidFill>
                            <a:schemeClr val="bg1"/>
                          </a:solidFill>
                          <a:effectLst/>
                          <a:latin typeface="Times New Roman" pitchFamily="18" charset="0"/>
                          <a:cs typeface="Times New Roman" pitchFamily="18" charset="0"/>
                        </a:rPr>
                        <a:t>Hitro: 5 – 20 min, odvisno o moči.</a:t>
                      </a:r>
                      <a:endParaRPr lang="hr-HR" sz="1400" dirty="0">
                        <a:solidFill>
                          <a:schemeClr val="bg1"/>
                        </a:solidFill>
                        <a:effectLst/>
                        <a:latin typeface="Times New Roman" pitchFamily="18" charset="0"/>
                        <a:cs typeface="Times New Roman" pitchFamily="18" charset="0"/>
                      </a:endParaRPr>
                    </a:p>
                    <a:p>
                      <a:pPr algn="ctr">
                        <a:lnSpc>
                          <a:spcPct val="115000"/>
                        </a:lnSpc>
                        <a:spcAft>
                          <a:spcPts val="0"/>
                        </a:spcAft>
                      </a:pPr>
                      <a:r>
                        <a:rPr lang="sl-SI" sz="1400" dirty="0">
                          <a:solidFill>
                            <a:schemeClr val="bg1"/>
                          </a:solidFill>
                          <a:effectLst/>
                          <a:latin typeface="Times New Roman" pitchFamily="18" charset="0"/>
                          <a:cs typeface="Times New Roman" pitchFamily="18" charset="0"/>
                        </a:rPr>
                        <a:t>Največkrat se koristijo elektromotorji za zagon</a:t>
                      </a:r>
                      <a:endParaRPr lang="hr-HR" sz="1400" dirty="0">
                        <a:solidFill>
                          <a:schemeClr val="bg1"/>
                        </a:solidFill>
                        <a:effectLst/>
                        <a:latin typeface="Times New Roman" pitchFamily="18" charset="0"/>
                        <a:ea typeface="Calibri"/>
                        <a:cs typeface="Times New Roman" pitchFamily="18" charset="0"/>
                      </a:endParaRPr>
                    </a:p>
                  </a:txBody>
                  <a:tcPr marL="68580" marR="68580" marT="0" marB="0" anchor="ctr">
                    <a:noFill/>
                  </a:tcPr>
                </a:tc>
                <a:tc>
                  <a:txBody>
                    <a:bodyPr/>
                    <a:lstStyle/>
                    <a:p>
                      <a:pPr algn="ctr">
                        <a:lnSpc>
                          <a:spcPct val="115000"/>
                        </a:lnSpc>
                        <a:spcAft>
                          <a:spcPts val="0"/>
                        </a:spcAft>
                      </a:pPr>
                      <a:r>
                        <a:rPr lang="sl-SI" sz="1400" dirty="0">
                          <a:solidFill>
                            <a:schemeClr val="bg1"/>
                          </a:solidFill>
                          <a:effectLst/>
                          <a:latin typeface="Times New Roman" pitchFamily="18" charset="0"/>
                          <a:cs typeface="Times New Roman" pitchFamily="18" charset="0"/>
                        </a:rPr>
                        <a:t>Največkrat: 20 – 50 min. Uporabljaj se močni dizel agregati ali pa tudi generator kot asinhroni motor</a:t>
                      </a:r>
                      <a:endParaRPr lang="hr-HR" sz="1400" dirty="0">
                        <a:solidFill>
                          <a:schemeClr val="bg1"/>
                        </a:solidFill>
                        <a:effectLst/>
                        <a:latin typeface="Times New Roman" pitchFamily="18" charset="0"/>
                        <a:ea typeface="Calibri"/>
                        <a:cs typeface="Times New Roman" pitchFamily="18" charset="0"/>
                      </a:endParaRPr>
                    </a:p>
                  </a:txBody>
                  <a:tcPr marL="68580" marR="68580" marT="0" marB="0" anchor="ctr">
                    <a:noFill/>
                  </a:tcPr>
                </a:tc>
              </a:tr>
              <a:tr h="240735">
                <a:tc>
                  <a:txBody>
                    <a:bodyPr/>
                    <a:lstStyle/>
                    <a:p>
                      <a:pPr algn="ctr">
                        <a:lnSpc>
                          <a:spcPct val="115000"/>
                        </a:lnSpc>
                        <a:spcAft>
                          <a:spcPts val="0"/>
                        </a:spcAft>
                      </a:pPr>
                      <a:r>
                        <a:rPr lang="sl-SI" sz="1400">
                          <a:solidFill>
                            <a:schemeClr val="bg1"/>
                          </a:solidFill>
                          <a:effectLst/>
                          <a:latin typeface="Times New Roman" pitchFamily="18" charset="0"/>
                          <a:cs typeface="Times New Roman" pitchFamily="18" charset="0"/>
                        </a:rPr>
                        <a:t>Obremenitev</a:t>
                      </a:r>
                      <a:endParaRPr lang="hr-HR" sz="1400">
                        <a:solidFill>
                          <a:schemeClr val="bg1"/>
                        </a:solidFill>
                        <a:effectLst/>
                        <a:latin typeface="Times New Roman" pitchFamily="18" charset="0"/>
                        <a:ea typeface="Calibri"/>
                        <a:cs typeface="Times New Roman" pitchFamily="18" charset="0"/>
                      </a:endParaRPr>
                    </a:p>
                  </a:txBody>
                  <a:tcPr marL="68580" marR="68580" marT="0" marB="0" anchor="ctr">
                    <a:noFill/>
                  </a:tcPr>
                </a:tc>
                <a:tc>
                  <a:txBody>
                    <a:bodyPr/>
                    <a:lstStyle/>
                    <a:p>
                      <a:pPr algn="ctr">
                        <a:lnSpc>
                          <a:spcPct val="115000"/>
                        </a:lnSpc>
                        <a:spcAft>
                          <a:spcPts val="0"/>
                        </a:spcAft>
                      </a:pPr>
                      <a:r>
                        <a:rPr lang="sl-SI" sz="1400" dirty="0">
                          <a:solidFill>
                            <a:schemeClr val="bg1"/>
                          </a:solidFill>
                          <a:effectLst/>
                          <a:latin typeface="Times New Roman" pitchFamily="18" charset="0"/>
                          <a:cs typeface="Times New Roman" pitchFamily="18" charset="0"/>
                        </a:rPr>
                        <a:t>Hitra obremenitev 10 ~ 25 %/min</a:t>
                      </a:r>
                      <a:endParaRPr lang="hr-HR" sz="1400" dirty="0">
                        <a:solidFill>
                          <a:schemeClr val="bg1"/>
                        </a:solidFill>
                        <a:effectLst/>
                        <a:latin typeface="Times New Roman" pitchFamily="18" charset="0"/>
                        <a:ea typeface="Calibri"/>
                        <a:cs typeface="Times New Roman" pitchFamily="18" charset="0"/>
                      </a:endParaRPr>
                    </a:p>
                  </a:txBody>
                  <a:tcPr marL="68580" marR="68580" marT="0" marB="0" anchor="ctr">
                    <a:noFill/>
                  </a:tcPr>
                </a:tc>
                <a:tc>
                  <a:txBody>
                    <a:bodyPr/>
                    <a:lstStyle/>
                    <a:p>
                      <a:pPr algn="ctr">
                        <a:lnSpc>
                          <a:spcPct val="115000"/>
                        </a:lnSpc>
                        <a:spcAft>
                          <a:spcPts val="0"/>
                        </a:spcAft>
                      </a:pPr>
                      <a:r>
                        <a:rPr lang="sl-SI" sz="1400" dirty="0">
                          <a:solidFill>
                            <a:schemeClr val="bg1"/>
                          </a:solidFill>
                          <a:effectLst/>
                          <a:latin typeface="Times New Roman" pitchFamily="18" charset="0"/>
                          <a:cs typeface="Times New Roman" pitchFamily="18" charset="0"/>
                        </a:rPr>
                        <a:t>Počasna obremenitev 1 ~ 10 %/min</a:t>
                      </a:r>
                      <a:endParaRPr lang="hr-HR" sz="1400" dirty="0">
                        <a:solidFill>
                          <a:schemeClr val="bg1"/>
                        </a:solidFill>
                        <a:effectLst/>
                        <a:latin typeface="Times New Roman" pitchFamily="18" charset="0"/>
                        <a:ea typeface="Calibri"/>
                        <a:cs typeface="Times New Roman" pitchFamily="18" charset="0"/>
                      </a:endParaRPr>
                    </a:p>
                  </a:txBody>
                  <a:tcPr marL="68580" marR="68580" marT="0" marB="0" anchor="ctr">
                    <a:noFill/>
                  </a:tcPr>
                </a:tc>
              </a:tr>
              <a:tr h="722206">
                <a:tc>
                  <a:txBody>
                    <a:bodyPr/>
                    <a:lstStyle/>
                    <a:p>
                      <a:pPr algn="ctr">
                        <a:lnSpc>
                          <a:spcPct val="115000"/>
                        </a:lnSpc>
                        <a:spcAft>
                          <a:spcPts val="0"/>
                        </a:spcAft>
                      </a:pPr>
                      <a:r>
                        <a:rPr lang="sl-SI" sz="1400">
                          <a:solidFill>
                            <a:schemeClr val="bg1"/>
                          </a:solidFill>
                          <a:effectLst/>
                          <a:latin typeface="Times New Roman" pitchFamily="18" charset="0"/>
                          <a:cs typeface="Times New Roman" pitchFamily="18" charset="0"/>
                        </a:rPr>
                        <a:t>Zaustavljanje</a:t>
                      </a:r>
                      <a:endParaRPr lang="hr-HR" sz="1400">
                        <a:solidFill>
                          <a:schemeClr val="bg1"/>
                        </a:solidFill>
                        <a:effectLst/>
                        <a:latin typeface="Times New Roman" pitchFamily="18" charset="0"/>
                        <a:ea typeface="Calibri"/>
                        <a:cs typeface="Times New Roman" pitchFamily="18" charset="0"/>
                      </a:endParaRPr>
                    </a:p>
                  </a:txBody>
                  <a:tcPr marL="68580" marR="68580" marT="0" marB="0" anchor="ctr">
                    <a:noFill/>
                  </a:tcPr>
                </a:tc>
                <a:tc>
                  <a:txBody>
                    <a:bodyPr/>
                    <a:lstStyle/>
                    <a:p>
                      <a:pPr algn="ctr">
                        <a:lnSpc>
                          <a:spcPct val="115000"/>
                        </a:lnSpc>
                        <a:spcAft>
                          <a:spcPts val="0"/>
                        </a:spcAft>
                      </a:pPr>
                      <a:r>
                        <a:rPr lang="sl-SI" sz="1400">
                          <a:solidFill>
                            <a:schemeClr val="bg1"/>
                          </a:solidFill>
                          <a:effectLst/>
                          <a:latin typeface="Times New Roman" pitchFamily="18" charset="0"/>
                          <a:cs typeface="Times New Roman" pitchFamily="18" charset="0"/>
                        </a:rPr>
                        <a:t>Večje enote zahtevajo krajše hlajenje po zaustavljanju ali ob izpadu</a:t>
                      </a:r>
                      <a:endParaRPr lang="hr-HR" sz="1400">
                        <a:solidFill>
                          <a:schemeClr val="bg1"/>
                        </a:solidFill>
                        <a:effectLst/>
                        <a:latin typeface="Times New Roman" pitchFamily="18" charset="0"/>
                        <a:ea typeface="Calibri"/>
                        <a:cs typeface="Times New Roman" pitchFamily="18" charset="0"/>
                      </a:endParaRPr>
                    </a:p>
                  </a:txBody>
                  <a:tcPr marL="68580" marR="68580" marT="0" marB="0" anchor="ctr">
                    <a:noFill/>
                  </a:tcPr>
                </a:tc>
                <a:tc>
                  <a:txBody>
                    <a:bodyPr/>
                    <a:lstStyle/>
                    <a:p>
                      <a:pPr algn="ctr">
                        <a:lnSpc>
                          <a:spcPct val="115000"/>
                        </a:lnSpc>
                        <a:spcAft>
                          <a:spcPts val="0"/>
                        </a:spcAft>
                      </a:pPr>
                      <a:r>
                        <a:rPr lang="sl-SI" sz="1400" dirty="0">
                          <a:solidFill>
                            <a:schemeClr val="bg1"/>
                          </a:solidFill>
                          <a:effectLst/>
                          <a:latin typeface="Times New Roman" pitchFamily="18" charset="0"/>
                          <a:cs typeface="Times New Roman" pitchFamily="18" charset="0"/>
                        </a:rPr>
                        <a:t>Mnoge enote zahtevajo daljši čas hlajenja. Večje enote imajo sistem za vrtenje rotorja v mirovanju</a:t>
                      </a:r>
                      <a:endParaRPr lang="hr-HR" sz="1400" dirty="0">
                        <a:solidFill>
                          <a:schemeClr val="bg1"/>
                        </a:solidFill>
                        <a:effectLst/>
                        <a:latin typeface="Times New Roman" pitchFamily="18" charset="0"/>
                        <a:ea typeface="Calibri"/>
                        <a:cs typeface="Times New Roman" pitchFamily="18" charset="0"/>
                      </a:endParaRPr>
                    </a:p>
                  </a:txBody>
                  <a:tcPr marL="68580" marR="68580" marT="0" marB="0" anchor="ctr">
                    <a:noFill/>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ChangeArrowheads="1"/>
          </p:cNvSpPr>
          <p:nvPr/>
        </p:nvSpPr>
        <p:spPr bwMode="auto">
          <a:xfrm>
            <a:off x="244475" y="2705100"/>
            <a:ext cx="86614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sl-SI"/>
          </a:p>
        </p:txBody>
      </p:sp>
      <p:sp>
        <p:nvSpPr>
          <p:cNvPr id="8195" name="Rectangle 3"/>
          <p:cNvSpPr>
            <a:spLocks noChangeArrowheads="1"/>
          </p:cNvSpPr>
          <p:nvPr/>
        </p:nvSpPr>
        <p:spPr bwMode="auto">
          <a:xfrm>
            <a:off x="244475" y="2705100"/>
            <a:ext cx="86614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endParaRPr lang="sl-SI"/>
          </a:p>
        </p:txBody>
      </p:sp>
      <p:grpSp>
        <p:nvGrpSpPr>
          <p:cNvPr id="8196" name="Group 4"/>
          <p:cNvGrpSpPr>
            <a:grpSpLocks/>
          </p:cNvGrpSpPr>
          <p:nvPr/>
        </p:nvGrpSpPr>
        <p:grpSpPr bwMode="auto">
          <a:xfrm>
            <a:off x="34925" y="71438"/>
            <a:ext cx="2000250" cy="620712"/>
            <a:chOff x="458" y="136"/>
            <a:chExt cx="1260" cy="391"/>
          </a:xfrm>
        </p:grpSpPr>
        <p:grpSp>
          <p:nvGrpSpPr>
            <p:cNvPr id="8207" name="Group 5"/>
            <p:cNvGrpSpPr>
              <a:grpSpLocks/>
            </p:cNvGrpSpPr>
            <p:nvPr/>
          </p:nvGrpSpPr>
          <p:grpSpPr bwMode="auto">
            <a:xfrm>
              <a:off x="458" y="136"/>
              <a:ext cx="335" cy="391"/>
              <a:chOff x="115" y="120"/>
              <a:chExt cx="704" cy="860"/>
            </a:xfrm>
          </p:grpSpPr>
          <p:sp>
            <p:nvSpPr>
              <p:cNvPr id="8212" name="Freeform 6"/>
              <p:cNvSpPr>
                <a:spLocks/>
              </p:cNvSpPr>
              <p:nvPr/>
            </p:nvSpPr>
            <p:spPr bwMode="auto">
              <a:xfrm>
                <a:off x="115" y="289"/>
                <a:ext cx="307" cy="306"/>
              </a:xfrm>
              <a:custGeom>
                <a:avLst/>
                <a:gdLst>
                  <a:gd name="T0" fmla="*/ 0 w 890"/>
                  <a:gd name="T1" fmla="*/ 0 h 889"/>
                  <a:gd name="T2" fmla="*/ 0 w 890"/>
                  <a:gd name="T3" fmla="*/ 0 h 889"/>
                  <a:gd name="T4" fmla="*/ 0 w 890"/>
                  <a:gd name="T5" fmla="*/ 0 h 889"/>
                  <a:gd name="T6" fmla="*/ 0 w 890"/>
                  <a:gd name="T7" fmla="*/ 0 h 889"/>
                  <a:gd name="T8" fmla="*/ 0 w 890"/>
                  <a:gd name="T9" fmla="*/ 0 h 889"/>
                  <a:gd name="T10" fmla="*/ 0 w 890"/>
                  <a:gd name="T11" fmla="*/ 0 h 889"/>
                  <a:gd name="T12" fmla="*/ 0 w 890"/>
                  <a:gd name="T13" fmla="*/ 0 h 889"/>
                  <a:gd name="T14" fmla="*/ 0 w 890"/>
                  <a:gd name="T15" fmla="*/ 0 h 889"/>
                  <a:gd name="T16" fmla="*/ 0 w 890"/>
                  <a:gd name="T17" fmla="*/ 0 h 889"/>
                  <a:gd name="T18" fmla="*/ 0 w 890"/>
                  <a:gd name="T19" fmla="*/ 0 h 889"/>
                  <a:gd name="T20" fmla="*/ 0 w 890"/>
                  <a:gd name="T21" fmla="*/ 0 h 889"/>
                  <a:gd name="T22" fmla="*/ 0 w 890"/>
                  <a:gd name="T23" fmla="*/ 0 h 889"/>
                  <a:gd name="T24" fmla="*/ 0 w 890"/>
                  <a:gd name="T25" fmla="*/ 0 h 889"/>
                  <a:gd name="T26" fmla="*/ 0 w 890"/>
                  <a:gd name="T27" fmla="*/ 0 h 889"/>
                  <a:gd name="T28" fmla="*/ 0 w 890"/>
                  <a:gd name="T29" fmla="*/ 0 h 889"/>
                  <a:gd name="T30" fmla="*/ 0 w 890"/>
                  <a:gd name="T31" fmla="*/ 0 h 889"/>
                  <a:gd name="T32" fmla="*/ 0 w 890"/>
                  <a:gd name="T33" fmla="*/ 0 h 889"/>
                  <a:gd name="T34" fmla="*/ 0 w 890"/>
                  <a:gd name="T35" fmla="*/ 0 h 889"/>
                  <a:gd name="T36" fmla="*/ 0 w 890"/>
                  <a:gd name="T37" fmla="*/ 0 h 889"/>
                  <a:gd name="T38" fmla="*/ 0 w 890"/>
                  <a:gd name="T39" fmla="*/ 0 h 889"/>
                  <a:gd name="T40" fmla="*/ 0 w 890"/>
                  <a:gd name="T41" fmla="*/ 0 h 889"/>
                  <a:gd name="T42" fmla="*/ 0 w 890"/>
                  <a:gd name="T43" fmla="*/ 0 h 889"/>
                  <a:gd name="T44" fmla="*/ 0 w 890"/>
                  <a:gd name="T45" fmla="*/ 0 h 889"/>
                  <a:gd name="T46" fmla="*/ 0 w 890"/>
                  <a:gd name="T47" fmla="*/ 0 h 889"/>
                  <a:gd name="T48" fmla="*/ 0 w 890"/>
                  <a:gd name="T49" fmla="*/ 0 h 889"/>
                  <a:gd name="T50" fmla="*/ 0 w 890"/>
                  <a:gd name="T51" fmla="*/ 0 h 889"/>
                  <a:gd name="T52" fmla="*/ 0 w 890"/>
                  <a:gd name="T53" fmla="*/ 0 h 889"/>
                  <a:gd name="T54" fmla="*/ 0 w 890"/>
                  <a:gd name="T55" fmla="*/ 0 h 889"/>
                  <a:gd name="T56" fmla="*/ 0 w 890"/>
                  <a:gd name="T57" fmla="*/ 0 h 889"/>
                  <a:gd name="T58" fmla="*/ 0 w 890"/>
                  <a:gd name="T59" fmla="*/ 0 h 889"/>
                  <a:gd name="T60" fmla="*/ 0 w 890"/>
                  <a:gd name="T61" fmla="*/ 0 h 889"/>
                  <a:gd name="T62" fmla="*/ 0 w 890"/>
                  <a:gd name="T63" fmla="*/ 0 h 889"/>
                  <a:gd name="T64" fmla="*/ 0 w 890"/>
                  <a:gd name="T65" fmla="*/ 0 h 889"/>
                  <a:gd name="T66" fmla="*/ 0 w 890"/>
                  <a:gd name="T67" fmla="*/ 0 h 889"/>
                  <a:gd name="T68" fmla="*/ 0 w 890"/>
                  <a:gd name="T69" fmla="*/ 0 h 889"/>
                  <a:gd name="T70" fmla="*/ 0 w 890"/>
                  <a:gd name="T71" fmla="*/ 0 h 889"/>
                  <a:gd name="T72" fmla="*/ 0 w 890"/>
                  <a:gd name="T73" fmla="*/ 0 h 889"/>
                  <a:gd name="T74" fmla="*/ 0 w 890"/>
                  <a:gd name="T75" fmla="*/ 0 h 889"/>
                  <a:gd name="T76" fmla="*/ 0 w 890"/>
                  <a:gd name="T77" fmla="*/ 0 h 889"/>
                  <a:gd name="T78" fmla="*/ 0 w 890"/>
                  <a:gd name="T79" fmla="*/ 0 h 889"/>
                  <a:gd name="T80" fmla="*/ 0 w 890"/>
                  <a:gd name="T81" fmla="*/ 0 h 889"/>
                  <a:gd name="T82" fmla="*/ 0 w 890"/>
                  <a:gd name="T83" fmla="*/ 0 h 889"/>
                  <a:gd name="T84" fmla="*/ 0 w 890"/>
                  <a:gd name="T85" fmla="*/ 0 h 889"/>
                  <a:gd name="T86" fmla="*/ 0 w 890"/>
                  <a:gd name="T87" fmla="*/ 0 h 889"/>
                  <a:gd name="T88" fmla="*/ 0 w 890"/>
                  <a:gd name="T89" fmla="*/ 0 h 889"/>
                  <a:gd name="T90" fmla="*/ 0 w 890"/>
                  <a:gd name="T91" fmla="*/ 0 h 889"/>
                  <a:gd name="T92" fmla="*/ 0 w 890"/>
                  <a:gd name="T93" fmla="*/ 0 h 889"/>
                  <a:gd name="T94" fmla="*/ 0 w 890"/>
                  <a:gd name="T95" fmla="*/ 0 h 889"/>
                  <a:gd name="T96" fmla="*/ 0 w 890"/>
                  <a:gd name="T97" fmla="*/ 0 h 889"/>
                  <a:gd name="T98" fmla="*/ 0 w 890"/>
                  <a:gd name="T99" fmla="*/ 0 h 88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890"/>
                  <a:gd name="T151" fmla="*/ 0 h 889"/>
                  <a:gd name="T152" fmla="*/ 890 w 890"/>
                  <a:gd name="T153" fmla="*/ 889 h 88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890" h="889">
                    <a:moveTo>
                      <a:pt x="890" y="445"/>
                    </a:moveTo>
                    <a:lnTo>
                      <a:pt x="887" y="385"/>
                    </a:lnTo>
                    <a:lnTo>
                      <a:pt x="874" y="328"/>
                    </a:lnTo>
                    <a:lnTo>
                      <a:pt x="855" y="273"/>
                    </a:lnTo>
                    <a:lnTo>
                      <a:pt x="829" y="221"/>
                    </a:lnTo>
                    <a:lnTo>
                      <a:pt x="797" y="174"/>
                    </a:lnTo>
                    <a:lnTo>
                      <a:pt x="760" y="131"/>
                    </a:lnTo>
                    <a:lnTo>
                      <a:pt x="717" y="94"/>
                    </a:lnTo>
                    <a:lnTo>
                      <a:pt x="669" y="62"/>
                    </a:lnTo>
                    <a:lnTo>
                      <a:pt x="618" y="36"/>
                    </a:lnTo>
                    <a:lnTo>
                      <a:pt x="564" y="17"/>
                    </a:lnTo>
                    <a:lnTo>
                      <a:pt x="506" y="4"/>
                    </a:lnTo>
                    <a:lnTo>
                      <a:pt x="445" y="0"/>
                    </a:lnTo>
                    <a:lnTo>
                      <a:pt x="385" y="4"/>
                    </a:lnTo>
                    <a:lnTo>
                      <a:pt x="328" y="17"/>
                    </a:lnTo>
                    <a:lnTo>
                      <a:pt x="273" y="36"/>
                    </a:lnTo>
                    <a:lnTo>
                      <a:pt x="221" y="62"/>
                    </a:lnTo>
                    <a:lnTo>
                      <a:pt x="174" y="94"/>
                    </a:lnTo>
                    <a:lnTo>
                      <a:pt x="131" y="131"/>
                    </a:lnTo>
                    <a:lnTo>
                      <a:pt x="94" y="174"/>
                    </a:lnTo>
                    <a:lnTo>
                      <a:pt x="62" y="221"/>
                    </a:lnTo>
                    <a:lnTo>
                      <a:pt x="36" y="273"/>
                    </a:lnTo>
                    <a:lnTo>
                      <a:pt x="17" y="328"/>
                    </a:lnTo>
                    <a:lnTo>
                      <a:pt x="4" y="385"/>
                    </a:lnTo>
                    <a:lnTo>
                      <a:pt x="0" y="445"/>
                    </a:lnTo>
                    <a:lnTo>
                      <a:pt x="4" y="506"/>
                    </a:lnTo>
                    <a:lnTo>
                      <a:pt x="17" y="563"/>
                    </a:lnTo>
                    <a:lnTo>
                      <a:pt x="36" y="618"/>
                    </a:lnTo>
                    <a:lnTo>
                      <a:pt x="62" y="669"/>
                    </a:lnTo>
                    <a:lnTo>
                      <a:pt x="94" y="716"/>
                    </a:lnTo>
                    <a:lnTo>
                      <a:pt x="131" y="759"/>
                    </a:lnTo>
                    <a:lnTo>
                      <a:pt x="174" y="796"/>
                    </a:lnTo>
                    <a:lnTo>
                      <a:pt x="221" y="828"/>
                    </a:lnTo>
                    <a:lnTo>
                      <a:pt x="273" y="853"/>
                    </a:lnTo>
                    <a:lnTo>
                      <a:pt x="328" y="872"/>
                    </a:lnTo>
                    <a:lnTo>
                      <a:pt x="385" y="885"/>
                    </a:lnTo>
                    <a:lnTo>
                      <a:pt x="445" y="889"/>
                    </a:lnTo>
                    <a:lnTo>
                      <a:pt x="506" y="885"/>
                    </a:lnTo>
                    <a:lnTo>
                      <a:pt x="564" y="872"/>
                    </a:lnTo>
                    <a:lnTo>
                      <a:pt x="618" y="853"/>
                    </a:lnTo>
                    <a:lnTo>
                      <a:pt x="669" y="827"/>
                    </a:lnTo>
                    <a:lnTo>
                      <a:pt x="717" y="796"/>
                    </a:lnTo>
                    <a:lnTo>
                      <a:pt x="760" y="759"/>
                    </a:lnTo>
                    <a:lnTo>
                      <a:pt x="797" y="716"/>
                    </a:lnTo>
                    <a:lnTo>
                      <a:pt x="829" y="669"/>
                    </a:lnTo>
                    <a:lnTo>
                      <a:pt x="855" y="618"/>
                    </a:lnTo>
                    <a:lnTo>
                      <a:pt x="874" y="563"/>
                    </a:lnTo>
                    <a:lnTo>
                      <a:pt x="887" y="506"/>
                    </a:lnTo>
                    <a:lnTo>
                      <a:pt x="890" y="445"/>
                    </a:lnTo>
                    <a:close/>
                  </a:path>
                </a:pathLst>
              </a:custGeom>
              <a:solidFill>
                <a:srgbClr val="7FFF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8213" name="Freeform 7"/>
              <p:cNvSpPr>
                <a:spLocks/>
              </p:cNvSpPr>
              <p:nvPr/>
            </p:nvSpPr>
            <p:spPr bwMode="auto">
              <a:xfrm>
                <a:off x="123" y="294"/>
                <a:ext cx="293" cy="290"/>
              </a:xfrm>
              <a:custGeom>
                <a:avLst/>
                <a:gdLst>
                  <a:gd name="T0" fmla="*/ 0 w 850"/>
                  <a:gd name="T1" fmla="*/ 0 h 848"/>
                  <a:gd name="T2" fmla="*/ 0 w 850"/>
                  <a:gd name="T3" fmla="*/ 0 h 848"/>
                  <a:gd name="T4" fmla="*/ 0 w 850"/>
                  <a:gd name="T5" fmla="*/ 0 h 848"/>
                  <a:gd name="T6" fmla="*/ 0 w 850"/>
                  <a:gd name="T7" fmla="*/ 0 h 848"/>
                  <a:gd name="T8" fmla="*/ 0 w 850"/>
                  <a:gd name="T9" fmla="*/ 0 h 848"/>
                  <a:gd name="T10" fmla="*/ 0 w 850"/>
                  <a:gd name="T11" fmla="*/ 0 h 848"/>
                  <a:gd name="T12" fmla="*/ 0 w 850"/>
                  <a:gd name="T13" fmla="*/ 0 h 848"/>
                  <a:gd name="T14" fmla="*/ 0 w 850"/>
                  <a:gd name="T15" fmla="*/ 0 h 848"/>
                  <a:gd name="T16" fmla="*/ 0 w 850"/>
                  <a:gd name="T17" fmla="*/ 0 h 848"/>
                  <a:gd name="T18" fmla="*/ 0 w 850"/>
                  <a:gd name="T19" fmla="*/ 0 h 848"/>
                  <a:gd name="T20" fmla="*/ 0 w 850"/>
                  <a:gd name="T21" fmla="*/ 0 h 848"/>
                  <a:gd name="T22" fmla="*/ 0 w 850"/>
                  <a:gd name="T23" fmla="*/ 0 h 848"/>
                  <a:gd name="T24" fmla="*/ 0 w 850"/>
                  <a:gd name="T25" fmla="*/ 0 h 848"/>
                  <a:gd name="T26" fmla="*/ 0 w 850"/>
                  <a:gd name="T27" fmla="*/ 0 h 848"/>
                  <a:gd name="T28" fmla="*/ 0 w 850"/>
                  <a:gd name="T29" fmla="*/ 0 h 848"/>
                  <a:gd name="T30" fmla="*/ 0 w 850"/>
                  <a:gd name="T31" fmla="*/ 0 h 848"/>
                  <a:gd name="T32" fmla="*/ 0 w 850"/>
                  <a:gd name="T33" fmla="*/ 0 h 848"/>
                  <a:gd name="T34" fmla="*/ 0 w 850"/>
                  <a:gd name="T35" fmla="*/ 0 h 848"/>
                  <a:gd name="T36" fmla="*/ 0 w 850"/>
                  <a:gd name="T37" fmla="*/ 0 h 848"/>
                  <a:gd name="T38" fmla="*/ 0 w 850"/>
                  <a:gd name="T39" fmla="*/ 0 h 848"/>
                  <a:gd name="T40" fmla="*/ 0 w 850"/>
                  <a:gd name="T41" fmla="*/ 0 h 848"/>
                  <a:gd name="T42" fmla="*/ 0 w 850"/>
                  <a:gd name="T43" fmla="*/ 0 h 848"/>
                  <a:gd name="T44" fmla="*/ 0 w 850"/>
                  <a:gd name="T45" fmla="*/ 0 h 848"/>
                  <a:gd name="T46" fmla="*/ 0 w 850"/>
                  <a:gd name="T47" fmla="*/ 0 h 848"/>
                  <a:gd name="T48" fmla="*/ 0 w 850"/>
                  <a:gd name="T49" fmla="*/ 0 h 848"/>
                  <a:gd name="T50" fmla="*/ 0 w 850"/>
                  <a:gd name="T51" fmla="*/ 0 h 848"/>
                  <a:gd name="T52" fmla="*/ 0 w 850"/>
                  <a:gd name="T53" fmla="*/ 0 h 848"/>
                  <a:gd name="T54" fmla="*/ 0 w 850"/>
                  <a:gd name="T55" fmla="*/ 0 h 848"/>
                  <a:gd name="T56" fmla="*/ 0 w 850"/>
                  <a:gd name="T57" fmla="*/ 0 h 848"/>
                  <a:gd name="T58" fmla="*/ 0 w 850"/>
                  <a:gd name="T59" fmla="*/ 0 h 848"/>
                  <a:gd name="T60" fmla="*/ 0 w 850"/>
                  <a:gd name="T61" fmla="*/ 0 h 848"/>
                  <a:gd name="T62" fmla="*/ 0 w 850"/>
                  <a:gd name="T63" fmla="*/ 0 h 848"/>
                  <a:gd name="T64" fmla="*/ 0 w 850"/>
                  <a:gd name="T65" fmla="*/ 0 h 848"/>
                  <a:gd name="T66" fmla="*/ 0 w 850"/>
                  <a:gd name="T67" fmla="*/ 0 h 848"/>
                  <a:gd name="T68" fmla="*/ 0 w 850"/>
                  <a:gd name="T69" fmla="*/ 0 h 848"/>
                  <a:gd name="T70" fmla="*/ 0 w 850"/>
                  <a:gd name="T71" fmla="*/ 0 h 848"/>
                  <a:gd name="T72" fmla="*/ 0 w 850"/>
                  <a:gd name="T73" fmla="*/ 0 h 848"/>
                  <a:gd name="T74" fmla="*/ 0 w 850"/>
                  <a:gd name="T75" fmla="*/ 0 h 848"/>
                  <a:gd name="T76" fmla="*/ 0 w 850"/>
                  <a:gd name="T77" fmla="*/ 0 h 848"/>
                  <a:gd name="T78" fmla="*/ 0 w 850"/>
                  <a:gd name="T79" fmla="*/ 0 h 848"/>
                  <a:gd name="T80" fmla="*/ 0 w 850"/>
                  <a:gd name="T81" fmla="*/ 0 h 848"/>
                  <a:gd name="T82" fmla="*/ 0 w 850"/>
                  <a:gd name="T83" fmla="*/ 0 h 848"/>
                  <a:gd name="T84" fmla="*/ 0 w 850"/>
                  <a:gd name="T85" fmla="*/ 0 h 848"/>
                  <a:gd name="T86" fmla="*/ 0 w 850"/>
                  <a:gd name="T87" fmla="*/ 0 h 848"/>
                  <a:gd name="T88" fmla="*/ 0 w 850"/>
                  <a:gd name="T89" fmla="*/ 0 h 848"/>
                  <a:gd name="T90" fmla="*/ 0 w 850"/>
                  <a:gd name="T91" fmla="*/ 0 h 848"/>
                  <a:gd name="T92" fmla="*/ 0 w 850"/>
                  <a:gd name="T93" fmla="*/ 0 h 848"/>
                  <a:gd name="T94" fmla="*/ 0 w 850"/>
                  <a:gd name="T95" fmla="*/ 0 h 848"/>
                  <a:gd name="T96" fmla="*/ 0 w 850"/>
                  <a:gd name="T97" fmla="*/ 0 h 848"/>
                  <a:gd name="T98" fmla="*/ 0 w 850"/>
                  <a:gd name="T99" fmla="*/ 0 h 84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850"/>
                  <a:gd name="T151" fmla="*/ 0 h 848"/>
                  <a:gd name="T152" fmla="*/ 850 w 850"/>
                  <a:gd name="T153" fmla="*/ 848 h 84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850" h="848">
                    <a:moveTo>
                      <a:pt x="425" y="0"/>
                    </a:moveTo>
                    <a:lnTo>
                      <a:pt x="482" y="4"/>
                    </a:lnTo>
                    <a:lnTo>
                      <a:pt x="538" y="16"/>
                    </a:lnTo>
                    <a:lnTo>
                      <a:pt x="590" y="34"/>
                    </a:lnTo>
                    <a:lnTo>
                      <a:pt x="639" y="59"/>
                    </a:lnTo>
                    <a:lnTo>
                      <a:pt x="684" y="89"/>
                    </a:lnTo>
                    <a:lnTo>
                      <a:pt x="725" y="125"/>
                    </a:lnTo>
                    <a:lnTo>
                      <a:pt x="762" y="166"/>
                    </a:lnTo>
                    <a:lnTo>
                      <a:pt x="792" y="211"/>
                    </a:lnTo>
                    <a:lnTo>
                      <a:pt x="817" y="260"/>
                    </a:lnTo>
                    <a:lnTo>
                      <a:pt x="835" y="312"/>
                    </a:lnTo>
                    <a:lnTo>
                      <a:pt x="847" y="367"/>
                    </a:lnTo>
                    <a:lnTo>
                      <a:pt x="850" y="424"/>
                    </a:lnTo>
                    <a:lnTo>
                      <a:pt x="847" y="481"/>
                    </a:lnTo>
                    <a:lnTo>
                      <a:pt x="835" y="537"/>
                    </a:lnTo>
                    <a:lnTo>
                      <a:pt x="817" y="589"/>
                    </a:lnTo>
                    <a:lnTo>
                      <a:pt x="792" y="637"/>
                    </a:lnTo>
                    <a:lnTo>
                      <a:pt x="762" y="683"/>
                    </a:lnTo>
                    <a:lnTo>
                      <a:pt x="725" y="723"/>
                    </a:lnTo>
                    <a:lnTo>
                      <a:pt x="684" y="759"/>
                    </a:lnTo>
                    <a:lnTo>
                      <a:pt x="639" y="790"/>
                    </a:lnTo>
                    <a:lnTo>
                      <a:pt x="590" y="814"/>
                    </a:lnTo>
                    <a:lnTo>
                      <a:pt x="538" y="833"/>
                    </a:lnTo>
                    <a:lnTo>
                      <a:pt x="482" y="844"/>
                    </a:lnTo>
                    <a:lnTo>
                      <a:pt x="425" y="848"/>
                    </a:lnTo>
                    <a:lnTo>
                      <a:pt x="368" y="844"/>
                    </a:lnTo>
                    <a:lnTo>
                      <a:pt x="313" y="833"/>
                    </a:lnTo>
                    <a:lnTo>
                      <a:pt x="261" y="814"/>
                    </a:lnTo>
                    <a:lnTo>
                      <a:pt x="212" y="790"/>
                    </a:lnTo>
                    <a:lnTo>
                      <a:pt x="167" y="759"/>
                    </a:lnTo>
                    <a:lnTo>
                      <a:pt x="126" y="723"/>
                    </a:lnTo>
                    <a:lnTo>
                      <a:pt x="90" y="683"/>
                    </a:lnTo>
                    <a:lnTo>
                      <a:pt x="59" y="637"/>
                    </a:lnTo>
                    <a:lnTo>
                      <a:pt x="34" y="589"/>
                    </a:lnTo>
                    <a:lnTo>
                      <a:pt x="16" y="537"/>
                    </a:lnTo>
                    <a:lnTo>
                      <a:pt x="4" y="481"/>
                    </a:lnTo>
                    <a:lnTo>
                      <a:pt x="0" y="424"/>
                    </a:lnTo>
                    <a:lnTo>
                      <a:pt x="4" y="367"/>
                    </a:lnTo>
                    <a:lnTo>
                      <a:pt x="16" y="312"/>
                    </a:lnTo>
                    <a:lnTo>
                      <a:pt x="34" y="260"/>
                    </a:lnTo>
                    <a:lnTo>
                      <a:pt x="59" y="211"/>
                    </a:lnTo>
                    <a:lnTo>
                      <a:pt x="90" y="166"/>
                    </a:lnTo>
                    <a:lnTo>
                      <a:pt x="126" y="125"/>
                    </a:lnTo>
                    <a:lnTo>
                      <a:pt x="167" y="89"/>
                    </a:lnTo>
                    <a:lnTo>
                      <a:pt x="212" y="59"/>
                    </a:lnTo>
                    <a:lnTo>
                      <a:pt x="261" y="34"/>
                    </a:lnTo>
                    <a:lnTo>
                      <a:pt x="313" y="16"/>
                    </a:lnTo>
                    <a:lnTo>
                      <a:pt x="368" y="4"/>
                    </a:lnTo>
                    <a:lnTo>
                      <a:pt x="425" y="0"/>
                    </a:lnTo>
                    <a:close/>
                  </a:path>
                </a:pathLst>
              </a:custGeom>
              <a:solidFill>
                <a:srgbClr val="85FFC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8214" name="Freeform 8"/>
              <p:cNvSpPr>
                <a:spLocks/>
              </p:cNvSpPr>
              <p:nvPr/>
            </p:nvSpPr>
            <p:spPr bwMode="auto">
              <a:xfrm>
                <a:off x="132" y="298"/>
                <a:ext cx="277" cy="277"/>
              </a:xfrm>
              <a:custGeom>
                <a:avLst/>
                <a:gdLst>
                  <a:gd name="T0" fmla="*/ 0 w 808"/>
                  <a:gd name="T1" fmla="*/ 0 h 806"/>
                  <a:gd name="T2" fmla="*/ 0 w 808"/>
                  <a:gd name="T3" fmla="*/ 0 h 806"/>
                  <a:gd name="T4" fmla="*/ 0 w 808"/>
                  <a:gd name="T5" fmla="*/ 0 h 806"/>
                  <a:gd name="T6" fmla="*/ 0 w 808"/>
                  <a:gd name="T7" fmla="*/ 0 h 806"/>
                  <a:gd name="T8" fmla="*/ 0 w 808"/>
                  <a:gd name="T9" fmla="*/ 0 h 806"/>
                  <a:gd name="T10" fmla="*/ 0 w 808"/>
                  <a:gd name="T11" fmla="*/ 0 h 806"/>
                  <a:gd name="T12" fmla="*/ 0 w 808"/>
                  <a:gd name="T13" fmla="*/ 0 h 806"/>
                  <a:gd name="T14" fmla="*/ 0 w 808"/>
                  <a:gd name="T15" fmla="*/ 0 h 806"/>
                  <a:gd name="T16" fmla="*/ 0 w 808"/>
                  <a:gd name="T17" fmla="*/ 0 h 806"/>
                  <a:gd name="T18" fmla="*/ 0 w 808"/>
                  <a:gd name="T19" fmla="*/ 0 h 806"/>
                  <a:gd name="T20" fmla="*/ 0 w 808"/>
                  <a:gd name="T21" fmla="*/ 0 h 806"/>
                  <a:gd name="T22" fmla="*/ 0 w 808"/>
                  <a:gd name="T23" fmla="*/ 0 h 806"/>
                  <a:gd name="T24" fmla="*/ 0 w 808"/>
                  <a:gd name="T25" fmla="*/ 0 h 806"/>
                  <a:gd name="T26" fmla="*/ 0 w 808"/>
                  <a:gd name="T27" fmla="*/ 0 h 806"/>
                  <a:gd name="T28" fmla="*/ 0 w 808"/>
                  <a:gd name="T29" fmla="*/ 0 h 806"/>
                  <a:gd name="T30" fmla="*/ 0 w 808"/>
                  <a:gd name="T31" fmla="*/ 0 h 806"/>
                  <a:gd name="T32" fmla="*/ 0 w 808"/>
                  <a:gd name="T33" fmla="*/ 0 h 806"/>
                  <a:gd name="T34" fmla="*/ 0 w 808"/>
                  <a:gd name="T35" fmla="*/ 0 h 806"/>
                  <a:gd name="T36" fmla="*/ 0 w 808"/>
                  <a:gd name="T37" fmla="*/ 0 h 806"/>
                  <a:gd name="T38" fmla="*/ 0 w 808"/>
                  <a:gd name="T39" fmla="*/ 0 h 806"/>
                  <a:gd name="T40" fmla="*/ 0 w 808"/>
                  <a:gd name="T41" fmla="*/ 0 h 806"/>
                  <a:gd name="T42" fmla="*/ 0 w 808"/>
                  <a:gd name="T43" fmla="*/ 0 h 806"/>
                  <a:gd name="T44" fmla="*/ 0 w 808"/>
                  <a:gd name="T45" fmla="*/ 0 h 806"/>
                  <a:gd name="T46" fmla="*/ 0 w 808"/>
                  <a:gd name="T47" fmla="*/ 0 h 806"/>
                  <a:gd name="T48" fmla="*/ 0 w 808"/>
                  <a:gd name="T49" fmla="*/ 0 h 806"/>
                  <a:gd name="T50" fmla="*/ 0 w 808"/>
                  <a:gd name="T51" fmla="*/ 0 h 806"/>
                  <a:gd name="T52" fmla="*/ 0 w 808"/>
                  <a:gd name="T53" fmla="*/ 0 h 806"/>
                  <a:gd name="T54" fmla="*/ 0 w 808"/>
                  <a:gd name="T55" fmla="*/ 0 h 806"/>
                  <a:gd name="T56" fmla="*/ 0 w 808"/>
                  <a:gd name="T57" fmla="*/ 0 h 806"/>
                  <a:gd name="T58" fmla="*/ 0 w 808"/>
                  <a:gd name="T59" fmla="*/ 0 h 806"/>
                  <a:gd name="T60" fmla="*/ 0 w 808"/>
                  <a:gd name="T61" fmla="*/ 0 h 806"/>
                  <a:gd name="T62" fmla="*/ 0 w 808"/>
                  <a:gd name="T63" fmla="*/ 0 h 806"/>
                  <a:gd name="T64" fmla="*/ 0 w 808"/>
                  <a:gd name="T65" fmla="*/ 0 h 806"/>
                  <a:gd name="T66" fmla="*/ 0 w 808"/>
                  <a:gd name="T67" fmla="*/ 0 h 806"/>
                  <a:gd name="T68" fmla="*/ 0 w 808"/>
                  <a:gd name="T69" fmla="*/ 0 h 806"/>
                  <a:gd name="T70" fmla="*/ 0 w 808"/>
                  <a:gd name="T71" fmla="*/ 0 h 806"/>
                  <a:gd name="T72" fmla="*/ 0 w 808"/>
                  <a:gd name="T73" fmla="*/ 0 h 806"/>
                  <a:gd name="T74" fmla="*/ 0 w 808"/>
                  <a:gd name="T75" fmla="*/ 0 h 806"/>
                  <a:gd name="T76" fmla="*/ 0 w 808"/>
                  <a:gd name="T77" fmla="*/ 0 h 806"/>
                  <a:gd name="T78" fmla="*/ 0 w 808"/>
                  <a:gd name="T79" fmla="*/ 0 h 806"/>
                  <a:gd name="T80" fmla="*/ 0 w 808"/>
                  <a:gd name="T81" fmla="*/ 0 h 806"/>
                  <a:gd name="T82" fmla="*/ 0 w 808"/>
                  <a:gd name="T83" fmla="*/ 0 h 806"/>
                  <a:gd name="T84" fmla="*/ 0 w 808"/>
                  <a:gd name="T85" fmla="*/ 0 h 806"/>
                  <a:gd name="T86" fmla="*/ 0 w 808"/>
                  <a:gd name="T87" fmla="*/ 0 h 806"/>
                  <a:gd name="T88" fmla="*/ 0 w 808"/>
                  <a:gd name="T89" fmla="*/ 0 h 806"/>
                  <a:gd name="T90" fmla="*/ 0 w 808"/>
                  <a:gd name="T91" fmla="*/ 0 h 806"/>
                  <a:gd name="T92" fmla="*/ 0 w 808"/>
                  <a:gd name="T93" fmla="*/ 0 h 806"/>
                  <a:gd name="T94" fmla="*/ 0 w 808"/>
                  <a:gd name="T95" fmla="*/ 0 h 806"/>
                  <a:gd name="T96" fmla="*/ 0 w 808"/>
                  <a:gd name="T97" fmla="*/ 0 h 806"/>
                  <a:gd name="T98" fmla="*/ 0 w 808"/>
                  <a:gd name="T99" fmla="*/ 0 h 80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808"/>
                  <a:gd name="T151" fmla="*/ 0 h 806"/>
                  <a:gd name="T152" fmla="*/ 808 w 808"/>
                  <a:gd name="T153" fmla="*/ 806 h 80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808" h="806">
                    <a:moveTo>
                      <a:pt x="404" y="0"/>
                    </a:moveTo>
                    <a:lnTo>
                      <a:pt x="459" y="4"/>
                    </a:lnTo>
                    <a:lnTo>
                      <a:pt x="511" y="15"/>
                    </a:lnTo>
                    <a:lnTo>
                      <a:pt x="561" y="32"/>
                    </a:lnTo>
                    <a:lnTo>
                      <a:pt x="608" y="55"/>
                    </a:lnTo>
                    <a:lnTo>
                      <a:pt x="651" y="84"/>
                    </a:lnTo>
                    <a:lnTo>
                      <a:pt x="689" y="118"/>
                    </a:lnTo>
                    <a:lnTo>
                      <a:pt x="724" y="157"/>
                    </a:lnTo>
                    <a:lnTo>
                      <a:pt x="752" y="200"/>
                    </a:lnTo>
                    <a:lnTo>
                      <a:pt x="776" y="246"/>
                    </a:lnTo>
                    <a:lnTo>
                      <a:pt x="793" y="296"/>
                    </a:lnTo>
                    <a:lnTo>
                      <a:pt x="804" y="349"/>
                    </a:lnTo>
                    <a:lnTo>
                      <a:pt x="808" y="403"/>
                    </a:lnTo>
                    <a:lnTo>
                      <a:pt x="804" y="458"/>
                    </a:lnTo>
                    <a:lnTo>
                      <a:pt x="793" y="510"/>
                    </a:lnTo>
                    <a:lnTo>
                      <a:pt x="776" y="560"/>
                    </a:lnTo>
                    <a:lnTo>
                      <a:pt x="753" y="606"/>
                    </a:lnTo>
                    <a:lnTo>
                      <a:pt x="724" y="649"/>
                    </a:lnTo>
                    <a:lnTo>
                      <a:pt x="689" y="688"/>
                    </a:lnTo>
                    <a:lnTo>
                      <a:pt x="651" y="721"/>
                    </a:lnTo>
                    <a:lnTo>
                      <a:pt x="608" y="750"/>
                    </a:lnTo>
                    <a:lnTo>
                      <a:pt x="561" y="773"/>
                    </a:lnTo>
                    <a:lnTo>
                      <a:pt x="511" y="791"/>
                    </a:lnTo>
                    <a:lnTo>
                      <a:pt x="459" y="801"/>
                    </a:lnTo>
                    <a:lnTo>
                      <a:pt x="404" y="806"/>
                    </a:lnTo>
                    <a:lnTo>
                      <a:pt x="350" y="801"/>
                    </a:lnTo>
                    <a:lnTo>
                      <a:pt x="297" y="791"/>
                    </a:lnTo>
                    <a:lnTo>
                      <a:pt x="248" y="773"/>
                    </a:lnTo>
                    <a:lnTo>
                      <a:pt x="201" y="750"/>
                    </a:lnTo>
                    <a:lnTo>
                      <a:pt x="158" y="721"/>
                    </a:lnTo>
                    <a:lnTo>
                      <a:pt x="119" y="688"/>
                    </a:lnTo>
                    <a:lnTo>
                      <a:pt x="84" y="649"/>
                    </a:lnTo>
                    <a:lnTo>
                      <a:pt x="56" y="606"/>
                    </a:lnTo>
                    <a:lnTo>
                      <a:pt x="32" y="560"/>
                    </a:lnTo>
                    <a:lnTo>
                      <a:pt x="15" y="510"/>
                    </a:lnTo>
                    <a:lnTo>
                      <a:pt x="4" y="458"/>
                    </a:lnTo>
                    <a:lnTo>
                      <a:pt x="0" y="403"/>
                    </a:lnTo>
                    <a:lnTo>
                      <a:pt x="4" y="349"/>
                    </a:lnTo>
                    <a:lnTo>
                      <a:pt x="15" y="296"/>
                    </a:lnTo>
                    <a:lnTo>
                      <a:pt x="32" y="246"/>
                    </a:lnTo>
                    <a:lnTo>
                      <a:pt x="56" y="200"/>
                    </a:lnTo>
                    <a:lnTo>
                      <a:pt x="84" y="157"/>
                    </a:lnTo>
                    <a:lnTo>
                      <a:pt x="119" y="118"/>
                    </a:lnTo>
                    <a:lnTo>
                      <a:pt x="158" y="84"/>
                    </a:lnTo>
                    <a:lnTo>
                      <a:pt x="201" y="55"/>
                    </a:lnTo>
                    <a:lnTo>
                      <a:pt x="248" y="32"/>
                    </a:lnTo>
                    <a:lnTo>
                      <a:pt x="297" y="15"/>
                    </a:lnTo>
                    <a:lnTo>
                      <a:pt x="350" y="4"/>
                    </a:lnTo>
                    <a:lnTo>
                      <a:pt x="404" y="0"/>
                    </a:lnTo>
                    <a:close/>
                  </a:path>
                </a:pathLst>
              </a:custGeom>
              <a:solidFill>
                <a:srgbClr val="8CFFD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8215" name="Freeform 9"/>
              <p:cNvSpPr>
                <a:spLocks/>
              </p:cNvSpPr>
              <p:nvPr/>
            </p:nvSpPr>
            <p:spPr bwMode="auto">
              <a:xfrm>
                <a:off x="138" y="300"/>
                <a:ext cx="267" cy="264"/>
              </a:xfrm>
              <a:custGeom>
                <a:avLst/>
                <a:gdLst>
                  <a:gd name="T0" fmla="*/ 0 w 771"/>
                  <a:gd name="T1" fmla="*/ 0 h 769"/>
                  <a:gd name="T2" fmla="*/ 0 w 771"/>
                  <a:gd name="T3" fmla="*/ 0 h 769"/>
                  <a:gd name="T4" fmla="*/ 0 w 771"/>
                  <a:gd name="T5" fmla="*/ 0 h 769"/>
                  <a:gd name="T6" fmla="*/ 0 w 771"/>
                  <a:gd name="T7" fmla="*/ 0 h 769"/>
                  <a:gd name="T8" fmla="*/ 0 w 771"/>
                  <a:gd name="T9" fmla="*/ 0 h 769"/>
                  <a:gd name="T10" fmla="*/ 0 w 771"/>
                  <a:gd name="T11" fmla="*/ 0 h 769"/>
                  <a:gd name="T12" fmla="*/ 0 w 771"/>
                  <a:gd name="T13" fmla="*/ 0 h 769"/>
                  <a:gd name="T14" fmla="*/ 0 w 771"/>
                  <a:gd name="T15" fmla="*/ 0 h 769"/>
                  <a:gd name="T16" fmla="*/ 0 w 771"/>
                  <a:gd name="T17" fmla="*/ 0 h 769"/>
                  <a:gd name="T18" fmla="*/ 0 w 771"/>
                  <a:gd name="T19" fmla="*/ 0 h 769"/>
                  <a:gd name="T20" fmla="*/ 0 w 771"/>
                  <a:gd name="T21" fmla="*/ 0 h 769"/>
                  <a:gd name="T22" fmla="*/ 0 w 771"/>
                  <a:gd name="T23" fmla="*/ 0 h 769"/>
                  <a:gd name="T24" fmla="*/ 0 w 771"/>
                  <a:gd name="T25" fmla="*/ 0 h 769"/>
                  <a:gd name="T26" fmla="*/ 0 w 771"/>
                  <a:gd name="T27" fmla="*/ 0 h 769"/>
                  <a:gd name="T28" fmla="*/ 0 w 771"/>
                  <a:gd name="T29" fmla="*/ 0 h 769"/>
                  <a:gd name="T30" fmla="*/ 0 w 771"/>
                  <a:gd name="T31" fmla="*/ 0 h 769"/>
                  <a:gd name="T32" fmla="*/ 0 w 771"/>
                  <a:gd name="T33" fmla="*/ 0 h 769"/>
                  <a:gd name="T34" fmla="*/ 0 w 771"/>
                  <a:gd name="T35" fmla="*/ 0 h 769"/>
                  <a:gd name="T36" fmla="*/ 0 w 771"/>
                  <a:gd name="T37" fmla="*/ 0 h 769"/>
                  <a:gd name="T38" fmla="*/ 0 w 771"/>
                  <a:gd name="T39" fmla="*/ 0 h 769"/>
                  <a:gd name="T40" fmla="*/ 0 w 771"/>
                  <a:gd name="T41" fmla="*/ 0 h 769"/>
                  <a:gd name="T42" fmla="*/ 0 w 771"/>
                  <a:gd name="T43" fmla="*/ 0 h 769"/>
                  <a:gd name="T44" fmla="*/ 0 w 771"/>
                  <a:gd name="T45" fmla="*/ 0 h 769"/>
                  <a:gd name="T46" fmla="*/ 0 w 771"/>
                  <a:gd name="T47" fmla="*/ 0 h 769"/>
                  <a:gd name="T48" fmla="*/ 0 w 771"/>
                  <a:gd name="T49" fmla="*/ 0 h 769"/>
                  <a:gd name="T50" fmla="*/ 0 w 771"/>
                  <a:gd name="T51" fmla="*/ 0 h 769"/>
                  <a:gd name="T52" fmla="*/ 0 w 771"/>
                  <a:gd name="T53" fmla="*/ 0 h 769"/>
                  <a:gd name="T54" fmla="*/ 0 w 771"/>
                  <a:gd name="T55" fmla="*/ 0 h 769"/>
                  <a:gd name="T56" fmla="*/ 0 w 771"/>
                  <a:gd name="T57" fmla="*/ 0 h 769"/>
                  <a:gd name="T58" fmla="*/ 0 w 771"/>
                  <a:gd name="T59" fmla="*/ 0 h 769"/>
                  <a:gd name="T60" fmla="*/ 0 w 771"/>
                  <a:gd name="T61" fmla="*/ 0 h 769"/>
                  <a:gd name="T62" fmla="*/ 0 w 771"/>
                  <a:gd name="T63" fmla="*/ 0 h 769"/>
                  <a:gd name="T64" fmla="*/ 0 w 771"/>
                  <a:gd name="T65" fmla="*/ 0 h 769"/>
                  <a:gd name="T66" fmla="*/ 0 w 771"/>
                  <a:gd name="T67" fmla="*/ 0 h 769"/>
                  <a:gd name="T68" fmla="*/ 0 w 771"/>
                  <a:gd name="T69" fmla="*/ 0 h 769"/>
                  <a:gd name="T70" fmla="*/ 0 w 771"/>
                  <a:gd name="T71" fmla="*/ 0 h 769"/>
                  <a:gd name="T72" fmla="*/ 0 w 771"/>
                  <a:gd name="T73" fmla="*/ 0 h 769"/>
                  <a:gd name="T74" fmla="*/ 0 w 771"/>
                  <a:gd name="T75" fmla="*/ 0 h 769"/>
                  <a:gd name="T76" fmla="*/ 0 w 771"/>
                  <a:gd name="T77" fmla="*/ 0 h 769"/>
                  <a:gd name="T78" fmla="*/ 0 w 771"/>
                  <a:gd name="T79" fmla="*/ 0 h 769"/>
                  <a:gd name="T80" fmla="*/ 0 w 771"/>
                  <a:gd name="T81" fmla="*/ 0 h 769"/>
                  <a:gd name="T82" fmla="*/ 0 w 771"/>
                  <a:gd name="T83" fmla="*/ 0 h 769"/>
                  <a:gd name="T84" fmla="*/ 0 w 771"/>
                  <a:gd name="T85" fmla="*/ 0 h 769"/>
                  <a:gd name="T86" fmla="*/ 0 w 771"/>
                  <a:gd name="T87" fmla="*/ 0 h 769"/>
                  <a:gd name="T88" fmla="*/ 0 w 771"/>
                  <a:gd name="T89" fmla="*/ 0 h 769"/>
                  <a:gd name="T90" fmla="*/ 0 w 771"/>
                  <a:gd name="T91" fmla="*/ 0 h 769"/>
                  <a:gd name="T92" fmla="*/ 0 w 771"/>
                  <a:gd name="T93" fmla="*/ 0 h 769"/>
                  <a:gd name="T94" fmla="*/ 0 w 771"/>
                  <a:gd name="T95" fmla="*/ 0 h 769"/>
                  <a:gd name="T96" fmla="*/ 0 w 771"/>
                  <a:gd name="T97" fmla="*/ 0 h 769"/>
                  <a:gd name="T98" fmla="*/ 0 w 771"/>
                  <a:gd name="T99" fmla="*/ 0 h 76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771"/>
                  <a:gd name="T151" fmla="*/ 0 h 769"/>
                  <a:gd name="T152" fmla="*/ 771 w 771"/>
                  <a:gd name="T153" fmla="*/ 769 h 76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771" h="769">
                    <a:moveTo>
                      <a:pt x="385" y="0"/>
                    </a:moveTo>
                    <a:lnTo>
                      <a:pt x="438" y="4"/>
                    </a:lnTo>
                    <a:lnTo>
                      <a:pt x="488" y="14"/>
                    </a:lnTo>
                    <a:lnTo>
                      <a:pt x="535" y="31"/>
                    </a:lnTo>
                    <a:lnTo>
                      <a:pt x="580" y="53"/>
                    </a:lnTo>
                    <a:lnTo>
                      <a:pt x="621" y="81"/>
                    </a:lnTo>
                    <a:lnTo>
                      <a:pt x="658" y="113"/>
                    </a:lnTo>
                    <a:lnTo>
                      <a:pt x="691" y="150"/>
                    </a:lnTo>
                    <a:lnTo>
                      <a:pt x="718" y="192"/>
                    </a:lnTo>
                    <a:lnTo>
                      <a:pt x="741" y="236"/>
                    </a:lnTo>
                    <a:lnTo>
                      <a:pt x="757" y="283"/>
                    </a:lnTo>
                    <a:lnTo>
                      <a:pt x="767" y="333"/>
                    </a:lnTo>
                    <a:lnTo>
                      <a:pt x="771" y="385"/>
                    </a:lnTo>
                    <a:lnTo>
                      <a:pt x="767" y="437"/>
                    </a:lnTo>
                    <a:lnTo>
                      <a:pt x="757" y="487"/>
                    </a:lnTo>
                    <a:lnTo>
                      <a:pt x="741" y="534"/>
                    </a:lnTo>
                    <a:lnTo>
                      <a:pt x="718" y="578"/>
                    </a:lnTo>
                    <a:lnTo>
                      <a:pt x="691" y="619"/>
                    </a:lnTo>
                    <a:lnTo>
                      <a:pt x="658" y="656"/>
                    </a:lnTo>
                    <a:lnTo>
                      <a:pt x="621" y="689"/>
                    </a:lnTo>
                    <a:lnTo>
                      <a:pt x="579" y="715"/>
                    </a:lnTo>
                    <a:lnTo>
                      <a:pt x="535" y="738"/>
                    </a:lnTo>
                    <a:lnTo>
                      <a:pt x="488" y="754"/>
                    </a:lnTo>
                    <a:lnTo>
                      <a:pt x="438" y="764"/>
                    </a:lnTo>
                    <a:lnTo>
                      <a:pt x="385" y="769"/>
                    </a:lnTo>
                    <a:lnTo>
                      <a:pt x="333" y="764"/>
                    </a:lnTo>
                    <a:lnTo>
                      <a:pt x="284" y="754"/>
                    </a:lnTo>
                    <a:lnTo>
                      <a:pt x="236" y="738"/>
                    </a:lnTo>
                    <a:lnTo>
                      <a:pt x="192" y="715"/>
                    </a:lnTo>
                    <a:lnTo>
                      <a:pt x="150" y="689"/>
                    </a:lnTo>
                    <a:lnTo>
                      <a:pt x="114" y="656"/>
                    </a:lnTo>
                    <a:lnTo>
                      <a:pt x="81" y="619"/>
                    </a:lnTo>
                    <a:lnTo>
                      <a:pt x="53" y="578"/>
                    </a:lnTo>
                    <a:lnTo>
                      <a:pt x="31" y="534"/>
                    </a:lnTo>
                    <a:lnTo>
                      <a:pt x="15" y="487"/>
                    </a:lnTo>
                    <a:lnTo>
                      <a:pt x="4" y="437"/>
                    </a:lnTo>
                    <a:lnTo>
                      <a:pt x="0" y="385"/>
                    </a:lnTo>
                    <a:lnTo>
                      <a:pt x="4" y="333"/>
                    </a:lnTo>
                    <a:lnTo>
                      <a:pt x="15" y="283"/>
                    </a:lnTo>
                    <a:lnTo>
                      <a:pt x="31" y="236"/>
                    </a:lnTo>
                    <a:lnTo>
                      <a:pt x="53" y="191"/>
                    </a:lnTo>
                    <a:lnTo>
                      <a:pt x="81" y="150"/>
                    </a:lnTo>
                    <a:lnTo>
                      <a:pt x="114" y="113"/>
                    </a:lnTo>
                    <a:lnTo>
                      <a:pt x="150" y="81"/>
                    </a:lnTo>
                    <a:lnTo>
                      <a:pt x="191" y="53"/>
                    </a:lnTo>
                    <a:lnTo>
                      <a:pt x="236" y="31"/>
                    </a:lnTo>
                    <a:lnTo>
                      <a:pt x="284" y="14"/>
                    </a:lnTo>
                    <a:lnTo>
                      <a:pt x="333" y="4"/>
                    </a:lnTo>
                    <a:lnTo>
                      <a:pt x="385" y="0"/>
                    </a:lnTo>
                    <a:close/>
                  </a:path>
                </a:pathLst>
              </a:custGeom>
              <a:solidFill>
                <a:srgbClr val="91FFD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8216" name="Freeform 10"/>
              <p:cNvSpPr>
                <a:spLocks/>
              </p:cNvSpPr>
              <p:nvPr/>
            </p:nvSpPr>
            <p:spPr bwMode="auto">
              <a:xfrm>
                <a:off x="149" y="305"/>
                <a:ext cx="250" cy="250"/>
              </a:xfrm>
              <a:custGeom>
                <a:avLst/>
                <a:gdLst>
                  <a:gd name="T0" fmla="*/ 0 w 728"/>
                  <a:gd name="T1" fmla="*/ 0 h 726"/>
                  <a:gd name="T2" fmla="*/ 0 w 728"/>
                  <a:gd name="T3" fmla="*/ 0 h 726"/>
                  <a:gd name="T4" fmla="*/ 0 w 728"/>
                  <a:gd name="T5" fmla="*/ 0 h 726"/>
                  <a:gd name="T6" fmla="*/ 0 w 728"/>
                  <a:gd name="T7" fmla="*/ 0 h 726"/>
                  <a:gd name="T8" fmla="*/ 0 w 728"/>
                  <a:gd name="T9" fmla="*/ 0 h 726"/>
                  <a:gd name="T10" fmla="*/ 0 w 728"/>
                  <a:gd name="T11" fmla="*/ 0 h 726"/>
                  <a:gd name="T12" fmla="*/ 0 w 728"/>
                  <a:gd name="T13" fmla="*/ 0 h 726"/>
                  <a:gd name="T14" fmla="*/ 0 w 728"/>
                  <a:gd name="T15" fmla="*/ 0 h 726"/>
                  <a:gd name="T16" fmla="*/ 0 w 728"/>
                  <a:gd name="T17" fmla="*/ 0 h 726"/>
                  <a:gd name="T18" fmla="*/ 0 w 728"/>
                  <a:gd name="T19" fmla="*/ 0 h 726"/>
                  <a:gd name="T20" fmla="*/ 0 w 728"/>
                  <a:gd name="T21" fmla="*/ 0 h 726"/>
                  <a:gd name="T22" fmla="*/ 0 w 728"/>
                  <a:gd name="T23" fmla="*/ 0 h 726"/>
                  <a:gd name="T24" fmla="*/ 0 w 728"/>
                  <a:gd name="T25" fmla="*/ 0 h 726"/>
                  <a:gd name="T26" fmla="*/ 0 w 728"/>
                  <a:gd name="T27" fmla="*/ 0 h 726"/>
                  <a:gd name="T28" fmla="*/ 0 w 728"/>
                  <a:gd name="T29" fmla="*/ 0 h 726"/>
                  <a:gd name="T30" fmla="*/ 0 w 728"/>
                  <a:gd name="T31" fmla="*/ 0 h 726"/>
                  <a:gd name="T32" fmla="*/ 0 w 728"/>
                  <a:gd name="T33" fmla="*/ 0 h 726"/>
                  <a:gd name="T34" fmla="*/ 0 w 728"/>
                  <a:gd name="T35" fmla="*/ 0 h 726"/>
                  <a:gd name="T36" fmla="*/ 0 w 728"/>
                  <a:gd name="T37" fmla="*/ 0 h 726"/>
                  <a:gd name="T38" fmla="*/ 0 w 728"/>
                  <a:gd name="T39" fmla="*/ 0 h 726"/>
                  <a:gd name="T40" fmla="*/ 0 w 728"/>
                  <a:gd name="T41" fmla="*/ 0 h 726"/>
                  <a:gd name="T42" fmla="*/ 0 w 728"/>
                  <a:gd name="T43" fmla="*/ 0 h 726"/>
                  <a:gd name="T44" fmla="*/ 0 w 728"/>
                  <a:gd name="T45" fmla="*/ 0 h 726"/>
                  <a:gd name="T46" fmla="*/ 0 w 728"/>
                  <a:gd name="T47" fmla="*/ 0 h 726"/>
                  <a:gd name="T48" fmla="*/ 0 w 728"/>
                  <a:gd name="T49" fmla="*/ 0 h 726"/>
                  <a:gd name="T50" fmla="*/ 0 w 728"/>
                  <a:gd name="T51" fmla="*/ 0 h 726"/>
                  <a:gd name="T52" fmla="*/ 0 w 728"/>
                  <a:gd name="T53" fmla="*/ 0 h 726"/>
                  <a:gd name="T54" fmla="*/ 0 w 728"/>
                  <a:gd name="T55" fmla="*/ 0 h 726"/>
                  <a:gd name="T56" fmla="*/ 0 w 728"/>
                  <a:gd name="T57" fmla="*/ 0 h 726"/>
                  <a:gd name="T58" fmla="*/ 0 w 728"/>
                  <a:gd name="T59" fmla="*/ 0 h 726"/>
                  <a:gd name="T60" fmla="*/ 0 w 728"/>
                  <a:gd name="T61" fmla="*/ 0 h 726"/>
                  <a:gd name="T62" fmla="*/ 0 w 728"/>
                  <a:gd name="T63" fmla="*/ 0 h 726"/>
                  <a:gd name="T64" fmla="*/ 0 w 728"/>
                  <a:gd name="T65" fmla="*/ 0 h 726"/>
                  <a:gd name="T66" fmla="*/ 0 w 728"/>
                  <a:gd name="T67" fmla="*/ 0 h 726"/>
                  <a:gd name="T68" fmla="*/ 0 w 728"/>
                  <a:gd name="T69" fmla="*/ 0 h 726"/>
                  <a:gd name="T70" fmla="*/ 0 w 728"/>
                  <a:gd name="T71" fmla="*/ 0 h 726"/>
                  <a:gd name="T72" fmla="*/ 0 w 728"/>
                  <a:gd name="T73" fmla="*/ 0 h 726"/>
                  <a:gd name="T74" fmla="*/ 0 w 728"/>
                  <a:gd name="T75" fmla="*/ 0 h 726"/>
                  <a:gd name="T76" fmla="*/ 0 w 728"/>
                  <a:gd name="T77" fmla="*/ 0 h 726"/>
                  <a:gd name="T78" fmla="*/ 0 w 728"/>
                  <a:gd name="T79" fmla="*/ 0 h 726"/>
                  <a:gd name="T80" fmla="*/ 0 w 728"/>
                  <a:gd name="T81" fmla="*/ 0 h 726"/>
                  <a:gd name="T82" fmla="*/ 0 w 728"/>
                  <a:gd name="T83" fmla="*/ 0 h 726"/>
                  <a:gd name="T84" fmla="*/ 0 w 728"/>
                  <a:gd name="T85" fmla="*/ 0 h 726"/>
                  <a:gd name="T86" fmla="*/ 0 w 728"/>
                  <a:gd name="T87" fmla="*/ 0 h 726"/>
                  <a:gd name="T88" fmla="*/ 0 w 728"/>
                  <a:gd name="T89" fmla="*/ 0 h 726"/>
                  <a:gd name="T90" fmla="*/ 0 w 728"/>
                  <a:gd name="T91" fmla="*/ 0 h 726"/>
                  <a:gd name="T92" fmla="*/ 0 w 728"/>
                  <a:gd name="T93" fmla="*/ 0 h 726"/>
                  <a:gd name="T94" fmla="*/ 0 w 728"/>
                  <a:gd name="T95" fmla="*/ 0 h 726"/>
                  <a:gd name="T96" fmla="*/ 0 w 728"/>
                  <a:gd name="T97" fmla="*/ 0 h 726"/>
                  <a:gd name="T98" fmla="*/ 0 w 728"/>
                  <a:gd name="T99" fmla="*/ 0 h 72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728"/>
                  <a:gd name="T151" fmla="*/ 0 h 726"/>
                  <a:gd name="T152" fmla="*/ 728 w 728"/>
                  <a:gd name="T153" fmla="*/ 726 h 72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728" h="726">
                    <a:moveTo>
                      <a:pt x="364" y="0"/>
                    </a:moveTo>
                    <a:lnTo>
                      <a:pt x="414" y="4"/>
                    </a:lnTo>
                    <a:lnTo>
                      <a:pt x="461" y="13"/>
                    </a:lnTo>
                    <a:lnTo>
                      <a:pt x="506" y="29"/>
                    </a:lnTo>
                    <a:lnTo>
                      <a:pt x="548" y="50"/>
                    </a:lnTo>
                    <a:lnTo>
                      <a:pt x="586" y="76"/>
                    </a:lnTo>
                    <a:lnTo>
                      <a:pt x="622" y="107"/>
                    </a:lnTo>
                    <a:lnTo>
                      <a:pt x="653" y="142"/>
                    </a:lnTo>
                    <a:lnTo>
                      <a:pt x="679" y="180"/>
                    </a:lnTo>
                    <a:lnTo>
                      <a:pt x="700" y="223"/>
                    </a:lnTo>
                    <a:lnTo>
                      <a:pt x="716" y="268"/>
                    </a:lnTo>
                    <a:lnTo>
                      <a:pt x="725" y="315"/>
                    </a:lnTo>
                    <a:lnTo>
                      <a:pt x="728" y="364"/>
                    </a:lnTo>
                    <a:lnTo>
                      <a:pt x="725" y="414"/>
                    </a:lnTo>
                    <a:lnTo>
                      <a:pt x="716" y="461"/>
                    </a:lnTo>
                    <a:lnTo>
                      <a:pt x="700" y="506"/>
                    </a:lnTo>
                    <a:lnTo>
                      <a:pt x="679" y="547"/>
                    </a:lnTo>
                    <a:lnTo>
                      <a:pt x="653" y="585"/>
                    </a:lnTo>
                    <a:lnTo>
                      <a:pt x="622" y="620"/>
                    </a:lnTo>
                    <a:lnTo>
                      <a:pt x="586" y="651"/>
                    </a:lnTo>
                    <a:lnTo>
                      <a:pt x="548" y="677"/>
                    </a:lnTo>
                    <a:lnTo>
                      <a:pt x="506" y="697"/>
                    </a:lnTo>
                    <a:lnTo>
                      <a:pt x="461" y="713"/>
                    </a:lnTo>
                    <a:lnTo>
                      <a:pt x="414" y="722"/>
                    </a:lnTo>
                    <a:lnTo>
                      <a:pt x="364" y="726"/>
                    </a:lnTo>
                    <a:lnTo>
                      <a:pt x="315" y="722"/>
                    </a:lnTo>
                    <a:lnTo>
                      <a:pt x="267" y="713"/>
                    </a:lnTo>
                    <a:lnTo>
                      <a:pt x="222" y="697"/>
                    </a:lnTo>
                    <a:lnTo>
                      <a:pt x="181" y="677"/>
                    </a:lnTo>
                    <a:lnTo>
                      <a:pt x="142" y="651"/>
                    </a:lnTo>
                    <a:lnTo>
                      <a:pt x="107" y="620"/>
                    </a:lnTo>
                    <a:lnTo>
                      <a:pt x="76" y="585"/>
                    </a:lnTo>
                    <a:lnTo>
                      <a:pt x="50" y="547"/>
                    </a:lnTo>
                    <a:lnTo>
                      <a:pt x="29" y="505"/>
                    </a:lnTo>
                    <a:lnTo>
                      <a:pt x="13" y="461"/>
                    </a:lnTo>
                    <a:lnTo>
                      <a:pt x="4" y="414"/>
                    </a:lnTo>
                    <a:lnTo>
                      <a:pt x="0" y="364"/>
                    </a:lnTo>
                    <a:lnTo>
                      <a:pt x="4" y="315"/>
                    </a:lnTo>
                    <a:lnTo>
                      <a:pt x="13" y="268"/>
                    </a:lnTo>
                    <a:lnTo>
                      <a:pt x="29" y="223"/>
                    </a:lnTo>
                    <a:lnTo>
                      <a:pt x="50" y="180"/>
                    </a:lnTo>
                    <a:lnTo>
                      <a:pt x="76" y="142"/>
                    </a:lnTo>
                    <a:lnTo>
                      <a:pt x="107" y="107"/>
                    </a:lnTo>
                    <a:lnTo>
                      <a:pt x="142" y="76"/>
                    </a:lnTo>
                    <a:lnTo>
                      <a:pt x="181" y="50"/>
                    </a:lnTo>
                    <a:lnTo>
                      <a:pt x="222" y="29"/>
                    </a:lnTo>
                    <a:lnTo>
                      <a:pt x="267" y="13"/>
                    </a:lnTo>
                    <a:lnTo>
                      <a:pt x="315" y="4"/>
                    </a:lnTo>
                    <a:lnTo>
                      <a:pt x="364" y="0"/>
                    </a:lnTo>
                    <a:close/>
                  </a:path>
                </a:pathLst>
              </a:custGeom>
              <a:solidFill>
                <a:srgbClr val="99FFD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8217" name="Freeform 11"/>
              <p:cNvSpPr>
                <a:spLocks/>
              </p:cNvSpPr>
              <p:nvPr/>
            </p:nvSpPr>
            <p:spPr bwMode="auto">
              <a:xfrm>
                <a:off x="157" y="309"/>
                <a:ext cx="235" cy="236"/>
              </a:xfrm>
              <a:custGeom>
                <a:avLst/>
                <a:gdLst>
                  <a:gd name="T0" fmla="*/ 0 w 690"/>
                  <a:gd name="T1" fmla="*/ 0 h 688"/>
                  <a:gd name="T2" fmla="*/ 0 w 690"/>
                  <a:gd name="T3" fmla="*/ 0 h 688"/>
                  <a:gd name="T4" fmla="*/ 0 w 690"/>
                  <a:gd name="T5" fmla="*/ 0 h 688"/>
                  <a:gd name="T6" fmla="*/ 0 w 690"/>
                  <a:gd name="T7" fmla="*/ 0 h 688"/>
                  <a:gd name="T8" fmla="*/ 0 w 690"/>
                  <a:gd name="T9" fmla="*/ 0 h 688"/>
                  <a:gd name="T10" fmla="*/ 0 w 690"/>
                  <a:gd name="T11" fmla="*/ 0 h 688"/>
                  <a:gd name="T12" fmla="*/ 0 w 690"/>
                  <a:gd name="T13" fmla="*/ 0 h 688"/>
                  <a:gd name="T14" fmla="*/ 0 w 690"/>
                  <a:gd name="T15" fmla="*/ 0 h 688"/>
                  <a:gd name="T16" fmla="*/ 0 w 690"/>
                  <a:gd name="T17" fmla="*/ 0 h 688"/>
                  <a:gd name="T18" fmla="*/ 0 w 690"/>
                  <a:gd name="T19" fmla="*/ 0 h 688"/>
                  <a:gd name="T20" fmla="*/ 0 w 690"/>
                  <a:gd name="T21" fmla="*/ 0 h 688"/>
                  <a:gd name="T22" fmla="*/ 0 w 690"/>
                  <a:gd name="T23" fmla="*/ 0 h 688"/>
                  <a:gd name="T24" fmla="*/ 0 w 690"/>
                  <a:gd name="T25" fmla="*/ 0 h 688"/>
                  <a:gd name="T26" fmla="*/ 0 w 690"/>
                  <a:gd name="T27" fmla="*/ 0 h 688"/>
                  <a:gd name="T28" fmla="*/ 0 w 690"/>
                  <a:gd name="T29" fmla="*/ 0 h 688"/>
                  <a:gd name="T30" fmla="*/ 0 w 690"/>
                  <a:gd name="T31" fmla="*/ 0 h 688"/>
                  <a:gd name="T32" fmla="*/ 0 w 690"/>
                  <a:gd name="T33" fmla="*/ 0 h 688"/>
                  <a:gd name="T34" fmla="*/ 0 w 690"/>
                  <a:gd name="T35" fmla="*/ 0 h 688"/>
                  <a:gd name="T36" fmla="*/ 0 w 690"/>
                  <a:gd name="T37" fmla="*/ 0 h 688"/>
                  <a:gd name="T38" fmla="*/ 0 w 690"/>
                  <a:gd name="T39" fmla="*/ 0 h 688"/>
                  <a:gd name="T40" fmla="*/ 0 w 690"/>
                  <a:gd name="T41" fmla="*/ 0 h 688"/>
                  <a:gd name="T42" fmla="*/ 0 w 690"/>
                  <a:gd name="T43" fmla="*/ 0 h 688"/>
                  <a:gd name="T44" fmla="*/ 0 w 690"/>
                  <a:gd name="T45" fmla="*/ 0 h 688"/>
                  <a:gd name="T46" fmla="*/ 0 w 690"/>
                  <a:gd name="T47" fmla="*/ 0 h 688"/>
                  <a:gd name="T48" fmla="*/ 0 w 690"/>
                  <a:gd name="T49" fmla="*/ 0 h 688"/>
                  <a:gd name="T50" fmla="*/ 0 w 690"/>
                  <a:gd name="T51" fmla="*/ 0 h 688"/>
                  <a:gd name="T52" fmla="*/ 0 w 690"/>
                  <a:gd name="T53" fmla="*/ 0 h 688"/>
                  <a:gd name="T54" fmla="*/ 0 w 690"/>
                  <a:gd name="T55" fmla="*/ 0 h 688"/>
                  <a:gd name="T56" fmla="*/ 0 w 690"/>
                  <a:gd name="T57" fmla="*/ 0 h 688"/>
                  <a:gd name="T58" fmla="*/ 0 w 690"/>
                  <a:gd name="T59" fmla="*/ 0 h 688"/>
                  <a:gd name="T60" fmla="*/ 0 w 690"/>
                  <a:gd name="T61" fmla="*/ 0 h 688"/>
                  <a:gd name="T62" fmla="*/ 0 w 690"/>
                  <a:gd name="T63" fmla="*/ 0 h 688"/>
                  <a:gd name="T64" fmla="*/ 0 w 690"/>
                  <a:gd name="T65" fmla="*/ 0 h 688"/>
                  <a:gd name="T66" fmla="*/ 0 w 690"/>
                  <a:gd name="T67" fmla="*/ 0 h 688"/>
                  <a:gd name="T68" fmla="*/ 0 w 690"/>
                  <a:gd name="T69" fmla="*/ 0 h 688"/>
                  <a:gd name="T70" fmla="*/ 0 w 690"/>
                  <a:gd name="T71" fmla="*/ 0 h 688"/>
                  <a:gd name="T72" fmla="*/ 0 w 690"/>
                  <a:gd name="T73" fmla="*/ 0 h 688"/>
                  <a:gd name="T74" fmla="*/ 0 w 690"/>
                  <a:gd name="T75" fmla="*/ 0 h 688"/>
                  <a:gd name="T76" fmla="*/ 0 w 690"/>
                  <a:gd name="T77" fmla="*/ 0 h 688"/>
                  <a:gd name="T78" fmla="*/ 0 w 690"/>
                  <a:gd name="T79" fmla="*/ 0 h 688"/>
                  <a:gd name="T80" fmla="*/ 0 w 690"/>
                  <a:gd name="T81" fmla="*/ 0 h 688"/>
                  <a:gd name="T82" fmla="*/ 0 w 690"/>
                  <a:gd name="T83" fmla="*/ 0 h 688"/>
                  <a:gd name="T84" fmla="*/ 0 w 690"/>
                  <a:gd name="T85" fmla="*/ 0 h 688"/>
                  <a:gd name="T86" fmla="*/ 0 w 690"/>
                  <a:gd name="T87" fmla="*/ 0 h 688"/>
                  <a:gd name="T88" fmla="*/ 0 w 690"/>
                  <a:gd name="T89" fmla="*/ 0 h 688"/>
                  <a:gd name="T90" fmla="*/ 0 w 690"/>
                  <a:gd name="T91" fmla="*/ 0 h 688"/>
                  <a:gd name="T92" fmla="*/ 0 w 690"/>
                  <a:gd name="T93" fmla="*/ 0 h 688"/>
                  <a:gd name="T94" fmla="*/ 0 w 690"/>
                  <a:gd name="T95" fmla="*/ 0 h 688"/>
                  <a:gd name="T96" fmla="*/ 0 w 690"/>
                  <a:gd name="T97" fmla="*/ 0 h 688"/>
                  <a:gd name="T98" fmla="*/ 0 w 690"/>
                  <a:gd name="T99" fmla="*/ 0 h 68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90"/>
                  <a:gd name="T151" fmla="*/ 0 h 688"/>
                  <a:gd name="T152" fmla="*/ 690 w 690"/>
                  <a:gd name="T153" fmla="*/ 688 h 68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90" h="688">
                    <a:moveTo>
                      <a:pt x="345" y="0"/>
                    </a:moveTo>
                    <a:lnTo>
                      <a:pt x="392" y="3"/>
                    </a:lnTo>
                    <a:lnTo>
                      <a:pt x="437" y="13"/>
                    </a:lnTo>
                    <a:lnTo>
                      <a:pt x="479" y="27"/>
                    </a:lnTo>
                    <a:lnTo>
                      <a:pt x="519" y="47"/>
                    </a:lnTo>
                    <a:lnTo>
                      <a:pt x="556" y="72"/>
                    </a:lnTo>
                    <a:lnTo>
                      <a:pt x="589" y="101"/>
                    </a:lnTo>
                    <a:lnTo>
                      <a:pt x="618" y="134"/>
                    </a:lnTo>
                    <a:lnTo>
                      <a:pt x="643" y="171"/>
                    </a:lnTo>
                    <a:lnTo>
                      <a:pt x="663" y="211"/>
                    </a:lnTo>
                    <a:lnTo>
                      <a:pt x="678" y="253"/>
                    </a:lnTo>
                    <a:lnTo>
                      <a:pt x="687" y="298"/>
                    </a:lnTo>
                    <a:lnTo>
                      <a:pt x="690" y="344"/>
                    </a:lnTo>
                    <a:lnTo>
                      <a:pt x="687" y="391"/>
                    </a:lnTo>
                    <a:lnTo>
                      <a:pt x="678" y="436"/>
                    </a:lnTo>
                    <a:lnTo>
                      <a:pt x="663" y="479"/>
                    </a:lnTo>
                    <a:lnTo>
                      <a:pt x="643" y="518"/>
                    </a:lnTo>
                    <a:lnTo>
                      <a:pt x="618" y="555"/>
                    </a:lnTo>
                    <a:lnTo>
                      <a:pt x="589" y="588"/>
                    </a:lnTo>
                    <a:lnTo>
                      <a:pt x="556" y="617"/>
                    </a:lnTo>
                    <a:lnTo>
                      <a:pt x="519" y="642"/>
                    </a:lnTo>
                    <a:lnTo>
                      <a:pt x="479" y="661"/>
                    </a:lnTo>
                    <a:lnTo>
                      <a:pt x="437" y="676"/>
                    </a:lnTo>
                    <a:lnTo>
                      <a:pt x="392" y="685"/>
                    </a:lnTo>
                    <a:lnTo>
                      <a:pt x="345" y="688"/>
                    </a:lnTo>
                    <a:lnTo>
                      <a:pt x="298" y="685"/>
                    </a:lnTo>
                    <a:lnTo>
                      <a:pt x="253" y="676"/>
                    </a:lnTo>
                    <a:lnTo>
                      <a:pt x="211" y="661"/>
                    </a:lnTo>
                    <a:lnTo>
                      <a:pt x="171" y="642"/>
                    </a:lnTo>
                    <a:lnTo>
                      <a:pt x="135" y="617"/>
                    </a:lnTo>
                    <a:lnTo>
                      <a:pt x="101" y="588"/>
                    </a:lnTo>
                    <a:lnTo>
                      <a:pt x="72" y="555"/>
                    </a:lnTo>
                    <a:lnTo>
                      <a:pt x="47" y="518"/>
                    </a:lnTo>
                    <a:lnTo>
                      <a:pt x="27" y="479"/>
                    </a:lnTo>
                    <a:lnTo>
                      <a:pt x="13" y="436"/>
                    </a:lnTo>
                    <a:lnTo>
                      <a:pt x="3" y="391"/>
                    </a:lnTo>
                    <a:lnTo>
                      <a:pt x="0" y="344"/>
                    </a:lnTo>
                    <a:lnTo>
                      <a:pt x="3" y="298"/>
                    </a:lnTo>
                    <a:lnTo>
                      <a:pt x="13" y="253"/>
                    </a:lnTo>
                    <a:lnTo>
                      <a:pt x="27" y="211"/>
                    </a:lnTo>
                    <a:lnTo>
                      <a:pt x="47" y="171"/>
                    </a:lnTo>
                    <a:lnTo>
                      <a:pt x="72" y="134"/>
                    </a:lnTo>
                    <a:lnTo>
                      <a:pt x="101" y="101"/>
                    </a:lnTo>
                    <a:lnTo>
                      <a:pt x="135" y="72"/>
                    </a:lnTo>
                    <a:lnTo>
                      <a:pt x="171" y="47"/>
                    </a:lnTo>
                    <a:lnTo>
                      <a:pt x="211" y="27"/>
                    </a:lnTo>
                    <a:lnTo>
                      <a:pt x="253" y="13"/>
                    </a:lnTo>
                    <a:lnTo>
                      <a:pt x="298" y="3"/>
                    </a:lnTo>
                    <a:lnTo>
                      <a:pt x="345" y="0"/>
                    </a:lnTo>
                    <a:close/>
                  </a:path>
                </a:pathLst>
              </a:custGeom>
              <a:solidFill>
                <a:srgbClr val="9EFF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8218" name="Freeform 12"/>
              <p:cNvSpPr>
                <a:spLocks/>
              </p:cNvSpPr>
              <p:nvPr/>
            </p:nvSpPr>
            <p:spPr bwMode="auto">
              <a:xfrm>
                <a:off x="163" y="311"/>
                <a:ext cx="223" cy="225"/>
              </a:xfrm>
              <a:custGeom>
                <a:avLst/>
                <a:gdLst>
                  <a:gd name="T0" fmla="*/ 0 w 651"/>
                  <a:gd name="T1" fmla="*/ 0 h 650"/>
                  <a:gd name="T2" fmla="*/ 0 w 651"/>
                  <a:gd name="T3" fmla="*/ 0 h 650"/>
                  <a:gd name="T4" fmla="*/ 0 w 651"/>
                  <a:gd name="T5" fmla="*/ 0 h 650"/>
                  <a:gd name="T6" fmla="*/ 0 w 651"/>
                  <a:gd name="T7" fmla="*/ 0 h 650"/>
                  <a:gd name="T8" fmla="*/ 0 w 651"/>
                  <a:gd name="T9" fmla="*/ 0 h 650"/>
                  <a:gd name="T10" fmla="*/ 0 w 651"/>
                  <a:gd name="T11" fmla="*/ 0 h 650"/>
                  <a:gd name="T12" fmla="*/ 0 w 651"/>
                  <a:gd name="T13" fmla="*/ 0 h 650"/>
                  <a:gd name="T14" fmla="*/ 0 w 651"/>
                  <a:gd name="T15" fmla="*/ 0 h 650"/>
                  <a:gd name="T16" fmla="*/ 0 w 651"/>
                  <a:gd name="T17" fmla="*/ 0 h 650"/>
                  <a:gd name="T18" fmla="*/ 0 w 651"/>
                  <a:gd name="T19" fmla="*/ 0 h 650"/>
                  <a:gd name="T20" fmla="*/ 0 w 651"/>
                  <a:gd name="T21" fmla="*/ 0 h 650"/>
                  <a:gd name="T22" fmla="*/ 0 w 651"/>
                  <a:gd name="T23" fmla="*/ 0 h 650"/>
                  <a:gd name="T24" fmla="*/ 0 w 651"/>
                  <a:gd name="T25" fmla="*/ 0 h 650"/>
                  <a:gd name="T26" fmla="*/ 0 w 651"/>
                  <a:gd name="T27" fmla="*/ 0 h 650"/>
                  <a:gd name="T28" fmla="*/ 0 w 651"/>
                  <a:gd name="T29" fmla="*/ 0 h 650"/>
                  <a:gd name="T30" fmla="*/ 0 w 651"/>
                  <a:gd name="T31" fmla="*/ 0 h 650"/>
                  <a:gd name="T32" fmla="*/ 0 w 651"/>
                  <a:gd name="T33" fmla="*/ 0 h 650"/>
                  <a:gd name="T34" fmla="*/ 0 w 651"/>
                  <a:gd name="T35" fmla="*/ 0 h 650"/>
                  <a:gd name="T36" fmla="*/ 0 w 651"/>
                  <a:gd name="T37" fmla="*/ 0 h 650"/>
                  <a:gd name="T38" fmla="*/ 0 w 651"/>
                  <a:gd name="T39" fmla="*/ 0 h 650"/>
                  <a:gd name="T40" fmla="*/ 0 w 651"/>
                  <a:gd name="T41" fmla="*/ 0 h 650"/>
                  <a:gd name="T42" fmla="*/ 0 w 651"/>
                  <a:gd name="T43" fmla="*/ 0 h 650"/>
                  <a:gd name="T44" fmla="*/ 0 w 651"/>
                  <a:gd name="T45" fmla="*/ 0 h 650"/>
                  <a:gd name="T46" fmla="*/ 0 w 651"/>
                  <a:gd name="T47" fmla="*/ 0 h 650"/>
                  <a:gd name="T48" fmla="*/ 0 w 651"/>
                  <a:gd name="T49" fmla="*/ 0 h 650"/>
                  <a:gd name="T50" fmla="*/ 0 w 651"/>
                  <a:gd name="T51" fmla="*/ 0 h 650"/>
                  <a:gd name="T52" fmla="*/ 0 w 651"/>
                  <a:gd name="T53" fmla="*/ 0 h 650"/>
                  <a:gd name="T54" fmla="*/ 0 w 651"/>
                  <a:gd name="T55" fmla="*/ 0 h 650"/>
                  <a:gd name="T56" fmla="*/ 0 w 651"/>
                  <a:gd name="T57" fmla="*/ 0 h 650"/>
                  <a:gd name="T58" fmla="*/ 0 w 651"/>
                  <a:gd name="T59" fmla="*/ 0 h 650"/>
                  <a:gd name="T60" fmla="*/ 0 w 651"/>
                  <a:gd name="T61" fmla="*/ 0 h 650"/>
                  <a:gd name="T62" fmla="*/ 0 w 651"/>
                  <a:gd name="T63" fmla="*/ 0 h 650"/>
                  <a:gd name="T64" fmla="*/ 0 w 651"/>
                  <a:gd name="T65" fmla="*/ 0 h 650"/>
                  <a:gd name="T66" fmla="*/ 0 w 651"/>
                  <a:gd name="T67" fmla="*/ 0 h 650"/>
                  <a:gd name="T68" fmla="*/ 0 w 651"/>
                  <a:gd name="T69" fmla="*/ 0 h 650"/>
                  <a:gd name="T70" fmla="*/ 0 w 651"/>
                  <a:gd name="T71" fmla="*/ 0 h 650"/>
                  <a:gd name="T72" fmla="*/ 0 w 651"/>
                  <a:gd name="T73" fmla="*/ 0 h 650"/>
                  <a:gd name="T74" fmla="*/ 0 w 651"/>
                  <a:gd name="T75" fmla="*/ 0 h 650"/>
                  <a:gd name="T76" fmla="*/ 0 w 651"/>
                  <a:gd name="T77" fmla="*/ 0 h 650"/>
                  <a:gd name="T78" fmla="*/ 0 w 651"/>
                  <a:gd name="T79" fmla="*/ 0 h 650"/>
                  <a:gd name="T80" fmla="*/ 0 w 651"/>
                  <a:gd name="T81" fmla="*/ 0 h 650"/>
                  <a:gd name="T82" fmla="*/ 0 w 651"/>
                  <a:gd name="T83" fmla="*/ 0 h 650"/>
                  <a:gd name="T84" fmla="*/ 0 w 651"/>
                  <a:gd name="T85" fmla="*/ 0 h 650"/>
                  <a:gd name="T86" fmla="*/ 0 w 651"/>
                  <a:gd name="T87" fmla="*/ 0 h 650"/>
                  <a:gd name="T88" fmla="*/ 0 w 651"/>
                  <a:gd name="T89" fmla="*/ 0 h 650"/>
                  <a:gd name="T90" fmla="*/ 0 w 651"/>
                  <a:gd name="T91" fmla="*/ 0 h 650"/>
                  <a:gd name="T92" fmla="*/ 0 w 651"/>
                  <a:gd name="T93" fmla="*/ 0 h 650"/>
                  <a:gd name="T94" fmla="*/ 0 w 651"/>
                  <a:gd name="T95" fmla="*/ 0 h 650"/>
                  <a:gd name="T96" fmla="*/ 0 w 651"/>
                  <a:gd name="T97" fmla="*/ 0 h 650"/>
                  <a:gd name="T98" fmla="*/ 0 w 651"/>
                  <a:gd name="T99" fmla="*/ 0 h 65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51"/>
                  <a:gd name="T151" fmla="*/ 0 h 650"/>
                  <a:gd name="T152" fmla="*/ 651 w 651"/>
                  <a:gd name="T153" fmla="*/ 650 h 65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51" h="650">
                    <a:moveTo>
                      <a:pt x="325" y="0"/>
                    </a:moveTo>
                    <a:lnTo>
                      <a:pt x="370" y="4"/>
                    </a:lnTo>
                    <a:lnTo>
                      <a:pt x="411" y="12"/>
                    </a:lnTo>
                    <a:lnTo>
                      <a:pt x="452" y="26"/>
                    </a:lnTo>
                    <a:lnTo>
                      <a:pt x="489" y="45"/>
                    </a:lnTo>
                    <a:lnTo>
                      <a:pt x="524" y="69"/>
                    </a:lnTo>
                    <a:lnTo>
                      <a:pt x="555" y="96"/>
                    </a:lnTo>
                    <a:lnTo>
                      <a:pt x="583" y="128"/>
                    </a:lnTo>
                    <a:lnTo>
                      <a:pt x="607" y="162"/>
                    </a:lnTo>
                    <a:lnTo>
                      <a:pt x="626" y="199"/>
                    </a:lnTo>
                    <a:lnTo>
                      <a:pt x="639" y="239"/>
                    </a:lnTo>
                    <a:lnTo>
                      <a:pt x="648" y="282"/>
                    </a:lnTo>
                    <a:lnTo>
                      <a:pt x="651" y="325"/>
                    </a:lnTo>
                    <a:lnTo>
                      <a:pt x="648" y="369"/>
                    </a:lnTo>
                    <a:lnTo>
                      <a:pt x="639" y="411"/>
                    </a:lnTo>
                    <a:lnTo>
                      <a:pt x="626" y="451"/>
                    </a:lnTo>
                    <a:lnTo>
                      <a:pt x="607" y="488"/>
                    </a:lnTo>
                    <a:lnTo>
                      <a:pt x="583" y="523"/>
                    </a:lnTo>
                    <a:lnTo>
                      <a:pt x="555" y="554"/>
                    </a:lnTo>
                    <a:lnTo>
                      <a:pt x="524" y="582"/>
                    </a:lnTo>
                    <a:lnTo>
                      <a:pt x="489" y="606"/>
                    </a:lnTo>
                    <a:lnTo>
                      <a:pt x="452" y="625"/>
                    </a:lnTo>
                    <a:lnTo>
                      <a:pt x="411" y="638"/>
                    </a:lnTo>
                    <a:lnTo>
                      <a:pt x="370" y="647"/>
                    </a:lnTo>
                    <a:lnTo>
                      <a:pt x="325" y="650"/>
                    </a:lnTo>
                    <a:lnTo>
                      <a:pt x="282" y="647"/>
                    </a:lnTo>
                    <a:lnTo>
                      <a:pt x="240" y="638"/>
                    </a:lnTo>
                    <a:lnTo>
                      <a:pt x="200" y="625"/>
                    </a:lnTo>
                    <a:lnTo>
                      <a:pt x="162" y="606"/>
                    </a:lnTo>
                    <a:lnTo>
                      <a:pt x="127" y="582"/>
                    </a:lnTo>
                    <a:lnTo>
                      <a:pt x="96" y="554"/>
                    </a:lnTo>
                    <a:lnTo>
                      <a:pt x="68" y="523"/>
                    </a:lnTo>
                    <a:lnTo>
                      <a:pt x="45" y="488"/>
                    </a:lnTo>
                    <a:lnTo>
                      <a:pt x="25" y="451"/>
                    </a:lnTo>
                    <a:lnTo>
                      <a:pt x="12" y="411"/>
                    </a:lnTo>
                    <a:lnTo>
                      <a:pt x="3" y="369"/>
                    </a:lnTo>
                    <a:lnTo>
                      <a:pt x="0" y="325"/>
                    </a:lnTo>
                    <a:lnTo>
                      <a:pt x="3" y="282"/>
                    </a:lnTo>
                    <a:lnTo>
                      <a:pt x="12" y="239"/>
                    </a:lnTo>
                    <a:lnTo>
                      <a:pt x="25" y="199"/>
                    </a:lnTo>
                    <a:lnTo>
                      <a:pt x="45" y="162"/>
                    </a:lnTo>
                    <a:lnTo>
                      <a:pt x="68" y="128"/>
                    </a:lnTo>
                    <a:lnTo>
                      <a:pt x="96" y="96"/>
                    </a:lnTo>
                    <a:lnTo>
                      <a:pt x="127" y="69"/>
                    </a:lnTo>
                    <a:lnTo>
                      <a:pt x="162" y="45"/>
                    </a:lnTo>
                    <a:lnTo>
                      <a:pt x="200" y="26"/>
                    </a:lnTo>
                    <a:lnTo>
                      <a:pt x="240" y="12"/>
                    </a:lnTo>
                    <a:lnTo>
                      <a:pt x="282" y="4"/>
                    </a:lnTo>
                    <a:lnTo>
                      <a:pt x="325" y="0"/>
                    </a:lnTo>
                    <a:close/>
                  </a:path>
                </a:pathLst>
              </a:custGeom>
              <a:solidFill>
                <a:srgbClr val="A3FFD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8219" name="Freeform 13"/>
              <p:cNvSpPr>
                <a:spLocks/>
              </p:cNvSpPr>
              <p:nvPr/>
            </p:nvSpPr>
            <p:spPr bwMode="auto">
              <a:xfrm>
                <a:off x="172" y="316"/>
                <a:ext cx="210" cy="209"/>
              </a:xfrm>
              <a:custGeom>
                <a:avLst/>
                <a:gdLst>
                  <a:gd name="T0" fmla="*/ 0 w 609"/>
                  <a:gd name="T1" fmla="*/ 0 h 608"/>
                  <a:gd name="T2" fmla="*/ 0 w 609"/>
                  <a:gd name="T3" fmla="*/ 0 h 608"/>
                  <a:gd name="T4" fmla="*/ 0 w 609"/>
                  <a:gd name="T5" fmla="*/ 0 h 608"/>
                  <a:gd name="T6" fmla="*/ 0 w 609"/>
                  <a:gd name="T7" fmla="*/ 0 h 608"/>
                  <a:gd name="T8" fmla="*/ 0 w 609"/>
                  <a:gd name="T9" fmla="*/ 0 h 608"/>
                  <a:gd name="T10" fmla="*/ 0 w 609"/>
                  <a:gd name="T11" fmla="*/ 0 h 608"/>
                  <a:gd name="T12" fmla="*/ 0 w 609"/>
                  <a:gd name="T13" fmla="*/ 0 h 608"/>
                  <a:gd name="T14" fmla="*/ 0 w 609"/>
                  <a:gd name="T15" fmla="*/ 0 h 608"/>
                  <a:gd name="T16" fmla="*/ 0 w 609"/>
                  <a:gd name="T17" fmla="*/ 0 h 608"/>
                  <a:gd name="T18" fmla="*/ 0 w 609"/>
                  <a:gd name="T19" fmla="*/ 0 h 608"/>
                  <a:gd name="T20" fmla="*/ 0 w 609"/>
                  <a:gd name="T21" fmla="*/ 0 h 608"/>
                  <a:gd name="T22" fmla="*/ 0 w 609"/>
                  <a:gd name="T23" fmla="*/ 0 h 608"/>
                  <a:gd name="T24" fmla="*/ 0 w 609"/>
                  <a:gd name="T25" fmla="*/ 0 h 608"/>
                  <a:gd name="T26" fmla="*/ 0 w 609"/>
                  <a:gd name="T27" fmla="*/ 0 h 608"/>
                  <a:gd name="T28" fmla="*/ 0 w 609"/>
                  <a:gd name="T29" fmla="*/ 0 h 608"/>
                  <a:gd name="T30" fmla="*/ 0 w 609"/>
                  <a:gd name="T31" fmla="*/ 0 h 608"/>
                  <a:gd name="T32" fmla="*/ 0 w 609"/>
                  <a:gd name="T33" fmla="*/ 0 h 608"/>
                  <a:gd name="T34" fmla="*/ 0 w 609"/>
                  <a:gd name="T35" fmla="*/ 0 h 608"/>
                  <a:gd name="T36" fmla="*/ 0 w 609"/>
                  <a:gd name="T37" fmla="*/ 0 h 608"/>
                  <a:gd name="T38" fmla="*/ 0 w 609"/>
                  <a:gd name="T39" fmla="*/ 0 h 608"/>
                  <a:gd name="T40" fmla="*/ 0 w 609"/>
                  <a:gd name="T41" fmla="*/ 0 h 608"/>
                  <a:gd name="T42" fmla="*/ 0 w 609"/>
                  <a:gd name="T43" fmla="*/ 0 h 608"/>
                  <a:gd name="T44" fmla="*/ 0 w 609"/>
                  <a:gd name="T45" fmla="*/ 0 h 608"/>
                  <a:gd name="T46" fmla="*/ 0 w 609"/>
                  <a:gd name="T47" fmla="*/ 0 h 608"/>
                  <a:gd name="T48" fmla="*/ 0 w 609"/>
                  <a:gd name="T49" fmla="*/ 0 h 608"/>
                  <a:gd name="T50" fmla="*/ 0 w 609"/>
                  <a:gd name="T51" fmla="*/ 0 h 608"/>
                  <a:gd name="T52" fmla="*/ 0 w 609"/>
                  <a:gd name="T53" fmla="*/ 0 h 608"/>
                  <a:gd name="T54" fmla="*/ 0 w 609"/>
                  <a:gd name="T55" fmla="*/ 0 h 608"/>
                  <a:gd name="T56" fmla="*/ 0 w 609"/>
                  <a:gd name="T57" fmla="*/ 0 h 608"/>
                  <a:gd name="T58" fmla="*/ 0 w 609"/>
                  <a:gd name="T59" fmla="*/ 0 h 608"/>
                  <a:gd name="T60" fmla="*/ 0 w 609"/>
                  <a:gd name="T61" fmla="*/ 0 h 608"/>
                  <a:gd name="T62" fmla="*/ 0 w 609"/>
                  <a:gd name="T63" fmla="*/ 0 h 608"/>
                  <a:gd name="T64" fmla="*/ 0 w 609"/>
                  <a:gd name="T65" fmla="*/ 0 h 608"/>
                  <a:gd name="T66" fmla="*/ 0 w 609"/>
                  <a:gd name="T67" fmla="*/ 0 h 608"/>
                  <a:gd name="T68" fmla="*/ 0 w 609"/>
                  <a:gd name="T69" fmla="*/ 0 h 608"/>
                  <a:gd name="T70" fmla="*/ 0 w 609"/>
                  <a:gd name="T71" fmla="*/ 0 h 608"/>
                  <a:gd name="T72" fmla="*/ 0 w 609"/>
                  <a:gd name="T73" fmla="*/ 0 h 608"/>
                  <a:gd name="T74" fmla="*/ 0 w 609"/>
                  <a:gd name="T75" fmla="*/ 0 h 608"/>
                  <a:gd name="T76" fmla="*/ 0 w 609"/>
                  <a:gd name="T77" fmla="*/ 0 h 608"/>
                  <a:gd name="T78" fmla="*/ 0 w 609"/>
                  <a:gd name="T79" fmla="*/ 0 h 608"/>
                  <a:gd name="T80" fmla="*/ 0 w 609"/>
                  <a:gd name="T81" fmla="*/ 0 h 608"/>
                  <a:gd name="T82" fmla="*/ 0 w 609"/>
                  <a:gd name="T83" fmla="*/ 0 h 608"/>
                  <a:gd name="T84" fmla="*/ 0 w 609"/>
                  <a:gd name="T85" fmla="*/ 0 h 608"/>
                  <a:gd name="T86" fmla="*/ 0 w 609"/>
                  <a:gd name="T87" fmla="*/ 0 h 608"/>
                  <a:gd name="T88" fmla="*/ 0 w 609"/>
                  <a:gd name="T89" fmla="*/ 0 h 608"/>
                  <a:gd name="T90" fmla="*/ 0 w 609"/>
                  <a:gd name="T91" fmla="*/ 0 h 608"/>
                  <a:gd name="T92" fmla="*/ 0 w 609"/>
                  <a:gd name="T93" fmla="*/ 0 h 608"/>
                  <a:gd name="T94" fmla="*/ 0 w 609"/>
                  <a:gd name="T95" fmla="*/ 0 h 608"/>
                  <a:gd name="T96" fmla="*/ 0 w 609"/>
                  <a:gd name="T97" fmla="*/ 0 h 608"/>
                  <a:gd name="T98" fmla="*/ 0 w 609"/>
                  <a:gd name="T99" fmla="*/ 0 h 60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09"/>
                  <a:gd name="T151" fmla="*/ 0 h 608"/>
                  <a:gd name="T152" fmla="*/ 609 w 609"/>
                  <a:gd name="T153" fmla="*/ 608 h 60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09" h="608">
                    <a:moveTo>
                      <a:pt x="304" y="0"/>
                    </a:moveTo>
                    <a:lnTo>
                      <a:pt x="346" y="3"/>
                    </a:lnTo>
                    <a:lnTo>
                      <a:pt x="385" y="11"/>
                    </a:lnTo>
                    <a:lnTo>
                      <a:pt x="423" y="24"/>
                    </a:lnTo>
                    <a:lnTo>
                      <a:pt x="458" y="42"/>
                    </a:lnTo>
                    <a:lnTo>
                      <a:pt x="490" y="64"/>
                    </a:lnTo>
                    <a:lnTo>
                      <a:pt x="520" y="90"/>
                    </a:lnTo>
                    <a:lnTo>
                      <a:pt x="546" y="119"/>
                    </a:lnTo>
                    <a:lnTo>
                      <a:pt x="567" y="151"/>
                    </a:lnTo>
                    <a:lnTo>
                      <a:pt x="585" y="186"/>
                    </a:lnTo>
                    <a:lnTo>
                      <a:pt x="598" y="223"/>
                    </a:lnTo>
                    <a:lnTo>
                      <a:pt x="606" y="263"/>
                    </a:lnTo>
                    <a:lnTo>
                      <a:pt x="609" y="304"/>
                    </a:lnTo>
                    <a:lnTo>
                      <a:pt x="606" y="345"/>
                    </a:lnTo>
                    <a:lnTo>
                      <a:pt x="598" y="385"/>
                    </a:lnTo>
                    <a:lnTo>
                      <a:pt x="585" y="422"/>
                    </a:lnTo>
                    <a:lnTo>
                      <a:pt x="567" y="457"/>
                    </a:lnTo>
                    <a:lnTo>
                      <a:pt x="546" y="489"/>
                    </a:lnTo>
                    <a:lnTo>
                      <a:pt x="520" y="519"/>
                    </a:lnTo>
                    <a:lnTo>
                      <a:pt x="490" y="545"/>
                    </a:lnTo>
                    <a:lnTo>
                      <a:pt x="458" y="566"/>
                    </a:lnTo>
                    <a:lnTo>
                      <a:pt x="423" y="584"/>
                    </a:lnTo>
                    <a:lnTo>
                      <a:pt x="385" y="597"/>
                    </a:lnTo>
                    <a:lnTo>
                      <a:pt x="346" y="605"/>
                    </a:lnTo>
                    <a:lnTo>
                      <a:pt x="304" y="608"/>
                    </a:lnTo>
                    <a:lnTo>
                      <a:pt x="263" y="605"/>
                    </a:lnTo>
                    <a:lnTo>
                      <a:pt x="224" y="597"/>
                    </a:lnTo>
                    <a:lnTo>
                      <a:pt x="186" y="584"/>
                    </a:lnTo>
                    <a:lnTo>
                      <a:pt x="151" y="566"/>
                    </a:lnTo>
                    <a:lnTo>
                      <a:pt x="119" y="545"/>
                    </a:lnTo>
                    <a:lnTo>
                      <a:pt x="90" y="519"/>
                    </a:lnTo>
                    <a:lnTo>
                      <a:pt x="64" y="489"/>
                    </a:lnTo>
                    <a:lnTo>
                      <a:pt x="42" y="457"/>
                    </a:lnTo>
                    <a:lnTo>
                      <a:pt x="24" y="422"/>
                    </a:lnTo>
                    <a:lnTo>
                      <a:pt x="11" y="385"/>
                    </a:lnTo>
                    <a:lnTo>
                      <a:pt x="3" y="345"/>
                    </a:lnTo>
                    <a:lnTo>
                      <a:pt x="0" y="304"/>
                    </a:lnTo>
                    <a:lnTo>
                      <a:pt x="3" y="263"/>
                    </a:lnTo>
                    <a:lnTo>
                      <a:pt x="11" y="223"/>
                    </a:lnTo>
                    <a:lnTo>
                      <a:pt x="24" y="186"/>
                    </a:lnTo>
                    <a:lnTo>
                      <a:pt x="42" y="151"/>
                    </a:lnTo>
                    <a:lnTo>
                      <a:pt x="64" y="119"/>
                    </a:lnTo>
                    <a:lnTo>
                      <a:pt x="90" y="90"/>
                    </a:lnTo>
                    <a:lnTo>
                      <a:pt x="119" y="64"/>
                    </a:lnTo>
                    <a:lnTo>
                      <a:pt x="151" y="42"/>
                    </a:lnTo>
                    <a:lnTo>
                      <a:pt x="186" y="24"/>
                    </a:lnTo>
                    <a:lnTo>
                      <a:pt x="224" y="11"/>
                    </a:lnTo>
                    <a:lnTo>
                      <a:pt x="263" y="3"/>
                    </a:lnTo>
                    <a:lnTo>
                      <a:pt x="304" y="0"/>
                    </a:lnTo>
                    <a:close/>
                  </a:path>
                </a:pathLst>
              </a:custGeom>
              <a:solidFill>
                <a:srgbClr val="ABFFD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8220" name="Freeform 14"/>
              <p:cNvSpPr>
                <a:spLocks/>
              </p:cNvSpPr>
              <p:nvPr/>
            </p:nvSpPr>
            <p:spPr bwMode="auto">
              <a:xfrm>
                <a:off x="180" y="318"/>
                <a:ext cx="196" cy="198"/>
              </a:xfrm>
              <a:custGeom>
                <a:avLst/>
                <a:gdLst>
                  <a:gd name="T0" fmla="*/ 0 w 571"/>
                  <a:gd name="T1" fmla="*/ 0 h 571"/>
                  <a:gd name="T2" fmla="*/ 0 w 571"/>
                  <a:gd name="T3" fmla="*/ 0 h 571"/>
                  <a:gd name="T4" fmla="*/ 0 w 571"/>
                  <a:gd name="T5" fmla="*/ 0 h 571"/>
                  <a:gd name="T6" fmla="*/ 0 w 571"/>
                  <a:gd name="T7" fmla="*/ 0 h 571"/>
                  <a:gd name="T8" fmla="*/ 0 w 571"/>
                  <a:gd name="T9" fmla="*/ 0 h 571"/>
                  <a:gd name="T10" fmla="*/ 0 w 571"/>
                  <a:gd name="T11" fmla="*/ 0 h 571"/>
                  <a:gd name="T12" fmla="*/ 0 w 571"/>
                  <a:gd name="T13" fmla="*/ 0 h 571"/>
                  <a:gd name="T14" fmla="*/ 0 w 571"/>
                  <a:gd name="T15" fmla="*/ 0 h 571"/>
                  <a:gd name="T16" fmla="*/ 0 w 571"/>
                  <a:gd name="T17" fmla="*/ 0 h 571"/>
                  <a:gd name="T18" fmla="*/ 0 w 571"/>
                  <a:gd name="T19" fmla="*/ 0 h 571"/>
                  <a:gd name="T20" fmla="*/ 0 w 571"/>
                  <a:gd name="T21" fmla="*/ 0 h 571"/>
                  <a:gd name="T22" fmla="*/ 0 w 571"/>
                  <a:gd name="T23" fmla="*/ 0 h 571"/>
                  <a:gd name="T24" fmla="*/ 0 w 571"/>
                  <a:gd name="T25" fmla="*/ 0 h 571"/>
                  <a:gd name="T26" fmla="*/ 0 w 571"/>
                  <a:gd name="T27" fmla="*/ 0 h 571"/>
                  <a:gd name="T28" fmla="*/ 0 w 571"/>
                  <a:gd name="T29" fmla="*/ 0 h 571"/>
                  <a:gd name="T30" fmla="*/ 0 w 571"/>
                  <a:gd name="T31" fmla="*/ 0 h 571"/>
                  <a:gd name="T32" fmla="*/ 0 w 571"/>
                  <a:gd name="T33" fmla="*/ 0 h 571"/>
                  <a:gd name="T34" fmla="*/ 0 w 571"/>
                  <a:gd name="T35" fmla="*/ 0 h 571"/>
                  <a:gd name="T36" fmla="*/ 0 w 571"/>
                  <a:gd name="T37" fmla="*/ 0 h 571"/>
                  <a:gd name="T38" fmla="*/ 0 w 571"/>
                  <a:gd name="T39" fmla="*/ 0 h 571"/>
                  <a:gd name="T40" fmla="*/ 0 w 571"/>
                  <a:gd name="T41" fmla="*/ 0 h 571"/>
                  <a:gd name="T42" fmla="*/ 0 w 571"/>
                  <a:gd name="T43" fmla="*/ 0 h 571"/>
                  <a:gd name="T44" fmla="*/ 0 w 571"/>
                  <a:gd name="T45" fmla="*/ 0 h 571"/>
                  <a:gd name="T46" fmla="*/ 0 w 571"/>
                  <a:gd name="T47" fmla="*/ 0 h 571"/>
                  <a:gd name="T48" fmla="*/ 0 w 571"/>
                  <a:gd name="T49" fmla="*/ 0 h 571"/>
                  <a:gd name="T50" fmla="*/ 0 w 571"/>
                  <a:gd name="T51" fmla="*/ 0 h 571"/>
                  <a:gd name="T52" fmla="*/ 0 w 571"/>
                  <a:gd name="T53" fmla="*/ 0 h 571"/>
                  <a:gd name="T54" fmla="*/ 0 w 571"/>
                  <a:gd name="T55" fmla="*/ 0 h 571"/>
                  <a:gd name="T56" fmla="*/ 0 w 571"/>
                  <a:gd name="T57" fmla="*/ 0 h 571"/>
                  <a:gd name="T58" fmla="*/ 0 w 571"/>
                  <a:gd name="T59" fmla="*/ 0 h 571"/>
                  <a:gd name="T60" fmla="*/ 0 w 571"/>
                  <a:gd name="T61" fmla="*/ 0 h 571"/>
                  <a:gd name="T62" fmla="*/ 0 w 571"/>
                  <a:gd name="T63" fmla="*/ 0 h 571"/>
                  <a:gd name="T64" fmla="*/ 0 w 571"/>
                  <a:gd name="T65" fmla="*/ 0 h 571"/>
                  <a:gd name="T66" fmla="*/ 0 w 571"/>
                  <a:gd name="T67" fmla="*/ 0 h 571"/>
                  <a:gd name="T68" fmla="*/ 0 w 571"/>
                  <a:gd name="T69" fmla="*/ 0 h 571"/>
                  <a:gd name="T70" fmla="*/ 0 w 571"/>
                  <a:gd name="T71" fmla="*/ 0 h 571"/>
                  <a:gd name="T72" fmla="*/ 0 w 571"/>
                  <a:gd name="T73" fmla="*/ 0 h 571"/>
                  <a:gd name="T74" fmla="*/ 0 w 571"/>
                  <a:gd name="T75" fmla="*/ 0 h 571"/>
                  <a:gd name="T76" fmla="*/ 0 w 571"/>
                  <a:gd name="T77" fmla="*/ 0 h 571"/>
                  <a:gd name="T78" fmla="*/ 0 w 571"/>
                  <a:gd name="T79" fmla="*/ 0 h 571"/>
                  <a:gd name="T80" fmla="*/ 0 w 571"/>
                  <a:gd name="T81" fmla="*/ 0 h 571"/>
                  <a:gd name="T82" fmla="*/ 0 w 571"/>
                  <a:gd name="T83" fmla="*/ 0 h 571"/>
                  <a:gd name="T84" fmla="*/ 0 w 571"/>
                  <a:gd name="T85" fmla="*/ 0 h 571"/>
                  <a:gd name="T86" fmla="*/ 0 w 571"/>
                  <a:gd name="T87" fmla="*/ 0 h 571"/>
                  <a:gd name="T88" fmla="*/ 0 w 571"/>
                  <a:gd name="T89" fmla="*/ 0 h 571"/>
                  <a:gd name="T90" fmla="*/ 0 w 571"/>
                  <a:gd name="T91" fmla="*/ 0 h 571"/>
                  <a:gd name="T92" fmla="*/ 0 w 571"/>
                  <a:gd name="T93" fmla="*/ 0 h 571"/>
                  <a:gd name="T94" fmla="*/ 0 w 571"/>
                  <a:gd name="T95" fmla="*/ 0 h 571"/>
                  <a:gd name="T96" fmla="*/ 0 w 571"/>
                  <a:gd name="T97" fmla="*/ 0 h 571"/>
                  <a:gd name="T98" fmla="*/ 0 w 571"/>
                  <a:gd name="T99" fmla="*/ 0 h 57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571"/>
                  <a:gd name="T151" fmla="*/ 0 h 571"/>
                  <a:gd name="T152" fmla="*/ 571 w 571"/>
                  <a:gd name="T153" fmla="*/ 571 h 57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571" h="571">
                    <a:moveTo>
                      <a:pt x="286" y="0"/>
                    </a:moveTo>
                    <a:lnTo>
                      <a:pt x="325" y="3"/>
                    </a:lnTo>
                    <a:lnTo>
                      <a:pt x="362" y="11"/>
                    </a:lnTo>
                    <a:lnTo>
                      <a:pt x="396" y="23"/>
                    </a:lnTo>
                    <a:lnTo>
                      <a:pt x="430" y="40"/>
                    </a:lnTo>
                    <a:lnTo>
                      <a:pt x="460" y="60"/>
                    </a:lnTo>
                    <a:lnTo>
                      <a:pt x="487" y="85"/>
                    </a:lnTo>
                    <a:lnTo>
                      <a:pt x="512" y="112"/>
                    </a:lnTo>
                    <a:lnTo>
                      <a:pt x="532" y="142"/>
                    </a:lnTo>
                    <a:lnTo>
                      <a:pt x="549" y="176"/>
                    </a:lnTo>
                    <a:lnTo>
                      <a:pt x="561" y="210"/>
                    </a:lnTo>
                    <a:lnTo>
                      <a:pt x="569" y="247"/>
                    </a:lnTo>
                    <a:lnTo>
                      <a:pt x="571" y="285"/>
                    </a:lnTo>
                    <a:lnTo>
                      <a:pt x="569" y="324"/>
                    </a:lnTo>
                    <a:lnTo>
                      <a:pt x="561" y="361"/>
                    </a:lnTo>
                    <a:lnTo>
                      <a:pt x="549" y="396"/>
                    </a:lnTo>
                    <a:lnTo>
                      <a:pt x="532" y="429"/>
                    </a:lnTo>
                    <a:lnTo>
                      <a:pt x="512" y="460"/>
                    </a:lnTo>
                    <a:lnTo>
                      <a:pt x="487" y="487"/>
                    </a:lnTo>
                    <a:lnTo>
                      <a:pt x="460" y="512"/>
                    </a:lnTo>
                    <a:lnTo>
                      <a:pt x="430" y="532"/>
                    </a:lnTo>
                    <a:lnTo>
                      <a:pt x="396" y="548"/>
                    </a:lnTo>
                    <a:lnTo>
                      <a:pt x="362" y="561"/>
                    </a:lnTo>
                    <a:lnTo>
                      <a:pt x="325" y="569"/>
                    </a:lnTo>
                    <a:lnTo>
                      <a:pt x="286" y="571"/>
                    </a:lnTo>
                    <a:lnTo>
                      <a:pt x="248" y="569"/>
                    </a:lnTo>
                    <a:lnTo>
                      <a:pt x="211" y="561"/>
                    </a:lnTo>
                    <a:lnTo>
                      <a:pt x="176" y="548"/>
                    </a:lnTo>
                    <a:lnTo>
                      <a:pt x="142" y="532"/>
                    </a:lnTo>
                    <a:lnTo>
                      <a:pt x="112" y="512"/>
                    </a:lnTo>
                    <a:lnTo>
                      <a:pt x="85" y="487"/>
                    </a:lnTo>
                    <a:lnTo>
                      <a:pt x="60" y="460"/>
                    </a:lnTo>
                    <a:lnTo>
                      <a:pt x="40" y="429"/>
                    </a:lnTo>
                    <a:lnTo>
                      <a:pt x="24" y="396"/>
                    </a:lnTo>
                    <a:lnTo>
                      <a:pt x="11" y="361"/>
                    </a:lnTo>
                    <a:lnTo>
                      <a:pt x="3" y="324"/>
                    </a:lnTo>
                    <a:lnTo>
                      <a:pt x="0" y="285"/>
                    </a:lnTo>
                    <a:lnTo>
                      <a:pt x="3" y="247"/>
                    </a:lnTo>
                    <a:lnTo>
                      <a:pt x="11" y="210"/>
                    </a:lnTo>
                    <a:lnTo>
                      <a:pt x="24" y="176"/>
                    </a:lnTo>
                    <a:lnTo>
                      <a:pt x="40" y="142"/>
                    </a:lnTo>
                    <a:lnTo>
                      <a:pt x="60" y="112"/>
                    </a:lnTo>
                    <a:lnTo>
                      <a:pt x="85" y="85"/>
                    </a:lnTo>
                    <a:lnTo>
                      <a:pt x="112" y="60"/>
                    </a:lnTo>
                    <a:lnTo>
                      <a:pt x="142" y="40"/>
                    </a:lnTo>
                    <a:lnTo>
                      <a:pt x="176" y="23"/>
                    </a:lnTo>
                    <a:lnTo>
                      <a:pt x="211" y="11"/>
                    </a:lnTo>
                    <a:lnTo>
                      <a:pt x="248" y="3"/>
                    </a:lnTo>
                    <a:lnTo>
                      <a:pt x="286" y="0"/>
                    </a:lnTo>
                    <a:close/>
                  </a:path>
                </a:pathLst>
              </a:custGeom>
              <a:solidFill>
                <a:srgbClr val="B0FFE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8221" name="Freeform 15"/>
              <p:cNvSpPr>
                <a:spLocks/>
              </p:cNvSpPr>
              <p:nvPr/>
            </p:nvSpPr>
            <p:spPr bwMode="auto">
              <a:xfrm>
                <a:off x="189" y="325"/>
                <a:ext cx="180" cy="180"/>
              </a:xfrm>
              <a:custGeom>
                <a:avLst/>
                <a:gdLst>
                  <a:gd name="T0" fmla="*/ 0 w 529"/>
                  <a:gd name="T1" fmla="*/ 0 h 527"/>
                  <a:gd name="T2" fmla="*/ 0 w 529"/>
                  <a:gd name="T3" fmla="*/ 0 h 527"/>
                  <a:gd name="T4" fmla="*/ 0 w 529"/>
                  <a:gd name="T5" fmla="*/ 0 h 527"/>
                  <a:gd name="T6" fmla="*/ 0 w 529"/>
                  <a:gd name="T7" fmla="*/ 0 h 527"/>
                  <a:gd name="T8" fmla="*/ 0 w 529"/>
                  <a:gd name="T9" fmla="*/ 0 h 527"/>
                  <a:gd name="T10" fmla="*/ 0 w 529"/>
                  <a:gd name="T11" fmla="*/ 0 h 527"/>
                  <a:gd name="T12" fmla="*/ 0 w 529"/>
                  <a:gd name="T13" fmla="*/ 0 h 527"/>
                  <a:gd name="T14" fmla="*/ 0 w 529"/>
                  <a:gd name="T15" fmla="*/ 0 h 527"/>
                  <a:gd name="T16" fmla="*/ 0 w 529"/>
                  <a:gd name="T17" fmla="*/ 0 h 527"/>
                  <a:gd name="T18" fmla="*/ 0 w 529"/>
                  <a:gd name="T19" fmla="*/ 0 h 527"/>
                  <a:gd name="T20" fmla="*/ 0 w 529"/>
                  <a:gd name="T21" fmla="*/ 0 h 527"/>
                  <a:gd name="T22" fmla="*/ 0 w 529"/>
                  <a:gd name="T23" fmla="*/ 0 h 527"/>
                  <a:gd name="T24" fmla="*/ 0 w 529"/>
                  <a:gd name="T25" fmla="*/ 0 h 527"/>
                  <a:gd name="T26" fmla="*/ 0 w 529"/>
                  <a:gd name="T27" fmla="*/ 0 h 527"/>
                  <a:gd name="T28" fmla="*/ 0 w 529"/>
                  <a:gd name="T29" fmla="*/ 0 h 527"/>
                  <a:gd name="T30" fmla="*/ 0 w 529"/>
                  <a:gd name="T31" fmla="*/ 0 h 527"/>
                  <a:gd name="T32" fmla="*/ 0 w 529"/>
                  <a:gd name="T33" fmla="*/ 0 h 527"/>
                  <a:gd name="T34" fmla="*/ 0 w 529"/>
                  <a:gd name="T35" fmla="*/ 0 h 527"/>
                  <a:gd name="T36" fmla="*/ 0 w 529"/>
                  <a:gd name="T37" fmla="*/ 0 h 527"/>
                  <a:gd name="T38" fmla="*/ 0 w 529"/>
                  <a:gd name="T39" fmla="*/ 0 h 527"/>
                  <a:gd name="T40" fmla="*/ 0 w 529"/>
                  <a:gd name="T41" fmla="*/ 0 h 527"/>
                  <a:gd name="T42" fmla="*/ 0 w 529"/>
                  <a:gd name="T43" fmla="*/ 0 h 527"/>
                  <a:gd name="T44" fmla="*/ 0 w 529"/>
                  <a:gd name="T45" fmla="*/ 0 h 527"/>
                  <a:gd name="T46" fmla="*/ 0 w 529"/>
                  <a:gd name="T47" fmla="*/ 0 h 527"/>
                  <a:gd name="T48" fmla="*/ 0 w 529"/>
                  <a:gd name="T49" fmla="*/ 0 h 527"/>
                  <a:gd name="T50" fmla="*/ 0 w 529"/>
                  <a:gd name="T51" fmla="*/ 0 h 527"/>
                  <a:gd name="T52" fmla="*/ 0 w 529"/>
                  <a:gd name="T53" fmla="*/ 0 h 527"/>
                  <a:gd name="T54" fmla="*/ 0 w 529"/>
                  <a:gd name="T55" fmla="*/ 0 h 527"/>
                  <a:gd name="T56" fmla="*/ 0 w 529"/>
                  <a:gd name="T57" fmla="*/ 0 h 527"/>
                  <a:gd name="T58" fmla="*/ 0 w 529"/>
                  <a:gd name="T59" fmla="*/ 0 h 527"/>
                  <a:gd name="T60" fmla="*/ 0 w 529"/>
                  <a:gd name="T61" fmla="*/ 0 h 527"/>
                  <a:gd name="T62" fmla="*/ 0 w 529"/>
                  <a:gd name="T63" fmla="*/ 0 h 527"/>
                  <a:gd name="T64" fmla="*/ 0 w 529"/>
                  <a:gd name="T65" fmla="*/ 0 h 527"/>
                  <a:gd name="T66" fmla="*/ 0 w 529"/>
                  <a:gd name="T67" fmla="*/ 0 h 527"/>
                  <a:gd name="T68" fmla="*/ 0 w 529"/>
                  <a:gd name="T69" fmla="*/ 0 h 527"/>
                  <a:gd name="T70" fmla="*/ 0 w 529"/>
                  <a:gd name="T71" fmla="*/ 0 h 527"/>
                  <a:gd name="T72" fmla="*/ 0 w 529"/>
                  <a:gd name="T73" fmla="*/ 0 h 527"/>
                  <a:gd name="T74" fmla="*/ 0 w 529"/>
                  <a:gd name="T75" fmla="*/ 0 h 527"/>
                  <a:gd name="T76" fmla="*/ 0 w 529"/>
                  <a:gd name="T77" fmla="*/ 0 h 527"/>
                  <a:gd name="T78" fmla="*/ 0 w 529"/>
                  <a:gd name="T79" fmla="*/ 0 h 527"/>
                  <a:gd name="T80" fmla="*/ 0 w 529"/>
                  <a:gd name="T81" fmla="*/ 0 h 527"/>
                  <a:gd name="T82" fmla="*/ 0 w 529"/>
                  <a:gd name="T83" fmla="*/ 0 h 527"/>
                  <a:gd name="T84" fmla="*/ 0 w 529"/>
                  <a:gd name="T85" fmla="*/ 0 h 527"/>
                  <a:gd name="T86" fmla="*/ 0 w 529"/>
                  <a:gd name="T87" fmla="*/ 0 h 527"/>
                  <a:gd name="T88" fmla="*/ 0 w 529"/>
                  <a:gd name="T89" fmla="*/ 0 h 527"/>
                  <a:gd name="T90" fmla="*/ 0 w 529"/>
                  <a:gd name="T91" fmla="*/ 0 h 527"/>
                  <a:gd name="T92" fmla="*/ 0 w 529"/>
                  <a:gd name="T93" fmla="*/ 0 h 527"/>
                  <a:gd name="T94" fmla="*/ 0 w 529"/>
                  <a:gd name="T95" fmla="*/ 0 h 527"/>
                  <a:gd name="T96" fmla="*/ 0 w 529"/>
                  <a:gd name="T97" fmla="*/ 0 h 527"/>
                  <a:gd name="T98" fmla="*/ 0 w 529"/>
                  <a:gd name="T99" fmla="*/ 0 h 527"/>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529"/>
                  <a:gd name="T151" fmla="*/ 0 h 527"/>
                  <a:gd name="T152" fmla="*/ 529 w 529"/>
                  <a:gd name="T153" fmla="*/ 527 h 527"/>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529" h="527">
                    <a:moveTo>
                      <a:pt x="264" y="0"/>
                    </a:moveTo>
                    <a:lnTo>
                      <a:pt x="300" y="2"/>
                    </a:lnTo>
                    <a:lnTo>
                      <a:pt x="335" y="9"/>
                    </a:lnTo>
                    <a:lnTo>
                      <a:pt x="367" y="21"/>
                    </a:lnTo>
                    <a:lnTo>
                      <a:pt x="398" y="36"/>
                    </a:lnTo>
                    <a:lnTo>
                      <a:pt x="426" y="55"/>
                    </a:lnTo>
                    <a:lnTo>
                      <a:pt x="451" y="77"/>
                    </a:lnTo>
                    <a:lnTo>
                      <a:pt x="474" y="103"/>
                    </a:lnTo>
                    <a:lnTo>
                      <a:pt x="493" y="130"/>
                    </a:lnTo>
                    <a:lnTo>
                      <a:pt x="508" y="161"/>
                    </a:lnTo>
                    <a:lnTo>
                      <a:pt x="520" y="194"/>
                    </a:lnTo>
                    <a:lnTo>
                      <a:pt x="527" y="228"/>
                    </a:lnTo>
                    <a:lnTo>
                      <a:pt x="529" y="263"/>
                    </a:lnTo>
                    <a:lnTo>
                      <a:pt x="527" y="300"/>
                    </a:lnTo>
                    <a:lnTo>
                      <a:pt x="520" y="334"/>
                    </a:lnTo>
                    <a:lnTo>
                      <a:pt x="508" y="366"/>
                    </a:lnTo>
                    <a:lnTo>
                      <a:pt x="493" y="397"/>
                    </a:lnTo>
                    <a:lnTo>
                      <a:pt x="474" y="425"/>
                    </a:lnTo>
                    <a:lnTo>
                      <a:pt x="451" y="450"/>
                    </a:lnTo>
                    <a:lnTo>
                      <a:pt x="426" y="473"/>
                    </a:lnTo>
                    <a:lnTo>
                      <a:pt x="398" y="492"/>
                    </a:lnTo>
                    <a:lnTo>
                      <a:pt x="367" y="507"/>
                    </a:lnTo>
                    <a:lnTo>
                      <a:pt x="335" y="518"/>
                    </a:lnTo>
                    <a:lnTo>
                      <a:pt x="300" y="525"/>
                    </a:lnTo>
                    <a:lnTo>
                      <a:pt x="264" y="527"/>
                    </a:lnTo>
                    <a:lnTo>
                      <a:pt x="229" y="525"/>
                    </a:lnTo>
                    <a:lnTo>
                      <a:pt x="195" y="518"/>
                    </a:lnTo>
                    <a:lnTo>
                      <a:pt x="162" y="507"/>
                    </a:lnTo>
                    <a:lnTo>
                      <a:pt x="132" y="492"/>
                    </a:lnTo>
                    <a:lnTo>
                      <a:pt x="103" y="473"/>
                    </a:lnTo>
                    <a:lnTo>
                      <a:pt x="78" y="450"/>
                    </a:lnTo>
                    <a:lnTo>
                      <a:pt x="55" y="425"/>
                    </a:lnTo>
                    <a:lnTo>
                      <a:pt x="36" y="397"/>
                    </a:lnTo>
                    <a:lnTo>
                      <a:pt x="21" y="366"/>
                    </a:lnTo>
                    <a:lnTo>
                      <a:pt x="9" y="334"/>
                    </a:lnTo>
                    <a:lnTo>
                      <a:pt x="3" y="300"/>
                    </a:lnTo>
                    <a:lnTo>
                      <a:pt x="0" y="263"/>
                    </a:lnTo>
                    <a:lnTo>
                      <a:pt x="3" y="228"/>
                    </a:lnTo>
                    <a:lnTo>
                      <a:pt x="9" y="194"/>
                    </a:lnTo>
                    <a:lnTo>
                      <a:pt x="21" y="161"/>
                    </a:lnTo>
                    <a:lnTo>
                      <a:pt x="37" y="130"/>
                    </a:lnTo>
                    <a:lnTo>
                      <a:pt x="55" y="103"/>
                    </a:lnTo>
                    <a:lnTo>
                      <a:pt x="78" y="77"/>
                    </a:lnTo>
                    <a:lnTo>
                      <a:pt x="103" y="55"/>
                    </a:lnTo>
                    <a:lnTo>
                      <a:pt x="131" y="36"/>
                    </a:lnTo>
                    <a:lnTo>
                      <a:pt x="162" y="21"/>
                    </a:lnTo>
                    <a:lnTo>
                      <a:pt x="195" y="9"/>
                    </a:lnTo>
                    <a:lnTo>
                      <a:pt x="229" y="2"/>
                    </a:lnTo>
                    <a:lnTo>
                      <a:pt x="264" y="0"/>
                    </a:lnTo>
                    <a:close/>
                  </a:path>
                </a:pathLst>
              </a:custGeom>
              <a:solidFill>
                <a:srgbClr val="B5FF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8222" name="Freeform 16"/>
              <p:cNvSpPr>
                <a:spLocks/>
              </p:cNvSpPr>
              <p:nvPr/>
            </p:nvSpPr>
            <p:spPr bwMode="auto">
              <a:xfrm>
                <a:off x="197" y="327"/>
                <a:ext cx="168" cy="167"/>
              </a:xfrm>
              <a:custGeom>
                <a:avLst/>
                <a:gdLst>
                  <a:gd name="T0" fmla="*/ 0 w 492"/>
                  <a:gd name="T1" fmla="*/ 0 h 490"/>
                  <a:gd name="T2" fmla="*/ 0 w 492"/>
                  <a:gd name="T3" fmla="*/ 0 h 490"/>
                  <a:gd name="T4" fmla="*/ 0 w 492"/>
                  <a:gd name="T5" fmla="*/ 0 h 490"/>
                  <a:gd name="T6" fmla="*/ 0 w 492"/>
                  <a:gd name="T7" fmla="*/ 0 h 490"/>
                  <a:gd name="T8" fmla="*/ 0 w 492"/>
                  <a:gd name="T9" fmla="*/ 0 h 490"/>
                  <a:gd name="T10" fmla="*/ 0 w 492"/>
                  <a:gd name="T11" fmla="*/ 0 h 490"/>
                  <a:gd name="T12" fmla="*/ 0 w 492"/>
                  <a:gd name="T13" fmla="*/ 0 h 490"/>
                  <a:gd name="T14" fmla="*/ 0 w 492"/>
                  <a:gd name="T15" fmla="*/ 0 h 490"/>
                  <a:gd name="T16" fmla="*/ 0 w 492"/>
                  <a:gd name="T17" fmla="*/ 0 h 490"/>
                  <a:gd name="T18" fmla="*/ 0 w 492"/>
                  <a:gd name="T19" fmla="*/ 0 h 490"/>
                  <a:gd name="T20" fmla="*/ 0 w 492"/>
                  <a:gd name="T21" fmla="*/ 0 h 490"/>
                  <a:gd name="T22" fmla="*/ 0 w 492"/>
                  <a:gd name="T23" fmla="*/ 0 h 490"/>
                  <a:gd name="T24" fmla="*/ 0 w 492"/>
                  <a:gd name="T25" fmla="*/ 0 h 490"/>
                  <a:gd name="T26" fmla="*/ 0 w 492"/>
                  <a:gd name="T27" fmla="*/ 0 h 490"/>
                  <a:gd name="T28" fmla="*/ 0 w 492"/>
                  <a:gd name="T29" fmla="*/ 0 h 490"/>
                  <a:gd name="T30" fmla="*/ 0 w 492"/>
                  <a:gd name="T31" fmla="*/ 0 h 490"/>
                  <a:gd name="T32" fmla="*/ 0 w 492"/>
                  <a:gd name="T33" fmla="*/ 0 h 490"/>
                  <a:gd name="T34" fmla="*/ 0 w 492"/>
                  <a:gd name="T35" fmla="*/ 0 h 490"/>
                  <a:gd name="T36" fmla="*/ 0 w 492"/>
                  <a:gd name="T37" fmla="*/ 0 h 490"/>
                  <a:gd name="T38" fmla="*/ 0 w 492"/>
                  <a:gd name="T39" fmla="*/ 0 h 490"/>
                  <a:gd name="T40" fmla="*/ 0 w 492"/>
                  <a:gd name="T41" fmla="*/ 0 h 490"/>
                  <a:gd name="T42" fmla="*/ 0 w 492"/>
                  <a:gd name="T43" fmla="*/ 0 h 490"/>
                  <a:gd name="T44" fmla="*/ 0 w 492"/>
                  <a:gd name="T45" fmla="*/ 0 h 490"/>
                  <a:gd name="T46" fmla="*/ 0 w 492"/>
                  <a:gd name="T47" fmla="*/ 0 h 490"/>
                  <a:gd name="T48" fmla="*/ 0 w 492"/>
                  <a:gd name="T49" fmla="*/ 0 h 490"/>
                  <a:gd name="T50" fmla="*/ 0 w 492"/>
                  <a:gd name="T51" fmla="*/ 0 h 490"/>
                  <a:gd name="T52" fmla="*/ 0 w 492"/>
                  <a:gd name="T53" fmla="*/ 0 h 490"/>
                  <a:gd name="T54" fmla="*/ 0 w 492"/>
                  <a:gd name="T55" fmla="*/ 0 h 490"/>
                  <a:gd name="T56" fmla="*/ 0 w 492"/>
                  <a:gd name="T57" fmla="*/ 0 h 490"/>
                  <a:gd name="T58" fmla="*/ 0 w 492"/>
                  <a:gd name="T59" fmla="*/ 0 h 490"/>
                  <a:gd name="T60" fmla="*/ 0 w 492"/>
                  <a:gd name="T61" fmla="*/ 0 h 490"/>
                  <a:gd name="T62" fmla="*/ 0 w 492"/>
                  <a:gd name="T63" fmla="*/ 0 h 490"/>
                  <a:gd name="T64" fmla="*/ 0 w 492"/>
                  <a:gd name="T65" fmla="*/ 0 h 490"/>
                  <a:gd name="T66" fmla="*/ 0 w 492"/>
                  <a:gd name="T67" fmla="*/ 0 h 490"/>
                  <a:gd name="T68" fmla="*/ 0 w 492"/>
                  <a:gd name="T69" fmla="*/ 0 h 490"/>
                  <a:gd name="T70" fmla="*/ 0 w 492"/>
                  <a:gd name="T71" fmla="*/ 0 h 490"/>
                  <a:gd name="T72" fmla="*/ 0 w 492"/>
                  <a:gd name="T73" fmla="*/ 0 h 490"/>
                  <a:gd name="T74" fmla="*/ 0 w 492"/>
                  <a:gd name="T75" fmla="*/ 0 h 490"/>
                  <a:gd name="T76" fmla="*/ 0 w 492"/>
                  <a:gd name="T77" fmla="*/ 0 h 490"/>
                  <a:gd name="T78" fmla="*/ 0 w 492"/>
                  <a:gd name="T79" fmla="*/ 0 h 490"/>
                  <a:gd name="T80" fmla="*/ 0 w 492"/>
                  <a:gd name="T81" fmla="*/ 0 h 490"/>
                  <a:gd name="T82" fmla="*/ 0 w 492"/>
                  <a:gd name="T83" fmla="*/ 0 h 490"/>
                  <a:gd name="T84" fmla="*/ 0 w 492"/>
                  <a:gd name="T85" fmla="*/ 0 h 490"/>
                  <a:gd name="T86" fmla="*/ 0 w 492"/>
                  <a:gd name="T87" fmla="*/ 0 h 490"/>
                  <a:gd name="T88" fmla="*/ 0 w 492"/>
                  <a:gd name="T89" fmla="*/ 0 h 490"/>
                  <a:gd name="T90" fmla="*/ 0 w 492"/>
                  <a:gd name="T91" fmla="*/ 0 h 490"/>
                  <a:gd name="T92" fmla="*/ 0 w 492"/>
                  <a:gd name="T93" fmla="*/ 0 h 490"/>
                  <a:gd name="T94" fmla="*/ 0 w 492"/>
                  <a:gd name="T95" fmla="*/ 0 h 490"/>
                  <a:gd name="T96" fmla="*/ 0 w 492"/>
                  <a:gd name="T97" fmla="*/ 0 h 490"/>
                  <a:gd name="T98" fmla="*/ 0 w 492"/>
                  <a:gd name="T99" fmla="*/ 0 h 49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92"/>
                  <a:gd name="T151" fmla="*/ 0 h 490"/>
                  <a:gd name="T152" fmla="*/ 492 w 492"/>
                  <a:gd name="T153" fmla="*/ 490 h 49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92" h="490">
                    <a:moveTo>
                      <a:pt x="246" y="0"/>
                    </a:moveTo>
                    <a:lnTo>
                      <a:pt x="280" y="3"/>
                    </a:lnTo>
                    <a:lnTo>
                      <a:pt x="312" y="9"/>
                    </a:lnTo>
                    <a:lnTo>
                      <a:pt x="342" y="20"/>
                    </a:lnTo>
                    <a:lnTo>
                      <a:pt x="371" y="34"/>
                    </a:lnTo>
                    <a:lnTo>
                      <a:pt x="397" y="51"/>
                    </a:lnTo>
                    <a:lnTo>
                      <a:pt x="420" y="72"/>
                    </a:lnTo>
                    <a:lnTo>
                      <a:pt x="441" y="96"/>
                    </a:lnTo>
                    <a:lnTo>
                      <a:pt x="458" y="121"/>
                    </a:lnTo>
                    <a:lnTo>
                      <a:pt x="472" y="150"/>
                    </a:lnTo>
                    <a:lnTo>
                      <a:pt x="483" y="180"/>
                    </a:lnTo>
                    <a:lnTo>
                      <a:pt x="489" y="212"/>
                    </a:lnTo>
                    <a:lnTo>
                      <a:pt x="492" y="245"/>
                    </a:lnTo>
                    <a:lnTo>
                      <a:pt x="489" y="278"/>
                    </a:lnTo>
                    <a:lnTo>
                      <a:pt x="483" y="310"/>
                    </a:lnTo>
                    <a:lnTo>
                      <a:pt x="472" y="341"/>
                    </a:lnTo>
                    <a:lnTo>
                      <a:pt x="458" y="369"/>
                    </a:lnTo>
                    <a:lnTo>
                      <a:pt x="441" y="396"/>
                    </a:lnTo>
                    <a:lnTo>
                      <a:pt x="420" y="419"/>
                    </a:lnTo>
                    <a:lnTo>
                      <a:pt x="397" y="440"/>
                    </a:lnTo>
                    <a:lnTo>
                      <a:pt x="371" y="457"/>
                    </a:lnTo>
                    <a:lnTo>
                      <a:pt x="342" y="471"/>
                    </a:lnTo>
                    <a:lnTo>
                      <a:pt x="312" y="482"/>
                    </a:lnTo>
                    <a:lnTo>
                      <a:pt x="280" y="488"/>
                    </a:lnTo>
                    <a:lnTo>
                      <a:pt x="246" y="490"/>
                    </a:lnTo>
                    <a:lnTo>
                      <a:pt x="214" y="488"/>
                    </a:lnTo>
                    <a:lnTo>
                      <a:pt x="181" y="482"/>
                    </a:lnTo>
                    <a:lnTo>
                      <a:pt x="151" y="471"/>
                    </a:lnTo>
                    <a:lnTo>
                      <a:pt x="123" y="457"/>
                    </a:lnTo>
                    <a:lnTo>
                      <a:pt x="96" y="440"/>
                    </a:lnTo>
                    <a:lnTo>
                      <a:pt x="73" y="419"/>
                    </a:lnTo>
                    <a:lnTo>
                      <a:pt x="52" y="396"/>
                    </a:lnTo>
                    <a:lnTo>
                      <a:pt x="35" y="369"/>
                    </a:lnTo>
                    <a:lnTo>
                      <a:pt x="20" y="341"/>
                    </a:lnTo>
                    <a:lnTo>
                      <a:pt x="9" y="310"/>
                    </a:lnTo>
                    <a:lnTo>
                      <a:pt x="3" y="278"/>
                    </a:lnTo>
                    <a:lnTo>
                      <a:pt x="0" y="245"/>
                    </a:lnTo>
                    <a:lnTo>
                      <a:pt x="3" y="212"/>
                    </a:lnTo>
                    <a:lnTo>
                      <a:pt x="9" y="180"/>
                    </a:lnTo>
                    <a:lnTo>
                      <a:pt x="20" y="150"/>
                    </a:lnTo>
                    <a:lnTo>
                      <a:pt x="35" y="121"/>
                    </a:lnTo>
                    <a:lnTo>
                      <a:pt x="52" y="96"/>
                    </a:lnTo>
                    <a:lnTo>
                      <a:pt x="73" y="72"/>
                    </a:lnTo>
                    <a:lnTo>
                      <a:pt x="96" y="51"/>
                    </a:lnTo>
                    <a:lnTo>
                      <a:pt x="123" y="34"/>
                    </a:lnTo>
                    <a:lnTo>
                      <a:pt x="151" y="20"/>
                    </a:lnTo>
                    <a:lnTo>
                      <a:pt x="181" y="9"/>
                    </a:lnTo>
                    <a:lnTo>
                      <a:pt x="214" y="3"/>
                    </a:lnTo>
                    <a:lnTo>
                      <a:pt x="246" y="0"/>
                    </a:lnTo>
                    <a:close/>
                  </a:path>
                </a:pathLst>
              </a:custGeom>
              <a:solidFill>
                <a:srgbClr val="BDFFE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8223" name="Freeform 17"/>
              <p:cNvSpPr>
                <a:spLocks/>
              </p:cNvSpPr>
              <p:nvPr/>
            </p:nvSpPr>
            <p:spPr bwMode="auto">
              <a:xfrm>
                <a:off x="203" y="329"/>
                <a:ext cx="156" cy="156"/>
              </a:xfrm>
              <a:custGeom>
                <a:avLst/>
                <a:gdLst>
                  <a:gd name="T0" fmla="*/ 0 w 452"/>
                  <a:gd name="T1" fmla="*/ 0 h 452"/>
                  <a:gd name="T2" fmla="*/ 0 w 452"/>
                  <a:gd name="T3" fmla="*/ 0 h 452"/>
                  <a:gd name="T4" fmla="*/ 0 w 452"/>
                  <a:gd name="T5" fmla="*/ 0 h 452"/>
                  <a:gd name="T6" fmla="*/ 0 w 452"/>
                  <a:gd name="T7" fmla="*/ 0 h 452"/>
                  <a:gd name="T8" fmla="*/ 0 w 452"/>
                  <a:gd name="T9" fmla="*/ 0 h 452"/>
                  <a:gd name="T10" fmla="*/ 0 w 452"/>
                  <a:gd name="T11" fmla="*/ 0 h 452"/>
                  <a:gd name="T12" fmla="*/ 0 w 452"/>
                  <a:gd name="T13" fmla="*/ 0 h 452"/>
                  <a:gd name="T14" fmla="*/ 0 w 452"/>
                  <a:gd name="T15" fmla="*/ 0 h 452"/>
                  <a:gd name="T16" fmla="*/ 0 w 452"/>
                  <a:gd name="T17" fmla="*/ 0 h 452"/>
                  <a:gd name="T18" fmla="*/ 0 w 452"/>
                  <a:gd name="T19" fmla="*/ 0 h 452"/>
                  <a:gd name="T20" fmla="*/ 0 w 452"/>
                  <a:gd name="T21" fmla="*/ 0 h 452"/>
                  <a:gd name="T22" fmla="*/ 0 w 452"/>
                  <a:gd name="T23" fmla="*/ 0 h 452"/>
                  <a:gd name="T24" fmla="*/ 0 w 452"/>
                  <a:gd name="T25" fmla="*/ 0 h 452"/>
                  <a:gd name="T26" fmla="*/ 0 w 452"/>
                  <a:gd name="T27" fmla="*/ 0 h 452"/>
                  <a:gd name="T28" fmla="*/ 0 w 452"/>
                  <a:gd name="T29" fmla="*/ 0 h 452"/>
                  <a:gd name="T30" fmla="*/ 0 w 452"/>
                  <a:gd name="T31" fmla="*/ 0 h 452"/>
                  <a:gd name="T32" fmla="*/ 0 w 452"/>
                  <a:gd name="T33" fmla="*/ 0 h 452"/>
                  <a:gd name="T34" fmla="*/ 0 w 452"/>
                  <a:gd name="T35" fmla="*/ 0 h 452"/>
                  <a:gd name="T36" fmla="*/ 0 w 452"/>
                  <a:gd name="T37" fmla="*/ 0 h 452"/>
                  <a:gd name="T38" fmla="*/ 0 w 452"/>
                  <a:gd name="T39" fmla="*/ 0 h 452"/>
                  <a:gd name="T40" fmla="*/ 0 w 452"/>
                  <a:gd name="T41" fmla="*/ 0 h 452"/>
                  <a:gd name="T42" fmla="*/ 0 w 452"/>
                  <a:gd name="T43" fmla="*/ 0 h 452"/>
                  <a:gd name="T44" fmla="*/ 0 w 452"/>
                  <a:gd name="T45" fmla="*/ 0 h 452"/>
                  <a:gd name="T46" fmla="*/ 0 w 452"/>
                  <a:gd name="T47" fmla="*/ 0 h 452"/>
                  <a:gd name="T48" fmla="*/ 0 w 452"/>
                  <a:gd name="T49" fmla="*/ 0 h 452"/>
                  <a:gd name="T50" fmla="*/ 0 w 452"/>
                  <a:gd name="T51" fmla="*/ 0 h 452"/>
                  <a:gd name="T52" fmla="*/ 0 w 452"/>
                  <a:gd name="T53" fmla="*/ 0 h 452"/>
                  <a:gd name="T54" fmla="*/ 0 w 452"/>
                  <a:gd name="T55" fmla="*/ 0 h 452"/>
                  <a:gd name="T56" fmla="*/ 0 w 452"/>
                  <a:gd name="T57" fmla="*/ 0 h 452"/>
                  <a:gd name="T58" fmla="*/ 0 w 452"/>
                  <a:gd name="T59" fmla="*/ 0 h 452"/>
                  <a:gd name="T60" fmla="*/ 0 w 452"/>
                  <a:gd name="T61" fmla="*/ 0 h 452"/>
                  <a:gd name="T62" fmla="*/ 0 w 452"/>
                  <a:gd name="T63" fmla="*/ 0 h 452"/>
                  <a:gd name="T64" fmla="*/ 0 w 452"/>
                  <a:gd name="T65" fmla="*/ 0 h 452"/>
                  <a:gd name="T66" fmla="*/ 0 w 452"/>
                  <a:gd name="T67" fmla="*/ 0 h 452"/>
                  <a:gd name="T68" fmla="*/ 0 w 452"/>
                  <a:gd name="T69" fmla="*/ 0 h 452"/>
                  <a:gd name="T70" fmla="*/ 0 w 452"/>
                  <a:gd name="T71" fmla="*/ 0 h 452"/>
                  <a:gd name="T72" fmla="*/ 0 w 452"/>
                  <a:gd name="T73" fmla="*/ 0 h 452"/>
                  <a:gd name="T74" fmla="*/ 0 w 452"/>
                  <a:gd name="T75" fmla="*/ 0 h 452"/>
                  <a:gd name="T76" fmla="*/ 0 w 452"/>
                  <a:gd name="T77" fmla="*/ 0 h 452"/>
                  <a:gd name="T78" fmla="*/ 0 w 452"/>
                  <a:gd name="T79" fmla="*/ 0 h 452"/>
                  <a:gd name="T80" fmla="*/ 0 w 452"/>
                  <a:gd name="T81" fmla="*/ 0 h 452"/>
                  <a:gd name="T82" fmla="*/ 0 w 452"/>
                  <a:gd name="T83" fmla="*/ 0 h 452"/>
                  <a:gd name="T84" fmla="*/ 0 w 452"/>
                  <a:gd name="T85" fmla="*/ 0 h 452"/>
                  <a:gd name="T86" fmla="*/ 0 w 452"/>
                  <a:gd name="T87" fmla="*/ 0 h 452"/>
                  <a:gd name="T88" fmla="*/ 0 w 452"/>
                  <a:gd name="T89" fmla="*/ 0 h 452"/>
                  <a:gd name="T90" fmla="*/ 0 w 452"/>
                  <a:gd name="T91" fmla="*/ 0 h 452"/>
                  <a:gd name="T92" fmla="*/ 0 w 452"/>
                  <a:gd name="T93" fmla="*/ 0 h 452"/>
                  <a:gd name="T94" fmla="*/ 0 w 452"/>
                  <a:gd name="T95" fmla="*/ 0 h 452"/>
                  <a:gd name="T96" fmla="*/ 0 w 452"/>
                  <a:gd name="T97" fmla="*/ 0 h 452"/>
                  <a:gd name="T98" fmla="*/ 0 w 452"/>
                  <a:gd name="T99" fmla="*/ 0 h 45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52"/>
                  <a:gd name="T151" fmla="*/ 0 h 452"/>
                  <a:gd name="T152" fmla="*/ 452 w 452"/>
                  <a:gd name="T153" fmla="*/ 452 h 452"/>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52" h="452">
                    <a:moveTo>
                      <a:pt x="226" y="0"/>
                    </a:moveTo>
                    <a:lnTo>
                      <a:pt x="256" y="2"/>
                    </a:lnTo>
                    <a:lnTo>
                      <a:pt x="287" y="8"/>
                    </a:lnTo>
                    <a:lnTo>
                      <a:pt x="314" y="18"/>
                    </a:lnTo>
                    <a:lnTo>
                      <a:pt x="340" y="31"/>
                    </a:lnTo>
                    <a:lnTo>
                      <a:pt x="364" y="47"/>
                    </a:lnTo>
                    <a:lnTo>
                      <a:pt x="386" y="66"/>
                    </a:lnTo>
                    <a:lnTo>
                      <a:pt x="405" y="88"/>
                    </a:lnTo>
                    <a:lnTo>
                      <a:pt x="421" y="112"/>
                    </a:lnTo>
                    <a:lnTo>
                      <a:pt x="435" y="138"/>
                    </a:lnTo>
                    <a:lnTo>
                      <a:pt x="444" y="166"/>
                    </a:lnTo>
                    <a:lnTo>
                      <a:pt x="450" y="196"/>
                    </a:lnTo>
                    <a:lnTo>
                      <a:pt x="452" y="226"/>
                    </a:lnTo>
                    <a:lnTo>
                      <a:pt x="450" y="257"/>
                    </a:lnTo>
                    <a:lnTo>
                      <a:pt x="444" y="287"/>
                    </a:lnTo>
                    <a:lnTo>
                      <a:pt x="435" y="314"/>
                    </a:lnTo>
                    <a:lnTo>
                      <a:pt x="421" y="341"/>
                    </a:lnTo>
                    <a:lnTo>
                      <a:pt x="405" y="364"/>
                    </a:lnTo>
                    <a:lnTo>
                      <a:pt x="386" y="386"/>
                    </a:lnTo>
                    <a:lnTo>
                      <a:pt x="364" y="405"/>
                    </a:lnTo>
                    <a:lnTo>
                      <a:pt x="340" y="421"/>
                    </a:lnTo>
                    <a:lnTo>
                      <a:pt x="314" y="435"/>
                    </a:lnTo>
                    <a:lnTo>
                      <a:pt x="287" y="444"/>
                    </a:lnTo>
                    <a:lnTo>
                      <a:pt x="256" y="450"/>
                    </a:lnTo>
                    <a:lnTo>
                      <a:pt x="226" y="452"/>
                    </a:lnTo>
                    <a:lnTo>
                      <a:pt x="196" y="450"/>
                    </a:lnTo>
                    <a:lnTo>
                      <a:pt x="166" y="444"/>
                    </a:lnTo>
                    <a:lnTo>
                      <a:pt x="138" y="435"/>
                    </a:lnTo>
                    <a:lnTo>
                      <a:pt x="112" y="421"/>
                    </a:lnTo>
                    <a:lnTo>
                      <a:pt x="88" y="405"/>
                    </a:lnTo>
                    <a:lnTo>
                      <a:pt x="66" y="386"/>
                    </a:lnTo>
                    <a:lnTo>
                      <a:pt x="47" y="364"/>
                    </a:lnTo>
                    <a:lnTo>
                      <a:pt x="31" y="341"/>
                    </a:lnTo>
                    <a:lnTo>
                      <a:pt x="17" y="314"/>
                    </a:lnTo>
                    <a:lnTo>
                      <a:pt x="8" y="287"/>
                    </a:lnTo>
                    <a:lnTo>
                      <a:pt x="2" y="257"/>
                    </a:lnTo>
                    <a:lnTo>
                      <a:pt x="0" y="226"/>
                    </a:lnTo>
                    <a:lnTo>
                      <a:pt x="2" y="196"/>
                    </a:lnTo>
                    <a:lnTo>
                      <a:pt x="8" y="166"/>
                    </a:lnTo>
                    <a:lnTo>
                      <a:pt x="17" y="138"/>
                    </a:lnTo>
                    <a:lnTo>
                      <a:pt x="31" y="112"/>
                    </a:lnTo>
                    <a:lnTo>
                      <a:pt x="47" y="88"/>
                    </a:lnTo>
                    <a:lnTo>
                      <a:pt x="66" y="66"/>
                    </a:lnTo>
                    <a:lnTo>
                      <a:pt x="88" y="47"/>
                    </a:lnTo>
                    <a:lnTo>
                      <a:pt x="112" y="31"/>
                    </a:lnTo>
                    <a:lnTo>
                      <a:pt x="138" y="18"/>
                    </a:lnTo>
                    <a:lnTo>
                      <a:pt x="166" y="8"/>
                    </a:lnTo>
                    <a:lnTo>
                      <a:pt x="196" y="2"/>
                    </a:lnTo>
                    <a:lnTo>
                      <a:pt x="226" y="0"/>
                    </a:lnTo>
                    <a:close/>
                  </a:path>
                </a:pathLst>
              </a:custGeom>
              <a:solidFill>
                <a:srgbClr val="C2FFE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8224" name="Freeform 18"/>
              <p:cNvSpPr>
                <a:spLocks/>
              </p:cNvSpPr>
              <p:nvPr/>
            </p:nvSpPr>
            <p:spPr bwMode="auto">
              <a:xfrm>
                <a:off x="212" y="336"/>
                <a:ext cx="143" cy="138"/>
              </a:xfrm>
              <a:custGeom>
                <a:avLst/>
                <a:gdLst>
                  <a:gd name="T0" fmla="*/ 0 w 411"/>
                  <a:gd name="T1" fmla="*/ 0 h 410"/>
                  <a:gd name="T2" fmla="*/ 0 w 411"/>
                  <a:gd name="T3" fmla="*/ 0 h 410"/>
                  <a:gd name="T4" fmla="*/ 0 w 411"/>
                  <a:gd name="T5" fmla="*/ 0 h 410"/>
                  <a:gd name="T6" fmla="*/ 0 w 411"/>
                  <a:gd name="T7" fmla="*/ 0 h 410"/>
                  <a:gd name="T8" fmla="*/ 0 w 411"/>
                  <a:gd name="T9" fmla="*/ 0 h 410"/>
                  <a:gd name="T10" fmla="*/ 0 w 411"/>
                  <a:gd name="T11" fmla="*/ 0 h 410"/>
                  <a:gd name="T12" fmla="*/ 0 w 411"/>
                  <a:gd name="T13" fmla="*/ 0 h 410"/>
                  <a:gd name="T14" fmla="*/ 0 w 411"/>
                  <a:gd name="T15" fmla="*/ 0 h 410"/>
                  <a:gd name="T16" fmla="*/ 0 w 411"/>
                  <a:gd name="T17" fmla="*/ 0 h 410"/>
                  <a:gd name="T18" fmla="*/ 0 w 411"/>
                  <a:gd name="T19" fmla="*/ 0 h 410"/>
                  <a:gd name="T20" fmla="*/ 0 w 411"/>
                  <a:gd name="T21" fmla="*/ 0 h 410"/>
                  <a:gd name="T22" fmla="*/ 0 w 411"/>
                  <a:gd name="T23" fmla="*/ 0 h 410"/>
                  <a:gd name="T24" fmla="*/ 0 w 411"/>
                  <a:gd name="T25" fmla="*/ 0 h 410"/>
                  <a:gd name="T26" fmla="*/ 0 w 411"/>
                  <a:gd name="T27" fmla="*/ 0 h 410"/>
                  <a:gd name="T28" fmla="*/ 0 w 411"/>
                  <a:gd name="T29" fmla="*/ 0 h 410"/>
                  <a:gd name="T30" fmla="*/ 0 w 411"/>
                  <a:gd name="T31" fmla="*/ 0 h 410"/>
                  <a:gd name="T32" fmla="*/ 0 w 411"/>
                  <a:gd name="T33" fmla="*/ 0 h 410"/>
                  <a:gd name="T34" fmla="*/ 0 w 411"/>
                  <a:gd name="T35" fmla="*/ 0 h 410"/>
                  <a:gd name="T36" fmla="*/ 0 w 411"/>
                  <a:gd name="T37" fmla="*/ 0 h 410"/>
                  <a:gd name="T38" fmla="*/ 0 w 411"/>
                  <a:gd name="T39" fmla="*/ 0 h 410"/>
                  <a:gd name="T40" fmla="*/ 0 w 411"/>
                  <a:gd name="T41" fmla="*/ 0 h 410"/>
                  <a:gd name="T42" fmla="*/ 0 w 411"/>
                  <a:gd name="T43" fmla="*/ 0 h 410"/>
                  <a:gd name="T44" fmla="*/ 0 w 411"/>
                  <a:gd name="T45" fmla="*/ 0 h 410"/>
                  <a:gd name="T46" fmla="*/ 0 w 411"/>
                  <a:gd name="T47" fmla="*/ 0 h 410"/>
                  <a:gd name="T48" fmla="*/ 0 w 411"/>
                  <a:gd name="T49" fmla="*/ 0 h 410"/>
                  <a:gd name="T50" fmla="*/ 0 w 411"/>
                  <a:gd name="T51" fmla="*/ 0 h 410"/>
                  <a:gd name="T52" fmla="*/ 0 w 411"/>
                  <a:gd name="T53" fmla="*/ 0 h 410"/>
                  <a:gd name="T54" fmla="*/ 0 w 411"/>
                  <a:gd name="T55" fmla="*/ 0 h 410"/>
                  <a:gd name="T56" fmla="*/ 0 w 411"/>
                  <a:gd name="T57" fmla="*/ 0 h 410"/>
                  <a:gd name="T58" fmla="*/ 0 w 411"/>
                  <a:gd name="T59" fmla="*/ 0 h 410"/>
                  <a:gd name="T60" fmla="*/ 0 w 411"/>
                  <a:gd name="T61" fmla="*/ 0 h 410"/>
                  <a:gd name="T62" fmla="*/ 0 w 411"/>
                  <a:gd name="T63" fmla="*/ 0 h 410"/>
                  <a:gd name="T64" fmla="*/ 0 w 411"/>
                  <a:gd name="T65" fmla="*/ 0 h 410"/>
                  <a:gd name="T66" fmla="*/ 0 w 411"/>
                  <a:gd name="T67" fmla="*/ 0 h 410"/>
                  <a:gd name="T68" fmla="*/ 0 w 411"/>
                  <a:gd name="T69" fmla="*/ 0 h 410"/>
                  <a:gd name="T70" fmla="*/ 0 w 411"/>
                  <a:gd name="T71" fmla="*/ 0 h 410"/>
                  <a:gd name="T72" fmla="*/ 0 w 411"/>
                  <a:gd name="T73" fmla="*/ 0 h 410"/>
                  <a:gd name="T74" fmla="*/ 0 w 411"/>
                  <a:gd name="T75" fmla="*/ 0 h 410"/>
                  <a:gd name="T76" fmla="*/ 0 w 411"/>
                  <a:gd name="T77" fmla="*/ 0 h 410"/>
                  <a:gd name="T78" fmla="*/ 0 w 411"/>
                  <a:gd name="T79" fmla="*/ 0 h 410"/>
                  <a:gd name="T80" fmla="*/ 0 w 411"/>
                  <a:gd name="T81" fmla="*/ 0 h 410"/>
                  <a:gd name="T82" fmla="*/ 0 w 411"/>
                  <a:gd name="T83" fmla="*/ 0 h 410"/>
                  <a:gd name="T84" fmla="*/ 0 w 411"/>
                  <a:gd name="T85" fmla="*/ 0 h 410"/>
                  <a:gd name="T86" fmla="*/ 0 w 411"/>
                  <a:gd name="T87" fmla="*/ 0 h 410"/>
                  <a:gd name="T88" fmla="*/ 0 w 411"/>
                  <a:gd name="T89" fmla="*/ 0 h 410"/>
                  <a:gd name="T90" fmla="*/ 0 w 411"/>
                  <a:gd name="T91" fmla="*/ 0 h 410"/>
                  <a:gd name="T92" fmla="*/ 0 w 411"/>
                  <a:gd name="T93" fmla="*/ 0 h 410"/>
                  <a:gd name="T94" fmla="*/ 0 w 411"/>
                  <a:gd name="T95" fmla="*/ 0 h 410"/>
                  <a:gd name="T96" fmla="*/ 0 w 411"/>
                  <a:gd name="T97" fmla="*/ 0 h 410"/>
                  <a:gd name="T98" fmla="*/ 0 w 411"/>
                  <a:gd name="T99" fmla="*/ 0 h 41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11"/>
                  <a:gd name="T151" fmla="*/ 0 h 410"/>
                  <a:gd name="T152" fmla="*/ 411 w 411"/>
                  <a:gd name="T153" fmla="*/ 410 h 41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11" h="410">
                    <a:moveTo>
                      <a:pt x="205" y="0"/>
                    </a:moveTo>
                    <a:lnTo>
                      <a:pt x="233" y="2"/>
                    </a:lnTo>
                    <a:lnTo>
                      <a:pt x="260" y="7"/>
                    </a:lnTo>
                    <a:lnTo>
                      <a:pt x="285" y="16"/>
                    </a:lnTo>
                    <a:lnTo>
                      <a:pt x="309" y="29"/>
                    </a:lnTo>
                    <a:lnTo>
                      <a:pt x="331" y="44"/>
                    </a:lnTo>
                    <a:lnTo>
                      <a:pt x="351" y="61"/>
                    </a:lnTo>
                    <a:lnTo>
                      <a:pt x="368" y="80"/>
                    </a:lnTo>
                    <a:lnTo>
                      <a:pt x="383" y="102"/>
                    </a:lnTo>
                    <a:lnTo>
                      <a:pt x="395" y="125"/>
                    </a:lnTo>
                    <a:lnTo>
                      <a:pt x="404" y="151"/>
                    </a:lnTo>
                    <a:lnTo>
                      <a:pt x="409" y="177"/>
                    </a:lnTo>
                    <a:lnTo>
                      <a:pt x="411" y="204"/>
                    </a:lnTo>
                    <a:lnTo>
                      <a:pt x="409" y="232"/>
                    </a:lnTo>
                    <a:lnTo>
                      <a:pt x="404" y="259"/>
                    </a:lnTo>
                    <a:lnTo>
                      <a:pt x="395" y="284"/>
                    </a:lnTo>
                    <a:lnTo>
                      <a:pt x="383" y="307"/>
                    </a:lnTo>
                    <a:lnTo>
                      <a:pt x="368" y="329"/>
                    </a:lnTo>
                    <a:lnTo>
                      <a:pt x="351" y="349"/>
                    </a:lnTo>
                    <a:lnTo>
                      <a:pt x="331" y="367"/>
                    </a:lnTo>
                    <a:lnTo>
                      <a:pt x="309" y="382"/>
                    </a:lnTo>
                    <a:lnTo>
                      <a:pt x="285" y="394"/>
                    </a:lnTo>
                    <a:lnTo>
                      <a:pt x="260" y="403"/>
                    </a:lnTo>
                    <a:lnTo>
                      <a:pt x="233" y="408"/>
                    </a:lnTo>
                    <a:lnTo>
                      <a:pt x="205" y="410"/>
                    </a:lnTo>
                    <a:lnTo>
                      <a:pt x="178" y="408"/>
                    </a:lnTo>
                    <a:lnTo>
                      <a:pt x="151" y="403"/>
                    </a:lnTo>
                    <a:lnTo>
                      <a:pt x="126" y="394"/>
                    </a:lnTo>
                    <a:lnTo>
                      <a:pt x="103" y="382"/>
                    </a:lnTo>
                    <a:lnTo>
                      <a:pt x="81" y="367"/>
                    </a:lnTo>
                    <a:lnTo>
                      <a:pt x="61" y="349"/>
                    </a:lnTo>
                    <a:lnTo>
                      <a:pt x="44" y="329"/>
                    </a:lnTo>
                    <a:lnTo>
                      <a:pt x="29" y="307"/>
                    </a:lnTo>
                    <a:lnTo>
                      <a:pt x="17" y="284"/>
                    </a:lnTo>
                    <a:lnTo>
                      <a:pt x="8" y="259"/>
                    </a:lnTo>
                    <a:lnTo>
                      <a:pt x="2" y="232"/>
                    </a:lnTo>
                    <a:lnTo>
                      <a:pt x="0" y="204"/>
                    </a:lnTo>
                    <a:lnTo>
                      <a:pt x="2" y="177"/>
                    </a:lnTo>
                    <a:lnTo>
                      <a:pt x="8" y="151"/>
                    </a:lnTo>
                    <a:lnTo>
                      <a:pt x="17" y="125"/>
                    </a:lnTo>
                    <a:lnTo>
                      <a:pt x="29" y="102"/>
                    </a:lnTo>
                    <a:lnTo>
                      <a:pt x="44" y="80"/>
                    </a:lnTo>
                    <a:lnTo>
                      <a:pt x="61" y="61"/>
                    </a:lnTo>
                    <a:lnTo>
                      <a:pt x="81" y="44"/>
                    </a:lnTo>
                    <a:lnTo>
                      <a:pt x="103" y="29"/>
                    </a:lnTo>
                    <a:lnTo>
                      <a:pt x="126" y="16"/>
                    </a:lnTo>
                    <a:lnTo>
                      <a:pt x="151" y="7"/>
                    </a:lnTo>
                    <a:lnTo>
                      <a:pt x="178" y="2"/>
                    </a:lnTo>
                    <a:lnTo>
                      <a:pt x="205" y="0"/>
                    </a:lnTo>
                    <a:close/>
                  </a:path>
                </a:pathLst>
              </a:custGeom>
              <a:solidFill>
                <a:srgbClr val="C9FFE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8225" name="Freeform 19"/>
              <p:cNvSpPr>
                <a:spLocks/>
              </p:cNvSpPr>
              <p:nvPr/>
            </p:nvSpPr>
            <p:spPr bwMode="auto">
              <a:xfrm>
                <a:off x="220" y="338"/>
                <a:ext cx="128" cy="127"/>
              </a:xfrm>
              <a:custGeom>
                <a:avLst/>
                <a:gdLst>
                  <a:gd name="T0" fmla="*/ 0 w 372"/>
                  <a:gd name="T1" fmla="*/ 0 h 372"/>
                  <a:gd name="T2" fmla="*/ 0 w 372"/>
                  <a:gd name="T3" fmla="*/ 0 h 372"/>
                  <a:gd name="T4" fmla="*/ 0 w 372"/>
                  <a:gd name="T5" fmla="*/ 0 h 372"/>
                  <a:gd name="T6" fmla="*/ 0 w 372"/>
                  <a:gd name="T7" fmla="*/ 0 h 372"/>
                  <a:gd name="T8" fmla="*/ 0 w 372"/>
                  <a:gd name="T9" fmla="*/ 0 h 372"/>
                  <a:gd name="T10" fmla="*/ 0 w 372"/>
                  <a:gd name="T11" fmla="*/ 0 h 372"/>
                  <a:gd name="T12" fmla="*/ 0 w 372"/>
                  <a:gd name="T13" fmla="*/ 0 h 372"/>
                  <a:gd name="T14" fmla="*/ 0 w 372"/>
                  <a:gd name="T15" fmla="*/ 0 h 372"/>
                  <a:gd name="T16" fmla="*/ 0 w 372"/>
                  <a:gd name="T17" fmla="*/ 0 h 372"/>
                  <a:gd name="T18" fmla="*/ 0 w 372"/>
                  <a:gd name="T19" fmla="*/ 0 h 372"/>
                  <a:gd name="T20" fmla="*/ 0 w 372"/>
                  <a:gd name="T21" fmla="*/ 0 h 372"/>
                  <a:gd name="T22" fmla="*/ 0 w 372"/>
                  <a:gd name="T23" fmla="*/ 0 h 372"/>
                  <a:gd name="T24" fmla="*/ 0 w 372"/>
                  <a:gd name="T25" fmla="*/ 0 h 372"/>
                  <a:gd name="T26" fmla="*/ 0 w 372"/>
                  <a:gd name="T27" fmla="*/ 0 h 372"/>
                  <a:gd name="T28" fmla="*/ 0 w 372"/>
                  <a:gd name="T29" fmla="*/ 0 h 372"/>
                  <a:gd name="T30" fmla="*/ 0 w 372"/>
                  <a:gd name="T31" fmla="*/ 0 h 372"/>
                  <a:gd name="T32" fmla="*/ 0 w 372"/>
                  <a:gd name="T33" fmla="*/ 0 h 372"/>
                  <a:gd name="T34" fmla="*/ 0 w 372"/>
                  <a:gd name="T35" fmla="*/ 0 h 372"/>
                  <a:gd name="T36" fmla="*/ 0 w 372"/>
                  <a:gd name="T37" fmla="*/ 0 h 372"/>
                  <a:gd name="T38" fmla="*/ 0 w 372"/>
                  <a:gd name="T39" fmla="*/ 0 h 372"/>
                  <a:gd name="T40" fmla="*/ 0 w 372"/>
                  <a:gd name="T41" fmla="*/ 0 h 372"/>
                  <a:gd name="T42" fmla="*/ 0 w 372"/>
                  <a:gd name="T43" fmla="*/ 0 h 372"/>
                  <a:gd name="T44" fmla="*/ 0 w 372"/>
                  <a:gd name="T45" fmla="*/ 0 h 372"/>
                  <a:gd name="T46" fmla="*/ 0 w 372"/>
                  <a:gd name="T47" fmla="*/ 0 h 372"/>
                  <a:gd name="T48" fmla="*/ 0 w 372"/>
                  <a:gd name="T49" fmla="*/ 0 h 372"/>
                  <a:gd name="T50" fmla="*/ 0 w 372"/>
                  <a:gd name="T51" fmla="*/ 0 h 372"/>
                  <a:gd name="T52" fmla="*/ 0 w 372"/>
                  <a:gd name="T53" fmla="*/ 0 h 372"/>
                  <a:gd name="T54" fmla="*/ 0 w 372"/>
                  <a:gd name="T55" fmla="*/ 0 h 372"/>
                  <a:gd name="T56" fmla="*/ 0 w 372"/>
                  <a:gd name="T57" fmla="*/ 0 h 372"/>
                  <a:gd name="T58" fmla="*/ 0 w 372"/>
                  <a:gd name="T59" fmla="*/ 0 h 372"/>
                  <a:gd name="T60" fmla="*/ 0 w 372"/>
                  <a:gd name="T61" fmla="*/ 0 h 372"/>
                  <a:gd name="T62" fmla="*/ 0 w 372"/>
                  <a:gd name="T63" fmla="*/ 0 h 372"/>
                  <a:gd name="T64" fmla="*/ 0 w 372"/>
                  <a:gd name="T65" fmla="*/ 0 h 372"/>
                  <a:gd name="T66" fmla="*/ 0 w 372"/>
                  <a:gd name="T67" fmla="*/ 0 h 372"/>
                  <a:gd name="T68" fmla="*/ 0 w 372"/>
                  <a:gd name="T69" fmla="*/ 0 h 372"/>
                  <a:gd name="T70" fmla="*/ 0 w 372"/>
                  <a:gd name="T71" fmla="*/ 0 h 372"/>
                  <a:gd name="T72" fmla="*/ 0 w 372"/>
                  <a:gd name="T73" fmla="*/ 0 h 372"/>
                  <a:gd name="T74" fmla="*/ 0 w 372"/>
                  <a:gd name="T75" fmla="*/ 0 h 372"/>
                  <a:gd name="T76" fmla="*/ 0 w 372"/>
                  <a:gd name="T77" fmla="*/ 0 h 372"/>
                  <a:gd name="T78" fmla="*/ 0 w 372"/>
                  <a:gd name="T79" fmla="*/ 0 h 372"/>
                  <a:gd name="T80" fmla="*/ 0 w 372"/>
                  <a:gd name="T81" fmla="*/ 0 h 372"/>
                  <a:gd name="T82" fmla="*/ 0 w 372"/>
                  <a:gd name="T83" fmla="*/ 0 h 372"/>
                  <a:gd name="T84" fmla="*/ 0 w 372"/>
                  <a:gd name="T85" fmla="*/ 0 h 372"/>
                  <a:gd name="T86" fmla="*/ 0 w 372"/>
                  <a:gd name="T87" fmla="*/ 0 h 372"/>
                  <a:gd name="T88" fmla="*/ 0 w 372"/>
                  <a:gd name="T89" fmla="*/ 0 h 372"/>
                  <a:gd name="T90" fmla="*/ 0 w 372"/>
                  <a:gd name="T91" fmla="*/ 0 h 372"/>
                  <a:gd name="T92" fmla="*/ 0 w 372"/>
                  <a:gd name="T93" fmla="*/ 0 h 372"/>
                  <a:gd name="T94" fmla="*/ 0 w 372"/>
                  <a:gd name="T95" fmla="*/ 0 h 372"/>
                  <a:gd name="T96" fmla="*/ 0 w 372"/>
                  <a:gd name="T97" fmla="*/ 0 h 372"/>
                  <a:gd name="T98" fmla="*/ 0 w 372"/>
                  <a:gd name="T99" fmla="*/ 0 h 37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72"/>
                  <a:gd name="T151" fmla="*/ 0 h 372"/>
                  <a:gd name="T152" fmla="*/ 372 w 372"/>
                  <a:gd name="T153" fmla="*/ 372 h 372"/>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72" h="372">
                    <a:moveTo>
                      <a:pt x="186" y="0"/>
                    </a:moveTo>
                    <a:lnTo>
                      <a:pt x="212" y="3"/>
                    </a:lnTo>
                    <a:lnTo>
                      <a:pt x="235" y="7"/>
                    </a:lnTo>
                    <a:lnTo>
                      <a:pt x="258" y="15"/>
                    </a:lnTo>
                    <a:lnTo>
                      <a:pt x="280" y="26"/>
                    </a:lnTo>
                    <a:lnTo>
                      <a:pt x="300" y="40"/>
                    </a:lnTo>
                    <a:lnTo>
                      <a:pt x="317" y="56"/>
                    </a:lnTo>
                    <a:lnTo>
                      <a:pt x="333" y="73"/>
                    </a:lnTo>
                    <a:lnTo>
                      <a:pt x="347" y="94"/>
                    </a:lnTo>
                    <a:lnTo>
                      <a:pt x="358" y="115"/>
                    </a:lnTo>
                    <a:lnTo>
                      <a:pt x="366" y="138"/>
                    </a:lnTo>
                    <a:lnTo>
                      <a:pt x="371" y="162"/>
                    </a:lnTo>
                    <a:lnTo>
                      <a:pt x="372" y="187"/>
                    </a:lnTo>
                    <a:lnTo>
                      <a:pt x="371" y="212"/>
                    </a:lnTo>
                    <a:lnTo>
                      <a:pt x="366" y="236"/>
                    </a:lnTo>
                    <a:lnTo>
                      <a:pt x="358" y="258"/>
                    </a:lnTo>
                    <a:lnTo>
                      <a:pt x="347" y="280"/>
                    </a:lnTo>
                    <a:lnTo>
                      <a:pt x="333" y="300"/>
                    </a:lnTo>
                    <a:lnTo>
                      <a:pt x="317" y="318"/>
                    </a:lnTo>
                    <a:lnTo>
                      <a:pt x="300" y="333"/>
                    </a:lnTo>
                    <a:lnTo>
                      <a:pt x="280" y="347"/>
                    </a:lnTo>
                    <a:lnTo>
                      <a:pt x="258" y="358"/>
                    </a:lnTo>
                    <a:lnTo>
                      <a:pt x="235" y="366"/>
                    </a:lnTo>
                    <a:lnTo>
                      <a:pt x="212" y="371"/>
                    </a:lnTo>
                    <a:lnTo>
                      <a:pt x="186" y="372"/>
                    </a:lnTo>
                    <a:lnTo>
                      <a:pt x="162" y="371"/>
                    </a:lnTo>
                    <a:lnTo>
                      <a:pt x="138" y="366"/>
                    </a:lnTo>
                    <a:lnTo>
                      <a:pt x="115" y="358"/>
                    </a:lnTo>
                    <a:lnTo>
                      <a:pt x="93" y="347"/>
                    </a:lnTo>
                    <a:lnTo>
                      <a:pt x="73" y="333"/>
                    </a:lnTo>
                    <a:lnTo>
                      <a:pt x="55" y="318"/>
                    </a:lnTo>
                    <a:lnTo>
                      <a:pt x="39" y="300"/>
                    </a:lnTo>
                    <a:lnTo>
                      <a:pt x="26" y="280"/>
                    </a:lnTo>
                    <a:lnTo>
                      <a:pt x="15" y="258"/>
                    </a:lnTo>
                    <a:lnTo>
                      <a:pt x="7" y="236"/>
                    </a:lnTo>
                    <a:lnTo>
                      <a:pt x="2" y="212"/>
                    </a:lnTo>
                    <a:lnTo>
                      <a:pt x="0" y="187"/>
                    </a:lnTo>
                    <a:lnTo>
                      <a:pt x="2" y="162"/>
                    </a:lnTo>
                    <a:lnTo>
                      <a:pt x="7" y="138"/>
                    </a:lnTo>
                    <a:lnTo>
                      <a:pt x="15" y="115"/>
                    </a:lnTo>
                    <a:lnTo>
                      <a:pt x="26" y="94"/>
                    </a:lnTo>
                    <a:lnTo>
                      <a:pt x="39" y="73"/>
                    </a:lnTo>
                    <a:lnTo>
                      <a:pt x="55" y="56"/>
                    </a:lnTo>
                    <a:lnTo>
                      <a:pt x="73" y="40"/>
                    </a:lnTo>
                    <a:lnTo>
                      <a:pt x="93" y="26"/>
                    </a:lnTo>
                    <a:lnTo>
                      <a:pt x="115" y="15"/>
                    </a:lnTo>
                    <a:lnTo>
                      <a:pt x="138" y="7"/>
                    </a:lnTo>
                    <a:lnTo>
                      <a:pt x="162" y="3"/>
                    </a:lnTo>
                    <a:lnTo>
                      <a:pt x="186" y="0"/>
                    </a:lnTo>
                    <a:close/>
                  </a:path>
                </a:pathLst>
              </a:custGeom>
              <a:solidFill>
                <a:srgbClr val="CFFFE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8226" name="Freeform 20"/>
              <p:cNvSpPr>
                <a:spLocks/>
              </p:cNvSpPr>
              <p:nvPr/>
            </p:nvSpPr>
            <p:spPr bwMode="auto">
              <a:xfrm>
                <a:off x="228" y="342"/>
                <a:ext cx="114" cy="112"/>
              </a:xfrm>
              <a:custGeom>
                <a:avLst/>
                <a:gdLst>
                  <a:gd name="T0" fmla="*/ 0 w 330"/>
                  <a:gd name="T1" fmla="*/ 0 h 329"/>
                  <a:gd name="T2" fmla="*/ 0 w 330"/>
                  <a:gd name="T3" fmla="*/ 0 h 329"/>
                  <a:gd name="T4" fmla="*/ 0 w 330"/>
                  <a:gd name="T5" fmla="*/ 0 h 329"/>
                  <a:gd name="T6" fmla="*/ 0 w 330"/>
                  <a:gd name="T7" fmla="*/ 0 h 329"/>
                  <a:gd name="T8" fmla="*/ 0 w 330"/>
                  <a:gd name="T9" fmla="*/ 0 h 329"/>
                  <a:gd name="T10" fmla="*/ 0 w 330"/>
                  <a:gd name="T11" fmla="*/ 0 h 329"/>
                  <a:gd name="T12" fmla="*/ 0 w 330"/>
                  <a:gd name="T13" fmla="*/ 0 h 329"/>
                  <a:gd name="T14" fmla="*/ 0 w 330"/>
                  <a:gd name="T15" fmla="*/ 0 h 329"/>
                  <a:gd name="T16" fmla="*/ 0 w 330"/>
                  <a:gd name="T17" fmla="*/ 0 h 329"/>
                  <a:gd name="T18" fmla="*/ 0 w 330"/>
                  <a:gd name="T19" fmla="*/ 0 h 329"/>
                  <a:gd name="T20" fmla="*/ 0 w 330"/>
                  <a:gd name="T21" fmla="*/ 0 h 329"/>
                  <a:gd name="T22" fmla="*/ 0 w 330"/>
                  <a:gd name="T23" fmla="*/ 0 h 329"/>
                  <a:gd name="T24" fmla="*/ 0 w 330"/>
                  <a:gd name="T25" fmla="*/ 0 h 329"/>
                  <a:gd name="T26" fmla="*/ 0 w 330"/>
                  <a:gd name="T27" fmla="*/ 0 h 329"/>
                  <a:gd name="T28" fmla="*/ 0 w 330"/>
                  <a:gd name="T29" fmla="*/ 0 h 329"/>
                  <a:gd name="T30" fmla="*/ 0 w 330"/>
                  <a:gd name="T31" fmla="*/ 0 h 329"/>
                  <a:gd name="T32" fmla="*/ 0 w 330"/>
                  <a:gd name="T33" fmla="*/ 0 h 329"/>
                  <a:gd name="T34" fmla="*/ 0 w 330"/>
                  <a:gd name="T35" fmla="*/ 0 h 329"/>
                  <a:gd name="T36" fmla="*/ 0 w 330"/>
                  <a:gd name="T37" fmla="*/ 0 h 329"/>
                  <a:gd name="T38" fmla="*/ 0 w 330"/>
                  <a:gd name="T39" fmla="*/ 0 h 329"/>
                  <a:gd name="T40" fmla="*/ 0 w 330"/>
                  <a:gd name="T41" fmla="*/ 0 h 329"/>
                  <a:gd name="T42" fmla="*/ 0 w 330"/>
                  <a:gd name="T43" fmla="*/ 0 h 329"/>
                  <a:gd name="T44" fmla="*/ 0 w 330"/>
                  <a:gd name="T45" fmla="*/ 0 h 329"/>
                  <a:gd name="T46" fmla="*/ 0 w 330"/>
                  <a:gd name="T47" fmla="*/ 0 h 329"/>
                  <a:gd name="T48" fmla="*/ 0 w 330"/>
                  <a:gd name="T49" fmla="*/ 0 h 329"/>
                  <a:gd name="T50" fmla="*/ 0 w 330"/>
                  <a:gd name="T51" fmla="*/ 0 h 329"/>
                  <a:gd name="T52" fmla="*/ 0 w 330"/>
                  <a:gd name="T53" fmla="*/ 0 h 329"/>
                  <a:gd name="T54" fmla="*/ 0 w 330"/>
                  <a:gd name="T55" fmla="*/ 0 h 329"/>
                  <a:gd name="T56" fmla="*/ 0 w 330"/>
                  <a:gd name="T57" fmla="*/ 0 h 329"/>
                  <a:gd name="T58" fmla="*/ 0 w 330"/>
                  <a:gd name="T59" fmla="*/ 0 h 329"/>
                  <a:gd name="T60" fmla="*/ 0 w 330"/>
                  <a:gd name="T61" fmla="*/ 0 h 329"/>
                  <a:gd name="T62" fmla="*/ 0 w 330"/>
                  <a:gd name="T63" fmla="*/ 0 h 329"/>
                  <a:gd name="T64" fmla="*/ 0 w 330"/>
                  <a:gd name="T65" fmla="*/ 0 h 329"/>
                  <a:gd name="T66" fmla="*/ 0 w 330"/>
                  <a:gd name="T67" fmla="*/ 0 h 329"/>
                  <a:gd name="T68" fmla="*/ 0 w 330"/>
                  <a:gd name="T69" fmla="*/ 0 h 329"/>
                  <a:gd name="T70" fmla="*/ 0 w 330"/>
                  <a:gd name="T71" fmla="*/ 0 h 329"/>
                  <a:gd name="T72" fmla="*/ 0 w 330"/>
                  <a:gd name="T73" fmla="*/ 0 h 329"/>
                  <a:gd name="T74" fmla="*/ 0 w 330"/>
                  <a:gd name="T75" fmla="*/ 0 h 329"/>
                  <a:gd name="T76" fmla="*/ 0 w 330"/>
                  <a:gd name="T77" fmla="*/ 0 h 329"/>
                  <a:gd name="T78" fmla="*/ 0 w 330"/>
                  <a:gd name="T79" fmla="*/ 0 h 329"/>
                  <a:gd name="T80" fmla="*/ 0 w 330"/>
                  <a:gd name="T81" fmla="*/ 0 h 329"/>
                  <a:gd name="T82" fmla="*/ 0 w 330"/>
                  <a:gd name="T83" fmla="*/ 0 h 329"/>
                  <a:gd name="T84" fmla="*/ 0 w 330"/>
                  <a:gd name="T85" fmla="*/ 0 h 329"/>
                  <a:gd name="T86" fmla="*/ 0 w 330"/>
                  <a:gd name="T87" fmla="*/ 0 h 329"/>
                  <a:gd name="T88" fmla="*/ 0 w 330"/>
                  <a:gd name="T89" fmla="*/ 0 h 329"/>
                  <a:gd name="T90" fmla="*/ 0 w 330"/>
                  <a:gd name="T91" fmla="*/ 0 h 329"/>
                  <a:gd name="T92" fmla="*/ 0 w 330"/>
                  <a:gd name="T93" fmla="*/ 0 h 329"/>
                  <a:gd name="T94" fmla="*/ 0 w 330"/>
                  <a:gd name="T95" fmla="*/ 0 h 329"/>
                  <a:gd name="T96" fmla="*/ 0 w 330"/>
                  <a:gd name="T97" fmla="*/ 0 h 329"/>
                  <a:gd name="T98" fmla="*/ 0 w 330"/>
                  <a:gd name="T99" fmla="*/ 0 h 32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30"/>
                  <a:gd name="T151" fmla="*/ 0 h 329"/>
                  <a:gd name="T152" fmla="*/ 330 w 330"/>
                  <a:gd name="T153" fmla="*/ 329 h 32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30" h="329">
                    <a:moveTo>
                      <a:pt x="165" y="0"/>
                    </a:moveTo>
                    <a:lnTo>
                      <a:pt x="187" y="2"/>
                    </a:lnTo>
                    <a:lnTo>
                      <a:pt x="209" y="6"/>
                    </a:lnTo>
                    <a:lnTo>
                      <a:pt x="229" y="13"/>
                    </a:lnTo>
                    <a:lnTo>
                      <a:pt x="248" y="22"/>
                    </a:lnTo>
                    <a:lnTo>
                      <a:pt x="266" y="35"/>
                    </a:lnTo>
                    <a:lnTo>
                      <a:pt x="281" y="48"/>
                    </a:lnTo>
                    <a:lnTo>
                      <a:pt x="296" y="64"/>
                    </a:lnTo>
                    <a:lnTo>
                      <a:pt x="307" y="82"/>
                    </a:lnTo>
                    <a:lnTo>
                      <a:pt x="317" y="101"/>
                    </a:lnTo>
                    <a:lnTo>
                      <a:pt x="325" y="120"/>
                    </a:lnTo>
                    <a:lnTo>
                      <a:pt x="329" y="142"/>
                    </a:lnTo>
                    <a:lnTo>
                      <a:pt x="330" y="164"/>
                    </a:lnTo>
                    <a:lnTo>
                      <a:pt x="329" y="187"/>
                    </a:lnTo>
                    <a:lnTo>
                      <a:pt x="325" y="208"/>
                    </a:lnTo>
                    <a:lnTo>
                      <a:pt x="317" y="228"/>
                    </a:lnTo>
                    <a:lnTo>
                      <a:pt x="307" y="247"/>
                    </a:lnTo>
                    <a:lnTo>
                      <a:pt x="296" y="265"/>
                    </a:lnTo>
                    <a:lnTo>
                      <a:pt x="281" y="281"/>
                    </a:lnTo>
                    <a:lnTo>
                      <a:pt x="266" y="295"/>
                    </a:lnTo>
                    <a:lnTo>
                      <a:pt x="248" y="307"/>
                    </a:lnTo>
                    <a:lnTo>
                      <a:pt x="229" y="316"/>
                    </a:lnTo>
                    <a:lnTo>
                      <a:pt x="209" y="324"/>
                    </a:lnTo>
                    <a:lnTo>
                      <a:pt x="187" y="328"/>
                    </a:lnTo>
                    <a:lnTo>
                      <a:pt x="165" y="329"/>
                    </a:lnTo>
                    <a:lnTo>
                      <a:pt x="143" y="328"/>
                    </a:lnTo>
                    <a:lnTo>
                      <a:pt x="121" y="324"/>
                    </a:lnTo>
                    <a:lnTo>
                      <a:pt x="101" y="316"/>
                    </a:lnTo>
                    <a:lnTo>
                      <a:pt x="82" y="307"/>
                    </a:lnTo>
                    <a:lnTo>
                      <a:pt x="64" y="295"/>
                    </a:lnTo>
                    <a:lnTo>
                      <a:pt x="49" y="281"/>
                    </a:lnTo>
                    <a:lnTo>
                      <a:pt x="35" y="265"/>
                    </a:lnTo>
                    <a:lnTo>
                      <a:pt x="23" y="247"/>
                    </a:lnTo>
                    <a:lnTo>
                      <a:pt x="13" y="228"/>
                    </a:lnTo>
                    <a:lnTo>
                      <a:pt x="6" y="208"/>
                    </a:lnTo>
                    <a:lnTo>
                      <a:pt x="2" y="187"/>
                    </a:lnTo>
                    <a:lnTo>
                      <a:pt x="0" y="164"/>
                    </a:lnTo>
                    <a:lnTo>
                      <a:pt x="2" y="142"/>
                    </a:lnTo>
                    <a:lnTo>
                      <a:pt x="6" y="120"/>
                    </a:lnTo>
                    <a:lnTo>
                      <a:pt x="13" y="101"/>
                    </a:lnTo>
                    <a:lnTo>
                      <a:pt x="23" y="82"/>
                    </a:lnTo>
                    <a:lnTo>
                      <a:pt x="35" y="64"/>
                    </a:lnTo>
                    <a:lnTo>
                      <a:pt x="49" y="48"/>
                    </a:lnTo>
                    <a:lnTo>
                      <a:pt x="64" y="35"/>
                    </a:lnTo>
                    <a:lnTo>
                      <a:pt x="82" y="22"/>
                    </a:lnTo>
                    <a:lnTo>
                      <a:pt x="101" y="13"/>
                    </a:lnTo>
                    <a:lnTo>
                      <a:pt x="121" y="6"/>
                    </a:lnTo>
                    <a:lnTo>
                      <a:pt x="143" y="2"/>
                    </a:lnTo>
                    <a:lnTo>
                      <a:pt x="165" y="0"/>
                    </a:lnTo>
                    <a:close/>
                  </a:path>
                </a:pathLst>
              </a:custGeom>
              <a:solidFill>
                <a:srgbClr val="D4FFE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8227" name="Freeform 21"/>
              <p:cNvSpPr>
                <a:spLocks/>
              </p:cNvSpPr>
              <p:nvPr/>
            </p:nvSpPr>
            <p:spPr bwMode="auto">
              <a:xfrm>
                <a:off x="237" y="344"/>
                <a:ext cx="101" cy="102"/>
              </a:xfrm>
              <a:custGeom>
                <a:avLst/>
                <a:gdLst>
                  <a:gd name="T0" fmla="*/ 0 w 291"/>
                  <a:gd name="T1" fmla="*/ 0 h 291"/>
                  <a:gd name="T2" fmla="*/ 0 w 291"/>
                  <a:gd name="T3" fmla="*/ 0 h 291"/>
                  <a:gd name="T4" fmla="*/ 0 w 291"/>
                  <a:gd name="T5" fmla="*/ 0 h 291"/>
                  <a:gd name="T6" fmla="*/ 0 w 291"/>
                  <a:gd name="T7" fmla="*/ 0 h 291"/>
                  <a:gd name="T8" fmla="*/ 0 w 291"/>
                  <a:gd name="T9" fmla="*/ 0 h 291"/>
                  <a:gd name="T10" fmla="*/ 0 w 291"/>
                  <a:gd name="T11" fmla="*/ 0 h 291"/>
                  <a:gd name="T12" fmla="*/ 0 w 291"/>
                  <a:gd name="T13" fmla="*/ 0 h 291"/>
                  <a:gd name="T14" fmla="*/ 0 w 291"/>
                  <a:gd name="T15" fmla="*/ 0 h 291"/>
                  <a:gd name="T16" fmla="*/ 0 w 291"/>
                  <a:gd name="T17" fmla="*/ 0 h 291"/>
                  <a:gd name="T18" fmla="*/ 0 w 291"/>
                  <a:gd name="T19" fmla="*/ 0 h 291"/>
                  <a:gd name="T20" fmla="*/ 0 w 291"/>
                  <a:gd name="T21" fmla="*/ 0 h 291"/>
                  <a:gd name="T22" fmla="*/ 0 w 291"/>
                  <a:gd name="T23" fmla="*/ 0 h 291"/>
                  <a:gd name="T24" fmla="*/ 0 w 291"/>
                  <a:gd name="T25" fmla="*/ 0 h 291"/>
                  <a:gd name="T26" fmla="*/ 0 w 291"/>
                  <a:gd name="T27" fmla="*/ 0 h 291"/>
                  <a:gd name="T28" fmla="*/ 0 w 291"/>
                  <a:gd name="T29" fmla="*/ 0 h 291"/>
                  <a:gd name="T30" fmla="*/ 0 w 291"/>
                  <a:gd name="T31" fmla="*/ 0 h 291"/>
                  <a:gd name="T32" fmla="*/ 0 w 291"/>
                  <a:gd name="T33" fmla="*/ 0 h 291"/>
                  <a:gd name="T34" fmla="*/ 0 w 291"/>
                  <a:gd name="T35" fmla="*/ 0 h 291"/>
                  <a:gd name="T36" fmla="*/ 0 w 291"/>
                  <a:gd name="T37" fmla="*/ 0 h 291"/>
                  <a:gd name="T38" fmla="*/ 0 w 291"/>
                  <a:gd name="T39" fmla="*/ 0 h 291"/>
                  <a:gd name="T40" fmla="*/ 0 w 291"/>
                  <a:gd name="T41" fmla="*/ 0 h 291"/>
                  <a:gd name="T42" fmla="*/ 0 w 291"/>
                  <a:gd name="T43" fmla="*/ 0 h 291"/>
                  <a:gd name="T44" fmla="*/ 0 w 291"/>
                  <a:gd name="T45" fmla="*/ 0 h 291"/>
                  <a:gd name="T46" fmla="*/ 0 w 291"/>
                  <a:gd name="T47" fmla="*/ 0 h 291"/>
                  <a:gd name="T48" fmla="*/ 0 w 291"/>
                  <a:gd name="T49" fmla="*/ 0 h 291"/>
                  <a:gd name="T50" fmla="*/ 0 w 291"/>
                  <a:gd name="T51" fmla="*/ 0 h 291"/>
                  <a:gd name="T52" fmla="*/ 0 w 291"/>
                  <a:gd name="T53" fmla="*/ 0 h 291"/>
                  <a:gd name="T54" fmla="*/ 0 w 291"/>
                  <a:gd name="T55" fmla="*/ 0 h 291"/>
                  <a:gd name="T56" fmla="*/ 0 w 291"/>
                  <a:gd name="T57" fmla="*/ 0 h 291"/>
                  <a:gd name="T58" fmla="*/ 0 w 291"/>
                  <a:gd name="T59" fmla="*/ 0 h 291"/>
                  <a:gd name="T60" fmla="*/ 0 w 291"/>
                  <a:gd name="T61" fmla="*/ 0 h 291"/>
                  <a:gd name="T62" fmla="*/ 0 w 291"/>
                  <a:gd name="T63" fmla="*/ 0 h 291"/>
                  <a:gd name="T64" fmla="*/ 0 w 291"/>
                  <a:gd name="T65" fmla="*/ 0 h 291"/>
                  <a:gd name="T66" fmla="*/ 0 w 291"/>
                  <a:gd name="T67" fmla="*/ 0 h 291"/>
                  <a:gd name="T68" fmla="*/ 0 w 291"/>
                  <a:gd name="T69" fmla="*/ 0 h 291"/>
                  <a:gd name="T70" fmla="*/ 0 w 291"/>
                  <a:gd name="T71" fmla="*/ 0 h 291"/>
                  <a:gd name="T72" fmla="*/ 0 w 291"/>
                  <a:gd name="T73" fmla="*/ 0 h 291"/>
                  <a:gd name="T74" fmla="*/ 0 w 291"/>
                  <a:gd name="T75" fmla="*/ 0 h 291"/>
                  <a:gd name="T76" fmla="*/ 0 w 291"/>
                  <a:gd name="T77" fmla="*/ 0 h 291"/>
                  <a:gd name="T78" fmla="*/ 0 w 291"/>
                  <a:gd name="T79" fmla="*/ 0 h 291"/>
                  <a:gd name="T80" fmla="*/ 0 w 291"/>
                  <a:gd name="T81" fmla="*/ 0 h 291"/>
                  <a:gd name="T82" fmla="*/ 0 w 291"/>
                  <a:gd name="T83" fmla="*/ 0 h 291"/>
                  <a:gd name="T84" fmla="*/ 0 w 291"/>
                  <a:gd name="T85" fmla="*/ 0 h 291"/>
                  <a:gd name="T86" fmla="*/ 0 w 291"/>
                  <a:gd name="T87" fmla="*/ 0 h 291"/>
                  <a:gd name="T88" fmla="*/ 0 w 291"/>
                  <a:gd name="T89" fmla="*/ 0 h 291"/>
                  <a:gd name="T90" fmla="*/ 0 w 291"/>
                  <a:gd name="T91" fmla="*/ 0 h 291"/>
                  <a:gd name="T92" fmla="*/ 0 w 291"/>
                  <a:gd name="T93" fmla="*/ 0 h 291"/>
                  <a:gd name="T94" fmla="*/ 0 w 291"/>
                  <a:gd name="T95" fmla="*/ 0 h 291"/>
                  <a:gd name="T96" fmla="*/ 0 w 291"/>
                  <a:gd name="T97" fmla="*/ 0 h 291"/>
                  <a:gd name="T98" fmla="*/ 0 w 291"/>
                  <a:gd name="T99" fmla="*/ 0 h 29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91"/>
                  <a:gd name="T151" fmla="*/ 0 h 291"/>
                  <a:gd name="T152" fmla="*/ 291 w 291"/>
                  <a:gd name="T153" fmla="*/ 291 h 29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91" h="291">
                    <a:moveTo>
                      <a:pt x="145" y="0"/>
                    </a:moveTo>
                    <a:lnTo>
                      <a:pt x="165" y="2"/>
                    </a:lnTo>
                    <a:lnTo>
                      <a:pt x="184" y="6"/>
                    </a:lnTo>
                    <a:lnTo>
                      <a:pt x="202" y="12"/>
                    </a:lnTo>
                    <a:lnTo>
                      <a:pt x="219" y="21"/>
                    </a:lnTo>
                    <a:lnTo>
                      <a:pt x="235" y="31"/>
                    </a:lnTo>
                    <a:lnTo>
                      <a:pt x="249" y="43"/>
                    </a:lnTo>
                    <a:lnTo>
                      <a:pt x="261" y="58"/>
                    </a:lnTo>
                    <a:lnTo>
                      <a:pt x="271" y="73"/>
                    </a:lnTo>
                    <a:lnTo>
                      <a:pt x="280" y="90"/>
                    </a:lnTo>
                    <a:lnTo>
                      <a:pt x="286" y="108"/>
                    </a:lnTo>
                    <a:lnTo>
                      <a:pt x="291" y="127"/>
                    </a:lnTo>
                    <a:lnTo>
                      <a:pt x="291" y="146"/>
                    </a:lnTo>
                    <a:lnTo>
                      <a:pt x="291" y="166"/>
                    </a:lnTo>
                    <a:lnTo>
                      <a:pt x="286" y="185"/>
                    </a:lnTo>
                    <a:lnTo>
                      <a:pt x="280" y="203"/>
                    </a:lnTo>
                    <a:lnTo>
                      <a:pt x="271" y="220"/>
                    </a:lnTo>
                    <a:lnTo>
                      <a:pt x="261" y="235"/>
                    </a:lnTo>
                    <a:lnTo>
                      <a:pt x="249" y="249"/>
                    </a:lnTo>
                    <a:lnTo>
                      <a:pt x="235" y="261"/>
                    </a:lnTo>
                    <a:lnTo>
                      <a:pt x="219" y="272"/>
                    </a:lnTo>
                    <a:lnTo>
                      <a:pt x="202" y="281"/>
                    </a:lnTo>
                    <a:lnTo>
                      <a:pt x="184" y="287"/>
                    </a:lnTo>
                    <a:lnTo>
                      <a:pt x="165" y="291"/>
                    </a:lnTo>
                    <a:lnTo>
                      <a:pt x="145" y="291"/>
                    </a:lnTo>
                    <a:lnTo>
                      <a:pt x="126" y="291"/>
                    </a:lnTo>
                    <a:lnTo>
                      <a:pt x="107" y="287"/>
                    </a:lnTo>
                    <a:lnTo>
                      <a:pt x="89" y="281"/>
                    </a:lnTo>
                    <a:lnTo>
                      <a:pt x="72" y="272"/>
                    </a:lnTo>
                    <a:lnTo>
                      <a:pt x="57" y="261"/>
                    </a:lnTo>
                    <a:lnTo>
                      <a:pt x="43" y="249"/>
                    </a:lnTo>
                    <a:lnTo>
                      <a:pt x="30" y="235"/>
                    </a:lnTo>
                    <a:lnTo>
                      <a:pt x="20" y="220"/>
                    </a:lnTo>
                    <a:lnTo>
                      <a:pt x="11" y="203"/>
                    </a:lnTo>
                    <a:lnTo>
                      <a:pt x="5" y="185"/>
                    </a:lnTo>
                    <a:lnTo>
                      <a:pt x="1" y="166"/>
                    </a:lnTo>
                    <a:lnTo>
                      <a:pt x="0" y="146"/>
                    </a:lnTo>
                    <a:lnTo>
                      <a:pt x="1" y="127"/>
                    </a:lnTo>
                    <a:lnTo>
                      <a:pt x="5" y="108"/>
                    </a:lnTo>
                    <a:lnTo>
                      <a:pt x="11" y="90"/>
                    </a:lnTo>
                    <a:lnTo>
                      <a:pt x="20" y="73"/>
                    </a:lnTo>
                    <a:lnTo>
                      <a:pt x="30" y="58"/>
                    </a:lnTo>
                    <a:lnTo>
                      <a:pt x="43" y="43"/>
                    </a:lnTo>
                    <a:lnTo>
                      <a:pt x="57" y="31"/>
                    </a:lnTo>
                    <a:lnTo>
                      <a:pt x="72" y="21"/>
                    </a:lnTo>
                    <a:lnTo>
                      <a:pt x="89" y="12"/>
                    </a:lnTo>
                    <a:lnTo>
                      <a:pt x="107" y="6"/>
                    </a:lnTo>
                    <a:lnTo>
                      <a:pt x="126" y="2"/>
                    </a:lnTo>
                    <a:lnTo>
                      <a:pt x="145" y="0"/>
                    </a:lnTo>
                    <a:close/>
                  </a:path>
                </a:pathLst>
              </a:custGeom>
              <a:solidFill>
                <a:srgbClr val="DBFF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8228" name="Freeform 22"/>
              <p:cNvSpPr>
                <a:spLocks/>
              </p:cNvSpPr>
              <p:nvPr/>
            </p:nvSpPr>
            <p:spPr bwMode="auto">
              <a:xfrm>
                <a:off x="243" y="349"/>
                <a:ext cx="88" cy="88"/>
              </a:xfrm>
              <a:custGeom>
                <a:avLst/>
                <a:gdLst>
                  <a:gd name="T0" fmla="*/ 0 w 254"/>
                  <a:gd name="T1" fmla="*/ 0 h 253"/>
                  <a:gd name="T2" fmla="*/ 0 w 254"/>
                  <a:gd name="T3" fmla="*/ 0 h 253"/>
                  <a:gd name="T4" fmla="*/ 0 w 254"/>
                  <a:gd name="T5" fmla="*/ 0 h 253"/>
                  <a:gd name="T6" fmla="*/ 0 w 254"/>
                  <a:gd name="T7" fmla="*/ 0 h 253"/>
                  <a:gd name="T8" fmla="*/ 0 w 254"/>
                  <a:gd name="T9" fmla="*/ 0 h 253"/>
                  <a:gd name="T10" fmla="*/ 0 w 254"/>
                  <a:gd name="T11" fmla="*/ 0 h 253"/>
                  <a:gd name="T12" fmla="*/ 0 w 254"/>
                  <a:gd name="T13" fmla="*/ 0 h 253"/>
                  <a:gd name="T14" fmla="*/ 0 w 254"/>
                  <a:gd name="T15" fmla="*/ 0 h 253"/>
                  <a:gd name="T16" fmla="*/ 0 w 254"/>
                  <a:gd name="T17" fmla="*/ 0 h 253"/>
                  <a:gd name="T18" fmla="*/ 0 w 254"/>
                  <a:gd name="T19" fmla="*/ 0 h 253"/>
                  <a:gd name="T20" fmla="*/ 0 w 254"/>
                  <a:gd name="T21" fmla="*/ 0 h 253"/>
                  <a:gd name="T22" fmla="*/ 0 w 254"/>
                  <a:gd name="T23" fmla="*/ 0 h 253"/>
                  <a:gd name="T24" fmla="*/ 0 w 254"/>
                  <a:gd name="T25" fmla="*/ 0 h 253"/>
                  <a:gd name="T26" fmla="*/ 0 w 254"/>
                  <a:gd name="T27" fmla="*/ 0 h 253"/>
                  <a:gd name="T28" fmla="*/ 0 w 254"/>
                  <a:gd name="T29" fmla="*/ 0 h 253"/>
                  <a:gd name="T30" fmla="*/ 0 w 254"/>
                  <a:gd name="T31" fmla="*/ 0 h 253"/>
                  <a:gd name="T32" fmla="*/ 0 w 254"/>
                  <a:gd name="T33" fmla="*/ 0 h 253"/>
                  <a:gd name="T34" fmla="*/ 0 w 254"/>
                  <a:gd name="T35" fmla="*/ 0 h 253"/>
                  <a:gd name="T36" fmla="*/ 0 w 254"/>
                  <a:gd name="T37" fmla="*/ 0 h 253"/>
                  <a:gd name="T38" fmla="*/ 0 w 254"/>
                  <a:gd name="T39" fmla="*/ 0 h 253"/>
                  <a:gd name="T40" fmla="*/ 0 w 254"/>
                  <a:gd name="T41" fmla="*/ 0 h 253"/>
                  <a:gd name="T42" fmla="*/ 0 w 254"/>
                  <a:gd name="T43" fmla="*/ 0 h 253"/>
                  <a:gd name="T44" fmla="*/ 0 w 254"/>
                  <a:gd name="T45" fmla="*/ 0 h 253"/>
                  <a:gd name="T46" fmla="*/ 0 w 254"/>
                  <a:gd name="T47" fmla="*/ 0 h 253"/>
                  <a:gd name="T48" fmla="*/ 0 w 254"/>
                  <a:gd name="T49" fmla="*/ 0 h 253"/>
                  <a:gd name="T50" fmla="*/ 0 w 254"/>
                  <a:gd name="T51" fmla="*/ 0 h 253"/>
                  <a:gd name="T52" fmla="*/ 0 w 254"/>
                  <a:gd name="T53" fmla="*/ 0 h 253"/>
                  <a:gd name="T54" fmla="*/ 0 w 254"/>
                  <a:gd name="T55" fmla="*/ 0 h 253"/>
                  <a:gd name="T56" fmla="*/ 0 w 254"/>
                  <a:gd name="T57" fmla="*/ 0 h 253"/>
                  <a:gd name="T58" fmla="*/ 0 w 254"/>
                  <a:gd name="T59" fmla="*/ 0 h 253"/>
                  <a:gd name="T60" fmla="*/ 0 w 254"/>
                  <a:gd name="T61" fmla="*/ 0 h 253"/>
                  <a:gd name="T62" fmla="*/ 0 w 254"/>
                  <a:gd name="T63" fmla="*/ 0 h 253"/>
                  <a:gd name="T64" fmla="*/ 0 w 254"/>
                  <a:gd name="T65" fmla="*/ 0 h 253"/>
                  <a:gd name="T66" fmla="*/ 0 w 254"/>
                  <a:gd name="T67" fmla="*/ 0 h 253"/>
                  <a:gd name="T68" fmla="*/ 0 w 254"/>
                  <a:gd name="T69" fmla="*/ 0 h 253"/>
                  <a:gd name="T70" fmla="*/ 0 w 254"/>
                  <a:gd name="T71" fmla="*/ 0 h 253"/>
                  <a:gd name="T72" fmla="*/ 0 w 254"/>
                  <a:gd name="T73" fmla="*/ 0 h 253"/>
                  <a:gd name="T74" fmla="*/ 0 w 254"/>
                  <a:gd name="T75" fmla="*/ 0 h 253"/>
                  <a:gd name="T76" fmla="*/ 0 w 254"/>
                  <a:gd name="T77" fmla="*/ 0 h 253"/>
                  <a:gd name="T78" fmla="*/ 0 w 254"/>
                  <a:gd name="T79" fmla="*/ 0 h 253"/>
                  <a:gd name="T80" fmla="*/ 0 w 254"/>
                  <a:gd name="T81" fmla="*/ 0 h 253"/>
                  <a:gd name="T82" fmla="*/ 0 w 254"/>
                  <a:gd name="T83" fmla="*/ 0 h 253"/>
                  <a:gd name="T84" fmla="*/ 0 w 254"/>
                  <a:gd name="T85" fmla="*/ 0 h 253"/>
                  <a:gd name="T86" fmla="*/ 0 w 254"/>
                  <a:gd name="T87" fmla="*/ 0 h 253"/>
                  <a:gd name="T88" fmla="*/ 0 w 254"/>
                  <a:gd name="T89" fmla="*/ 0 h 253"/>
                  <a:gd name="T90" fmla="*/ 0 w 254"/>
                  <a:gd name="T91" fmla="*/ 0 h 253"/>
                  <a:gd name="T92" fmla="*/ 0 w 254"/>
                  <a:gd name="T93" fmla="*/ 0 h 253"/>
                  <a:gd name="T94" fmla="*/ 0 w 254"/>
                  <a:gd name="T95" fmla="*/ 0 h 253"/>
                  <a:gd name="T96" fmla="*/ 0 w 254"/>
                  <a:gd name="T97" fmla="*/ 0 h 253"/>
                  <a:gd name="T98" fmla="*/ 0 w 254"/>
                  <a:gd name="T99" fmla="*/ 0 h 25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54"/>
                  <a:gd name="T151" fmla="*/ 0 h 253"/>
                  <a:gd name="T152" fmla="*/ 254 w 254"/>
                  <a:gd name="T153" fmla="*/ 253 h 253"/>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54" h="253">
                    <a:moveTo>
                      <a:pt x="127" y="0"/>
                    </a:moveTo>
                    <a:lnTo>
                      <a:pt x="145" y="1"/>
                    </a:lnTo>
                    <a:lnTo>
                      <a:pt x="161" y="5"/>
                    </a:lnTo>
                    <a:lnTo>
                      <a:pt x="177" y="10"/>
                    </a:lnTo>
                    <a:lnTo>
                      <a:pt x="191" y="18"/>
                    </a:lnTo>
                    <a:lnTo>
                      <a:pt x="205" y="26"/>
                    </a:lnTo>
                    <a:lnTo>
                      <a:pt x="217" y="37"/>
                    </a:lnTo>
                    <a:lnTo>
                      <a:pt x="228" y="50"/>
                    </a:lnTo>
                    <a:lnTo>
                      <a:pt x="237" y="63"/>
                    </a:lnTo>
                    <a:lnTo>
                      <a:pt x="245" y="78"/>
                    </a:lnTo>
                    <a:lnTo>
                      <a:pt x="250" y="93"/>
                    </a:lnTo>
                    <a:lnTo>
                      <a:pt x="254" y="110"/>
                    </a:lnTo>
                    <a:lnTo>
                      <a:pt x="254" y="127"/>
                    </a:lnTo>
                    <a:lnTo>
                      <a:pt x="254" y="144"/>
                    </a:lnTo>
                    <a:lnTo>
                      <a:pt x="250" y="161"/>
                    </a:lnTo>
                    <a:lnTo>
                      <a:pt x="245" y="176"/>
                    </a:lnTo>
                    <a:lnTo>
                      <a:pt x="237" y="191"/>
                    </a:lnTo>
                    <a:lnTo>
                      <a:pt x="228" y="204"/>
                    </a:lnTo>
                    <a:lnTo>
                      <a:pt x="217" y="217"/>
                    </a:lnTo>
                    <a:lnTo>
                      <a:pt x="205" y="228"/>
                    </a:lnTo>
                    <a:lnTo>
                      <a:pt x="191" y="236"/>
                    </a:lnTo>
                    <a:lnTo>
                      <a:pt x="177" y="244"/>
                    </a:lnTo>
                    <a:lnTo>
                      <a:pt x="161" y="249"/>
                    </a:lnTo>
                    <a:lnTo>
                      <a:pt x="145" y="253"/>
                    </a:lnTo>
                    <a:lnTo>
                      <a:pt x="127" y="253"/>
                    </a:lnTo>
                    <a:lnTo>
                      <a:pt x="110" y="253"/>
                    </a:lnTo>
                    <a:lnTo>
                      <a:pt x="94" y="249"/>
                    </a:lnTo>
                    <a:lnTo>
                      <a:pt x="78" y="244"/>
                    </a:lnTo>
                    <a:lnTo>
                      <a:pt x="64" y="236"/>
                    </a:lnTo>
                    <a:lnTo>
                      <a:pt x="50" y="228"/>
                    </a:lnTo>
                    <a:lnTo>
                      <a:pt x="38" y="217"/>
                    </a:lnTo>
                    <a:lnTo>
                      <a:pt x="27" y="204"/>
                    </a:lnTo>
                    <a:lnTo>
                      <a:pt x="18" y="191"/>
                    </a:lnTo>
                    <a:lnTo>
                      <a:pt x="10" y="176"/>
                    </a:lnTo>
                    <a:lnTo>
                      <a:pt x="5" y="161"/>
                    </a:lnTo>
                    <a:lnTo>
                      <a:pt x="2" y="144"/>
                    </a:lnTo>
                    <a:lnTo>
                      <a:pt x="0" y="127"/>
                    </a:lnTo>
                    <a:lnTo>
                      <a:pt x="2" y="110"/>
                    </a:lnTo>
                    <a:lnTo>
                      <a:pt x="5" y="93"/>
                    </a:lnTo>
                    <a:lnTo>
                      <a:pt x="10" y="78"/>
                    </a:lnTo>
                    <a:lnTo>
                      <a:pt x="18" y="63"/>
                    </a:lnTo>
                    <a:lnTo>
                      <a:pt x="27" y="50"/>
                    </a:lnTo>
                    <a:lnTo>
                      <a:pt x="38" y="37"/>
                    </a:lnTo>
                    <a:lnTo>
                      <a:pt x="50" y="26"/>
                    </a:lnTo>
                    <a:lnTo>
                      <a:pt x="64" y="18"/>
                    </a:lnTo>
                    <a:lnTo>
                      <a:pt x="78" y="10"/>
                    </a:lnTo>
                    <a:lnTo>
                      <a:pt x="94" y="5"/>
                    </a:lnTo>
                    <a:lnTo>
                      <a:pt x="110" y="1"/>
                    </a:lnTo>
                    <a:lnTo>
                      <a:pt x="127" y="0"/>
                    </a:lnTo>
                    <a:close/>
                  </a:path>
                </a:pathLst>
              </a:custGeom>
              <a:solidFill>
                <a:srgbClr val="E0FF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8229" name="Freeform 23"/>
              <p:cNvSpPr>
                <a:spLocks/>
              </p:cNvSpPr>
              <p:nvPr/>
            </p:nvSpPr>
            <p:spPr bwMode="auto">
              <a:xfrm>
                <a:off x="254" y="353"/>
                <a:ext cx="71" cy="73"/>
              </a:xfrm>
              <a:custGeom>
                <a:avLst/>
                <a:gdLst>
                  <a:gd name="T0" fmla="*/ 0 w 211"/>
                  <a:gd name="T1" fmla="*/ 0 h 211"/>
                  <a:gd name="T2" fmla="*/ 0 w 211"/>
                  <a:gd name="T3" fmla="*/ 0 h 211"/>
                  <a:gd name="T4" fmla="*/ 0 w 211"/>
                  <a:gd name="T5" fmla="*/ 0 h 211"/>
                  <a:gd name="T6" fmla="*/ 0 w 211"/>
                  <a:gd name="T7" fmla="*/ 0 h 211"/>
                  <a:gd name="T8" fmla="*/ 0 w 211"/>
                  <a:gd name="T9" fmla="*/ 0 h 211"/>
                  <a:gd name="T10" fmla="*/ 0 w 211"/>
                  <a:gd name="T11" fmla="*/ 0 h 211"/>
                  <a:gd name="T12" fmla="*/ 0 w 211"/>
                  <a:gd name="T13" fmla="*/ 0 h 211"/>
                  <a:gd name="T14" fmla="*/ 0 w 211"/>
                  <a:gd name="T15" fmla="*/ 0 h 211"/>
                  <a:gd name="T16" fmla="*/ 0 w 211"/>
                  <a:gd name="T17" fmla="*/ 0 h 211"/>
                  <a:gd name="T18" fmla="*/ 0 w 211"/>
                  <a:gd name="T19" fmla="*/ 0 h 211"/>
                  <a:gd name="T20" fmla="*/ 0 w 211"/>
                  <a:gd name="T21" fmla="*/ 0 h 211"/>
                  <a:gd name="T22" fmla="*/ 0 w 211"/>
                  <a:gd name="T23" fmla="*/ 0 h 211"/>
                  <a:gd name="T24" fmla="*/ 0 w 211"/>
                  <a:gd name="T25" fmla="*/ 0 h 211"/>
                  <a:gd name="T26" fmla="*/ 0 w 211"/>
                  <a:gd name="T27" fmla="*/ 0 h 211"/>
                  <a:gd name="T28" fmla="*/ 0 w 211"/>
                  <a:gd name="T29" fmla="*/ 0 h 211"/>
                  <a:gd name="T30" fmla="*/ 0 w 211"/>
                  <a:gd name="T31" fmla="*/ 0 h 211"/>
                  <a:gd name="T32" fmla="*/ 0 w 211"/>
                  <a:gd name="T33" fmla="*/ 0 h 211"/>
                  <a:gd name="T34" fmla="*/ 0 w 211"/>
                  <a:gd name="T35" fmla="*/ 0 h 211"/>
                  <a:gd name="T36" fmla="*/ 0 w 211"/>
                  <a:gd name="T37" fmla="*/ 0 h 211"/>
                  <a:gd name="T38" fmla="*/ 0 w 211"/>
                  <a:gd name="T39" fmla="*/ 0 h 211"/>
                  <a:gd name="T40" fmla="*/ 0 w 211"/>
                  <a:gd name="T41" fmla="*/ 0 h 211"/>
                  <a:gd name="T42" fmla="*/ 0 w 211"/>
                  <a:gd name="T43" fmla="*/ 0 h 211"/>
                  <a:gd name="T44" fmla="*/ 0 w 211"/>
                  <a:gd name="T45" fmla="*/ 0 h 211"/>
                  <a:gd name="T46" fmla="*/ 0 w 211"/>
                  <a:gd name="T47" fmla="*/ 0 h 211"/>
                  <a:gd name="T48" fmla="*/ 0 w 211"/>
                  <a:gd name="T49" fmla="*/ 0 h 211"/>
                  <a:gd name="T50" fmla="*/ 0 w 211"/>
                  <a:gd name="T51" fmla="*/ 0 h 211"/>
                  <a:gd name="T52" fmla="*/ 0 w 211"/>
                  <a:gd name="T53" fmla="*/ 0 h 211"/>
                  <a:gd name="T54" fmla="*/ 0 w 211"/>
                  <a:gd name="T55" fmla="*/ 0 h 211"/>
                  <a:gd name="T56" fmla="*/ 0 w 211"/>
                  <a:gd name="T57" fmla="*/ 0 h 211"/>
                  <a:gd name="T58" fmla="*/ 0 w 211"/>
                  <a:gd name="T59" fmla="*/ 0 h 211"/>
                  <a:gd name="T60" fmla="*/ 0 w 211"/>
                  <a:gd name="T61" fmla="*/ 0 h 211"/>
                  <a:gd name="T62" fmla="*/ 0 w 211"/>
                  <a:gd name="T63" fmla="*/ 0 h 211"/>
                  <a:gd name="T64" fmla="*/ 0 w 211"/>
                  <a:gd name="T65" fmla="*/ 0 h 211"/>
                  <a:gd name="T66" fmla="*/ 0 w 211"/>
                  <a:gd name="T67" fmla="*/ 0 h 211"/>
                  <a:gd name="T68" fmla="*/ 0 w 211"/>
                  <a:gd name="T69" fmla="*/ 0 h 211"/>
                  <a:gd name="T70" fmla="*/ 0 w 211"/>
                  <a:gd name="T71" fmla="*/ 0 h 211"/>
                  <a:gd name="T72" fmla="*/ 0 w 211"/>
                  <a:gd name="T73" fmla="*/ 0 h 211"/>
                  <a:gd name="T74" fmla="*/ 0 w 211"/>
                  <a:gd name="T75" fmla="*/ 0 h 211"/>
                  <a:gd name="T76" fmla="*/ 0 w 211"/>
                  <a:gd name="T77" fmla="*/ 0 h 211"/>
                  <a:gd name="T78" fmla="*/ 0 w 211"/>
                  <a:gd name="T79" fmla="*/ 0 h 211"/>
                  <a:gd name="T80" fmla="*/ 0 w 211"/>
                  <a:gd name="T81" fmla="*/ 0 h 211"/>
                  <a:gd name="T82" fmla="*/ 0 w 211"/>
                  <a:gd name="T83" fmla="*/ 0 h 211"/>
                  <a:gd name="T84" fmla="*/ 0 w 211"/>
                  <a:gd name="T85" fmla="*/ 0 h 211"/>
                  <a:gd name="T86" fmla="*/ 0 w 211"/>
                  <a:gd name="T87" fmla="*/ 0 h 211"/>
                  <a:gd name="T88" fmla="*/ 0 w 211"/>
                  <a:gd name="T89" fmla="*/ 0 h 211"/>
                  <a:gd name="T90" fmla="*/ 0 w 211"/>
                  <a:gd name="T91" fmla="*/ 0 h 211"/>
                  <a:gd name="T92" fmla="*/ 0 w 211"/>
                  <a:gd name="T93" fmla="*/ 0 h 211"/>
                  <a:gd name="T94" fmla="*/ 0 w 211"/>
                  <a:gd name="T95" fmla="*/ 0 h 211"/>
                  <a:gd name="T96" fmla="*/ 0 w 211"/>
                  <a:gd name="T97" fmla="*/ 0 h 211"/>
                  <a:gd name="T98" fmla="*/ 0 w 211"/>
                  <a:gd name="T99" fmla="*/ 0 h 21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11"/>
                  <a:gd name="T151" fmla="*/ 0 h 211"/>
                  <a:gd name="T152" fmla="*/ 211 w 211"/>
                  <a:gd name="T153" fmla="*/ 211 h 21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11" h="211">
                    <a:moveTo>
                      <a:pt x="106" y="0"/>
                    </a:moveTo>
                    <a:lnTo>
                      <a:pt x="120" y="1"/>
                    </a:lnTo>
                    <a:lnTo>
                      <a:pt x="134" y="4"/>
                    </a:lnTo>
                    <a:lnTo>
                      <a:pt x="147" y="9"/>
                    </a:lnTo>
                    <a:lnTo>
                      <a:pt x="159" y="15"/>
                    </a:lnTo>
                    <a:lnTo>
                      <a:pt x="170" y="23"/>
                    </a:lnTo>
                    <a:lnTo>
                      <a:pt x="180" y="31"/>
                    </a:lnTo>
                    <a:lnTo>
                      <a:pt x="190" y="42"/>
                    </a:lnTo>
                    <a:lnTo>
                      <a:pt x="197" y="53"/>
                    </a:lnTo>
                    <a:lnTo>
                      <a:pt x="203" y="66"/>
                    </a:lnTo>
                    <a:lnTo>
                      <a:pt x="208" y="79"/>
                    </a:lnTo>
                    <a:lnTo>
                      <a:pt x="211" y="92"/>
                    </a:lnTo>
                    <a:lnTo>
                      <a:pt x="211" y="106"/>
                    </a:lnTo>
                    <a:lnTo>
                      <a:pt x="211" y="120"/>
                    </a:lnTo>
                    <a:lnTo>
                      <a:pt x="208" y="134"/>
                    </a:lnTo>
                    <a:lnTo>
                      <a:pt x="203" y="147"/>
                    </a:lnTo>
                    <a:lnTo>
                      <a:pt x="197" y="158"/>
                    </a:lnTo>
                    <a:lnTo>
                      <a:pt x="190" y="170"/>
                    </a:lnTo>
                    <a:lnTo>
                      <a:pt x="180" y="180"/>
                    </a:lnTo>
                    <a:lnTo>
                      <a:pt x="170" y="189"/>
                    </a:lnTo>
                    <a:lnTo>
                      <a:pt x="159" y="196"/>
                    </a:lnTo>
                    <a:lnTo>
                      <a:pt x="147" y="203"/>
                    </a:lnTo>
                    <a:lnTo>
                      <a:pt x="134" y="207"/>
                    </a:lnTo>
                    <a:lnTo>
                      <a:pt x="120" y="210"/>
                    </a:lnTo>
                    <a:lnTo>
                      <a:pt x="106" y="211"/>
                    </a:lnTo>
                    <a:lnTo>
                      <a:pt x="92" y="210"/>
                    </a:lnTo>
                    <a:lnTo>
                      <a:pt x="78" y="207"/>
                    </a:lnTo>
                    <a:lnTo>
                      <a:pt x="65" y="203"/>
                    </a:lnTo>
                    <a:lnTo>
                      <a:pt x="53" y="196"/>
                    </a:lnTo>
                    <a:lnTo>
                      <a:pt x="42" y="189"/>
                    </a:lnTo>
                    <a:lnTo>
                      <a:pt x="32" y="180"/>
                    </a:lnTo>
                    <a:lnTo>
                      <a:pt x="23" y="170"/>
                    </a:lnTo>
                    <a:lnTo>
                      <a:pt x="15" y="158"/>
                    </a:lnTo>
                    <a:lnTo>
                      <a:pt x="9" y="147"/>
                    </a:lnTo>
                    <a:lnTo>
                      <a:pt x="4" y="134"/>
                    </a:lnTo>
                    <a:lnTo>
                      <a:pt x="1" y="120"/>
                    </a:lnTo>
                    <a:lnTo>
                      <a:pt x="0" y="106"/>
                    </a:lnTo>
                    <a:lnTo>
                      <a:pt x="1" y="92"/>
                    </a:lnTo>
                    <a:lnTo>
                      <a:pt x="4" y="79"/>
                    </a:lnTo>
                    <a:lnTo>
                      <a:pt x="9" y="66"/>
                    </a:lnTo>
                    <a:lnTo>
                      <a:pt x="15" y="53"/>
                    </a:lnTo>
                    <a:lnTo>
                      <a:pt x="23" y="42"/>
                    </a:lnTo>
                    <a:lnTo>
                      <a:pt x="32" y="31"/>
                    </a:lnTo>
                    <a:lnTo>
                      <a:pt x="42" y="23"/>
                    </a:lnTo>
                    <a:lnTo>
                      <a:pt x="53" y="15"/>
                    </a:lnTo>
                    <a:lnTo>
                      <a:pt x="65" y="9"/>
                    </a:lnTo>
                    <a:lnTo>
                      <a:pt x="78" y="4"/>
                    </a:lnTo>
                    <a:lnTo>
                      <a:pt x="92" y="1"/>
                    </a:lnTo>
                    <a:lnTo>
                      <a:pt x="106" y="0"/>
                    </a:lnTo>
                    <a:close/>
                  </a:path>
                </a:pathLst>
              </a:custGeom>
              <a:solidFill>
                <a:srgbClr val="E5FFF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8230" name="Freeform 24"/>
              <p:cNvSpPr>
                <a:spLocks/>
              </p:cNvSpPr>
              <p:nvPr/>
            </p:nvSpPr>
            <p:spPr bwMode="auto">
              <a:xfrm>
                <a:off x="260" y="355"/>
                <a:ext cx="61" cy="62"/>
              </a:xfrm>
              <a:custGeom>
                <a:avLst/>
                <a:gdLst>
                  <a:gd name="T0" fmla="*/ 0 w 173"/>
                  <a:gd name="T1" fmla="*/ 0 h 173"/>
                  <a:gd name="T2" fmla="*/ 0 w 173"/>
                  <a:gd name="T3" fmla="*/ 0 h 173"/>
                  <a:gd name="T4" fmla="*/ 0 w 173"/>
                  <a:gd name="T5" fmla="*/ 0 h 173"/>
                  <a:gd name="T6" fmla="*/ 0 w 173"/>
                  <a:gd name="T7" fmla="*/ 0 h 173"/>
                  <a:gd name="T8" fmla="*/ 0 w 173"/>
                  <a:gd name="T9" fmla="*/ 0 h 173"/>
                  <a:gd name="T10" fmla="*/ 0 w 173"/>
                  <a:gd name="T11" fmla="*/ 0 h 173"/>
                  <a:gd name="T12" fmla="*/ 0 w 173"/>
                  <a:gd name="T13" fmla="*/ 0 h 173"/>
                  <a:gd name="T14" fmla="*/ 0 w 173"/>
                  <a:gd name="T15" fmla="*/ 0 h 173"/>
                  <a:gd name="T16" fmla="*/ 0 w 173"/>
                  <a:gd name="T17" fmla="*/ 0 h 173"/>
                  <a:gd name="T18" fmla="*/ 0 w 173"/>
                  <a:gd name="T19" fmla="*/ 0 h 173"/>
                  <a:gd name="T20" fmla="*/ 0 w 173"/>
                  <a:gd name="T21" fmla="*/ 0 h 173"/>
                  <a:gd name="T22" fmla="*/ 0 w 173"/>
                  <a:gd name="T23" fmla="*/ 0 h 173"/>
                  <a:gd name="T24" fmla="*/ 0 w 173"/>
                  <a:gd name="T25" fmla="*/ 0 h 173"/>
                  <a:gd name="T26" fmla="*/ 0 w 173"/>
                  <a:gd name="T27" fmla="*/ 0 h 173"/>
                  <a:gd name="T28" fmla="*/ 0 w 173"/>
                  <a:gd name="T29" fmla="*/ 0 h 173"/>
                  <a:gd name="T30" fmla="*/ 0 w 173"/>
                  <a:gd name="T31" fmla="*/ 0 h 173"/>
                  <a:gd name="T32" fmla="*/ 0 w 173"/>
                  <a:gd name="T33" fmla="*/ 0 h 173"/>
                  <a:gd name="T34" fmla="*/ 0 w 173"/>
                  <a:gd name="T35" fmla="*/ 0 h 173"/>
                  <a:gd name="T36" fmla="*/ 0 w 173"/>
                  <a:gd name="T37" fmla="*/ 0 h 173"/>
                  <a:gd name="T38" fmla="*/ 0 w 173"/>
                  <a:gd name="T39" fmla="*/ 0 h 173"/>
                  <a:gd name="T40" fmla="*/ 0 w 173"/>
                  <a:gd name="T41" fmla="*/ 0 h 173"/>
                  <a:gd name="T42" fmla="*/ 0 w 173"/>
                  <a:gd name="T43" fmla="*/ 0 h 173"/>
                  <a:gd name="T44" fmla="*/ 0 w 173"/>
                  <a:gd name="T45" fmla="*/ 0 h 173"/>
                  <a:gd name="T46" fmla="*/ 0 w 173"/>
                  <a:gd name="T47" fmla="*/ 0 h 173"/>
                  <a:gd name="T48" fmla="*/ 0 w 173"/>
                  <a:gd name="T49" fmla="*/ 0 h 173"/>
                  <a:gd name="T50" fmla="*/ 0 w 173"/>
                  <a:gd name="T51" fmla="*/ 0 h 173"/>
                  <a:gd name="T52" fmla="*/ 0 w 173"/>
                  <a:gd name="T53" fmla="*/ 0 h 173"/>
                  <a:gd name="T54" fmla="*/ 0 w 173"/>
                  <a:gd name="T55" fmla="*/ 0 h 173"/>
                  <a:gd name="T56" fmla="*/ 0 w 173"/>
                  <a:gd name="T57" fmla="*/ 0 h 173"/>
                  <a:gd name="T58" fmla="*/ 0 w 173"/>
                  <a:gd name="T59" fmla="*/ 0 h 173"/>
                  <a:gd name="T60" fmla="*/ 0 w 173"/>
                  <a:gd name="T61" fmla="*/ 0 h 173"/>
                  <a:gd name="T62" fmla="*/ 0 w 173"/>
                  <a:gd name="T63" fmla="*/ 0 h 173"/>
                  <a:gd name="T64" fmla="*/ 0 w 173"/>
                  <a:gd name="T65" fmla="*/ 0 h 173"/>
                  <a:gd name="T66" fmla="*/ 0 w 173"/>
                  <a:gd name="T67" fmla="*/ 0 h 173"/>
                  <a:gd name="T68" fmla="*/ 0 w 173"/>
                  <a:gd name="T69" fmla="*/ 0 h 173"/>
                  <a:gd name="T70" fmla="*/ 0 w 173"/>
                  <a:gd name="T71" fmla="*/ 0 h 173"/>
                  <a:gd name="T72" fmla="*/ 0 w 173"/>
                  <a:gd name="T73" fmla="*/ 0 h 173"/>
                  <a:gd name="T74" fmla="*/ 0 w 173"/>
                  <a:gd name="T75" fmla="*/ 0 h 173"/>
                  <a:gd name="T76" fmla="*/ 0 w 173"/>
                  <a:gd name="T77" fmla="*/ 0 h 173"/>
                  <a:gd name="T78" fmla="*/ 0 w 173"/>
                  <a:gd name="T79" fmla="*/ 0 h 173"/>
                  <a:gd name="T80" fmla="*/ 0 w 173"/>
                  <a:gd name="T81" fmla="*/ 0 h 173"/>
                  <a:gd name="T82" fmla="*/ 0 w 173"/>
                  <a:gd name="T83" fmla="*/ 0 h 173"/>
                  <a:gd name="T84" fmla="*/ 0 w 173"/>
                  <a:gd name="T85" fmla="*/ 0 h 173"/>
                  <a:gd name="T86" fmla="*/ 0 w 173"/>
                  <a:gd name="T87" fmla="*/ 0 h 173"/>
                  <a:gd name="T88" fmla="*/ 0 w 173"/>
                  <a:gd name="T89" fmla="*/ 0 h 173"/>
                  <a:gd name="T90" fmla="*/ 0 w 173"/>
                  <a:gd name="T91" fmla="*/ 0 h 173"/>
                  <a:gd name="T92" fmla="*/ 0 w 173"/>
                  <a:gd name="T93" fmla="*/ 0 h 173"/>
                  <a:gd name="T94" fmla="*/ 0 w 173"/>
                  <a:gd name="T95" fmla="*/ 0 h 173"/>
                  <a:gd name="T96" fmla="*/ 0 w 173"/>
                  <a:gd name="T97" fmla="*/ 0 h 173"/>
                  <a:gd name="T98" fmla="*/ 0 w 173"/>
                  <a:gd name="T99" fmla="*/ 0 h 17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73"/>
                  <a:gd name="T151" fmla="*/ 0 h 173"/>
                  <a:gd name="T152" fmla="*/ 173 w 173"/>
                  <a:gd name="T153" fmla="*/ 173 h 173"/>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73" h="173">
                    <a:moveTo>
                      <a:pt x="87" y="0"/>
                    </a:moveTo>
                    <a:lnTo>
                      <a:pt x="98" y="1"/>
                    </a:lnTo>
                    <a:lnTo>
                      <a:pt x="110" y="3"/>
                    </a:lnTo>
                    <a:lnTo>
                      <a:pt x="120" y="7"/>
                    </a:lnTo>
                    <a:lnTo>
                      <a:pt x="130" y="12"/>
                    </a:lnTo>
                    <a:lnTo>
                      <a:pt x="139" y="19"/>
                    </a:lnTo>
                    <a:lnTo>
                      <a:pt x="147" y="26"/>
                    </a:lnTo>
                    <a:lnTo>
                      <a:pt x="155" y="34"/>
                    </a:lnTo>
                    <a:lnTo>
                      <a:pt x="162" y="43"/>
                    </a:lnTo>
                    <a:lnTo>
                      <a:pt x="167" y="54"/>
                    </a:lnTo>
                    <a:lnTo>
                      <a:pt x="171" y="64"/>
                    </a:lnTo>
                    <a:lnTo>
                      <a:pt x="173" y="75"/>
                    </a:lnTo>
                    <a:lnTo>
                      <a:pt x="173" y="86"/>
                    </a:lnTo>
                    <a:lnTo>
                      <a:pt x="173" y="98"/>
                    </a:lnTo>
                    <a:lnTo>
                      <a:pt x="171" y="109"/>
                    </a:lnTo>
                    <a:lnTo>
                      <a:pt x="167" y="120"/>
                    </a:lnTo>
                    <a:lnTo>
                      <a:pt x="162" y="130"/>
                    </a:lnTo>
                    <a:lnTo>
                      <a:pt x="155" y="139"/>
                    </a:lnTo>
                    <a:lnTo>
                      <a:pt x="147" y="147"/>
                    </a:lnTo>
                    <a:lnTo>
                      <a:pt x="139" y="154"/>
                    </a:lnTo>
                    <a:lnTo>
                      <a:pt x="130" y="161"/>
                    </a:lnTo>
                    <a:lnTo>
                      <a:pt x="120" y="166"/>
                    </a:lnTo>
                    <a:lnTo>
                      <a:pt x="110" y="170"/>
                    </a:lnTo>
                    <a:lnTo>
                      <a:pt x="98" y="172"/>
                    </a:lnTo>
                    <a:lnTo>
                      <a:pt x="87" y="173"/>
                    </a:lnTo>
                    <a:lnTo>
                      <a:pt x="76" y="172"/>
                    </a:lnTo>
                    <a:lnTo>
                      <a:pt x="64" y="170"/>
                    </a:lnTo>
                    <a:lnTo>
                      <a:pt x="54" y="166"/>
                    </a:lnTo>
                    <a:lnTo>
                      <a:pt x="44" y="161"/>
                    </a:lnTo>
                    <a:lnTo>
                      <a:pt x="34" y="154"/>
                    </a:lnTo>
                    <a:lnTo>
                      <a:pt x="26" y="147"/>
                    </a:lnTo>
                    <a:lnTo>
                      <a:pt x="18" y="139"/>
                    </a:lnTo>
                    <a:lnTo>
                      <a:pt x="12" y="130"/>
                    </a:lnTo>
                    <a:lnTo>
                      <a:pt x="7" y="120"/>
                    </a:lnTo>
                    <a:lnTo>
                      <a:pt x="3" y="109"/>
                    </a:lnTo>
                    <a:lnTo>
                      <a:pt x="1" y="98"/>
                    </a:lnTo>
                    <a:lnTo>
                      <a:pt x="0" y="86"/>
                    </a:lnTo>
                    <a:lnTo>
                      <a:pt x="1" y="75"/>
                    </a:lnTo>
                    <a:lnTo>
                      <a:pt x="3" y="64"/>
                    </a:lnTo>
                    <a:lnTo>
                      <a:pt x="7" y="54"/>
                    </a:lnTo>
                    <a:lnTo>
                      <a:pt x="12" y="43"/>
                    </a:lnTo>
                    <a:lnTo>
                      <a:pt x="18" y="34"/>
                    </a:lnTo>
                    <a:lnTo>
                      <a:pt x="26" y="26"/>
                    </a:lnTo>
                    <a:lnTo>
                      <a:pt x="34" y="19"/>
                    </a:lnTo>
                    <a:lnTo>
                      <a:pt x="44" y="12"/>
                    </a:lnTo>
                    <a:lnTo>
                      <a:pt x="54" y="7"/>
                    </a:lnTo>
                    <a:lnTo>
                      <a:pt x="64" y="3"/>
                    </a:lnTo>
                    <a:lnTo>
                      <a:pt x="76" y="1"/>
                    </a:lnTo>
                    <a:lnTo>
                      <a:pt x="87" y="0"/>
                    </a:lnTo>
                    <a:close/>
                  </a:path>
                </a:pathLst>
              </a:custGeom>
              <a:solidFill>
                <a:srgbClr val="EDFFF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8231" name="Freeform 25"/>
              <p:cNvSpPr>
                <a:spLocks/>
              </p:cNvSpPr>
              <p:nvPr/>
            </p:nvSpPr>
            <p:spPr bwMode="auto">
              <a:xfrm>
                <a:off x="268" y="360"/>
                <a:ext cx="47" cy="46"/>
              </a:xfrm>
              <a:custGeom>
                <a:avLst/>
                <a:gdLst>
                  <a:gd name="T0" fmla="*/ 0 w 131"/>
                  <a:gd name="T1" fmla="*/ 0 h 131"/>
                  <a:gd name="T2" fmla="*/ 0 w 131"/>
                  <a:gd name="T3" fmla="*/ 0 h 131"/>
                  <a:gd name="T4" fmla="*/ 0 w 131"/>
                  <a:gd name="T5" fmla="*/ 0 h 131"/>
                  <a:gd name="T6" fmla="*/ 0 w 131"/>
                  <a:gd name="T7" fmla="*/ 0 h 131"/>
                  <a:gd name="T8" fmla="*/ 0 w 131"/>
                  <a:gd name="T9" fmla="*/ 0 h 131"/>
                  <a:gd name="T10" fmla="*/ 0 w 131"/>
                  <a:gd name="T11" fmla="*/ 0 h 131"/>
                  <a:gd name="T12" fmla="*/ 0 w 131"/>
                  <a:gd name="T13" fmla="*/ 0 h 131"/>
                  <a:gd name="T14" fmla="*/ 0 w 131"/>
                  <a:gd name="T15" fmla="*/ 0 h 131"/>
                  <a:gd name="T16" fmla="*/ 0 w 131"/>
                  <a:gd name="T17" fmla="*/ 0 h 131"/>
                  <a:gd name="T18" fmla="*/ 0 w 131"/>
                  <a:gd name="T19" fmla="*/ 0 h 131"/>
                  <a:gd name="T20" fmla="*/ 0 w 131"/>
                  <a:gd name="T21" fmla="*/ 0 h 131"/>
                  <a:gd name="T22" fmla="*/ 0 w 131"/>
                  <a:gd name="T23" fmla="*/ 0 h 131"/>
                  <a:gd name="T24" fmla="*/ 0 w 131"/>
                  <a:gd name="T25" fmla="*/ 0 h 131"/>
                  <a:gd name="T26" fmla="*/ 0 w 131"/>
                  <a:gd name="T27" fmla="*/ 0 h 131"/>
                  <a:gd name="T28" fmla="*/ 0 w 131"/>
                  <a:gd name="T29" fmla="*/ 0 h 131"/>
                  <a:gd name="T30" fmla="*/ 0 w 131"/>
                  <a:gd name="T31" fmla="*/ 0 h 131"/>
                  <a:gd name="T32" fmla="*/ 0 w 131"/>
                  <a:gd name="T33" fmla="*/ 0 h 131"/>
                  <a:gd name="T34" fmla="*/ 0 w 131"/>
                  <a:gd name="T35" fmla="*/ 0 h 131"/>
                  <a:gd name="T36" fmla="*/ 0 w 131"/>
                  <a:gd name="T37" fmla="*/ 0 h 131"/>
                  <a:gd name="T38" fmla="*/ 0 w 131"/>
                  <a:gd name="T39" fmla="*/ 0 h 131"/>
                  <a:gd name="T40" fmla="*/ 0 w 131"/>
                  <a:gd name="T41" fmla="*/ 0 h 131"/>
                  <a:gd name="T42" fmla="*/ 0 w 131"/>
                  <a:gd name="T43" fmla="*/ 0 h 131"/>
                  <a:gd name="T44" fmla="*/ 0 w 131"/>
                  <a:gd name="T45" fmla="*/ 0 h 131"/>
                  <a:gd name="T46" fmla="*/ 0 w 131"/>
                  <a:gd name="T47" fmla="*/ 0 h 131"/>
                  <a:gd name="T48" fmla="*/ 0 w 131"/>
                  <a:gd name="T49" fmla="*/ 0 h 131"/>
                  <a:gd name="T50" fmla="*/ 0 w 131"/>
                  <a:gd name="T51" fmla="*/ 0 h 131"/>
                  <a:gd name="T52" fmla="*/ 0 w 131"/>
                  <a:gd name="T53" fmla="*/ 0 h 131"/>
                  <a:gd name="T54" fmla="*/ 0 w 131"/>
                  <a:gd name="T55" fmla="*/ 0 h 131"/>
                  <a:gd name="T56" fmla="*/ 0 w 131"/>
                  <a:gd name="T57" fmla="*/ 0 h 131"/>
                  <a:gd name="T58" fmla="*/ 0 w 131"/>
                  <a:gd name="T59" fmla="*/ 0 h 131"/>
                  <a:gd name="T60" fmla="*/ 0 w 131"/>
                  <a:gd name="T61" fmla="*/ 0 h 131"/>
                  <a:gd name="T62" fmla="*/ 0 w 131"/>
                  <a:gd name="T63" fmla="*/ 0 h 131"/>
                  <a:gd name="T64" fmla="*/ 0 w 131"/>
                  <a:gd name="T65" fmla="*/ 0 h 131"/>
                  <a:gd name="T66" fmla="*/ 0 w 131"/>
                  <a:gd name="T67" fmla="*/ 0 h 131"/>
                  <a:gd name="T68" fmla="*/ 0 w 131"/>
                  <a:gd name="T69" fmla="*/ 0 h 131"/>
                  <a:gd name="T70" fmla="*/ 0 w 131"/>
                  <a:gd name="T71" fmla="*/ 0 h 131"/>
                  <a:gd name="T72" fmla="*/ 0 w 131"/>
                  <a:gd name="T73" fmla="*/ 0 h 131"/>
                  <a:gd name="T74" fmla="*/ 0 w 131"/>
                  <a:gd name="T75" fmla="*/ 0 h 131"/>
                  <a:gd name="T76" fmla="*/ 0 w 131"/>
                  <a:gd name="T77" fmla="*/ 0 h 131"/>
                  <a:gd name="T78" fmla="*/ 0 w 131"/>
                  <a:gd name="T79" fmla="*/ 0 h 131"/>
                  <a:gd name="T80" fmla="*/ 0 w 131"/>
                  <a:gd name="T81" fmla="*/ 0 h 131"/>
                  <a:gd name="T82" fmla="*/ 0 w 131"/>
                  <a:gd name="T83" fmla="*/ 0 h 131"/>
                  <a:gd name="T84" fmla="*/ 0 w 131"/>
                  <a:gd name="T85" fmla="*/ 0 h 131"/>
                  <a:gd name="T86" fmla="*/ 0 w 131"/>
                  <a:gd name="T87" fmla="*/ 0 h 131"/>
                  <a:gd name="T88" fmla="*/ 0 w 131"/>
                  <a:gd name="T89" fmla="*/ 0 h 131"/>
                  <a:gd name="T90" fmla="*/ 0 w 131"/>
                  <a:gd name="T91" fmla="*/ 0 h 131"/>
                  <a:gd name="T92" fmla="*/ 0 w 131"/>
                  <a:gd name="T93" fmla="*/ 0 h 131"/>
                  <a:gd name="T94" fmla="*/ 0 w 131"/>
                  <a:gd name="T95" fmla="*/ 0 h 131"/>
                  <a:gd name="T96" fmla="*/ 0 w 131"/>
                  <a:gd name="T97" fmla="*/ 0 h 131"/>
                  <a:gd name="T98" fmla="*/ 0 w 131"/>
                  <a:gd name="T99" fmla="*/ 0 h 13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31"/>
                  <a:gd name="T151" fmla="*/ 0 h 131"/>
                  <a:gd name="T152" fmla="*/ 131 w 131"/>
                  <a:gd name="T153" fmla="*/ 131 h 13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31" h="131">
                    <a:moveTo>
                      <a:pt x="65" y="0"/>
                    </a:moveTo>
                    <a:lnTo>
                      <a:pt x="75" y="1"/>
                    </a:lnTo>
                    <a:lnTo>
                      <a:pt x="83" y="3"/>
                    </a:lnTo>
                    <a:lnTo>
                      <a:pt x="91" y="5"/>
                    </a:lnTo>
                    <a:lnTo>
                      <a:pt x="99" y="9"/>
                    </a:lnTo>
                    <a:lnTo>
                      <a:pt x="105" y="14"/>
                    </a:lnTo>
                    <a:lnTo>
                      <a:pt x="112" y="20"/>
                    </a:lnTo>
                    <a:lnTo>
                      <a:pt x="117" y="26"/>
                    </a:lnTo>
                    <a:lnTo>
                      <a:pt x="122" y="33"/>
                    </a:lnTo>
                    <a:lnTo>
                      <a:pt x="126" y="40"/>
                    </a:lnTo>
                    <a:lnTo>
                      <a:pt x="129" y="48"/>
                    </a:lnTo>
                    <a:lnTo>
                      <a:pt x="131" y="57"/>
                    </a:lnTo>
                    <a:lnTo>
                      <a:pt x="131" y="65"/>
                    </a:lnTo>
                    <a:lnTo>
                      <a:pt x="131" y="74"/>
                    </a:lnTo>
                    <a:lnTo>
                      <a:pt x="129" y="83"/>
                    </a:lnTo>
                    <a:lnTo>
                      <a:pt x="126" y="91"/>
                    </a:lnTo>
                    <a:lnTo>
                      <a:pt x="122" y="99"/>
                    </a:lnTo>
                    <a:lnTo>
                      <a:pt x="117" y="106"/>
                    </a:lnTo>
                    <a:lnTo>
                      <a:pt x="112" y="112"/>
                    </a:lnTo>
                    <a:lnTo>
                      <a:pt x="105" y="117"/>
                    </a:lnTo>
                    <a:lnTo>
                      <a:pt x="99" y="122"/>
                    </a:lnTo>
                    <a:lnTo>
                      <a:pt x="91" y="126"/>
                    </a:lnTo>
                    <a:lnTo>
                      <a:pt x="83" y="129"/>
                    </a:lnTo>
                    <a:lnTo>
                      <a:pt x="75" y="131"/>
                    </a:lnTo>
                    <a:lnTo>
                      <a:pt x="65" y="131"/>
                    </a:lnTo>
                    <a:lnTo>
                      <a:pt x="56" y="131"/>
                    </a:lnTo>
                    <a:lnTo>
                      <a:pt x="48" y="129"/>
                    </a:lnTo>
                    <a:lnTo>
                      <a:pt x="40" y="126"/>
                    </a:lnTo>
                    <a:lnTo>
                      <a:pt x="32" y="122"/>
                    </a:lnTo>
                    <a:lnTo>
                      <a:pt x="26" y="117"/>
                    </a:lnTo>
                    <a:lnTo>
                      <a:pt x="19" y="112"/>
                    </a:lnTo>
                    <a:lnTo>
                      <a:pt x="14" y="106"/>
                    </a:lnTo>
                    <a:lnTo>
                      <a:pt x="9" y="98"/>
                    </a:lnTo>
                    <a:lnTo>
                      <a:pt x="5" y="91"/>
                    </a:lnTo>
                    <a:lnTo>
                      <a:pt x="2" y="83"/>
                    </a:lnTo>
                    <a:lnTo>
                      <a:pt x="0" y="74"/>
                    </a:lnTo>
                    <a:lnTo>
                      <a:pt x="0" y="65"/>
                    </a:lnTo>
                    <a:lnTo>
                      <a:pt x="0" y="57"/>
                    </a:lnTo>
                    <a:lnTo>
                      <a:pt x="2" y="48"/>
                    </a:lnTo>
                    <a:lnTo>
                      <a:pt x="5" y="40"/>
                    </a:lnTo>
                    <a:lnTo>
                      <a:pt x="9" y="33"/>
                    </a:lnTo>
                    <a:lnTo>
                      <a:pt x="14" y="26"/>
                    </a:lnTo>
                    <a:lnTo>
                      <a:pt x="19" y="20"/>
                    </a:lnTo>
                    <a:lnTo>
                      <a:pt x="26" y="14"/>
                    </a:lnTo>
                    <a:lnTo>
                      <a:pt x="32" y="9"/>
                    </a:lnTo>
                    <a:lnTo>
                      <a:pt x="40" y="5"/>
                    </a:lnTo>
                    <a:lnTo>
                      <a:pt x="48" y="3"/>
                    </a:lnTo>
                    <a:lnTo>
                      <a:pt x="56" y="1"/>
                    </a:lnTo>
                    <a:lnTo>
                      <a:pt x="65" y="0"/>
                    </a:lnTo>
                    <a:close/>
                  </a:path>
                </a:pathLst>
              </a:custGeom>
              <a:solidFill>
                <a:srgbClr val="F2FF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8232" name="Freeform 26"/>
              <p:cNvSpPr>
                <a:spLocks/>
              </p:cNvSpPr>
              <p:nvPr/>
            </p:nvSpPr>
            <p:spPr bwMode="auto">
              <a:xfrm>
                <a:off x="277" y="362"/>
                <a:ext cx="31" cy="33"/>
              </a:xfrm>
              <a:custGeom>
                <a:avLst/>
                <a:gdLst>
                  <a:gd name="T0" fmla="*/ 0 w 93"/>
                  <a:gd name="T1" fmla="*/ 0 h 93"/>
                  <a:gd name="T2" fmla="*/ 0 w 93"/>
                  <a:gd name="T3" fmla="*/ 0 h 93"/>
                  <a:gd name="T4" fmla="*/ 0 w 93"/>
                  <a:gd name="T5" fmla="*/ 0 h 93"/>
                  <a:gd name="T6" fmla="*/ 0 w 93"/>
                  <a:gd name="T7" fmla="*/ 0 h 93"/>
                  <a:gd name="T8" fmla="*/ 0 w 93"/>
                  <a:gd name="T9" fmla="*/ 0 h 93"/>
                  <a:gd name="T10" fmla="*/ 0 w 93"/>
                  <a:gd name="T11" fmla="*/ 0 h 93"/>
                  <a:gd name="T12" fmla="*/ 0 w 93"/>
                  <a:gd name="T13" fmla="*/ 0 h 93"/>
                  <a:gd name="T14" fmla="*/ 0 w 93"/>
                  <a:gd name="T15" fmla="*/ 0 h 93"/>
                  <a:gd name="T16" fmla="*/ 0 w 93"/>
                  <a:gd name="T17" fmla="*/ 0 h 93"/>
                  <a:gd name="T18" fmla="*/ 0 w 93"/>
                  <a:gd name="T19" fmla="*/ 0 h 93"/>
                  <a:gd name="T20" fmla="*/ 0 w 93"/>
                  <a:gd name="T21" fmla="*/ 0 h 93"/>
                  <a:gd name="T22" fmla="*/ 0 w 93"/>
                  <a:gd name="T23" fmla="*/ 0 h 93"/>
                  <a:gd name="T24" fmla="*/ 0 w 93"/>
                  <a:gd name="T25" fmla="*/ 0 h 93"/>
                  <a:gd name="T26" fmla="*/ 0 w 93"/>
                  <a:gd name="T27" fmla="*/ 0 h 93"/>
                  <a:gd name="T28" fmla="*/ 0 w 93"/>
                  <a:gd name="T29" fmla="*/ 0 h 93"/>
                  <a:gd name="T30" fmla="*/ 0 w 93"/>
                  <a:gd name="T31" fmla="*/ 0 h 93"/>
                  <a:gd name="T32" fmla="*/ 0 w 93"/>
                  <a:gd name="T33" fmla="*/ 0 h 93"/>
                  <a:gd name="T34" fmla="*/ 0 w 93"/>
                  <a:gd name="T35" fmla="*/ 0 h 93"/>
                  <a:gd name="T36" fmla="*/ 0 w 93"/>
                  <a:gd name="T37" fmla="*/ 0 h 93"/>
                  <a:gd name="T38" fmla="*/ 0 w 93"/>
                  <a:gd name="T39" fmla="*/ 0 h 93"/>
                  <a:gd name="T40" fmla="*/ 0 w 93"/>
                  <a:gd name="T41" fmla="*/ 0 h 93"/>
                  <a:gd name="T42" fmla="*/ 0 w 93"/>
                  <a:gd name="T43" fmla="*/ 0 h 93"/>
                  <a:gd name="T44" fmla="*/ 0 w 93"/>
                  <a:gd name="T45" fmla="*/ 0 h 93"/>
                  <a:gd name="T46" fmla="*/ 0 w 93"/>
                  <a:gd name="T47" fmla="*/ 0 h 93"/>
                  <a:gd name="T48" fmla="*/ 0 w 93"/>
                  <a:gd name="T49" fmla="*/ 0 h 93"/>
                  <a:gd name="T50" fmla="*/ 0 w 93"/>
                  <a:gd name="T51" fmla="*/ 0 h 93"/>
                  <a:gd name="T52" fmla="*/ 0 w 93"/>
                  <a:gd name="T53" fmla="*/ 0 h 93"/>
                  <a:gd name="T54" fmla="*/ 0 w 93"/>
                  <a:gd name="T55" fmla="*/ 0 h 93"/>
                  <a:gd name="T56" fmla="*/ 0 w 93"/>
                  <a:gd name="T57" fmla="*/ 0 h 93"/>
                  <a:gd name="T58" fmla="*/ 0 w 93"/>
                  <a:gd name="T59" fmla="*/ 0 h 93"/>
                  <a:gd name="T60" fmla="*/ 0 w 93"/>
                  <a:gd name="T61" fmla="*/ 0 h 93"/>
                  <a:gd name="T62" fmla="*/ 0 w 93"/>
                  <a:gd name="T63" fmla="*/ 0 h 93"/>
                  <a:gd name="T64" fmla="*/ 0 w 93"/>
                  <a:gd name="T65" fmla="*/ 0 h 93"/>
                  <a:gd name="T66" fmla="*/ 0 w 93"/>
                  <a:gd name="T67" fmla="*/ 0 h 93"/>
                  <a:gd name="T68" fmla="*/ 0 w 93"/>
                  <a:gd name="T69" fmla="*/ 0 h 93"/>
                  <a:gd name="T70" fmla="*/ 0 w 93"/>
                  <a:gd name="T71" fmla="*/ 0 h 93"/>
                  <a:gd name="T72" fmla="*/ 0 w 93"/>
                  <a:gd name="T73" fmla="*/ 0 h 93"/>
                  <a:gd name="T74" fmla="*/ 0 w 93"/>
                  <a:gd name="T75" fmla="*/ 0 h 93"/>
                  <a:gd name="T76" fmla="*/ 0 w 93"/>
                  <a:gd name="T77" fmla="*/ 0 h 93"/>
                  <a:gd name="T78" fmla="*/ 0 w 93"/>
                  <a:gd name="T79" fmla="*/ 0 h 93"/>
                  <a:gd name="T80" fmla="*/ 0 w 93"/>
                  <a:gd name="T81" fmla="*/ 0 h 93"/>
                  <a:gd name="T82" fmla="*/ 0 w 93"/>
                  <a:gd name="T83" fmla="*/ 0 h 93"/>
                  <a:gd name="T84" fmla="*/ 0 w 93"/>
                  <a:gd name="T85" fmla="*/ 0 h 93"/>
                  <a:gd name="T86" fmla="*/ 0 w 93"/>
                  <a:gd name="T87" fmla="*/ 0 h 93"/>
                  <a:gd name="T88" fmla="*/ 0 w 93"/>
                  <a:gd name="T89" fmla="*/ 0 h 93"/>
                  <a:gd name="T90" fmla="*/ 0 w 93"/>
                  <a:gd name="T91" fmla="*/ 0 h 93"/>
                  <a:gd name="T92" fmla="*/ 0 w 93"/>
                  <a:gd name="T93" fmla="*/ 0 h 93"/>
                  <a:gd name="T94" fmla="*/ 0 w 93"/>
                  <a:gd name="T95" fmla="*/ 0 h 93"/>
                  <a:gd name="T96" fmla="*/ 0 w 93"/>
                  <a:gd name="T97" fmla="*/ 0 h 93"/>
                  <a:gd name="T98" fmla="*/ 0 w 93"/>
                  <a:gd name="T99" fmla="*/ 0 h 9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93"/>
                  <a:gd name="T151" fmla="*/ 0 h 93"/>
                  <a:gd name="T152" fmla="*/ 93 w 93"/>
                  <a:gd name="T153" fmla="*/ 93 h 93"/>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93" h="93">
                    <a:moveTo>
                      <a:pt x="47" y="0"/>
                    </a:moveTo>
                    <a:lnTo>
                      <a:pt x="53" y="1"/>
                    </a:lnTo>
                    <a:lnTo>
                      <a:pt x="60" y="3"/>
                    </a:lnTo>
                    <a:lnTo>
                      <a:pt x="65" y="5"/>
                    </a:lnTo>
                    <a:lnTo>
                      <a:pt x="70" y="7"/>
                    </a:lnTo>
                    <a:lnTo>
                      <a:pt x="75" y="11"/>
                    </a:lnTo>
                    <a:lnTo>
                      <a:pt x="80" y="15"/>
                    </a:lnTo>
                    <a:lnTo>
                      <a:pt x="83" y="19"/>
                    </a:lnTo>
                    <a:lnTo>
                      <a:pt x="87" y="24"/>
                    </a:lnTo>
                    <a:lnTo>
                      <a:pt x="90" y="29"/>
                    </a:lnTo>
                    <a:lnTo>
                      <a:pt x="92" y="35"/>
                    </a:lnTo>
                    <a:lnTo>
                      <a:pt x="93" y="41"/>
                    </a:lnTo>
                    <a:lnTo>
                      <a:pt x="93" y="47"/>
                    </a:lnTo>
                    <a:lnTo>
                      <a:pt x="93" y="54"/>
                    </a:lnTo>
                    <a:lnTo>
                      <a:pt x="92" y="59"/>
                    </a:lnTo>
                    <a:lnTo>
                      <a:pt x="90" y="65"/>
                    </a:lnTo>
                    <a:lnTo>
                      <a:pt x="87" y="71"/>
                    </a:lnTo>
                    <a:lnTo>
                      <a:pt x="83" y="75"/>
                    </a:lnTo>
                    <a:lnTo>
                      <a:pt x="80" y="80"/>
                    </a:lnTo>
                    <a:lnTo>
                      <a:pt x="75" y="84"/>
                    </a:lnTo>
                    <a:lnTo>
                      <a:pt x="70" y="87"/>
                    </a:lnTo>
                    <a:lnTo>
                      <a:pt x="65" y="90"/>
                    </a:lnTo>
                    <a:lnTo>
                      <a:pt x="60" y="92"/>
                    </a:lnTo>
                    <a:lnTo>
                      <a:pt x="53" y="93"/>
                    </a:lnTo>
                    <a:lnTo>
                      <a:pt x="47" y="93"/>
                    </a:lnTo>
                    <a:lnTo>
                      <a:pt x="40" y="93"/>
                    </a:lnTo>
                    <a:lnTo>
                      <a:pt x="35" y="92"/>
                    </a:lnTo>
                    <a:lnTo>
                      <a:pt x="29" y="90"/>
                    </a:lnTo>
                    <a:lnTo>
                      <a:pt x="23" y="87"/>
                    </a:lnTo>
                    <a:lnTo>
                      <a:pt x="19" y="84"/>
                    </a:lnTo>
                    <a:lnTo>
                      <a:pt x="14" y="80"/>
                    </a:lnTo>
                    <a:lnTo>
                      <a:pt x="10" y="75"/>
                    </a:lnTo>
                    <a:lnTo>
                      <a:pt x="7" y="71"/>
                    </a:lnTo>
                    <a:lnTo>
                      <a:pt x="4" y="65"/>
                    </a:lnTo>
                    <a:lnTo>
                      <a:pt x="2" y="59"/>
                    </a:lnTo>
                    <a:lnTo>
                      <a:pt x="1" y="54"/>
                    </a:lnTo>
                    <a:lnTo>
                      <a:pt x="0" y="47"/>
                    </a:lnTo>
                    <a:lnTo>
                      <a:pt x="1" y="41"/>
                    </a:lnTo>
                    <a:lnTo>
                      <a:pt x="2" y="35"/>
                    </a:lnTo>
                    <a:lnTo>
                      <a:pt x="4" y="29"/>
                    </a:lnTo>
                    <a:lnTo>
                      <a:pt x="7" y="24"/>
                    </a:lnTo>
                    <a:lnTo>
                      <a:pt x="10" y="19"/>
                    </a:lnTo>
                    <a:lnTo>
                      <a:pt x="14" y="15"/>
                    </a:lnTo>
                    <a:lnTo>
                      <a:pt x="19" y="11"/>
                    </a:lnTo>
                    <a:lnTo>
                      <a:pt x="23" y="7"/>
                    </a:lnTo>
                    <a:lnTo>
                      <a:pt x="29" y="5"/>
                    </a:lnTo>
                    <a:lnTo>
                      <a:pt x="35" y="3"/>
                    </a:lnTo>
                    <a:lnTo>
                      <a:pt x="40" y="1"/>
                    </a:lnTo>
                    <a:lnTo>
                      <a:pt x="47" y="0"/>
                    </a:lnTo>
                    <a:close/>
                  </a:path>
                </a:pathLst>
              </a:custGeom>
              <a:solidFill>
                <a:srgbClr val="FAFFF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8233" name="Freeform 27"/>
              <p:cNvSpPr>
                <a:spLocks/>
              </p:cNvSpPr>
              <p:nvPr/>
            </p:nvSpPr>
            <p:spPr bwMode="auto">
              <a:xfrm>
                <a:off x="285" y="366"/>
                <a:ext cx="19" cy="20"/>
              </a:xfrm>
              <a:custGeom>
                <a:avLst/>
                <a:gdLst>
                  <a:gd name="T0" fmla="*/ 0 w 55"/>
                  <a:gd name="T1" fmla="*/ 0 h 55"/>
                  <a:gd name="T2" fmla="*/ 0 w 55"/>
                  <a:gd name="T3" fmla="*/ 0 h 55"/>
                  <a:gd name="T4" fmla="*/ 0 w 55"/>
                  <a:gd name="T5" fmla="*/ 0 h 55"/>
                  <a:gd name="T6" fmla="*/ 0 w 55"/>
                  <a:gd name="T7" fmla="*/ 0 h 55"/>
                  <a:gd name="T8" fmla="*/ 0 w 55"/>
                  <a:gd name="T9" fmla="*/ 0 h 55"/>
                  <a:gd name="T10" fmla="*/ 0 w 55"/>
                  <a:gd name="T11" fmla="*/ 0 h 55"/>
                  <a:gd name="T12" fmla="*/ 0 w 55"/>
                  <a:gd name="T13" fmla="*/ 0 h 55"/>
                  <a:gd name="T14" fmla="*/ 0 w 55"/>
                  <a:gd name="T15" fmla="*/ 0 h 55"/>
                  <a:gd name="T16" fmla="*/ 0 w 55"/>
                  <a:gd name="T17" fmla="*/ 0 h 55"/>
                  <a:gd name="T18" fmla="*/ 0 w 55"/>
                  <a:gd name="T19" fmla="*/ 0 h 55"/>
                  <a:gd name="T20" fmla="*/ 0 w 55"/>
                  <a:gd name="T21" fmla="*/ 0 h 55"/>
                  <a:gd name="T22" fmla="*/ 0 w 55"/>
                  <a:gd name="T23" fmla="*/ 0 h 55"/>
                  <a:gd name="T24" fmla="*/ 0 w 55"/>
                  <a:gd name="T25" fmla="*/ 0 h 55"/>
                  <a:gd name="T26" fmla="*/ 0 w 55"/>
                  <a:gd name="T27" fmla="*/ 0 h 55"/>
                  <a:gd name="T28" fmla="*/ 0 w 55"/>
                  <a:gd name="T29" fmla="*/ 0 h 55"/>
                  <a:gd name="T30" fmla="*/ 0 w 55"/>
                  <a:gd name="T31" fmla="*/ 0 h 55"/>
                  <a:gd name="T32" fmla="*/ 0 w 55"/>
                  <a:gd name="T33" fmla="*/ 0 h 55"/>
                  <a:gd name="T34" fmla="*/ 0 w 55"/>
                  <a:gd name="T35" fmla="*/ 0 h 55"/>
                  <a:gd name="T36" fmla="*/ 0 w 55"/>
                  <a:gd name="T37" fmla="*/ 0 h 55"/>
                  <a:gd name="T38" fmla="*/ 0 w 55"/>
                  <a:gd name="T39" fmla="*/ 0 h 55"/>
                  <a:gd name="T40" fmla="*/ 0 w 55"/>
                  <a:gd name="T41" fmla="*/ 0 h 55"/>
                  <a:gd name="T42" fmla="*/ 0 w 55"/>
                  <a:gd name="T43" fmla="*/ 0 h 55"/>
                  <a:gd name="T44" fmla="*/ 0 w 55"/>
                  <a:gd name="T45" fmla="*/ 0 h 55"/>
                  <a:gd name="T46" fmla="*/ 0 w 55"/>
                  <a:gd name="T47" fmla="*/ 0 h 55"/>
                  <a:gd name="T48" fmla="*/ 0 w 55"/>
                  <a:gd name="T49" fmla="*/ 0 h 55"/>
                  <a:gd name="T50" fmla="*/ 0 w 55"/>
                  <a:gd name="T51" fmla="*/ 0 h 55"/>
                  <a:gd name="T52" fmla="*/ 0 w 55"/>
                  <a:gd name="T53" fmla="*/ 0 h 55"/>
                  <a:gd name="T54" fmla="*/ 0 w 55"/>
                  <a:gd name="T55" fmla="*/ 0 h 55"/>
                  <a:gd name="T56" fmla="*/ 0 w 55"/>
                  <a:gd name="T57" fmla="*/ 0 h 55"/>
                  <a:gd name="T58" fmla="*/ 0 w 55"/>
                  <a:gd name="T59" fmla="*/ 0 h 55"/>
                  <a:gd name="T60" fmla="*/ 0 w 55"/>
                  <a:gd name="T61" fmla="*/ 0 h 55"/>
                  <a:gd name="T62" fmla="*/ 0 w 55"/>
                  <a:gd name="T63" fmla="*/ 0 h 55"/>
                  <a:gd name="T64" fmla="*/ 0 w 55"/>
                  <a:gd name="T65" fmla="*/ 0 h 55"/>
                  <a:gd name="T66" fmla="*/ 0 w 55"/>
                  <a:gd name="T67" fmla="*/ 0 h 55"/>
                  <a:gd name="T68" fmla="*/ 0 w 55"/>
                  <a:gd name="T69" fmla="*/ 0 h 55"/>
                  <a:gd name="T70" fmla="*/ 0 w 55"/>
                  <a:gd name="T71" fmla="*/ 0 h 55"/>
                  <a:gd name="T72" fmla="*/ 0 w 55"/>
                  <a:gd name="T73" fmla="*/ 0 h 55"/>
                  <a:gd name="T74" fmla="*/ 0 w 55"/>
                  <a:gd name="T75" fmla="*/ 0 h 55"/>
                  <a:gd name="T76" fmla="*/ 0 w 55"/>
                  <a:gd name="T77" fmla="*/ 0 h 55"/>
                  <a:gd name="T78" fmla="*/ 0 w 55"/>
                  <a:gd name="T79" fmla="*/ 0 h 55"/>
                  <a:gd name="T80" fmla="*/ 0 w 55"/>
                  <a:gd name="T81" fmla="*/ 0 h 55"/>
                  <a:gd name="T82" fmla="*/ 0 w 55"/>
                  <a:gd name="T83" fmla="*/ 0 h 55"/>
                  <a:gd name="T84" fmla="*/ 0 w 55"/>
                  <a:gd name="T85" fmla="*/ 0 h 55"/>
                  <a:gd name="T86" fmla="*/ 0 w 55"/>
                  <a:gd name="T87" fmla="*/ 0 h 55"/>
                  <a:gd name="T88" fmla="*/ 0 w 55"/>
                  <a:gd name="T89" fmla="*/ 0 h 55"/>
                  <a:gd name="T90" fmla="*/ 0 w 55"/>
                  <a:gd name="T91" fmla="*/ 0 h 55"/>
                  <a:gd name="T92" fmla="*/ 0 w 55"/>
                  <a:gd name="T93" fmla="*/ 0 h 55"/>
                  <a:gd name="T94" fmla="*/ 0 w 55"/>
                  <a:gd name="T95" fmla="*/ 0 h 55"/>
                  <a:gd name="T96" fmla="*/ 0 w 55"/>
                  <a:gd name="T97" fmla="*/ 0 h 55"/>
                  <a:gd name="T98" fmla="*/ 0 w 55"/>
                  <a:gd name="T99" fmla="*/ 0 h 5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55"/>
                  <a:gd name="T151" fmla="*/ 0 h 55"/>
                  <a:gd name="T152" fmla="*/ 55 w 55"/>
                  <a:gd name="T153" fmla="*/ 55 h 55"/>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55" h="55">
                    <a:moveTo>
                      <a:pt x="55" y="27"/>
                    </a:moveTo>
                    <a:lnTo>
                      <a:pt x="55" y="24"/>
                    </a:lnTo>
                    <a:lnTo>
                      <a:pt x="54" y="20"/>
                    </a:lnTo>
                    <a:lnTo>
                      <a:pt x="53" y="17"/>
                    </a:lnTo>
                    <a:lnTo>
                      <a:pt x="52" y="14"/>
                    </a:lnTo>
                    <a:lnTo>
                      <a:pt x="49" y="11"/>
                    </a:lnTo>
                    <a:lnTo>
                      <a:pt x="47" y="8"/>
                    </a:lnTo>
                    <a:lnTo>
                      <a:pt x="45" y="6"/>
                    </a:lnTo>
                    <a:lnTo>
                      <a:pt x="42" y="4"/>
                    </a:lnTo>
                    <a:lnTo>
                      <a:pt x="39" y="3"/>
                    </a:lnTo>
                    <a:lnTo>
                      <a:pt x="35" y="1"/>
                    </a:lnTo>
                    <a:lnTo>
                      <a:pt x="32" y="1"/>
                    </a:lnTo>
                    <a:lnTo>
                      <a:pt x="28" y="0"/>
                    </a:lnTo>
                    <a:lnTo>
                      <a:pt x="24" y="1"/>
                    </a:lnTo>
                    <a:lnTo>
                      <a:pt x="20" y="1"/>
                    </a:lnTo>
                    <a:lnTo>
                      <a:pt x="17" y="3"/>
                    </a:lnTo>
                    <a:lnTo>
                      <a:pt x="14" y="4"/>
                    </a:lnTo>
                    <a:lnTo>
                      <a:pt x="11" y="6"/>
                    </a:lnTo>
                    <a:lnTo>
                      <a:pt x="8" y="8"/>
                    </a:lnTo>
                    <a:lnTo>
                      <a:pt x="6" y="11"/>
                    </a:lnTo>
                    <a:lnTo>
                      <a:pt x="4" y="14"/>
                    </a:lnTo>
                    <a:lnTo>
                      <a:pt x="2" y="17"/>
                    </a:lnTo>
                    <a:lnTo>
                      <a:pt x="1" y="20"/>
                    </a:lnTo>
                    <a:lnTo>
                      <a:pt x="0" y="24"/>
                    </a:lnTo>
                    <a:lnTo>
                      <a:pt x="0" y="27"/>
                    </a:lnTo>
                    <a:lnTo>
                      <a:pt x="0" y="31"/>
                    </a:lnTo>
                    <a:lnTo>
                      <a:pt x="1" y="35"/>
                    </a:lnTo>
                    <a:lnTo>
                      <a:pt x="2" y="39"/>
                    </a:lnTo>
                    <a:lnTo>
                      <a:pt x="4" y="42"/>
                    </a:lnTo>
                    <a:lnTo>
                      <a:pt x="6" y="45"/>
                    </a:lnTo>
                    <a:lnTo>
                      <a:pt x="8" y="48"/>
                    </a:lnTo>
                    <a:lnTo>
                      <a:pt x="11" y="50"/>
                    </a:lnTo>
                    <a:lnTo>
                      <a:pt x="14" y="52"/>
                    </a:lnTo>
                    <a:lnTo>
                      <a:pt x="17" y="53"/>
                    </a:lnTo>
                    <a:lnTo>
                      <a:pt x="20" y="55"/>
                    </a:lnTo>
                    <a:lnTo>
                      <a:pt x="24" y="55"/>
                    </a:lnTo>
                    <a:lnTo>
                      <a:pt x="28" y="55"/>
                    </a:lnTo>
                    <a:lnTo>
                      <a:pt x="32" y="55"/>
                    </a:lnTo>
                    <a:lnTo>
                      <a:pt x="35" y="55"/>
                    </a:lnTo>
                    <a:lnTo>
                      <a:pt x="39" y="53"/>
                    </a:lnTo>
                    <a:lnTo>
                      <a:pt x="42" y="52"/>
                    </a:lnTo>
                    <a:lnTo>
                      <a:pt x="45" y="50"/>
                    </a:lnTo>
                    <a:lnTo>
                      <a:pt x="47" y="48"/>
                    </a:lnTo>
                    <a:lnTo>
                      <a:pt x="49" y="45"/>
                    </a:lnTo>
                    <a:lnTo>
                      <a:pt x="52" y="42"/>
                    </a:lnTo>
                    <a:lnTo>
                      <a:pt x="53" y="39"/>
                    </a:lnTo>
                    <a:lnTo>
                      <a:pt x="54" y="35"/>
                    </a:lnTo>
                    <a:lnTo>
                      <a:pt x="55" y="31"/>
                    </a:lnTo>
                    <a:lnTo>
                      <a:pt x="55" y="2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8234" name="Freeform 28"/>
              <p:cNvSpPr>
                <a:spLocks noEditPoints="1"/>
              </p:cNvSpPr>
              <p:nvPr/>
            </p:nvSpPr>
            <p:spPr bwMode="auto">
              <a:xfrm>
                <a:off x="266" y="120"/>
                <a:ext cx="553" cy="860"/>
              </a:xfrm>
              <a:custGeom>
                <a:avLst/>
                <a:gdLst>
                  <a:gd name="T0" fmla="*/ 0 w 1609"/>
                  <a:gd name="T1" fmla="*/ 0 h 2505"/>
                  <a:gd name="T2" fmla="*/ 0 w 1609"/>
                  <a:gd name="T3" fmla="*/ 0 h 2505"/>
                  <a:gd name="T4" fmla="*/ 0 w 1609"/>
                  <a:gd name="T5" fmla="*/ 0 h 2505"/>
                  <a:gd name="T6" fmla="*/ 0 w 1609"/>
                  <a:gd name="T7" fmla="*/ 0 h 2505"/>
                  <a:gd name="T8" fmla="*/ 0 w 1609"/>
                  <a:gd name="T9" fmla="*/ 0 h 2505"/>
                  <a:gd name="T10" fmla="*/ 0 w 1609"/>
                  <a:gd name="T11" fmla="*/ 0 h 2505"/>
                  <a:gd name="T12" fmla="*/ 0 w 1609"/>
                  <a:gd name="T13" fmla="*/ 0 h 2505"/>
                  <a:gd name="T14" fmla="*/ 0 w 1609"/>
                  <a:gd name="T15" fmla="*/ 0 h 2505"/>
                  <a:gd name="T16" fmla="*/ 0 w 1609"/>
                  <a:gd name="T17" fmla="*/ 0 h 2505"/>
                  <a:gd name="T18" fmla="*/ 0 w 1609"/>
                  <a:gd name="T19" fmla="*/ 0 h 2505"/>
                  <a:gd name="T20" fmla="*/ 0 w 1609"/>
                  <a:gd name="T21" fmla="*/ 0 h 2505"/>
                  <a:gd name="T22" fmla="*/ 0 w 1609"/>
                  <a:gd name="T23" fmla="*/ 0 h 2505"/>
                  <a:gd name="T24" fmla="*/ 0 w 1609"/>
                  <a:gd name="T25" fmla="*/ 0 h 2505"/>
                  <a:gd name="T26" fmla="*/ 0 w 1609"/>
                  <a:gd name="T27" fmla="*/ 0 h 2505"/>
                  <a:gd name="T28" fmla="*/ 0 w 1609"/>
                  <a:gd name="T29" fmla="*/ 0 h 2505"/>
                  <a:gd name="T30" fmla="*/ 0 w 1609"/>
                  <a:gd name="T31" fmla="*/ 0 h 2505"/>
                  <a:gd name="T32" fmla="*/ 0 w 1609"/>
                  <a:gd name="T33" fmla="*/ 0 h 2505"/>
                  <a:gd name="T34" fmla="*/ 0 w 1609"/>
                  <a:gd name="T35" fmla="*/ 0 h 2505"/>
                  <a:gd name="T36" fmla="*/ 0 w 1609"/>
                  <a:gd name="T37" fmla="*/ 0 h 2505"/>
                  <a:gd name="T38" fmla="*/ 0 w 1609"/>
                  <a:gd name="T39" fmla="*/ 0 h 2505"/>
                  <a:gd name="T40" fmla="*/ 0 w 1609"/>
                  <a:gd name="T41" fmla="*/ 0 h 2505"/>
                  <a:gd name="T42" fmla="*/ 0 w 1609"/>
                  <a:gd name="T43" fmla="*/ 0 h 2505"/>
                  <a:gd name="T44" fmla="*/ 0 w 1609"/>
                  <a:gd name="T45" fmla="*/ 0 h 2505"/>
                  <a:gd name="T46" fmla="*/ 0 w 1609"/>
                  <a:gd name="T47" fmla="*/ 0 h 2505"/>
                  <a:gd name="T48" fmla="*/ 0 w 1609"/>
                  <a:gd name="T49" fmla="*/ 0 h 2505"/>
                  <a:gd name="T50" fmla="*/ 0 w 1609"/>
                  <a:gd name="T51" fmla="*/ 0 h 2505"/>
                  <a:gd name="T52" fmla="*/ 0 w 1609"/>
                  <a:gd name="T53" fmla="*/ 0 h 2505"/>
                  <a:gd name="T54" fmla="*/ 0 w 1609"/>
                  <a:gd name="T55" fmla="*/ 0 h 2505"/>
                  <a:gd name="T56" fmla="*/ 0 w 1609"/>
                  <a:gd name="T57" fmla="*/ 0 h 2505"/>
                  <a:gd name="T58" fmla="*/ 0 w 1609"/>
                  <a:gd name="T59" fmla="*/ 0 h 2505"/>
                  <a:gd name="T60" fmla="*/ 0 w 1609"/>
                  <a:gd name="T61" fmla="*/ 0 h 2505"/>
                  <a:gd name="T62" fmla="*/ 0 w 1609"/>
                  <a:gd name="T63" fmla="*/ 0 h 2505"/>
                  <a:gd name="T64" fmla="*/ 0 w 1609"/>
                  <a:gd name="T65" fmla="*/ 0 h 2505"/>
                  <a:gd name="T66" fmla="*/ 0 w 1609"/>
                  <a:gd name="T67" fmla="*/ 0 h 2505"/>
                  <a:gd name="T68" fmla="*/ 0 w 1609"/>
                  <a:gd name="T69" fmla="*/ 0 h 2505"/>
                  <a:gd name="T70" fmla="*/ 0 w 1609"/>
                  <a:gd name="T71" fmla="*/ 0 h 2505"/>
                  <a:gd name="T72" fmla="*/ 0 w 1609"/>
                  <a:gd name="T73" fmla="*/ 0 h 2505"/>
                  <a:gd name="T74" fmla="*/ 0 w 1609"/>
                  <a:gd name="T75" fmla="*/ 0 h 2505"/>
                  <a:gd name="T76" fmla="*/ 0 w 1609"/>
                  <a:gd name="T77" fmla="*/ 0 h 2505"/>
                  <a:gd name="T78" fmla="*/ 0 w 1609"/>
                  <a:gd name="T79" fmla="*/ 0 h 2505"/>
                  <a:gd name="T80" fmla="*/ 0 w 1609"/>
                  <a:gd name="T81" fmla="*/ 0 h 2505"/>
                  <a:gd name="T82" fmla="*/ 0 w 1609"/>
                  <a:gd name="T83" fmla="*/ 0 h 2505"/>
                  <a:gd name="T84" fmla="*/ 0 w 1609"/>
                  <a:gd name="T85" fmla="*/ 0 h 2505"/>
                  <a:gd name="T86" fmla="*/ 0 w 1609"/>
                  <a:gd name="T87" fmla="*/ 0 h 2505"/>
                  <a:gd name="T88" fmla="*/ 0 w 1609"/>
                  <a:gd name="T89" fmla="*/ 0 h 2505"/>
                  <a:gd name="T90" fmla="*/ 0 w 1609"/>
                  <a:gd name="T91" fmla="*/ 0 h 2505"/>
                  <a:gd name="T92" fmla="*/ 0 w 1609"/>
                  <a:gd name="T93" fmla="*/ 0 h 2505"/>
                  <a:gd name="T94" fmla="*/ 0 w 1609"/>
                  <a:gd name="T95" fmla="*/ 0 h 2505"/>
                  <a:gd name="T96" fmla="*/ 0 w 1609"/>
                  <a:gd name="T97" fmla="*/ 0 h 2505"/>
                  <a:gd name="T98" fmla="*/ 0 w 1609"/>
                  <a:gd name="T99" fmla="*/ 0 h 2505"/>
                  <a:gd name="T100" fmla="*/ 0 w 1609"/>
                  <a:gd name="T101" fmla="*/ 0 h 2505"/>
                  <a:gd name="T102" fmla="*/ 0 w 1609"/>
                  <a:gd name="T103" fmla="*/ 0 h 2505"/>
                  <a:gd name="T104" fmla="*/ 0 w 1609"/>
                  <a:gd name="T105" fmla="*/ 0 h 2505"/>
                  <a:gd name="T106" fmla="*/ 0 w 1609"/>
                  <a:gd name="T107" fmla="*/ 0 h 2505"/>
                  <a:gd name="T108" fmla="*/ 0 w 1609"/>
                  <a:gd name="T109" fmla="*/ 0 h 2505"/>
                  <a:gd name="T110" fmla="*/ 0 w 1609"/>
                  <a:gd name="T111" fmla="*/ 0 h 2505"/>
                  <a:gd name="T112" fmla="*/ 0 w 1609"/>
                  <a:gd name="T113" fmla="*/ 0 h 2505"/>
                  <a:gd name="T114" fmla="*/ 0 w 1609"/>
                  <a:gd name="T115" fmla="*/ 0 h 2505"/>
                  <a:gd name="T116" fmla="*/ 0 w 1609"/>
                  <a:gd name="T117" fmla="*/ 0 h 2505"/>
                  <a:gd name="T118" fmla="*/ 0 w 1609"/>
                  <a:gd name="T119" fmla="*/ 0 h 2505"/>
                  <a:gd name="T120" fmla="*/ 0 w 1609"/>
                  <a:gd name="T121" fmla="*/ 0 h 2505"/>
                  <a:gd name="T122" fmla="*/ 0 w 1609"/>
                  <a:gd name="T123" fmla="*/ 0 h 2505"/>
                  <a:gd name="T124" fmla="*/ 0 w 1609"/>
                  <a:gd name="T125" fmla="*/ 0 h 2505"/>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609"/>
                  <a:gd name="T190" fmla="*/ 0 h 2505"/>
                  <a:gd name="T191" fmla="*/ 1609 w 1609"/>
                  <a:gd name="T192" fmla="*/ 2505 h 2505"/>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609" h="2505">
                    <a:moveTo>
                      <a:pt x="560" y="4"/>
                    </a:moveTo>
                    <a:lnTo>
                      <a:pt x="563" y="7"/>
                    </a:lnTo>
                    <a:lnTo>
                      <a:pt x="566" y="10"/>
                    </a:lnTo>
                    <a:lnTo>
                      <a:pt x="569" y="13"/>
                    </a:lnTo>
                    <a:lnTo>
                      <a:pt x="569" y="18"/>
                    </a:lnTo>
                    <a:lnTo>
                      <a:pt x="572" y="16"/>
                    </a:lnTo>
                    <a:lnTo>
                      <a:pt x="574" y="12"/>
                    </a:lnTo>
                    <a:lnTo>
                      <a:pt x="574" y="9"/>
                    </a:lnTo>
                    <a:lnTo>
                      <a:pt x="578" y="7"/>
                    </a:lnTo>
                    <a:lnTo>
                      <a:pt x="579" y="12"/>
                    </a:lnTo>
                    <a:lnTo>
                      <a:pt x="581" y="16"/>
                    </a:lnTo>
                    <a:lnTo>
                      <a:pt x="583" y="20"/>
                    </a:lnTo>
                    <a:lnTo>
                      <a:pt x="580" y="25"/>
                    </a:lnTo>
                    <a:lnTo>
                      <a:pt x="581" y="29"/>
                    </a:lnTo>
                    <a:lnTo>
                      <a:pt x="582" y="33"/>
                    </a:lnTo>
                    <a:lnTo>
                      <a:pt x="583" y="36"/>
                    </a:lnTo>
                    <a:lnTo>
                      <a:pt x="583" y="40"/>
                    </a:lnTo>
                    <a:lnTo>
                      <a:pt x="583" y="45"/>
                    </a:lnTo>
                    <a:lnTo>
                      <a:pt x="583" y="48"/>
                    </a:lnTo>
                    <a:lnTo>
                      <a:pt x="585" y="53"/>
                    </a:lnTo>
                    <a:lnTo>
                      <a:pt x="586" y="55"/>
                    </a:lnTo>
                    <a:lnTo>
                      <a:pt x="584" y="58"/>
                    </a:lnTo>
                    <a:lnTo>
                      <a:pt x="583" y="61"/>
                    </a:lnTo>
                    <a:lnTo>
                      <a:pt x="583" y="64"/>
                    </a:lnTo>
                    <a:lnTo>
                      <a:pt x="585" y="66"/>
                    </a:lnTo>
                    <a:lnTo>
                      <a:pt x="585" y="70"/>
                    </a:lnTo>
                    <a:lnTo>
                      <a:pt x="586" y="72"/>
                    </a:lnTo>
                    <a:lnTo>
                      <a:pt x="585" y="75"/>
                    </a:lnTo>
                    <a:lnTo>
                      <a:pt x="583" y="78"/>
                    </a:lnTo>
                    <a:lnTo>
                      <a:pt x="583" y="83"/>
                    </a:lnTo>
                    <a:lnTo>
                      <a:pt x="583" y="86"/>
                    </a:lnTo>
                    <a:lnTo>
                      <a:pt x="582" y="90"/>
                    </a:lnTo>
                    <a:lnTo>
                      <a:pt x="581" y="93"/>
                    </a:lnTo>
                    <a:lnTo>
                      <a:pt x="581" y="98"/>
                    </a:lnTo>
                    <a:lnTo>
                      <a:pt x="581" y="101"/>
                    </a:lnTo>
                    <a:lnTo>
                      <a:pt x="583" y="105"/>
                    </a:lnTo>
                    <a:lnTo>
                      <a:pt x="586" y="108"/>
                    </a:lnTo>
                    <a:lnTo>
                      <a:pt x="587" y="113"/>
                    </a:lnTo>
                    <a:lnTo>
                      <a:pt x="585" y="117"/>
                    </a:lnTo>
                    <a:lnTo>
                      <a:pt x="582" y="121"/>
                    </a:lnTo>
                    <a:lnTo>
                      <a:pt x="581" y="126"/>
                    </a:lnTo>
                    <a:lnTo>
                      <a:pt x="578" y="127"/>
                    </a:lnTo>
                    <a:lnTo>
                      <a:pt x="575" y="125"/>
                    </a:lnTo>
                    <a:lnTo>
                      <a:pt x="573" y="125"/>
                    </a:lnTo>
                    <a:lnTo>
                      <a:pt x="571" y="126"/>
                    </a:lnTo>
                    <a:lnTo>
                      <a:pt x="574" y="131"/>
                    </a:lnTo>
                    <a:lnTo>
                      <a:pt x="579" y="134"/>
                    </a:lnTo>
                    <a:lnTo>
                      <a:pt x="583" y="138"/>
                    </a:lnTo>
                    <a:lnTo>
                      <a:pt x="582" y="145"/>
                    </a:lnTo>
                    <a:lnTo>
                      <a:pt x="579" y="145"/>
                    </a:lnTo>
                    <a:lnTo>
                      <a:pt x="576" y="148"/>
                    </a:lnTo>
                    <a:lnTo>
                      <a:pt x="576" y="152"/>
                    </a:lnTo>
                    <a:lnTo>
                      <a:pt x="576" y="155"/>
                    </a:lnTo>
                    <a:lnTo>
                      <a:pt x="577" y="158"/>
                    </a:lnTo>
                    <a:lnTo>
                      <a:pt x="577" y="162"/>
                    </a:lnTo>
                    <a:lnTo>
                      <a:pt x="575" y="165"/>
                    </a:lnTo>
                    <a:lnTo>
                      <a:pt x="572" y="168"/>
                    </a:lnTo>
                    <a:lnTo>
                      <a:pt x="572" y="172"/>
                    </a:lnTo>
                    <a:lnTo>
                      <a:pt x="572" y="175"/>
                    </a:lnTo>
                    <a:lnTo>
                      <a:pt x="573" y="178"/>
                    </a:lnTo>
                    <a:lnTo>
                      <a:pt x="574" y="181"/>
                    </a:lnTo>
                    <a:lnTo>
                      <a:pt x="574" y="183"/>
                    </a:lnTo>
                    <a:lnTo>
                      <a:pt x="574" y="186"/>
                    </a:lnTo>
                    <a:lnTo>
                      <a:pt x="574" y="189"/>
                    </a:lnTo>
                    <a:lnTo>
                      <a:pt x="574" y="192"/>
                    </a:lnTo>
                    <a:lnTo>
                      <a:pt x="575" y="193"/>
                    </a:lnTo>
                    <a:lnTo>
                      <a:pt x="576" y="196"/>
                    </a:lnTo>
                    <a:lnTo>
                      <a:pt x="576" y="198"/>
                    </a:lnTo>
                    <a:lnTo>
                      <a:pt x="576" y="200"/>
                    </a:lnTo>
                    <a:lnTo>
                      <a:pt x="571" y="199"/>
                    </a:lnTo>
                    <a:lnTo>
                      <a:pt x="567" y="201"/>
                    </a:lnTo>
                    <a:lnTo>
                      <a:pt x="566" y="205"/>
                    </a:lnTo>
                    <a:lnTo>
                      <a:pt x="566" y="209"/>
                    </a:lnTo>
                    <a:lnTo>
                      <a:pt x="569" y="212"/>
                    </a:lnTo>
                    <a:lnTo>
                      <a:pt x="569" y="215"/>
                    </a:lnTo>
                    <a:lnTo>
                      <a:pt x="569" y="218"/>
                    </a:lnTo>
                    <a:lnTo>
                      <a:pt x="572" y="220"/>
                    </a:lnTo>
                    <a:lnTo>
                      <a:pt x="572" y="227"/>
                    </a:lnTo>
                    <a:lnTo>
                      <a:pt x="570" y="233"/>
                    </a:lnTo>
                    <a:lnTo>
                      <a:pt x="568" y="239"/>
                    </a:lnTo>
                    <a:lnTo>
                      <a:pt x="566" y="245"/>
                    </a:lnTo>
                    <a:lnTo>
                      <a:pt x="564" y="251"/>
                    </a:lnTo>
                    <a:lnTo>
                      <a:pt x="562" y="256"/>
                    </a:lnTo>
                    <a:lnTo>
                      <a:pt x="560" y="263"/>
                    </a:lnTo>
                    <a:lnTo>
                      <a:pt x="560" y="270"/>
                    </a:lnTo>
                    <a:lnTo>
                      <a:pt x="559" y="271"/>
                    </a:lnTo>
                    <a:lnTo>
                      <a:pt x="558" y="271"/>
                    </a:lnTo>
                    <a:lnTo>
                      <a:pt x="557" y="272"/>
                    </a:lnTo>
                    <a:lnTo>
                      <a:pt x="555" y="271"/>
                    </a:lnTo>
                    <a:lnTo>
                      <a:pt x="554" y="270"/>
                    </a:lnTo>
                    <a:lnTo>
                      <a:pt x="553" y="271"/>
                    </a:lnTo>
                    <a:lnTo>
                      <a:pt x="553" y="273"/>
                    </a:lnTo>
                    <a:lnTo>
                      <a:pt x="553" y="275"/>
                    </a:lnTo>
                    <a:lnTo>
                      <a:pt x="551" y="279"/>
                    </a:lnTo>
                    <a:lnTo>
                      <a:pt x="554" y="282"/>
                    </a:lnTo>
                    <a:lnTo>
                      <a:pt x="556" y="284"/>
                    </a:lnTo>
                    <a:lnTo>
                      <a:pt x="559" y="286"/>
                    </a:lnTo>
                    <a:lnTo>
                      <a:pt x="561" y="288"/>
                    </a:lnTo>
                    <a:lnTo>
                      <a:pt x="563" y="290"/>
                    </a:lnTo>
                    <a:lnTo>
                      <a:pt x="561" y="292"/>
                    </a:lnTo>
                    <a:lnTo>
                      <a:pt x="557" y="295"/>
                    </a:lnTo>
                    <a:lnTo>
                      <a:pt x="559" y="298"/>
                    </a:lnTo>
                    <a:lnTo>
                      <a:pt x="560" y="301"/>
                    </a:lnTo>
                    <a:lnTo>
                      <a:pt x="560" y="305"/>
                    </a:lnTo>
                    <a:lnTo>
                      <a:pt x="558" y="308"/>
                    </a:lnTo>
                    <a:lnTo>
                      <a:pt x="557" y="312"/>
                    </a:lnTo>
                    <a:lnTo>
                      <a:pt x="557" y="316"/>
                    </a:lnTo>
                    <a:lnTo>
                      <a:pt x="558" y="322"/>
                    </a:lnTo>
                    <a:lnTo>
                      <a:pt x="559" y="327"/>
                    </a:lnTo>
                    <a:lnTo>
                      <a:pt x="558" y="331"/>
                    </a:lnTo>
                    <a:lnTo>
                      <a:pt x="557" y="335"/>
                    </a:lnTo>
                    <a:lnTo>
                      <a:pt x="554" y="336"/>
                    </a:lnTo>
                    <a:lnTo>
                      <a:pt x="548" y="337"/>
                    </a:lnTo>
                    <a:lnTo>
                      <a:pt x="548" y="339"/>
                    </a:lnTo>
                    <a:lnTo>
                      <a:pt x="549" y="341"/>
                    </a:lnTo>
                    <a:lnTo>
                      <a:pt x="550" y="342"/>
                    </a:lnTo>
                    <a:lnTo>
                      <a:pt x="553" y="344"/>
                    </a:lnTo>
                    <a:lnTo>
                      <a:pt x="554" y="347"/>
                    </a:lnTo>
                    <a:lnTo>
                      <a:pt x="555" y="352"/>
                    </a:lnTo>
                    <a:lnTo>
                      <a:pt x="555" y="356"/>
                    </a:lnTo>
                    <a:lnTo>
                      <a:pt x="555" y="361"/>
                    </a:lnTo>
                    <a:lnTo>
                      <a:pt x="555" y="365"/>
                    </a:lnTo>
                    <a:lnTo>
                      <a:pt x="555" y="369"/>
                    </a:lnTo>
                    <a:lnTo>
                      <a:pt x="555" y="373"/>
                    </a:lnTo>
                    <a:lnTo>
                      <a:pt x="557" y="377"/>
                    </a:lnTo>
                    <a:lnTo>
                      <a:pt x="555" y="380"/>
                    </a:lnTo>
                    <a:lnTo>
                      <a:pt x="555" y="383"/>
                    </a:lnTo>
                    <a:lnTo>
                      <a:pt x="555" y="387"/>
                    </a:lnTo>
                    <a:lnTo>
                      <a:pt x="554" y="390"/>
                    </a:lnTo>
                    <a:lnTo>
                      <a:pt x="554" y="394"/>
                    </a:lnTo>
                    <a:lnTo>
                      <a:pt x="553" y="398"/>
                    </a:lnTo>
                    <a:lnTo>
                      <a:pt x="550" y="400"/>
                    </a:lnTo>
                    <a:lnTo>
                      <a:pt x="548" y="402"/>
                    </a:lnTo>
                    <a:lnTo>
                      <a:pt x="548" y="408"/>
                    </a:lnTo>
                    <a:lnTo>
                      <a:pt x="548" y="415"/>
                    </a:lnTo>
                    <a:lnTo>
                      <a:pt x="548" y="420"/>
                    </a:lnTo>
                    <a:lnTo>
                      <a:pt x="548" y="426"/>
                    </a:lnTo>
                    <a:lnTo>
                      <a:pt x="546" y="432"/>
                    </a:lnTo>
                    <a:lnTo>
                      <a:pt x="546" y="437"/>
                    </a:lnTo>
                    <a:lnTo>
                      <a:pt x="544" y="443"/>
                    </a:lnTo>
                    <a:lnTo>
                      <a:pt x="542" y="447"/>
                    </a:lnTo>
                    <a:lnTo>
                      <a:pt x="542" y="452"/>
                    </a:lnTo>
                    <a:lnTo>
                      <a:pt x="541" y="455"/>
                    </a:lnTo>
                    <a:lnTo>
                      <a:pt x="540" y="458"/>
                    </a:lnTo>
                    <a:lnTo>
                      <a:pt x="540" y="461"/>
                    </a:lnTo>
                    <a:lnTo>
                      <a:pt x="538" y="462"/>
                    </a:lnTo>
                    <a:lnTo>
                      <a:pt x="535" y="463"/>
                    </a:lnTo>
                    <a:lnTo>
                      <a:pt x="533" y="464"/>
                    </a:lnTo>
                    <a:lnTo>
                      <a:pt x="531" y="468"/>
                    </a:lnTo>
                    <a:lnTo>
                      <a:pt x="535" y="470"/>
                    </a:lnTo>
                    <a:lnTo>
                      <a:pt x="537" y="473"/>
                    </a:lnTo>
                    <a:lnTo>
                      <a:pt x="538" y="477"/>
                    </a:lnTo>
                    <a:lnTo>
                      <a:pt x="537" y="479"/>
                    </a:lnTo>
                    <a:lnTo>
                      <a:pt x="535" y="483"/>
                    </a:lnTo>
                    <a:lnTo>
                      <a:pt x="535" y="487"/>
                    </a:lnTo>
                    <a:lnTo>
                      <a:pt x="534" y="491"/>
                    </a:lnTo>
                    <a:lnTo>
                      <a:pt x="535" y="495"/>
                    </a:lnTo>
                    <a:lnTo>
                      <a:pt x="532" y="496"/>
                    </a:lnTo>
                    <a:lnTo>
                      <a:pt x="529" y="496"/>
                    </a:lnTo>
                    <a:lnTo>
                      <a:pt x="526" y="496"/>
                    </a:lnTo>
                    <a:lnTo>
                      <a:pt x="523" y="497"/>
                    </a:lnTo>
                    <a:lnTo>
                      <a:pt x="526" y="499"/>
                    </a:lnTo>
                    <a:lnTo>
                      <a:pt x="529" y="500"/>
                    </a:lnTo>
                    <a:lnTo>
                      <a:pt x="531" y="503"/>
                    </a:lnTo>
                    <a:lnTo>
                      <a:pt x="531" y="506"/>
                    </a:lnTo>
                    <a:lnTo>
                      <a:pt x="529" y="508"/>
                    </a:lnTo>
                    <a:lnTo>
                      <a:pt x="527" y="508"/>
                    </a:lnTo>
                    <a:lnTo>
                      <a:pt x="525" y="508"/>
                    </a:lnTo>
                    <a:lnTo>
                      <a:pt x="523" y="510"/>
                    </a:lnTo>
                    <a:lnTo>
                      <a:pt x="526" y="518"/>
                    </a:lnTo>
                    <a:lnTo>
                      <a:pt x="527" y="524"/>
                    </a:lnTo>
                    <a:lnTo>
                      <a:pt x="525" y="532"/>
                    </a:lnTo>
                    <a:lnTo>
                      <a:pt x="524" y="539"/>
                    </a:lnTo>
                    <a:lnTo>
                      <a:pt x="522" y="545"/>
                    </a:lnTo>
                    <a:lnTo>
                      <a:pt x="521" y="552"/>
                    </a:lnTo>
                    <a:lnTo>
                      <a:pt x="522" y="559"/>
                    </a:lnTo>
                    <a:lnTo>
                      <a:pt x="524" y="566"/>
                    </a:lnTo>
                    <a:lnTo>
                      <a:pt x="523" y="571"/>
                    </a:lnTo>
                    <a:lnTo>
                      <a:pt x="522" y="576"/>
                    </a:lnTo>
                    <a:lnTo>
                      <a:pt x="520" y="581"/>
                    </a:lnTo>
                    <a:lnTo>
                      <a:pt x="520" y="586"/>
                    </a:lnTo>
                    <a:lnTo>
                      <a:pt x="518" y="591"/>
                    </a:lnTo>
                    <a:lnTo>
                      <a:pt x="518" y="597"/>
                    </a:lnTo>
                    <a:lnTo>
                      <a:pt x="517" y="602"/>
                    </a:lnTo>
                    <a:lnTo>
                      <a:pt x="518" y="608"/>
                    </a:lnTo>
                    <a:lnTo>
                      <a:pt x="514" y="613"/>
                    </a:lnTo>
                    <a:lnTo>
                      <a:pt x="512" y="618"/>
                    </a:lnTo>
                    <a:lnTo>
                      <a:pt x="510" y="623"/>
                    </a:lnTo>
                    <a:lnTo>
                      <a:pt x="505" y="626"/>
                    </a:lnTo>
                    <a:lnTo>
                      <a:pt x="504" y="631"/>
                    </a:lnTo>
                    <a:lnTo>
                      <a:pt x="505" y="635"/>
                    </a:lnTo>
                    <a:lnTo>
                      <a:pt x="506" y="640"/>
                    </a:lnTo>
                    <a:lnTo>
                      <a:pt x="505" y="644"/>
                    </a:lnTo>
                    <a:lnTo>
                      <a:pt x="506" y="648"/>
                    </a:lnTo>
                    <a:lnTo>
                      <a:pt x="505" y="651"/>
                    </a:lnTo>
                    <a:lnTo>
                      <a:pt x="503" y="654"/>
                    </a:lnTo>
                    <a:lnTo>
                      <a:pt x="501" y="657"/>
                    </a:lnTo>
                    <a:lnTo>
                      <a:pt x="501" y="660"/>
                    </a:lnTo>
                    <a:lnTo>
                      <a:pt x="501" y="663"/>
                    </a:lnTo>
                    <a:lnTo>
                      <a:pt x="501" y="666"/>
                    </a:lnTo>
                    <a:lnTo>
                      <a:pt x="501" y="669"/>
                    </a:lnTo>
                    <a:lnTo>
                      <a:pt x="501" y="672"/>
                    </a:lnTo>
                    <a:lnTo>
                      <a:pt x="500" y="675"/>
                    </a:lnTo>
                    <a:lnTo>
                      <a:pt x="499" y="678"/>
                    </a:lnTo>
                    <a:lnTo>
                      <a:pt x="498" y="680"/>
                    </a:lnTo>
                    <a:lnTo>
                      <a:pt x="499" y="685"/>
                    </a:lnTo>
                    <a:lnTo>
                      <a:pt x="498" y="689"/>
                    </a:lnTo>
                    <a:lnTo>
                      <a:pt x="496" y="694"/>
                    </a:lnTo>
                    <a:lnTo>
                      <a:pt x="495" y="699"/>
                    </a:lnTo>
                    <a:lnTo>
                      <a:pt x="492" y="698"/>
                    </a:lnTo>
                    <a:lnTo>
                      <a:pt x="491" y="695"/>
                    </a:lnTo>
                    <a:lnTo>
                      <a:pt x="490" y="690"/>
                    </a:lnTo>
                    <a:lnTo>
                      <a:pt x="489" y="687"/>
                    </a:lnTo>
                    <a:lnTo>
                      <a:pt x="488" y="684"/>
                    </a:lnTo>
                    <a:lnTo>
                      <a:pt x="486" y="682"/>
                    </a:lnTo>
                    <a:lnTo>
                      <a:pt x="485" y="682"/>
                    </a:lnTo>
                    <a:lnTo>
                      <a:pt x="482" y="686"/>
                    </a:lnTo>
                    <a:lnTo>
                      <a:pt x="483" y="690"/>
                    </a:lnTo>
                    <a:lnTo>
                      <a:pt x="483" y="695"/>
                    </a:lnTo>
                    <a:lnTo>
                      <a:pt x="482" y="700"/>
                    </a:lnTo>
                    <a:lnTo>
                      <a:pt x="482" y="704"/>
                    </a:lnTo>
                    <a:lnTo>
                      <a:pt x="481" y="708"/>
                    </a:lnTo>
                    <a:lnTo>
                      <a:pt x="481" y="713"/>
                    </a:lnTo>
                    <a:lnTo>
                      <a:pt x="482" y="716"/>
                    </a:lnTo>
                    <a:lnTo>
                      <a:pt x="486" y="719"/>
                    </a:lnTo>
                    <a:lnTo>
                      <a:pt x="488" y="723"/>
                    </a:lnTo>
                    <a:lnTo>
                      <a:pt x="486" y="727"/>
                    </a:lnTo>
                    <a:lnTo>
                      <a:pt x="484" y="731"/>
                    </a:lnTo>
                    <a:lnTo>
                      <a:pt x="484" y="736"/>
                    </a:lnTo>
                    <a:lnTo>
                      <a:pt x="482" y="738"/>
                    </a:lnTo>
                    <a:lnTo>
                      <a:pt x="482" y="741"/>
                    </a:lnTo>
                    <a:lnTo>
                      <a:pt x="481" y="745"/>
                    </a:lnTo>
                    <a:lnTo>
                      <a:pt x="482" y="748"/>
                    </a:lnTo>
                    <a:lnTo>
                      <a:pt x="481" y="751"/>
                    </a:lnTo>
                    <a:lnTo>
                      <a:pt x="481" y="754"/>
                    </a:lnTo>
                    <a:lnTo>
                      <a:pt x="478" y="758"/>
                    </a:lnTo>
                    <a:lnTo>
                      <a:pt x="475" y="760"/>
                    </a:lnTo>
                    <a:lnTo>
                      <a:pt x="474" y="759"/>
                    </a:lnTo>
                    <a:lnTo>
                      <a:pt x="473" y="759"/>
                    </a:lnTo>
                    <a:lnTo>
                      <a:pt x="473" y="760"/>
                    </a:lnTo>
                    <a:lnTo>
                      <a:pt x="472" y="761"/>
                    </a:lnTo>
                    <a:lnTo>
                      <a:pt x="472" y="765"/>
                    </a:lnTo>
                    <a:lnTo>
                      <a:pt x="474" y="768"/>
                    </a:lnTo>
                    <a:lnTo>
                      <a:pt x="476" y="770"/>
                    </a:lnTo>
                    <a:lnTo>
                      <a:pt x="479" y="771"/>
                    </a:lnTo>
                    <a:lnTo>
                      <a:pt x="480" y="774"/>
                    </a:lnTo>
                    <a:lnTo>
                      <a:pt x="478" y="775"/>
                    </a:lnTo>
                    <a:lnTo>
                      <a:pt x="476" y="777"/>
                    </a:lnTo>
                    <a:lnTo>
                      <a:pt x="475" y="779"/>
                    </a:lnTo>
                    <a:lnTo>
                      <a:pt x="476" y="783"/>
                    </a:lnTo>
                    <a:lnTo>
                      <a:pt x="477" y="786"/>
                    </a:lnTo>
                    <a:lnTo>
                      <a:pt x="477" y="790"/>
                    </a:lnTo>
                    <a:lnTo>
                      <a:pt x="477" y="793"/>
                    </a:lnTo>
                    <a:lnTo>
                      <a:pt x="474" y="800"/>
                    </a:lnTo>
                    <a:lnTo>
                      <a:pt x="473" y="807"/>
                    </a:lnTo>
                    <a:lnTo>
                      <a:pt x="470" y="815"/>
                    </a:lnTo>
                    <a:lnTo>
                      <a:pt x="469" y="822"/>
                    </a:lnTo>
                    <a:lnTo>
                      <a:pt x="469" y="829"/>
                    </a:lnTo>
                    <a:lnTo>
                      <a:pt x="467" y="836"/>
                    </a:lnTo>
                    <a:lnTo>
                      <a:pt x="466" y="843"/>
                    </a:lnTo>
                    <a:lnTo>
                      <a:pt x="466" y="850"/>
                    </a:lnTo>
                    <a:lnTo>
                      <a:pt x="464" y="853"/>
                    </a:lnTo>
                    <a:lnTo>
                      <a:pt x="462" y="856"/>
                    </a:lnTo>
                    <a:lnTo>
                      <a:pt x="462" y="860"/>
                    </a:lnTo>
                    <a:lnTo>
                      <a:pt x="460" y="863"/>
                    </a:lnTo>
                    <a:lnTo>
                      <a:pt x="460" y="868"/>
                    </a:lnTo>
                    <a:lnTo>
                      <a:pt x="460" y="871"/>
                    </a:lnTo>
                    <a:lnTo>
                      <a:pt x="459" y="875"/>
                    </a:lnTo>
                    <a:lnTo>
                      <a:pt x="457" y="877"/>
                    </a:lnTo>
                    <a:lnTo>
                      <a:pt x="456" y="881"/>
                    </a:lnTo>
                    <a:lnTo>
                      <a:pt x="456" y="888"/>
                    </a:lnTo>
                    <a:lnTo>
                      <a:pt x="456" y="893"/>
                    </a:lnTo>
                    <a:lnTo>
                      <a:pt x="450" y="894"/>
                    </a:lnTo>
                    <a:lnTo>
                      <a:pt x="446" y="890"/>
                    </a:lnTo>
                    <a:lnTo>
                      <a:pt x="445" y="884"/>
                    </a:lnTo>
                    <a:lnTo>
                      <a:pt x="443" y="878"/>
                    </a:lnTo>
                    <a:lnTo>
                      <a:pt x="441" y="873"/>
                    </a:lnTo>
                    <a:lnTo>
                      <a:pt x="441" y="875"/>
                    </a:lnTo>
                    <a:lnTo>
                      <a:pt x="440" y="872"/>
                    </a:lnTo>
                    <a:lnTo>
                      <a:pt x="440" y="869"/>
                    </a:lnTo>
                    <a:lnTo>
                      <a:pt x="440" y="867"/>
                    </a:lnTo>
                    <a:lnTo>
                      <a:pt x="439" y="863"/>
                    </a:lnTo>
                    <a:lnTo>
                      <a:pt x="438" y="862"/>
                    </a:lnTo>
                    <a:lnTo>
                      <a:pt x="436" y="863"/>
                    </a:lnTo>
                    <a:lnTo>
                      <a:pt x="437" y="863"/>
                    </a:lnTo>
                    <a:lnTo>
                      <a:pt x="438" y="861"/>
                    </a:lnTo>
                    <a:lnTo>
                      <a:pt x="439" y="860"/>
                    </a:lnTo>
                    <a:lnTo>
                      <a:pt x="438" y="858"/>
                    </a:lnTo>
                    <a:lnTo>
                      <a:pt x="436" y="858"/>
                    </a:lnTo>
                    <a:lnTo>
                      <a:pt x="436" y="856"/>
                    </a:lnTo>
                    <a:lnTo>
                      <a:pt x="435" y="853"/>
                    </a:lnTo>
                    <a:lnTo>
                      <a:pt x="433" y="852"/>
                    </a:lnTo>
                    <a:lnTo>
                      <a:pt x="433" y="856"/>
                    </a:lnTo>
                    <a:lnTo>
                      <a:pt x="432" y="853"/>
                    </a:lnTo>
                    <a:lnTo>
                      <a:pt x="432" y="848"/>
                    </a:lnTo>
                    <a:lnTo>
                      <a:pt x="432" y="845"/>
                    </a:lnTo>
                    <a:lnTo>
                      <a:pt x="432" y="841"/>
                    </a:lnTo>
                    <a:lnTo>
                      <a:pt x="432" y="836"/>
                    </a:lnTo>
                    <a:lnTo>
                      <a:pt x="431" y="832"/>
                    </a:lnTo>
                    <a:lnTo>
                      <a:pt x="430" y="830"/>
                    </a:lnTo>
                    <a:lnTo>
                      <a:pt x="430" y="832"/>
                    </a:lnTo>
                    <a:lnTo>
                      <a:pt x="430" y="833"/>
                    </a:lnTo>
                    <a:lnTo>
                      <a:pt x="429" y="832"/>
                    </a:lnTo>
                    <a:lnTo>
                      <a:pt x="428" y="830"/>
                    </a:lnTo>
                    <a:lnTo>
                      <a:pt x="429" y="825"/>
                    </a:lnTo>
                    <a:lnTo>
                      <a:pt x="428" y="821"/>
                    </a:lnTo>
                    <a:lnTo>
                      <a:pt x="428" y="815"/>
                    </a:lnTo>
                    <a:lnTo>
                      <a:pt x="427" y="811"/>
                    </a:lnTo>
                    <a:lnTo>
                      <a:pt x="426" y="814"/>
                    </a:lnTo>
                    <a:lnTo>
                      <a:pt x="426" y="818"/>
                    </a:lnTo>
                    <a:lnTo>
                      <a:pt x="426" y="821"/>
                    </a:lnTo>
                    <a:lnTo>
                      <a:pt x="426" y="823"/>
                    </a:lnTo>
                    <a:lnTo>
                      <a:pt x="426" y="817"/>
                    </a:lnTo>
                    <a:lnTo>
                      <a:pt x="424" y="811"/>
                    </a:lnTo>
                    <a:lnTo>
                      <a:pt x="422" y="806"/>
                    </a:lnTo>
                    <a:lnTo>
                      <a:pt x="421" y="803"/>
                    </a:lnTo>
                    <a:lnTo>
                      <a:pt x="419" y="803"/>
                    </a:lnTo>
                    <a:lnTo>
                      <a:pt x="419" y="804"/>
                    </a:lnTo>
                    <a:lnTo>
                      <a:pt x="417" y="805"/>
                    </a:lnTo>
                    <a:lnTo>
                      <a:pt x="417" y="803"/>
                    </a:lnTo>
                    <a:lnTo>
                      <a:pt x="418" y="802"/>
                    </a:lnTo>
                    <a:lnTo>
                      <a:pt x="419" y="802"/>
                    </a:lnTo>
                    <a:lnTo>
                      <a:pt x="421" y="802"/>
                    </a:lnTo>
                    <a:lnTo>
                      <a:pt x="421" y="800"/>
                    </a:lnTo>
                    <a:lnTo>
                      <a:pt x="417" y="799"/>
                    </a:lnTo>
                    <a:lnTo>
                      <a:pt x="417" y="796"/>
                    </a:lnTo>
                    <a:lnTo>
                      <a:pt x="418" y="791"/>
                    </a:lnTo>
                    <a:lnTo>
                      <a:pt x="415" y="788"/>
                    </a:lnTo>
                    <a:lnTo>
                      <a:pt x="415" y="784"/>
                    </a:lnTo>
                    <a:lnTo>
                      <a:pt x="417" y="780"/>
                    </a:lnTo>
                    <a:lnTo>
                      <a:pt x="419" y="777"/>
                    </a:lnTo>
                    <a:lnTo>
                      <a:pt x="420" y="773"/>
                    </a:lnTo>
                    <a:lnTo>
                      <a:pt x="421" y="770"/>
                    </a:lnTo>
                    <a:lnTo>
                      <a:pt x="423" y="766"/>
                    </a:lnTo>
                    <a:lnTo>
                      <a:pt x="424" y="763"/>
                    </a:lnTo>
                    <a:lnTo>
                      <a:pt x="426" y="760"/>
                    </a:lnTo>
                    <a:lnTo>
                      <a:pt x="430" y="757"/>
                    </a:lnTo>
                    <a:lnTo>
                      <a:pt x="430" y="752"/>
                    </a:lnTo>
                    <a:lnTo>
                      <a:pt x="429" y="747"/>
                    </a:lnTo>
                    <a:lnTo>
                      <a:pt x="429" y="742"/>
                    </a:lnTo>
                    <a:lnTo>
                      <a:pt x="428" y="738"/>
                    </a:lnTo>
                    <a:lnTo>
                      <a:pt x="428" y="732"/>
                    </a:lnTo>
                    <a:lnTo>
                      <a:pt x="427" y="727"/>
                    </a:lnTo>
                    <a:lnTo>
                      <a:pt x="427" y="722"/>
                    </a:lnTo>
                    <a:lnTo>
                      <a:pt x="427" y="717"/>
                    </a:lnTo>
                    <a:lnTo>
                      <a:pt x="427" y="713"/>
                    </a:lnTo>
                    <a:lnTo>
                      <a:pt x="427" y="707"/>
                    </a:lnTo>
                    <a:lnTo>
                      <a:pt x="426" y="703"/>
                    </a:lnTo>
                    <a:lnTo>
                      <a:pt x="429" y="699"/>
                    </a:lnTo>
                    <a:lnTo>
                      <a:pt x="430" y="695"/>
                    </a:lnTo>
                    <a:lnTo>
                      <a:pt x="430" y="689"/>
                    </a:lnTo>
                    <a:lnTo>
                      <a:pt x="429" y="685"/>
                    </a:lnTo>
                    <a:lnTo>
                      <a:pt x="428" y="680"/>
                    </a:lnTo>
                    <a:lnTo>
                      <a:pt x="429" y="675"/>
                    </a:lnTo>
                    <a:lnTo>
                      <a:pt x="430" y="669"/>
                    </a:lnTo>
                    <a:lnTo>
                      <a:pt x="430" y="663"/>
                    </a:lnTo>
                    <a:lnTo>
                      <a:pt x="430" y="658"/>
                    </a:lnTo>
                    <a:lnTo>
                      <a:pt x="432" y="653"/>
                    </a:lnTo>
                    <a:lnTo>
                      <a:pt x="433" y="648"/>
                    </a:lnTo>
                    <a:lnTo>
                      <a:pt x="430" y="644"/>
                    </a:lnTo>
                    <a:lnTo>
                      <a:pt x="432" y="640"/>
                    </a:lnTo>
                    <a:lnTo>
                      <a:pt x="432" y="633"/>
                    </a:lnTo>
                    <a:lnTo>
                      <a:pt x="432" y="627"/>
                    </a:lnTo>
                    <a:lnTo>
                      <a:pt x="436" y="624"/>
                    </a:lnTo>
                    <a:lnTo>
                      <a:pt x="436" y="620"/>
                    </a:lnTo>
                    <a:lnTo>
                      <a:pt x="436" y="616"/>
                    </a:lnTo>
                    <a:lnTo>
                      <a:pt x="438" y="614"/>
                    </a:lnTo>
                    <a:lnTo>
                      <a:pt x="439" y="610"/>
                    </a:lnTo>
                    <a:lnTo>
                      <a:pt x="441" y="609"/>
                    </a:lnTo>
                    <a:lnTo>
                      <a:pt x="444" y="608"/>
                    </a:lnTo>
                    <a:lnTo>
                      <a:pt x="446" y="608"/>
                    </a:lnTo>
                    <a:lnTo>
                      <a:pt x="447" y="605"/>
                    </a:lnTo>
                    <a:lnTo>
                      <a:pt x="445" y="604"/>
                    </a:lnTo>
                    <a:lnTo>
                      <a:pt x="442" y="603"/>
                    </a:lnTo>
                    <a:lnTo>
                      <a:pt x="440" y="602"/>
                    </a:lnTo>
                    <a:lnTo>
                      <a:pt x="439" y="598"/>
                    </a:lnTo>
                    <a:lnTo>
                      <a:pt x="441" y="595"/>
                    </a:lnTo>
                    <a:lnTo>
                      <a:pt x="444" y="590"/>
                    </a:lnTo>
                    <a:lnTo>
                      <a:pt x="445" y="585"/>
                    </a:lnTo>
                    <a:lnTo>
                      <a:pt x="442" y="580"/>
                    </a:lnTo>
                    <a:lnTo>
                      <a:pt x="444" y="577"/>
                    </a:lnTo>
                    <a:lnTo>
                      <a:pt x="446" y="575"/>
                    </a:lnTo>
                    <a:lnTo>
                      <a:pt x="449" y="575"/>
                    </a:lnTo>
                    <a:lnTo>
                      <a:pt x="450" y="571"/>
                    </a:lnTo>
                    <a:lnTo>
                      <a:pt x="449" y="570"/>
                    </a:lnTo>
                    <a:lnTo>
                      <a:pt x="447" y="568"/>
                    </a:lnTo>
                    <a:lnTo>
                      <a:pt x="447" y="567"/>
                    </a:lnTo>
                    <a:lnTo>
                      <a:pt x="447" y="563"/>
                    </a:lnTo>
                    <a:lnTo>
                      <a:pt x="448" y="561"/>
                    </a:lnTo>
                    <a:lnTo>
                      <a:pt x="450" y="559"/>
                    </a:lnTo>
                    <a:lnTo>
                      <a:pt x="451" y="558"/>
                    </a:lnTo>
                    <a:lnTo>
                      <a:pt x="450" y="555"/>
                    </a:lnTo>
                    <a:lnTo>
                      <a:pt x="451" y="553"/>
                    </a:lnTo>
                    <a:lnTo>
                      <a:pt x="454" y="552"/>
                    </a:lnTo>
                    <a:lnTo>
                      <a:pt x="456" y="552"/>
                    </a:lnTo>
                    <a:lnTo>
                      <a:pt x="458" y="550"/>
                    </a:lnTo>
                    <a:lnTo>
                      <a:pt x="455" y="546"/>
                    </a:lnTo>
                    <a:lnTo>
                      <a:pt x="456" y="543"/>
                    </a:lnTo>
                    <a:lnTo>
                      <a:pt x="458" y="541"/>
                    </a:lnTo>
                    <a:lnTo>
                      <a:pt x="462" y="540"/>
                    </a:lnTo>
                    <a:lnTo>
                      <a:pt x="465" y="539"/>
                    </a:lnTo>
                    <a:lnTo>
                      <a:pt x="466" y="537"/>
                    </a:lnTo>
                    <a:lnTo>
                      <a:pt x="464" y="535"/>
                    </a:lnTo>
                    <a:lnTo>
                      <a:pt x="458" y="534"/>
                    </a:lnTo>
                    <a:lnTo>
                      <a:pt x="459" y="530"/>
                    </a:lnTo>
                    <a:lnTo>
                      <a:pt x="462" y="528"/>
                    </a:lnTo>
                    <a:lnTo>
                      <a:pt x="465" y="526"/>
                    </a:lnTo>
                    <a:lnTo>
                      <a:pt x="467" y="523"/>
                    </a:lnTo>
                    <a:lnTo>
                      <a:pt x="468" y="519"/>
                    </a:lnTo>
                    <a:lnTo>
                      <a:pt x="467" y="516"/>
                    </a:lnTo>
                    <a:lnTo>
                      <a:pt x="466" y="513"/>
                    </a:lnTo>
                    <a:lnTo>
                      <a:pt x="465" y="510"/>
                    </a:lnTo>
                    <a:lnTo>
                      <a:pt x="464" y="508"/>
                    </a:lnTo>
                    <a:lnTo>
                      <a:pt x="464" y="505"/>
                    </a:lnTo>
                    <a:lnTo>
                      <a:pt x="465" y="503"/>
                    </a:lnTo>
                    <a:lnTo>
                      <a:pt x="468" y="500"/>
                    </a:lnTo>
                    <a:lnTo>
                      <a:pt x="469" y="496"/>
                    </a:lnTo>
                    <a:lnTo>
                      <a:pt x="469" y="491"/>
                    </a:lnTo>
                    <a:lnTo>
                      <a:pt x="471" y="488"/>
                    </a:lnTo>
                    <a:lnTo>
                      <a:pt x="473" y="483"/>
                    </a:lnTo>
                    <a:lnTo>
                      <a:pt x="475" y="480"/>
                    </a:lnTo>
                    <a:lnTo>
                      <a:pt x="476" y="477"/>
                    </a:lnTo>
                    <a:lnTo>
                      <a:pt x="476" y="472"/>
                    </a:lnTo>
                    <a:lnTo>
                      <a:pt x="476" y="468"/>
                    </a:lnTo>
                    <a:lnTo>
                      <a:pt x="477" y="465"/>
                    </a:lnTo>
                    <a:lnTo>
                      <a:pt x="478" y="462"/>
                    </a:lnTo>
                    <a:lnTo>
                      <a:pt x="479" y="459"/>
                    </a:lnTo>
                    <a:lnTo>
                      <a:pt x="478" y="455"/>
                    </a:lnTo>
                    <a:lnTo>
                      <a:pt x="477" y="455"/>
                    </a:lnTo>
                    <a:lnTo>
                      <a:pt x="476" y="453"/>
                    </a:lnTo>
                    <a:lnTo>
                      <a:pt x="476" y="451"/>
                    </a:lnTo>
                    <a:lnTo>
                      <a:pt x="477" y="450"/>
                    </a:lnTo>
                    <a:lnTo>
                      <a:pt x="481" y="447"/>
                    </a:lnTo>
                    <a:lnTo>
                      <a:pt x="485" y="446"/>
                    </a:lnTo>
                    <a:lnTo>
                      <a:pt x="488" y="444"/>
                    </a:lnTo>
                    <a:lnTo>
                      <a:pt x="489" y="440"/>
                    </a:lnTo>
                    <a:lnTo>
                      <a:pt x="486" y="436"/>
                    </a:lnTo>
                    <a:lnTo>
                      <a:pt x="482" y="437"/>
                    </a:lnTo>
                    <a:lnTo>
                      <a:pt x="478" y="438"/>
                    </a:lnTo>
                    <a:lnTo>
                      <a:pt x="476" y="436"/>
                    </a:lnTo>
                    <a:lnTo>
                      <a:pt x="484" y="434"/>
                    </a:lnTo>
                    <a:lnTo>
                      <a:pt x="484" y="429"/>
                    </a:lnTo>
                    <a:lnTo>
                      <a:pt x="483" y="423"/>
                    </a:lnTo>
                    <a:lnTo>
                      <a:pt x="489" y="417"/>
                    </a:lnTo>
                    <a:lnTo>
                      <a:pt x="489" y="415"/>
                    </a:lnTo>
                    <a:lnTo>
                      <a:pt x="491" y="413"/>
                    </a:lnTo>
                    <a:lnTo>
                      <a:pt x="494" y="410"/>
                    </a:lnTo>
                    <a:lnTo>
                      <a:pt x="495" y="408"/>
                    </a:lnTo>
                    <a:lnTo>
                      <a:pt x="496" y="402"/>
                    </a:lnTo>
                    <a:lnTo>
                      <a:pt x="496" y="398"/>
                    </a:lnTo>
                    <a:lnTo>
                      <a:pt x="496" y="392"/>
                    </a:lnTo>
                    <a:lnTo>
                      <a:pt x="496" y="387"/>
                    </a:lnTo>
                    <a:lnTo>
                      <a:pt x="496" y="383"/>
                    </a:lnTo>
                    <a:lnTo>
                      <a:pt x="496" y="378"/>
                    </a:lnTo>
                    <a:lnTo>
                      <a:pt x="496" y="372"/>
                    </a:lnTo>
                    <a:lnTo>
                      <a:pt x="497" y="368"/>
                    </a:lnTo>
                    <a:lnTo>
                      <a:pt x="492" y="365"/>
                    </a:lnTo>
                    <a:lnTo>
                      <a:pt x="488" y="363"/>
                    </a:lnTo>
                    <a:lnTo>
                      <a:pt x="486" y="359"/>
                    </a:lnTo>
                    <a:lnTo>
                      <a:pt x="487" y="354"/>
                    </a:lnTo>
                    <a:lnTo>
                      <a:pt x="487" y="350"/>
                    </a:lnTo>
                    <a:lnTo>
                      <a:pt x="489" y="347"/>
                    </a:lnTo>
                    <a:lnTo>
                      <a:pt x="490" y="345"/>
                    </a:lnTo>
                    <a:lnTo>
                      <a:pt x="491" y="342"/>
                    </a:lnTo>
                    <a:lnTo>
                      <a:pt x="492" y="340"/>
                    </a:lnTo>
                    <a:lnTo>
                      <a:pt x="493" y="337"/>
                    </a:lnTo>
                    <a:lnTo>
                      <a:pt x="494" y="335"/>
                    </a:lnTo>
                    <a:lnTo>
                      <a:pt x="494" y="331"/>
                    </a:lnTo>
                    <a:lnTo>
                      <a:pt x="494" y="328"/>
                    </a:lnTo>
                    <a:lnTo>
                      <a:pt x="495" y="325"/>
                    </a:lnTo>
                    <a:lnTo>
                      <a:pt x="494" y="322"/>
                    </a:lnTo>
                    <a:lnTo>
                      <a:pt x="494" y="318"/>
                    </a:lnTo>
                    <a:lnTo>
                      <a:pt x="494" y="315"/>
                    </a:lnTo>
                    <a:lnTo>
                      <a:pt x="493" y="310"/>
                    </a:lnTo>
                    <a:lnTo>
                      <a:pt x="493" y="307"/>
                    </a:lnTo>
                    <a:lnTo>
                      <a:pt x="494" y="303"/>
                    </a:lnTo>
                    <a:lnTo>
                      <a:pt x="494" y="300"/>
                    </a:lnTo>
                    <a:lnTo>
                      <a:pt x="496" y="297"/>
                    </a:lnTo>
                    <a:lnTo>
                      <a:pt x="499" y="295"/>
                    </a:lnTo>
                    <a:lnTo>
                      <a:pt x="500" y="292"/>
                    </a:lnTo>
                    <a:lnTo>
                      <a:pt x="501" y="290"/>
                    </a:lnTo>
                    <a:lnTo>
                      <a:pt x="502" y="287"/>
                    </a:lnTo>
                    <a:lnTo>
                      <a:pt x="501" y="284"/>
                    </a:lnTo>
                    <a:lnTo>
                      <a:pt x="499" y="281"/>
                    </a:lnTo>
                    <a:lnTo>
                      <a:pt x="500" y="278"/>
                    </a:lnTo>
                    <a:lnTo>
                      <a:pt x="500" y="273"/>
                    </a:lnTo>
                    <a:lnTo>
                      <a:pt x="500" y="270"/>
                    </a:lnTo>
                    <a:lnTo>
                      <a:pt x="500" y="266"/>
                    </a:lnTo>
                    <a:lnTo>
                      <a:pt x="500" y="263"/>
                    </a:lnTo>
                    <a:lnTo>
                      <a:pt x="501" y="259"/>
                    </a:lnTo>
                    <a:lnTo>
                      <a:pt x="502" y="256"/>
                    </a:lnTo>
                    <a:lnTo>
                      <a:pt x="505" y="253"/>
                    </a:lnTo>
                    <a:lnTo>
                      <a:pt x="504" y="250"/>
                    </a:lnTo>
                    <a:lnTo>
                      <a:pt x="505" y="248"/>
                    </a:lnTo>
                    <a:lnTo>
                      <a:pt x="507" y="245"/>
                    </a:lnTo>
                    <a:lnTo>
                      <a:pt x="510" y="244"/>
                    </a:lnTo>
                    <a:lnTo>
                      <a:pt x="512" y="243"/>
                    </a:lnTo>
                    <a:lnTo>
                      <a:pt x="513" y="242"/>
                    </a:lnTo>
                    <a:lnTo>
                      <a:pt x="512" y="241"/>
                    </a:lnTo>
                    <a:lnTo>
                      <a:pt x="507" y="239"/>
                    </a:lnTo>
                    <a:lnTo>
                      <a:pt x="508" y="234"/>
                    </a:lnTo>
                    <a:lnTo>
                      <a:pt x="510" y="229"/>
                    </a:lnTo>
                    <a:lnTo>
                      <a:pt x="512" y="225"/>
                    </a:lnTo>
                    <a:lnTo>
                      <a:pt x="514" y="221"/>
                    </a:lnTo>
                    <a:lnTo>
                      <a:pt x="517" y="217"/>
                    </a:lnTo>
                    <a:lnTo>
                      <a:pt x="518" y="213"/>
                    </a:lnTo>
                    <a:lnTo>
                      <a:pt x="516" y="209"/>
                    </a:lnTo>
                    <a:lnTo>
                      <a:pt x="512" y="205"/>
                    </a:lnTo>
                    <a:lnTo>
                      <a:pt x="515" y="202"/>
                    </a:lnTo>
                    <a:lnTo>
                      <a:pt x="517" y="199"/>
                    </a:lnTo>
                    <a:lnTo>
                      <a:pt x="517" y="196"/>
                    </a:lnTo>
                    <a:lnTo>
                      <a:pt x="516" y="192"/>
                    </a:lnTo>
                    <a:lnTo>
                      <a:pt x="516" y="189"/>
                    </a:lnTo>
                    <a:lnTo>
                      <a:pt x="515" y="186"/>
                    </a:lnTo>
                    <a:lnTo>
                      <a:pt x="516" y="182"/>
                    </a:lnTo>
                    <a:lnTo>
                      <a:pt x="518" y="179"/>
                    </a:lnTo>
                    <a:lnTo>
                      <a:pt x="518" y="173"/>
                    </a:lnTo>
                    <a:lnTo>
                      <a:pt x="516" y="168"/>
                    </a:lnTo>
                    <a:lnTo>
                      <a:pt x="514" y="164"/>
                    </a:lnTo>
                    <a:lnTo>
                      <a:pt x="511" y="161"/>
                    </a:lnTo>
                    <a:lnTo>
                      <a:pt x="509" y="165"/>
                    </a:lnTo>
                    <a:lnTo>
                      <a:pt x="510" y="171"/>
                    </a:lnTo>
                    <a:lnTo>
                      <a:pt x="510" y="175"/>
                    </a:lnTo>
                    <a:lnTo>
                      <a:pt x="505" y="175"/>
                    </a:lnTo>
                    <a:lnTo>
                      <a:pt x="504" y="175"/>
                    </a:lnTo>
                    <a:lnTo>
                      <a:pt x="504" y="173"/>
                    </a:lnTo>
                    <a:lnTo>
                      <a:pt x="503" y="173"/>
                    </a:lnTo>
                    <a:lnTo>
                      <a:pt x="502" y="171"/>
                    </a:lnTo>
                    <a:lnTo>
                      <a:pt x="499" y="173"/>
                    </a:lnTo>
                    <a:lnTo>
                      <a:pt x="497" y="176"/>
                    </a:lnTo>
                    <a:lnTo>
                      <a:pt x="496" y="180"/>
                    </a:lnTo>
                    <a:lnTo>
                      <a:pt x="494" y="183"/>
                    </a:lnTo>
                    <a:lnTo>
                      <a:pt x="492" y="180"/>
                    </a:lnTo>
                    <a:lnTo>
                      <a:pt x="491" y="178"/>
                    </a:lnTo>
                    <a:lnTo>
                      <a:pt x="489" y="176"/>
                    </a:lnTo>
                    <a:lnTo>
                      <a:pt x="486" y="176"/>
                    </a:lnTo>
                    <a:lnTo>
                      <a:pt x="484" y="179"/>
                    </a:lnTo>
                    <a:lnTo>
                      <a:pt x="486" y="181"/>
                    </a:lnTo>
                    <a:lnTo>
                      <a:pt x="487" y="184"/>
                    </a:lnTo>
                    <a:lnTo>
                      <a:pt x="487" y="187"/>
                    </a:lnTo>
                    <a:lnTo>
                      <a:pt x="491" y="190"/>
                    </a:lnTo>
                    <a:lnTo>
                      <a:pt x="493" y="191"/>
                    </a:lnTo>
                    <a:lnTo>
                      <a:pt x="495" y="193"/>
                    </a:lnTo>
                    <a:lnTo>
                      <a:pt x="494" y="197"/>
                    </a:lnTo>
                    <a:lnTo>
                      <a:pt x="493" y="200"/>
                    </a:lnTo>
                    <a:lnTo>
                      <a:pt x="492" y="205"/>
                    </a:lnTo>
                    <a:lnTo>
                      <a:pt x="492" y="208"/>
                    </a:lnTo>
                    <a:lnTo>
                      <a:pt x="492" y="211"/>
                    </a:lnTo>
                    <a:lnTo>
                      <a:pt x="492" y="216"/>
                    </a:lnTo>
                    <a:lnTo>
                      <a:pt x="491" y="220"/>
                    </a:lnTo>
                    <a:lnTo>
                      <a:pt x="490" y="223"/>
                    </a:lnTo>
                    <a:lnTo>
                      <a:pt x="486" y="225"/>
                    </a:lnTo>
                    <a:lnTo>
                      <a:pt x="485" y="229"/>
                    </a:lnTo>
                    <a:lnTo>
                      <a:pt x="484" y="234"/>
                    </a:lnTo>
                    <a:lnTo>
                      <a:pt x="482" y="238"/>
                    </a:lnTo>
                    <a:lnTo>
                      <a:pt x="479" y="242"/>
                    </a:lnTo>
                    <a:lnTo>
                      <a:pt x="477" y="246"/>
                    </a:lnTo>
                    <a:lnTo>
                      <a:pt x="474" y="250"/>
                    </a:lnTo>
                    <a:lnTo>
                      <a:pt x="471" y="254"/>
                    </a:lnTo>
                    <a:lnTo>
                      <a:pt x="469" y="257"/>
                    </a:lnTo>
                    <a:lnTo>
                      <a:pt x="468" y="261"/>
                    </a:lnTo>
                    <a:lnTo>
                      <a:pt x="468" y="265"/>
                    </a:lnTo>
                    <a:lnTo>
                      <a:pt x="467" y="270"/>
                    </a:lnTo>
                    <a:lnTo>
                      <a:pt x="466" y="273"/>
                    </a:lnTo>
                    <a:lnTo>
                      <a:pt x="465" y="278"/>
                    </a:lnTo>
                    <a:lnTo>
                      <a:pt x="464" y="281"/>
                    </a:lnTo>
                    <a:lnTo>
                      <a:pt x="462" y="284"/>
                    </a:lnTo>
                    <a:lnTo>
                      <a:pt x="458" y="286"/>
                    </a:lnTo>
                    <a:lnTo>
                      <a:pt x="456" y="290"/>
                    </a:lnTo>
                    <a:lnTo>
                      <a:pt x="455" y="293"/>
                    </a:lnTo>
                    <a:lnTo>
                      <a:pt x="454" y="297"/>
                    </a:lnTo>
                    <a:lnTo>
                      <a:pt x="451" y="301"/>
                    </a:lnTo>
                    <a:lnTo>
                      <a:pt x="450" y="306"/>
                    </a:lnTo>
                    <a:lnTo>
                      <a:pt x="449" y="310"/>
                    </a:lnTo>
                    <a:lnTo>
                      <a:pt x="449" y="315"/>
                    </a:lnTo>
                    <a:lnTo>
                      <a:pt x="449" y="320"/>
                    </a:lnTo>
                    <a:lnTo>
                      <a:pt x="448" y="325"/>
                    </a:lnTo>
                    <a:lnTo>
                      <a:pt x="445" y="329"/>
                    </a:lnTo>
                    <a:lnTo>
                      <a:pt x="442" y="333"/>
                    </a:lnTo>
                    <a:lnTo>
                      <a:pt x="438" y="337"/>
                    </a:lnTo>
                    <a:lnTo>
                      <a:pt x="436" y="341"/>
                    </a:lnTo>
                    <a:lnTo>
                      <a:pt x="432" y="345"/>
                    </a:lnTo>
                    <a:lnTo>
                      <a:pt x="431" y="350"/>
                    </a:lnTo>
                    <a:lnTo>
                      <a:pt x="431" y="355"/>
                    </a:lnTo>
                    <a:lnTo>
                      <a:pt x="428" y="361"/>
                    </a:lnTo>
                    <a:lnTo>
                      <a:pt x="426" y="368"/>
                    </a:lnTo>
                    <a:lnTo>
                      <a:pt x="421" y="372"/>
                    </a:lnTo>
                    <a:lnTo>
                      <a:pt x="415" y="375"/>
                    </a:lnTo>
                    <a:lnTo>
                      <a:pt x="419" y="378"/>
                    </a:lnTo>
                    <a:lnTo>
                      <a:pt x="420" y="382"/>
                    </a:lnTo>
                    <a:lnTo>
                      <a:pt x="419" y="385"/>
                    </a:lnTo>
                    <a:lnTo>
                      <a:pt x="418" y="389"/>
                    </a:lnTo>
                    <a:lnTo>
                      <a:pt x="417" y="391"/>
                    </a:lnTo>
                    <a:lnTo>
                      <a:pt x="414" y="395"/>
                    </a:lnTo>
                    <a:lnTo>
                      <a:pt x="413" y="400"/>
                    </a:lnTo>
                    <a:lnTo>
                      <a:pt x="413" y="404"/>
                    </a:lnTo>
                    <a:lnTo>
                      <a:pt x="410" y="407"/>
                    </a:lnTo>
                    <a:lnTo>
                      <a:pt x="408" y="410"/>
                    </a:lnTo>
                    <a:lnTo>
                      <a:pt x="406" y="414"/>
                    </a:lnTo>
                    <a:lnTo>
                      <a:pt x="404" y="417"/>
                    </a:lnTo>
                    <a:lnTo>
                      <a:pt x="403" y="421"/>
                    </a:lnTo>
                    <a:lnTo>
                      <a:pt x="402" y="425"/>
                    </a:lnTo>
                    <a:lnTo>
                      <a:pt x="400" y="429"/>
                    </a:lnTo>
                    <a:lnTo>
                      <a:pt x="399" y="433"/>
                    </a:lnTo>
                    <a:lnTo>
                      <a:pt x="397" y="436"/>
                    </a:lnTo>
                    <a:lnTo>
                      <a:pt x="395" y="438"/>
                    </a:lnTo>
                    <a:lnTo>
                      <a:pt x="395" y="442"/>
                    </a:lnTo>
                    <a:lnTo>
                      <a:pt x="393" y="445"/>
                    </a:lnTo>
                    <a:lnTo>
                      <a:pt x="392" y="449"/>
                    </a:lnTo>
                    <a:lnTo>
                      <a:pt x="391" y="451"/>
                    </a:lnTo>
                    <a:lnTo>
                      <a:pt x="388" y="454"/>
                    </a:lnTo>
                    <a:lnTo>
                      <a:pt x="385" y="455"/>
                    </a:lnTo>
                    <a:lnTo>
                      <a:pt x="385" y="461"/>
                    </a:lnTo>
                    <a:lnTo>
                      <a:pt x="385" y="466"/>
                    </a:lnTo>
                    <a:lnTo>
                      <a:pt x="383" y="470"/>
                    </a:lnTo>
                    <a:lnTo>
                      <a:pt x="381" y="474"/>
                    </a:lnTo>
                    <a:lnTo>
                      <a:pt x="378" y="479"/>
                    </a:lnTo>
                    <a:lnTo>
                      <a:pt x="376" y="482"/>
                    </a:lnTo>
                    <a:lnTo>
                      <a:pt x="374" y="487"/>
                    </a:lnTo>
                    <a:lnTo>
                      <a:pt x="373" y="491"/>
                    </a:lnTo>
                    <a:lnTo>
                      <a:pt x="370" y="494"/>
                    </a:lnTo>
                    <a:lnTo>
                      <a:pt x="369" y="498"/>
                    </a:lnTo>
                    <a:lnTo>
                      <a:pt x="369" y="503"/>
                    </a:lnTo>
                    <a:lnTo>
                      <a:pt x="367" y="506"/>
                    </a:lnTo>
                    <a:lnTo>
                      <a:pt x="367" y="511"/>
                    </a:lnTo>
                    <a:lnTo>
                      <a:pt x="366" y="516"/>
                    </a:lnTo>
                    <a:lnTo>
                      <a:pt x="364" y="521"/>
                    </a:lnTo>
                    <a:lnTo>
                      <a:pt x="362" y="526"/>
                    </a:lnTo>
                    <a:lnTo>
                      <a:pt x="359" y="530"/>
                    </a:lnTo>
                    <a:lnTo>
                      <a:pt x="358" y="535"/>
                    </a:lnTo>
                    <a:lnTo>
                      <a:pt x="357" y="539"/>
                    </a:lnTo>
                    <a:lnTo>
                      <a:pt x="358" y="544"/>
                    </a:lnTo>
                    <a:lnTo>
                      <a:pt x="354" y="549"/>
                    </a:lnTo>
                    <a:lnTo>
                      <a:pt x="351" y="553"/>
                    </a:lnTo>
                    <a:lnTo>
                      <a:pt x="348" y="558"/>
                    </a:lnTo>
                    <a:lnTo>
                      <a:pt x="347" y="563"/>
                    </a:lnTo>
                    <a:lnTo>
                      <a:pt x="346" y="568"/>
                    </a:lnTo>
                    <a:lnTo>
                      <a:pt x="343" y="573"/>
                    </a:lnTo>
                    <a:lnTo>
                      <a:pt x="341" y="578"/>
                    </a:lnTo>
                    <a:lnTo>
                      <a:pt x="339" y="583"/>
                    </a:lnTo>
                    <a:lnTo>
                      <a:pt x="339" y="587"/>
                    </a:lnTo>
                    <a:lnTo>
                      <a:pt x="338" y="591"/>
                    </a:lnTo>
                    <a:lnTo>
                      <a:pt x="337" y="595"/>
                    </a:lnTo>
                    <a:lnTo>
                      <a:pt x="336" y="599"/>
                    </a:lnTo>
                    <a:lnTo>
                      <a:pt x="334" y="603"/>
                    </a:lnTo>
                    <a:lnTo>
                      <a:pt x="333" y="606"/>
                    </a:lnTo>
                    <a:lnTo>
                      <a:pt x="331" y="610"/>
                    </a:lnTo>
                    <a:lnTo>
                      <a:pt x="331" y="614"/>
                    </a:lnTo>
                    <a:lnTo>
                      <a:pt x="329" y="618"/>
                    </a:lnTo>
                    <a:lnTo>
                      <a:pt x="327" y="623"/>
                    </a:lnTo>
                    <a:lnTo>
                      <a:pt x="324" y="627"/>
                    </a:lnTo>
                    <a:lnTo>
                      <a:pt x="321" y="631"/>
                    </a:lnTo>
                    <a:lnTo>
                      <a:pt x="319" y="629"/>
                    </a:lnTo>
                    <a:lnTo>
                      <a:pt x="316" y="627"/>
                    </a:lnTo>
                    <a:lnTo>
                      <a:pt x="313" y="627"/>
                    </a:lnTo>
                    <a:lnTo>
                      <a:pt x="311" y="625"/>
                    </a:lnTo>
                    <a:lnTo>
                      <a:pt x="310" y="624"/>
                    </a:lnTo>
                    <a:lnTo>
                      <a:pt x="308" y="623"/>
                    </a:lnTo>
                    <a:lnTo>
                      <a:pt x="305" y="623"/>
                    </a:lnTo>
                    <a:lnTo>
                      <a:pt x="305" y="618"/>
                    </a:lnTo>
                    <a:lnTo>
                      <a:pt x="304" y="617"/>
                    </a:lnTo>
                    <a:lnTo>
                      <a:pt x="303" y="618"/>
                    </a:lnTo>
                    <a:lnTo>
                      <a:pt x="303" y="619"/>
                    </a:lnTo>
                    <a:lnTo>
                      <a:pt x="303" y="620"/>
                    </a:lnTo>
                    <a:lnTo>
                      <a:pt x="303" y="622"/>
                    </a:lnTo>
                    <a:lnTo>
                      <a:pt x="303" y="621"/>
                    </a:lnTo>
                    <a:lnTo>
                      <a:pt x="303" y="618"/>
                    </a:lnTo>
                    <a:lnTo>
                      <a:pt x="302" y="617"/>
                    </a:lnTo>
                    <a:lnTo>
                      <a:pt x="301" y="616"/>
                    </a:lnTo>
                    <a:lnTo>
                      <a:pt x="300" y="616"/>
                    </a:lnTo>
                    <a:lnTo>
                      <a:pt x="300" y="617"/>
                    </a:lnTo>
                    <a:lnTo>
                      <a:pt x="300" y="618"/>
                    </a:lnTo>
                    <a:lnTo>
                      <a:pt x="297" y="614"/>
                    </a:lnTo>
                    <a:lnTo>
                      <a:pt x="294" y="609"/>
                    </a:lnTo>
                    <a:lnTo>
                      <a:pt x="292" y="603"/>
                    </a:lnTo>
                    <a:lnTo>
                      <a:pt x="291" y="597"/>
                    </a:lnTo>
                    <a:lnTo>
                      <a:pt x="291" y="593"/>
                    </a:lnTo>
                    <a:lnTo>
                      <a:pt x="291" y="589"/>
                    </a:lnTo>
                    <a:lnTo>
                      <a:pt x="291" y="586"/>
                    </a:lnTo>
                    <a:lnTo>
                      <a:pt x="290" y="582"/>
                    </a:lnTo>
                    <a:lnTo>
                      <a:pt x="290" y="578"/>
                    </a:lnTo>
                    <a:lnTo>
                      <a:pt x="291" y="575"/>
                    </a:lnTo>
                    <a:lnTo>
                      <a:pt x="291" y="571"/>
                    </a:lnTo>
                    <a:lnTo>
                      <a:pt x="292" y="568"/>
                    </a:lnTo>
                    <a:lnTo>
                      <a:pt x="296" y="565"/>
                    </a:lnTo>
                    <a:lnTo>
                      <a:pt x="296" y="560"/>
                    </a:lnTo>
                    <a:lnTo>
                      <a:pt x="296" y="554"/>
                    </a:lnTo>
                    <a:lnTo>
                      <a:pt x="299" y="548"/>
                    </a:lnTo>
                    <a:lnTo>
                      <a:pt x="303" y="543"/>
                    </a:lnTo>
                    <a:lnTo>
                      <a:pt x="307" y="539"/>
                    </a:lnTo>
                    <a:lnTo>
                      <a:pt x="311" y="533"/>
                    </a:lnTo>
                    <a:lnTo>
                      <a:pt x="312" y="526"/>
                    </a:lnTo>
                    <a:lnTo>
                      <a:pt x="311" y="524"/>
                    </a:lnTo>
                    <a:lnTo>
                      <a:pt x="310" y="521"/>
                    </a:lnTo>
                    <a:lnTo>
                      <a:pt x="310" y="518"/>
                    </a:lnTo>
                    <a:lnTo>
                      <a:pt x="310" y="515"/>
                    </a:lnTo>
                    <a:lnTo>
                      <a:pt x="315" y="509"/>
                    </a:lnTo>
                    <a:lnTo>
                      <a:pt x="319" y="505"/>
                    </a:lnTo>
                    <a:lnTo>
                      <a:pt x="320" y="498"/>
                    </a:lnTo>
                    <a:lnTo>
                      <a:pt x="322" y="492"/>
                    </a:lnTo>
                    <a:lnTo>
                      <a:pt x="322" y="487"/>
                    </a:lnTo>
                    <a:lnTo>
                      <a:pt x="323" y="481"/>
                    </a:lnTo>
                    <a:lnTo>
                      <a:pt x="324" y="475"/>
                    </a:lnTo>
                    <a:lnTo>
                      <a:pt x="326" y="469"/>
                    </a:lnTo>
                    <a:lnTo>
                      <a:pt x="326" y="462"/>
                    </a:lnTo>
                    <a:lnTo>
                      <a:pt x="329" y="455"/>
                    </a:lnTo>
                    <a:lnTo>
                      <a:pt x="332" y="449"/>
                    </a:lnTo>
                    <a:lnTo>
                      <a:pt x="336" y="443"/>
                    </a:lnTo>
                    <a:lnTo>
                      <a:pt x="339" y="438"/>
                    </a:lnTo>
                    <a:lnTo>
                      <a:pt x="341" y="432"/>
                    </a:lnTo>
                    <a:lnTo>
                      <a:pt x="342" y="425"/>
                    </a:lnTo>
                    <a:lnTo>
                      <a:pt x="341" y="418"/>
                    </a:lnTo>
                    <a:lnTo>
                      <a:pt x="346" y="415"/>
                    </a:lnTo>
                    <a:lnTo>
                      <a:pt x="348" y="411"/>
                    </a:lnTo>
                    <a:lnTo>
                      <a:pt x="350" y="408"/>
                    </a:lnTo>
                    <a:lnTo>
                      <a:pt x="351" y="404"/>
                    </a:lnTo>
                    <a:lnTo>
                      <a:pt x="352" y="400"/>
                    </a:lnTo>
                    <a:lnTo>
                      <a:pt x="353" y="395"/>
                    </a:lnTo>
                    <a:lnTo>
                      <a:pt x="354" y="391"/>
                    </a:lnTo>
                    <a:lnTo>
                      <a:pt x="354" y="386"/>
                    </a:lnTo>
                    <a:lnTo>
                      <a:pt x="357" y="383"/>
                    </a:lnTo>
                    <a:lnTo>
                      <a:pt x="358" y="378"/>
                    </a:lnTo>
                    <a:lnTo>
                      <a:pt x="359" y="374"/>
                    </a:lnTo>
                    <a:lnTo>
                      <a:pt x="359" y="370"/>
                    </a:lnTo>
                    <a:lnTo>
                      <a:pt x="359" y="365"/>
                    </a:lnTo>
                    <a:lnTo>
                      <a:pt x="362" y="363"/>
                    </a:lnTo>
                    <a:lnTo>
                      <a:pt x="365" y="361"/>
                    </a:lnTo>
                    <a:lnTo>
                      <a:pt x="369" y="360"/>
                    </a:lnTo>
                    <a:lnTo>
                      <a:pt x="369" y="355"/>
                    </a:lnTo>
                    <a:lnTo>
                      <a:pt x="369" y="350"/>
                    </a:lnTo>
                    <a:lnTo>
                      <a:pt x="370" y="345"/>
                    </a:lnTo>
                    <a:lnTo>
                      <a:pt x="373" y="342"/>
                    </a:lnTo>
                    <a:lnTo>
                      <a:pt x="374" y="337"/>
                    </a:lnTo>
                    <a:lnTo>
                      <a:pt x="376" y="333"/>
                    </a:lnTo>
                    <a:lnTo>
                      <a:pt x="378" y="328"/>
                    </a:lnTo>
                    <a:lnTo>
                      <a:pt x="378" y="323"/>
                    </a:lnTo>
                    <a:lnTo>
                      <a:pt x="381" y="323"/>
                    </a:lnTo>
                    <a:lnTo>
                      <a:pt x="385" y="323"/>
                    </a:lnTo>
                    <a:lnTo>
                      <a:pt x="387" y="322"/>
                    </a:lnTo>
                    <a:lnTo>
                      <a:pt x="386" y="318"/>
                    </a:lnTo>
                    <a:lnTo>
                      <a:pt x="385" y="316"/>
                    </a:lnTo>
                    <a:lnTo>
                      <a:pt x="387" y="314"/>
                    </a:lnTo>
                    <a:lnTo>
                      <a:pt x="388" y="314"/>
                    </a:lnTo>
                    <a:lnTo>
                      <a:pt x="389" y="312"/>
                    </a:lnTo>
                    <a:lnTo>
                      <a:pt x="393" y="311"/>
                    </a:lnTo>
                    <a:lnTo>
                      <a:pt x="398" y="312"/>
                    </a:lnTo>
                    <a:lnTo>
                      <a:pt x="402" y="312"/>
                    </a:lnTo>
                    <a:lnTo>
                      <a:pt x="403" y="308"/>
                    </a:lnTo>
                    <a:lnTo>
                      <a:pt x="401" y="305"/>
                    </a:lnTo>
                    <a:lnTo>
                      <a:pt x="398" y="305"/>
                    </a:lnTo>
                    <a:lnTo>
                      <a:pt x="396" y="304"/>
                    </a:lnTo>
                    <a:lnTo>
                      <a:pt x="397" y="300"/>
                    </a:lnTo>
                    <a:lnTo>
                      <a:pt x="400" y="299"/>
                    </a:lnTo>
                    <a:lnTo>
                      <a:pt x="401" y="299"/>
                    </a:lnTo>
                    <a:lnTo>
                      <a:pt x="403" y="298"/>
                    </a:lnTo>
                    <a:lnTo>
                      <a:pt x="404" y="297"/>
                    </a:lnTo>
                    <a:lnTo>
                      <a:pt x="401" y="291"/>
                    </a:lnTo>
                    <a:lnTo>
                      <a:pt x="403" y="287"/>
                    </a:lnTo>
                    <a:lnTo>
                      <a:pt x="406" y="282"/>
                    </a:lnTo>
                    <a:lnTo>
                      <a:pt x="408" y="277"/>
                    </a:lnTo>
                    <a:lnTo>
                      <a:pt x="412" y="274"/>
                    </a:lnTo>
                    <a:lnTo>
                      <a:pt x="413" y="271"/>
                    </a:lnTo>
                    <a:lnTo>
                      <a:pt x="415" y="269"/>
                    </a:lnTo>
                    <a:lnTo>
                      <a:pt x="415" y="265"/>
                    </a:lnTo>
                    <a:lnTo>
                      <a:pt x="415" y="261"/>
                    </a:lnTo>
                    <a:lnTo>
                      <a:pt x="417" y="258"/>
                    </a:lnTo>
                    <a:lnTo>
                      <a:pt x="418" y="254"/>
                    </a:lnTo>
                    <a:lnTo>
                      <a:pt x="421" y="252"/>
                    </a:lnTo>
                    <a:lnTo>
                      <a:pt x="421" y="248"/>
                    </a:lnTo>
                    <a:lnTo>
                      <a:pt x="423" y="245"/>
                    </a:lnTo>
                    <a:lnTo>
                      <a:pt x="427" y="245"/>
                    </a:lnTo>
                    <a:lnTo>
                      <a:pt x="430" y="243"/>
                    </a:lnTo>
                    <a:lnTo>
                      <a:pt x="433" y="245"/>
                    </a:lnTo>
                    <a:lnTo>
                      <a:pt x="433" y="250"/>
                    </a:lnTo>
                    <a:lnTo>
                      <a:pt x="434" y="252"/>
                    </a:lnTo>
                    <a:lnTo>
                      <a:pt x="436" y="250"/>
                    </a:lnTo>
                    <a:lnTo>
                      <a:pt x="437" y="244"/>
                    </a:lnTo>
                    <a:lnTo>
                      <a:pt x="434" y="241"/>
                    </a:lnTo>
                    <a:lnTo>
                      <a:pt x="430" y="238"/>
                    </a:lnTo>
                    <a:lnTo>
                      <a:pt x="427" y="234"/>
                    </a:lnTo>
                    <a:lnTo>
                      <a:pt x="429" y="228"/>
                    </a:lnTo>
                    <a:lnTo>
                      <a:pt x="430" y="221"/>
                    </a:lnTo>
                    <a:lnTo>
                      <a:pt x="432" y="215"/>
                    </a:lnTo>
                    <a:lnTo>
                      <a:pt x="438" y="213"/>
                    </a:lnTo>
                    <a:lnTo>
                      <a:pt x="442" y="209"/>
                    </a:lnTo>
                    <a:lnTo>
                      <a:pt x="444" y="205"/>
                    </a:lnTo>
                    <a:lnTo>
                      <a:pt x="445" y="200"/>
                    </a:lnTo>
                    <a:lnTo>
                      <a:pt x="445" y="194"/>
                    </a:lnTo>
                    <a:lnTo>
                      <a:pt x="445" y="190"/>
                    </a:lnTo>
                    <a:lnTo>
                      <a:pt x="447" y="185"/>
                    </a:lnTo>
                    <a:lnTo>
                      <a:pt x="451" y="183"/>
                    </a:lnTo>
                    <a:lnTo>
                      <a:pt x="458" y="183"/>
                    </a:lnTo>
                    <a:lnTo>
                      <a:pt x="457" y="179"/>
                    </a:lnTo>
                    <a:lnTo>
                      <a:pt x="456" y="173"/>
                    </a:lnTo>
                    <a:lnTo>
                      <a:pt x="455" y="168"/>
                    </a:lnTo>
                    <a:lnTo>
                      <a:pt x="458" y="163"/>
                    </a:lnTo>
                    <a:lnTo>
                      <a:pt x="456" y="158"/>
                    </a:lnTo>
                    <a:lnTo>
                      <a:pt x="457" y="155"/>
                    </a:lnTo>
                    <a:lnTo>
                      <a:pt x="458" y="152"/>
                    </a:lnTo>
                    <a:lnTo>
                      <a:pt x="460" y="148"/>
                    </a:lnTo>
                    <a:lnTo>
                      <a:pt x="464" y="145"/>
                    </a:lnTo>
                    <a:lnTo>
                      <a:pt x="465" y="142"/>
                    </a:lnTo>
                    <a:lnTo>
                      <a:pt x="465" y="138"/>
                    </a:lnTo>
                    <a:lnTo>
                      <a:pt x="464" y="134"/>
                    </a:lnTo>
                    <a:lnTo>
                      <a:pt x="466" y="128"/>
                    </a:lnTo>
                    <a:lnTo>
                      <a:pt x="469" y="123"/>
                    </a:lnTo>
                    <a:lnTo>
                      <a:pt x="471" y="118"/>
                    </a:lnTo>
                    <a:lnTo>
                      <a:pt x="473" y="113"/>
                    </a:lnTo>
                    <a:lnTo>
                      <a:pt x="477" y="109"/>
                    </a:lnTo>
                    <a:lnTo>
                      <a:pt x="480" y="104"/>
                    </a:lnTo>
                    <a:lnTo>
                      <a:pt x="481" y="99"/>
                    </a:lnTo>
                    <a:lnTo>
                      <a:pt x="482" y="93"/>
                    </a:lnTo>
                    <a:lnTo>
                      <a:pt x="482" y="88"/>
                    </a:lnTo>
                    <a:lnTo>
                      <a:pt x="484" y="84"/>
                    </a:lnTo>
                    <a:lnTo>
                      <a:pt x="487" y="81"/>
                    </a:lnTo>
                    <a:lnTo>
                      <a:pt x="494" y="81"/>
                    </a:lnTo>
                    <a:lnTo>
                      <a:pt x="494" y="79"/>
                    </a:lnTo>
                    <a:lnTo>
                      <a:pt x="494" y="76"/>
                    </a:lnTo>
                    <a:lnTo>
                      <a:pt x="492" y="73"/>
                    </a:lnTo>
                    <a:lnTo>
                      <a:pt x="492" y="71"/>
                    </a:lnTo>
                    <a:lnTo>
                      <a:pt x="496" y="71"/>
                    </a:lnTo>
                    <a:lnTo>
                      <a:pt x="499" y="69"/>
                    </a:lnTo>
                    <a:lnTo>
                      <a:pt x="499" y="65"/>
                    </a:lnTo>
                    <a:lnTo>
                      <a:pt x="500" y="62"/>
                    </a:lnTo>
                    <a:lnTo>
                      <a:pt x="501" y="59"/>
                    </a:lnTo>
                    <a:lnTo>
                      <a:pt x="502" y="57"/>
                    </a:lnTo>
                    <a:lnTo>
                      <a:pt x="504" y="55"/>
                    </a:lnTo>
                    <a:lnTo>
                      <a:pt x="509" y="57"/>
                    </a:lnTo>
                    <a:lnTo>
                      <a:pt x="513" y="52"/>
                    </a:lnTo>
                    <a:lnTo>
                      <a:pt x="517" y="46"/>
                    </a:lnTo>
                    <a:lnTo>
                      <a:pt x="519" y="42"/>
                    </a:lnTo>
                    <a:lnTo>
                      <a:pt x="521" y="35"/>
                    </a:lnTo>
                    <a:lnTo>
                      <a:pt x="522" y="29"/>
                    </a:lnTo>
                    <a:lnTo>
                      <a:pt x="525" y="24"/>
                    </a:lnTo>
                    <a:lnTo>
                      <a:pt x="528" y="18"/>
                    </a:lnTo>
                    <a:lnTo>
                      <a:pt x="532" y="13"/>
                    </a:lnTo>
                    <a:lnTo>
                      <a:pt x="535" y="11"/>
                    </a:lnTo>
                    <a:lnTo>
                      <a:pt x="538" y="9"/>
                    </a:lnTo>
                    <a:lnTo>
                      <a:pt x="540" y="7"/>
                    </a:lnTo>
                    <a:lnTo>
                      <a:pt x="544" y="4"/>
                    </a:lnTo>
                    <a:lnTo>
                      <a:pt x="548" y="3"/>
                    </a:lnTo>
                    <a:lnTo>
                      <a:pt x="551" y="1"/>
                    </a:lnTo>
                    <a:lnTo>
                      <a:pt x="555" y="1"/>
                    </a:lnTo>
                    <a:lnTo>
                      <a:pt x="559" y="0"/>
                    </a:lnTo>
                    <a:lnTo>
                      <a:pt x="559" y="1"/>
                    </a:lnTo>
                    <a:lnTo>
                      <a:pt x="560" y="2"/>
                    </a:lnTo>
                    <a:lnTo>
                      <a:pt x="560" y="3"/>
                    </a:lnTo>
                    <a:lnTo>
                      <a:pt x="560" y="4"/>
                    </a:lnTo>
                    <a:close/>
                    <a:moveTo>
                      <a:pt x="1588" y="84"/>
                    </a:moveTo>
                    <a:lnTo>
                      <a:pt x="1588" y="85"/>
                    </a:lnTo>
                    <a:lnTo>
                      <a:pt x="1587" y="86"/>
                    </a:lnTo>
                    <a:lnTo>
                      <a:pt x="1586" y="87"/>
                    </a:lnTo>
                    <a:lnTo>
                      <a:pt x="1585" y="87"/>
                    </a:lnTo>
                    <a:lnTo>
                      <a:pt x="1583" y="86"/>
                    </a:lnTo>
                    <a:lnTo>
                      <a:pt x="1583" y="85"/>
                    </a:lnTo>
                    <a:lnTo>
                      <a:pt x="1583" y="83"/>
                    </a:lnTo>
                    <a:lnTo>
                      <a:pt x="1585" y="83"/>
                    </a:lnTo>
                    <a:lnTo>
                      <a:pt x="1586" y="83"/>
                    </a:lnTo>
                    <a:lnTo>
                      <a:pt x="1587" y="84"/>
                    </a:lnTo>
                    <a:lnTo>
                      <a:pt x="1588" y="84"/>
                    </a:lnTo>
                    <a:close/>
                    <a:moveTo>
                      <a:pt x="1580" y="99"/>
                    </a:moveTo>
                    <a:lnTo>
                      <a:pt x="1583" y="98"/>
                    </a:lnTo>
                    <a:lnTo>
                      <a:pt x="1583" y="100"/>
                    </a:lnTo>
                    <a:lnTo>
                      <a:pt x="1582" y="100"/>
                    </a:lnTo>
                    <a:lnTo>
                      <a:pt x="1580" y="99"/>
                    </a:lnTo>
                    <a:close/>
                    <a:moveTo>
                      <a:pt x="1578" y="109"/>
                    </a:moveTo>
                    <a:lnTo>
                      <a:pt x="1574" y="111"/>
                    </a:lnTo>
                    <a:lnTo>
                      <a:pt x="1570" y="113"/>
                    </a:lnTo>
                    <a:lnTo>
                      <a:pt x="1568" y="116"/>
                    </a:lnTo>
                    <a:lnTo>
                      <a:pt x="1570" y="120"/>
                    </a:lnTo>
                    <a:lnTo>
                      <a:pt x="1571" y="121"/>
                    </a:lnTo>
                    <a:lnTo>
                      <a:pt x="1572" y="122"/>
                    </a:lnTo>
                    <a:lnTo>
                      <a:pt x="1573" y="122"/>
                    </a:lnTo>
                    <a:lnTo>
                      <a:pt x="1574" y="122"/>
                    </a:lnTo>
                    <a:lnTo>
                      <a:pt x="1576" y="119"/>
                    </a:lnTo>
                    <a:lnTo>
                      <a:pt x="1576" y="117"/>
                    </a:lnTo>
                    <a:lnTo>
                      <a:pt x="1577" y="115"/>
                    </a:lnTo>
                    <a:lnTo>
                      <a:pt x="1578" y="112"/>
                    </a:lnTo>
                    <a:lnTo>
                      <a:pt x="1583" y="110"/>
                    </a:lnTo>
                    <a:lnTo>
                      <a:pt x="1586" y="107"/>
                    </a:lnTo>
                    <a:lnTo>
                      <a:pt x="1588" y="105"/>
                    </a:lnTo>
                    <a:lnTo>
                      <a:pt x="1591" y="109"/>
                    </a:lnTo>
                    <a:lnTo>
                      <a:pt x="1590" y="111"/>
                    </a:lnTo>
                    <a:lnTo>
                      <a:pt x="1589" y="114"/>
                    </a:lnTo>
                    <a:lnTo>
                      <a:pt x="1589" y="117"/>
                    </a:lnTo>
                    <a:lnTo>
                      <a:pt x="1591" y="119"/>
                    </a:lnTo>
                    <a:lnTo>
                      <a:pt x="1596" y="117"/>
                    </a:lnTo>
                    <a:lnTo>
                      <a:pt x="1600" y="118"/>
                    </a:lnTo>
                    <a:lnTo>
                      <a:pt x="1605" y="120"/>
                    </a:lnTo>
                    <a:lnTo>
                      <a:pt x="1609" y="122"/>
                    </a:lnTo>
                    <a:lnTo>
                      <a:pt x="1607" y="125"/>
                    </a:lnTo>
                    <a:lnTo>
                      <a:pt x="1605" y="127"/>
                    </a:lnTo>
                    <a:lnTo>
                      <a:pt x="1603" y="129"/>
                    </a:lnTo>
                    <a:lnTo>
                      <a:pt x="1600" y="131"/>
                    </a:lnTo>
                    <a:lnTo>
                      <a:pt x="1598" y="133"/>
                    </a:lnTo>
                    <a:lnTo>
                      <a:pt x="1595" y="134"/>
                    </a:lnTo>
                    <a:lnTo>
                      <a:pt x="1591" y="134"/>
                    </a:lnTo>
                    <a:lnTo>
                      <a:pt x="1587" y="134"/>
                    </a:lnTo>
                    <a:lnTo>
                      <a:pt x="1587" y="130"/>
                    </a:lnTo>
                    <a:lnTo>
                      <a:pt x="1585" y="130"/>
                    </a:lnTo>
                    <a:lnTo>
                      <a:pt x="1580" y="131"/>
                    </a:lnTo>
                    <a:lnTo>
                      <a:pt x="1578" y="134"/>
                    </a:lnTo>
                    <a:lnTo>
                      <a:pt x="1577" y="136"/>
                    </a:lnTo>
                    <a:lnTo>
                      <a:pt x="1576" y="140"/>
                    </a:lnTo>
                    <a:lnTo>
                      <a:pt x="1574" y="143"/>
                    </a:lnTo>
                    <a:lnTo>
                      <a:pt x="1572" y="146"/>
                    </a:lnTo>
                    <a:lnTo>
                      <a:pt x="1571" y="150"/>
                    </a:lnTo>
                    <a:lnTo>
                      <a:pt x="1569" y="153"/>
                    </a:lnTo>
                    <a:lnTo>
                      <a:pt x="1568" y="155"/>
                    </a:lnTo>
                    <a:lnTo>
                      <a:pt x="1565" y="158"/>
                    </a:lnTo>
                    <a:lnTo>
                      <a:pt x="1561" y="162"/>
                    </a:lnTo>
                    <a:lnTo>
                      <a:pt x="1558" y="166"/>
                    </a:lnTo>
                    <a:lnTo>
                      <a:pt x="1558" y="170"/>
                    </a:lnTo>
                    <a:lnTo>
                      <a:pt x="1563" y="173"/>
                    </a:lnTo>
                    <a:lnTo>
                      <a:pt x="1563" y="175"/>
                    </a:lnTo>
                    <a:lnTo>
                      <a:pt x="1561" y="177"/>
                    </a:lnTo>
                    <a:lnTo>
                      <a:pt x="1559" y="179"/>
                    </a:lnTo>
                    <a:lnTo>
                      <a:pt x="1557" y="179"/>
                    </a:lnTo>
                    <a:lnTo>
                      <a:pt x="1559" y="182"/>
                    </a:lnTo>
                    <a:lnTo>
                      <a:pt x="1563" y="186"/>
                    </a:lnTo>
                    <a:lnTo>
                      <a:pt x="1565" y="189"/>
                    </a:lnTo>
                    <a:lnTo>
                      <a:pt x="1562" y="192"/>
                    </a:lnTo>
                    <a:lnTo>
                      <a:pt x="1563" y="194"/>
                    </a:lnTo>
                    <a:lnTo>
                      <a:pt x="1561" y="196"/>
                    </a:lnTo>
                    <a:lnTo>
                      <a:pt x="1559" y="198"/>
                    </a:lnTo>
                    <a:lnTo>
                      <a:pt x="1558" y="200"/>
                    </a:lnTo>
                    <a:lnTo>
                      <a:pt x="1560" y="203"/>
                    </a:lnTo>
                    <a:lnTo>
                      <a:pt x="1563" y="205"/>
                    </a:lnTo>
                    <a:lnTo>
                      <a:pt x="1566" y="205"/>
                    </a:lnTo>
                    <a:lnTo>
                      <a:pt x="1568" y="205"/>
                    </a:lnTo>
                    <a:lnTo>
                      <a:pt x="1564" y="209"/>
                    </a:lnTo>
                    <a:lnTo>
                      <a:pt x="1559" y="211"/>
                    </a:lnTo>
                    <a:lnTo>
                      <a:pt x="1555" y="215"/>
                    </a:lnTo>
                    <a:lnTo>
                      <a:pt x="1552" y="220"/>
                    </a:lnTo>
                    <a:lnTo>
                      <a:pt x="1558" y="222"/>
                    </a:lnTo>
                    <a:lnTo>
                      <a:pt x="1560" y="226"/>
                    </a:lnTo>
                    <a:lnTo>
                      <a:pt x="1562" y="229"/>
                    </a:lnTo>
                    <a:lnTo>
                      <a:pt x="1568" y="226"/>
                    </a:lnTo>
                    <a:lnTo>
                      <a:pt x="1568" y="223"/>
                    </a:lnTo>
                    <a:lnTo>
                      <a:pt x="1570" y="220"/>
                    </a:lnTo>
                    <a:lnTo>
                      <a:pt x="1572" y="217"/>
                    </a:lnTo>
                    <a:lnTo>
                      <a:pt x="1572" y="212"/>
                    </a:lnTo>
                    <a:lnTo>
                      <a:pt x="1573" y="211"/>
                    </a:lnTo>
                    <a:lnTo>
                      <a:pt x="1576" y="210"/>
                    </a:lnTo>
                    <a:lnTo>
                      <a:pt x="1577" y="210"/>
                    </a:lnTo>
                    <a:lnTo>
                      <a:pt x="1580" y="210"/>
                    </a:lnTo>
                    <a:lnTo>
                      <a:pt x="1581" y="214"/>
                    </a:lnTo>
                    <a:lnTo>
                      <a:pt x="1581" y="217"/>
                    </a:lnTo>
                    <a:lnTo>
                      <a:pt x="1582" y="220"/>
                    </a:lnTo>
                    <a:lnTo>
                      <a:pt x="1586" y="221"/>
                    </a:lnTo>
                    <a:lnTo>
                      <a:pt x="1587" y="221"/>
                    </a:lnTo>
                    <a:lnTo>
                      <a:pt x="1589" y="222"/>
                    </a:lnTo>
                    <a:lnTo>
                      <a:pt x="1589" y="221"/>
                    </a:lnTo>
                    <a:lnTo>
                      <a:pt x="1591" y="220"/>
                    </a:lnTo>
                    <a:lnTo>
                      <a:pt x="1592" y="220"/>
                    </a:lnTo>
                    <a:lnTo>
                      <a:pt x="1593" y="220"/>
                    </a:lnTo>
                    <a:lnTo>
                      <a:pt x="1595" y="220"/>
                    </a:lnTo>
                    <a:lnTo>
                      <a:pt x="1593" y="224"/>
                    </a:lnTo>
                    <a:lnTo>
                      <a:pt x="1591" y="226"/>
                    </a:lnTo>
                    <a:lnTo>
                      <a:pt x="1589" y="229"/>
                    </a:lnTo>
                    <a:lnTo>
                      <a:pt x="1588" y="234"/>
                    </a:lnTo>
                    <a:lnTo>
                      <a:pt x="1587" y="235"/>
                    </a:lnTo>
                    <a:lnTo>
                      <a:pt x="1585" y="235"/>
                    </a:lnTo>
                    <a:lnTo>
                      <a:pt x="1583" y="236"/>
                    </a:lnTo>
                    <a:lnTo>
                      <a:pt x="1580" y="236"/>
                    </a:lnTo>
                    <a:lnTo>
                      <a:pt x="1580" y="235"/>
                    </a:lnTo>
                    <a:lnTo>
                      <a:pt x="1580" y="233"/>
                    </a:lnTo>
                    <a:lnTo>
                      <a:pt x="1580" y="230"/>
                    </a:lnTo>
                    <a:lnTo>
                      <a:pt x="1580" y="229"/>
                    </a:lnTo>
                    <a:lnTo>
                      <a:pt x="1578" y="230"/>
                    </a:lnTo>
                    <a:lnTo>
                      <a:pt x="1577" y="230"/>
                    </a:lnTo>
                    <a:lnTo>
                      <a:pt x="1576" y="233"/>
                    </a:lnTo>
                    <a:lnTo>
                      <a:pt x="1574" y="234"/>
                    </a:lnTo>
                    <a:lnTo>
                      <a:pt x="1574" y="236"/>
                    </a:lnTo>
                    <a:lnTo>
                      <a:pt x="1574" y="239"/>
                    </a:lnTo>
                    <a:lnTo>
                      <a:pt x="1573" y="241"/>
                    </a:lnTo>
                    <a:lnTo>
                      <a:pt x="1571" y="242"/>
                    </a:lnTo>
                    <a:lnTo>
                      <a:pt x="1570" y="242"/>
                    </a:lnTo>
                    <a:lnTo>
                      <a:pt x="1568" y="242"/>
                    </a:lnTo>
                    <a:lnTo>
                      <a:pt x="1566" y="243"/>
                    </a:lnTo>
                    <a:lnTo>
                      <a:pt x="1565" y="245"/>
                    </a:lnTo>
                    <a:lnTo>
                      <a:pt x="1562" y="247"/>
                    </a:lnTo>
                    <a:lnTo>
                      <a:pt x="1559" y="250"/>
                    </a:lnTo>
                    <a:lnTo>
                      <a:pt x="1556" y="252"/>
                    </a:lnTo>
                    <a:lnTo>
                      <a:pt x="1553" y="254"/>
                    </a:lnTo>
                    <a:lnTo>
                      <a:pt x="1550" y="257"/>
                    </a:lnTo>
                    <a:lnTo>
                      <a:pt x="1547" y="260"/>
                    </a:lnTo>
                    <a:lnTo>
                      <a:pt x="1544" y="261"/>
                    </a:lnTo>
                    <a:lnTo>
                      <a:pt x="1540" y="262"/>
                    </a:lnTo>
                    <a:lnTo>
                      <a:pt x="1538" y="257"/>
                    </a:lnTo>
                    <a:lnTo>
                      <a:pt x="1540" y="253"/>
                    </a:lnTo>
                    <a:lnTo>
                      <a:pt x="1540" y="248"/>
                    </a:lnTo>
                    <a:lnTo>
                      <a:pt x="1541" y="243"/>
                    </a:lnTo>
                    <a:lnTo>
                      <a:pt x="1541" y="239"/>
                    </a:lnTo>
                    <a:lnTo>
                      <a:pt x="1540" y="235"/>
                    </a:lnTo>
                    <a:lnTo>
                      <a:pt x="1536" y="232"/>
                    </a:lnTo>
                    <a:lnTo>
                      <a:pt x="1531" y="229"/>
                    </a:lnTo>
                    <a:lnTo>
                      <a:pt x="1532" y="226"/>
                    </a:lnTo>
                    <a:lnTo>
                      <a:pt x="1531" y="221"/>
                    </a:lnTo>
                    <a:lnTo>
                      <a:pt x="1532" y="218"/>
                    </a:lnTo>
                    <a:lnTo>
                      <a:pt x="1538" y="218"/>
                    </a:lnTo>
                    <a:lnTo>
                      <a:pt x="1535" y="213"/>
                    </a:lnTo>
                    <a:lnTo>
                      <a:pt x="1535" y="207"/>
                    </a:lnTo>
                    <a:lnTo>
                      <a:pt x="1534" y="201"/>
                    </a:lnTo>
                    <a:lnTo>
                      <a:pt x="1528" y="201"/>
                    </a:lnTo>
                    <a:lnTo>
                      <a:pt x="1524" y="205"/>
                    </a:lnTo>
                    <a:lnTo>
                      <a:pt x="1521" y="210"/>
                    </a:lnTo>
                    <a:lnTo>
                      <a:pt x="1517" y="215"/>
                    </a:lnTo>
                    <a:lnTo>
                      <a:pt x="1513" y="215"/>
                    </a:lnTo>
                    <a:lnTo>
                      <a:pt x="1508" y="216"/>
                    </a:lnTo>
                    <a:lnTo>
                      <a:pt x="1506" y="220"/>
                    </a:lnTo>
                    <a:lnTo>
                      <a:pt x="1504" y="224"/>
                    </a:lnTo>
                    <a:lnTo>
                      <a:pt x="1501" y="226"/>
                    </a:lnTo>
                    <a:lnTo>
                      <a:pt x="1501" y="230"/>
                    </a:lnTo>
                    <a:lnTo>
                      <a:pt x="1505" y="235"/>
                    </a:lnTo>
                    <a:lnTo>
                      <a:pt x="1506" y="239"/>
                    </a:lnTo>
                    <a:lnTo>
                      <a:pt x="1501" y="244"/>
                    </a:lnTo>
                    <a:lnTo>
                      <a:pt x="1506" y="248"/>
                    </a:lnTo>
                    <a:lnTo>
                      <a:pt x="1511" y="254"/>
                    </a:lnTo>
                    <a:lnTo>
                      <a:pt x="1516" y="258"/>
                    </a:lnTo>
                    <a:lnTo>
                      <a:pt x="1522" y="262"/>
                    </a:lnTo>
                    <a:lnTo>
                      <a:pt x="1524" y="258"/>
                    </a:lnTo>
                    <a:lnTo>
                      <a:pt x="1527" y="254"/>
                    </a:lnTo>
                    <a:lnTo>
                      <a:pt x="1529" y="252"/>
                    </a:lnTo>
                    <a:lnTo>
                      <a:pt x="1531" y="250"/>
                    </a:lnTo>
                    <a:lnTo>
                      <a:pt x="1533" y="255"/>
                    </a:lnTo>
                    <a:lnTo>
                      <a:pt x="1533" y="261"/>
                    </a:lnTo>
                    <a:lnTo>
                      <a:pt x="1532" y="266"/>
                    </a:lnTo>
                    <a:lnTo>
                      <a:pt x="1529" y="271"/>
                    </a:lnTo>
                    <a:lnTo>
                      <a:pt x="1527" y="271"/>
                    </a:lnTo>
                    <a:lnTo>
                      <a:pt x="1524" y="271"/>
                    </a:lnTo>
                    <a:lnTo>
                      <a:pt x="1523" y="271"/>
                    </a:lnTo>
                    <a:lnTo>
                      <a:pt x="1522" y="273"/>
                    </a:lnTo>
                    <a:lnTo>
                      <a:pt x="1523" y="273"/>
                    </a:lnTo>
                    <a:lnTo>
                      <a:pt x="1523" y="274"/>
                    </a:lnTo>
                    <a:lnTo>
                      <a:pt x="1523" y="275"/>
                    </a:lnTo>
                    <a:lnTo>
                      <a:pt x="1526" y="274"/>
                    </a:lnTo>
                    <a:lnTo>
                      <a:pt x="1528" y="273"/>
                    </a:lnTo>
                    <a:lnTo>
                      <a:pt x="1530" y="273"/>
                    </a:lnTo>
                    <a:lnTo>
                      <a:pt x="1531" y="275"/>
                    </a:lnTo>
                    <a:lnTo>
                      <a:pt x="1532" y="278"/>
                    </a:lnTo>
                    <a:lnTo>
                      <a:pt x="1531" y="279"/>
                    </a:lnTo>
                    <a:lnTo>
                      <a:pt x="1529" y="280"/>
                    </a:lnTo>
                    <a:lnTo>
                      <a:pt x="1527" y="281"/>
                    </a:lnTo>
                    <a:lnTo>
                      <a:pt x="1530" y="286"/>
                    </a:lnTo>
                    <a:lnTo>
                      <a:pt x="1530" y="289"/>
                    </a:lnTo>
                    <a:lnTo>
                      <a:pt x="1528" y="293"/>
                    </a:lnTo>
                    <a:lnTo>
                      <a:pt x="1527" y="297"/>
                    </a:lnTo>
                    <a:lnTo>
                      <a:pt x="1524" y="301"/>
                    </a:lnTo>
                    <a:lnTo>
                      <a:pt x="1524" y="305"/>
                    </a:lnTo>
                    <a:lnTo>
                      <a:pt x="1524" y="309"/>
                    </a:lnTo>
                    <a:lnTo>
                      <a:pt x="1525" y="313"/>
                    </a:lnTo>
                    <a:lnTo>
                      <a:pt x="1520" y="314"/>
                    </a:lnTo>
                    <a:lnTo>
                      <a:pt x="1517" y="318"/>
                    </a:lnTo>
                    <a:lnTo>
                      <a:pt x="1515" y="323"/>
                    </a:lnTo>
                    <a:lnTo>
                      <a:pt x="1509" y="322"/>
                    </a:lnTo>
                    <a:lnTo>
                      <a:pt x="1508" y="325"/>
                    </a:lnTo>
                    <a:lnTo>
                      <a:pt x="1507" y="326"/>
                    </a:lnTo>
                    <a:lnTo>
                      <a:pt x="1506" y="328"/>
                    </a:lnTo>
                    <a:lnTo>
                      <a:pt x="1504" y="329"/>
                    </a:lnTo>
                    <a:lnTo>
                      <a:pt x="1499" y="329"/>
                    </a:lnTo>
                    <a:lnTo>
                      <a:pt x="1496" y="331"/>
                    </a:lnTo>
                    <a:lnTo>
                      <a:pt x="1494" y="334"/>
                    </a:lnTo>
                    <a:lnTo>
                      <a:pt x="1490" y="336"/>
                    </a:lnTo>
                    <a:lnTo>
                      <a:pt x="1490" y="338"/>
                    </a:lnTo>
                    <a:lnTo>
                      <a:pt x="1491" y="340"/>
                    </a:lnTo>
                    <a:lnTo>
                      <a:pt x="1491" y="342"/>
                    </a:lnTo>
                    <a:lnTo>
                      <a:pt x="1491" y="344"/>
                    </a:lnTo>
                    <a:lnTo>
                      <a:pt x="1489" y="346"/>
                    </a:lnTo>
                    <a:lnTo>
                      <a:pt x="1487" y="344"/>
                    </a:lnTo>
                    <a:lnTo>
                      <a:pt x="1486" y="342"/>
                    </a:lnTo>
                    <a:lnTo>
                      <a:pt x="1483" y="341"/>
                    </a:lnTo>
                    <a:lnTo>
                      <a:pt x="1485" y="335"/>
                    </a:lnTo>
                    <a:lnTo>
                      <a:pt x="1483" y="332"/>
                    </a:lnTo>
                    <a:lnTo>
                      <a:pt x="1482" y="327"/>
                    </a:lnTo>
                    <a:lnTo>
                      <a:pt x="1480" y="325"/>
                    </a:lnTo>
                    <a:lnTo>
                      <a:pt x="1479" y="320"/>
                    </a:lnTo>
                    <a:lnTo>
                      <a:pt x="1479" y="318"/>
                    </a:lnTo>
                    <a:lnTo>
                      <a:pt x="1480" y="314"/>
                    </a:lnTo>
                    <a:lnTo>
                      <a:pt x="1483" y="310"/>
                    </a:lnTo>
                    <a:lnTo>
                      <a:pt x="1488" y="310"/>
                    </a:lnTo>
                    <a:lnTo>
                      <a:pt x="1491" y="308"/>
                    </a:lnTo>
                    <a:lnTo>
                      <a:pt x="1494" y="305"/>
                    </a:lnTo>
                    <a:lnTo>
                      <a:pt x="1496" y="301"/>
                    </a:lnTo>
                    <a:lnTo>
                      <a:pt x="1498" y="297"/>
                    </a:lnTo>
                    <a:lnTo>
                      <a:pt x="1499" y="293"/>
                    </a:lnTo>
                    <a:lnTo>
                      <a:pt x="1501" y="290"/>
                    </a:lnTo>
                    <a:lnTo>
                      <a:pt x="1504" y="286"/>
                    </a:lnTo>
                    <a:lnTo>
                      <a:pt x="1501" y="283"/>
                    </a:lnTo>
                    <a:lnTo>
                      <a:pt x="1501" y="280"/>
                    </a:lnTo>
                    <a:lnTo>
                      <a:pt x="1501" y="275"/>
                    </a:lnTo>
                    <a:lnTo>
                      <a:pt x="1499" y="273"/>
                    </a:lnTo>
                    <a:lnTo>
                      <a:pt x="1494" y="275"/>
                    </a:lnTo>
                    <a:lnTo>
                      <a:pt x="1490" y="280"/>
                    </a:lnTo>
                    <a:lnTo>
                      <a:pt x="1488" y="284"/>
                    </a:lnTo>
                    <a:lnTo>
                      <a:pt x="1483" y="286"/>
                    </a:lnTo>
                    <a:lnTo>
                      <a:pt x="1480" y="288"/>
                    </a:lnTo>
                    <a:lnTo>
                      <a:pt x="1479" y="291"/>
                    </a:lnTo>
                    <a:lnTo>
                      <a:pt x="1477" y="295"/>
                    </a:lnTo>
                    <a:lnTo>
                      <a:pt x="1476" y="297"/>
                    </a:lnTo>
                    <a:lnTo>
                      <a:pt x="1474" y="301"/>
                    </a:lnTo>
                    <a:lnTo>
                      <a:pt x="1473" y="303"/>
                    </a:lnTo>
                    <a:lnTo>
                      <a:pt x="1472" y="306"/>
                    </a:lnTo>
                    <a:lnTo>
                      <a:pt x="1470" y="308"/>
                    </a:lnTo>
                    <a:lnTo>
                      <a:pt x="1468" y="306"/>
                    </a:lnTo>
                    <a:lnTo>
                      <a:pt x="1466" y="303"/>
                    </a:lnTo>
                    <a:lnTo>
                      <a:pt x="1463" y="301"/>
                    </a:lnTo>
                    <a:lnTo>
                      <a:pt x="1460" y="303"/>
                    </a:lnTo>
                    <a:lnTo>
                      <a:pt x="1460" y="305"/>
                    </a:lnTo>
                    <a:lnTo>
                      <a:pt x="1458" y="307"/>
                    </a:lnTo>
                    <a:lnTo>
                      <a:pt x="1456" y="308"/>
                    </a:lnTo>
                    <a:lnTo>
                      <a:pt x="1458" y="310"/>
                    </a:lnTo>
                    <a:lnTo>
                      <a:pt x="1459" y="309"/>
                    </a:lnTo>
                    <a:lnTo>
                      <a:pt x="1460" y="308"/>
                    </a:lnTo>
                    <a:lnTo>
                      <a:pt x="1462" y="307"/>
                    </a:lnTo>
                    <a:lnTo>
                      <a:pt x="1464" y="308"/>
                    </a:lnTo>
                    <a:lnTo>
                      <a:pt x="1467" y="312"/>
                    </a:lnTo>
                    <a:lnTo>
                      <a:pt x="1468" y="316"/>
                    </a:lnTo>
                    <a:lnTo>
                      <a:pt x="1469" y="320"/>
                    </a:lnTo>
                    <a:lnTo>
                      <a:pt x="1475" y="323"/>
                    </a:lnTo>
                    <a:lnTo>
                      <a:pt x="1476" y="329"/>
                    </a:lnTo>
                    <a:lnTo>
                      <a:pt x="1477" y="335"/>
                    </a:lnTo>
                    <a:lnTo>
                      <a:pt x="1479" y="340"/>
                    </a:lnTo>
                    <a:lnTo>
                      <a:pt x="1481" y="344"/>
                    </a:lnTo>
                    <a:lnTo>
                      <a:pt x="1479" y="345"/>
                    </a:lnTo>
                    <a:lnTo>
                      <a:pt x="1478" y="345"/>
                    </a:lnTo>
                    <a:lnTo>
                      <a:pt x="1477" y="345"/>
                    </a:lnTo>
                    <a:lnTo>
                      <a:pt x="1475" y="344"/>
                    </a:lnTo>
                    <a:lnTo>
                      <a:pt x="1474" y="344"/>
                    </a:lnTo>
                    <a:lnTo>
                      <a:pt x="1474" y="342"/>
                    </a:lnTo>
                    <a:lnTo>
                      <a:pt x="1473" y="341"/>
                    </a:lnTo>
                    <a:lnTo>
                      <a:pt x="1471" y="344"/>
                    </a:lnTo>
                    <a:lnTo>
                      <a:pt x="1472" y="346"/>
                    </a:lnTo>
                    <a:lnTo>
                      <a:pt x="1475" y="350"/>
                    </a:lnTo>
                    <a:lnTo>
                      <a:pt x="1475" y="355"/>
                    </a:lnTo>
                    <a:lnTo>
                      <a:pt x="1477" y="355"/>
                    </a:lnTo>
                    <a:lnTo>
                      <a:pt x="1480" y="356"/>
                    </a:lnTo>
                    <a:lnTo>
                      <a:pt x="1481" y="357"/>
                    </a:lnTo>
                    <a:lnTo>
                      <a:pt x="1482" y="360"/>
                    </a:lnTo>
                    <a:lnTo>
                      <a:pt x="1480" y="361"/>
                    </a:lnTo>
                    <a:lnTo>
                      <a:pt x="1478" y="361"/>
                    </a:lnTo>
                    <a:lnTo>
                      <a:pt x="1476" y="360"/>
                    </a:lnTo>
                    <a:lnTo>
                      <a:pt x="1475" y="363"/>
                    </a:lnTo>
                    <a:lnTo>
                      <a:pt x="1474" y="365"/>
                    </a:lnTo>
                    <a:lnTo>
                      <a:pt x="1474" y="366"/>
                    </a:lnTo>
                    <a:lnTo>
                      <a:pt x="1474" y="369"/>
                    </a:lnTo>
                    <a:lnTo>
                      <a:pt x="1473" y="370"/>
                    </a:lnTo>
                    <a:lnTo>
                      <a:pt x="1470" y="368"/>
                    </a:lnTo>
                    <a:lnTo>
                      <a:pt x="1467" y="370"/>
                    </a:lnTo>
                    <a:lnTo>
                      <a:pt x="1464" y="373"/>
                    </a:lnTo>
                    <a:lnTo>
                      <a:pt x="1460" y="374"/>
                    </a:lnTo>
                    <a:lnTo>
                      <a:pt x="1459" y="379"/>
                    </a:lnTo>
                    <a:lnTo>
                      <a:pt x="1456" y="383"/>
                    </a:lnTo>
                    <a:lnTo>
                      <a:pt x="1455" y="388"/>
                    </a:lnTo>
                    <a:lnTo>
                      <a:pt x="1458" y="392"/>
                    </a:lnTo>
                    <a:lnTo>
                      <a:pt x="1453" y="393"/>
                    </a:lnTo>
                    <a:lnTo>
                      <a:pt x="1450" y="396"/>
                    </a:lnTo>
                    <a:lnTo>
                      <a:pt x="1447" y="400"/>
                    </a:lnTo>
                    <a:lnTo>
                      <a:pt x="1446" y="404"/>
                    </a:lnTo>
                    <a:lnTo>
                      <a:pt x="1447" y="407"/>
                    </a:lnTo>
                    <a:lnTo>
                      <a:pt x="1451" y="410"/>
                    </a:lnTo>
                    <a:lnTo>
                      <a:pt x="1451" y="414"/>
                    </a:lnTo>
                    <a:lnTo>
                      <a:pt x="1449" y="417"/>
                    </a:lnTo>
                    <a:lnTo>
                      <a:pt x="1447" y="422"/>
                    </a:lnTo>
                    <a:lnTo>
                      <a:pt x="1446" y="427"/>
                    </a:lnTo>
                    <a:lnTo>
                      <a:pt x="1444" y="432"/>
                    </a:lnTo>
                    <a:lnTo>
                      <a:pt x="1438" y="433"/>
                    </a:lnTo>
                    <a:lnTo>
                      <a:pt x="1438" y="431"/>
                    </a:lnTo>
                    <a:lnTo>
                      <a:pt x="1436" y="429"/>
                    </a:lnTo>
                    <a:lnTo>
                      <a:pt x="1434" y="429"/>
                    </a:lnTo>
                    <a:lnTo>
                      <a:pt x="1432" y="429"/>
                    </a:lnTo>
                    <a:lnTo>
                      <a:pt x="1432" y="433"/>
                    </a:lnTo>
                    <a:lnTo>
                      <a:pt x="1432" y="436"/>
                    </a:lnTo>
                    <a:lnTo>
                      <a:pt x="1432" y="440"/>
                    </a:lnTo>
                    <a:lnTo>
                      <a:pt x="1430" y="444"/>
                    </a:lnTo>
                    <a:lnTo>
                      <a:pt x="1431" y="447"/>
                    </a:lnTo>
                    <a:lnTo>
                      <a:pt x="1435" y="449"/>
                    </a:lnTo>
                    <a:lnTo>
                      <a:pt x="1438" y="451"/>
                    </a:lnTo>
                    <a:lnTo>
                      <a:pt x="1434" y="454"/>
                    </a:lnTo>
                    <a:lnTo>
                      <a:pt x="1433" y="455"/>
                    </a:lnTo>
                    <a:lnTo>
                      <a:pt x="1433" y="456"/>
                    </a:lnTo>
                    <a:lnTo>
                      <a:pt x="1434" y="458"/>
                    </a:lnTo>
                    <a:lnTo>
                      <a:pt x="1435" y="460"/>
                    </a:lnTo>
                    <a:lnTo>
                      <a:pt x="1435" y="462"/>
                    </a:lnTo>
                    <a:lnTo>
                      <a:pt x="1435" y="464"/>
                    </a:lnTo>
                    <a:lnTo>
                      <a:pt x="1435" y="468"/>
                    </a:lnTo>
                    <a:lnTo>
                      <a:pt x="1436" y="470"/>
                    </a:lnTo>
                    <a:lnTo>
                      <a:pt x="1435" y="473"/>
                    </a:lnTo>
                    <a:lnTo>
                      <a:pt x="1433" y="475"/>
                    </a:lnTo>
                    <a:lnTo>
                      <a:pt x="1430" y="476"/>
                    </a:lnTo>
                    <a:lnTo>
                      <a:pt x="1428" y="479"/>
                    </a:lnTo>
                    <a:lnTo>
                      <a:pt x="1424" y="482"/>
                    </a:lnTo>
                    <a:lnTo>
                      <a:pt x="1422" y="488"/>
                    </a:lnTo>
                    <a:lnTo>
                      <a:pt x="1421" y="492"/>
                    </a:lnTo>
                    <a:lnTo>
                      <a:pt x="1419" y="497"/>
                    </a:lnTo>
                    <a:lnTo>
                      <a:pt x="1418" y="499"/>
                    </a:lnTo>
                    <a:lnTo>
                      <a:pt x="1417" y="500"/>
                    </a:lnTo>
                    <a:lnTo>
                      <a:pt x="1415" y="500"/>
                    </a:lnTo>
                    <a:lnTo>
                      <a:pt x="1413" y="500"/>
                    </a:lnTo>
                    <a:lnTo>
                      <a:pt x="1413" y="499"/>
                    </a:lnTo>
                    <a:lnTo>
                      <a:pt x="1412" y="498"/>
                    </a:lnTo>
                    <a:lnTo>
                      <a:pt x="1411" y="497"/>
                    </a:lnTo>
                    <a:lnTo>
                      <a:pt x="1410" y="497"/>
                    </a:lnTo>
                    <a:lnTo>
                      <a:pt x="1410" y="499"/>
                    </a:lnTo>
                    <a:lnTo>
                      <a:pt x="1411" y="503"/>
                    </a:lnTo>
                    <a:lnTo>
                      <a:pt x="1412" y="505"/>
                    </a:lnTo>
                    <a:lnTo>
                      <a:pt x="1408" y="507"/>
                    </a:lnTo>
                    <a:lnTo>
                      <a:pt x="1404" y="507"/>
                    </a:lnTo>
                    <a:lnTo>
                      <a:pt x="1401" y="504"/>
                    </a:lnTo>
                    <a:lnTo>
                      <a:pt x="1398" y="500"/>
                    </a:lnTo>
                    <a:lnTo>
                      <a:pt x="1393" y="505"/>
                    </a:lnTo>
                    <a:lnTo>
                      <a:pt x="1395" y="511"/>
                    </a:lnTo>
                    <a:lnTo>
                      <a:pt x="1390" y="514"/>
                    </a:lnTo>
                    <a:lnTo>
                      <a:pt x="1385" y="517"/>
                    </a:lnTo>
                    <a:lnTo>
                      <a:pt x="1386" y="524"/>
                    </a:lnTo>
                    <a:lnTo>
                      <a:pt x="1383" y="524"/>
                    </a:lnTo>
                    <a:lnTo>
                      <a:pt x="1382" y="525"/>
                    </a:lnTo>
                    <a:lnTo>
                      <a:pt x="1380" y="527"/>
                    </a:lnTo>
                    <a:lnTo>
                      <a:pt x="1378" y="528"/>
                    </a:lnTo>
                    <a:lnTo>
                      <a:pt x="1378" y="531"/>
                    </a:lnTo>
                    <a:lnTo>
                      <a:pt x="1378" y="533"/>
                    </a:lnTo>
                    <a:lnTo>
                      <a:pt x="1375" y="534"/>
                    </a:lnTo>
                    <a:lnTo>
                      <a:pt x="1371" y="537"/>
                    </a:lnTo>
                    <a:lnTo>
                      <a:pt x="1369" y="540"/>
                    </a:lnTo>
                    <a:lnTo>
                      <a:pt x="1365" y="542"/>
                    </a:lnTo>
                    <a:lnTo>
                      <a:pt x="1362" y="541"/>
                    </a:lnTo>
                    <a:lnTo>
                      <a:pt x="1365" y="545"/>
                    </a:lnTo>
                    <a:lnTo>
                      <a:pt x="1363" y="550"/>
                    </a:lnTo>
                    <a:lnTo>
                      <a:pt x="1361" y="556"/>
                    </a:lnTo>
                    <a:lnTo>
                      <a:pt x="1364" y="561"/>
                    </a:lnTo>
                    <a:lnTo>
                      <a:pt x="1365" y="564"/>
                    </a:lnTo>
                    <a:lnTo>
                      <a:pt x="1365" y="567"/>
                    </a:lnTo>
                    <a:lnTo>
                      <a:pt x="1364" y="569"/>
                    </a:lnTo>
                    <a:lnTo>
                      <a:pt x="1364" y="571"/>
                    </a:lnTo>
                    <a:lnTo>
                      <a:pt x="1362" y="573"/>
                    </a:lnTo>
                    <a:lnTo>
                      <a:pt x="1359" y="573"/>
                    </a:lnTo>
                    <a:lnTo>
                      <a:pt x="1357" y="576"/>
                    </a:lnTo>
                    <a:lnTo>
                      <a:pt x="1356" y="579"/>
                    </a:lnTo>
                    <a:lnTo>
                      <a:pt x="1357" y="582"/>
                    </a:lnTo>
                    <a:lnTo>
                      <a:pt x="1359" y="584"/>
                    </a:lnTo>
                    <a:lnTo>
                      <a:pt x="1361" y="586"/>
                    </a:lnTo>
                    <a:lnTo>
                      <a:pt x="1360" y="589"/>
                    </a:lnTo>
                    <a:lnTo>
                      <a:pt x="1359" y="591"/>
                    </a:lnTo>
                    <a:lnTo>
                      <a:pt x="1356" y="593"/>
                    </a:lnTo>
                    <a:lnTo>
                      <a:pt x="1354" y="595"/>
                    </a:lnTo>
                    <a:lnTo>
                      <a:pt x="1354" y="597"/>
                    </a:lnTo>
                    <a:lnTo>
                      <a:pt x="1356" y="597"/>
                    </a:lnTo>
                    <a:lnTo>
                      <a:pt x="1356" y="598"/>
                    </a:lnTo>
                    <a:lnTo>
                      <a:pt x="1356" y="599"/>
                    </a:lnTo>
                    <a:lnTo>
                      <a:pt x="1356" y="600"/>
                    </a:lnTo>
                    <a:lnTo>
                      <a:pt x="1355" y="601"/>
                    </a:lnTo>
                    <a:lnTo>
                      <a:pt x="1354" y="601"/>
                    </a:lnTo>
                    <a:lnTo>
                      <a:pt x="1354" y="600"/>
                    </a:lnTo>
                    <a:lnTo>
                      <a:pt x="1354" y="599"/>
                    </a:lnTo>
                    <a:lnTo>
                      <a:pt x="1353" y="598"/>
                    </a:lnTo>
                    <a:lnTo>
                      <a:pt x="1354" y="597"/>
                    </a:lnTo>
                    <a:lnTo>
                      <a:pt x="1354" y="596"/>
                    </a:lnTo>
                    <a:lnTo>
                      <a:pt x="1354" y="595"/>
                    </a:lnTo>
                    <a:lnTo>
                      <a:pt x="1352" y="595"/>
                    </a:lnTo>
                    <a:lnTo>
                      <a:pt x="1351" y="596"/>
                    </a:lnTo>
                    <a:lnTo>
                      <a:pt x="1350" y="597"/>
                    </a:lnTo>
                    <a:lnTo>
                      <a:pt x="1350" y="598"/>
                    </a:lnTo>
                    <a:lnTo>
                      <a:pt x="1349" y="602"/>
                    </a:lnTo>
                    <a:lnTo>
                      <a:pt x="1346" y="605"/>
                    </a:lnTo>
                    <a:lnTo>
                      <a:pt x="1344" y="609"/>
                    </a:lnTo>
                    <a:lnTo>
                      <a:pt x="1343" y="613"/>
                    </a:lnTo>
                    <a:lnTo>
                      <a:pt x="1341" y="616"/>
                    </a:lnTo>
                    <a:lnTo>
                      <a:pt x="1341" y="619"/>
                    </a:lnTo>
                    <a:lnTo>
                      <a:pt x="1343" y="623"/>
                    </a:lnTo>
                    <a:lnTo>
                      <a:pt x="1348" y="626"/>
                    </a:lnTo>
                    <a:lnTo>
                      <a:pt x="1345" y="627"/>
                    </a:lnTo>
                    <a:lnTo>
                      <a:pt x="1343" y="630"/>
                    </a:lnTo>
                    <a:lnTo>
                      <a:pt x="1341" y="633"/>
                    </a:lnTo>
                    <a:lnTo>
                      <a:pt x="1338" y="635"/>
                    </a:lnTo>
                    <a:lnTo>
                      <a:pt x="1341" y="637"/>
                    </a:lnTo>
                    <a:lnTo>
                      <a:pt x="1342" y="639"/>
                    </a:lnTo>
                    <a:lnTo>
                      <a:pt x="1342" y="642"/>
                    </a:lnTo>
                    <a:lnTo>
                      <a:pt x="1341" y="644"/>
                    </a:lnTo>
                    <a:lnTo>
                      <a:pt x="1340" y="648"/>
                    </a:lnTo>
                    <a:lnTo>
                      <a:pt x="1337" y="651"/>
                    </a:lnTo>
                    <a:lnTo>
                      <a:pt x="1335" y="653"/>
                    </a:lnTo>
                    <a:lnTo>
                      <a:pt x="1333" y="655"/>
                    </a:lnTo>
                    <a:lnTo>
                      <a:pt x="1330" y="658"/>
                    </a:lnTo>
                    <a:lnTo>
                      <a:pt x="1328" y="661"/>
                    </a:lnTo>
                    <a:lnTo>
                      <a:pt x="1327" y="663"/>
                    </a:lnTo>
                    <a:lnTo>
                      <a:pt x="1327" y="668"/>
                    </a:lnTo>
                    <a:lnTo>
                      <a:pt x="1323" y="671"/>
                    </a:lnTo>
                    <a:lnTo>
                      <a:pt x="1320" y="675"/>
                    </a:lnTo>
                    <a:lnTo>
                      <a:pt x="1318" y="678"/>
                    </a:lnTo>
                    <a:lnTo>
                      <a:pt x="1314" y="680"/>
                    </a:lnTo>
                    <a:lnTo>
                      <a:pt x="1313" y="686"/>
                    </a:lnTo>
                    <a:lnTo>
                      <a:pt x="1311" y="693"/>
                    </a:lnTo>
                    <a:lnTo>
                      <a:pt x="1309" y="698"/>
                    </a:lnTo>
                    <a:lnTo>
                      <a:pt x="1302" y="700"/>
                    </a:lnTo>
                    <a:lnTo>
                      <a:pt x="1298" y="704"/>
                    </a:lnTo>
                    <a:lnTo>
                      <a:pt x="1298" y="710"/>
                    </a:lnTo>
                    <a:lnTo>
                      <a:pt x="1298" y="716"/>
                    </a:lnTo>
                    <a:lnTo>
                      <a:pt x="1293" y="721"/>
                    </a:lnTo>
                    <a:lnTo>
                      <a:pt x="1291" y="725"/>
                    </a:lnTo>
                    <a:lnTo>
                      <a:pt x="1289" y="729"/>
                    </a:lnTo>
                    <a:lnTo>
                      <a:pt x="1286" y="732"/>
                    </a:lnTo>
                    <a:lnTo>
                      <a:pt x="1283" y="736"/>
                    </a:lnTo>
                    <a:lnTo>
                      <a:pt x="1280" y="740"/>
                    </a:lnTo>
                    <a:lnTo>
                      <a:pt x="1279" y="745"/>
                    </a:lnTo>
                    <a:lnTo>
                      <a:pt x="1278" y="749"/>
                    </a:lnTo>
                    <a:lnTo>
                      <a:pt x="1278" y="755"/>
                    </a:lnTo>
                    <a:lnTo>
                      <a:pt x="1274" y="760"/>
                    </a:lnTo>
                    <a:lnTo>
                      <a:pt x="1272" y="765"/>
                    </a:lnTo>
                    <a:lnTo>
                      <a:pt x="1272" y="770"/>
                    </a:lnTo>
                    <a:lnTo>
                      <a:pt x="1268" y="775"/>
                    </a:lnTo>
                    <a:lnTo>
                      <a:pt x="1268" y="780"/>
                    </a:lnTo>
                    <a:lnTo>
                      <a:pt x="1266" y="785"/>
                    </a:lnTo>
                    <a:lnTo>
                      <a:pt x="1263" y="790"/>
                    </a:lnTo>
                    <a:lnTo>
                      <a:pt x="1259" y="792"/>
                    </a:lnTo>
                    <a:lnTo>
                      <a:pt x="1254" y="794"/>
                    </a:lnTo>
                    <a:lnTo>
                      <a:pt x="1252" y="798"/>
                    </a:lnTo>
                    <a:lnTo>
                      <a:pt x="1249" y="802"/>
                    </a:lnTo>
                    <a:lnTo>
                      <a:pt x="1244" y="798"/>
                    </a:lnTo>
                    <a:lnTo>
                      <a:pt x="1242" y="799"/>
                    </a:lnTo>
                    <a:lnTo>
                      <a:pt x="1242" y="802"/>
                    </a:lnTo>
                    <a:lnTo>
                      <a:pt x="1243" y="804"/>
                    </a:lnTo>
                    <a:lnTo>
                      <a:pt x="1243" y="806"/>
                    </a:lnTo>
                    <a:lnTo>
                      <a:pt x="1241" y="808"/>
                    </a:lnTo>
                    <a:lnTo>
                      <a:pt x="1238" y="811"/>
                    </a:lnTo>
                    <a:lnTo>
                      <a:pt x="1236" y="813"/>
                    </a:lnTo>
                    <a:lnTo>
                      <a:pt x="1233" y="816"/>
                    </a:lnTo>
                    <a:lnTo>
                      <a:pt x="1231" y="819"/>
                    </a:lnTo>
                    <a:lnTo>
                      <a:pt x="1230" y="822"/>
                    </a:lnTo>
                    <a:lnTo>
                      <a:pt x="1231" y="825"/>
                    </a:lnTo>
                    <a:lnTo>
                      <a:pt x="1234" y="829"/>
                    </a:lnTo>
                    <a:lnTo>
                      <a:pt x="1229" y="832"/>
                    </a:lnTo>
                    <a:lnTo>
                      <a:pt x="1225" y="833"/>
                    </a:lnTo>
                    <a:lnTo>
                      <a:pt x="1220" y="834"/>
                    </a:lnTo>
                    <a:lnTo>
                      <a:pt x="1217" y="838"/>
                    </a:lnTo>
                    <a:lnTo>
                      <a:pt x="1216" y="843"/>
                    </a:lnTo>
                    <a:lnTo>
                      <a:pt x="1214" y="850"/>
                    </a:lnTo>
                    <a:lnTo>
                      <a:pt x="1212" y="856"/>
                    </a:lnTo>
                    <a:lnTo>
                      <a:pt x="1210" y="861"/>
                    </a:lnTo>
                    <a:lnTo>
                      <a:pt x="1209" y="867"/>
                    </a:lnTo>
                    <a:lnTo>
                      <a:pt x="1207" y="873"/>
                    </a:lnTo>
                    <a:lnTo>
                      <a:pt x="1205" y="878"/>
                    </a:lnTo>
                    <a:lnTo>
                      <a:pt x="1201" y="884"/>
                    </a:lnTo>
                    <a:lnTo>
                      <a:pt x="1198" y="884"/>
                    </a:lnTo>
                    <a:lnTo>
                      <a:pt x="1195" y="884"/>
                    </a:lnTo>
                    <a:lnTo>
                      <a:pt x="1192" y="886"/>
                    </a:lnTo>
                    <a:lnTo>
                      <a:pt x="1190" y="889"/>
                    </a:lnTo>
                    <a:lnTo>
                      <a:pt x="1188" y="893"/>
                    </a:lnTo>
                    <a:lnTo>
                      <a:pt x="1184" y="895"/>
                    </a:lnTo>
                    <a:lnTo>
                      <a:pt x="1180" y="897"/>
                    </a:lnTo>
                    <a:lnTo>
                      <a:pt x="1175" y="898"/>
                    </a:lnTo>
                    <a:lnTo>
                      <a:pt x="1171" y="897"/>
                    </a:lnTo>
                    <a:lnTo>
                      <a:pt x="1166" y="896"/>
                    </a:lnTo>
                    <a:lnTo>
                      <a:pt x="1162" y="895"/>
                    </a:lnTo>
                    <a:lnTo>
                      <a:pt x="1158" y="892"/>
                    </a:lnTo>
                    <a:lnTo>
                      <a:pt x="1153" y="891"/>
                    </a:lnTo>
                    <a:lnTo>
                      <a:pt x="1149" y="890"/>
                    </a:lnTo>
                    <a:lnTo>
                      <a:pt x="1145" y="888"/>
                    </a:lnTo>
                    <a:lnTo>
                      <a:pt x="1143" y="884"/>
                    </a:lnTo>
                    <a:lnTo>
                      <a:pt x="1139" y="890"/>
                    </a:lnTo>
                    <a:lnTo>
                      <a:pt x="1136" y="897"/>
                    </a:lnTo>
                    <a:lnTo>
                      <a:pt x="1132" y="901"/>
                    </a:lnTo>
                    <a:lnTo>
                      <a:pt x="1124" y="899"/>
                    </a:lnTo>
                    <a:lnTo>
                      <a:pt x="1119" y="901"/>
                    </a:lnTo>
                    <a:lnTo>
                      <a:pt x="1117" y="903"/>
                    </a:lnTo>
                    <a:lnTo>
                      <a:pt x="1113" y="905"/>
                    </a:lnTo>
                    <a:lnTo>
                      <a:pt x="1111" y="901"/>
                    </a:lnTo>
                    <a:lnTo>
                      <a:pt x="1108" y="899"/>
                    </a:lnTo>
                    <a:lnTo>
                      <a:pt x="1105" y="897"/>
                    </a:lnTo>
                    <a:lnTo>
                      <a:pt x="1102" y="896"/>
                    </a:lnTo>
                    <a:lnTo>
                      <a:pt x="1098" y="895"/>
                    </a:lnTo>
                    <a:lnTo>
                      <a:pt x="1096" y="894"/>
                    </a:lnTo>
                    <a:lnTo>
                      <a:pt x="1092" y="893"/>
                    </a:lnTo>
                    <a:lnTo>
                      <a:pt x="1089" y="893"/>
                    </a:lnTo>
                    <a:lnTo>
                      <a:pt x="1085" y="895"/>
                    </a:lnTo>
                    <a:lnTo>
                      <a:pt x="1083" y="893"/>
                    </a:lnTo>
                    <a:lnTo>
                      <a:pt x="1081" y="893"/>
                    </a:lnTo>
                    <a:lnTo>
                      <a:pt x="1078" y="893"/>
                    </a:lnTo>
                    <a:lnTo>
                      <a:pt x="1076" y="888"/>
                    </a:lnTo>
                    <a:lnTo>
                      <a:pt x="1076" y="886"/>
                    </a:lnTo>
                    <a:lnTo>
                      <a:pt x="1076" y="884"/>
                    </a:lnTo>
                    <a:lnTo>
                      <a:pt x="1075" y="881"/>
                    </a:lnTo>
                    <a:lnTo>
                      <a:pt x="1074" y="879"/>
                    </a:lnTo>
                    <a:lnTo>
                      <a:pt x="1071" y="882"/>
                    </a:lnTo>
                    <a:lnTo>
                      <a:pt x="1069" y="887"/>
                    </a:lnTo>
                    <a:lnTo>
                      <a:pt x="1066" y="890"/>
                    </a:lnTo>
                    <a:lnTo>
                      <a:pt x="1062" y="886"/>
                    </a:lnTo>
                    <a:lnTo>
                      <a:pt x="1061" y="886"/>
                    </a:lnTo>
                    <a:lnTo>
                      <a:pt x="1060" y="886"/>
                    </a:lnTo>
                    <a:lnTo>
                      <a:pt x="1059" y="885"/>
                    </a:lnTo>
                    <a:lnTo>
                      <a:pt x="1057" y="887"/>
                    </a:lnTo>
                    <a:lnTo>
                      <a:pt x="1057" y="890"/>
                    </a:lnTo>
                    <a:lnTo>
                      <a:pt x="1056" y="893"/>
                    </a:lnTo>
                    <a:lnTo>
                      <a:pt x="1053" y="893"/>
                    </a:lnTo>
                    <a:lnTo>
                      <a:pt x="1050" y="888"/>
                    </a:lnTo>
                    <a:lnTo>
                      <a:pt x="1050" y="884"/>
                    </a:lnTo>
                    <a:lnTo>
                      <a:pt x="1049" y="881"/>
                    </a:lnTo>
                    <a:lnTo>
                      <a:pt x="1046" y="879"/>
                    </a:lnTo>
                    <a:lnTo>
                      <a:pt x="1044" y="880"/>
                    </a:lnTo>
                    <a:lnTo>
                      <a:pt x="1043" y="880"/>
                    </a:lnTo>
                    <a:lnTo>
                      <a:pt x="1042" y="881"/>
                    </a:lnTo>
                    <a:lnTo>
                      <a:pt x="1039" y="881"/>
                    </a:lnTo>
                    <a:lnTo>
                      <a:pt x="1036" y="878"/>
                    </a:lnTo>
                    <a:lnTo>
                      <a:pt x="1035" y="875"/>
                    </a:lnTo>
                    <a:lnTo>
                      <a:pt x="1034" y="872"/>
                    </a:lnTo>
                    <a:lnTo>
                      <a:pt x="1034" y="869"/>
                    </a:lnTo>
                    <a:lnTo>
                      <a:pt x="1034" y="865"/>
                    </a:lnTo>
                    <a:lnTo>
                      <a:pt x="1034" y="862"/>
                    </a:lnTo>
                    <a:lnTo>
                      <a:pt x="1033" y="859"/>
                    </a:lnTo>
                    <a:lnTo>
                      <a:pt x="1029" y="856"/>
                    </a:lnTo>
                    <a:lnTo>
                      <a:pt x="1029" y="851"/>
                    </a:lnTo>
                    <a:lnTo>
                      <a:pt x="1028" y="846"/>
                    </a:lnTo>
                    <a:lnTo>
                      <a:pt x="1027" y="841"/>
                    </a:lnTo>
                    <a:lnTo>
                      <a:pt x="1025" y="836"/>
                    </a:lnTo>
                    <a:lnTo>
                      <a:pt x="1022" y="833"/>
                    </a:lnTo>
                    <a:lnTo>
                      <a:pt x="1019" y="832"/>
                    </a:lnTo>
                    <a:lnTo>
                      <a:pt x="1016" y="830"/>
                    </a:lnTo>
                    <a:lnTo>
                      <a:pt x="1013" y="829"/>
                    </a:lnTo>
                    <a:lnTo>
                      <a:pt x="1015" y="825"/>
                    </a:lnTo>
                    <a:lnTo>
                      <a:pt x="1018" y="822"/>
                    </a:lnTo>
                    <a:lnTo>
                      <a:pt x="1022" y="819"/>
                    </a:lnTo>
                    <a:lnTo>
                      <a:pt x="1020" y="813"/>
                    </a:lnTo>
                    <a:lnTo>
                      <a:pt x="1019" y="811"/>
                    </a:lnTo>
                    <a:lnTo>
                      <a:pt x="1018" y="807"/>
                    </a:lnTo>
                    <a:lnTo>
                      <a:pt x="1017" y="805"/>
                    </a:lnTo>
                    <a:lnTo>
                      <a:pt x="1017" y="802"/>
                    </a:lnTo>
                    <a:lnTo>
                      <a:pt x="1021" y="797"/>
                    </a:lnTo>
                    <a:lnTo>
                      <a:pt x="1025" y="794"/>
                    </a:lnTo>
                    <a:lnTo>
                      <a:pt x="1025" y="790"/>
                    </a:lnTo>
                    <a:lnTo>
                      <a:pt x="1025" y="784"/>
                    </a:lnTo>
                    <a:lnTo>
                      <a:pt x="1021" y="783"/>
                    </a:lnTo>
                    <a:lnTo>
                      <a:pt x="1018" y="783"/>
                    </a:lnTo>
                    <a:lnTo>
                      <a:pt x="1015" y="781"/>
                    </a:lnTo>
                    <a:lnTo>
                      <a:pt x="1016" y="779"/>
                    </a:lnTo>
                    <a:lnTo>
                      <a:pt x="1020" y="777"/>
                    </a:lnTo>
                    <a:lnTo>
                      <a:pt x="1023" y="774"/>
                    </a:lnTo>
                    <a:lnTo>
                      <a:pt x="1023" y="772"/>
                    </a:lnTo>
                    <a:lnTo>
                      <a:pt x="1017" y="773"/>
                    </a:lnTo>
                    <a:lnTo>
                      <a:pt x="1016" y="773"/>
                    </a:lnTo>
                    <a:lnTo>
                      <a:pt x="1016" y="772"/>
                    </a:lnTo>
                    <a:lnTo>
                      <a:pt x="1016" y="770"/>
                    </a:lnTo>
                    <a:lnTo>
                      <a:pt x="1016" y="769"/>
                    </a:lnTo>
                    <a:lnTo>
                      <a:pt x="1019" y="766"/>
                    </a:lnTo>
                    <a:lnTo>
                      <a:pt x="1020" y="762"/>
                    </a:lnTo>
                    <a:lnTo>
                      <a:pt x="1021" y="759"/>
                    </a:lnTo>
                    <a:lnTo>
                      <a:pt x="1020" y="754"/>
                    </a:lnTo>
                    <a:lnTo>
                      <a:pt x="1020" y="750"/>
                    </a:lnTo>
                    <a:lnTo>
                      <a:pt x="1020" y="745"/>
                    </a:lnTo>
                    <a:lnTo>
                      <a:pt x="1021" y="742"/>
                    </a:lnTo>
                    <a:lnTo>
                      <a:pt x="1025" y="739"/>
                    </a:lnTo>
                    <a:lnTo>
                      <a:pt x="1025" y="736"/>
                    </a:lnTo>
                    <a:lnTo>
                      <a:pt x="1024" y="734"/>
                    </a:lnTo>
                    <a:lnTo>
                      <a:pt x="1022" y="731"/>
                    </a:lnTo>
                    <a:lnTo>
                      <a:pt x="1022" y="729"/>
                    </a:lnTo>
                    <a:lnTo>
                      <a:pt x="1024" y="727"/>
                    </a:lnTo>
                    <a:lnTo>
                      <a:pt x="1026" y="725"/>
                    </a:lnTo>
                    <a:lnTo>
                      <a:pt x="1027" y="723"/>
                    </a:lnTo>
                    <a:lnTo>
                      <a:pt x="1025" y="721"/>
                    </a:lnTo>
                    <a:lnTo>
                      <a:pt x="1020" y="721"/>
                    </a:lnTo>
                    <a:lnTo>
                      <a:pt x="1018" y="723"/>
                    </a:lnTo>
                    <a:lnTo>
                      <a:pt x="1016" y="726"/>
                    </a:lnTo>
                    <a:lnTo>
                      <a:pt x="1013" y="730"/>
                    </a:lnTo>
                    <a:lnTo>
                      <a:pt x="1011" y="733"/>
                    </a:lnTo>
                    <a:lnTo>
                      <a:pt x="1008" y="735"/>
                    </a:lnTo>
                    <a:lnTo>
                      <a:pt x="1005" y="736"/>
                    </a:lnTo>
                    <a:lnTo>
                      <a:pt x="1001" y="736"/>
                    </a:lnTo>
                    <a:lnTo>
                      <a:pt x="1000" y="740"/>
                    </a:lnTo>
                    <a:lnTo>
                      <a:pt x="1001" y="744"/>
                    </a:lnTo>
                    <a:lnTo>
                      <a:pt x="1001" y="748"/>
                    </a:lnTo>
                    <a:lnTo>
                      <a:pt x="998" y="751"/>
                    </a:lnTo>
                    <a:lnTo>
                      <a:pt x="997" y="757"/>
                    </a:lnTo>
                    <a:lnTo>
                      <a:pt x="994" y="761"/>
                    </a:lnTo>
                    <a:lnTo>
                      <a:pt x="992" y="766"/>
                    </a:lnTo>
                    <a:lnTo>
                      <a:pt x="990" y="771"/>
                    </a:lnTo>
                    <a:lnTo>
                      <a:pt x="983" y="775"/>
                    </a:lnTo>
                    <a:lnTo>
                      <a:pt x="981" y="780"/>
                    </a:lnTo>
                    <a:lnTo>
                      <a:pt x="979" y="785"/>
                    </a:lnTo>
                    <a:lnTo>
                      <a:pt x="972" y="788"/>
                    </a:lnTo>
                    <a:lnTo>
                      <a:pt x="969" y="793"/>
                    </a:lnTo>
                    <a:lnTo>
                      <a:pt x="969" y="798"/>
                    </a:lnTo>
                    <a:lnTo>
                      <a:pt x="968" y="804"/>
                    </a:lnTo>
                    <a:lnTo>
                      <a:pt x="964" y="808"/>
                    </a:lnTo>
                    <a:lnTo>
                      <a:pt x="964" y="813"/>
                    </a:lnTo>
                    <a:lnTo>
                      <a:pt x="962" y="816"/>
                    </a:lnTo>
                    <a:lnTo>
                      <a:pt x="958" y="818"/>
                    </a:lnTo>
                    <a:lnTo>
                      <a:pt x="953" y="818"/>
                    </a:lnTo>
                    <a:lnTo>
                      <a:pt x="949" y="815"/>
                    </a:lnTo>
                    <a:lnTo>
                      <a:pt x="945" y="813"/>
                    </a:lnTo>
                    <a:lnTo>
                      <a:pt x="939" y="811"/>
                    </a:lnTo>
                    <a:lnTo>
                      <a:pt x="934" y="811"/>
                    </a:lnTo>
                    <a:lnTo>
                      <a:pt x="932" y="809"/>
                    </a:lnTo>
                    <a:lnTo>
                      <a:pt x="930" y="807"/>
                    </a:lnTo>
                    <a:lnTo>
                      <a:pt x="928" y="807"/>
                    </a:lnTo>
                    <a:lnTo>
                      <a:pt x="926" y="807"/>
                    </a:lnTo>
                    <a:lnTo>
                      <a:pt x="926" y="812"/>
                    </a:lnTo>
                    <a:lnTo>
                      <a:pt x="930" y="814"/>
                    </a:lnTo>
                    <a:lnTo>
                      <a:pt x="935" y="816"/>
                    </a:lnTo>
                    <a:lnTo>
                      <a:pt x="938" y="820"/>
                    </a:lnTo>
                    <a:lnTo>
                      <a:pt x="938" y="826"/>
                    </a:lnTo>
                    <a:lnTo>
                      <a:pt x="939" y="827"/>
                    </a:lnTo>
                    <a:lnTo>
                      <a:pt x="941" y="826"/>
                    </a:lnTo>
                    <a:lnTo>
                      <a:pt x="943" y="824"/>
                    </a:lnTo>
                    <a:lnTo>
                      <a:pt x="944" y="822"/>
                    </a:lnTo>
                    <a:lnTo>
                      <a:pt x="946" y="820"/>
                    </a:lnTo>
                    <a:lnTo>
                      <a:pt x="949" y="820"/>
                    </a:lnTo>
                    <a:lnTo>
                      <a:pt x="953" y="822"/>
                    </a:lnTo>
                    <a:lnTo>
                      <a:pt x="953" y="826"/>
                    </a:lnTo>
                    <a:lnTo>
                      <a:pt x="952" y="829"/>
                    </a:lnTo>
                    <a:lnTo>
                      <a:pt x="948" y="831"/>
                    </a:lnTo>
                    <a:lnTo>
                      <a:pt x="945" y="832"/>
                    </a:lnTo>
                    <a:lnTo>
                      <a:pt x="943" y="833"/>
                    </a:lnTo>
                    <a:lnTo>
                      <a:pt x="941" y="832"/>
                    </a:lnTo>
                    <a:lnTo>
                      <a:pt x="940" y="831"/>
                    </a:lnTo>
                    <a:lnTo>
                      <a:pt x="939" y="829"/>
                    </a:lnTo>
                    <a:lnTo>
                      <a:pt x="936" y="831"/>
                    </a:lnTo>
                    <a:lnTo>
                      <a:pt x="934" y="833"/>
                    </a:lnTo>
                    <a:lnTo>
                      <a:pt x="931" y="835"/>
                    </a:lnTo>
                    <a:lnTo>
                      <a:pt x="927" y="836"/>
                    </a:lnTo>
                    <a:lnTo>
                      <a:pt x="927" y="840"/>
                    </a:lnTo>
                    <a:lnTo>
                      <a:pt x="924" y="843"/>
                    </a:lnTo>
                    <a:lnTo>
                      <a:pt x="920" y="846"/>
                    </a:lnTo>
                    <a:lnTo>
                      <a:pt x="919" y="850"/>
                    </a:lnTo>
                    <a:lnTo>
                      <a:pt x="916" y="852"/>
                    </a:lnTo>
                    <a:lnTo>
                      <a:pt x="911" y="855"/>
                    </a:lnTo>
                    <a:lnTo>
                      <a:pt x="909" y="858"/>
                    </a:lnTo>
                    <a:lnTo>
                      <a:pt x="910" y="863"/>
                    </a:lnTo>
                    <a:lnTo>
                      <a:pt x="915" y="865"/>
                    </a:lnTo>
                    <a:lnTo>
                      <a:pt x="916" y="867"/>
                    </a:lnTo>
                    <a:lnTo>
                      <a:pt x="918" y="871"/>
                    </a:lnTo>
                    <a:lnTo>
                      <a:pt x="921" y="874"/>
                    </a:lnTo>
                    <a:lnTo>
                      <a:pt x="919" y="879"/>
                    </a:lnTo>
                    <a:lnTo>
                      <a:pt x="915" y="880"/>
                    </a:lnTo>
                    <a:lnTo>
                      <a:pt x="910" y="882"/>
                    </a:lnTo>
                    <a:lnTo>
                      <a:pt x="911" y="887"/>
                    </a:lnTo>
                    <a:lnTo>
                      <a:pt x="910" y="893"/>
                    </a:lnTo>
                    <a:lnTo>
                      <a:pt x="908" y="896"/>
                    </a:lnTo>
                    <a:lnTo>
                      <a:pt x="904" y="901"/>
                    </a:lnTo>
                    <a:lnTo>
                      <a:pt x="904" y="905"/>
                    </a:lnTo>
                    <a:lnTo>
                      <a:pt x="901" y="906"/>
                    </a:lnTo>
                    <a:lnTo>
                      <a:pt x="897" y="910"/>
                    </a:lnTo>
                    <a:lnTo>
                      <a:pt x="893" y="912"/>
                    </a:lnTo>
                    <a:lnTo>
                      <a:pt x="890" y="913"/>
                    </a:lnTo>
                    <a:lnTo>
                      <a:pt x="891" y="914"/>
                    </a:lnTo>
                    <a:lnTo>
                      <a:pt x="892" y="914"/>
                    </a:lnTo>
                    <a:lnTo>
                      <a:pt x="893" y="914"/>
                    </a:lnTo>
                    <a:lnTo>
                      <a:pt x="894" y="915"/>
                    </a:lnTo>
                    <a:lnTo>
                      <a:pt x="894" y="917"/>
                    </a:lnTo>
                    <a:lnTo>
                      <a:pt x="894" y="920"/>
                    </a:lnTo>
                    <a:lnTo>
                      <a:pt x="894" y="921"/>
                    </a:lnTo>
                    <a:lnTo>
                      <a:pt x="891" y="924"/>
                    </a:lnTo>
                    <a:lnTo>
                      <a:pt x="890" y="929"/>
                    </a:lnTo>
                    <a:lnTo>
                      <a:pt x="889" y="931"/>
                    </a:lnTo>
                    <a:lnTo>
                      <a:pt x="884" y="932"/>
                    </a:lnTo>
                    <a:lnTo>
                      <a:pt x="884" y="940"/>
                    </a:lnTo>
                    <a:lnTo>
                      <a:pt x="879" y="946"/>
                    </a:lnTo>
                    <a:lnTo>
                      <a:pt x="872" y="948"/>
                    </a:lnTo>
                    <a:lnTo>
                      <a:pt x="866" y="952"/>
                    </a:lnTo>
                    <a:lnTo>
                      <a:pt x="862" y="952"/>
                    </a:lnTo>
                    <a:lnTo>
                      <a:pt x="861" y="956"/>
                    </a:lnTo>
                    <a:lnTo>
                      <a:pt x="861" y="960"/>
                    </a:lnTo>
                    <a:lnTo>
                      <a:pt x="859" y="964"/>
                    </a:lnTo>
                    <a:lnTo>
                      <a:pt x="859" y="970"/>
                    </a:lnTo>
                    <a:lnTo>
                      <a:pt x="856" y="974"/>
                    </a:lnTo>
                    <a:lnTo>
                      <a:pt x="852" y="978"/>
                    </a:lnTo>
                    <a:lnTo>
                      <a:pt x="848" y="982"/>
                    </a:lnTo>
                    <a:lnTo>
                      <a:pt x="850" y="983"/>
                    </a:lnTo>
                    <a:lnTo>
                      <a:pt x="852" y="983"/>
                    </a:lnTo>
                    <a:lnTo>
                      <a:pt x="852" y="985"/>
                    </a:lnTo>
                    <a:lnTo>
                      <a:pt x="852" y="987"/>
                    </a:lnTo>
                    <a:lnTo>
                      <a:pt x="849" y="987"/>
                    </a:lnTo>
                    <a:lnTo>
                      <a:pt x="846" y="989"/>
                    </a:lnTo>
                    <a:lnTo>
                      <a:pt x="845" y="993"/>
                    </a:lnTo>
                    <a:lnTo>
                      <a:pt x="843" y="995"/>
                    </a:lnTo>
                    <a:lnTo>
                      <a:pt x="842" y="1000"/>
                    </a:lnTo>
                    <a:lnTo>
                      <a:pt x="840" y="1003"/>
                    </a:lnTo>
                    <a:lnTo>
                      <a:pt x="839" y="1006"/>
                    </a:lnTo>
                    <a:lnTo>
                      <a:pt x="841" y="1011"/>
                    </a:lnTo>
                    <a:lnTo>
                      <a:pt x="840" y="1016"/>
                    </a:lnTo>
                    <a:lnTo>
                      <a:pt x="839" y="1021"/>
                    </a:lnTo>
                    <a:lnTo>
                      <a:pt x="837" y="1025"/>
                    </a:lnTo>
                    <a:lnTo>
                      <a:pt x="835" y="1031"/>
                    </a:lnTo>
                    <a:lnTo>
                      <a:pt x="833" y="1036"/>
                    </a:lnTo>
                    <a:lnTo>
                      <a:pt x="830" y="1041"/>
                    </a:lnTo>
                    <a:lnTo>
                      <a:pt x="826" y="1046"/>
                    </a:lnTo>
                    <a:lnTo>
                      <a:pt x="822" y="1049"/>
                    </a:lnTo>
                    <a:lnTo>
                      <a:pt x="824" y="1053"/>
                    </a:lnTo>
                    <a:lnTo>
                      <a:pt x="821" y="1053"/>
                    </a:lnTo>
                    <a:lnTo>
                      <a:pt x="816" y="1052"/>
                    </a:lnTo>
                    <a:lnTo>
                      <a:pt x="812" y="1052"/>
                    </a:lnTo>
                    <a:lnTo>
                      <a:pt x="811" y="1052"/>
                    </a:lnTo>
                    <a:lnTo>
                      <a:pt x="810" y="1052"/>
                    </a:lnTo>
                    <a:lnTo>
                      <a:pt x="810" y="1056"/>
                    </a:lnTo>
                    <a:lnTo>
                      <a:pt x="811" y="1060"/>
                    </a:lnTo>
                    <a:lnTo>
                      <a:pt x="811" y="1064"/>
                    </a:lnTo>
                    <a:lnTo>
                      <a:pt x="811" y="1068"/>
                    </a:lnTo>
                    <a:lnTo>
                      <a:pt x="810" y="1073"/>
                    </a:lnTo>
                    <a:lnTo>
                      <a:pt x="809" y="1076"/>
                    </a:lnTo>
                    <a:lnTo>
                      <a:pt x="807" y="1079"/>
                    </a:lnTo>
                    <a:lnTo>
                      <a:pt x="805" y="1083"/>
                    </a:lnTo>
                    <a:lnTo>
                      <a:pt x="805" y="1086"/>
                    </a:lnTo>
                    <a:lnTo>
                      <a:pt x="805" y="1092"/>
                    </a:lnTo>
                    <a:lnTo>
                      <a:pt x="804" y="1095"/>
                    </a:lnTo>
                    <a:lnTo>
                      <a:pt x="800" y="1096"/>
                    </a:lnTo>
                    <a:lnTo>
                      <a:pt x="798" y="1100"/>
                    </a:lnTo>
                    <a:lnTo>
                      <a:pt x="798" y="1105"/>
                    </a:lnTo>
                    <a:lnTo>
                      <a:pt x="797" y="1110"/>
                    </a:lnTo>
                    <a:lnTo>
                      <a:pt x="792" y="1111"/>
                    </a:lnTo>
                    <a:lnTo>
                      <a:pt x="792" y="1115"/>
                    </a:lnTo>
                    <a:lnTo>
                      <a:pt x="791" y="1120"/>
                    </a:lnTo>
                    <a:lnTo>
                      <a:pt x="790" y="1124"/>
                    </a:lnTo>
                    <a:lnTo>
                      <a:pt x="788" y="1128"/>
                    </a:lnTo>
                    <a:lnTo>
                      <a:pt x="786" y="1132"/>
                    </a:lnTo>
                    <a:lnTo>
                      <a:pt x="784" y="1137"/>
                    </a:lnTo>
                    <a:lnTo>
                      <a:pt x="783" y="1141"/>
                    </a:lnTo>
                    <a:lnTo>
                      <a:pt x="782" y="1145"/>
                    </a:lnTo>
                    <a:lnTo>
                      <a:pt x="780" y="1146"/>
                    </a:lnTo>
                    <a:lnTo>
                      <a:pt x="777" y="1147"/>
                    </a:lnTo>
                    <a:lnTo>
                      <a:pt x="776" y="1149"/>
                    </a:lnTo>
                    <a:lnTo>
                      <a:pt x="775" y="1151"/>
                    </a:lnTo>
                    <a:lnTo>
                      <a:pt x="771" y="1156"/>
                    </a:lnTo>
                    <a:lnTo>
                      <a:pt x="766" y="1161"/>
                    </a:lnTo>
                    <a:lnTo>
                      <a:pt x="764" y="1167"/>
                    </a:lnTo>
                    <a:lnTo>
                      <a:pt x="764" y="1172"/>
                    </a:lnTo>
                    <a:lnTo>
                      <a:pt x="762" y="1177"/>
                    </a:lnTo>
                    <a:lnTo>
                      <a:pt x="764" y="1182"/>
                    </a:lnTo>
                    <a:lnTo>
                      <a:pt x="763" y="1186"/>
                    </a:lnTo>
                    <a:lnTo>
                      <a:pt x="755" y="1186"/>
                    </a:lnTo>
                    <a:lnTo>
                      <a:pt x="756" y="1184"/>
                    </a:lnTo>
                    <a:lnTo>
                      <a:pt x="758" y="1181"/>
                    </a:lnTo>
                    <a:lnTo>
                      <a:pt x="759" y="1178"/>
                    </a:lnTo>
                    <a:lnTo>
                      <a:pt x="757" y="1175"/>
                    </a:lnTo>
                    <a:lnTo>
                      <a:pt x="755" y="1175"/>
                    </a:lnTo>
                    <a:lnTo>
                      <a:pt x="754" y="1176"/>
                    </a:lnTo>
                    <a:lnTo>
                      <a:pt x="753" y="1177"/>
                    </a:lnTo>
                    <a:lnTo>
                      <a:pt x="752" y="1179"/>
                    </a:lnTo>
                    <a:lnTo>
                      <a:pt x="753" y="1184"/>
                    </a:lnTo>
                    <a:lnTo>
                      <a:pt x="753" y="1188"/>
                    </a:lnTo>
                    <a:lnTo>
                      <a:pt x="753" y="1193"/>
                    </a:lnTo>
                    <a:lnTo>
                      <a:pt x="757" y="1197"/>
                    </a:lnTo>
                    <a:lnTo>
                      <a:pt x="755" y="1201"/>
                    </a:lnTo>
                    <a:lnTo>
                      <a:pt x="754" y="1204"/>
                    </a:lnTo>
                    <a:lnTo>
                      <a:pt x="753" y="1208"/>
                    </a:lnTo>
                    <a:lnTo>
                      <a:pt x="751" y="1212"/>
                    </a:lnTo>
                    <a:lnTo>
                      <a:pt x="750" y="1215"/>
                    </a:lnTo>
                    <a:lnTo>
                      <a:pt x="749" y="1220"/>
                    </a:lnTo>
                    <a:lnTo>
                      <a:pt x="749" y="1223"/>
                    </a:lnTo>
                    <a:lnTo>
                      <a:pt x="749" y="1227"/>
                    </a:lnTo>
                    <a:lnTo>
                      <a:pt x="744" y="1229"/>
                    </a:lnTo>
                    <a:lnTo>
                      <a:pt x="739" y="1234"/>
                    </a:lnTo>
                    <a:lnTo>
                      <a:pt x="735" y="1238"/>
                    </a:lnTo>
                    <a:lnTo>
                      <a:pt x="728" y="1240"/>
                    </a:lnTo>
                    <a:lnTo>
                      <a:pt x="725" y="1244"/>
                    </a:lnTo>
                    <a:lnTo>
                      <a:pt x="725" y="1248"/>
                    </a:lnTo>
                    <a:lnTo>
                      <a:pt x="723" y="1254"/>
                    </a:lnTo>
                    <a:lnTo>
                      <a:pt x="720" y="1257"/>
                    </a:lnTo>
                    <a:lnTo>
                      <a:pt x="722" y="1264"/>
                    </a:lnTo>
                    <a:lnTo>
                      <a:pt x="721" y="1268"/>
                    </a:lnTo>
                    <a:lnTo>
                      <a:pt x="719" y="1272"/>
                    </a:lnTo>
                    <a:lnTo>
                      <a:pt x="714" y="1274"/>
                    </a:lnTo>
                    <a:lnTo>
                      <a:pt x="710" y="1277"/>
                    </a:lnTo>
                    <a:lnTo>
                      <a:pt x="708" y="1281"/>
                    </a:lnTo>
                    <a:lnTo>
                      <a:pt x="708" y="1284"/>
                    </a:lnTo>
                    <a:lnTo>
                      <a:pt x="710" y="1289"/>
                    </a:lnTo>
                    <a:lnTo>
                      <a:pt x="711" y="1291"/>
                    </a:lnTo>
                    <a:lnTo>
                      <a:pt x="712" y="1292"/>
                    </a:lnTo>
                    <a:lnTo>
                      <a:pt x="714" y="1293"/>
                    </a:lnTo>
                    <a:lnTo>
                      <a:pt x="713" y="1296"/>
                    </a:lnTo>
                    <a:lnTo>
                      <a:pt x="712" y="1300"/>
                    </a:lnTo>
                    <a:lnTo>
                      <a:pt x="711" y="1302"/>
                    </a:lnTo>
                    <a:lnTo>
                      <a:pt x="710" y="1306"/>
                    </a:lnTo>
                    <a:lnTo>
                      <a:pt x="710" y="1310"/>
                    </a:lnTo>
                    <a:lnTo>
                      <a:pt x="708" y="1313"/>
                    </a:lnTo>
                    <a:lnTo>
                      <a:pt x="707" y="1317"/>
                    </a:lnTo>
                    <a:lnTo>
                      <a:pt x="703" y="1319"/>
                    </a:lnTo>
                    <a:lnTo>
                      <a:pt x="700" y="1321"/>
                    </a:lnTo>
                    <a:lnTo>
                      <a:pt x="699" y="1321"/>
                    </a:lnTo>
                    <a:lnTo>
                      <a:pt x="697" y="1321"/>
                    </a:lnTo>
                    <a:lnTo>
                      <a:pt x="696" y="1322"/>
                    </a:lnTo>
                    <a:lnTo>
                      <a:pt x="694" y="1322"/>
                    </a:lnTo>
                    <a:lnTo>
                      <a:pt x="695" y="1326"/>
                    </a:lnTo>
                    <a:lnTo>
                      <a:pt x="698" y="1328"/>
                    </a:lnTo>
                    <a:lnTo>
                      <a:pt x="700" y="1332"/>
                    </a:lnTo>
                    <a:lnTo>
                      <a:pt x="700" y="1336"/>
                    </a:lnTo>
                    <a:lnTo>
                      <a:pt x="696" y="1338"/>
                    </a:lnTo>
                    <a:lnTo>
                      <a:pt x="693" y="1341"/>
                    </a:lnTo>
                    <a:lnTo>
                      <a:pt x="692" y="1345"/>
                    </a:lnTo>
                    <a:lnTo>
                      <a:pt x="691" y="1349"/>
                    </a:lnTo>
                    <a:lnTo>
                      <a:pt x="692" y="1353"/>
                    </a:lnTo>
                    <a:lnTo>
                      <a:pt x="693" y="1358"/>
                    </a:lnTo>
                    <a:lnTo>
                      <a:pt x="692" y="1362"/>
                    </a:lnTo>
                    <a:lnTo>
                      <a:pt x="689" y="1365"/>
                    </a:lnTo>
                    <a:lnTo>
                      <a:pt x="687" y="1365"/>
                    </a:lnTo>
                    <a:lnTo>
                      <a:pt x="686" y="1366"/>
                    </a:lnTo>
                    <a:lnTo>
                      <a:pt x="686" y="1367"/>
                    </a:lnTo>
                    <a:lnTo>
                      <a:pt x="686" y="1368"/>
                    </a:lnTo>
                    <a:lnTo>
                      <a:pt x="689" y="1371"/>
                    </a:lnTo>
                    <a:lnTo>
                      <a:pt x="690" y="1373"/>
                    </a:lnTo>
                    <a:lnTo>
                      <a:pt x="688" y="1373"/>
                    </a:lnTo>
                    <a:lnTo>
                      <a:pt x="684" y="1373"/>
                    </a:lnTo>
                    <a:lnTo>
                      <a:pt x="682" y="1373"/>
                    </a:lnTo>
                    <a:lnTo>
                      <a:pt x="680" y="1376"/>
                    </a:lnTo>
                    <a:lnTo>
                      <a:pt x="680" y="1380"/>
                    </a:lnTo>
                    <a:lnTo>
                      <a:pt x="680" y="1386"/>
                    </a:lnTo>
                    <a:lnTo>
                      <a:pt x="678" y="1390"/>
                    </a:lnTo>
                    <a:lnTo>
                      <a:pt x="677" y="1394"/>
                    </a:lnTo>
                    <a:lnTo>
                      <a:pt x="681" y="1399"/>
                    </a:lnTo>
                    <a:lnTo>
                      <a:pt x="679" y="1402"/>
                    </a:lnTo>
                    <a:lnTo>
                      <a:pt x="677" y="1407"/>
                    </a:lnTo>
                    <a:lnTo>
                      <a:pt x="675" y="1410"/>
                    </a:lnTo>
                    <a:lnTo>
                      <a:pt x="671" y="1411"/>
                    </a:lnTo>
                    <a:lnTo>
                      <a:pt x="671" y="1413"/>
                    </a:lnTo>
                    <a:lnTo>
                      <a:pt x="671" y="1416"/>
                    </a:lnTo>
                    <a:lnTo>
                      <a:pt x="672" y="1419"/>
                    </a:lnTo>
                    <a:lnTo>
                      <a:pt x="671" y="1422"/>
                    </a:lnTo>
                    <a:lnTo>
                      <a:pt x="667" y="1424"/>
                    </a:lnTo>
                    <a:lnTo>
                      <a:pt x="665" y="1428"/>
                    </a:lnTo>
                    <a:lnTo>
                      <a:pt x="664" y="1432"/>
                    </a:lnTo>
                    <a:lnTo>
                      <a:pt x="663" y="1437"/>
                    </a:lnTo>
                    <a:lnTo>
                      <a:pt x="658" y="1442"/>
                    </a:lnTo>
                    <a:lnTo>
                      <a:pt x="654" y="1446"/>
                    </a:lnTo>
                    <a:lnTo>
                      <a:pt x="649" y="1451"/>
                    </a:lnTo>
                    <a:lnTo>
                      <a:pt x="644" y="1454"/>
                    </a:lnTo>
                    <a:lnTo>
                      <a:pt x="644" y="1458"/>
                    </a:lnTo>
                    <a:lnTo>
                      <a:pt x="643" y="1461"/>
                    </a:lnTo>
                    <a:lnTo>
                      <a:pt x="641" y="1464"/>
                    </a:lnTo>
                    <a:lnTo>
                      <a:pt x="640" y="1467"/>
                    </a:lnTo>
                    <a:lnTo>
                      <a:pt x="639" y="1470"/>
                    </a:lnTo>
                    <a:lnTo>
                      <a:pt x="638" y="1473"/>
                    </a:lnTo>
                    <a:lnTo>
                      <a:pt x="638" y="1476"/>
                    </a:lnTo>
                    <a:lnTo>
                      <a:pt x="639" y="1481"/>
                    </a:lnTo>
                    <a:lnTo>
                      <a:pt x="635" y="1482"/>
                    </a:lnTo>
                    <a:lnTo>
                      <a:pt x="628" y="1480"/>
                    </a:lnTo>
                    <a:lnTo>
                      <a:pt x="624" y="1480"/>
                    </a:lnTo>
                    <a:lnTo>
                      <a:pt x="620" y="1484"/>
                    </a:lnTo>
                    <a:lnTo>
                      <a:pt x="617" y="1484"/>
                    </a:lnTo>
                    <a:lnTo>
                      <a:pt x="614" y="1487"/>
                    </a:lnTo>
                    <a:lnTo>
                      <a:pt x="612" y="1488"/>
                    </a:lnTo>
                    <a:lnTo>
                      <a:pt x="610" y="1485"/>
                    </a:lnTo>
                    <a:lnTo>
                      <a:pt x="608" y="1488"/>
                    </a:lnTo>
                    <a:lnTo>
                      <a:pt x="607" y="1492"/>
                    </a:lnTo>
                    <a:lnTo>
                      <a:pt x="605" y="1496"/>
                    </a:lnTo>
                    <a:lnTo>
                      <a:pt x="600" y="1497"/>
                    </a:lnTo>
                    <a:lnTo>
                      <a:pt x="600" y="1493"/>
                    </a:lnTo>
                    <a:lnTo>
                      <a:pt x="599" y="1492"/>
                    </a:lnTo>
                    <a:lnTo>
                      <a:pt x="596" y="1491"/>
                    </a:lnTo>
                    <a:lnTo>
                      <a:pt x="595" y="1489"/>
                    </a:lnTo>
                    <a:lnTo>
                      <a:pt x="593" y="1493"/>
                    </a:lnTo>
                    <a:lnTo>
                      <a:pt x="591" y="1496"/>
                    </a:lnTo>
                    <a:lnTo>
                      <a:pt x="587" y="1498"/>
                    </a:lnTo>
                    <a:lnTo>
                      <a:pt x="584" y="1500"/>
                    </a:lnTo>
                    <a:lnTo>
                      <a:pt x="583" y="1503"/>
                    </a:lnTo>
                    <a:lnTo>
                      <a:pt x="579" y="1506"/>
                    </a:lnTo>
                    <a:lnTo>
                      <a:pt x="575" y="1506"/>
                    </a:lnTo>
                    <a:lnTo>
                      <a:pt x="572" y="1508"/>
                    </a:lnTo>
                    <a:lnTo>
                      <a:pt x="572" y="1506"/>
                    </a:lnTo>
                    <a:lnTo>
                      <a:pt x="572" y="1503"/>
                    </a:lnTo>
                    <a:lnTo>
                      <a:pt x="572" y="1502"/>
                    </a:lnTo>
                    <a:lnTo>
                      <a:pt x="571" y="1500"/>
                    </a:lnTo>
                    <a:lnTo>
                      <a:pt x="571" y="1498"/>
                    </a:lnTo>
                    <a:lnTo>
                      <a:pt x="570" y="1497"/>
                    </a:lnTo>
                    <a:lnTo>
                      <a:pt x="568" y="1495"/>
                    </a:lnTo>
                    <a:lnTo>
                      <a:pt x="568" y="1493"/>
                    </a:lnTo>
                    <a:lnTo>
                      <a:pt x="566" y="1495"/>
                    </a:lnTo>
                    <a:lnTo>
                      <a:pt x="564" y="1497"/>
                    </a:lnTo>
                    <a:lnTo>
                      <a:pt x="562" y="1498"/>
                    </a:lnTo>
                    <a:lnTo>
                      <a:pt x="559" y="1499"/>
                    </a:lnTo>
                    <a:lnTo>
                      <a:pt x="558" y="1501"/>
                    </a:lnTo>
                    <a:lnTo>
                      <a:pt x="556" y="1503"/>
                    </a:lnTo>
                    <a:lnTo>
                      <a:pt x="555" y="1503"/>
                    </a:lnTo>
                    <a:lnTo>
                      <a:pt x="553" y="1500"/>
                    </a:lnTo>
                    <a:lnTo>
                      <a:pt x="550" y="1495"/>
                    </a:lnTo>
                    <a:lnTo>
                      <a:pt x="547" y="1491"/>
                    </a:lnTo>
                    <a:lnTo>
                      <a:pt x="544" y="1486"/>
                    </a:lnTo>
                    <a:lnTo>
                      <a:pt x="540" y="1482"/>
                    </a:lnTo>
                    <a:lnTo>
                      <a:pt x="538" y="1477"/>
                    </a:lnTo>
                    <a:lnTo>
                      <a:pt x="536" y="1472"/>
                    </a:lnTo>
                    <a:lnTo>
                      <a:pt x="535" y="1466"/>
                    </a:lnTo>
                    <a:lnTo>
                      <a:pt x="537" y="1461"/>
                    </a:lnTo>
                    <a:lnTo>
                      <a:pt x="531" y="1458"/>
                    </a:lnTo>
                    <a:lnTo>
                      <a:pt x="529" y="1452"/>
                    </a:lnTo>
                    <a:lnTo>
                      <a:pt x="529" y="1446"/>
                    </a:lnTo>
                    <a:lnTo>
                      <a:pt x="531" y="1440"/>
                    </a:lnTo>
                    <a:lnTo>
                      <a:pt x="531" y="1437"/>
                    </a:lnTo>
                    <a:lnTo>
                      <a:pt x="531" y="1432"/>
                    </a:lnTo>
                    <a:lnTo>
                      <a:pt x="531" y="1428"/>
                    </a:lnTo>
                    <a:lnTo>
                      <a:pt x="531" y="1424"/>
                    </a:lnTo>
                    <a:lnTo>
                      <a:pt x="530" y="1420"/>
                    </a:lnTo>
                    <a:lnTo>
                      <a:pt x="531" y="1416"/>
                    </a:lnTo>
                    <a:lnTo>
                      <a:pt x="531" y="1411"/>
                    </a:lnTo>
                    <a:lnTo>
                      <a:pt x="532" y="1408"/>
                    </a:lnTo>
                    <a:lnTo>
                      <a:pt x="531" y="1407"/>
                    </a:lnTo>
                    <a:lnTo>
                      <a:pt x="530" y="1404"/>
                    </a:lnTo>
                    <a:lnTo>
                      <a:pt x="530" y="1401"/>
                    </a:lnTo>
                    <a:lnTo>
                      <a:pt x="531" y="1399"/>
                    </a:lnTo>
                    <a:lnTo>
                      <a:pt x="534" y="1398"/>
                    </a:lnTo>
                    <a:lnTo>
                      <a:pt x="533" y="1398"/>
                    </a:lnTo>
                    <a:lnTo>
                      <a:pt x="532" y="1395"/>
                    </a:lnTo>
                    <a:lnTo>
                      <a:pt x="532" y="1394"/>
                    </a:lnTo>
                    <a:lnTo>
                      <a:pt x="528" y="1390"/>
                    </a:lnTo>
                    <a:lnTo>
                      <a:pt x="526" y="1385"/>
                    </a:lnTo>
                    <a:lnTo>
                      <a:pt x="525" y="1379"/>
                    </a:lnTo>
                    <a:lnTo>
                      <a:pt x="523" y="1373"/>
                    </a:lnTo>
                    <a:lnTo>
                      <a:pt x="523" y="1371"/>
                    </a:lnTo>
                    <a:lnTo>
                      <a:pt x="524" y="1368"/>
                    </a:lnTo>
                    <a:lnTo>
                      <a:pt x="524" y="1365"/>
                    </a:lnTo>
                    <a:lnTo>
                      <a:pt x="524" y="1362"/>
                    </a:lnTo>
                    <a:lnTo>
                      <a:pt x="525" y="1359"/>
                    </a:lnTo>
                    <a:lnTo>
                      <a:pt x="526" y="1356"/>
                    </a:lnTo>
                    <a:lnTo>
                      <a:pt x="527" y="1353"/>
                    </a:lnTo>
                    <a:lnTo>
                      <a:pt x="529" y="1351"/>
                    </a:lnTo>
                    <a:lnTo>
                      <a:pt x="529" y="1347"/>
                    </a:lnTo>
                    <a:lnTo>
                      <a:pt x="529" y="1341"/>
                    </a:lnTo>
                    <a:lnTo>
                      <a:pt x="529" y="1337"/>
                    </a:lnTo>
                    <a:lnTo>
                      <a:pt x="529" y="1332"/>
                    </a:lnTo>
                    <a:lnTo>
                      <a:pt x="529" y="1328"/>
                    </a:lnTo>
                    <a:lnTo>
                      <a:pt x="529" y="1323"/>
                    </a:lnTo>
                    <a:lnTo>
                      <a:pt x="531" y="1320"/>
                    </a:lnTo>
                    <a:lnTo>
                      <a:pt x="535" y="1317"/>
                    </a:lnTo>
                    <a:lnTo>
                      <a:pt x="534" y="1314"/>
                    </a:lnTo>
                    <a:lnTo>
                      <a:pt x="535" y="1311"/>
                    </a:lnTo>
                    <a:lnTo>
                      <a:pt x="536" y="1308"/>
                    </a:lnTo>
                    <a:lnTo>
                      <a:pt x="537" y="1304"/>
                    </a:lnTo>
                    <a:lnTo>
                      <a:pt x="542" y="1302"/>
                    </a:lnTo>
                    <a:lnTo>
                      <a:pt x="548" y="1302"/>
                    </a:lnTo>
                    <a:lnTo>
                      <a:pt x="551" y="1300"/>
                    </a:lnTo>
                    <a:lnTo>
                      <a:pt x="553" y="1293"/>
                    </a:lnTo>
                    <a:lnTo>
                      <a:pt x="549" y="1293"/>
                    </a:lnTo>
                    <a:lnTo>
                      <a:pt x="548" y="1291"/>
                    </a:lnTo>
                    <a:lnTo>
                      <a:pt x="548" y="1289"/>
                    </a:lnTo>
                    <a:lnTo>
                      <a:pt x="548" y="1286"/>
                    </a:lnTo>
                    <a:lnTo>
                      <a:pt x="550" y="1285"/>
                    </a:lnTo>
                    <a:lnTo>
                      <a:pt x="553" y="1285"/>
                    </a:lnTo>
                    <a:lnTo>
                      <a:pt x="554" y="1284"/>
                    </a:lnTo>
                    <a:lnTo>
                      <a:pt x="555" y="1283"/>
                    </a:lnTo>
                    <a:lnTo>
                      <a:pt x="555" y="1279"/>
                    </a:lnTo>
                    <a:lnTo>
                      <a:pt x="555" y="1275"/>
                    </a:lnTo>
                    <a:lnTo>
                      <a:pt x="555" y="1272"/>
                    </a:lnTo>
                    <a:lnTo>
                      <a:pt x="554" y="1268"/>
                    </a:lnTo>
                    <a:lnTo>
                      <a:pt x="553" y="1266"/>
                    </a:lnTo>
                    <a:lnTo>
                      <a:pt x="553" y="1263"/>
                    </a:lnTo>
                    <a:lnTo>
                      <a:pt x="555" y="1260"/>
                    </a:lnTo>
                    <a:lnTo>
                      <a:pt x="557" y="1259"/>
                    </a:lnTo>
                    <a:lnTo>
                      <a:pt x="559" y="1258"/>
                    </a:lnTo>
                    <a:lnTo>
                      <a:pt x="561" y="1258"/>
                    </a:lnTo>
                    <a:lnTo>
                      <a:pt x="563" y="1258"/>
                    </a:lnTo>
                    <a:lnTo>
                      <a:pt x="564" y="1257"/>
                    </a:lnTo>
                    <a:lnTo>
                      <a:pt x="563" y="1253"/>
                    </a:lnTo>
                    <a:lnTo>
                      <a:pt x="559" y="1251"/>
                    </a:lnTo>
                    <a:lnTo>
                      <a:pt x="555" y="1250"/>
                    </a:lnTo>
                    <a:lnTo>
                      <a:pt x="553" y="1246"/>
                    </a:lnTo>
                    <a:lnTo>
                      <a:pt x="555" y="1240"/>
                    </a:lnTo>
                    <a:lnTo>
                      <a:pt x="557" y="1234"/>
                    </a:lnTo>
                    <a:lnTo>
                      <a:pt x="560" y="1229"/>
                    </a:lnTo>
                    <a:lnTo>
                      <a:pt x="568" y="1228"/>
                    </a:lnTo>
                    <a:lnTo>
                      <a:pt x="568" y="1227"/>
                    </a:lnTo>
                    <a:lnTo>
                      <a:pt x="568" y="1226"/>
                    </a:lnTo>
                    <a:lnTo>
                      <a:pt x="568" y="1225"/>
                    </a:lnTo>
                    <a:lnTo>
                      <a:pt x="565" y="1223"/>
                    </a:lnTo>
                    <a:lnTo>
                      <a:pt x="563" y="1220"/>
                    </a:lnTo>
                    <a:lnTo>
                      <a:pt x="561" y="1218"/>
                    </a:lnTo>
                    <a:lnTo>
                      <a:pt x="560" y="1215"/>
                    </a:lnTo>
                    <a:lnTo>
                      <a:pt x="559" y="1211"/>
                    </a:lnTo>
                    <a:lnTo>
                      <a:pt x="559" y="1206"/>
                    </a:lnTo>
                    <a:lnTo>
                      <a:pt x="559" y="1202"/>
                    </a:lnTo>
                    <a:lnTo>
                      <a:pt x="559" y="1197"/>
                    </a:lnTo>
                    <a:lnTo>
                      <a:pt x="560" y="1193"/>
                    </a:lnTo>
                    <a:lnTo>
                      <a:pt x="562" y="1188"/>
                    </a:lnTo>
                    <a:lnTo>
                      <a:pt x="563" y="1184"/>
                    </a:lnTo>
                    <a:lnTo>
                      <a:pt x="563" y="1179"/>
                    </a:lnTo>
                    <a:lnTo>
                      <a:pt x="561" y="1175"/>
                    </a:lnTo>
                    <a:lnTo>
                      <a:pt x="559" y="1175"/>
                    </a:lnTo>
                    <a:lnTo>
                      <a:pt x="556" y="1178"/>
                    </a:lnTo>
                    <a:lnTo>
                      <a:pt x="553" y="1182"/>
                    </a:lnTo>
                    <a:lnTo>
                      <a:pt x="551" y="1186"/>
                    </a:lnTo>
                    <a:lnTo>
                      <a:pt x="548" y="1191"/>
                    </a:lnTo>
                    <a:lnTo>
                      <a:pt x="546" y="1196"/>
                    </a:lnTo>
                    <a:lnTo>
                      <a:pt x="545" y="1203"/>
                    </a:lnTo>
                    <a:lnTo>
                      <a:pt x="538" y="1202"/>
                    </a:lnTo>
                    <a:lnTo>
                      <a:pt x="536" y="1205"/>
                    </a:lnTo>
                    <a:lnTo>
                      <a:pt x="535" y="1211"/>
                    </a:lnTo>
                    <a:lnTo>
                      <a:pt x="531" y="1216"/>
                    </a:lnTo>
                    <a:lnTo>
                      <a:pt x="534" y="1220"/>
                    </a:lnTo>
                    <a:lnTo>
                      <a:pt x="535" y="1224"/>
                    </a:lnTo>
                    <a:lnTo>
                      <a:pt x="535" y="1228"/>
                    </a:lnTo>
                    <a:lnTo>
                      <a:pt x="535" y="1231"/>
                    </a:lnTo>
                    <a:lnTo>
                      <a:pt x="531" y="1235"/>
                    </a:lnTo>
                    <a:lnTo>
                      <a:pt x="527" y="1236"/>
                    </a:lnTo>
                    <a:lnTo>
                      <a:pt x="522" y="1236"/>
                    </a:lnTo>
                    <a:lnTo>
                      <a:pt x="518" y="1238"/>
                    </a:lnTo>
                    <a:lnTo>
                      <a:pt x="519" y="1241"/>
                    </a:lnTo>
                    <a:lnTo>
                      <a:pt x="520" y="1245"/>
                    </a:lnTo>
                    <a:lnTo>
                      <a:pt x="522" y="1248"/>
                    </a:lnTo>
                    <a:lnTo>
                      <a:pt x="523" y="1251"/>
                    </a:lnTo>
                    <a:lnTo>
                      <a:pt x="524" y="1254"/>
                    </a:lnTo>
                    <a:lnTo>
                      <a:pt x="524" y="1257"/>
                    </a:lnTo>
                    <a:lnTo>
                      <a:pt x="523" y="1260"/>
                    </a:lnTo>
                    <a:lnTo>
                      <a:pt x="520" y="1264"/>
                    </a:lnTo>
                    <a:lnTo>
                      <a:pt x="520" y="1269"/>
                    </a:lnTo>
                    <a:lnTo>
                      <a:pt x="519" y="1275"/>
                    </a:lnTo>
                    <a:lnTo>
                      <a:pt x="517" y="1281"/>
                    </a:lnTo>
                    <a:lnTo>
                      <a:pt x="513" y="1283"/>
                    </a:lnTo>
                    <a:lnTo>
                      <a:pt x="513" y="1287"/>
                    </a:lnTo>
                    <a:lnTo>
                      <a:pt x="513" y="1291"/>
                    </a:lnTo>
                    <a:lnTo>
                      <a:pt x="513" y="1295"/>
                    </a:lnTo>
                    <a:lnTo>
                      <a:pt x="512" y="1299"/>
                    </a:lnTo>
                    <a:lnTo>
                      <a:pt x="512" y="1302"/>
                    </a:lnTo>
                    <a:lnTo>
                      <a:pt x="510" y="1305"/>
                    </a:lnTo>
                    <a:lnTo>
                      <a:pt x="509" y="1308"/>
                    </a:lnTo>
                    <a:lnTo>
                      <a:pt x="505" y="1311"/>
                    </a:lnTo>
                    <a:lnTo>
                      <a:pt x="505" y="1316"/>
                    </a:lnTo>
                    <a:lnTo>
                      <a:pt x="505" y="1321"/>
                    </a:lnTo>
                    <a:lnTo>
                      <a:pt x="505" y="1326"/>
                    </a:lnTo>
                    <a:lnTo>
                      <a:pt x="500" y="1328"/>
                    </a:lnTo>
                    <a:lnTo>
                      <a:pt x="501" y="1334"/>
                    </a:lnTo>
                    <a:lnTo>
                      <a:pt x="501" y="1338"/>
                    </a:lnTo>
                    <a:lnTo>
                      <a:pt x="500" y="1343"/>
                    </a:lnTo>
                    <a:lnTo>
                      <a:pt x="499" y="1347"/>
                    </a:lnTo>
                    <a:lnTo>
                      <a:pt x="497" y="1351"/>
                    </a:lnTo>
                    <a:lnTo>
                      <a:pt x="496" y="1356"/>
                    </a:lnTo>
                    <a:lnTo>
                      <a:pt x="494" y="1360"/>
                    </a:lnTo>
                    <a:lnTo>
                      <a:pt x="494" y="1365"/>
                    </a:lnTo>
                    <a:lnTo>
                      <a:pt x="489" y="1371"/>
                    </a:lnTo>
                    <a:lnTo>
                      <a:pt x="486" y="1377"/>
                    </a:lnTo>
                    <a:lnTo>
                      <a:pt x="485" y="1383"/>
                    </a:lnTo>
                    <a:lnTo>
                      <a:pt x="478" y="1386"/>
                    </a:lnTo>
                    <a:lnTo>
                      <a:pt x="477" y="1390"/>
                    </a:lnTo>
                    <a:lnTo>
                      <a:pt x="477" y="1393"/>
                    </a:lnTo>
                    <a:lnTo>
                      <a:pt x="477" y="1397"/>
                    </a:lnTo>
                    <a:lnTo>
                      <a:pt x="477" y="1401"/>
                    </a:lnTo>
                    <a:lnTo>
                      <a:pt x="477" y="1404"/>
                    </a:lnTo>
                    <a:lnTo>
                      <a:pt x="476" y="1408"/>
                    </a:lnTo>
                    <a:lnTo>
                      <a:pt x="474" y="1411"/>
                    </a:lnTo>
                    <a:lnTo>
                      <a:pt x="471" y="1413"/>
                    </a:lnTo>
                    <a:lnTo>
                      <a:pt x="475" y="1416"/>
                    </a:lnTo>
                    <a:lnTo>
                      <a:pt x="476" y="1418"/>
                    </a:lnTo>
                    <a:lnTo>
                      <a:pt x="476" y="1421"/>
                    </a:lnTo>
                    <a:lnTo>
                      <a:pt x="475" y="1424"/>
                    </a:lnTo>
                    <a:lnTo>
                      <a:pt x="473" y="1426"/>
                    </a:lnTo>
                    <a:lnTo>
                      <a:pt x="473" y="1429"/>
                    </a:lnTo>
                    <a:lnTo>
                      <a:pt x="473" y="1432"/>
                    </a:lnTo>
                    <a:lnTo>
                      <a:pt x="473" y="1435"/>
                    </a:lnTo>
                    <a:lnTo>
                      <a:pt x="469" y="1438"/>
                    </a:lnTo>
                    <a:lnTo>
                      <a:pt x="469" y="1443"/>
                    </a:lnTo>
                    <a:lnTo>
                      <a:pt x="468" y="1447"/>
                    </a:lnTo>
                    <a:lnTo>
                      <a:pt x="465" y="1450"/>
                    </a:lnTo>
                    <a:lnTo>
                      <a:pt x="464" y="1453"/>
                    </a:lnTo>
                    <a:lnTo>
                      <a:pt x="464" y="1455"/>
                    </a:lnTo>
                    <a:lnTo>
                      <a:pt x="462" y="1458"/>
                    </a:lnTo>
                    <a:lnTo>
                      <a:pt x="460" y="1461"/>
                    </a:lnTo>
                    <a:lnTo>
                      <a:pt x="459" y="1463"/>
                    </a:lnTo>
                    <a:lnTo>
                      <a:pt x="458" y="1466"/>
                    </a:lnTo>
                    <a:lnTo>
                      <a:pt x="458" y="1469"/>
                    </a:lnTo>
                    <a:lnTo>
                      <a:pt x="458" y="1473"/>
                    </a:lnTo>
                    <a:lnTo>
                      <a:pt x="457" y="1476"/>
                    </a:lnTo>
                    <a:lnTo>
                      <a:pt x="456" y="1480"/>
                    </a:lnTo>
                    <a:lnTo>
                      <a:pt x="455" y="1484"/>
                    </a:lnTo>
                    <a:lnTo>
                      <a:pt x="454" y="1487"/>
                    </a:lnTo>
                    <a:lnTo>
                      <a:pt x="451" y="1491"/>
                    </a:lnTo>
                    <a:lnTo>
                      <a:pt x="450" y="1493"/>
                    </a:lnTo>
                    <a:lnTo>
                      <a:pt x="448" y="1497"/>
                    </a:lnTo>
                    <a:lnTo>
                      <a:pt x="447" y="1500"/>
                    </a:lnTo>
                    <a:lnTo>
                      <a:pt x="445" y="1500"/>
                    </a:lnTo>
                    <a:lnTo>
                      <a:pt x="443" y="1500"/>
                    </a:lnTo>
                    <a:lnTo>
                      <a:pt x="441" y="1499"/>
                    </a:lnTo>
                    <a:lnTo>
                      <a:pt x="438" y="1499"/>
                    </a:lnTo>
                    <a:lnTo>
                      <a:pt x="438" y="1503"/>
                    </a:lnTo>
                    <a:lnTo>
                      <a:pt x="437" y="1506"/>
                    </a:lnTo>
                    <a:lnTo>
                      <a:pt x="434" y="1508"/>
                    </a:lnTo>
                    <a:lnTo>
                      <a:pt x="432" y="1510"/>
                    </a:lnTo>
                    <a:lnTo>
                      <a:pt x="429" y="1512"/>
                    </a:lnTo>
                    <a:lnTo>
                      <a:pt x="428" y="1515"/>
                    </a:lnTo>
                    <a:lnTo>
                      <a:pt x="427" y="1518"/>
                    </a:lnTo>
                    <a:lnTo>
                      <a:pt x="429" y="1523"/>
                    </a:lnTo>
                    <a:lnTo>
                      <a:pt x="426" y="1525"/>
                    </a:lnTo>
                    <a:lnTo>
                      <a:pt x="423" y="1528"/>
                    </a:lnTo>
                    <a:lnTo>
                      <a:pt x="423" y="1530"/>
                    </a:lnTo>
                    <a:lnTo>
                      <a:pt x="423" y="1533"/>
                    </a:lnTo>
                    <a:lnTo>
                      <a:pt x="424" y="1537"/>
                    </a:lnTo>
                    <a:lnTo>
                      <a:pt x="426" y="1540"/>
                    </a:lnTo>
                    <a:lnTo>
                      <a:pt x="426" y="1544"/>
                    </a:lnTo>
                    <a:lnTo>
                      <a:pt x="426" y="1546"/>
                    </a:lnTo>
                    <a:lnTo>
                      <a:pt x="427" y="1548"/>
                    </a:lnTo>
                    <a:lnTo>
                      <a:pt x="428" y="1549"/>
                    </a:lnTo>
                    <a:lnTo>
                      <a:pt x="429" y="1551"/>
                    </a:lnTo>
                    <a:lnTo>
                      <a:pt x="429" y="1554"/>
                    </a:lnTo>
                    <a:lnTo>
                      <a:pt x="427" y="1555"/>
                    </a:lnTo>
                    <a:lnTo>
                      <a:pt x="424" y="1556"/>
                    </a:lnTo>
                    <a:lnTo>
                      <a:pt x="423" y="1557"/>
                    </a:lnTo>
                    <a:lnTo>
                      <a:pt x="421" y="1560"/>
                    </a:lnTo>
                    <a:lnTo>
                      <a:pt x="424" y="1565"/>
                    </a:lnTo>
                    <a:lnTo>
                      <a:pt x="423" y="1570"/>
                    </a:lnTo>
                    <a:lnTo>
                      <a:pt x="422" y="1576"/>
                    </a:lnTo>
                    <a:lnTo>
                      <a:pt x="423" y="1581"/>
                    </a:lnTo>
                    <a:lnTo>
                      <a:pt x="422" y="1587"/>
                    </a:lnTo>
                    <a:lnTo>
                      <a:pt x="421" y="1592"/>
                    </a:lnTo>
                    <a:lnTo>
                      <a:pt x="420" y="1598"/>
                    </a:lnTo>
                    <a:lnTo>
                      <a:pt x="419" y="1603"/>
                    </a:lnTo>
                    <a:lnTo>
                      <a:pt x="418" y="1609"/>
                    </a:lnTo>
                    <a:lnTo>
                      <a:pt x="417" y="1615"/>
                    </a:lnTo>
                    <a:lnTo>
                      <a:pt x="415" y="1620"/>
                    </a:lnTo>
                    <a:lnTo>
                      <a:pt x="412" y="1626"/>
                    </a:lnTo>
                    <a:lnTo>
                      <a:pt x="412" y="1632"/>
                    </a:lnTo>
                    <a:lnTo>
                      <a:pt x="410" y="1638"/>
                    </a:lnTo>
                    <a:lnTo>
                      <a:pt x="406" y="1643"/>
                    </a:lnTo>
                    <a:lnTo>
                      <a:pt x="404" y="1648"/>
                    </a:lnTo>
                    <a:lnTo>
                      <a:pt x="401" y="1653"/>
                    </a:lnTo>
                    <a:lnTo>
                      <a:pt x="399" y="1660"/>
                    </a:lnTo>
                    <a:lnTo>
                      <a:pt x="398" y="1666"/>
                    </a:lnTo>
                    <a:lnTo>
                      <a:pt x="400" y="1673"/>
                    </a:lnTo>
                    <a:lnTo>
                      <a:pt x="399" y="1677"/>
                    </a:lnTo>
                    <a:lnTo>
                      <a:pt x="398" y="1681"/>
                    </a:lnTo>
                    <a:lnTo>
                      <a:pt x="396" y="1685"/>
                    </a:lnTo>
                    <a:lnTo>
                      <a:pt x="395" y="1690"/>
                    </a:lnTo>
                    <a:lnTo>
                      <a:pt x="393" y="1694"/>
                    </a:lnTo>
                    <a:lnTo>
                      <a:pt x="392" y="1698"/>
                    </a:lnTo>
                    <a:lnTo>
                      <a:pt x="391" y="1702"/>
                    </a:lnTo>
                    <a:lnTo>
                      <a:pt x="389" y="1707"/>
                    </a:lnTo>
                    <a:lnTo>
                      <a:pt x="389" y="1709"/>
                    </a:lnTo>
                    <a:lnTo>
                      <a:pt x="389" y="1713"/>
                    </a:lnTo>
                    <a:lnTo>
                      <a:pt x="387" y="1717"/>
                    </a:lnTo>
                    <a:lnTo>
                      <a:pt x="386" y="1720"/>
                    </a:lnTo>
                    <a:lnTo>
                      <a:pt x="386" y="1725"/>
                    </a:lnTo>
                    <a:lnTo>
                      <a:pt x="385" y="1729"/>
                    </a:lnTo>
                    <a:lnTo>
                      <a:pt x="385" y="1734"/>
                    </a:lnTo>
                    <a:lnTo>
                      <a:pt x="383" y="1738"/>
                    </a:lnTo>
                    <a:lnTo>
                      <a:pt x="382" y="1743"/>
                    </a:lnTo>
                    <a:lnTo>
                      <a:pt x="381" y="1746"/>
                    </a:lnTo>
                    <a:lnTo>
                      <a:pt x="380" y="1751"/>
                    </a:lnTo>
                    <a:lnTo>
                      <a:pt x="379" y="1755"/>
                    </a:lnTo>
                    <a:lnTo>
                      <a:pt x="374" y="1758"/>
                    </a:lnTo>
                    <a:lnTo>
                      <a:pt x="374" y="1763"/>
                    </a:lnTo>
                    <a:lnTo>
                      <a:pt x="374" y="1768"/>
                    </a:lnTo>
                    <a:lnTo>
                      <a:pt x="369" y="1772"/>
                    </a:lnTo>
                    <a:lnTo>
                      <a:pt x="370" y="1778"/>
                    </a:lnTo>
                    <a:lnTo>
                      <a:pt x="372" y="1782"/>
                    </a:lnTo>
                    <a:lnTo>
                      <a:pt x="370" y="1786"/>
                    </a:lnTo>
                    <a:lnTo>
                      <a:pt x="369" y="1791"/>
                    </a:lnTo>
                    <a:lnTo>
                      <a:pt x="367" y="1795"/>
                    </a:lnTo>
                    <a:lnTo>
                      <a:pt x="366" y="1799"/>
                    </a:lnTo>
                    <a:lnTo>
                      <a:pt x="364" y="1803"/>
                    </a:lnTo>
                    <a:lnTo>
                      <a:pt x="362" y="1807"/>
                    </a:lnTo>
                    <a:lnTo>
                      <a:pt x="358" y="1809"/>
                    </a:lnTo>
                    <a:lnTo>
                      <a:pt x="354" y="1810"/>
                    </a:lnTo>
                    <a:lnTo>
                      <a:pt x="350" y="1813"/>
                    </a:lnTo>
                    <a:lnTo>
                      <a:pt x="346" y="1815"/>
                    </a:lnTo>
                    <a:lnTo>
                      <a:pt x="348" y="1818"/>
                    </a:lnTo>
                    <a:lnTo>
                      <a:pt x="348" y="1821"/>
                    </a:lnTo>
                    <a:lnTo>
                      <a:pt x="348" y="1825"/>
                    </a:lnTo>
                    <a:lnTo>
                      <a:pt x="348" y="1828"/>
                    </a:lnTo>
                    <a:lnTo>
                      <a:pt x="341" y="1831"/>
                    </a:lnTo>
                    <a:lnTo>
                      <a:pt x="337" y="1833"/>
                    </a:lnTo>
                    <a:lnTo>
                      <a:pt x="333" y="1836"/>
                    </a:lnTo>
                    <a:lnTo>
                      <a:pt x="336" y="1842"/>
                    </a:lnTo>
                    <a:lnTo>
                      <a:pt x="336" y="1846"/>
                    </a:lnTo>
                    <a:lnTo>
                      <a:pt x="336" y="1851"/>
                    </a:lnTo>
                    <a:lnTo>
                      <a:pt x="336" y="1855"/>
                    </a:lnTo>
                    <a:lnTo>
                      <a:pt x="335" y="1859"/>
                    </a:lnTo>
                    <a:lnTo>
                      <a:pt x="334" y="1863"/>
                    </a:lnTo>
                    <a:lnTo>
                      <a:pt x="334" y="1869"/>
                    </a:lnTo>
                    <a:lnTo>
                      <a:pt x="333" y="1873"/>
                    </a:lnTo>
                    <a:lnTo>
                      <a:pt x="333" y="1878"/>
                    </a:lnTo>
                    <a:lnTo>
                      <a:pt x="332" y="1878"/>
                    </a:lnTo>
                    <a:lnTo>
                      <a:pt x="331" y="1879"/>
                    </a:lnTo>
                    <a:lnTo>
                      <a:pt x="331" y="1880"/>
                    </a:lnTo>
                    <a:lnTo>
                      <a:pt x="331" y="1881"/>
                    </a:lnTo>
                    <a:lnTo>
                      <a:pt x="335" y="1883"/>
                    </a:lnTo>
                    <a:lnTo>
                      <a:pt x="337" y="1886"/>
                    </a:lnTo>
                    <a:lnTo>
                      <a:pt x="337" y="1889"/>
                    </a:lnTo>
                    <a:lnTo>
                      <a:pt x="336" y="1891"/>
                    </a:lnTo>
                    <a:lnTo>
                      <a:pt x="334" y="1895"/>
                    </a:lnTo>
                    <a:lnTo>
                      <a:pt x="333" y="1898"/>
                    </a:lnTo>
                    <a:lnTo>
                      <a:pt x="332" y="1901"/>
                    </a:lnTo>
                    <a:lnTo>
                      <a:pt x="333" y="1905"/>
                    </a:lnTo>
                    <a:lnTo>
                      <a:pt x="329" y="1909"/>
                    </a:lnTo>
                    <a:lnTo>
                      <a:pt x="328" y="1914"/>
                    </a:lnTo>
                    <a:lnTo>
                      <a:pt x="328" y="1919"/>
                    </a:lnTo>
                    <a:lnTo>
                      <a:pt x="329" y="1925"/>
                    </a:lnTo>
                    <a:lnTo>
                      <a:pt x="331" y="1931"/>
                    </a:lnTo>
                    <a:lnTo>
                      <a:pt x="331" y="1936"/>
                    </a:lnTo>
                    <a:lnTo>
                      <a:pt x="331" y="1942"/>
                    </a:lnTo>
                    <a:lnTo>
                      <a:pt x="328" y="1947"/>
                    </a:lnTo>
                    <a:lnTo>
                      <a:pt x="328" y="1951"/>
                    </a:lnTo>
                    <a:lnTo>
                      <a:pt x="326" y="1955"/>
                    </a:lnTo>
                    <a:lnTo>
                      <a:pt x="324" y="1958"/>
                    </a:lnTo>
                    <a:lnTo>
                      <a:pt x="322" y="1962"/>
                    </a:lnTo>
                    <a:lnTo>
                      <a:pt x="319" y="1963"/>
                    </a:lnTo>
                    <a:lnTo>
                      <a:pt x="316" y="1964"/>
                    </a:lnTo>
                    <a:lnTo>
                      <a:pt x="314" y="1968"/>
                    </a:lnTo>
                    <a:lnTo>
                      <a:pt x="314" y="1973"/>
                    </a:lnTo>
                    <a:lnTo>
                      <a:pt x="315" y="1977"/>
                    </a:lnTo>
                    <a:lnTo>
                      <a:pt x="318" y="1979"/>
                    </a:lnTo>
                    <a:lnTo>
                      <a:pt x="320" y="1981"/>
                    </a:lnTo>
                    <a:lnTo>
                      <a:pt x="320" y="1985"/>
                    </a:lnTo>
                    <a:lnTo>
                      <a:pt x="316" y="1986"/>
                    </a:lnTo>
                    <a:lnTo>
                      <a:pt x="314" y="1989"/>
                    </a:lnTo>
                    <a:lnTo>
                      <a:pt x="313" y="1992"/>
                    </a:lnTo>
                    <a:lnTo>
                      <a:pt x="313" y="1996"/>
                    </a:lnTo>
                    <a:lnTo>
                      <a:pt x="313" y="1998"/>
                    </a:lnTo>
                    <a:lnTo>
                      <a:pt x="313" y="2003"/>
                    </a:lnTo>
                    <a:lnTo>
                      <a:pt x="312" y="2005"/>
                    </a:lnTo>
                    <a:lnTo>
                      <a:pt x="310" y="2007"/>
                    </a:lnTo>
                    <a:lnTo>
                      <a:pt x="309" y="2013"/>
                    </a:lnTo>
                    <a:lnTo>
                      <a:pt x="309" y="2018"/>
                    </a:lnTo>
                    <a:lnTo>
                      <a:pt x="306" y="2022"/>
                    </a:lnTo>
                    <a:lnTo>
                      <a:pt x="303" y="2026"/>
                    </a:lnTo>
                    <a:lnTo>
                      <a:pt x="300" y="2026"/>
                    </a:lnTo>
                    <a:lnTo>
                      <a:pt x="299" y="2028"/>
                    </a:lnTo>
                    <a:lnTo>
                      <a:pt x="299" y="2032"/>
                    </a:lnTo>
                    <a:lnTo>
                      <a:pt x="297" y="2035"/>
                    </a:lnTo>
                    <a:lnTo>
                      <a:pt x="299" y="2039"/>
                    </a:lnTo>
                    <a:lnTo>
                      <a:pt x="301" y="2043"/>
                    </a:lnTo>
                    <a:lnTo>
                      <a:pt x="301" y="2046"/>
                    </a:lnTo>
                    <a:lnTo>
                      <a:pt x="297" y="2050"/>
                    </a:lnTo>
                    <a:lnTo>
                      <a:pt x="299" y="2055"/>
                    </a:lnTo>
                    <a:lnTo>
                      <a:pt x="297" y="2058"/>
                    </a:lnTo>
                    <a:lnTo>
                      <a:pt x="295" y="2061"/>
                    </a:lnTo>
                    <a:lnTo>
                      <a:pt x="292" y="2062"/>
                    </a:lnTo>
                    <a:lnTo>
                      <a:pt x="288" y="2063"/>
                    </a:lnTo>
                    <a:lnTo>
                      <a:pt x="286" y="2066"/>
                    </a:lnTo>
                    <a:lnTo>
                      <a:pt x="286" y="2069"/>
                    </a:lnTo>
                    <a:lnTo>
                      <a:pt x="288" y="2076"/>
                    </a:lnTo>
                    <a:lnTo>
                      <a:pt x="292" y="2077"/>
                    </a:lnTo>
                    <a:lnTo>
                      <a:pt x="294" y="2080"/>
                    </a:lnTo>
                    <a:lnTo>
                      <a:pt x="294" y="2082"/>
                    </a:lnTo>
                    <a:lnTo>
                      <a:pt x="294" y="2086"/>
                    </a:lnTo>
                    <a:lnTo>
                      <a:pt x="290" y="2089"/>
                    </a:lnTo>
                    <a:lnTo>
                      <a:pt x="288" y="2094"/>
                    </a:lnTo>
                    <a:lnTo>
                      <a:pt x="287" y="2098"/>
                    </a:lnTo>
                    <a:lnTo>
                      <a:pt x="284" y="2100"/>
                    </a:lnTo>
                    <a:lnTo>
                      <a:pt x="284" y="2103"/>
                    </a:lnTo>
                    <a:lnTo>
                      <a:pt x="284" y="2107"/>
                    </a:lnTo>
                    <a:lnTo>
                      <a:pt x="283" y="2110"/>
                    </a:lnTo>
                    <a:lnTo>
                      <a:pt x="281" y="2113"/>
                    </a:lnTo>
                    <a:lnTo>
                      <a:pt x="281" y="2116"/>
                    </a:lnTo>
                    <a:lnTo>
                      <a:pt x="281" y="2120"/>
                    </a:lnTo>
                    <a:lnTo>
                      <a:pt x="281" y="2123"/>
                    </a:lnTo>
                    <a:lnTo>
                      <a:pt x="283" y="2126"/>
                    </a:lnTo>
                    <a:lnTo>
                      <a:pt x="282" y="2130"/>
                    </a:lnTo>
                    <a:lnTo>
                      <a:pt x="281" y="2134"/>
                    </a:lnTo>
                    <a:lnTo>
                      <a:pt x="279" y="2139"/>
                    </a:lnTo>
                    <a:lnTo>
                      <a:pt x="278" y="2142"/>
                    </a:lnTo>
                    <a:lnTo>
                      <a:pt x="277" y="2147"/>
                    </a:lnTo>
                    <a:lnTo>
                      <a:pt x="275" y="2151"/>
                    </a:lnTo>
                    <a:lnTo>
                      <a:pt x="274" y="2156"/>
                    </a:lnTo>
                    <a:lnTo>
                      <a:pt x="273" y="2159"/>
                    </a:lnTo>
                    <a:lnTo>
                      <a:pt x="268" y="2159"/>
                    </a:lnTo>
                    <a:lnTo>
                      <a:pt x="266" y="2159"/>
                    </a:lnTo>
                    <a:lnTo>
                      <a:pt x="264" y="2159"/>
                    </a:lnTo>
                    <a:lnTo>
                      <a:pt x="262" y="2162"/>
                    </a:lnTo>
                    <a:lnTo>
                      <a:pt x="263" y="2168"/>
                    </a:lnTo>
                    <a:lnTo>
                      <a:pt x="263" y="2172"/>
                    </a:lnTo>
                    <a:lnTo>
                      <a:pt x="263" y="2178"/>
                    </a:lnTo>
                    <a:lnTo>
                      <a:pt x="263" y="2183"/>
                    </a:lnTo>
                    <a:lnTo>
                      <a:pt x="261" y="2187"/>
                    </a:lnTo>
                    <a:lnTo>
                      <a:pt x="259" y="2192"/>
                    </a:lnTo>
                    <a:lnTo>
                      <a:pt x="256" y="2196"/>
                    </a:lnTo>
                    <a:lnTo>
                      <a:pt x="252" y="2199"/>
                    </a:lnTo>
                    <a:lnTo>
                      <a:pt x="250" y="2198"/>
                    </a:lnTo>
                    <a:lnTo>
                      <a:pt x="247" y="2196"/>
                    </a:lnTo>
                    <a:lnTo>
                      <a:pt x="245" y="2197"/>
                    </a:lnTo>
                    <a:lnTo>
                      <a:pt x="247" y="2201"/>
                    </a:lnTo>
                    <a:lnTo>
                      <a:pt x="249" y="2203"/>
                    </a:lnTo>
                    <a:lnTo>
                      <a:pt x="250" y="2205"/>
                    </a:lnTo>
                    <a:lnTo>
                      <a:pt x="251" y="2206"/>
                    </a:lnTo>
                    <a:lnTo>
                      <a:pt x="254" y="2204"/>
                    </a:lnTo>
                    <a:lnTo>
                      <a:pt x="255" y="2204"/>
                    </a:lnTo>
                    <a:lnTo>
                      <a:pt x="257" y="2204"/>
                    </a:lnTo>
                    <a:lnTo>
                      <a:pt x="257" y="2205"/>
                    </a:lnTo>
                    <a:lnTo>
                      <a:pt x="256" y="2208"/>
                    </a:lnTo>
                    <a:lnTo>
                      <a:pt x="253" y="2206"/>
                    </a:lnTo>
                    <a:lnTo>
                      <a:pt x="250" y="2206"/>
                    </a:lnTo>
                    <a:lnTo>
                      <a:pt x="249" y="2211"/>
                    </a:lnTo>
                    <a:lnTo>
                      <a:pt x="248" y="2215"/>
                    </a:lnTo>
                    <a:lnTo>
                      <a:pt x="247" y="2221"/>
                    </a:lnTo>
                    <a:lnTo>
                      <a:pt x="246" y="2227"/>
                    </a:lnTo>
                    <a:lnTo>
                      <a:pt x="245" y="2233"/>
                    </a:lnTo>
                    <a:lnTo>
                      <a:pt x="243" y="2239"/>
                    </a:lnTo>
                    <a:lnTo>
                      <a:pt x="242" y="2245"/>
                    </a:lnTo>
                    <a:lnTo>
                      <a:pt x="242" y="2251"/>
                    </a:lnTo>
                    <a:lnTo>
                      <a:pt x="243" y="2258"/>
                    </a:lnTo>
                    <a:lnTo>
                      <a:pt x="241" y="2259"/>
                    </a:lnTo>
                    <a:lnTo>
                      <a:pt x="239" y="2259"/>
                    </a:lnTo>
                    <a:lnTo>
                      <a:pt x="238" y="2259"/>
                    </a:lnTo>
                    <a:lnTo>
                      <a:pt x="236" y="2260"/>
                    </a:lnTo>
                    <a:lnTo>
                      <a:pt x="236" y="2264"/>
                    </a:lnTo>
                    <a:lnTo>
                      <a:pt x="238" y="2268"/>
                    </a:lnTo>
                    <a:lnTo>
                      <a:pt x="238" y="2270"/>
                    </a:lnTo>
                    <a:lnTo>
                      <a:pt x="236" y="2271"/>
                    </a:lnTo>
                    <a:lnTo>
                      <a:pt x="234" y="2276"/>
                    </a:lnTo>
                    <a:lnTo>
                      <a:pt x="233" y="2280"/>
                    </a:lnTo>
                    <a:lnTo>
                      <a:pt x="233" y="2286"/>
                    </a:lnTo>
                    <a:lnTo>
                      <a:pt x="233" y="2290"/>
                    </a:lnTo>
                    <a:lnTo>
                      <a:pt x="233" y="2294"/>
                    </a:lnTo>
                    <a:lnTo>
                      <a:pt x="232" y="2298"/>
                    </a:lnTo>
                    <a:lnTo>
                      <a:pt x="231" y="2303"/>
                    </a:lnTo>
                    <a:lnTo>
                      <a:pt x="229" y="2307"/>
                    </a:lnTo>
                    <a:lnTo>
                      <a:pt x="229" y="2313"/>
                    </a:lnTo>
                    <a:lnTo>
                      <a:pt x="229" y="2319"/>
                    </a:lnTo>
                    <a:lnTo>
                      <a:pt x="229" y="2324"/>
                    </a:lnTo>
                    <a:lnTo>
                      <a:pt x="227" y="2330"/>
                    </a:lnTo>
                    <a:lnTo>
                      <a:pt x="225" y="2335"/>
                    </a:lnTo>
                    <a:lnTo>
                      <a:pt x="223" y="2339"/>
                    </a:lnTo>
                    <a:lnTo>
                      <a:pt x="221" y="2344"/>
                    </a:lnTo>
                    <a:lnTo>
                      <a:pt x="220" y="2350"/>
                    </a:lnTo>
                    <a:lnTo>
                      <a:pt x="221" y="2352"/>
                    </a:lnTo>
                    <a:lnTo>
                      <a:pt x="221" y="2355"/>
                    </a:lnTo>
                    <a:lnTo>
                      <a:pt x="221" y="2358"/>
                    </a:lnTo>
                    <a:lnTo>
                      <a:pt x="221" y="2361"/>
                    </a:lnTo>
                    <a:lnTo>
                      <a:pt x="220" y="2363"/>
                    </a:lnTo>
                    <a:lnTo>
                      <a:pt x="219" y="2366"/>
                    </a:lnTo>
                    <a:lnTo>
                      <a:pt x="219" y="2369"/>
                    </a:lnTo>
                    <a:lnTo>
                      <a:pt x="219" y="2371"/>
                    </a:lnTo>
                    <a:lnTo>
                      <a:pt x="214" y="2374"/>
                    </a:lnTo>
                    <a:lnTo>
                      <a:pt x="211" y="2377"/>
                    </a:lnTo>
                    <a:lnTo>
                      <a:pt x="209" y="2382"/>
                    </a:lnTo>
                    <a:lnTo>
                      <a:pt x="207" y="2386"/>
                    </a:lnTo>
                    <a:lnTo>
                      <a:pt x="206" y="2390"/>
                    </a:lnTo>
                    <a:lnTo>
                      <a:pt x="206" y="2395"/>
                    </a:lnTo>
                    <a:lnTo>
                      <a:pt x="206" y="2400"/>
                    </a:lnTo>
                    <a:lnTo>
                      <a:pt x="205" y="2403"/>
                    </a:lnTo>
                    <a:lnTo>
                      <a:pt x="206" y="2408"/>
                    </a:lnTo>
                    <a:lnTo>
                      <a:pt x="206" y="2413"/>
                    </a:lnTo>
                    <a:lnTo>
                      <a:pt x="206" y="2418"/>
                    </a:lnTo>
                    <a:lnTo>
                      <a:pt x="206" y="2422"/>
                    </a:lnTo>
                    <a:lnTo>
                      <a:pt x="205" y="2427"/>
                    </a:lnTo>
                    <a:lnTo>
                      <a:pt x="204" y="2431"/>
                    </a:lnTo>
                    <a:lnTo>
                      <a:pt x="204" y="2437"/>
                    </a:lnTo>
                    <a:lnTo>
                      <a:pt x="204" y="2441"/>
                    </a:lnTo>
                    <a:lnTo>
                      <a:pt x="202" y="2446"/>
                    </a:lnTo>
                    <a:lnTo>
                      <a:pt x="201" y="2449"/>
                    </a:lnTo>
                    <a:lnTo>
                      <a:pt x="199" y="2453"/>
                    </a:lnTo>
                    <a:lnTo>
                      <a:pt x="198" y="2457"/>
                    </a:lnTo>
                    <a:lnTo>
                      <a:pt x="198" y="2461"/>
                    </a:lnTo>
                    <a:lnTo>
                      <a:pt x="197" y="2466"/>
                    </a:lnTo>
                    <a:lnTo>
                      <a:pt x="198" y="2470"/>
                    </a:lnTo>
                    <a:lnTo>
                      <a:pt x="199" y="2474"/>
                    </a:lnTo>
                    <a:lnTo>
                      <a:pt x="200" y="2478"/>
                    </a:lnTo>
                    <a:lnTo>
                      <a:pt x="200" y="2481"/>
                    </a:lnTo>
                    <a:lnTo>
                      <a:pt x="198" y="2484"/>
                    </a:lnTo>
                    <a:lnTo>
                      <a:pt x="196" y="2486"/>
                    </a:lnTo>
                    <a:lnTo>
                      <a:pt x="194" y="2488"/>
                    </a:lnTo>
                    <a:lnTo>
                      <a:pt x="193" y="2491"/>
                    </a:lnTo>
                    <a:lnTo>
                      <a:pt x="192" y="2494"/>
                    </a:lnTo>
                    <a:lnTo>
                      <a:pt x="192" y="2497"/>
                    </a:lnTo>
                    <a:lnTo>
                      <a:pt x="191" y="2497"/>
                    </a:lnTo>
                    <a:lnTo>
                      <a:pt x="187" y="2497"/>
                    </a:lnTo>
                    <a:lnTo>
                      <a:pt x="185" y="2498"/>
                    </a:lnTo>
                    <a:lnTo>
                      <a:pt x="183" y="2501"/>
                    </a:lnTo>
                    <a:lnTo>
                      <a:pt x="183" y="2502"/>
                    </a:lnTo>
                    <a:lnTo>
                      <a:pt x="182" y="2504"/>
                    </a:lnTo>
                    <a:lnTo>
                      <a:pt x="181" y="2505"/>
                    </a:lnTo>
                    <a:lnTo>
                      <a:pt x="178" y="2504"/>
                    </a:lnTo>
                    <a:lnTo>
                      <a:pt x="176" y="2502"/>
                    </a:lnTo>
                    <a:lnTo>
                      <a:pt x="176" y="2500"/>
                    </a:lnTo>
                    <a:lnTo>
                      <a:pt x="173" y="2502"/>
                    </a:lnTo>
                    <a:lnTo>
                      <a:pt x="171" y="2503"/>
                    </a:lnTo>
                    <a:lnTo>
                      <a:pt x="169" y="2504"/>
                    </a:lnTo>
                    <a:lnTo>
                      <a:pt x="167" y="2504"/>
                    </a:lnTo>
                    <a:lnTo>
                      <a:pt x="165" y="2504"/>
                    </a:lnTo>
                    <a:lnTo>
                      <a:pt x="160" y="2502"/>
                    </a:lnTo>
                    <a:lnTo>
                      <a:pt x="158" y="2498"/>
                    </a:lnTo>
                    <a:lnTo>
                      <a:pt x="156" y="2494"/>
                    </a:lnTo>
                    <a:lnTo>
                      <a:pt x="151" y="2493"/>
                    </a:lnTo>
                    <a:lnTo>
                      <a:pt x="150" y="2486"/>
                    </a:lnTo>
                    <a:lnTo>
                      <a:pt x="143" y="2484"/>
                    </a:lnTo>
                    <a:lnTo>
                      <a:pt x="138" y="2482"/>
                    </a:lnTo>
                    <a:lnTo>
                      <a:pt x="138" y="2474"/>
                    </a:lnTo>
                    <a:lnTo>
                      <a:pt x="139" y="2468"/>
                    </a:lnTo>
                    <a:lnTo>
                      <a:pt x="139" y="2462"/>
                    </a:lnTo>
                    <a:lnTo>
                      <a:pt x="141" y="2458"/>
                    </a:lnTo>
                    <a:lnTo>
                      <a:pt x="146" y="2455"/>
                    </a:lnTo>
                    <a:lnTo>
                      <a:pt x="143" y="2449"/>
                    </a:lnTo>
                    <a:lnTo>
                      <a:pt x="139" y="2447"/>
                    </a:lnTo>
                    <a:lnTo>
                      <a:pt x="132" y="2447"/>
                    </a:lnTo>
                    <a:lnTo>
                      <a:pt x="128" y="2445"/>
                    </a:lnTo>
                    <a:lnTo>
                      <a:pt x="127" y="2446"/>
                    </a:lnTo>
                    <a:lnTo>
                      <a:pt x="125" y="2449"/>
                    </a:lnTo>
                    <a:lnTo>
                      <a:pt x="124" y="2449"/>
                    </a:lnTo>
                    <a:lnTo>
                      <a:pt x="122" y="2448"/>
                    </a:lnTo>
                    <a:lnTo>
                      <a:pt x="122" y="2447"/>
                    </a:lnTo>
                    <a:lnTo>
                      <a:pt x="121" y="2446"/>
                    </a:lnTo>
                    <a:lnTo>
                      <a:pt x="120" y="2445"/>
                    </a:lnTo>
                    <a:lnTo>
                      <a:pt x="120" y="2444"/>
                    </a:lnTo>
                    <a:lnTo>
                      <a:pt x="124" y="2443"/>
                    </a:lnTo>
                    <a:lnTo>
                      <a:pt x="125" y="2440"/>
                    </a:lnTo>
                    <a:lnTo>
                      <a:pt x="126" y="2437"/>
                    </a:lnTo>
                    <a:lnTo>
                      <a:pt x="126" y="2432"/>
                    </a:lnTo>
                    <a:lnTo>
                      <a:pt x="124" y="2430"/>
                    </a:lnTo>
                    <a:lnTo>
                      <a:pt x="122" y="2429"/>
                    </a:lnTo>
                    <a:lnTo>
                      <a:pt x="120" y="2425"/>
                    </a:lnTo>
                    <a:lnTo>
                      <a:pt x="120" y="2422"/>
                    </a:lnTo>
                    <a:lnTo>
                      <a:pt x="122" y="2421"/>
                    </a:lnTo>
                    <a:lnTo>
                      <a:pt x="122" y="2419"/>
                    </a:lnTo>
                    <a:lnTo>
                      <a:pt x="122" y="2415"/>
                    </a:lnTo>
                    <a:lnTo>
                      <a:pt x="122" y="2413"/>
                    </a:lnTo>
                    <a:lnTo>
                      <a:pt x="120" y="2410"/>
                    </a:lnTo>
                    <a:lnTo>
                      <a:pt x="122" y="2407"/>
                    </a:lnTo>
                    <a:lnTo>
                      <a:pt x="123" y="2405"/>
                    </a:lnTo>
                    <a:lnTo>
                      <a:pt x="123" y="2403"/>
                    </a:lnTo>
                    <a:lnTo>
                      <a:pt x="126" y="2400"/>
                    </a:lnTo>
                    <a:lnTo>
                      <a:pt x="127" y="2396"/>
                    </a:lnTo>
                    <a:lnTo>
                      <a:pt x="127" y="2392"/>
                    </a:lnTo>
                    <a:lnTo>
                      <a:pt x="128" y="2388"/>
                    </a:lnTo>
                    <a:lnTo>
                      <a:pt x="127" y="2385"/>
                    </a:lnTo>
                    <a:lnTo>
                      <a:pt x="125" y="2382"/>
                    </a:lnTo>
                    <a:lnTo>
                      <a:pt x="124" y="2378"/>
                    </a:lnTo>
                    <a:lnTo>
                      <a:pt x="122" y="2375"/>
                    </a:lnTo>
                    <a:lnTo>
                      <a:pt x="120" y="2371"/>
                    </a:lnTo>
                    <a:lnTo>
                      <a:pt x="120" y="2368"/>
                    </a:lnTo>
                    <a:lnTo>
                      <a:pt x="120" y="2365"/>
                    </a:lnTo>
                    <a:lnTo>
                      <a:pt x="120" y="2361"/>
                    </a:lnTo>
                    <a:lnTo>
                      <a:pt x="122" y="2360"/>
                    </a:lnTo>
                    <a:lnTo>
                      <a:pt x="124" y="2360"/>
                    </a:lnTo>
                    <a:lnTo>
                      <a:pt x="127" y="2359"/>
                    </a:lnTo>
                    <a:lnTo>
                      <a:pt x="128" y="2358"/>
                    </a:lnTo>
                    <a:lnTo>
                      <a:pt x="127" y="2352"/>
                    </a:lnTo>
                    <a:lnTo>
                      <a:pt x="124" y="2348"/>
                    </a:lnTo>
                    <a:lnTo>
                      <a:pt x="124" y="2342"/>
                    </a:lnTo>
                    <a:lnTo>
                      <a:pt x="128" y="2337"/>
                    </a:lnTo>
                    <a:lnTo>
                      <a:pt x="130" y="2334"/>
                    </a:lnTo>
                    <a:lnTo>
                      <a:pt x="130" y="2330"/>
                    </a:lnTo>
                    <a:lnTo>
                      <a:pt x="129" y="2326"/>
                    </a:lnTo>
                    <a:lnTo>
                      <a:pt x="128" y="2322"/>
                    </a:lnTo>
                    <a:lnTo>
                      <a:pt x="126" y="2319"/>
                    </a:lnTo>
                    <a:lnTo>
                      <a:pt x="124" y="2315"/>
                    </a:lnTo>
                    <a:lnTo>
                      <a:pt x="123" y="2311"/>
                    </a:lnTo>
                    <a:lnTo>
                      <a:pt x="123" y="2305"/>
                    </a:lnTo>
                    <a:lnTo>
                      <a:pt x="123" y="2301"/>
                    </a:lnTo>
                    <a:lnTo>
                      <a:pt x="124" y="2295"/>
                    </a:lnTo>
                    <a:lnTo>
                      <a:pt x="124" y="2290"/>
                    </a:lnTo>
                    <a:lnTo>
                      <a:pt x="125" y="2285"/>
                    </a:lnTo>
                    <a:lnTo>
                      <a:pt x="124" y="2281"/>
                    </a:lnTo>
                    <a:lnTo>
                      <a:pt x="123" y="2277"/>
                    </a:lnTo>
                    <a:lnTo>
                      <a:pt x="124" y="2273"/>
                    </a:lnTo>
                    <a:lnTo>
                      <a:pt x="124" y="2268"/>
                    </a:lnTo>
                    <a:lnTo>
                      <a:pt x="126" y="2265"/>
                    </a:lnTo>
                    <a:lnTo>
                      <a:pt x="128" y="2261"/>
                    </a:lnTo>
                    <a:lnTo>
                      <a:pt x="130" y="2258"/>
                    </a:lnTo>
                    <a:lnTo>
                      <a:pt x="133" y="2256"/>
                    </a:lnTo>
                    <a:lnTo>
                      <a:pt x="137" y="2253"/>
                    </a:lnTo>
                    <a:lnTo>
                      <a:pt x="138" y="2251"/>
                    </a:lnTo>
                    <a:lnTo>
                      <a:pt x="137" y="2249"/>
                    </a:lnTo>
                    <a:lnTo>
                      <a:pt x="134" y="2248"/>
                    </a:lnTo>
                    <a:lnTo>
                      <a:pt x="131" y="2245"/>
                    </a:lnTo>
                    <a:lnTo>
                      <a:pt x="130" y="2244"/>
                    </a:lnTo>
                    <a:lnTo>
                      <a:pt x="131" y="2242"/>
                    </a:lnTo>
                    <a:lnTo>
                      <a:pt x="135" y="2240"/>
                    </a:lnTo>
                    <a:lnTo>
                      <a:pt x="136" y="2238"/>
                    </a:lnTo>
                    <a:lnTo>
                      <a:pt x="137" y="2234"/>
                    </a:lnTo>
                    <a:lnTo>
                      <a:pt x="137" y="2231"/>
                    </a:lnTo>
                    <a:lnTo>
                      <a:pt x="137" y="2228"/>
                    </a:lnTo>
                    <a:lnTo>
                      <a:pt x="132" y="2224"/>
                    </a:lnTo>
                    <a:lnTo>
                      <a:pt x="132" y="2220"/>
                    </a:lnTo>
                    <a:lnTo>
                      <a:pt x="131" y="2215"/>
                    </a:lnTo>
                    <a:lnTo>
                      <a:pt x="130" y="2211"/>
                    </a:lnTo>
                    <a:lnTo>
                      <a:pt x="132" y="2206"/>
                    </a:lnTo>
                    <a:lnTo>
                      <a:pt x="134" y="2202"/>
                    </a:lnTo>
                    <a:lnTo>
                      <a:pt x="135" y="2198"/>
                    </a:lnTo>
                    <a:lnTo>
                      <a:pt x="133" y="2193"/>
                    </a:lnTo>
                    <a:lnTo>
                      <a:pt x="136" y="2188"/>
                    </a:lnTo>
                    <a:lnTo>
                      <a:pt x="139" y="2184"/>
                    </a:lnTo>
                    <a:lnTo>
                      <a:pt x="141" y="2179"/>
                    </a:lnTo>
                    <a:lnTo>
                      <a:pt x="145" y="2174"/>
                    </a:lnTo>
                    <a:lnTo>
                      <a:pt x="147" y="2170"/>
                    </a:lnTo>
                    <a:lnTo>
                      <a:pt x="148" y="2163"/>
                    </a:lnTo>
                    <a:lnTo>
                      <a:pt x="150" y="2159"/>
                    </a:lnTo>
                    <a:lnTo>
                      <a:pt x="156" y="2159"/>
                    </a:lnTo>
                    <a:lnTo>
                      <a:pt x="159" y="2155"/>
                    </a:lnTo>
                    <a:lnTo>
                      <a:pt x="159" y="2149"/>
                    </a:lnTo>
                    <a:lnTo>
                      <a:pt x="160" y="2144"/>
                    </a:lnTo>
                    <a:lnTo>
                      <a:pt x="161" y="2140"/>
                    </a:lnTo>
                    <a:lnTo>
                      <a:pt x="159" y="2138"/>
                    </a:lnTo>
                    <a:lnTo>
                      <a:pt x="157" y="2136"/>
                    </a:lnTo>
                    <a:lnTo>
                      <a:pt x="154" y="2136"/>
                    </a:lnTo>
                    <a:lnTo>
                      <a:pt x="152" y="2134"/>
                    </a:lnTo>
                    <a:lnTo>
                      <a:pt x="151" y="2136"/>
                    </a:lnTo>
                    <a:lnTo>
                      <a:pt x="150" y="2136"/>
                    </a:lnTo>
                    <a:lnTo>
                      <a:pt x="150" y="2137"/>
                    </a:lnTo>
                    <a:lnTo>
                      <a:pt x="149" y="2137"/>
                    </a:lnTo>
                    <a:lnTo>
                      <a:pt x="148" y="2136"/>
                    </a:lnTo>
                    <a:lnTo>
                      <a:pt x="146" y="2135"/>
                    </a:lnTo>
                    <a:lnTo>
                      <a:pt x="145" y="2133"/>
                    </a:lnTo>
                    <a:lnTo>
                      <a:pt x="147" y="2132"/>
                    </a:lnTo>
                    <a:lnTo>
                      <a:pt x="150" y="2131"/>
                    </a:lnTo>
                    <a:lnTo>
                      <a:pt x="152" y="2129"/>
                    </a:lnTo>
                    <a:lnTo>
                      <a:pt x="153" y="2126"/>
                    </a:lnTo>
                    <a:lnTo>
                      <a:pt x="153" y="2123"/>
                    </a:lnTo>
                    <a:lnTo>
                      <a:pt x="152" y="2118"/>
                    </a:lnTo>
                    <a:lnTo>
                      <a:pt x="152" y="2114"/>
                    </a:lnTo>
                    <a:lnTo>
                      <a:pt x="152" y="2109"/>
                    </a:lnTo>
                    <a:lnTo>
                      <a:pt x="153" y="2106"/>
                    </a:lnTo>
                    <a:lnTo>
                      <a:pt x="157" y="2104"/>
                    </a:lnTo>
                    <a:lnTo>
                      <a:pt x="158" y="2101"/>
                    </a:lnTo>
                    <a:lnTo>
                      <a:pt x="158" y="2097"/>
                    </a:lnTo>
                    <a:lnTo>
                      <a:pt x="156" y="2094"/>
                    </a:lnTo>
                    <a:lnTo>
                      <a:pt x="155" y="2090"/>
                    </a:lnTo>
                    <a:lnTo>
                      <a:pt x="155" y="2086"/>
                    </a:lnTo>
                    <a:lnTo>
                      <a:pt x="156" y="2084"/>
                    </a:lnTo>
                    <a:lnTo>
                      <a:pt x="161" y="2081"/>
                    </a:lnTo>
                    <a:lnTo>
                      <a:pt x="162" y="2076"/>
                    </a:lnTo>
                    <a:lnTo>
                      <a:pt x="162" y="2070"/>
                    </a:lnTo>
                    <a:lnTo>
                      <a:pt x="164" y="2065"/>
                    </a:lnTo>
                    <a:lnTo>
                      <a:pt x="165" y="2059"/>
                    </a:lnTo>
                    <a:lnTo>
                      <a:pt x="166" y="2054"/>
                    </a:lnTo>
                    <a:lnTo>
                      <a:pt x="168" y="2050"/>
                    </a:lnTo>
                    <a:lnTo>
                      <a:pt x="170" y="2044"/>
                    </a:lnTo>
                    <a:lnTo>
                      <a:pt x="173" y="2040"/>
                    </a:lnTo>
                    <a:lnTo>
                      <a:pt x="173" y="2036"/>
                    </a:lnTo>
                    <a:lnTo>
                      <a:pt x="173" y="2033"/>
                    </a:lnTo>
                    <a:lnTo>
                      <a:pt x="172" y="2028"/>
                    </a:lnTo>
                    <a:lnTo>
                      <a:pt x="169" y="2026"/>
                    </a:lnTo>
                    <a:lnTo>
                      <a:pt x="169" y="2018"/>
                    </a:lnTo>
                    <a:lnTo>
                      <a:pt x="169" y="2009"/>
                    </a:lnTo>
                    <a:lnTo>
                      <a:pt x="171" y="2003"/>
                    </a:lnTo>
                    <a:lnTo>
                      <a:pt x="172" y="1996"/>
                    </a:lnTo>
                    <a:lnTo>
                      <a:pt x="173" y="1988"/>
                    </a:lnTo>
                    <a:lnTo>
                      <a:pt x="174" y="1981"/>
                    </a:lnTo>
                    <a:lnTo>
                      <a:pt x="174" y="1973"/>
                    </a:lnTo>
                    <a:lnTo>
                      <a:pt x="173" y="1965"/>
                    </a:lnTo>
                    <a:lnTo>
                      <a:pt x="176" y="1960"/>
                    </a:lnTo>
                    <a:lnTo>
                      <a:pt x="177" y="1954"/>
                    </a:lnTo>
                    <a:lnTo>
                      <a:pt x="177" y="1949"/>
                    </a:lnTo>
                    <a:lnTo>
                      <a:pt x="177" y="1944"/>
                    </a:lnTo>
                    <a:lnTo>
                      <a:pt x="177" y="1938"/>
                    </a:lnTo>
                    <a:lnTo>
                      <a:pt x="178" y="1933"/>
                    </a:lnTo>
                    <a:lnTo>
                      <a:pt x="180" y="1928"/>
                    </a:lnTo>
                    <a:lnTo>
                      <a:pt x="183" y="1923"/>
                    </a:lnTo>
                    <a:lnTo>
                      <a:pt x="182" y="1919"/>
                    </a:lnTo>
                    <a:lnTo>
                      <a:pt x="182" y="1915"/>
                    </a:lnTo>
                    <a:lnTo>
                      <a:pt x="182" y="1913"/>
                    </a:lnTo>
                    <a:lnTo>
                      <a:pt x="183" y="1909"/>
                    </a:lnTo>
                    <a:lnTo>
                      <a:pt x="184" y="1906"/>
                    </a:lnTo>
                    <a:lnTo>
                      <a:pt x="186" y="1904"/>
                    </a:lnTo>
                    <a:lnTo>
                      <a:pt x="187" y="1900"/>
                    </a:lnTo>
                    <a:lnTo>
                      <a:pt x="188" y="1897"/>
                    </a:lnTo>
                    <a:lnTo>
                      <a:pt x="188" y="1896"/>
                    </a:lnTo>
                    <a:lnTo>
                      <a:pt x="191" y="1896"/>
                    </a:lnTo>
                    <a:lnTo>
                      <a:pt x="192" y="1894"/>
                    </a:lnTo>
                    <a:lnTo>
                      <a:pt x="189" y="1891"/>
                    </a:lnTo>
                    <a:lnTo>
                      <a:pt x="191" y="1889"/>
                    </a:lnTo>
                    <a:lnTo>
                      <a:pt x="193" y="1886"/>
                    </a:lnTo>
                    <a:lnTo>
                      <a:pt x="195" y="1883"/>
                    </a:lnTo>
                    <a:lnTo>
                      <a:pt x="195" y="1879"/>
                    </a:lnTo>
                    <a:lnTo>
                      <a:pt x="194" y="1874"/>
                    </a:lnTo>
                    <a:lnTo>
                      <a:pt x="194" y="1870"/>
                    </a:lnTo>
                    <a:lnTo>
                      <a:pt x="194" y="1865"/>
                    </a:lnTo>
                    <a:lnTo>
                      <a:pt x="194" y="1861"/>
                    </a:lnTo>
                    <a:lnTo>
                      <a:pt x="195" y="1856"/>
                    </a:lnTo>
                    <a:lnTo>
                      <a:pt x="197" y="1853"/>
                    </a:lnTo>
                    <a:lnTo>
                      <a:pt x="199" y="1850"/>
                    </a:lnTo>
                    <a:lnTo>
                      <a:pt x="201" y="1847"/>
                    </a:lnTo>
                    <a:lnTo>
                      <a:pt x="200" y="1845"/>
                    </a:lnTo>
                    <a:lnTo>
                      <a:pt x="198" y="1844"/>
                    </a:lnTo>
                    <a:lnTo>
                      <a:pt x="196" y="1842"/>
                    </a:lnTo>
                    <a:lnTo>
                      <a:pt x="203" y="1836"/>
                    </a:lnTo>
                    <a:lnTo>
                      <a:pt x="206" y="1828"/>
                    </a:lnTo>
                    <a:lnTo>
                      <a:pt x="206" y="1818"/>
                    </a:lnTo>
                    <a:lnTo>
                      <a:pt x="206" y="1809"/>
                    </a:lnTo>
                    <a:lnTo>
                      <a:pt x="206" y="1799"/>
                    </a:lnTo>
                    <a:lnTo>
                      <a:pt x="207" y="1791"/>
                    </a:lnTo>
                    <a:lnTo>
                      <a:pt x="212" y="1784"/>
                    </a:lnTo>
                    <a:lnTo>
                      <a:pt x="221" y="1779"/>
                    </a:lnTo>
                    <a:lnTo>
                      <a:pt x="220" y="1773"/>
                    </a:lnTo>
                    <a:lnTo>
                      <a:pt x="217" y="1769"/>
                    </a:lnTo>
                    <a:lnTo>
                      <a:pt x="215" y="1765"/>
                    </a:lnTo>
                    <a:lnTo>
                      <a:pt x="220" y="1762"/>
                    </a:lnTo>
                    <a:lnTo>
                      <a:pt x="219" y="1756"/>
                    </a:lnTo>
                    <a:lnTo>
                      <a:pt x="220" y="1752"/>
                    </a:lnTo>
                    <a:lnTo>
                      <a:pt x="222" y="1748"/>
                    </a:lnTo>
                    <a:lnTo>
                      <a:pt x="224" y="1744"/>
                    </a:lnTo>
                    <a:lnTo>
                      <a:pt x="227" y="1741"/>
                    </a:lnTo>
                    <a:lnTo>
                      <a:pt x="227" y="1737"/>
                    </a:lnTo>
                    <a:lnTo>
                      <a:pt x="225" y="1734"/>
                    </a:lnTo>
                    <a:lnTo>
                      <a:pt x="222" y="1731"/>
                    </a:lnTo>
                    <a:lnTo>
                      <a:pt x="227" y="1731"/>
                    </a:lnTo>
                    <a:lnTo>
                      <a:pt x="229" y="1728"/>
                    </a:lnTo>
                    <a:lnTo>
                      <a:pt x="232" y="1725"/>
                    </a:lnTo>
                    <a:lnTo>
                      <a:pt x="236" y="1722"/>
                    </a:lnTo>
                    <a:lnTo>
                      <a:pt x="233" y="1719"/>
                    </a:lnTo>
                    <a:lnTo>
                      <a:pt x="233" y="1717"/>
                    </a:lnTo>
                    <a:lnTo>
                      <a:pt x="233" y="1714"/>
                    </a:lnTo>
                    <a:lnTo>
                      <a:pt x="233" y="1710"/>
                    </a:lnTo>
                    <a:lnTo>
                      <a:pt x="236" y="1707"/>
                    </a:lnTo>
                    <a:lnTo>
                      <a:pt x="238" y="1702"/>
                    </a:lnTo>
                    <a:lnTo>
                      <a:pt x="240" y="1698"/>
                    </a:lnTo>
                    <a:lnTo>
                      <a:pt x="241" y="1694"/>
                    </a:lnTo>
                    <a:lnTo>
                      <a:pt x="242" y="1690"/>
                    </a:lnTo>
                    <a:lnTo>
                      <a:pt x="242" y="1685"/>
                    </a:lnTo>
                    <a:lnTo>
                      <a:pt x="242" y="1681"/>
                    </a:lnTo>
                    <a:lnTo>
                      <a:pt x="241" y="1675"/>
                    </a:lnTo>
                    <a:lnTo>
                      <a:pt x="240" y="1675"/>
                    </a:lnTo>
                    <a:lnTo>
                      <a:pt x="239" y="1673"/>
                    </a:lnTo>
                    <a:lnTo>
                      <a:pt x="238" y="1671"/>
                    </a:lnTo>
                    <a:lnTo>
                      <a:pt x="237" y="1670"/>
                    </a:lnTo>
                    <a:lnTo>
                      <a:pt x="238" y="1664"/>
                    </a:lnTo>
                    <a:lnTo>
                      <a:pt x="240" y="1659"/>
                    </a:lnTo>
                    <a:lnTo>
                      <a:pt x="242" y="1653"/>
                    </a:lnTo>
                    <a:lnTo>
                      <a:pt x="247" y="1650"/>
                    </a:lnTo>
                    <a:lnTo>
                      <a:pt x="249" y="1647"/>
                    </a:lnTo>
                    <a:lnTo>
                      <a:pt x="249" y="1643"/>
                    </a:lnTo>
                    <a:lnTo>
                      <a:pt x="251" y="1640"/>
                    </a:lnTo>
                    <a:lnTo>
                      <a:pt x="255" y="1638"/>
                    </a:lnTo>
                    <a:lnTo>
                      <a:pt x="257" y="1640"/>
                    </a:lnTo>
                    <a:lnTo>
                      <a:pt x="260" y="1641"/>
                    </a:lnTo>
                    <a:lnTo>
                      <a:pt x="264" y="1640"/>
                    </a:lnTo>
                    <a:lnTo>
                      <a:pt x="266" y="1638"/>
                    </a:lnTo>
                    <a:lnTo>
                      <a:pt x="268" y="1636"/>
                    </a:lnTo>
                    <a:lnTo>
                      <a:pt x="273" y="1633"/>
                    </a:lnTo>
                    <a:lnTo>
                      <a:pt x="275" y="1630"/>
                    </a:lnTo>
                    <a:lnTo>
                      <a:pt x="277" y="1626"/>
                    </a:lnTo>
                    <a:lnTo>
                      <a:pt x="277" y="1621"/>
                    </a:lnTo>
                    <a:lnTo>
                      <a:pt x="275" y="1618"/>
                    </a:lnTo>
                    <a:lnTo>
                      <a:pt x="273" y="1615"/>
                    </a:lnTo>
                    <a:lnTo>
                      <a:pt x="273" y="1611"/>
                    </a:lnTo>
                    <a:lnTo>
                      <a:pt x="275" y="1608"/>
                    </a:lnTo>
                    <a:lnTo>
                      <a:pt x="277" y="1606"/>
                    </a:lnTo>
                    <a:lnTo>
                      <a:pt x="279" y="1605"/>
                    </a:lnTo>
                    <a:lnTo>
                      <a:pt x="281" y="1602"/>
                    </a:lnTo>
                    <a:lnTo>
                      <a:pt x="276" y="1599"/>
                    </a:lnTo>
                    <a:lnTo>
                      <a:pt x="273" y="1593"/>
                    </a:lnTo>
                    <a:lnTo>
                      <a:pt x="269" y="1588"/>
                    </a:lnTo>
                    <a:lnTo>
                      <a:pt x="262" y="1589"/>
                    </a:lnTo>
                    <a:lnTo>
                      <a:pt x="259" y="1585"/>
                    </a:lnTo>
                    <a:lnTo>
                      <a:pt x="257" y="1582"/>
                    </a:lnTo>
                    <a:lnTo>
                      <a:pt x="258" y="1579"/>
                    </a:lnTo>
                    <a:lnTo>
                      <a:pt x="260" y="1576"/>
                    </a:lnTo>
                    <a:lnTo>
                      <a:pt x="262" y="1573"/>
                    </a:lnTo>
                    <a:lnTo>
                      <a:pt x="263" y="1570"/>
                    </a:lnTo>
                    <a:lnTo>
                      <a:pt x="262" y="1568"/>
                    </a:lnTo>
                    <a:lnTo>
                      <a:pt x="259" y="1566"/>
                    </a:lnTo>
                    <a:lnTo>
                      <a:pt x="257" y="1561"/>
                    </a:lnTo>
                    <a:lnTo>
                      <a:pt x="259" y="1557"/>
                    </a:lnTo>
                    <a:lnTo>
                      <a:pt x="262" y="1554"/>
                    </a:lnTo>
                    <a:lnTo>
                      <a:pt x="265" y="1549"/>
                    </a:lnTo>
                    <a:lnTo>
                      <a:pt x="268" y="1548"/>
                    </a:lnTo>
                    <a:lnTo>
                      <a:pt x="270" y="1552"/>
                    </a:lnTo>
                    <a:lnTo>
                      <a:pt x="273" y="1553"/>
                    </a:lnTo>
                    <a:lnTo>
                      <a:pt x="275" y="1549"/>
                    </a:lnTo>
                    <a:lnTo>
                      <a:pt x="275" y="1544"/>
                    </a:lnTo>
                    <a:lnTo>
                      <a:pt x="277" y="1538"/>
                    </a:lnTo>
                    <a:lnTo>
                      <a:pt x="279" y="1534"/>
                    </a:lnTo>
                    <a:lnTo>
                      <a:pt x="278" y="1528"/>
                    </a:lnTo>
                    <a:lnTo>
                      <a:pt x="273" y="1525"/>
                    </a:lnTo>
                    <a:lnTo>
                      <a:pt x="274" y="1519"/>
                    </a:lnTo>
                    <a:lnTo>
                      <a:pt x="276" y="1514"/>
                    </a:lnTo>
                    <a:lnTo>
                      <a:pt x="276" y="1509"/>
                    </a:lnTo>
                    <a:lnTo>
                      <a:pt x="278" y="1508"/>
                    </a:lnTo>
                    <a:lnTo>
                      <a:pt x="279" y="1506"/>
                    </a:lnTo>
                    <a:lnTo>
                      <a:pt x="279" y="1503"/>
                    </a:lnTo>
                    <a:lnTo>
                      <a:pt x="279" y="1502"/>
                    </a:lnTo>
                    <a:lnTo>
                      <a:pt x="276" y="1501"/>
                    </a:lnTo>
                    <a:lnTo>
                      <a:pt x="275" y="1498"/>
                    </a:lnTo>
                    <a:lnTo>
                      <a:pt x="275" y="1494"/>
                    </a:lnTo>
                    <a:lnTo>
                      <a:pt x="276" y="1491"/>
                    </a:lnTo>
                    <a:lnTo>
                      <a:pt x="279" y="1485"/>
                    </a:lnTo>
                    <a:lnTo>
                      <a:pt x="285" y="1482"/>
                    </a:lnTo>
                    <a:lnTo>
                      <a:pt x="290" y="1480"/>
                    </a:lnTo>
                    <a:lnTo>
                      <a:pt x="286" y="1473"/>
                    </a:lnTo>
                    <a:lnTo>
                      <a:pt x="284" y="1469"/>
                    </a:lnTo>
                    <a:lnTo>
                      <a:pt x="281" y="1466"/>
                    </a:lnTo>
                    <a:lnTo>
                      <a:pt x="279" y="1463"/>
                    </a:lnTo>
                    <a:lnTo>
                      <a:pt x="281" y="1458"/>
                    </a:lnTo>
                    <a:lnTo>
                      <a:pt x="284" y="1455"/>
                    </a:lnTo>
                    <a:lnTo>
                      <a:pt x="288" y="1455"/>
                    </a:lnTo>
                    <a:lnTo>
                      <a:pt x="292" y="1456"/>
                    </a:lnTo>
                    <a:lnTo>
                      <a:pt x="294" y="1452"/>
                    </a:lnTo>
                    <a:lnTo>
                      <a:pt x="294" y="1448"/>
                    </a:lnTo>
                    <a:lnTo>
                      <a:pt x="295" y="1443"/>
                    </a:lnTo>
                    <a:lnTo>
                      <a:pt x="296" y="1439"/>
                    </a:lnTo>
                    <a:lnTo>
                      <a:pt x="296" y="1435"/>
                    </a:lnTo>
                    <a:lnTo>
                      <a:pt x="296" y="1431"/>
                    </a:lnTo>
                    <a:lnTo>
                      <a:pt x="296" y="1427"/>
                    </a:lnTo>
                    <a:lnTo>
                      <a:pt x="294" y="1424"/>
                    </a:lnTo>
                    <a:lnTo>
                      <a:pt x="291" y="1420"/>
                    </a:lnTo>
                    <a:lnTo>
                      <a:pt x="292" y="1420"/>
                    </a:lnTo>
                    <a:lnTo>
                      <a:pt x="294" y="1421"/>
                    </a:lnTo>
                    <a:lnTo>
                      <a:pt x="296" y="1420"/>
                    </a:lnTo>
                    <a:lnTo>
                      <a:pt x="296" y="1417"/>
                    </a:lnTo>
                    <a:lnTo>
                      <a:pt x="294" y="1413"/>
                    </a:lnTo>
                    <a:lnTo>
                      <a:pt x="292" y="1412"/>
                    </a:lnTo>
                    <a:lnTo>
                      <a:pt x="290" y="1410"/>
                    </a:lnTo>
                    <a:lnTo>
                      <a:pt x="291" y="1405"/>
                    </a:lnTo>
                    <a:lnTo>
                      <a:pt x="290" y="1401"/>
                    </a:lnTo>
                    <a:lnTo>
                      <a:pt x="287" y="1396"/>
                    </a:lnTo>
                    <a:lnTo>
                      <a:pt x="288" y="1392"/>
                    </a:lnTo>
                    <a:lnTo>
                      <a:pt x="290" y="1386"/>
                    </a:lnTo>
                    <a:lnTo>
                      <a:pt x="290" y="1380"/>
                    </a:lnTo>
                    <a:lnTo>
                      <a:pt x="292" y="1375"/>
                    </a:lnTo>
                    <a:lnTo>
                      <a:pt x="296" y="1373"/>
                    </a:lnTo>
                    <a:lnTo>
                      <a:pt x="299" y="1372"/>
                    </a:lnTo>
                    <a:lnTo>
                      <a:pt x="301" y="1368"/>
                    </a:lnTo>
                    <a:lnTo>
                      <a:pt x="302" y="1366"/>
                    </a:lnTo>
                    <a:lnTo>
                      <a:pt x="303" y="1363"/>
                    </a:lnTo>
                    <a:lnTo>
                      <a:pt x="303" y="1359"/>
                    </a:lnTo>
                    <a:lnTo>
                      <a:pt x="304" y="1356"/>
                    </a:lnTo>
                    <a:lnTo>
                      <a:pt x="305" y="1353"/>
                    </a:lnTo>
                    <a:lnTo>
                      <a:pt x="307" y="1349"/>
                    </a:lnTo>
                    <a:lnTo>
                      <a:pt x="307" y="1344"/>
                    </a:lnTo>
                    <a:lnTo>
                      <a:pt x="311" y="1343"/>
                    </a:lnTo>
                    <a:lnTo>
                      <a:pt x="315" y="1341"/>
                    </a:lnTo>
                    <a:lnTo>
                      <a:pt x="316" y="1336"/>
                    </a:lnTo>
                    <a:lnTo>
                      <a:pt x="312" y="1332"/>
                    </a:lnTo>
                    <a:lnTo>
                      <a:pt x="308" y="1330"/>
                    </a:lnTo>
                    <a:lnTo>
                      <a:pt x="305" y="1326"/>
                    </a:lnTo>
                    <a:lnTo>
                      <a:pt x="305" y="1319"/>
                    </a:lnTo>
                    <a:lnTo>
                      <a:pt x="310" y="1319"/>
                    </a:lnTo>
                    <a:lnTo>
                      <a:pt x="313" y="1318"/>
                    </a:lnTo>
                    <a:lnTo>
                      <a:pt x="314" y="1315"/>
                    </a:lnTo>
                    <a:lnTo>
                      <a:pt x="314" y="1311"/>
                    </a:lnTo>
                    <a:lnTo>
                      <a:pt x="314" y="1308"/>
                    </a:lnTo>
                    <a:lnTo>
                      <a:pt x="315" y="1304"/>
                    </a:lnTo>
                    <a:lnTo>
                      <a:pt x="317" y="1300"/>
                    </a:lnTo>
                    <a:lnTo>
                      <a:pt x="320" y="1298"/>
                    </a:lnTo>
                    <a:lnTo>
                      <a:pt x="319" y="1296"/>
                    </a:lnTo>
                    <a:lnTo>
                      <a:pt x="320" y="1294"/>
                    </a:lnTo>
                    <a:lnTo>
                      <a:pt x="320" y="1293"/>
                    </a:lnTo>
                    <a:lnTo>
                      <a:pt x="321" y="1291"/>
                    </a:lnTo>
                    <a:lnTo>
                      <a:pt x="320" y="1289"/>
                    </a:lnTo>
                    <a:lnTo>
                      <a:pt x="320" y="1285"/>
                    </a:lnTo>
                    <a:lnTo>
                      <a:pt x="320" y="1282"/>
                    </a:lnTo>
                    <a:lnTo>
                      <a:pt x="320" y="1279"/>
                    </a:lnTo>
                    <a:lnTo>
                      <a:pt x="321" y="1276"/>
                    </a:lnTo>
                    <a:lnTo>
                      <a:pt x="321" y="1272"/>
                    </a:lnTo>
                    <a:lnTo>
                      <a:pt x="320" y="1269"/>
                    </a:lnTo>
                    <a:lnTo>
                      <a:pt x="320" y="1266"/>
                    </a:lnTo>
                    <a:lnTo>
                      <a:pt x="322" y="1261"/>
                    </a:lnTo>
                    <a:lnTo>
                      <a:pt x="326" y="1257"/>
                    </a:lnTo>
                    <a:lnTo>
                      <a:pt x="328" y="1251"/>
                    </a:lnTo>
                    <a:lnTo>
                      <a:pt x="330" y="1246"/>
                    </a:lnTo>
                    <a:lnTo>
                      <a:pt x="331" y="1241"/>
                    </a:lnTo>
                    <a:lnTo>
                      <a:pt x="333" y="1236"/>
                    </a:lnTo>
                    <a:lnTo>
                      <a:pt x="333" y="1231"/>
                    </a:lnTo>
                    <a:lnTo>
                      <a:pt x="334" y="1227"/>
                    </a:lnTo>
                    <a:lnTo>
                      <a:pt x="334" y="1228"/>
                    </a:lnTo>
                    <a:lnTo>
                      <a:pt x="335" y="1229"/>
                    </a:lnTo>
                    <a:lnTo>
                      <a:pt x="336" y="1229"/>
                    </a:lnTo>
                    <a:lnTo>
                      <a:pt x="337" y="1225"/>
                    </a:lnTo>
                    <a:lnTo>
                      <a:pt x="340" y="1221"/>
                    </a:lnTo>
                    <a:lnTo>
                      <a:pt x="343" y="1218"/>
                    </a:lnTo>
                    <a:lnTo>
                      <a:pt x="345" y="1213"/>
                    </a:lnTo>
                    <a:lnTo>
                      <a:pt x="347" y="1214"/>
                    </a:lnTo>
                    <a:lnTo>
                      <a:pt x="348" y="1212"/>
                    </a:lnTo>
                    <a:lnTo>
                      <a:pt x="348" y="1209"/>
                    </a:lnTo>
                    <a:lnTo>
                      <a:pt x="350" y="1208"/>
                    </a:lnTo>
                    <a:lnTo>
                      <a:pt x="351" y="1205"/>
                    </a:lnTo>
                    <a:lnTo>
                      <a:pt x="354" y="1205"/>
                    </a:lnTo>
                    <a:lnTo>
                      <a:pt x="355" y="1205"/>
                    </a:lnTo>
                    <a:lnTo>
                      <a:pt x="357" y="1202"/>
                    </a:lnTo>
                    <a:lnTo>
                      <a:pt x="360" y="1199"/>
                    </a:lnTo>
                    <a:lnTo>
                      <a:pt x="363" y="1194"/>
                    </a:lnTo>
                    <a:lnTo>
                      <a:pt x="366" y="1191"/>
                    </a:lnTo>
                    <a:lnTo>
                      <a:pt x="370" y="1188"/>
                    </a:lnTo>
                    <a:lnTo>
                      <a:pt x="374" y="1190"/>
                    </a:lnTo>
                    <a:lnTo>
                      <a:pt x="376" y="1193"/>
                    </a:lnTo>
                    <a:lnTo>
                      <a:pt x="377" y="1195"/>
                    </a:lnTo>
                    <a:lnTo>
                      <a:pt x="378" y="1195"/>
                    </a:lnTo>
                    <a:lnTo>
                      <a:pt x="377" y="1193"/>
                    </a:lnTo>
                    <a:lnTo>
                      <a:pt x="377" y="1191"/>
                    </a:lnTo>
                    <a:lnTo>
                      <a:pt x="377" y="1188"/>
                    </a:lnTo>
                    <a:lnTo>
                      <a:pt x="376" y="1186"/>
                    </a:lnTo>
                    <a:lnTo>
                      <a:pt x="381" y="1183"/>
                    </a:lnTo>
                    <a:lnTo>
                      <a:pt x="382" y="1179"/>
                    </a:lnTo>
                    <a:lnTo>
                      <a:pt x="381" y="1175"/>
                    </a:lnTo>
                    <a:lnTo>
                      <a:pt x="379" y="1170"/>
                    </a:lnTo>
                    <a:lnTo>
                      <a:pt x="382" y="1167"/>
                    </a:lnTo>
                    <a:lnTo>
                      <a:pt x="385" y="1163"/>
                    </a:lnTo>
                    <a:lnTo>
                      <a:pt x="388" y="1158"/>
                    </a:lnTo>
                    <a:lnTo>
                      <a:pt x="392" y="1158"/>
                    </a:lnTo>
                    <a:lnTo>
                      <a:pt x="393" y="1152"/>
                    </a:lnTo>
                    <a:lnTo>
                      <a:pt x="394" y="1148"/>
                    </a:lnTo>
                    <a:lnTo>
                      <a:pt x="396" y="1144"/>
                    </a:lnTo>
                    <a:lnTo>
                      <a:pt x="400" y="1141"/>
                    </a:lnTo>
                    <a:lnTo>
                      <a:pt x="402" y="1145"/>
                    </a:lnTo>
                    <a:lnTo>
                      <a:pt x="402" y="1150"/>
                    </a:lnTo>
                    <a:lnTo>
                      <a:pt x="402" y="1154"/>
                    </a:lnTo>
                    <a:lnTo>
                      <a:pt x="402" y="1158"/>
                    </a:lnTo>
                    <a:lnTo>
                      <a:pt x="399" y="1158"/>
                    </a:lnTo>
                    <a:lnTo>
                      <a:pt x="397" y="1158"/>
                    </a:lnTo>
                    <a:lnTo>
                      <a:pt x="395" y="1158"/>
                    </a:lnTo>
                    <a:lnTo>
                      <a:pt x="393" y="1158"/>
                    </a:lnTo>
                    <a:lnTo>
                      <a:pt x="393" y="1161"/>
                    </a:lnTo>
                    <a:lnTo>
                      <a:pt x="393" y="1165"/>
                    </a:lnTo>
                    <a:lnTo>
                      <a:pt x="395" y="1169"/>
                    </a:lnTo>
                    <a:lnTo>
                      <a:pt x="396" y="1173"/>
                    </a:lnTo>
                    <a:lnTo>
                      <a:pt x="399" y="1176"/>
                    </a:lnTo>
                    <a:lnTo>
                      <a:pt x="399" y="1180"/>
                    </a:lnTo>
                    <a:lnTo>
                      <a:pt x="398" y="1184"/>
                    </a:lnTo>
                    <a:lnTo>
                      <a:pt x="395" y="1187"/>
                    </a:lnTo>
                    <a:lnTo>
                      <a:pt x="395" y="1192"/>
                    </a:lnTo>
                    <a:lnTo>
                      <a:pt x="395" y="1195"/>
                    </a:lnTo>
                    <a:lnTo>
                      <a:pt x="392" y="1196"/>
                    </a:lnTo>
                    <a:lnTo>
                      <a:pt x="390" y="1197"/>
                    </a:lnTo>
                    <a:lnTo>
                      <a:pt x="387" y="1199"/>
                    </a:lnTo>
                    <a:lnTo>
                      <a:pt x="385" y="1200"/>
                    </a:lnTo>
                    <a:lnTo>
                      <a:pt x="385" y="1202"/>
                    </a:lnTo>
                    <a:lnTo>
                      <a:pt x="387" y="1206"/>
                    </a:lnTo>
                    <a:lnTo>
                      <a:pt x="383" y="1211"/>
                    </a:lnTo>
                    <a:lnTo>
                      <a:pt x="385" y="1215"/>
                    </a:lnTo>
                    <a:lnTo>
                      <a:pt x="387" y="1220"/>
                    </a:lnTo>
                    <a:lnTo>
                      <a:pt x="386" y="1225"/>
                    </a:lnTo>
                    <a:lnTo>
                      <a:pt x="383" y="1227"/>
                    </a:lnTo>
                    <a:lnTo>
                      <a:pt x="381" y="1229"/>
                    </a:lnTo>
                    <a:lnTo>
                      <a:pt x="380" y="1232"/>
                    </a:lnTo>
                    <a:lnTo>
                      <a:pt x="380" y="1236"/>
                    </a:lnTo>
                    <a:lnTo>
                      <a:pt x="379" y="1239"/>
                    </a:lnTo>
                    <a:lnTo>
                      <a:pt x="378" y="1242"/>
                    </a:lnTo>
                    <a:lnTo>
                      <a:pt x="378" y="1245"/>
                    </a:lnTo>
                    <a:lnTo>
                      <a:pt x="376" y="1247"/>
                    </a:lnTo>
                    <a:lnTo>
                      <a:pt x="375" y="1251"/>
                    </a:lnTo>
                    <a:lnTo>
                      <a:pt x="375" y="1255"/>
                    </a:lnTo>
                    <a:lnTo>
                      <a:pt x="375" y="1259"/>
                    </a:lnTo>
                    <a:lnTo>
                      <a:pt x="376" y="1263"/>
                    </a:lnTo>
                    <a:lnTo>
                      <a:pt x="375" y="1266"/>
                    </a:lnTo>
                    <a:lnTo>
                      <a:pt x="374" y="1270"/>
                    </a:lnTo>
                    <a:lnTo>
                      <a:pt x="373" y="1273"/>
                    </a:lnTo>
                    <a:lnTo>
                      <a:pt x="370" y="1275"/>
                    </a:lnTo>
                    <a:lnTo>
                      <a:pt x="372" y="1281"/>
                    </a:lnTo>
                    <a:lnTo>
                      <a:pt x="373" y="1287"/>
                    </a:lnTo>
                    <a:lnTo>
                      <a:pt x="372" y="1293"/>
                    </a:lnTo>
                    <a:lnTo>
                      <a:pt x="372" y="1300"/>
                    </a:lnTo>
                    <a:lnTo>
                      <a:pt x="369" y="1306"/>
                    </a:lnTo>
                    <a:lnTo>
                      <a:pt x="369" y="1312"/>
                    </a:lnTo>
                    <a:lnTo>
                      <a:pt x="368" y="1319"/>
                    </a:lnTo>
                    <a:lnTo>
                      <a:pt x="367" y="1326"/>
                    </a:lnTo>
                    <a:lnTo>
                      <a:pt x="366" y="1328"/>
                    </a:lnTo>
                    <a:lnTo>
                      <a:pt x="365" y="1330"/>
                    </a:lnTo>
                    <a:lnTo>
                      <a:pt x="366" y="1334"/>
                    </a:lnTo>
                    <a:lnTo>
                      <a:pt x="367" y="1337"/>
                    </a:lnTo>
                    <a:lnTo>
                      <a:pt x="367" y="1341"/>
                    </a:lnTo>
                    <a:lnTo>
                      <a:pt x="367" y="1344"/>
                    </a:lnTo>
                    <a:lnTo>
                      <a:pt x="366" y="1347"/>
                    </a:lnTo>
                    <a:lnTo>
                      <a:pt x="363" y="1349"/>
                    </a:lnTo>
                    <a:lnTo>
                      <a:pt x="363" y="1353"/>
                    </a:lnTo>
                    <a:lnTo>
                      <a:pt x="363" y="1358"/>
                    </a:lnTo>
                    <a:lnTo>
                      <a:pt x="361" y="1362"/>
                    </a:lnTo>
                    <a:lnTo>
                      <a:pt x="359" y="1366"/>
                    </a:lnTo>
                    <a:lnTo>
                      <a:pt x="358" y="1370"/>
                    </a:lnTo>
                    <a:lnTo>
                      <a:pt x="356" y="1373"/>
                    </a:lnTo>
                    <a:lnTo>
                      <a:pt x="355" y="1377"/>
                    </a:lnTo>
                    <a:lnTo>
                      <a:pt x="354" y="1381"/>
                    </a:lnTo>
                    <a:lnTo>
                      <a:pt x="352" y="1381"/>
                    </a:lnTo>
                    <a:lnTo>
                      <a:pt x="349" y="1379"/>
                    </a:lnTo>
                    <a:lnTo>
                      <a:pt x="346" y="1377"/>
                    </a:lnTo>
                    <a:lnTo>
                      <a:pt x="341" y="1379"/>
                    </a:lnTo>
                    <a:lnTo>
                      <a:pt x="341" y="1381"/>
                    </a:lnTo>
                    <a:lnTo>
                      <a:pt x="341" y="1385"/>
                    </a:lnTo>
                    <a:lnTo>
                      <a:pt x="340" y="1388"/>
                    </a:lnTo>
                    <a:lnTo>
                      <a:pt x="340" y="1391"/>
                    </a:lnTo>
                    <a:lnTo>
                      <a:pt x="340" y="1394"/>
                    </a:lnTo>
                    <a:lnTo>
                      <a:pt x="340" y="1398"/>
                    </a:lnTo>
                    <a:lnTo>
                      <a:pt x="341" y="1400"/>
                    </a:lnTo>
                    <a:lnTo>
                      <a:pt x="344" y="1402"/>
                    </a:lnTo>
                    <a:lnTo>
                      <a:pt x="339" y="1401"/>
                    </a:lnTo>
                    <a:lnTo>
                      <a:pt x="336" y="1403"/>
                    </a:lnTo>
                    <a:lnTo>
                      <a:pt x="334" y="1406"/>
                    </a:lnTo>
                    <a:lnTo>
                      <a:pt x="335" y="1409"/>
                    </a:lnTo>
                    <a:lnTo>
                      <a:pt x="335" y="1413"/>
                    </a:lnTo>
                    <a:lnTo>
                      <a:pt x="336" y="1417"/>
                    </a:lnTo>
                    <a:lnTo>
                      <a:pt x="335" y="1420"/>
                    </a:lnTo>
                    <a:lnTo>
                      <a:pt x="333" y="1424"/>
                    </a:lnTo>
                    <a:lnTo>
                      <a:pt x="334" y="1426"/>
                    </a:lnTo>
                    <a:lnTo>
                      <a:pt x="335" y="1429"/>
                    </a:lnTo>
                    <a:lnTo>
                      <a:pt x="335" y="1432"/>
                    </a:lnTo>
                    <a:lnTo>
                      <a:pt x="334" y="1435"/>
                    </a:lnTo>
                    <a:lnTo>
                      <a:pt x="331" y="1437"/>
                    </a:lnTo>
                    <a:lnTo>
                      <a:pt x="331" y="1440"/>
                    </a:lnTo>
                    <a:lnTo>
                      <a:pt x="331" y="1443"/>
                    </a:lnTo>
                    <a:lnTo>
                      <a:pt x="333" y="1446"/>
                    </a:lnTo>
                    <a:lnTo>
                      <a:pt x="335" y="1448"/>
                    </a:lnTo>
                    <a:lnTo>
                      <a:pt x="337" y="1450"/>
                    </a:lnTo>
                    <a:lnTo>
                      <a:pt x="337" y="1452"/>
                    </a:lnTo>
                    <a:lnTo>
                      <a:pt x="336" y="1454"/>
                    </a:lnTo>
                    <a:lnTo>
                      <a:pt x="333" y="1458"/>
                    </a:lnTo>
                    <a:lnTo>
                      <a:pt x="333" y="1464"/>
                    </a:lnTo>
                    <a:lnTo>
                      <a:pt x="333" y="1469"/>
                    </a:lnTo>
                    <a:lnTo>
                      <a:pt x="331" y="1473"/>
                    </a:lnTo>
                    <a:lnTo>
                      <a:pt x="329" y="1477"/>
                    </a:lnTo>
                    <a:lnTo>
                      <a:pt x="329" y="1482"/>
                    </a:lnTo>
                    <a:lnTo>
                      <a:pt x="329" y="1486"/>
                    </a:lnTo>
                    <a:lnTo>
                      <a:pt x="329" y="1490"/>
                    </a:lnTo>
                    <a:lnTo>
                      <a:pt x="330" y="1493"/>
                    </a:lnTo>
                    <a:lnTo>
                      <a:pt x="329" y="1497"/>
                    </a:lnTo>
                    <a:lnTo>
                      <a:pt x="328" y="1500"/>
                    </a:lnTo>
                    <a:lnTo>
                      <a:pt x="324" y="1502"/>
                    </a:lnTo>
                    <a:lnTo>
                      <a:pt x="324" y="1506"/>
                    </a:lnTo>
                    <a:lnTo>
                      <a:pt x="324" y="1510"/>
                    </a:lnTo>
                    <a:lnTo>
                      <a:pt x="324" y="1512"/>
                    </a:lnTo>
                    <a:lnTo>
                      <a:pt x="323" y="1516"/>
                    </a:lnTo>
                    <a:lnTo>
                      <a:pt x="322" y="1518"/>
                    </a:lnTo>
                    <a:lnTo>
                      <a:pt x="321" y="1521"/>
                    </a:lnTo>
                    <a:lnTo>
                      <a:pt x="320" y="1525"/>
                    </a:lnTo>
                    <a:lnTo>
                      <a:pt x="320" y="1528"/>
                    </a:lnTo>
                    <a:lnTo>
                      <a:pt x="322" y="1531"/>
                    </a:lnTo>
                    <a:lnTo>
                      <a:pt x="322" y="1535"/>
                    </a:lnTo>
                    <a:lnTo>
                      <a:pt x="323" y="1538"/>
                    </a:lnTo>
                    <a:lnTo>
                      <a:pt x="323" y="1542"/>
                    </a:lnTo>
                    <a:lnTo>
                      <a:pt x="322" y="1546"/>
                    </a:lnTo>
                    <a:lnTo>
                      <a:pt x="322" y="1551"/>
                    </a:lnTo>
                    <a:lnTo>
                      <a:pt x="323" y="1554"/>
                    </a:lnTo>
                    <a:lnTo>
                      <a:pt x="324" y="1557"/>
                    </a:lnTo>
                    <a:lnTo>
                      <a:pt x="323" y="1564"/>
                    </a:lnTo>
                    <a:lnTo>
                      <a:pt x="319" y="1567"/>
                    </a:lnTo>
                    <a:lnTo>
                      <a:pt x="315" y="1571"/>
                    </a:lnTo>
                    <a:lnTo>
                      <a:pt x="315" y="1578"/>
                    </a:lnTo>
                    <a:lnTo>
                      <a:pt x="313" y="1579"/>
                    </a:lnTo>
                    <a:lnTo>
                      <a:pt x="313" y="1582"/>
                    </a:lnTo>
                    <a:lnTo>
                      <a:pt x="313" y="1585"/>
                    </a:lnTo>
                    <a:lnTo>
                      <a:pt x="312" y="1589"/>
                    </a:lnTo>
                    <a:lnTo>
                      <a:pt x="314" y="1591"/>
                    </a:lnTo>
                    <a:lnTo>
                      <a:pt x="315" y="1594"/>
                    </a:lnTo>
                    <a:lnTo>
                      <a:pt x="315" y="1598"/>
                    </a:lnTo>
                    <a:lnTo>
                      <a:pt x="315" y="1602"/>
                    </a:lnTo>
                    <a:lnTo>
                      <a:pt x="311" y="1607"/>
                    </a:lnTo>
                    <a:lnTo>
                      <a:pt x="309" y="1612"/>
                    </a:lnTo>
                    <a:lnTo>
                      <a:pt x="309" y="1618"/>
                    </a:lnTo>
                    <a:lnTo>
                      <a:pt x="309" y="1624"/>
                    </a:lnTo>
                    <a:lnTo>
                      <a:pt x="311" y="1630"/>
                    </a:lnTo>
                    <a:lnTo>
                      <a:pt x="311" y="1637"/>
                    </a:lnTo>
                    <a:lnTo>
                      <a:pt x="311" y="1643"/>
                    </a:lnTo>
                    <a:lnTo>
                      <a:pt x="308" y="1649"/>
                    </a:lnTo>
                    <a:lnTo>
                      <a:pt x="306" y="1650"/>
                    </a:lnTo>
                    <a:lnTo>
                      <a:pt x="305" y="1650"/>
                    </a:lnTo>
                    <a:lnTo>
                      <a:pt x="304" y="1651"/>
                    </a:lnTo>
                    <a:lnTo>
                      <a:pt x="303" y="1653"/>
                    </a:lnTo>
                    <a:lnTo>
                      <a:pt x="305" y="1655"/>
                    </a:lnTo>
                    <a:lnTo>
                      <a:pt x="306" y="1658"/>
                    </a:lnTo>
                    <a:lnTo>
                      <a:pt x="306" y="1661"/>
                    </a:lnTo>
                    <a:lnTo>
                      <a:pt x="305" y="1664"/>
                    </a:lnTo>
                    <a:lnTo>
                      <a:pt x="305" y="1666"/>
                    </a:lnTo>
                    <a:lnTo>
                      <a:pt x="303" y="1670"/>
                    </a:lnTo>
                    <a:lnTo>
                      <a:pt x="303" y="1673"/>
                    </a:lnTo>
                    <a:lnTo>
                      <a:pt x="303" y="1675"/>
                    </a:lnTo>
                    <a:lnTo>
                      <a:pt x="301" y="1680"/>
                    </a:lnTo>
                    <a:lnTo>
                      <a:pt x="300" y="1686"/>
                    </a:lnTo>
                    <a:lnTo>
                      <a:pt x="298" y="1691"/>
                    </a:lnTo>
                    <a:lnTo>
                      <a:pt x="294" y="1695"/>
                    </a:lnTo>
                    <a:lnTo>
                      <a:pt x="295" y="1697"/>
                    </a:lnTo>
                    <a:lnTo>
                      <a:pt x="296" y="1699"/>
                    </a:lnTo>
                    <a:lnTo>
                      <a:pt x="296" y="1701"/>
                    </a:lnTo>
                    <a:lnTo>
                      <a:pt x="296" y="1704"/>
                    </a:lnTo>
                    <a:lnTo>
                      <a:pt x="293" y="1706"/>
                    </a:lnTo>
                    <a:lnTo>
                      <a:pt x="293" y="1711"/>
                    </a:lnTo>
                    <a:lnTo>
                      <a:pt x="292" y="1716"/>
                    </a:lnTo>
                    <a:lnTo>
                      <a:pt x="287" y="1720"/>
                    </a:lnTo>
                    <a:lnTo>
                      <a:pt x="286" y="1725"/>
                    </a:lnTo>
                    <a:lnTo>
                      <a:pt x="285" y="1731"/>
                    </a:lnTo>
                    <a:lnTo>
                      <a:pt x="286" y="1737"/>
                    </a:lnTo>
                    <a:lnTo>
                      <a:pt x="286" y="1743"/>
                    </a:lnTo>
                    <a:lnTo>
                      <a:pt x="286" y="1750"/>
                    </a:lnTo>
                    <a:lnTo>
                      <a:pt x="285" y="1754"/>
                    </a:lnTo>
                    <a:lnTo>
                      <a:pt x="283" y="1760"/>
                    </a:lnTo>
                    <a:lnTo>
                      <a:pt x="278" y="1763"/>
                    </a:lnTo>
                    <a:lnTo>
                      <a:pt x="279" y="1771"/>
                    </a:lnTo>
                    <a:lnTo>
                      <a:pt x="278" y="1777"/>
                    </a:lnTo>
                    <a:lnTo>
                      <a:pt x="276" y="1782"/>
                    </a:lnTo>
                    <a:lnTo>
                      <a:pt x="274" y="1788"/>
                    </a:lnTo>
                    <a:lnTo>
                      <a:pt x="273" y="1793"/>
                    </a:lnTo>
                    <a:lnTo>
                      <a:pt x="270" y="1799"/>
                    </a:lnTo>
                    <a:lnTo>
                      <a:pt x="270" y="1806"/>
                    </a:lnTo>
                    <a:lnTo>
                      <a:pt x="273" y="1813"/>
                    </a:lnTo>
                    <a:lnTo>
                      <a:pt x="270" y="1816"/>
                    </a:lnTo>
                    <a:lnTo>
                      <a:pt x="273" y="1820"/>
                    </a:lnTo>
                    <a:lnTo>
                      <a:pt x="273" y="1824"/>
                    </a:lnTo>
                    <a:lnTo>
                      <a:pt x="270" y="1827"/>
                    </a:lnTo>
                    <a:lnTo>
                      <a:pt x="273" y="1827"/>
                    </a:lnTo>
                    <a:lnTo>
                      <a:pt x="275" y="1827"/>
                    </a:lnTo>
                    <a:lnTo>
                      <a:pt x="276" y="1825"/>
                    </a:lnTo>
                    <a:lnTo>
                      <a:pt x="277" y="1824"/>
                    </a:lnTo>
                    <a:lnTo>
                      <a:pt x="277" y="1823"/>
                    </a:lnTo>
                    <a:lnTo>
                      <a:pt x="277" y="1821"/>
                    </a:lnTo>
                    <a:lnTo>
                      <a:pt x="279" y="1818"/>
                    </a:lnTo>
                    <a:lnTo>
                      <a:pt x="281" y="1818"/>
                    </a:lnTo>
                    <a:lnTo>
                      <a:pt x="285" y="1818"/>
                    </a:lnTo>
                    <a:lnTo>
                      <a:pt x="287" y="1815"/>
                    </a:lnTo>
                    <a:lnTo>
                      <a:pt x="288" y="1812"/>
                    </a:lnTo>
                    <a:lnTo>
                      <a:pt x="291" y="1810"/>
                    </a:lnTo>
                    <a:lnTo>
                      <a:pt x="292" y="1805"/>
                    </a:lnTo>
                    <a:lnTo>
                      <a:pt x="296" y="1800"/>
                    </a:lnTo>
                    <a:lnTo>
                      <a:pt x="299" y="1797"/>
                    </a:lnTo>
                    <a:lnTo>
                      <a:pt x="294" y="1793"/>
                    </a:lnTo>
                    <a:lnTo>
                      <a:pt x="293" y="1790"/>
                    </a:lnTo>
                    <a:lnTo>
                      <a:pt x="294" y="1786"/>
                    </a:lnTo>
                    <a:lnTo>
                      <a:pt x="294" y="1782"/>
                    </a:lnTo>
                    <a:lnTo>
                      <a:pt x="296" y="1780"/>
                    </a:lnTo>
                    <a:lnTo>
                      <a:pt x="297" y="1776"/>
                    </a:lnTo>
                    <a:lnTo>
                      <a:pt x="298" y="1772"/>
                    </a:lnTo>
                    <a:lnTo>
                      <a:pt x="298" y="1769"/>
                    </a:lnTo>
                    <a:lnTo>
                      <a:pt x="297" y="1765"/>
                    </a:lnTo>
                    <a:lnTo>
                      <a:pt x="301" y="1763"/>
                    </a:lnTo>
                    <a:lnTo>
                      <a:pt x="303" y="1762"/>
                    </a:lnTo>
                    <a:lnTo>
                      <a:pt x="305" y="1761"/>
                    </a:lnTo>
                    <a:lnTo>
                      <a:pt x="308" y="1759"/>
                    </a:lnTo>
                    <a:lnTo>
                      <a:pt x="305" y="1756"/>
                    </a:lnTo>
                    <a:lnTo>
                      <a:pt x="304" y="1753"/>
                    </a:lnTo>
                    <a:lnTo>
                      <a:pt x="303" y="1750"/>
                    </a:lnTo>
                    <a:lnTo>
                      <a:pt x="302" y="1747"/>
                    </a:lnTo>
                    <a:lnTo>
                      <a:pt x="302" y="1743"/>
                    </a:lnTo>
                    <a:lnTo>
                      <a:pt x="302" y="1741"/>
                    </a:lnTo>
                    <a:lnTo>
                      <a:pt x="302" y="1737"/>
                    </a:lnTo>
                    <a:lnTo>
                      <a:pt x="303" y="1734"/>
                    </a:lnTo>
                    <a:lnTo>
                      <a:pt x="305" y="1729"/>
                    </a:lnTo>
                    <a:lnTo>
                      <a:pt x="309" y="1726"/>
                    </a:lnTo>
                    <a:lnTo>
                      <a:pt x="313" y="1723"/>
                    </a:lnTo>
                    <a:lnTo>
                      <a:pt x="318" y="1720"/>
                    </a:lnTo>
                    <a:lnTo>
                      <a:pt x="320" y="1720"/>
                    </a:lnTo>
                    <a:lnTo>
                      <a:pt x="323" y="1718"/>
                    </a:lnTo>
                    <a:lnTo>
                      <a:pt x="326" y="1716"/>
                    </a:lnTo>
                    <a:lnTo>
                      <a:pt x="329" y="1717"/>
                    </a:lnTo>
                    <a:lnTo>
                      <a:pt x="331" y="1719"/>
                    </a:lnTo>
                    <a:lnTo>
                      <a:pt x="331" y="1721"/>
                    </a:lnTo>
                    <a:lnTo>
                      <a:pt x="333" y="1724"/>
                    </a:lnTo>
                    <a:lnTo>
                      <a:pt x="336" y="1724"/>
                    </a:lnTo>
                    <a:lnTo>
                      <a:pt x="337" y="1719"/>
                    </a:lnTo>
                    <a:lnTo>
                      <a:pt x="338" y="1715"/>
                    </a:lnTo>
                    <a:lnTo>
                      <a:pt x="338" y="1710"/>
                    </a:lnTo>
                    <a:lnTo>
                      <a:pt x="337" y="1706"/>
                    </a:lnTo>
                    <a:lnTo>
                      <a:pt x="337" y="1701"/>
                    </a:lnTo>
                    <a:lnTo>
                      <a:pt x="337" y="1697"/>
                    </a:lnTo>
                    <a:lnTo>
                      <a:pt x="337" y="1692"/>
                    </a:lnTo>
                    <a:lnTo>
                      <a:pt x="338" y="1689"/>
                    </a:lnTo>
                    <a:lnTo>
                      <a:pt x="336" y="1690"/>
                    </a:lnTo>
                    <a:lnTo>
                      <a:pt x="333" y="1690"/>
                    </a:lnTo>
                    <a:lnTo>
                      <a:pt x="331" y="1691"/>
                    </a:lnTo>
                    <a:lnTo>
                      <a:pt x="331" y="1693"/>
                    </a:lnTo>
                    <a:lnTo>
                      <a:pt x="333" y="1696"/>
                    </a:lnTo>
                    <a:lnTo>
                      <a:pt x="334" y="1699"/>
                    </a:lnTo>
                    <a:lnTo>
                      <a:pt x="333" y="1704"/>
                    </a:lnTo>
                    <a:lnTo>
                      <a:pt x="333" y="1708"/>
                    </a:lnTo>
                    <a:lnTo>
                      <a:pt x="331" y="1710"/>
                    </a:lnTo>
                    <a:lnTo>
                      <a:pt x="329" y="1709"/>
                    </a:lnTo>
                    <a:lnTo>
                      <a:pt x="326" y="1709"/>
                    </a:lnTo>
                    <a:lnTo>
                      <a:pt x="322" y="1708"/>
                    </a:lnTo>
                    <a:lnTo>
                      <a:pt x="320" y="1711"/>
                    </a:lnTo>
                    <a:lnTo>
                      <a:pt x="318" y="1716"/>
                    </a:lnTo>
                    <a:lnTo>
                      <a:pt x="314" y="1720"/>
                    </a:lnTo>
                    <a:lnTo>
                      <a:pt x="310" y="1720"/>
                    </a:lnTo>
                    <a:lnTo>
                      <a:pt x="309" y="1716"/>
                    </a:lnTo>
                    <a:lnTo>
                      <a:pt x="310" y="1714"/>
                    </a:lnTo>
                    <a:lnTo>
                      <a:pt x="312" y="1711"/>
                    </a:lnTo>
                    <a:lnTo>
                      <a:pt x="312" y="1708"/>
                    </a:lnTo>
                    <a:lnTo>
                      <a:pt x="313" y="1703"/>
                    </a:lnTo>
                    <a:lnTo>
                      <a:pt x="313" y="1698"/>
                    </a:lnTo>
                    <a:lnTo>
                      <a:pt x="313" y="1693"/>
                    </a:lnTo>
                    <a:lnTo>
                      <a:pt x="313" y="1689"/>
                    </a:lnTo>
                    <a:lnTo>
                      <a:pt x="314" y="1684"/>
                    </a:lnTo>
                    <a:lnTo>
                      <a:pt x="316" y="1680"/>
                    </a:lnTo>
                    <a:lnTo>
                      <a:pt x="319" y="1676"/>
                    </a:lnTo>
                    <a:lnTo>
                      <a:pt x="322" y="1673"/>
                    </a:lnTo>
                    <a:lnTo>
                      <a:pt x="324" y="1670"/>
                    </a:lnTo>
                    <a:lnTo>
                      <a:pt x="324" y="1666"/>
                    </a:lnTo>
                    <a:lnTo>
                      <a:pt x="326" y="1664"/>
                    </a:lnTo>
                    <a:lnTo>
                      <a:pt x="329" y="1662"/>
                    </a:lnTo>
                    <a:lnTo>
                      <a:pt x="335" y="1666"/>
                    </a:lnTo>
                    <a:lnTo>
                      <a:pt x="339" y="1670"/>
                    </a:lnTo>
                    <a:lnTo>
                      <a:pt x="341" y="1674"/>
                    </a:lnTo>
                    <a:lnTo>
                      <a:pt x="344" y="1680"/>
                    </a:lnTo>
                    <a:lnTo>
                      <a:pt x="346" y="1673"/>
                    </a:lnTo>
                    <a:lnTo>
                      <a:pt x="348" y="1666"/>
                    </a:lnTo>
                    <a:lnTo>
                      <a:pt x="348" y="1659"/>
                    </a:lnTo>
                    <a:lnTo>
                      <a:pt x="348" y="1651"/>
                    </a:lnTo>
                    <a:lnTo>
                      <a:pt x="349" y="1645"/>
                    </a:lnTo>
                    <a:lnTo>
                      <a:pt x="351" y="1638"/>
                    </a:lnTo>
                    <a:lnTo>
                      <a:pt x="354" y="1632"/>
                    </a:lnTo>
                    <a:lnTo>
                      <a:pt x="359" y="1626"/>
                    </a:lnTo>
                    <a:lnTo>
                      <a:pt x="357" y="1621"/>
                    </a:lnTo>
                    <a:lnTo>
                      <a:pt x="356" y="1616"/>
                    </a:lnTo>
                    <a:lnTo>
                      <a:pt x="357" y="1610"/>
                    </a:lnTo>
                    <a:lnTo>
                      <a:pt x="357" y="1603"/>
                    </a:lnTo>
                    <a:lnTo>
                      <a:pt x="357" y="1598"/>
                    </a:lnTo>
                    <a:lnTo>
                      <a:pt x="356" y="1593"/>
                    </a:lnTo>
                    <a:lnTo>
                      <a:pt x="353" y="1589"/>
                    </a:lnTo>
                    <a:lnTo>
                      <a:pt x="348" y="1585"/>
                    </a:lnTo>
                    <a:lnTo>
                      <a:pt x="347" y="1589"/>
                    </a:lnTo>
                    <a:lnTo>
                      <a:pt x="346" y="1592"/>
                    </a:lnTo>
                    <a:lnTo>
                      <a:pt x="344" y="1594"/>
                    </a:lnTo>
                    <a:lnTo>
                      <a:pt x="342" y="1598"/>
                    </a:lnTo>
                    <a:lnTo>
                      <a:pt x="341" y="1596"/>
                    </a:lnTo>
                    <a:lnTo>
                      <a:pt x="341" y="1593"/>
                    </a:lnTo>
                    <a:lnTo>
                      <a:pt x="341" y="1591"/>
                    </a:lnTo>
                    <a:lnTo>
                      <a:pt x="341" y="1589"/>
                    </a:lnTo>
                    <a:lnTo>
                      <a:pt x="345" y="1585"/>
                    </a:lnTo>
                    <a:lnTo>
                      <a:pt x="346" y="1580"/>
                    </a:lnTo>
                    <a:lnTo>
                      <a:pt x="346" y="1575"/>
                    </a:lnTo>
                    <a:lnTo>
                      <a:pt x="353" y="1574"/>
                    </a:lnTo>
                    <a:lnTo>
                      <a:pt x="354" y="1571"/>
                    </a:lnTo>
                    <a:lnTo>
                      <a:pt x="356" y="1567"/>
                    </a:lnTo>
                    <a:lnTo>
                      <a:pt x="357" y="1563"/>
                    </a:lnTo>
                    <a:lnTo>
                      <a:pt x="354" y="1561"/>
                    </a:lnTo>
                    <a:lnTo>
                      <a:pt x="353" y="1556"/>
                    </a:lnTo>
                    <a:lnTo>
                      <a:pt x="350" y="1552"/>
                    </a:lnTo>
                    <a:lnTo>
                      <a:pt x="349" y="1546"/>
                    </a:lnTo>
                    <a:lnTo>
                      <a:pt x="349" y="1540"/>
                    </a:lnTo>
                    <a:lnTo>
                      <a:pt x="351" y="1539"/>
                    </a:lnTo>
                    <a:lnTo>
                      <a:pt x="354" y="1539"/>
                    </a:lnTo>
                    <a:lnTo>
                      <a:pt x="357" y="1539"/>
                    </a:lnTo>
                    <a:lnTo>
                      <a:pt x="358" y="1538"/>
                    </a:lnTo>
                    <a:lnTo>
                      <a:pt x="357" y="1533"/>
                    </a:lnTo>
                    <a:lnTo>
                      <a:pt x="358" y="1527"/>
                    </a:lnTo>
                    <a:lnTo>
                      <a:pt x="359" y="1522"/>
                    </a:lnTo>
                    <a:lnTo>
                      <a:pt x="360" y="1517"/>
                    </a:lnTo>
                    <a:lnTo>
                      <a:pt x="363" y="1512"/>
                    </a:lnTo>
                    <a:lnTo>
                      <a:pt x="363" y="1507"/>
                    </a:lnTo>
                    <a:lnTo>
                      <a:pt x="365" y="1501"/>
                    </a:lnTo>
                    <a:lnTo>
                      <a:pt x="365" y="1496"/>
                    </a:lnTo>
                    <a:lnTo>
                      <a:pt x="366" y="1492"/>
                    </a:lnTo>
                    <a:lnTo>
                      <a:pt x="367" y="1488"/>
                    </a:lnTo>
                    <a:lnTo>
                      <a:pt x="369" y="1485"/>
                    </a:lnTo>
                    <a:lnTo>
                      <a:pt x="373" y="1484"/>
                    </a:lnTo>
                    <a:lnTo>
                      <a:pt x="374" y="1479"/>
                    </a:lnTo>
                    <a:lnTo>
                      <a:pt x="374" y="1473"/>
                    </a:lnTo>
                    <a:lnTo>
                      <a:pt x="375" y="1468"/>
                    </a:lnTo>
                    <a:lnTo>
                      <a:pt x="376" y="1463"/>
                    </a:lnTo>
                    <a:lnTo>
                      <a:pt x="377" y="1458"/>
                    </a:lnTo>
                    <a:lnTo>
                      <a:pt x="378" y="1454"/>
                    </a:lnTo>
                    <a:lnTo>
                      <a:pt x="381" y="1451"/>
                    </a:lnTo>
                    <a:lnTo>
                      <a:pt x="384" y="1447"/>
                    </a:lnTo>
                    <a:lnTo>
                      <a:pt x="384" y="1441"/>
                    </a:lnTo>
                    <a:lnTo>
                      <a:pt x="383" y="1435"/>
                    </a:lnTo>
                    <a:lnTo>
                      <a:pt x="385" y="1430"/>
                    </a:lnTo>
                    <a:lnTo>
                      <a:pt x="391" y="1428"/>
                    </a:lnTo>
                    <a:lnTo>
                      <a:pt x="394" y="1428"/>
                    </a:lnTo>
                    <a:lnTo>
                      <a:pt x="397" y="1428"/>
                    </a:lnTo>
                    <a:lnTo>
                      <a:pt x="401" y="1428"/>
                    </a:lnTo>
                    <a:lnTo>
                      <a:pt x="403" y="1427"/>
                    </a:lnTo>
                    <a:lnTo>
                      <a:pt x="402" y="1424"/>
                    </a:lnTo>
                    <a:lnTo>
                      <a:pt x="402" y="1420"/>
                    </a:lnTo>
                    <a:lnTo>
                      <a:pt x="402" y="1418"/>
                    </a:lnTo>
                    <a:lnTo>
                      <a:pt x="399" y="1418"/>
                    </a:lnTo>
                    <a:lnTo>
                      <a:pt x="397" y="1419"/>
                    </a:lnTo>
                    <a:lnTo>
                      <a:pt x="395" y="1420"/>
                    </a:lnTo>
                    <a:lnTo>
                      <a:pt x="395" y="1422"/>
                    </a:lnTo>
                    <a:lnTo>
                      <a:pt x="393" y="1422"/>
                    </a:lnTo>
                    <a:lnTo>
                      <a:pt x="393" y="1417"/>
                    </a:lnTo>
                    <a:lnTo>
                      <a:pt x="393" y="1412"/>
                    </a:lnTo>
                    <a:lnTo>
                      <a:pt x="393" y="1407"/>
                    </a:lnTo>
                    <a:lnTo>
                      <a:pt x="394" y="1403"/>
                    </a:lnTo>
                    <a:lnTo>
                      <a:pt x="395" y="1400"/>
                    </a:lnTo>
                    <a:lnTo>
                      <a:pt x="397" y="1396"/>
                    </a:lnTo>
                    <a:lnTo>
                      <a:pt x="400" y="1393"/>
                    </a:lnTo>
                    <a:lnTo>
                      <a:pt x="403" y="1390"/>
                    </a:lnTo>
                    <a:lnTo>
                      <a:pt x="404" y="1388"/>
                    </a:lnTo>
                    <a:lnTo>
                      <a:pt x="405" y="1383"/>
                    </a:lnTo>
                    <a:lnTo>
                      <a:pt x="406" y="1381"/>
                    </a:lnTo>
                    <a:lnTo>
                      <a:pt x="406" y="1377"/>
                    </a:lnTo>
                    <a:lnTo>
                      <a:pt x="408" y="1374"/>
                    </a:lnTo>
                    <a:lnTo>
                      <a:pt x="409" y="1371"/>
                    </a:lnTo>
                    <a:lnTo>
                      <a:pt x="410" y="1367"/>
                    </a:lnTo>
                    <a:lnTo>
                      <a:pt x="412" y="1364"/>
                    </a:lnTo>
                    <a:lnTo>
                      <a:pt x="410" y="1362"/>
                    </a:lnTo>
                    <a:lnTo>
                      <a:pt x="409" y="1358"/>
                    </a:lnTo>
                    <a:lnTo>
                      <a:pt x="410" y="1356"/>
                    </a:lnTo>
                    <a:lnTo>
                      <a:pt x="413" y="1354"/>
                    </a:lnTo>
                    <a:lnTo>
                      <a:pt x="415" y="1349"/>
                    </a:lnTo>
                    <a:lnTo>
                      <a:pt x="417" y="1345"/>
                    </a:lnTo>
                    <a:lnTo>
                      <a:pt x="418" y="1339"/>
                    </a:lnTo>
                    <a:lnTo>
                      <a:pt x="415" y="1335"/>
                    </a:lnTo>
                    <a:lnTo>
                      <a:pt x="415" y="1329"/>
                    </a:lnTo>
                    <a:lnTo>
                      <a:pt x="417" y="1323"/>
                    </a:lnTo>
                    <a:lnTo>
                      <a:pt x="419" y="1318"/>
                    </a:lnTo>
                    <a:lnTo>
                      <a:pt x="422" y="1312"/>
                    </a:lnTo>
                    <a:lnTo>
                      <a:pt x="426" y="1307"/>
                    </a:lnTo>
                    <a:lnTo>
                      <a:pt x="428" y="1301"/>
                    </a:lnTo>
                    <a:lnTo>
                      <a:pt x="428" y="1295"/>
                    </a:lnTo>
                    <a:lnTo>
                      <a:pt x="427" y="1289"/>
                    </a:lnTo>
                    <a:lnTo>
                      <a:pt x="428" y="1285"/>
                    </a:lnTo>
                    <a:lnTo>
                      <a:pt x="430" y="1283"/>
                    </a:lnTo>
                    <a:lnTo>
                      <a:pt x="431" y="1280"/>
                    </a:lnTo>
                    <a:lnTo>
                      <a:pt x="432" y="1276"/>
                    </a:lnTo>
                    <a:lnTo>
                      <a:pt x="432" y="1273"/>
                    </a:lnTo>
                    <a:lnTo>
                      <a:pt x="434" y="1270"/>
                    </a:lnTo>
                    <a:lnTo>
                      <a:pt x="436" y="1267"/>
                    </a:lnTo>
                    <a:lnTo>
                      <a:pt x="437" y="1265"/>
                    </a:lnTo>
                    <a:lnTo>
                      <a:pt x="437" y="1263"/>
                    </a:lnTo>
                    <a:lnTo>
                      <a:pt x="438" y="1259"/>
                    </a:lnTo>
                    <a:lnTo>
                      <a:pt x="439" y="1258"/>
                    </a:lnTo>
                    <a:lnTo>
                      <a:pt x="441" y="1257"/>
                    </a:lnTo>
                    <a:lnTo>
                      <a:pt x="445" y="1257"/>
                    </a:lnTo>
                    <a:lnTo>
                      <a:pt x="447" y="1259"/>
                    </a:lnTo>
                    <a:lnTo>
                      <a:pt x="447" y="1260"/>
                    </a:lnTo>
                    <a:lnTo>
                      <a:pt x="449" y="1262"/>
                    </a:lnTo>
                    <a:lnTo>
                      <a:pt x="449" y="1264"/>
                    </a:lnTo>
                    <a:lnTo>
                      <a:pt x="449" y="1266"/>
                    </a:lnTo>
                    <a:lnTo>
                      <a:pt x="449" y="1267"/>
                    </a:lnTo>
                    <a:lnTo>
                      <a:pt x="450" y="1268"/>
                    </a:lnTo>
                    <a:lnTo>
                      <a:pt x="451" y="1268"/>
                    </a:lnTo>
                    <a:lnTo>
                      <a:pt x="454" y="1268"/>
                    </a:lnTo>
                    <a:lnTo>
                      <a:pt x="456" y="1267"/>
                    </a:lnTo>
                    <a:lnTo>
                      <a:pt x="457" y="1266"/>
                    </a:lnTo>
                    <a:lnTo>
                      <a:pt x="456" y="1264"/>
                    </a:lnTo>
                    <a:lnTo>
                      <a:pt x="455" y="1263"/>
                    </a:lnTo>
                    <a:lnTo>
                      <a:pt x="454" y="1263"/>
                    </a:lnTo>
                    <a:lnTo>
                      <a:pt x="451" y="1261"/>
                    </a:lnTo>
                    <a:lnTo>
                      <a:pt x="455" y="1258"/>
                    </a:lnTo>
                    <a:lnTo>
                      <a:pt x="458" y="1255"/>
                    </a:lnTo>
                    <a:lnTo>
                      <a:pt x="458" y="1250"/>
                    </a:lnTo>
                    <a:lnTo>
                      <a:pt x="459" y="1246"/>
                    </a:lnTo>
                    <a:lnTo>
                      <a:pt x="459" y="1240"/>
                    </a:lnTo>
                    <a:lnTo>
                      <a:pt x="459" y="1236"/>
                    </a:lnTo>
                    <a:lnTo>
                      <a:pt x="458" y="1231"/>
                    </a:lnTo>
                    <a:lnTo>
                      <a:pt x="458" y="1227"/>
                    </a:lnTo>
                    <a:lnTo>
                      <a:pt x="454" y="1226"/>
                    </a:lnTo>
                    <a:lnTo>
                      <a:pt x="451" y="1223"/>
                    </a:lnTo>
                    <a:lnTo>
                      <a:pt x="451" y="1220"/>
                    </a:lnTo>
                    <a:lnTo>
                      <a:pt x="451" y="1216"/>
                    </a:lnTo>
                    <a:lnTo>
                      <a:pt x="456" y="1211"/>
                    </a:lnTo>
                    <a:lnTo>
                      <a:pt x="458" y="1205"/>
                    </a:lnTo>
                    <a:lnTo>
                      <a:pt x="458" y="1197"/>
                    </a:lnTo>
                    <a:lnTo>
                      <a:pt x="458" y="1191"/>
                    </a:lnTo>
                    <a:lnTo>
                      <a:pt x="459" y="1184"/>
                    </a:lnTo>
                    <a:lnTo>
                      <a:pt x="460" y="1178"/>
                    </a:lnTo>
                    <a:lnTo>
                      <a:pt x="465" y="1175"/>
                    </a:lnTo>
                    <a:lnTo>
                      <a:pt x="473" y="1173"/>
                    </a:lnTo>
                    <a:lnTo>
                      <a:pt x="473" y="1169"/>
                    </a:lnTo>
                    <a:lnTo>
                      <a:pt x="473" y="1165"/>
                    </a:lnTo>
                    <a:lnTo>
                      <a:pt x="474" y="1160"/>
                    </a:lnTo>
                    <a:lnTo>
                      <a:pt x="477" y="1158"/>
                    </a:lnTo>
                    <a:lnTo>
                      <a:pt x="482" y="1159"/>
                    </a:lnTo>
                    <a:lnTo>
                      <a:pt x="485" y="1163"/>
                    </a:lnTo>
                    <a:lnTo>
                      <a:pt x="489" y="1164"/>
                    </a:lnTo>
                    <a:lnTo>
                      <a:pt x="491" y="1158"/>
                    </a:lnTo>
                    <a:lnTo>
                      <a:pt x="490" y="1156"/>
                    </a:lnTo>
                    <a:lnTo>
                      <a:pt x="489" y="1154"/>
                    </a:lnTo>
                    <a:lnTo>
                      <a:pt x="486" y="1154"/>
                    </a:lnTo>
                    <a:lnTo>
                      <a:pt x="484" y="1151"/>
                    </a:lnTo>
                    <a:lnTo>
                      <a:pt x="480" y="1154"/>
                    </a:lnTo>
                    <a:lnTo>
                      <a:pt x="477" y="1154"/>
                    </a:lnTo>
                    <a:lnTo>
                      <a:pt x="477" y="1151"/>
                    </a:lnTo>
                    <a:lnTo>
                      <a:pt x="477" y="1148"/>
                    </a:lnTo>
                    <a:lnTo>
                      <a:pt x="477" y="1144"/>
                    </a:lnTo>
                    <a:lnTo>
                      <a:pt x="478" y="1140"/>
                    </a:lnTo>
                    <a:lnTo>
                      <a:pt x="478" y="1136"/>
                    </a:lnTo>
                    <a:lnTo>
                      <a:pt x="478" y="1133"/>
                    </a:lnTo>
                    <a:lnTo>
                      <a:pt x="481" y="1130"/>
                    </a:lnTo>
                    <a:lnTo>
                      <a:pt x="484" y="1128"/>
                    </a:lnTo>
                    <a:lnTo>
                      <a:pt x="486" y="1126"/>
                    </a:lnTo>
                    <a:lnTo>
                      <a:pt x="484" y="1123"/>
                    </a:lnTo>
                    <a:lnTo>
                      <a:pt x="486" y="1119"/>
                    </a:lnTo>
                    <a:lnTo>
                      <a:pt x="487" y="1115"/>
                    </a:lnTo>
                    <a:lnTo>
                      <a:pt x="489" y="1110"/>
                    </a:lnTo>
                    <a:lnTo>
                      <a:pt x="490" y="1105"/>
                    </a:lnTo>
                    <a:lnTo>
                      <a:pt x="490" y="1100"/>
                    </a:lnTo>
                    <a:lnTo>
                      <a:pt x="492" y="1096"/>
                    </a:lnTo>
                    <a:lnTo>
                      <a:pt x="493" y="1092"/>
                    </a:lnTo>
                    <a:lnTo>
                      <a:pt x="494" y="1087"/>
                    </a:lnTo>
                    <a:lnTo>
                      <a:pt x="494" y="1083"/>
                    </a:lnTo>
                    <a:lnTo>
                      <a:pt x="495" y="1080"/>
                    </a:lnTo>
                    <a:lnTo>
                      <a:pt x="496" y="1077"/>
                    </a:lnTo>
                    <a:lnTo>
                      <a:pt x="498" y="1075"/>
                    </a:lnTo>
                    <a:lnTo>
                      <a:pt x="499" y="1073"/>
                    </a:lnTo>
                    <a:lnTo>
                      <a:pt x="499" y="1069"/>
                    </a:lnTo>
                    <a:lnTo>
                      <a:pt x="500" y="1066"/>
                    </a:lnTo>
                    <a:lnTo>
                      <a:pt x="500" y="1063"/>
                    </a:lnTo>
                    <a:lnTo>
                      <a:pt x="501" y="1060"/>
                    </a:lnTo>
                    <a:lnTo>
                      <a:pt x="502" y="1057"/>
                    </a:lnTo>
                    <a:lnTo>
                      <a:pt x="503" y="1054"/>
                    </a:lnTo>
                    <a:lnTo>
                      <a:pt x="503" y="1050"/>
                    </a:lnTo>
                    <a:lnTo>
                      <a:pt x="508" y="1047"/>
                    </a:lnTo>
                    <a:lnTo>
                      <a:pt x="512" y="1043"/>
                    </a:lnTo>
                    <a:lnTo>
                      <a:pt x="514" y="1039"/>
                    </a:lnTo>
                    <a:lnTo>
                      <a:pt x="517" y="1034"/>
                    </a:lnTo>
                    <a:lnTo>
                      <a:pt x="520" y="1030"/>
                    </a:lnTo>
                    <a:lnTo>
                      <a:pt x="522" y="1025"/>
                    </a:lnTo>
                    <a:lnTo>
                      <a:pt x="526" y="1021"/>
                    </a:lnTo>
                    <a:lnTo>
                      <a:pt x="531" y="1018"/>
                    </a:lnTo>
                    <a:lnTo>
                      <a:pt x="535" y="1020"/>
                    </a:lnTo>
                    <a:lnTo>
                      <a:pt x="538" y="1023"/>
                    </a:lnTo>
                    <a:lnTo>
                      <a:pt x="541" y="1025"/>
                    </a:lnTo>
                    <a:lnTo>
                      <a:pt x="545" y="1022"/>
                    </a:lnTo>
                    <a:lnTo>
                      <a:pt x="546" y="1019"/>
                    </a:lnTo>
                    <a:lnTo>
                      <a:pt x="546" y="1015"/>
                    </a:lnTo>
                    <a:lnTo>
                      <a:pt x="546" y="1012"/>
                    </a:lnTo>
                    <a:lnTo>
                      <a:pt x="546" y="1009"/>
                    </a:lnTo>
                    <a:lnTo>
                      <a:pt x="546" y="1005"/>
                    </a:lnTo>
                    <a:lnTo>
                      <a:pt x="548" y="1002"/>
                    </a:lnTo>
                    <a:lnTo>
                      <a:pt x="550" y="1000"/>
                    </a:lnTo>
                    <a:lnTo>
                      <a:pt x="553" y="998"/>
                    </a:lnTo>
                    <a:lnTo>
                      <a:pt x="548" y="996"/>
                    </a:lnTo>
                    <a:lnTo>
                      <a:pt x="546" y="993"/>
                    </a:lnTo>
                    <a:lnTo>
                      <a:pt x="547" y="989"/>
                    </a:lnTo>
                    <a:lnTo>
                      <a:pt x="549" y="986"/>
                    </a:lnTo>
                    <a:lnTo>
                      <a:pt x="551" y="983"/>
                    </a:lnTo>
                    <a:lnTo>
                      <a:pt x="551" y="979"/>
                    </a:lnTo>
                    <a:lnTo>
                      <a:pt x="550" y="977"/>
                    </a:lnTo>
                    <a:lnTo>
                      <a:pt x="544" y="976"/>
                    </a:lnTo>
                    <a:lnTo>
                      <a:pt x="541" y="971"/>
                    </a:lnTo>
                    <a:lnTo>
                      <a:pt x="540" y="966"/>
                    </a:lnTo>
                    <a:lnTo>
                      <a:pt x="540" y="960"/>
                    </a:lnTo>
                    <a:lnTo>
                      <a:pt x="540" y="955"/>
                    </a:lnTo>
                    <a:lnTo>
                      <a:pt x="542" y="949"/>
                    </a:lnTo>
                    <a:lnTo>
                      <a:pt x="542" y="944"/>
                    </a:lnTo>
                    <a:lnTo>
                      <a:pt x="544" y="938"/>
                    </a:lnTo>
                    <a:lnTo>
                      <a:pt x="544" y="931"/>
                    </a:lnTo>
                    <a:lnTo>
                      <a:pt x="546" y="925"/>
                    </a:lnTo>
                    <a:lnTo>
                      <a:pt x="548" y="920"/>
                    </a:lnTo>
                    <a:lnTo>
                      <a:pt x="550" y="914"/>
                    </a:lnTo>
                    <a:lnTo>
                      <a:pt x="553" y="908"/>
                    </a:lnTo>
                    <a:lnTo>
                      <a:pt x="555" y="903"/>
                    </a:lnTo>
                    <a:lnTo>
                      <a:pt x="557" y="898"/>
                    </a:lnTo>
                    <a:lnTo>
                      <a:pt x="560" y="893"/>
                    </a:lnTo>
                    <a:lnTo>
                      <a:pt x="564" y="888"/>
                    </a:lnTo>
                    <a:lnTo>
                      <a:pt x="566" y="886"/>
                    </a:lnTo>
                    <a:lnTo>
                      <a:pt x="566" y="884"/>
                    </a:lnTo>
                    <a:lnTo>
                      <a:pt x="567" y="881"/>
                    </a:lnTo>
                    <a:lnTo>
                      <a:pt x="568" y="878"/>
                    </a:lnTo>
                    <a:lnTo>
                      <a:pt x="568" y="875"/>
                    </a:lnTo>
                    <a:lnTo>
                      <a:pt x="568" y="872"/>
                    </a:lnTo>
                    <a:lnTo>
                      <a:pt x="568" y="869"/>
                    </a:lnTo>
                    <a:lnTo>
                      <a:pt x="569" y="867"/>
                    </a:lnTo>
                    <a:lnTo>
                      <a:pt x="570" y="863"/>
                    </a:lnTo>
                    <a:lnTo>
                      <a:pt x="572" y="859"/>
                    </a:lnTo>
                    <a:lnTo>
                      <a:pt x="573" y="856"/>
                    </a:lnTo>
                    <a:lnTo>
                      <a:pt x="575" y="852"/>
                    </a:lnTo>
                    <a:lnTo>
                      <a:pt x="576" y="848"/>
                    </a:lnTo>
                    <a:lnTo>
                      <a:pt x="578" y="844"/>
                    </a:lnTo>
                    <a:lnTo>
                      <a:pt x="579" y="841"/>
                    </a:lnTo>
                    <a:lnTo>
                      <a:pt x="580" y="837"/>
                    </a:lnTo>
                    <a:lnTo>
                      <a:pt x="583" y="833"/>
                    </a:lnTo>
                    <a:lnTo>
                      <a:pt x="583" y="828"/>
                    </a:lnTo>
                    <a:lnTo>
                      <a:pt x="583" y="824"/>
                    </a:lnTo>
                    <a:lnTo>
                      <a:pt x="583" y="820"/>
                    </a:lnTo>
                    <a:lnTo>
                      <a:pt x="584" y="815"/>
                    </a:lnTo>
                    <a:lnTo>
                      <a:pt x="585" y="813"/>
                    </a:lnTo>
                    <a:lnTo>
                      <a:pt x="587" y="811"/>
                    </a:lnTo>
                    <a:lnTo>
                      <a:pt x="589" y="808"/>
                    </a:lnTo>
                    <a:lnTo>
                      <a:pt x="591" y="806"/>
                    </a:lnTo>
                    <a:lnTo>
                      <a:pt x="594" y="804"/>
                    </a:lnTo>
                    <a:lnTo>
                      <a:pt x="596" y="802"/>
                    </a:lnTo>
                    <a:lnTo>
                      <a:pt x="598" y="798"/>
                    </a:lnTo>
                    <a:lnTo>
                      <a:pt x="601" y="798"/>
                    </a:lnTo>
                    <a:lnTo>
                      <a:pt x="603" y="798"/>
                    </a:lnTo>
                    <a:lnTo>
                      <a:pt x="605" y="800"/>
                    </a:lnTo>
                    <a:lnTo>
                      <a:pt x="608" y="802"/>
                    </a:lnTo>
                    <a:lnTo>
                      <a:pt x="609" y="796"/>
                    </a:lnTo>
                    <a:lnTo>
                      <a:pt x="611" y="791"/>
                    </a:lnTo>
                    <a:lnTo>
                      <a:pt x="611" y="788"/>
                    </a:lnTo>
                    <a:lnTo>
                      <a:pt x="607" y="785"/>
                    </a:lnTo>
                    <a:lnTo>
                      <a:pt x="608" y="783"/>
                    </a:lnTo>
                    <a:lnTo>
                      <a:pt x="610" y="781"/>
                    </a:lnTo>
                    <a:lnTo>
                      <a:pt x="612" y="781"/>
                    </a:lnTo>
                    <a:lnTo>
                      <a:pt x="615" y="781"/>
                    </a:lnTo>
                    <a:lnTo>
                      <a:pt x="611" y="777"/>
                    </a:lnTo>
                    <a:lnTo>
                      <a:pt x="609" y="771"/>
                    </a:lnTo>
                    <a:lnTo>
                      <a:pt x="609" y="766"/>
                    </a:lnTo>
                    <a:lnTo>
                      <a:pt x="611" y="761"/>
                    </a:lnTo>
                    <a:lnTo>
                      <a:pt x="613" y="758"/>
                    </a:lnTo>
                    <a:lnTo>
                      <a:pt x="617" y="757"/>
                    </a:lnTo>
                    <a:lnTo>
                      <a:pt x="620" y="757"/>
                    </a:lnTo>
                    <a:lnTo>
                      <a:pt x="623" y="755"/>
                    </a:lnTo>
                    <a:lnTo>
                      <a:pt x="622" y="751"/>
                    </a:lnTo>
                    <a:lnTo>
                      <a:pt x="621" y="747"/>
                    </a:lnTo>
                    <a:lnTo>
                      <a:pt x="620" y="741"/>
                    </a:lnTo>
                    <a:lnTo>
                      <a:pt x="620" y="736"/>
                    </a:lnTo>
                    <a:lnTo>
                      <a:pt x="625" y="733"/>
                    </a:lnTo>
                    <a:lnTo>
                      <a:pt x="626" y="728"/>
                    </a:lnTo>
                    <a:lnTo>
                      <a:pt x="627" y="722"/>
                    </a:lnTo>
                    <a:lnTo>
                      <a:pt x="628" y="716"/>
                    </a:lnTo>
                    <a:lnTo>
                      <a:pt x="632" y="713"/>
                    </a:lnTo>
                    <a:lnTo>
                      <a:pt x="635" y="708"/>
                    </a:lnTo>
                    <a:lnTo>
                      <a:pt x="635" y="702"/>
                    </a:lnTo>
                    <a:lnTo>
                      <a:pt x="636" y="695"/>
                    </a:lnTo>
                    <a:lnTo>
                      <a:pt x="640" y="691"/>
                    </a:lnTo>
                    <a:lnTo>
                      <a:pt x="643" y="687"/>
                    </a:lnTo>
                    <a:lnTo>
                      <a:pt x="645" y="683"/>
                    </a:lnTo>
                    <a:lnTo>
                      <a:pt x="647" y="678"/>
                    </a:lnTo>
                    <a:lnTo>
                      <a:pt x="648" y="672"/>
                    </a:lnTo>
                    <a:lnTo>
                      <a:pt x="650" y="668"/>
                    </a:lnTo>
                    <a:lnTo>
                      <a:pt x="653" y="663"/>
                    </a:lnTo>
                    <a:lnTo>
                      <a:pt x="657" y="660"/>
                    </a:lnTo>
                    <a:lnTo>
                      <a:pt x="657" y="657"/>
                    </a:lnTo>
                    <a:lnTo>
                      <a:pt x="658" y="653"/>
                    </a:lnTo>
                    <a:lnTo>
                      <a:pt x="660" y="650"/>
                    </a:lnTo>
                    <a:lnTo>
                      <a:pt x="663" y="648"/>
                    </a:lnTo>
                    <a:lnTo>
                      <a:pt x="665" y="645"/>
                    </a:lnTo>
                    <a:lnTo>
                      <a:pt x="665" y="643"/>
                    </a:lnTo>
                    <a:lnTo>
                      <a:pt x="665" y="640"/>
                    </a:lnTo>
                    <a:lnTo>
                      <a:pt x="663" y="635"/>
                    </a:lnTo>
                    <a:lnTo>
                      <a:pt x="664" y="633"/>
                    </a:lnTo>
                    <a:lnTo>
                      <a:pt x="665" y="630"/>
                    </a:lnTo>
                    <a:lnTo>
                      <a:pt x="667" y="627"/>
                    </a:lnTo>
                    <a:lnTo>
                      <a:pt x="668" y="624"/>
                    </a:lnTo>
                    <a:lnTo>
                      <a:pt x="670" y="621"/>
                    </a:lnTo>
                    <a:lnTo>
                      <a:pt x="672" y="618"/>
                    </a:lnTo>
                    <a:lnTo>
                      <a:pt x="674" y="616"/>
                    </a:lnTo>
                    <a:lnTo>
                      <a:pt x="676" y="614"/>
                    </a:lnTo>
                    <a:lnTo>
                      <a:pt x="679" y="608"/>
                    </a:lnTo>
                    <a:lnTo>
                      <a:pt x="680" y="603"/>
                    </a:lnTo>
                    <a:lnTo>
                      <a:pt x="682" y="597"/>
                    </a:lnTo>
                    <a:lnTo>
                      <a:pt x="686" y="592"/>
                    </a:lnTo>
                    <a:lnTo>
                      <a:pt x="686" y="590"/>
                    </a:lnTo>
                    <a:lnTo>
                      <a:pt x="684" y="588"/>
                    </a:lnTo>
                    <a:lnTo>
                      <a:pt x="683" y="585"/>
                    </a:lnTo>
                    <a:lnTo>
                      <a:pt x="684" y="582"/>
                    </a:lnTo>
                    <a:lnTo>
                      <a:pt x="688" y="582"/>
                    </a:lnTo>
                    <a:lnTo>
                      <a:pt x="692" y="581"/>
                    </a:lnTo>
                    <a:lnTo>
                      <a:pt x="693" y="578"/>
                    </a:lnTo>
                    <a:lnTo>
                      <a:pt x="692" y="573"/>
                    </a:lnTo>
                    <a:lnTo>
                      <a:pt x="693" y="568"/>
                    </a:lnTo>
                    <a:lnTo>
                      <a:pt x="693" y="561"/>
                    </a:lnTo>
                    <a:lnTo>
                      <a:pt x="695" y="555"/>
                    </a:lnTo>
                    <a:lnTo>
                      <a:pt x="701" y="552"/>
                    </a:lnTo>
                    <a:lnTo>
                      <a:pt x="701" y="550"/>
                    </a:lnTo>
                    <a:lnTo>
                      <a:pt x="704" y="548"/>
                    </a:lnTo>
                    <a:lnTo>
                      <a:pt x="707" y="546"/>
                    </a:lnTo>
                    <a:lnTo>
                      <a:pt x="707" y="543"/>
                    </a:lnTo>
                    <a:lnTo>
                      <a:pt x="708" y="543"/>
                    </a:lnTo>
                    <a:lnTo>
                      <a:pt x="709" y="541"/>
                    </a:lnTo>
                    <a:lnTo>
                      <a:pt x="709" y="537"/>
                    </a:lnTo>
                    <a:lnTo>
                      <a:pt x="709" y="534"/>
                    </a:lnTo>
                    <a:lnTo>
                      <a:pt x="710" y="532"/>
                    </a:lnTo>
                    <a:lnTo>
                      <a:pt x="710" y="530"/>
                    </a:lnTo>
                    <a:lnTo>
                      <a:pt x="712" y="531"/>
                    </a:lnTo>
                    <a:lnTo>
                      <a:pt x="715" y="534"/>
                    </a:lnTo>
                    <a:lnTo>
                      <a:pt x="720" y="536"/>
                    </a:lnTo>
                    <a:lnTo>
                      <a:pt x="722" y="533"/>
                    </a:lnTo>
                    <a:lnTo>
                      <a:pt x="723" y="528"/>
                    </a:lnTo>
                    <a:lnTo>
                      <a:pt x="727" y="525"/>
                    </a:lnTo>
                    <a:lnTo>
                      <a:pt x="727" y="519"/>
                    </a:lnTo>
                    <a:lnTo>
                      <a:pt x="727" y="513"/>
                    </a:lnTo>
                    <a:lnTo>
                      <a:pt x="728" y="507"/>
                    </a:lnTo>
                    <a:lnTo>
                      <a:pt x="729" y="503"/>
                    </a:lnTo>
                    <a:lnTo>
                      <a:pt x="730" y="497"/>
                    </a:lnTo>
                    <a:lnTo>
                      <a:pt x="732" y="492"/>
                    </a:lnTo>
                    <a:lnTo>
                      <a:pt x="735" y="488"/>
                    </a:lnTo>
                    <a:lnTo>
                      <a:pt x="738" y="483"/>
                    </a:lnTo>
                    <a:lnTo>
                      <a:pt x="738" y="479"/>
                    </a:lnTo>
                    <a:lnTo>
                      <a:pt x="740" y="477"/>
                    </a:lnTo>
                    <a:lnTo>
                      <a:pt x="743" y="475"/>
                    </a:lnTo>
                    <a:lnTo>
                      <a:pt x="744" y="471"/>
                    </a:lnTo>
                    <a:lnTo>
                      <a:pt x="742" y="468"/>
                    </a:lnTo>
                    <a:lnTo>
                      <a:pt x="740" y="464"/>
                    </a:lnTo>
                    <a:lnTo>
                      <a:pt x="738" y="462"/>
                    </a:lnTo>
                    <a:lnTo>
                      <a:pt x="739" y="458"/>
                    </a:lnTo>
                    <a:lnTo>
                      <a:pt x="740" y="458"/>
                    </a:lnTo>
                    <a:lnTo>
                      <a:pt x="743" y="456"/>
                    </a:lnTo>
                    <a:lnTo>
                      <a:pt x="744" y="455"/>
                    </a:lnTo>
                    <a:lnTo>
                      <a:pt x="745" y="454"/>
                    </a:lnTo>
                    <a:lnTo>
                      <a:pt x="743" y="451"/>
                    </a:lnTo>
                    <a:lnTo>
                      <a:pt x="744" y="447"/>
                    </a:lnTo>
                    <a:lnTo>
                      <a:pt x="745" y="445"/>
                    </a:lnTo>
                    <a:lnTo>
                      <a:pt x="745" y="441"/>
                    </a:lnTo>
                    <a:lnTo>
                      <a:pt x="749" y="438"/>
                    </a:lnTo>
                    <a:lnTo>
                      <a:pt x="753" y="440"/>
                    </a:lnTo>
                    <a:lnTo>
                      <a:pt x="755" y="440"/>
                    </a:lnTo>
                    <a:lnTo>
                      <a:pt x="758" y="436"/>
                    </a:lnTo>
                    <a:lnTo>
                      <a:pt x="757" y="432"/>
                    </a:lnTo>
                    <a:lnTo>
                      <a:pt x="758" y="428"/>
                    </a:lnTo>
                    <a:lnTo>
                      <a:pt x="759" y="425"/>
                    </a:lnTo>
                    <a:lnTo>
                      <a:pt x="761" y="421"/>
                    </a:lnTo>
                    <a:lnTo>
                      <a:pt x="764" y="424"/>
                    </a:lnTo>
                    <a:lnTo>
                      <a:pt x="766" y="430"/>
                    </a:lnTo>
                    <a:lnTo>
                      <a:pt x="770" y="434"/>
                    </a:lnTo>
                    <a:lnTo>
                      <a:pt x="777" y="433"/>
                    </a:lnTo>
                    <a:lnTo>
                      <a:pt x="781" y="431"/>
                    </a:lnTo>
                    <a:lnTo>
                      <a:pt x="784" y="426"/>
                    </a:lnTo>
                    <a:lnTo>
                      <a:pt x="786" y="424"/>
                    </a:lnTo>
                    <a:lnTo>
                      <a:pt x="789" y="429"/>
                    </a:lnTo>
                    <a:lnTo>
                      <a:pt x="792" y="427"/>
                    </a:lnTo>
                    <a:lnTo>
                      <a:pt x="794" y="423"/>
                    </a:lnTo>
                    <a:lnTo>
                      <a:pt x="796" y="420"/>
                    </a:lnTo>
                    <a:lnTo>
                      <a:pt x="800" y="423"/>
                    </a:lnTo>
                    <a:lnTo>
                      <a:pt x="803" y="428"/>
                    </a:lnTo>
                    <a:lnTo>
                      <a:pt x="804" y="433"/>
                    </a:lnTo>
                    <a:lnTo>
                      <a:pt x="806" y="438"/>
                    </a:lnTo>
                    <a:lnTo>
                      <a:pt x="810" y="441"/>
                    </a:lnTo>
                    <a:lnTo>
                      <a:pt x="811" y="436"/>
                    </a:lnTo>
                    <a:lnTo>
                      <a:pt x="811" y="432"/>
                    </a:lnTo>
                    <a:lnTo>
                      <a:pt x="811" y="428"/>
                    </a:lnTo>
                    <a:lnTo>
                      <a:pt x="810" y="426"/>
                    </a:lnTo>
                    <a:lnTo>
                      <a:pt x="811" y="425"/>
                    </a:lnTo>
                    <a:lnTo>
                      <a:pt x="812" y="425"/>
                    </a:lnTo>
                    <a:lnTo>
                      <a:pt x="813" y="426"/>
                    </a:lnTo>
                    <a:lnTo>
                      <a:pt x="813" y="428"/>
                    </a:lnTo>
                    <a:lnTo>
                      <a:pt x="817" y="428"/>
                    </a:lnTo>
                    <a:lnTo>
                      <a:pt x="819" y="426"/>
                    </a:lnTo>
                    <a:lnTo>
                      <a:pt x="821" y="425"/>
                    </a:lnTo>
                    <a:lnTo>
                      <a:pt x="824" y="424"/>
                    </a:lnTo>
                    <a:lnTo>
                      <a:pt x="825" y="429"/>
                    </a:lnTo>
                    <a:lnTo>
                      <a:pt x="826" y="434"/>
                    </a:lnTo>
                    <a:lnTo>
                      <a:pt x="827" y="438"/>
                    </a:lnTo>
                    <a:lnTo>
                      <a:pt x="828" y="442"/>
                    </a:lnTo>
                    <a:lnTo>
                      <a:pt x="830" y="436"/>
                    </a:lnTo>
                    <a:lnTo>
                      <a:pt x="830" y="431"/>
                    </a:lnTo>
                    <a:lnTo>
                      <a:pt x="831" y="425"/>
                    </a:lnTo>
                    <a:lnTo>
                      <a:pt x="836" y="423"/>
                    </a:lnTo>
                    <a:lnTo>
                      <a:pt x="837" y="427"/>
                    </a:lnTo>
                    <a:lnTo>
                      <a:pt x="839" y="430"/>
                    </a:lnTo>
                    <a:lnTo>
                      <a:pt x="842" y="433"/>
                    </a:lnTo>
                    <a:lnTo>
                      <a:pt x="841" y="437"/>
                    </a:lnTo>
                    <a:lnTo>
                      <a:pt x="839" y="440"/>
                    </a:lnTo>
                    <a:lnTo>
                      <a:pt x="837" y="444"/>
                    </a:lnTo>
                    <a:lnTo>
                      <a:pt x="837" y="447"/>
                    </a:lnTo>
                    <a:lnTo>
                      <a:pt x="837" y="451"/>
                    </a:lnTo>
                    <a:lnTo>
                      <a:pt x="837" y="455"/>
                    </a:lnTo>
                    <a:lnTo>
                      <a:pt x="836" y="459"/>
                    </a:lnTo>
                    <a:lnTo>
                      <a:pt x="835" y="462"/>
                    </a:lnTo>
                    <a:lnTo>
                      <a:pt x="832" y="465"/>
                    </a:lnTo>
                    <a:lnTo>
                      <a:pt x="833" y="470"/>
                    </a:lnTo>
                    <a:lnTo>
                      <a:pt x="832" y="475"/>
                    </a:lnTo>
                    <a:lnTo>
                      <a:pt x="831" y="479"/>
                    </a:lnTo>
                    <a:lnTo>
                      <a:pt x="828" y="482"/>
                    </a:lnTo>
                    <a:lnTo>
                      <a:pt x="826" y="486"/>
                    </a:lnTo>
                    <a:lnTo>
                      <a:pt x="824" y="490"/>
                    </a:lnTo>
                    <a:lnTo>
                      <a:pt x="824" y="495"/>
                    </a:lnTo>
                    <a:lnTo>
                      <a:pt x="826" y="500"/>
                    </a:lnTo>
                    <a:lnTo>
                      <a:pt x="820" y="505"/>
                    </a:lnTo>
                    <a:lnTo>
                      <a:pt x="820" y="510"/>
                    </a:lnTo>
                    <a:lnTo>
                      <a:pt x="818" y="515"/>
                    </a:lnTo>
                    <a:lnTo>
                      <a:pt x="813" y="518"/>
                    </a:lnTo>
                    <a:lnTo>
                      <a:pt x="816" y="520"/>
                    </a:lnTo>
                    <a:lnTo>
                      <a:pt x="816" y="522"/>
                    </a:lnTo>
                    <a:lnTo>
                      <a:pt x="816" y="524"/>
                    </a:lnTo>
                    <a:lnTo>
                      <a:pt x="816" y="526"/>
                    </a:lnTo>
                    <a:lnTo>
                      <a:pt x="813" y="530"/>
                    </a:lnTo>
                    <a:lnTo>
                      <a:pt x="813" y="534"/>
                    </a:lnTo>
                    <a:lnTo>
                      <a:pt x="815" y="537"/>
                    </a:lnTo>
                    <a:lnTo>
                      <a:pt x="812" y="540"/>
                    </a:lnTo>
                    <a:lnTo>
                      <a:pt x="809" y="544"/>
                    </a:lnTo>
                    <a:lnTo>
                      <a:pt x="810" y="550"/>
                    </a:lnTo>
                    <a:lnTo>
                      <a:pt x="810" y="554"/>
                    </a:lnTo>
                    <a:lnTo>
                      <a:pt x="805" y="557"/>
                    </a:lnTo>
                    <a:lnTo>
                      <a:pt x="804" y="561"/>
                    </a:lnTo>
                    <a:lnTo>
                      <a:pt x="803" y="566"/>
                    </a:lnTo>
                    <a:lnTo>
                      <a:pt x="803" y="570"/>
                    </a:lnTo>
                    <a:lnTo>
                      <a:pt x="802" y="573"/>
                    </a:lnTo>
                    <a:lnTo>
                      <a:pt x="801" y="578"/>
                    </a:lnTo>
                    <a:lnTo>
                      <a:pt x="801" y="582"/>
                    </a:lnTo>
                    <a:lnTo>
                      <a:pt x="802" y="587"/>
                    </a:lnTo>
                    <a:lnTo>
                      <a:pt x="803" y="591"/>
                    </a:lnTo>
                    <a:lnTo>
                      <a:pt x="803" y="595"/>
                    </a:lnTo>
                    <a:lnTo>
                      <a:pt x="803" y="599"/>
                    </a:lnTo>
                    <a:lnTo>
                      <a:pt x="803" y="604"/>
                    </a:lnTo>
                    <a:lnTo>
                      <a:pt x="803" y="608"/>
                    </a:lnTo>
                    <a:lnTo>
                      <a:pt x="803" y="612"/>
                    </a:lnTo>
                    <a:lnTo>
                      <a:pt x="802" y="615"/>
                    </a:lnTo>
                    <a:lnTo>
                      <a:pt x="800" y="618"/>
                    </a:lnTo>
                    <a:lnTo>
                      <a:pt x="798" y="620"/>
                    </a:lnTo>
                    <a:lnTo>
                      <a:pt x="797" y="623"/>
                    </a:lnTo>
                    <a:lnTo>
                      <a:pt x="797" y="626"/>
                    </a:lnTo>
                    <a:lnTo>
                      <a:pt x="798" y="629"/>
                    </a:lnTo>
                    <a:lnTo>
                      <a:pt x="800" y="633"/>
                    </a:lnTo>
                    <a:lnTo>
                      <a:pt x="800" y="637"/>
                    </a:lnTo>
                    <a:lnTo>
                      <a:pt x="798" y="641"/>
                    </a:lnTo>
                    <a:lnTo>
                      <a:pt x="796" y="643"/>
                    </a:lnTo>
                    <a:lnTo>
                      <a:pt x="793" y="645"/>
                    </a:lnTo>
                    <a:lnTo>
                      <a:pt x="791" y="648"/>
                    </a:lnTo>
                    <a:lnTo>
                      <a:pt x="789" y="650"/>
                    </a:lnTo>
                    <a:lnTo>
                      <a:pt x="788" y="654"/>
                    </a:lnTo>
                    <a:lnTo>
                      <a:pt x="789" y="659"/>
                    </a:lnTo>
                    <a:lnTo>
                      <a:pt x="784" y="660"/>
                    </a:lnTo>
                    <a:lnTo>
                      <a:pt x="782" y="664"/>
                    </a:lnTo>
                    <a:lnTo>
                      <a:pt x="781" y="668"/>
                    </a:lnTo>
                    <a:lnTo>
                      <a:pt x="776" y="668"/>
                    </a:lnTo>
                    <a:lnTo>
                      <a:pt x="772" y="670"/>
                    </a:lnTo>
                    <a:lnTo>
                      <a:pt x="768" y="676"/>
                    </a:lnTo>
                    <a:lnTo>
                      <a:pt x="767" y="680"/>
                    </a:lnTo>
                    <a:lnTo>
                      <a:pt x="767" y="686"/>
                    </a:lnTo>
                    <a:lnTo>
                      <a:pt x="770" y="689"/>
                    </a:lnTo>
                    <a:lnTo>
                      <a:pt x="770" y="693"/>
                    </a:lnTo>
                    <a:lnTo>
                      <a:pt x="770" y="698"/>
                    </a:lnTo>
                    <a:lnTo>
                      <a:pt x="773" y="700"/>
                    </a:lnTo>
                    <a:lnTo>
                      <a:pt x="774" y="704"/>
                    </a:lnTo>
                    <a:lnTo>
                      <a:pt x="774" y="708"/>
                    </a:lnTo>
                    <a:lnTo>
                      <a:pt x="775" y="714"/>
                    </a:lnTo>
                    <a:lnTo>
                      <a:pt x="775" y="718"/>
                    </a:lnTo>
                    <a:lnTo>
                      <a:pt x="775" y="723"/>
                    </a:lnTo>
                    <a:lnTo>
                      <a:pt x="774" y="728"/>
                    </a:lnTo>
                    <a:lnTo>
                      <a:pt x="772" y="732"/>
                    </a:lnTo>
                    <a:lnTo>
                      <a:pt x="770" y="736"/>
                    </a:lnTo>
                    <a:lnTo>
                      <a:pt x="767" y="743"/>
                    </a:lnTo>
                    <a:lnTo>
                      <a:pt x="765" y="749"/>
                    </a:lnTo>
                    <a:lnTo>
                      <a:pt x="764" y="756"/>
                    </a:lnTo>
                    <a:lnTo>
                      <a:pt x="762" y="762"/>
                    </a:lnTo>
                    <a:lnTo>
                      <a:pt x="761" y="769"/>
                    </a:lnTo>
                    <a:lnTo>
                      <a:pt x="757" y="776"/>
                    </a:lnTo>
                    <a:lnTo>
                      <a:pt x="755" y="781"/>
                    </a:lnTo>
                    <a:lnTo>
                      <a:pt x="749" y="787"/>
                    </a:lnTo>
                    <a:lnTo>
                      <a:pt x="752" y="789"/>
                    </a:lnTo>
                    <a:lnTo>
                      <a:pt x="753" y="793"/>
                    </a:lnTo>
                    <a:lnTo>
                      <a:pt x="753" y="796"/>
                    </a:lnTo>
                    <a:lnTo>
                      <a:pt x="752" y="800"/>
                    </a:lnTo>
                    <a:lnTo>
                      <a:pt x="750" y="801"/>
                    </a:lnTo>
                    <a:lnTo>
                      <a:pt x="749" y="802"/>
                    </a:lnTo>
                    <a:lnTo>
                      <a:pt x="747" y="803"/>
                    </a:lnTo>
                    <a:lnTo>
                      <a:pt x="745" y="802"/>
                    </a:lnTo>
                    <a:lnTo>
                      <a:pt x="744" y="797"/>
                    </a:lnTo>
                    <a:lnTo>
                      <a:pt x="743" y="793"/>
                    </a:lnTo>
                    <a:lnTo>
                      <a:pt x="742" y="788"/>
                    </a:lnTo>
                    <a:lnTo>
                      <a:pt x="740" y="783"/>
                    </a:lnTo>
                    <a:lnTo>
                      <a:pt x="740" y="788"/>
                    </a:lnTo>
                    <a:lnTo>
                      <a:pt x="738" y="792"/>
                    </a:lnTo>
                    <a:lnTo>
                      <a:pt x="736" y="794"/>
                    </a:lnTo>
                    <a:lnTo>
                      <a:pt x="731" y="796"/>
                    </a:lnTo>
                    <a:lnTo>
                      <a:pt x="727" y="796"/>
                    </a:lnTo>
                    <a:lnTo>
                      <a:pt x="723" y="798"/>
                    </a:lnTo>
                    <a:lnTo>
                      <a:pt x="721" y="802"/>
                    </a:lnTo>
                    <a:lnTo>
                      <a:pt x="721" y="807"/>
                    </a:lnTo>
                    <a:lnTo>
                      <a:pt x="719" y="807"/>
                    </a:lnTo>
                    <a:lnTo>
                      <a:pt x="716" y="806"/>
                    </a:lnTo>
                    <a:lnTo>
                      <a:pt x="714" y="805"/>
                    </a:lnTo>
                    <a:lnTo>
                      <a:pt x="712" y="807"/>
                    </a:lnTo>
                    <a:lnTo>
                      <a:pt x="716" y="812"/>
                    </a:lnTo>
                    <a:lnTo>
                      <a:pt x="721" y="813"/>
                    </a:lnTo>
                    <a:lnTo>
                      <a:pt x="727" y="815"/>
                    </a:lnTo>
                    <a:lnTo>
                      <a:pt x="730" y="821"/>
                    </a:lnTo>
                    <a:lnTo>
                      <a:pt x="734" y="816"/>
                    </a:lnTo>
                    <a:lnTo>
                      <a:pt x="736" y="812"/>
                    </a:lnTo>
                    <a:lnTo>
                      <a:pt x="740" y="808"/>
                    </a:lnTo>
                    <a:lnTo>
                      <a:pt x="744" y="807"/>
                    </a:lnTo>
                    <a:lnTo>
                      <a:pt x="745" y="810"/>
                    </a:lnTo>
                    <a:lnTo>
                      <a:pt x="745" y="811"/>
                    </a:lnTo>
                    <a:lnTo>
                      <a:pt x="746" y="813"/>
                    </a:lnTo>
                    <a:lnTo>
                      <a:pt x="747" y="815"/>
                    </a:lnTo>
                    <a:lnTo>
                      <a:pt x="743" y="820"/>
                    </a:lnTo>
                    <a:lnTo>
                      <a:pt x="742" y="826"/>
                    </a:lnTo>
                    <a:lnTo>
                      <a:pt x="740" y="832"/>
                    </a:lnTo>
                    <a:lnTo>
                      <a:pt x="736" y="836"/>
                    </a:lnTo>
                    <a:lnTo>
                      <a:pt x="736" y="833"/>
                    </a:lnTo>
                    <a:lnTo>
                      <a:pt x="734" y="830"/>
                    </a:lnTo>
                    <a:lnTo>
                      <a:pt x="731" y="827"/>
                    </a:lnTo>
                    <a:lnTo>
                      <a:pt x="730" y="824"/>
                    </a:lnTo>
                    <a:lnTo>
                      <a:pt x="728" y="830"/>
                    </a:lnTo>
                    <a:lnTo>
                      <a:pt x="727" y="835"/>
                    </a:lnTo>
                    <a:lnTo>
                      <a:pt x="726" y="840"/>
                    </a:lnTo>
                    <a:lnTo>
                      <a:pt x="721" y="841"/>
                    </a:lnTo>
                    <a:lnTo>
                      <a:pt x="720" y="840"/>
                    </a:lnTo>
                    <a:lnTo>
                      <a:pt x="720" y="839"/>
                    </a:lnTo>
                    <a:lnTo>
                      <a:pt x="719" y="838"/>
                    </a:lnTo>
                    <a:lnTo>
                      <a:pt x="718" y="838"/>
                    </a:lnTo>
                    <a:lnTo>
                      <a:pt x="717" y="839"/>
                    </a:lnTo>
                    <a:lnTo>
                      <a:pt x="715" y="840"/>
                    </a:lnTo>
                    <a:lnTo>
                      <a:pt x="712" y="841"/>
                    </a:lnTo>
                    <a:lnTo>
                      <a:pt x="710" y="842"/>
                    </a:lnTo>
                    <a:lnTo>
                      <a:pt x="712" y="846"/>
                    </a:lnTo>
                    <a:lnTo>
                      <a:pt x="713" y="850"/>
                    </a:lnTo>
                    <a:lnTo>
                      <a:pt x="716" y="853"/>
                    </a:lnTo>
                    <a:lnTo>
                      <a:pt x="718" y="857"/>
                    </a:lnTo>
                    <a:lnTo>
                      <a:pt x="720" y="860"/>
                    </a:lnTo>
                    <a:lnTo>
                      <a:pt x="722" y="863"/>
                    </a:lnTo>
                    <a:lnTo>
                      <a:pt x="725" y="866"/>
                    </a:lnTo>
                    <a:lnTo>
                      <a:pt x="729" y="868"/>
                    </a:lnTo>
                    <a:lnTo>
                      <a:pt x="728" y="874"/>
                    </a:lnTo>
                    <a:lnTo>
                      <a:pt x="726" y="876"/>
                    </a:lnTo>
                    <a:lnTo>
                      <a:pt x="723" y="878"/>
                    </a:lnTo>
                    <a:lnTo>
                      <a:pt x="727" y="884"/>
                    </a:lnTo>
                    <a:lnTo>
                      <a:pt x="725" y="888"/>
                    </a:lnTo>
                    <a:lnTo>
                      <a:pt x="726" y="893"/>
                    </a:lnTo>
                    <a:lnTo>
                      <a:pt x="728" y="897"/>
                    </a:lnTo>
                    <a:lnTo>
                      <a:pt x="725" y="901"/>
                    </a:lnTo>
                    <a:lnTo>
                      <a:pt x="723" y="904"/>
                    </a:lnTo>
                    <a:lnTo>
                      <a:pt x="721" y="908"/>
                    </a:lnTo>
                    <a:lnTo>
                      <a:pt x="719" y="911"/>
                    </a:lnTo>
                    <a:lnTo>
                      <a:pt x="716" y="913"/>
                    </a:lnTo>
                    <a:lnTo>
                      <a:pt x="718" y="920"/>
                    </a:lnTo>
                    <a:lnTo>
                      <a:pt x="719" y="926"/>
                    </a:lnTo>
                    <a:lnTo>
                      <a:pt x="718" y="933"/>
                    </a:lnTo>
                    <a:lnTo>
                      <a:pt x="716" y="940"/>
                    </a:lnTo>
                    <a:lnTo>
                      <a:pt x="714" y="947"/>
                    </a:lnTo>
                    <a:lnTo>
                      <a:pt x="712" y="953"/>
                    </a:lnTo>
                    <a:lnTo>
                      <a:pt x="710" y="960"/>
                    </a:lnTo>
                    <a:lnTo>
                      <a:pt x="710" y="967"/>
                    </a:lnTo>
                    <a:lnTo>
                      <a:pt x="706" y="970"/>
                    </a:lnTo>
                    <a:lnTo>
                      <a:pt x="704" y="975"/>
                    </a:lnTo>
                    <a:lnTo>
                      <a:pt x="703" y="978"/>
                    </a:lnTo>
                    <a:lnTo>
                      <a:pt x="698" y="979"/>
                    </a:lnTo>
                    <a:lnTo>
                      <a:pt x="696" y="984"/>
                    </a:lnTo>
                    <a:lnTo>
                      <a:pt x="694" y="987"/>
                    </a:lnTo>
                    <a:lnTo>
                      <a:pt x="692" y="989"/>
                    </a:lnTo>
                    <a:lnTo>
                      <a:pt x="691" y="994"/>
                    </a:lnTo>
                    <a:lnTo>
                      <a:pt x="695" y="995"/>
                    </a:lnTo>
                    <a:lnTo>
                      <a:pt x="697" y="997"/>
                    </a:lnTo>
                    <a:lnTo>
                      <a:pt x="698" y="1000"/>
                    </a:lnTo>
                    <a:lnTo>
                      <a:pt x="698" y="1003"/>
                    </a:lnTo>
                    <a:lnTo>
                      <a:pt x="697" y="1006"/>
                    </a:lnTo>
                    <a:lnTo>
                      <a:pt x="696" y="1010"/>
                    </a:lnTo>
                    <a:lnTo>
                      <a:pt x="696" y="1014"/>
                    </a:lnTo>
                    <a:lnTo>
                      <a:pt x="696" y="1018"/>
                    </a:lnTo>
                    <a:lnTo>
                      <a:pt x="694" y="1020"/>
                    </a:lnTo>
                    <a:lnTo>
                      <a:pt x="693" y="1023"/>
                    </a:lnTo>
                    <a:lnTo>
                      <a:pt x="691" y="1025"/>
                    </a:lnTo>
                    <a:lnTo>
                      <a:pt x="691" y="1029"/>
                    </a:lnTo>
                    <a:lnTo>
                      <a:pt x="689" y="1032"/>
                    </a:lnTo>
                    <a:lnTo>
                      <a:pt x="688" y="1034"/>
                    </a:lnTo>
                    <a:lnTo>
                      <a:pt x="687" y="1038"/>
                    </a:lnTo>
                    <a:lnTo>
                      <a:pt x="686" y="1040"/>
                    </a:lnTo>
                    <a:lnTo>
                      <a:pt x="684" y="1042"/>
                    </a:lnTo>
                    <a:lnTo>
                      <a:pt x="681" y="1042"/>
                    </a:lnTo>
                    <a:lnTo>
                      <a:pt x="680" y="1043"/>
                    </a:lnTo>
                    <a:lnTo>
                      <a:pt x="679" y="1046"/>
                    </a:lnTo>
                    <a:lnTo>
                      <a:pt x="675" y="1047"/>
                    </a:lnTo>
                    <a:lnTo>
                      <a:pt x="671" y="1048"/>
                    </a:lnTo>
                    <a:lnTo>
                      <a:pt x="668" y="1049"/>
                    </a:lnTo>
                    <a:lnTo>
                      <a:pt x="666" y="1052"/>
                    </a:lnTo>
                    <a:lnTo>
                      <a:pt x="671" y="1051"/>
                    </a:lnTo>
                    <a:lnTo>
                      <a:pt x="675" y="1053"/>
                    </a:lnTo>
                    <a:lnTo>
                      <a:pt x="679" y="1055"/>
                    </a:lnTo>
                    <a:lnTo>
                      <a:pt x="681" y="1059"/>
                    </a:lnTo>
                    <a:lnTo>
                      <a:pt x="681" y="1064"/>
                    </a:lnTo>
                    <a:lnTo>
                      <a:pt x="682" y="1067"/>
                    </a:lnTo>
                    <a:lnTo>
                      <a:pt x="682" y="1070"/>
                    </a:lnTo>
                    <a:lnTo>
                      <a:pt x="682" y="1075"/>
                    </a:lnTo>
                    <a:lnTo>
                      <a:pt x="680" y="1077"/>
                    </a:lnTo>
                    <a:lnTo>
                      <a:pt x="676" y="1080"/>
                    </a:lnTo>
                    <a:lnTo>
                      <a:pt x="674" y="1083"/>
                    </a:lnTo>
                    <a:lnTo>
                      <a:pt x="671" y="1085"/>
                    </a:lnTo>
                    <a:lnTo>
                      <a:pt x="668" y="1087"/>
                    </a:lnTo>
                    <a:lnTo>
                      <a:pt x="666" y="1089"/>
                    </a:lnTo>
                    <a:lnTo>
                      <a:pt x="664" y="1093"/>
                    </a:lnTo>
                    <a:lnTo>
                      <a:pt x="663" y="1096"/>
                    </a:lnTo>
                    <a:lnTo>
                      <a:pt x="660" y="1100"/>
                    </a:lnTo>
                    <a:lnTo>
                      <a:pt x="656" y="1102"/>
                    </a:lnTo>
                    <a:lnTo>
                      <a:pt x="654" y="1105"/>
                    </a:lnTo>
                    <a:lnTo>
                      <a:pt x="653" y="1110"/>
                    </a:lnTo>
                    <a:lnTo>
                      <a:pt x="652" y="1111"/>
                    </a:lnTo>
                    <a:lnTo>
                      <a:pt x="650" y="1111"/>
                    </a:lnTo>
                    <a:lnTo>
                      <a:pt x="649" y="1111"/>
                    </a:lnTo>
                    <a:lnTo>
                      <a:pt x="647" y="1111"/>
                    </a:lnTo>
                    <a:lnTo>
                      <a:pt x="646" y="1110"/>
                    </a:lnTo>
                    <a:lnTo>
                      <a:pt x="645" y="1107"/>
                    </a:lnTo>
                    <a:lnTo>
                      <a:pt x="644" y="1105"/>
                    </a:lnTo>
                    <a:lnTo>
                      <a:pt x="643" y="1109"/>
                    </a:lnTo>
                    <a:lnTo>
                      <a:pt x="643" y="1111"/>
                    </a:lnTo>
                    <a:lnTo>
                      <a:pt x="643" y="1113"/>
                    </a:lnTo>
                    <a:lnTo>
                      <a:pt x="643" y="1118"/>
                    </a:lnTo>
                    <a:lnTo>
                      <a:pt x="644" y="1120"/>
                    </a:lnTo>
                    <a:lnTo>
                      <a:pt x="649" y="1124"/>
                    </a:lnTo>
                    <a:lnTo>
                      <a:pt x="652" y="1124"/>
                    </a:lnTo>
                    <a:lnTo>
                      <a:pt x="654" y="1122"/>
                    </a:lnTo>
                    <a:lnTo>
                      <a:pt x="656" y="1118"/>
                    </a:lnTo>
                    <a:lnTo>
                      <a:pt x="656" y="1113"/>
                    </a:lnTo>
                    <a:lnTo>
                      <a:pt x="658" y="1110"/>
                    </a:lnTo>
                    <a:lnTo>
                      <a:pt x="660" y="1108"/>
                    </a:lnTo>
                    <a:lnTo>
                      <a:pt x="663" y="1108"/>
                    </a:lnTo>
                    <a:lnTo>
                      <a:pt x="662" y="1111"/>
                    </a:lnTo>
                    <a:lnTo>
                      <a:pt x="662" y="1115"/>
                    </a:lnTo>
                    <a:lnTo>
                      <a:pt x="663" y="1119"/>
                    </a:lnTo>
                    <a:lnTo>
                      <a:pt x="664" y="1122"/>
                    </a:lnTo>
                    <a:lnTo>
                      <a:pt x="665" y="1126"/>
                    </a:lnTo>
                    <a:lnTo>
                      <a:pt x="665" y="1129"/>
                    </a:lnTo>
                    <a:lnTo>
                      <a:pt x="664" y="1133"/>
                    </a:lnTo>
                    <a:lnTo>
                      <a:pt x="661" y="1137"/>
                    </a:lnTo>
                    <a:lnTo>
                      <a:pt x="664" y="1142"/>
                    </a:lnTo>
                    <a:lnTo>
                      <a:pt x="664" y="1148"/>
                    </a:lnTo>
                    <a:lnTo>
                      <a:pt x="663" y="1154"/>
                    </a:lnTo>
                    <a:lnTo>
                      <a:pt x="660" y="1158"/>
                    </a:lnTo>
                    <a:lnTo>
                      <a:pt x="658" y="1163"/>
                    </a:lnTo>
                    <a:lnTo>
                      <a:pt x="656" y="1168"/>
                    </a:lnTo>
                    <a:lnTo>
                      <a:pt x="656" y="1173"/>
                    </a:lnTo>
                    <a:lnTo>
                      <a:pt x="659" y="1177"/>
                    </a:lnTo>
                    <a:lnTo>
                      <a:pt x="665" y="1174"/>
                    </a:lnTo>
                    <a:lnTo>
                      <a:pt x="669" y="1169"/>
                    </a:lnTo>
                    <a:lnTo>
                      <a:pt x="673" y="1165"/>
                    </a:lnTo>
                    <a:lnTo>
                      <a:pt x="676" y="1160"/>
                    </a:lnTo>
                    <a:lnTo>
                      <a:pt x="679" y="1156"/>
                    </a:lnTo>
                    <a:lnTo>
                      <a:pt x="680" y="1152"/>
                    </a:lnTo>
                    <a:lnTo>
                      <a:pt x="682" y="1148"/>
                    </a:lnTo>
                    <a:lnTo>
                      <a:pt x="682" y="1145"/>
                    </a:lnTo>
                    <a:lnTo>
                      <a:pt x="682" y="1140"/>
                    </a:lnTo>
                    <a:lnTo>
                      <a:pt x="682" y="1136"/>
                    </a:lnTo>
                    <a:lnTo>
                      <a:pt x="681" y="1131"/>
                    </a:lnTo>
                    <a:lnTo>
                      <a:pt x="681" y="1127"/>
                    </a:lnTo>
                    <a:lnTo>
                      <a:pt x="684" y="1125"/>
                    </a:lnTo>
                    <a:lnTo>
                      <a:pt x="687" y="1126"/>
                    </a:lnTo>
                    <a:lnTo>
                      <a:pt x="691" y="1126"/>
                    </a:lnTo>
                    <a:lnTo>
                      <a:pt x="691" y="1122"/>
                    </a:lnTo>
                    <a:lnTo>
                      <a:pt x="689" y="1119"/>
                    </a:lnTo>
                    <a:lnTo>
                      <a:pt x="691" y="1115"/>
                    </a:lnTo>
                    <a:lnTo>
                      <a:pt x="693" y="1111"/>
                    </a:lnTo>
                    <a:lnTo>
                      <a:pt x="693" y="1105"/>
                    </a:lnTo>
                    <a:lnTo>
                      <a:pt x="694" y="1105"/>
                    </a:lnTo>
                    <a:lnTo>
                      <a:pt x="696" y="1104"/>
                    </a:lnTo>
                    <a:lnTo>
                      <a:pt x="699" y="1105"/>
                    </a:lnTo>
                    <a:lnTo>
                      <a:pt x="700" y="1105"/>
                    </a:lnTo>
                    <a:lnTo>
                      <a:pt x="701" y="1100"/>
                    </a:lnTo>
                    <a:lnTo>
                      <a:pt x="703" y="1094"/>
                    </a:lnTo>
                    <a:lnTo>
                      <a:pt x="703" y="1089"/>
                    </a:lnTo>
                    <a:lnTo>
                      <a:pt x="703" y="1084"/>
                    </a:lnTo>
                    <a:lnTo>
                      <a:pt x="703" y="1079"/>
                    </a:lnTo>
                    <a:lnTo>
                      <a:pt x="704" y="1074"/>
                    </a:lnTo>
                    <a:lnTo>
                      <a:pt x="707" y="1068"/>
                    </a:lnTo>
                    <a:lnTo>
                      <a:pt x="710" y="1064"/>
                    </a:lnTo>
                    <a:lnTo>
                      <a:pt x="710" y="1060"/>
                    </a:lnTo>
                    <a:lnTo>
                      <a:pt x="712" y="1057"/>
                    </a:lnTo>
                    <a:lnTo>
                      <a:pt x="713" y="1054"/>
                    </a:lnTo>
                    <a:lnTo>
                      <a:pt x="716" y="1050"/>
                    </a:lnTo>
                    <a:lnTo>
                      <a:pt x="720" y="1048"/>
                    </a:lnTo>
                    <a:lnTo>
                      <a:pt x="723" y="1044"/>
                    </a:lnTo>
                    <a:lnTo>
                      <a:pt x="725" y="1040"/>
                    </a:lnTo>
                    <a:lnTo>
                      <a:pt x="727" y="1036"/>
                    </a:lnTo>
                    <a:lnTo>
                      <a:pt x="728" y="1031"/>
                    </a:lnTo>
                    <a:lnTo>
                      <a:pt x="729" y="1027"/>
                    </a:lnTo>
                    <a:lnTo>
                      <a:pt x="731" y="1021"/>
                    </a:lnTo>
                    <a:lnTo>
                      <a:pt x="734" y="1018"/>
                    </a:lnTo>
                    <a:lnTo>
                      <a:pt x="734" y="1013"/>
                    </a:lnTo>
                    <a:lnTo>
                      <a:pt x="735" y="1009"/>
                    </a:lnTo>
                    <a:lnTo>
                      <a:pt x="736" y="1005"/>
                    </a:lnTo>
                    <a:lnTo>
                      <a:pt x="738" y="1002"/>
                    </a:lnTo>
                    <a:lnTo>
                      <a:pt x="741" y="998"/>
                    </a:lnTo>
                    <a:lnTo>
                      <a:pt x="744" y="995"/>
                    </a:lnTo>
                    <a:lnTo>
                      <a:pt x="748" y="993"/>
                    </a:lnTo>
                    <a:lnTo>
                      <a:pt x="753" y="992"/>
                    </a:lnTo>
                    <a:lnTo>
                      <a:pt x="756" y="989"/>
                    </a:lnTo>
                    <a:lnTo>
                      <a:pt x="757" y="985"/>
                    </a:lnTo>
                    <a:lnTo>
                      <a:pt x="755" y="980"/>
                    </a:lnTo>
                    <a:lnTo>
                      <a:pt x="755" y="976"/>
                    </a:lnTo>
                    <a:lnTo>
                      <a:pt x="755" y="972"/>
                    </a:lnTo>
                    <a:lnTo>
                      <a:pt x="757" y="968"/>
                    </a:lnTo>
                    <a:lnTo>
                      <a:pt x="760" y="965"/>
                    </a:lnTo>
                    <a:lnTo>
                      <a:pt x="762" y="961"/>
                    </a:lnTo>
                    <a:lnTo>
                      <a:pt x="765" y="958"/>
                    </a:lnTo>
                    <a:lnTo>
                      <a:pt x="766" y="955"/>
                    </a:lnTo>
                    <a:lnTo>
                      <a:pt x="768" y="951"/>
                    </a:lnTo>
                    <a:lnTo>
                      <a:pt x="767" y="947"/>
                    </a:lnTo>
                    <a:lnTo>
                      <a:pt x="770" y="943"/>
                    </a:lnTo>
                    <a:lnTo>
                      <a:pt x="772" y="940"/>
                    </a:lnTo>
                    <a:lnTo>
                      <a:pt x="775" y="935"/>
                    </a:lnTo>
                    <a:lnTo>
                      <a:pt x="777" y="932"/>
                    </a:lnTo>
                    <a:lnTo>
                      <a:pt x="779" y="928"/>
                    </a:lnTo>
                    <a:lnTo>
                      <a:pt x="780" y="924"/>
                    </a:lnTo>
                    <a:lnTo>
                      <a:pt x="781" y="920"/>
                    </a:lnTo>
                    <a:lnTo>
                      <a:pt x="782" y="916"/>
                    </a:lnTo>
                    <a:lnTo>
                      <a:pt x="786" y="911"/>
                    </a:lnTo>
                    <a:lnTo>
                      <a:pt x="790" y="905"/>
                    </a:lnTo>
                    <a:lnTo>
                      <a:pt x="794" y="899"/>
                    </a:lnTo>
                    <a:lnTo>
                      <a:pt x="798" y="894"/>
                    </a:lnTo>
                    <a:lnTo>
                      <a:pt x="801" y="888"/>
                    </a:lnTo>
                    <a:lnTo>
                      <a:pt x="804" y="882"/>
                    </a:lnTo>
                    <a:lnTo>
                      <a:pt x="807" y="876"/>
                    </a:lnTo>
                    <a:lnTo>
                      <a:pt x="810" y="870"/>
                    </a:lnTo>
                    <a:lnTo>
                      <a:pt x="812" y="867"/>
                    </a:lnTo>
                    <a:lnTo>
                      <a:pt x="815" y="865"/>
                    </a:lnTo>
                    <a:lnTo>
                      <a:pt x="817" y="861"/>
                    </a:lnTo>
                    <a:lnTo>
                      <a:pt x="819" y="858"/>
                    </a:lnTo>
                    <a:lnTo>
                      <a:pt x="820" y="856"/>
                    </a:lnTo>
                    <a:lnTo>
                      <a:pt x="822" y="853"/>
                    </a:lnTo>
                    <a:lnTo>
                      <a:pt x="822" y="850"/>
                    </a:lnTo>
                    <a:lnTo>
                      <a:pt x="822" y="848"/>
                    </a:lnTo>
                    <a:lnTo>
                      <a:pt x="828" y="843"/>
                    </a:lnTo>
                    <a:lnTo>
                      <a:pt x="831" y="839"/>
                    </a:lnTo>
                    <a:lnTo>
                      <a:pt x="834" y="834"/>
                    </a:lnTo>
                    <a:lnTo>
                      <a:pt x="839" y="834"/>
                    </a:lnTo>
                    <a:lnTo>
                      <a:pt x="840" y="830"/>
                    </a:lnTo>
                    <a:lnTo>
                      <a:pt x="842" y="824"/>
                    </a:lnTo>
                    <a:lnTo>
                      <a:pt x="844" y="820"/>
                    </a:lnTo>
                    <a:lnTo>
                      <a:pt x="844" y="815"/>
                    </a:lnTo>
                    <a:lnTo>
                      <a:pt x="846" y="811"/>
                    </a:lnTo>
                    <a:lnTo>
                      <a:pt x="847" y="807"/>
                    </a:lnTo>
                    <a:lnTo>
                      <a:pt x="848" y="803"/>
                    </a:lnTo>
                    <a:lnTo>
                      <a:pt x="851" y="798"/>
                    </a:lnTo>
                    <a:lnTo>
                      <a:pt x="851" y="793"/>
                    </a:lnTo>
                    <a:lnTo>
                      <a:pt x="854" y="789"/>
                    </a:lnTo>
                    <a:lnTo>
                      <a:pt x="858" y="785"/>
                    </a:lnTo>
                    <a:lnTo>
                      <a:pt x="858" y="779"/>
                    </a:lnTo>
                    <a:lnTo>
                      <a:pt x="861" y="777"/>
                    </a:lnTo>
                    <a:lnTo>
                      <a:pt x="863" y="775"/>
                    </a:lnTo>
                    <a:lnTo>
                      <a:pt x="865" y="770"/>
                    </a:lnTo>
                    <a:lnTo>
                      <a:pt x="867" y="767"/>
                    </a:lnTo>
                    <a:lnTo>
                      <a:pt x="868" y="764"/>
                    </a:lnTo>
                    <a:lnTo>
                      <a:pt x="871" y="760"/>
                    </a:lnTo>
                    <a:lnTo>
                      <a:pt x="873" y="758"/>
                    </a:lnTo>
                    <a:lnTo>
                      <a:pt x="876" y="755"/>
                    </a:lnTo>
                    <a:lnTo>
                      <a:pt x="880" y="751"/>
                    </a:lnTo>
                    <a:lnTo>
                      <a:pt x="882" y="747"/>
                    </a:lnTo>
                    <a:lnTo>
                      <a:pt x="884" y="741"/>
                    </a:lnTo>
                    <a:lnTo>
                      <a:pt x="888" y="736"/>
                    </a:lnTo>
                    <a:lnTo>
                      <a:pt x="891" y="732"/>
                    </a:lnTo>
                    <a:lnTo>
                      <a:pt x="894" y="730"/>
                    </a:lnTo>
                    <a:lnTo>
                      <a:pt x="899" y="728"/>
                    </a:lnTo>
                    <a:lnTo>
                      <a:pt x="904" y="729"/>
                    </a:lnTo>
                    <a:lnTo>
                      <a:pt x="906" y="730"/>
                    </a:lnTo>
                    <a:lnTo>
                      <a:pt x="907" y="732"/>
                    </a:lnTo>
                    <a:lnTo>
                      <a:pt x="908" y="732"/>
                    </a:lnTo>
                    <a:lnTo>
                      <a:pt x="910" y="732"/>
                    </a:lnTo>
                    <a:lnTo>
                      <a:pt x="910" y="729"/>
                    </a:lnTo>
                    <a:lnTo>
                      <a:pt x="909" y="725"/>
                    </a:lnTo>
                    <a:lnTo>
                      <a:pt x="909" y="722"/>
                    </a:lnTo>
                    <a:lnTo>
                      <a:pt x="909" y="718"/>
                    </a:lnTo>
                    <a:lnTo>
                      <a:pt x="909" y="715"/>
                    </a:lnTo>
                    <a:lnTo>
                      <a:pt x="910" y="711"/>
                    </a:lnTo>
                    <a:lnTo>
                      <a:pt x="912" y="708"/>
                    </a:lnTo>
                    <a:lnTo>
                      <a:pt x="915" y="705"/>
                    </a:lnTo>
                    <a:lnTo>
                      <a:pt x="917" y="706"/>
                    </a:lnTo>
                    <a:lnTo>
                      <a:pt x="919" y="706"/>
                    </a:lnTo>
                    <a:lnTo>
                      <a:pt x="920" y="708"/>
                    </a:lnTo>
                    <a:lnTo>
                      <a:pt x="921" y="709"/>
                    </a:lnTo>
                    <a:lnTo>
                      <a:pt x="926" y="706"/>
                    </a:lnTo>
                    <a:lnTo>
                      <a:pt x="932" y="707"/>
                    </a:lnTo>
                    <a:lnTo>
                      <a:pt x="938" y="708"/>
                    </a:lnTo>
                    <a:lnTo>
                      <a:pt x="943" y="703"/>
                    </a:lnTo>
                    <a:lnTo>
                      <a:pt x="942" y="695"/>
                    </a:lnTo>
                    <a:lnTo>
                      <a:pt x="945" y="691"/>
                    </a:lnTo>
                    <a:lnTo>
                      <a:pt x="949" y="688"/>
                    </a:lnTo>
                    <a:lnTo>
                      <a:pt x="947" y="682"/>
                    </a:lnTo>
                    <a:lnTo>
                      <a:pt x="948" y="680"/>
                    </a:lnTo>
                    <a:lnTo>
                      <a:pt x="948" y="679"/>
                    </a:lnTo>
                    <a:lnTo>
                      <a:pt x="948" y="678"/>
                    </a:lnTo>
                    <a:lnTo>
                      <a:pt x="947" y="677"/>
                    </a:lnTo>
                    <a:lnTo>
                      <a:pt x="945" y="678"/>
                    </a:lnTo>
                    <a:lnTo>
                      <a:pt x="943" y="679"/>
                    </a:lnTo>
                    <a:lnTo>
                      <a:pt x="942" y="678"/>
                    </a:lnTo>
                    <a:lnTo>
                      <a:pt x="940" y="674"/>
                    </a:lnTo>
                    <a:lnTo>
                      <a:pt x="941" y="668"/>
                    </a:lnTo>
                    <a:lnTo>
                      <a:pt x="943" y="663"/>
                    </a:lnTo>
                    <a:lnTo>
                      <a:pt x="945" y="658"/>
                    </a:lnTo>
                    <a:lnTo>
                      <a:pt x="949" y="655"/>
                    </a:lnTo>
                    <a:lnTo>
                      <a:pt x="953" y="652"/>
                    </a:lnTo>
                    <a:lnTo>
                      <a:pt x="957" y="650"/>
                    </a:lnTo>
                    <a:lnTo>
                      <a:pt x="961" y="653"/>
                    </a:lnTo>
                    <a:lnTo>
                      <a:pt x="965" y="649"/>
                    </a:lnTo>
                    <a:lnTo>
                      <a:pt x="971" y="647"/>
                    </a:lnTo>
                    <a:lnTo>
                      <a:pt x="975" y="643"/>
                    </a:lnTo>
                    <a:lnTo>
                      <a:pt x="976" y="635"/>
                    </a:lnTo>
                    <a:lnTo>
                      <a:pt x="973" y="635"/>
                    </a:lnTo>
                    <a:lnTo>
                      <a:pt x="971" y="633"/>
                    </a:lnTo>
                    <a:lnTo>
                      <a:pt x="970" y="631"/>
                    </a:lnTo>
                    <a:lnTo>
                      <a:pt x="970" y="627"/>
                    </a:lnTo>
                    <a:lnTo>
                      <a:pt x="975" y="624"/>
                    </a:lnTo>
                    <a:lnTo>
                      <a:pt x="975" y="618"/>
                    </a:lnTo>
                    <a:lnTo>
                      <a:pt x="976" y="612"/>
                    </a:lnTo>
                    <a:lnTo>
                      <a:pt x="981" y="608"/>
                    </a:lnTo>
                    <a:lnTo>
                      <a:pt x="987" y="603"/>
                    </a:lnTo>
                    <a:lnTo>
                      <a:pt x="990" y="597"/>
                    </a:lnTo>
                    <a:lnTo>
                      <a:pt x="994" y="592"/>
                    </a:lnTo>
                    <a:lnTo>
                      <a:pt x="1001" y="591"/>
                    </a:lnTo>
                    <a:lnTo>
                      <a:pt x="1006" y="588"/>
                    </a:lnTo>
                    <a:lnTo>
                      <a:pt x="1012" y="586"/>
                    </a:lnTo>
                    <a:lnTo>
                      <a:pt x="1017" y="584"/>
                    </a:lnTo>
                    <a:lnTo>
                      <a:pt x="1020" y="580"/>
                    </a:lnTo>
                    <a:lnTo>
                      <a:pt x="1019" y="576"/>
                    </a:lnTo>
                    <a:lnTo>
                      <a:pt x="1018" y="572"/>
                    </a:lnTo>
                    <a:lnTo>
                      <a:pt x="1018" y="569"/>
                    </a:lnTo>
                    <a:lnTo>
                      <a:pt x="1018" y="565"/>
                    </a:lnTo>
                    <a:lnTo>
                      <a:pt x="1023" y="564"/>
                    </a:lnTo>
                    <a:lnTo>
                      <a:pt x="1027" y="563"/>
                    </a:lnTo>
                    <a:lnTo>
                      <a:pt x="1032" y="563"/>
                    </a:lnTo>
                    <a:lnTo>
                      <a:pt x="1035" y="560"/>
                    </a:lnTo>
                    <a:lnTo>
                      <a:pt x="1033" y="559"/>
                    </a:lnTo>
                    <a:lnTo>
                      <a:pt x="1029" y="558"/>
                    </a:lnTo>
                    <a:lnTo>
                      <a:pt x="1028" y="555"/>
                    </a:lnTo>
                    <a:lnTo>
                      <a:pt x="1029" y="552"/>
                    </a:lnTo>
                    <a:lnTo>
                      <a:pt x="1032" y="552"/>
                    </a:lnTo>
                    <a:lnTo>
                      <a:pt x="1035" y="552"/>
                    </a:lnTo>
                    <a:lnTo>
                      <a:pt x="1039" y="550"/>
                    </a:lnTo>
                    <a:lnTo>
                      <a:pt x="1042" y="548"/>
                    </a:lnTo>
                    <a:lnTo>
                      <a:pt x="1042" y="545"/>
                    </a:lnTo>
                    <a:lnTo>
                      <a:pt x="1043" y="543"/>
                    </a:lnTo>
                    <a:lnTo>
                      <a:pt x="1045" y="541"/>
                    </a:lnTo>
                    <a:lnTo>
                      <a:pt x="1047" y="540"/>
                    </a:lnTo>
                    <a:lnTo>
                      <a:pt x="1053" y="539"/>
                    </a:lnTo>
                    <a:lnTo>
                      <a:pt x="1056" y="535"/>
                    </a:lnTo>
                    <a:lnTo>
                      <a:pt x="1060" y="532"/>
                    </a:lnTo>
                    <a:lnTo>
                      <a:pt x="1063" y="526"/>
                    </a:lnTo>
                    <a:lnTo>
                      <a:pt x="1067" y="522"/>
                    </a:lnTo>
                    <a:lnTo>
                      <a:pt x="1071" y="518"/>
                    </a:lnTo>
                    <a:lnTo>
                      <a:pt x="1075" y="515"/>
                    </a:lnTo>
                    <a:lnTo>
                      <a:pt x="1081" y="513"/>
                    </a:lnTo>
                    <a:lnTo>
                      <a:pt x="1083" y="511"/>
                    </a:lnTo>
                    <a:lnTo>
                      <a:pt x="1082" y="509"/>
                    </a:lnTo>
                    <a:lnTo>
                      <a:pt x="1081" y="507"/>
                    </a:lnTo>
                    <a:lnTo>
                      <a:pt x="1081" y="505"/>
                    </a:lnTo>
                    <a:lnTo>
                      <a:pt x="1088" y="505"/>
                    </a:lnTo>
                    <a:lnTo>
                      <a:pt x="1092" y="500"/>
                    </a:lnTo>
                    <a:lnTo>
                      <a:pt x="1094" y="494"/>
                    </a:lnTo>
                    <a:lnTo>
                      <a:pt x="1098" y="489"/>
                    </a:lnTo>
                    <a:lnTo>
                      <a:pt x="1102" y="490"/>
                    </a:lnTo>
                    <a:lnTo>
                      <a:pt x="1106" y="490"/>
                    </a:lnTo>
                    <a:lnTo>
                      <a:pt x="1110" y="490"/>
                    </a:lnTo>
                    <a:lnTo>
                      <a:pt x="1115" y="490"/>
                    </a:lnTo>
                    <a:lnTo>
                      <a:pt x="1117" y="490"/>
                    </a:lnTo>
                    <a:lnTo>
                      <a:pt x="1121" y="490"/>
                    </a:lnTo>
                    <a:lnTo>
                      <a:pt x="1123" y="494"/>
                    </a:lnTo>
                    <a:lnTo>
                      <a:pt x="1124" y="497"/>
                    </a:lnTo>
                    <a:lnTo>
                      <a:pt x="1126" y="498"/>
                    </a:lnTo>
                    <a:lnTo>
                      <a:pt x="1127" y="500"/>
                    </a:lnTo>
                    <a:lnTo>
                      <a:pt x="1128" y="500"/>
                    </a:lnTo>
                    <a:lnTo>
                      <a:pt x="1130" y="501"/>
                    </a:lnTo>
                    <a:lnTo>
                      <a:pt x="1130" y="498"/>
                    </a:lnTo>
                    <a:lnTo>
                      <a:pt x="1132" y="494"/>
                    </a:lnTo>
                    <a:lnTo>
                      <a:pt x="1134" y="490"/>
                    </a:lnTo>
                    <a:lnTo>
                      <a:pt x="1136" y="489"/>
                    </a:lnTo>
                    <a:lnTo>
                      <a:pt x="1137" y="492"/>
                    </a:lnTo>
                    <a:lnTo>
                      <a:pt x="1139" y="495"/>
                    </a:lnTo>
                    <a:lnTo>
                      <a:pt x="1143" y="496"/>
                    </a:lnTo>
                    <a:lnTo>
                      <a:pt x="1147" y="496"/>
                    </a:lnTo>
                    <a:lnTo>
                      <a:pt x="1151" y="496"/>
                    </a:lnTo>
                    <a:lnTo>
                      <a:pt x="1154" y="496"/>
                    </a:lnTo>
                    <a:lnTo>
                      <a:pt x="1157" y="498"/>
                    </a:lnTo>
                    <a:lnTo>
                      <a:pt x="1160" y="501"/>
                    </a:lnTo>
                    <a:lnTo>
                      <a:pt x="1161" y="503"/>
                    </a:lnTo>
                    <a:lnTo>
                      <a:pt x="1162" y="503"/>
                    </a:lnTo>
                    <a:lnTo>
                      <a:pt x="1165" y="503"/>
                    </a:lnTo>
                    <a:lnTo>
                      <a:pt x="1166" y="503"/>
                    </a:lnTo>
                    <a:lnTo>
                      <a:pt x="1165" y="506"/>
                    </a:lnTo>
                    <a:lnTo>
                      <a:pt x="1166" y="509"/>
                    </a:lnTo>
                    <a:lnTo>
                      <a:pt x="1166" y="513"/>
                    </a:lnTo>
                    <a:lnTo>
                      <a:pt x="1163" y="515"/>
                    </a:lnTo>
                    <a:lnTo>
                      <a:pt x="1166" y="518"/>
                    </a:lnTo>
                    <a:lnTo>
                      <a:pt x="1169" y="523"/>
                    </a:lnTo>
                    <a:lnTo>
                      <a:pt x="1169" y="528"/>
                    </a:lnTo>
                    <a:lnTo>
                      <a:pt x="1169" y="533"/>
                    </a:lnTo>
                    <a:lnTo>
                      <a:pt x="1167" y="536"/>
                    </a:lnTo>
                    <a:lnTo>
                      <a:pt x="1168" y="541"/>
                    </a:lnTo>
                    <a:lnTo>
                      <a:pt x="1168" y="544"/>
                    </a:lnTo>
                    <a:lnTo>
                      <a:pt x="1165" y="548"/>
                    </a:lnTo>
                    <a:lnTo>
                      <a:pt x="1168" y="552"/>
                    </a:lnTo>
                    <a:lnTo>
                      <a:pt x="1168" y="556"/>
                    </a:lnTo>
                    <a:lnTo>
                      <a:pt x="1166" y="559"/>
                    </a:lnTo>
                    <a:lnTo>
                      <a:pt x="1163" y="563"/>
                    </a:lnTo>
                    <a:lnTo>
                      <a:pt x="1161" y="566"/>
                    </a:lnTo>
                    <a:lnTo>
                      <a:pt x="1159" y="569"/>
                    </a:lnTo>
                    <a:lnTo>
                      <a:pt x="1158" y="573"/>
                    </a:lnTo>
                    <a:lnTo>
                      <a:pt x="1160" y="577"/>
                    </a:lnTo>
                    <a:lnTo>
                      <a:pt x="1160" y="580"/>
                    </a:lnTo>
                    <a:lnTo>
                      <a:pt x="1159" y="583"/>
                    </a:lnTo>
                    <a:lnTo>
                      <a:pt x="1158" y="586"/>
                    </a:lnTo>
                    <a:lnTo>
                      <a:pt x="1156" y="587"/>
                    </a:lnTo>
                    <a:lnTo>
                      <a:pt x="1153" y="585"/>
                    </a:lnTo>
                    <a:lnTo>
                      <a:pt x="1151" y="582"/>
                    </a:lnTo>
                    <a:lnTo>
                      <a:pt x="1148" y="579"/>
                    </a:lnTo>
                    <a:lnTo>
                      <a:pt x="1145" y="576"/>
                    </a:lnTo>
                    <a:lnTo>
                      <a:pt x="1143" y="580"/>
                    </a:lnTo>
                    <a:lnTo>
                      <a:pt x="1139" y="582"/>
                    </a:lnTo>
                    <a:lnTo>
                      <a:pt x="1139" y="586"/>
                    </a:lnTo>
                    <a:lnTo>
                      <a:pt x="1143" y="590"/>
                    </a:lnTo>
                    <a:lnTo>
                      <a:pt x="1143" y="594"/>
                    </a:lnTo>
                    <a:lnTo>
                      <a:pt x="1142" y="598"/>
                    </a:lnTo>
                    <a:lnTo>
                      <a:pt x="1141" y="603"/>
                    </a:lnTo>
                    <a:lnTo>
                      <a:pt x="1139" y="607"/>
                    </a:lnTo>
                    <a:lnTo>
                      <a:pt x="1139" y="611"/>
                    </a:lnTo>
                    <a:lnTo>
                      <a:pt x="1139" y="615"/>
                    </a:lnTo>
                    <a:lnTo>
                      <a:pt x="1141" y="618"/>
                    </a:lnTo>
                    <a:lnTo>
                      <a:pt x="1143" y="622"/>
                    </a:lnTo>
                    <a:lnTo>
                      <a:pt x="1143" y="625"/>
                    </a:lnTo>
                    <a:lnTo>
                      <a:pt x="1143" y="627"/>
                    </a:lnTo>
                    <a:lnTo>
                      <a:pt x="1143" y="629"/>
                    </a:lnTo>
                    <a:lnTo>
                      <a:pt x="1145" y="631"/>
                    </a:lnTo>
                    <a:lnTo>
                      <a:pt x="1145" y="627"/>
                    </a:lnTo>
                    <a:lnTo>
                      <a:pt x="1146" y="623"/>
                    </a:lnTo>
                    <a:lnTo>
                      <a:pt x="1147" y="620"/>
                    </a:lnTo>
                    <a:lnTo>
                      <a:pt x="1152" y="618"/>
                    </a:lnTo>
                    <a:lnTo>
                      <a:pt x="1153" y="619"/>
                    </a:lnTo>
                    <a:lnTo>
                      <a:pt x="1156" y="619"/>
                    </a:lnTo>
                    <a:lnTo>
                      <a:pt x="1158" y="620"/>
                    </a:lnTo>
                    <a:lnTo>
                      <a:pt x="1160" y="622"/>
                    </a:lnTo>
                    <a:lnTo>
                      <a:pt x="1157" y="626"/>
                    </a:lnTo>
                    <a:lnTo>
                      <a:pt x="1154" y="631"/>
                    </a:lnTo>
                    <a:lnTo>
                      <a:pt x="1153" y="634"/>
                    </a:lnTo>
                    <a:lnTo>
                      <a:pt x="1154" y="640"/>
                    </a:lnTo>
                    <a:lnTo>
                      <a:pt x="1156" y="640"/>
                    </a:lnTo>
                    <a:lnTo>
                      <a:pt x="1158" y="638"/>
                    </a:lnTo>
                    <a:lnTo>
                      <a:pt x="1159" y="635"/>
                    </a:lnTo>
                    <a:lnTo>
                      <a:pt x="1161" y="636"/>
                    </a:lnTo>
                    <a:lnTo>
                      <a:pt x="1157" y="643"/>
                    </a:lnTo>
                    <a:lnTo>
                      <a:pt x="1154" y="649"/>
                    </a:lnTo>
                    <a:lnTo>
                      <a:pt x="1150" y="654"/>
                    </a:lnTo>
                    <a:lnTo>
                      <a:pt x="1143" y="655"/>
                    </a:lnTo>
                    <a:lnTo>
                      <a:pt x="1141" y="653"/>
                    </a:lnTo>
                    <a:lnTo>
                      <a:pt x="1137" y="654"/>
                    </a:lnTo>
                    <a:lnTo>
                      <a:pt x="1132" y="655"/>
                    </a:lnTo>
                    <a:lnTo>
                      <a:pt x="1128" y="655"/>
                    </a:lnTo>
                    <a:lnTo>
                      <a:pt x="1126" y="659"/>
                    </a:lnTo>
                    <a:lnTo>
                      <a:pt x="1124" y="663"/>
                    </a:lnTo>
                    <a:lnTo>
                      <a:pt x="1124" y="668"/>
                    </a:lnTo>
                    <a:lnTo>
                      <a:pt x="1124" y="672"/>
                    </a:lnTo>
                    <a:lnTo>
                      <a:pt x="1124" y="677"/>
                    </a:lnTo>
                    <a:lnTo>
                      <a:pt x="1124" y="681"/>
                    </a:lnTo>
                    <a:lnTo>
                      <a:pt x="1124" y="686"/>
                    </a:lnTo>
                    <a:lnTo>
                      <a:pt x="1124" y="690"/>
                    </a:lnTo>
                    <a:lnTo>
                      <a:pt x="1127" y="694"/>
                    </a:lnTo>
                    <a:lnTo>
                      <a:pt x="1130" y="695"/>
                    </a:lnTo>
                    <a:lnTo>
                      <a:pt x="1134" y="696"/>
                    </a:lnTo>
                    <a:lnTo>
                      <a:pt x="1133" y="700"/>
                    </a:lnTo>
                    <a:lnTo>
                      <a:pt x="1130" y="702"/>
                    </a:lnTo>
                    <a:lnTo>
                      <a:pt x="1128" y="702"/>
                    </a:lnTo>
                    <a:lnTo>
                      <a:pt x="1124" y="702"/>
                    </a:lnTo>
                    <a:lnTo>
                      <a:pt x="1121" y="700"/>
                    </a:lnTo>
                    <a:lnTo>
                      <a:pt x="1121" y="696"/>
                    </a:lnTo>
                    <a:lnTo>
                      <a:pt x="1120" y="693"/>
                    </a:lnTo>
                    <a:lnTo>
                      <a:pt x="1119" y="690"/>
                    </a:lnTo>
                    <a:lnTo>
                      <a:pt x="1116" y="689"/>
                    </a:lnTo>
                    <a:lnTo>
                      <a:pt x="1115" y="687"/>
                    </a:lnTo>
                    <a:lnTo>
                      <a:pt x="1113" y="687"/>
                    </a:lnTo>
                    <a:lnTo>
                      <a:pt x="1111" y="687"/>
                    </a:lnTo>
                    <a:lnTo>
                      <a:pt x="1109" y="687"/>
                    </a:lnTo>
                    <a:lnTo>
                      <a:pt x="1107" y="691"/>
                    </a:lnTo>
                    <a:lnTo>
                      <a:pt x="1107" y="695"/>
                    </a:lnTo>
                    <a:lnTo>
                      <a:pt x="1109" y="698"/>
                    </a:lnTo>
                    <a:lnTo>
                      <a:pt x="1111" y="700"/>
                    </a:lnTo>
                    <a:lnTo>
                      <a:pt x="1115" y="703"/>
                    </a:lnTo>
                    <a:lnTo>
                      <a:pt x="1117" y="706"/>
                    </a:lnTo>
                    <a:lnTo>
                      <a:pt x="1117" y="709"/>
                    </a:lnTo>
                    <a:lnTo>
                      <a:pt x="1117" y="714"/>
                    </a:lnTo>
                    <a:lnTo>
                      <a:pt x="1120" y="718"/>
                    </a:lnTo>
                    <a:lnTo>
                      <a:pt x="1120" y="723"/>
                    </a:lnTo>
                    <a:lnTo>
                      <a:pt x="1119" y="728"/>
                    </a:lnTo>
                    <a:lnTo>
                      <a:pt x="1119" y="732"/>
                    </a:lnTo>
                    <a:lnTo>
                      <a:pt x="1116" y="735"/>
                    </a:lnTo>
                    <a:lnTo>
                      <a:pt x="1115" y="740"/>
                    </a:lnTo>
                    <a:lnTo>
                      <a:pt x="1113" y="743"/>
                    </a:lnTo>
                    <a:lnTo>
                      <a:pt x="1111" y="748"/>
                    </a:lnTo>
                    <a:lnTo>
                      <a:pt x="1117" y="748"/>
                    </a:lnTo>
                    <a:lnTo>
                      <a:pt x="1118" y="751"/>
                    </a:lnTo>
                    <a:lnTo>
                      <a:pt x="1118" y="756"/>
                    </a:lnTo>
                    <a:lnTo>
                      <a:pt x="1116" y="760"/>
                    </a:lnTo>
                    <a:lnTo>
                      <a:pt x="1114" y="761"/>
                    </a:lnTo>
                    <a:lnTo>
                      <a:pt x="1111" y="761"/>
                    </a:lnTo>
                    <a:lnTo>
                      <a:pt x="1107" y="761"/>
                    </a:lnTo>
                    <a:lnTo>
                      <a:pt x="1104" y="761"/>
                    </a:lnTo>
                    <a:lnTo>
                      <a:pt x="1102" y="766"/>
                    </a:lnTo>
                    <a:lnTo>
                      <a:pt x="1100" y="771"/>
                    </a:lnTo>
                    <a:lnTo>
                      <a:pt x="1098" y="777"/>
                    </a:lnTo>
                    <a:lnTo>
                      <a:pt x="1098" y="783"/>
                    </a:lnTo>
                    <a:lnTo>
                      <a:pt x="1096" y="786"/>
                    </a:lnTo>
                    <a:lnTo>
                      <a:pt x="1098" y="791"/>
                    </a:lnTo>
                    <a:lnTo>
                      <a:pt x="1100" y="796"/>
                    </a:lnTo>
                    <a:lnTo>
                      <a:pt x="1094" y="800"/>
                    </a:lnTo>
                    <a:lnTo>
                      <a:pt x="1092" y="803"/>
                    </a:lnTo>
                    <a:lnTo>
                      <a:pt x="1091" y="806"/>
                    </a:lnTo>
                    <a:lnTo>
                      <a:pt x="1089" y="809"/>
                    </a:lnTo>
                    <a:lnTo>
                      <a:pt x="1085" y="810"/>
                    </a:lnTo>
                    <a:lnTo>
                      <a:pt x="1085" y="807"/>
                    </a:lnTo>
                    <a:lnTo>
                      <a:pt x="1083" y="806"/>
                    </a:lnTo>
                    <a:lnTo>
                      <a:pt x="1081" y="805"/>
                    </a:lnTo>
                    <a:lnTo>
                      <a:pt x="1079" y="805"/>
                    </a:lnTo>
                    <a:lnTo>
                      <a:pt x="1078" y="805"/>
                    </a:lnTo>
                    <a:lnTo>
                      <a:pt x="1078" y="807"/>
                    </a:lnTo>
                    <a:lnTo>
                      <a:pt x="1078" y="809"/>
                    </a:lnTo>
                    <a:lnTo>
                      <a:pt x="1078" y="811"/>
                    </a:lnTo>
                    <a:lnTo>
                      <a:pt x="1081" y="812"/>
                    </a:lnTo>
                    <a:lnTo>
                      <a:pt x="1085" y="812"/>
                    </a:lnTo>
                    <a:lnTo>
                      <a:pt x="1090" y="811"/>
                    </a:lnTo>
                    <a:lnTo>
                      <a:pt x="1096" y="811"/>
                    </a:lnTo>
                    <a:lnTo>
                      <a:pt x="1098" y="808"/>
                    </a:lnTo>
                    <a:lnTo>
                      <a:pt x="1100" y="805"/>
                    </a:lnTo>
                    <a:lnTo>
                      <a:pt x="1102" y="805"/>
                    </a:lnTo>
                    <a:lnTo>
                      <a:pt x="1106" y="805"/>
                    </a:lnTo>
                    <a:lnTo>
                      <a:pt x="1108" y="807"/>
                    </a:lnTo>
                    <a:lnTo>
                      <a:pt x="1109" y="809"/>
                    </a:lnTo>
                    <a:lnTo>
                      <a:pt x="1110" y="811"/>
                    </a:lnTo>
                    <a:lnTo>
                      <a:pt x="1111" y="813"/>
                    </a:lnTo>
                    <a:lnTo>
                      <a:pt x="1112" y="811"/>
                    </a:lnTo>
                    <a:lnTo>
                      <a:pt x="1113" y="809"/>
                    </a:lnTo>
                    <a:lnTo>
                      <a:pt x="1113" y="807"/>
                    </a:lnTo>
                    <a:lnTo>
                      <a:pt x="1113" y="805"/>
                    </a:lnTo>
                    <a:lnTo>
                      <a:pt x="1109" y="801"/>
                    </a:lnTo>
                    <a:lnTo>
                      <a:pt x="1105" y="798"/>
                    </a:lnTo>
                    <a:lnTo>
                      <a:pt x="1101" y="796"/>
                    </a:lnTo>
                    <a:lnTo>
                      <a:pt x="1103" y="791"/>
                    </a:lnTo>
                    <a:lnTo>
                      <a:pt x="1106" y="789"/>
                    </a:lnTo>
                    <a:lnTo>
                      <a:pt x="1109" y="786"/>
                    </a:lnTo>
                    <a:lnTo>
                      <a:pt x="1110" y="783"/>
                    </a:lnTo>
                    <a:lnTo>
                      <a:pt x="1111" y="779"/>
                    </a:lnTo>
                    <a:lnTo>
                      <a:pt x="1112" y="775"/>
                    </a:lnTo>
                    <a:lnTo>
                      <a:pt x="1113" y="771"/>
                    </a:lnTo>
                    <a:lnTo>
                      <a:pt x="1115" y="768"/>
                    </a:lnTo>
                    <a:lnTo>
                      <a:pt x="1116" y="764"/>
                    </a:lnTo>
                    <a:lnTo>
                      <a:pt x="1119" y="765"/>
                    </a:lnTo>
                    <a:lnTo>
                      <a:pt x="1120" y="768"/>
                    </a:lnTo>
                    <a:lnTo>
                      <a:pt x="1121" y="772"/>
                    </a:lnTo>
                    <a:lnTo>
                      <a:pt x="1123" y="775"/>
                    </a:lnTo>
                    <a:lnTo>
                      <a:pt x="1123" y="779"/>
                    </a:lnTo>
                    <a:lnTo>
                      <a:pt x="1124" y="783"/>
                    </a:lnTo>
                    <a:lnTo>
                      <a:pt x="1125" y="787"/>
                    </a:lnTo>
                    <a:lnTo>
                      <a:pt x="1126" y="790"/>
                    </a:lnTo>
                    <a:lnTo>
                      <a:pt x="1127" y="795"/>
                    </a:lnTo>
                    <a:lnTo>
                      <a:pt x="1127" y="798"/>
                    </a:lnTo>
                    <a:lnTo>
                      <a:pt x="1126" y="802"/>
                    </a:lnTo>
                    <a:lnTo>
                      <a:pt x="1124" y="805"/>
                    </a:lnTo>
                    <a:lnTo>
                      <a:pt x="1124" y="810"/>
                    </a:lnTo>
                    <a:lnTo>
                      <a:pt x="1124" y="814"/>
                    </a:lnTo>
                    <a:lnTo>
                      <a:pt x="1124" y="819"/>
                    </a:lnTo>
                    <a:lnTo>
                      <a:pt x="1124" y="822"/>
                    </a:lnTo>
                    <a:lnTo>
                      <a:pt x="1124" y="826"/>
                    </a:lnTo>
                    <a:lnTo>
                      <a:pt x="1124" y="830"/>
                    </a:lnTo>
                    <a:lnTo>
                      <a:pt x="1125" y="834"/>
                    </a:lnTo>
                    <a:lnTo>
                      <a:pt x="1126" y="838"/>
                    </a:lnTo>
                    <a:lnTo>
                      <a:pt x="1129" y="841"/>
                    </a:lnTo>
                    <a:lnTo>
                      <a:pt x="1132" y="839"/>
                    </a:lnTo>
                    <a:lnTo>
                      <a:pt x="1133" y="837"/>
                    </a:lnTo>
                    <a:lnTo>
                      <a:pt x="1135" y="834"/>
                    </a:lnTo>
                    <a:lnTo>
                      <a:pt x="1137" y="833"/>
                    </a:lnTo>
                    <a:lnTo>
                      <a:pt x="1138" y="833"/>
                    </a:lnTo>
                    <a:lnTo>
                      <a:pt x="1139" y="833"/>
                    </a:lnTo>
                    <a:lnTo>
                      <a:pt x="1141" y="834"/>
                    </a:lnTo>
                    <a:lnTo>
                      <a:pt x="1141" y="835"/>
                    </a:lnTo>
                    <a:lnTo>
                      <a:pt x="1142" y="835"/>
                    </a:lnTo>
                    <a:lnTo>
                      <a:pt x="1143" y="835"/>
                    </a:lnTo>
                    <a:lnTo>
                      <a:pt x="1143" y="834"/>
                    </a:lnTo>
                    <a:lnTo>
                      <a:pt x="1145" y="831"/>
                    </a:lnTo>
                    <a:lnTo>
                      <a:pt x="1147" y="828"/>
                    </a:lnTo>
                    <a:lnTo>
                      <a:pt x="1147" y="824"/>
                    </a:lnTo>
                    <a:lnTo>
                      <a:pt x="1147" y="821"/>
                    </a:lnTo>
                    <a:lnTo>
                      <a:pt x="1148" y="818"/>
                    </a:lnTo>
                    <a:lnTo>
                      <a:pt x="1149" y="815"/>
                    </a:lnTo>
                    <a:lnTo>
                      <a:pt x="1151" y="812"/>
                    </a:lnTo>
                    <a:lnTo>
                      <a:pt x="1153" y="810"/>
                    </a:lnTo>
                    <a:lnTo>
                      <a:pt x="1154" y="812"/>
                    </a:lnTo>
                    <a:lnTo>
                      <a:pt x="1154" y="814"/>
                    </a:lnTo>
                    <a:lnTo>
                      <a:pt x="1154" y="817"/>
                    </a:lnTo>
                    <a:lnTo>
                      <a:pt x="1158" y="818"/>
                    </a:lnTo>
                    <a:lnTo>
                      <a:pt x="1160" y="818"/>
                    </a:lnTo>
                    <a:lnTo>
                      <a:pt x="1160" y="817"/>
                    </a:lnTo>
                    <a:lnTo>
                      <a:pt x="1162" y="815"/>
                    </a:lnTo>
                    <a:lnTo>
                      <a:pt x="1163" y="810"/>
                    </a:lnTo>
                    <a:lnTo>
                      <a:pt x="1162" y="805"/>
                    </a:lnTo>
                    <a:lnTo>
                      <a:pt x="1160" y="802"/>
                    </a:lnTo>
                    <a:lnTo>
                      <a:pt x="1158" y="797"/>
                    </a:lnTo>
                    <a:lnTo>
                      <a:pt x="1156" y="794"/>
                    </a:lnTo>
                    <a:lnTo>
                      <a:pt x="1156" y="790"/>
                    </a:lnTo>
                    <a:lnTo>
                      <a:pt x="1158" y="786"/>
                    </a:lnTo>
                    <a:lnTo>
                      <a:pt x="1163" y="783"/>
                    </a:lnTo>
                    <a:lnTo>
                      <a:pt x="1165" y="777"/>
                    </a:lnTo>
                    <a:lnTo>
                      <a:pt x="1169" y="773"/>
                    </a:lnTo>
                    <a:lnTo>
                      <a:pt x="1173" y="769"/>
                    </a:lnTo>
                    <a:lnTo>
                      <a:pt x="1174" y="763"/>
                    </a:lnTo>
                    <a:lnTo>
                      <a:pt x="1178" y="761"/>
                    </a:lnTo>
                    <a:lnTo>
                      <a:pt x="1182" y="761"/>
                    </a:lnTo>
                    <a:lnTo>
                      <a:pt x="1184" y="760"/>
                    </a:lnTo>
                    <a:lnTo>
                      <a:pt x="1182" y="758"/>
                    </a:lnTo>
                    <a:lnTo>
                      <a:pt x="1181" y="753"/>
                    </a:lnTo>
                    <a:lnTo>
                      <a:pt x="1182" y="751"/>
                    </a:lnTo>
                    <a:lnTo>
                      <a:pt x="1182" y="748"/>
                    </a:lnTo>
                    <a:lnTo>
                      <a:pt x="1184" y="745"/>
                    </a:lnTo>
                    <a:lnTo>
                      <a:pt x="1185" y="742"/>
                    </a:lnTo>
                    <a:lnTo>
                      <a:pt x="1187" y="739"/>
                    </a:lnTo>
                    <a:lnTo>
                      <a:pt x="1188" y="736"/>
                    </a:lnTo>
                    <a:lnTo>
                      <a:pt x="1188" y="732"/>
                    </a:lnTo>
                    <a:lnTo>
                      <a:pt x="1191" y="732"/>
                    </a:lnTo>
                    <a:lnTo>
                      <a:pt x="1193" y="731"/>
                    </a:lnTo>
                    <a:lnTo>
                      <a:pt x="1196" y="730"/>
                    </a:lnTo>
                    <a:lnTo>
                      <a:pt x="1197" y="728"/>
                    </a:lnTo>
                    <a:lnTo>
                      <a:pt x="1196" y="725"/>
                    </a:lnTo>
                    <a:lnTo>
                      <a:pt x="1196" y="722"/>
                    </a:lnTo>
                    <a:lnTo>
                      <a:pt x="1197" y="719"/>
                    </a:lnTo>
                    <a:lnTo>
                      <a:pt x="1197" y="717"/>
                    </a:lnTo>
                    <a:lnTo>
                      <a:pt x="1199" y="715"/>
                    </a:lnTo>
                    <a:lnTo>
                      <a:pt x="1199" y="712"/>
                    </a:lnTo>
                    <a:lnTo>
                      <a:pt x="1200" y="708"/>
                    </a:lnTo>
                    <a:lnTo>
                      <a:pt x="1200" y="706"/>
                    </a:lnTo>
                    <a:lnTo>
                      <a:pt x="1203" y="704"/>
                    </a:lnTo>
                    <a:lnTo>
                      <a:pt x="1206" y="700"/>
                    </a:lnTo>
                    <a:lnTo>
                      <a:pt x="1208" y="698"/>
                    </a:lnTo>
                    <a:lnTo>
                      <a:pt x="1209" y="695"/>
                    </a:lnTo>
                    <a:lnTo>
                      <a:pt x="1210" y="691"/>
                    </a:lnTo>
                    <a:lnTo>
                      <a:pt x="1210" y="688"/>
                    </a:lnTo>
                    <a:lnTo>
                      <a:pt x="1211" y="685"/>
                    </a:lnTo>
                    <a:lnTo>
                      <a:pt x="1211" y="680"/>
                    </a:lnTo>
                    <a:lnTo>
                      <a:pt x="1214" y="677"/>
                    </a:lnTo>
                    <a:lnTo>
                      <a:pt x="1215" y="673"/>
                    </a:lnTo>
                    <a:lnTo>
                      <a:pt x="1217" y="670"/>
                    </a:lnTo>
                    <a:lnTo>
                      <a:pt x="1219" y="665"/>
                    </a:lnTo>
                    <a:lnTo>
                      <a:pt x="1221" y="661"/>
                    </a:lnTo>
                    <a:lnTo>
                      <a:pt x="1223" y="658"/>
                    </a:lnTo>
                    <a:lnTo>
                      <a:pt x="1224" y="654"/>
                    </a:lnTo>
                    <a:lnTo>
                      <a:pt x="1225" y="650"/>
                    </a:lnTo>
                    <a:lnTo>
                      <a:pt x="1232" y="648"/>
                    </a:lnTo>
                    <a:lnTo>
                      <a:pt x="1236" y="644"/>
                    </a:lnTo>
                    <a:lnTo>
                      <a:pt x="1239" y="640"/>
                    </a:lnTo>
                    <a:lnTo>
                      <a:pt x="1241" y="634"/>
                    </a:lnTo>
                    <a:lnTo>
                      <a:pt x="1242" y="628"/>
                    </a:lnTo>
                    <a:lnTo>
                      <a:pt x="1244" y="623"/>
                    </a:lnTo>
                    <a:lnTo>
                      <a:pt x="1246" y="618"/>
                    </a:lnTo>
                    <a:lnTo>
                      <a:pt x="1251" y="615"/>
                    </a:lnTo>
                    <a:lnTo>
                      <a:pt x="1253" y="609"/>
                    </a:lnTo>
                    <a:lnTo>
                      <a:pt x="1255" y="604"/>
                    </a:lnTo>
                    <a:lnTo>
                      <a:pt x="1257" y="599"/>
                    </a:lnTo>
                    <a:lnTo>
                      <a:pt x="1261" y="595"/>
                    </a:lnTo>
                    <a:lnTo>
                      <a:pt x="1264" y="591"/>
                    </a:lnTo>
                    <a:lnTo>
                      <a:pt x="1266" y="586"/>
                    </a:lnTo>
                    <a:lnTo>
                      <a:pt x="1266" y="580"/>
                    </a:lnTo>
                    <a:lnTo>
                      <a:pt x="1266" y="573"/>
                    </a:lnTo>
                    <a:lnTo>
                      <a:pt x="1271" y="572"/>
                    </a:lnTo>
                    <a:lnTo>
                      <a:pt x="1272" y="568"/>
                    </a:lnTo>
                    <a:lnTo>
                      <a:pt x="1272" y="563"/>
                    </a:lnTo>
                    <a:lnTo>
                      <a:pt x="1275" y="560"/>
                    </a:lnTo>
                    <a:lnTo>
                      <a:pt x="1279" y="558"/>
                    </a:lnTo>
                    <a:lnTo>
                      <a:pt x="1278" y="555"/>
                    </a:lnTo>
                    <a:lnTo>
                      <a:pt x="1277" y="552"/>
                    </a:lnTo>
                    <a:lnTo>
                      <a:pt x="1278" y="550"/>
                    </a:lnTo>
                    <a:lnTo>
                      <a:pt x="1281" y="546"/>
                    </a:lnTo>
                    <a:lnTo>
                      <a:pt x="1283" y="543"/>
                    </a:lnTo>
                    <a:lnTo>
                      <a:pt x="1284" y="540"/>
                    </a:lnTo>
                    <a:lnTo>
                      <a:pt x="1285" y="536"/>
                    </a:lnTo>
                    <a:lnTo>
                      <a:pt x="1287" y="533"/>
                    </a:lnTo>
                    <a:lnTo>
                      <a:pt x="1288" y="528"/>
                    </a:lnTo>
                    <a:lnTo>
                      <a:pt x="1290" y="526"/>
                    </a:lnTo>
                    <a:lnTo>
                      <a:pt x="1294" y="524"/>
                    </a:lnTo>
                    <a:lnTo>
                      <a:pt x="1296" y="518"/>
                    </a:lnTo>
                    <a:lnTo>
                      <a:pt x="1297" y="514"/>
                    </a:lnTo>
                    <a:lnTo>
                      <a:pt x="1298" y="509"/>
                    </a:lnTo>
                    <a:lnTo>
                      <a:pt x="1300" y="505"/>
                    </a:lnTo>
                    <a:lnTo>
                      <a:pt x="1302" y="500"/>
                    </a:lnTo>
                    <a:lnTo>
                      <a:pt x="1305" y="496"/>
                    </a:lnTo>
                    <a:lnTo>
                      <a:pt x="1308" y="492"/>
                    </a:lnTo>
                    <a:lnTo>
                      <a:pt x="1311" y="489"/>
                    </a:lnTo>
                    <a:lnTo>
                      <a:pt x="1314" y="485"/>
                    </a:lnTo>
                    <a:lnTo>
                      <a:pt x="1315" y="479"/>
                    </a:lnTo>
                    <a:lnTo>
                      <a:pt x="1317" y="473"/>
                    </a:lnTo>
                    <a:lnTo>
                      <a:pt x="1320" y="469"/>
                    </a:lnTo>
                    <a:lnTo>
                      <a:pt x="1320" y="464"/>
                    </a:lnTo>
                    <a:lnTo>
                      <a:pt x="1324" y="460"/>
                    </a:lnTo>
                    <a:lnTo>
                      <a:pt x="1326" y="456"/>
                    </a:lnTo>
                    <a:lnTo>
                      <a:pt x="1330" y="453"/>
                    </a:lnTo>
                    <a:lnTo>
                      <a:pt x="1333" y="450"/>
                    </a:lnTo>
                    <a:lnTo>
                      <a:pt x="1335" y="446"/>
                    </a:lnTo>
                    <a:lnTo>
                      <a:pt x="1337" y="442"/>
                    </a:lnTo>
                    <a:lnTo>
                      <a:pt x="1336" y="436"/>
                    </a:lnTo>
                    <a:lnTo>
                      <a:pt x="1337" y="430"/>
                    </a:lnTo>
                    <a:lnTo>
                      <a:pt x="1341" y="425"/>
                    </a:lnTo>
                    <a:lnTo>
                      <a:pt x="1344" y="420"/>
                    </a:lnTo>
                    <a:lnTo>
                      <a:pt x="1349" y="417"/>
                    </a:lnTo>
                    <a:lnTo>
                      <a:pt x="1354" y="413"/>
                    </a:lnTo>
                    <a:lnTo>
                      <a:pt x="1359" y="410"/>
                    </a:lnTo>
                    <a:lnTo>
                      <a:pt x="1365" y="407"/>
                    </a:lnTo>
                    <a:lnTo>
                      <a:pt x="1370" y="405"/>
                    </a:lnTo>
                    <a:lnTo>
                      <a:pt x="1371" y="402"/>
                    </a:lnTo>
                    <a:lnTo>
                      <a:pt x="1372" y="400"/>
                    </a:lnTo>
                    <a:lnTo>
                      <a:pt x="1372" y="398"/>
                    </a:lnTo>
                    <a:lnTo>
                      <a:pt x="1372" y="395"/>
                    </a:lnTo>
                    <a:lnTo>
                      <a:pt x="1369" y="394"/>
                    </a:lnTo>
                    <a:lnTo>
                      <a:pt x="1368" y="391"/>
                    </a:lnTo>
                    <a:lnTo>
                      <a:pt x="1368" y="387"/>
                    </a:lnTo>
                    <a:lnTo>
                      <a:pt x="1369" y="384"/>
                    </a:lnTo>
                    <a:lnTo>
                      <a:pt x="1371" y="383"/>
                    </a:lnTo>
                    <a:lnTo>
                      <a:pt x="1374" y="382"/>
                    </a:lnTo>
                    <a:lnTo>
                      <a:pt x="1377" y="380"/>
                    </a:lnTo>
                    <a:lnTo>
                      <a:pt x="1378" y="378"/>
                    </a:lnTo>
                    <a:lnTo>
                      <a:pt x="1377" y="376"/>
                    </a:lnTo>
                    <a:lnTo>
                      <a:pt x="1375" y="374"/>
                    </a:lnTo>
                    <a:lnTo>
                      <a:pt x="1374" y="371"/>
                    </a:lnTo>
                    <a:lnTo>
                      <a:pt x="1375" y="368"/>
                    </a:lnTo>
                    <a:lnTo>
                      <a:pt x="1379" y="368"/>
                    </a:lnTo>
                    <a:lnTo>
                      <a:pt x="1381" y="370"/>
                    </a:lnTo>
                    <a:lnTo>
                      <a:pt x="1383" y="372"/>
                    </a:lnTo>
                    <a:lnTo>
                      <a:pt x="1387" y="370"/>
                    </a:lnTo>
                    <a:lnTo>
                      <a:pt x="1385" y="363"/>
                    </a:lnTo>
                    <a:lnTo>
                      <a:pt x="1386" y="356"/>
                    </a:lnTo>
                    <a:lnTo>
                      <a:pt x="1387" y="350"/>
                    </a:lnTo>
                    <a:lnTo>
                      <a:pt x="1390" y="344"/>
                    </a:lnTo>
                    <a:lnTo>
                      <a:pt x="1393" y="337"/>
                    </a:lnTo>
                    <a:lnTo>
                      <a:pt x="1397" y="331"/>
                    </a:lnTo>
                    <a:lnTo>
                      <a:pt x="1399" y="325"/>
                    </a:lnTo>
                    <a:lnTo>
                      <a:pt x="1401" y="318"/>
                    </a:lnTo>
                    <a:lnTo>
                      <a:pt x="1406" y="315"/>
                    </a:lnTo>
                    <a:lnTo>
                      <a:pt x="1408" y="311"/>
                    </a:lnTo>
                    <a:lnTo>
                      <a:pt x="1410" y="306"/>
                    </a:lnTo>
                    <a:lnTo>
                      <a:pt x="1411" y="301"/>
                    </a:lnTo>
                    <a:lnTo>
                      <a:pt x="1413" y="297"/>
                    </a:lnTo>
                    <a:lnTo>
                      <a:pt x="1415" y="295"/>
                    </a:lnTo>
                    <a:lnTo>
                      <a:pt x="1419" y="293"/>
                    </a:lnTo>
                    <a:lnTo>
                      <a:pt x="1425" y="297"/>
                    </a:lnTo>
                    <a:lnTo>
                      <a:pt x="1426" y="295"/>
                    </a:lnTo>
                    <a:lnTo>
                      <a:pt x="1426" y="293"/>
                    </a:lnTo>
                    <a:lnTo>
                      <a:pt x="1426" y="290"/>
                    </a:lnTo>
                    <a:lnTo>
                      <a:pt x="1427" y="288"/>
                    </a:lnTo>
                    <a:lnTo>
                      <a:pt x="1434" y="288"/>
                    </a:lnTo>
                    <a:lnTo>
                      <a:pt x="1436" y="286"/>
                    </a:lnTo>
                    <a:lnTo>
                      <a:pt x="1436" y="284"/>
                    </a:lnTo>
                    <a:lnTo>
                      <a:pt x="1436" y="280"/>
                    </a:lnTo>
                    <a:lnTo>
                      <a:pt x="1434" y="278"/>
                    </a:lnTo>
                    <a:lnTo>
                      <a:pt x="1434" y="273"/>
                    </a:lnTo>
                    <a:lnTo>
                      <a:pt x="1434" y="271"/>
                    </a:lnTo>
                    <a:lnTo>
                      <a:pt x="1438" y="269"/>
                    </a:lnTo>
                    <a:lnTo>
                      <a:pt x="1440" y="263"/>
                    </a:lnTo>
                    <a:lnTo>
                      <a:pt x="1445" y="259"/>
                    </a:lnTo>
                    <a:lnTo>
                      <a:pt x="1450" y="255"/>
                    </a:lnTo>
                    <a:lnTo>
                      <a:pt x="1449" y="248"/>
                    </a:lnTo>
                    <a:lnTo>
                      <a:pt x="1451" y="247"/>
                    </a:lnTo>
                    <a:lnTo>
                      <a:pt x="1453" y="244"/>
                    </a:lnTo>
                    <a:lnTo>
                      <a:pt x="1453" y="241"/>
                    </a:lnTo>
                    <a:lnTo>
                      <a:pt x="1454" y="239"/>
                    </a:lnTo>
                    <a:lnTo>
                      <a:pt x="1458" y="237"/>
                    </a:lnTo>
                    <a:lnTo>
                      <a:pt x="1460" y="234"/>
                    </a:lnTo>
                    <a:lnTo>
                      <a:pt x="1462" y="230"/>
                    </a:lnTo>
                    <a:lnTo>
                      <a:pt x="1462" y="226"/>
                    </a:lnTo>
                    <a:lnTo>
                      <a:pt x="1464" y="223"/>
                    </a:lnTo>
                    <a:lnTo>
                      <a:pt x="1466" y="220"/>
                    </a:lnTo>
                    <a:lnTo>
                      <a:pt x="1470" y="219"/>
                    </a:lnTo>
                    <a:lnTo>
                      <a:pt x="1475" y="220"/>
                    </a:lnTo>
                    <a:lnTo>
                      <a:pt x="1479" y="218"/>
                    </a:lnTo>
                    <a:lnTo>
                      <a:pt x="1482" y="215"/>
                    </a:lnTo>
                    <a:lnTo>
                      <a:pt x="1486" y="210"/>
                    </a:lnTo>
                    <a:lnTo>
                      <a:pt x="1488" y="206"/>
                    </a:lnTo>
                    <a:lnTo>
                      <a:pt x="1491" y="203"/>
                    </a:lnTo>
                    <a:lnTo>
                      <a:pt x="1494" y="202"/>
                    </a:lnTo>
                    <a:lnTo>
                      <a:pt x="1498" y="203"/>
                    </a:lnTo>
                    <a:lnTo>
                      <a:pt x="1501" y="209"/>
                    </a:lnTo>
                    <a:lnTo>
                      <a:pt x="1504" y="209"/>
                    </a:lnTo>
                    <a:lnTo>
                      <a:pt x="1505" y="207"/>
                    </a:lnTo>
                    <a:lnTo>
                      <a:pt x="1507" y="205"/>
                    </a:lnTo>
                    <a:lnTo>
                      <a:pt x="1509" y="203"/>
                    </a:lnTo>
                    <a:lnTo>
                      <a:pt x="1510" y="198"/>
                    </a:lnTo>
                    <a:lnTo>
                      <a:pt x="1514" y="193"/>
                    </a:lnTo>
                    <a:lnTo>
                      <a:pt x="1516" y="189"/>
                    </a:lnTo>
                    <a:lnTo>
                      <a:pt x="1515" y="183"/>
                    </a:lnTo>
                    <a:lnTo>
                      <a:pt x="1514" y="179"/>
                    </a:lnTo>
                    <a:lnTo>
                      <a:pt x="1512" y="178"/>
                    </a:lnTo>
                    <a:lnTo>
                      <a:pt x="1509" y="177"/>
                    </a:lnTo>
                    <a:lnTo>
                      <a:pt x="1507" y="175"/>
                    </a:lnTo>
                    <a:lnTo>
                      <a:pt x="1509" y="172"/>
                    </a:lnTo>
                    <a:lnTo>
                      <a:pt x="1514" y="170"/>
                    </a:lnTo>
                    <a:lnTo>
                      <a:pt x="1516" y="166"/>
                    </a:lnTo>
                    <a:lnTo>
                      <a:pt x="1516" y="161"/>
                    </a:lnTo>
                    <a:lnTo>
                      <a:pt x="1519" y="156"/>
                    </a:lnTo>
                    <a:lnTo>
                      <a:pt x="1523" y="152"/>
                    </a:lnTo>
                    <a:lnTo>
                      <a:pt x="1526" y="147"/>
                    </a:lnTo>
                    <a:lnTo>
                      <a:pt x="1529" y="142"/>
                    </a:lnTo>
                    <a:lnTo>
                      <a:pt x="1532" y="136"/>
                    </a:lnTo>
                    <a:lnTo>
                      <a:pt x="1534" y="131"/>
                    </a:lnTo>
                    <a:lnTo>
                      <a:pt x="1537" y="127"/>
                    </a:lnTo>
                    <a:lnTo>
                      <a:pt x="1542" y="122"/>
                    </a:lnTo>
                    <a:lnTo>
                      <a:pt x="1544" y="119"/>
                    </a:lnTo>
                    <a:lnTo>
                      <a:pt x="1546" y="117"/>
                    </a:lnTo>
                    <a:lnTo>
                      <a:pt x="1547" y="115"/>
                    </a:lnTo>
                    <a:lnTo>
                      <a:pt x="1550" y="112"/>
                    </a:lnTo>
                    <a:lnTo>
                      <a:pt x="1554" y="116"/>
                    </a:lnTo>
                    <a:lnTo>
                      <a:pt x="1558" y="115"/>
                    </a:lnTo>
                    <a:lnTo>
                      <a:pt x="1561" y="112"/>
                    </a:lnTo>
                    <a:lnTo>
                      <a:pt x="1563" y="108"/>
                    </a:lnTo>
                    <a:lnTo>
                      <a:pt x="1567" y="105"/>
                    </a:lnTo>
                    <a:lnTo>
                      <a:pt x="1570" y="102"/>
                    </a:lnTo>
                    <a:lnTo>
                      <a:pt x="1573" y="103"/>
                    </a:lnTo>
                    <a:lnTo>
                      <a:pt x="1578" y="109"/>
                    </a:lnTo>
                    <a:close/>
                    <a:moveTo>
                      <a:pt x="1603" y="113"/>
                    </a:moveTo>
                    <a:lnTo>
                      <a:pt x="1606" y="112"/>
                    </a:lnTo>
                    <a:lnTo>
                      <a:pt x="1605" y="114"/>
                    </a:lnTo>
                    <a:lnTo>
                      <a:pt x="1603" y="115"/>
                    </a:lnTo>
                    <a:lnTo>
                      <a:pt x="1603" y="113"/>
                    </a:lnTo>
                    <a:close/>
                    <a:moveTo>
                      <a:pt x="1565" y="143"/>
                    </a:moveTo>
                    <a:lnTo>
                      <a:pt x="1561" y="143"/>
                    </a:lnTo>
                    <a:lnTo>
                      <a:pt x="1558" y="143"/>
                    </a:lnTo>
                    <a:lnTo>
                      <a:pt x="1558" y="142"/>
                    </a:lnTo>
                    <a:lnTo>
                      <a:pt x="1561" y="138"/>
                    </a:lnTo>
                    <a:lnTo>
                      <a:pt x="1563" y="138"/>
                    </a:lnTo>
                    <a:lnTo>
                      <a:pt x="1563" y="140"/>
                    </a:lnTo>
                    <a:lnTo>
                      <a:pt x="1563" y="142"/>
                    </a:lnTo>
                    <a:lnTo>
                      <a:pt x="1565" y="143"/>
                    </a:lnTo>
                    <a:close/>
                    <a:moveTo>
                      <a:pt x="1505" y="183"/>
                    </a:moveTo>
                    <a:lnTo>
                      <a:pt x="1505" y="185"/>
                    </a:lnTo>
                    <a:lnTo>
                      <a:pt x="1504" y="186"/>
                    </a:lnTo>
                    <a:lnTo>
                      <a:pt x="1503" y="188"/>
                    </a:lnTo>
                    <a:lnTo>
                      <a:pt x="1502" y="188"/>
                    </a:lnTo>
                    <a:lnTo>
                      <a:pt x="1501" y="186"/>
                    </a:lnTo>
                    <a:lnTo>
                      <a:pt x="1501" y="183"/>
                    </a:lnTo>
                    <a:lnTo>
                      <a:pt x="1502" y="181"/>
                    </a:lnTo>
                    <a:lnTo>
                      <a:pt x="1505" y="183"/>
                    </a:lnTo>
                    <a:close/>
                    <a:moveTo>
                      <a:pt x="1482" y="228"/>
                    </a:moveTo>
                    <a:lnTo>
                      <a:pt x="1480" y="226"/>
                    </a:lnTo>
                    <a:lnTo>
                      <a:pt x="1482" y="224"/>
                    </a:lnTo>
                    <a:lnTo>
                      <a:pt x="1483" y="224"/>
                    </a:lnTo>
                    <a:lnTo>
                      <a:pt x="1482" y="228"/>
                    </a:lnTo>
                    <a:close/>
                    <a:moveTo>
                      <a:pt x="1526" y="229"/>
                    </a:moveTo>
                    <a:lnTo>
                      <a:pt x="1526" y="233"/>
                    </a:lnTo>
                    <a:lnTo>
                      <a:pt x="1526" y="235"/>
                    </a:lnTo>
                    <a:lnTo>
                      <a:pt x="1525" y="237"/>
                    </a:lnTo>
                    <a:lnTo>
                      <a:pt x="1524" y="239"/>
                    </a:lnTo>
                    <a:lnTo>
                      <a:pt x="1519" y="241"/>
                    </a:lnTo>
                    <a:lnTo>
                      <a:pt x="1517" y="238"/>
                    </a:lnTo>
                    <a:lnTo>
                      <a:pt x="1515" y="235"/>
                    </a:lnTo>
                    <a:lnTo>
                      <a:pt x="1513" y="230"/>
                    </a:lnTo>
                    <a:lnTo>
                      <a:pt x="1516" y="228"/>
                    </a:lnTo>
                    <a:lnTo>
                      <a:pt x="1521" y="225"/>
                    </a:lnTo>
                    <a:lnTo>
                      <a:pt x="1525" y="225"/>
                    </a:lnTo>
                    <a:lnTo>
                      <a:pt x="1526" y="229"/>
                    </a:lnTo>
                    <a:close/>
                    <a:moveTo>
                      <a:pt x="1535" y="242"/>
                    </a:moveTo>
                    <a:lnTo>
                      <a:pt x="1533" y="242"/>
                    </a:lnTo>
                    <a:lnTo>
                      <a:pt x="1532" y="242"/>
                    </a:lnTo>
                    <a:lnTo>
                      <a:pt x="1531" y="241"/>
                    </a:lnTo>
                    <a:lnTo>
                      <a:pt x="1531" y="239"/>
                    </a:lnTo>
                    <a:lnTo>
                      <a:pt x="1533" y="239"/>
                    </a:lnTo>
                    <a:lnTo>
                      <a:pt x="1535" y="239"/>
                    </a:lnTo>
                    <a:lnTo>
                      <a:pt x="1536" y="241"/>
                    </a:lnTo>
                    <a:lnTo>
                      <a:pt x="1535" y="242"/>
                    </a:lnTo>
                    <a:close/>
                    <a:moveTo>
                      <a:pt x="1517" y="244"/>
                    </a:moveTo>
                    <a:lnTo>
                      <a:pt x="1516" y="245"/>
                    </a:lnTo>
                    <a:lnTo>
                      <a:pt x="1515" y="245"/>
                    </a:lnTo>
                    <a:lnTo>
                      <a:pt x="1514" y="245"/>
                    </a:lnTo>
                    <a:lnTo>
                      <a:pt x="1514" y="244"/>
                    </a:lnTo>
                    <a:lnTo>
                      <a:pt x="1515" y="243"/>
                    </a:lnTo>
                    <a:lnTo>
                      <a:pt x="1516" y="243"/>
                    </a:lnTo>
                    <a:lnTo>
                      <a:pt x="1517" y="244"/>
                    </a:lnTo>
                    <a:close/>
                    <a:moveTo>
                      <a:pt x="1499" y="257"/>
                    </a:moveTo>
                    <a:lnTo>
                      <a:pt x="1498" y="256"/>
                    </a:lnTo>
                    <a:lnTo>
                      <a:pt x="1497" y="253"/>
                    </a:lnTo>
                    <a:lnTo>
                      <a:pt x="1498" y="250"/>
                    </a:lnTo>
                    <a:lnTo>
                      <a:pt x="1499" y="248"/>
                    </a:lnTo>
                    <a:lnTo>
                      <a:pt x="1500" y="250"/>
                    </a:lnTo>
                    <a:lnTo>
                      <a:pt x="1501" y="252"/>
                    </a:lnTo>
                    <a:lnTo>
                      <a:pt x="1500" y="255"/>
                    </a:lnTo>
                    <a:lnTo>
                      <a:pt x="1499" y="257"/>
                    </a:lnTo>
                    <a:close/>
                    <a:moveTo>
                      <a:pt x="1497" y="265"/>
                    </a:moveTo>
                    <a:lnTo>
                      <a:pt x="1499" y="266"/>
                    </a:lnTo>
                    <a:lnTo>
                      <a:pt x="1499" y="267"/>
                    </a:lnTo>
                    <a:lnTo>
                      <a:pt x="1498" y="266"/>
                    </a:lnTo>
                    <a:lnTo>
                      <a:pt x="1497" y="265"/>
                    </a:lnTo>
                    <a:close/>
                    <a:moveTo>
                      <a:pt x="1519" y="305"/>
                    </a:moveTo>
                    <a:lnTo>
                      <a:pt x="1518" y="306"/>
                    </a:lnTo>
                    <a:lnTo>
                      <a:pt x="1517" y="305"/>
                    </a:lnTo>
                    <a:lnTo>
                      <a:pt x="1516" y="305"/>
                    </a:lnTo>
                    <a:lnTo>
                      <a:pt x="1518" y="303"/>
                    </a:lnTo>
                    <a:lnTo>
                      <a:pt x="1518" y="304"/>
                    </a:lnTo>
                    <a:lnTo>
                      <a:pt x="1519" y="305"/>
                    </a:lnTo>
                    <a:close/>
                    <a:moveTo>
                      <a:pt x="1465" y="327"/>
                    </a:moveTo>
                    <a:lnTo>
                      <a:pt x="1464" y="329"/>
                    </a:lnTo>
                    <a:lnTo>
                      <a:pt x="1464" y="333"/>
                    </a:lnTo>
                    <a:lnTo>
                      <a:pt x="1463" y="335"/>
                    </a:lnTo>
                    <a:lnTo>
                      <a:pt x="1463" y="338"/>
                    </a:lnTo>
                    <a:lnTo>
                      <a:pt x="1462" y="342"/>
                    </a:lnTo>
                    <a:lnTo>
                      <a:pt x="1462" y="344"/>
                    </a:lnTo>
                    <a:lnTo>
                      <a:pt x="1460" y="347"/>
                    </a:lnTo>
                    <a:lnTo>
                      <a:pt x="1459" y="350"/>
                    </a:lnTo>
                    <a:lnTo>
                      <a:pt x="1459" y="354"/>
                    </a:lnTo>
                    <a:lnTo>
                      <a:pt x="1459" y="359"/>
                    </a:lnTo>
                    <a:lnTo>
                      <a:pt x="1458" y="362"/>
                    </a:lnTo>
                    <a:lnTo>
                      <a:pt x="1452" y="362"/>
                    </a:lnTo>
                    <a:lnTo>
                      <a:pt x="1449" y="360"/>
                    </a:lnTo>
                    <a:lnTo>
                      <a:pt x="1447" y="357"/>
                    </a:lnTo>
                    <a:lnTo>
                      <a:pt x="1445" y="353"/>
                    </a:lnTo>
                    <a:lnTo>
                      <a:pt x="1447" y="350"/>
                    </a:lnTo>
                    <a:lnTo>
                      <a:pt x="1450" y="347"/>
                    </a:lnTo>
                    <a:lnTo>
                      <a:pt x="1451" y="344"/>
                    </a:lnTo>
                    <a:lnTo>
                      <a:pt x="1452" y="341"/>
                    </a:lnTo>
                    <a:lnTo>
                      <a:pt x="1451" y="337"/>
                    </a:lnTo>
                    <a:lnTo>
                      <a:pt x="1452" y="333"/>
                    </a:lnTo>
                    <a:lnTo>
                      <a:pt x="1453" y="327"/>
                    </a:lnTo>
                    <a:lnTo>
                      <a:pt x="1455" y="324"/>
                    </a:lnTo>
                    <a:lnTo>
                      <a:pt x="1460" y="323"/>
                    </a:lnTo>
                    <a:lnTo>
                      <a:pt x="1460" y="325"/>
                    </a:lnTo>
                    <a:lnTo>
                      <a:pt x="1462" y="326"/>
                    </a:lnTo>
                    <a:lnTo>
                      <a:pt x="1463" y="327"/>
                    </a:lnTo>
                    <a:lnTo>
                      <a:pt x="1465" y="327"/>
                    </a:lnTo>
                    <a:close/>
                    <a:moveTo>
                      <a:pt x="1433" y="363"/>
                    </a:moveTo>
                    <a:lnTo>
                      <a:pt x="1433" y="365"/>
                    </a:lnTo>
                    <a:lnTo>
                      <a:pt x="1432" y="368"/>
                    </a:lnTo>
                    <a:lnTo>
                      <a:pt x="1430" y="368"/>
                    </a:lnTo>
                    <a:lnTo>
                      <a:pt x="1427" y="368"/>
                    </a:lnTo>
                    <a:lnTo>
                      <a:pt x="1425" y="368"/>
                    </a:lnTo>
                    <a:lnTo>
                      <a:pt x="1423" y="368"/>
                    </a:lnTo>
                    <a:lnTo>
                      <a:pt x="1421" y="368"/>
                    </a:lnTo>
                    <a:lnTo>
                      <a:pt x="1422" y="365"/>
                    </a:lnTo>
                    <a:lnTo>
                      <a:pt x="1425" y="364"/>
                    </a:lnTo>
                    <a:lnTo>
                      <a:pt x="1427" y="362"/>
                    </a:lnTo>
                    <a:lnTo>
                      <a:pt x="1431" y="361"/>
                    </a:lnTo>
                    <a:lnTo>
                      <a:pt x="1433" y="363"/>
                    </a:lnTo>
                    <a:close/>
                    <a:moveTo>
                      <a:pt x="1438" y="382"/>
                    </a:moveTo>
                    <a:lnTo>
                      <a:pt x="1437" y="383"/>
                    </a:lnTo>
                    <a:lnTo>
                      <a:pt x="1437" y="386"/>
                    </a:lnTo>
                    <a:lnTo>
                      <a:pt x="1438" y="387"/>
                    </a:lnTo>
                    <a:lnTo>
                      <a:pt x="1438" y="389"/>
                    </a:lnTo>
                    <a:lnTo>
                      <a:pt x="1435" y="390"/>
                    </a:lnTo>
                    <a:lnTo>
                      <a:pt x="1432" y="391"/>
                    </a:lnTo>
                    <a:lnTo>
                      <a:pt x="1428" y="391"/>
                    </a:lnTo>
                    <a:lnTo>
                      <a:pt x="1425" y="391"/>
                    </a:lnTo>
                    <a:lnTo>
                      <a:pt x="1424" y="389"/>
                    </a:lnTo>
                    <a:lnTo>
                      <a:pt x="1423" y="387"/>
                    </a:lnTo>
                    <a:lnTo>
                      <a:pt x="1423" y="385"/>
                    </a:lnTo>
                    <a:lnTo>
                      <a:pt x="1423" y="382"/>
                    </a:lnTo>
                    <a:lnTo>
                      <a:pt x="1426" y="380"/>
                    </a:lnTo>
                    <a:lnTo>
                      <a:pt x="1428" y="377"/>
                    </a:lnTo>
                    <a:lnTo>
                      <a:pt x="1431" y="374"/>
                    </a:lnTo>
                    <a:lnTo>
                      <a:pt x="1436" y="374"/>
                    </a:lnTo>
                    <a:lnTo>
                      <a:pt x="1438" y="371"/>
                    </a:lnTo>
                    <a:lnTo>
                      <a:pt x="1440" y="373"/>
                    </a:lnTo>
                    <a:lnTo>
                      <a:pt x="1440" y="378"/>
                    </a:lnTo>
                    <a:lnTo>
                      <a:pt x="1438" y="382"/>
                    </a:lnTo>
                    <a:close/>
                    <a:moveTo>
                      <a:pt x="492" y="387"/>
                    </a:moveTo>
                    <a:lnTo>
                      <a:pt x="490" y="387"/>
                    </a:lnTo>
                    <a:lnTo>
                      <a:pt x="490" y="386"/>
                    </a:lnTo>
                    <a:lnTo>
                      <a:pt x="490" y="385"/>
                    </a:lnTo>
                    <a:lnTo>
                      <a:pt x="490" y="384"/>
                    </a:lnTo>
                    <a:lnTo>
                      <a:pt x="491" y="384"/>
                    </a:lnTo>
                    <a:lnTo>
                      <a:pt x="492" y="384"/>
                    </a:lnTo>
                    <a:lnTo>
                      <a:pt x="492" y="385"/>
                    </a:lnTo>
                    <a:lnTo>
                      <a:pt x="492" y="387"/>
                    </a:lnTo>
                    <a:close/>
                    <a:moveTo>
                      <a:pt x="1363" y="397"/>
                    </a:moveTo>
                    <a:lnTo>
                      <a:pt x="1363" y="398"/>
                    </a:lnTo>
                    <a:lnTo>
                      <a:pt x="1363" y="400"/>
                    </a:lnTo>
                    <a:lnTo>
                      <a:pt x="1363" y="402"/>
                    </a:lnTo>
                    <a:lnTo>
                      <a:pt x="1364" y="404"/>
                    </a:lnTo>
                    <a:lnTo>
                      <a:pt x="1363" y="405"/>
                    </a:lnTo>
                    <a:lnTo>
                      <a:pt x="1361" y="406"/>
                    </a:lnTo>
                    <a:lnTo>
                      <a:pt x="1359" y="406"/>
                    </a:lnTo>
                    <a:lnTo>
                      <a:pt x="1359" y="405"/>
                    </a:lnTo>
                    <a:lnTo>
                      <a:pt x="1359" y="402"/>
                    </a:lnTo>
                    <a:lnTo>
                      <a:pt x="1359" y="400"/>
                    </a:lnTo>
                    <a:lnTo>
                      <a:pt x="1359" y="397"/>
                    </a:lnTo>
                    <a:lnTo>
                      <a:pt x="1360" y="395"/>
                    </a:lnTo>
                    <a:lnTo>
                      <a:pt x="1360" y="397"/>
                    </a:lnTo>
                    <a:lnTo>
                      <a:pt x="1361" y="397"/>
                    </a:lnTo>
                    <a:lnTo>
                      <a:pt x="1362" y="397"/>
                    </a:lnTo>
                    <a:lnTo>
                      <a:pt x="1363" y="397"/>
                    </a:lnTo>
                    <a:close/>
                    <a:moveTo>
                      <a:pt x="772" y="421"/>
                    </a:moveTo>
                    <a:lnTo>
                      <a:pt x="770" y="421"/>
                    </a:lnTo>
                    <a:lnTo>
                      <a:pt x="770" y="420"/>
                    </a:lnTo>
                    <a:lnTo>
                      <a:pt x="772" y="419"/>
                    </a:lnTo>
                    <a:lnTo>
                      <a:pt x="773" y="417"/>
                    </a:lnTo>
                    <a:lnTo>
                      <a:pt x="774" y="417"/>
                    </a:lnTo>
                    <a:lnTo>
                      <a:pt x="773" y="418"/>
                    </a:lnTo>
                    <a:lnTo>
                      <a:pt x="772" y="420"/>
                    </a:lnTo>
                    <a:lnTo>
                      <a:pt x="772" y="421"/>
                    </a:lnTo>
                    <a:close/>
                    <a:moveTo>
                      <a:pt x="1449" y="442"/>
                    </a:moveTo>
                    <a:lnTo>
                      <a:pt x="1449" y="443"/>
                    </a:lnTo>
                    <a:lnTo>
                      <a:pt x="1447" y="443"/>
                    </a:lnTo>
                    <a:lnTo>
                      <a:pt x="1447" y="442"/>
                    </a:lnTo>
                    <a:lnTo>
                      <a:pt x="1449" y="442"/>
                    </a:lnTo>
                    <a:close/>
                    <a:moveTo>
                      <a:pt x="824" y="455"/>
                    </a:moveTo>
                    <a:lnTo>
                      <a:pt x="824" y="456"/>
                    </a:lnTo>
                    <a:lnTo>
                      <a:pt x="824" y="458"/>
                    </a:lnTo>
                    <a:lnTo>
                      <a:pt x="823" y="458"/>
                    </a:lnTo>
                    <a:lnTo>
                      <a:pt x="822" y="458"/>
                    </a:lnTo>
                    <a:lnTo>
                      <a:pt x="821" y="458"/>
                    </a:lnTo>
                    <a:lnTo>
                      <a:pt x="820" y="456"/>
                    </a:lnTo>
                    <a:lnTo>
                      <a:pt x="822" y="455"/>
                    </a:lnTo>
                    <a:lnTo>
                      <a:pt x="823" y="455"/>
                    </a:lnTo>
                    <a:lnTo>
                      <a:pt x="824" y="455"/>
                    </a:lnTo>
                    <a:close/>
                    <a:moveTo>
                      <a:pt x="734" y="479"/>
                    </a:moveTo>
                    <a:lnTo>
                      <a:pt x="731" y="480"/>
                    </a:lnTo>
                    <a:lnTo>
                      <a:pt x="731" y="479"/>
                    </a:lnTo>
                    <a:lnTo>
                      <a:pt x="732" y="478"/>
                    </a:lnTo>
                    <a:lnTo>
                      <a:pt x="734" y="479"/>
                    </a:lnTo>
                    <a:close/>
                    <a:moveTo>
                      <a:pt x="1364" y="485"/>
                    </a:moveTo>
                    <a:lnTo>
                      <a:pt x="1364" y="487"/>
                    </a:lnTo>
                    <a:lnTo>
                      <a:pt x="1363" y="488"/>
                    </a:lnTo>
                    <a:lnTo>
                      <a:pt x="1361" y="488"/>
                    </a:lnTo>
                    <a:lnTo>
                      <a:pt x="1359" y="488"/>
                    </a:lnTo>
                    <a:lnTo>
                      <a:pt x="1357" y="482"/>
                    </a:lnTo>
                    <a:lnTo>
                      <a:pt x="1361" y="479"/>
                    </a:lnTo>
                    <a:lnTo>
                      <a:pt x="1363" y="479"/>
                    </a:lnTo>
                    <a:lnTo>
                      <a:pt x="1364" y="485"/>
                    </a:lnTo>
                    <a:close/>
                    <a:moveTo>
                      <a:pt x="1160" y="492"/>
                    </a:moveTo>
                    <a:lnTo>
                      <a:pt x="1156" y="492"/>
                    </a:lnTo>
                    <a:lnTo>
                      <a:pt x="1156" y="490"/>
                    </a:lnTo>
                    <a:lnTo>
                      <a:pt x="1158" y="489"/>
                    </a:lnTo>
                    <a:lnTo>
                      <a:pt x="1160" y="489"/>
                    </a:lnTo>
                    <a:lnTo>
                      <a:pt x="1160" y="490"/>
                    </a:lnTo>
                    <a:lnTo>
                      <a:pt x="1160" y="492"/>
                    </a:lnTo>
                    <a:close/>
                    <a:moveTo>
                      <a:pt x="458" y="495"/>
                    </a:moveTo>
                    <a:lnTo>
                      <a:pt x="456" y="495"/>
                    </a:lnTo>
                    <a:lnTo>
                      <a:pt x="454" y="495"/>
                    </a:lnTo>
                    <a:lnTo>
                      <a:pt x="454" y="494"/>
                    </a:lnTo>
                    <a:lnTo>
                      <a:pt x="455" y="492"/>
                    </a:lnTo>
                    <a:lnTo>
                      <a:pt x="456" y="492"/>
                    </a:lnTo>
                    <a:lnTo>
                      <a:pt x="457" y="492"/>
                    </a:lnTo>
                    <a:lnTo>
                      <a:pt x="458" y="494"/>
                    </a:lnTo>
                    <a:lnTo>
                      <a:pt x="458" y="495"/>
                    </a:lnTo>
                    <a:close/>
                    <a:moveTo>
                      <a:pt x="1395" y="526"/>
                    </a:moveTo>
                    <a:lnTo>
                      <a:pt x="1395" y="526"/>
                    </a:lnTo>
                    <a:lnTo>
                      <a:pt x="1393" y="527"/>
                    </a:lnTo>
                    <a:lnTo>
                      <a:pt x="1392" y="528"/>
                    </a:lnTo>
                    <a:lnTo>
                      <a:pt x="1391" y="528"/>
                    </a:lnTo>
                    <a:lnTo>
                      <a:pt x="1389" y="523"/>
                    </a:lnTo>
                    <a:lnTo>
                      <a:pt x="1393" y="520"/>
                    </a:lnTo>
                    <a:lnTo>
                      <a:pt x="1396" y="521"/>
                    </a:lnTo>
                    <a:lnTo>
                      <a:pt x="1395" y="526"/>
                    </a:lnTo>
                    <a:close/>
                    <a:moveTo>
                      <a:pt x="1080" y="528"/>
                    </a:moveTo>
                    <a:lnTo>
                      <a:pt x="1081" y="531"/>
                    </a:lnTo>
                    <a:lnTo>
                      <a:pt x="1079" y="530"/>
                    </a:lnTo>
                    <a:lnTo>
                      <a:pt x="1078" y="530"/>
                    </a:lnTo>
                    <a:lnTo>
                      <a:pt x="1080" y="528"/>
                    </a:lnTo>
                    <a:close/>
                    <a:moveTo>
                      <a:pt x="1164" y="595"/>
                    </a:moveTo>
                    <a:lnTo>
                      <a:pt x="1165" y="598"/>
                    </a:lnTo>
                    <a:lnTo>
                      <a:pt x="1163" y="599"/>
                    </a:lnTo>
                    <a:lnTo>
                      <a:pt x="1161" y="600"/>
                    </a:lnTo>
                    <a:lnTo>
                      <a:pt x="1160" y="602"/>
                    </a:lnTo>
                    <a:lnTo>
                      <a:pt x="1160" y="605"/>
                    </a:lnTo>
                    <a:lnTo>
                      <a:pt x="1161" y="610"/>
                    </a:lnTo>
                    <a:lnTo>
                      <a:pt x="1160" y="614"/>
                    </a:lnTo>
                    <a:lnTo>
                      <a:pt x="1156" y="615"/>
                    </a:lnTo>
                    <a:lnTo>
                      <a:pt x="1155" y="610"/>
                    </a:lnTo>
                    <a:lnTo>
                      <a:pt x="1158" y="605"/>
                    </a:lnTo>
                    <a:lnTo>
                      <a:pt x="1160" y="599"/>
                    </a:lnTo>
                    <a:lnTo>
                      <a:pt x="1160" y="595"/>
                    </a:lnTo>
                    <a:lnTo>
                      <a:pt x="1161" y="595"/>
                    </a:lnTo>
                    <a:lnTo>
                      <a:pt x="1162" y="595"/>
                    </a:lnTo>
                    <a:lnTo>
                      <a:pt x="1163" y="595"/>
                    </a:lnTo>
                    <a:lnTo>
                      <a:pt x="1164" y="595"/>
                    </a:lnTo>
                    <a:close/>
                    <a:moveTo>
                      <a:pt x="1298" y="607"/>
                    </a:moveTo>
                    <a:lnTo>
                      <a:pt x="1298" y="608"/>
                    </a:lnTo>
                    <a:lnTo>
                      <a:pt x="1298" y="609"/>
                    </a:lnTo>
                    <a:lnTo>
                      <a:pt x="1300" y="610"/>
                    </a:lnTo>
                    <a:lnTo>
                      <a:pt x="1300" y="611"/>
                    </a:lnTo>
                    <a:lnTo>
                      <a:pt x="1302" y="611"/>
                    </a:lnTo>
                    <a:lnTo>
                      <a:pt x="1304" y="612"/>
                    </a:lnTo>
                    <a:lnTo>
                      <a:pt x="1305" y="611"/>
                    </a:lnTo>
                    <a:lnTo>
                      <a:pt x="1306" y="610"/>
                    </a:lnTo>
                    <a:lnTo>
                      <a:pt x="1301" y="613"/>
                    </a:lnTo>
                    <a:lnTo>
                      <a:pt x="1297" y="617"/>
                    </a:lnTo>
                    <a:lnTo>
                      <a:pt x="1291" y="621"/>
                    </a:lnTo>
                    <a:lnTo>
                      <a:pt x="1286" y="623"/>
                    </a:lnTo>
                    <a:lnTo>
                      <a:pt x="1283" y="625"/>
                    </a:lnTo>
                    <a:lnTo>
                      <a:pt x="1279" y="626"/>
                    </a:lnTo>
                    <a:lnTo>
                      <a:pt x="1278" y="626"/>
                    </a:lnTo>
                    <a:lnTo>
                      <a:pt x="1279" y="622"/>
                    </a:lnTo>
                    <a:lnTo>
                      <a:pt x="1281" y="616"/>
                    </a:lnTo>
                    <a:lnTo>
                      <a:pt x="1282" y="611"/>
                    </a:lnTo>
                    <a:lnTo>
                      <a:pt x="1286" y="606"/>
                    </a:lnTo>
                    <a:lnTo>
                      <a:pt x="1291" y="605"/>
                    </a:lnTo>
                    <a:lnTo>
                      <a:pt x="1293" y="604"/>
                    </a:lnTo>
                    <a:lnTo>
                      <a:pt x="1296" y="603"/>
                    </a:lnTo>
                    <a:lnTo>
                      <a:pt x="1298" y="604"/>
                    </a:lnTo>
                    <a:lnTo>
                      <a:pt x="1298" y="607"/>
                    </a:lnTo>
                    <a:close/>
                    <a:moveTo>
                      <a:pt x="292" y="608"/>
                    </a:moveTo>
                    <a:lnTo>
                      <a:pt x="292" y="609"/>
                    </a:lnTo>
                    <a:lnTo>
                      <a:pt x="292" y="608"/>
                    </a:lnTo>
                    <a:close/>
                    <a:moveTo>
                      <a:pt x="1134" y="645"/>
                    </a:moveTo>
                    <a:lnTo>
                      <a:pt x="1129" y="645"/>
                    </a:lnTo>
                    <a:lnTo>
                      <a:pt x="1128" y="640"/>
                    </a:lnTo>
                    <a:lnTo>
                      <a:pt x="1128" y="634"/>
                    </a:lnTo>
                    <a:lnTo>
                      <a:pt x="1128" y="629"/>
                    </a:lnTo>
                    <a:lnTo>
                      <a:pt x="1130" y="633"/>
                    </a:lnTo>
                    <a:lnTo>
                      <a:pt x="1132" y="636"/>
                    </a:lnTo>
                    <a:lnTo>
                      <a:pt x="1134" y="641"/>
                    </a:lnTo>
                    <a:lnTo>
                      <a:pt x="1134" y="645"/>
                    </a:lnTo>
                    <a:close/>
                    <a:moveTo>
                      <a:pt x="1103" y="639"/>
                    </a:moveTo>
                    <a:lnTo>
                      <a:pt x="1101" y="642"/>
                    </a:lnTo>
                    <a:lnTo>
                      <a:pt x="1100" y="645"/>
                    </a:lnTo>
                    <a:lnTo>
                      <a:pt x="1101" y="649"/>
                    </a:lnTo>
                    <a:lnTo>
                      <a:pt x="1102" y="653"/>
                    </a:lnTo>
                    <a:lnTo>
                      <a:pt x="1103" y="657"/>
                    </a:lnTo>
                    <a:lnTo>
                      <a:pt x="1104" y="661"/>
                    </a:lnTo>
                    <a:lnTo>
                      <a:pt x="1103" y="663"/>
                    </a:lnTo>
                    <a:lnTo>
                      <a:pt x="1101" y="668"/>
                    </a:lnTo>
                    <a:lnTo>
                      <a:pt x="1100" y="663"/>
                    </a:lnTo>
                    <a:lnTo>
                      <a:pt x="1100" y="658"/>
                    </a:lnTo>
                    <a:lnTo>
                      <a:pt x="1100" y="653"/>
                    </a:lnTo>
                    <a:lnTo>
                      <a:pt x="1100" y="648"/>
                    </a:lnTo>
                    <a:lnTo>
                      <a:pt x="1100" y="644"/>
                    </a:lnTo>
                    <a:lnTo>
                      <a:pt x="1100" y="640"/>
                    </a:lnTo>
                    <a:lnTo>
                      <a:pt x="1098" y="635"/>
                    </a:lnTo>
                    <a:lnTo>
                      <a:pt x="1096" y="631"/>
                    </a:lnTo>
                    <a:lnTo>
                      <a:pt x="1099" y="633"/>
                    </a:lnTo>
                    <a:lnTo>
                      <a:pt x="1101" y="635"/>
                    </a:lnTo>
                    <a:lnTo>
                      <a:pt x="1102" y="636"/>
                    </a:lnTo>
                    <a:lnTo>
                      <a:pt x="1103" y="639"/>
                    </a:lnTo>
                    <a:close/>
                    <a:moveTo>
                      <a:pt x="966" y="642"/>
                    </a:moveTo>
                    <a:lnTo>
                      <a:pt x="966" y="643"/>
                    </a:lnTo>
                    <a:lnTo>
                      <a:pt x="966" y="642"/>
                    </a:lnTo>
                    <a:lnTo>
                      <a:pt x="966" y="640"/>
                    </a:lnTo>
                    <a:lnTo>
                      <a:pt x="967" y="640"/>
                    </a:lnTo>
                    <a:lnTo>
                      <a:pt x="967" y="641"/>
                    </a:lnTo>
                    <a:lnTo>
                      <a:pt x="966" y="642"/>
                    </a:lnTo>
                    <a:close/>
                    <a:moveTo>
                      <a:pt x="689" y="653"/>
                    </a:moveTo>
                    <a:lnTo>
                      <a:pt x="686" y="655"/>
                    </a:lnTo>
                    <a:lnTo>
                      <a:pt x="685" y="658"/>
                    </a:lnTo>
                    <a:lnTo>
                      <a:pt x="683" y="659"/>
                    </a:lnTo>
                    <a:lnTo>
                      <a:pt x="681" y="658"/>
                    </a:lnTo>
                    <a:lnTo>
                      <a:pt x="681" y="655"/>
                    </a:lnTo>
                    <a:lnTo>
                      <a:pt x="681" y="654"/>
                    </a:lnTo>
                    <a:lnTo>
                      <a:pt x="681" y="653"/>
                    </a:lnTo>
                    <a:lnTo>
                      <a:pt x="683" y="652"/>
                    </a:lnTo>
                    <a:lnTo>
                      <a:pt x="685" y="652"/>
                    </a:lnTo>
                    <a:lnTo>
                      <a:pt x="687" y="651"/>
                    </a:lnTo>
                    <a:lnTo>
                      <a:pt x="689" y="652"/>
                    </a:lnTo>
                    <a:lnTo>
                      <a:pt x="689" y="653"/>
                    </a:lnTo>
                    <a:close/>
                    <a:moveTo>
                      <a:pt x="1148" y="662"/>
                    </a:moveTo>
                    <a:lnTo>
                      <a:pt x="1149" y="663"/>
                    </a:lnTo>
                    <a:lnTo>
                      <a:pt x="1148" y="663"/>
                    </a:lnTo>
                    <a:lnTo>
                      <a:pt x="1147" y="663"/>
                    </a:lnTo>
                    <a:lnTo>
                      <a:pt x="1148" y="662"/>
                    </a:lnTo>
                    <a:close/>
                    <a:moveTo>
                      <a:pt x="1141" y="676"/>
                    </a:moveTo>
                    <a:lnTo>
                      <a:pt x="1138" y="678"/>
                    </a:lnTo>
                    <a:lnTo>
                      <a:pt x="1136" y="680"/>
                    </a:lnTo>
                    <a:lnTo>
                      <a:pt x="1133" y="680"/>
                    </a:lnTo>
                    <a:lnTo>
                      <a:pt x="1130" y="679"/>
                    </a:lnTo>
                    <a:lnTo>
                      <a:pt x="1130" y="676"/>
                    </a:lnTo>
                    <a:lnTo>
                      <a:pt x="1134" y="672"/>
                    </a:lnTo>
                    <a:lnTo>
                      <a:pt x="1139" y="672"/>
                    </a:lnTo>
                    <a:lnTo>
                      <a:pt x="1141" y="676"/>
                    </a:lnTo>
                    <a:close/>
                    <a:moveTo>
                      <a:pt x="1135" y="690"/>
                    </a:moveTo>
                    <a:lnTo>
                      <a:pt x="1136" y="690"/>
                    </a:lnTo>
                    <a:lnTo>
                      <a:pt x="1135" y="691"/>
                    </a:lnTo>
                    <a:lnTo>
                      <a:pt x="1134" y="691"/>
                    </a:lnTo>
                    <a:lnTo>
                      <a:pt x="1134" y="689"/>
                    </a:lnTo>
                    <a:lnTo>
                      <a:pt x="1135" y="689"/>
                    </a:lnTo>
                    <a:lnTo>
                      <a:pt x="1135" y="690"/>
                    </a:lnTo>
                    <a:close/>
                    <a:moveTo>
                      <a:pt x="934" y="698"/>
                    </a:moveTo>
                    <a:lnTo>
                      <a:pt x="934" y="699"/>
                    </a:lnTo>
                    <a:lnTo>
                      <a:pt x="934" y="700"/>
                    </a:lnTo>
                    <a:lnTo>
                      <a:pt x="933" y="700"/>
                    </a:lnTo>
                    <a:lnTo>
                      <a:pt x="931" y="700"/>
                    </a:lnTo>
                    <a:lnTo>
                      <a:pt x="929" y="702"/>
                    </a:lnTo>
                    <a:lnTo>
                      <a:pt x="928" y="700"/>
                    </a:lnTo>
                    <a:lnTo>
                      <a:pt x="928" y="698"/>
                    </a:lnTo>
                    <a:lnTo>
                      <a:pt x="929" y="695"/>
                    </a:lnTo>
                    <a:lnTo>
                      <a:pt x="930" y="695"/>
                    </a:lnTo>
                    <a:lnTo>
                      <a:pt x="932" y="695"/>
                    </a:lnTo>
                    <a:lnTo>
                      <a:pt x="934" y="696"/>
                    </a:lnTo>
                    <a:lnTo>
                      <a:pt x="934" y="698"/>
                    </a:lnTo>
                    <a:close/>
                    <a:moveTo>
                      <a:pt x="700" y="709"/>
                    </a:moveTo>
                    <a:lnTo>
                      <a:pt x="700" y="710"/>
                    </a:lnTo>
                    <a:lnTo>
                      <a:pt x="701" y="712"/>
                    </a:lnTo>
                    <a:lnTo>
                      <a:pt x="700" y="713"/>
                    </a:lnTo>
                    <a:lnTo>
                      <a:pt x="699" y="714"/>
                    </a:lnTo>
                    <a:lnTo>
                      <a:pt x="694" y="713"/>
                    </a:lnTo>
                    <a:lnTo>
                      <a:pt x="691" y="708"/>
                    </a:lnTo>
                    <a:lnTo>
                      <a:pt x="690" y="702"/>
                    </a:lnTo>
                    <a:lnTo>
                      <a:pt x="688" y="695"/>
                    </a:lnTo>
                    <a:lnTo>
                      <a:pt x="693" y="697"/>
                    </a:lnTo>
                    <a:lnTo>
                      <a:pt x="693" y="702"/>
                    </a:lnTo>
                    <a:lnTo>
                      <a:pt x="694" y="708"/>
                    </a:lnTo>
                    <a:lnTo>
                      <a:pt x="700" y="709"/>
                    </a:lnTo>
                    <a:close/>
                    <a:moveTo>
                      <a:pt x="492" y="714"/>
                    </a:moveTo>
                    <a:lnTo>
                      <a:pt x="492" y="715"/>
                    </a:lnTo>
                    <a:lnTo>
                      <a:pt x="491" y="715"/>
                    </a:lnTo>
                    <a:lnTo>
                      <a:pt x="490" y="715"/>
                    </a:lnTo>
                    <a:lnTo>
                      <a:pt x="487" y="715"/>
                    </a:lnTo>
                    <a:lnTo>
                      <a:pt x="487" y="713"/>
                    </a:lnTo>
                    <a:lnTo>
                      <a:pt x="490" y="711"/>
                    </a:lnTo>
                    <a:lnTo>
                      <a:pt x="492" y="712"/>
                    </a:lnTo>
                    <a:lnTo>
                      <a:pt x="492" y="714"/>
                    </a:lnTo>
                    <a:close/>
                    <a:moveTo>
                      <a:pt x="1104" y="713"/>
                    </a:moveTo>
                    <a:lnTo>
                      <a:pt x="1106" y="715"/>
                    </a:lnTo>
                    <a:lnTo>
                      <a:pt x="1105" y="717"/>
                    </a:lnTo>
                    <a:lnTo>
                      <a:pt x="1103" y="717"/>
                    </a:lnTo>
                    <a:lnTo>
                      <a:pt x="1104" y="713"/>
                    </a:lnTo>
                    <a:close/>
                    <a:moveTo>
                      <a:pt x="423" y="738"/>
                    </a:moveTo>
                    <a:lnTo>
                      <a:pt x="423" y="741"/>
                    </a:lnTo>
                    <a:lnTo>
                      <a:pt x="422" y="744"/>
                    </a:lnTo>
                    <a:lnTo>
                      <a:pt x="422" y="747"/>
                    </a:lnTo>
                    <a:lnTo>
                      <a:pt x="426" y="747"/>
                    </a:lnTo>
                    <a:lnTo>
                      <a:pt x="423" y="751"/>
                    </a:lnTo>
                    <a:lnTo>
                      <a:pt x="423" y="755"/>
                    </a:lnTo>
                    <a:lnTo>
                      <a:pt x="423" y="758"/>
                    </a:lnTo>
                    <a:lnTo>
                      <a:pt x="420" y="761"/>
                    </a:lnTo>
                    <a:lnTo>
                      <a:pt x="417" y="762"/>
                    </a:lnTo>
                    <a:lnTo>
                      <a:pt x="414" y="761"/>
                    </a:lnTo>
                    <a:lnTo>
                      <a:pt x="412" y="762"/>
                    </a:lnTo>
                    <a:lnTo>
                      <a:pt x="410" y="763"/>
                    </a:lnTo>
                    <a:lnTo>
                      <a:pt x="410" y="765"/>
                    </a:lnTo>
                    <a:lnTo>
                      <a:pt x="410" y="762"/>
                    </a:lnTo>
                    <a:lnTo>
                      <a:pt x="409" y="760"/>
                    </a:lnTo>
                    <a:lnTo>
                      <a:pt x="408" y="756"/>
                    </a:lnTo>
                    <a:lnTo>
                      <a:pt x="409" y="754"/>
                    </a:lnTo>
                    <a:lnTo>
                      <a:pt x="410" y="751"/>
                    </a:lnTo>
                    <a:lnTo>
                      <a:pt x="410" y="749"/>
                    </a:lnTo>
                    <a:lnTo>
                      <a:pt x="413" y="745"/>
                    </a:lnTo>
                    <a:lnTo>
                      <a:pt x="408" y="743"/>
                    </a:lnTo>
                    <a:lnTo>
                      <a:pt x="408" y="740"/>
                    </a:lnTo>
                    <a:lnTo>
                      <a:pt x="410" y="736"/>
                    </a:lnTo>
                    <a:lnTo>
                      <a:pt x="413" y="732"/>
                    </a:lnTo>
                    <a:lnTo>
                      <a:pt x="417" y="732"/>
                    </a:lnTo>
                    <a:lnTo>
                      <a:pt x="419" y="734"/>
                    </a:lnTo>
                    <a:lnTo>
                      <a:pt x="420" y="736"/>
                    </a:lnTo>
                    <a:lnTo>
                      <a:pt x="423" y="738"/>
                    </a:lnTo>
                    <a:close/>
                    <a:moveTo>
                      <a:pt x="689" y="739"/>
                    </a:moveTo>
                    <a:lnTo>
                      <a:pt x="689" y="740"/>
                    </a:lnTo>
                    <a:lnTo>
                      <a:pt x="688" y="741"/>
                    </a:lnTo>
                    <a:lnTo>
                      <a:pt x="686" y="742"/>
                    </a:lnTo>
                    <a:lnTo>
                      <a:pt x="684" y="741"/>
                    </a:lnTo>
                    <a:lnTo>
                      <a:pt x="682" y="736"/>
                    </a:lnTo>
                    <a:lnTo>
                      <a:pt x="684" y="734"/>
                    </a:lnTo>
                    <a:lnTo>
                      <a:pt x="687" y="735"/>
                    </a:lnTo>
                    <a:lnTo>
                      <a:pt x="689" y="739"/>
                    </a:lnTo>
                    <a:close/>
                    <a:moveTo>
                      <a:pt x="982" y="755"/>
                    </a:moveTo>
                    <a:lnTo>
                      <a:pt x="981" y="757"/>
                    </a:lnTo>
                    <a:lnTo>
                      <a:pt x="979" y="758"/>
                    </a:lnTo>
                    <a:lnTo>
                      <a:pt x="977" y="758"/>
                    </a:lnTo>
                    <a:lnTo>
                      <a:pt x="975" y="758"/>
                    </a:lnTo>
                    <a:lnTo>
                      <a:pt x="974" y="753"/>
                    </a:lnTo>
                    <a:lnTo>
                      <a:pt x="976" y="750"/>
                    </a:lnTo>
                    <a:lnTo>
                      <a:pt x="979" y="750"/>
                    </a:lnTo>
                    <a:lnTo>
                      <a:pt x="984" y="753"/>
                    </a:lnTo>
                    <a:lnTo>
                      <a:pt x="984" y="754"/>
                    </a:lnTo>
                    <a:lnTo>
                      <a:pt x="983" y="755"/>
                    </a:lnTo>
                    <a:lnTo>
                      <a:pt x="982" y="755"/>
                    </a:lnTo>
                    <a:close/>
                    <a:moveTo>
                      <a:pt x="718" y="764"/>
                    </a:moveTo>
                    <a:lnTo>
                      <a:pt x="718" y="765"/>
                    </a:lnTo>
                    <a:lnTo>
                      <a:pt x="716" y="765"/>
                    </a:lnTo>
                    <a:lnTo>
                      <a:pt x="716" y="764"/>
                    </a:lnTo>
                    <a:lnTo>
                      <a:pt x="715" y="764"/>
                    </a:lnTo>
                    <a:lnTo>
                      <a:pt x="712" y="762"/>
                    </a:lnTo>
                    <a:lnTo>
                      <a:pt x="712" y="761"/>
                    </a:lnTo>
                    <a:lnTo>
                      <a:pt x="714" y="759"/>
                    </a:lnTo>
                    <a:lnTo>
                      <a:pt x="716" y="756"/>
                    </a:lnTo>
                    <a:lnTo>
                      <a:pt x="717" y="758"/>
                    </a:lnTo>
                    <a:lnTo>
                      <a:pt x="718" y="760"/>
                    </a:lnTo>
                    <a:lnTo>
                      <a:pt x="718" y="762"/>
                    </a:lnTo>
                    <a:lnTo>
                      <a:pt x="718" y="764"/>
                    </a:lnTo>
                    <a:close/>
                    <a:moveTo>
                      <a:pt x="928" y="784"/>
                    </a:moveTo>
                    <a:lnTo>
                      <a:pt x="930" y="783"/>
                    </a:lnTo>
                    <a:lnTo>
                      <a:pt x="930" y="786"/>
                    </a:lnTo>
                    <a:lnTo>
                      <a:pt x="930" y="791"/>
                    </a:lnTo>
                    <a:lnTo>
                      <a:pt x="930" y="795"/>
                    </a:lnTo>
                    <a:lnTo>
                      <a:pt x="925" y="795"/>
                    </a:lnTo>
                    <a:lnTo>
                      <a:pt x="922" y="793"/>
                    </a:lnTo>
                    <a:lnTo>
                      <a:pt x="919" y="790"/>
                    </a:lnTo>
                    <a:lnTo>
                      <a:pt x="915" y="790"/>
                    </a:lnTo>
                    <a:lnTo>
                      <a:pt x="915" y="786"/>
                    </a:lnTo>
                    <a:lnTo>
                      <a:pt x="912" y="783"/>
                    </a:lnTo>
                    <a:lnTo>
                      <a:pt x="912" y="780"/>
                    </a:lnTo>
                    <a:lnTo>
                      <a:pt x="917" y="779"/>
                    </a:lnTo>
                    <a:lnTo>
                      <a:pt x="919" y="781"/>
                    </a:lnTo>
                    <a:lnTo>
                      <a:pt x="921" y="783"/>
                    </a:lnTo>
                    <a:lnTo>
                      <a:pt x="925" y="784"/>
                    </a:lnTo>
                    <a:lnTo>
                      <a:pt x="928" y="784"/>
                    </a:lnTo>
                    <a:close/>
                    <a:moveTo>
                      <a:pt x="955" y="791"/>
                    </a:moveTo>
                    <a:lnTo>
                      <a:pt x="953" y="792"/>
                    </a:lnTo>
                    <a:lnTo>
                      <a:pt x="952" y="791"/>
                    </a:lnTo>
                    <a:lnTo>
                      <a:pt x="951" y="790"/>
                    </a:lnTo>
                    <a:lnTo>
                      <a:pt x="951" y="789"/>
                    </a:lnTo>
                    <a:lnTo>
                      <a:pt x="951" y="786"/>
                    </a:lnTo>
                    <a:lnTo>
                      <a:pt x="954" y="784"/>
                    </a:lnTo>
                    <a:lnTo>
                      <a:pt x="957" y="781"/>
                    </a:lnTo>
                    <a:lnTo>
                      <a:pt x="961" y="781"/>
                    </a:lnTo>
                    <a:lnTo>
                      <a:pt x="962" y="784"/>
                    </a:lnTo>
                    <a:lnTo>
                      <a:pt x="960" y="785"/>
                    </a:lnTo>
                    <a:lnTo>
                      <a:pt x="956" y="788"/>
                    </a:lnTo>
                    <a:lnTo>
                      <a:pt x="955" y="791"/>
                    </a:lnTo>
                    <a:close/>
                    <a:moveTo>
                      <a:pt x="413" y="795"/>
                    </a:moveTo>
                    <a:lnTo>
                      <a:pt x="415" y="796"/>
                    </a:lnTo>
                    <a:lnTo>
                      <a:pt x="414" y="797"/>
                    </a:lnTo>
                    <a:lnTo>
                      <a:pt x="413" y="797"/>
                    </a:lnTo>
                    <a:lnTo>
                      <a:pt x="413" y="795"/>
                    </a:lnTo>
                    <a:close/>
                    <a:moveTo>
                      <a:pt x="420" y="795"/>
                    </a:moveTo>
                    <a:lnTo>
                      <a:pt x="420" y="797"/>
                    </a:lnTo>
                    <a:lnTo>
                      <a:pt x="419" y="797"/>
                    </a:lnTo>
                    <a:lnTo>
                      <a:pt x="419" y="796"/>
                    </a:lnTo>
                    <a:lnTo>
                      <a:pt x="420" y="795"/>
                    </a:lnTo>
                    <a:close/>
                    <a:moveTo>
                      <a:pt x="423" y="805"/>
                    </a:moveTo>
                    <a:lnTo>
                      <a:pt x="423" y="806"/>
                    </a:lnTo>
                    <a:lnTo>
                      <a:pt x="423" y="807"/>
                    </a:lnTo>
                    <a:lnTo>
                      <a:pt x="422" y="807"/>
                    </a:lnTo>
                    <a:lnTo>
                      <a:pt x="423" y="805"/>
                    </a:lnTo>
                    <a:close/>
                    <a:moveTo>
                      <a:pt x="413" y="806"/>
                    </a:moveTo>
                    <a:lnTo>
                      <a:pt x="413" y="808"/>
                    </a:lnTo>
                    <a:lnTo>
                      <a:pt x="413" y="809"/>
                    </a:lnTo>
                    <a:lnTo>
                      <a:pt x="413" y="808"/>
                    </a:lnTo>
                    <a:lnTo>
                      <a:pt x="413" y="806"/>
                    </a:lnTo>
                    <a:close/>
                    <a:moveTo>
                      <a:pt x="730" y="811"/>
                    </a:moveTo>
                    <a:lnTo>
                      <a:pt x="729" y="811"/>
                    </a:lnTo>
                    <a:lnTo>
                      <a:pt x="728" y="810"/>
                    </a:lnTo>
                    <a:lnTo>
                      <a:pt x="727" y="808"/>
                    </a:lnTo>
                    <a:lnTo>
                      <a:pt x="728" y="807"/>
                    </a:lnTo>
                    <a:lnTo>
                      <a:pt x="729" y="807"/>
                    </a:lnTo>
                    <a:lnTo>
                      <a:pt x="730" y="807"/>
                    </a:lnTo>
                    <a:lnTo>
                      <a:pt x="729" y="810"/>
                    </a:lnTo>
                    <a:lnTo>
                      <a:pt x="730" y="811"/>
                    </a:lnTo>
                    <a:close/>
                    <a:moveTo>
                      <a:pt x="719" y="829"/>
                    </a:moveTo>
                    <a:lnTo>
                      <a:pt x="717" y="828"/>
                    </a:lnTo>
                    <a:lnTo>
                      <a:pt x="716" y="826"/>
                    </a:lnTo>
                    <a:lnTo>
                      <a:pt x="716" y="824"/>
                    </a:lnTo>
                    <a:lnTo>
                      <a:pt x="716" y="822"/>
                    </a:lnTo>
                    <a:lnTo>
                      <a:pt x="718" y="822"/>
                    </a:lnTo>
                    <a:lnTo>
                      <a:pt x="718" y="824"/>
                    </a:lnTo>
                    <a:lnTo>
                      <a:pt x="718" y="826"/>
                    </a:lnTo>
                    <a:lnTo>
                      <a:pt x="719" y="829"/>
                    </a:lnTo>
                    <a:close/>
                    <a:moveTo>
                      <a:pt x="923" y="829"/>
                    </a:moveTo>
                    <a:lnTo>
                      <a:pt x="925" y="832"/>
                    </a:lnTo>
                    <a:lnTo>
                      <a:pt x="925" y="833"/>
                    </a:lnTo>
                    <a:lnTo>
                      <a:pt x="923" y="829"/>
                    </a:lnTo>
                    <a:close/>
                    <a:moveTo>
                      <a:pt x="945" y="838"/>
                    </a:moveTo>
                    <a:lnTo>
                      <a:pt x="944" y="841"/>
                    </a:lnTo>
                    <a:lnTo>
                      <a:pt x="943" y="843"/>
                    </a:lnTo>
                    <a:lnTo>
                      <a:pt x="942" y="844"/>
                    </a:lnTo>
                    <a:lnTo>
                      <a:pt x="939" y="845"/>
                    </a:lnTo>
                    <a:lnTo>
                      <a:pt x="936" y="845"/>
                    </a:lnTo>
                    <a:lnTo>
                      <a:pt x="934" y="844"/>
                    </a:lnTo>
                    <a:lnTo>
                      <a:pt x="934" y="842"/>
                    </a:lnTo>
                    <a:lnTo>
                      <a:pt x="935" y="840"/>
                    </a:lnTo>
                    <a:lnTo>
                      <a:pt x="936" y="838"/>
                    </a:lnTo>
                    <a:lnTo>
                      <a:pt x="937" y="836"/>
                    </a:lnTo>
                    <a:lnTo>
                      <a:pt x="938" y="835"/>
                    </a:lnTo>
                    <a:lnTo>
                      <a:pt x="942" y="837"/>
                    </a:lnTo>
                    <a:lnTo>
                      <a:pt x="943" y="837"/>
                    </a:lnTo>
                    <a:lnTo>
                      <a:pt x="944" y="838"/>
                    </a:lnTo>
                    <a:lnTo>
                      <a:pt x="945" y="838"/>
                    </a:lnTo>
                    <a:close/>
                    <a:moveTo>
                      <a:pt x="697" y="856"/>
                    </a:moveTo>
                    <a:lnTo>
                      <a:pt x="698" y="859"/>
                    </a:lnTo>
                    <a:lnTo>
                      <a:pt x="698" y="863"/>
                    </a:lnTo>
                    <a:lnTo>
                      <a:pt x="699" y="868"/>
                    </a:lnTo>
                    <a:lnTo>
                      <a:pt x="701" y="870"/>
                    </a:lnTo>
                    <a:lnTo>
                      <a:pt x="698" y="871"/>
                    </a:lnTo>
                    <a:lnTo>
                      <a:pt x="693" y="871"/>
                    </a:lnTo>
                    <a:lnTo>
                      <a:pt x="689" y="870"/>
                    </a:lnTo>
                    <a:lnTo>
                      <a:pt x="686" y="867"/>
                    </a:lnTo>
                    <a:lnTo>
                      <a:pt x="687" y="860"/>
                    </a:lnTo>
                    <a:lnTo>
                      <a:pt x="686" y="854"/>
                    </a:lnTo>
                    <a:lnTo>
                      <a:pt x="686" y="850"/>
                    </a:lnTo>
                    <a:lnTo>
                      <a:pt x="693" y="850"/>
                    </a:lnTo>
                    <a:lnTo>
                      <a:pt x="693" y="851"/>
                    </a:lnTo>
                    <a:lnTo>
                      <a:pt x="695" y="853"/>
                    </a:lnTo>
                    <a:lnTo>
                      <a:pt x="695" y="855"/>
                    </a:lnTo>
                    <a:lnTo>
                      <a:pt x="697" y="856"/>
                    </a:lnTo>
                    <a:close/>
                    <a:moveTo>
                      <a:pt x="876" y="856"/>
                    </a:moveTo>
                    <a:lnTo>
                      <a:pt x="874" y="861"/>
                    </a:lnTo>
                    <a:lnTo>
                      <a:pt x="873" y="866"/>
                    </a:lnTo>
                    <a:lnTo>
                      <a:pt x="871" y="870"/>
                    </a:lnTo>
                    <a:lnTo>
                      <a:pt x="869" y="875"/>
                    </a:lnTo>
                    <a:lnTo>
                      <a:pt x="867" y="879"/>
                    </a:lnTo>
                    <a:lnTo>
                      <a:pt x="867" y="884"/>
                    </a:lnTo>
                    <a:lnTo>
                      <a:pt x="867" y="888"/>
                    </a:lnTo>
                    <a:lnTo>
                      <a:pt x="868" y="894"/>
                    </a:lnTo>
                    <a:lnTo>
                      <a:pt x="865" y="895"/>
                    </a:lnTo>
                    <a:lnTo>
                      <a:pt x="861" y="895"/>
                    </a:lnTo>
                    <a:lnTo>
                      <a:pt x="856" y="895"/>
                    </a:lnTo>
                    <a:lnTo>
                      <a:pt x="853" y="895"/>
                    </a:lnTo>
                    <a:lnTo>
                      <a:pt x="854" y="890"/>
                    </a:lnTo>
                    <a:lnTo>
                      <a:pt x="856" y="886"/>
                    </a:lnTo>
                    <a:lnTo>
                      <a:pt x="859" y="884"/>
                    </a:lnTo>
                    <a:lnTo>
                      <a:pt x="861" y="879"/>
                    </a:lnTo>
                    <a:lnTo>
                      <a:pt x="859" y="878"/>
                    </a:lnTo>
                    <a:lnTo>
                      <a:pt x="858" y="876"/>
                    </a:lnTo>
                    <a:lnTo>
                      <a:pt x="857" y="875"/>
                    </a:lnTo>
                    <a:lnTo>
                      <a:pt x="857" y="874"/>
                    </a:lnTo>
                    <a:lnTo>
                      <a:pt x="859" y="873"/>
                    </a:lnTo>
                    <a:lnTo>
                      <a:pt x="861" y="873"/>
                    </a:lnTo>
                    <a:lnTo>
                      <a:pt x="863" y="871"/>
                    </a:lnTo>
                    <a:lnTo>
                      <a:pt x="864" y="870"/>
                    </a:lnTo>
                    <a:lnTo>
                      <a:pt x="862" y="865"/>
                    </a:lnTo>
                    <a:lnTo>
                      <a:pt x="862" y="859"/>
                    </a:lnTo>
                    <a:lnTo>
                      <a:pt x="863" y="854"/>
                    </a:lnTo>
                    <a:lnTo>
                      <a:pt x="866" y="850"/>
                    </a:lnTo>
                    <a:lnTo>
                      <a:pt x="870" y="850"/>
                    </a:lnTo>
                    <a:lnTo>
                      <a:pt x="873" y="852"/>
                    </a:lnTo>
                    <a:lnTo>
                      <a:pt x="875" y="853"/>
                    </a:lnTo>
                    <a:lnTo>
                      <a:pt x="876" y="856"/>
                    </a:lnTo>
                    <a:close/>
                    <a:moveTo>
                      <a:pt x="931" y="866"/>
                    </a:moveTo>
                    <a:lnTo>
                      <a:pt x="930" y="868"/>
                    </a:lnTo>
                    <a:lnTo>
                      <a:pt x="930" y="869"/>
                    </a:lnTo>
                    <a:lnTo>
                      <a:pt x="928" y="869"/>
                    </a:lnTo>
                    <a:lnTo>
                      <a:pt x="926" y="869"/>
                    </a:lnTo>
                    <a:lnTo>
                      <a:pt x="924" y="867"/>
                    </a:lnTo>
                    <a:lnTo>
                      <a:pt x="924" y="863"/>
                    </a:lnTo>
                    <a:lnTo>
                      <a:pt x="925" y="860"/>
                    </a:lnTo>
                    <a:lnTo>
                      <a:pt x="926" y="858"/>
                    </a:lnTo>
                    <a:lnTo>
                      <a:pt x="929" y="858"/>
                    </a:lnTo>
                    <a:lnTo>
                      <a:pt x="930" y="860"/>
                    </a:lnTo>
                    <a:lnTo>
                      <a:pt x="930" y="863"/>
                    </a:lnTo>
                    <a:lnTo>
                      <a:pt x="931" y="866"/>
                    </a:lnTo>
                    <a:close/>
                    <a:moveTo>
                      <a:pt x="1145" y="895"/>
                    </a:moveTo>
                    <a:lnTo>
                      <a:pt x="1145" y="895"/>
                    </a:lnTo>
                    <a:lnTo>
                      <a:pt x="1144" y="895"/>
                    </a:lnTo>
                    <a:lnTo>
                      <a:pt x="1143" y="894"/>
                    </a:lnTo>
                    <a:lnTo>
                      <a:pt x="1142" y="890"/>
                    </a:lnTo>
                    <a:lnTo>
                      <a:pt x="1144" y="889"/>
                    </a:lnTo>
                    <a:lnTo>
                      <a:pt x="1147" y="892"/>
                    </a:lnTo>
                    <a:lnTo>
                      <a:pt x="1145" y="895"/>
                    </a:lnTo>
                    <a:close/>
                    <a:moveTo>
                      <a:pt x="450" y="905"/>
                    </a:moveTo>
                    <a:lnTo>
                      <a:pt x="448" y="908"/>
                    </a:lnTo>
                    <a:lnTo>
                      <a:pt x="447" y="906"/>
                    </a:lnTo>
                    <a:lnTo>
                      <a:pt x="447" y="903"/>
                    </a:lnTo>
                    <a:lnTo>
                      <a:pt x="447" y="902"/>
                    </a:lnTo>
                    <a:lnTo>
                      <a:pt x="449" y="902"/>
                    </a:lnTo>
                    <a:lnTo>
                      <a:pt x="450" y="903"/>
                    </a:lnTo>
                    <a:lnTo>
                      <a:pt x="451" y="904"/>
                    </a:lnTo>
                    <a:lnTo>
                      <a:pt x="450" y="905"/>
                    </a:lnTo>
                    <a:close/>
                    <a:moveTo>
                      <a:pt x="681" y="913"/>
                    </a:moveTo>
                    <a:lnTo>
                      <a:pt x="683" y="913"/>
                    </a:lnTo>
                    <a:lnTo>
                      <a:pt x="683" y="914"/>
                    </a:lnTo>
                    <a:lnTo>
                      <a:pt x="682" y="914"/>
                    </a:lnTo>
                    <a:lnTo>
                      <a:pt x="681" y="913"/>
                    </a:lnTo>
                    <a:close/>
                    <a:moveTo>
                      <a:pt x="589" y="929"/>
                    </a:moveTo>
                    <a:lnTo>
                      <a:pt x="590" y="930"/>
                    </a:lnTo>
                    <a:lnTo>
                      <a:pt x="589" y="931"/>
                    </a:lnTo>
                    <a:lnTo>
                      <a:pt x="589" y="929"/>
                    </a:lnTo>
                    <a:close/>
                    <a:moveTo>
                      <a:pt x="610" y="937"/>
                    </a:moveTo>
                    <a:lnTo>
                      <a:pt x="613" y="939"/>
                    </a:lnTo>
                    <a:lnTo>
                      <a:pt x="612" y="943"/>
                    </a:lnTo>
                    <a:lnTo>
                      <a:pt x="612" y="947"/>
                    </a:lnTo>
                    <a:lnTo>
                      <a:pt x="617" y="950"/>
                    </a:lnTo>
                    <a:lnTo>
                      <a:pt x="612" y="950"/>
                    </a:lnTo>
                    <a:lnTo>
                      <a:pt x="611" y="948"/>
                    </a:lnTo>
                    <a:lnTo>
                      <a:pt x="609" y="944"/>
                    </a:lnTo>
                    <a:lnTo>
                      <a:pt x="607" y="942"/>
                    </a:lnTo>
                    <a:lnTo>
                      <a:pt x="602" y="944"/>
                    </a:lnTo>
                    <a:lnTo>
                      <a:pt x="600" y="943"/>
                    </a:lnTo>
                    <a:lnTo>
                      <a:pt x="596" y="941"/>
                    </a:lnTo>
                    <a:lnTo>
                      <a:pt x="593" y="940"/>
                    </a:lnTo>
                    <a:lnTo>
                      <a:pt x="592" y="938"/>
                    </a:lnTo>
                    <a:lnTo>
                      <a:pt x="594" y="935"/>
                    </a:lnTo>
                    <a:lnTo>
                      <a:pt x="596" y="935"/>
                    </a:lnTo>
                    <a:lnTo>
                      <a:pt x="598" y="938"/>
                    </a:lnTo>
                    <a:lnTo>
                      <a:pt x="601" y="940"/>
                    </a:lnTo>
                    <a:lnTo>
                      <a:pt x="604" y="940"/>
                    </a:lnTo>
                    <a:lnTo>
                      <a:pt x="608" y="940"/>
                    </a:lnTo>
                    <a:lnTo>
                      <a:pt x="610" y="937"/>
                    </a:lnTo>
                    <a:close/>
                    <a:moveTo>
                      <a:pt x="684" y="950"/>
                    </a:moveTo>
                    <a:lnTo>
                      <a:pt x="684" y="952"/>
                    </a:lnTo>
                    <a:lnTo>
                      <a:pt x="684" y="955"/>
                    </a:lnTo>
                    <a:lnTo>
                      <a:pt x="683" y="957"/>
                    </a:lnTo>
                    <a:lnTo>
                      <a:pt x="682" y="958"/>
                    </a:lnTo>
                    <a:lnTo>
                      <a:pt x="681" y="955"/>
                    </a:lnTo>
                    <a:lnTo>
                      <a:pt x="681" y="950"/>
                    </a:lnTo>
                    <a:lnTo>
                      <a:pt x="682" y="948"/>
                    </a:lnTo>
                    <a:lnTo>
                      <a:pt x="684" y="950"/>
                    </a:lnTo>
                    <a:close/>
                    <a:moveTo>
                      <a:pt x="681" y="1016"/>
                    </a:moveTo>
                    <a:lnTo>
                      <a:pt x="682" y="1019"/>
                    </a:lnTo>
                    <a:lnTo>
                      <a:pt x="682" y="1022"/>
                    </a:lnTo>
                    <a:lnTo>
                      <a:pt x="682" y="1024"/>
                    </a:lnTo>
                    <a:lnTo>
                      <a:pt x="682" y="1028"/>
                    </a:lnTo>
                    <a:lnTo>
                      <a:pt x="682" y="1024"/>
                    </a:lnTo>
                    <a:lnTo>
                      <a:pt x="682" y="1022"/>
                    </a:lnTo>
                    <a:lnTo>
                      <a:pt x="682" y="1019"/>
                    </a:lnTo>
                    <a:lnTo>
                      <a:pt x="681" y="1016"/>
                    </a:lnTo>
                    <a:close/>
                    <a:moveTo>
                      <a:pt x="573" y="1042"/>
                    </a:moveTo>
                    <a:lnTo>
                      <a:pt x="570" y="1043"/>
                    </a:lnTo>
                    <a:lnTo>
                      <a:pt x="568" y="1041"/>
                    </a:lnTo>
                    <a:lnTo>
                      <a:pt x="566" y="1039"/>
                    </a:lnTo>
                    <a:lnTo>
                      <a:pt x="563" y="1038"/>
                    </a:lnTo>
                    <a:lnTo>
                      <a:pt x="563" y="1034"/>
                    </a:lnTo>
                    <a:lnTo>
                      <a:pt x="565" y="1033"/>
                    </a:lnTo>
                    <a:lnTo>
                      <a:pt x="567" y="1032"/>
                    </a:lnTo>
                    <a:lnTo>
                      <a:pt x="569" y="1031"/>
                    </a:lnTo>
                    <a:lnTo>
                      <a:pt x="574" y="1031"/>
                    </a:lnTo>
                    <a:lnTo>
                      <a:pt x="575" y="1034"/>
                    </a:lnTo>
                    <a:lnTo>
                      <a:pt x="574" y="1038"/>
                    </a:lnTo>
                    <a:lnTo>
                      <a:pt x="573" y="1042"/>
                    </a:lnTo>
                    <a:close/>
                    <a:moveTo>
                      <a:pt x="667" y="1069"/>
                    </a:moveTo>
                    <a:lnTo>
                      <a:pt x="666" y="1068"/>
                    </a:lnTo>
                    <a:lnTo>
                      <a:pt x="666" y="1066"/>
                    </a:lnTo>
                    <a:lnTo>
                      <a:pt x="667" y="1065"/>
                    </a:lnTo>
                    <a:lnTo>
                      <a:pt x="668" y="1064"/>
                    </a:lnTo>
                    <a:lnTo>
                      <a:pt x="669" y="1065"/>
                    </a:lnTo>
                    <a:lnTo>
                      <a:pt x="669" y="1066"/>
                    </a:lnTo>
                    <a:lnTo>
                      <a:pt x="668" y="1068"/>
                    </a:lnTo>
                    <a:lnTo>
                      <a:pt x="667" y="1069"/>
                    </a:lnTo>
                    <a:close/>
                    <a:moveTo>
                      <a:pt x="678" y="1095"/>
                    </a:moveTo>
                    <a:lnTo>
                      <a:pt x="676" y="1096"/>
                    </a:lnTo>
                    <a:lnTo>
                      <a:pt x="675" y="1095"/>
                    </a:lnTo>
                    <a:lnTo>
                      <a:pt x="674" y="1094"/>
                    </a:lnTo>
                    <a:lnTo>
                      <a:pt x="673" y="1092"/>
                    </a:lnTo>
                    <a:lnTo>
                      <a:pt x="675" y="1092"/>
                    </a:lnTo>
                    <a:lnTo>
                      <a:pt x="677" y="1092"/>
                    </a:lnTo>
                    <a:lnTo>
                      <a:pt x="678" y="1094"/>
                    </a:lnTo>
                    <a:lnTo>
                      <a:pt x="678" y="1095"/>
                    </a:lnTo>
                    <a:close/>
                    <a:moveTo>
                      <a:pt x="723" y="1118"/>
                    </a:moveTo>
                    <a:lnTo>
                      <a:pt x="721" y="1119"/>
                    </a:lnTo>
                    <a:lnTo>
                      <a:pt x="720" y="1118"/>
                    </a:lnTo>
                    <a:lnTo>
                      <a:pt x="720" y="1116"/>
                    </a:lnTo>
                    <a:lnTo>
                      <a:pt x="720" y="1113"/>
                    </a:lnTo>
                    <a:lnTo>
                      <a:pt x="721" y="1113"/>
                    </a:lnTo>
                    <a:lnTo>
                      <a:pt x="723" y="1115"/>
                    </a:lnTo>
                    <a:lnTo>
                      <a:pt x="723" y="1118"/>
                    </a:lnTo>
                    <a:close/>
                    <a:moveTo>
                      <a:pt x="515" y="1134"/>
                    </a:moveTo>
                    <a:lnTo>
                      <a:pt x="514" y="1135"/>
                    </a:lnTo>
                    <a:lnTo>
                      <a:pt x="513" y="1135"/>
                    </a:lnTo>
                    <a:lnTo>
                      <a:pt x="512" y="1135"/>
                    </a:lnTo>
                    <a:lnTo>
                      <a:pt x="511" y="1135"/>
                    </a:lnTo>
                    <a:lnTo>
                      <a:pt x="510" y="1137"/>
                    </a:lnTo>
                    <a:lnTo>
                      <a:pt x="509" y="1139"/>
                    </a:lnTo>
                    <a:lnTo>
                      <a:pt x="508" y="1141"/>
                    </a:lnTo>
                    <a:lnTo>
                      <a:pt x="509" y="1143"/>
                    </a:lnTo>
                    <a:lnTo>
                      <a:pt x="508" y="1139"/>
                    </a:lnTo>
                    <a:lnTo>
                      <a:pt x="510" y="1135"/>
                    </a:lnTo>
                    <a:lnTo>
                      <a:pt x="512" y="1130"/>
                    </a:lnTo>
                    <a:lnTo>
                      <a:pt x="514" y="1127"/>
                    </a:lnTo>
                    <a:lnTo>
                      <a:pt x="515" y="1128"/>
                    </a:lnTo>
                    <a:lnTo>
                      <a:pt x="516" y="1130"/>
                    </a:lnTo>
                    <a:lnTo>
                      <a:pt x="515" y="1133"/>
                    </a:lnTo>
                    <a:lnTo>
                      <a:pt x="515" y="1134"/>
                    </a:lnTo>
                    <a:close/>
                    <a:moveTo>
                      <a:pt x="404" y="1138"/>
                    </a:moveTo>
                    <a:lnTo>
                      <a:pt x="402" y="1139"/>
                    </a:lnTo>
                    <a:lnTo>
                      <a:pt x="402" y="1136"/>
                    </a:lnTo>
                    <a:lnTo>
                      <a:pt x="404" y="1134"/>
                    </a:lnTo>
                    <a:lnTo>
                      <a:pt x="404" y="1138"/>
                    </a:lnTo>
                    <a:close/>
                    <a:moveTo>
                      <a:pt x="531" y="1140"/>
                    </a:moveTo>
                    <a:lnTo>
                      <a:pt x="529" y="1142"/>
                    </a:lnTo>
                    <a:lnTo>
                      <a:pt x="528" y="1145"/>
                    </a:lnTo>
                    <a:lnTo>
                      <a:pt x="527" y="1148"/>
                    </a:lnTo>
                    <a:lnTo>
                      <a:pt x="527" y="1151"/>
                    </a:lnTo>
                    <a:lnTo>
                      <a:pt x="525" y="1147"/>
                    </a:lnTo>
                    <a:lnTo>
                      <a:pt x="522" y="1144"/>
                    </a:lnTo>
                    <a:lnTo>
                      <a:pt x="519" y="1140"/>
                    </a:lnTo>
                    <a:lnTo>
                      <a:pt x="518" y="1137"/>
                    </a:lnTo>
                    <a:lnTo>
                      <a:pt x="521" y="1136"/>
                    </a:lnTo>
                    <a:lnTo>
                      <a:pt x="524" y="1137"/>
                    </a:lnTo>
                    <a:lnTo>
                      <a:pt x="527" y="1138"/>
                    </a:lnTo>
                    <a:lnTo>
                      <a:pt x="531" y="1140"/>
                    </a:lnTo>
                    <a:close/>
                    <a:moveTo>
                      <a:pt x="492" y="1143"/>
                    </a:moveTo>
                    <a:lnTo>
                      <a:pt x="491" y="1145"/>
                    </a:lnTo>
                    <a:lnTo>
                      <a:pt x="490" y="1145"/>
                    </a:lnTo>
                    <a:lnTo>
                      <a:pt x="487" y="1145"/>
                    </a:lnTo>
                    <a:lnTo>
                      <a:pt x="486" y="1145"/>
                    </a:lnTo>
                    <a:lnTo>
                      <a:pt x="486" y="1141"/>
                    </a:lnTo>
                    <a:lnTo>
                      <a:pt x="488" y="1140"/>
                    </a:lnTo>
                    <a:lnTo>
                      <a:pt x="490" y="1140"/>
                    </a:lnTo>
                    <a:lnTo>
                      <a:pt x="492" y="1143"/>
                    </a:lnTo>
                    <a:close/>
                    <a:moveTo>
                      <a:pt x="645" y="1166"/>
                    </a:moveTo>
                    <a:lnTo>
                      <a:pt x="643" y="1169"/>
                    </a:lnTo>
                    <a:lnTo>
                      <a:pt x="640" y="1172"/>
                    </a:lnTo>
                    <a:lnTo>
                      <a:pt x="637" y="1175"/>
                    </a:lnTo>
                    <a:lnTo>
                      <a:pt x="635" y="1176"/>
                    </a:lnTo>
                    <a:lnTo>
                      <a:pt x="635" y="1171"/>
                    </a:lnTo>
                    <a:lnTo>
                      <a:pt x="636" y="1166"/>
                    </a:lnTo>
                    <a:lnTo>
                      <a:pt x="637" y="1161"/>
                    </a:lnTo>
                    <a:lnTo>
                      <a:pt x="641" y="1158"/>
                    </a:lnTo>
                    <a:lnTo>
                      <a:pt x="643" y="1158"/>
                    </a:lnTo>
                    <a:lnTo>
                      <a:pt x="645" y="1160"/>
                    </a:lnTo>
                    <a:lnTo>
                      <a:pt x="645" y="1163"/>
                    </a:lnTo>
                    <a:lnTo>
                      <a:pt x="645" y="1166"/>
                    </a:lnTo>
                    <a:close/>
                    <a:moveTo>
                      <a:pt x="563" y="1161"/>
                    </a:moveTo>
                    <a:lnTo>
                      <a:pt x="564" y="1164"/>
                    </a:lnTo>
                    <a:lnTo>
                      <a:pt x="563" y="1165"/>
                    </a:lnTo>
                    <a:lnTo>
                      <a:pt x="562" y="1164"/>
                    </a:lnTo>
                    <a:lnTo>
                      <a:pt x="563" y="1161"/>
                    </a:lnTo>
                    <a:close/>
                    <a:moveTo>
                      <a:pt x="598" y="1193"/>
                    </a:moveTo>
                    <a:lnTo>
                      <a:pt x="596" y="1195"/>
                    </a:lnTo>
                    <a:lnTo>
                      <a:pt x="596" y="1196"/>
                    </a:lnTo>
                    <a:lnTo>
                      <a:pt x="594" y="1197"/>
                    </a:lnTo>
                    <a:lnTo>
                      <a:pt x="592" y="1197"/>
                    </a:lnTo>
                    <a:lnTo>
                      <a:pt x="592" y="1195"/>
                    </a:lnTo>
                    <a:lnTo>
                      <a:pt x="592" y="1191"/>
                    </a:lnTo>
                    <a:lnTo>
                      <a:pt x="593" y="1188"/>
                    </a:lnTo>
                    <a:lnTo>
                      <a:pt x="594" y="1185"/>
                    </a:lnTo>
                    <a:lnTo>
                      <a:pt x="596" y="1186"/>
                    </a:lnTo>
                    <a:lnTo>
                      <a:pt x="598" y="1188"/>
                    </a:lnTo>
                    <a:lnTo>
                      <a:pt x="598" y="1191"/>
                    </a:lnTo>
                    <a:lnTo>
                      <a:pt x="598" y="1193"/>
                    </a:lnTo>
                    <a:close/>
                    <a:moveTo>
                      <a:pt x="386" y="1190"/>
                    </a:moveTo>
                    <a:lnTo>
                      <a:pt x="387" y="1193"/>
                    </a:lnTo>
                    <a:lnTo>
                      <a:pt x="386" y="1194"/>
                    </a:lnTo>
                    <a:lnTo>
                      <a:pt x="385" y="1193"/>
                    </a:lnTo>
                    <a:lnTo>
                      <a:pt x="386" y="1190"/>
                    </a:lnTo>
                    <a:close/>
                    <a:moveTo>
                      <a:pt x="494" y="1200"/>
                    </a:moveTo>
                    <a:lnTo>
                      <a:pt x="493" y="1202"/>
                    </a:lnTo>
                    <a:lnTo>
                      <a:pt x="492" y="1204"/>
                    </a:lnTo>
                    <a:lnTo>
                      <a:pt x="491" y="1205"/>
                    </a:lnTo>
                    <a:lnTo>
                      <a:pt x="489" y="1206"/>
                    </a:lnTo>
                    <a:lnTo>
                      <a:pt x="486" y="1203"/>
                    </a:lnTo>
                    <a:lnTo>
                      <a:pt x="487" y="1200"/>
                    </a:lnTo>
                    <a:lnTo>
                      <a:pt x="490" y="1196"/>
                    </a:lnTo>
                    <a:lnTo>
                      <a:pt x="491" y="1193"/>
                    </a:lnTo>
                    <a:lnTo>
                      <a:pt x="492" y="1193"/>
                    </a:lnTo>
                    <a:lnTo>
                      <a:pt x="494" y="1195"/>
                    </a:lnTo>
                    <a:lnTo>
                      <a:pt x="494" y="1197"/>
                    </a:lnTo>
                    <a:lnTo>
                      <a:pt x="494" y="1200"/>
                    </a:lnTo>
                    <a:close/>
                    <a:moveTo>
                      <a:pt x="641" y="1195"/>
                    </a:moveTo>
                    <a:lnTo>
                      <a:pt x="640" y="1196"/>
                    </a:lnTo>
                    <a:lnTo>
                      <a:pt x="639" y="1196"/>
                    </a:lnTo>
                    <a:lnTo>
                      <a:pt x="638" y="1196"/>
                    </a:lnTo>
                    <a:lnTo>
                      <a:pt x="637" y="1197"/>
                    </a:lnTo>
                    <a:lnTo>
                      <a:pt x="637" y="1195"/>
                    </a:lnTo>
                    <a:lnTo>
                      <a:pt x="638" y="1195"/>
                    </a:lnTo>
                    <a:lnTo>
                      <a:pt x="639" y="1195"/>
                    </a:lnTo>
                    <a:lnTo>
                      <a:pt x="641" y="1195"/>
                    </a:lnTo>
                    <a:close/>
                    <a:moveTo>
                      <a:pt x="542" y="1293"/>
                    </a:moveTo>
                    <a:lnTo>
                      <a:pt x="544" y="1293"/>
                    </a:lnTo>
                    <a:lnTo>
                      <a:pt x="544" y="1295"/>
                    </a:lnTo>
                    <a:lnTo>
                      <a:pt x="542" y="1296"/>
                    </a:lnTo>
                    <a:lnTo>
                      <a:pt x="540" y="1296"/>
                    </a:lnTo>
                    <a:lnTo>
                      <a:pt x="538" y="1295"/>
                    </a:lnTo>
                    <a:lnTo>
                      <a:pt x="536" y="1295"/>
                    </a:lnTo>
                    <a:lnTo>
                      <a:pt x="535" y="1294"/>
                    </a:lnTo>
                    <a:lnTo>
                      <a:pt x="535" y="1293"/>
                    </a:lnTo>
                    <a:lnTo>
                      <a:pt x="538" y="1291"/>
                    </a:lnTo>
                    <a:lnTo>
                      <a:pt x="540" y="1291"/>
                    </a:lnTo>
                    <a:lnTo>
                      <a:pt x="542" y="1293"/>
                    </a:lnTo>
                    <a:close/>
                    <a:moveTo>
                      <a:pt x="484" y="1304"/>
                    </a:moveTo>
                    <a:lnTo>
                      <a:pt x="485" y="1304"/>
                    </a:lnTo>
                    <a:lnTo>
                      <a:pt x="484" y="1304"/>
                    </a:lnTo>
                    <a:close/>
                    <a:moveTo>
                      <a:pt x="568" y="1307"/>
                    </a:moveTo>
                    <a:lnTo>
                      <a:pt x="567" y="1309"/>
                    </a:lnTo>
                    <a:lnTo>
                      <a:pt x="567" y="1311"/>
                    </a:lnTo>
                    <a:lnTo>
                      <a:pt x="567" y="1314"/>
                    </a:lnTo>
                    <a:lnTo>
                      <a:pt x="566" y="1316"/>
                    </a:lnTo>
                    <a:lnTo>
                      <a:pt x="563" y="1314"/>
                    </a:lnTo>
                    <a:lnTo>
                      <a:pt x="562" y="1311"/>
                    </a:lnTo>
                    <a:lnTo>
                      <a:pt x="561" y="1308"/>
                    </a:lnTo>
                    <a:lnTo>
                      <a:pt x="561" y="1304"/>
                    </a:lnTo>
                    <a:lnTo>
                      <a:pt x="563" y="1304"/>
                    </a:lnTo>
                    <a:lnTo>
                      <a:pt x="566" y="1304"/>
                    </a:lnTo>
                    <a:lnTo>
                      <a:pt x="567" y="1305"/>
                    </a:lnTo>
                    <a:lnTo>
                      <a:pt x="568" y="1307"/>
                    </a:lnTo>
                    <a:close/>
                    <a:moveTo>
                      <a:pt x="333" y="1338"/>
                    </a:moveTo>
                    <a:lnTo>
                      <a:pt x="333" y="1339"/>
                    </a:lnTo>
                    <a:lnTo>
                      <a:pt x="333" y="1340"/>
                    </a:lnTo>
                    <a:lnTo>
                      <a:pt x="333" y="1341"/>
                    </a:lnTo>
                    <a:lnTo>
                      <a:pt x="332" y="1340"/>
                    </a:lnTo>
                    <a:lnTo>
                      <a:pt x="332" y="1338"/>
                    </a:lnTo>
                    <a:lnTo>
                      <a:pt x="333" y="1338"/>
                    </a:lnTo>
                    <a:close/>
                    <a:moveTo>
                      <a:pt x="576" y="1353"/>
                    </a:moveTo>
                    <a:lnTo>
                      <a:pt x="573" y="1356"/>
                    </a:lnTo>
                    <a:lnTo>
                      <a:pt x="572" y="1353"/>
                    </a:lnTo>
                    <a:lnTo>
                      <a:pt x="570" y="1350"/>
                    </a:lnTo>
                    <a:lnTo>
                      <a:pt x="566" y="1349"/>
                    </a:lnTo>
                    <a:lnTo>
                      <a:pt x="570" y="1347"/>
                    </a:lnTo>
                    <a:lnTo>
                      <a:pt x="573" y="1347"/>
                    </a:lnTo>
                    <a:lnTo>
                      <a:pt x="575" y="1350"/>
                    </a:lnTo>
                    <a:lnTo>
                      <a:pt x="576" y="1353"/>
                    </a:lnTo>
                    <a:close/>
                    <a:moveTo>
                      <a:pt x="568" y="1363"/>
                    </a:moveTo>
                    <a:lnTo>
                      <a:pt x="567" y="1361"/>
                    </a:lnTo>
                    <a:lnTo>
                      <a:pt x="568" y="1360"/>
                    </a:lnTo>
                    <a:lnTo>
                      <a:pt x="569" y="1358"/>
                    </a:lnTo>
                    <a:lnTo>
                      <a:pt x="571" y="1358"/>
                    </a:lnTo>
                    <a:lnTo>
                      <a:pt x="571" y="1361"/>
                    </a:lnTo>
                    <a:lnTo>
                      <a:pt x="572" y="1362"/>
                    </a:lnTo>
                    <a:lnTo>
                      <a:pt x="571" y="1364"/>
                    </a:lnTo>
                    <a:lnTo>
                      <a:pt x="568" y="1363"/>
                    </a:lnTo>
                    <a:close/>
                    <a:moveTo>
                      <a:pt x="339" y="1371"/>
                    </a:moveTo>
                    <a:lnTo>
                      <a:pt x="340" y="1377"/>
                    </a:lnTo>
                    <a:lnTo>
                      <a:pt x="338" y="1377"/>
                    </a:lnTo>
                    <a:lnTo>
                      <a:pt x="333" y="1373"/>
                    </a:lnTo>
                    <a:lnTo>
                      <a:pt x="331" y="1370"/>
                    </a:lnTo>
                    <a:lnTo>
                      <a:pt x="332" y="1368"/>
                    </a:lnTo>
                    <a:lnTo>
                      <a:pt x="335" y="1367"/>
                    </a:lnTo>
                    <a:lnTo>
                      <a:pt x="338" y="1368"/>
                    </a:lnTo>
                    <a:lnTo>
                      <a:pt x="339" y="1371"/>
                    </a:lnTo>
                    <a:close/>
                    <a:moveTo>
                      <a:pt x="70" y="1386"/>
                    </a:moveTo>
                    <a:lnTo>
                      <a:pt x="69" y="1393"/>
                    </a:lnTo>
                    <a:lnTo>
                      <a:pt x="68" y="1401"/>
                    </a:lnTo>
                    <a:lnTo>
                      <a:pt x="67" y="1408"/>
                    </a:lnTo>
                    <a:lnTo>
                      <a:pt x="66" y="1415"/>
                    </a:lnTo>
                    <a:lnTo>
                      <a:pt x="64" y="1422"/>
                    </a:lnTo>
                    <a:lnTo>
                      <a:pt x="61" y="1428"/>
                    </a:lnTo>
                    <a:lnTo>
                      <a:pt x="59" y="1435"/>
                    </a:lnTo>
                    <a:lnTo>
                      <a:pt x="57" y="1441"/>
                    </a:lnTo>
                    <a:lnTo>
                      <a:pt x="56" y="1446"/>
                    </a:lnTo>
                    <a:lnTo>
                      <a:pt x="55" y="1451"/>
                    </a:lnTo>
                    <a:lnTo>
                      <a:pt x="55" y="1456"/>
                    </a:lnTo>
                    <a:lnTo>
                      <a:pt x="55" y="1461"/>
                    </a:lnTo>
                    <a:lnTo>
                      <a:pt x="53" y="1465"/>
                    </a:lnTo>
                    <a:lnTo>
                      <a:pt x="53" y="1471"/>
                    </a:lnTo>
                    <a:lnTo>
                      <a:pt x="51" y="1474"/>
                    </a:lnTo>
                    <a:lnTo>
                      <a:pt x="48" y="1479"/>
                    </a:lnTo>
                    <a:lnTo>
                      <a:pt x="46" y="1482"/>
                    </a:lnTo>
                    <a:lnTo>
                      <a:pt x="46" y="1486"/>
                    </a:lnTo>
                    <a:lnTo>
                      <a:pt x="46" y="1490"/>
                    </a:lnTo>
                    <a:lnTo>
                      <a:pt x="47" y="1493"/>
                    </a:lnTo>
                    <a:lnTo>
                      <a:pt x="47" y="1497"/>
                    </a:lnTo>
                    <a:lnTo>
                      <a:pt x="47" y="1500"/>
                    </a:lnTo>
                    <a:lnTo>
                      <a:pt x="46" y="1503"/>
                    </a:lnTo>
                    <a:lnTo>
                      <a:pt x="44" y="1508"/>
                    </a:lnTo>
                    <a:lnTo>
                      <a:pt x="43" y="1512"/>
                    </a:lnTo>
                    <a:lnTo>
                      <a:pt x="42" y="1518"/>
                    </a:lnTo>
                    <a:lnTo>
                      <a:pt x="40" y="1524"/>
                    </a:lnTo>
                    <a:lnTo>
                      <a:pt x="36" y="1528"/>
                    </a:lnTo>
                    <a:lnTo>
                      <a:pt x="36" y="1533"/>
                    </a:lnTo>
                    <a:lnTo>
                      <a:pt x="36" y="1537"/>
                    </a:lnTo>
                    <a:lnTo>
                      <a:pt x="37" y="1542"/>
                    </a:lnTo>
                    <a:lnTo>
                      <a:pt x="37" y="1546"/>
                    </a:lnTo>
                    <a:lnTo>
                      <a:pt x="37" y="1551"/>
                    </a:lnTo>
                    <a:lnTo>
                      <a:pt x="36" y="1555"/>
                    </a:lnTo>
                    <a:lnTo>
                      <a:pt x="33" y="1559"/>
                    </a:lnTo>
                    <a:lnTo>
                      <a:pt x="31" y="1562"/>
                    </a:lnTo>
                    <a:lnTo>
                      <a:pt x="30" y="1566"/>
                    </a:lnTo>
                    <a:lnTo>
                      <a:pt x="30" y="1570"/>
                    </a:lnTo>
                    <a:lnTo>
                      <a:pt x="29" y="1574"/>
                    </a:lnTo>
                    <a:lnTo>
                      <a:pt x="29" y="1578"/>
                    </a:lnTo>
                    <a:lnTo>
                      <a:pt x="27" y="1582"/>
                    </a:lnTo>
                    <a:lnTo>
                      <a:pt x="25" y="1585"/>
                    </a:lnTo>
                    <a:lnTo>
                      <a:pt x="23" y="1589"/>
                    </a:lnTo>
                    <a:lnTo>
                      <a:pt x="20" y="1591"/>
                    </a:lnTo>
                    <a:lnTo>
                      <a:pt x="16" y="1592"/>
                    </a:lnTo>
                    <a:lnTo>
                      <a:pt x="11" y="1591"/>
                    </a:lnTo>
                    <a:lnTo>
                      <a:pt x="6" y="1590"/>
                    </a:lnTo>
                    <a:lnTo>
                      <a:pt x="1" y="1591"/>
                    </a:lnTo>
                    <a:lnTo>
                      <a:pt x="0" y="1587"/>
                    </a:lnTo>
                    <a:lnTo>
                      <a:pt x="0" y="1582"/>
                    </a:lnTo>
                    <a:lnTo>
                      <a:pt x="1" y="1576"/>
                    </a:lnTo>
                    <a:lnTo>
                      <a:pt x="3" y="1572"/>
                    </a:lnTo>
                    <a:lnTo>
                      <a:pt x="5" y="1568"/>
                    </a:lnTo>
                    <a:lnTo>
                      <a:pt x="6" y="1563"/>
                    </a:lnTo>
                    <a:lnTo>
                      <a:pt x="7" y="1557"/>
                    </a:lnTo>
                    <a:lnTo>
                      <a:pt x="6" y="1553"/>
                    </a:lnTo>
                    <a:lnTo>
                      <a:pt x="7" y="1546"/>
                    </a:lnTo>
                    <a:lnTo>
                      <a:pt x="8" y="1539"/>
                    </a:lnTo>
                    <a:lnTo>
                      <a:pt x="8" y="1533"/>
                    </a:lnTo>
                    <a:lnTo>
                      <a:pt x="8" y="1526"/>
                    </a:lnTo>
                    <a:lnTo>
                      <a:pt x="8" y="1518"/>
                    </a:lnTo>
                    <a:lnTo>
                      <a:pt x="10" y="1512"/>
                    </a:lnTo>
                    <a:lnTo>
                      <a:pt x="12" y="1506"/>
                    </a:lnTo>
                    <a:lnTo>
                      <a:pt x="14" y="1499"/>
                    </a:lnTo>
                    <a:lnTo>
                      <a:pt x="16" y="1493"/>
                    </a:lnTo>
                    <a:lnTo>
                      <a:pt x="18" y="1488"/>
                    </a:lnTo>
                    <a:lnTo>
                      <a:pt x="18" y="1480"/>
                    </a:lnTo>
                    <a:lnTo>
                      <a:pt x="19" y="1473"/>
                    </a:lnTo>
                    <a:lnTo>
                      <a:pt x="20" y="1467"/>
                    </a:lnTo>
                    <a:lnTo>
                      <a:pt x="21" y="1461"/>
                    </a:lnTo>
                    <a:lnTo>
                      <a:pt x="25" y="1456"/>
                    </a:lnTo>
                    <a:lnTo>
                      <a:pt x="30" y="1452"/>
                    </a:lnTo>
                    <a:lnTo>
                      <a:pt x="31" y="1446"/>
                    </a:lnTo>
                    <a:lnTo>
                      <a:pt x="28" y="1440"/>
                    </a:lnTo>
                    <a:lnTo>
                      <a:pt x="26" y="1436"/>
                    </a:lnTo>
                    <a:lnTo>
                      <a:pt x="32" y="1433"/>
                    </a:lnTo>
                    <a:lnTo>
                      <a:pt x="31" y="1429"/>
                    </a:lnTo>
                    <a:lnTo>
                      <a:pt x="30" y="1426"/>
                    </a:lnTo>
                    <a:lnTo>
                      <a:pt x="31" y="1424"/>
                    </a:lnTo>
                    <a:lnTo>
                      <a:pt x="32" y="1420"/>
                    </a:lnTo>
                    <a:lnTo>
                      <a:pt x="33" y="1418"/>
                    </a:lnTo>
                    <a:lnTo>
                      <a:pt x="35" y="1415"/>
                    </a:lnTo>
                    <a:lnTo>
                      <a:pt x="36" y="1411"/>
                    </a:lnTo>
                    <a:lnTo>
                      <a:pt x="35" y="1407"/>
                    </a:lnTo>
                    <a:lnTo>
                      <a:pt x="38" y="1406"/>
                    </a:lnTo>
                    <a:lnTo>
                      <a:pt x="39" y="1404"/>
                    </a:lnTo>
                    <a:lnTo>
                      <a:pt x="41" y="1403"/>
                    </a:lnTo>
                    <a:lnTo>
                      <a:pt x="42" y="1400"/>
                    </a:lnTo>
                    <a:lnTo>
                      <a:pt x="41" y="1394"/>
                    </a:lnTo>
                    <a:lnTo>
                      <a:pt x="42" y="1389"/>
                    </a:lnTo>
                    <a:lnTo>
                      <a:pt x="44" y="1383"/>
                    </a:lnTo>
                    <a:lnTo>
                      <a:pt x="42" y="1379"/>
                    </a:lnTo>
                    <a:lnTo>
                      <a:pt x="46" y="1377"/>
                    </a:lnTo>
                    <a:lnTo>
                      <a:pt x="50" y="1376"/>
                    </a:lnTo>
                    <a:lnTo>
                      <a:pt x="55" y="1375"/>
                    </a:lnTo>
                    <a:lnTo>
                      <a:pt x="60" y="1375"/>
                    </a:lnTo>
                    <a:lnTo>
                      <a:pt x="66" y="1375"/>
                    </a:lnTo>
                    <a:lnTo>
                      <a:pt x="69" y="1377"/>
                    </a:lnTo>
                    <a:lnTo>
                      <a:pt x="70" y="1381"/>
                    </a:lnTo>
                    <a:lnTo>
                      <a:pt x="70" y="1386"/>
                    </a:lnTo>
                    <a:close/>
                    <a:moveTo>
                      <a:pt x="347" y="1388"/>
                    </a:moveTo>
                    <a:lnTo>
                      <a:pt x="346" y="1389"/>
                    </a:lnTo>
                    <a:lnTo>
                      <a:pt x="346" y="1388"/>
                    </a:lnTo>
                    <a:lnTo>
                      <a:pt x="345" y="1386"/>
                    </a:lnTo>
                    <a:lnTo>
                      <a:pt x="346" y="1386"/>
                    </a:lnTo>
                    <a:lnTo>
                      <a:pt x="347" y="1386"/>
                    </a:lnTo>
                    <a:lnTo>
                      <a:pt x="347" y="1388"/>
                    </a:lnTo>
                    <a:close/>
                    <a:moveTo>
                      <a:pt x="346" y="1399"/>
                    </a:moveTo>
                    <a:lnTo>
                      <a:pt x="348" y="1399"/>
                    </a:lnTo>
                    <a:lnTo>
                      <a:pt x="346" y="1399"/>
                    </a:lnTo>
                    <a:close/>
                    <a:moveTo>
                      <a:pt x="75" y="1409"/>
                    </a:moveTo>
                    <a:lnTo>
                      <a:pt x="74" y="1409"/>
                    </a:lnTo>
                    <a:lnTo>
                      <a:pt x="73" y="1409"/>
                    </a:lnTo>
                    <a:lnTo>
                      <a:pt x="72" y="1409"/>
                    </a:lnTo>
                    <a:lnTo>
                      <a:pt x="72" y="1407"/>
                    </a:lnTo>
                    <a:lnTo>
                      <a:pt x="74" y="1407"/>
                    </a:lnTo>
                    <a:lnTo>
                      <a:pt x="75" y="1407"/>
                    </a:lnTo>
                    <a:lnTo>
                      <a:pt x="75" y="1408"/>
                    </a:lnTo>
                    <a:lnTo>
                      <a:pt x="75" y="1409"/>
                    </a:lnTo>
                    <a:close/>
                    <a:moveTo>
                      <a:pt x="463" y="1427"/>
                    </a:moveTo>
                    <a:lnTo>
                      <a:pt x="459" y="1428"/>
                    </a:lnTo>
                    <a:lnTo>
                      <a:pt x="458" y="1431"/>
                    </a:lnTo>
                    <a:lnTo>
                      <a:pt x="458" y="1434"/>
                    </a:lnTo>
                    <a:lnTo>
                      <a:pt x="458" y="1437"/>
                    </a:lnTo>
                    <a:lnTo>
                      <a:pt x="458" y="1440"/>
                    </a:lnTo>
                    <a:lnTo>
                      <a:pt x="457" y="1443"/>
                    </a:lnTo>
                    <a:lnTo>
                      <a:pt x="454" y="1443"/>
                    </a:lnTo>
                    <a:lnTo>
                      <a:pt x="449" y="1441"/>
                    </a:lnTo>
                    <a:lnTo>
                      <a:pt x="449" y="1439"/>
                    </a:lnTo>
                    <a:lnTo>
                      <a:pt x="447" y="1438"/>
                    </a:lnTo>
                    <a:lnTo>
                      <a:pt x="446" y="1437"/>
                    </a:lnTo>
                    <a:lnTo>
                      <a:pt x="447" y="1436"/>
                    </a:lnTo>
                    <a:lnTo>
                      <a:pt x="449" y="1436"/>
                    </a:lnTo>
                    <a:lnTo>
                      <a:pt x="453" y="1437"/>
                    </a:lnTo>
                    <a:lnTo>
                      <a:pt x="456" y="1437"/>
                    </a:lnTo>
                    <a:lnTo>
                      <a:pt x="458" y="1434"/>
                    </a:lnTo>
                    <a:lnTo>
                      <a:pt x="457" y="1431"/>
                    </a:lnTo>
                    <a:lnTo>
                      <a:pt x="456" y="1429"/>
                    </a:lnTo>
                    <a:lnTo>
                      <a:pt x="456" y="1427"/>
                    </a:lnTo>
                    <a:lnTo>
                      <a:pt x="457" y="1426"/>
                    </a:lnTo>
                    <a:lnTo>
                      <a:pt x="458" y="1426"/>
                    </a:lnTo>
                    <a:lnTo>
                      <a:pt x="460" y="1426"/>
                    </a:lnTo>
                    <a:lnTo>
                      <a:pt x="462" y="1427"/>
                    </a:lnTo>
                    <a:lnTo>
                      <a:pt x="463" y="1427"/>
                    </a:lnTo>
                    <a:close/>
                    <a:moveTo>
                      <a:pt x="423" y="1434"/>
                    </a:moveTo>
                    <a:lnTo>
                      <a:pt x="423" y="1437"/>
                    </a:lnTo>
                    <a:lnTo>
                      <a:pt x="422" y="1438"/>
                    </a:lnTo>
                    <a:lnTo>
                      <a:pt x="421" y="1437"/>
                    </a:lnTo>
                    <a:lnTo>
                      <a:pt x="423" y="1434"/>
                    </a:lnTo>
                    <a:close/>
                    <a:moveTo>
                      <a:pt x="292" y="1446"/>
                    </a:moveTo>
                    <a:lnTo>
                      <a:pt x="292" y="1447"/>
                    </a:lnTo>
                    <a:lnTo>
                      <a:pt x="290" y="1448"/>
                    </a:lnTo>
                    <a:lnTo>
                      <a:pt x="288" y="1447"/>
                    </a:lnTo>
                    <a:lnTo>
                      <a:pt x="287" y="1447"/>
                    </a:lnTo>
                    <a:lnTo>
                      <a:pt x="286" y="1446"/>
                    </a:lnTo>
                    <a:lnTo>
                      <a:pt x="287" y="1446"/>
                    </a:lnTo>
                    <a:lnTo>
                      <a:pt x="287" y="1444"/>
                    </a:lnTo>
                    <a:lnTo>
                      <a:pt x="288" y="1444"/>
                    </a:lnTo>
                    <a:lnTo>
                      <a:pt x="290" y="1445"/>
                    </a:lnTo>
                    <a:lnTo>
                      <a:pt x="291" y="1445"/>
                    </a:lnTo>
                    <a:lnTo>
                      <a:pt x="292" y="1446"/>
                    </a:lnTo>
                    <a:close/>
                    <a:moveTo>
                      <a:pt x="400" y="1463"/>
                    </a:moveTo>
                    <a:lnTo>
                      <a:pt x="402" y="1465"/>
                    </a:lnTo>
                    <a:lnTo>
                      <a:pt x="401" y="1465"/>
                    </a:lnTo>
                    <a:lnTo>
                      <a:pt x="400" y="1465"/>
                    </a:lnTo>
                    <a:lnTo>
                      <a:pt x="399" y="1465"/>
                    </a:lnTo>
                    <a:lnTo>
                      <a:pt x="396" y="1463"/>
                    </a:lnTo>
                    <a:lnTo>
                      <a:pt x="397" y="1462"/>
                    </a:lnTo>
                    <a:lnTo>
                      <a:pt x="399" y="1462"/>
                    </a:lnTo>
                    <a:lnTo>
                      <a:pt x="400" y="1463"/>
                    </a:lnTo>
                    <a:close/>
                    <a:moveTo>
                      <a:pt x="431" y="1542"/>
                    </a:moveTo>
                    <a:lnTo>
                      <a:pt x="430" y="1542"/>
                    </a:lnTo>
                    <a:lnTo>
                      <a:pt x="428" y="1542"/>
                    </a:lnTo>
                    <a:lnTo>
                      <a:pt x="428" y="1540"/>
                    </a:lnTo>
                    <a:lnTo>
                      <a:pt x="429" y="1540"/>
                    </a:lnTo>
                    <a:lnTo>
                      <a:pt x="430" y="1540"/>
                    </a:lnTo>
                    <a:lnTo>
                      <a:pt x="431" y="1540"/>
                    </a:lnTo>
                    <a:lnTo>
                      <a:pt x="431" y="1542"/>
                    </a:lnTo>
                    <a:close/>
                    <a:moveTo>
                      <a:pt x="314" y="1563"/>
                    </a:moveTo>
                    <a:lnTo>
                      <a:pt x="316" y="1564"/>
                    </a:lnTo>
                    <a:lnTo>
                      <a:pt x="316" y="1565"/>
                    </a:lnTo>
                    <a:lnTo>
                      <a:pt x="315" y="1565"/>
                    </a:lnTo>
                    <a:lnTo>
                      <a:pt x="314" y="1563"/>
                    </a:lnTo>
                    <a:close/>
                    <a:moveTo>
                      <a:pt x="257" y="1605"/>
                    </a:moveTo>
                    <a:lnTo>
                      <a:pt x="260" y="1606"/>
                    </a:lnTo>
                    <a:lnTo>
                      <a:pt x="264" y="1608"/>
                    </a:lnTo>
                    <a:lnTo>
                      <a:pt x="266" y="1609"/>
                    </a:lnTo>
                    <a:lnTo>
                      <a:pt x="266" y="1613"/>
                    </a:lnTo>
                    <a:lnTo>
                      <a:pt x="264" y="1615"/>
                    </a:lnTo>
                    <a:lnTo>
                      <a:pt x="261" y="1617"/>
                    </a:lnTo>
                    <a:lnTo>
                      <a:pt x="258" y="1619"/>
                    </a:lnTo>
                    <a:lnTo>
                      <a:pt x="255" y="1618"/>
                    </a:lnTo>
                    <a:lnTo>
                      <a:pt x="255" y="1617"/>
                    </a:lnTo>
                    <a:lnTo>
                      <a:pt x="255" y="1615"/>
                    </a:lnTo>
                    <a:lnTo>
                      <a:pt x="255" y="1613"/>
                    </a:lnTo>
                    <a:lnTo>
                      <a:pt x="255" y="1611"/>
                    </a:lnTo>
                    <a:lnTo>
                      <a:pt x="258" y="1608"/>
                    </a:lnTo>
                    <a:lnTo>
                      <a:pt x="257" y="1605"/>
                    </a:lnTo>
                    <a:lnTo>
                      <a:pt x="255" y="1603"/>
                    </a:lnTo>
                    <a:lnTo>
                      <a:pt x="257" y="1605"/>
                    </a:lnTo>
                    <a:close/>
                    <a:moveTo>
                      <a:pt x="263" y="1634"/>
                    </a:moveTo>
                    <a:lnTo>
                      <a:pt x="260" y="1636"/>
                    </a:lnTo>
                    <a:lnTo>
                      <a:pt x="257" y="1636"/>
                    </a:lnTo>
                    <a:lnTo>
                      <a:pt x="255" y="1636"/>
                    </a:lnTo>
                    <a:lnTo>
                      <a:pt x="251" y="1636"/>
                    </a:lnTo>
                    <a:lnTo>
                      <a:pt x="250" y="1633"/>
                    </a:lnTo>
                    <a:lnTo>
                      <a:pt x="251" y="1629"/>
                    </a:lnTo>
                    <a:lnTo>
                      <a:pt x="254" y="1626"/>
                    </a:lnTo>
                    <a:lnTo>
                      <a:pt x="255" y="1623"/>
                    </a:lnTo>
                    <a:lnTo>
                      <a:pt x="260" y="1621"/>
                    </a:lnTo>
                    <a:lnTo>
                      <a:pt x="263" y="1625"/>
                    </a:lnTo>
                    <a:lnTo>
                      <a:pt x="264" y="1630"/>
                    </a:lnTo>
                    <a:lnTo>
                      <a:pt x="263" y="1634"/>
                    </a:lnTo>
                    <a:close/>
                    <a:moveTo>
                      <a:pt x="339" y="1636"/>
                    </a:moveTo>
                    <a:lnTo>
                      <a:pt x="339" y="1636"/>
                    </a:lnTo>
                    <a:lnTo>
                      <a:pt x="339" y="1635"/>
                    </a:lnTo>
                    <a:lnTo>
                      <a:pt x="339" y="1633"/>
                    </a:lnTo>
                    <a:lnTo>
                      <a:pt x="339" y="1632"/>
                    </a:lnTo>
                    <a:lnTo>
                      <a:pt x="340" y="1632"/>
                    </a:lnTo>
                    <a:lnTo>
                      <a:pt x="340" y="1634"/>
                    </a:lnTo>
                    <a:lnTo>
                      <a:pt x="339" y="1634"/>
                    </a:lnTo>
                    <a:lnTo>
                      <a:pt x="339" y="1636"/>
                    </a:lnTo>
                    <a:close/>
                    <a:moveTo>
                      <a:pt x="337" y="1644"/>
                    </a:moveTo>
                    <a:lnTo>
                      <a:pt x="333" y="1644"/>
                    </a:lnTo>
                    <a:lnTo>
                      <a:pt x="334" y="1641"/>
                    </a:lnTo>
                    <a:lnTo>
                      <a:pt x="337" y="1638"/>
                    </a:lnTo>
                    <a:lnTo>
                      <a:pt x="337" y="1644"/>
                    </a:lnTo>
                    <a:close/>
                    <a:moveTo>
                      <a:pt x="329" y="1692"/>
                    </a:moveTo>
                    <a:lnTo>
                      <a:pt x="327" y="1692"/>
                    </a:lnTo>
                    <a:lnTo>
                      <a:pt x="326" y="1692"/>
                    </a:lnTo>
                    <a:lnTo>
                      <a:pt x="326" y="1690"/>
                    </a:lnTo>
                    <a:lnTo>
                      <a:pt x="328" y="1689"/>
                    </a:lnTo>
                    <a:lnTo>
                      <a:pt x="329" y="1689"/>
                    </a:lnTo>
                    <a:lnTo>
                      <a:pt x="329" y="1690"/>
                    </a:lnTo>
                    <a:lnTo>
                      <a:pt x="329" y="1692"/>
                    </a:lnTo>
                    <a:close/>
                    <a:moveTo>
                      <a:pt x="275" y="1854"/>
                    </a:moveTo>
                    <a:lnTo>
                      <a:pt x="273" y="1857"/>
                    </a:lnTo>
                    <a:lnTo>
                      <a:pt x="270" y="1861"/>
                    </a:lnTo>
                    <a:lnTo>
                      <a:pt x="272" y="1865"/>
                    </a:lnTo>
                    <a:lnTo>
                      <a:pt x="272" y="1869"/>
                    </a:lnTo>
                    <a:lnTo>
                      <a:pt x="273" y="1873"/>
                    </a:lnTo>
                    <a:lnTo>
                      <a:pt x="272" y="1877"/>
                    </a:lnTo>
                    <a:lnTo>
                      <a:pt x="269" y="1880"/>
                    </a:lnTo>
                    <a:lnTo>
                      <a:pt x="265" y="1881"/>
                    </a:lnTo>
                    <a:lnTo>
                      <a:pt x="265" y="1887"/>
                    </a:lnTo>
                    <a:lnTo>
                      <a:pt x="265" y="1893"/>
                    </a:lnTo>
                    <a:lnTo>
                      <a:pt x="265" y="1899"/>
                    </a:lnTo>
                    <a:lnTo>
                      <a:pt x="265" y="1905"/>
                    </a:lnTo>
                    <a:lnTo>
                      <a:pt x="264" y="1911"/>
                    </a:lnTo>
                    <a:lnTo>
                      <a:pt x="263" y="1916"/>
                    </a:lnTo>
                    <a:lnTo>
                      <a:pt x="260" y="1921"/>
                    </a:lnTo>
                    <a:lnTo>
                      <a:pt x="257" y="1924"/>
                    </a:lnTo>
                    <a:lnTo>
                      <a:pt x="255" y="1923"/>
                    </a:lnTo>
                    <a:lnTo>
                      <a:pt x="255" y="1921"/>
                    </a:lnTo>
                    <a:lnTo>
                      <a:pt x="255" y="1918"/>
                    </a:lnTo>
                    <a:lnTo>
                      <a:pt x="255" y="1915"/>
                    </a:lnTo>
                    <a:lnTo>
                      <a:pt x="257" y="1913"/>
                    </a:lnTo>
                    <a:lnTo>
                      <a:pt x="258" y="1910"/>
                    </a:lnTo>
                    <a:lnTo>
                      <a:pt x="258" y="1907"/>
                    </a:lnTo>
                    <a:lnTo>
                      <a:pt x="257" y="1904"/>
                    </a:lnTo>
                    <a:lnTo>
                      <a:pt x="257" y="1901"/>
                    </a:lnTo>
                    <a:lnTo>
                      <a:pt x="256" y="1898"/>
                    </a:lnTo>
                    <a:lnTo>
                      <a:pt x="256" y="1895"/>
                    </a:lnTo>
                    <a:lnTo>
                      <a:pt x="257" y="1891"/>
                    </a:lnTo>
                    <a:lnTo>
                      <a:pt x="260" y="1889"/>
                    </a:lnTo>
                    <a:lnTo>
                      <a:pt x="263" y="1885"/>
                    </a:lnTo>
                    <a:lnTo>
                      <a:pt x="264" y="1881"/>
                    </a:lnTo>
                    <a:lnTo>
                      <a:pt x="265" y="1877"/>
                    </a:lnTo>
                    <a:lnTo>
                      <a:pt x="265" y="1872"/>
                    </a:lnTo>
                    <a:lnTo>
                      <a:pt x="265" y="1868"/>
                    </a:lnTo>
                    <a:lnTo>
                      <a:pt x="265" y="1863"/>
                    </a:lnTo>
                    <a:lnTo>
                      <a:pt x="265" y="1860"/>
                    </a:lnTo>
                    <a:lnTo>
                      <a:pt x="268" y="1858"/>
                    </a:lnTo>
                    <a:lnTo>
                      <a:pt x="269" y="1855"/>
                    </a:lnTo>
                    <a:lnTo>
                      <a:pt x="270" y="1852"/>
                    </a:lnTo>
                    <a:lnTo>
                      <a:pt x="272" y="1848"/>
                    </a:lnTo>
                    <a:lnTo>
                      <a:pt x="273" y="1845"/>
                    </a:lnTo>
                    <a:lnTo>
                      <a:pt x="273" y="1842"/>
                    </a:lnTo>
                    <a:lnTo>
                      <a:pt x="273" y="1838"/>
                    </a:lnTo>
                    <a:lnTo>
                      <a:pt x="273" y="1836"/>
                    </a:lnTo>
                    <a:lnTo>
                      <a:pt x="275" y="1838"/>
                    </a:lnTo>
                    <a:lnTo>
                      <a:pt x="275" y="1844"/>
                    </a:lnTo>
                    <a:lnTo>
                      <a:pt x="275" y="1849"/>
                    </a:lnTo>
                    <a:lnTo>
                      <a:pt x="275" y="1854"/>
                    </a:lnTo>
                    <a:close/>
                    <a:moveTo>
                      <a:pt x="287" y="1842"/>
                    </a:moveTo>
                    <a:lnTo>
                      <a:pt x="286" y="1841"/>
                    </a:lnTo>
                    <a:lnTo>
                      <a:pt x="285" y="1840"/>
                    </a:lnTo>
                    <a:lnTo>
                      <a:pt x="285" y="1838"/>
                    </a:lnTo>
                    <a:lnTo>
                      <a:pt x="286" y="1837"/>
                    </a:lnTo>
                    <a:lnTo>
                      <a:pt x="288" y="1837"/>
                    </a:lnTo>
                    <a:lnTo>
                      <a:pt x="290" y="1838"/>
                    </a:lnTo>
                    <a:lnTo>
                      <a:pt x="288" y="1840"/>
                    </a:lnTo>
                    <a:lnTo>
                      <a:pt x="287" y="1842"/>
                    </a:lnTo>
                    <a:close/>
                    <a:moveTo>
                      <a:pt x="250" y="1864"/>
                    </a:moveTo>
                    <a:lnTo>
                      <a:pt x="251" y="1865"/>
                    </a:lnTo>
                    <a:lnTo>
                      <a:pt x="250" y="1865"/>
                    </a:lnTo>
                    <a:lnTo>
                      <a:pt x="249" y="1865"/>
                    </a:lnTo>
                    <a:lnTo>
                      <a:pt x="248" y="1863"/>
                    </a:lnTo>
                    <a:lnTo>
                      <a:pt x="249" y="1861"/>
                    </a:lnTo>
                    <a:lnTo>
                      <a:pt x="250" y="1862"/>
                    </a:lnTo>
                    <a:lnTo>
                      <a:pt x="250" y="1864"/>
                    </a:lnTo>
                    <a:close/>
                    <a:moveTo>
                      <a:pt x="283" y="1864"/>
                    </a:moveTo>
                    <a:lnTo>
                      <a:pt x="281" y="1865"/>
                    </a:lnTo>
                    <a:lnTo>
                      <a:pt x="281" y="1864"/>
                    </a:lnTo>
                    <a:lnTo>
                      <a:pt x="281" y="1863"/>
                    </a:lnTo>
                    <a:lnTo>
                      <a:pt x="282" y="1863"/>
                    </a:lnTo>
                    <a:lnTo>
                      <a:pt x="283" y="1863"/>
                    </a:lnTo>
                    <a:lnTo>
                      <a:pt x="283" y="1864"/>
                    </a:lnTo>
                    <a:close/>
                    <a:moveTo>
                      <a:pt x="279" y="1907"/>
                    </a:moveTo>
                    <a:lnTo>
                      <a:pt x="279" y="1908"/>
                    </a:lnTo>
                    <a:lnTo>
                      <a:pt x="279" y="1910"/>
                    </a:lnTo>
                    <a:lnTo>
                      <a:pt x="277" y="1912"/>
                    </a:lnTo>
                    <a:lnTo>
                      <a:pt x="276" y="1913"/>
                    </a:lnTo>
                    <a:lnTo>
                      <a:pt x="275" y="1912"/>
                    </a:lnTo>
                    <a:lnTo>
                      <a:pt x="274" y="1910"/>
                    </a:lnTo>
                    <a:lnTo>
                      <a:pt x="274" y="1908"/>
                    </a:lnTo>
                    <a:lnTo>
                      <a:pt x="273" y="1906"/>
                    </a:lnTo>
                    <a:lnTo>
                      <a:pt x="274" y="1901"/>
                    </a:lnTo>
                    <a:lnTo>
                      <a:pt x="277" y="1900"/>
                    </a:lnTo>
                    <a:lnTo>
                      <a:pt x="279" y="1903"/>
                    </a:lnTo>
                    <a:lnTo>
                      <a:pt x="279" y="1907"/>
                    </a:lnTo>
                    <a:close/>
                    <a:moveTo>
                      <a:pt x="214" y="1945"/>
                    </a:moveTo>
                    <a:lnTo>
                      <a:pt x="212" y="1941"/>
                    </a:lnTo>
                    <a:lnTo>
                      <a:pt x="212" y="1935"/>
                    </a:lnTo>
                    <a:lnTo>
                      <a:pt x="212" y="1931"/>
                    </a:lnTo>
                    <a:lnTo>
                      <a:pt x="214" y="1926"/>
                    </a:lnTo>
                    <a:lnTo>
                      <a:pt x="215" y="1932"/>
                    </a:lnTo>
                    <a:lnTo>
                      <a:pt x="215" y="1936"/>
                    </a:lnTo>
                    <a:lnTo>
                      <a:pt x="215" y="1941"/>
                    </a:lnTo>
                    <a:lnTo>
                      <a:pt x="214" y="1945"/>
                    </a:lnTo>
                    <a:close/>
                    <a:moveTo>
                      <a:pt x="257" y="1939"/>
                    </a:moveTo>
                    <a:lnTo>
                      <a:pt x="256" y="1941"/>
                    </a:lnTo>
                    <a:lnTo>
                      <a:pt x="255" y="1941"/>
                    </a:lnTo>
                    <a:lnTo>
                      <a:pt x="255" y="1940"/>
                    </a:lnTo>
                    <a:lnTo>
                      <a:pt x="255" y="1938"/>
                    </a:lnTo>
                    <a:lnTo>
                      <a:pt x="255" y="1936"/>
                    </a:lnTo>
                    <a:lnTo>
                      <a:pt x="256" y="1935"/>
                    </a:lnTo>
                    <a:lnTo>
                      <a:pt x="257" y="1936"/>
                    </a:lnTo>
                    <a:lnTo>
                      <a:pt x="257" y="1939"/>
                    </a:lnTo>
                    <a:close/>
                    <a:moveTo>
                      <a:pt x="212" y="1954"/>
                    </a:moveTo>
                    <a:lnTo>
                      <a:pt x="212" y="1957"/>
                    </a:lnTo>
                    <a:lnTo>
                      <a:pt x="211" y="1956"/>
                    </a:lnTo>
                    <a:lnTo>
                      <a:pt x="212" y="1954"/>
                    </a:lnTo>
                    <a:close/>
                    <a:moveTo>
                      <a:pt x="254" y="1976"/>
                    </a:moveTo>
                    <a:lnTo>
                      <a:pt x="250" y="1974"/>
                    </a:lnTo>
                    <a:lnTo>
                      <a:pt x="247" y="1973"/>
                    </a:lnTo>
                    <a:lnTo>
                      <a:pt x="247" y="1970"/>
                    </a:lnTo>
                    <a:lnTo>
                      <a:pt x="247" y="1966"/>
                    </a:lnTo>
                    <a:lnTo>
                      <a:pt x="249" y="1968"/>
                    </a:lnTo>
                    <a:lnTo>
                      <a:pt x="252" y="1971"/>
                    </a:lnTo>
                    <a:lnTo>
                      <a:pt x="255" y="1973"/>
                    </a:lnTo>
                    <a:lnTo>
                      <a:pt x="257" y="1975"/>
                    </a:lnTo>
                    <a:lnTo>
                      <a:pt x="257" y="1976"/>
                    </a:lnTo>
                    <a:lnTo>
                      <a:pt x="255" y="1976"/>
                    </a:lnTo>
                    <a:lnTo>
                      <a:pt x="254" y="1976"/>
                    </a:lnTo>
                    <a:close/>
                    <a:moveTo>
                      <a:pt x="239" y="1977"/>
                    </a:moveTo>
                    <a:lnTo>
                      <a:pt x="239" y="1979"/>
                    </a:lnTo>
                    <a:lnTo>
                      <a:pt x="240" y="1981"/>
                    </a:lnTo>
                    <a:lnTo>
                      <a:pt x="241" y="1984"/>
                    </a:lnTo>
                    <a:lnTo>
                      <a:pt x="243" y="1985"/>
                    </a:lnTo>
                    <a:lnTo>
                      <a:pt x="247" y="1986"/>
                    </a:lnTo>
                    <a:lnTo>
                      <a:pt x="249" y="1986"/>
                    </a:lnTo>
                    <a:lnTo>
                      <a:pt x="251" y="1986"/>
                    </a:lnTo>
                    <a:lnTo>
                      <a:pt x="252" y="1988"/>
                    </a:lnTo>
                    <a:lnTo>
                      <a:pt x="249" y="1988"/>
                    </a:lnTo>
                    <a:lnTo>
                      <a:pt x="245" y="1988"/>
                    </a:lnTo>
                    <a:lnTo>
                      <a:pt x="241" y="1990"/>
                    </a:lnTo>
                    <a:lnTo>
                      <a:pt x="239" y="1994"/>
                    </a:lnTo>
                    <a:lnTo>
                      <a:pt x="237" y="1999"/>
                    </a:lnTo>
                    <a:lnTo>
                      <a:pt x="238" y="2005"/>
                    </a:lnTo>
                    <a:lnTo>
                      <a:pt x="239" y="2009"/>
                    </a:lnTo>
                    <a:lnTo>
                      <a:pt x="240" y="2014"/>
                    </a:lnTo>
                    <a:lnTo>
                      <a:pt x="242" y="2018"/>
                    </a:lnTo>
                    <a:lnTo>
                      <a:pt x="241" y="2022"/>
                    </a:lnTo>
                    <a:lnTo>
                      <a:pt x="238" y="2024"/>
                    </a:lnTo>
                    <a:lnTo>
                      <a:pt x="230" y="2026"/>
                    </a:lnTo>
                    <a:lnTo>
                      <a:pt x="231" y="2022"/>
                    </a:lnTo>
                    <a:lnTo>
                      <a:pt x="229" y="2018"/>
                    </a:lnTo>
                    <a:lnTo>
                      <a:pt x="229" y="2015"/>
                    </a:lnTo>
                    <a:lnTo>
                      <a:pt x="234" y="2015"/>
                    </a:lnTo>
                    <a:lnTo>
                      <a:pt x="236" y="2013"/>
                    </a:lnTo>
                    <a:lnTo>
                      <a:pt x="236" y="2011"/>
                    </a:lnTo>
                    <a:lnTo>
                      <a:pt x="234" y="2009"/>
                    </a:lnTo>
                    <a:lnTo>
                      <a:pt x="233" y="2007"/>
                    </a:lnTo>
                    <a:lnTo>
                      <a:pt x="232" y="2007"/>
                    </a:lnTo>
                    <a:lnTo>
                      <a:pt x="230" y="2006"/>
                    </a:lnTo>
                    <a:lnTo>
                      <a:pt x="229" y="2005"/>
                    </a:lnTo>
                    <a:lnTo>
                      <a:pt x="227" y="2005"/>
                    </a:lnTo>
                    <a:lnTo>
                      <a:pt x="225" y="2007"/>
                    </a:lnTo>
                    <a:lnTo>
                      <a:pt x="225" y="2009"/>
                    </a:lnTo>
                    <a:lnTo>
                      <a:pt x="224" y="2009"/>
                    </a:lnTo>
                    <a:lnTo>
                      <a:pt x="222" y="2008"/>
                    </a:lnTo>
                    <a:lnTo>
                      <a:pt x="219" y="2004"/>
                    </a:lnTo>
                    <a:lnTo>
                      <a:pt x="220" y="2000"/>
                    </a:lnTo>
                    <a:lnTo>
                      <a:pt x="221" y="1996"/>
                    </a:lnTo>
                    <a:lnTo>
                      <a:pt x="221" y="1989"/>
                    </a:lnTo>
                    <a:lnTo>
                      <a:pt x="222" y="1990"/>
                    </a:lnTo>
                    <a:lnTo>
                      <a:pt x="224" y="1990"/>
                    </a:lnTo>
                    <a:lnTo>
                      <a:pt x="225" y="1990"/>
                    </a:lnTo>
                    <a:lnTo>
                      <a:pt x="227" y="1989"/>
                    </a:lnTo>
                    <a:lnTo>
                      <a:pt x="229" y="1986"/>
                    </a:lnTo>
                    <a:lnTo>
                      <a:pt x="232" y="1981"/>
                    </a:lnTo>
                    <a:lnTo>
                      <a:pt x="232" y="1977"/>
                    </a:lnTo>
                    <a:lnTo>
                      <a:pt x="231" y="1971"/>
                    </a:lnTo>
                    <a:lnTo>
                      <a:pt x="233" y="1973"/>
                    </a:lnTo>
                    <a:lnTo>
                      <a:pt x="236" y="1973"/>
                    </a:lnTo>
                    <a:lnTo>
                      <a:pt x="238" y="1974"/>
                    </a:lnTo>
                    <a:lnTo>
                      <a:pt x="239" y="1977"/>
                    </a:lnTo>
                    <a:close/>
                    <a:moveTo>
                      <a:pt x="212" y="2094"/>
                    </a:moveTo>
                    <a:lnTo>
                      <a:pt x="209" y="2094"/>
                    </a:lnTo>
                    <a:lnTo>
                      <a:pt x="206" y="2095"/>
                    </a:lnTo>
                    <a:lnTo>
                      <a:pt x="204" y="2096"/>
                    </a:lnTo>
                    <a:lnTo>
                      <a:pt x="201" y="2095"/>
                    </a:lnTo>
                    <a:lnTo>
                      <a:pt x="199" y="2091"/>
                    </a:lnTo>
                    <a:lnTo>
                      <a:pt x="201" y="2088"/>
                    </a:lnTo>
                    <a:lnTo>
                      <a:pt x="206" y="2088"/>
                    </a:lnTo>
                    <a:lnTo>
                      <a:pt x="210" y="2090"/>
                    </a:lnTo>
                    <a:lnTo>
                      <a:pt x="210" y="2091"/>
                    </a:lnTo>
                    <a:lnTo>
                      <a:pt x="211" y="2091"/>
                    </a:lnTo>
                    <a:lnTo>
                      <a:pt x="212" y="2093"/>
                    </a:lnTo>
                    <a:lnTo>
                      <a:pt x="212" y="2094"/>
                    </a:lnTo>
                    <a:close/>
                    <a:moveTo>
                      <a:pt x="222" y="2118"/>
                    </a:moveTo>
                    <a:lnTo>
                      <a:pt x="220" y="2121"/>
                    </a:lnTo>
                    <a:lnTo>
                      <a:pt x="216" y="2121"/>
                    </a:lnTo>
                    <a:lnTo>
                      <a:pt x="213" y="2118"/>
                    </a:lnTo>
                    <a:lnTo>
                      <a:pt x="212" y="2116"/>
                    </a:lnTo>
                    <a:lnTo>
                      <a:pt x="214" y="2116"/>
                    </a:lnTo>
                    <a:lnTo>
                      <a:pt x="219" y="2116"/>
                    </a:lnTo>
                    <a:lnTo>
                      <a:pt x="221" y="2116"/>
                    </a:lnTo>
                    <a:lnTo>
                      <a:pt x="222" y="2118"/>
                    </a:lnTo>
                    <a:close/>
                    <a:moveTo>
                      <a:pt x="245" y="2127"/>
                    </a:moveTo>
                    <a:lnTo>
                      <a:pt x="243" y="2127"/>
                    </a:lnTo>
                    <a:lnTo>
                      <a:pt x="242" y="2127"/>
                    </a:lnTo>
                    <a:lnTo>
                      <a:pt x="240" y="2127"/>
                    </a:lnTo>
                    <a:lnTo>
                      <a:pt x="238" y="2127"/>
                    </a:lnTo>
                    <a:lnTo>
                      <a:pt x="237" y="2125"/>
                    </a:lnTo>
                    <a:lnTo>
                      <a:pt x="238" y="2122"/>
                    </a:lnTo>
                    <a:lnTo>
                      <a:pt x="238" y="2118"/>
                    </a:lnTo>
                    <a:lnTo>
                      <a:pt x="238" y="2116"/>
                    </a:lnTo>
                    <a:lnTo>
                      <a:pt x="241" y="2118"/>
                    </a:lnTo>
                    <a:lnTo>
                      <a:pt x="242" y="2121"/>
                    </a:lnTo>
                    <a:lnTo>
                      <a:pt x="243" y="2124"/>
                    </a:lnTo>
                    <a:lnTo>
                      <a:pt x="245" y="2127"/>
                    </a:lnTo>
                    <a:close/>
                    <a:moveTo>
                      <a:pt x="154" y="2148"/>
                    </a:moveTo>
                    <a:lnTo>
                      <a:pt x="154" y="2149"/>
                    </a:lnTo>
                    <a:lnTo>
                      <a:pt x="154" y="2151"/>
                    </a:lnTo>
                    <a:lnTo>
                      <a:pt x="153" y="2151"/>
                    </a:lnTo>
                    <a:lnTo>
                      <a:pt x="152" y="2152"/>
                    </a:lnTo>
                    <a:lnTo>
                      <a:pt x="150" y="2152"/>
                    </a:lnTo>
                    <a:lnTo>
                      <a:pt x="149" y="2151"/>
                    </a:lnTo>
                    <a:lnTo>
                      <a:pt x="148" y="2149"/>
                    </a:lnTo>
                    <a:lnTo>
                      <a:pt x="146" y="2148"/>
                    </a:lnTo>
                    <a:lnTo>
                      <a:pt x="147" y="2144"/>
                    </a:lnTo>
                    <a:lnTo>
                      <a:pt x="150" y="2143"/>
                    </a:lnTo>
                    <a:lnTo>
                      <a:pt x="154" y="2144"/>
                    </a:lnTo>
                    <a:lnTo>
                      <a:pt x="154" y="2148"/>
                    </a:lnTo>
                    <a:close/>
                    <a:moveTo>
                      <a:pt x="180" y="2276"/>
                    </a:moveTo>
                    <a:lnTo>
                      <a:pt x="178" y="2279"/>
                    </a:lnTo>
                    <a:lnTo>
                      <a:pt x="178" y="2281"/>
                    </a:lnTo>
                    <a:lnTo>
                      <a:pt x="176" y="2283"/>
                    </a:lnTo>
                    <a:lnTo>
                      <a:pt x="173" y="2281"/>
                    </a:lnTo>
                    <a:lnTo>
                      <a:pt x="170" y="2283"/>
                    </a:lnTo>
                    <a:lnTo>
                      <a:pt x="169" y="2286"/>
                    </a:lnTo>
                    <a:lnTo>
                      <a:pt x="169" y="2288"/>
                    </a:lnTo>
                    <a:lnTo>
                      <a:pt x="167" y="2289"/>
                    </a:lnTo>
                    <a:lnTo>
                      <a:pt x="163" y="2286"/>
                    </a:lnTo>
                    <a:lnTo>
                      <a:pt x="163" y="2280"/>
                    </a:lnTo>
                    <a:lnTo>
                      <a:pt x="163" y="2275"/>
                    </a:lnTo>
                    <a:lnTo>
                      <a:pt x="161" y="2270"/>
                    </a:lnTo>
                    <a:lnTo>
                      <a:pt x="165" y="2266"/>
                    </a:lnTo>
                    <a:lnTo>
                      <a:pt x="168" y="2262"/>
                    </a:lnTo>
                    <a:lnTo>
                      <a:pt x="172" y="2260"/>
                    </a:lnTo>
                    <a:lnTo>
                      <a:pt x="177" y="2260"/>
                    </a:lnTo>
                    <a:lnTo>
                      <a:pt x="177" y="2264"/>
                    </a:lnTo>
                    <a:lnTo>
                      <a:pt x="177" y="2268"/>
                    </a:lnTo>
                    <a:lnTo>
                      <a:pt x="178" y="2272"/>
                    </a:lnTo>
                    <a:lnTo>
                      <a:pt x="180" y="2276"/>
                    </a:lnTo>
                    <a:close/>
                    <a:moveTo>
                      <a:pt x="165" y="2301"/>
                    </a:moveTo>
                    <a:lnTo>
                      <a:pt x="165" y="2301"/>
                    </a:lnTo>
                    <a:lnTo>
                      <a:pt x="165" y="2302"/>
                    </a:lnTo>
                    <a:lnTo>
                      <a:pt x="165" y="2301"/>
                    </a:lnTo>
                    <a:close/>
                    <a:moveTo>
                      <a:pt x="173" y="2329"/>
                    </a:moveTo>
                    <a:lnTo>
                      <a:pt x="169" y="2325"/>
                    </a:lnTo>
                    <a:lnTo>
                      <a:pt x="165" y="2322"/>
                    </a:lnTo>
                    <a:lnTo>
                      <a:pt x="162" y="2317"/>
                    </a:lnTo>
                    <a:lnTo>
                      <a:pt x="165" y="2311"/>
                    </a:lnTo>
                    <a:lnTo>
                      <a:pt x="167" y="2311"/>
                    </a:lnTo>
                    <a:lnTo>
                      <a:pt x="169" y="2311"/>
                    </a:lnTo>
                    <a:lnTo>
                      <a:pt x="171" y="2313"/>
                    </a:lnTo>
                    <a:lnTo>
                      <a:pt x="173" y="2316"/>
                    </a:lnTo>
                    <a:lnTo>
                      <a:pt x="173" y="2319"/>
                    </a:lnTo>
                    <a:lnTo>
                      <a:pt x="173" y="2322"/>
                    </a:lnTo>
                    <a:lnTo>
                      <a:pt x="173" y="2326"/>
                    </a:lnTo>
                    <a:lnTo>
                      <a:pt x="173" y="2329"/>
                    </a:lnTo>
                    <a:close/>
                    <a:moveTo>
                      <a:pt x="138" y="2455"/>
                    </a:moveTo>
                    <a:lnTo>
                      <a:pt x="137" y="2459"/>
                    </a:lnTo>
                    <a:lnTo>
                      <a:pt x="136" y="2461"/>
                    </a:lnTo>
                    <a:lnTo>
                      <a:pt x="133" y="2465"/>
                    </a:lnTo>
                    <a:lnTo>
                      <a:pt x="132" y="2468"/>
                    </a:lnTo>
                    <a:lnTo>
                      <a:pt x="130" y="2468"/>
                    </a:lnTo>
                    <a:lnTo>
                      <a:pt x="128" y="2468"/>
                    </a:lnTo>
                    <a:lnTo>
                      <a:pt x="124" y="2467"/>
                    </a:lnTo>
                    <a:lnTo>
                      <a:pt x="123" y="2464"/>
                    </a:lnTo>
                    <a:lnTo>
                      <a:pt x="124" y="2459"/>
                    </a:lnTo>
                    <a:lnTo>
                      <a:pt x="128" y="2455"/>
                    </a:lnTo>
                    <a:lnTo>
                      <a:pt x="133" y="2453"/>
                    </a:lnTo>
                    <a:lnTo>
                      <a:pt x="138" y="2455"/>
                    </a:lnTo>
                    <a:close/>
                    <a:moveTo>
                      <a:pt x="143" y="2494"/>
                    </a:moveTo>
                    <a:lnTo>
                      <a:pt x="143" y="2494"/>
                    </a:lnTo>
                    <a:lnTo>
                      <a:pt x="141" y="2494"/>
                    </a:lnTo>
                    <a:lnTo>
                      <a:pt x="141" y="2493"/>
                    </a:lnTo>
                    <a:lnTo>
                      <a:pt x="142" y="2493"/>
                    </a:lnTo>
                    <a:lnTo>
                      <a:pt x="143" y="2493"/>
                    </a:lnTo>
                    <a:lnTo>
                      <a:pt x="143" y="2494"/>
                    </a:lnTo>
                    <a:close/>
                    <a:moveTo>
                      <a:pt x="173" y="2496"/>
                    </a:moveTo>
                    <a:lnTo>
                      <a:pt x="170" y="2496"/>
                    </a:lnTo>
                    <a:lnTo>
                      <a:pt x="169" y="2496"/>
                    </a:lnTo>
                    <a:lnTo>
                      <a:pt x="173" y="2495"/>
                    </a:lnTo>
                    <a:lnTo>
                      <a:pt x="173" y="2496"/>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grpSp>
        <p:grpSp>
          <p:nvGrpSpPr>
            <p:cNvPr id="8208" name="Group 29"/>
            <p:cNvGrpSpPr>
              <a:grpSpLocks/>
            </p:cNvGrpSpPr>
            <p:nvPr/>
          </p:nvGrpSpPr>
          <p:grpSpPr bwMode="auto">
            <a:xfrm>
              <a:off x="748" y="255"/>
              <a:ext cx="970" cy="140"/>
              <a:chOff x="821" y="1941"/>
              <a:chExt cx="5339" cy="772"/>
            </a:xfrm>
          </p:grpSpPr>
          <p:sp>
            <p:nvSpPr>
              <p:cNvPr id="8209" name="Freeform 30"/>
              <p:cNvSpPr>
                <a:spLocks noEditPoints="1"/>
              </p:cNvSpPr>
              <p:nvPr/>
            </p:nvSpPr>
            <p:spPr bwMode="auto">
              <a:xfrm>
                <a:off x="821" y="1941"/>
                <a:ext cx="4789" cy="347"/>
              </a:xfrm>
              <a:custGeom>
                <a:avLst/>
                <a:gdLst>
                  <a:gd name="T0" fmla="*/ 484 w 4786"/>
                  <a:gd name="T1" fmla="*/ 136 h 345"/>
                  <a:gd name="T2" fmla="*/ 704 w 4786"/>
                  <a:gd name="T3" fmla="*/ 6 h 345"/>
                  <a:gd name="T4" fmla="*/ 756 w 4786"/>
                  <a:gd name="T5" fmla="*/ 24 h 345"/>
                  <a:gd name="T6" fmla="*/ 815 w 4786"/>
                  <a:gd name="T7" fmla="*/ 157 h 345"/>
                  <a:gd name="T8" fmla="*/ 756 w 4786"/>
                  <a:gd name="T9" fmla="*/ 212 h 345"/>
                  <a:gd name="T10" fmla="*/ 698 w 4786"/>
                  <a:gd name="T11" fmla="*/ 356 h 345"/>
                  <a:gd name="T12" fmla="*/ 523 w 4786"/>
                  <a:gd name="T13" fmla="*/ 356 h 345"/>
                  <a:gd name="T14" fmla="*/ 687 w 4786"/>
                  <a:gd name="T15" fmla="*/ 150 h 345"/>
                  <a:gd name="T16" fmla="*/ 688 w 4786"/>
                  <a:gd name="T17" fmla="*/ 119 h 345"/>
                  <a:gd name="T18" fmla="*/ 643 w 4786"/>
                  <a:gd name="T19" fmla="*/ 104 h 345"/>
                  <a:gd name="T20" fmla="*/ 1078 w 4786"/>
                  <a:gd name="T21" fmla="*/ 184 h 345"/>
                  <a:gd name="T22" fmla="*/ 1307 w 4786"/>
                  <a:gd name="T23" fmla="*/ 356 h 345"/>
                  <a:gd name="T24" fmla="*/ 1169 w 4786"/>
                  <a:gd name="T25" fmla="*/ 170 h 345"/>
                  <a:gd name="T26" fmla="*/ 995 w 4786"/>
                  <a:gd name="T27" fmla="*/ 190 h 345"/>
                  <a:gd name="T28" fmla="*/ 986 w 4786"/>
                  <a:gd name="T29" fmla="*/ 184 h 345"/>
                  <a:gd name="T30" fmla="*/ 1614 w 4786"/>
                  <a:gd name="T31" fmla="*/ 28 h 345"/>
                  <a:gd name="T32" fmla="*/ 1691 w 4786"/>
                  <a:gd name="T33" fmla="*/ 195 h 345"/>
                  <a:gd name="T34" fmla="*/ 1629 w 4786"/>
                  <a:gd name="T35" fmla="*/ 321 h 345"/>
                  <a:gd name="T36" fmla="*/ 1502 w 4786"/>
                  <a:gd name="T37" fmla="*/ 361 h 345"/>
                  <a:gd name="T38" fmla="*/ 1337 w 4786"/>
                  <a:gd name="T39" fmla="*/ 259 h 345"/>
                  <a:gd name="T40" fmla="*/ 1335 w 4786"/>
                  <a:gd name="T41" fmla="*/ 107 h 345"/>
                  <a:gd name="T42" fmla="*/ 1506 w 4786"/>
                  <a:gd name="T43" fmla="*/ 115 h 345"/>
                  <a:gd name="T44" fmla="*/ 1449 w 4786"/>
                  <a:gd name="T45" fmla="*/ 152 h 345"/>
                  <a:gd name="T46" fmla="*/ 1457 w 4786"/>
                  <a:gd name="T47" fmla="*/ 221 h 345"/>
                  <a:gd name="T48" fmla="*/ 1520 w 4786"/>
                  <a:gd name="T49" fmla="*/ 244 h 345"/>
                  <a:gd name="T50" fmla="*/ 1566 w 4786"/>
                  <a:gd name="T51" fmla="*/ 197 h 345"/>
                  <a:gd name="T52" fmla="*/ 1548 w 4786"/>
                  <a:gd name="T53" fmla="*/ 131 h 345"/>
                  <a:gd name="T54" fmla="*/ 1945 w 4786"/>
                  <a:gd name="T55" fmla="*/ 104 h 345"/>
                  <a:gd name="T56" fmla="*/ 1974 w 4786"/>
                  <a:gd name="T57" fmla="*/ 356 h 345"/>
                  <a:gd name="T58" fmla="*/ 2478 w 4786"/>
                  <a:gd name="T59" fmla="*/ 4 h 345"/>
                  <a:gd name="T60" fmla="*/ 2596 w 4786"/>
                  <a:gd name="T61" fmla="*/ 154 h 345"/>
                  <a:gd name="T62" fmla="*/ 2610 w 4786"/>
                  <a:gd name="T63" fmla="*/ 125 h 345"/>
                  <a:gd name="T64" fmla="*/ 2626 w 4786"/>
                  <a:gd name="T65" fmla="*/ 97 h 345"/>
                  <a:gd name="T66" fmla="*/ 2604 w 4786"/>
                  <a:gd name="T67" fmla="*/ 226 h 345"/>
                  <a:gd name="T68" fmla="*/ 2594 w 4786"/>
                  <a:gd name="T69" fmla="*/ 216 h 345"/>
                  <a:gd name="T70" fmla="*/ 3062 w 4786"/>
                  <a:gd name="T71" fmla="*/ 4 h 345"/>
                  <a:gd name="T72" fmla="*/ 3261 w 4786"/>
                  <a:gd name="T73" fmla="*/ 8 h 345"/>
                  <a:gd name="T74" fmla="*/ 3322 w 4786"/>
                  <a:gd name="T75" fmla="*/ 36 h 345"/>
                  <a:gd name="T76" fmla="*/ 3353 w 4786"/>
                  <a:gd name="T77" fmla="*/ 167 h 345"/>
                  <a:gd name="T78" fmla="*/ 3295 w 4786"/>
                  <a:gd name="T79" fmla="*/ 216 h 345"/>
                  <a:gd name="T80" fmla="*/ 3198 w 4786"/>
                  <a:gd name="T81" fmla="*/ 248 h 345"/>
                  <a:gd name="T82" fmla="*/ 3209 w 4786"/>
                  <a:gd name="T83" fmla="*/ 161 h 345"/>
                  <a:gd name="T84" fmla="*/ 3237 w 4786"/>
                  <a:gd name="T85" fmla="*/ 146 h 345"/>
                  <a:gd name="T86" fmla="*/ 3235 w 4786"/>
                  <a:gd name="T87" fmla="*/ 116 h 345"/>
                  <a:gd name="T88" fmla="*/ 3192 w 4786"/>
                  <a:gd name="T89" fmla="*/ 161 h 345"/>
                  <a:gd name="T90" fmla="*/ 3563 w 4786"/>
                  <a:gd name="T91" fmla="*/ 148 h 345"/>
                  <a:gd name="T92" fmla="*/ 3552 w 4786"/>
                  <a:gd name="T93" fmla="*/ 152 h 345"/>
                  <a:gd name="T94" fmla="*/ 3935 w 4786"/>
                  <a:gd name="T95" fmla="*/ 7 h 345"/>
                  <a:gd name="T96" fmla="*/ 3995 w 4786"/>
                  <a:gd name="T97" fmla="*/ 30 h 345"/>
                  <a:gd name="T98" fmla="*/ 4042 w 4786"/>
                  <a:gd name="T99" fmla="*/ 162 h 345"/>
                  <a:gd name="T100" fmla="*/ 3978 w 4786"/>
                  <a:gd name="T101" fmla="*/ 214 h 345"/>
                  <a:gd name="T102" fmla="*/ 3877 w 4786"/>
                  <a:gd name="T103" fmla="*/ 250 h 345"/>
                  <a:gd name="T104" fmla="*/ 3871 w 4786"/>
                  <a:gd name="T105" fmla="*/ 161 h 345"/>
                  <a:gd name="T106" fmla="*/ 3915 w 4786"/>
                  <a:gd name="T107" fmla="*/ 148 h 345"/>
                  <a:gd name="T108" fmla="*/ 3915 w 4786"/>
                  <a:gd name="T109" fmla="*/ 117 h 345"/>
                  <a:gd name="T110" fmla="*/ 3871 w 4786"/>
                  <a:gd name="T111" fmla="*/ 161 h 345"/>
                  <a:gd name="T112" fmla="*/ 4319 w 4786"/>
                  <a:gd name="T113" fmla="*/ 199 h 345"/>
                  <a:gd name="T114" fmla="*/ 4314 w 4786"/>
                  <a:gd name="T115" fmla="*/ 150 h 345"/>
                  <a:gd name="T116" fmla="*/ 4220 w 4786"/>
                  <a:gd name="T117" fmla="*/ 202 h 345"/>
                  <a:gd name="T118" fmla="*/ 4207 w 4786"/>
                  <a:gd name="T119" fmla="*/ 216 h 345"/>
                  <a:gd name="T120" fmla="*/ 4576 w 4786"/>
                  <a:gd name="T121" fmla="*/ 314 h 345"/>
                  <a:gd name="T122" fmla="*/ 4621 w 4786"/>
                  <a:gd name="T123" fmla="*/ 130 h 34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4786"/>
                  <a:gd name="T187" fmla="*/ 0 h 345"/>
                  <a:gd name="T188" fmla="*/ 4786 w 4786"/>
                  <a:gd name="T189" fmla="*/ 345 h 34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4786" h="345">
                    <a:moveTo>
                      <a:pt x="69" y="340"/>
                    </a:moveTo>
                    <a:lnTo>
                      <a:pt x="69" y="111"/>
                    </a:lnTo>
                    <a:lnTo>
                      <a:pt x="0" y="114"/>
                    </a:lnTo>
                    <a:lnTo>
                      <a:pt x="0" y="4"/>
                    </a:lnTo>
                    <a:lnTo>
                      <a:pt x="256" y="4"/>
                    </a:lnTo>
                    <a:lnTo>
                      <a:pt x="256" y="114"/>
                    </a:lnTo>
                    <a:lnTo>
                      <a:pt x="189" y="111"/>
                    </a:lnTo>
                    <a:lnTo>
                      <a:pt x="189" y="340"/>
                    </a:lnTo>
                    <a:lnTo>
                      <a:pt x="69" y="340"/>
                    </a:lnTo>
                    <a:close/>
                    <a:moveTo>
                      <a:pt x="267" y="340"/>
                    </a:moveTo>
                    <a:lnTo>
                      <a:pt x="267" y="4"/>
                    </a:lnTo>
                    <a:lnTo>
                      <a:pt x="494" y="4"/>
                    </a:lnTo>
                    <a:lnTo>
                      <a:pt x="494" y="96"/>
                    </a:lnTo>
                    <a:lnTo>
                      <a:pt x="389" y="96"/>
                    </a:lnTo>
                    <a:lnTo>
                      <a:pt x="389" y="128"/>
                    </a:lnTo>
                    <a:lnTo>
                      <a:pt x="484" y="128"/>
                    </a:lnTo>
                    <a:lnTo>
                      <a:pt x="484" y="216"/>
                    </a:lnTo>
                    <a:lnTo>
                      <a:pt x="389" y="216"/>
                    </a:lnTo>
                    <a:lnTo>
                      <a:pt x="389" y="248"/>
                    </a:lnTo>
                    <a:lnTo>
                      <a:pt x="497" y="248"/>
                    </a:lnTo>
                    <a:lnTo>
                      <a:pt x="497" y="340"/>
                    </a:lnTo>
                    <a:lnTo>
                      <a:pt x="267" y="340"/>
                    </a:lnTo>
                    <a:close/>
                    <a:moveTo>
                      <a:pt x="523" y="340"/>
                    </a:moveTo>
                    <a:lnTo>
                      <a:pt x="523" y="4"/>
                    </a:lnTo>
                    <a:lnTo>
                      <a:pt x="675" y="4"/>
                    </a:lnTo>
                    <a:lnTo>
                      <a:pt x="680" y="5"/>
                    </a:lnTo>
                    <a:lnTo>
                      <a:pt x="685" y="5"/>
                    </a:lnTo>
                    <a:lnTo>
                      <a:pt x="689" y="5"/>
                    </a:lnTo>
                    <a:lnTo>
                      <a:pt x="693" y="5"/>
                    </a:lnTo>
                    <a:lnTo>
                      <a:pt x="697" y="6"/>
                    </a:lnTo>
                    <a:lnTo>
                      <a:pt x="700" y="6"/>
                    </a:lnTo>
                    <a:lnTo>
                      <a:pt x="704" y="6"/>
                    </a:lnTo>
                    <a:lnTo>
                      <a:pt x="708" y="7"/>
                    </a:lnTo>
                    <a:lnTo>
                      <a:pt x="711" y="8"/>
                    </a:lnTo>
                    <a:lnTo>
                      <a:pt x="715" y="9"/>
                    </a:lnTo>
                    <a:lnTo>
                      <a:pt x="718" y="9"/>
                    </a:lnTo>
                    <a:lnTo>
                      <a:pt x="721" y="9"/>
                    </a:lnTo>
                    <a:lnTo>
                      <a:pt x="724" y="10"/>
                    </a:lnTo>
                    <a:lnTo>
                      <a:pt x="727" y="11"/>
                    </a:lnTo>
                    <a:lnTo>
                      <a:pt x="730" y="12"/>
                    </a:lnTo>
                    <a:lnTo>
                      <a:pt x="733" y="13"/>
                    </a:lnTo>
                    <a:lnTo>
                      <a:pt x="737" y="14"/>
                    </a:lnTo>
                    <a:lnTo>
                      <a:pt x="739" y="15"/>
                    </a:lnTo>
                    <a:lnTo>
                      <a:pt x="742" y="16"/>
                    </a:lnTo>
                    <a:lnTo>
                      <a:pt x="745" y="17"/>
                    </a:lnTo>
                    <a:lnTo>
                      <a:pt x="748" y="19"/>
                    </a:lnTo>
                    <a:lnTo>
                      <a:pt x="751" y="21"/>
                    </a:lnTo>
                    <a:lnTo>
                      <a:pt x="754" y="22"/>
                    </a:lnTo>
                    <a:lnTo>
                      <a:pt x="756" y="24"/>
                    </a:lnTo>
                    <a:lnTo>
                      <a:pt x="765" y="30"/>
                    </a:lnTo>
                    <a:lnTo>
                      <a:pt x="773" y="36"/>
                    </a:lnTo>
                    <a:lnTo>
                      <a:pt x="780" y="43"/>
                    </a:lnTo>
                    <a:lnTo>
                      <a:pt x="786" y="49"/>
                    </a:lnTo>
                    <a:lnTo>
                      <a:pt x="792" y="57"/>
                    </a:lnTo>
                    <a:lnTo>
                      <a:pt x="797" y="65"/>
                    </a:lnTo>
                    <a:lnTo>
                      <a:pt x="801" y="73"/>
                    </a:lnTo>
                    <a:lnTo>
                      <a:pt x="805" y="82"/>
                    </a:lnTo>
                    <a:lnTo>
                      <a:pt x="807" y="91"/>
                    </a:lnTo>
                    <a:lnTo>
                      <a:pt x="809" y="101"/>
                    </a:lnTo>
                    <a:lnTo>
                      <a:pt x="810" y="111"/>
                    </a:lnTo>
                    <a:lnTo>
                      <a:pt x="810" y="121"/>
                    </a:lnTo>
                    <a:lnTo>
                      <a:pt x="810" y="127"/>
                    </a:lnTo>
                    <a:lnTo>
                      <a:pt x="810" y="133"/>
                    </a:lnTo>
                    <a:lnTo>
                      <a:pt x="810" y="138"/>
                    </a:lnTo>
                    <a:lnTo>
                      <a:pt x="808" y="144"/>
                    </a:lnTo>
                    <a:lnTo>
                      <a:pt x="807" y="149"/>
                    </a:lnTo>
                    <a:lnTo>
                      <a:pt x="806" y="154"/>
                    </a:lnTo>
                    <a:lnTo>
                      <a:pt x="803" y="159"/>
                    </a:lnTo>
                    <a:lnTo>
                      <a:pt x="801" y="164"/>
                    </a:lnTo>
                    <a:lnTo>
                      <a:pt x="799" y="169"/>
                    </a:lnTo>
                    <a:lnTo>
                      <a:pt x="797" y="173"/>
                    </a:lnTo>
                    <a:lnTo>
                      <a:pt x="794" y="178"/>
                    </a:lnTo>
                    <a:lnTo>
                      <a:pt x="790" y="182"/>
                    </a:lnTo>
                    <a:lnTo>
                      <a:pt x="789" y="184"/>
                    </a:lnTo>
                    <a:lnTo>
                      <a:pt x="786" y="187"/>
                    </a:lnTo>
                    <a:lnTo>
                      <a:pt x="784" y="189"/>
                    </a:lnTo>
                    <a:lnTo>
                      <a:pt x="781" y="191"/>
                    </a:lnTo>
                    <a:lnTo>
                      <a:pt x="778" y="194"/>
                    </a:lnTo>
                    <a:lnTo>
                      <a:pt x="773" y="196"/>
                    </a:lnTo>
                    <a:lnTo>
                      <a:pt x="769" y="198"/>
                    </a:lnTo>
                    <a:lnTo>
                      <a:pt x="765" y="201"/>
                    </a:lnTo>
                    <a:lnTo>
                      <a:pt x="760" y="202"/>
                    </a:lnTo>
                    <a:lnTo>
                      <a:pt x="756" y="204"/>
                    </a:lnTo>
                    <a:lnTo>
                      <a:pt x="751" y="206"/>
                    </a:lnTo>
                    <a:lnTo>
                      <a:pt x="745" y="208"/>
                    </a:lnTo>
                    <a:lnTo>
                      <a:pt x="745" y="211"/>
                    </a:lnTo>
                    <a:lnTo>
                      <a:pt x="747" y="212"/>
                    </a:lnTo>
                    <a:lnTo>
                      <a:pt x="750" y="213"/>
                    </a:lnTo>
                    <a:lnTo>
                      <a:pt x="751" y="214"/>
                    </a:lnTo>
                    <a:lnTo>
                      <a:pt x="753" y="216"/>
                    </a:lnTo>
                    <a:lnTo>
                      <a:pt x="754" y="217"/>
                    </a:lnTo>
                    <a:lnTo>
                      <a:pt x="756" y="219"/>
                    </a:lnTo>
                    <a:lnTo>
                      <a:pt x="758" y="220"/>
                    </a:lnTo>
                    <a:lnTo>
                      <a:pt x="758" y="221"/>
                    </a:lnTo>
                    <a:lnTo>
                      <a:pt x="760" y="223"/>
                    </a:lnTo>
                    <a:lnTo>
                      <a:pt x="761" y="224"/>
                    </a:lnTo>
                    <a:lnTo>
                      <a:pt x="762" y="225"/>
                    </a:lnTo>
                    <a:lnTo>
                      <a:pt x="762" y="227"/>
                    </a:lnTo>
                    <a:lnTo>
                      <a:pt x="839" y="340"/>
                    </a:lnTo>
                    <a:lnTo>
                      <a:pt x="698" y="340"/>
                    </a:lnTo>
                    <a:lnTo>
                      <a:pt x="648" y="242"/>
                    </a:lnTo>
                    <a:lnTo>
                      <a:pt x="648" y="240"/>
                    </a:lnTo>
                    <a:lnTo>
                      <a:pt x="648" y="238"/>
                    </a:lnTo>
                    <a:lnTo>
                      <a:pt x="647" y="238"/>
                    </a:lnTo>
                    <a:lnTo>
                      <a:pt x="647" y="237"/>
                    </a:lnTo>
                    <a:lnTo>
                      <a:pt x="646" y="236"/>
                    </a:lnTo>
                    <a:lnTo>
                      <a:pt x="646" y="235"/>
                    </a:lnTo>
                    <a:lnTo>
                      <a:pt x="646" y="234"/>
                    </a:lnTo>
                    <a:lnTo>
                      <a:pt x="645" y="233"/>
                    </a:lnTo>
                    <a:lnTo>
                      <a:pt x="645" y="232"/>
                    </a:lnTo>
                    <a:lnTo>
                      <a:pt x="644" y="232"/>
                    </a:lnTo>
                    <a:lnTo>
                      <a:pt x="643" y="232"/>
                    </a:lnTo>
                    <a:lnTo>
                      <a:pt x="643" y="340"/>
                    </a:lnTo>
                    <a:lnTo>
                      <a:pt x="523" y="340"/>
                    </a:lnTo>
                    <a:close/>
                    <a:moveTo>
                      <a:pt x="643" y="153"/>
                    </a:moveTo>
                    <a:lnTo>
                      <a:pt x="659" y="153"/>
                    </a:lnTo>
                    <a:lnTo>
                      <a:pt x="662" y="152"/>
                    </a:lnTo>
                    <a:lnTo>
                      <a:pt x="664" y="152"/>
                    </a:lnTo>
                    <a:lnTo>
                      <a:pt x="666" y="152"/>
                    </a:lnTo>
                    <a:lnTo>
                      <a:pt x="669" y="152"/>
                    </a:lnTo>
                    <a:lnTo>
                      <a:pt x="671" y="152"/>
                    </a:lnTo>
                    <a:lnTo>
                      <a:pt x="672" y="151"/>
                    </a:lnTo>
                    <a:lnTo>
                      <a:pt x="674" y="150"/>
                    </a:lnTo>
                    <a:lnTo>
                      <a:pt x="676" y="150"/>
                    </a:lnTo>
                    <a:lnTo>
                      <a:pt x="678" y="149"/>
                    </a:lnTo>
                    <a:lnTo>
                      <a:pt x="680" y="148"/>
                    </a:lnTo>
                    <a:lnTo>
                      <a:pt x="681" y="147"/>
                    </a:lnTo>
                    <a:lnTo>
                      <a:pt x="683" y="146"/>
                    </a:lnTo>
                    <a:lnTo>
                      <a:pt x="684" y="144"/>
                    </a:lnTo>
                    <a:lnTo>
                      <a:pt x="685" y="143"/>
                    </a:lnTo>
                    <a:lnTo>
                      <a:pt x="687" y="142"/>
                    </a:lnTo>
                    <a:lnTo>
                      <a:pt x="687" y="140"/>
                    </a:lnTo>
                    <a:lnTo>
                      <a:pt x="689" y="138"/>
                    </a:lnTo>
                    <a:lnTo>
                      <a:pt x="689" y="137"/>
                    </a:lnTo>
                    <a:lnTo>
                      <a:pt x="690" y="135"/>
                    </a:lnTo>
                    <a:lnTo>
                      <a:pt x="691" y="134"/>
                    </a:lnTo>
                    <a:lnTo>
                      <a:pt x="691" y="132"/>
                    </a:lnTo>
                    <a:lnTo>
                      <a:pt x="691" y="130"/>
                    </a:lnTo>
                    <a:lnTo>
                      <a:pt x="691" y="128"/>
                    </a:lnTo>
                    <a:lnTo>
                      <a:pt x="691" y="126"/>
                    </a:lnTo>
                    <a:lnTo>
                      <a:pt x="691" y="124"/>
                    </a:lnTo>
                    <a:lnTo>
                      <a:pt x="691" y="122"/>
                    </a:lnTo>
                    <a:lnTo>
                      <a:pt x="691" y="120"/>
                    </a:lnTo>
                    <a:lnTo>
                      <a:pt x="691" y="118"/>
                    </a:lnTo>
                    <a:lnTo>
                      <a:pt x="690" y="116"/>
                    </a:lnTo>
                    <a:lnTo>
                      <a:pt x="689" y="115"/>
                    </a:lnTo>
                    <a:lnTo>
                      <a:pt x="689" y="113"/>
                    </a:lnTo>
                    <a:lnTo>
                      <a:pt x="688" y="111"/>
                    </a:lnTo>
                    <a:lnTo>
                      <a:pt x="687" y="109"/>
                    </a:lnTo>
                    <a:lnTo>
                      <a:pt x="686" y="108"/>
                    </a:lnTo>
                    <a:lnTo>
                      <a:pt x="685" y="107"/>
                    </a:lnTo>
                    <a:lnTo>
                      <a:pt x="683" y="105"/>
                    </a:lnTo>
                    <a:lnTo>
                      <a:pt x="682" y="104"/>
                    </a:lnTo>
                    <a:lnTo>
                      <a:pt x="681" y="103"/>
                    </a:lnTo>
                    <a:lnTo>
                      <a:pt x="679" y="101"/>
                    </a:lnTo>
                    <a:lnTo>
                      <a:pt x="678" y="101"/>
                    </a:lnTo>
                    <a:lnTo>
                      <a:pt x="676" y="100"/>
                    </a:lnTo>
                    <a:lnTo>
                      <a:pt x="674" y="99"/>
                    </a:lnTo>
                    <a:lnTo>
                      <a:pt x="673" y="99"/>
                    </a:lnTo>
                    <a:lnTo>
                      <a:pt x="672" y="98"/>
                    </a:lnTo>
                    <a:lnTo>
                      <a:pt x="670" y="97"/>
                    </a:lnTo>
                    <a:lnTo>
                      <a:pt x="668" y="97"/>
                    </a:lnTo>
                    <a:lnTo>
                      <a:pt x="665" y="97"/>
                    </a:lnTo>
                    <a:lnTo>
                      <a:pt x="663" y="96"/>
                    </a:lnTo>
                    <a:lnTo>
                      <a:pt x="643" y="96"/>
                    </a:lnTo>
                    <a:lnTo>
                      <a:pt x="643" y="153"/>
                    </a:lnTo>
                    <a:close/>
                    <a:moveTo>
                      <a:pt x="842" y="340"/>
                    </a:moveTo>
                    <a:lnTo>
                      <a:pt x="898" y="4"/>
                    </a:lnTo>
                    <a:lnTo>
                      <a:pt x="1023" y="4"/>
                    </a:lnTo>
                    <a:lnTo>
                      <a:pt x="1062" y="142"/>
                    </a:lnTo>
                    <a:lnTo>
                      <a:pt x="1063" y="144"/>
                    </a:lnTo>
                    <a:lnTo>
                      <a:pt x="1064" y="146"/>
                    </a:lnTo>
                    <a:lnTo>
                      <a:pt x="1064" y="148"/>
                    </a:lnTo>
                    <a:lnTo>
                      <a:pt x="1065" y="152"/>
                    </a:lnTo>
                    <a:lnTo>
                      <a:pt x="1066" y="154"/>
                    </a:lnTo>
                    <a:lnTo>
                      <a:pt x="1066" y="158"/>
                    </a:lnTo>
                    <a:lnTo>
                      <a:pt x="1067" y="161"/>
                    </a:lnTo>
                    <a:lnTo>
                      <a:pt x="1068" y="165"/>
                    </a:lnTo>
                    <a:lnTo>
                      <a:pt x="1068" y="168"/>
                    </a:lnTo>
                    <a:lnTo>
                      <a:pt x="1069" y="172"/>
                    </a:lnTo>
                    <a:lnTo>
                      <a:pt x="1070" y="176"/>
                    </a:lnTo>
                    <a:lnTo>
                      <a:pt x="1070" y="181"/>
                    </a:lnTo>
                    <a:lnTo>
                      <a:pt x="1073" y="181"/>
                    </a:lnTo>
                    <a:lnTo>
                      <a:pt x="1073" y="177"/>
                    </a:lnTo>
                    <a:lnTo>
                      <a:pt x="1074" y="173"/>
                    </a:lnTo>
                    <a:lnTo>
                      <a:pt x="1074" y="169"/>
                    </a:lnTo>
                    <a:lnTo>
                      <a:pt x="1075" y="166"/>
                    </a:lnTo>
                    <a:lnTo>
                      <a:pt x="1075" y="163"/>
                    </a:lnTo>
                    <a:lnTo>
                      <a:pt x="1075" y="159"/>
                    </a:lnTo>
                    <a:lnTo>
                      <a:pt x="1076" y="156"/>
                    </a:lnTo>
                    <a:lnTo>
                      <a:pt x="1077" y="153"/>
                    </a:lnTo>
                    <a:lnTo>
                      <a:pt x="1077" y="150"/>
                    </a:lnTo>
                    <a:lnTo>
                      <a:pt x="1078" y="147"/>
                    </a:lnTo>
                    <a:lnTo>
                      <a:pt x="1079" y="144"/>
                    </a:lnTo>
                    <a:lnTo>
                      <a:pt x="1079" y="142"/>
                    </a:lnTo>
                    <a:lnTo>
                      <a:pt x="1119" y="4"/>
                    </a:lnTo>
                    <a:lnTo>
                      <a:pt x="1243" y="4"/>
                    </a:lnTo>
                    <a:lnTo>
                      <a:pt x="1299" y="340"/>
                    </a:lnTo>
                    <a:lnTo>
                      <a:pt x="1181" y="340"/>
                    </a:lnTo>
                    <a:lnTo>
                      <a:pt x="1165" y="189"/>
                    </a:lnTo>
                    <a:lnTo>
                      <a:pt x="1165" y="187"/>
                    </a:lnTo>
                    <a:lnTo>
                      <a:pt x="1165" y="184"/>
                    </a:lnTo>
                    <a:lnTo>
                      <a:pt x="1165" y="181"/>
                    </a:lnTo>
                    <a:lnTo>
                      <a:pt x="1165" y="179"/>
                    </a:lnTo>
                    <a:lnTo>
                      <a:pt x="1165" y="176"/>
                    </a:lnTo>
                    <a:lnTo>
                      <a:pt x="1165" y="174"/>
                    </a:lnTo>
                    <a:lnTo>
                      <a:pt x="1165" y="170"/>
                    </a:lnTo>
                    <a:lnTo>
                      <a:pt x="1164" y="167"/>
                    </a:lnTo>
                    <a:lnTo>
                      <a:pt x="1164" y="165"/>
                    </a:lnTo>
                    <a:lnTo>
                      <a:pt x="1164" y="161"/>
                    </a:lnTo>
                    <a:lnTo>
                      <a:pt x="1164" y="159"/>
                    </a:lnTo>
                    <a:lnTo>
                      <a:pt x="1163" y="156"/>
                    </a:lnTo>
                    <a:lnTo>
                      <a:pt x="1161" y="156"/>
                    </a:lnTo>
                    <a:lnTo>
                      <a:pt x="1161" y="159"/>
                    </a:lnTo>
                    <a:lnTo>
                      <a:pt x="1161" y="162"/>
                    </a:lnTo>
                    <a:lnTo>
                      <a:pt x="1160" y="165"/>
                    </a:lnTo>
                    <a:lnTo>
                      <a:pt x="1159" y="168"/>
                    </a:lnTo>
                    <a:lnTo>
                      <a:pt x="1159" y="171"/>
                    </a:lnTo>
                    <a:lnTo>
                      <a:pt x="1158" y="174"/>
                    </a:lnTo>
                    <a:lnTo>
                      <a:pt x="1158" y="176"/>
                    </a:lnTo>
                    <a:lnTo>
                      <a:pt x="1157" y="178"/>
                    </a:lnTo>
                    <a:lnTo>
                      <a:pt x="1157" y="180"/>
                    </a:lnTo>
                    <a:lnTo>
                      <a:pt x="1157" y="182"/>
                    </a:lnTo>
                    <a:lnTo>
                      <a:pt x="1157" y="183"/>
                    </a:lnTo>
                    <a:lnTo>
                      <a:pt x="1156" y="184"/>
                    </a:lnTo>
                    <a:lnTo>
                      <a:pt x="1105" y="340"/>
                    </a:lnTo>
                    <a:lnTo>
                      <a:pt x="1034" y="340"/>
                    </a:lnTo>
                    <a:lnTo>
                      <a:pt x="988" y="193"/>
                    </a:lnTo>
                    <a:lnTo>
                      <a:pt x="988" y="190"/>
                    </a:lnTo>
                    <a:lnTo>
                      <a:pt x="987" y="188"/>
                    </a:lnTo>
                    <a:lnTo>
                      <a:pt x="987" y="185"/>
                    </a:lnTo>
                    <a:lnTo>
                      <a:pt x="987" y="182"/>
                    </a:lnTo>
                    <a:lnTo>
                      <a:pt x="986" y="180"/>
                    </a:lnTo>
                    <a:lnTo>
                      <a:pt x="985" y="177"/>
                    </a:lnTo>
                    <a:lnTo>
                      <a:pt x="984" y="174"/>
                    </a:lnTo>
                    <a:lnTo>
                      <a:pt x="984" y="170"/>
                    </a:lnTo>
                    <a:lnTo>
                      <a:pt x="984" y="167"/>
                    </a:lnTo>
                    <a:lnTo>
                      <a:pt x="984" y="163"/>
                    </a:lnTo>
                    <a:lnTo>
                      <a:pt x="983" y="159"/>
                    </a:lnTo>
                    <a:lnTo>
                      <a:pt x="982" y="156"/>
                    </a:lnTo>
                    <a:lnTo>
                      <a:pt x="978" y="156"/>
                    </a:lnTo>
                    <a:lnTo>
                      <a:pt x="978" y="159"/>
                    </a:lnTo>
                    <a:lnTo>
                      <a:pt x="978" y="162"/>
                    </a:lnTo>
                    <a:lnTo>
                      <a:pt x="978" y="165"/>
                    </a:lnTo>
                    <a:lnTo>
                      <a:pt x="978" y="167"/>
                    </a:lnTo>
                    <a:lnTo>
                      <a:pt x="978" y="169"/>
                    </a:lnTo>
                    <a:lnTo>
                      <a:pt x="978" y="172"/>
                    </a:lnTo>
                    <a:lnTo>
                      <a:pt x="978" y="174"/>
                    </a:lnTo>
                    <a:lnTo>
                      <a:pt x="978" y="176"/>
                    </a:lnTo>
                    <a:lnTo>
                      <a:pt x="978" y="178"/>
                    </a:lnTo>
                    <a:lnTo>
                      <a:pt x="978" y="180"/>
                    </a:lnTo>
                    <a:lnTo>
                      <a:pt x="978" y="181"/>
                    </a:lnTo>
                    <a:lnTo>
                      <a:pt x="978" y="182"/>
                    </a:lnTo>
                    <a:lnTo>
                      <a:pt x="961" y="340"/>
                    </a:lnTo>
                    <a:lnTo>
                      <a:pt x="842" y="340"/>
                    </a:lnTo>
                    <a:close/>
                    <a:moveTo>
                      <a:pt x="1499" y="0"/>
                    </a:moveTo>
                    <a:lnTo>
                      <a:pt x="1513" y="0"/>
                    </a:lnTo>
                    <a:lnTo>
                      <a:pt x="1526" y="1"/>
                    </a:lnTo>
                    <a:lnTo>
                      <a:pt x="1539" y="3"/>
                    </a:lnTo>
                    <a:lnTo>
                      <a:pt x="1551" y="6"/>
                    </a:lnTo>
                    <a:lnTo>
                      <a:pt x="1563" y="9"/>
                    </a:lnTo>
                    <a:lnTo>
                      <a:pt x="1575" y="12"/>
                    </a:lnTo>
                    <a:lnTo>
                      <a:pt x="1586" y="17"/>
                    </a:lnTo>
                    <a:lnTo>
                      <a:pt x="1596" y="22"/>
                    </a:lnTo>
                    <a:lnTo>
                      <a:pt x="1606" y="28"/>
                    </a:lnTo>
                    <a:lnTo>
                      <a:pt x="1616" y="34"/>
                    </a:lnTo>
                    <a:lnTo>
                      <a:pt x="1625" y="41"/>
                    </a:lnTo>
                    <a:lnTo>
                      <a:pt x="1633" y="49"/>
                    </a:lnTo>
                    <a:lnTo>
                      <a:pt x="1642" y="58"/>
                    </a:lnTo>
                    <a:lnTo>
                      <a:pt x="1649" y="66"/>
                    </a:lnTo>
                    <a:lnTo>
                      <a:pt x="1656" y="75"/>
                    </a:lnTo>
                    <a:lnTo>
                      <a:pt x="1661" y="85"/>
                    </a:lnTo>
                    <a:lnTo>
                      <a:pt x="1667" y="94"/>
                    </a:lnTo>
                    <a:lnTo>
                      <a:pt x="1671" y="105"/>
                    </a:lnTo>
                    <a:lnTo>
                      <a:pt x="1675" y="116"/>
                    </a:lnTo>
                    <a:lnTo>
                      <a:pt x="1678" y="126"/>
                    </a:lnTo>
                    <a:lnTo>
                      <a:pt x="1680" y="137"/>
                    </a:lnTo>
                    <a:lnTo>
                      <a:pt x="1682" y="148"/>
                    </a:lnTo>
                    <a:lnTo>
                      <a:pt x="1683" y="160"/>
                    </a:lnTo>
                    <a:lnTo>
                      <a:pt x="1683" y="172"/>
                    </a:lnTo>
                    <a:lnTo>
                      <a:pt x="1683" y="180"/>
                    </a:lnTo>
                    <a:lnTo>
                      <a:pt x="1683" y="187"/>
                    </a:lnTo>
                    <a:lnTo>
                      <a:pt x="1683" y="195"/>
                    </a:lnTo>
                    <a:lnTo>
                      <a:pt x="1681" y="202"/>
                    </a:lnTo>
                    <a:lnTo>
                      <a:pt x="1680" y="209"/>
                    </a:lnTo>
                    <a:lnTo>
                      <a:pt x="1678" y="216"/>
                    </a:lnTo>
                    <a:lnTo>
                      <a:pt x="1676" y="223"/>
                    </a:lnTo>
                    <a:lnTo>
                      <a:pt x="1674" y="229"/>
                    </a:lnTo>
                    <a:lnTo>
                      <a:pt x="1672" y="236"/>
                    </a:lnTo>
                    <a:lnTo>
                      <a:pt x="1670" y="243"/>
                    </a:lnTo>
                    <a:lnTo>
                      <a:pt x="1666" y="249"/>
                    </a:lnTo>
                    <a:lnTo>
                      <a:pt x="1663" y="256"/>
                    </a:lnTo>
                    <a:lnTo>
                      <a:pt x="1658" y="264"/>
                    </a:lnTo>
                    <a:lnTo>
                      <a:pt x="1652" y="272"/>
                    </a:lnTo>
                    <a:lnTo>
                      <a:pt x="1647" y="279"/>
                    </a:lnTo>
                    <a:lnTo>
                      <a:pt x="1641" y="287"/>
                    </a:lnTo>
                    <a:lnTo>
                      <a:pt x="1635" y="293"/>
                    </a:lnTo>
                    <a:lnTo>
                      <a:pt x="1628" y="300"/>
                    </a:lnTo>
                    <a:lnTo>
                      <a:pt x="1621" y="305"/>
                    </a:lnTo>
                    <a:lnTo>
                      <a:pt x="1614" y="311"/>
                    </a:lnTo>
                    <a:lnTo>
                      <a:pt x="1606" y="316"/>
                    </a:lnTo>
                    <a:lnTo>
                      <a:pt x="1598" y="320"/>
                    </a:lnTo>
                    <a:lnTo>
                      <a:pt x="1589" y="325"/>
                    </a:lnTo>
                    <a:lnTo>
                      <a:pt x="1580" y="329"/>
                    </a:lnTo>
                    <a:lnTo>
                      <a:pt x="1574" y="331"/>
                    </a:lnTo>
                    <a:lnTo>
                      <a:pt x="1567" y="334"/>
                    </a:lnTo>
                    <a:lnTo>
                      <a:pt x="1560" y="336"/>
                    </a:lnTo>
                    <a:lnTo>
                      <a:pt x="1553" y="338"/>
                    </a:lnTo>
                    <a:lnTo>
                      <a:pt x="1546" y="339"/>
                    </a:lnTo>
                    <a:lnTo>
                      <a:pt x="1539" y="341"/>
                    </a:lnTo>
                    <a:lnTo>
                      <a:pt x="1532" y="342"/>
                    </a:lnTo>
                    <a:lnTo>
                      <a:pt x="1524" y="343"/>
                    </a:lnTo>
                    <a:lnTo>
                      <a:pt x="1517" y="343"/>
                    </a:lnTo>
                    <a:lnTo>
                      <a:pt x="1510" y="344"/>
                    </a:lnTo>
                    <a:lnTo>
                      <a:pt x="1502" y="344"/>
                    </a:lnTo>
                    <a:lnTo>
                      <a:pt x="1494" y="345"/>
                    </a:lnTo>
                    <a:lnTo>
                      <a:pt x="1481" y="344"/>
                    </a:lnTo>
                    <a:lnTo>
                      <a:pt x="1469" y="343"/>
                    </a:lnTo>
                    <a:lnTo>
                      <a:pt x="1456" y="341"/>
                    </a:lnTo>
                    <a:lnTo>
                      <a:pt x="1444" y="339"/>
                    </a:lnTo>
                    <a:lnTo>
                      <a:pt x="1433" y="337"/>
                    </a:lnTo>
                    <a:lnTo>
                      <a:pt x="1422" y="332"/>
                    </a:lnTo>
                    <a:lnTo>
                      <a:pt x="1411" y="328"/>
                    </a:lnTo>
                    <a:lnTo>
                      <a:pt x="1400" y="324"/>
                    </a:lnTo>
                    <a:lnTo>
                      <a:pt x="1391" y="318"/>
                    </a:lnTo>
                    <a:lnTo>
                      <a:pt x="1381" y="312"/>
                    </a:lnTo>
                    <a:lnTo>
                      <a:pt x="1372" y="305"/>
                    </a:lnTo>
                    <a:lnTo>
                      <a:pt x="1364" y="298"/>
                    </a:lnTo>
                    <a:lnTo>
                      <a:pt x="1355" y="289"/>
                    </a:lnTo>
                    <a:lnTo>
                      <a:pt x="1348" y="280"/>
                    </a:lnTo>
                    <a:lnTo>
                      <a:pt x="1341" y="270"/>
                    </a:lnTo>
                    <a:lnTo>
                      <a:pt x="1335" y="261"/>
                    </a:lnTo>
                    <a:lnTo>
                      <a:pt x="1329" y="251"/>
                    </a:lnTo>
                    <a:lnTo>
                      <a:pt x="1325" y="240"/>
                    </a:lnTo>
                    <a:lnTo>
                      <a:pt x="1321" y="229"/>
                    </a:lnTo>
                    <a:lnTo>
                      <a:pt x="1317" y="218"/>
                    </a:lnTo>
                    <a:lnTo>
                      <a:pt x="1314" y="206"/>
                    </a:lnTo>
                    <a:lnTo>
                      <a:pt x="1313" y="194"/>
                    </a:lnTo>
                    <a:lnTo>
                      <a:pt x="1312" y="182"/>
                    </a:lnTo>
                    <a:lnTo>
                      <a:pt x="1311" y="169"/>
                    </a:lnTo>
                    <a:lnTo>
                      <a:pt x="1312" y="162"/>
                    </a:lnTo>
                    <a:lnTo>
                      <a:pt x="1312" y="154"/>
                    </a:lnTo>
                    <a:lnTo>
                      <a:pt x="1313" y="147"/>
                    </a:lnTo>
                    <a:lnTo>
                      <a:pt x="1314" y="139"/>
                    </a:lnTo>
                    <a:lnTo>
                      <a:pt x="1316" y="133"/>
                    </a:lnTo>
                    <a:lnTo>
                      <a:pt x="1317" y="126"/>
                    </a:lnTo>
                    <a:lnTo>
                      <a:pt x="1319" y="120"/>
                    </a:lnTo>
                    <a:lnTo>
                      <a:pt x="1322" y="112"/>
                    </a:lnTo>
                    <a:lnTo>
                      <a:pt x="1325" y="106"/>
                    </a:lnTo>
                    <a:lnTo>
                      <a:pt x="1327" y="99"/>
                    </a:lnTo>
                    <a:lnTo>
                      <a:pt x="1331" y="92"/>
                    </a:lnTo>
                    <a:lnTo>
                      <a:pt x="1334" y="86"/>
                    </a:lnTo>
                    <a:lnTo>
                      <a:pt x="1343" y="73"/>
                    </a:lnTo>
                    <a:lnTo>
                      <a:pt x="1353" y="60"/>
                    </a:lnTo>
                    <a:lnTo>
                      <a:pt x="1364" y="49"/>
                    </a:lnTo>
                    <a:lnTo>
                      <a:pt x="1374" y="39"/>
                    </a:lnTo>
                    <a:lnTo>
                      <a:pt x="1387" y="30"/>
                    </a:lnTo>
                    <a:lnTo>
                      <a:pt x="1400" y="22"/>
                    </a:lnTo>
                    <a:lnTo>
                      <a:pt x="1414" y="15"/>
                    </a:lnTo>
                    <a:lnTo>
                      <a:pt x="1429" y="10"/>
                    </a:lnTo>
                    <a:lnTo>
                      <a:pt x="1445" y="6"/>
                    </a:lnTo>
                    <a:lnTo>
                      <a:pt x="1463" y="2"/>
                    </a:lnTo>
                    <a:lnTo>
                      <a:pt x="1480" y="1"/>
                    </a:lnTo>
                    <a:lnTo>
                      <a:pt x="1499" y="0"/>
                    </a:lnTo>
                    <a:close/>
                    <a:moveTo>
                      <a:pt x="1498" y="107"/>
                    </a:moveTo>
                    <a:lnTo>
                      <a:pt x="1493" y="108"/>
                    </a:lnTo>
                    <a:lnTo>
                      <a:pt x="1489" y="108"/>
                    </a:lnTo>
                    <a:lnTo>
                      <a:pt x="1484" y="109"/>
                    </a:lnTo>
                    <a:lnTo>
                      <a:pt x="1480" y="110"/>
                    </a:lnTo>
                    <a:lnTo>
                      <a:pt x="1476" y="111"/>
                    </a:lnTo>
                    <a:lnTo>
                      <a:pt x="1471" y="113"/>
                    </a:lnTo>
                    <a:lnTo>
                      <a:pt x="1467" y="115"/>
                    </a:lnTo>
                    <a:lnTo>
                      <a:pt x="1464" y="118"/>
                    </a:lnTo>
                    <a:lnTo>
                      <a:pt x="1461" y="120"/>
                    </a:lnTo>
                    <a:lnTo>
                      <a:pt x="1457" y="122"/>
                    </a:lnTo>
                    <a:lnTo>
                      <a:pt x="1454" y="126"/>
                    </a:lnTo>
                    <a:lnTo>
                      <a:pt x="1450" y="129"/>
                    </a:lnTo>
                    <a:lnTo>
                      <a:pt x="1448" y="132"/>
                    </a:lnTo>
                    <a:lnTo>
                      <a:pt x="1446" y="134"/>
                    </a:lnTo>
                    <a:lnTo>
                      <a:pt x="1444" y="137"/>
                    </a:lnTo>
                    <a:lnTo>
                      <a:pt x="1443" y="141"/>
                    </a:lnTo>
                    <a:lnTo>
                      <a:pt x="1441" y="144"/>
                    </a:lnTo>
                    <a:lnTo>
                      <a:pt x="1439" y="148"/>
                    </a:lnTo>
                    <a:lnTo>
                      <a:pt x="1439" y="151"/>
                    </a:lnTo>
                    <a:lnTo>
                      <a:pt x="1437" y="155"/>
                    </a:lnTo>
                    <a:lnTo>
                      <a:pt x="1437" y="159"/>
                    </a:lnTo>
                    <a:lnTo>
                      <a:pt x="1436" y="163"/>
                    </a:lnTo>
                    <a:lnTo>
                      <a:pt x="1436" y="167"/>
                    </a:lnTo>
                    <a:lnTo>
                      <a:pt x="1435" y="171"/>
                    </a:lnTo>
                    <a:lnTo>
                      <a:pt x="1436" y="176"/>
                    </a:lnTo>
                    <a:lnTo>
                      <a:pt x="1436" y="180"/>
                    </a:lnTo>
                    <a:lnTo>
                      <a:pt x="1437" y="185"/>
                    </a:lnTo>
                    <a:lnTo>
                      <a:pt x="1438" y="190"/>
                    </a:lnTo>
                    <a:lnTo>
                      <a:pt x="1439" y="194"/>
                    </a:lnTo>
                    <a:lnTo>
                      <a:pt x="1440" y="198"/>
                    </a:lnTo>
                    <a:lnTo>
                      <a:pt x="1442" y="202"/>
                    </a:lnTo>
                    <a:lnTo>
                      <a:pt x="1444" y="206"/>
                    </a:lnTo>
                    <a:lnTo>
                      <a:pt x="1446" y="210"/>
                    </a:lnTo>
                    <a:lnTo>
                      <a:pt x="1449" y="213"/>
                    </a:lnTo>
                    <a:lnTo>
                      <a:pt x="1452" y="217"/>
                    </a:lnTo>
                    <a:lnTo>
                      <a:pt x="1454" y="220"/>
                    </a:lnTo>
                    <a:lnTo>
                      <a:pt x="1458" y="223"/>
                    </a:lnTo>
                    <a:lnTo>
                      <a:pt x="1461" y="225"/>
                    </a:lnTo>
                    <a:lnTo>
                      <a:pt x="1464" y="227"/>
                    </a:lnTo>
                    <a:lnTo>
                      <a:pt x="1467" y="229"/>
                    </a:lnTo>
                    <a:lnTo>
                      <a:pt x="1471" y="231"/>
                    </a:lnTo>
                    <a:lnTo>
                      <a:pt x="1474" y="232"/>
                    </a:lnTo>
                    <a:lnTo>
                      <a:pt x="1478" y="234"/>
                    </a:lnTo>
                    <a:lnTo>
                      <a:pt x="1482" y="235"/>
                    </a:lnTo>
                    <a:lnTo>
                      <a:pt x="1486" y="236"/>
                    </a:lnTo>
                    <a:lnTo>
                      <a:pt x="1490" y="236"/>
                    </a:lnTo>
                    <a:lnTo>
                      <a:pt x="1494" y="236"/>
                    </a:lnTo>
                    <a:lnTo>
                      <a:pt x="1498" y="237"/>
                    </a:lnTo>
                    <a:lnTo>
                      <a:pt x="1504" y="236"/>
                    </a:lnTo>
                    <a:lnTo>
                      <a:pt x="1508" y="236"/>
                    </a:lnTo>
                    <a:lnTo>
                      <a:pt x="1512" y="236"/>
                    </a:lnTo>
                    <a:lnTo>
                      <a:pt x="1517" y="234"/>
                    </a:lnTo>
                    <a:lnTo>
                      <a:pt x="1521" y="233"/>
                    </a:lnTo>
                    <a:lnTo>
                      <a:pt x="1525" y="232"/>
                    </a:lnTo>
                    <a:lnTo>
                      <a:pt x="1529" y="229"/>
                    </a:lnTo>
                    <a:lnTo>
                      <a:pt x="1532" y="227"/>
                    </a:lnTo>
                    <a:lnTo>
                      <a:pt x="1536" y="225"/>
                    </a:lnTo>
                    <a:lnTo>
                      <a:pt x="1539" y="223"/>
                    </a:lnTo>
                    <a:lnTo>
                      <a:pt x="1542" y="219"/>
                    </a:lnTo>
                    <a:lnTo>
                      <a:pt x="1545" y="217"/>
                    </a:lnTo>
                    <a:lnTo>
                      <a:pt x="1547" y="213"/>
                    </a:lnTo>
                    <a:lnTo>
                      <a:pt x="1549" y="210"/>
                    </a:lnTo>
                    <a:lnTo>
                      <a:pt x="1551" y="207"/>
                    </a:lnTo>
                    <a:lnTo>
                      <a:pt x="1553" y="204"/>
                    </a:lnTo>
                    <a:lnTo>
                      <a:pt x="1555" y="201"/>
                    </a:lnTo>
                    <a:lnTo>
                      <a:pt x="1556" y="197"/>
                    </a:lnTo>
                    <a:lnTo>
                      <a:pt x="1558" y="193"/>
                    </a:lnTo>
                    <a:lnTo>
                      <a:pt x="1558" y="189"/>
                    </a:lnTo>
                    <a:lnTo>
                      <a:pt x="1559" y="186"/>
                    </a:lnTo>
                    <a:lnTo>
                      <a:pt x="1560" y="182"/>
                    </a:lnTo>
                    <a:lnTo>
                      <a:pt x="1560" y="178"/>
                    </a:lnTo>
                    <a:lnTo>
                      <a:pt x="1560" y="174"/>
                    </a:lnTo>
                    <a:lnTo>
                      <a:pt x="1560" y="168"/>
                    </a:lnTo>
                    <a:lnTo>
                      <a:pt x="1560" y="163"/>
                    </a:lnTo>
                    <a:lnTo>
                      <a:pt x="1559" y="159"/>
                    </a:lnTo>
                    <a:lnTo>
                      <a:pt x="1558" y="154"/>
                    </a:lnTo>
                    <a:lnTo>
                      <a:pt x="1557" y="150"/>
                    </a:lnTo>
                    <a:lnTo>
                      <a:pt x="1555" y="146"/>
                    </a:lnTo>
                    <a:lnTo>
                      <a:pt x="1554" y="143"/>
                    </a:lnTo>
                    <a:lnTo>
                      <a:pt x="1553" y="139"/>
                    </a:lnTo>
                    <a:lnTo>
                      <a:pt x="1551" y="135"/>
                    </a:lnTo>
                    <a:lnTo>
                      <a:pt x="1548" y="133"/>
                    </a:lnTo>
                    <a:lnTo>
                      <a:pt x="1546" y="129"/>
                    </a:lnTo>
                    <a:lnTo>
                      <a:pt x="1542" y="126"/>
                    </a:lnTo>
                    <a:lnTo>
                      <a:pt x="1540" y="123"/>
                    </a:lnTo>
                    <a:lnTo>
                      <a:pt x="1537" y="121"/>
                    </a:lnTo>
                    <a:lnTo>
                      <a:pt x="1534" y="118"/>
                    </a:lnTo>
                    <a:lnTo>
                      <a:pt x="1530" y="116"/>
                    </a:lnTo>
                    <a:lnTo>
                      <a:pt x="1527" y="114"/>
                    </a:lnTo>
                    <a:lnTo>
                      <a:pt x="1523" y="113"/>
                    </a:lnTo>
                    <a:lnTo>
                      <a:pt x="1519" y="111"/>
                    </a:lnTo>
                    <a:lnTo>
                      <a:pt x="1515" y="110"/>
                    </a:lnTo>
                    <a:lnTo>
                      <a:pt x="1511" y="109"/>
                    </a:lnTo>
                    <a:lnTo>
                      <a:pt x="1507" y="109"/>
                    </a:lnTo>
                    <a:lnTo>
                      <a:pt x="1503" y="108"/>
                    </a:lnTo>
                    <a:lnTo>
                      <a:pt x="1498" y="107"/>
                    </a:lnTo>
                    <a:close/>
                    <a:moveTo>
                      <a:pt x="1709" y="340"/>
                    </a:moveTo>
                    <a:lnTo>
                      <a:pt x="1709" y="4"/>
                    </a:lnTo>
                    <a:lnTo>
                      <a:pt x="1937" y="4"/>
                    </a:lnTo>
                    <a:lnTo>
                      <a:pt x="1937" y="96"/>
                    </a:lnTo>
                    <a:lnTo>
                      <a:pt x="1832" y="96"/>
                    </a:lnTo>
                    <a:lnTo>
                      <a:pt x="1832" y="128"/>
                    </a:lnTo>
                    <a:lnTo>
                      <a:pt x="1927" y="128"/>
                    </a:lnTo>
                    <a:lnTo>
                      <a:pt x="1927" y="216"/>
                    </a:lnTo>
                    <a:lnTo>
                      <a:pt x="1832" y="216"/>
                    </a:lnTo>
                    <a:lnTo>
                      <a:pt x="1832" y="248"/>
                    </a:lnTo>
                    <a:lnTo>
                      <a:pt x="1940" y="248"/>
                    </a:lnTo>
                    <a:lnTo>
                      <a:pt x="1940" y="340"/>
                    </a:lnTo>
                    <a:lnTo>
                      <a:pt x="1709" y="340"/>
                    </a:lnTo>
                    <a:close/>
                    <a:moveTo>
                      <a:pt x="1966" y="340"/>
                    </a:moveTo>
                    <a:lnTo>
                      <a:pt x="1966" y="4"/>
                    </a:lnTo>
                    <a:lnTo>
                      <a:pt x="2089" y="4"/>
                    </a:lnTo>
                    <a:lnTo>
                      <a:pt x="2089" y="232"/>
                    </a:lnTo>
                    <a:lnTo>
                      <a:pt x="2191" y="232"/>
                    </a:lnTo>
                    <a:lnTo>
                      <a:pt x="2191" y="340"/>
                    </a:lnTo>
                    <a:lnTo>
                      <a:pt x="1966" y="340"/>
                    </a:lnTo>
                    <a:close/>
                    <a:moveTo>
                      <a:pt x="2206" y="340"/>
                    </a:moveTo>
                    <a:lnTo>
                      <a:pt x="2206" y="4"/>
                    </a:lnTo>
                    <a:lnTo>
                      <a:pt x="2432" y="4"/>
                    </a:lnTo>
                    <a:lnTo>
                      <a:pt x="2432" y="96"/>
                    </a:lnTo>
                    <a:lnTo>
                      <a:pt x="2327" y="96"/>
                    </a:lnTo>
                    <a:lnTo>
                      <a:pt x="2327" y="128"/>
                    </a:lnTo>
                    <a:lnTo>
                      <a:pt x="2423" y="128"/>
                    </a:lnTo>
                    <a:lnTo>
                      <a:pt x="2423" y="216"/>
                    </a:lnTo>
                    <a:lnTo>
                      <a:pt x="2327" y="216"/>
                    </a:lnTo>
                    <a:lnTo>
                      <a:pt x="2327" y="248"/>
                    </a:lnTo>
                    <a:lnTo>
                      <a:pt x="2436" y="248"/>
                    </a:lnTo>
                    <a:lnTo>
                      <a:pt x="2436" y="340"/>
                    </a:lnTo>
                    <a:lnTo>
                      <a:pt x="2206" y="340"/>
                    </a:lnTo>
                    <a:close/>
                    <a:moveTo>
                      <a:pt x="2462" y="340"/>
                    </a:moveTo>
                    <a:lnTo>
                      <a:pt x="2462" y="4"/>
                    </a:lnTo>
                    <a:lnTo>
                      <a:pt x="2579" y="4"/>
                    </a:lnTo>
                    <a:lnTo>
                      <a:pt x="2579" y="96"/>
                    </a:lnTo>
                    <a:lnTo>
                      <a:pt x="2579" y="102"/>
                    </a:lnTo>
                    <a:lnTo>
                      <a:pt x="2579" y="107"/>
                    </a:lnTo>
                    <a:lnTo>
                      <a:pt x="2579" y="111"/>
                    </a:lnTo>
                    <a:lnTo>
                      <a:pt x="2579" y="116"/>
                    </a:lnTo>
                    <a:lnTo>
                      <a:pt x="2579" y="121"/>
                    </a:lnTo>
                    <a:lnTo>
                      <a:pt x="2579" y="125"/>
                    </a:lnTo>
                    <a:lnTo>
                      <a:pt x="2578" y="130"/>
                    </a:lnTo>
                    <a:lnTo>
                      <a:pt x="2578" y="134"/>
                    </a:lnTo>
                    <a:lnTo>
                      <a:pt x="2578" y="137"/>
                    </a:lnTo>
                    <a:lnTo>
                      <a:pt x="2577" y="142"/>
                    </a:lnTo>
                    <a:lnTo>
                      <a:pt x="2577" y="146"/>
                    </a:lnTo>
                    <a:lnTo>
                      <a:pt x="2577" y="150"/>
                    </a:lnTo>
                    <a:lnTo>
                      <a:pt x="2579" y="150"/>
                    </a:lnTo>
                    <a:lnTo>
                      <a:pt x="2579" y="148"/>
                    </a:lnTo>
                    <a:lnTo>
                      <a:pt x="2580" y="146"/>
                    </a:lnTo>
                    <a:lnTo>
                      <a:pt x="2580" y="144"/>
                    </a:lnTo>
                    <a:lnTo>
                      <a:pt x="2581" y="142"/>
                    </a:lnTo>
                    <a:lnTo>
                      <a:pt x="2581" y="141"/>
                    </a:lnTo>
                    <a:lnTo>
                      <a:pt x="2582" y="139"/>
                    </a:lnTo>
                    <a:lnTo>
                      <a:pt x="2583" y="137"/>
                    </a:lnTo>
                    <a:lnTo>
                      <a:pt x="2583" y="135"/>
                    </a:lnTo>
                    <a:lnTo>
                      <a:pt x="2584" y="134"/>
                    </a:lnTo>
                    <a:lnTo>
                      <a:pt x="2585" y="132"/>
                    </a:lnTo>
                    <a:lnTo>
                      <a:pt x="2586" y="130"/>
                    </a:lnTo>
                    <a:lnTo>
                      <a:pt x="2587" y="128"/>
                    </a:lnTo>
                    <a:lnTo>
                      <a:pt x="2588" y="127"/>
                    </a:lnTo>
                    <a:lnTo>
                      <a:pt x="2589" y="126"/>
                    </a:lnTo>
                    <a:lnTo>
                      <a:pt x="2590" y="124"/>
                    </a:lnTo>
                    <a:lnTo>
                      <a:pt x="2590" y="122"/>
                    </a:lnTo>
                    <a:lnTo>
                      <a:pt x="2592" y="121"/>
                    </a:lnTo>
                    <a:lnTo>
                      <a:pt x="2593" y="119"/>
                    </a:lnTo>
                    <a:lnTo>
                      <a:pt x="2594" y="117"/>
                    </a:lnTo>
                    <a:lnTo>
                      <a:pt x="2595" y="115"/>
                    </a:lnTo>
                    <a:lnTo>
                      <a:pt x="2596" y="113"/>
                    </a:lnTo>
                    <a:lnTo>
                      <a:pt x="2598" y="111"/>
                    </a:lnTo>
                    <a:lnTo>
                      <a:pt x="2599" y="109"/>
                    </a:lnTo>
                    <a:lnTo>
                      <a:pt x="2601" y="106"/>
                    </a:lnTo>
                    <a:lnTo>
                      <a:pt x="2602" y="105"/>
                    </a:lnTo>
                    <a:lnTo>
                      <a:pt x="2603" y="103"/>
                    </a:lnTo>
                    <a:lnTo>
                      <a:pt x="2603" y="102"/>
                    </a:lnTo>
                    <a:lnTo>
                      <a:pt x="2604" y="101"/>
                    </a:lnTo>
                    <a:lnTo>
                      <a:pt x="2605" y="99"/>
                    </a:lnTo>
                    <a:lnTo>
                      <a:pt x="2605" y="98"/>
                    </a:lnTo>
                    <a:lnTo>
                      <a:pt x="2606" y="96"/>
                    </a:lnTo>
                    <a:lnTo>
                      <a:pt x="2607" y="95"/>
                    </a:lnTo>
                    <a:lnTo>
                      <a:pt x="2607" y="94"/>
                    </a:lnTo>
                    <a:lnTo>
                      <a:pt x="2608" y="92"/>
                    </a:lnTo>
                    <a:lnTo>
                      <a:pt x="2609" y="91"/>
                    </a:lnTo>
                    <a:lnTo>
                      <a:pt x="2610" y="89"/>
                    </a:lnTo>
                    <a:lnTo>
                      <a:pt x="2656" y="4"/>
                    </a:lnTo>
                    <a:lnTo>
                      <a:pt x="2789" y="4"/>
                    </a:lnTo>
                    <a:lnTo>
                      <a:pt x="2684" y="167"/>
                    </a:lnTo>
                    <a:lnTo>
                      <a:pt x="2801" y="340"/>
                    </a:lnTo>
                    <a:lnTo>
                      <a:pt x="2659" y="340"/>
                    </a:lnTo>
                    <a:lnTo>
                      <a:pt x="2603" y="244"/>
                    </a:lnTo>
                    <a:lnTo>
                      <a:pt x="2602" y="241"/>
                    </a:lnTo>
                    <a:lnTo>
                      <a:pt x="2600" y="239"/>
                    </a:lnTo>
                    <a:lnTo>
                      <a:pt x="2599" y="237"/>
                    </a:lnTo>
                    <a:lnTo>
                      <a:pt x="2598" y="235"/>
                    </a:lnTo>
                    <a:lnTo>
                      <a:pt x="2596" y="233"/>
                    </a:lnTo>
                    <a:lnTo>
                      <a:pt x="2595" y="230"/>
                    </a:lnTo>
                    <a:lnTo>
                      <a:pt x="2594" y="228"/>
                    </a:lnTo>
                    <a:lnTo>
                      <a:pt x="2592" y="225"/>
                    </a:lnTo>
                    <a:lnTo>
                      <a:pt x="2591" y="223"/>
                    </a:lnTo>
                    <a:lnTo>
                      <a:pt x="2590" y="221"/>
                    </a:lnTo>
                    <a:lnTo>
                      <a:pt x="2588" y="218"/>
                    </a:lnTo>
                    <a:lnTo>
                      <a:pt x="2587" y="216"/>
                    </a:lnTo>
                    <a:lnTo>
                      <a:pt x="2586" y="214"/>
                    </a:lnTo>
                    <a:lnTo>
                      <a:pt x="2585" y="212"/>
                    </a:lnTo>
                    <a:lnTo>
                      <a:pt x="2584" y="211"/>
                    </a:lnTo>
                    <a:lnTo>
                      <a:pt x="2583" y="209"/>
                    </a:lnTo>
                    <a:lnTo>
                      <a:pt x="2583" y="208"/>
                    </a:lnTo>
                    <a:lnTo>
                      <a:pt x="2582" y="206"/>
                    </a:lnTo>
                    <a:lnTo>
                      <a:pt x="2581" y="205"/>
                    </a:lnTo>
                    <a:lnTo>
                      <a:pt x="2581" y="204"/>
                    </a:lnTo>
                    <a:lnTo>
                      <a:pt x="2580" y="203"/>
                    </a:lnTo>
                    <a:lnTo>
                      <a:pt x="2580" y="202"/>
                    </a:lnTo>
                    <a:lnTo>
                      <a:pt x="2579" y="200"/>
                    </a:lnTo>
                    <a:lnTo>
                      <a:pt x="2579" y="199"/>
                    </a:lnTo>
                    <a:lnTo>
                      <a:pt x="2577" y="199"/>
                    </a:lnTo>
                    <a:lnTo>
                      <a:pt x="2577" y="202"/>
                    </a:lnTo>
                    <a:lnTo>
                      <a:pt x="2577" y="204"/>
                    </a:lnTo>
                    <a:lnTo>
                      <a:pt x="2578" y="208"/>
                    </a:lnTo>
                    <a:lnTo>
                      <a:pt x="2578" y="211"/>
                    </a:lnTo>
                    <a:lnTo>
                      <a:pt x="2578" y="214"/>
                    </a:lnTo>
                    <a:lnTo>
                      <a:pt x="2579" y="219"/>
                    </a:lnTo>
                    <a:lnTo>
                      <a:pt x="2579" y="223"/>
                    </a:lnTo>
                    <a:lnTo>
                      <a:pt x="2579" y="227"/>
                    </a:lnTo>
                    <a:lnTo>
                      <a:pt x="2579" y="232"/>
                    </a:lnTo>
                    <a:lnTo>
                      <a:pt x="2579" y="237"/>
                    </a:lnTo>
                    <a:lnTo>
                      <a:pt x="2579" y="242"/>
                    </a:lnTo>
                    <a:lnTo>
                      <a:pt x="2579" y="247"/>
                    </a:lnTo>
                    <a:lnTo>
                      <a:pt x="2579" y="340"/>
                    </a:lnTo>
                    <a:lnTo>
                      <a:pt x="2462" y="340"/>
                    </a:lnTo>
                    <a:close/>
                    <a:moveTo>
                      <a:pt x="2859" y="340"/>
                    </a:moveTo>
                    <a:lnTo>
                      <a:pt x="2859" y="111"/>
                    </a:lnTo>
                    <a:lnTo>
                      <a:pt x="2789" y="114"/>
                    </a:lnTo>
                    <a:lnTo>
                      <a:pt x="2789" y="4"/>
                    </a:lnTo>
                    <a:lnTo>
                      <a:pt x="3046" y="4"/>
                    </a:lnTo>
                    <a:lnTo>
                      <a:pt x="3046" y="114"/>
                    </a:lnTo>
                    <a:lnTo>
                      <a:pt x="2978" y="111"/>
                    </a:lnTo>
                    <a:lnTo>
                      <a:pt x="2978" y="340"/>
                    </a:lnTo>
                    <a:lnTo>
                      <a:pt x="2859" y="340"/>
                    </a:lnTo>
                    <a:close/>
                    <a:moveTo>
                      <a:pt x="3057" y="340"/>
                    </a:moveTo>
                    <a:lnTo>
                      <a:pt x="3057" y="4"/>
                    </a:lnTo>
                    <a:lnTo>
                      <a:pt x="3208" y="4"/>
                    </a:lnTo>
                    <a:lnTo>
                      <a:pt x="3212" y="5"/>
                    </a:lnTo>
                    <a:lnTo>
                      <a:pt x="3217" y="5"/>
                    </a:lnTo>
                    <a:lnTo>
                      <a:pt x="3221" y="5"/>
                    </a:lnTo>
                    <a:lnTo>
                      <a:pt x="3226" y="5"/>
                    </a:lnTo>
                    <a:lnTo>
                      <a:pt x="3230" y="6"/>
                    </a:lnTo>
                    <a:lnTo>
                      <a:pt x="3234" y="6"/>
                    </a:lnTo>
                    <a:lnTo>
                      <a:pt x="3238" y="6"/>
                    </a:lnTo>
                    <a:lnTo>
                      <a:pt x="3241" y="7"/>
                    </a:lnTo>
                    <a:lnTo>
                      <a:pt x="3245" y="8"/>
                    </a:lnTo>
                    <a:lnTo>
                      <a:pt x="3248" y="9"/>
                    </a:lnTo>
                    <a:lnTo>
                      <a:pt x="3251" y="9"/>
                    </a:lnTo>
                    <a:lnTo>
                      <a:pt x="3255" y="9"/>
                    </a:lnTo>
                    <a:lnTo>
                      <a:pt x="3258" y="10"/>
                    </a:lnTo>
                    <a:lnTo>
                      <a:pt x="3260" y="11"/>
                    </a:lnTo>
                    <a:lnTo>
                      <a:pt x="3263" y="12"/>
                    </a:lnTo>
                    <a:lnTo>
                      <a:pt x="3266" y="13"/>
                    </a:lnTo>
                    <a:lnTo>
                      <a:pt x="3269" y="14"/>
                    </a:lnTo>
                    <a:lnTo>
                      <a:pt x="3273" y="15"/>
                    </a:lnTo>
                    <a:lnTo>
                      <a:pt x="3275" y="16"/>
                    </a:lnTo>
                    <a:lnTo>
                      <a:pt x="3278" y="17"/>
                    </a:lnTo>
                    <a:lnTo>
                      <a:pt x="3281" y="19"/>
                    </a:lnTo>
                    <a:lnTo>
                      <a:pt x="3284" y="21"/>
                    </a:lnTo>
                    <a:lnTo>
                      <a:pt x="3287" y="22"/>
                    </a:lnTo>
                    <a:lnTo>
                      <a:pt x="3290" y="24"/>
                    </a:lnTo>
                    <a:lnTo>
                      <a:pt x="3299" y="30"/>
                    </a:lnTo>
                    <a:lnTo>
                      <a:pt x="3306" y="36"/>
                    </a:lnTo>
                    <a:lnTo>
                      <a:pt x="3314" y="43"/>
                    </a:lnTo>
                    <a:lnTo>
                      <a:pt x="3320" y="49"/>
                    </a:lnTo>
                    <a:lnTo>
                      <a:pt x="3325" y="57"/>
                    </a:lnTo>
                    <a:lnTo>
                      <a:pt x="3331" y="65"/>
                    </a:lnTo>
                    <a:lnTo>
                      <a:pt x="3335" y="73"/>
                    </a:lnTo>
                    <a:lnTo>
                      <a:pt x="3338" y="82"/>
                    </a:lnTo>
                    <a:lnTo>
                      <a:pt x="3340" y="91"/>
                    </a:lnTo>
                    <a:lnTo>
                      <a:pt x="3342" y="101"/>
                    </a:lnTo>
                    <a:lnTo>
                      <a:pt x="3344" y="111"/>
                    </a:lnTo>
                    <a:lnTo>
                      <a:pt x="3344" y="121"/>
                    </a:lnTo>
                    <a:lnTo>
                      <a:pt x="3344" y="127"/>
                    </a:lnTo>
                    <a:lnTo>
                      <a:pt x="3344" y="133"/>
                    </a:lnTo>
                    <a:lnTo>
                      <a:pt x="3343" y="138"/>
                    </a:lnTo>
                    <a:lnTo>
                      <a:pt x="3342" y="144"/>
                    </a:lnTo>
                    <a:lnTo>
                      <a:pt x="3340" y="149"/>
                    </a:lnTo>
                    <a:lnTo>
                      <a:pt x="3339" y="154"/>
                    </a:lnTo>
                    <a:lnTo>
                      <a:pt x="3337" y="159"/>
                    </a:lnTo>
                    <a:lnTo>
                      <a:pt x="3335" y="164"/>
                    </a:lnTo>
                    <a:lnTo>
                      <a:pt x="3333" y="169"/>
                    </a:lnTo>
                    <a:lnTo>
                      <a:pt x="3330" y="173"/>
                    </a:lnTo>
                    <a:lnTo>
                      <a:pt x="3327" y="178"/>
                    </a:lnTo>
                    <a:lnTo>
                      <a:pt x="3324" y="182"/>
                    </a:lnTo>
                    <a:lnTo>
                      <a:pt x="3322" y="184"/>
                    </a:lnTo>
                    <a:lnTo>
                      <a:pt x="3320" y="187"/>
                    </a:lnTo>
                    <a:lnTo>
                      <a:pt x="3316" y="189"/>
                    </a:lnTo>
                    <a:lnTo>
                      <a:pt x="3314" y="191"/>
                    </a:lnTo>
                    <a:lnTo>
                      <a:pt x="3310" y="194"/>
                    </a:lnTo>
                    <a:lnTo>
                      <a:pt x="3307" y="196"/>
                    </a:lnTo>
                    <a:lnTo>
                      <a:pt x="3303" y="198"/>
                    </a:lnTo>
                    <a:lnTo>
                      <a:pt x="3298" y="201"/>
                    </a:lnTo>
                    <a:lnTo>
                      <a:pt x="3294" y="202"/>
                    </a:lnTo>
                    <a:lnTo>
                      <a:pt x="3289" y="204"/>
                    </a:lnTo>
                    <a:lnTo>
                      <a:pt x="3283" y="206"/>
                    </a:lnTo>
                    <a:lnTo>
                      <a:pt x="3279" y="208"/>
                    </a:lnTo>
                    <a:lnTo>
                      <a:pt x="3279" y="211"/>
                    </a:lnTo>
                    <a:lnTo>
                      <a:pt x="3280" y="212"/>
                    </a:lnTo>
                    <a:lnTo>
                      <a:pt x="3282" y="213"/>
                    </a:lnTo>
                    <a:lnTo>
                      <a:pt x="3284" y="214"/>
                    </a:lnTo>
                    <a:lnTo>
                      <a:pt x="3286" y="216"/>
                    </a:lnTo>
                    <a:lnTo>
                      <a:pt x="3287" y="217"/>
                    </a:lnTo>
                    <a:lnTo>
                      <a:pt x="3289" y="219"/>
                    </a:lnTo>
                    <a:lnTo>
                      <a:pt x="3290" y="220"/>
                    </a:lnTo>
                    <a:lnTo>
                      <a:pt x="3291" y="221"/>
                    </a:lnTo>
                    <a:lnTo>
                      <a:pt x="3292" y="223"/>
                    </a:lnTo>
                    <a:lnTo>
                      <a:pt x="3294" y="224"/>
                    </a:lnTo>
                    <a:lnTo>
                      <a:pt x="3294" y="225"/>
                    </a:lnTo>
                    <a:lnTo>
                      <a:pt x="3296" y="227"/>
                    </a:lnTo>
                    <a:lnTo>
                      <a:pt x="3372" y="340"/>
                    </a:lnTo>
                    <a:lnTo>
                      <a:pt x="3232" y="340"/>
                    </a:lnTo>
                    <a:lnTo>
                      <a:pt x="3182" y="242"/>
                    </a:lnTo>
                    <a:lnTo>
                      <a:pt x="3182" y="240"/>
                    </a:lnTo>
                    <a:lnTo>
                      <a:pt x="3181" y="240"/>
                    </a:lnTo>
                    <a:lnTo>
                      <a:pt x="3180" y="238"/>
                    </a:lnTo>
                    <a:lnTo>
                      <a:pt x="3180" y="237"/>
                    </a:lnTo>
                    <a:lnTo>
                      <a:pt x="3180" y="236"/>
                    </a:lnTo>
                    <a:lnTo>
                      <a:pt x="3179" y="235"/>
                    </a:lnTo>
                    <a:lnTo>
                      <a:pt x="3179" y="234"/>
                    </a:lnTo>
                    <a:lnTo>
                      <a:pt x="3178" y="234"/>
                    </a:lnTo>
                    <a:lnTo>
                      <a:pt x="3178" y="233"/>
                    </a:lnTo>
                    <a:lnTo>
                      <a:pt x="3178" y="232"/>
                    </a:lnTo>
                    <a:lnTo>
                      <a:pt x="3176" y="232"/>
                    </a:lnTo>
                    <a:lnTo>
                      <a:pt x="3176" y="340"/>
                    </a:lnTo>
                    <a:lnTo>
                      <a:pt x="3057" y="340"/>
                    </a:lnTo>
                    <a:close/>
                    <a:moveTo>
                      <a:pt x="3176" y="153"/>
                    </a:moveTo>
                    <a:lnTo>
                      <a:pt x="3193" y="153"/>
                    </a:lnTo>
                    <a:lnTo>
                      <a:pt x="3195" y="152"/>
                    </a:lnTo>
                    <a:lnTo>
                      <a:pt x="3197" y="152"/>
                    </a:lnTo>
                    <a:lnTo>
                      <a:pt x="3199" y="152"/>
                    </a:lnTo>
                    <a:lnTo>
                      <a:pt x="3202" y="152"/>
                    </a:lnTo>
                    <a:lnTo>
                      <a:pt x="3204" y="152"/>
                    </a:lnTo>
                    <a:lnTo>
                      <a:pt x="3206" y="151"/>
                    </a:lnTo>
                    <a:lnTo>
                      <a:pt x="3208" y="150"/>
                    </a:lnTo>
                    <a:lnTo>
                      <a:pt x="3209" y="150"/>
                    </a:lnTo>
                    <a:lnTo>
                      <a:pt x="3211" y="149"/>
                    </a:lnTo>
                    <a:lnTo>
                      <a:pt x="3212" y="148"/>
                    </a:lnTo>
                    <a:lnTo>
                      <a:pt x="3214" y="147"/>
                    </a:lnTo>
                    <a:lnTo>
                      <a:pt x="3216" y="146"/>
                    </a:lnTo>
                    <a:lnTo>
                      <a:pt x="3217" y="144"/>
                    </a:lnTo>
                    <a:lnTo>
                      <a:pt x="3219" y="143"/>
                    </a:lnTo>
                    <a:lnTo>
                      <a:pt x="3219" y="142"/>
                    </a:lnTo>
                    <a:lnTo>
                      <a:pt x="3221" y="140"/>
                    </a:lnTo>
                    <a:lnTo>
                      <a:pt x="3221" y="138"/>
                    </a:lnTo>
                    <a:lnTo>
                      <a:pt x="3222" y="137"/>
                    </a:lnTo>
                    <a:lnTo>
                      <a:pt x="3223" y="135"/>
                    </a:lnTo>
                    <a:lnTo>
                      <a:pt x="3223" y="134"/>
                    </a:lnTo>
                    <a:lnTo>
                      <a:pt x="3224" y="132"/>
                    </a:lnTo>
                    <a:lnTo>
                      <a:pt x="3224" y="130"/>
                    </a:lnTo>
                    <a:lnTo>
                      <a:pt x="3224" y="128"/>
                    </a:lnTo>
                    <a:lnTo>
                      <a:pt x="3225" y="126"/>
                    </a:lnTo>
                    <a:lnTo>
                      <a:pt x="3224" y="124"/>
                    </a:lnTo>
                    <a:lnTo>
                      <a:pt x="3224" y="122"/>
                    </a:lnTo>
                    <a:lnTo>
                      <a:pt x="3224" y="120"/>
                    </a:lnTo>
                    <a:lnTo>
                      <a:pt x="3223" y="118"/>
                    </a:lnTo>
                    <a:lnTo>
                      <a:pt x="3223" y="116"/>
                    </a:lnTo>
                    <a:lnTo>
                      <a:pt x="3223" y="115"/>
                    </a:lnTo>
                    <a:lnTo>
                      <a:pt x="3222" y="113"/>
                    </a:lnTo>
                    <a:lnTo>
                      <a:pt x="3221" y="111"/>
                    </a:lnTo>
                    <a:lnTo>
                      <a:pt x="3220" y="109"/>
                    </a:lnTo>
                    <a:lnTo>
                      <a:pt x="3219" y="108"/>
                    </a:lnTo>
                    <a:lnTo>
                      <a:pt x="3218" y="107"/>
                    </a:lnTo>
                    <a:lnTo>
                      <a:pt x="3217" y="105"/>
                    </a:lnTo>
                    <a:lnTo>
                      <a:pt x="3215" y="104"/>
                    </a:lnTo>
                    <a:lnTo>
                      <a:pt x="3214" y="103"/>
                    </a:lnTo>
                    <a:lnTo>
                      <a:pt x="3212" y="101"/>
                    </a:lnTo>
                    <a:lnTo>
                      <a:pt x="3211" y="101"/>
                    </a:lnTo>
                    <a:lnTo>
                      <a:pt x="3210" y="100"/>
                    </a:lnTo>
                    <a:lnTo>
                      <a:pt x="3208" y="99"/>
                    </a:lnTo>
                    <a:lnTo>
                      <a:pt x="3206" y="99"/>
                    </a:lnTo>
                    <a:lnTo>
                      <a:pt x="3204" y="98"/>
                    </a:lnTo>
                    <a:lnTo>
                      <a:pt x="3203" y="97"/>
                    </a:lnTo>
                    <a:lnTo>
                      <a:pt x="3201" y="97"/>
                    </a:lnTo>
                    <a:lnTo>
                      <a:pt x="3199" y="97"/>
                    </a:lnTo>
                    <a:lnTo>
                      <a:pt x="3197" y="96"/>
                    </a:lnTo>
                    <a:lnTo>
                      <a:pt x="3176" y="96"/>
                    </a:lnTo>
                    <a:lnTo>
                      <a:pt x="3176" y="153"/>
                    </a:lnTo>
                    <a:close/>
                    <a:moveTo>
                      <a:pt x="3494" y="298"/>
                    </a:moveTo>
                    <a:lnTo>
                      <a:pt x="3486" y="340"/>
                    </a:lnTo>
                    <a:lnTo>
                      <a:pt x="3356" y="340"/>
                    </a:lnTo>
                    <a:lnTo>
                      <a:pt x="3473" y="4"/>
                    </a:lnTo>
                    <a:lnTo>
                      <a:pt x="3608" y="4"/>
                    </a:lnTo>
                    <a:lnTo>
                      <a:pt x="3728" y="340"/>
                    </a:lnTo>
                    <a:lnTo>
                      <a:pt x="3598" y="340"/>
                    </a:lnTo>
                    <a:lnTo>
                      <a:pt x="3587" y="298"/>
                    </a:lnTo>
                    <a:lnTo>
                      <a:pt x="3494" y="298"/>
                    </a:lnTo>
                    <a:close/>
                    <a:moveTo>
                      <a:pt x="3517" y="218"/>
                    </a:moveTo>
                    <a:lnTo>
                      <a:pt x="3566" y="218"/>
                    </a:lnTo>
                    <a:lnTo>
                      <a:pt x="3551" y="153"/>
                    </a:lnTo>
                    <a:lnTo>
                      <a:pt x="3549" y="150"/>
                    </a:lnTo>
                    <a:lnTo>
                      <a:pt x="3549" y="146"/>
                    </a:lnTo>
                    <a:lnTo>
                      <a:pt x="3548" y="143"/>
                    </a:lnTo>
                    <a:lnTo>
                      <a:pt x="3547" y="140"/>
                    </a:lnTo>
                    <a:lnTo>
                      <a:pt x="3546" y="137"/>
                    </a:lnTo>
                    <a:lnTo>
                      <a:pt x="3546" y="134"/>
                    </a:lnTo>
                    <a:lnTo>
                      <a:pt x="3546" y="131"/>
                    </a:lnTo>
                    <a:lnTo>
                      <a:pt x="3545" y="129"/>
                    </a:lnTo>
                    <a:lnTo>
                      <a:pt x="3544" y="126"/>
                    </a:lnTo>
                    <a:lnTo>
                      <a:pt x="3544" y="123"/>
                    </a:lnTo>
                    <a:lnTo>
                      <a:pt x="3544" y="120"/>
                    </a:lnTo>
                    <a:lnTo>
                      <a:pt x="3544" y="117"/>
                    </a:lnTo>
                    <a:lnTo>
                      <a:pt x="3540" y="117"/>
                    </a:lnTo>
                    <a:lnTo>
                      <a:pt x="3539" y="122"/>
                    </a:lnTo>
                    <a:lnTo>
                      <a:pt x="3538" y="125"/>
                    </a:lnTo>
                    <a:lnTo>
                      <a:pt x="3538" y="129"/>
                    </a:lnTo>
                    <a:lnTo>
                      <a:pt x="3537" y="133"/>
                    </a:lnTo>
                    <a:lnTo>
                      <a:pt x="3537" y="135"/>
                    </a:lnTo>
                    <a:lnTo>
                      <a:pt x="3536" y="139"/>
                    </a:lnTo>
                    <a:lnTo>
                      <a:pt x="3536" y="142"/>
                    </a:lnTo>
                    <a:lnTo>
                      <a:pt x="3536" y="144"/>
                    </a:lnTo>
                    <a:lnTo>
                      <a:pt x="3535" y="147"/>
                    </a:lnTo>
                    <a:lnTo>
                      <a:pt x="3534" y="149"/>
                    </a:lnTo>
                    <a:lnTo>
                      <a:pt x="3533" y="151"/>
                    </a:lnTo>
                    <a:lnTo>
                      <a:pt x="3533" y="153"/>
                    </a:lnTo>
                    <a:lnTo>
                      <a:pt x="3517" y="218"/>
                    </a:lnTo>
                    <a:close/>
                    <a:moveTo>
                      <a:pt x="3736" y="340"/>
                    </a:moveTo>
                    <a:lnTo>
                      <a:pt x="3736" y="4"/>
                    </a:lnTo>
                    <a:lnTo>
                      <a:pt x="3888" y="4"/>
                    </a:lnTo>
                    <a:lnTo>
                      <a:pt x="3892" y="5"/>
                    </a:lnTo>
                    <a:lnTo>
                      <a:pt x="3896" y="5"/>
                    </a:lnTo>
                    <a:lnTo>
                      <a:pt x="3900" y="5"/>
                    </a:lnTo>
                    <a:lnTo>
                      <a:pt x="3904" y="5"/>
                    </a:lnTo>
                    <a:lnTo>
                      <a:pt x="3908" y="6"/>
                    </a:lnTo>
                    <a:lnTo>
                      <a:pt x="3913" y="6"/>
                    </a:lnTo>
                    <a:lnTo>
                      <a:pt x="3916" y="6"/>
                    </a:lnTo>
                    <a:lnTo>
                      <a:pt x="3919" y="7"/>
                    </a:lnTo>
                    <a:lnTo>
                      <a:pt x="3923" y="8"/>
                    </a:lnTo>
                    <a:lnTo>
                      <a:pt x="3926" y="9"/>
                    </a:lnTo>
                    <a:lnTo>
                      <a:pt x="3930" y="9"/>
                    </a:lnTo>
                    <a:lnTo>
                      <a:pt x="3933" y="9"/>
                    </a:lnTo>
                    <a:lnTo>
                      <a:pt x="3936" y="10"/>
                    </a:lnTo>
                    <a:lnTo>
                      <a:pt x="3939" y="11"/>
                    </a:lnTo>
                    <a:lnTo>
                      <a:pt x="3942" y="12"/>
                    </a:lnTo>
                    <a:lnTo>
                      <a:pt x="3945" y="13"/>
                    </a:lnTo>
                    <a:lnTo>
                      <a:pt x="3948" y="14"/>
                    </a:lnTo>
                    <a:lnTo>
                      <a:pt x="3951" y="15"/>
                    </a:lnTo>
                    <a:lnTo>
                      <a:pt x="3954" y="16"/>
                    </a:lnTo>
                    <a:lnTo>
                      <a:pt x="3957" y="17"/>
                    </a:lnTo>
                    <a:lnTo>
                      <a:pt x="3960" y="19"/>
                    </a:lnTo>
                    <a:lnTo>
                      <a:pt x="3962" y="21"/>
                    </a:lnTo>
                    <a:lnTo>
                      <a:pt x="3965" y="22"/>
                    </a:lnTo>
                    <a:lnTo>
                      <a:pt x="3969" y="24"/>
                    </a:lnTo>
                    <a:lnTo>
                      <a:pt x="3977" y="30"/>
                    </a:lnTo>
                    <a:lnTo>
                      <a:pt x="3984" y="36"/>
                    </a:lnTo>
                    <a:lnTo>
                      <a:pt x="3992" y="43"/>
                    </a:lnTo>
                    <a:lnTo>
                      <a:pt x="3998" y="49"/>
                    </a:lnTo>
                    <a:lnTo>
                      <a:pt x="4003" y="57"/>
                    </a:lnTo>
                    <a:lnTo>
                      <a:pt x="4009" y="65"/>
                    </a:lnTo>
                    <a:lnTo>
                      <a:pt x="4013" y="73"/>
                    </a:lnTo>
                    <a:lnTo>
                      <a:pt x="4016" y="82"/>
                    </a:lnTo>
                    <a:lnTo>
                      <a:pt x="4018" y="91"/>
                    </a:lnTo>
                    <a:lnTo>
                      <a:pt x="4020" y="101"/>
                    </a:lnTo>
                    <a:lnTo>
                      <a:pt x="4022" y="111"/>
                    </a:lnTo>
                    <a:lnTo>
                      <a:pt x="4023" y="121"/>
                    </a:lnTo>
                    <a:lnTo>
                      <a:pt x="4022" y="127"/>
                    </a:lnTo>
                    <a:lnTo>
                      <a:pt x="4022" y="133"/>
                    </a:lnTo>
                    <a:lnTo>
                      <a:pt x="4021" y="138"/>
                    </a:lnTo>
                    <a:lnTo>
                      <a:pt x="4020" y="144"/>
                    </a:lnTo>
                    <a:lnTo>
                      <a:pt x="4019" y="149"/>
                    </a:lnTo>
                    <a:lnTo>
                      <a:pt x="4018" y="154"/>
                    </a:lnTo>
                    <a:lnTo>
                      <a:pt x="4016" y="159"/>
                    </a:lnTo>
                    <a:lnTo>
                      <a:pt x="4014" y="164"/>
                    </a:lnTo>
                    <a:lnTo>
                      <a:pt x="4011" y="169"/>
                    </a:lnTo>
                    <a:lnTo>
                      <a:pt x="4009" y="173"/>
                    </a:lnTo>
                    <a:lnTo>
                      <a:pt x="4005" y="178"/>
                    </a:lnTo>
                    <a:lnTo>
                      <a:pt x="4003" y="182"/>
                    </a:lnTo>
                    <a:lnTo>
                      <a:pt x="4001" y="184"/>
                    </a:lnTo>
                    <a:lnTo>
                      <a:pt x="3998" y="187"/>
                    </a:lnTo>
                    <a:lnTo>
                      <a:pt x="3995" y="189"/>
                    </a:lnTo>
                    <a:lnTo>
                      <a:pt x="3992" y="191"/>
                    </a:lnTo>
                    <a:lnTo>
                      <a:pt x="3989" y="194"/>
                    </a:lnTo>
                    <a:lnTo>
                      <a:pt x="3985" y="196"/>
                    </a:lnTo>
                    <a:lnTo>
                      <a:pt x="3981" y="198"/>
                    </a:lnTo>
                    <a:lnTo>
                      <a:pt x="3977" y="201"/>
                    </a:lnTo>
                    <a:lnTo>
                      <a:pt x="3972" y="202"/>
                    </a:lnTo>
                    <a:lnTo>
                      <a:pt x="3967" y="204"/>
                    </a:lnTo>
                    <a:lnTo>
                      <a:pt x="3962" y="206"/>
                    </a:lnTo>
                    <a:lnTo>
                      <a:pt x="3957" y="208"/>
                    </a:lnTo>
                    <a:lnTo>
                      <a:pt x="3957" y="211"/>
                    </a:lnTo>
                    <a:lnTo>
                      <a:pt x="3959" y="212"/>
                    </a:lnTo>
                    <a:lnTo>
                      <a:pt x="3961" y="213"/>
                    </a:lnTo>
                    <a:lnTo>
                      <a:pt x="3962" y="214"/>
                    </a:lnTo>
                    <a:lnTo>
                      <a:pt x="3964" y="216"/>
                    </a:lnTo>
                    <a:lnTo>
                      <a:pt x="3967" y="217"/>
                    </a:lnTo>
                    <a:lnTo>
                      <a:pt x="3968" y="219"/>
                    </a:lnTo>
                    <a:lnTo>
                      <a:pt x="3969" y="220"/>
                    </a:lnTo>
                    <a:lnTo>
                      <a:pt x="3971" y="221"/>
                    </a:lnTo>
                    <a:lnTo>
                      <a:pt x="3972" y="223"/>
                    </a:lnTo>
                    <a:lnTo>
                      <a:pt x="3973" y="224"/>
                    </a:lnTo>
                    <a:lnTo>
                      <a:pt x="3973" y="225"/>
                    </a:lnTo>
                    <a:lnTo>
                      <a:pt x="3975" y="227"/>
                    </a:lnTo>
                    <a:lnTo>
                      <a:pt x="4051" y="340"/>
                    </a:lnTo>
                    <a:lnTo>
                      <a:pt x="3910" y="340"/>
                    </a:lnTo>
                    <a:lnTo>
                      <a:pt x="3861" y="242"/>
                    </a:lnTo>
                    <a:lnTo>
                      <a:pt x="3861" y="240"/>
                    </a:lnTo>
                    <a:lnTo>
                      <a:pt x="3860" y="240"/>
                    </a:lnTo>
                    <a:lnTo>
                      <a:pt x="3859" y="238"/>
                    </a:lnTo>
                    <a:lnTo>
                      <a:pt x="3859" y="237"/>
                    </a:lnTo>
                    <a:lnTo>
                      <a:pt x="3859" y="236"/>
                    </a:lnTo>
                    <a:lnTo>
                      <a:pt x="3858" y="235"/>
                    </a:lnTo>
                    <a:lnTo>
                      <a:pt x="3858" y="234"/>
                    </a:lnTo>
                    <a:lnTo>
                      <a:pt x="3857" y="234"/>
                    </a:lnTo>
                    <a:lnTo>
                      <a:pt x="3857" y="233"/>
                    </a:lnTo>
                    <a:lnTo>
                      <a:pt x="3857" y="232"/>
                    </a:lnTo>
                    <a:lnTo>
                      <a:pt x="3855" y="232"/>
                    </a:lnTo>
                    <a:lnTo>
                      <a:pt x="3855" y="340"/>
                    </a:lnTo>
                    <a:lnTo>
                      <a:pt x="3736" y="340"/>
                    </a:lnTo>
                    <a:close/>
                    <a:moveTo>
                      <a:pt x="3855" y="153"/>
                    </a:moveTo>
                    <a:lnTo>
                      <a:pt x="3872" y="153"/>
                    </a:lnTo>
                    <a:lnTo>
                      <a:pt x="3874" y="152"/>
                    </a:lnTo>
                    <a:lnTo>
                      <a:pt x="3876" y="152"/>
                    </a:lnTo>
                    <a:lnTo>
                      <a:pt x="3878" y="152"/>
                    </a:lnTo>
                    <a:lnTo>
                      <a:pt x="3880" y="152"/>
                    </a:lnTo>
                    <a:lnTo>
                      <a:pt x="3882" y="152"/>
                    </a:lnTo>
                    <a:lnTo>
                      <a:pt x="3884" y="151"/>
                    </a:lnTo>
                    <a:lnTo>
                      <a:pt x="3886" y="150"/>
                    </a:lnTo>
                    <a:lnTo>
                      <a:pt x="3888" y="150"/>
                    </a:lnTo>
                    <a:lnTo>
                      <a:pt x="3889" y="149"/>
                    </a:lnTo>
                    <a:lnTo>
                      <a:pt x="3891" y="148"/>
                    </a:lnTo>
                    <a:lnTo>
                      <a:pt x="3893" y="147"/>
                    </a:lnTo>
                    <a:lnTo>
                      <a:pt x="3895" y="146"/>
                    </a:lnTo>
                    <a:lnTo>
                      <a:pt x="3895" y="144"/>
                    </a:lnTo>
                    <a:lnTo>
                      <a:pt x="3897" y="143"/>
                    </a:lnTo>
                    <a:lnTo>
                      <a:pt x="3898" y="142"/>
                    </a:lnTo>
                    <a:lnTo>
                      <a:pt x="3899" y="140"/>
                    </a:lnTo>
                    <a:lnTo>
                      <a:pt x="3900" y="138"/>
                    </a:lnTo>
                    <a:lnTo>
                      <a:pt x="3901" y="137"/>
                    </a:lnTo>
                    <a:lnTo>
                      <a:pt x="3902" y="135"/>
                    </a:lnTo>
                    <a:lnTo>
                      <a:pt x="3902" y="134"/>
                    </a:lnTo>
                    <a:lnTo>
                      <a:pt x="3903" y="132"/>
                    </a:lnTo>
                    <a:lnTo>
                      <a:pt x="3903" y="130"/>
                    </a:lnTo>
                    <a:lnTo>
                      <a:pt x="3903" y="128"/>
                    </a:lnTo>
                    <a:lnTo>
                      <a:pt x="3904" y="126"/>
                    </a:lnTo>
                    <a:lnTo>
                      <a:pt x="3903" y="124"/>
                    </a:lnTo>
                    <a:lnTo>
                      <a:pt x="3903" y="122"/>
                    </a:lnTo>
                    <a:lnTo>
                      <a:pt x="3903" y="120"/>
                    </a:lnTo>
                    <a:lnTo>
                      <a:pt x="3902" y="118"/>
                    </a:lnTo>
                    <a:lnTo>
                      <a:pt x="3902" y="116"/>
                    </a:lnTo>
                    <a:lnTo>
                      <a:pt x="3902" y="115"/>
                    </a:lnTo>
                    <a:lnTo>
                      <a:pt x="3900" y="113"/>
                    </a:lnTo>
                    <a:lnTo>
                      <a:pt x="3900" y="111"/>
                    </a:lnTo>
                    <a:lnTo>
                      <a:pt x="3899" y="109"/>
                    </a:lnTo>
                    <a:lnTo>
                      <a:pt x="3898" y="108"/>
                    </a:lnTo>
                    <a:lnTo>
                      <a:pt x="3896" y="107"/>
                    </a:lnTo>
                    <a:lnTo>
                      <a:pt x="3895" y="105"/>
                    </a:lnTo>
                    <a:lnTo>
                      <a:pt x="3893" y="104"/>
                    </a:lnTo>
                    <a:lnTo>
                      <a:pt x="3892" y="103"/>
                    </a:lnTo>
                    <a:lnTo>
                      <a:pt x="3891" y="101"/>
                    </a:lnTo>
                    <a:lnTo>
                      <a:pt x="3889" y="101"/>
                    </a:lnTo>
                    <a:lnTo>
                      <a:pt x="3888" y="100"/>
                    </a:lnTo>
                    <a:lnTo>
                      <a:pt x="3887" y="99"/>
                    </a:lnTo>
                    <a:lnTo>
                      <a:pt x="3885" y="99"/>
                    </a:lnTo>
                    <a:lnTo>
                      <a:pt x="3883" y="98"/>
                    </a:lnTo>
                    <a:lnTo>
                      <a:pt x="3881" y="97"/>
                    </a:lnTo>
                    <a:lnTo>
                      <a:pt x="3879" y="97"/>
                    </a:lnTo>
                    <a:lnTo>
                      <a:pt x="3877" y="97"/>
                    </a:lnTo>
                    <a:lnTo>
                      <a:pt x="3876" y="96"/>
                    </a:lnTo>
                    <a:lnTo>
                      <a:pt x="3855" y="96"/>
                    </a:lnTo>
                    <a:lnTo>
                      <a:pt x="3855" y="153"/>
                    </a:lnTo>
                    <a:close/>
                    <a:moveTo>
                      <a:pt x="4068" y="340"/>
                    </a:moveTo>
                    <a:lnTo>
                      <a:pt x="4068" y="4"/>
                    </a:lnTo>
                    <a:lnTo>
                      <a:pt x="4185" y="4"/>
                    </a:lnTo>
                    <a:lnTo>
                      <a:pt x="4264" y="131"/>
                    </a:lnTo>
                    <a:lnTo>
                      <a:pt x="4266" y="136"/>
                    </a:lnTo>
                    <a:lnTo>
                      <a:pt x="4269" y="141"/>
                    </a:lnTo>
                    <a:lnTo>
                      <a:pt x="4272" y="146"/>
                    </a:lnTo>
                    <a:lnTo>
                      <a:pt x="4275" y="151"/>
                    </a:lnTo>
                    <a:lnTo>
                      <a:pt x="4278" y="156"/>
                    </a:lnTo>
                    <a:lnTo>
                      <a:pt x="4280" y="161"/>
                    </a:lnTo>
                    <a:lnTo>
                      <a:pt x="4283" y="165"/>
                    </a:lnTo>
                    <a:lnTo>
                      <a:pt x="4285" y="171"/>
                    </a:lnTo>
                    <a:lnTo>
                      <a:pt x="4288" y="176"/>
                    </a:lnTo>
                    <a:lnTo>
                      <a:pt x="4290" y="180"/>
                    </a:lnTo>
                    <a:lnTo>
                      <a:pt x="4292" y="185"/>
                    </a:lnTo>
                    <a:lnTo>
                      <a:pt x="4295" y="191"/>
                    </a:lnTo>
                    <a:lnTo>
                      <a:pt x="4299" y="191"/>
                    </a:lnTo>
                    <a:lnTo>
                      <a:pt x="4298" y="186"/>
                    </a:lnTo>
                    <a:lnTo>
                      <a:pt x="4297" y="182"/>
                    </a:lnTo>
                    <a:lnTo>
                      <a:pt x="4296" y="178"/>
                    </a:lnTo>
                    <a:lnTo>
                      <a:pt x="4295" y="175"/>
                    </a:lnTo>
                    <a:lnTo>
                      <a:pt x="4294" y="171"/>
                    </a:lnTo>
                    <a:lnTo>
                      <a:pt x="4294" y="168"/>
                    </a:lnTo>
                    <a:lnTo>
                      <a:pt x="4294" y="165"/>
                    </a:lnTo>
                    <a:lnTo>
                      <a:pt x="4293" y="162"/>
                    </a:lnTo>
                    <a:lnTo>
                      <a:pt x="4292" y="159"/>
                    </a:lnTo>
                    <a:lnTo>
                      <a:pt x="4292" y="157"/>
                    </a:lnTo>
                    <a:lnTo>
                      <a:pt x="4292" y="154"/>
                    </a:lnTo>
                    <a:lnTo>
                      <a:pt x="4292" y="152"/>
                    </a:lnTo>
                    <a:lnTo>
                      <a:pt x="4291" y="150"/>
                    </a:lnTo>
                    <a:lnTo>
                      <a:pt x="4291" y="148"/>
                    </a:lnTo>
                    <a:lnTo>
                      <a:pt x="4291" y="145"/>
                    </a:lnTo>
                    <a:lnTo>
                      <a:pt x="4290" y="142"/>
                    </a:lnTo>
                    <a:lnTo>
                      <a:pt x="4290" y="139"/>
                    </a:lnTo>
                    <a:lnTo>
                      <a:pt x="4290" y="136"/>
                    </a:lnTo>
                    <a:lnTo>
                      <a:pt x="4290" y="133"/>
                    </a:lnTo>
                    <a:lnTo>
                      <a:pt x="4290" y="129"/>
                    </a:lnTo>
                    <a:lnTo>
                      <a:pt x="4290" y="125"/>
                    </a:lnTo>
                    <a:lnTo>
                      <a:pt x="4290" y="120"/>
                    </a:lnTo>
                    <a:lnTo>
                      <a:pt x="4290" y="116"/>
                    </a:lnTo>
                    <a:lnTo>
                      <a:pt x="4290" y="111"/>
                    </a:lnTo>
                    <a:lnTo>
                      <a:pt x="4288" y="4"/>
                    </a:lnTo>
                    <a:lnTo>
                      <a:pt x="4406" y="4"/>
                    </a:lnTo>
                    <a:lnTo>
                      <a:pt x="4406" y="340"/>
                    </a:lnTo>
                    <a:lnTo>
                      <a:pt x="4288" y="340"/>
                    </a:lnTo>
                    <a:lnTo>
                      <a:pt x="4204" y="208"/>
                    </a:lnTo>
                    <a:lnTo>
                      <a:pt x="4202" y="204"/>
                    </a:lnTo>
                    <a:lnTo>
                      <a:pt x="4200" y="201"/>
                    </a:lnTo>
                    <a:lnTo>
                      <a:pt x="4198" y="197"/>
                    </a:lnTo>
                    <a:lnTo>
                      <a:pt x="4196" y="194"/>
                    </a:lnTo>
                    <a:lnTo>
                      <a:pt x="4194" y="191"/>
                    </a:lnTo>
                    <a:lnTo>
                      <a:pt x="4193" y="187"/>
                    </a:lnTo>
                    <a:lnTo>
                      <a:pt x="4191" y="183"/>
                    </a:lnTo>
                    <a:lnTo>
                      <a:pt x="4188" y="179"/>
                    </a:lnTo>
                    <a:lnTo>
                      <a:pt x="4186" y="176"/>
                    </a:lnTo>
                    <a:lnTo>
                      <a:pt x="4184" y="172"/>
                    </a:lnTo>
                    <a:lnTo>
                      <a:pt x="4182" y="167"/>
                    </a:lnTo>
                    <a:lnTo>
                      <a:pt x="4181" y="163"/>
                    </a:lnTo>
                    <a:lnTo>
                      <a:pt x="4178" y="163"/>
                    </a:lnTo>
                    <a:lnTo>
                      <a:pt x="4178" y="169"/>
                    </a:lnTo>
                    <a:lnTo>
                      <a:pt x="4179" y="176"/>
                    </a:lnTo>
                    <a:lnTo>
                      <a:pt x="4180" y="182"/>
                    </a:lnTo>
                    <a:lnTo>
                      <a:pt x="4180" y="188"/>
                    </a:lnTo>
                    <a:lnTo>
                      <a:pt x="4181" y="193"/>
                    </a:lnTo>
                    <a:lnTo>
                      <a:pt x="4182" y="198"/>
                    </a:lnTo>
                    <a:lnTo>
                      <a:pt x="4182" y="204"/>
                    </a:lnTo>
                    <a:lnTo>
                      <a:pt x="4183" y="208"/>
                    </a:lnTo>
                    <a:lnTo>
                      <a:pt x="4183" y="212"/>
                    </a:lnTo>
                    <a:lnTo>
                      <a:pt x="4183" y="217"/>
                    </a:lnTo>
                    <a:lnTo>
                      <a:pt x="4183" y="221"/>
                    </a:lnTo>
                    <a:lnTo>
                      <a:pt x="4184" y="225"/>
                    </a:lnTo>
                    <a:lnTo>
                      <a:pt x="4185" y="340"/>
                    </a:lnTo>
                    <a:lnTo>
                      <a:pt x="4068" y="340"/>
                    </a:lnTo>
                    <a:close/>
                    <a:moveTo>
                      <a:pt x="4552" y="298"/>
                    </a:moveTo>
                    <a:lnTo>
                      <a:pt x="4542" y="340"/>
                    </a:lnTo>
                    <a:lnTo>
                      <a:pt x="4413" y="340"/>
                    </a:lnTo>
                    <a:lnTo>
                      <a:pt x="4530" y="4"/>
                    </a:lnTo>
                    <a:lnTo>
                      <a:pt x="4665" y="4"/>
                    </a:lnTo>
                    <a:lnTo>
                      <a:pt x="4786" y="340"/>
                    </a:lnTo>
                    <a:lnTo>
                      <a:pt x="4656" y="340"/>
                    </a:lnTo>
                    <a:lnTo>
                      <a:pt x="4645" y="298"/>
                    </a:lnTo>
                    <a:lnTo>
                      <a:pt x="4552" y="298"/>
                    </a:lnTo>
                    <a:close/>
                    <a:moveTo>
                      <a:pt x="4574" y="218"/>
                    </a:moveTo>
                    <a:lnTo>
                      <a:pt x="4624" y="218"/>
                    </a:lnTo>
                    <a:lnTo>
                      <a:pt x="4608" y="153"/>
                    </a:lnTo>
                    <a:lnTo>
                      <a:pt x="4606" y="150"/>
                    </a:lnTo>
                    <a:lnTo>
                      <a:pt x="4606" y="146"/>
                    </a:lnTo>
                    <a:lnTo>
                      <a:pt x="4605" y="143"/>
                    </a:lnTo>
                    <a:lnTo>
                      <a:pt x="4604" y="140"/>
                    </a:lnTo>
                    <a:lnTo>
                      <a:pt x="4604" y="137"/>
                    </a:lnTo>
                    <a:lnTo>
                      <a:pt x="4603" y="134"/>
                    </a:lnTo>
                    <a:lnTo>
                      <a:pt x="4603" y="131"/>
                    </a:lnTo>
                    <a:lnTo>
                      <a:pt x="4602" y="129"/>
                    </a:lnTo>
                    <a:lnTo>
                      <a:pt x="4602" y="126"/>
                    </a:lnTo>
                    <a:lnTo>
                      <a:pt x="4602" y="123"/>
                    </a:lnTo>
                    <a:lnTo>
                      <a:pt x="4601" y="120"/>
                    </a:lnTo>
                    <a:lnTo>
                      <a:pt x="4601" y="117"/>
                    </a:lnTo>
                    <a:lnTo>
                      <a:pt x="4598" y="117"/>
                    </a:lnTo>
                    <a:lnTo>
                      <a:pt x="4597" y="122"/>
                    </a:lnTo>
                    <a:lnTo>
                      <a:pt x="4596" y="125"/>
                    </a:lnTo>
                    <a:lnTo>
                      <a:pt x="4596" y="129"/>
                    </a:lnTo>
                    <a:lnTo>
                      <a:pt x="4595" y="133"/>
                    </a:lnTo>
                    <a:lnTo>
                      <a:pt x="4594" y="135"/>
                    </a:lnTo>
                    <a:lnTo>
                      <a:pt x="4594" y="139"/>
                    </a:lnTo>
                    <a:lnTo>
                      <a:pt x="4594" y="142"/>
                    </a:lnTo>
                    <a:lnTo>
                      <a:pt x="4593" y="144"/>
                    </a:lnTo>
                    <a:lnTo>
                      <a:pt x="4592" y="147"/>
                    </a:lnTo>
                    <a:lnTo>
                      <a:pt x="4592" y="149"/>
                    </a:lnTo>
                    <a:lnTo>
                      <a:pt x="4591" y="151"/>
                    </a:lnTo>
                    <a:lnTo>
                      <a:pt x="4591" y="153"/>
                    </a:lnTo>
                    <a:lnTo>
                      <a:pt x="4574" y="21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8210" name="Freeform 31"/>
              <p:cNvSpPr>
                <a:spLocks noEditPoints="1"/>
              </p:cNvSpPr>
              <p:nvPr/>
            </p:nvSpPr>
            <p:spPr bwMode="auto">
              <a:xfrm>
                <a:off x="849" y="2366"/>
                <a:ext cx="4783" cy="347"/>
              </a:xfrm>
              <a:custGeom>
                <a:avLst/>
                <a:gdLst>
                  <a:gd name="T0" fmla="*/ 259 w 4781"/>
                  <a:gd name="T1" fmla="*/ 47 h 345"/>
                  <a:gd name="T2" fmla="*/ 269 w 4781"/>
                  <a:gd name="T3" fmla="*/ 131 h 345"/>
                  <a:gd name="T4" fmla="*/ 236 w 4781"/>
                  <a:gd name="T5" fmla="*/ 170 h 345"/>
                  <a:gd name="T6" fmla="*/ 276 w 4781"/>
                  <a:gd name="T7" fmla="*/ 209 h 345"/>
                  <a:gd name="T8" fmla="*/ 285 w 4781"/>
                  <a:gd name="T9" fmla="*/ 290 h 345"/>
                  <a:gd name="T10" fmla="*/ 233 w 4781"/>
                  <a:gd name="T11" fmla="*/ 345 h 345"/>
                  <a:gd name="T12" fmla="*/ 0 w 4781"/>
                  <a:gd name="T13" fmla="*/ 357 h 345"/>
                  <a:gd name="T14" fmla="*/ 154 w 4781"/>
                  <a:gd name="T15" fmla="*/ 134 h 345"/>
                  <a:gd name="T16" fmla="*/ 159 w 4781"/>
                  <a:gd name="T17" fmla="*/ 103 h 345"/>
                  <a:gd name="T18" fmla="*/ 147 w 4781"/>
                  <a:gd name="T19" fmla="*/ 275 h 345"/>
                  <a:gd name="T20" fmla="*/ 174 w 4781"/>
                  <a:gd name="T21" fmla="*/ 248 h 345"/>
                  <a:gd name="T22" fmla="*/ 168 w 4781"/>
                  <a:gd name="T23" fmla="*/ 220 h 345"/>
                  <a:gd name="T24" fmla="*/ 112 w 4781"/>
                  <a:gd name="T25" fmla="*/ 275 h 345"/>
                  <a:gd name="T26" fmla="*/ 723 w 4781"/>
                  <a:gd name="T27" fmla="*/ 9 h 345"/>
                  <a:gd name="T28" fmla="*/ 791 w 4781"/>
                  <a:gd name="T29" fmla="*/ 56 h 345"/>
                  <a:gd name="T30" fmla="*/ 798 w 4781"/>
                  <a:gd name="T31" fmla="*/ 177 h 345"/>
                  <a:gd name="T32" fmla="*/ 743 w 4781"/>
                  <a:gd name="T33" fmla="*/ 220 h 345"/>
                  <a:gd name="T34" fmla="*/ 647 w 4781"/>
                  <a:gd name="T35" fmla="*/ 249 h 345"/>
                  <a:gd name="T36" fmla="*/ 640 w 4781"/>
                  <a:gd name="T37" fmla="*/ 162 h 345"/>
                  <a:gd name="T38" fmla="*/ 685 w 4781"/>
                  <a:gd name="T39" fmla="*/ 150 h 345"/>
                  <a:gd name="T40" fmla="*/ 687 w 4781"/>
                  <a:gd name="T41" fmla="*/ 120 h 345"/>
                  <a:gd name="T42" fmla="*/ 664 w 4781"/>
                  <a:gd name="T43" fmla="*/ 104 h 345"/>
                  <a:gd name="T44" fmla="*/ 1300 w 4781"/>
                  <a:gd name="T45" fmla="*/ 357 h 345"/>
                  <a:gd name="T46" fmla="*/ 1599 w 4781"/>
                  <a:gd name="T47" fmla="*/ 255 h 345"/>
                  <a:gd name="T48" fmla="*/ 1645 w 4781"/>
                  <a:gd name="T49" fmla="*/ 267 h 345"/>
                  <a:gd name="T50" fmla="*/ 1667 w 4781"/>
                  <a:gd name="T51" fmla="*/ 250 h 345"/>
                  <a:gd name="T52" fmla="*/ 1650 w 4781"/>
                  <a:gd name="T53" fmla="*/ 226 h 345"/>
                  <a:gd name="T54" fmla="*/ 1544 w 4781"/>
                  <a:gd name="T55" fmla="*/ 179 h 345"/>
                  <a:gd name="T56" fmla="*/ 1536 w 4781"/>
                  <a:gd name="T57" fmla="*/ 81 h 345"/>
                  <a:gd name="T58" fmla="*/ 1652 w 4781"/>
                  <a:gd name="T59" fmla="*/ 1 h 345"/>
                  <a:gd name="T60" fmla="*/ 1738 w 4781"/>
                  <a:gd name="T61" fmla="*/ 8 h 345"/>
                  <a:gd name="T62" fmla="*/ 1717 w 4781"/>
                  <a:gd name="T63" fmla="*/ 105 h 345"/>
                  <a:gd name="T64" fmla="*/ 1662 w 4781"/>
                  <a:gd name="T65" fmla="*/ 99 h 345"/>
                  <a:gd name="T66" fmla="*/ 1651 w 4781"/>
                  <a:gd name="T67" fmla="*/ 116 h 345"/>
                  <a:gd name="T68" fmla="*/ 1734 w 4781"/>
                  <a:gd name="T69" fmla="*/ 145 h 345"/>
                  <a:gd name="T70" fmla="*/ 1790 w 4781"/>
                  <a:gd name="T71" fmla="*/ 209 h 345"/>
                  <a:gd name="T72" fmla="*/ 1740 w 4781"/>
                  <a:gd name="T73" fmla="*/ 336 h 345"/>
                  <a:gd name="T74" fmla="*/ 1604 w 4781"/>
                  <a:gd name="T75" fmla="*/ 358 h 345"/>
                  <a:gd name="T76" fmla="*/ 2252 w 4781"/>
                  <a:gd name="T77" fmla="*/ 122 h 345"/>
                  <a:gd name="T78" fmla="*/ 2634 w 4781"/>
                  <a:gd name="T79" fmla="*/ 226 h 345"/>
                  <a:gd name="T80" fmla="*/ 2606 w 4781"/>
                  <a:gd name="T81" fmla="*/ 132 h 345"/>
                  <a:gd name="T82" fmla="*/ 3205 w 4781"/>
                  <a:gd name="T83" fmla="*/ 139 h 345"/>
                  <a:gd name="T84" fmla="*/ 3238 w 4781"/>
                  <a:gd name="T85" fmla="*/ 187 h 345"/>
                  <a:gd name="T86" fmla="*/ 3232 w 4781"/>
                  <a:gd name="T87" fmla="*/ 140 h 345"/>
                  <a:gd name="T88" fmla="*/ 3134 w 4781"/>
                  <a:gd name="T89" fmla="*/ 195 h 345"/>
                  <a:gd name="T90" fmla="*/ 3125 w 4781"/>
                  <a:gd name="T91" fmla="*/ 221 h 345"/>
                  <a:gd name="T92" fmla="*/ 4209 w 4781"/>
                  <a:gd name="T93" fmla="*/ 351 h 345"/>
                  <a:gd name="T94" fmla="*/ 4149 w 4781"/>
                  <a:gd name="T95" fmla="*/ 361 h 345"/>
                  <a:gd name="T96" fmla="*/ 4047 w 4781"/>
                  <a:gd name="T97" fmla="*/ 340 h 345"/>
                  <a:gd name="T98" fmla="*/ 3965 w 4781"/>
                  <a:gd name="T99" fmla="*/ 236 h 345"/>
                  <a:gd name="T100" fmla="*/ 3968 w 4781"/>
                  <a:gd name="T101" fmla="*/ 123 h 345"/>
                  <a:gd name="T102" fmla="*/ 4049 w 4781"/>
                  <a:gd name="T103" fmla="*/ 19 h 345"/>
                  <a:gd name="T104" fmla="*/ 4155 w 4781"/>
                  <a:gd name="T105" fmla="*/ 1 h 345"/>
                  <a:gd name="T106" fmla="*/ 4202 w 4781"/>
                  <a:gd name="T107" fmla="*/ 134 h 345"/>
                  <a:gd name="T108" fmla="*/ 4155 w 4781"/>
                  <a:gd name="T109" fmla="*/ 115 h 345"/>
                  <a:gd name="T110" fmla="*/ 4094 w 4781"/>
                  <a:gd name="T111" fmla="*/ 142 h 345"/>
                  <a:gd name="T112" fmla="*/ 4087 w 4781"/>
                  <a:gd name="T113" fmla="*/ 206 h 345"/>
                  <a:gd name="T114" fmla="*/ 4142 w 4781"/>
                  <a:gd name="T115" fmla="*/ 245 h 345"/>
                  <a:gd name="T116" fmla="*/ 4190 w 4781"/>
                  <a:gd name="T117" fmla="*/ 237 h 345"/>
                  <a:gd name="T118" fmla="*/ 4541 w 4781"/>
                  <a:gd name="T119" fmla="*/ 4 h 345"/>
                  <a:gd name="T120" fmla="*/ 4614 w 4781"/>
                  <a:gd name="T121" fmla="*/ 139 h 345"/>
                  <a:gd name="T122" fmla="*/ 4603 w 4781"/>
                  <a:gd name="T123" fmla="*/ 157 h 34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4781"/>
                  <a:gd name="T187" fmla="*/ 0 h 345"/>
                  <a:gd name="T188" fmla="*/ 4781 w 4781"/>
                  <a:gd name="T189" fmla="*/ 345 h 34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4781" h="345">
                    <a:moveTo>
                      <a:pt x="0" y="4"/>
                    </a:moveTo>
                    <a:lnTo>
                      <a:pt x="146" y="4"/>
                    </a:lnTo>
                    <a:lnTo>
                      <a:pt x="159" y="4"/>
                    </a:lnTo>
                    <a:lnTo>
                      <a:pt x="171" y="5"/>
                    </a:lnTo>
                    <a:lnTo>
                      <a:pt x="183" y="6"/>
                    </a:lnTo>
                    <a:lnTo>
                      <a:pt x="193" y="8"/>
                    </a:lnTo>
                    <a:lnTo>
                      <a:pt x="203" y="10"/>
                    </a:lnTo>
                    <a:lnTo>
                      <a:pt x="212" y="12"/>
                    </a:lnTo>
                    <a:lnTo>
                      <a:pt x="221" y="16"/>
                    </a:lnTo>
                    <a:lnTo>
                      <a:pt x="228" y="19"/>
                    </a:lnTo>
                    <a:lnTo>
                      <a:pt x="236" y="23"/>
                    </a:lnTo>
                    <a:lnTo>
                      <a:pt x="242" y="27"/>
                    </a:lnTo>
                    <a:lnTo>
                      <a:pt x="248" y="33"/>
                    </a:lnTo>
                    <a:lnTo>
                      <a:pt x="252" y="38"/>
                    </a:lnTo>
                    <a:lnTo>
                      <a:pt x="256" y="42"/>
                    </a:lnTo>
                    <a:lnTo>
                      <a:pt x="259" y="47"/>
                    </a:lnTo>
                    <a:lnTo>
                      <a:pt x="262" y="51"/>
                    </a:lnTo>
                    <a:lnTo>
                      <a:pt x="265" y="56"/>
                    </a:lnTo>
                    <a:lnTo>
                      <a:pt x="267" y="60"/>
                    </a:lnTo>
                    <a:lnTo>
                      <a:pt x="268" y="65"/>
                    </a:lnTo>
                    <a:lnTo>
                      <a:pt x="270" y="70"/>
                    </a:lnTo>
                    <a:lnTo>
                      <a:pt x="271" y="75"/>
                    </a:lnTo>
                    <a:lnTo>
                      <a:pt x="272" y="80"/>
                    </a:lnTo>
                    <a:lnTo>
                      <a:pt x="273" y="85"/>
                    </a:lnTo>
                    <a:lnTo>
                      <a:pt x="273" y="91"/>
                    </a:lnTo>
                    <a:lnTo>
                      <a:pt x="273" y="96"/>
                    </a:lnTo>
                    <a:lnTo>
                      <a:pt x="273" y="101"/>
                    </a:lnTo>
                    <a:lnTo>
                      <a:pt x="273" y="106"/>
                    </a:lnTo>
                    <a:lnTo>
                      <a:pt x="272" y="110"/>
                    </a:lnTo>
                    <a:lnTo>
                      <a:pt x="271" y="115"/>
                    </a:lnTo>
                    <a:lnTo>
                      <a:pt x="271" y="119"/>
                    </a:lnTo>
                    <a:lnTo>
                      <a:pt x="269" y="123"/>
                    </a:lnTo>
                    <a:lnTo>
                      <a:pt x="268" y="127"/>
                    </a:lnTo>
                    <a:lnTo>
                      <a:pt x="267" y="131"/>
                    </a:lnTo>
                    <a:lnTo>
                      <a:pt x="265" y="135"/>
                    </a:lnTo>
                    <a:lnTo>
                      <a:pt x="263" y="139"/>
                    </a:lnTo>
                    <a:lnTo>
                      <a:pt x="260" y="142"/>
                    </a:lnTo>
                    <a:lnTo>
                      <a:pt x="257" y="146"/>
                    </a:lnTo>
                    <a:lnTo>
                      <a:pt x="256" y="147"/>
                    </a:lnTo>
                    <a:lnTo>
                      <a:pt x="254" y="149"/>
                    </a:lnTo>
                    <a:lnTo>
                      <a:pt x="252" y="151"/>
                    </a:lnTo>
                    <a:lnTo>
                      <a:pt x="251" y="152"/>
                    </a:lnTo>
                    <a:lnTo>
                      <a:pt x="248" y="154"/>
                    </a:lnTo>
                    <a:lnTo>
                      <a:pt x="246" y="156"/>
                    </a:lnTo>
                    <a:lnTo>
                      <a:pt x="244" y="158"/>
                    </a:lnTo>
                    <a:lnTo>
                      <a:pt x="241" y="159"/>
                    </a:lnTo>
                    <a:lnTo>
                      <a:pt x="239" y="161"/>
                    </a:lnTo>
                    <a:lnTo>
                      <a:pt x="236" y="162"/>
                    </a:lnTo>
                    <a:lnTo>
                      <a:pt x="233" y="164"/>
                    </a:lnTo>
                    <a:lnTo>
                      <a:pt x="229" y="166"/>
                    </a:lnTo>
                    <a:lnTo>
                      <a:pt x="229" y="169"/>
                    </a:lnTo>
                    <a:lnTo>
                      <a:pt x="235" y="171"/>
                    </a:lnTo>
                    <a:lnTo>
                      <a:pt x="239" y="173"/>
                    </a:lnTo>
                    <a:lnTo>
                      <a:pt x="243" y="175"/>
                    </a:lnTo>
                    <a:lnTo>
                      <a:pt x="248" y="177"/>
                    </a:lnTo>
                    <a:lnTo>
                      <a:pt x="252" y="180"/>
                    </a:lnTo>
                    <a:lnTo>
                      <a:pt x="256" y="182"/>
                    </a:lnTo>
                    <a:lnTo>
                      <a:pt x="259" y="184"/>
                    </a:lnTo>
                    <a:lnTo>
                      <a:pt x="263" y="186"/>
                    </a:lnTo>
                    <a:lnTo>
                      <a:pt x="265" y="189"/>
                    </a:lnTo>
                    <a:lnTo>
                      <a:pt x="268" y="192"/>
                    </a:lnTo>
                    <a:lnTo>
                      <a:pt x="271" y="195"/>
                    </a:lnTo>
                    <a:lnTo>
                      <a:pt x="272" y="197"/>
                    </a:lnTo>
                    <a:lnTo>
                      <a:pt x="276" y="201"/>
                    </a:lnTo>
                    <a:lnTo>
                      <a:pt x="278" y="204"/>
                    </a:lnTo>
                    <a:lnTo>
                      <a:pt x="280" y="208"/>
                    </a:lnTo>
                    <a:lnTo>
                      <a:pt x="282" y="212"/>
                    </a:lnTo>
                    <a:lnTo>
                      <a:pt x="284" y="216"/>
                    </a:lnTo>
                    <a:lnTo>
                      <a:pt x="285" y="220"/>
                    </a:lnTo>
                    <a:lnTo>
                      <a:pt x="286" y="225"/>
                    </a:lnTo>
                    <a:lnTo>
                      <a:pt x="288" y="229"/>
                    </a:lnTo>
                    <a:lnTo>
                      <a:pt x="289" y="233"/>
                    </a:lnTo>
                    <a:lnTo>
                      <a:pt x="289" y="237"/>
                    </a:lnTo>
                    <a:lnTo>
                      <a:pt x="289" y="242"/>
                    </a:lnTo>
                    <a:lnTo>
                      <a:pt x="289" y="247"/>
                    </a:lnTo>
                    <a:lnTo>
                      <a:pt x="289" y="252"/>
                    </a:lnTo>
                    <a:lnTo>
                      <a:pt x="289" y="258"/>
                    </a:lnTo>
                    <a:lnTo>
                      <a:pt x="288" y="263"/>
                    </a:lnTo>
                    <a:lnTo>
                      <a:pt x="287" y="268"/>
                    </a:lnTo>
                    <a:lnTo>
                      <a:pt x="285" y="274"/>
                    </a:lnTo>
                    <a:lnTo>
                      <a:pt x="284" y="278"/>
                    </a:lnTo>
                    <a:lnTo>
                      <a:pt x="282" y="284"/>
                    </a:lnTo>
                    <a:lnTo>
                      <a:pt x="279" y="289"/>
                    </a:lnTo>
                    <a:lnTo>
                      <a:pt x="276" y="293"/>
                    </a:lnTo>
                    <a:lnTo>
                      <a:pt x="273" y="298"/>
                    </a:lnTo>
                    <a:lnTo>
                      <a:pt x="270" y="303"/>
                    </a:lnTo>
                    <a:lnTo>
                      <a:pt x="266" y="308"/>
                    </a:lnTo>
                    <a:lnTo>
                      <a:pt x="263" y="310"/>
                    </a:lnTo>
                    <a:lnTo>
                      <a:pt x="261" y="313"/>
                    </a:lnTo>
                    <a:lnTo>
                      <a:pt x="257" y="316"/>
                    </a:lnTo>
                    <a:lnTo>
                      <a:pt x="254" y="318"/>
                    </a:lnTo>
                    <a:lnTo>
                      <a:pt x="250" y="321"/>
                    </a:lnTo>
                    <a:lnTo>
                      <a:pt x="246" y="323"/>
                    </a:lnTo>
                    <a:lnTo>
                      <a:pt x="242" y="325"/>
                    </a:lnTo>
                    <a:lnTo>
                      <a:pt x="238" y="327"/>
                    </a:lnTo>
                    <a:lnTo>
                      <a:pt x="233" y="329"/>
                    </a:lnTo>
                    <a:lnTo>
                      <a:pt x="228" y="331"/>
                    </a:lnTo>
                    <a:lnTo>
                      <a:pt x="224" y="332"/>
                    </a:lnTo>
                    <a:lnTo>
                      <a:pt x="218" y="334"/>
                    </a:lnTo>
                    <a:lnTo>
                      <a:pt x="215" y="335"/>
                    </a:lnTo>
                    <a:lnTo>
                      <a:pt x="211" y="336"/>
                    </a:lnTo>
                    <a:lnTo>
                      <a:pt x="207" y="337"/>
                    </a:lnTo>
                    <a:lnTo>
                      <a:pt x="204" y="338"/>
                    </a:lnTo>
                    <a:lnTo>
                      <a:pt x="200" y="338"/>
                    </a:lnTo>
                    <a:lnTo>
                      <a:pt x="196" y="339"/>
                    </a:lnTo>
                    <a:lnTo>
                      <a:pt x="192" y="340"/>
                    </a:lnTo>
                    <a:lnTo>
                      <a:pt x="187" y="340"/>
                    </a:lnTo>
                    <a:lnTo>
                      <a:pt x="183" y="340"/>
                    </a:lnTo>
                    <a:lnTo>
                      <a:pt x="179" y="340"/>
                    </a:lnTo>
                    <a:lnTo>
                      <a:pt x="175" y="340"/>
                    </a:lnTo>
                    <a:lnTo>
                      <a:pt x="171" y="341"/>
                    </a:lnTo>
                    <a:lnTo>
                      <a:pt x="0" y="341"/>
                    </a:lnTo>
                    <a:lnTo>
                      <a:pt x="0" y="4"/>
                    </a:lnTo>
                    <a:close/>
                    <a:moveTo>
                      <a:pt x="112" y="133"/>
                    </a:moveTo>
                    <a:lnTo>
                      <a:pt x="131" y="133"/>
                    </a:lnTo>
                    <a:lnTo>
                      <a:pt x="134" y="132"/>
                    </a:lnTo>
                    <a:lnTo>
                      <a:pt x="136" y="132"/>
                    </a:lnTo>
                    <a:lnTo>
                      <a:pt x="138" y="132"/>
                    </a:lnTo>
                    <a:lnTo>
                      <a:pt x="141" y="132"/>
                    </a:lnTo>
                    <a:lnTo>
                      <a:pt x="142" y="132"/>
                    </a:lnTo>
                    <a:lnTo>
                      <a:pt x="144" y="131"/>
                    </a:lnTo>
                    <a:lnTo>
                      <a:pt x="146" y="130"/>
                    </a:lnTo>
                    <a:lnTo>
                      <a:pt x="148" y="130"/>
                    </a:lnTo>
                    <a:lnTo>
                      <a:pt x="150" y="129"/>
                    </a:lnTo>
                    <a:lnTo>
                      <a:pt x="151" y="128"/>
                    </a:lnTo>
                    <a:lnTo>
                      <a:pt x="153" y="127"/>
                    </a:lnTo>
                    <a:lnTo>
                      <a:pt x="154" y="126"/>
                    </a:lnTo>
                    <a:lnTo>
                      <a:pt x="155" y="125"/>
                    </a:lnTo>
                    <a:lnTo>
                      <a:pt x="157" y="124"/>
                    </a:lnTo>
                    <a:lnTo>
                      <a:pt x="157" y="122"/>
                    </a:lnTo>
                    <a:lnTo>
                      <a:pt x="158" y="121"/>
                    </a:lnTo>
                    <a:lnTo>
                      <a:pt x="159" y="120"/>
                    </a:lnTo>
                    <a:lnTo>
                      <a:pt x="160" y="118"/>
                    </a:lnTo>
                    <a:lnTo>
                      <a:pt x="160" y="117"/>
                    </a:lnTo>
                    <a:lnTo>
                      <a:pt x="161" y="115"/>
                    </a:lnTo>
                    <a:lnTo>
                      <a:pt x="161" y="113"/>
                    </a:lnTo>
                    <a:lnTo>
                      <a:pt x="161" y="112"/>
                    </a:lnTo>
                    <a:lnTo>
                      <a:pt x="161" y="110"/>
                    </a:lnTo>
                    <a:lnTo>
                      <a:pt x="161" y="109"/>
                    </a:lnTo>
                    <a:lnTo>
                      <a:pt x="161" y="105"/>
                    </a:lnTo>
                    <a:lnTo>
                      <a:pt x="161" y="101"/>
                    </a:lnTo>
                    <a:lnTo>
                      <a:pt x="160" y="98"/>
                    </a:lnTo>
                    <a:lnTo>
                      <a:pt x="159" y="95"/>
                    </a:lnTo>
                    <a:lnTo>
                      <a:pt x="157" y="93"/>
                    </a:lnTo>
                    <a:lnTo>
                      <a:pt x="155" y="91"/>
                    </a:lnTo>
                    <a:lnTo>
                      <a:pt x="152" y="89"/>
                    </a:lnTo>
                    <a:lnTo>
                      <a:pt x="148" y="87"/>
                    </a:lnTo>
                    <a:lnTo>
                      <a:pt x="145" y="86"/>
                    </a:lnTo>
                    <a:lnTo>
                      <a:pt x="141" y="85"/>
                    </a:lnTo>
                    <a:lnTo>
                      <a:pt x="137" y="85"/>
                    </a:lnTo>
                    <a:lnTo>
                      <a:pt x="131" y="85"/>
                    </a:lnTo>
                    <a:lnTo>
                      <a:pt x="112" y="85"/>
                    </a:lnTo>
                    <a:lnTo>
                      <a:pt x="112" y="133"/>
                    </a:lnTo>
                    <a:close/>
                    <a:moveTo>
                      <a:pt x="112" y="259"/>
                    </a:moveTo>
                    <a:lnTo>
                      <a:pt x="138" y="259"/>
                    </a:lnTo>
                    <a:lnTo>
                      <a:pt x="141" y="259"/>
                    </a:lnTo>
                    <a:lnTo>
                      <a:pt x="144" y="259"/>
                    </a:lnTo>
                    <a:lnTo>
                      <a:pt x="147" y="259"/>
                    </a:lnTo>
                    <a:lnTo>
                      <a:pt x="151" y="258"/>
                    </a:lnTo>
                    <a:lnTo>
                      <a:pt x="153" y="258"/>
                    </a:lnTo>
                    <a:lnTo>
                      <a:pt x="155" y="257"/>
                    </a:lnTo>
                    <a:lnTo>
                      <a:pt x="157" y="257"/>
                    </a:lnTo>
                    <a:lnTo>
                      <a:pt x="159" y="256"/>
                    </a:lnTo>
                    <a:lnTo>
                      <a:pt x="161" y="255"/>
                    </a:lnTo>
                    <a:lnTo>
                      <a:pt x="164" y="254"/>
                    </a:lnTo>
                    <a:lnTo>
                      <a:pt x="165" y="252"/>
                    </a:lnTo>
                    <a:lnTo>
                      <a:pt x="166" y="251"/>
                    </a:lnTo>
                    <a:lnTo>
                      <a:pt x="168" y="249"/>
                    </a:lnTo>
                    <a:lnTo>
                      <a:pt x="170" y="248"/>
                    </a:lnTo>
                    <a:lnTo>
                      <a:pt x="170" y="246"/>
                    </a:lnTo>
                    <a:lnTo>
                      <a:pt x="172" y="245"/>
                    </a:lnTo>
                    <a:lnTo>
                      <a:pt x="172" y="244"/>
                    </a:lnTo>
                    <a:lnTo>
                      <a:pt x="173" y="242"/>
                    </a:lnTo>
                    <a:lnTo>
                      <a:pt x="174" y="240"/>
                    </a:lnTo>
                    <a:lnTo>
                      <a:pt x="174" y="238"/>
                    </a:lnTo>
                    <a:lnTo>
                      <a:pt x="175" y="237"/>
                    </a:lnTo>
                    <a:lnTo>
                      <a:pt x="175" y="235"/>
                    </a:lnTo>
                    <a:lnTo>
                      <a:pt x="175" y="233"/>
                    </a:lnTo>
                    <a:lnTo>
                      <a:pt x="175" y="231"/>
                    </a:lnTo>
                    <a:lnTo>
                      <a:pt x="175" y="229"/>
                    </a:lnTo>
                    <a:lnTo>
                      <a:pt x="175" y="227"/>
                    </a:lnTo>
                    <a:lnTo>
                      <a:pt x="175" y="225"/>
                    </a:lnTo>
                    <a:lnTo>
                      <a:pt x="174" y="223"/>
                    </a:lnTo>
                    <a:lnTo>
                      <a:pt x="174" y="222"/>
                    </a:lnTo>
                    <a:lnTo>
                      <a:pt x="173" y="220"/>
                    </a:lnTo>
                    <a:lnTo>
                      <a:pt x="172" y="218"/>
                    </a:lnTo>
                    <a:lnTo>
                      <a:pt x="171" y="216"/>
                    </a:lnTo>
                    <a:lnTo>
                      <a:pt x="170" y="215"/>
                    </a:lnTo>
                    <a:lnTo>
                      <a:pt x="169" y="214"/>
                    </a:lnTo>
                    <a:lnTo>
                      <a:pt x="168" y="212"/>
                    </a:lnTo>
                    <a:lnTo>
                      <a:pt x="166" y="212"/>
                    </a:lnTo>
                    <a:lnTo>
                      <a:pt x="164" y="210"/>
                    </a:lnTo>
                    <a:lnTo>
                      <a:pt x="162" y="209"/>
                    </a:lnTo>
                    <a:lnTo>
                      <a:pt x="161" y="207"/>
                    </a:lnTo>
                    <a:lnTo>
                      <a:pt x="159" y="207"/>
                    </a:lnTo>
                    <a:lnTo>
                      <a:pt x="157" y="206"/>
                    </a:lnTo>
                    <a:lnTo>
                      <a:pt x="155" y="205"/>
                    </a:lnTo>
                    <a:lnTo>
                      <a:pt x="152" y="205"/>
                    </a:lnTo>
                    <a:lnTo>
                      <a:pt x="150" y="205"/>
                    </a:lnTo>
                    <a:lnTo>
                      <a:pt x="147" y="204"/>
                    </a:lnTo>
                    <a:lnTo>
                      <a:pt x="145" y="204"/>
                    </a:lnTo>
                    <a:lnTo>
                      <a:pt x="142" y="204"/>
                    </a:lnTo>
                    <a:lnTo>
                      <a:pt x="139" y="204"/>
                    </a:lnTo>
                    <a:lnTo>
                      <a:pt x="112" y="204"/>
                    </a:lnTo>
                    <a:lnTo>
                      <a:pt x="112" y="259"/>
                    </a:lnTo>
                    <a:close/>
                    <a:moveTo>
                      <a:pt x="522" y="341"/>
                    </a:moveTo>
                    <a:lnTo>
                      <a:pt x="522" y="4"/>
                    </a:lnTo>
                    <a:lnTo>
                      <a:pt x="673" y="4"/>
                    </a:lnTo>
                    <a:lnTo>
                      <a:pt x="678" y="4"/>
                    </a:lnTo>
                    <a:lnTo>
                      <a:pt x="683" y="4"/>
                    </a:lnTo>
                    <a:lnTo>
                      <a:pt x="687" y="4"/>
                    </a:lnTo>
                    <a:lnTo>
                      <a:pt x="691" y="4"/>
                    </a:lnTo>
                    <a:lnTo>
                      <a:pt x="696" y="5"/>
                    </a:lnTo>
                    <a:lnTo>
                      <a:pt x="699" y="5"/>
                    </a:lnTo>
                    <a:lnTo>
                      <a:pt x="703" y="6"/>
                    </a:lnTo>
                    <a:lnTo>
                      <a:pt x="707" y="6"/>
                    </a:lnTo>
                    <a:lnTo>
                      <a:pt x="710" y="6"/>
                    </a:lnTo>
                    <a:lnTo>
                      <a:pt x="713" y="7"/>
                    </a:lnTo>
                    <a:lnTo>
                      <a:pt x="717" y="8"/>
                    </a:lnTo>
                    <a:lnTo>
                      <a:pt x="720" y="8"/>
                    </a:lnTo>
                    <a:lnTo>
                      <a:pt x="723" y="9"/>
                    </a:lnTo>
                    <a:lnTo>
                      <a:pt x="726" y="10"/>
                    </a:lnTo>
                    <a:lnTo>
                      <a:pt x="728" y="10"/>
                    </a:lnTo>
                    <a:lnTo>
                      <a:pt x="732" y="12"/>
                    </a:lnTo>
                    <a:lnTo>
                      <a:pt x="735" y="12"/>
                    </a:lnTo>
                    <a:lnTo>
                      <a:pt x="737" y="14"/>
                    </a:lnTo>
                    <a:lnTo>
                      <a:pt x="741" y="15"/>
                    </a:lnTo>
                    <a:lnTo>
                      <a:pt x="743" y="17"/>
                    </a:lnTo>
                    <a:lnTo>
                      <a:pt x="746" y="18"/>
                    </a:lnTo>
                    <a:lnTo>
                      <a:pt x="749" y="20"/>
                    </a:lnTo>
                    <a:lnTo>
                      <a:pt x="752" y="21"/>
                    </a:lnTo>
                    <a:lnTo>
                      <a:pt x="754" y="23"/>
                    </a:lnTo>
                    <a:lnTo>
                      <a:pt x="763" y="29"/>
                    </a:lnTo>
                    <a:lnTo>
                      <a:pt x="771" y="35"/>
                    </a:lnTo>
                    <a:lnTo>
                      <a:pt x="778" y="42"/>
                    </a:lnTo>
                    <a:lnTo>
                      <a:pt x="785" y="49"/>
                    </a:lnTo>
                    <a:lnTo>
                      <a:pt x="791" y="56"/>
                    </a:lnTo>
                    <a:lnTo>
                      <a:pt x="795" y="64"/>
                    </a:lnTo>
                    <a:lnTo>
                      <a:pt x="800" y="72"/>
                    </a:lnTo>
                    <a:lnTo>
                      <a:pt x="804" y="81"/>
                    </a:lnTo>
                    <a:lnTo>
                      <a:pt x="806" y="90"/>
                    </a:lnTo>
                    <a:lnTo>
                      <a:pt x="808" y="100"/>
                    </a:lnTo>
                    <a:lnTo>
                      <a:pt x="809" y="109"/>
                    </a:lnTo>
                    <a:lnTo>
                      <a:pt x="809" y="120"/>
                    </a:lnTo>
                    <a:lnTo>
                      <a:pt x="809" y="126"/>
                    </a:lnTo>
                    <a:lnTo>
                      <a:pt x="809" y="132"/>
                    </a:lnTo>
                    <a:lnTo>
                      <a:pt x="808" y="139"/>
                    </a:lnTo>
                    <a:lnTo>
                      <a:pt x="807" y="144"/>
                    </a:lnTo>
                    <a:lnTo>
                      <a:pt x="806" y="150"/>
                    </a:lnTo>
                    <a:lnTo>
                      <a:pt x="804" y="155"/>
                    </a:lnTo>
                    <a:lnTo>
                      <a:pt x="802" y="160"/>
                    </a:lnTo>
                    <a:lnTo>
                      <a:pt x="800" y="165"/>
                    </a:lnTo>
                    <a:lnTo>
                      <a:pt x="798" y="169"/>
                    </a:lnTo>
                    <a:lnTo>
                      <a:pt x="795" y="173"/>
                    </a:lnTo>
                    <a:lnTo>
                      <a:pt x="793" y="178"/>
                    </a:lnTo>
                    <a:lnTo>
                      <a:pt x="789" y="182"/>
                    </a:lnTo>
                    <a:lnTo>
                      <a:pt x="788" y="184"/>
                    </a:lnTo>
                    <a:lnTo>
                      <a:pt x="785" y="187"/>
                    </a:lnTo>
                    <a:lnTo>
                      <a:pt x="782" y="190"/>
                    </a:lnTo>
                    <a:lnTo>
                      <a:pt x="780" y="192"/>
                    </a:lnTo>
                    <a:lnTo>
                      <a:pt x="776" y="195"/>
                    </a:lnTo>
                    <a:lnTo>
                      <a:pt x="772" y="197"/>
                    </a:lnTo>
                    <a:lnTo>
                      <a:pt x="768" y="199"/>
                    </a:lnTo>
                    <a:lnTo>
                      <a:pt x="764" y="201"/>
                    </a:lnTo>
                    <a:lnTo>
                      <a:pt x="759" y="203"/>
                    </a:lnTo>
                    <a:lnTo>
                      <a:pt x="754" y="205"/>
                    </a:lnTo>
                    <a:lnTo>
                      <a:pt x="750" y="206"/>
                    </a:lnTo>
                    <a:lnTo>
                      <a:pt x="743" y="208"/>
                    </a:lnTo>
                    <a:lnTo>
                      <a:pt x="743" y="212"/>
                    </a:lnTo>
                    <a:lnTo>
                      <a:pt x="745" y="212"/>
                    </a:lnTo>
                    <a:lnTo>
                      <a:pt x="748" y="214"/>
                    </a:lnTo>
                    <a:lnTo>
                      <a:pt x="750" y="215"/>
                    </a:lnTo>
                    <a:lnTo>
                      <a:pt x="751" y="216"/>
                    </a:lnTo>
                    <a:lnTo>
                      <a:pt x="752" y="218"/>
                    </a:lnTo>
                    <a:lnTo>
                      <a:pt x="754" y="219"/>
                    </a:lnTo>
                    <a:lnTo>
                      <a:pt x="756" y="220"/>
                    </a:lnTo>
                    <a:lnTo>
                      <a:pt x="756" y="222"/>
                    </a:lnTo>
                    <a:lnTo>
                      <a:pt x="758" y="223"/>
                    </a:lnTo>
                    <a:lnTo>
                      <a:pt x="759" y="225"/>
                    </a:lnTo>
                    <a:lnTo>
                      <a:pt x="760" y="226"/>
                    </a:lnTo>
                    <a:lnTo>
                      <a:pt x="760" y="227"/>
                    </a:lnTo>
                    <a:lnTo>
                      <a:pt x="837" y="341"/>
                    </a:lnTo>
                    <a:lnTo>
                      <a:pt x="696" y="341"/>
                    </a:lnTo>
                    <a:lnTo>
                      <a:pt x="647" y="242"/>
                    </a:lnTo>
                    <a:lnTo>
                      <a:pt x="647" y="241"/>
                    </a:lnTo>
                    <a:lnTo>
                      <a:pt x="646" y="240"/>
                    </a:lnTo>
                    <a:lnTo>
                      <a:pt x="646" y="239"/>
                    </a:lnTo>
                    <a:lnTo>
                      <a:pt x="646" y="238"/>
                    </a:lnTo>
                    <a:lnTo>
                      <a:pt x="646" y="237"/>
                    </a:lnTo>
                    <a:lnTo>
                      <a:pt x="645" y="236"/>
                    </a:lnTo>
                    <a:lnTo>
                      <a:pt x="644" y="235"/>
                    </a:lnTo>
                    <a:lnTo>
                      <a:pt x="644" y="233"/>
                    </a:lnTo>
                    <a:lnTo>
                      <a:pt x="643" y="232"/>
                    </a:lnTo>
                    <a:lnTo>
                      <a:pt x="642" y="231"/>
                    </a:lnTo>
                    <a:lnTo>
                      <a:pt x="640" y="232"/>
                    </a:lnTo>
                    <a:lnTo>
                      <a:pt x="640" y="341"/>
                    </a:lnTo>
                    <a:lnTo>
                      <a:pt x="522" y="341"/>
                    </a:lnTo>
                    <a:close/>
                    <a:moveTo>
                      <a:pt x="640" y="154"/>
                    </a:moveTo>
                    <a:lnTo>
                      <a:pt x="657" y="154"/>
                    </a:lnTo>
                    <a:lnTo>
                      <a:pt x="660" y="153"/>
                    </a:lnTo>
                    <a:lnTo>
                      <a:pt x="663" y="153"/>
                    </a:lnTo>
                    <a:lnTo>
                      <a:pt x="665" y="153"/>
                    </a:lnTo>
                    <a:lnTo>
                      <a:pt x="667" y="152"/>
                    </a:lnTo>
                    <a:lnTo>
                      <a:pt x="669" y="152"/>
                    </a:lnTo>
                    <a:lnTo>
                      <a:pt x="671" y="152"/>
                    </a:lnTo>
                    <a:lnTo>
                      <a:pt x="673" y="151"/>
                    </a:lnTo>
                    <a:lnTo>
                      <a:pt x="674" y="150"/>
                    </a:lnTo>
                    <a:lnTo>
                      <a:pt x="676" y="149"/>
                    </a:lnTo>
                    <a:lnTo>
                      <a:pt x="678" y="148"/>
                    </a:lnTo>
                    <a:lnTo>
                      <a:pt x="679" y="147"/>
                    </a:lnTo>
                    <a:lnTo>
                      <a:pt x="681" y="146"/>
                    </a:lnTo>
                    <a:lnTo>
                      <a:pt x="683" y="145"/>
                    </a:lnTo>
                    <a:lnTo>
                      <a:pt x="684" y="143"/>
                    </a:lnTo>
                    <a:lnTo>
                      <a:pt x="685" y="142"/>
                    </a:lnTo>
                    <a:lnTo>
                      <a:pt x="686" y="140"/>
                    </a:lnTo>
                    <a:lnTo>
                      <a:pt x="687" y="139"/>
                    </a:lnTo>
                    <a:lnTo>
                      <a:pt x="687" y="137"/>
                    </a:lnTo>
                    <a:lnTo>
                      <a:pt x="688" y="135"/>
                    </a:lnTo>
                    <a:lnTo>
                      <a:pt x="689" y="134"/>
                    </a:lnTo>
                    <a:lnTo>
                      <a:pt x="689" y="132"/>
                    </a:lnTo>
                    <a:lnTo>
                      <a:pt x="689" y="130"/>
                    </a:lnTo>
                    <a:lnTo>
                      <a:pt x="689" y="128"/>
                    </a:lnTo>
                    <a:lnTo>
                      <a:pt x="689" y="126"/>
                    </a:lnTo>
                    <a:lnTo>
                      <a:pt x="689" y="124"/>
                    </a:lnTo>
                    <a:lnTo>
                      <a:pt x="689" y="122"/>
                    </a:lnTo>
                    <a:lnTo>
                      <a:pt x="689" y="120"/>
                    </a:lnTo>
                    <a:lnTo>
                      <a:pt x="689" y="117"/>
                    </a:lnTo>
                    <a:lnTo>
                      <a:pt x="689" y="115"/>
                    </a:lnTo>
                    <a:lnTo>
                      <a:pt x="688" y="114"/>
                    </a:lnTo>
                    <a:lnTo>
                      <a:pt x="687" y="112"/>
                    </a:lnTo>
                    <a:lnTo>
                      <a:pt x="687" y="111"/>
                    </a:lnTo>
                    <a:lnTo>
                      <a:pt x="686" y="109"/>
                    </a:lnTo>
                    <a:lnTo>
                      <a:pt x="685" y="107"/>
                    </a:lnTo>
                    <a:lnTo>
                      <a:pt x="683" y="106"/>
                    </a:lnTo>
                    <a:lnTo>
                      <a:pt x="682" y="105"/>
                    </a:lnTo>
                    <a:lnTo>
                      <a:pt x="681" y="103"/>
                    </a:lnTo>
                    <a:lnTo>
                      <a:pt x="679" y="102"/>
                    </a:lnTo>
                    <a:lnTo>
                      <a:pt x="678" y="100"/>
                    </a:lnTo>
                    <a:lnTo>
                      <a:pt x="676" y="100"/>
                    </a:lnTo>
                    <a:lnTo>
                      <a:pt x="675" y="99"/>
                    </a:lnTo>
                    <a:lnTo>
                      <a:pt x="673" y="98"/>
                    </a:lnTo>
                    <a:lnTo>
                      <a:pt x="672" y="98"/>
                    </a:lnTo>
                    <a:lnTo>
                      <a:pt x="670" y="97"/>
                    </a:lnTo>
                    <a:lnTo>
                      <a:pt x="668" y="96"/>
                    </a:lnTo>
                    <a:lnTo>
                      <a:pt x="666" y="96"/>
                    </a:lnTo>
                    <a:lnTo>
                      <a:pt x="664" y="96"/>
                    </a:lnTo>
                    <a:lnTo>
                      <a:pt x="662" y="96"/>
                    </a:lnTo>
                    <a:lnTo>
                      <a:pt x="640" y="96"/>
                    </a:lnTo>
                    <a:lnTo>
                      <a:pt x="640" y="154"/>
                    </a:lnTo>
                    <a:close/>
                    <a:moveTo>
                      <a:pt x="1061" y="341"/>
                    </a:moveTo>
                    <a:lnTo>
                      <a:pt x="1061" y="4"/>
                    </a:lnTo>
                    <a:lnTo>
                      <a:pt x="1289" y="4"/>
                    </a:lnTo>
                    <a:lnTo>
                      <a:pt x="1289" y="96"/>
                    </a:lnTo>
                    <a:lnTo>
                      <a:pt x="1183" y="96"/>
                    </a:lnTo>
                    <a:lnTo>
                      <a:pt x="1183" y="128"/>
                    </a:lnTo>
                    <a:lnTo>
                      <a:pt x="1279" y="128"/>
                    </a:lnTo>
                    <a:lnTo>
                      <a:pt x="1279" y="216"/>
                    </a:lnTo>
                    <a:lnTo>
                      <a:pt x="1183" y="216"/>
                    </a:lnTo>
                    <a:lnTo>
                      <a:pt x="1183" y="248"/>
                    </a:lnTo>
                    <a:lnTo>
                      <a:pt x="1292" y="248"/>
                    </a:lnTo>
                    <a:lnTo>
                      <a:pt x="1292" y="341"/>
                    </a:lnTo>
                    <a:lnTo>
                      <a:pt x="1061" y="341"/>
                    </a:lnTo>
                    <a:close/>
                    <a:moveTo>
                      <a:pt x="1509" y="315"/>
                    </a:moveTo>
                    <a:lnTo>
                      <a:pt x="1547" y="220"/>
                    </a:lnTo>
                    <a:lnTo>
                      <a:pt x="1560" y="230"/>
                    </a:lnTo>
                    <a:lnTo>
                      <a:pt x="1562" y="231"/>
                    </a:lnTo>
                    <a:lnTo>
                      <a:pt x="1565" y="233"/>
                    </a:lnTo>
                    <a:lnTo>
                      <a:pt x="1568" y="235"/>
                    </a:lnTo>
                    <a:lnTo>
                      <a:pt x="1571" y="237"/>
                    </a:lnTo>
                    <a:lnTo>
                      <a:pt x="1573" y="238"/>
                    </a:lnTo>
                    <a:lnTo>
                      <a:pt x="1576" y="240"/>
                    </a:lnTo>
                    <a:lnTo>
                      <a:pt x="1579" y="242"/>
                    </a:lnTo>
                    <a:lnTo>
                      <a:pt x="1581" y="243"/>
                    </a:lnTo>
                    <a:lnTo>
                      <a:pt x="1585" y="244"/>
                    </a:lnTo>
                    <a:lnTo>
                      <a:pt x="1588" y="246"/>
                    </a:lnTo>
                    <a:lnTo>
                      <a:pt x="1591" y="247"/>
                    </a:lnTo>
                    <a:lnTo>
                      <a:pt x="1594" y="248"/>
                    </a:lnTo>
                    <a:lnTo>
                      <a:pt x="1597" y="249"/>
                    </a:lnTo>
                    <a:lnTo>
                      <a:pt x="1601" y="250"/>
                    </a:lnTo>
                    <a:lnTo>
                      <a:pt x="1604" y="251"/>
                    </a:lnTo>
                    <a:lnTo>
                      <a:pt x="1607" y="252"/>
                    </a:lnTo>
                    <a:lnTo>
                      <a:pt x="1610" y="252"/>
                    </a:lnTo>
                    <a:lnTo>
                      <a:pt x="1613" y="253"/>
                    </a:lnTo>
                    <a:lnTo>
                      <a:pt x="1616" y="254"/>
                    </a:lnTo>
                    <a:lnTo>
                      <a:pt x="1619" y="254"/>
                    </a:lnTo>
                    <a:lnTo>
                      <a:pt x="1622" y="255"/>
                    </a:lnTo>
                    <a:lnTo>
                      <a:pt x="1625" y="255"/>
                    </a:lnTo>
                    <a:lnTo>
                      <a:pt x="1628" y="255"/>
                    </a:lnTo>
                    <a:lnTo>
                      <a:pt x="1631" y="255"/>
                    </a:lnTo>
                    <a:lnTo>
                      <a:pt x="1633" y="255"/>
                    </a:lnTo>
                    <a:lnTo>
                      <a:pt x="1635" y="255"/>
                    </a:lnTo>
                    <a:lnTo>
                      <a:pt x="1637" y="255"/>
                    </a:lnTo>
                    <a:lnTo>
                      <a:pt x="1639" y="254"/>
                    </a:lnTo>
                    <a:lnTo>
                      <a:pt x="1641" y="254"/>
                    </a:lnTo>
                    <a:lnTo>
                      <a:pt x="1643" y="253"/>
                    </a:lnTo>
                    <a:lnTo>
                      <a:pt x="1644" y="252"/>
                    </a:lnTo>
                    <a:lnTo>
                      <a:pt x="1646" y="252"/>
                    </a:lnTo>
                    <a:lnTo>
                      <a:pt x="1648" y="251"/>
                    </a:lnTo>
                    <a:lnTo>
                      <a:pt x="1650" y="250"/>
                    </a:lnTo>
                    <a:lnTo>
                      <a:pt x="1651" y="250"/>
                    </a:lnTo>
                    <a:lnTo>
                      <a:pt x="1653" y="249"/>
                    </a:lnTo>
                    <a:lnTo>
                      <a:pt x="1654" y="248"/>
                    </a:lnTo>
                    <a:lnTo>
                      <a:pt x="1655" y="247"/>
                    </a:lnTo>
                    <a:lnTo>
                      <a:pt x="1657" y="246"/>
                    </a:lnTo>
                    <a:lnTo>
                      <a:pt x="1657" y="245"/>
                    </a:lnTo>
                    <a:lnTo>
                      <a:pt x="1658" y="244"/>
                    </a:lnTo>
                    <a:lnTo>
                      <a:pt x="1659" y="243"/>
                    </a:lnTo>
                    <a:lnTo>
                      <a:pt x="1659" y="242"/>
                    </a:lnTo>
                    <a:lnTo>
                      <a:pt x="1660" y="240"/>
                    </a:lnTo>
                    <a:lnTo>
                      <a:pt x="1661" y="239"/>
                    </a:lnTo>
                    <a:lnTo>
                      <a:pt x="1661" y="237"/>
                    </a:lnTo>
                    <a:lnTo>
                      <a:pt x="1661" y="236"/>
                    </a:lnTo>
                    <a:lnTo>
                      <a:pt x="1661" y="235"/>
                    </a:lnTo>
                    <a:lnTo>
                      <a:pt x="1661" y="232"/>
                    </a:lnTo>
                    <a:lnTo>
                      <a:pt x="1661" y="230"/>
                    </a:lnTo>
                    <a:lnTo>
                      <a:pt x="1659" y="229"/>
                    </a:lnTo>
                    <a:lnTo>
                      <a:pt x="1659" y="227"/>
                    </a:lnTo>
                    <a:lnTo>
                      <a:pt x="1657" y="225"/>
                    </a:lnTo>
                    <a:lnTo>
                      <a:pt x="1655" y="223"/>
                    </a:lnTo>
                    <a:lnTo>
                      <a:pt x="1653" y="222"/>
                    </a:lnTo>
                    <a:lnTo>
                      <a:pt x="1651" y="220"/>
                    </a:lnTo>
                    <a:lnTo>
                      <a:pt x="1648" y="220"/>
                    </a:lnTo>
                    <a:lnTo>
                      <a:pt x="1646" y="218"/>
                    </a:lnTo>
                    <a:lnTo>
                      <a:pt x="1642" y="218"/>
                    </a:lnTo>
                    <a:lnTo>
                      <a:pt x="1638" y="218"/>
                    </a:lnTo>
                    <a:lnTo>
                      <a:pt x="1603" y="211"/>
                    </a:lnTo>
                    <a:lnTo>
                      <a:pt x="1597" y="210"/>
                    </a:lnTo>
                    <a:lnTo>
                      <a:pt x="1591" y="207"/>
                    </a:lnTo>
                    <a:lnTo>
                      <a:pt x="1585" y="206"/>
                    </a:lnTo>
                    <a:lnTo>
                      <a:pt x="1579" y="204"/>
                    </a:lnTo>
                    <a:lnTo>
                      <a:pt x="1573" y="202"/>
                    </a:lnTo>
                    <a:lnTo>
                      <a:pt x="1568" y="199"/>
                    </a:lnTo>
                    <a:lnTo>
                      <a:pt x="1563" y="197"/>
                    </a:lnTo>
                    <a:lnTo>
                      <a:pt x="1558" y="194"/>
                    </a:lnTo>
                    <a:lnTo>
                      <a:pt x="1554" y="190"/>
                    </a:lnTo>
                    <a:lnTo>
                      <a:pt x="1550" y="187"/>
                    </a:lnTo>
                    <a:lnTo>
                      <a:pt x="1546" y="183"/>
                    </a:lnTo>
                    <a:lnTo>
                      <a:pt x="1542" y="180"/>
                    </a:lnTo>
                    <a:lnTo>
                      <a:pt x="1538" y="175"/>
                    </a:lnTo>
                    <a:lnTo>
                      <a:pt x="1536" y="171"/>
                    </a:lnTo>
                    <a:lnTo>
                      <a:pt x="1533" y="167"/>
                    </a:lnTo>
                    <a:lnTo>
                      <a:pt x="1530" y="162"/>
                    </a:lnTo>
                    <a:lnTo>
                      <a:pt x="1528" y="158"/>
                    </a:lnTo>
                    <a:lnTo>
                      <a:pt x="1526" y="153"/>
                    </a:lnTo>
                    <a:lnTo>
                      <a:pt x="1525" y="148"/>
                    </a:lnTo>
                    <a:lnTo>
                      <a:pt x="1523" y="143"/>
                    </a:lnTo>
                    <a:lnTo>
                      <a:pt x="1522" y="138"/>
                    </a:lnTo>
                    <a:lnTo>
                      <a:pt x="1521" y="132"/>
                    </a:lnTo>
                    <a:lnTo>
                      <a:pt x="1521" y="127"/>
                    </a:lnTo>
                    <a:lnTo>
                      <a:pt x="1521" y="122"/>
                    </a:lnTo>
                    <a:lnTo>
                      <a:pt x="1521" y="114"/>
                    </a:lnTo>
                    <a:lnTo>
                      <a:pt x="1522" y="107"/>
                    </a:lnTo>
                    <a:lnTo>
                      <a:pt x="1523" y="100"/>
                    </a:lnTo>
                    <a:lnTo>
                      <a:pt x="1524" y="94"/>
                    </a:lnTo>
                    <a:lnTo>
                      <a:pt x="1525" y="87"/>
                    </a:lnTo>
                    <a:lnTo>
                      <a:pt x="1528" y="81"/>
                    </a:lnTo>
                    <a:lnTo>
                      <a:pt x="1530" y="75"/>
                    </a:lnTo>
                    <a:lnTo>
                      <a:pt x="1534" y="69"/>
                    </a:lnTo>
                    <a:lnTo>
                      <a:pt x="1537" y="63"/>
                    </a:lnTo>
                    <a:lnTo>
                      <a:pt x="1540" y="57"/>
                    </a:lnTo>
                    <a:lnTo>
                      <a:pt x="1545" y="52"/>
                    </a:lnTo>
                    <a:lnTo>
                      <a:pt x="1549" y="47"/>
                    </a:lnTo>
                    <a:lnTo>
                      <a:pt x="1557" y="39"/>
                    </a:lnTo>
                    <a:lnTo>
                      <a:pt x="1565" y="32"/>
                    </a:lnTo>
                    <a:lnTo>
                      <a:pt x="1573" y="26"/>
                    </a:lnTo>
                    <a:lnTo>
                      <a:pt x="1582" y="21"/>
                    </a:lnTo>
                    <a:lnTo>
                      <a:pt x="1591" y="16"/>
                    </a:lnTo>
                    <a:lnTo>
                      <a:pt x="1601" y="11"/>
                    </a:lnTo>
                    <a:lnTo>
                      <a:pt x="1611" y="8"/>
                    </a:lnTo>
                    <a:lnTo>
                      <a:pt x="1621" y="5"/>
                    </a:lnTo>
                    <a:lnTo>
                      <a:pt x="1632" y="3"/>
                    </a:lnTo>
                    <a:lnTo>
                      <a:pt x="1644" y="1"/>
                    </a:lnTo>
                    <a:lnTo>
                      <a:pt x="1655" y="0"/>
                    </a:lnTo>
                    <a:lnTo>
                      <a:pt x="1668" y="0"/>
                    </a:lnTo>
                    <a:lnTo>
                      <a:pt x="1673" y="0"/>
                    </a:lnTo>
                    <a:lnTo>
                      <a:pt x="1678" y="0"/>
                    </a:lnTo>
                    <a:lnTo>
                      <a:pt x="1683" y="0"/>
                    </a:lnTo>
                    <a:lnTo>
                      <a:pt x="1687" y="0"/>
                    </a:lnTo>
                    <a:lnTo>
                      <a:pt x="1691" y="1"/>
                    </a:lnTo>
                    <a:lnTo>
                      <a:pt x="1696" y="2"/>
                    </a:lnTo>
                    <a:lnTo>
                      <a:pt x="1700" y="2"/>
                    </a:lnTo>
                    <a:lnTo>
                      <a:pt x="1705" y="2"/>
                    </a:lnTo>
                    <a:lnTo>
                      <a:pt x="1709" y="3"/>
                    </a:lnTo>
                    <a:lnTo>
                      <a:pt x="1713" y="4"/>
                    </a:lnTo>
                    <a:lnTo>
                      <a:pt x="1717" y="4"/>
                    </a:lnTo>
                    <a:lnTo>
                      <a:pt x="1721" y="6"/>
                    </a:lnTo>
                    <a:lnTo>
                      <a:pt x="1726" y="6"/>
                    </a:lnTo>
                    <a:lnTo>
                      <a:pt x="1730" y="8"/>
                    </a:lnTo>
                    <a:lnTo>
                      <a:pt x="1734" y="10"/>
                    </a:lnTo>
                    <a:lnTo>
                      <a:pt x="1739" y="11"/>
                    </a:lnTo>
                    <a:lnTo>
                      <a:pt x="1743" y="12"/>
                    </a:lnTo>
                    <a:lnTo>
                      <a:pt x="1747" y="15"/>
                    </a:lnTo>
                    <a:lnTo>
                      <a:pt x="1752" y="17"/>
                    </a:lnTo>
                    <a:lnTo>
                      <a:pt x="1756" y="19"/>
                    </a:lnTo>
                    <a:lnTo>
                      <a:pt x="1760" y="21"/>
                    </a:lnTo>
                    <a:lnTo>
                      <a:pt x="1765" y="23"/>
                    </a:lnTo>
                    <a:lnTo>
                      <a:pt x="1769" y="25"/>
                    </a:lnTo>
                    <a:lnTo>
                      <a:pt x="1773" y="28"/>
                    </a:lnTo>
                    <a:lnTo>
                      <a:pt x="1740" y="115"/>
                    </a:lnTo>
                    <a:lnTo>
                      <a:pt x="1734" y="110"/>
                    </a:lnTo>
                    <a:lnTo>
                      <a:pt x="1728" y="107"/>
                    </a:lnTo>
                    <a:lnTo>
                      <a:pt x="1721" y="103"/>
                    </a:lnTo>
                    <a:lnTo>
                      <a:pt x="1715" y="100"/>
                    </a:lnTo>
                    <a:lnTo>
                      <a:pt x="1709" y="97"/>
                    </a:lnTo>
                    <a:lnTo>
                      <a:pt x="1704" y="95"/>
                    </a:lnTo>
                    <a:lnTo>
                      <a:pt x="1698" y="93"/>
                    </a:lnTo>
                    <a:lnTo>
                      <a:pt x="1691" y="92"/>
                    </a:lnTo>
                    <a:lnTo>
                      <a:pt x="1686" y="90"/>
                    </a:lnTo>
                    <a:lnTo>
                      <a:pt x="1681" y="90"/>
                    </a:lnTo>
                    <a:lnTo>
                      <a:pt x="1675" y="89"/>
                    </a:lnTo>
                    <a:lnTo>
                      <a:pt x="1669" y="89"/>
                    </a:lnTo>
                    <a:lnTo>
                      <a:pt x="1668" y="89"/>
                    </a:lnTo>
                    <a:lnTo>
                      <a:pt x="1665" y="89"/>
                    </a:lnTo>
                    <a:lnTo>
                      <a:pt x="1663" y="89"/>
                    </a:lnTo>
                    <a:lnTo>
                      <a:pt x="1662" y="89"/>
                    </a:lnTo>
                    <a:lnTo>
                      <a:pt x="1660" y="90"/>
                    </a:lnTo>
                    <a:lnTo>
                      <a:pt x="1659" y="90"/>
                    </a:lnTo>
                    <a:lnTo>
                      <a:pt x="1657" y="90"/>
                    </a:lnTo>
                    <a:lnTo>
                      <a:pt x="1655" y="90"/>
                    </a:lnTo>
                    <a:lnTo>
                      <a:pt x="1654" y="91"/>
                    </a:lnTo>
                    <a:lnTo>
                      <a:pt x="1653" y="92"/>
                    </a:lnTo>
                    <a:lnTo>
                      <a:pt x="1651" y="92"/>
                    </a:lnTo>
                    <a:lnTo>
                      <a:pt x="1650" y="94"/>
                    </a:lnTo>
                    <a:lnTo>
                      <a:pt x="1649" y="94"/>
                    </a:lnTo>
                    <a:lnTo>
                      <a:pt x="1648" y="95"/>
                    </a:lnTo>
                    <a:lnTo>
                      <a:pt x="1647" y="96"/>
                    </a:lnTo>
                    <a:lnTo>
                      <a:pt x="1646" y="97"/>
                    </a:lnTo>
                    <a:lnTo>
                      <a:pt x="1645" y="98"/>
                    </a:lnTo>
                    <a:lnTo>
                      <a:pt x="1644" y="99"/>
                    </a:lnTo>
                    <a:lnTo>
                      <a:pt x="1644" y="100"/>
                    </a:lnTo>
                    <a:lnTo>
                      <a:pt x="1644" y="101"/>
                    </a:lnTo>
                    <a:lnTo>
                      <a:pt x="1643" y="102"/>
                    </a:lnTo>
                    <a:lnTo>
                      <a:pt x="1643" y="104"/>
                    </a:lnTo>
                    <a:lnTo>
                      <a:pt x="1643" y="105"/>
                    </a:lnTo>
                    <a:lnTo>
                      <a:pt x="1642" y="107"/>
                    </a:lnTo>
                    <a:lnTo>
                      <a:pt x="1643" y="108"/>
                    </a:lnTo>
                    <a:lnTo>
                      <a:pt x="1643" y="110"/>
                    </a:lnTo>
                    <a:lnTo>
                      <a:pt x="1644" y="111"/>
                    </a:lnTo>
                    <a:lnTo>
                      <a:pt x="1645" y="113"/>
                    </a:lnTo>
                    <a:lnTo>
                      <a:pt x="1646" y="114"/>
                    </a:lnTo>
                    <a:lnTo>
                      <a:pt x="1648" y="115"/>
                    </a:lnTo>
                    <a:lnTo>
                      <a:pt x="1650" y="117"/>
                    </a:lnTo>
                    <a:lnTo>
                      <a:pt x="1652" y="117"/>
                    </a:lnTo>
                    <a:lnTo>
                      <a:pt x="1654" y="119"/>
                    </a:lnTo>
                    <a:lnTo>
                      <a:pt x="1657" y="120"/>
                    </a:lnTo>
                    <a:lnTo>
                      <a:pt x="1659" y="120"/>
                    </a:lnTo>
                    <a:lnTo>
                      <a:pt x="1662" y="122"/>
                    </a:lnTo>
                    <a:lnTo>
                      <a:pt x="1701" y="130"/>
                    </a:lnTo>
                    <a:lnTo>
                      <a:pt x="1708" y="132"/>
                    </a:lnTo>
                    <a:lnTo>
                      <a:pt x="1714" y="133"/>
                    </a:lnTo>
                    <a:lnTo>
                      <a:pt x="1719" y="135"/>
                    </a:lnTo>
                    <a:lnTo>
                      <a:pt x="1726" y="137"/>
                    </a:lnTo>
                    <a:lnTo>
                      <a:pt x="1731" y="140"/>
                    </a:lnTo>
                    <a:lnTo>
                      <a:pt x="1736" y="142"/>
                    </a:lnTo>
                    <a:lnTo>
                      <a:pt x="1741" y="145"/>
                    </a:lnTo>
                    <a:lnTo>
                      <a:pt x="1745" y="147"/>
                    </a:lnTo>
                    <a:lnTo>
                      <a:pt x="1750" y="150"/>
                    </a:lnTo>
                    <a:lnTo>
                      <a:pt x="1754" y="154"/>
                    </a:lnTo>
                    <a:lnTo>
                      <a:pt x="1758" y="157"/>
                    </a:lnTo>
                    <a:lnTo>
                      <a:pt x="1761" y="161"/>
                    </a:lnTo>
                    <a:lnTo>
                      <a:pt x="1765" y="165"/>
                    </a:lnTo>
                    <a:lnTo>
                      <a:pt x="1769" y="170"/>
                    </a:lnTo>
                    <a:lnTo>
                      <a:pt x="1772" y="175"/>
                    </a:lnTo>
                    <a:lnTo>
                      <a:pt x="1775" y="180"/>
                    </a:lnTo>
                    <a:lnTo>
                      <a:pt x="1777" y="184"/>
                    </a:lnTo>
                    <a:lnTo>
                      <a:pt x="1779" y="190"/>
                    </a:lnTo>
                    <a:lnTo>
                      <a:pt x="1781" y="195"/>
                    </a:lnTo>
                    <a:lnTo>
                      <a:pt x="1782" y="201"/>
                    </a:lnTo>
                    <a:lnTo>
                      <a:pt x="1783" y="207"/>
                    </a:lnTo>
                    <a:lnTo>
                      <a:pt x="1784" y="213"/>
                    </a:lnTo>
                    <a:lnTo>
                      <a:pt x="1784" y="219"/>
                    </a:lnTo>
                    <a:lnTo>
                      <a:pt x="1784" y="226"/>
                    </a:lnTo>
                    <a:lnTo>
                      <a:pt x="1784" y="235"/>
                    </a:lnTo>
                    <a:lnTo>
                      <a:pt x="1783" y="245"/>
                    </a:lnTo>
                    <a:lnTo>
                      <a:pt x="1782" y="254"/>
                    </a:lnTo>
                    <a:lnTo>
                      <a:pt x="1779" y="263"/>
                    </a:lnTo>
                    <a:lnTo>
                      <a:pt x="1775" y="271"/>
                    </a:lnTo>
                    <a:lnTo>
                      <a:pt x="1771" y="279"/>
                    </a:lnTo>
                    <a:lnTo>
                      <a:pt x="1767" y="287"/>
                    </a:lnTo>
                    <a:lnTo>
                      <a:pt x="1762" y="294"/>
                    </a:lnTo>
                    <a:lnTo>
                      <a:pt x="1755" y="301"/>
                    </a:lnTo>
                    <a:lnTo>
                      <a:pt x="1748" y="308"/>
                    </a:lnTo>
                    <a:lnTo>
                      <a:pt x="1741" y="314"/>
                    </a:lnTo>
                    <a:lnTo>
                      <a:pt x="1732" y="320"/>
                    </a:lnTo>
                    <a:lnTo>
                      <a:pt x="1726" y="323"/>
                    </a:lnTo>
                    <a:lnTo>
                      <a:pt x="1718" y="327"/>
                    </a:lnTo>
                    <a:lnTo>
                      <a:pt x="1711" y="331"/>
                    </a:lnTo>
                    <a:lnTo>
                      <a:pt x="1704" y="334"/>
                    </a:lnTo>
                    <a:lnTo>
                      <a:pt x="1697" y="336"/>
                    </a:lnTo>
                    <a:lnTo>
                      <a:pt x="1689" y="338"/>
                    </a:lnTo>
                    <a:lnTo>
                      <a:pt x="1681" y="340"/>
                    </a:lnTo>
                    <a:lnTo>
                      <a:pt x="1673" y="342"/>
                    </a:lnTo>
                    <a:lnTo>
                      <a:pt x="1665" y="343"/>
                    </a:lnTo>
                    <a:lnTo>
                      <a:pt x="1657" y="344"/>
                    </a:lnTo>
                    <a:lnTo>
                      <a:pt x="1648" y="345"/>
                    </a:lnTo>
                    <a:lnTo>
                      <a:pt x="1639" y="345"/>
                    </a:lnTo>
                    <a:lnTo>
                      <a:pt x="1629" y="345"/>
                    </a:lnTo>
                    <a:lnTo>
                      <a:pt x="1618" y="344"/>
                    </a:lnTo>
                    <a:lnTo>
                      <a:pt x="1607" y="343"/>
                    </a:lnTo>
                    <a:lnTo>
                      <a:pt x="1596" y="342"/>
                    </a:lnTo>
                    <a:lnTo>
                      <a:pt x="1585" y="340"/>
                    </a:lnTo>
                    <a:lnTo>
                      <a:pt x="1574" y="337"/>
                    </a:lnTo>
                    <a:lnTo>
                      <a:pt x="1563" y="334"/>
                    </a:lnTo>
                    <a:lnTo>
                      <a:pt x="1552" y="332"/>
                    </a:lnTo>
                    <a:lnTo>
                      <a:pt x="1541" y="328"/>
                    </a:lnTo>
                    <a:lnTo>
                      <a:pt x="1531" y="324"/>
                    </a:lnTo>
                    <a:lnTo>
                      <a:pt x="1520" y="319"/>
                    </a:lnTo>
                    <a:lnTo>
                      <a:pt x="1509" y="315"/>
                    </a:lnTo>
                    <a:close/>
                    <a:moveTo>
                      <a:pt x="2057" y="341"/>
                    </a:moveTo>
                    <a:lnTo>
                      <a:pt x="2057" y="111"/>
                    </a:lnTo>
                    <a:lnTo>
                      <a:pt x="1987" y="114"/>
                    </a:lnTo>
                    <a:lnTo>
                      <a:pt x="1987" y="4"/>
                    </a:lnTo>
                    <a:lnTo>
                      <a:pt x="2244" y="4"/>
                    </a:lnTo>
                    <a:lnTo>
                      <a:pt x="2244" y="114"/>
                    </a:lnTo>
                    <a:lnTo>
                      <a:pt x="2176" y="111"/>
                    </a:lnTo>
                    <a:lnTo>
                      <a:pt x="2176" y="341"/>
                    </a:lnTo>
                    <a:lnTo>
                      <a:pt x="2057" y="341"/>
                    </a:lnTo>
                    <a:close/>
                    <a:moveTo>
                      <a:pt x="2553" y="298"/>
                    </a:moveTo>
                    <a:lnTo>
                      <a:pt x="2545" y="341"/>
                    </a:lnTo>
                    <a:lnTo>
                      <a:pt x="2415" y="341"/>
                    </a:lnTo>
                    <a:lnTo>
                      <a:pt x="2532" y="4"/>
                    </a:lnTo>
                    <a:lnTo>
                      <a:pt x="2667" y="4"/>
                    </a:lnTo>
                    <a:lnTo>
                      <a:pt x="2788" y="341"/>
                    </a:lnTo>
                    <a:lnTo>
                      <a:pt x="2658" y="341"/>
                    </a:lnTo>
                    <a:lnTo>
                      <a:pt x="2647" y="298"/>
                    </a:lnTo>
                    <a:lnTo>
                      <a:pt x="2553" y="298"/>
                    </a:lnTo>
                    <a:close/>
                    <a:moveTo>
                      <a:pt x="2576" y="218"/>
                    </a:moveTo>
                    <a:lnTo>
                      <a:pt x="2626" y="218"/>
                    </a:lnTo>
                    <a:lnTo>
                      <a:pt x="2610" y="154"/>
                    </a:lnTo>
                    <a:lnTo>
                      <a:pt x="2609" y="150"/>
                    </a:lnTo>
                    <a:lnTo>
                      <a:pt x="2608" y="147"/>
                    </a:lnTo>
                    <a:lnTo>
                      <a:pt x="2607" y="143"/>
                    </a:lnTo>
                    <a:lnTo>
                      <a:pt x="2607" y="141"/>
                    </a:lnTo>
                    <a:lnTo>
                      <a:pt x="2606" y="137"/>
                    </a:lnTo>
                    <a:lnTo>
                      <a:pt x="2605" y="134"/>
                    </a:lnTo>
                    <a:lnTo>
                      <a:pt x="2605" y="131"/>
                    </a:lnTo>
                    <a:lnTo>
                      <a:pt x="2604" y="128"/>
                    </a:lnTo>
                    <a:lnTo>
                      <a:pt x="2604" y="125"/>
                    </a:lnTo>
                    <a:lnTo>
                      <a:pt x="2603" y="122"/>
                    </a:lnTo>
                    <a:lnTo>
                      <a:pt x="2603" y="120"/>
                    </a:lnTo>
                    <a:lnTo>
                      <a:pt x="2603" y="117"/>
                    </a:lnTo>
                    <a:lnTo>
                      <a:pt x="2599" y="117"/>
                    </a:lnTo>
                    <a:lnTo>
                      <a:pt x="2598" y="121"/>
                    </a:lnTo>
                    <a:lnTo>
                      <a:pt x="2598" y="124"/>
                    </a:lnTo>
                    <a:lnTo>
                      <a:pt x="2597" y="128"/>
                    </a:lnTo>
                    <a:lnTo>
                      <a:pt x="2596" y="132"/>
                    </a:lnTo>
                    <a:lnTo>
                      <a:pt x="2596" y="135"/>
                    </a:lnTo>
                    <a:lnTo>
                      <a:pt x="2596" y="139"/>
                    </a:lnTo>
                    <a:lnTo>
                      <a:pt x="2595" y="141"/>
                    </a:lnTo>
                    <a:lnTo>
                      <a:pt x="2595" y="144"/>
                    </a:lnTo>
                    <a:lnTo>
                      <a:pt x="2594" y="147"/>
                    </a:lnTo>
                    <a:lnTo>
                      <a:pt x="2594" y="149"/>
                    </a:lnTo>
                    <a:lnTo>
                      <a:pt x="2593" y="152"/>
                    </a:lnTo>
                    <a:lnTo>
                      <a:pt x="2593" y="154"/>
                    </a:lnTo>
                    <a:lnTo>
                      <a:pt x="2576" y="218"/>
                    </a:lnTo>
                    <a:close/>
                    <a:moveTo>
                      <a:pt x="3002" y="341"/>
                    </a:moveTo>
                    <a:lnTo>
                      <a:pt x="3002" y="4"/>
                    </a:lnTo>
                    <a:lnTo>
                      <a:pt x="3119" y="4"/>
                    </a:lnTo>
                    <a:lnTo>
                      <a:pt x="3197" y="131"/>
                    </a:lnTo>
                    <a:lnTo>
                      <a:pt x="3200" y="136"/>
                    </a:lnTo>
                    <a:lnTo>
                      <a:pt x="3203" y="141"/>
                    </a:lnTo>
                    <a:lnTo>
                      <a:pt x="3206" y="145"/>
                    </a:lnTo>
                    <a:lnTo>
                      <a:pt x="3208" y="151"/>
                    </a:lnTo>
                    <a:lnTo>
                      <a:pt x="3211" y="156"/>
                    </a:lnTo>
                    <a:lnTo>
                      <a:pt x="3214" y="161"/>
                    </a:lnTo>
                    <a:lnTo>
                      <a:pt x="3217" y="166"/>
                    </a:lnTo>
                    <a:lnTo>
                      <a:pt x="3219" y="171"/>
                    </a:lnTo>
                    <a:lnTo>
                      <a:pt x="3221" y="176"/>
                    </a:lnTo>
                    <a:lnTo>
                      <a:pt x="3224" y="181"/>
                    </a:lnTo>
                    <a:lnTo>
                      <a:pt x="3226" y="186"/>
                    </a:lnTo>
                    <a:lnTo>
                      <a:pt x="3229" y="191"/>
                    </a:lnTo>
                    <a:lnTo>
                      <a:pt x="3232" y="191"/>
                    </a:lnTo>
                    <a:lnTo>
                      <a:pt x="3231" y="186"/>
                    </a:lnTo>
                    <a:lnTo>
                      <a:pt x="3230" y="183"/>
                    </a:lnTo>
                    <a:lnTo>
                      <a:pt x="3230" y="179"/>
                    </a:lnTo>
                    <a:lnTo>
                      <a:pt x="3229" y="175"/>
                    </a:lnTo>
                    <a:lnTo>
                      <a:pt x="3228" y="171"/>
                    </a:lnTo>
                    <a:lnTo>
                      <a:pt x="3228" y="169"/>
                    </a:lnTo>
                    <a:lnTo>
                      <a:pt x="3228" y="165"/>
                    </a:lnTo>
                    <a:lnTo>
                      <a:pt x="3227" y="162"/>
                    </a:lnTo>
                    <a:lnTo>
                      <a:pt x="3226" y="160"/>
                    </a:lnTo>
                    <a:lnTo>
                      <a:pt x="3226" y="157"/>
                    </a:lnTo>
                    <a:lnTo>
                      <a:pt x="3225" y="155"/>
                    </a:lnTo>
                    <a:lnTo>
                      <a:pt x="3225" y="153"/>
                    </a:lnTo>
                    <a:lnTo>
                      <a:pt x="3225" y="151"/>
                    </a:lnTo>
                    <a:lnTo>
                      <a:pt x="3225" y="148"/>
                    </a:lnTo>
                    <a:lnTo>
                      <a:pt x="3225" y="145"/>
                    </a:lnTo>
                    <a:lnTo>
                      <a:pt x="3225" y="143"/>
                    </a:lnTo>
                    <a:lnTo>
                      <a:pt x="3224" y="139"/>
                    </a:lnTo>
                    <a:lnTo>
                      <a:pt x="3224" y="136"/>
                    </a:lnTo>
                    <a:lnTo>
                      <a:pt x="3224" y="132"/>
                    </a:lnTo>
                    <a:lnTo>
                      <a:pt x="3224" y="128"/>
                    </a:lnTo>
                    <a:lnTo>
                      <a:pt x="3224" y="124"/>
                    </a:lnTo>
                    <a:lnTo>
                      <a:pt x="3224" y="120"/>
                    </a:lnTo>
                    <a:lnTo>
                      <a:pt x="3224" y="115"/>
                    </a:lnTo>
                    <a:lnTo>
                      <a:pt x="3224" y="111"/>
                    </a:lnTo>
                    <a:lnTo>
                      <a:pt x="3222" y="4"/>
                    </a:lnTo>
                    <a:lnTo>
                      <a:pt x="3340" y="4"/>
                    </a:lnTo>
                    <a:lnTo>
                      <a:pt x="3340" y="341"/>
                    </a:lnTo>
                    <a:lnTo>
                      <a:pt x="3222" y="341"/>
                    </a:lnTo>
                    <a:lnTo>
                      <a:pt x="3138" y="207"/>
                    </a:lnTo>
                    <a:lnTo>
                      <a:pt x="3136" y="204"/>
                    </a:lnTo>
                    <a:lnTo>
                      <a:pt x="3134" y="201"/>
                    </a:lnTo>
                    <a:lnTo>
                      <a:pt x="3132" y="197"/>
                    </a:lnTo>
                    <a:lnTo>
                      <a:pt x="3130" y="194"/>
                    </a:lnTo>
                    <a:lnTo>
                      <a:pt x="3128" y="190"/>
                    </a:lnTo>
                    <a:lnTo>
                      <a:pt x="3126" y="187"/>
                    </a:lnTo>
                    <a:lnTo>
                      <a:pt x="3124" y="183"/>
                    </a:lnTo>
                    <a:lnTo>
                      <a:pt x="3122" y="180"/>
                    </a:lnTo>
                    <a:lnTo>
                      <a:pt x="3120" y="175"/>
                    </a:lnTo>
                    <a:lnTo>
                      <a:pt x="3118" y="171"/>
                    </a:lnTo>
                    <a:lnTo>
                      <a:pt x="3116" y="167"/>
                    </a:lnTo>
                    <a:lnTo>
                      <a:pt x="3115" y="164"/>
                    </a:lnTo>
                    <a:lnTo>
                      <a:pt x="3111" y="164"/>
                    </a:lnTo>
                    <a:lnTo>
                      <a:pt x="3112" y="170"/>
                    </a:lnTo>
                    <a:lnTo>
                      <a:pt x="3113" y="176"/>
                    </a:lnTo>
                    <a:lnTo>
                      <a:pt x="3113" y="182"/>
                    </a:lnTo>
                    <a:lnTo>
                      <a:pt x="3114" y="188"/>
                    </a:lnTo>
                    <a:lnTo>
                      <a:pt x="3115" y="194"/>
                    </a:lnTo>
                    <a:lnTo>
                      <a:pt x="3116" y="199"/>
                    </a:lnTo>
                    <a:lnTo>
                      <a:pt x="3116" y="204"/>
                    </a:lnTo>
                    <a:lnTo>
                      <a:pt x="3116" y="209"/>
                    </a:lnTo>
                    <a:lnTo>
                      <a:pt x="3117" y="213"/>
                    </a:lnTo>
                    <a:lnTo>
                      <a:pt x="3117" y="218"/>
                    </a:lnTo>
                    <a:lnTo>
                      <a:pt x="3117" y="222"/>
                    </a:lnTo>
                    <a:lnTo>
                      <a:pt x="3118" y="226"/>
                    </a:lnTo>
                    <a:lnTo>
                      <a:pt x="3119" y="341"/>
                    </a:lnTo>
                    <a:lnTo>
                      <a:pt x="3002" y="341"/>
                    </a:lnTo>
                    <a:close/>
                    <a:moveTo>
                      <a:pt x="3587" y="341"/>
                    </a:moveTo>
                    <a:lnTo>
                      <a:pt x="3587" y="4"/>
                    </a:lnTo>
                    <a:lnTo>
                      <a:pt x="3710" y="4"/>
                    </a:lnTo>
                    <a:lnTo>
                      <a:pt x="3710" y="341"/>
                    </a:lnTo>
                    <a:lnTo>
                      <a:pt x="3587" y="341"/>
                    </a:lnTo>
                    <a:close/>
                    <a:moveTo>
                      <a:pt x="4200" y="332"/>
                    </a:moveTo>
                    <a:lnTo>
                      <a:pt x="4197" y="333"/>
                    </a:lnTo>
                    <a:lnTo>
                      <a:pt x="4195" y="334"/>
                    </a:lnTo>
                    <a:lnTo>
                      <a:pt x="4193" y="335"/>
                    </a:lnTo>
                    <a:lnTo>
                      <a:pt x="4189" y="336"/>
                    </a:lnTo>
                    <a:lnTo>
                      <a:pt x="4186" y="336"/>
                    </a:lnTo>
                    <a:lnTo>
                      <a:pt x="4183" y="338"/>
                    </a:lnTo>
                    <a:lnTo>
                      <a:pt x="4180" y="338"/>
                    </a:lnTo>
                    <a:lnTo>
                      <a:pt x="4176" y="339"/>
                    </a:lnTo>
                    <a:lnTo>
                      <a:pt x="4173" y="340"/>
                    </a:lnTo>
                    <a:lnTo>
                      <a:pt x="4169" y="340"/>
                    </a:lnTo>
                    <a:lnTo>
                      <a:pt x="4165" y="341"/>
                    </a:lnTo>
                    <a:lnTo>
                      <a:pt x="4162" y="342"/>
                    </a:lnTo>
                    <a:lnTo>
                      <a:pt x="4157" y="342"/>
                    </a:lnTo>
                    <a:lnTo>
                      <a:pt x="4153" y="343"/>
                    </a:lnTo>
                    <a:lnTo>
                      <a:pt x="4149" y="343"/>
                    </a:lnTo>
                    <a:lnTo>
                      <a:pt x="4145" y="344"/>
                    </a:lnTo>
                    <a:lnTo>
                      <a:pt x="4141" y="344"/>
                    </a:lnTo>
                    <a:lnTo>
                      <a:pt x="4137" y="345"/>
                    </a:lnTo>
                    <a:lnTo>
                      <a:pt x="4133" y="345"/>
                    </a:lnTo>
                    <a:lnTo>
                      <a:pt x="4128" y="345"/>
                    </a:lnTo>
                    <a:lnTo>
                      <a:pt x="4124" y="345"/>
                    </a:lnTo>
                    <a:lnTo>
                      <a:pt x="4120" y="345"/>
                    </a:lnTo>
                    <a:lnTo>
                      <a:pt x="4116" y="345"/>
                    </a:lnTo>
                    <a:lnTo>
                      <a:pt x="4113" y="345"/>
                    </a:lnTo>
                    <a:lnTo>
                      <a:pt x="4105" y="345"/>
                    </a:lnTo>
                    <a:lnTo>
                      <a:pt x="4097" y="345"/>
                    </a:lnTo>
                    <a:lnTo>
                      <a:pt x="4089" y="343"/>
                    </a:lnTo>
                    <a:lnTo>
                      <a:pt x="4081" y="342"/>
                    </a:lnTo>
                    <a:lnTo>
                      <a:pt x="4074" y="341"/>
                    </a:lnTo>
                    <a:lnTo>
                      <a:pt x="4066" y="339"/>
                    </a:lnTo>
                    <a:lnTo>
                      <a:pt x="4059" y="337"/>
                    </a:lnTo>
                    <a:lnTo>
                      <a:pt x="4052" y="334"/>
                    </a:lnTo>
                    <a:lnTo>
                      <a:pt x="4044" y="332"/>
                    </a:lnTo>
                    <a:lnTo>
                      <a:pt x="4038" y="328"/>
                    </a:lnTo>
                    <a:lnTo>
                      <a:pt x="4031" y="324"/>
                    </a:lnTo>
                    <a:lnTo>
                      <a:pt x="4024" y="321"/>
                    </a:lnTo>
                    <a:lnTo>
                      <a:pt x="4016" y="316"/>
                    </a:lnTo>
                    <a:lnTo>
                      <a:pt x="4009" y="311"/>
                    </a:lnTo>
                    <a:lnTo>
                      <a:pt x="4002" y="306"/>
                    </a:lnTo>
                    <a:lnTo>
                      <a:pt x="3995" y="300"/>
                    </a:lnTo>
                    <a:lnTo>
                      <a:pt x="3989" y="294"/>
                    </a:lnTo>
                    <a:lnTo>
                      <a:pt x="3984" y="288"/>
                    </a:lnTo>
                    <a:lnTo>
                      <a:pt x="3978" y="282"/>
                    </a:lnTo>
                    <a:lnTo>
                      <a:pt x="3973" y="275"/>
                    </a:lnTo>
                    <a:lnTo>
                      <a:pt x="3969" y="267"/>
                    </a:lnTo>
                    <a:lnTo>
                      <a:pt x="3964" y="261"/>
                    </a:lnTo>
                    <a:lnTo>
                      <a:pt x="3960" y="252"/>
                    </a:lnTo>
                    <a:lnTo>
                      <a:pt x="3956" y="245"/>
                    </a:lnTo>
                    <a:lnTo>
                      <a:pt x="3954" y="239"/>
                    </a:lnTo>
                    <a:lnTo>
                      <a:pt x="3952" y="233"/>
                    </a:lnTo>
                    <a:lnTo>
                      <a:pt x="3949" y="228"/>
                    </a:lnTo>
                    <a:lnTo>
                      <a:pt x="3948" y="222"/>
                    </a:lnTo>
                    <a:lnTo>
                      <a:pt x="3946" y="216"/>
                    </a:lnTo>
                    <a:lnTo>
                      <a:pt x="3945" y="211"/>
                    </a:lnTo>
                    <a:lnTo>
                      <a:pt x="3944" y="205"/>
                    </a:lnTo>
                    <a:lnTo>
                      <a:pt x="3943" y="199"/>
                    </a:lnTo>
                    <a:lnTo>
                      <a:pt x="3942" y="193"/>
                    </a:lnTo>
                    <a:lnTo>
                      <a:pt x="3941" y="187"/>
                    </a:lnTo>
                    <a:lnTo>
                      <a:pt x="3941" y="181"/>
                    </a:lnTo>
                    <a:lnTo>
                      <a:pt x="3941" y="175"/>
                    </a:lnTo>
                    <a:lnTo>
                      <a:pt x="3941" y="166"/>
                    </a:lnTo>
                    <a:lnTo>
                      <a:pt x="3942" y="157"/>
                    </a:lnTo>
                    <a:lnTo>
                      <a:pt x="3943" y="149"/>
                    </a:lnTo>
                    <a:lnTo>
                      <a:pt x="3944" y="140"/>
                    </a:lnTo>
                    <a:lnTo>
                      <a:pt x="3946" y="132"/>
                    </a:lnTo>
                    <a:lnTo>
                      <a:pt x="3949" y="124"/>
                    </a:lnTo>
                    <a:lnTo>
                      <a:pt x="3952" y="115"/>
                    </a:lnTo>
                    <a:lnTo>
                      <a:pt x="3954" y="107"/>
                    </a:lnTo>
                    <a:lnTo>
                      <a:pt x="3958" y="99"/>
                    </a:lnTo>
                    <a:lnTo>
                      <a:pt x="3962" y="92"/>
                    </a:lnTo>
                    <a:lnTo>
                      <a:pt x="3967" y="84"/>
                    </a:lnTo>
                    <a:lnTo>
                      <a:pt x="3971" y="77"/>
                    </a:lnTo>
                    <a:lnTo>
                      <a:pt x="3975" y="70"/>
                    </a:lnTo>
                    <a:lnTo>
                      <a:pt x="3981" y="63"/>
                    </a:lnTo>
                    <a:lnTo>
                      <a:pt x="3986" y="57"/>
                    </a:lnTo>
                    <a:lnTo>
                      <a:pt x="3991" y="51"/>
                    </a:lnTo>
                    <a:lnTo>
                      <a:pt x="3997" y="46"/>
                    </a:lnTo>
                    <a:lnTo>
                      <a:pt x="4002" y="41"/>
                    </a:lnTo>
                    <a:lnTo>
                      <a:pt x="4008" y="36"/>
                    </a:lnTo>
                    <a:lnTo>
                      <a:pt x="4014" y="32"/>
                    </a:lnTo>
                    <a:lnTo>
                      <a:pt x="4021" y="27"/>
                    </a:lnTo>
                    <a:lnTo>
                      <a:pt x="4027" y="23"/>
                    </a:lnTo>
                    <a:lnTo>
                      <a:pt x="4033" y="19"/>
                    </a:lnTo>
                    <a:lnTo>
                      <a:pt x="4041" y="16"/>
                    </a:lnTo>
                    <a:lnTo>
                      <a:pt x="4046" y="12"/>
                    </a:lnTo>
                    <a:lnTo>
                      <a:pt x="4052" y="10"/>
                    </a:lnTo>
                    <a:lnTo>
                      <a:pt x="4058" y="8"/>
                    </a:lnTo>
                    <a:lnTo>
                      <a:pt x="4064" y="6"/>
                    </a:lnTo>
                    <a:lnTo>
                      <a:pt x="4070" y="5"/>
                    </a:lnTo>
                    <a:lnTo>
                      <a:pt x="4077" y="4"/>
                    </a:lnTo>
                    <a:lnTo>
                      <a:pt x="4083" y="2"/>
                    </a:lnTo>
                    <a:lnTo>
                      <a:pt x="4090" y="2"/>
                    </a:lnTo>
                    <a:lnTo>
                      <a:pt x="4096" y="1"/>
                    </a:lnTo>
                    <a:lnTo>
                      <a:pt x="4102" y="0"/>
                    </a:lnTo>
                    <a:lnTo>
                      <a:pt x="4109" y="0"/>
                    </a:lnTo>
                    <a:lnTo>
                      <a:pt x="4116" y="0"/>
                    </a:lnTo>
                    <a:lnTo>
                      <a:pt x="4124" y="0"/>
                    </a:lnTo>
                    <a:lnTo>
                      <a:pt x="4131" y="0"/>
                    </a:lnTo>
                    <a:lnTo>
                      <a:pt x="4139" y="1"/>
                    </a:lnTo>
                    <a:lnTo>
                      <a:pt x="4146" y="1"/>
                    </a:lnTo>
                    <a:lnTo>
                      <a:pt x="4153" y="2"/>
                    </a:lnTo>
                    <a:lnTo>
                      <a:pt x="4160" y="3"/>
                    </a:lnTo>
                    <a:lnTo>
                      <a:pt x="4167" y="4"/>
                    </a:lnTo>
                    <a:lnTo>
                      <a:pt x="4174" y="6"/>
                    </a:lnTo>
                    <a:lnTo>
                      <a:pt x="4180" y="7"/>
                    </a:lnTo>
                    <a:lnTo>
                      <a:pt x="4187" y="8"/>
                    </a:lnTo>
                    <a:lnTo>
                      <a:pt x="4193" y="10"/>
                    </a:lnTo>
                    <a:lnTo>
                      <a:pt x="4200" y="12"/>
                    </a:lnTo>
                    <a:lnTo>
                      <a:pt x="4204" y="141"/>
                    </a:lnTo>
                    <a:lnTo>
                      <a:pt x="4200" y="138"/>
                    </a:lnTo>
                    <a:lnTo>
                      <a:pt x="4197" y="135"/>
                    </a:lnTo>
                    <a:lnTo>
                      <a:pt x="4195" y="132"/>
                    </a:lnTo>
                    <a:lnTo>
                      <a:pt x="4191" y="130"/>
                    </a:lnTo>
                    <a:lnTo>
                      <a:pt x="4189" y="128"/>
                    </a:lnTo>
                    <a:lnTo>
                      <a:pt x="4186" y="126"/>
                    </a:lnTo>
                    <a:lnTo>
                      <a:pt x="4184" y="124"/>
                    </a:lnTo>
                    <a:lnTo>
                      <a:pt x="4182" y="123"/>
                    </a:lnTo>
                    <a:lnTo>
                      <a:pt x="4179" y="122"/>
                    </a:lnTo>
                    <a:lnTo>
                      <a:pt x="4177" y="120"/>
                    </a:lnTo>
                    <a:lnTo>
                      <a:pt x="4175" y="118"/>
                    </a:lnTo>
                    <a:lnTo>
                      <a:pt x="4173" y="117"/>
                    </a:lnTo>
                    <a:lnTo>
                      <a:pt x="4169" y="115"/>
                    </a:lnTo>
                    <a:lnTo>
                      <a:pt x="4165" y="114"/>
                    </a:lnTo>
                    <a:lnTo>
                      <a:pt x="4162" y="113"/>
                    </a:lnTo>
                    <a:lnTo>
                      <a:pt x="4158" y="111"/>
                    </a:lnTo>
                    <a:lnTo>
                      <a:pt x="4155" y="110"/>
                    </a:lnTo>
                    <a:lnTo>
                      <a:pt x="4152" y="109"/>
                    </a:lnTo>
                    <a:lnTo>
                      <a:pt x="4148" y="108"/>
                    </a:lnTo>
                    <a:lnTo>
                      <a:pt x="4145" y="107"/>
                    </a:lnTo>
                    <a:lnTo>
                      <a:pt x="4141" y="107"/>
                    </a:lnTo>
                    <a:lnTo>
                      <a:pt x="4139" y="107"/>
                    </a:lnTo>
                    <a:lnTo>
                      <a:pt x="4135" y="107"/>
                    </a:lnTo>
                    <a:lnTo>
                      <a:pt x="4133" y="107"/>
                    </a:lnTo>
                    <a:lnTo>
                      <a:pt x="4127" y="107"/>
                    </a:lnTo>
                    <a:lnTo>
                      <a:pt x="4122" y="107"/>
                    </a:lnTo>
                    <a:lnTo>
                      <a:pt x="4118" y="108"/>
                    </a:lnTo>
                    <a:lnTo>
                      <a:pt x="4113" y="109"/>
                    </a:lnTo>
                    <a:lnTo>
                      <a:pt x="4109" y="110"/>
                    </a:lnTo>
                    <a:lnTo>
                      <a:pt x="4105" y="112"/>
                    </a:lnTo>
                    <a:lnTo>
                      <a:pt x="4101" y="113"/>
                    </a:lnTo>
                    <a:lnTo>
                      <a:pt x="4097" y="116"/>
                    </a:lnTo>
                    <a:lnTo>
                      <a:pt x="4094" y="118"/>
                    </a:lnTo>
                    <a:lnTo>
                      <a:pt x="4090" y="121"/>
                    </a:lnTo>
                    <a:lnTo>
                      <a:pt x="4086" y="124"/>
                    </a:lnTo>
                    <a:lnTo>
                      <a:pt x="4083" y="128"/>
                    </a:lnTo>
                    <a:lnTo>
                      <a:pt x="4080" y="130"/>
                    </a:lnTo>
                    <a:lnTo>
                      <a:pt x="4078" y="134"/>
                    </a:lnTo>
                    <a:lnTo>
                      <a:pt x="4075" y="137"/>
                    </a:lnTo>
                    <a:lnTo>
                      <a:pt x="4073" y="141"/>
                    </a:lnTo>
                    <a:lnTo>
                      <a:pt x="4071" y="144"/>
                    </a:lnTo>
                    <a:lnTo>
                      <a:pt x="4070" y="147"/>
                    </a:lnTo>
                    <a:lnTo>
                      <a:pt x="4068" y="151"/>
                    </a:lnTo>
                    <a:lnTo>
                      <a:pt x="4067" y="155"/>
                    </a:lnTo>
                    <a:lnTo>
                      <a:pt x="4066" y="158"/>
                    </a:lnTo>
                    <a:lnTo>
                      <a:pt x="4066" y="162"/>
                    </a:lnTo>
                    <a:lnTo>
                      <a:pt x="4066" y="167"/>
                    </a:lnTo>
                    <a:lnTo>
                      <a:pt x="4066" y="171"/>
                    </a:lnTo>
                    <a:lnTo>
                      <a:pt x="4066" y="176"/>
                    </a:lnTo>
                    <a:lnTo>
                      <a:pt x="4066" y="181"/>
                    </a:lnTo>
                    <a:lnTo>
                      <a:pt x="4067" y="185"/>
                    </a:lnTo>
                    <a:lnTo>
                      <a:pt x="4068" y="190"/>
                    </a:lnTo>
                    <a:lnTo>
                      <a:pt x="4069" y="194"/>
                    </a:lnTo>
                    <a:lnTo>
                      <a:pt x="4071" y="198"/>
                    </a:lnTo>
                    <a:lnTo>
                      <a:pt x="4073" y="202"/>
                    </a:lnTo>
                    <a:lnTo>
                      <a:pt x="4075" y="205"/>
                    </a:lnTo>
                    <a:lnTo>
                      <a:pt x="4078" y="210"/>
                    </a:lnTo>
                    <a:lnTo>
                      <a:pt x="4081" y="213"/>
                    </a:lnTo>
                    <a:lnTo>
                      <a:pt x="4083" y="216"/>
                    </a:lnTo>
                    <a:lnTo>
                      <a:pt x="4087" y="220"/>
                    </a:lnTo>
                    <a:lnTo>
                      <a:pt x="4090" y="223"/>
                    </a:lnTo>
                    <a:lnTo>
                      <a:pt x="4094" y="225"/>
                    </a:lnTo>
                    <a:lnTo>
                      <a:pt x="4098" y="228"/>
                    </a:lnTo>
                    <a:lnTo>
                      <a:pt x="4101" y="230"/>
                    </a:lnTo>
                    <a:lnTo>
                      <a:pt x="4105" y="232"/>
                    </a:lnTo>
                    <a:lnTo>
                      <a:pt x="4109" y="233"/>
                    </a:lnTo>
                    <a:lnTo>
                      <a:pt x="4113" y="235"/>
                    </a:lnTo>
                    <a:lnTo>
                      <a:pt x="4117" y="236"/>
                    </a:lnTo>
                    <a:lnTo>
                      <a:pt x="4121" y="237"/>
                    </a:lnTo>
                    <a:lnTo>
                      <a:pt x="4126" y="237"/>
                    </a:lnTo>
                    <a:lnTo>
                      <a:pt x="4130" y="237"/>
                    </a:lnTo>
                    <a:lnTo>
                      <a:pt x="4135" y="238"/>
                    </a:lnTo>
                    <a:lnTo>
                      <a:pt x="4138" y="237"/>
                    </a:lnTo>
                    <a:lnTo>
                      <a:pt x="4141" y="237"/>
                    </a:lnTo>
                    <a:lnTo>
                      <a:pt x="4143" y="237"/>
                    </a:lnTo>
                    <a:lnTo>
                      <a:pt x="4147" y="237"/>
                    </a:lnTo>
                    <a:lnTo>
                      <a:pt x="4150" y="237"/>
                    </a:lnTo>
                    <a:lnTo>
                      <a:pt x="4152" y="236"/>
                    </a:lnTo>
                    <a:lnTo>
                      <a:pt x="4155" y="235"/>
                    </a:lnTo>
                    <a:lnTo>
                      <a:pt x="4158" y="235"/>
                    </a:lnTo>
                    <a:lnTo>
                      <a:pt x="4161" y="234"/>
                    </a:lnTo>
                    <a:lnTo>
                      <a:pt x="4163" y="233"/>
                    </a:lnTo>
                    <a:lnTo>
                      <a:pt x="4166" y="232"/>
                    </a:lnTo>
                    <a:lnTo>
                      <a:pt x="4169" y="231"/>
                    </a:lnTo>
                    <a:lnTo>
                      <a:pt x="4171" y="230"/>
                    </a:lnTo>
                    <a:lnTo>
                      <a:pt x="4174" y="229"/>
                    </a:lnTo>
                    <a:lnTo>
                      <a:pt x="4177" y="227"/>
                    </a:lnTo>
                    <a:lnTo>
                      <a:pt x="4180" y="225"/>
                    </a:lnTo>
                    <a:lnTo>
                      <a:pt x="4182" y="223"/>
                    </a:lnTo>
                    <a:lnTo>
                      <a:pt x="4185" y="221"/>
                    </a:lnTo>
                    <a:lnTo>
                      <a:pt x="4189" y="219"/>
                    </a:lnTo>
                    <a:lnTo>
                      <a:pt x="4191" y="216"/>
                    </a:lnTo>
                    <a:lnTo>
                      <a:pt x="4194" y="214"/>
                    </a:lnTo>
                    <a:lnTo>
                      <a:pt x="4197" y="212"/>
                    </a:lnTo>
                    <a:lnTo>
                      <a:pt x="4200" y="209"/>
                    </a:lnTo>
                    <a:lnTo>
                      <a:pt x="4204" y="206"/>
                    </a:lnTo>
                    <a:lnTo>
                      <a:pt x="4200" y="332"/>
                    </a:lnTo>
                    <a:close/>
                    <a:moveTo>
                      <a:pt x="4546" y="298"/>
                    </a:moveTo>
                    <a:lnTo>
                      <a:pt x="4538" y="341"/>
                    </a:lnTo>
                    <a:lnTo>
                      <a:pt x="4408" y="341"/>
                    </a:lnTo>
                    <a:lnTo>
                      <a:pt x="4525" y="4"/>
                    </a:lnTo>
                    <a:lnTo>
                      <a:pt x="4660" y="4"/>
                    </a:lnTo>
                    <a:lnTo>
                      <a:pt x="4781" y="341"/>
                    </a:lnTo>
                    <a:lnTo>
                      <a:pt x="4651" y="341"/>
                    </a:lnTo>
                    <a:lnTo>
                      <a:pt x="4639" y="298"/>
                    </a:lnTo>
                    <a:lnTo>
                      <a:pt x="4546" y="298"/>
                    </a:lnTo>
                    <a:close/>
                    <a:moveTo>
                      <a:pt x="4569" y="218"/>
                    </a:moveTo>
                    <a:lnTo>
                      <a:pt x="4618" y="218"/>
                    </a:lnTo>
                    <a:lnTo>
                      <a:pt x="4602" y="154"/>
                    </a:lnTo>
                    <a:lnTo>
                      <a:pt x="4601" y="150"/>
                    </a:lnTo>
                    <a:lnTo>
                      <a:pt x="4600" y="147"/>
                    </a:lnTo>
                    <a:lnTo>
                      <a:pt x="4600" y="143"/>
                    </a:lnTo>
                    <a:lnTo>
                      <a:pt x="4599" y="141"/>
                    </a:lnTo>
                    <a:lnTo>
                      <a:pt x="4598" y="137"/>
                    </a:lnTo>
                    <a:lnTo>
                      <a:pt x="4598" y="134"/>
                    </a:lnTo>
                    <a:lnTo>
                      <a:pt x="4598" y="131"/>
                    </a:lnTo>
                    <a:lnTo>
                      <a:pt x="4597" y="128"/>
                    </a:lnTo>
                    <a:lnTo>
                      <a:pt x="4596" y="125"/>
                    </a:lnTo>
                    <a:lnTo>
                      <a:pt x="4596" y="122"/>
                    </a:lnTo>
                    <a:lnTo>
                      <a:pt x="4596" y="120"/>
                    </a:lnTo>
                    <a:lnTo>
                      <a:pt x="4596" y="117"/>
                    </a:lnTo>
                    <a:lnTo>
                      <a:pt x="4592" y="117"/>
                    </a:lnTo>
                    <a:lnTo>
                      <a:pt x="4592" y="121"/>
                    </a:lnTo>
                    <a:lnTo>
                      <a:pt x="4591" y="124"/>
                    </a:lnTo>
                    <a:lnTo>
                      <a:pt x="4590" y="128"/>
                    </a:lnTo>
                    <a:lnTo>
                      <a:pt x="4589" y="132"/>
                    </a:lnTo>
                    <a:lnTo>
                      <a:pt x="4589" y="135"/>
                    </a:lnTo>
                    <a:lnTo>
                      <a:pt x="4588" y="139"/>
                    </a:lnTo>
                    <a:lnTo>
                      <a:pt x="4588" y="141"/>
                    </a:lnTo>
                    <a:lnTo>
                      <a:pt x="4587" y="144"/>
                    </a:lnTo>
                    <a:lnTo>
                      <a:pt x="4587" y="147"/>
                    </a:lnTo>
                    <a:lnTo>
                      <a:pt x="4587" y="149"/>
                    </a:lnTo>
                    <a:lnTo>
                      <a:pt x="4586" y="152"/>
                    </a:lnTo>
                    <a:lnTo>
                      <a:pt x="4586" y="154"/>
                    </a:lnTo>
                    <a:lnTo>
                      <a:pt x="4569" y="21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8211" name="Freeform 32"/>
              <p:cNvSpPr>
                <a:spLocks noEditPoints="1"/>
              </p:cNvSpPr>
              <p:nvPr/>
            </p:nvSpPr>
            <p:spPr bwMode="auto">
              <a:xfrm>
                <a:off x="5747" y="2503"/>
                <a:ext cx="413" cy="204"/>
              </a:xfrm>
              <a:custGeom>
                <a:avLst/>
                <a:gdLst>
                  <a:gd name="T0" fmla="*/ 38 w 413"/>
                  <a:gd name="T1" fmla="*/ 217 h 202"/>
                  <a:gd name="T2" fmla="*/ 12 w 413"/>
                  <a:gd name="T3" fmla="*/ 212 h 202"/>
                  <a:gd name="T4" fmla="*/ 1 w 413"/>
                  <a:gd name="T5" fmla="*/ 174 h 202"/>
                  <a:gd name="T6" fmla="*/ 3 w 413"/>
                  <a:gd name="T7" fmla="*/ 109 h 202"/>
                  <a:gd name="T8" fmla="*/ 12 w 413"/>
                  <a:gd name="T9" fmla="*/ 89 h 202"/>
                  <a:gd name="T10" fmla="*/ 26 w 413"/>
                  <a:gd name="T11" fmla="*/ 82 h 202"/>
                  <a:gd name="T12" fmla="*/ 39 w 413"/>
                  <a:gd name="T13" fmla="*/ 83 h 202"/>
                  <a:gd name="T14" fmla="*/ 48 w 413"/>
                  <a:gd name="T15" fmla="*/ 88 h 202"/>
                  <a:gd name="T16" fmla="*/ 29 w 413"/>
                  <a:gd name="T17" fmla="*/ 96 h 202"/>
                  <a:gd name="T18" fmla="*/ 19 w 413"/>
                  <a:gd name="T19" fmla="*/ 115 h 202"/>
                  <a:gd name="T20" fmla="*/ 17 w 413"/>
                  <a:gd name="T21" fmla="*/ 169 h 202"/>
                  <a:gd name="T22" fmla="*/ 23 w 413"/>
                  <a:gd name="T23" fmla="*/ 200 h 202"/>
                  <a:gd name="T24" fmla="*/ 40 w 413"/>
                  <a:gd name="T25" fmla="*/ 205 h 202"/>
                  <a:gd name="T26" fmla="*/ 51 w 413"/>
                  <a:gd name="T27" fmla="*/ 184 h 202"/>
                  <a:gd name="T28" fmla="*/ 52 w 413"/>
                  <a:gd name="T29" fmla="*/ 127 h 202"/>
                  <a:gd name="T30" fmla="*/ 45 w 413"/>
                  <a:gd name="T31" fmla="*/ 99 h 202"/>
                  <a:gd name="T32" fmla="*/ 109 w 413"/>
                  <a:gd name="T33" fmla="*/ 194 h 202"/>
                  <a:gd name="T34" fmla="*/ 117 w 413"/>
                  <a:gd name="T35" fmla="*/ 198 h 202"/>
                  <a:gd name="T36" fmla="*/ 120 w 413"/>
                  <a:gd name="T37" fmla="*/ 208 h 202"/>
                  <a:gd name="T38" fmla="*/ 116 w 413"/>
                  <a:gd name="T39" fmla="*/ 216 h 202"/>
                  <a:gd name="T40" fmla="*/ 107 w 413"/>
                  <a:gd name="T41" fmla="*/ 218 h 202"/>
                  <a:gd name="T42" fmla="*/ 99 w 413"/>
                  <a:gd name="T43" fmla="*/ 214 h 202"/>
                  <a:gd name="T44" fmla="*/ 96 w 413"/>
                  <a:gd name="T45" fmla="*/ 205 h 202"/>
                  <a:gd name="T46" fmla="*/ 100 w 413"/>
                  <a:gd name="T47" fmla="*/ 197 h 202"/>
                  <a:gd name="T48" fmla="*/ 108 w 413"/>
                  <a:gd name="T49" fmla="*/ 194 h 202"/>
                  <a:gd name="T50" fmla="*/ 206 w 413"/>
                  <a:gd name="T51" fmla="*/ 95 h 202"/>
                  <a:gd name="T52" fmla="*/ 215 w 413"/>
                  <a:gd name="T53" fmla="*/ 116 h 202"/>
                  <a:gd name="T54" fmla="*/ 217 w 413"/>
                  <a:gd name="T55" fmla="*/ 145 h 202"/>
                  <a:gd name="T56" fmla="*/ 187 w 413"/>
                  <a:gd name="T57" fmla="*/ 218 h 202"/>
                  <a:gd name="T58" fmla="*/ 145 w 413"/>
                  <a:gd name="T59" fmla="*/ 162 h 202"/>
                  <a:gd name="T60" fmla="*/ 176 w 413"/>
                  <a:gd name="T61" fmla="*/ 82 h 202"/>
                  <a:gd name="T62" fmla="*/ 163 w 413"/>
                  <a:gd name="T63" fmla="*/ 125 h 202"/>
                  <a:gd name="T64" fmla="*/ 173 w 413"/>
                  <a:gd name="T65" fmla="*/ 201 h 202"/>
                  <a:gd name="T66" fmla="*/ 199 w 413"/>
                  <a:gd name="T67" fmla="*/ 176 h 202"/>
                  <a:gd name="T68" fmla="*/ 189 w 413"/>
                  <a:gd name="T69" fmla="*/ 100 h 202"/>
                  <a:gd name="T70" fmla="*/ 258 w 413"/>
                  <a:gd name="T71" fmla="*/ 195 h 202"/>
                  <a:gd name="T72" fmla="*/ 265 w 413"/>
                  <a:gd name="T73" fmla="*/ 201 h 202"/>
                  <a:gd name="T74" fmla="*/ 265 w 413"/>
                  <a:gd name="T75" fmla="*/ 211 h 202"/>
                  <a:gd name="T76" fmla="*/ 258 w 413"/>
                  <a:gd name="T77" fmla="*/ 218 h 202"/>
                  <a:gd name="T78" fmla="*/ 249 w 413"/>
                  <a:gd name="T79" fmla="*/ 218 h 202"/>
                  <a:gd name="T80" fmla="*/ 243 w 413"/>
                  <a:gd name="T81" fmla="*/ 211 h 202"/>
                  <a:gd name="T82" fmla="*/ 243 w 413"/>
                  <a:gd name="T83" fmla="*/ 201 h 202"/>
                  <a:gd name="T84" fmla="*/ 249 w 413"/>
                  <a:gd name="T85" fmla="*/ 195 h 202"/>
                  <a:gd name="T86" fmla="*/ 338 w 413"/>
                  <a:gd name="T87" fmla="*/ 83 h 202"/>
                  <a:gd name="T88" fmla="*/ 357 w 413"/>
                  <a:gd name="T89" fmla="*/ 103 h 202"/>
                  <a:gd name="T90" fmla="*/ 361 w 413"/>
                  <a:gd name="T91" fmla="*/ 126 h 202"/>
                  <a:gd name="T92" fmla="*/ 359 w 413"/>
                  <a:gd name="T93" fmla="*/ 190 h 202"/>
                  <a:gd name="T94" fmla="*/ 307 w 413"/>
                  <a:gd name="T95" fmla="*/ 211 h 202"/>
                  <a:gd name="T96" fmla="*/ 295 w 413"/>
                  <a:gd name="T97" fmla="*/ 110 h 202"/>
                  <a:gd name="T98" fmla="*/ 321 w 413"/>
                  <a:gd name="T99" fmla="*/ 99 h 202"/>
                  <a:gd name="T100" fmla="*/ 308 w 413"/>
                  <a:gd name="T101" fmla="*/ 170 h 202"/>
                  <a:gd name="T102" fmla="*/ 333 w 413"/>
                  <a:gd name="T103" fmla="*/ 203 h 202"/>
                  <a:gd name="T104" fmla="*/ 346 w 413"/>
                  <a:gd name="T105" fmla="*/ 131 h 202"/>
                  <a:gd name="T106" fmla="*/ 327 w 413"/>
                  <a:gd name="T107" fmla="*/ 97 h 202"/>
                  <a:gd name="T108" fmla="*/ 408 w 413"/>
                  <a:gd name="T109" fmla="*/ 197 h 202"/>
                  <a:gd name="T110" fmla="*/ 412 w 413"/>
                  <a:gd name="T111" fmla="*/ 205 h 202"/>
                  <a:gd name="T112" fmla="*/ 409 w 413"/>
                  <a:gd name="T113" fmla="*/ 214 h 202"/>
                  <a:gd name="T114" fmla="*/ 400 w 413"/>
                  <a:gd name="T115" fmla="*/ 218 h 202"/>
                  <a:gd name="T116" fmla="*/ 392 w 413"/>
                  <a:gd name="T117" fmla="*/ 216 h 202"/>
                  <a:gd name="T118" fmla="*/ 388 w 413"/>
                  <a:gd name="T119" fmla="*/ 207 h 202"/>
                  <a:gd name="T120" fmla="*/ 390 w 413"/>
                  <a:gd name="T121" fmla="*/ 198 h 202"/>
                  <a:gd name="T122" fmla="*/ 398 w 413"/>
                  <a:gd name="T123" fmla="*/ 194 h 20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413"/>
                  <a:gd name="T187" fmla="*/ 0 h 202"/>
                  <a:gd name="T188" fmla="*/ 413 w 413"/>
                  <a:gd name="T189" fmla="*/ 202 h 202"/>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413" h="202">
                    <a:moveTo>
                      <a:pt x="67" y="0"/>
                    </a:moveTo>
                    <a:lnTo>
                      <a:pt x="67" y="201"/>
                    </a:lnTo>
                    <a:lnTo>
                      <a:pt x="51" y="201"/>
                    </a:lnTo>
                    <a:lnTo>
                      <a:pt x="51" y="192"/>
                    </a:lnTo>
                    <a:lnTo>
                      <a:pt x="49" y="193"/>
                    </a:lnTo>
                    <a:lnTo>
                      <a:pt x="48" y="195"/>
                    </a:lnTo>
                    <a:lnTo>
                      <a:pt x="47" y="196"/>
                    </a:lnTo>
                    <a:lnTo>
                      <a:pt x="45" y="198"/>
                    </a:lnTo>
                    <a:lnTo>
                      <a:pt x="43" y="198"/>
                    </a:lnTo>
                    <a:lnTo>
                      <a:pt x="42" y="200"/>
                    </a:lnTo>
                    <a:lnTo>
                      <a:pt x="40" y="200"/>
                    </a:lnTo>
                    <a:lnTo>
                      <a:pt x="38" y="201"/>
                    </a:lnTo>
                    <a:lnTo>
                      <a:pt x="36" y="202"/>
                    </a:lnTo>
                    <a:lnTo>
                      <a:pt x="34" y="202"/>
                    </a:lnTo>
                    <a:lnTo>
                      <a:pt x="32" y="202"/>
                    </a:lnTo>
                    <a:lnTo>
                      <a:pt x="30" y="202"/>
                    </a:lnTo>
                    <a:lnTo>
                      <a:pt x="27" y="202"/>
                    </a:lnTo>
                    <a:lnTo>
                      <a:pt x="25" y="202"/>
                    </a:lnTo>
                    <a:lnTo>
                      <a:pt x="23" y="201"/>
                    </a:lnTo>
                    <a:lnTo>
                      <a:pt x="21" y="200"/>
                    </a:lnTo>
                    <a:lnTo>
                      <a:pt x="18" y="200"/>
                    </a:lnTo>
                    <a:lnTo>
                      <a:pt x="17" y="199"/>
                    </a:lnTo>
                    <a:lnTo>
                      <a:pt x="14" y="198"/>
                    </a:lnTo>
                    <a:lnTo>
                      <a:pt x="12" y="196"/>
                    </a:lnTo>
                    <a:lnTo>
                      <a:pt x="11" y="194"/>
                    </a:lnTo>
                    <a:lnTo>
                      <a:pt x="9" y="192"/>
                    </a:lnTo>
                    <a:lnTo>
                      <a:pt x="8" y="189"/>
                    </a:lnTo>
                    <a:lnTo>
                      <a:pt x="7" y="187"/>
                    </a:lnTo>
                    <a:lnTo>
                      <a:pt x="6" y="185"/>
                    </a:lnTo>
                    <a:lnTo>
                      <a:pt x="5" y="181"/>
                    </a:lnTo>
                    <a:lnTo>
                      <a:pt x="4" y="179"/>
                    </a:lnTo>
                    <a:lnTo>
                      <a:pt x="3" y="174"/>
                    </a:lnTo>
                    <a:lnTo>
                      <a:pt x="2" y="171"/>
                    </a:lnTo>
                    <a:lnTo>
                      <a:pt x="2" y="167"/>
                    </a:lnTo>
                    <a:lnTo>
                      <a:pt x="1" y="163"/>
                    </a:lnTo>
                    <a:lnTo>
                      <a:pt x="1" y="158"/>
                    </a:lnTo>
                    <a:lnTo>
                      <a:pt x="0" y="153"/>
                    </a:lnTo>
                    <a:lnTo>
                      <a:pt x="0" y="149"/>
                    </a:lnTo>
                    <a:lnTo>
                      <a:pt x="0" y="143"/>
                    </a:lnTo>
                    <a:lnTo>
                      <a:pt x="0" y="138"/>
                    </a:lnTo>
                    <a:lnTo>
                      <a:pt x="0" y="132"/>
                    </a:lnTo>
                    <a:lnTo>
                      <a:pt x="0" y="127"/>
                    </a:lnTo>
                    <a:lnTo>
                      <a:pt x="0" y="121"/>
                    </a:lnTo>
                    <a:lnTo>
                      <a:pt x="1" y="117"/>
                    </a:lnTo>
                    <a:lnTo>
                      <a:pt x="1" y="112"/>
                    </a:lnTo>
                    <a:lnTo>
                      <a:pt x="2" y="108"/>
                    </a:lnTo>
                    <a:lnTo>
                      <a:pt x="2" y="104"/>
                    </a:lnTo>
                    <a:lnTo>
                      <a:pt x="3" y="101"/>
                    </a:lnTo>
                    <a:lnTo>
                      <a:pt x="4" y="97"/>
                    </a:lnTo>
                    <a:lnTo>
                      <a:pt x="5" y="94"/>
                    </a:lnTo>
                    <a:lnTo>
                      <a:pt x="6" y="91"/>
                    </a:lnTo>
                    <a:lnTo>
                      <a:pt x="7" y="89"/>
                    </a:lnTo>
                    <a:lnTo>
                      <a:pt x="8" y="88"/>
                    </a:lnTo>
                    <a:lnTo>
                      <a:pt x="8" y="87"/>
                    </a:lnTo>
                    <a:lnTo>
                      <a:pt x="9" y="86"/>
                    </a:lnTo>
                    <a:lnTo>
                      <a:pt x="10" y="84"/>
                    </a:lnTo>
                    <a:lnTo>
                      <a:pt x="11" y="82"/>
                    </a:lnTo>
                    <a:lnTo>
                      <a:pt x="12" y="82"/>
                    </a:lnTo>
                    <a:lnTo>
                      <a:pt x="12" y="81"/>
                    </a:lnTo>
                    <a:lnTo>
                      <a:pt x="14" y="80"/>
                    </a:lnTo>
                    <a:lnTo>
                      <a:pt x="16" y="79"/>
                    </a:lnTo>
                    <a:lnTo>
                      <a:pt x="17" y="78"/>
                    </a:lnTo>
                    <a:lnTo>
                      <a:pt x="18" y="77"/>
                    </a:lnTo>
                    <a:lnTo>
                      <a:pt x="19" y="76"/>
                    </a:lnTo>
                    <a:lnTo>
                      <a:pt x="20" y="76"/>
                    </a:lnTo>
                    <a:lnTo>
                      <a:pt x="21" y="75"/>
                    </a:lnTo>
                    <a:lnTo>
                      <a:pt x="23" y="75"/>
                    </a:lnTo>
                    <a:lnTo>
                      <a:pt x="23" y="74"/>
                    </a:lnTo>
                    <a:lnTo>
                      <a:pt x="25" y="74"/>
                    </a:lnTo>
                    <a:lnTo>
                      <a:pt x="26" y="74"/>
                    </a:lnTo>
                    <a:lnTo>
                      <a:pt x="27" y="74"/>
                    </a:lnTo>
                    <a:lnTo>
                      <a:pt x="29" y="74"/>
                    </a:lnTo>
                    <a:lnTo>
                      <a:pt x="30" y="74"/>
                    </a:lnTo>
                    <a:lnTo>
                      <a:pt x="32" y="74"/>
                    </a:lnTo>
                    <a:lnTo>
                      <a:pt x="33" y="74"/>
                    </a:lnTo>
                    <a:lnTo>
                      <a:pt x="34" y="74"/>
                    </a:lnTo>
                    <a:lnTo>
                      <a:pt x="35" y="74"/>
                    </a:lnTo>
                    <a:lnTo>
                      <a:pt x="36" y="74"/>
                    </a:lnTo>
                    <a:lnTo>
                      <a:pt x="37" y="74"/>
                    </a:lnTo>
                    <a:lnTo>
                      <a:pt x="38" y="74"/>
                    </a:lnTo>
                    <a:lnTo>
                      <a:pt x="39" y="75"/>
                    </a:lnTo>
                    <a:lnTo>
                      <a:pt x="40" y="75"/>
                    </a:lnTo>
                    <a:lnTo>
                      <a:pt x="40" y="76"/>
                    </a:lnTo>
                    <a:lnTo>
                      <a:pt x="41" y="76"/>
                    </a:lnTo>
                    <a:lnTo>
                      <a:pt x="42" y="76"/>
                    </a:lnTo>
                    <a:lnTo>
                      <a:pt x="43" y="76"/>
                    </a:lnTo>
                    <a:lnTo>
                      <a:pt x="44" y="77"/>
                    </a:lnTo>
                    <a:lnTo>
                      <a:pt x="45" y="77"/>
                    </a:lnTo>
                    <a:lnTo>
                      <a:pt x="45" y="78"/>
                    </a:lnTo>
                    <a:lnTo>
                      <a:pt x="46" y="78"/>
                    </a:lnTo>
                    <a:lnTo>
                      <a:pt x="47" y="79"/>
                    </a:lnTo>
                    <a:lnTo>
                      <a:pt x="47" y="80"/>
                    </a:lnTo>
                    <a:lnTo>
                      <a:pt x="48" y="80"/>
                    </a:lnTo>
                    <a:lnTo>
                      <a:pt x="49" y="81"/>
                    </a:lnTo>
                    <a:lnTo>
                      <a:pt x="49" y="82"/>
                    </a:lnTo>
                    <a:lnTo>
                      <a:pt x="50" y="83"/>
                    </a:lnTo>
                    <a:lnTo>
                      <a:pt x="51" y="84"/>
                    </a:lnTo>
                    <a:lnTo>
                      <a:pt x="51" y="0"/>
                    </a:lnTo>
                    <a:lnTo>
                      <a:pt x="67" y="0"/>
                    </a:lnTo>
                    <a:close/>
                    <a:moveTo>
                      <a:pt x="35" y="87"/>
                    </a:moveTo>
                    <a:lnTo>
                      <a:pt x="33" y="87"/>
                    </a:lnTo>
                    <a:lnTo>
                      <a:pt x="32" y="87"/>
                    </a:lnTo>
                    <a:lnTo>
                      <a:pt x="30" y="87"/>
                    </a:lnTo>
                    <a:lnTo>
                      <a:pt x="29" y="88"/>
                    </a:lnTo>
                    <a:lnTo>
                      <a:pt x="27" y="89"/>
                    </a:lnTo>
                    <a:lnTo>
                      <a:pt x="25" y="91"/>
                    </a:lnTo>
                    <a:lnTo>
                      <a:pt x="24" y="91"/>
                    </a:lnTo>
                    <a:lnTo>
                      <a:pt x="23" y="93"/>
                    </a:lnTo>
                    <a:lnTo>
                      <a:pt x="22" y="94"/>
                    </a:lnTo>
                    <a:lnTo>
                      <a:pt x="21" y="96"/>
                    </a:lnTo>
                    <a:lnTo>
                      <a:pt x="21" y="98"/>
                    </a:lnTo>
                    <a:lnTo>
                      <a:pt x="20" y="99"/>
                    </a:lnTo>
                    <a:lnTo>
                      <a:pt x="19" y="102"/>
                    </a:lnTo>
                    <a:lnTo>
                      <a:pt x="19" y="104"/>
                    </a:lnTo>
                    <a:lnTo>
                      <a:pt x="19" y="107"/>
                    </a:lnTo>
                    <a:lnTo>
                      <a:pt x="18" y="110"/>
                    </a:lnTo>
                    <a:lnTo>
                      <a:pt x="18" y="112"/>
                    </a:lnTo>
                    <a:lnTo>
                      <a:pt x="17" y="116"/>
                    </a:lnTo>
                    <a:lnTo>
                      <a:pt x="17" y="119"/>
                    </a:lnTo>
                    <a:lnTo>
                      <a:pt x="17" y="123"/>
                    </a:lnTo>
                    <a:lnTo>
                      <a:pt x="17" y="127"/>
                    </a:lnTo>
                    <a:lnTo>
                      <a:pt x="17" y="131"/>
                    </a:lnTo>
                    <a:lnTo>
                      <a:pt x="17" y="136"/>
                    </a:lnTo>
                    <a:lnTo>
                      <a:pt x="17" y="140"/>
                    </a:lnTo>
                    <a:lnTo>
                      <a:pt x="17" y="145"/>
                    </a:lnTo>
                    <a:lnTo>
                      <a:pt x="17" y="149"/>
                    </a:lnTo>
                    <a:lnTo>
                      <a:pt x="17" y="153"/>
                    </a:lnTo>
                    <a:lnTo>
                      <a:pt x="17" y="157"/>
                    </a:lnTo>
                    <a:lnTo>
                      <a:pt x="18" y="162"/>
                    </a:lnTo>
                    <a:lnTo>
                      <a:pt x="18" y="165"/>
                    </a:lnTo>
                    <a:lnTo>
                      <a:pt x="19" y="168"/>
                    </a:lnTo>
                    <a:lnTo>
                      <a:pt x="19" y="170"/>
                    </a:lnTo>
                    <a:lnTo>
                      <a:pt x="19" y="173"/>
                    </a:lnTo>
                    <a:lnTo>
                      <a:pt x="20" y="176"/>
                    </a:lnTo>
                    <a:lnTo>
                      <a:pt x="21" y="178"/>
                    </a:lnTo>
                    <a:lnTo>
                      <a:pt x="21" y="179"/>
                    </a:lnTo>
                    <a:lnTo>
                      <a:pt x="22" y="181"/>
                    </a:lnTo>
                    <a:lnTo>
                      <a:pt x="23" y="183"/>
                    </a:lnTo>
                    <a:lnTo>
                      <a:pt x="23" y="184"/>
                    </a:lnTo>
                    <a:lnTo>
                      <a:pt x="25" y="185"/>
                    </a:lnTo>
                    <a:lnTo>
                      <a:pt x="26" y="187"/>
                    </a:lnTo>
                    <a:lnTo>
                      <a:pt x="27" y="187"/>
                    </a:lnTo>
                    <a:lnTo>
                      <a:pt x="29" y="189"/>
                    </a:lnTo>
                    <a:lnTo>
                      <a:pt x="30" y="189"/>
                    </a:lnTo>
                    <a:lnTo>
                      <a:pt x="32" y="189"/>
                    </a:lnTo>
                    <a:lnTo>
                      <a:pt x="33" y="189"/>
                    </a:lnTo>
                    <a:lnTo>
                      <a:pt x="35" y="190"/>
                    </a:lnTo>
                    <a:lnTo>
                      <a:pt x="36" y="189"/>
                    </a:lnTo>
                    <a:lnTo>
                      <a:pt x="38" y="189"/>
                    </a:lnTo>
                    <a:lnTo>
                      <a:pt x="39" y="189"/>
                    </a:lnTo>
                    <a:lnTo>
                      <a:pt x="40" y="189"/>
                    </a:lnTo>
                    <a:lnTo>
                      <a:pt x="42" y="187"/>
                    </a:lnTo>
                    <a:lnTo>
                      <a:pt x="43" y="187"/>
                    </a:lnTo>
                    <a:lnTo>
                      <a:pt x="45" y="186"/>
                    </a:lnTo>
                    <a:lnTo>
                      <a:pt x="45" y="185"/>
                    </a:lnTo>
                    <a:lnTo>
                      <a:pt x="47" y="183"/>
                    </a:lnTo>
                    <a:lnTo>
                      <a:pt x="47" y="182"/>
                    </a:lnTo>
                    <a:lnTo>
                      <a:pt x="48" y="180"/>
                    </a:lnTo>
                    <a:lnTo>
                      <a:pt x="49" y="179"/>
                    </a:lnTo>
                    <a:lnTo>
                      <a:pt x="49" y="177"/>
                    </a:lnTo>
                    <a:lnTo>
                      <a:pt x="49" y="174"/>
                    </a:lnTo>
                    <a:lnTo>
                      <a:pt x="50" y="171"/>
                    </a:lnTo>
                    <a:lnTo>
                      <a:pt x="51" y="168"/>
                    </a:lnTo>
                    <a:lnTo>
                      <a:pt x="51" y="166"/>
                    </a:lnTo>
                    <a:lnTo>
                      <a:pt x="51" y="162"/>
                    </a:lnTo>
                    <a:lnTo>
                      <a:pt x="51" y="158"/>
                    </a:lnTo>
                    <a:lnTo>
                      <a:pt x="52" y="154"/>
                    </a:lnTo>
                    <a:lnTo>
                      <a:pt x="52" y="150"/>
                    </a:lnTo>
                    <a:lnTo>
                      <a:pt x="52" y="146"/>
                    </a:lnTo>
                    <a:lnTo>
                      <a:pt x="52" y="141"/>
                    </a:lnTo>
                    <a:lnTo>
                      <a:pt x="53" y="136"/>
                    </a:lnTo>
                    <a:lnTo>
                      <a:pt x="52" y="132"/>
                    </a:lnTo>
                    <a:lnTo>
                      <a:pt x="52" y="127"/>
                    </a:lnTo>
                    <a:lnTo>
                      <a:pt x="52" y="123"/>
                    </a:lnTo>
                    <a:lnTo>
                      <a:pt x="52" y="119"/>
                    </a:lnTo>
                    <a:lnTo>
                      <a:pt x="51" y="116"/>
                    </a:lnTo>
                    <a:lnTo>
                      <a:pt x="51" y="113"/>
                    </a:lnTo>
                    <a:lnTo>
                      <a:pt x="51" y="110"/>
                    </a:lnTo>
                    <a:lnTo>
                      <a:pt x="51" y="107"/>
                    </a:lnTo>
                    <a:lnTo>
                      <a:pt x="50" y="104"/>
                    </a:lnTo>
                    <a:lnTo>
                      <a:pt x="49" y="102"/>
                    </a:lnTo>
                    <a:lnTo>
                      <a:pt x="49" y="99"/>
                    </a:lnTo>
                    <a:lnTo>
                      <a:pt x="49" y="98"/>
                    </a:lnTo>
                    <a:lnTo>
                      <a:pt x="48" y="96"/>
                    </a:lnTo>
                    <a:lnTo>
                      <a:pt x="47" y="94"/>
                    </a:lnTo>
                    <a:lnTo>
                      <a:pt x="47" y="93"/>
                    </a:lnTo>
                    <a:lnTo>
                      <a:pt x="45" y="91"/>
                    </a:lnTo>
                    <a:lnTo>
                      <a:pt x="43" y="89"/>
                    </a:lnTo>
                    <a:lnTo>
                      <a:pt x="42" y="89"/>
                    </a:lnTo>
                    <a:lnTo>
                      <a:pt x="40" y="88"/>
                    </a:lnTo>
                    <a:lnTo>
                      <a:pt x="39" y="87"/>
                    </a:lnTo>
                    <a:lnTo>
                      <a:pt x="38" y="87"/>
                    </a:lnTo>
                    <a:lnTo>
                      <a:pt x="36" y="87"/>
                    </a:lnTo>
                    <a:lnTo>
                      <a:pt x="35" y="87"/>
                    </a:lnTo>
                    <a:close/>
                    <a:moveTo>
                      <a:pt x="108" y="178"/>
                    </a:moveTo>
                    <a:lnTo>
                      <a:pt x="109" y="178"/>
                    </a:lnTo>
                    <a:lnTo>
                      <a:pt x="110" y="178"/>
                    </a:lnTo>
                    <a:lnTo>
                      <a:pt x="111" y="178"/>
                    </a:lnTo>
                    <a:lnTo>
                      <a:pt x="112" y="179"/>
                    </a:lnTo>
                    <a:lnTo>
                      <a:pt x="113" y="179"/>
                    </a:lnTo>
                    <a:lnTo>
                      <a:pt x="114" y="179"/>
                    </a:lnTo>
                    <a:lnTo>
                      <a:pt x="115" y="180"/>
                    </a:lnTo>
                    <a:lnTo>
                      <a:pt x="116" y="181"/>
                    </a:lnTo>
                    <a:lnTo>
                      <a:pt x="117" y="181"/>
                    </a:lnTo>
                    <a:lnTo>
                      <a:pt x="117" y="182"/>
                    </a:lnTo>
                    <a:lnTo>
                      <a:pt x="118" y="183"/>
                    </a:lnTo>
                    <a:lnTo>
                      <a:pt x="119" y="184"/>
                    </a:lnTo>
                    <a:lnTo>
                      <a:pt x="119" y="185"/>
                    </a:lnTo>
                    <a:lnTo>
                      <a:pt x="120" y="185"/>
                    </a:lnTo>
                    <a:lnTo>
                      <a:pt x="120" y="186"/>
                    </a:lnTo>
                    <a:lnTo>
                      <a:pt x="120" y="187"/>
                    </a:lnTo>
                    <a:lnTo>
                      <a:pt x="120" y="188"/>
                    </a:lnTo>
                    <a:lnTo>
                      <a:pt x="120" y="189"/>
                    </a:lnTo>
                    <a:lnTo>
                      <a:pt x="120" y="191"/>
                    </a:lnTo>
                    <a:lnTo>
                      <a:pt x="120" y="192"/>
                    </a:lnTo>
                    <a:lnTo>
                      <a:pt x="120" y="193"/>
                    </a:lnTo>
                    <a:lnTo>
                      <a:pt x="120" y="194"/>
                    </a:lnTo>
                    <a:lnTo>
                      <a:pt x="120" y="195"/>
                    </a:lnTo>
                    <a:lnTo>
                      <a:pt x="119" y="196"/>
                    </a:lnTo>
                    <a:lnTo>
                      <a:pt x="118" y="197"/>
                    </a:lnTo>
                    <a:lnTo>
                      <a:pt x="118" y="198"/>
                    </a:lnTo>
                    <a:lnTo>
                      <a:pt x="117" y="198"/>
                    </a:lnTo>
                    <a:lnTo>
                      <a:pt x="117" y="200"/>
                    </a:lnTo>
                    <a:lnTo>
                      <a:pt x="116" y="200"/>
                    </a:lnTo>
                    <a:lnTo>
                      <a:pt x="115" y="200"/>
                    </a:lnTo>
                    <a:lnTo>
                      <a:pt x="114" y="200"/>
                    </a:lnTo>
                    <a:lnTo>
                      <a:pt x="114" y="201"/>
                    </a:lnTo>
                    <a:lnTo>
                      <a:pt x="113" y="201"/>
                    </a:lnTo>
                    <a:lnTo>
                      <a:pt x="112" y="202"/>
                    </a:lnTo>
                    <a:lnTo>
                      <a:pt x="111" y="202"/>
                    </a:lnTo>
                    <a:lnTo>
                      <a:pt x="110" y="202"/>
                    </a:lnTo>
                    <a:lnTo>
                      <a:pt x="109" y="202"/>
                    </a:lnTo>
                    <a:lnTo>
                      <a:pt x="108" y="202"/>
                    </a:lnTo>
                    <a:lnTo>
                      <a:pt x="107" y="202"/>
                    </a:lnTo>
                    <a:lnTo>
                      <a:pt x="106" y="202"/>
                    </a:lnTo>
                    <a:lnTo>
                      <a:pt x="105" y="202"/>
                    </a:lnTo>
                    <a:lnTo>
                      <a:pt x="104" y="202"/>
                    </a:lnTo>
                    <a:lnTo>
                      <a:pt x="103" y="202"/>
                    </a:lnTo>
                    <a:lnTo>
                      <a:pt x="103" y="201"/>
                    </a:lnTo>
                    <a:lnTo>
                      <a:pt x="102" y="201"/>
                    </a:lnTo>
                    <a:lnTo>
                      <a:pt x="101" y="200"/>
                    </a:lnTo>
                    <a:lnTo>
                      <a:pt x="100" y="200"/>
                    </a:lnTo>
                    <a:lnTo>
                      <a:pt x="99" y="198"/>
                    </a:lnTo>
                    <a:lnTo>
                      <a:pt x="98" y="198"/>
                    </a:lnTo>
                    <a:lnTo>
                      <a:pt x="98" y="197"/>
                    </a:lnTo>
                    <a:lnTo>
                      <a:pt x="97" y="196"/>
                    </a:lnTo>
                    <a:lnTo>
                      <a:pt x="96" y="195"/>
                    </a:lnTo>
                    <a:lnTo>
                      <a:pt x="96" y="194"/>
                    </a:lnTo>
                    <a:lnTo>
                      <a:pt x="96" y="193"/>
                    </a:lnTo>
                    <a:lnTo>
                      <a:pt x="96" y="192"/>
                    </a:lnTo>
                    <a:lnTo>
                      <a:pt x="96" y="191"/>
                    </a:lnTo>
                    <a:lnTo>
                      <a:pt x="96" y="190"/>
                    </a:lnTo>
                    <a:lnTo>
                      <a:pt x="96" y="189"/>
                    </a:lnTo>
                    <a:lnTo>
                      <a:pt x="96" y="188"/>
                    </a:lnTo>
                    <a:lnTo>
                      <a:pt x="96" y="187"/>
                    </a:lnTo>
                    <a:lnTo>
                      <a:pt x="96" y="186"/>
                    </a:lnTo>
                    <a:lnTo>
                      <a:pt x="96" y="185"/>
                    </a:lnTo>
                    <a:lnTo>
                      <a:pt x="97" y="184"/>
                    </a:lnTo>
                    <a:lnTo>
                      <a:pt x="97" y="183"/>
                    </a:lnTo>
                    <a:lnTo>
                      <a:pt x="98" y="183"/>
                    </a:lnTo>
                    <a:lnTo>
                      <a:pt x="98" y="182"/>
                    </a:lnTo>
                    <a:lnTo>
                      <a:pt x="99" y="181"/>
                    </a:lnTo>
                    <a:lnTo>
                      <a:pt x="100" y="181"/>
                    </a:lnTo>
                    <a:lnTo>
                      <a:pt x="101" y="180"/>
                    </a:lnTo>
                    <a:lnTo>
                      <a:pt x="101" y="179"/>
                    </a:lnTo>
                    <a:lnTo>
                      <a:pt x="102" y="179"/>
                    </a:lnTo>
                    <a:lnTo>
                      <a:pt x="103" y="179"/>
                    </a:lnTo>
                    <a:lnTo>
                      <a:pt x="104" y="178"/>
                    </a:lnTo>
                    <a:lnTo>
                      <a:pt x="105" y="178"/>
                    </a:lnTo>
                    <a:lnTo>
                      <a:pt x="106" y="178"/>
                    </a:lnTo>
                    <a:lnTo>
                      <a:pt x="107" y="178"/>
                    </a:lnTo>
                    <a:lnTo>
                      <a:pt x="108" y="178"/>
                    </a:lnTo>
                    <a:close/>
                    <a:moveTo>
                      <a:pt x="182" y="74"/>
                    </a:moveTo>
                    <a:lnTo>
                      <a:pt x="184" y="74"/>
                    </a:lnTo>
                    <a:lnTo>
                      <a:pt x="187" y="74"/>
                    </a:lnTo>
                    <a:lnTo>
                      <a:pt x="189" y="74"/>
                    </a:lnTo>
                    <a:lnTo>
                      <a:pt x="191" y="75"/>
                    </a:lnTo>
                    <a:lnTo>
                      <a:pt x="194" y="76"/>
                    </a:lnTo>
                    <a:lnTo>
                      <a:pt x="196" y="77"/>
                    </a:lnTo>
                    <a:lnTo>
                      <a:pt x="198" y="78"/>
                    </a:lnTo>
                    <a:lnTo>
                      <a:pt x="200" y="80"/>
                    </a:lnTo>
                    <a:lnTo>
                      <a:pt x="202" y="82"/>
                    </a:lnTo>
                    <a:lnTo>
                      <a:pt x="204" y="84"/>
                    </a:lnTo>
                    <a:lnTo>
                      <a:pt x="206" y="87"/>
                    </a:lnTo>
                    <a:lnTo>
                      <a:pt x="208" y="89"/>
                    </a:lnTo>
                    <a:lnTo>
                      <a:pt x="208" y="91"/>
                    </a:lnTo>
                    <a:lnTo>
                      <a:pt x="209" y="92"/>
                    </a:lnTo>
                    <a:lnTo>
                      <a:pt x="210" y="93"/>
                    </a:lnTo>
                    <a:lnTo>
                      <a:pt x="211" y="95"/>
                    </a:lnTo>
                    <a:lnTo>
                      <a:pt x="211" y="97"/>
                    </a:lnTo>
                    <a:lnTo>
                      <a:pt x="212" y="98"/>
                    </a:lnTo>
                    <a:lnTo>
                      <a:pt x="213" y="100"/>
                    </a:lnTo>
                    <a:lnTo>
                      <a:pt x="213" y="102"/>
                    </a:lnTo>
                    <a:lnTo>
                      <a:pt x="214" y="104"/>
                    </a:lnTo>
                    <a:lnTo>
                      <a:pt x="214" y="106"/>
                    </a:lnTo>
                    <a:lnTo>
                      <a:pt x="215" y="108"/>
                    </a:lnTo>
                    <a:lnTo>
                      <a:pt x="215" y="110"/>
                    </a:lnTo>
                    <a:lnTo>
                      <a:pt x="215" y="111"/>
                    </a:lnTo>
                    <a:lnTo>
                      <a:pt x="215" y="113"/>
                    </a:lnTo>
                    <a:lnTo>
                      <a:pt x="216" y="116"/>
                    </a:lnTo>
                    <a:lnTo>
                      <a:pt x="216" y="118"/>
                    </a:lnTo>
                    <a:lnTo>
                      <a:pt x="216" y="120"/>
                    </a:lnTo>
                    <a:lnTo>
                      <a:pt x="217" y="123"/>
                    </a:lnTo>
                    <a:lnTo>
                      <a:pt x="217" y="125"/>
                    </a:lnTo>
                    <a:lnTo>
                      <a:pt x="217" y="128"/>
                    </a:lnTo>
                    <a:lnTo>
                      <a:pt x="217" y="131"/>
                    </a:lnTo>
                    <a:lnTo>
                      <a:pt x="217" y="134"/>
                    </a:lnTo>
                    <a:lnTo>
                      <a:pt x="217" y="137"/>
                    </a:lnTo>
                    <a:lnTo>
                      <a:pt x="217" y="140"/>
                    </a:lnTo>
                    <a:lnTo>
                      <a:pt x="217" y="150"/>
                    </a:lnTo>
                    <a:lnTo>
                      <a:pt x="216" y="159"/>
                    </a:lnTo>
                    <a:lnTo>
                      <a:pt x="215" y="167"/>
                    </a:lnTo>
                    <a:lnTo>
                      <a:pt x="213" y="174"/>
                    </a:lnTo>
                    <a:lnTo>
                      <a:pt x="211" y="181"/>
                    </a:lnTo>
                    <a:lnTo>
                      <a:pt x="208" y="187"/>
                    </a:lnTo>
                    <a:lnTo>
                      <a:pt x="205" y="192"/>
                    </a:lnTo>
                    <a:lnTo>
                      <a:pt x="201" y="195"/>
                    </a:lnTo>
                    <a:lnTo>
                      <a:pt x="197" y="198"/>
                    </a:lnTo>
                    <a:lnTo>
                      <a:pt x="192" y="200"/>
                    </a:lnTo>
                    <a:lnTo>
                      <a:pt x="187" y="202"/>
                    </a:lnTo>
                    <a:lnTo>
                      <a:pt x="182" y="202"/>
                    </a:lnTo>
                    <a:lnTo>
                      <a:pt x="176" y="202"/>
                    </a:lnTo>
                    <a:lnTo>
                      <a:pt x="170" y="200"/>
                    </a:lnTo>
                    <a:lnTo>
                      <a:pt x="165" y="198"/>
                    </a:lnTo>
                    <a:lnTo>
                      <a:pt x="161" y="195"/>
                    </a:lnTo>
                    <a:lnTo>
                      <a:pt x="157" y="191"/>
                    </a:lnTo>
                    <a:lnTo>
                      <a:pt x="154" y="186"/>
                    </a:lnTo>
                    <a:lnTo>
                      <a:pt x="151" y="181"/>
                    </a:lnTo>
                    <a:lnTo>
                      <a:pt x="149" y="174"/>
                    </a:lnTo>
                    <a:lnTo>
                      <a:pt x="147" y="166"/>
                    </a:lnTo>
                    <a:lnTo>
                      <a:pt x="146" y="157"/>
                    </a:lnTo>
                    <a:lnTo>
                      <a:pt x="145" y="149"/>
                    </a:lnTo>
                    <a:lnTo>
                      <a:pt x="145" y="138"/>
                    </a:lnTo>
                    <a:lnTo>
                      <a:pt x="145" y="127"/>
                    </a:lnTo>
                    <a:lnTo>
                      <a:pt x="146" y="119"/>
                    </a:lnTo>
                    <a:lnTo>
                      <a:pt x="147" y="110"/>
                    </a:lnTo>
                    <a:lnTo>
                      <a:pt x="148" y="102"/>
                    </a:lnTo>
                    <a:lnTo>
                      <a:pt x="151" y="95"/>
                    </a:lnTo>
                    <a:lnTo>
                      <a:pt x="154" y="90"/>
                    </a:lnTo>
                    <a:lnTo>
                      <a:pt x="157" y="85"/>
                    </a:lnTo>
                    <a:lnTo>
                      <a:pt x="161" y="81"/>
                    </a:lnTo>
                    <a:lnTo>
                      <a:pt x="165" y="78"/>
                    </a:lnTo>
                    <a:lnTo>
                      <a:pt x="170" y="76"/>
                    </a:lnTo>
                    <a:lnTo>
                      <a:pt x="176" y="74"/>
                    </a:lnTo>
                    <a:lnTo>
                      <a:pt x="182" y="74"/>
                    </a:lnTo>
                    <a:close/>
                    <a:moveTo>
                      <a:pt x="182" y="89"/>
                    </a:moveTo>
                    <a:lnTo>
                      <a:pt x="178" y="89"/>
                    </a:lnTo>
                    <a:lnTo>
                      <a:pt x="175" y="91"/>
                    </a:lnTo>
                    <a:lnTo>
                      <a:pt x="173" y="92"/>
                    </a:lnTo>
                    <a:lnTo>
                      <a:pt x="170" y="95"/>
                    </a:lnTo>
                    <a:lnTo>
                      <a:pt x="168" y="97"/>
                    </a:lnTo>
                    <a:lnTo>
                      <a:pt x="167" y="102"/>
                    </a:lnTo>
                    <a:lnTo>
                      <a:pt x="165" y="106"/>
                    </a:lnTo>
                    <a:lnTo>
                      <a:pt x="164" y="111"/>
                    </a:lnTo>
                    <a:lnTo>
                      <a:pt x="163" y="117"/>
                    </a:lnTo>
                    <a:lnTo>
                      <a:pt x="162" y="124"/>
                    </a:lnTo>
                    <a:lnTo>
                      <a:pt x="162" y="132"/>
                    </a:lnTo>
                    <a:lnTo>
                      <a:pt x="162" y="140"/>
                    </a:lnTo>
                    <a:lnTo>
                      <a:pt x="162" y="147"/>
                    </a:lnTo>
                    <a:lnTo>
                      <a:pt x="162" y="154"/>
                    </a:lnTo>
                    <a:lnTo>
                      <a:pt x="163" y="161"/>
                    </a:lnTo>
                    <a:lnTo>
                      <a:pt x="164" y="166"/>
                    </a:lnTo>
                    <a:lnTo>
                      <a:pt x="165" y="172"/>
                    </a:lnTo>
                    <a:lnTo>
                      <a:pt x="167" y="176"/>
                    </a:lnTo>
                    <a:lnTo>
                      <a:pt x="168" y="179"/>
                    </a:lnTo>
                    <a:lnTo>
                      <a:pt x="170" y="183"/>
                    </a:lnTo>
                    <a:lnTo>
                      <a:pt x="173" y="185"/>
                    </a:lnTo>
                    <a:lnTo>
                      <a:pt x="175" y="187"/>
                    </a:lnTo>
                    <a:lnTo>
                      <a:pt x="178" y="187"/>
                    </a:lnTo>
                    <a:lnTo>
                      <a:pt x="182" y="188"/>
                    </a:lnTo>
                    <a:lnTo>
                      <a:pt x="185" y="187"/>
                    </a:lnTo>
                    <a:lnTo>
                      <a:pt x="187" y="187"/>
                    </a:lnTo>
                    <a:lnTo>
                      <a:pt x="189" y="185"/>
                    </a:lnTo>
                    <a:lnTo>
                      <a:pt x="191" y="182"/>
                    </a:lnTo>
                    <a:lnTo>
                      <a:pt x="193" y="179"/>
                    </a:lnTo>
                    <a:lnTo>
                      <a:pt x="195" y="176"/>
                    </a:lnTo>
                    <a:lnTo>
                      <a:pt x="197" y="171"/>
                    </a:lnTo>
                    <a:lnTo>
                      <a:pt x="198" y="166"/>
                    </a:lnTo>
                    <a:lnTo>
                      <a:pt x="199" y="160"/>
                    </a:lnTo>
                    <a:lnTo>
                      <a:pt x="200" y="153"/>
                    </a:lnTo>
                    <a:lnTo>
                      <a:pt x="200" y="147"/>
                    </a:lnTo>
                    <a:lnTo>
                      <a:pt x="200" y="139"/>
                    </a:lnTo>
                    <a:lnTo>
                      <a:pt x="200" y="131"/>
                    </a:lnTo>
                    <a:lnTo>
                      <a:pt x="200" y="123"/>
                    </a:lnTo>
                    <a:lnTo>
                      <a:pt x="199" y="117"/>
                    </a:lnTo>
                    <a:lnTo>
                      <a:pt x="198" y="111"/>
                    </a:lnTo>
                    <a:lnTo>
                      <a:pt x="197" y="106"/>
                    </a:lnTo>
                    <a:lnTo>
                      <a:pt x="195" y="102"/>
                    </a:lnTo>
                    <a:lnTo>
                      <a:pt x="193" y="97"/>
                    </a:lnTo>
                    <a:lnTo>
                      <a:pt x="192" y="95"/>
                    </a:lnTo>
                    <a:lnTo>
                      <a:pt x="189" y="92"/>
                    </a:lnTo>
                    <a:lnTo>
                      <a:pt x="187" y="91"/>
                    </a:lnTo>
                    <a:lnTo>
                      <a:pt x="185" y="89"/>
                    </a:lnTo>
                    <a:lnTo>
                      <a:pt x="182" y="89"/>
                    </a:lnTo>
                    <a:close/>
                    <a:moveTo>
                      <a:pt x="254" y="178"/>
                    </a:moveTo>
                    <a:lnTo>
                      <a:pt x="254" y="178"/>
                    </a:lnTo>
                    <a:lnTo>
                      <a:pt x="255" y="178"/>
                    </a:lnTo>
                    <a:lnTo>
                      <a:pt x="256" y="178"/>
                    </a:lnTo>
                    <a:lnTo>
                      <a:pt x="257" y="178"/>
                    </a:lnTo>
                    <a:lnTo>
                      <a:pt x="258" y="178"/>
                    </a:lnTo>
                    <a:lnTo>
                      <a:pt x="258" y="179"/>
                    </a:lnTo>
                    <a:lnTo>
                      <a:pt x="259" y="179"/>
                    </a:lnTo>
                    <a:lnTo>
                      <a:pt x="260" y="179"/>
                    </a:lnTo>
                    <a:lnTo>
                      <a:pt x="261" y="180"/>
                    </a:lnTo>
                    <a:lnTo>
                      <a:pt x="262" y="181"/>
                    </a:lnTo>
                    <a:lnTo>
                      <a:pt x="263" y="181"/>
                    </a:lnTo>
                    <a:lnTo>
                      <a:pt x="263" y="182"/>
                    </a:lnTo>
                    <a:lnTo>
                      <a:pt x="264" y="183"/>
                    </a:lnTo>
                    <a:lnTo>
                      <a:pt x="264" y="184"/>
                    </a:lnTo>
                    <a:lnTo>
                      <a:pt x="265" y="185"/>
                    </a:lnTo>
                    <a:lnTo>
                      <a:pt x="266" y="186"/>
                    </a:lnTo>
                    <a:lnTo>
                      <a:pt x="266" y="187"/>
                    </a:lnTo>
                    <a:lnTo>
                      <a:pt x="266" y="188"/>
                    </a:lnTo>
                    <a:lnTo>
                      <a:pt x="266" y="189"/>
                    </a:lnTo>
                    <a:lnTo>
                      <a:pt x="267" y="191"/>
                    </a:lnTo>
                    <a:lnTo>
                      <a:pt x="266" y="192"/>
                    </a:lnTo>
                    <a:lnTo>
                      <a:pt x="266" y="193"/>
                    </a:lnTo>
                    <a:lnTo>
                      <a:pt x="266" y="194"/>
                    </a:lnTo>
                    <a:lnTo>
                      <a:pt x="265" y="195"/>
                    </a:lnTo>
                    <a:lnTo>
                      <a:pt x="265" y="196"/>
                    </a:lnTo>
                    <a:lnTo>
                      <a:pt x="264" y="196"/>
                    </a:lnTo>
                    <a:lnTo>
                      <a:pt x="264" y="197"/>
                    </a:lnTo>
                    <a:lnTo>
                      <a:pt x="264" y="198"/>
                    </a:lnTo>
                    <a:lnTo>
                      <a:pt x="263" y="198"/>
                    </a:lnTo>
                    <a:lnTo>
                      <a:pt x="263" y="200"/>
                    </a:lnTo>
                    <a:lnTo>
                      <a:pt x="262" y="200"/>
                    </a:lnTo>
                    <a:lnTo>
                      <a:pt x="261" y="200"/>
                    </a:lnTo>
                    <a:lnTo>
                      <a:pt x="260" y="200"/>
                    </a:lnTo>
                    <a:lnTo>
                      <a:pt x="260" y="201"/>
                    </a:lnTo>
                    <a:lnTo>
                      <a:pt x="259" y="201"/>
                    </a:lnTo>
                    <a:lnTo>
                      <a:pt x="258" y="202"/>
                    </a:lnTo>
                    <a:lnTo>
                      <a:pt x="257" y="202"/>
                    </a:lnTo>
                    <a:lnTo>
                      <a:pt x="256" y="202"/>
                    </a:lnTo>
                    <a:lnTo>
                      <a:pt x="255" y="202"/>
                    </a:lnTo>
                    <a:lnTo>
                      <a:pt x="254" y="202"/>
                    </a:lnTo>
                    <a:lnTo>
                      <a:pt x="252" y="202"/>
                    </a:lnTo>
                    <a:lnTo>
                      <a:pt x="251" y="202"/>
                    </a:lnTo>
                    <a:lnTo>
                      <a:pt x="250" y="202"/>
                    </a:lnTo>
                    <a:lnTo>
                      <a:pt x="249" y="202"/>
                    </a:lnTo>
                    <a:lnTo>
                      <a:pt x="248" y="201"/>
                    </a:lnTo>
                    <a:lnTo>
                      <a:pt x="247" y="201"/>
                    </a:lnTo>
                    <a:lnTo>
                      <a:pt x="247" y="200"/>
                    </a:lnTo>
                    <a:lnTo>
                      <a:pt x="246" y="200"/>
                    </a:lnTo>
                    <a:lnTo>
                      <a:pt x="245" y="200"/>
                    </a:lnTo>
                    <a:lnTo>
                      <a:pt x="245" y="198"/>
                    </a:lnTo>
                    <a:lnTo>
                      <a:pt x="244" y="198"/>
                    </a:lnTo>
                    <a:lnTo>
                      <a:pt x="243" y="197"/>
                    </a:lnTo>
                    <a:lnTo>
                      <a:pt x="243" y="196"/>
                    </a:lnTo>
                    <a:lnTo>
                      <a:pt x="243" y="195"/>
                    </a:lnTo>
                    <a:lnTo>
                      <a:pt x="242" y="194"/>
                    </a:lnTo>
                    <a:lnTo>
                      <a:pt x="242" y="193"/>
                    </a:lnTo>
                    <a:lnTo>
                      <a:pt x="242" y="192"/>
                    </a:lnTo>
                    <a:lnTo>
                      <a:pt x="242" y="191"/>
                    </a:lnTo>
                    <a:lnTo>
                      <a:pt x="242" y="190"/>
                    </a:lnTo>
                    <a:lnTo>
                      <a:pt x="242" y="189"/>
                    </a:lnTo>
                    <a:lnTo>
                      <a:pt x="242" y="188"/>
                    </a:lnTo>
                    <a:lnTo>
                      <a:pt x="242" y="187"/>
                    </a:lnTo>
                    <a:lnTo>
                      <a:pt x="242" y="186"/>
                    </a:lnTo>
                    <a:lnTo>
                      <a:pt x="243" y="185"/>
                    </a:lnTo>
                    <a:lnTo>
                      <a:pt x="243" y="184"/>
                    </a:lnTo>
                    <a:lnTo>
                      <a:pt x="243" y="183"/>
                    </a:lnTo>
                    <a:lnTo>
                      <a:pt x="244" y="183"/>
                    </a:lnTo>
                    <a:lnTo>
                      <a:pt x="245" y="182"/>
                    </a:lnTo>
                    <a:lnTo>
                      <a:pt x="245" y="181"/>
                    </a:lnTo>
                    <a:lnTo>
                      <a:pt x="246" y="180"/>
                    </a:lnTo>
                    <a:lnTo>
                      <a:pt x="247" y="179"/>
                    </a:lnTo>
                    <a:lnTo>
                      <a:pt x="248" y="179"/>
                    </a:lnTo>
                    <a:lnTo>
                      <a:pt x="249" y="179"/>
                    </a:lnTo>
                    <a:lnTo>
                      <a:pt x="249" y="178"/>
                    </a:lnTo>
                    <a:lnTo>
                      <a:pt x="250" y="178"/>
                    </a:lnTo>
                    <a:lnTo>
                      <a:pt x="251" y="178"/>
                    </a:lnTo>
                    <a:lnTo>
                      <a:pt x="252" y="178"/>
                    </a:lnTo>
                    <a:lnTo>
                      <a:pt x="254" y="178"/>
                    </a:lnTo>
                    <a:close/>
                    <a:moveTo>
                      <a:pt x="328" y="74"/>
                    </a:moveTo>
                    <a:lnTo>
                      <a:pt x="330" y="74"/>
                    </a:lnTo>
                    <a:lnTo>
                      <a:pt x="333" y="74"/>
                    </a:lnTo>
                    <a:lnTo>
                      <a:pt x="336" y="74"/>
                    </a:lnTo>
                    <a:lnTo>
                      <a:pt x="338" y="75"/>
                    </a:lnTo>
                    <a:lnTo>
                      <a:pt x="340" y="76"/>
                    </a:lnTo>
                    <a:lnTo>
                      <a:pt x="342" y="77"/>
                    </a:lnTo>
                    <a:lnTo>
                      <a:pt x="344" y="78"/>
                    </a:lnTo>
                    <a:lnTo>
                      <a:pt x="346" y="80"/>
                    </a:lnTo>
                    <a:lnTo>
                      <a:pt x="348" y="82"/>
                    </a:lnTo>
                    <a:lnTo>
                      <a:pt x="351" y="84"/>
                    </a:lnTo>
                    <a:lnTo>
                      <a:pt x="352" y="87"/>
                    </a:lnTo>
                    <a:lnTo>
                      <a:pt x="354" y="89"/>
                    </a:lnTo>
                    <a:lnTo>
                      <a:pt x="355" y="91"/>
                    </a:lnTo>
                    <a:lnTo>
                      <a:pt x="355" y="92"/>
                    </a:lnTo>
                    <a:lnTo>
                      <a:pt x="356" y="93"/>
                    </a:lnTo>
                    <a:lnTo>
                      <a:pt x="357" y="95"/>
                    </a:lnTo>
                    <a:lnTo>
                      <a:pt x="357" y="97"/>
                    </a:lnTo>
                    <a:lnTo>
                      <a:pt x="358" y="98"/>
                    </a:lnTo>
                    <a:lnTo>
                      <a:pt x="358" y="100"/>
                    </a:lnTo>
                    <a:lnTo>
                      <a:pt x="359" y="102"/>
                    </a:lnTo>
                    <a:lnTo>
                      <a:pt x="359" y="104"/>
                    </a:lnTo>
                    <a:lnTo>
                      <a:pt x="359" y="106"/>
                    </a:lnTo>
                    <a:lnTo>
                      <a:pt x="360" y="108"/>
                    </a:lnTo>
                    <a:lnTo>
                      <a:pt x="361" y="110"/>
                    </a:lnTo>
                    <a:lnTo>
                      <a:pt x="361" y="111"/>
                    </a:lnTo>
                    <a:lnTo>
                      <a:pt x="361" y="113"/>
                    </a:lnTo>
                    <a:lnTo>
                      <a:pt x="361" y="116"/>
                    </a:lnTo>
                    <a:lnTo>
                      <a:pt x="361" y="118"/>
                    </a:lnTo>
                    <a:lnTo>
                      <a:pt x="361" y="120"/>
                    </a:lnTo>
                    <a:lnTo>
                      <a:pt x="362" y="123"/>
                    </a:lnTo>
                    <a:lnTo>
                      <a:pt x="362" y="125"/>
                    </a:lnTo>
                    <a:lnTo>
                      <a:pt x="362" y="128"/>
                    </a:lnTo>
                    <a:lnTo>
                      <a:pt x="362" y="131"/>
                    </a:lnTo>
                    <a:lnTo>
                      <a:pt x="362" y="134"/>
                    </a:lnTo>
                    <a:lnTo>
                      <a:pt x="362" y="137"/>
                    </a:lnTo>
                    <a:lnTo>
                      <a:pt x="363" y="140"/>
                    </a:lnTo>
                    <a:lnTo>
                      <a:pt x="362" y="150"/>
                    </a:lnTo>
                    <a:lnTo>
                      <a:pt x="361" y="159"/>
                    </a:lnTo>
                    <a:lnTo>
                      <a:pt x="360" y="167"/>
                    </a:lnTo>
                    <a:lnTo>
                      <a:pt x="359" y="174"/>
                    </a:lnTo>
                    <a:lnTo>
                      <a:pt x="357" y="181"/>
                    </a:lnTo>
                    <a:lnTo>
                      <a:pt x="354" y="187"/>
                    </a:lnTo>
                    <a:lnTo>
                      <a:pt x="351" y="192"/>
                    </a:lnTo>
                    <a:lnTo>
                      <a:pt x="347" y="195"/>
                    </a:lnTo>
                    <a:lnTo>
                      <a:pt x="343" y="198"/>
                    </a:lnTo>
                    <a:lnTo>
                      <a:pt x="338" y="200"/>
                    </a:lnTo>
                    <a:lnTo>
                      <a:pt x="333" y="202"/>
                    </a:lnTo>
                    <a:lnTo>
                      <a:pt x="328" y="202"/>
                    </a:lnTo>
                    <a:lnTo>
                      <a:pt x="322" y="202"/>
                    </a:lnTo>
                    <a:lnTo>
                      <a:pt x="316" y="200"/>
                    </a:lnTo>
                    <a:lnTo>
                      <a:pt x="312" y="198"/>
                    </a:lnTo>
                    <a:lnTo>
                      <a:pt x="307" y="195"/>
                    </a:lnTo>
                    <a:lnTo>
                      <a:pt x="303" y="191"/>
                    </a:lnTo>
                    <a:lnTo>
                      <a:pt x="300" y="186"/>
                    </a:lnTo>
                    <a:lnTo>
                      <a:pt x="297" y="181"/>
                    </a:lnTo>
                    <a:lnTo>
                      <a:pt x="295" y="174"/>
                    </a:lnTo>
                    <a:lnTo>
                      <a:pt x="293" y="166"/>
                    </a:lnTo>
                    <a:lnTo>
                      <a:pt x="292" y="157"/>
                    </a:lnTo>
                    <a:lnTo>
                      <a:pt x="291" y="149"/>
                    </a:lnTo>
                    <a:lnTo>
                      <a:pt x="291" y="138"/>
                    </a:lnTo>
                    <a:lnTo>
                      <a:pt x="291" y="127"/>
                    </a:lnTo>
                    <a:lnTo>
                      <a:pt x="292" y="119"/>
                    </a:lnTo>
                    <a:lnTo>
                      <a:pt x="293" y="110"/>
                    </a:lnTo>
                    <a:lnTo>
                      <a:pt x="295" y="102"/>
                    </a:lnTo>
                    <a:lnTo>
                      <a:pt x="297" y="95"/>
                    </a:lnTo>
                    <a:lnTo>
                      <a:pt x="300" y="90"/>
                    </a:lnTo>
                    <a:lnTo>
                      <a:pt x="303" y="85"/>
                    </a:lnTo>
                    <a:lnTo>
                      <a:pt x="308" y="81"/>
                    </a:lnTo>
                    <a:lnTo>
                      <a:pt x="312" y="78"/>
                    </a:lnTo>
                    <a:lnTo>
                      <a:pt x="316" y="76"/>
                    </a:lnTo>
                    <a:lnTo>
                      <a:pt x="322" y="74"/>
                    </a:lnTo>
                    <a:lnTo>
                      <a:pt x="328" y="74"/>
                    </a:lnTo>
                    <a:close/>
                    <a:moveTo>
                      <a:pt x="327" y="89"/>
                    </a:moveTo>
                    <a:lnTo>
                      <a:pt x="324" y="89"/>
                    </a:lnTo>
                    <a:lnTo>
                      <a:pt x="321" y="91"/>
                    </a:lnTo>
                    <a:lnTo>
                      <a:pt x="318" y="92"/>
                    </a:lnTo>
                    <a:lnTo>
                      <a:pt x="316" y="95"/>
                    </a:lnTo>
                    <a:lnTo>
                      <a:pt x="314" y="97"/>
                    </a:lnTo>
                    <a:lnTo>
                      <a:pt x="312" y="102"/>
                    </a:lnTo>
                    <a:lnTo>
                      <a:pt x="311" y="106"/>
                    </a:lnTo>
                    <a:lnTo>
                      <a:pt x="310" y="111"/>
                    </a:lnTo>
                    <a:lnTo>
                      <a:pt x="308" y="117"/>
                    </a:lnTo>
                    <a:lnTo>
                      <a:pt x="308" y="124"/>
                    </a:lnTo>
                    <a:lnTo>
                      <a:pt x="308" y="132"/>
                    </a:lnTo>
                    <a:lnTo>
                      <a:pt x="308" y="140"/>
                    </a:lnTo>
                    <a:lnTo>
                      <a:pt x="308" y="147"/>
                    </a:lnTo>
                    <a:lnTo>
                      <a:pt x="308" y="154"/>
                    </a:lnTo>
                    <a:lnTo>
                      <a:pt x="308" y="161"/>
                    </a:lnTo>
                    <a:lnTo>
                      <a:pt x="310" y="166"/>
                    </a:lnTo>
                    <a:lnTo>
                      <a:pt x="311" y="172"/>
                    </a:lnTo>
                    <a:lnTo>
                      <a:pt x="312" y="176"/>
                    </a:lnTo>
                    <a:lnTo>
                      <a:pt x="314" y="179"/>
                    </a:lnTo>
                    <a:lnTo>
                      <a:pt x="316" y="183"/>
                    </a:lnTo>
                    <a:lnTo>
                      <a:pt x="318" y="185"/>
                    </a:lnTo>
                    <a:lnTo>
                      <a:pt x="321" y="187"/>
                    </a:lnTo>
                    <a:lnTo>
                      <a:pt x="324" y="187"/>
                    </a:lnTo>
                    <a:lnTo>
                      <a:pt x="327" y="188"/>
                    </a:lnTo>
                    <a:lnTo>
                      <a:pt x="330" y="187"/>
                    </a:lnTo>
                    <a:lnTo>
                      <a:pt x="333" y="187"/>
                    </a:lnTo>
                    <a:lnTo>
                      <a:pt x="335" y="185"/>
                    </a:lnTo>
                    <a:lnTo>
                      <a:pt x="338" y="182"/>
                    </a:lnTo>
                    <a:lnTo>
                      <a:pt x="340" y="179"/>
                    </a:lnTo>
                    <a:lnTo>
                      <a:pt x="341" y="176"/>
                    </a:lnTo>
                    <a:lnTo>
                      <a:pt x="342" y="171"/>
                    </a:lnTo>
                    <a:lnTo>
                      <a:pt x="344" y="166"/>
                    </a:lnTo>
                    <a:lnTo>
                      <a:pt x="345" y="160"/>
                    </a:lnTo>
                    <a:lnTo>
                      <a:pt x="346" y="153"/>
                    </a:lnTo>
                    <a:lnTo>
                      <a:pt x="346" y="147"/>
                    </a:lnTo>
                    <a:lnTo>
                      <a:pt x="346" y="139"/>
                    </a:lnTo>
                    <a:lnTo>
                      <a:pt x="346" y="131"/>
                    </a:lnTo>
                    <a:lnTo>
                      <a:pt x="346" y="123"/>
                    </a:lnTo>
                    <a:lnTo>
                      <a:pt x="345" y="117"/>
                    </a:lnTo>
                    <a:lnTo>
                      <a:pt x="344" y="111"/>
                    </a:lnTo>
                    <a:lnTo>
                      <a:pt x="342" y="106"/>
                    </a:lnTo>
                    <a:lnTo>
                      <a:pt x="341" y="102"/>
                    </a:lnTo>
                    <a:lnTo>
                      <a:pt x="340" y="97"/>
                    </a:lnTo>
                    <a:lnTo>
                      <a:pt x="338" y="95"/>
                    </a:lnTo>
                    <a:lnTo>
                      <a:pt x="335" y="92"/>
                    </a:lnTo>
                    <a:lnTo>
                      <a:pt x="333" y="91"/>
                    </a:lnTo>
                    <a:lnTo>
                      <a:pt x="330" y="89"/>
                    </a:lnTo>
                    <a:lnTo>
                      <a:pt x="327" y="89"/>
                    </a:lnTo>
                    <a:close/>
                    <a:moveTo>
                      <a:pt x="400" y="178"/>
                    </a:moveTo>
                    <a:lnTo>
                      <a:pt x="400" y="178"/>
                    </a:lnTo>
                    <a:lnTo>
                      <a:pt x="401" y="178"/>
                    </a:lnTo>
                    <a:lnTo>
                      <a:pt x="402" y="178"/>
                    </a:lnTo>
                    <a:lnTo>
                      <a:pt x="404" y="178"/>
                    </a:lnTo>
                    <a:lnTo>
                      <a:pt x="404" y="179"/>
                    </a:lnTo>
                    <a:lnTo>
                      <a:pt x="405" y="179"/>
                    </a:lnTo>
                    <a:lnTo>
                      <a:pt x="406" y="179"/>
                    </a:lnTo>
                    <a:lnTo>
                      <a:pt x="407" y="179"/>
                    </a:lnTo>
                    <a:lnTo>
                      <a:pt x="407" y="180"/>
                    </a:lnTo>
                    <a:lnTo>
                      <a:pt x="408" y="181"/>
                    </a:lnTo>
                    <a:lnTo>
                      <a:pt x="409" y="181"/>
                    </a:lnTo>
                    <a:lnTo>
                      <a:pt x="409" y="182"/>
                    </a:lnTo>
                    <a:lnTo>
                      <a:pt x="409" y="183"/>
                    </a:lnTo>
                    <a:lnTo>
                      <a:pt x="410" y="183"/>
                    </a:lnTo>
                    <a:lnTo>
                      <a:pt x="411" y="184"/>
                    </a:lnTo>
                    <a:lnTo>
                      <a:pt x="411" y="185"/>
                    </a:lnTo>
                    <a:lnTo>
                      <a:pt x="411" y="186"/>
                    </a:lnTo>
                    <a:lnTo>
                      <a:pt x="412" y="187"/>
                    </a:lnTo>
                    <a:lnTo>
                      <a:pt x="412" y="188"/>
                    </a:lnTo>
                    <a:lnTo>
                      <a:pt x="412" y="189"/>
                    </a:lnTo>
                    <a:lnTo>
                      <a:pt x="413" y="191"/>
                    </a:lnTo>
                    <a:lnTo>
                      <a:pt x="412" y="192"/>
                    </a:lnTo>
                    <a:lnTo>
                      <a:pt x="412" y="193"/>
                    </a:lnTo>
                    <a:lnTo>
                      <a:pt x="412" y="194"/>
                    </a:lnTo>
                    <a:lnTo>
                      <a:pt x="411" y="194"/>
                    </a:lnTo>
                    <a:lnTo>
                      <a:pt x="411" y="195"/>
                    </a:lnTo>
                    <a:lnTo>
                      <a:pt x="411" y="196"/>
                    </a:lnTo>
                    <a:lnTo>
                      <a:pt x="410" y="197"/>
                    </a:lnTo>
                    <a:lnTo>
                      <a:pt x="409" y="198"/>
                    </a:lnTo>
                    <a:lnTo>
                      <a:pt x="409" y="200"/>
                    </a:lnTo>
                    <a:lnTo>
                      <a:pt x="408" y="200"/>
                    </a:lnTo>
                    <a:lnTo>
                      <a:pt x="407" y="200"/>
                    </a:lnTo>
                    <a:lnTo>
                      <a:pt x="406" y="201"/>
                    </a:lnTo>
                    <a:lnTo>
                      <a:pt x="405" y="201"/>
                    </a:lnTo>
                    <a:lnTo>
                      <a:pt x="404" y="202"/>
                    </a:lnTo>
                    <a:lnTo>
                      <a:pt x="402" y="202"/>
                    </a:lnTo>
                    <a:lnTo>
                      <a:pt x="401" y="202"/>
                    </a:lnTo>
                    <a:lnTo>
                      <a:pt x="400" y="202"/>
                    </a:lnTo>
                    <a:lnTo>
                      <a:pt x="398" y="202"/>
                    </a:lnTo>
                    <a:lnTo>
                      <a:pt x="397" y="202"/>
                    </a:lnTo>
                    <a:lnTo>
                      <a:pt x="396" y="202"/>
                    </a:lnTo>
                    <a:lnTo>
                      <a:pt x="395" y="202"/>
                    </a:lnTo>
                    <a:lnTo>
                      <a:pt x="394" y="201"/>
                    </a:lnTo>
                    <a:lnTo>
                      <a:pt x="393" y="200"/>
                    </a:lnTo>
                    <a:lnTo>
                      <a:pt x="392" y="200"/>
                    </a:lnTo>
                    <a:lnTo>
                      <a:pt x="391" y="200"/>
                    </a:lnTo>
                    <a:lnTo>
                      <a:pt x="390" y="198"/>
                    </a:lnTo>
                    <a:lnTo>
                      <a:pt x="389" y="198"/>
                    </a:lnTo>
                    <a:lnTo>
                      <a:pt x="389" y="197"/>
                    </a:lnTo>
                    <a:lnTo>
                      <a:pt x="389" y="196"/>
                    </a:lnTo>
                    <a:lnTo>
                      <a:pt x="388" y="195"/>
                    </a:lnTo>
                    <a:lnTo>
                      <a:pt x="388" y="194"/>
                    </a:lnTo>
                    <a:lnTo>
                      <a:pt x="388" y="193"/>
                    </a:lnTo>
                    <a:lnTo>
                      <a:pt x="388" y="192"/>
                    </a:lnTo>
                    <a:lnTo>
                      <a:pt x="388" y="191"/>
                    </a:lnTo>
                    <a:lnTo>
                      <a:pt x="388" y="190"/>
                    </a:lnTo>
                    <a:lnTo>
                      <a:pt x="388" y="189"/>
                    </a:lnTo>
                    <a:lnTo>
                      <a:pt x="388" y="188"/>
                    </a:lnTo>
                    <a:lnTo>
                      <a:pt x="388" y="187"/>
                    </a:lnTo>
                    <a:lnTo>
                      <a:pt x="388" y="186"/>
                    </a:lnTo>
                    <a:lnTo>
                      <a:pt x="388" y="185"/>
                    </a:lnTo>
                    <a:lnTo>
                      <a:pt x="389" y="185"/>
                    </a:lnTo>
                    <a:lnTo>
                      <a:pt x="389" y="184"/>
                    </a:lnTo>
                    <a:lnTo>
                      <a:pt x="389" y="183"/>
                    </a:lnTo>
                    <a:lnTo>
                      <a:pt x="390" y="182"/>
                    </a:lnTo>
                    <a:lnTo>
                      <a:pt x="391" y="181"/>
                    </a:lnTo>
                    <a:lnTo>
                      <a:pt x="392" y="181"/>
                    </a:lnTo>
                    <a:lnTo>
                      <a:pt x="392" y="180"/>
                    </a:lnTo>
                    <a:lnTo>
                      <a:pt x="393" y="179"/>
                    </a:lnTo>
                    <a:lnTo>
                      <a:pt x="394" y="179"/>
                    </a:lnTo>
                    <a:lnTo>
                      <a:pt x="395" y="179"/>
                    </a:lnTo>
                    <a:lnTo>
                      <a:pt x="396" y="178"/>
                    </a:lnTo>
                    <a:lnTo>
                      <a:pt x="397" y="178"/>
                    </a:lnTo>
                    <a:lnTo>
                      <a:pt x="398" y="178"/>
                    </a:lnTo>
                    <a:lnTo>
                      <a:pt x="400" y="17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grpSp>
      </p:grpSp>
      <p:sp>
        <p:nvSpPr>
          <p:cNvPr id="122913" name="Rectangle 33"/>
          <p:cNvSpPr>
            <a:spLocks noChangeArrowheads="1"/>
          </p:cNvSpPr>
          <p:nvPr/>
        </p:nvSpPr>
        <p:spPr bwMode="auto">
          <a:xfrm>
            <a:off x="0" y="476250"/>
            <a:ext cx="9144000" cy="1008063"/>
          </a:xfrm>
          <a:prstGeom prst="rect">
            <a:avLst/>
          </a:prstGeom>
          <a:noFill/>
          <a:ln w="9525">
            <a:noFill/>
            <a:miter lim="800000"/>
            <a:headEnd/>
            <a:tailEnd/>
          </a:ln>
          <a:effectLst/>
        </p:spPr>
        <p:txBody>
          <a:bodyPr anchor="ctr" anchorCtr="1"/>
          <a:lstStyle/>
          <a:p>
            <a:pPr algn="ctr">
              <a:defRPr/>
            </a:pPr>
            <a:r>
              <a:rPr lang="sl-SI" sz="2400" b="1" i="1" dirty="0" smtClean="0">
                <a:solidFill>
                  <a:srgbClr val="99CC00"/>
                </a:solidFill>
                <a:latin typeface="Times New Roman" pitchFamily="18" charset="0"/>
                <a:cs typeface="+mn-cs"/>
              </a:rPr>
              <a:t>Industrijska plinska turbina</a:t>
            </a:r>
            <a:endParaRPr lang="sl-SI" sz="2400" b="1" i="1" dirty="0">
              <a:solidFill>
                <a:srgbClr val="99CC00"/>
              </a:solidFill>
              <a:latin typeface="Times New Roman" pitchFamily="18" charset="0"/>
              <a:cs typeface="+mn-cs"/>
            </a:endParaRPr>
          </a:p>
        </p:txBody>
      </p:sp>
      <p:sp>
        <p:nvSpPr>
          <p:cNvPr id="8198" name="Rectangle 34"/>
          <p:cNvSpPr>
            <a:spLocks noChangeArrowheads="1"/>
          </p:cNvSpPr>
          <p:nvPr/>
        </p:nvSpPr>
        <p:spPr bwMode="auto">
          <a:xfrm>
            <a:off x="179388" y="1125538"/>
            <a:ext cx="8964612" cy="508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9388" lvl="1">
              <a:lnSpc>
                <a:spcPct val="80000"/>
              </a:lnSpc>
              <a:spcBef>
                <a:spcPct val="20000"/>
              </a:spcBef>
              <a:buFont typeface="Wingdings" pitchFamily="2" charset="2"/>
              <a:buNone/>
              <a:tabLst>
                <a:tab pos="85725" algn="l"/>
              </a:tabLst>
            </a:pPr>
            <a:endParaRPr lang="sk-SK" b="1">
              <a:solidFill>
                <a:schemeClr val="bg1"/>
              </a:solidFill>
              <a:latin typeface="Times New Roman" pitchFamily="18" charset="0"/>
            </a:endParaRPr>
          </a:p>
          <a:p>
            <a:pPr>
              <a:lnSpc>
                <a:spcPct val="80000"/>
              </a:lnSpc>
              <a:spcBef>
                <a:spcPct val="20000"/>
              </a:spcBef>
              <a:tabLst>
                <a:tab pos="85725" algn="l"/>
              </a:tabLst>
            </a:pPr>
            <a:r>
              <a:rPr lang="sk-SK" sz="2000" i="1">
                <a:solidFill>
                  <a:srgbClr val="FFFF00"/>
                </a:solidFill>
                <a:latin typeface="Times New Roman" pitchFamily="18" charset="0"/>
              </a:rPr>
              <a:t>	</a:t>
            </a:r>
            <a:endParaRPr lang="sk-SK" sz="2000" i="1">
              <a:solidFill>
                <a:schemeClr val="bg1"/>
              </a:solidFill>
              <a:latin typeface="Times New Roman" pitchFamily="18" charset="0"/>
            </a:endParaRPr>
          </a:p>
        </p:txBody>
      </p:sp>
      <p:pic>
        <p:nvPicPr>
          <p:cNvPr id="44" name="Slika 43"/>
          <p:cNvPicPr/>
          <p:nvPr/>
        </p:nvPicPr>
        <p:blipFill>
          <a:blip r:embed="rId3"/>
          <a:stretch>
            <a:fillRect/>
          </a:stretch>
        </p:blipFill>
        <p:spPr>
          <a:xfrm>
            <a:off x="1440902" y="1484313"/>
            <a:ext cx="6262196" cy="4031307"/>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ChangeArrowheads="1"/>
          </p:cNvSpPr>
          <p:nvPr/>
        </p:nvSpPr>
        <p:spPr bwMode="auto">
          <a:xfrm>
            <a:off x="244475" y="2705100"/>
            <a:ext cx="86614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sl-SI"/>
          </a:p>
        </p:txBody>
      </p:sp>
      <p:sp>
        <p:nvSpPr>
          <p:cNvPr id="10243" name="Rectangle 3"/>
          <p:cNvSpPr>
            <a:spLocks noChangeArrowheads="1"/>
          </p:cNvSpPr>
          <p:nvPr/>
        </p:nvSpPr>
        <p:spPr bwMode="auto">
          <a:xfrm>
            <a:off x="244475" y="2705100"/>
            <a:ext cx="86614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endParaRPr lang="sl-SI"/>
          </a:p>
        </p:txBody>
      </p:sp>
      <p:grpSp>
        <p:nvGrpSpPr>
          <p:cNvPr id="10244" name="Group 4"/>
          <p:cNvGrpSpPr>
            <a:grpSpLocks/>
          </p:cNvGrpSpPr>
          <p:nvPr/>
        </p:nvGrpSpPr>
        <p:grpSpPr bwMode="auto">
          <a:xfrm>
            <a:off x="34925" y="71438"/>
            <a:ext cx="2000250" cy="620712"/>
            <a:chOff x="458" y="136"/>
            <a:chExt cx="1260" cy="391"/>
          </a:xfrm>
        </p:grpSpPr>
        <p:grpSp>
          <p:nvGrpSpPr>
            <p:cNvPr id="10255" name="Group 5"/>
            <p:cNvGrpSpPr>
              <a:grpSpLocks/>
            </p:cNvGrpSpPr>
            <p:nvPr/>
          </p:nvGrpSpPr>
          <p:grpSpPr bwMode="auto">
            <a:xfrm>
              <a:off x="458" y="136"/>
              <a:ext cx="335" cy="391"/>
              <a:chOff x="115" y="120"/>
              <a:chExt cx="704" cy="860"/>
            </a:xfrm>
          </p:grpSpPr>
          <p:sp>
            <p:nvSpPr>
              <p:cNvPr id="10260" name="Freeform 6"/>
              <p:cNvSpPr>
                <a:spLocks/>
              </p:cNvSpPr>
              <p:nvPr/>
            </p:nvSpPr>
            <p:spPr bwMode="auto">
              <a:xfrm>
                <a:off x="115" y="289"/>
                <a:ext cx="307" cy="306"/>
              </a:xfrm>
              <a:custGeom>
                <a:avLst/>
                <a:gdLst>
                  <a:gd name="T0" fmla="*/ 0 w 890"/>
                  <a:gd name="T1" fmla="*/ 0 h 889"/>
                  <a:gd name="T2" fmla="*/ 0 w 890"/>
                  <a:gd name="T3" fmla="*/ 0 h 889"/>
                  <a:gd name="T4" fmla="*/ 0 w 890"/>
                  <a:gd name="T5" fmla="*/ 0 h 889"/>
                  <a:gd name="T6" fmla="*/ 0 w 890"/>
                  <a:gd name="T7" fmla="*/ 0 h 889"/>
                  <a:gd name="T8" fmla="*/ 0 w 890"/>
                  <a:gd name="T9" fmla="*/ 0 h 889"/>
                  <a:gd name="T10" fmla="*/ 0 w 890"/>
                  <a:gd name="T11" fmla="*/ 0 h 889"/>
                  <a:gd name="T12" fmla="*/ 0 w 890"/>
                  <a:gd name="T13" fmla="*/ 0 h 889"/>
                  <a:gd name="T14" fmla="*/ 0 w 890"/>
                  <a:gd name="T15" fmla="*/ 0 h 889"/>
                  <a:gd name="T16" fmla="*/ 0 w 890"/>
                  <a:gd name="T17" fmla="*/ 0 h 889"/>
                  <a:gd name="T18" fmla="*/ 0 w 890"/>
                  <a:gd name="T19" fmla="*/ 0 h 889"/>
                  <a:gd name="T20" fmla="*/ 0 w 890"/>
                  <a:gd name="T21" fmla="*/ 0 h 889"/>
                  <a:gd name="T22" fmla="*/ 0 w 890"/>
                  <a:gd name="T23" fmla="*/ 0 h 889"/>
                  <a:gd name="T24" fmla="*/ 0 w 890"/>
                  <a:gd name="T25" fmla="*/ 0 h 889"/>
                  <a:gd name="T26" fmla="*/ 0 w 890"/>
                  <a:gd name="T27" fmla="*/ 0 h 889"/>
                  <a:gd name="T28" fmla="*/ 0 w 890"/>
                  <a:gd name="T29" fmla="*/ 0 h 889"/>
                  <a:gd name="T30" fmla="*/ 0 w 890"/>
                  <a:gd name="T31" fmla="*/ 0 h 889"/>
                  <a:gd name="T32" fmla="*/ 0 w 890"/>
                  <a:gd name="T33" fmla="*/ 0 h 889"/>
                  <a:gd name="T34" fmla="*/ 0 w 890"/>
                  <a:gd name="T35" fmla="*/ 0 h 889"/>
                  <a:gd name="T36" fmla="*/ 0 w 890"/>
                  <a:gd name="T37" fmla="*/ 0 h 889"/>
                  <a:gd name="T38" fmla="*/ 0 w 890"/>
                  <a:gd name="T39" fmla="*/ 0 h 889"/>
                  <a:gd name="T40" fmla="*/ 0 w 890"/>
                  <a:gd name="T41" fmla="*/ 0 h 889"/>
                  <a:gd name="T42" fmla="*/ 0 w 890"/>
                  <a:gd name="T43" fmla="*/ 0 h 889"/>
                  <a:gd name="T44" fmla="*/ 0 w 890"/>
                  <a:gd name="T45" fmla="*/ 0 h 889"/>
                  <a:gd name="T46" fmla="*/ 0 w 890"/>
                  <a:gd name="T47" fmla="*/ 0 h 889"/>
                  <a:gd name="T48" fmla="*/ 0 w 890"/>
                  <a:gd name="T49" fmla="*/ 0 h 889"/>
                  <a:gd name="T50" fmla="*/ 0 w 890"/>
                  <a:gd name="T51" fmla="*/ 0 h 889"/>
                  <a:gd name="T52" fmla="*/ 0 w 890"/>
                  <a:gd name="T53" fmla="*/ 0 h 889"/>
                  <a:gd name="T54" fmla="*/ 0 w 890"/>
                  <a:gd name="T55" fmla="*/ 0 h 889"/>
                  <a:gd name="T56" fmla="*/ 0 w 890"/>
                  <a:gd name="T57" fmla="*/ 0 h 889"/>
                  <a:gd name="T58" fmla="*/ 0 w 890"/>
                  <a:gd name="T59" fmla="*/ 0 h 889"/>
                  <a:gd name="T60" fmla="*/ 0 w 890"/>
                  <a:gd name="T61" fmla="*/ 0 h 889"/>
                  <a:gd name="T62" fmla="*/ 0 w 890"/>
                  <a:gd name="T63" fmla="*/ 0 h 889"/>
                  <a:gd name="T64" fmla="*/ 0 w 890"/>
                  <a:gd name="T65" fmla="*/ 0 h 889"/>
                  <a:gd name="T66" fmla="*/ 0 w 890"/>
                  <a:gd name="T67" fmla="*/ 0 h 889"/>
                  <a:gd name="T68" fmla="*/ 0 w 890"/>
                  <a:gd name="T69" fmla="*/ 0 h 889"/>
                  <a:gd name="T70" fmla="*/ 0 w 890"/>
                  <a:gd name="T71" fmla="*/ 0 h 889"/>
                  <a:gd name="T72" fmla="*/ 0 w 890"/>
                  <a:gd name="T73" fmla="*/ 0 h 889"/>
                  <a:gd name="T74" fmla="*/ 0 w 890"/>
                  <a:gd name="T75" fmla="*/ 0 h 889"/>
                  <a:gd name="T76" fmla="*/ 0 w 890"/>
                  <a:gd name="T77" fmla="*/ 0 h 889"/>
                  <a:gd name="T78" fmla="*/ 0 w 890"/>
                  <a:gd name="T79" fmla="*/ 0 h 889"/>
                  <a:gd name="T80" fmla="*/ 0 w 890"/>
                  <a:gd name="T81" fmla="*/ 0 h 889"/>
                  <a:gd name="T82" fmla="*/ 0 w 890"/>
                  <a:gd name="T83" fmla="*/ 0 h 889"/>
                  <a:gd name="T84" fmla="*/ 0 w 890"/>
                  <a:gd name="T85" fmla="*/ 0 h 889"/>
                  <a:gd name="T86" fmla="*/ 0 w 890"/>
                  <a:gd name="T87" fmla="*/ 0 h 889"/>
                  <a:gd name="T88" fmla="*/ 0 w 890"/>
                  <a:gd name="T89" fmla="*/ 0 h 889"/>
                  <a:gd name="T90" fmla="*/ 0 w 890"/>
                  <a:gd name="T91" fmla="*/ 0 h 889"/>
                  <a:gd name="T92" fmla="*/ 0 w 890"/>
                  <a:gd name="T93" fmla="*/ 0 h 889"/>
                  <a:gd name="T94" fmla="*/ 0 w 890"/>
                  <a:gd name="T95" fmla="*/ 0 h 889"/>
                  <a:gd name="T96" fmla="*/ 0 w 890"/>
                  <a:gd name="T97" fmla="*/ 0 h 889"/>
                  <a:gd name="T98" fmla="*/ 0 w 890"/>
                  <a:gd name="T99" fmla="*/ 0 h 88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890"/>
                  <a:gd name="T151" fmla="*/ 0 h 889"/>
                  <a:gd name="T152" fmla="*/ 890 w 890"/>
                  <a:gd name="T153" fmla="*/ 889 h 88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890" h="889">
                    <a:moveTo>
                      <a:pt x="890" y="445"/>
                    </a:moveTo>
                    <a:lnTo>
                      <a:pt x="887" y="385"/>
                    </a:lnTo>
                    <a:lnTo>
                      <a:pt x="874" y="328"/>
                    </a:lnTo>
                    <a:lnTo>
                      <a:pt x="855" y="273"/>
                    </a:lnTo>
                    <a:lnTo>
                      <a:pt x="829" y="221"/>
                    </a:lnTo>
                    <a:lnTo>
                      <a:pt x="797" y="174"/>
                    </a:lnTo>
                    <a:lnTo>
                      <a:pt x="760" y="131"/>
                    </a:lnTo>
                    <a:lnTo>
                      <a:pt x="717" y="94"/>
                    </a:lnTo>
                    <a:lnTo>
                      <a:pt x="669" y="62"/>
                    </a:lnTo>
                    <a:lnTo>
                      <a:pt x="618" y="36"/>
                    </a:lnTo>
                    <a:lnTo>
                      <a:pt x="564" y="17"/>
                    </a:lnTo>
                    <a:lnTo>
                      <a:pt x="506" y="4"/>
                    </a:lnTo>
                    <a:lnTo>
                      <a:pt x="445" y="0"/>
                    </a:lnTo>
                    <a:lnTo>
                      <a:pt x="385" y="4"/>
                    </a:lnTo>
                    <a:lnTo>
                      <a:pt x="328" y="17"/>
                    </a:lnTo>
                    <a:lnTo>
                      <a:pt x="273" y="36"/>
                    </a:lnTo>
                    <a:lnTo>
                      <a:pt x="221" y="62"/>
                    </a:lnTo>
                    <a:lnTo>
                      <a:pt x="174" y="94"/>
                    </a:lnTo>
                    <a:lnTo>
                      <a:pt x="131" y="131"/>
                    </a:lnTo>
                    <a:lnTo>
                      <a:pt x="94" y="174"/>
                    </a:lnTo>
                    <a:lnTo>
                      <a:pt x="62" y="221"/>
                    </a:lnTo>
                    <a:lnTo>
                      <a:pt x="36" y="273"/>
                    </a:lnTo>
                    <a:lnTo>
                      <a:pt x="17" y="328"/>
                    </a:lnTo>
                    <a:lnTo>
                      <a:pt x="4" y="385"/>
                    </a:lnTo>
                    <a:lnTo>
                      <a:pt x="0" y="445"/>
                    </a:lnTo>
                    <a:lnTo>
                      <a:pt x="4" y="506"/>
                    </a:lnTo>
                    <a:lnTo>
                      <a:pt x="17" y="563"/>
                    </a:lnTo>
                    <a:lnTo>
                      <a:pt x="36" y="618"/>
                    </a:lnTo>
                    <a:lnTo>
                      <a:pt x="62" y="669"/>
                    </a:lnTo>
                    <a:lnTo>
                      <a:pt x="94" y="716"/>
                    </a:lnTo>
                    <a:lnTo>
                      <a:pt x="131" y="759"/>
                    </a:lnTo>
                    <a:lnTo>
                      <a:pt x="174" y="796"/>
                    </a:lnTo>
                    <a:lnTo>
                      <a:pt x="221" y="828"/>
                    </a:lnTo>
                    <a:lnTo>
                      <a:pt x="273" y="853"/>
                    </a:lnTo>
                    <a:lnTo>
                      <a:pt x="328" y="872"/>
                    </a:lnTo>
                    <a:lnTo>
                      <a:pt x="385" y="885"/>
                    </a:lnTo>
                    <a:lnTo>
                      <a:pt x="445" y="889"/>
                    </a:lnTo>
                    <a:lnTo>
                      <a:pt x="506" y="885"/>
                    </a:lnTo>
                    <a:lnTo>
                      <a:pt x="564" y="872"/>
                    </a:lnTo>
                    <a:lnTo>
                      <a:pt x="618" y="853"/>
                    </a:lnTo>
                    <a:lnTo>
                      <a:pt x="669" y="827"/>
                    </a:lnTo>
                    <a:lnTo>
                      <a:pt x="717" y="796"/>
                    </a:lnTo>
                    <a:lnTo>
                      <a:pt x="760" y="759"/>
                    </a:lnTo>
                    <a:lnTo>
                      <a:pt x="797" y="716"/>
                    </a:lnTo>
                    <a:lnTo>
                      <a:pt x="829" y="669"/>
                    </a:lnTo>
                    <a:lnTo>
                      <a:pt x="855" y="618"/>
                    </a:lnTo>
                    <a:lnTo>
                      <a:pt x="874" y="563"/>
                    </a:lnTo>
                    <a:lnTo>
                      <a:pt x="887" y="506"/>
                    </a:lnTo>
                    <a:lnTo>
                      <a:pt x="890" y="445"/>
                    </a:lnTo>
                    <a:close/>
                  </a:path>
                </a:pathLst>
              </a:custGeom>
              <a:solidFill>
                <a:srgbClr val="7FFF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10261" name="Freeform 7"/>
              <p:cNvSpPr>
                <a:spLocks/>
              </p:cNvSpPr>
              <p:nvPr/>
            </p:nvSpPr>
            <p:spPr bwMode="auto">
              <a:xfrm>
                <a:off x="123" y="294"/>
                <a:ext cx="293" cy="290"/>
              </a:xfrm>
              <a:custGeom>
                <a:avLst/>
                <a:gdLst>
                  <a:gd name="T0" fmla="*/ 0 w 850"/>
                  <a:gd name="T1" fmla="*/ 0 h 848"/>
                  <a:gd name="T2" fmla="*/ 0 w 850"/>
                  <a:gd name="T3" fmla="*/ 0 h 848"/>
                  <a:gd name="T4" fmla="*/ 0 w 850"/>
                  <a:gd name="T5" fmla="*/ 0 h 848"/>
                  <a:gd name="T6" fmla="*/ 0 w 850"/>
                  <a:gd name="T7" fmla="*/ 0 h 848"/>
                  <a:gd name="T8" fmla="*/ 0 w 850"/>
                  <a:gd name="T9" fmla="*/ 0 h 848"/>
                  <a:gd name="T10" fmla="*/ 0 w 850"/>
                  <a:gd name="T11" fmla="*/ 0 h 848"/>
                  <a:gd name="T12" fmla="*/ 0 w 850"/>
                  <a:gd name="T13" fmla="*/ 0 h 848"/>
                  <a:gd name="T14" fmla="*/ 0 w 850"/>
                  <a:gd name="T15" fmla="*/ 0 h 848"/>
                  <a:gd name="T16" fmla="*/ 0 w 850"/>
                  <a:gd name="T17" fmla="*/ 0 h 848"/>
                  <a:gd name="T18" fmla="*/ 0 w 850"/>
                  <a:gd name="T19" fmla="*/ 0 h 848"/>
                  <a:gd name="T20" fmla="*/ 0 w 850"/>
                  <a:gd name="T21" fmla="*/ 0 h 848"/>
                  <a:gd name="T22" fmla="*/ 0 w 850"/>
                  <a:gd name="T23" fmla="*/ 0 h 848"/>
                  <a:gd name="T24" fmla="*/ 0 w 850"/>
                  <a:gd name="T25" fmla="*/ 0 h 848"/>
                  <a:gd name="T26" fmla="*/ 0 w 850"/>
                  <a:gd name="T27" fmla="*/ 0 h 848"/>
                  <a:gd name="T28" fmla="*/ 0 w 850"/>
                  <a:gd name="T29" fmla="*/ 0 h 848"/>
                  <a:gd name="T30" fmla="*/ 0 w 850"/>
                  <a:gd name="T31" fmla="*/ 0 h 848"/>
                  <a:gd name="T32" fmla="*/ 0 w 850"/>
                  <a:gd name="T33" fmla="*/ 0 h 848"/>
                  <a:gd name="T34" fmla="*/ 0 w 850"/>
                  <a:gd name="T35" fmla="*/ 0 h 848"/>
                  <a:gd name="T36" fmla="*/ 0 w 850"/>
                  <a:gd name="T37" fmla="*/ 0 h 848"/>
                  <a:gd name="T38" fmla="*/ 0 w 850"/>
                  <a:gd name="T39" fmla="*/ 0 h 848"/>
                  <a:gd name="T40" fmla="*/ 0 w 850"/>
                  <a:gd name="T41" fmla="*/ 0 h 848"/>
                  <a:gd name="T42" fmla="*/ 0 w 850"/>
                  <a:gd name="T43" fmla="*/ 0 h 848"/>
                  <a:gd name="T44" fmla="*/ 0 w 850"/>
                  <a:gd name="T45" fmla="*/ 0 h 848"/>
                  <a:gd name="T46" fmla="*/ 0 w 850"/>
                  <a:gd name="T47" fmla="*/ 0 h 848"/>
                  <a:gd name="T48" fmla="*/ 0 w 850"/>
                  <a:gd name="T49" fmla="*/ 0 h 848"/>
                  <a:gd name="T50" fmla="*/ 0 w 850"/>
                  <a:gd name="T51" fmla="*/ 0 h 848"/>
                  <a:gd name="T52" fmla="*/ 0 w 850"/>
                  <a:gd name="T53" fmla="*/ 0 h 848"/>
                  <a:gd name="T54" fmla="*/ 0 w 850"/>
                  <a:gd name="T55" fmla="*/ 0 h 848"/>
                  <a:gd name="T56" fmla="*/ 0 w 850"/>
                  <a:gd name="T57" fmla="*/ 0 h 848"/>
                  <a:gd name="T58" fmla="*/ 0 w 850"/>
                  <a:gd name="T59" fmla="*/ 0 h 848"/>
                  <a:gd name="T60" fmla="*/ 0 w 850"/>
                  <a:gd name="T61" fmla="*/ 0 h 848"/>
                  <a:gd name="T62" fmla="*/ 0 w 850"/>
                  <a:gd name="T63" fmla="*/ 0 h 848"/>
                  <a:gd name="T64" fmla="*/ 0 w 850"/>
                  <a:gd name="T65" fmla="*/ 0 h 848"/>
                  <a:gd name="T66" fmla="*/ 0 w 850"/>
                  <a:gd name="T67" fmla="*/ 0 h 848"/>
                  <a:gd name="T68" fmla="*/ 0 w 850"/>
                  <a:gd name="T69" fmla="*/ 0 h 848"/>
                  <a:gd name="T70" fmla="*/ 0 w 850"/>
                  <a:gd name="T71" fmla="*/ 0 h 848"/>
                  <a:gd name="T72" fmla="*/ 0 w 850"/>
                  <a:gd name="T73" fmla="*/ 0 h 848"/>
                  <a:gd name="T74" fmla="*/ 0 w 850"/>
                  <a:gd name="T75" fmla="*/ 0 h 848"/>
                  <a:gd name="T76" fmla="*/ 0 w 850"/>
                  <a:gd name="T77" fmla="*/ 0 h 848"/>
                  <a:gd name="T78" fmla="*/ 0 w 850"/>
                  <a:gd name="T79" fmla="*/ 0 h 848"/>
                  <a:gd name="T80" fmla="*/ 0 w 850"/>
                  <a:gd name="T81" fmla="*/ 0 h 848"/>
                  <a:gd name="T82" fmla="*/ 0 w 850"/>
                  <a:gd name="T83" fmla="*/ 0 h 848"/>
                  <a:gd name="T84" fmla="*/ 0 w 850"/>
                  <a:gd name="T85" fmla="*/ 0 h 848"/>
                  <a:gd name="T86" fmla="*/ 0 w 850"/>
                  <a:gd name="T87" fmla="*/ 0 h 848"/>
                  <a:gd name="T88" fmla="*/ 0 w 850"/>
                  <a:gd name="T89" fmla="*/ 0 h 848"/>
                  <a:gd name="T90" fmla="*/ 0 w 850"/>
                  <a:gd name="T91" fmla="*/ 0 h 848"/>
                  <a:gd name="T92" fmla="*/ 0 w 850"/>
                  <a:gd name="T93" fmla="*/ 0 h 848"/>
                  <a:gd name="T94" fmla="*/ 0 w 850"/>
                  <a:gd name="T95" fmla="*/ 0 h 848"/>
                  <a:gd name="T96" fmla="*/ 0 w 850"/>
                  <a:gd name="T97" fmla="*/ 0 h 848"/>
                  <a:gd name="T98" fmla="*/ 0 w 850"/>
                  <a:gd name="T99" fmla="*/ 0 h 84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850"/>
                  <a:gd name="T151" fmla="*/ 0 h 848"/>
                  <a:gd name="T152" fmla="*/ 850 w 850"/>
                  <a:gd name="T153" fmla="*/ 848 h 84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850" h="848">
                    <a:moveTo>
                      <a:pt x="425" y="0"/>
                    </a:moveTo>
                    <a:lnTo>
                      <a:pt x="482" y="4"/>
                    </a:lnTo>
                    <a:lnTo>
                      <a:pt x="538" y="16"/>
                    </a:lnTo>
                    <a:lnTo>
                      <a:pt x="590" y="34"/>
                    </a:lnTo>
                    <a:lnTo>
                      <a:pt x="639" y="59"/>
                    </a:lnTo>
                    <a:lnTo>
                      <a:pt x="684" y="89"/>
                    </a:lnTo>
                    <a:lnTo>
                      <a:pt x="725" y="125"/>
                    </a:lnTo>
                    <a:lnTo>
                      <a:pt x="762" y="166"/>
                    </a:lnTo>
                    <a:lnTo>
                      <a:pt x="792" y="211"/>
                    </a:lnTo>
                    <a:lnTo>
                      <a:pt x="817" y="260"/>
                    </a:lnTo>
                    <a:lnTo>
                      <a:pt x="835" y="312"/>
                    </a:lnTo>
                    <a:lnTo>
                      <a:pt x="847" y="367"/>
                    </a:lnTo>
                    <a:lnTo>
                      <a:pt x="850" y="424"/>
                    </a:lnTo>
                    <a:lnTo>
                      <a:pt x="847" y="481"/>
                    </a:lnTo>
                    <a:lnTo>
                      <a:pt x="835" y="537"/>
                    </a:lnTo>
                    <a:lnTo>
                      <a:pt x="817" y="589"/>
                    </a:lnTo>
                    <a:lnTo>
                      <a:pt x="792" y="637"/>
                    </a:lnTo>
                    <a:lnTo>
                      <a:pt x="762" y="683"/>
                    </a:lnTo>
                    <a:lnTo>
                      <a:pt x="725" y="723"/>
                    </a:lnTo>
                    <a:lnTo>
                      <a:pt x="684" y="759"/>
                    </a:lnTo>
                    <a:lnTo>
                      <a:pt x="639" y="790"/>
                    </a:lnTo>
                    <a:lnTo>
                      <a:pt x="590" y="814"/>
                    </a:lnTo>
                    <a:lnTo>
                      <a:pt x="538" y="833"/>
                    </a:lnTo>
                    <a:lnTo>
                      <a:pt x="482" y="844"/>
                    </a:lnTo>
                    <a:lnTo>
                      <a:pt x="425" y="848"/>
                    </a:lnTo>
                    <a:lnTo>
                      <a:pt x="368" y="844"/>
                    </a:lnTo>
                    <a:lnTo>
                      <a:pt x="313" y="833"/>
                    </a:lnTo>
                    <a:lnTo>
                      <a:pt x="261" y="814"/>
                    </a:lnTo>
                    <a:lnTo>
                      <a:pt x="212" y="790"/>
                    </a:lnTo>
                    <a:lnTo>
                      <a:pt x="167" y="759"/>
                    </a:lnTo>
                    <a:lnTo>
                      <a:pt x="126" y="723"/>
                    </a:lnTo>
                    <a:lnTo>
                      <a:pt x="90" y="683"/>
                    </a:lnTo>
                    <a:lnTo>
                      <a:pt x="59" y="637"/>
                    </a:lnTo>
                    <a:lnTo>
                      <a:pt x="34" y="589"/>
                    </a:lnTo>
                    <a:lnTo>
                      <a:pt x="16" y="537"/>
                    </a:lnTo>
                    <a:lnTo>
                      <a:pt x="4" y="481"/>
                    </a:lnTo>
                    <a:lnTo>
                      <a:pt x="0" y="424"/>
                    </a:lnTo>
                    <a:lnTo>
                      <a:pt x="4" y="367"/>
                    </a:lnTo>
                    <a:lnTo>
                      <a:pt x="16" y="312"/>
                    </a:lnTo>
                    <a:lnTo>
                      <a:pt x="34" y="260"/>
                    </a:lnTo>
                    <a:lnTo>
                      <a:pt x="59" y="211"/>
                    </a:lnTo>
                    <a:lnTo>
                      <a:pt x="90" y="166"/>
                    </a:lnTo>
                    <a:lnTo>
                      <a:pt x="126" y="125"/>
                    </a:lnTo>
                    <a:lnTo>
                      <a:pt x="167" y="89"/>
                    </a:lnTo>
                    <a:lnTo>
                      <a:pt x="212" y="59"/>
                    </a:lnTo>
                    <a:lnTo>
                      <a:pt x="261" y="34"/>
                    </a:lnTo>
                    <a:lnTo>
                      <a:pt x="313" y="16"/>
                    </a:lnTo>
                    <a:lnTo>
                      <a:pt x="368" y="4"/>
                    </a:lnTo>
                    <a:lnTo>
                      <a:pt x="425" y="0"/>
                    </a:lnTo>
                    <a:close/>
                  </a:path>
                </a:pathLst>
              </a:custGeom>
              <a:solidFill>
                <a:srgbClr val="85FFC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10262" name="Freeform 8"/>
              <p:cNvSpPr>
                <a:spLocks/>
              </p:cNvSpPr>
              <p:nvPr/>
            </p:nvSpPr>
            <p:spPr bwMode="auto">
              <a:xfrm>
                <a:off x="132" y="298"/>
                <a:ext cx="277" cy="277"/>
              </a:xfrm>
              <a:custGeom>
                <a:avLst/>
                <a:gdLst>
                  <a:gd name="T0" fmla="*/ 0 w 808"/>
                  <a:gd name="T1" fmla="*/ 0 h 806"/>
                  <a:gd name="T2" fmla="*/ 0 w 808"/>
                  <a:gd name="T3" fmla="*/ 0 h 806"/>
                  <a:gd name="T4" fmla="*/ 0 w 808"/>
                  <a:gd name="T5" fmla="*/ 0 h 806"/>
                  <a:gd name="T6" fmla="*/ 0 w 808"/>
                  <a:gd name="T7" fmla="*/ 0 h 806"/>
                  <a:gd name="T8" fmla="*/ 0 w 808"/>
                  <a:gd name="T9" fmla="*/ 0 h 806"/>
                  <a:gd name="T10" fmla="*/ 0 w 808"/>
                  <a:gd name="T11" fmla="*/ 0 h 806"/>
                  <a:gd name="T12" fmla="*/ 0 w 808"/>
                  <a:gd name="T13" fmla="*/ 0 h 806"/>
                  <a:gd name="T14" fmla="*/ 0 w 808"/>
                  <a:gd name="T15" fmla="*/ 0 h 806"/>
                  <a:gd name="T16" fmla="*/ 0 w 808"/>
                  <a:gd name="T17" fmla="*/ 0 h 806"/>
                  <a:gd name="T18" fmla="*/ 0 w 808"/>
                  <a:gd name="T19" fmla="*/ 0 h 806"/>
                  <a:gd name="T20" fmla="*/ 0 w 808"/>
                  <a:gd name="T21" fmla="*/ 0 h 806"/>
                  <a:gd name="T22" fmla="*/ 0 w 808"/>
                  <a:gd name="T23" fmla="*/ 0 h 806"/>
                  <a:gd name="T24" fmla="*/ 0 w 808"/>
                  <a:gd name="T25" fmla="*/ 0 h 806"/>
                  <a:gd name="T26" fmla="*/ 0 w 808"/>
                  <a:gd name="T27" fmla="*/ 0 h 806"/>
                  <a:gd name="T28" fmla="*/ 0 w 808"/>
                  <a:gd name="T29" fmla="*/ 0 h 806"/>
                  <a:gd name="T30" fmla="*/ 0 w 808"/>
                  <a:gd name="T31" fmla="*/ 0 h 806"/>
                  <a:gd name="T32" fmla="*/ 0 w 808"/>
                  <a:gd name="T33" fmla="*/ 0 h 806"/>
                  <a:gd name="T34" fmla="*/ 0 w 808"/>
                  <a:gd name="T35" fmla="*/ 0 h 806"/>
                  <a:gd name="T36" fmla="*/ 0 w 808"/>
                  <a:gd name="T37" fmla="*/ 0 h 806"/>
                  <a:gd name="T38" fmla="*/ 0 w 808"/>
                  <a:gd name="T39" fmla="*/ 0 h 806"/>
                  <a:gd name="T40" fmla="*/ 0 w 808"/>
                  <a:gd name="T41" fmla="*/ 0 h 806"/>
                  <a:gd name="T42" fmla="*/ 0 w 808"/>
                  <a:gd name="T43" fmla="*/ 0 h 806"/>
                  <a:gd name="T44" fmla="*/ 0 w 808"/>
                  <a:gd name="T45" fmla="*/ 0 h 806"/>
                  <a:gd name="T46" fmla="*/ 0 w 808"/>
                  <a:gd name="T47" fmla="*/ 0 h 806"/>
                  <a:gd name="T48" fmla="*/ 0 w 808"/>
                  <a:gd name="T49" fmla="*/ 0 h 806"/>
                  <a:gd name="T50" fmla="*/ 0 w 808"/>
                  <a:gd name="T51" fmla="*/ 0 h 806"/>
                  <a:gd name="T52" fmla="*/ 0 w 808"/>
                  <a:gd name="T53" fmla="*/ 0 h 806"/>
                  <a:gd name="T54" fmla="*/ 0 w 808"/>
                  <a:gd name="T55" fmla="*/ 0 h 806"/>
                  <a:gd name="T56" fmla="*/ 0 w 808"/>
                  <a:gd name="T57" fmla="*/ 0 h 806"/>
                  <a:gd name="T58" fmla="*/ 0 w 808"/>
                  <a:gd name="T59" fmla="*/ 0 h 806"/>
                  <a:gd name="T60" fmla="*/ 0 w 808"/>
                  <a:gd name="T61" fmla="*/ 0 h 806"/>
                  <a:gd name="T62" fmla="*/ 0 w 808"/>
                  <a:gd name="T63" fmla="*/ 0 h 806"/>
                  <a:gd name="T64" fmla="*/ 0 w 808"/>
                  <a:gd name="T65" fmla="*/ 0 h 806"/>
                  <a:gd name="T66" fmla="*/ 0 w 808"/>
                  <a:gd name="T67" fmla="*/ 0 h 806"/>
                  <a:gd name="T68" fmla="*/ 0 w 808"/>
                  <a:gd name="T69" fmla="*/ 0 h 806"/>
                  <a:gd name="T70" fmla="*/ 0 w 808"/>
                  <a:gd name="T71" fmla="*/ 0 h 806"/>
                  <a:gd name="T72" fmla="*/ 0 w 808"/>
                  <a:gd name="T73" fmla="*/ 0 h 806"/>
                  <a:gd name="T74" fmla="*/ 0 w 808"/>
                  <a:gd name="T75" fmla="*/ 0 h 806"/>
                  <a:gd name="T76" fmla="*/ 0 w 808"/>
                  <a:gd name="T77" fmla="*/ 0 h 806"/>
                  <a:gd name="T78" fmla="*/ 0 w 808"/>
                  <a:gd name="T79" fmla="*/ 0 h 806"/>
                  <a:gd name="T80" fmla="*/ 0 w 808"/>
                  <a:gd name="T81" fmla="*/ 0 h 806"/>
                  <a:gd name="T82" fmla="*/ 0 w 808"/>
                  <a:gd name="T83" fmla="*/ 0 h 806"/>
                  <a:gd name="T84" fmla="*/ 0 w 808"/>
                  <a:gd name="T85" fmla="*/ 0 h 806"/>
                  <a:gd name="T86" fmla="*/ 0 w 808"/>
                  <a:gd name="T87" fmla="*/ 0 h 806"/>
                  <a:gd name="T88" fmla="*/ 0 w 808"/>
                  <a:gd name="T89" fmla="*/ 0 h 806"/>
                  <a:gd name="T90" fmla="*/ 0 w 808"/>
                  <a:gd name="T91" fmla="*/ 0 h 806"/>
                  <a:gd name="T92" fmla="*/ 0 w 808"/>
                  <a:gd name="T93" fmla="*/ 0 h 806"/>
                  <a:gd name="T94" fmla="*/ 0 w 808"/>
                  <a:gd name="T95" fmla="*/ 0 h 806"/>
                  <a:gd name="T96" fmla="*/ 0 w 808"/>
                  <a:gd name="T97" fmla="*/ 0 h 806"/>
                  <a:gd name="T98" fmla="*/ 0 w 808"/>
                  <a:gd name="T99" fmla="*/ 0 h 80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808"/>
                  <a:gd name="T151" fmla="*/ 0 h 806"/>
                  <a:gd name="T152" fmla="*/ 808 w 808"/>
                  <a:gd name="T153" fmla="*/ 806 h 80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808" h="806">
                    <a:moveTo>
                      <a:pt x="404" y="0"/>
                    </a:moveTo>
                    <a:lnTo>
                      <a:pt x="459" y="4"/>
                    </a:lnTo>
                    <a:lnTo>
                      <a:pt x="511" y="15"/>
                    </a:lnTo>
                    <a:lnTo>
                      <a:pt x="561" y="32"/>
                    </a:lnTo>
                    <a:lnTo>
                      <a:pt x="608" y="55"/>
                    </a:lnTo>
                    <a:lnTo>
                      <a:pt x="651" y="84"/>
                    </a:lnTo>
                    <a:lnTo>
                      <a:pt x="689" y="118"/>
                    </a:lnTo>
                    <a:lnTo>
                      <a:pt x="724" y="157"/>
                    </a:lnTo>
                    <a:lnTo>
                      <a:pt x="752" y="200"/>
                    </a:lnTo>
                    <a:lnTo>
                      <a:pt x="776" y="246"/>
                    </a:lnTo>
                    <a:lnTo>
                      <a:pt x="793" y="296"/>
                    </a:lnTo>
                    <a:lnTo>
                      <a:pt x="804" y="349"/>
                    </a:lnTo>
                    <a:lnTo>
                      <a:pt x="808" y="403"/>
                    </a:lnTo>
                    <a:lnTo>
                      <a:pt x="804" y="458"/>
                    </a:lnTo>
                    <a:lnTo>
                      <a:pt x="793" y="510"/>
                    </a:lnTo>
                    <a:lnTo>
                      <a:pt x="776" y="560"/>
                    </a:lnTo>
                    <a:lnTo>
                      <a:pt x="753" y="606"/>
                    </a:lnTo>
                    <a:lnTo>
                      <a:pt x="724" y="649"/>
                    </a:lnTo>
                    <a:lnTo>
                      <a:pt x="689" y="688"/>
                    </a:lnTo>
                    <a:lnTo>
                      <a:pt x="651" y="721"/>
                    </a:lnTo>
                    <a:lnTo>
                      <a:pt x="608" y="750"/>
                    </a:lnTo>
                    <a:lnTo>
                      <a:pt x="561" y="773"/>
                    </a:lnTo>
                    <a:lnTo>
                      <a:pt x="511" y="791"/>
                    </a:lnTo>
                    <a:lnTo>
                      <a:pt x="459" y="801"/>
                    </a:lnTo>
                    <a:lnTo>
                      <a:pt x="404" y="806"/>
                    </a:lnTo>
                    <a:lnTo>
                      <a:pt x="350" y="801"/>
                    </a:lnTo>
                    <a:lnTo>
                      <a:pt x="297" y="791"/>
                    </a:lnTo>
                    <a:lnTo>
                      <a:pt x="248" y="773"/>
                    </a:lnTo>
                    <a:lnTo>
                      <a:pt x="201" y="750"/>
                    </a:lnTo>
                    <a:lnTo>
                      <a:pt x="158" y="721"/>
                    </a:lnTo>
                    <a:lnTo>
                      <a:pt x="119" y="688"/>
                    </a:lnTo>
                    <a:lnTo>
                      <a:pt x="84" y="649"/>
                    </a:lnTo>
                    <a:lnTo>
                      <a:pt x="56" y="606"/>
                    </a:lnTo>
                    <a:lnTo>
                      <a:pt x="32" y="560"/>
                    </a:lnTo>
                    <a:lnTo>
                      <a:pt x="15" y="510"/>
                    </a:lnTo>
                    <a:lnTo>
                      <a:pt x="4" y="458"/>
                    </a:lnTo>
                    <a:lnTo>
                      <a:pt x="0" y="403"/>
                    </a:lnTo>
                    <a:lnTo>
                      <a:pt x="4" y="349"/>
                    </a:lnTo>
                    <a:lnTo>
                      <a:pt x="15" y="296"/>
                    </a:lnTo>
                    <a:lnTo>
                      <a:pt x="32" y="246"/>
                    </a:lnTo>
                    <a:lnTo>
                      <a:pt x="56" y="200"/>
                    </a:lnTo>
                    <a:lnTo>
                      <a:pt x="84" y="157"/>
                    </a:lnTo>
                    <a:lnTo>
                      <a:pt x="119" y="118"/>
                    </a:lnTo>
                    <a:lnTo>
                      <a:pt x="158" y="84"/>
                    </a:lnTo>
                    <a:lnTo>
                      <a:pt x="201" y="55"/>
                    </a:lnTo>
                    <a:lnTo>
                      <a:pt x="248" y="32"/>
                    </a:lnTo>
                    <a:lnTo>
                      <a:pt x="297" y="15"/>
                    </a:lnTo>
                    <a:lnTo>
                      <a:pt x="350" y="4"/>
                    </a:lnTo>
                    <a:lnTo>
                      <a:pt x="404" y="0"/>
                    </a:lnTo>
                    <a:close/>
                  </a:path>
                </a:pathLst>
              </a:custGeom>
              <a:solidFill>
                <a:srgbClr val="8CFFD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10263" name="Freeform 9"/>
              <p:cNvSpPr>
                <a:spLocks/>
              </p:cNvSpPr>
              <p:nvPr/>
            </p:nvSpPr>
            <p:spPr bwMode="auto">
              <a:xfrm>
                <a:off x="138" y="300"/>
                <a:ext cx="267" cy="264"/>
              </a:xfrm>
              <a:custGeom>
                <a:avLst/>
                <a:gdLst>
                  <a:gd name="T0" fmla="*/ 0 w 771"/>
                  <a:gd name="T1" fmla="*/ 0 h 769"/>
                  <a:gd name="T2" fmla="*/ 0 w 771"/>
                  <a:gd name="T3" fmla="*/ 0 h 769"/>
                  <a:gd name="T4" fmla="*/ 0 w 771"/>
                  <a:gd name="T5" fmla="*/ 0 h 769"/>
                  <a:gd name="T6" fmla="*/ 0 w 771"/>
                  <a:gd name="T7" fmla="*/ 0 h 769"/>
                  <a:gd name="T8" fmla="*/ 0 w 771"/>
                  <a:gd name="T9" fmla="*/ 0 h 769"/>
                  <a:gd name="T10" fmla="*/ 0 w 771"/>
                  <a:gd name="T11" fmla="*/ 0 h 769"/>
                  <a:gd name="T12" fmla="*/ 0 w 771"/>
                  <a:gd name="T13" fmla="*/ 0 h 769"/>
                  <a:gd name="T14" fmla="*/ 0 w 771"/>
                  <a:gd name="T15" fmla="*/ 0 h 769"/>
                  <a:gd name="T16" fmla="*/ 0 w 771"/>
                  <a:gd name="T17" fmla="*/ 0 h 769"/>
                  <a:gd name="T18" fmla="*/ 0 w 771"/>
                  <a:gd name="T19" fmla="*/ 0 h 769"/>
                  <a:gd name="T20" fmla="*/ 0 w 771"/>
                  <a:gd name="T21" fmla="*/ 0 h 769"/>
                  <a:gd name="T22" fmla="*/ 0 w 771"/>
                  <a:gd name="T23" fmla="*/ 0 h 769"/>
                  <a:gd name="T24" fmla="*/ 0 w 771"/>
                  <a:gd name="T25" fmla="*/ 0 h 769"/>
                  <a:gd name="T26" fmla="*/ 0 w 771"/>
                  <a:gd name="T27" fmla="*/ 0 h 769"/>
                  <a:gd name="T28" fmla="*/ 0 w 771"/>
                  <a:gd name="T29" fmla="*/ 0 h 769"/>
                  <a:gd name="T30" fmla="*/ 0 w 771"/>
                  <a:gd name="T31" fmla="*/ 0 h 769"/>
                  <a:gd name="T32" fmla="*/ 0 w 771"/>
                  <a:gd name="T33" fmla="*/ 0 h 769"/>
                  <a:gd name="T34" fmla="*/ 0 w 771"/>
                  <a:gd name="T35" fmla="*/ 0 h 769"/>
                  <a:gd name="T36" fmla="*/ 0 w 771"/>
                  <a:gd name="T37" fmla="*/ 0 h 769"/>
                  <a:gd name="T38" fmla="*/ 0 w 771"/>
                  <a:gd name="T39" fmla="*/ 0 h 769"/>
                  <a:gd name="T40" fmla="*/ 0 w 771"/>
                  <a:gd name="T41" fmla="*/ 0 h 769"/>
                  <a:gd name="T42" fmla="*/ 0 w 771"/>
                  <a:gd name="T43" fmla="*/ 0 h 769"/>
                  <a:gd name="T44" fmla="*/ 0 w 771"/>
                  <a:gd name="T45" fmla="*/ 0 h 769"/>
                  <a:gd name="T46" fmla="*/ 0 w 771"/>
                  <a:gd name="T47" fmla="*/ 0 h 769"/>
                  <a:gd name="T48" fmla="*/ 0 w 771"/>
                  <a:gd name="T49" fmla="*/ 0 h 769"/>
                  <a:gd name="T50" fmla="*/ 0 w 771"/>
                  <a:gd name="T51" fmla="*/ 0 h 769"/>
                  <a:gd name="T52" fmla="*/ 0 w 771"/>
                  <a:gd name="T53" fmla="*/ 0 h 769"/>
                  <a:gd name="T54" fmla="*/ 0 w 771"/>
                  <a:gd name="T55" fmla="*/ 0 h 769"/>
                  <a:gd name="T56" fmla="*/ 0 w 771"/>
                  <a:gd name="T57" fmla="*/ 0 h 769"/>
                  <a:gd name="T58" fmla="*/ 0 w 771"/>
                  <a:gd name="T59" fmla="*/ 0 h 769"/>
                  <a:gd name="T60" fmla="*/ 0 w 771"/>
                  <a:gd name="T61" fmla="*/ 0 h 769"/>
                  <a:gd name="T62" fmla="*/ 0 w 771"/>
                  <a:gd name="T63" fmla="*/ 0 h 769"/>
                  <a:gd name="T64" fmla="*/ 0 w 771"/>
                  <a:gd name="T65" fmla="*/ 0 h 769"/>
                  <a:gd name="T66" fmla="*/ 0 w 771"/>
                  <a:gd name="T67" fmla="*/ 0 h 769"/>
                  <a:gd name="T68" fmla="*/ 0 w 771"/>
                  <a:gd name="T69" fmla="*/ 0 h 769"/>
                  <a:gd name="T70" fmla="*/ 0 w 771"/>
                  <a:gd name="T71" fmla="*/ 0 h 769"/>
                  <a:gd name="T72" fmla="*/ 0 w 771"/>
                  <a:gd name="T73" fmla="*/ 0 h 769"/>
                  <a:gd name="T74" fmla="*/ 0 w 771"/>
                  <a:gd name="T75" fmla="*/ 0 h 769"/>
                  <a:gd name="T76" fmla="*/ 0 w 771"/>
                  <a:gd name="T77" fmla="*/ 0 h 769"/>
                  <a:gd name="T78" fmla="*/ 0 w 771"/>
                  <a:gd name="T79" fmla="*/ 0 h 769"/>
                  <a:gd name="T80" fmla="*/ 0 w 771"/>
                  <a:gd name="T81" fmla="*/ 0 h 769"/>
                  <a:gd name="T82" fmla="*/ 0 w 771"/>
                  <a:gd name="T83" fmla="*/ 0 h 769"/>
                  <a:gd name="T84" fmla="*/ 0 w 771"/>
                  <a:gd name="T85" fmla="*/ 0 h 769"/>
                  <a:gd name="T86" fmla="*/ 0 w 771"/>
                  <a:gd name="T87" fmla="*/ 0 h 769"/>
                  <a:gd name="T88" fmla="*/ 0 w 771"/>
                  <a:gd name="T89" fmla="*/ 0 h 769"/>
                  <a:gd name="T90" fmla="*/ 0 w 771"/>
                  <a:gd name="T91" fmla="*/ 0 h 769"/>
                  <a:gd name="T92" fmla="*/ 0 w 771"/>
                  <a:gd name="T93" fmla="*/ 0 h 769"/>
                  <a:gd name="T94" fmla="*/ 0 w 771"/>
                  <a:gd name="T95" fmla="*/ 0 h 769"/>
                  <a:gd name="T96" fmla="*/ 0 w 771"/>
                  <a:gd name="T97" fmla="*/ 0 h 769"/>
                  <a:gd name="T98" fmla="*/ 0 w 771"/>
                  <a:gd name="T99" fmla="*/ 0 h 76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771"/>
                  <a:gd name="T151" fmla="*/ 0 h 769"/>
                  <a:gd name="T152" fmla="*/ 771 w 771"/>
                  <a:gd name="T153" fmla="*/ 769 h 76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771" h="769">
                    <a:moveTo>
                      <a:pt x="385" y="0"/>
                    </a:moveTo>
                    <a:lnTo>
                      <a:pt x="438" y="4"/>
                    </a:lnTo>
                    <a:lnTo>
                      <a:pt x="488" y="14"/>
                    </a:lnTo>
                    <a:lnTo>
                      <a:pt x="535" y="31"/>
                    </a:lnTo>
                    <a:lnTo>
                      <a:pt x="580" y="53"/>
                    </a:lnTo>
                    <a:lnTo>
                      <a:pt x="621" y="81"/>
                    </a:lnTo>
                    <a:lnTo>
                      <a:pt x="658" y="113"/>
                    </a:lnTo>
                    <a:lnTo>
                      <a:pt x="691" y="150"/>
                    </a:lnTo>
                    <a:lnTo>
                      <a:pt x="718" y="192"/>
                    </a:lnTo>
                    <a:lnTo>
                      <a:pt x="741" y="236"/>
                    </a:lnTo>
                    <a:lnTo>
                      <a:pt x="757" y="283"/>
                    </a:lnTo>
                    <a:lnTo>
                      <a:pt x="767" y="333"/>
                    </a:lnTo>
                    <a:lnTo>
                      <a:pt x="771" y="385"/>
                    </a:lnTo>
                    <a:lnTo>
                      <a:pt x="767" y="437"/>
                    </a:lnTo>
                    <a:lnTo>
                      <a:pt x="757" y="487"/>
                    </a:lnTo>
                    <a:lnTo>
                      <a:pt x="741" y="534"/>
                    </a:lnTo>
                    <a:lnTo>
                      <a:pt x="718" y="578"/>
                    </a:lnTo>
                    <a:lnTo>
                      <a:pt x="691" y="619"/>
                    </a:lnTo>
                    <a:lnTo>
                      <a:pt x="658" y="656"/>
                    </a:lnTo>
                    <a:lnTo>
                      <a:pt x="621" y="689"/>
                    </a:lnTo>
                    <a:lnTo>
                      <a:pt x="579" y="715"/>
                    </a:lnTo>
                    <a:lnTo>
                      <a:pt x="535" y="738"/>
                    </a:lnTo>
                    <a:lnTo>
                      <a:pt x="488" y="754"/>
                    </a:lnTo>
                    <a:lnTo>
                      <a:pt x="438" y="764"/>
                    </a:lnTo>
                    <a:lnTo>
                      <a:pt x="385" y="769"/>
                    </a:lnTo>
                    <a:lnTo>
                      <a:pt x="333" y="764"/>
                    </a:lnTo>
                    <a:lnTo>
                      <a:pt x="284" y="754"/>
                    </a:lnTo>
                    <a:lnTo>
                      <a:pt x="236" y="738"/>
                    </a:lnTo>
                    <a:lnTo>
                      <a:pt x="192" y="715"/>
                    </a:lnTo>
                    <a:lnTo>
                      <a:pt x="150" y="689"/>
                    </a:lnTo>
                    <a:lnTo>
                      <a:pt x="114" y="656"/>
                    </a:lnTo>
                    <a:lnTo>
                      <a:pt x="81" y="619"/>
                    </a:lnTo>
                    <a:lnTo>
                      <a:pt x="53" y="578"/>
                    </a:lnTo>
                    <a:lnTo>
                      <a:pt x="31" y="534"/>
                    </a:lnTo>
                    <a:lnTo>
                      <a:pt x="15" y="487"/>
                    </a:lnTo>
                    <a:lnTo>
                      <a:pt x="4" y="437"/>
                    </a:lnTo>
                    <a:lnTo>
                      <a:pt x="0" y="385"/>
                    </a:lnTo>
                    <a:lnTo>
                      <a:pt x="4" y="333"/>
                    </a:lnTo>
                    <a:lnTo>
                      <a:pt x="15" y="283"/>
                    </a:lnTo>
                    <a:lnTo>
                      <a:pt x="31" y="236"/>
                    </a:lnTo>
                    <a:lnTo>
                      <a:pt x="53" y="191"/>
                    </a:lnTo>
                    <a:lnTo>
                      <a:pt x="81" y="150"/>
                    </a:lnTo>
                    <a:lnTo>
                      <a:pt x="114" y="113"/>
                    </a:lnTo>
                    <a:lnTo>
                      <a:pt x="150" y="81"/>
                    </a:lnTo>
                    <a:lnTo>
                      <a:pt x="191" y="53"/>
                    </a:lnTo>
                    <a:lnTo>
                      <a:pt x="236" y="31"/>
                    </a:lnTo>
                    <a:lnTo>
                      <a:pt x="284" y="14"/>
                    </a:lnTo>
                    <a:lnTo>
                      <a:pt x="333" y="4"/>
                    </a:lnTo>
                    <a:lnTo>
                      <a:pt x="385" y="0"/>
                    </a:lnTo>
                    <a:close/>
                  </a:path>
                </a:pathLst>
              </a:custGeom>
              <a:solidFill>
                <a:srgbClr val="91FFD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10264" name="Freeform 10"/>
              <p:cNvSpPr>
                <a:spLocks/>
              </p:cNvSpPr>
              <p:nvPr/>
            </p:nvSpPr>
            <p:spPr bwMode="auto">
              <a:xfrm>
                <a:off x="149" y="305"/>
                <a:ext cx="250" cy="250"/>
              </a:xfrm>
              <a:custGeom>
                <a:avLst/>
                <a:gdLst>
                  <a:gd name="T0" fmla="*/ 0 w 728"/>
                  <a:gd name="T1" fmla="*/ 0 h 726"/>
                  <a:gd name="T2" fmla="*/ 0 w 728"/>
                  <a:gd name="T3" fmla="*/ 0 h 726"/>
                  <a:gd name="T4" fmla="*/ 0 w 728"/>
                  <a:gd name="T5" fmla="*/ 0 h 726"/>
                  <a:gd name="T6" fmla="*/ 0 w 728"/>
                  <a:gd name="T7" fmla="*/ 0 h 726"/>
                  <a:gd name="T8" fmla="*/ 0 w 728"/>
                  <a:gd name="T9" fmla="*/ 0 h 726"/>
                  <a:gd name="T10" fmla="*/ 0 w 728"/>
                  <a:gd name="T11" fmla="*/ 0 h 726"/>
                  <a:gd name="T12" fmla="*/ 0 w 728"/>
                  <a:gd name="T13" fmla="*/ 0 h 726"/>
                  <a:gd name="T14" fmla="*/ 0 w 728"/>
                  <a:gd name="T15" fmla="*/ 0 h 726"/>
                  <a:gd name="T16" fmla="*/ 0 w 728"/>
                  <a:gd name="T17" fmla="*/ 0 h 726"/>
                  <a:gd name="T18" fmla="*/ 0 w 728"/>
                  <a:gd name="T19" fmla="*/ 0 h 726"/>
                  <a:gd name="T20" fmla="*/ 0 w 728"/>
                  <a:gd name="T21" fmla="*/ 0 h 726"/>
                  <a:gd name="T22" fmla="*/ 0 w 728"/>
                  <a:gd name="T23" fmla="*/ 0 h 726"/>
                  <a:gd name="T24" fmla="*/ 0 w 728"/>
                  <a:gd name="T25" fmla="*/ 0 h 726"/>
                  <a:gd name="T26" fmla="*/ 0 w 728"/>
                  <a:gd name="T27" fmla="*/ 0 h 726"/>
                  <a:gd name="T28" fmla="*/ 0 w 728"/>
                  <a:gd name="T29" fmla="*/ 0 h 726"/>
                  <a:gd name="T30" fmla="*/ 0 w 728"/>
                  <a:gd name="T31" fmla="*/ 0 h 726"/>
                  <a:gd name="T32" fmla="*/ 0 w 728"/>
                  <a:gd name="T33" fmla="*/ 0 h 726"/>
                  <a:gd name="T34" fmla="*/ 0 w 728"/>
                  <a:gd name="T35" fmla="*/ 0 h 726"/>
                  <a:gd name="T36" fmla="*/ 0 w 728"/>
                  <a:gd name="T37" fmla="*/ 0 h 726"/>
                  <a:gd name="T38" fmla="*/ 0 w 728"/>
                  <a:gd name="T39" fmla="*/ 0 h 726"/>
                  <a:gd name="T40" fmla="*/ 0 w 728"/>
                  <a:gd name="T41" fmla="*/ 0 h 726"/>
                  <a:gd name="T42" fmla="*/ 0 w 728"/>
                  <a:gd name="T43" fmla="*/ 0 h 726"/>
                  <a:gd name="T44" fmla="*/ 0 w 728"/>
                  <a:gd name="T45" fmla="*/ 0 h 726"/>
                  <a:gd name="T46" fmla="*/ 0 w 728"/>
                  <a:gd name="T47" fmla="*/ 0 h 726"/>
                  <a:gd name="T48" fmla="*/ 0 w 728"/>
                  <a:gd name="T49" fmla="*/ 0 h 726"/>
                  <a:gd name="T50" fmla="*/ 0 w 728"/>
                  <a:gd name="T51" fmla="*/ 0 h 726"/>
                  <a:gd name="T52" fmla="*/ 0 w 728"/>
                  <a:gd name="T53" fmla="*/ 0 h 726"/>
                  <a:gd name="T54" fmla="*/ 0 w 728"/>
                  <a:gd name="T55" fmla="*/ 0 h 726"/>
                  <a:gd name="T56" fmla="*/ 0 w 728"/>
                  <a:gd name="T57" fmla="*/ 0 h 726"/>
                  <a:gd name="T58" fmla="*/ 0 w 728"/>
                  <a:gd name="T59" fmla="*/ 0 h 726"/>
                  <a:gd name="T60" fmla="*/ 0 w 728"/>
                  <a:gd name="T61" fmla="*/ 0 h 726"/>
                  <a:gd name="T62" fmla="*/ 0 w 728"/>
                  <a:gd name="T63" fmla="*/ 0 h 726"/>
                  <a:gd name="T64" fmla="*/ 0 w 728"/>
                  <a:gd name="T65" fmla="*/ 0 h 726"/>
                  <a:gd name="T66" fmla="*/ 0 w 728"/>
                  <a:gd name="T67" fmla="*/ 0 h 726"/>
                  <a:gd name="T68" fmla="*/ 0 w 728"/>
                  <a:gd name="T69" fmla="*/ 0 h 726"/>
                  <a:gd name="T70" fmla="*/ 0 w 728"/>
                  <a:gd name="T71" fmla="*/ 0 h 726"/>
                  <a:gd name="T72" fmla="*/ 0 w 728"/>
                  <a:gd name="T73" fmla="*/ 0 h 726"/>
                  <a:gd name="T74" fmla="*/ 0 w 728"/>
                  <a:gd name="T75" fmla="*/ 0 h 726"/>
                  <a:gd name="T76" fmla="*/ 0 w 728"/>
                  <a:gd name="T77" fmla="*/ 0 h 726"/>
                  <a:gd name="T78" fmla="*/ 0 w 728"/>
                  <a:gd name="T79" fmla="*/ 0 h 726"/>
                  <a:gd name="T80" fmla="*/ 0 w 728"/>
                  <a:gd name="T81" fmla="*/ 0 h 726"/>
                  <a:gd name="T82" fmla="*/ 0 w 728"/>
                  <a:gd name="T83" fmla="*/ 0 h 726"/>
                  <a:gd name="T84" fmla="*/ 0 w 728"/>
                  <a:gd name="T85" fmla="*/ 0 h 726"/>
                  <a:gd name="T86" fmla="*/ 0 w 728"/>
                  <a:gd name="T87" fmla="*/ 0 h 726"/>
                  <a:gd name="T88" fmla="*/ 0 w 728"/>
                  <a:gd name="T89" fmla="*/ 0 h 726"/>
                  <a:gd name="T90" fmla="*/ 0 w 728"/>
                  <a:gd name="T91" fmla="*/ 0 h 726"/>
                  <a:gd name="T92" fmla="*/ 0 w 728"/>
                  <a:gd name="T93" fmla="*/ 0 h 726"/>
                  <a:gd name="T94" fmla="*/ 0 w 728"/>
                  <a:gd name="T95" fmla="*/ 0 h 726"/>
                  <a:gd name="T96" fmla="*/ 0 w 728"/>
                  <a:gd name="T97" fmla="*/ 0 h 726"/>
                  <a:gd name="T98" fmla="*/ 0 w 728"/>
                  <a:gd name="T99" fmla="*/ 0 h 72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728"/>
                  <a:gd name="T151" fmla="*/ 0 h 726"/>
                  <a:gd name="T152" fmla="*/ 728 w 728"/>
                  <a:gd name="T153" fmla="*/ 726 h 72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728" h="726">
                    <a:moveTo>
                      <a:pt x="364" y="0"/>
                    </a:moveTo>
                    <a:lnTo>
                      <a:pt x="414" y="4"/>
                    </a:lnTo>
                    <a:lnTo>
                      <a:pt x="461" y="13"/>
                    </a:lnTo>
                    <a:lnTo>
                      <a:pt x="506" y="29"/>
                    </a:lnTo>
                    <a:lnTo>
                      <a:pt x="548" y="50"/>
                    </a:lnTo>
                    <a:lnTo>
                      <a:pt x="586" y="76"/>
                    </a:lnTo>
                    <a:lnTo>
                      <a:pt x="622" y="107"/>
                    </a:lnTo>
                    <a:lnTo>
                      <a:pt x="653" y="142"/>
                    </a:lnTo>
                    <a:lnTo>
                      <a:pt x="679" y="180"/>
                    </a:lnTo>
                    <a:lnTo>
                      <a:pt x="700" y="223"/>
                    </a:lnTo>
                    <a:lnTo>
                      <a:pt x="716" y="268"/>
                    </a:lnTo>
                    <a:lnTo>
                      <a:pt x="725" y="315"/>
                    </a:lnTo>
                    <a:lnTo>
                      <a:pt x="728" y="364"/>
                    </a:lnTo>
                    <a:lnTo>
                      <a:pt x="725" y="414"/>
                    </a:lnTo>
                    <a:lnTo>
                      <a:pt x="716" y="461"/>
                    </a:lnTo>
                    <a:lnTo>
                      <a:pt x="700" y="506"/>
                    </a:lnTo>
                    <a:lnTo>
                      <a:pt x="679" y="547"/>
                    </a:lnTo>
                    <a:lnTo>
                      <a:pt x="653" y="585"/>
                    </a:lnTo>
                    <a:lnTo>
                      <a:pt x="622" y="620"/>
                    </a:lnTo>
                    <a:lnTo>
                      <a:pt x="586" y="651"/>
                    </a:lnTo>
                    <a:lnTo>
                      <a:pt x="548" y="677"/>
                    </a:lnTo>
                    <a:lnTo>
                      <a:pt x="506" y="697"/>
                    </a:lnTo>
                    <a:lnTo>
                      <a:pt x="461" y="713"/>
                    </a:lnTo>
                    <a:lnTo>
                      <a:pt x="414" y="722"/>
                    </a:lnTo>
                    <a:lnTo>
                      <a:pt x="364" y="726"/>
                    </a:lnTo>
                    <a:lnTo>
                      <a:pt x="315" y="722"/>
                    </a:lnTo>
                    <a:lnTo>
                      <a:pt x="267" y="713"/>
                    </a:lnTo>
                    <a:lnTo>
                      <a:pt x="222" y="697"/>
                    </a:lnTo>
                    <a:lnTo>
                      <a:pt x="181" y="677"/>
                    </a:lnTo>
                    <a:lnTo>
                      <a:pt x="142" y="651"/>
                    </a:lnTo>
                    <a:lnTo>
                      <a:pt x="107" y="620"/>
                    </a:lnTo>
                    <a:lnTo>
                      <a:pt x="76" y="585"/>
                    </a:lnTo>
                    <a:lnTo>
                      <a:pt x="50" y="547"/>
                    </a:lnTo>
                    <a:lnTo>
                      <a:pt x="29" y="505"/>
                    </a:lnTo>
                    <a:lnTo>
                      <a:pt x="13" y="461"/>
                    </a:lnTo>
                    <a:lnTo>
                      <a:pt x="4" y="414"/>
                    </a:lnTo>
                    <a:lnTo>
                      <a:pt x="0" y="364"/>
                    </a:lnTo>
                    <a:lnTo>
                      <a:pt x="4" y="315"/>
                    </a:lnTo>
                    <a:lnTo>
                      <a:pt x="13" y="268"/>
                    </a:lnTo>
                    <a:lnTo>
                      <a:pt x="29" y="223"/>
                    </a:lnTo>
                    <a:lnTo>
                      <a:pt x="50" y="180"/>
                    </a:lnTo>
                    <a:lnTo>
                      <a:pt x="76" y="142"/>
                    </a:lnTo>
                    <a:lnTo>
                      <a:pt x="107" y="107"/>
                    </a:lnTo>
                    <a:lnTo>
                      <a:pt x="142" y="76"/>
                    </a:lnTo>
                    <a:lnTo>
                      <a:pt x="181" y="50"/>
                    </a:lnTo>
                    <a:lnTo>
                      <a:pt x="222" y="29"/>
                    </a:lnTo>
                    <a:lnTo>
                      <a:pt x="267" y="13"/>
                    </a:lnTo>
                    <a:lnTo>
                      <a:pt x="315" y="4"/>
                    </a:lnTo>
                    <a:lnTo>
                      <a:pt x="364" y="0"/>
                    </a:lnTo>
                    <a:close/>
                  </a:path>
                </a:pathLst>
              </a:custGeom>
              <a:solidFill>
                <a:srgbClr val="99FFD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10265" name="Freeform 11"/>
              <p:cNvSpPr>
                <a:spLocks/>
              </p:cNvSpPr>
              <p:nvPr/>
            </p:nvSpPr>
            <p:spPr bwMode="auto">
              <a:xfrm>
                <a:off x="157" y="309"/>
                <a:ext cx="235" cy="236"/>
              </a:xfrm>
              <a:custGeom>
                <a:avLst/>
                <a:gdLst>
                  <a:gd name="T0" fmla="*/ 0 w 690"/>
                  <a:gd name="T1" fmla="*/ 0 h 688"/>
                  <a:gd name="T2" fmla="*/ 0 w 690"/>
                  <a:gd name="T3" fmla="*/ 0 h 688"/>
                  <a:gd name="T4" fmla="*/ 0 w 690"/>
                  <a:gd name="T5" fmla="*/ 0 h 688"/>
                  <a:gd name="T6" fmla="*/ 0 w 690"/>
                  <a:gd name="T7" fmla="*/ 0 h 688"/>
                  <a:gd name="T8" fmla="*/ 0 w 690"/>
                  <a:gd name="T9" fmla="*/ 0 h 688"/>
                  <a:gd name="T10" fmla="*/ 0 w 690"/>
                  <a:gd name="T11" fmla="*/ 0 h 688"/>
                  <a:gd name="T12" fmla="*/ 0 w 690"/>
                  <a:gd name="T13" fmla="*/ 0 h 688"/>
                  <a:gd name="T14" fmla="*/ 0 w 690"/>
                  <a:gd name="T15" fmla="*/ 0 h 688"/>
                  <a:gd name="T16" fmla="*/ 0 w 690"/>
                  <a:gd name="T17" fmla="*/ 0 h 688"/>
                  <a:gd name="T18" fmla="*/ 0 w 690"/>
                  <a:gd name="T19" fmla="*/ 0 h 688"/>
                  <a:gd name="T20" fmla="*/ 0 w 690"/>
                  <a:gd name="T21" fmla="*/ 0 h 688"/>
                  <a:gd name="T22" fmla="*/ 0 w 690"/>
                  <a:gd name="T23" fmla="*/ 0 h 688"/>
                  <a:gd name="T24" fmla="*/ 0 w 690"/>
                  <a:gd name="T25" fmla="*/ 0 h 688"/>
                  <a:gd name="T26" fmla="*/ 0 w 690"/>
                  <a:gd name="T27" fmla="*/ 0 h 688"/>
                  <a:gd name="T28" fmla="*/ 0 w 690"/>
                  <a:gd name="T29" fmla="*/ 0 h 688"/>
                  <a:gd name="T30" fmla="*/ 0 w 690"/>
                  <a:gd name="T31" fmla="*/ 0 h 688"/>
                  <a:gd name="T32" fmla="*/ 0 w 690"/>
                  <a:gd name="T33" fmla="*/ 0 h 688"/>
                  <a:gd name="T34" fmla="*/ 0 w 690"/>
                  <a:gd name="T35" fmla="*/ 0 h 688"/>
                  <a:gd name="T36" fmla="*/ 0 w 690"/>
                  <a:gd name="T37" fmla="*/ 0 h 688"/>
                  <a:gd name="T38" fmla="*/ 0 w 690"/>
                  <a:gd name="T39" fmla="*/ 0 h 688"/>
                  <a:gd name="T40" fmla="*/ 0 w 690"/>
                  <a:gd name="T41" fmla="*/ 0 h 688"/>
                  <a:gd name="T42" fmla="*/ 0 w 690"/>
                  <a:gd name="T43" fmla="*/ 0 h 688"/>
                  <a:gd name="T44" fmla="*/ 0 w 690"/>
                  <a:gd name="T45" fmla="*/ 0 h 688"/>
                  <a:gd name="T46" fmla="*/ 0 w 690"/>
                  <a:gd name="T47" fmla="*/ 0 h 688"/>
                  <a:gd name="T48" fmla="*/ 0 w 690"/>
                  <a:gd name="T49" fmla="*/ 0 h 688"/>
                  <a:gd name="T50" fmla="*/ 0 w 690"/>
                  <a:gd name="T51" fmla="*/ 0 h 688"/>
                  <a:gd name="T52" fmla="*/ 0 w 690"/>
                  <a:gd name="T53" fmla="*/ 0 h 688"/>
                  <a:gd name="T54" fmla="*/ 0 w 690"/>
                  <a:gd name="T55" fmla="*/ 0 h 688"/>
                  <a:gd name="T56" fmla="*/ 0 w 690"/>
                  <a:gd name="T57" fmla="*/ 0 h 688"/>
                  <a:gd name="T58" fmla="*/ 0 w 690"/>
                  <a:gd name="T59" fmla="*/ 0 h 688"/>
                  <a:gd name="T60" fmla="*/ 0 w 690"/>
                  <a:gd name="T61" fmla="*/ 0 h 688"/>
                  <a:gd name="T62" fmla="*/ 0 w 690"/>
                  <a:gd name="T63" fmla="*/ 0 h 688"/>
                  <a:gd name="T64" fmla="*/ 0 w 690"/>
                  <a:gd name="T65" fmla="*/ 0 h 688"/>
                  <a:gd name="T66" fmla="*/ 0 w 690"/>
                  <a:gd name="T67" fmla="*/ 0 h 688"/>
                  <a:gd name="T68" fmla="*/ 0 w 690"/>
                  <a:gd name="T69" fmla="*/ 0 h 688"/>
                  <a:gd name="T70" fmla="*/ 0 w 690"/>
                  <a:gd name="T71" fmla="*/ 0 h 688"/>
                  <a:gd name="T72" fmla="*/ 0 w 690"/>
                  <a:gd name="T73" fmla="*/ 0 h 688"/>
                  <a:gd name="T74" fmla="*/ 0 w 690"/>
                  <a:gd name="T75" fmla="*/ 0 h 688"/>
                  <a:gd name="T76" fmla="*/ 0 w 690"/>
                  <a:gd name="T77" fmla="*/ 0 h 688"/>
                  <a:gd name="T78" fmla="*/ 0 w 690"/>
                  <a:gd name="T79" fmla="*/ 0 h 688"/>
                  <a:gd name="T80" fmla="*/ 0 w 690"/>
                  <a:gd name="T81" fmla="*/ 0 h 688"/>
                  <a:gd name="T82" fmla="*/ 0 w 690"/>
                  <a:gd name="T83" fmla="*/ 0 h 688"/>
                  <a:gd name="T84" fmla="*/ 0 w 690"/>
                  <a:gd name="T85" fmla="*/ 0 h 688"/>
                  <a:gd name="T86" fmla="*/ 0 w 690"/>
                  <a:gd name="T87" fmla="*/ 0 h 688"/>
                  <a:gd name="T88" fmla="*/ 0 w 690"/>
                  <a:gd name="T89" fmla="*/ 0 h 688"/>
                  <a:gd name="T90" fmla="*/ 0 w 690"/>
                  <a:gd name="T91" fmla="*/ 0 h 688"/>
                  <a:gd name="T92" fmla="*/ 0 w 690"/>
                  <a:gd name="T93" fmla="*/ 0 h 688"/>
                  <a:gd name="T94" fmla="*/ 0 w 690"/>
                  <a:gd name="T95" fmla="*/ 0 h 688"/>
                  <a:gd name="T96" fmla="*/ 0 w 690"/>
                  <a:gd name="T97" fmla="*/ 0 h 688"/>
                  <a:gd name="T98" fmla="*/ 0 w 690"/>
                  <a:gd name="T99" fmla="*/ 0 h 68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90"/>
                  <a:gd name="T151" fmla="*/ 0 h 688"/>
                  <a:gd name="T152" fmla="*/ 690 w 690"/>
                  <a:gd name="T153" fmla="*/ 688 h 68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90" h="688">
                    <a:moveTo>
                      <a:pt x="345" y="0"/>
                    </a:moveTo>
                    <a:lnTo>
                      <a:pt x="392" y="3"/>
                    </a:lnTo>
                    <a:lnTo>
                      <a:pt x="437" y="13"/>
                    </a:lnTo>
                    <a:lnTo>
                      <a:pt x="479" y="27"/>
                    </a:lnTo>
                    <a:lnTo>
                      <a:pt x="519" y="47"/>
                    </a:lnTo>
                    <a:lnTo>
                      <a:pt x="556" y="72"/>
                    </a:lnTo>
                    <a:lnTo>
                      <a:pt x="589" y="101"/>
                    </a:lnTo>
                    <a:lnTo>
                      <a:pt x="618" y="134"/>
                    </a:lnTo>
                    <a:lnTo>
                      <a:pt x="643" y="171"/>
                    </a:lnTo>
                    <a:lnTo>
                      <a:pt x="663" y="211"/>
                    </a:lnTo>
                    <a:lnTo>
                      <a:pt x="678" y="253"/>
                    </a:lnTo>
                    <a:lnTo>
                      <a:pt x="687" y="298"/>
                    </a:lnTo>
                    <a:lnTo>
                      <a:pt x="690" y="344"/>
                    </a:lnTo>
                    <a:lnTo>
                      <a:pt x="687" y="391"/>
                    </a:lnTo>
                    <a:lnTo>
                      <a:pt x="678" y="436"/>
                    </a:lnTo>
                    <a:lnTo>
                      <a:pt x="663" y="479"/>
                    </a:lnTo>
                    <a:lnTo>
                      <a:pt x="643" y="518"/>
                    </a:lnTo>
                    <a:lnTo>
                      <a:pt x="618" y="555"/>
                    </a:lnTo>
                    <a:lnTo>
                      <a:pt x="589" y="588"/>
                    </a:lnTo>
                    <a:lnTo>
                      <a:pt x="556" y="617"/>
                    </a:lnTo>
                    <a:lnTo>
                      <a:pt x="519" y="642"/>
                    </a:lnTo>
                    <a:lnTo>
                      <a:pt x="479" y="661"/>
                    </a:lnTo>
                    <a:lnTo>
                      <a:pt x="437" y="676"/>
                    </a:lnTo>
                    <a:lnTo>
                      <a:pt x="392" y="685"/>
                    </a:lnTo>
                    <a:lnTo>
                      <a:pt x="345" y="688"/>
                    </a:lnTo>
                    <a:lnTo>
                      <a:pt x="298" y="685"/>
                    </a:lnTo>
                    <a:lnTo>
                      <a:pt x="253" y="676"/>
                    </a:lnTo>
                    <a:lnTo>
                      <a:pt x="211" y="661"/>
                    </a:lnTo>
                    <a:lnTo>
                      <a:pt x="171" y="642"/>
                    </a:lnTo>
                    <a:lnTo>
                      <a:pt x="135" y="617"/>
                    </a:lnTo>
                    <a:lnTo>
                      <a:pt x="101" y="588"/>
                    </a:lnTo>
                    <a:lnTo>
                      <a:pt x="72" y="555"/>
                    </a:lnTo>
                    <a:lnTo>
                      <a:pt x="47" y="518"/>
                    </a:lnTo>
                    <a:lnTo>
                      <a:pt x="27" y="479"/>
                    </a:lnTo>
                    <a:lnTo>
                      <a:pt x="13" y="436"/>
                    </a:lnTo>
                    <a:lnTo>
                      <a:pt x="3" y="391"/>
                    </a:lnTo>
                    <a:lnTo>
                      <a:pt x="0" y="344"/>
                    </a:lnTo>
                    <a:lnTo>
                      <a:pt x="3" y="298"/>
                    </a:lnTo>
                    <a:lnTo>
                      <a:pt x="13" y="253"/>
                    </a:lnTo>
                    <a:lnTo>
                      <a:pt x="27" y="211"/>
                    </a:lnTo>
                    <a:lnTo>
                      <a:pt x="47" y="171"/>
                    </a:lnTo>
                    <a:lnTo>
                      <a:pt x="72" y="134"/>
                    </a:lnTo>
                    <a:lnTo>
                      <a:pt x="101" y="101"/>
                    </a:lnTo>
                    <a:lnTo>
                      <a:pt x="135" y="72"/>
                    </a:lnTo>
                    <a:lnTo>
                      <a:pt x="171" y="47"/>
                    </a:lnTo>
                    <a:lnTo>
                      <a:pt x="211" y="27"/>
                    </a:lnTo>
                    <a:lnTo>
                      <a:pt x="253" y="13"/>
                    </a:lnTo>
                    <a:lnTo>
                      <a:pt x="298" y="3"/>
                    </a:lnTo>
                    <a:lnTo>
                      <a:pt x="345" y="0"/>
                    </a:lnTo>
                    <a:close/>
                  </a:path>
                </a:pathLst>
              </a:custGeom>
              <a:solidFill>
                <a:srgbClr val="9EFF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10266" name="Freeform 12"/>
              <p:cNvSpPr>
                <a:spLocks/>
              </p:cNvSpPr>
              <p:nvPr/>
            </p:nvSpPr>
            <p:spPr bwMode="auto">
              <a:xfrm>
                <a:off x="163" y="311"/>
                <a:ext cx="223" cy="225"/>
              </a:xfrm>
              <a:custGeom>
                <a:avLst/>
                <a:gdLst>
                  <a:gd name="T0" fmla="*/ 0 w 651"/>
                  <a:gd name="T1" fmla="*/ 0 h 650"/>
                  <a:gd name="T2" fmla="*/ 0 w 651"/>
                  <a:gd name="T3" fmla="*/ 0 h 650"/>
                  <a:gd name="T4" fmla="*/ 0 w 651"/>
                  <a:gd name="T5" fmla="*/ 0 h 650"/>
                  <a:gd name="T6" fmla="*/ 0 w 651"/>
                  <a:gd name="T7" fmla="*/ 0 h 650"/>
                  <a:gd name="T8" fmla="*/ 0 w 651"/>
                  <a:gd name="T9" fmla="*/ 0 h 650"/>
                  <a:gd name="T10" fmla="*/ 0 w 651"/>
                  <a:gd name="T11" fmla="*/ 0 h 650"/>
                  <a:gd name="T12" fmla="*/ 0 w 651"/>
                  <a:gd name="T13" fmla="*/ 0 h 650"/>
                  <a:gd name="T14" fmla="*/ 0 w 651"/>
                  <a:gd name="T15" fmla="*/ 0 h 650"/>
                  <a:gd name="T16" fmla="*/ 0 w 651"/>
                  <a:gd name="T17" fmla="*/ 0 h 650"/>
                  <a:gd name="T18" fmla="*/ 0 w 651"/>
                  <a:gd name="T19" fmla="*/ 0 h 650"/>
                  <a:gd name="T20" fmla="*/ 0 w 651"/>
                  <a:gd name="T21" fmla="*/ 0 h 650"/>
                  <a:gd name="T22" fmla="*/ 0 w 651"/>
                  <a:gd name="T23" fmla="*/ 0 h 650"/>
                  <a:gd name="T24" fmla="*/ 0 w 651"/>
                  <a:gd name="T25" fmla="*/ 0 h 650"/>
                  <a:gd name="T26" fmla="*/ 0 w 651"/>
                  <a:gd name="T27" fmla="*/ 0 h 650"/>
                  <a:gd name="T28" fmla="*/ 0 w 651"/>
                  <a:gd name="T29" fmla="*/ 0 h 650"/>
                  <a:gd name="T30" fmla="*/ 0 w 651"/>
                  <a:gd name="T31" fmla="*/ 0 h 650"/>
                  <a:gd name="T32" fmla="*/ 0 w 651"/>
                  <a:gd name="T33" fmla="*/ 0 h 650"/>
                  <a:gd name="T34" fmla="*/ 0 w 651"/>
                  <a:gd name="T35" fmla="*/ 0 h 650"/>
                  <a:gd name="T36" fmla="*/ 0 w 651"/>
                  <a:gd name="T37" fmla="*/ 0 h 650"/>
                  <a:gd name="T38" fmla="*/ 0 w 651"/>
                  <a:gd name="T39" fmla="*/ 0 h 650"/>
                  <a:gd name="T40" fmla="*/ 0 w 651"/>
                  <a:gd name="T41" fmla="*/ 0 h 650"/>
                  <a:gd name="T42" fmla="*/ 0 w 651"/>
                  <a:gd name="T43" fmla="*/ 0 h 650"/>
                  <a:gd name="T44" fmla="*/ 0 w 651"/>
                  <a:gd name="T45" fmla="*/ 0 h 650"/>
                  <a:gd name="T46" fmla="*/ 0 w 651"/>
                  <a:gd name="T47" fmla="*/ 0 h 650"/>
                  <a:gd name="T48" fmla="*/ 0 w 651"/>
                  <a:gd name="T49" fmla="*/ 0 h 650"/>
                  <a:gd name="T50" fmla="*/ 0 w 651"/>
                  <a:gd name="T51" fmla="*/ 0 h 650"/>
                  <a:gd name="T52" fmla="*/ 0 w 651"/>
                  <a:gd name="T53" fmla="*/ 0 h 650"/>
                  <a:gd name="T54" fmla="*/ 0 w 651"/>
                  <a:gd name="T55" fmla="*/ 0 h 650"/>
                  <a:gd name="T56" fmla="*/ 0 w 651"/>
                  <a:gd name="T57" fmla="*/ 0 h 650"/>
                  <a:gd name="T58" fmla="*/ 0 w 651"/>
                  <a:gd name="T59" fmla="*/ 0 h 650"/>
                  <a:gd name="T60" fmla="*/ 0 w 651"/>
                  <a:gd name="T61" fmla="*/ 0 h 650"/>
                  <a:gd name="T62" fmla="*/ 0 w 651"/>
                  <a:gd name="T63" fmla="*/ 0 h 650"/>
                  <a:gd name="T64" fmla="*/ 0 w 651"/>
                  <a:gd name="T65" fmla="*/ 0 h 650"/>
                  <a:gd name="T66" fmla="*/ 0 w 651"/>
                  <a:gd name="T67" fmla="*/ 0 h 650"/>
                  <a:gd name="T68" fmla="*/ 0 w 651"/>
                  <a:gd name="T69" fmla="*/ 0 h 650"/>
                  <a:gd name="T70" fmla="*/ 0 w 651"/>
                  <a:gd name="T71" fmla="*/ 0 h 650"/>
                  <a:gd name="T72" fmla="*/ 0 w 651"/>
                  <a:gd name="T73" fmla="*/ 0 h 650"/>
                  <a:gd name="T74" fmla="*/ 0 w 651"/>
                  <a:gd name="T75" fmla="*/ 0 h 650"/>
                  <a:gd name="T76" fmla="*/ 0 w 651"/>
                  <a:gd name="T77" fmla="*/ 0 h 650"/>
                  <a:gd name="T78" fmla="*/ 0 w 651"/>
                  <a:gd name="T79" fmla="*/ 0 h 650"/>
                  <a:gd name="T80" fmla="*/ 0 w 651"/>
                  <a:gd name="T81" fmla="*/ 0 h 650"/>
                  <a:gd name="T82" fmla="*/ 0 w 651"/>
                  <a:gd name="T83" fmla="*/ 0 h 650"/>
                  <a:gd name="T84" fmla="*/ 0 w 651"/>
                  <a:gd name="T85" fmla="*/ 0 h 650"/>
                  <a:gd name="T86" fmla="*/ 0 w 651"/>
                  <a:gd name="T87" fmla="*/ 0 h 650"/>
                  <a:gd name="T88" fmla="*/ 0 w 651"/>
                  <a:gd name="T89" fmla="*/ 0 h 650"/>
                  <a:gd name="T90" fmla="*/ 0 w 651"/>
                  <a:gd name="T91" fmla="*/ 0 h 650"/>
                  <a:gd name="T92" fmla="*/ 0 w 651"/>
                  <a:gd name="T93" fmla="*/ 0 h 650"/>
                  <a:gd name="T94" fmla="*/ 0 w 651"/>
                  <a:gd name="T95" fmla="*/ 0 h 650"/>
                  <a:gd name="T96" fmla="*/ 0 w 651"/>
                  <a:gd name="T97" fmla="*/ 0 h 650"/>
                  <a:gd name="T98" fmla="*/ 0 w 651"/>
                  <a:gd name="T99" fmla="*/ 0 h 65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51"/>
                  <a:gd name="T151" fmla="*/ 0 h 650"/>
                  <a:gd name="T152" fmla="*/ 651 w 651"/>
                  <a:gd name="T153" fmla="*/ 650 h 65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51" h="650">
                    <a:moveTo>
                      <a:pt x="325" y="0"/>
                    </a:moveTo>
                    <a:lnTo>
                      <a:pt x="370" y="4"/>
                    </a:lnTo>
                    <a:lnTo>
                      <a:pt x="411" y="12"/>
                    </a:lnTo>
                    <a:lnTo>
                      <a:pt x="452" y="26"/>
                    </a:lnTo>
                    <a:lnTo>
                      <a:pt x="489" y="45"/>
                    </a:lnTo>
                    <a:lnTo>
                      <a:pt x="524" y="69"/>
                    </a:lnTo>
                    <a:lnTo>
                      <a:pt x="555" y="96"/>
                    </a:lnTo>
                    <a:lnTo>
                      <a:pt x="583" y="128"/>
                    </a:lnTo>
                    <a:lnTo>
                      <a:pt x="607" y="162"/>
                    </a:lnTo>
                    <a:lnTo>
                      <a:pt x="626" y="199"/>
                    </a:lnTo>
                    <a:lnTo>
                      <a:pt x="639" y="239"/>
                    </a:lnTo>
                    <a:lnTo>
                      <a:pt x="648" y="282"/>
                    </a:lnTo>
                    <a:lnTo>
                      <a:pt x="651" y="325"/>
                    </a:lnTo>
                    <a:lnTo>
                      <a:pt x="648" y="369"/>
                    </a:lnTo>
                    <a:lnTo>
                      <a:pt x="639" y="411"/>
                    </a:lnTo>
                    <a:lnTo>
                      <a:pt x="626" y="451"/>
                    </a:lnTo>
                    <a:lnTo>
                      <a:pt x="607" y="488"/>
                    </a:lnTo>
                    <a:lnTo>
                      <a:pt x="583" y="523"/>
                    </a:lnTo>
                    <a:lnTo>
                      <a:pt x="555" y="554"/>
                    </a:lnTo>
                    <a:lnTo>
                      <a:pt x="524" y="582"/>
                    </a:lnTo>
                    <a:lnTo>
                      <a:pt x="489" y="606"/>
                    </a:lnTo>
                    <a:lnTo>
                      <a:pt x="452" y="625"/>
                    </a:lnTo>
                    <a:lnTo>
                      <a:pt x="411" y="638"/>
                    </a:lnTo>
                    <a:lnTo>
                      <a:pt x="370" y="647"/>
                    </a:lnTo>
                    <a:lnTo>
                      <a:pt x="325" y="650"/>
                    </a:lnTo>
                    <a:lnTo>
                      <a:pt x="282" y="647"/>
                    </a:lnTo>
                    <a:lnTo>
                      <a:pt x="240" y="638"/>
                    </a:lnTo>
                    <a:lnTo>
                      <a:pt x="200" y="625"/>
                    </a:lnTo>
                    <a:lnTo>
                      <a:pt x="162" y="606"/>
                    </a:lnTo>
                    <a:lnTo>
                      <a:pt x="127" y="582"/>
                    </a:lnTo>
                    <a:lnTo>
                      <a:pt x="96" y="554"/>
                    </a:lnTo>
                    <a:lnTo>
                      <a:pt x="68" y="523"/>
                    </a:lnTo>
                    <a:lnTo>
                      <a:pt x="45" y="488"/>
                    </a:lnTo>
                    <a:lnTo>
                      <a:pt x="25" y="451"/>
                    </a:lnTo>
                    <a:lnTo>
                      <a:pt x="12" y="411"/>
                    </a:lnTo>
                    <a:lnTo>
                      <a:pt x="3" y="369"/>
                    </a:lnTo>
                    <a:lnTo>
                      <a:pt x="0" y="325"/>
                    </a:lnTo>
                    <a:lnTo>
                      <a:pt x="3" y="282"/>
                    </a:lnTo>
                    <a:lnTo>
                      <a:pt x="12" y="239"/>
                    </a:lnTo>
                    <a:lnTo>
                      <a:pt x="25" y="199"/>
                    </a:lnTo>
                    <a:lnTo>
                      <a:pt x="45" y="162"/>
                    </a:lnTo>
                    <a:lnTo>
                      <a:pt x="68" y="128"/>
                    </a:lnTo>
                    <a:lnTo>
                      <a:pt x="96" y="96"/>
                    </a:lnTo>
                    <a:lnTo>
                      <a:pt x="127" y="69"/>
                    </a:lnTo>
                    <a:lnTo>
                      <a:pt x="162" y="45"/>
                    </a:lnTo>
                    <a:lnTo>
                      <a:pt x="200" y="26"/>
                    </a:lnTo>
                    <a:lnTo>
                      <a:pt x="240" y="12"/>
                    </a:lnTo>
                    <a:lnTo>
                      <a:pt x="282" y="4"/>
                    </a:lnTo>
                    <a:lnTo>
                      <a:pt x="325" y="0"/>
                    </a:lnTo>
                    <a:close/>
                  </a:path>
                </a:pathLst>
              </a:custGeom>
              <a:solidFill>
                <a:srgbClr val="A3FFD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10267" name="Freeform 13"/>
              <p:cNvSpPr>
                <a:spLocks/>
              </p:cNvSpPr>
              <p:nvPr/>
            </p:nvSpPr>
            <p:spPr bwMode="auto">
              <a:xfrm>
                <a:off x="172" y="316"/>
                <a:ext cx="210" cy="209"/>
              </a:xfrm>
              <a:custGeom>
                <a:avLst/>
                <a:gdLst>
                  <a:gd name="T0" fmla="*/ 0 w 609"/>
                  <a:gd name="T1" fmla="*/ 0 h 608"/>
                  <a:gd name="T2" fmla="*/ 0 w 609"/>
                  <a:gd name="T3" fmla="*/ 0 h 608"/>
                  <a:gd name="T4" fmla="*/ 0 w 609"/>
                  <a:gd name="T5" fmla="*/ 0 h 608"/>
                  <a:gd name="T6" fmla="*/ 0 w 609"/>
                  <a:gd name="T7" fmla="*/ 0 h 608"/>
                  <a:gd name="T8" fmla="*/ 0 w 609"/>
                  <a:gd name="T9" fmla="*/ 0 h 608"/>
                  <a:gd name="T10" fmla="*/ 0 w 609"/>
                  <a:gd name="T11" fmla="*/ 0 h 608"/>
                  <a:gd name="T12" fmla="*/ 0 w 609"/>
                  <a:gd name="T13" fmla="*/ 0 h 608"/>
                  <a:gd name="T14" fmla="*/ 0 w 609"/>
                  <a:gd name="T15" fmla="*/ 0 h 608"/>
                  <a:gd name="T16" fmla="*/ 0 w 609"/>
                  <a:gd name="T17" fmla="*/ 0 h 608"/>
                  <a:gd name="T18" fmla="*/ 0 w 609"/>
                  <a:gd name="T19" fmla="*/ 0 h 608"/>
                  <a:gd name="T20" fmla="*/ 0 w 609"/>
                  <a:gd name="T21" fmla="*/ 0 h 608"/>
                  <a:gd name="T22" fmla="*/ 0 w 609"/>
                  <a:gd name="T23" fmla="*/ 0 h 608"/>
                  <a:gd name="T24" fmla="*/ 0 w 609"/>
                  <a:gd name="T25" fmla="*/ 0 h 608"/>
                  <a:gd name="T26" fmla="*/ 0 w 609"/>
                  <a:gd name="T27" fmla="*/ 0 h 608"/>
                  <a:gd name="T28" fmla="*/ 0 w 609"/>
                  <a:gd name="T29" fmla="*/ 0 h 608"/>
                  <a:gd name="T30" fmla="*/ 0 w 609"/>
                  <a:gd name="T31" fmla="*/ 0 h 608"/>
                  <a:gd name="T32" fmla="*/ 0 w 609"/>
                  <a:gd name="T33" fmla="*/ 0 h 608"/>
                  <a:gd name="T34" fmla="*/ 0 w 609"/>
                  <a:gd name="T35" fmla="*/ 0 h 608"/>
                  <a:gd name="T36" fmla="*/ 0 w 609"/>
                  <a:gd name="T37" fmla="*/ 0 h 608"/>
                  <a:gd name="T38" fmla="*/ 0 w 609"/>
                  <a:gd name="T39" fmla="*/ 0 h 608"/>
                  <a:gd name="T40" fmla="*/ 0 w 609"/>
                  <a:gd name="T41" fmla="*/ 0 h 608"/>
                  <a:gd name="T42" fmla="*/ 0 w 609"/>
                  <a:gd name="T43" fmla="*/ 0 h 608"/>
                  <a:gd name="T44" fmla="*/ 0 w 609"/>
                  <a:gd name="T45" fmla="*/ 0 h 608"/>
                  <a:gd name="T46" fmla="*/ 0 w 609"/>
                  <a:gd name="T47" fmla="*/ 0 h 608"/>
                  <a:gd name="T48" fmla="*/ 0 w 609"/>
                  <a:gd name="T49" fmla="*/ 0 h 608"/>
                  <a:gd name="T50" fmla="*/ 0 w 609"/>
                  <a:gd name="T51" fmla="*/ 0 h 608"/>
                  <a:gd name="T52" fmla="*/ 0 w 609"/>
                  <a:gd name="T53" fmla="*/ 0 h 608"/>
                  <a:gd name="T54" fmla="*/ 0 w 609"/>
                  <a:gd name="T55" fmla="*/ 0 h 608"/>
                  <a:gd name="T56" fmla="*/ 0 w 609"/>
                  <a:gd name="T57" fmla="*/ 0 h 608"/>
                  <a:gd name="T58" fmla="*/ 0 w 609"/>
                  <a:gd name="T59" fmla="*/ 0 h 608"/>
                  <a:gd name="T60" fmla="*/ 0 w 609"/>
                  <a:gd name="T61" fmla="*/ 0 h 608"/>
                  <a:gd name="T62" fmla="*/ 0 w 609"/>
                  <a:gd name="T63" fmla="*/ 0 h 608"/>
                  <a:gd name="T64" fmla="*/ 0 w 609"/>
                  <a:gd name="T65" fmla="*/ 0 h 608"/>
                  <a:gd name="T66" fmla="*/ 0 w 609"/>
                  <a:gd name="T67" fmla="*/ 0 h 608"/>
                  <a:gd name="T68" fmla="*/ 0 w 609"/>
                  <a:gd name="T69" fmla="*/ 0 h 608"/>
                  <a:gd name="T70" fmla="*/ 0 w 609"/>
                  <a:gd name="T71" fmla="*/ 0 h 608"/>
                  <a:gd name="T72" fmla="*/ 0 w 609"/>
                  <a:gd name="T73" fmla="*/ 0 h 608"/>
                  <a:gd name="T74" fmla="*/ 0 w 609"/>
                  <a:gd name="T75" fmla="*/ 0 h 608"/>
                  <a:gd name="T76" fmla="*/ 0 w 609"/>
                  <a:gd name="T77" fmla="*/ 0 h 608"/>
                  <a:gd name="T78" fmla="*/ 0 w 609"/>
                  <a:gd name="T79" fmla="*/ 0 h 608"/>
                  <a:gd name="T80" fmla="*/ 0 w 609"/>
                  <a:gd name="T81" fmla="*/ 0 h 608"/>
                  <a:gd name="T82" fmla="*/ 0 w 609"/>
                  <a:gd name="T83" fmla="*/ 0 h 608"/>
                  <a:gd name="T84" fmla="*/ 0 w 609"/>
                  <a:gd name="T85" fmla="*/ 0 h 608"/>
                  <a:gd name="T86" fmla="*/ 0 w 609"/>
                  <a:gd name="T87" fmla="*/ 0 h 608"/>
                  <a:gd name="T88" fmla="*/ 0 w 609"/>
                  <a:gd name="T89" fmla="*/ 0 h 608"/>
                  <a:gd name="T90" fmla="*/ 0 w 609"/>
                  <a:gd name="T91" fmla="*/ 0 h 608"/>
                  <a:gd name="T92" fmla="*/ 0 w 609"/>
                  <a:gd name="T93" fmla="*/ 0 h 608"/>
                  <a:gd name="T94" fmla="*/ 0 w 609"/>
                  <a:gd name="T95" fmla="*/ 0 h 608"/>
                  <a:gd name="T96" fmla="*/ 0 w 609"/>
                  <a:gd name="T97" fmla="*/ 0 h 608"/>
                  <a:gd name="T98" fmla="*/ 0 w 609"/>
                  <a:gd name="T99" fmla="*/ 0 h 60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09"/>
                  <a:gd name="T151" fmla="*/ 0 h 608"/>
                  <a:gd name="T152" fmla="*/ 609 w 609"/>
                  <a:gd name="T153" fmla="*/ 608 h 60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09" h="608">
                    <a:moveTo>
                      <a:pt x="304" y="0"/>
                    </a:moveTo>
                    <a:lnTo>
                      <a:pt x="346" y="3"/>
                    </a:lnTo>
                    <a:lnTo>
                      <a:pt x="385" y="11"/>
                    </a:lnTo>
                    <a:lnTo>
                      <a:pt x="423" y="24"/>
                    </a:lnTo>
                    <a:lnTo>
                      <a:pt x="458" y="42"/>
                    </a:lnTo>
                    <a:lnTo>
                      <a:pt x="490" y="64"/>
                    </a:lnTo>
                    <a:lnTo>
                      <a:pt x="520" y="90"/>
                    </a:lnTo>
                    <a:lnTo>
                      <a:pt x="546" y="119"/>
                    </a:lnTo>
                    <a:lnTo>
                      <a:pt x="567" y="151"/>
                    </a:lnTo>
                    <a:lnTo>
                      <a:pt x="585" y="186"/>
                    </a:lnTo>
                    <a:lnTo>
                      <a:pt x="598" y="223"/>
                    </a:lnTo>
                    <a:lnTo>
                      <a:pt x="606" y="263"/>
                    </a:lnTo>
                    <a:lnTo>
                      <a:pt x="609" y="304"/>
                    </a:lnTo>
                    <a:lnTo>
                      <a:pt x="606" y="345"/>
                    </a:lnTo>
                    <a:lnTo>
                      <a:pt x="598" y="385"/>
                    </a:lnTo>
                    <a:lnTo>
                      <a:pt x="585" y="422"/>
                    </a:lnTo>
                    <a:lnTo>
                      <a:pt x="567" y="457"/>
                    </a:lnTo>
                    <a:lnTo>
                      <a:pt x="546" y="489"/>
                    </a:lnTo>
                    <a:lnTo>
                      <a:pt x="520" y="519"/>
                    </a:lnTo>
                    <a:lnTo>
                      <a:pt x="490" y="545"/>
                    </a:lnTo>
                    <a:lnTo>
                      <a:pt x="458" y="566"/>
                    </a:lnTo>
                    <a:lnTo>
                      <a:pt x="423" y="584"/>
                    </a:lnTo>
                    <a:lnTo>
                      <a:pt x="385" y="597"/>
                    </a:lnTo>
                    <a:lnTo>
                      <a:pt x="346" y="605"/>
                    </a:lnTo>
                    <a:lnTo>
                      <a:pt x="304" y="608"/>
                    </a:lnTo>
                    <a:lnTo>
                      <a:pt x="263" y="605"/>
                    </a:lnTo>
                    <a:lnTo>
                      <a:pt x="224" y="597"/>
                    </a:lnTo>
                    <a:lnTo>
                      <a:pt x="186" y="584"/>
                    </a:lnTo>
                    <a:lnTo>
                      <a:pt x="151" y="566"/>
                    </a:lnTo>
                    <a:lnTo>
                      <a:pt x="119" y="545"/>
                    </a:lnTo>
                    <a:lnTo>
                      <a:pt x="90" y="519"/>
                    </a:lnTo>
                    <a:lnTo>
                      <a:pt x="64" y="489"/>
                    </a:lnTo>
                    <a:lnTo>
                      <a:pt x="42" y="457"/>
                    </a:lnTo>
                    <a:lnTo>
                      <a:pt x="24" y="422"/>
                    </a:lnTo>
                    <a:lnTo>
                      <a:pt x="11" y="385"/>
                    </a:lnTo>
                    <a:lnTo>
                      <a:pt x="3" y="345"/>
                    </a:lnTo>
                    <a:lnTo>
                      <a:pt x="0" y="304"/>
                    </a:lnTo>
                    <a:lnTo>
                      <a:pt x="3" y="263"/>
                    </a:lnTo>
                    <a:lnTo>
                      <a:pt x="11" y="223"/>
                    </a:lnTo>
                    <a:lnTo>
                      <a:pt x="24" y="186"/>
                    </a:lnTo>
                    <a:lnTo>
                      <a:pt x="42" y="151"/>
                    </a:lnTo>
                    <a:lnTo>
                      <a:pt x="64" y="119"/>
                    </a:lnTo>
                    <a:lnTo>
                      <a:pt x="90" y="90"/>
                    </a:lnTo>
                    <a:lnTo>
                      <a:pt x="119" y="64"/>
                    </a:lnTo>
                    <a:lnTo>
                      <a:pt x="151" y="42"/>
                    </a:lnTo>
                    <a:lnTo>
                      <a:pt x="186" y="24"/>
                    </a:lnTo>
                    <a:lnTo>
                      <a:pt x="224" y="11"/>
                    </a:lnTo>
                    <a:lnTo>
                      <a:pt x="263" y="3"/>
                    </a:lnTo>
                    <a:lnTo>
                      <a:pt x="304" y="0"/>
                    </a:lnTo>
                    <a:close/>
                  </a:path>
                </a:pathLst>
              </a:custGeom>
              <a:solidFill>
                <a:srgbClr val="ABFFD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10268" name="Freeform 14"/>
              <p:cNvSpPr>
                <a:spLocks/>
              </p:cNvSpPr>
              <p:nvPr/>
            </p:nvSpPr>
            <p:spPr bwMode="auto">
              <a:xfrm>
                <a:off x="180" y="318"/>
                <a:ext cx="196" cy="198"/>
              </a:xfrm>
              <a:custGeom>
                <a:avLst/>
                <a:gdLst>
                  <a:gd name="T0" fmla="*/ 0 w 571"/>
                  <a:gd name="T1" fmla="*/ 0 h 571"/>
                  <a:gd name="T2" fmla="*/ 0 w 571"/>
                  <a:gd name="T3" fmla="*/ 0 h 571"/>
                  <a:gd name="T4" fmla="*/ 0 w 571"/>
                  <a:gd name="T5" fmla="*/ 0 h 571"/>
                  <a:gd name="T6" fmla="*/ 0 w 571"/>
                  <a:gd name="T7" fmla="*/ 0 h 571"/>
                  <a:gd name="T8" fmla="*/ 0 w 571"/>
                  <a:gd name="T9" fmla="*/ 0 h 571"/>
                  <a:gd name="T10" fmla="*/ 0 w 571"/>
                  <a:gd name="T11" fmla="*/ 0 h 571"/>
                  <a:gd name="T12" fmla="*/ 0 w 571"/>
                  <a:gd name="T13" fmla="*/ 0 h 571"/>
                  <a:gd name="T14" fmla="*/ 0 w 571"/>
                  <a:gd name="T15" fmla="*/ 0 h 571"/>
                  <a:gd name="T16" fmla="*/ 0 w 571"/>
                  <a:gd name="T17" fmla="*/ 0 h 571"/>
                  <a:gd name="T18" fmla="*/ 0 w 571"/>
                  <a:gd name="T19" fmla="*/ 0 h 571"/>
                  <a:gd name="T20" fmla="*/ 0 w 571"/>
                  <a:gd name="T21" fmla="*/ 0 h 571"/>
                  <a:gd name="T22" fmla="*/ 0 w 571"/>
                  <a:gd name="T23" fmla="*/ 0 h 571"/>
                  <a:gd name="T24" fmla="*/ 0 w 571"/>
                  <a:gd name="T25" fmla="*/ 0 h 571"/>
                  <a:gd name="T26" fmla="*/ 0 w 571"/>
                  <a:gd name="T27" fmla="*/ 0 h 571"/>
                  <a:gd name="T28" fmla="*/ 0 w 571"/>
                  <a:gd name="T29" fmla="*/ 0 h 571"/>
                  <a:gd name="T30" fmla="*/ 0 w 571"/>
                  <a:gd name="T31" fmla="*/ 0 h 571"/>
                  <a:gd name="T32" fmla="*/ 0 w 571"/>
                  <a:gd name="T33" fmla="*/ 0 h 571"/>
                  <a:gd name="T34" fmla="*/ 0 w 571"/>
                  <a:gd name="T35" fmla="*/ 0 h 571"/>
                  <a:gd name="T36" fmla="*/ 0 w 571"/>
                  <a:gd name="T37" fmla="*/ 0 h 571"/>
                  <a:gd name="T38" fmla="*/ 0 w 571"/>
                  <a:gd name="T39" fmla="*/ 0 h 571"/>
                  <a:gd name="T40" fmla="*/ 0 w 571"/>
                  <a:gd name="T41" fmla="*/ 0 h 571"/>
                  <a:gd name="T42" fmla="*/ 0 w 571"/>
                  <a:gd name="T43" fmla="*/ 0 h 571"/>
                  <a:gd name="T44" fmla="*/ 0 w 571"/>
                  <a:gd name="T45" fmla="*/ 0 h 571"/>
                  <a:gd name="T46" fmla="*/ 0 w 571"/>
                  <a:gd name="T47" fmla="*/ 0 h 571"/>
                  <a:gd name="T48" fmla="*/ 0 w 571"/>
                  <a:gd name="T49" fmla="*/ 0 h 571"/>
                  <a:gd name="T50" fmla="*/ 0 w 571"/>
                  <a:gd name="T51" fmla="*/ 0 h 571"/>
                  <a:gd name="T52" fmla="*/ 0 w 571"/>
                  <a:gd name="T53" fmla="*/ 0 h 571"/>
                  <a:gd name="T54" fmla="*/ 0 w 571"/>
                  <a:gd name="T55" fmla="*/ 0 h 571"/>
                  <a:gd name="T56" fmla="*/ 0 w 571"/>
                  <a:gd name="T57" fmla="*/ 0 h 571"/>
                  <a:gd name="T58" fmla="*/ 0 w 571"/>
                  <a:gd name="T59" fmla="*/ 0 h 571"/>
                  <a:gd name="T60" fmla="*/ 0 w 571"/>
                  <a:gd name="T61" fmla="*/ 0 h 571"/>
                  <a:gd name="T62" fmla="*/ 0 w 571"/>
                  <a:gd name="T63" fmla="*/ 0 h 571"/>
                  <a:gd name="T64" fmla="*/ 0 w 571"/>
                  <a:gd name="T65" fmla="*/ 0 h 571"/>
                  <a:gd name="T66" fmla="*/ 0 w 571"/>
                  <a:gd name="T67" fmla="*/ 0 h 571"/>
                  <a:gd name="T68" fmla="*/ 0 w 571"/>
                  <a:gd name="T69" fmla="*/ 0 h 571"/>
                  <a:gd name="T70" fmla="*/ 0 w 571"/>
                  <a:gd name="T71" fmla="*/ 0 h 571"/>
                  <a:gd name="T72" fmla="*/ 0 w 571"/>
                  <a:gd name="T73" fmla="*/ 0 h 571"/>
                  <a:gd name="T74" fmla="*/ 0 w 571"/>
                  <a:gd name="T75" fmla="*/ 0 h 571"/>
                  <a:gd name="T76" fmla="*/ 0 w 571"/>
                  <a:gd name="T77" fmla="*/ 0 h 571"/>
                  <a:gd name="T78" fmla="*/ 0 w 571"/>
                  <a:gd name="T79" fmla="*/ 0 h 571"/>
                  <a:gd name="T80" fmla="*/ 0 w 571"/>
                  <a:gd name="T81" fmla="*/ 0 h 571"/>
                  <a:gd name="T82" fmla="*/ 0 w 571"/>
                  <a:gd name="T83" fmla="*/ 0 h 571"/>
                  <a:gd name="T84" fmla="*/ 0 w 571"/>
                  <a:gd name="T85" fmla="*/ 0 h 571"/>
                  <a:gd name="T86" fmla="*/ 0 w 571"/>
                  <a:gd name="T87" fmla="*/ 0 h 571"/>
                  <a:gd name="T88" fmla="*/ 0 w 571"/>
                  <a:gd name="T89" fmla="*/ 0 h 571"/>
                  <a:gd name="T90" fmla="*/ 0 w 571"/>
                  <a:gd name="T91" fmla="*/ 0 h 571"/>
                  <a:gd name="T92" fmla="*/ 0 w 571"/>
                  <a:gd name="T93" fmla="*/ 0 h 571"/>
                  <a:gd name="T94" fmla="*/ 0 w 571"/>
                  <a:gd name="T95" fmla="*/ 0 h 571"/>
                  <a:gd name="T96" fmla="*/ 0 w 571"/>
                  <a:gd name="T97" fmla="*/ 0 h 571"/>
                  <a:gd name="T98" fmla="*/ 0 w 571"/>
                  <a:gd name="T99" fmla="*/ 0 h 57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571"/>
                  <a:gd name="T151" fmla="*/ 0 h 571"/>
                  <a:gd name="T152" fmla="*/ 571 w 571"/>
                  <a:gd name="T153" fmla="*/ 571 h 57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571" h="571">
                    <a:moveTo>
                      <a:pt x="286" y="0"/>
                    </a:moveTo>
                    <a:lnTo>
                      <a:pt x="325" y="3"/>
                    </a:lnTo>
                    <a:lnTo>
                      <a:pt x="362" y="11"/>
                    </a:lnTo>
                    <a:lnTo>
                      <a:pt x="396" y="23"/>
                    </a:lnTo>
                    <a:lnTo>
                      <a:pt x="430" y="40"/>
                    </a:lnTo>
                    <a:lnTo>
                      <a:pt x="460" y="60"/>
                    </a:lnTo>
                    <a:lnTo>
                      <a:pt x="487" y="85"/>
                    </a:lnTo>
                    <a:lnTo>
                      <a:pt x="512" y="112"/>
                    </a:lnTo>
                    <a:lnTo>
                      <a:pt x="532" y="142"/>
                    </a:lnTo>
                    <a:lnTo>
                      <a:pt x="549" y="176"/>
                    </a:lnTo>
                    <a:lnTo>
                      <a:pt x="561" y="210"/>
                    </a:lnTo>
                    <a:lnTo>
                      <a:pt x="569" y="247"/>
                    </a:lnTo>
                    <a:lnTo>
                      <a:pt x="571" y="285"/>
                    </a:lnTo>
                    <a:lnTo>
                      <a:pt x="569" y="324"/>
                    </a:lnTo>
                    <a:lnTo>
                      <a:pt x="561" y="361"/>
                    </a:lnTo>
                    <a:lnTo>
                      <a:pt x="549" y="396"/>
                    </a:lnTo>
                    <a:lnTo>
                      <a:pt x="532" y="429"/>
                    </a:lnTo>
                    <a:lnTo>
                      <a:pt x="512" y="460"/>
                    </a:lnTo>
                    <a:lnTo>
                      <a:pt x="487" y="487"/>
                    </a:lnTo>
                    <a:lnTo>
                      <a:pt x="460" y="512"/>
                    </a:lnTo>
                    <a:lnTo>
                      <a:pt x="430" y="532"/>
                    </a:lnTo>
                    <a:lnTo>
                      <a:pt x="396" y="548"/>
                    </a:lnTo>
                    <a:lnTo>
                      <a:pt x="362" y="561"/>
                    </a:lnTo>
                    <a:lnTo>
                      <a:pt x="325" y="569"/>
                    </a:lnTo>
                    <a:lnTo>
                      <a:pt x="286" y="571"/>
                    </a:lnTo>
                    <a:lnTo>
                      <a:pt x="248" y="569"/>
                    </a:lnTo>
                    <a:lnTo>
                      <a:pt x="211" y="561"/>
                    </a:lnTo>
                    <a:lnTo>
                      <a:pt x="176" y="548"/>
                    </a:lnTo>
                    <a:lnTo>
                      <a:pt x="142" y="532"/>
                    </a:lnTo>
                    <a:lnTo>
                      <a:pt x="112" y="512"/>
                    </a:lnTo>
                    <a:lnTo>
                      <a:pt x="85" y="487"/>
                    </a:lnTo>
                    <a:lnTo>
                      <a:pt x="60" y="460"/>
                    </a:lnTo>
                    <a:lnTo>
                      <a:pt x="40" y="429"/>
                    </a:lnTo>
                    <a:lnTo>
                      <a:pt x="24" y="396"/>
                    </a:lnTo>
                    <a:lnTo>
                      <a:pt x="11" y="361"/>
                    </a:lnTo>
                    <a:lnTo>
                      <a:pt x="3" y="324"/>
                    </a:lnTo>
                    <a:lnTo>
                      <a:pt x="0" y="285"/>
                    </a:lnTo>
                    <a:lnTo>
                      <a:pt x="3" y="247"/>
                    </a:lnTo>
                    <a:lnTo>
                      <a:pt x="11" y="210"/>
                    </a:lnTo>
                    <a:lnTo>
                      <a:pt x="24" y="176"/>
                    </a:lnTo>
                    <a:lnTo>
                      <a:pt x="40" y="142"/>
                    </a:lnTo>
                    <a:lnTo>
                      <a:pt x="60" y="112"/>
                    </a:lnTo>
                    <a:lnTo>
                      <a:pt x="85" y="85"/>
                    </a:lnTo>
                    <a:lnTo>
                      <a:pt x="112" y="60"/>
                    </a:lnTo>
                    <a:lnTo>
                      <a:pt x="142" y="40"/>
                    </a:lnTo>
                    <a:lnTo>
                      <a:pt x="176" y="23"/>
                    </a:lnTo>
                    <a:lnTo>
                      <a:pt x="211" y="11"/>
                    </a:lnTo>
                    <a:lnTo>
                      <a:pt x="248" y="3"/>
                    </a:lnTo>
                    <a:lnTo>
                      <a:pt x="286" y="0"/>
                    </a:lnTo>
                    <a:close/>
                  </a:path>
                </a:pathLst>
              </a:custGeom>
              <a:solidFill>
                <a:srgbClr val="B0FFE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10269" name="Freeform 15"/>
              <p:cNvSpPr>
                <a:spLocks/>
              </p:cNvSpPr>
              <p:nvPr/>
            </p:nvSpPr>
            <p:spPr bwMode="auto">
              <a:xfrm>
                <a:off x="189" y="325"/>
                <a:ext cx="180" cy="180"/>
              </a:xfrm>
              <a:custGeom>
                <a:avLst/>
                <a:gdLst>
                  <a:gd name="T0" fmla="*/ 0 w 529"/>
                  <a:gd name="T1" fmla="*/ 0 h 527"/>
                  <a:gd name="T2" fmla="*/ 0 w 529"/>
                  <a:gd name="T3" fmla="*/ 0 h 527"/>
                  <a:gd name="T4" fmla="*/ 0 w 529"/>
                  <a:gd name="T5" fmla="*/ 0 h 527"/>
                  <a:gd name="T6" fmla="*/ 0 w 529"/>
                  <a:gd name="T7" fmla="*/ 0 h 527"/>
                  <a:gd name="T8" fmla="*/ 0 w 529"/>
                  <a:gd name="T9" fmla="*/ 0 h 527"/>
                  <a:gd name="T10" fmla="*/ 0 w 529"/>
                  <a:gd name="T11" fmla="*/ 0 h 527"/>
                  <a:gd name="T12" fmla="*/ 0 w 529"/>
                  <a:gd name="T13" fmla="*/ 0 h 527"/>
                  <a:gd name="T14" fmla="*/ 0 w 529"/>
                  <a:gd name="T15" fmla="*/ 0 h 527"/>
                  <a:gd name="T16" fmla="*/ 0 w 529"/>
                  <a:gd name="T17" fmla="*/ 0 h 527"/>
                  <a:gd name="T18" fmla="*/ 0 w 529"/>
                  <a:gd name="T19" fmla="*/ 0 h 527"/>
                  <a:gd name="T20" fmla="*/ 0 w 529"/>
                  <a:gd name="T21" fmla="*/ 0 h 527"/>
                  <a:gd name="T22" fmla="*/ 0 w 529"/>
                  <a:gd name="T23" fmla="*/ 0 h 527"/>
                  <a:gd name="T24" fmla="*/ 0 w 529"/>
                  <a:gd name="T25" fmla="*/ 0 h 527"/>
                  <a:gd name="T26" fmla="*/ 0 w 529"/>
                  <a:gd name="T27" fmla="*/ 0 h 527"/>
                  <a:gd name="T28" fmla="*/ 0 w 529"/>
                  <a:gd name="T29" fmla="*/ 0 h 527"/>
                  <a:gd name="T30" fmla="*/ 0 w 529"/>
                  <a:gd name="T31" fmla="*/ 0 h 527"/>
                  <a:gd name="T32" fmla="*/ 0 w 529"/>
                  <a:gd name="T33" fmla="*/ 0 h 527"/>
                  <a:gd name="T34" fmla="*/ 0 w 529"/>
                  <a:gd name="T35" fmla="*/ 0 h 527"/>
                  <a:gd name="T36" fmla="*/ 0 w 529"/>
                  <a:gd name="T37" fmla="*/ 0 h 527"/>
                  <a:gd name="T38" fmla="*/ 0 w 529"/>
                  <a:gd name="T39" fmla="*/ 0 h 527"/>
                  <a:gd name="T40" fmla="*/ 0 w 529"/>
                  <a:gd name="T41" fmla="*/ 0 h 527"/>
                  <a:gd name="T42" fmla="*/ 0 w 529"/>
                  <a:gd name="T43" fmla="*/ 0 h 527"/>
                  <a:gd name="T44" fmla="*/ 0 w 529"/>
                  <a:gd name="T45" fmla="*/ 0 h 527"/>
                  <a:gd name="T46" fmla="*/ 0 w 529"/>
                  <a:gd name="T47" fmla="*/ 0 h 527"/>
                  <a:gd name="T48" fmla="*/ 0 w 529"/>
                  <a:gd name="T49" fmla="*/ 0 h 527"/>
                  <a:gd name="T50" fmla="*/ 0 w 529"/>
                  <a:gd name="T51" fmla="*/ 0 h 527"/>
                  <a:gd name="T52" fmla="*/ 0 w 529"/>
                  <a:gd name="T53" fmla="*/ 0 h 527"/>
                  <a:gd name="T54" fmla="*/ 0 w 529"/>
                  <a:gd name="T55" fmla="*/ 0 h 527"/>
                  <a:gd name="T56" fmla="*/ 0 w 529"/>
                  <a:gd name="T57" fmla="*/ 0 h 527"/>
                  <a:gd name="T58" fmla="*/ 0 w 529"/>
                  <a:gd name="T59" fmla="*/ 0 h 527"/>
                  <a:gd name="T60" fmla="*/ 0 w 529"/>
                  <a:gd name="T61" fmla="*/ 0 h 527"/>
                  <a:gd name="T62" fmla="*/ 0 w 529"/>
                  <a:gd name="T63" fmla="*/ 0 h 527"/>
                  <a:gd name="T64" fmla="*/ 0 w 529"/>
                  <a:gd name="T65" fmla="*/ 0 h 527"/>
                  <a:gd name="T66" fmla="*/ 0 w 529"/>
                  <a:gd name="T67" fmla="*/ 0 h 527"/>
                  <a:gd name="T68" fmla="*/ 0 w 529"/>
                  <a:gd name="T69" fmla="*/ 0 h 527"/>
                  <a:gd name="T70" fmla="*/ 0 w 529"/>
                  <a:gd name="T71" fmla="*/ 0 h 527"/>
                  <a:gd name="T72" fmla="*/ 0 w 529"/>
                  <a:gd name="T73" fmla="*/ 0 h 527"/>
                  <a:gd name="T74" fmla="*/ 0 w 529"/>
                  <a:gd name="T75" fmla="*/ 0 h 527"/>
                  <a:gd name="T76" fmla="*/ 0 w 529"/>
                  <a:gd name="T77" fmla="*/ 0 h 527"/>
                  <a:gd name="T78" fmla="*/ 0 w 529"/>
                  <a:gd name="T79" fmla="*/ 0 h 527"/>
                  <a:gd name="T80" fmla="*/ 0 w 529"/>
                  <a:gd name="T81" fmla="*/ 0 h 527"/>
                  <a:gd name="T82" fmla="*/ 0 w 529"/>
                  <a:gd name="T83" fmla="*/ 0 h 527"/>
                  <a:gd name="T84" fmla="*/ 0 w 529"/>
                  <a:gd name="T85" fmla="*/ 0 h 527"/>
                  <a:gd name="T86" fmla="*/ 0 w 529"/>
                  <a:gd name="T87" fmla="*/ 0 h 527"/>
                  <a:gd name="T88" fmla="*/ 0 w 529"/>
                  <a:gd name="T89" fmla="*/ 0 h 527"/>
                  <a:gd name="T90" fmla="*/ 0 w 529"/>
                  <a:gd name="T91" fmla="*/ 0 h 527"/>
                  <a:gd name="T92" fmla="*/ 0 w 529"/>
                  <a:gd name="T93" fmla="*/ 0 h 527"/>
                  <a:gd name="T94" fmla="*/ 0 w 529"/>
                  <a:gd name="T95" fmla="*/ 0 h 527"/>
                  <a:gd name="T96" fmla="*/ 0 w 529"/>
                  <a:gd name="T97" fmla="*/ 0 h 527"/>
                  <a:gd name="T98" fmla="*/ 0 w 529"/>
                  <a:gd name="T99" fmla="*/ 0 h 527"/>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529"/>
                  <a:gd name="T151" fmla="*/ 0 h 527"/>
                  <a:gd name="T152" fmla="*/ 529 w 529"/>
                  <a:gd name="T153" fmla="*/ 527 h 527"/>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529" h="527">
                    <a:moveTo>
                      <a:pt x="264" y="0"/>
                    </a:moveTo>
                    <a:lnTo>
                      <a:pt x="300" y="2"/>
                    </a:lnTo>
                    <a:lnTo>
                      <a:pt x="335" y="9"/>
                    </a:lnTo>
                    <a:lnTo>
                      <a:pt x="367" y="21"/>
                    </a:lnTo>
                    <a:lnTo>
                      <a:pt x="398" y="36"/>
                    </a:lnTo>
                    <a:lnTo>
                      <a:pt x="426" y="55"/>
                    </a:lnTo>
                    <a:lnTo>
                      <a:pt x="451" y="77"/>
                    </a:lnTo>
                    <a:lnTo>
                      <a:pt x="474" y="103"/>
                    </a:lnTo>
                    <a:lnTo>
                      <a:pt x="493" y="130"/>
                    </a:lnTo>
                    <a:lnTo>
                      <a:pt x="508" y="161"/>
                    </a:lnTo>
                    <a:lnTo>
                      <a:pt x="520" y="194"/>
                    </a:lnTo>
                    <a:lnTo>
                      <a:pt x="527" y="228"/>
                    </a:lnTo>
                    <a:lnTo>
                      <a:pt x="529" y="263"/>
                    </a:lnTo>
                    <a:lnTo>
                      <a:pt x="527" y="300"/>
                    </a:lnTo>
                    <a:lnTo>
                      <a:pt x="520" y="334"/>
                    </a:lnTo>
                    <a:lnTo>
                      <a:pt x="508" y="366"/>
                    </a:lnTo>
                    <a:lnTo>
                      <a:pt x="493" y="397"/>
                    </a:lnTo>
                    <a:lnTo>
                      <a:pt x="474" y="425"/>
                    </a:lnTo>
                    <a:lnTo>
                      <a:pt x="451" y="450"/>
                    </a:lnTo>
                    <a:lnTo>
                      <a:pt x="426" y="473"/>
                    </a:lnTo>
                    <a:lnTo>
                      <a:pt x="398" y="492"/>
                    </a:lnTo>
                    <a:lnTo>
                      <a:pt x="367" y="507"/>
                    </a:lnTo>
                    <a:lnTo>
                      <a:pt x="335" y="518"/>
                    </a:lnTo>
                    <a:lnTo>
                      <a:pt x="300" y="525"/>
                    </a:lnTo>
                    <a:lnTo>
                      <a:pt x="264" y="527"/>
                    </a:lnTo>
                    <a:lnTo>
                      <a:pt x="229" y="525"/>
                    </a:lnTo>
                    <a:lnTo>
                      <a:pt x="195" y="518"/>
                    </a:lnTo>
                    <a:lnTo>
                      <a:pt x="162" y="507"/>
                    </a:lnTo>
                    <a:lnTo>
                      <a:pt x="132" y="492"/>
                    </a:lnTo>
                    <a:lnTo>
                      <a:pt x="103" y="473"/>
                    </a:lnTo>
                    <a:lnTo>
                      <a:pt x="78" y="450"/>
                    </a:lnTo>
                    <a:lnTo>
                      <a:pt x="55" y="425"/>
                    </a:lnTo>
                    <a:lnTo>
                      <a:pt x="36" y="397"/>
                    </a:lnTo>
                    <a:lnTo>
                      <a:pt x="21" y="366"/>
                    </a:lnTo>
                    <a:lnTo>
                      <a:pt x="9" y="334"/>
                    </a:lnTo>
                    <a:lnTo>
                      <a:pt x="3" y="300"/>
                    </a:lnTo>
                    <a:lnTo>
                      <a:pt x="0" y="263"/>
                    </a:lnTo>
                    <a:lnTo>
                      <a:pt x="3" y="228"/>
                    </a:lnTo>
                    <a:lnTo>
                      <a:pt x="9" y="194"/>
                    </a:lnTo>
                    <a:lnTo>
                      <a:pt x="21" y="161"/>
                    </a:lnTo>
                    <a:lnTo>
                      <a:pt x="37" y="130"/>
                    </a:lnTo>
                    <a:lnTo>
                      <a:pt x="55" y="103"/>
                    </a:lnTo>
                    <a:lnTo>
                      <a:pt x="78" y="77"/>
                    </a:lnTo>
                    <a:lnTo>
                      <a:pt x="103" y="55"/>
                    </a:lnTo>
                    <a:lnTo>
                      <a:pt x="131" y="36"/>
                    </a:lnTo>
                    <a:lnTo>
                      <a:pt x="162" y="21"/>
                    </a:lnTo>
                    <a:lnTo>
                      <a:pt x="195" y="9"/>
                    </a:lnTo>
                    <a:lnTo>
                      <a:pt x="229" y="2"/>
                    </a:lnTo>
                    <a:lnTo>
                      <a:pt x="264" y="0"/>
                    </a:lnTo>
                    <a:close/>
                  </a:path>
                </a:pathLst>
              </a:custGeom>
              <a:solidFill>
                <a:srgbClr val="B5FF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10270" name="Freeform 16"/>
              <p:cNvSpPr>
                <a:spLocks/>
              </p:cNvSpPr>
              <p:nvPr/>
            </p:nvSpPr>
            <p:spPr bwMode="auto">
              <a:xfrm>
                <a:off x="197" y="327"/>
                <a:ext cx="168" cy="167"/>
              </a:xfrm>
              <a:custGeom>
                <a:avLst/>
                <a:gdLst>
                  <a:gd name="T0" fmla="*/ 0 w 492"/>
                  <a:gd name="T1" fmla="*/ 0 h 490"/>
                  <a:gd name="T2" fmla="*/ 0 w 492"/>
                  <a:gd name="T3" fmla="*/ 0 h 490"/>
                  <a:gd name="T4" fmla="*/ 0 w 492"/>
                  <a:gd name="T5" fmla="*/ 0 h 490"/>
                  <a:gd name="T6" fmla="*/ 0 w 492"/>
                  <a:gd name="T7" fmla="*/ 0 h 490"/>
                  <a:gd name="T8" fmla="*/ 0 w 492"/>
                  <a:gd name="T9" fmla="*/ 0 h 490"/>
                  <a:gd name="T10" fmla="*/ 0 w 492"/>
                  <a:gd name="T11" fmla="*/ 0 h 490"/>
                  <a:gd name="T12" fmla="*/ 0 w 492"/>
                  <a:gd name="T13" fmla="*/ 0 h 490"/>
                  <a:gd name="T14" fmla="*/ 0 w 492"/>
                  <a:gd name="T15" fmla="*/ 0 h 490"/>
                  <a:gd name="T16" fmla="*/ 0 w 492"/>
                  <a:gd name="T17" fmla="*/ 0 h 490"/>
                  <a:gd name="T18" fmla="*/ 0 w 492"/>
                  <a:gd name="T19" fmla="*/ 0 h 490"/>
                  <a:gd name="T20" fmla="*/ 0 w 492"/>
                  <a:gd name="T21" fmla="*/ 0 h 490"/>
                  <a:gd name="T22" fmla="*/ 0 w 492"/>
                  <a:gd name="T23" fmla="*/ 0 h 490"/>
                  <a:gd name="T24" fmla="*/ 0 w 492"/>
                  <a:gd name="T25" fmla="*/ 0 h 490"/>
                  <a:gd name="T26" fmla="*/ 0 w 492"/>
                  <a:gd name="T27" fmla="*/ 0 h 490"/>
                  <a:gd name="T28" fmla="*/ 0 w 492"/>
                  <a:gd name="T29" fmla="*/ 0 h 490"/>
                  <a:gd name="T30" fmla="*/ 0 w 492"/>
                  <a:gd name="T31" fmla="*/ 0 h 490"/>
                  <a:gd name="T32" fmla="*/ 0 w 492"/>
                  <a:gd name="T33" fmla="*/ 0 h 490"/>
                  <a:gd name="T34" fmla="*/ 0 w 492"/>
                  <a:gd name="T35" fmla="*/ 0 h 490"/>
                  <a:gd name="T36" fmla="*/ 0 w 492"/>
                  <a:gd name="T37" fmla="*/ 0 h 490"/>
                  <a:gd name="T38" fmla="*/ 0 w 492"/>
                  <a:gd name="T39" fmla="*/ 0 h 490"/>
                  <a:gd name="T40" fmla="*/ 0 w 492"/>
                  <a:gd name="T41" fmla="*/ 0 h 490"/>
                  <a:gd name="T42" fmla="*/ 0 w 492"/>
                  <a:gd name="T43" fmla="*/ 0 h 490"/>
                  <a:gd name="T44" fmla="*/ 0 w 492"/>
                  <a:gd name="T45" fmla="*/ 0 h 490"/>
                  <a:gd name="T46" fmla="*/ 0 w 492"/>
                  <a:gd name="T47" fmla="*/ 0 h 490"/>
                  <a:gd name="T48" fmla="*/ 0 w 492"/>
                  <a:gd name="T49" fmla="*/ 0 h 490"/>
                  <a:gd name="T50" fmla="*/ 0 w 492"/>
                  <a:gd name="T51" fmla="*/ 0 h 490"/>
                  <a:gd name="T52" fmla="*/ 0 w 492"/>
                  <a:gd name="T53" fmla="*/ 0 h 490"/>
                  <a:gd name="T54" fmla="*/ 0 w 492"/>
                  <a:gd name="T55" fmla="*/ 0 h 490"/>
                  <a:gd name="T56" fmla="*/ 0 w 492"/>
                  <a:gd name="T57" fmla="*/ 0 h 490"/>
                  <a:gd name="T58" fmla="*/ 0 w 492"/>
                  <a:gd name="T59" fmla="*/ 0 h 490"/>
                  <a:gd name="T60" fmla="*/ 0 w 492"/>
                  <a:gd name="T61" fmla="*/ 0 h 490"/>
                  <a:gd name="T62" fmla="*/ 0 w 492"/>
                  <a:gd name="T63" fmla="*/ 0 h 490"/>
                  <a:gd name="T64" fmla="*/ 0 w 492"/>
                  <a:gd name="T65" fmla="*/ 0 h 490"/>
                  <a:gd name="T66" fmla="*/ 0 w 492"/>
                  <a:gd name="T67" fmla="*/ 0 h 490"/>
                  <a:gd name="T68" fmla="*/ 0 w 492"/>
                  <a:gd name="T69" fmla="*/ 0 h 490"/>
                  <a:gd name="T70" fmla="*/ 0 w 492"/>
                  <a:gd name="T71" fmla="*/ 0 h 490"/>
                  <a:gd name="T72" fmla="*/ 0 w 492"/>
                  <a:gd name="T73" fmla="*/ 0 h 490"/>
                  <a:gd name="T74" fmla="*/ 0 w 492"/>
                  <a:gd name="T75" fmla="*/ 0 h 490"/>
                  <a:gd name="T76" fmla="*/ 0 w 492"/>
                  <a:gd name="T77" fmla="*/ 0 h 490"/>
                  <a:gd name="T78" fmla="*/ 0 w 492"/>
                  <a:gd name="T79" fmla="*/ 0 h 490"/>
                  <a:gd name="T80" fmla="*/ 0 w 492"/>
                  <a:gd name="T81" fmla="*/ 0 h 490"/>
                  <a:gd name="T82" fmla="*/ 0 w 492"/>
                  <a:gd name="T83" fmla="*/ 0 h 490"/>
                  <a:gd name="T84" fmla="*/ 0 w 492"/>
                  <a:gd name="T85" fmla="*/ 0 h 490"/>
                  <a:gd name="T86" fmla="*/ 0 w 492"/>
                  <a:gd name="T87" fmla="*/ 0 h 490"/>
                  <a:gd name="T88" fmla="*/ 0 w 492"/>
                  <a:gd name="T89" fmla="*/ 0 h 490"/>
                  <a:gd name="T90" fmla="*/ 0 w 492"/>
                  <a:gd name="T91" fmla="*/ 0 h 490"/>
                  <a:gd name="T92" fmla="*/ 0 w 492"/>
                  <a:gd name="T93" fmla="*/ 0 h 490"/>
                  <a:gd name="T94" fmla="*/ 0 w 492"/>
                  <a:gd name="T95" fmla="*/ 0 h 490"/>
                  <a:gd name="T96" fmla="*/ 0 w 492"/>
                  <a:gd name="T97" fmla="*/ 0 h 490"/>
                  <a:gd name="T98" fmla="*/ 0 w 492"/>
                  <a:gd name="T99" fmla="*/ 0 h 49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92"/>
                  <a:gd name="T151" fmla="*/ 0 h 490"/>
                  <a:gd name="T152" fmla="*/ 492 w 492"/>
                  <a:gd name="T153" fmla="*/ 490 h 49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92" h="490">
                    <a:moveTo>
                      <a:pt x="246" y="0"/>
                    </a:moveTo>
                    <a:lnTo>
                      <a:pt x="280" y="3"/>
                    </a:lnTo>
                    <a:lnTo>
                      <a:pt x="312" y="9"/>
                    </a:lnTo>
                    <a:lnTo>
                      <a:pt x="342" y="20"/>
                    </a:lnTo>
                    <a:lnTo>
                      <a:pt x="371" y="34"/>
                    </a:lnTo>
                    <a:lnTo>
                      <a:pt x="397" y="51"/>
                    </a:lnTo>
                    <a:lnTo>
                      <a:pt x="420" y="72"/>
                    </a:lnTo>
                    <a:lnTo>
                      <a:pt x="441" y="96"/>
                    </a:lnTo>
                    <a:lnTo>
                      <a:pt x="458" y="121"/>
                    </a:lnTo>
                    <a:lnTo>
                      <a:pt x="472" y="150"/>
                    </a:lnTo>
                    <a:lnTo>
                      <a:pt x="483" y="180"/>
                    </a:lnTo>
                    <a:lnTo>
                      <a:pt x="489" y="212"/>
                    </a:lnTo>
                    <a:lnTo>
                      <a:pt x="492" y="245"/>
                    </a:lnTo>
                    <a:lnTo>
                      <a:pt x="489" y="278"/>
                    </a:lnTo>
                    <a:lnTo>
                      <a:pt x="483" y="310"/>
                    </a:lnTo>
                    <a:lnTo>
                      <a:pt x="472" y="341"/>
                    </a:lnTo>
                    <a:lnTo>
                      <a:pt x="458" y="369"/>
                    </a:lnTo>
                    <a:lnTo>
                      <a:pt x="441" y="396"/>
                    </a:lnTo>
                    <a:lnTo>
                      <a:pt x="420" y="419"/>
                    </a:lnTo>
                    <a:lnTo>
                      <a:pt x="397" y="440"/>
                    </a:lnTo>
                    <a:lnTo>
                      <a:pt x="371" y="457"/>
                    </a:lnTo>
                    <a:lnTo>
                      <a:pt x="342" y="471"/>
                    </a:lnTo>
                    <a:lnTo>
                      <a:pt x="312" y="482"/>
                    </a:lnTo>
                    <a:lnTo>
                      <a:pt x="280" y="488"/>
                    </a:lnTo>
                    <a:lnTo>
                      <a:pt x="246" y="490"/>
                    </a:lnTo>
                    <a:lnTo>
                      <a:pt x="214" y="488"/>
                    </a:lnTo>
                    <a:lnTo>
                      <a:pt x="181" y="482"/>
                    </a:lnTo>
                    <a:lnTo>
                      <a:pt x="151" y="471"/>
                    </a:lnTo>
                    <a:lnTo>
                      <a:pt x="123" y="457"/>
                    </a:lnTo>
                    <a:lnTo>
                      <a:pt x="96" y="440"/>
                    </a:lnTo>
                    <a:lnTo>
                      <a:pt x="73" y="419"/>
                    </a:lnTo>
                    <a:lnTo>
                      <a:pt x="52" y="396"/>
                    </a:lnTo>
                    <a:lnTo>
                      <a:pt x="35" y="369"/>
                    </a:lnTo>
                    <a:lnTo>
                      <a:pt x="20" y="341"/>
                    </a:lnTo>
                    <a:lnTo>
                      <a:pt x="9" y="310"/>
                    </a:lnTo>
                    <a:lnTo>
                      <a:pt x="3" y="278"/>
                    </a:lnTo>
                    <a:lnTo>
                      <a:pt x="0" y="245"/>
                    </a:lnTo>
                    <a:lnTo>
                      <a:pt x="3" y="212"/>
                    </a:lnTo>
                    <a:lnTo>
                      <a:pt x="9" y="180"/>
                    </a:lnTo>
                    <a:lnTo>
                      <a:pt x="20" y="150"/>
                    </a:lnTo>
                    <a:lnTo>
                      <a:pt x="35" y="121"/>
                    </a:lnTo>
                    <a:lnTo>
                      <a:pt x="52" y="96"/>
                    </a:lnTo>
                    <a:lnTo>
                      <a:pt x="73" y="72"/>
                    </a:lnTo>
                    <a:lnTo>
                      <a:pt x="96" y="51"/>
                    </a:lnTo>
                    <a:lnTo>
                      <a:pt x="123" y="34"/>
                    </a:lnTo>
                    <a:lnTo>
                      <a:pt x="151" y="20"/>
                    </a:lnTo>
                    <a:lnTo>
                      <a:pt x="181" y="9"/>
                    </a:lnTo>
                    <a:lnTo>
                      <a:pt x="214" y="3"/>
                    </a:lnTo>
                    <a:lnTo>
                      <a:pt x="246" y="0"/>
                    </a:lnTo>
                    <a:close/>
                  </a:path>
                </a:pathLst>
              </a:custGeom>
              <a:solidFill>
                <a:srgbClr val="BDFFE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10271" name="Freeform 17"/>
              <p:cNvSpPr>
                <a:spLocks/>
              </p:cNvSpPr>
              <p:nvPr/>
            </p:nvSpPr>
            <p:spPr bwMode="auto">
              <a:xfrm>
                <a:off x="203" y="329"/>
                <a:ext cx="156" cy="156"/>
              </a:xfrm>
              <a:custGeom>
                <a:avLst/>
                <a:gdLst>
                  <a:gd name="T0" fmla="*/ 0 w 452"/>
                  <a:gd name="T1" fmla="*/ 0 h 452"/>
                  <a:gd name="T2" fmla="*/ 0 w 452"/>
                  <a:gd name="T3" fmla="*/ 0 h 452"/>
                  <a:gd name="T4" fmla="*/ 0 w 452"/>
                  <a:gd name="T5" fmla="*/ 0 h 452"/>
                  <a:gd name="T6" fmla="*/ 0 w 452"/>
                  <a:gd name="T7" fmla="*/ 0 h 452"/>
                  <a:gd name="T8" fmla="*/ 0 w 452"/>
                  <a:gd name="T9" fmla="*/ 0 h 452"/>
                  <a:gd name="T10" fmla="*/ 0 w 452"/>
                  <a:gd name="T11" fmla="*/ 0 h 452"/>
                  <a:gd name="T12" fmla="*/ 0 w 452"/>
                  <a:gd name="T13" fmla="*/ 0 h 452"/>
                  <a:gd name="T14" fmla="*/ 0 w 452"/>
                  <a:gd name="T15" fmla="*/ 0 h 452"/>
                  <a:gd name="T16" fmla="*/ 0 w 452"/>
                  <a:gd name="T17" fmla="*/ 0 h 452"/>
                  <a:gd name="T18" fmla="*/ 0 w 452"/>
                  <a:gd name="T19" fmla="*/ 0 h 452"/>
                  <a:gd name="T20" fmla="*/ 0 w 452"/>
                  <a:gd name="T21" fmla="*/ 0 h 452"/>
                  <a:gd name="T22" fmla="*/ 0 w 452"/>
                  <a:gd name="T23" fmla="*/ 0 h 452"/>
                  <a:gd name="T24" fmla="*/ 0 w 452"/>
                  <a:gd name="T25" fmla="*/ 0 h 452"/>
                  <a:gd name="T26" fmla="*/ 0 w 452"/>
                  <a:gd name="T27" fmla="*/ 0 h 452"/>
                  <a:gd name="T28" fmla="*/ 0 w 452"/>
                  <a:gd name="T29" fmla="*/ 0 h 452"/>
                  <a:gd name="T30" fmla="*/ 0 w 452"/>
                  <a:gd name="T31" fmla="*/ 0 h 452"/>
                  <a:gd name="T32" fmla="*/ 0 w 452"/>
                  <a:gd name="T33" fmla="*/ 0 h 452"/>
                  <a:gd name="T34" fmla="*/ 0 w 452"/>
                  <a:gd name="T35" fmla="*/ 0 h 452"/>
                  <a:gd name="T36" fmla="*/ 0 w 452"/>
                  <a:gd name="T37" fmla="*/ 0 h 452"/>
                  <a:gd name="T38" fmla="*/ 0 w 452"/>
                  <a:gd name="T39" fmla="*/ 0 h 452"/>
                  <a:gd name="T40" fmla="*/ 0 w 452"/>
                  <a:gd name="T41" fmla="*/ 0 h 452"/>
                  <a:gd name="T42" fmla="*/ 0 w 452"/>
                  <a:gd name="T43" fmla="*/ 0 h 452"/>
                  <a:gd name="T44" fmla="*/ 0 w 452"/>
                  <a:gd name="T45" fmla="*/ 0 h 452"/>
                  <a:gd name="T46" fmla="*/ 0 w 452"/>
                  <a:gd name="T47" fmla="*/ 0 h 452"/>
                  <a:gd name="T48" fmla="*/ 0 w 452"/>
                  <a:gd name="T49" fmla="*/ 0 h 452"/>
                  <a:gd name="T50" fmla="*/ 0 w 452"/>
                  <a:gd name="T51" fmla="*/ 0 h 452"/>
                  <a:gd name="T52" fmla="*/ 0 w 452"/>
                  <a:gd name="T53" fmla="*/ 0 h 452"/>
                  <a:gd name="T54" fmla="*/ 0 w 452"/>
                  <a:gd name="T55" fmla="*/ 0 h 452"/>
                  <a:gd name="T56" fmla="*/ 0 w 452"/>
                  <a:gd name="T57" fmla="*/ 0 h 452"/>
                  <a:gd name="T58" fmla="*/ 0 w 452"/>
                  <a:gd name="T59" fmla="*/ 0 h 452"/>
                  <a:gd name="T60" fmla="*/ 0 w 452"/>
                  <a:gd name="T61" fmla="*/ 0 h 452"/>
                  <a:gd name="T62" fmla="*/ 0 w 452"/>
                  <a:gd name="T63" fmla="*/ 0 h 452"/>
                  <a:gd name="T64" fmla="*/ 0 w 452"/>
                  <a:gd name="T65" fmla="*/ 0 h 452"/>
                  <a:gd name="T66" fmla="*/ 0 w 452"/>
                  <a:gd name="T67" fmla="*/ 0 h 452"/>
                  <a:gd name="T68" fmla="*/ 0 w 452"/>
                  <a:gd name="T69" fmla="*/ 0 h 452"/>
                  <a:gd name="T70" fmla="*/ 0 w 452"/>
                  <a:gd name="T71" fmla="*/ 0 h 452"/>
                  <a:gd name="T72" fmla="*/ 0 w 452"/>
                  <a:gd name="T73" fmla="*/ 0 h 452"/>
                  <a:gd name="T74" fmla="*/ 0 w 452"/>
                  <a:gd name="T75" fmla="*/ 0 h 452"/>
                  <a:gd name="T76" fmla="*/ 0 w 452"/>
                  <a:gd name="T77" fmla="*/ 0 h 452"/>
                  <a:gd name="T78" fmla="*/ 0 w 452"/>
                  <a:gd name="T79" fmla="*/ 0 h 452"/>
                  <a:gd name="T80" fmla="*/ 0 w 452"/>
                  <a:gd name="T81" fmla="*/ 0 h 452"/>
                  <a:gd name="T82" fmla="*/ 0 w 452"/>
                  <a:gd name="T83" fmla="*/ 0 h 452"/>
                  <a:gd name="T84" fmla="*/ 0 w 452"/>
                  <a:gd name="T85" fmla="*/ 0 h 452"/>
                  <a:gd name="T86" fmla="*/ 0 w 452"/>
                  <a:gd name="T87" fmla="*/ 0 h 452"/>
                  <a:gd name="T88" fmla="*/ 0 w 452"/>
                  <a:gd name="T89" fmla="*/ 0 h 452"/>
                  <a:gd name="T90" fmla="*/ 0 w 452"/>
                  <a:gd name="T91" fmla="*/ 0 h 452"/>
                  <a:gd name="T92" fmla="*/ 0 w 452"/>
                  <a:gd name="T93" fmla="*/ 0 h 452"/>
                  <a:gd name="T94" fmla="*/ 0 w 452"/>
                  <a:gd name="T95" fmla="*/ 0 h 452"/>
                  <a:gd name="T96" fmla="*/ 0 w 452"/>
                  <a:gd name="T97" fmla="*/ 0 h 452"/>
                  <a:gd name="T98" fmla="*/ 0 w 452"/>
                  <a:gd name="T99" fmla="*/ 0 h 45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52"/>
                  <a:gd name="T151" fmla="*/ 0 h 452"/>
                  <a:gd name="T152" fmla="*/ 452 w 452"/>
                  <a:gd name="T153" fmla="*/ 452 h 452"/>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52" h="452">
                    <a:moveTo>
                      <a:pt x="226" y="0"/>
                    </a:moveTo>
                    <a:lnTo>
                      <a:pt x="256" y="2"/>
                    </a:lnTo>
                    <a:lnTo>
                      <a:pt x="287" y="8"/>
                    </a:lnTo>
                    <a:lnTo>
                      <a:pt x="314" y="18"/>
                    </a:lnTo>
                    <a:lnTo>
                      <a:pt x="340" y="31"/>
                    </a:lnTo>
                    <a:lnTo>
                      <a:pt x="364" y="47"/>
                    </a:lnTo>
                    <a:lnTo>
                      <a:pt x="386" y="66"/>
                    </a:lnTo>
                    <a:lnTo>
                      <a:pt x="405" y="88"/>
                    </a:lnTo>
                    <a:lnTo>
                      <a:pt x="421" y="112"/>
                    </a:lnTo>
                    <a:lnTo>
                      <a:pt x="435" y="138"/>
                    </a:lnTo>
                    <a:lnTo>
                      <a:pt x="444" y="166"/>
                    </a:lnTo>
                    <a:lnTo>
                      <a:pt x="450" y="196"/>
                    </a:lnTo>
                    <a:lnTo>
                      <a:pt x="452" y="226"/>
                    </a:lnTo>
                    <a:lnTo>
                      <a:pt x="450" y="257"/>
                    </a:lnTo>
                    <a:lnTo>
                      <a:pt x="444" y="287"/>
                    </a:lnTo>
                    <a:lnTo>
                      <a:pt x="435" y="314"/>
                    </a:lnTo>
                    <a:lnTo>
                      <a:pt x="421" y="341"/>
                    </a:lnTo>
                    <a:lnTo>
                      <a:pt x="405" y="364"/>
                    </a:lnTo>
                    <a:lnTo>
                      <a:pt x="386" y="386"/>
                    </a:lnTo>
                    <a:lnTo>
                      <a:pt x="364" y="405"/>
                    </a:lnTo>
                    <a:lnTo>
                      <a:pt x="340" y="421"/>
                    </a:lnTo>
                    <a:lnTo>
                      <a:pt x="314" y="435"/>
                    </a:lnTo>
                    <a:lnTo>
                      <a:pt x="287" y="444"/>
                    </a:lnTo>
                    <a:lnTo>
                      <a:pt x="256" y="450"/>
                    </a:lnTo>
                    <a:lnTo>
                      <a:pt x="226" y="452"/>
                    </a:lnTo>
                    <a:lnTo>
                      <a:pt x="196" y="450"/>
                    </a:lnTo>
                    <a:lnTo>
                      <a:pt x="166" y="444"/>
                    </a:lnTo>
                    <a:lnTo>
                      <a:pt x="138" y="435"/>
                    </a:lnTo>
                    <a:lnTo>
                      <a:pt x="112" y="421"/>
                    </a:lnTo>
                    <a:lnTo>
                      <a:pt x="88" y="405"/>
                    </a:lnTo>
                    <a:lnTo>
                      <a:pt x="66" y="386"/>
                    </a:lnTo>
                    <a:lnTo>
                      <a:pt x="47" y="364"/>
                    </a:lnTo>
                    <a:lnTo>
                      <a:pt x="31" y="341"/>
                    </a:lnTo>
                    <a:lnTo>
                      <a:pt x="17" y="314"/>
                    </a:lnTo>
                    <a:lnTo>
                      <a:pt x="8" y="287"/>
                    </a:lnTo>
                    <a:lnTo>
                      <a:pt x="2" y="257"/>
                    </a:lnTo>
                    <a:lnTo>
                      <a:pt x="0" y="226"/>
                    </a:lnTo>
                    <a:lnTo>
                      <a:pt x="2" y="196"/>
                    </a:lnTo>
                    <a:lnTo>
                      <a:pt x="8" y="166"/>
                    </a:lnTo>
                    <a:lnTo>
                      <a:pt x="17" y="138"/>
                    </a:lnTo>
                    <a:lnTo>
                      <a:pt x="31" y="112"/>
                    </a:lnTo>
                    <a:lnTo>
                      <a:pt x="47" y="88"/>
                    </a:lnTo>
                    <a:lnTo>
                      <a:pt x="66" y="66"/>
                    </a:lnTo>
                    <a:lnTo>
                      <a:pt x="88" y="47"/>
                    </a:lnTo>
                    <a:lnTo>
                      <a:pt x="112" y="31"/>
                    </a:lnTo>
                    <a:lnTo>
                      <a:pt x="138" y="18"/>
                    </a:lnTo>
                    <a:lnTo>
                      <a:pt x="166" y="8"/>
                    </a:lnTo>
                    <a:lnTo>
                      <a:pt x="196" y="2"/>
                    </a:lnTo>
                    <a:lnTo>
                      <a:pt x="226" y="0"/>
                    </a:lnTo>
                    <a:close/>
                  </a:path>
                </a:pathLst>
              </a:custGeom>
              <a:solidFill>
                <a:srgbClr val="C2FFE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10272" name="Freeform 18"/>
              <p:cNvSpPr>
                <a:spLocks/>
              </p:cNvSpPr>
              <p:nvPr/>
            </p:nvSpPr>
            <p:spPr bwMode="auto">
              <a:xfrm>
                <a:off x="212" y="336"/>
                <a:ext cx="143" cy="138"/>
              </a:xfrm>
              <a:custGeom>
                <a:avLst/>
                <a:gdLst>
                  <a:gd name="T0" fmla="*/ 0 w 411"/>
                  <a:gd name="T1" fmla="*/ 0 h 410"/>
                  <a:gd name="T2" fmla="*/ 0 w 411"/>
                  <a:gd name="T3" fmla="*/ 0 h 410"/>
                  <a:gd name="T4" fmla="*/ 0 w 411"/>
                  <a:gd name="T5" fmla="*/ 0 h 410"/>
                  <a:gd name="T6" fmla="*/ 0 w 411"/>
                  <a:gd name="T7" fmla="*/ 0 h 410"/>
                  <a:gd name="T8" fmla="*/ 0 w 411"/>
                  <a:gd name="T9" fmla="*/ 0 h 410"/>
                  <a:gd name="T10" fmla="*/ 0 w 411"/>
                  <a:gd name="T11" fmla="*/ 0 h 410"/>
                  <a:gd name="T12" fmla="*/ 0 w 411"/>
                  <a:gd name="T13" fmla="*/ 0 h 410"/>
                  <a:gd name="T14" fmla="*/ 0 w 411"/>
                  <a:gd name="T15" fmla="*/ 0 h 410"/>
                  <a:gd name="T16" fmla="*/ 0 w 411"/>
                  <a:gd name="T17" fmla="*/ 0 h 410"/>
                  <a:gd name="T18" fmla="*/ 0 w 411"/>
                  <a:gd name="T19" fmla="*/ 0 h 410"/>
                  <a:gd name="T20" fmla="*/ 0 w 411"/>
                  <a:gd name="T21" fmla="*/ 0 h 410"/>
                  <a:gd name="T22" fmla="*/ 0 w 411"/>
                  <a:gd name="T23" fmla="*/ 0 h 410"/>
                  <a:gd name="T24" fmla="*/ 0 w 411"/>
                  <a:gd name="T25" fmla="*/ 0 h 410"/>
                  <a:gd name="T26" fmla="*/ 0 w 411"/>
                  <a:gd name="T27" fmla="*/ 0 h 410"/>
                  <a:gd name="T28" fmla="*/ 0 w 411"/>
                  <a:gd name="T29" fmla="*/ 0 h 410"/>
                  <a:gd name="T30" fmla="*/ 0 w 411"/>
                  <a:gd name="T31" fmla="*/ 0 h 410"/>
                  <a:gd name="T32" fmla="*/ 0 w 411"/>
                  <a:gd name="T33" fmla="*/ 0 h 410"/>
                  <a:gd name="T34" fmla="*/ 0 w 411"/>
                  <a:gd name="T35" fmla="*/ 0 h 410"/>
                  <a:gd name="T36" fmla="*/ 0 w 411"/>
                  <a:gd name="T37" fmla="*/ 0 h 410"/>
                  <a:gd name="T38" fmla="*/ 0 w 411"/>
                  <a:gd name="T39" fmla="*/ 0 h 410"/>
                  <a:gd name="T40" fmla="*/ 0 w 411"/>
                  <a:gd name="T41" fmla="*/ 0 h 410"/>
                  <a:gd name="T42" fmla="*/ 0 w 411"/>
                  <a:gd name="T43" fmla="*/ 0 h 410"/>
                  <a:gd name="T44" fmla="*/ 0 w 411"/>
                  <a:gd name="T45" fmla="*/ 0 h 410"/>
                  <a:gd name="T46" fmla="*/ 0 w 411"/>
                  <a:gd name="T47" fmla="*/ 0 h 410"/>
                  <a:gd name="T48" fmla="*/ 0 w 411"/>
                  <a:gd name="T49" fmla="*/ 0 h 410"/>
                  <a:gd name="T50" fmla="*/ 0 w 411"/>
                  <a:gd name="T51" fmla="*/ 0 h 410"/>
                  <a:gd name="T52" fmla="*/ 0 w 411"/>
                  <a:gd name="T53" fmla="*/ 0 h 410"/>
                  <a:gd name="T54" fmla="*/ 0 w 411"/>
                  <a:gd name="T55" fmla="*/ 0 h 410"/>
                  <a:gd name="T56" fmla="*/ 0 w 411"/>
                  <a:gd name="T57" fmla="*/ 0 h 410"/>
                  <a:gd name="T58" fmla="*/ 0 w 411"/>
                  <a:gd name="T59" fmla="*/ 0 h 410"/>
                  <a:gd name="T60" fmla="*/ 0 w 411"/>
                  <a:gd name="T61" fmla="*/ 0 h 410"/>
                  <a:gd name="T62" fmla="*/ 0 w 411"/>
                  <a:gd name="T63" fmla="*/ 0 h 410"/>
                  <a:gd name="T64" fmla="*/ 0 w 411"/>
                  <a:gd name="T65" fmla="*/ 0 h 410"/>
                  <a:gd name="T66" fmla="*/ 0 w 411"/>
                  <a:gd name="T67" fmla="*/ 0 h 410"/>
                  <a:gd name="T68" fmla="*/ 0 w 411"/>
                  <a:gd name="T69" fmla="*/ 0 h 410"/>
                  <a:gd name="T70" fmla="*/ 0 w 411"/>
                  <a:gd name="T71" fmla="*/ 0 h 410"/>
                  <a:gd name="T72" fmla="*/ 0 w 411"/>
                  <a:gd name="T73" fmla="*/ 0 h 410"/>
                  <a:gd name="T74" fmla="*/ 0 w 411"/>
                  <a:gd name="T75" fmla="*/ 0 h 410"/>
                  <a:gd name="T76" fmla="*/ 0 w 411"/>
                  <a:gd name="T77" fmla="*/ 0 h 410"/>
                  <a:gd name="T78" fmla="*/ 0 w 411"/>
                  <a:gd name="T79" fmla="*/ 0 h 410"/>
                  <a:gd name="T80" fmla="*/ 0 w 411"/>
                  <a:gd name="T81" fmla="*/ 0 h 410"/>
                  <a:gd name="T82" fmla="*/ 0 w 411"/>
                  <a:gd name="T83" fmla="*/ 0 h 410"/>
                  <a:gd name="T84" fmla="*/ 0 w 411"/>
                  <a:gd name="T85" fmla="*/ 0 h 410"/>
                  <a:gd name="T86" fmla="*/ 0 w 411"/>
                  <a:gd name="T87" fmla="*/ 0 h 410"/>
                  <a:gd name="T88" fmla="*/ 0 w 411"/>
                  <a:gd name="T89" fmla="*/ 0 h 410"/>
                  <a:gd name="T90" fmla="*/ 0 w 411"/>
                  <a:gd name="T91" fmla="*/ 0 h 410"/>
                  <a:gd name="T92" fmla="*/ 0 w 411"/>
                  <a:gd name="T93" fmla="*/ 0 h 410"/>
                  <a:gd name="T94" fmla="*/ 0 w 411"/>
                  <a:gd name="T95" fmla="*/ 0 h 410"/>
                  <a:gd name="T96" fmla="*/ 0 w 411"/>
                  <a:gd name="T97" fmla="*/ 0 h 410"/>
                  <a:gd name="T98" fmla="*/ 0 w 411"/>
                  <a:gd name="T99" fmla="*/ 0 h 41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11"/>
                  <a:gd name="T151" fmla="*/ 0 h 410"/>
                  <a:gd name="T152" fmla="*/ 411 w 411"/>
                  <a:gd name="T153" fmla="*/ 410 h 41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11" h="410">
                    <a:moveTo>
                      <a:pt x="205" y="0"/>
                    </a:moveTo>
                    <a:lnTo>
                      <a:pt x="233" y="2"/>
                    </a:lnTo>
                    <a:lnTo>
                      <a:pt x="260" y="7"/>
                    </a:lnTo>
                    <a:lnTo>
                      <a:pt x="285" y="16"/>
                    </a:lnTo>
                    <a:lnTo>
                      <a:pt x="309" y="29"/>
                    </a:lnTo>
                    <a:lnTo>
                      <a:pt x="331" y="44"/>
                    </a:lnTo>
                    <a:lnTo>
                      <a:pt x="351" y="61"/>
                    </a:lnTo>
                    <a:lnTo>
                      <a:pt x="368" y="80"/>
                    </a:lnTo>
                    <a:lnTo>
                      <a:pt x="383" y="102"/>
                    </a:lnTo>
                    <a:lnTo>
                      <a:pt x="395" y="125"/>
                    </a:lnTo>
                    <a:lnTo>
                      <a:pt x="404" y="151"/>
                    </a:lnTo>
                    <a:lnTo>
                      <a:pt x="409" y="177"/>
                    </a:lnTo>
                    <a:lnTo>
                      <a:pt x="411" y="204"/>
                    </a:lnTo>
                    <a:lnTo>
                      <a:pt x="409" y="232"/>
                    </a:lnTo>
                    <a:lnTo>
                      <a:pt x="404" y="259"/>
                    </a:lnTo>
                    <a:lnTo>
                      <a:pt x="395" y="284"/>
                    </a:lnTo>
                    <a:lnTo>
                      <a:pt x="383" y="307"/>
                    </a:lnTo>
                    <a:lnTo>
                      <a:pt x="368" y="329"/>
                    </a:lnTo>
                    <a:lnTo>
                      <a:pt x="351" y="349"/>
                    </a:lnTo>
                    <a:lnTo>
                      <a:pt x="331" y="367"/>
                    </a:lnTo>
                    <a:lnTo>
                      <a:pt x="309" y="382"/>
                    </a:lnTo>
                    <a:lnTo>
                      <a:pt x="285" y="394"/>
                    </a:lnTo>
                    <a:lnTo>
                      <a:pt x="260" y="403"/>
                    </a:lnTo>
                    <a:lnTo>
                      <a:pt x="233" y="408"/>
                    </a:lnTo>
                    <a:lnTo>
                      <a:pt x="205" y="410"/>
                    </a:lnTo>
                    <a:lnTo>
                      <a:pt x="178" y="408"/>
                    </a:lnTo>
                    <a:lnTo>
                      <a:pt x="151" y="403"/>
                    </a:lnTo>
                    <a:lnTo>
                      <a:pt x="126" y="394"/>
                    </a:lnTo>
                    <a:lnTo>
                      <a:pt x="103" y="382"/>
                    </a:lnTo>
                    <a:lnTo>
                      <a:pt x="81" y="367"/>
                    </a:lnTo>
                    <a:lnTo>
                      <a:pt x="61" y="349"/>
                    </a:lnTo>
                    <a:lnTo>
                      <a:pt x="44" y="329"/>
                    </a:lnTo>
                    <a:lnTo>
                      <a:pt x="29" y="307"/>
                    </a:lnTo>
                    <a:lnTo>
                      <a:pt x="17" y="284"/>
                    </a:lnTo>
                    <a:lnTo>
                      <a:pt x="8" y="259"/>
                    </a:lnTo>
                    <a:lnTo>
                      <a:pt x="2" y="232"/>
                    </a:lnTo>
                    <a:lnTo>
                      <a:pt x="0" y="204"/>
                    </a:lnTo>
                    <a:lnTo>
                      <a:pt x="2" y="177"/>
                    </a:lnTo>
                    <a:lnTo>
                      <a:pt x="8" y="151"/>
                    </a:lnTo>
                    <a:lnTo>
                      <a:pt x="17" y="125"/>
                    </a:lnTo>
                    <a:lnTo>
                      <a:pt x="29" y="102"/>
                    </a:lnTo>
                    <a:lnTo>
                      <a:pt x="44" y="80"/>
                    </a:lnTo>
                    <a:lnTo>
                      <a:pt x="61" y="61"/>
                    </a:lnTo>
                    <a:lnTo>
                      <a:pt x="81" y="44"/>
                    </a:lnTo>
                    <a:lnTo>
                      <a:pt x="103" y="29"/>
                    </a:lnTo>
                    <a:lnTo>
                      <a:pt x="126" y="16"/>
                    </a:lnTo>
                    <a:lnTo>
                      <a:pt x="151" y="7"/>
                    </a:lnTo>
                    <a:lnTo>
                      <a:pt x="178" y="2"/>
                    </a:lnTo>
                    <a:lnTo>
                      <a:pt x="205" y="0"/>
                    </a:lnTo>
                    <a:close/>
                  </a:path>
                </a:pathLst>
              </a:custGeom>
              <a:solidFill>
                <a:srgbClr val="C9FFE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10273" name="Freeform 19"/>
              <p:cNvSpPr>
                <a:spLocks/>
              </p:cNvSpPr>
              <p:nvPr/>
            </p:nvSpPr>
            <p:spPr bwMode="auto">
              <a:xfrm>
                <a:off x="220" y="338"/>
                <a:ext cx="128" cy="127"/>
              </a:xfrm>
              <a:custGeom>
                <a:avLst/>
                <a:gdLst>
                  <a:gd name="T0" fmla="*/ 0 w 372"/>
                  <a:gd name="T1" fmla="*/ 0 h 372"/>
                  <a:gd name="T2" fmla="*/ 0 w 372"/>
                  <a:gd name="T3" fmla="*/ 0 h 372"/>
                  <a:gd name="T4" fmla="*/ 0 w 372"/>
                  <a:gd name="T5" fmla="*/ 0 h 372"/>
                  <a:gd name="T6" fmla="*/ 0 w 372"/>
                  <a:gd name="T7" fmla="*/ 0 h 372"/>
                  <a:gd name="T8" fmla="*/ 0 w 372"/>
                  <a:gd name="T9" fmla="*/ 0 h 372"/>
                  <a:gd name="T10" fmla="*/ 0 w 372"/>
                  <a:gd name="T11" fmla="*/ 0 h 372"/>
                  <a:gd name="T12" fmla="*/ 0 w 372"/>
                  <a:gd name="T13" fmla="*/ 0 h 372"/>
                  <a:gd name="T14" fmla="*/ 0 w 372"/>
                  <a:gd name="T15" fmla="*/ 0 h 372"/>
                  <a:gd name="T16" fmla="*/ 0 w 372"/>
                  <a:gd name="T17" fmla="*/ 0 h 372"/>
                  <a:gd name="T18" fmla="*/ 0 w 372"/>
                  <a:gd name="T19" fmla="*/ 0 h 372"/>
                  <a:gd name="T20" fmla="*/ 0 w 372"/>
                  <a:gd name="T21" fmla="*/ 0 h 372"/>
                  <a:gd name="T22" fmla="*/ 0 w 372"/>
                  <a:gd name="T23" fmla="*/ 0 h 372"/>
                  <a:gd name="T24" fmla="*/ 0 w 372"/>
                  <a:gd name="T25" fmla="*/ 0 h 372"/>
                  <a:gd name="T26" fmla="*/ 0 w 372"/>
                  <a:gd name="T27" fmla="*/ 0 h 372"/>
                  <a:gd name="T28" fmla="*/ 0 w 372"/>
                  <a:gd name="T29" fmla="*/ 0 h 372"/>
                  <a:gd name="T30" fmla="*/ 0 w 372"/>
                  <a:gd name="T31" fmla="*/ 0 h 372"/>
                  <a:gd name="T32" fmla="*/ 0 w 372"/>
                  <a:gd name="T33" fmla="*/ 0 h 372"/>
                  <a:gd name="T34" fmla="*/ 0 w 372"/>
                  <a:gd name="T35" fmla="*/ 0 h 372"/>
                  <a:gd name="T36" fmla="*/ 0 w 372"/>
                  <a:gd name="T37" fmla="*/ 0 h 372"/>
                  <a:gd name="T38" fmla="*/ 0 w 372"/>
                  <a:gd name="T39" fmla="*/ 0 h 372"/>
                  <a:gd name="T40" fmla="*/ 0 w 372"/>
                  <a:gd name="T41" fmla="*/ 0 h 372"/>
                  <a:gd name="T42" fmla="*/ 0 w 372"/>
                  <a:gd name="T43" fmla="*/ 0 h 372"/>
                  <a:gd name="T44" fmla="*/ 0 w 372"/>
                  <a:gd name="T45" fmla="*/ 0 h 372"/>
                  <a:gd name="T46" fmla="*/ 0 w 372"/>
                  <a:gd name="T47" fmla="*/ 0 h 372"/>
                  <a:gd name="T48" fmla="*/ 0 w 372"/>
                  <a:gd name="T49" fmla="*/ 0 h 372"/>
                  <a:gd name="T50" fmla="*/ 0 w 372"/>
                  <a:gd name="T51" fmla="*/ 0 h 372"/>
                  <a:gd name="T52" fmla="*/ 0 w 372"/>
                  <a:gd name="T53" fmla="*/ 0 h 372"/>
                  <a:gd name="T54" fmla="*/ 0 w 372"/>
                  <a:gd name="T55" fmla="*/ 0 h 372"/>
                  <a:gd name="T56" fmla="*/ 0 w 372"/>
                  <a:gd name="T57" fmla="*/ 0 h 372"/>
                  <a:gd name="T58" fmla="*/ 0 w 372"/>
                  <a:gd name="T59" fmla="*/ 0 h 372"/>
                  <a:gd name="T60" fmla="*/ 0 w 372"/>
                  <a:gd name="T61" fmla="*/ 0 h 372"/>
                  <a:gd name="T62" fmla="*/ 0 w 372"/>
                  <a:gd name="T63" fmla="*/ 0 h 372"/>
                  <a:gd name="T64" fmla="*/ 0 w 372"/>
                  <a:gd name="T65" fmla="*/ 0 h 372"/>
                  <a:gd name="T66" fmla="*/ 0 w 372"/>
                  <a:gd name="T67" fmla="*/ 0 h 372"/>
                  <a:gd name="T68" fmla="*/ 0 w 372"/>
                  <a:gd name="T69" fmla="*/ 0 h 372"/>
                  <a:gd name="T70" fmla="*/ 0 w 372"/>
                  <a:gd name="T71" fmla="*/ 0 h 372"/>
                  <a:gd name="T72" fmla="*/ 0 w 372"/>
                  <a:gd name="T73" fmla="*/ 0 h 372"/>
                  <a:gd name="T74" fmla="*/ 0 w 372"/>
                  <a:gd name="T75" fmla="*/ 0 h 372"/>
                  <a:gd name="T76" fmla="*/ 0 w 372"/>
                  <a:gd name="T77" fmla="*/ 0 h 372"/>
                  <a:gd name="T78" fmla="*/ 0 w 372"/>
                  <a:gd name="T79" fmla="*/ 0 h 372"/>
                  <a:gd name="T80" fmla="*/ 0 w 372"/>
                  <a:gd name="T81" fmla="*/ 0 h 372"/>
                  <a:gd name="T82" fmla="*/ 0 w 372"/>
                  <a:gd name="T83" fmla="*/ 0 h 372"/>
                  <a:gd name="T84" fmla="*/ 0 w 372"/>
                  <a:gd name="T85" fmla="*/ 0 h 372"/>
                  <a:gd name="T86" fmla="*/ 0 w 372"/>
                  <a:gd name="T87" fmla="*/ 0 h 372"/>
                  <a:gd name="T88" fmla="*/ 0 w 372"/>
                  <a:gd name="T89" fmla="*/ 0 h 372"/>
                  <a:gd name="T90" fmla="*/ 0 w 372"/>
                  <a:gd name="T91" fmla="*/ 0 h 372"/>
                  <a:gd name="T92" fmla="*/ 0 w 372"/>
                  <a:gd name="T93" fmla="*/ 0 h 372"/>
                  <a:gd name="T94" fmla="*/ 0 w 372"/>
                  <a:gd name="T95" fmla="*/ 0 h 372"/>
                  <a:gd name="T96" fmla="*/ 0 w 372"/>
                  <a:gd name="T97" fmla="*/ 0 h 372"/>
                  <a:gd name="T98" fmla="*/ 0 w 372"/>
                  <a:gd name="T99" fmla="*/ 0 h 37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72"/>
                  <a:gd name="T151" fmla="*/ 0 h 372"/>
                  <a:gd name="T152" fmla="*/ 372 w 372"/>
                  <a:gd name="T153" fmla="*/ 372 h 372"/>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72" h="372">
                    <a:moveTo>
                      <a:pt x="186" y="0"/>
                    </a:moveTo>
                    <a:lnTo>
                      <a:pt x="212" y="3"/>
                    </a:lnTo>
                    <a:lnTo>
                      <a:pt x="235" y="7"/>
                    </a:lnTo>
                    <a:lnTo>
                      <a:pt x="258" y="15"/>
                    </a:lnTo>
                    <a:lnTo>
                      <a:pt x="280" y="26"/>
                    </a:lnTo>
                    <a:lnTo>
                      <a:pt x="300" y="40"/>
                    </a:lnTo>
                    <a:lnTo>
                      <a:pt x="317" y="56"/>
                    </a:lnTo>
                    <a:lnTo>
                      <a:pt x="333" y="73"/>
                    </a:lnTo>
                    <a:lnTo>
                      <a:pt x="347" y="94"/>
                    </a:lnTo>
                    <a:lnTo>
                      <a:pt x="358" y="115"/>
                    </a:lnTo>
                    <a:lnTo>
                      <a:pt x="366" y="138"/>
                    </a:lnTo>
                    <a:lnTo>
                      <a:pt x="371" y="162"/>
                    </a:lnTo>
                    <a:lnTo>
                      <a:pt x="372" y="187"/>
                    </a:lnTo>
                    <a:lnTo>
                      <a:pt x="371" y="212"/>
                    </a:lnTo>
                    <a:lnTo>
                      <a:pt x="366" y="236"/>
                    </a:lnTo>
                    <a:lnTo>
                      <a:pt x="358" y="258"/>
                    </a:lnTo>
                    <a:lnTo>
                      <a:pt x="347" y="280"/>
                    </a:lnTo>
                    <a:lnTo>
                      <a:pt x="333" y="300"/>
                    </a:lnTo>
                    <a:lnTo>
                      <a:pt x="317" y="318"/>
                    </a:lnTo>
                    <a:lnTo>
                      <a:pt x="300" y="333"/>
                    </a:lnTo>
                    <a:lnTo>
                      <a:pt x="280" y="347"/>
                    </a:lnTo>
                    <a:lnTo>
                      <a:pt x="258" y="358"/>
                    </a:lnTo>
                    <a:lnTo>
                      <a:pt x="235" y="366"/>
                    </a:lnTo>
                    <a:lnTo>
                      <a:pt x="212" y="371"/>
                    </a:lnTo>
                    <a:lnTo>
                      <a:pt x="186" y="372"/>
                    </a:lnTo>
                    <a:lnTo>
                      <a:pt x="162" y="371"/>
                    </a:lnTo>
                    <a:lnTo>
                      <a:pt x="138" y="366"/>
                    </a:lnTo>
                    <a:lnTo>
                      <a:pt x="115" y="358"/>
                    </a:lnTo>
                    <a:lnTo>
                      <a:pt x="93" y="347"/>
                    </a:lnTo>
                    <a:lnTo>
                      <a:pt x="73" y="333"/>
                    </a:lnTo>
                    <a:lnTo>
                      <a:pt x="55" y="318"/>
                    </a:lnTo>
                    <a:lnTo>
                      <a:pt x="39" y="300"/>
                    </a:lnTo>
                    <a:lnTo>
                      <a:pt x="26" y="280"/>
                    </a:lnTo>
                    <a:lnTo>
                      <a:pt x="15" y="258"/>
                    </a:lnTo>
                    <a:lnTo>
                      <a:pt x="7" y="236"/>
                    </a:lnTo>
                    <a:lnTo>
                      <a:pt x="2" y="212"/>
                    </a:lnTo>
                    <a:lnTo>
                      <a:pt x="0" y="187"/>
                    </a:lnTo>
                    <a:lnTo>
                      <a:pt x="2" y="162"/>
                    </a:lnTo>
                    <a:lnTo>
                      <a:pt x="7" y="138"/>
                    </a:lnTo>
                    <a:lnTo>
                      <a:pt x="15" y="115"/>
                    </a:lnTo>
                    <a:lnTo>
                      <a:pt x="26" y="94"/>
                    </a:lnTo>
                    <a:lnTo>
                      <a:pt x="39" y="73"/>
                    </a:lnTo>
                    <a:lnTo>
                      <a:pt x="55" y="56"/>
                    </a:lnTo>
                    <a:lnTo>
                      <a:pt x="73" y="40"/>
                    </a:lnTo>
                    <a:lnTo>
                      <a:pt x="93" y="26"/>
                    </a:lnTo>
                    <a:lnTo>
                      <a:pt x="115" y="15"/>
                    </a:lnTo>
                    <a:lnTo>
                      <a:pt x="138" y="7"/>
                    </a:lnTo>
                    <a:lnTo>
                      <a:pt x="162" y="3"/>
                    </a:lnTo>
                    <a:lnTo>
                      <a:pt x="186" y="0"/>
                    </a:lnTo>
                    <a:close/>
                  </a:path>
                </a:pathLst>
              </a:custGeom>
              <a:solidFill>
                <a:srgbClr val="CFFFE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10274" name="Freeform 20"/>
              <p:cNvSpPr>
                <a:spLocks/>
              </p:cNvSpPr>
              <p:nvPr/>
            </p:nvSpPr>
            <p:spPr bwMode="auto">
              <a:xfrm>
                <a:off x="228" y="342"/>
                <a:ext cx="114" cy="112"/>
              </a:xfrm>
              <a:custGeom>
                <a:avLst/>
                <a:gdLst>
                  <a:gd name="T0" fmla="*/ 0 w 330"/>
                  <a:gd name="T1" fmla="*/ 0 h 329"/>
                  <a:gd name="T2" fmla="*/ 0 w 330"/>
                  <a:gd name="T3" fmla="*/ 0 h 329"/>
                  <a:gd name="T4" fmla="*/ 0 w 330"/>
                  <a:gd name="T5" fmla="*/ 0 h 329"/>
                  <a:gd name="T6" fmla="*/ 0 w 330"/>
                  <a:gd name="T7" fmla="*/ 0 h 329"/>
                  <a:gd name="T8" fmla="*/ 0 w 330"/>
                  <a:gd name="T9" fmla="*/ 0 h 329"/>
                  <a:gd name="T10" fmla="*/ 0 w 330"/>
                  <a:gd name="T11" fmla="*/ 0 h 329"/>
                  <a:gd name="T12" fmla="*/ 0 w 330"/>
                  <a:gd name="T13" fmla="*/ 0 h 329"/>
                  <a:gd name="T14" fmla="*/ 0 w 330"/>
                  <a:gd name="T15" fmla="*/ 0 h 329"/>
                  <a:gd name="T16" fmla="*/ 0 w 330"/>
                  <a:gd name="T17" fmla="*/ 0 h 329"/>
                  <a:gd name="T18" fmla="*/ 0 w 330"/>
                  <a:gd name="T19" fmla="*/ 0 h 329"/>
                  <a:gd name="T20" fmla="*/ 0 w 330"/>
                  <a:gd name="T21" fmla="*/ 0 h 329"/>
                  <a:gd name="T22" fmla="*/ 0 w 330"/>
                  <a:gd name="T23" fmla="*/ 0 h 329"/>
                  <a:gd name="T24" fmla="*/ 0 w 330"/>
                  <a:gd name="T25" fmla="*/ 0 h 329"/>
                  <a:gd name="T26" fmla="*/ 0 w 330"/>
                  <a:gd name="T27" fmla="*/ 0 h 329"/>
                  <a:gd name="T28" fmla="*/ 0 w 330"/>
                  <a:gd name="T29" fmla="*/ 0 h 329"/>
                  <a:gd name="T30" fmla="*/ 0 w 330"/>
                  <a:gd name="T31" fmla="*/ 0 h 329"/>
                  <a:gd name="T32" fmla="*/ 0 w 330"/>
                  <a:gd name="T33" fmla="*/ 0 h 329"/>
                  <a:gd name="T34" fmla="*/ 0 w 330"/>
                  <a:gd name="T35" fmla="*/ 0 h 329"/>
                  <a:gd name="T36" fmla="*/ 0 w 330"/>
                  <a:gd name="T37" fmla="*/ 0 h 329"/>
                  <a:gd name="T38" fmla="*/ 0 w 330"/>
                  <a:gd name="T39" fmla="*/ 0 h 329"/>
                  <a:gd name="T40" fmla="*/ 0 w 330"/>
                  <a:gd name="T41" fmla="*/ 0 h 329"/>
                  <a:gd name="T42" fmla="*/ 0 w 330"/>
                  <a:gd name="T43" fmla="*/ 0 h 329"/>
                  <a:gd name="T44" fmla="*/ 0 w 330"/>
                  <a:gd name="T45" fmla="*/ 0 h 329"/>
                  <a:gd name="T46" fmla="*/ 0 w 330"/>
                  <a:gd name="T47" fmla="*/ 0 h 329"/>
                  <a:gd name="T48" fmla="*/ 0 w 330"/>
                  <a:gd name="T49" fmla="*/ 0 h 329"/>
                  <a:gd name="T50" fmla="*/ 0 w 330"/>
                  <a:gd name="T51" fmla="*/ 0 h 329"/>
                  <a:gd name="T52" fmla="*/ 0 w 330"/>
                  <a:gd name="T53" fmla="*/ 0 h 329"/>
                  <a:gd name="T54" fmla="*/ 0 w 330"/>
                  <a:gd name="T55" fmla="*/ 0 h 329"/>
                  <a:gd name="T56" fmla="*/ 0 w 330"/>
                  <a:gd name="T57" fmla="*/ 0 h 329"/>
                  <a:gd name="T58" fmla="*/ 0 w 330"/>
                  <a:gd name="T59" fmla="*/ 0 h 329"/>
                  <a:gd name="T60" fmla="*/ 0 w 330"/>
                  <a:gd name="T61" fmla="*/ 0 h 329"/>
                  <a:gd name="T62" fmla="*/ 0 w 330"/>
                  <a:gd name="T63" fmla="*/ 0 h 329"/>
                  <a:gd name="T64" fmla="*/ 0 w 330"/>
                  <a:gd name="T65" fmla="*/ 0 h 329"/>
                  <a:gd name="T66" fmla="*/ 0 w 330"/>
                  <a:gd name="T67" fmla="*/ 0 h 329"/>
                  <a:gd name="T68" fmla="*/ 0 w 330"/>
                  <a:gd name="T69" fmla="*/ 0 h 329"/>
                  <a:gd name="T70" fmla="*/ 0 w 330"/>
                  <a:gd name="T71" fmla="*/ 0 h 329"/>
                  <a:gd name="T72" fmla="*/ 0 w 330"/>
                  <a:gd name="T73" fmla="*/ 0 h 329"/>
                  <a:gd name="T74" fmla="*/ 0 w 330"/>
                  <a:gd name="T75" fmla="*/ 0 h 329"/>
                  <a:gd name="T76" fmla="*/ 0 w 330"/>
                  <a:gd name="T77" fmla="*/ 0 h 329"/>
                  <a:gd name="T78" fmla="*/ 0 w 330"/>
                  <a:gd name="T79" fmla="*/ 0 h 329"/>
                  <a:gd name="T80" fmla="*/ 0 w 330"/>
                  <a:gd name="T81" fmla="*/ 0 h 329"/>
                  <a:gd name="T82" fmla="*/ 0 w 330"/>
                  <a:gd name="T83" fmla="*/ 0 h 329"/>
                  <a:gd name="T84" fmla="*/ 0 w 330"/>
                  <a:gd name="T85" fmla="*/ 0 h 329"/>
                  <a:gd name="T86" fmla="*/ 0 w 330"/>
                  <a:gd name="T87" fmla="*/ 0 h 329"/>
                  <a:gd name="T88" fmla="*/ 0 w 330"/>
                  <a:gd name="T89" fmla="*/ 0 h 329"/>
                  <a:gd name="T90" fmla="*/ 0 w 330"/>
                  <a:gd name="T91" fmla="*/ 0 h 329"/>
                  <a:gd name="T92" fmla="*/ 0 w 330"/>
                  <a:gd name="T93" fmla="*/ 0 h 329"/>
                  <a:gd name="T94" fmla="*/ 0 w 330"/>
                  <a:gd name="T95" fmla="*/ 0 h 329"/>
                  <a:gd name="T96" fmla="*/ 0 w 330"/>
                  <a:gd name="T97" fmla="*/ 0 h 329"/>
                  <a:gd name="T98" fmla="*/ 0 w 330"/>
                  <a:gd name="T99" fmla="*/ 0 h 32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30"/>
                  <a:gd name="T151" fmla="*/ 0 h 329"/>
                  <a:gd name="T152" fmla="*/ 330 w 330"/>
                  <a:gd name="T153" fmla="*/ 329 h 32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30" h="329">
                    <a:moveTo>
                      <a:pt x="165" y="0"/>
                    </a:moveTo>
                    <a:lnTo>
                      <a:pt x="187" y="2"/>
                    </a:lnTo>
                    <a:lnTo>
                      <a:pt x="209" y="6"/>
                    </a:lnTo>
                    <a:lnTo>
                      <a:pt x="229" y="13"/>
                    </a:lnTo>
                    <a:lnTo>
                      <a:pt x="248" y="22"/>
                    </a:lnTo>
                    <a:lnTo>
                      <a:pt x="266" y="35"/>
                    </a:lnTo>
                    <a:lnTo>
                      <a:pt x="281" y="48"/>
                    </a:lnTo>
                    <a:lnTo>
                      <a:pt x="296" y="64"/>
                    </a:lnTo>
                    <a:lnTo>
                      <a:pt x="307" y="82"/>
                    </a:lnTo>
                    <a:lnTo>
                      <a:pt x="317" y="101"/>
                    </a:lnTo>
                    <a:lnTo>
                      <a:pt x="325" y="120"/>
                    </a:lnTo>
                    <a:lnTo>
                      <a:pt x="329" y="142"/>
                    </a:lnTo>
                    <a:lnTo>
                      <a:pt x="330" y="164"/>
                    </a:lnTo>
                    <a:lnTo>
                      <a:pt x="329" y="187"/>
                    </a:lnTo>
                    <a:lnTo>
                      <a:pt x="325" y="208"/>
                    </a:lnTo>
                    <a:lnTo>
                      <a:pt x="317" y="228"/>
                    </a:lnTo>
                    <a:lnTo>
                      <a:pt x="307" y="247"/>
                    </a:lnTo>
                    <a:lnTo>
                      <a:pt x="296" y="265"/>
                    </a:lnTo>
                    <a:lnTo>
                      <a:pt x="281" y="281"/>
                    </a:lnTo>
                    <a:lnTo>
                      <a:pt x="266" y="295"/>
                    </a:lnTo>
                    <a:lnTo>
                      <a:pt x="248" y="307"/>
                    </a:lnTo>
                    <a:lnTo>
                      <a:pt x="229" y="316"/>
                    </a:lnTo>
                    <a:lnTo>
                      <a:pt x="209" y="324"/>
                    </a:lnTo>
                    <a:lnTo>
                      <a:pt x="187" y="328"/>
                    </a:lnTo>
                    <a:lnTo>
                      <a:pt x="165" y="329"/>
                    </a:lnTo>
                    <a:lnTo>
                      <a:pt x="143" y="328"/>
                    </a:lnTo>
                    <a:lnTo>
                      <a:pt x="121" y="324"/>
                    </a:lnTo>
                    <a:lnTo>
                      <a:pt x="101" y="316"/>
                    </a:lnTo>
                    <a:lnTo>
                      <a:pt x="82" y="307"/>
                    </a:lnTo>
                    <a:lnTo>
                      <a:pt x="64" y="295"/>
                    </a:lnTo>
                    <a:lnTo>
                      <a:pt x="49" y="281"/>
                    </a:lnTo>
                    <a:lnTo>
                      <a:pt x="35" y="265"/>
                    </a:lnTo>
                    <a:lnTo>
                      <a:pt x="23" y="247"/>
                    </a:lnTo>
                    <a:lnTo>
                      <a:pt x="13" y="228"/>
                    </a:lnTo>
                    <a:lnTo>
                      <a:pt x="6" y="208"/>
                    </a:lnTo>
                    <a:lnTo>
                      <a:pt x="2" y="187"/>
                    </a:lnTo>
                    <a:lnTo>
                      <a:pt x="0" y="164"/>
                    </a:lnTo>
                    <a:lnTo>
                      <a:pt x="2" y="142"/>
                    </a:lnTo>
                    <a:lnTo>
                      <a:pt x="6" y="120"/>
                    </a:lnTo>
                    <a:lnTo>
                      <a:pt x="13" y="101"/>
                    </a:lnTo>
                    <a:lnTo>
                      <a:pt x="23" y="82"/>
                    </a:lnTo>
                    <a:lnTo>
                      <a:pt x="35" y="64"/>
                    </a:lnTo>
                    <a:lnTo>
                      <a:pt x="49" y="48"/>
                    </a:lnTo>
                    <a:lnTo>
                      <a:pt x="64" y="35"/>
                    </a:lnTo>
                    <a:lnTo>
                      <a:pt x="82" y="22"/>
                    </a:lnTo>
                    <a:lnTo>
                      <a:pt x="101" y="13"/>
                    </a:lnTo>
                    <a:lnTo>
                      <a:pt x="121" y="6"/>
                    </a:lnTo>
                    <a:lnTo>
                      <a:pt x="143" y="2"/>
                    </a:lnTo>
                    <a:lnTo>
                      <a:pt x="165" y="0"/>
                    </a:lnTo>
                    <a:close/>
                  </a:path>
                </a:pathLst>
              </a:custGeom>
              <a:solidFill>
                <a:srgbClr val="D4FFE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10275" name="Freeform 21"/>
              <p:cNvSpPr>
                <a:spLocks/>
              </p:cNvSpPr>
              <p:nvPr/>
            </p:nvSpPr>
            <p:spPr bwMode="auto">
              <a:xfrm>
                <a:off x="237" y="344"/>
                <a:ext cx="101" cy="102"/>
              </a:xfrm>
              <a:custGeom>
                <a:avLst/>
                <a:gdLst>
                  <a:gd name="T0" fmla="*/ 0 w 291"/>
                  <a:gd name="T1" fmla="*/ 0 h 291"/>
                  <a:gd name="T2" fmla="*/ 0 w 291"/>
                  <a:gd name="T3" fmla="*/ 0 h 291"/>
                  <a:gd name="T4" fmla="*/ 0 w 291"/>
                  <a:gd name="T5" fmla="*/ 0 h 291"/>
                  <a:gd name="T6" fmla="*/ 0 w 291"/>
                  <a:gd name="T7" fmla="*/ 0 h 291"/>
                  <a:gd name="T8" fmla="*/ 0 w 291"/>
                  <a:gd name="T9" fmla="*/ 0 h 291"/>
                  <a:gd name="T10" fmla="*/ 0 w 291"/>
                  <a:gd name="T11" fmla="*/ 0 h 291"/>
                  <a:gd name="T12" fmla="*/ 0 w 291"/>
                  <a:gd name="T13" fmla="*/ 0 h 291"/>
                  <a:gd name="T14" fmla="*/ 0 w 291"/>
                  <a:gd name="T15" fmla="*/ 0 h 291"/>
                  <a:gd name="T16" fmla="*/ 0 w 291"/>
                  <a:gd name="T17" fmla="*/ 0 h 291"/>
                  <a:gd name="T18" fmla="*/ 0 w 291"/>
                  <a:gd name="T19" fmla="*/ 0 h 291"/>
                  <a:gd name="T20" fmla="*/ 0 w 291"/>
                  <a:gd name="T21" fmla="*/ 0 h 291"/>
                  <a:gd name="T22" fmla="*/ 0 w 291"/>
                  <a:gd name="T23" fmla="*/ 0 h 291"/>
                  <a:gd name="T24" fmla="*/ 0 w 291"/>
                  <a:gd name="T25" fmla="*/ 0 h 291"/>
                  <a:gd name="T26" fmla="*/ 0 w 291"/>
                  <a:gd name="T27" fmla="*/ 0 h 291"/>
                  <a:gd name="T28" fmla="*/ 0 w 291"/>
                  <a:gd name="T29" fmla="*/ 0 h 291"/>
                  <a:gd name="T30" fmla="*/ 0 w 291"/>
                  <a:gd name="T31" fmla="*/ 0 h 291"/>
                  <a:gd name="T32" fmla="*/ 0 w 291"/>
                  <a:gd name="T33" fmla="*/ 0 h 291"/>
                  <a:gd name="T34" fmla="*/ 0 w 291"/>
                  <a:gd name="T35" fmla="*/ 0 h 291"/>
                  <a:gd name="T36" fmla="*/ 0 w 291"/>
                  <a:gd name="T37" fmla="*/ 0 h 291"/>
                  <a:gd name="T38" fmla="*/ 0 w 291"/>
                  <a:gd name="T39" fmla="*/ 0 h 291"/>
                  <a:gd name="T40" fmla="*/ 0 w 291"/>
                  <a:gd name="T41" fmla="*/ 0 h 291"/>
                  <a:gd name="T42" fmla="*/ 0 w 291"/>
                  <a:gd name="T43" fmla="*/ 0 h 291"/>
                  <a:gd name="T44" fmla="*/ 0 w 291"/>
                  <a:gd name="T45" fmla="*/ 0 h 291"/>
                  <a:gd name="T46" fmla="*/ 0 w 291"/>
                  <a:gd name="T47" fmla="*/ 0 h 291"/>
                  <a:gd name="T48" fmla="*/ 0 w 291"/>
                  <a:gd name="T49" fmla="*/ 0 h 291"/>
                  <a:gd name="T50" fmla="*/ 0 w 291"/>
                  <a:gd name="T51" fmla="*/ 0 h 291"/>
                  <a:gd name="T52" fmla="*/ 0 w 291"/>
                  <a:gd name="T53" fmla="*/ 0 h 291"/>
                  <a:gd name="T54" fmla="*/ 0 w 291"/>
                  <a:gd name="T55" fmla="*/ 0 h 291"/>
                  <a:gd name="T56" fmla="*/ 0 w 291"/>
                  <a:gd name="T57" fmla="*/ 0 h 291"/>
                  <a:gd name="T58" fmla="*/ 0 w 291"/>
                  <a:gd name="T59" fmla="*/ 0 h 291"/>
                  <a:gd name="T60" fmla="*/ 0 w 291"/>
                  <a:gd name="T61" fmla="*/ 0 h 291"/>
                  <a:gd name="T62" fmla="*/ 0 w 291"/>
                  <a:gd name="T63" fmla="*/ 0 h 291"/>
                  <a:gd name="T64" fmla="*/ 0 w 291"/>
                  <a:gd name="T65" fmla="*/ 0 h 291"/>
                  <a:gd name="T66" fmla="*/ 0 w 291"/>
                  <a:gd name="T67" fmla="*/ 0 h 291"/>
                  <a:gd name="T68" fmla="*/ 0 w 291"/>
                  <a:gd name="T69" fmla="*/ 0 h 291"/>
                  <a:gd name="T70" fmla="*/ 0 w 291"/>
                  <a:gd name="T71" fmla="*/ 0 h 291"/>
                  <a:gd name="T72" fmla="*/ 0 w 291"/>
                  <a:gd name="T73" fmla="*/ 0 h 291"/>
                  <a:gd name="T74" fmla="*/ 0 w 291"/>
                  <a:gd name="T75" fmla="*/ 0 h 291"/>
                  <a:gd name="T76" fmla="*/ 0 w 291"/>
                  <a:gd name="T77" fmla="*/ 0 h 291"/>
                  <a:gd name="T78" fmla="*/ 0 w 291"/>
                  <a:gd name="T79" fmla="*/ 0 h 291"/>
                  <a:gd name="T80" fmla="*/ 0 w 291"/>
                  <a:gd name="T81" fmla="*/ 0 h 291"/>
                  <a:gd name="T82" fmla="*/ 0 w 291"/>
                  <a:gd name="T83" fmla="*/ 0 h 291"/>
                  <a:gd name="T84" fmla="*/ 0 w 291"/>
                  <a:gd name="T85" fmla="*/ 0 h 291"/>
                  <a:gd name="T86" fmla="*/ 0 w 291"/>
                  <a:gd name="T87" fmla="*/ 0 h 291"/>
                  <a:gd name="T88" fmla="*/ 0 w 291"/>
                  <a:gd name="T89" fmla="*/ 0 h 291"/>
                  <a:gd name="T90" fmla="*/ 0 w 291"/>
                  <a:gd name="T91" fmla="*/ 0 h 291"/>
                  <a:gd name="T92" fmla="*/ 0 w 291"/>
                  <a:gd name="T93" fmla="*/ 0 h 291"/>
                  <a:gd name="T94" fmla="*/ 0 w 291"/>
                  <a:gd name="T95" fmla="*/ 0 h 291"/>
                  <a:gd name="T96" fmla="*/ 0 w 291"/>
                  <a:gd name="T97" fmla="*/ 0 h 291"/>
                  <a:gd name="T98" fmla="*/ 0 w 291"/>
                  <a:gd name="T99" fmla="*/ 0 h 29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91"/>
                  <a:gd name="T151" fmla="*/ 0 h 291"/>
                  <a:gd name="T152" fmla="*/ 291 w 291"/>
                  <a:gd name="T153" fmla="*/ 291 h 29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91" h="291">
                    <a:moveTo>
                      <a:pt x="145" y="0"/>
                    </a:moveTo>
                    <a:lnTo>
                      <a:pt x="165" y="2"/>
                    </a:lnTo>
                    <a:lnTo>
                      <a:pt x="184" y="6"/>
                    </a:lnTo>
                    <a:lnTo>
                      <a:pt x="202" y="12"/>
                    </a:lnTo>
                    <a:lnTo>
                      <a:pt x="219" y="21"/>
                    </a:lnTo>
                    <a:lnTo>
                      <a:pt x="235" y="31"/>
                    </a:lnTo>
                    <a:lnTo>
                      <a:pt x="249" y="43"/>
                    </a:lnTo>
                    <a:lnTo>
                      <a:pt x="261" y="58"/>
                    </a:lnTo>
                    <a:lnTo>
                      <a:pt x="271" y="73"/>
                    </a:lnTo>
                    <a:lnTo>
                      <a:pt x="280" y="90"/>
                    </a:lnTo>
                    <a:lnTo>
                      <a:pt x="286" y="108"/>
                    </a:lnTo>
                    <a:lnTo>
                      <a:pt x="291" y="127"/>
                    </a:lnTo>
                    <a:lnTo>
                      <a:pt x="291" y="146"/>
                    </a:lnTo>
                    <a:lnTo>
                      <a:pt x="291" y="166"/>
                    </a:lnTo>
                    <a:lnTo>
                      <a:pt x="286" y="185"/>
                    </a:lnTo>
                    <a:lnTo>
                      <a:pt x="280" y="203"/>
                    </a:lnTo>
                    <a:lnTo>
                      <a:pt x="271" y="220"/>
                    </a:lnTo>
                    <a:lnTo>
                      <a:pt x="261" y="235"/>
                    </a:lnTo>
                    <a:lnTo>
                      <a:pt x="249" y="249"/>
                    </a:lnTo>
                    <a:lnTo>
                      <a:pt x="235" y="261"/>
                    </a:lnTo>
                    <a:lnTo>
                      <a:pt x="219" y="272"/>
                    </a:lnTo>
                    <a:lnTo>
                      <a:pt x="202" y="281"/>
                    </a:lnTo>
                    <a:lnTo>
                      <a:pt x="184" y="287"/>
                    </a:lnTo>
                    <a:lnTo>
                      <a:pt x="165" y="291"/>
                    </a:lnTo>
                    <a:lnTo>
                      <a:pt x="145" y="291"/>
                    </a:lnTo>
                    <a:lnTo>
                      <a:pt x="126" y="291"/>
                    </a:lnTo>
                    <a:lnTo>
                      <a:pt x="107" y="287"/>
                    </a:lnTo>
                    <a:lnTo>
                      <a:pt x="89" y="281"/>
                    </a:lnTo>
                    <a:lnTo>
                      <a:pt x="72" y="272"/>
                    </a:lnTo>
                    <a:lnTo>
                      <a:pt x="57" y="261"/>
                    </a:lnTo>
                    <a:lnTo>
                      <a:pt x="43" y="249"/>
                    </a:lnTo>
                    <a:lnTo>
                      <a:pt x="30" y="235"/>
                    </a:lnTo>
                    <a:lnTo>
                      <a:pt x="20" y="220"/>
                    </a:lnTo>
                    <a:lnTo>
                      <a:pt x="11" y="203"/>
                    </a:lnTo>
                    <a:lnTo>
                      <a:pt x="5" y="185"/>
                    </a:lnTo>
                    <a:lnTo>
                      <a:pt x="1" y="166"/>
                    </a:lnTo>
                    <a:lnTo>
                      <a:pt x="0" y="146"/>
                    </a:lnTo>
                    <a:lnTo>
                      <a:pt x="1" y="127"/>
                    </a:lnTo>
                    <a:lnTo>
                      <a:pt x="5" y="108"/>
                    </a:lnTo>
                    <a:lnTo>
                      <a:pt x="11" y="90"/>
                    </a:lnTo>
                    <a:lnTo>
                      <a:pt x="20" y="73"/>
                    </a:lnTo>
                    <a:lnTo>
                      <a:pt x="30" y="58"/>
                    </a:lnTo>
                    <a:lnTo>
                      <a:pt x="43" y="43"/>
                    </a:lnTo>
                    <a:lnTo>
                      <a:pt x="57" y="31"/>
                    </a:lnTo>
                    <a:lnTo>
                      <a:pt x="72" y="21"/>
                    </a:lnTo>
                    <a:lnTo>
                      <a:pt x="89" y="12"/>
                    </a:lnTo>
                    <a:lnTo>
                      <a:pt x="107" y="6"/>
                    </a:lnTo>
                    <a:lnTo>
                      <a:pt x="126" y="2"/>
                    </a:lnTo>
                    <a:lnTo>
                      <a:pt x="145" y="0"/>
                    </a:lnTo>
                    <a:close/>
                  </a:path>
                </a:pathLst>
              </a:custGeom>
              <a:solidFill>
                <a:srgbClr val="DBFF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10276" name="Freeform 22"/>
              <p:cNvSpPr>
                <a:spLocks/>
              </p:cNvSpPr>
              <p:nvPr/>
            </p:nvSpPr>
            <p:spPr bwMode="auto">
              <a:xfrm>
                <a:off x="243" y="349"/>
                <a:ext cx="88" cy="88"/>
              </a:xfrm>
              <a:custGeom>
                <a:avLst/>
                <a:gdLst>
                  <a:gd name="T0" fmla="*/ 0 w 254"/>
                  <a:gd name="T1" fmla="*/ 0 h 253"/>
                  <a:gd name="T2" fmla="*/ 0 w 254"/>
                  <a:gd name="T3" fmla="*/ 0 h 253"/>
                  <a:gd name="T4" fmla="*/ 0 w 254"/>
                  <a:gd name="T5" fmla="*/ 0 h 253"/>
                  <a:gd name="T6" fmla="*/ 0 w 254"/>
                  <a:gd name="T7" fmla="*/ 0 h 253"/>
                  <a:gd name="T8" fmla="*/ 0 w 254"/>
                  <a:gd name="T9" fmla="*/ 0 h 253"/>
                  <a:gd name="T10" fmla="*/ 0 w 254"/>
                  <a:gd name="T11" fmla="*/ 0 h 253"/>
                  <a:gd name="T12" fmla="*/ 0 w 254"/>
                  <a:gd name="T13" fmla="*/ 0 h 253"/>
                  <a:gd name="T14" fmla="*/ 0 w 254"/>
                  <a:gd name="T15" fmla="*/ 0 h 253"/>
                  <a:gd name="T16" fmla="*/ 0 w 254"/>
                  <a:gd name="T17" fmla="*/ 0 h 253"/>
                  <a:gd name="T18" fmla="*/ 0 w 254"/>
                  <a:gd name="T19" fmla="*/ 0 h 253"/>
                  <a:gd name="T20" fmla="*/ 0 w 254"/>
                  <a:gd name="T21" fmla="*/ 0 h 253"/>
                  <a:gd name="T22" fmla="*/ 0 w 254"/>
                  <a:gd name="T23" fmla="*/ 0 h 253"/>
                  <a:gd name="T24" fmla="*/ 0 w 254"/>
                  <a:gd name="T25" fmla="*/ 0 h 253"/>
                  <a:gd name="T26" fmla="*/ 0 w 254"/>
                  <a:gd name="T27" fmla="*/ 0 h 253"/>
                  <a:gd name="T28" fmla="*/ 0 w 254"/>
                  <a:gd name="T29" fmla="*/ 0 h 253"/>
                  <a:gd name="T30" fmla="*/ 0 w 254"/>
                  <a:gd name="T31" fmla="*/ 0 h 253"/>
                  <a:gd name="T32" fmla="*/ 0 w 254"/>
                  <a:gd name="T33" fmla="*/ 0 h 253"/>
                  <a:gd name="T34" fmla="*/ 0 w 254"/>
                  <a:gd name="T35" fmla="*/ 0 h 253"/>
                  <a:gd name="T36" fmla="*/ 0 w 254"/>
                  <a:gd name="T37" fmla="*/ 0 h 253"/>
                  <a:gd name="T38" fmla="*/ 0 w 254"/>
                  <a:gd name="T39" fmla="*/ 0 h 253"/>
                  <a:gd name="T40" fmla="*/ 0 w 254"/>
                  <a:gd name="T41" fmla="*/ 0 h 253"/>
                  <a:gd name="T42" fmla="*/ 0 w 254"/>
                  <a:gd name="T43" fmla="*/ 0 h 253"/>
                  <a:gd name="T44" fmla="*/ 0 w 254"/>
                  <a:gd name="T45" fmla="*/ 0 h 253"/>
                  <a:gd name="T46" fmla="*/ 0 w 254"/>
                  <a:gd name="T47" fmla="*/ 0 h 253"/>
                  <a:gd name="T48" fmla="*/ 0 w 254"/>
                  <a:gd name="T49" fmla="*/ 0 h 253"/>
                  <a:gd name="T50" fmla="*/ 0 w 254"/>
                  <a:gd name="T51" fmla="*/ 0 h 253"/>
                  <a:gd name="T52" fmla="*/ 0 w 254"/>
                  <a:gd name="T53" fmla="*/ 0 h 253"/>
                  <a:gd name="T54" fmla="*/ 0 w 254"/>
                  <a:gd name="T55" fmla="*/ 0 h 253"/>
                  <a:gd name="T56" fmla="*/ 0 w 254"/>
                  <a:gd name="T57" fmla="*/ 0 h 253"/>
                  <a:gd name="T58" fmla="*/ 0 w 254"/>
                  <a:gd name="T59" fmla="*/ 0 h 253"/>
                  <a:gd name="T60" fmla="*/ 0 w 254"/>
                  <a:gd name="T61" fmla="*/ 0 h 253"/>
                  <a:gd name="T62" fmla="*/ 0 w 254"/>
                  <a:gd name="T63" fmla="*/ 0 h 253"/>
                  <a:gd name="T64" fmla="*/ 0 w 254"/>
                  <a:gd name="T65" fmla="*/ 0 h 253"/>
                  <a:gd name="T66" fmla="*/ 0 w 254"/>
                  <a:gd name="T67" fmla="*/ 0 h 253"/>
                  <a:gd name="T68" fmla="*/ 0 w 254"/>
                  <a:gd name="T69" fmla="*/ 0 h 253"/>
                  <a:gd name="T70" fmla="*/ 0 w 254"/>
                  <a:gd name="T71" fmla="*/ 0 h 253"/>
                  <a:gd name="T72" fmla="*/ 0 w 254"/>
                  <a:gd name="T73" fmla="*/ 0 h 253"/>
                  <a:gd name="T74" fmla="*/ 0 w 254"/>
                  <a:gd name="T75" fmla="*/ 0 h 253"/>
                  <a:gd name="T76" fmla="*/ 0 w 254"/>
                  <a:gd name="T77" fmla="*/ 0 h 253"/>
                  <a:gd name="T78" fmla="*/ 0 w 254"/>
                  <a:gd name="T79" fmla="*/ 0 h 253"/>
                  <a:gd name="T80" fmla="*/ 0 w 254"/>
                  <a:gd name="T81" fmla="*/ 0 h 253"/>
                  <a:gd name="T82" fmla="*/ 0 w 254"/>
                  <a:gd name="T83" fmla="*/ 0 h 253"/>
                  <a:gd name="T84" fmla="*/ 0 w 254"/>
                  <a:gd name="T85" fmla="*/ 0 h 253"/>
                  <a:gd name="T86" fmla="*/ 0 w 254"/>
                  <a:gd name="T87" fmla="*/ 0 h 253"/>
                  <a:gd name="T88" fmla="*/ 0 w 254"/>
                  <a:gd name="T89" fmla="*/ 0 h 253"/>
                  <a:gd name="T90" fmla="*/ 0 w 254"/>
                  <a:gd name="T91" fmla="*/ 0 h 253"/>
                  <a:gd name="T92" fmla="*/ 0 w 254"/>
                  <a:gd name="T93" fmla="*/ 0 h 253"/>
                  <a:gd name="T94" fmla="*/ 0 w 254"/>
                  <a:gd name="T95" fmla="*/ 0 h 253"/>
                  <a:gd name="T96" fmla="*/ 0 w 254"/>
                  <a:gd name="T97" fmla="*/ 0 h 253"/>
                  <a:gd name="T98" fmla="*/ 0 w 254"/>
                  <a:gd name="T99" fmla="*/ 0 h 25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54"/>
                  <a:gd name="T151" fmla="*/ 0 h 253"/>
                  <a:gd name="T152" fmla="*/ 254 w 254"/>
                  <a:gd name="T153" fmla="*/ 253 h 253"/>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54" h="253">
                    <a:moveTo>
                      <a:pt x="127" y="0"/>
                    </a:moveTo>
                    <a:lnTo>
                      <a:pt x="145" y="1"/>
                    </a:lnTo>
                    <a:lnTo>
                      <a:pt x="161" y="5"/>
                    </a:lnTo>
                    <a:lnTo>
                      <a:pt x="177" y="10"/>
                    </a:lnTo>
                    <a:lnTo>
                      <a:pt x="191" y="18"/>
                    </a:lnTo>
                    <a:lnTo>
                      <a:pt x="205" y="26"/>
                    </a:lnTo>
                    <a:lnTo>
                      <a:pt x="217" y="37"/>
                    </a:lnTo>
                    <a:lnTo>
                      <a:pt x="228" y="50"/>
                    </a:lnTo>
                    <a:lnTo>
                      <a:pt x="237" y="63"/>
                    </a:lnTo>
                    <a:lnTo>
                      <a:pt x="245" y="78"/>
                    </a:lnTo>
                    <a:lnTo>
                      <a:pt x="250" y="93"/>
                    </a:lnTo>
                    <a:lnTo>
                      <a:pt x="254" y="110"/>
                    </a:lnTo>
                    <a:lnTo>
                      <a:pt x="254" y="127"/>
                    </a:lnTo>
                    <a:lnTo>
                      <a:pt x="254" y="144"/>
                    </a:lnTo>
                    <a:lnTo>
                      <a:pt x="250" y="161"/>
                    </a:lnTo>
                    <a:lnTo>
                      <a:pt x="245" y="176"/>
                    </a:lnTo>
                    <a:lnTo>
                      <a:pt x="237" y="191"/>
                    </a:lnTo>
                    <a:lnTo>
                      <a:pt x="228" y="204"/>
                    </a:lnTo>
                    <a:lnTo>
                      <a:pt x="217" y="217"/>
                    </a:lnTo>
                    <a:lnTo>
                      <a:pt x="205" y="228"/>
                    </a:lnTo>
                    <a:lnTo>
                      <a:pt x="191" y="236"/>
                    </a:lnTo>
                    <a:lnTo>
                      <a:pt x="177" y="244"/>
                    </a:lnTo>
                    <a:lnTo>
                      <a:pt x="161" y="249"/>
                    </a:lnTo>
                    <a:lnTo>
                      <a:pt x="145" y="253"/>
                    </a:lnTo>
                    <a:lnTo>
                      <a:pt x="127" y="253"/>
                    </a:lnTo>
                    <a:lnTo>
                      <a:pt x="110" y="253"/>
                    </a:lnTo>
                    <a:lnTo>
                      <a:pt x="94" y="249"/>
                    </a:lnTo>
                    <a:lnTo>
                      <a:pt x="78" y="244"/>
                    </a:lnTo>
                    <a:lnTo>
                      <a:pt x="64" y="236"/>
                    </a:lnTo>
                    <a:lnTo>
                      <a:pt x="50" y="228"/>
                    </a:lnTo>
                    <a:lnTo>
                      <a:pt x="38" y="217"/>
                    </a:lnTo>
                    <a:lnTo>
                      <a:pt x="27" y="204"/>
                    </a:lnTo>
                    <a:lnTo>
                      <a:pt x="18" y="191"/>
                    </a:lnTo>
                    <a:lnTo>
                      <a:pt x="10" y="176"/>
                    </a:lnTo>
                    <a:lnTo>
                      <a:pt x="5" y="161"/>
                    </a:lnTo>
                    <a:lnTo>
                      <a:pt x="2" y="144"/>
                    </a:lnTo>
                    <a:lnTo>
                      <a:pt x="0" y="127"/>
                    </a:lnTo>
                    <a:lnTo>
                      <a:pt x="2" y="110"/>
                    </a:lnTo>
                    <a:lnTo>
                      <a:pt x="5" y="93"/>
                    </a:lnTo>
                    <a:lnTo>
                      <a:pt x="10" y="78"/>
                    </a:lnTo>
                    <a:lnTo>
                      <a:pt x="18" y="63"/>
                    </a:lnTo>
                    <a:lnTo>
                      <a:pt x="27" y="50"/>
                    </a:lnTo>
                    <a:lnTo>
                      <a:pt x="38" y="37"/>
                    </a:lnTo>
                    <a:lnTo>
                      <a:pt x="50" y="26"/>
                    </a:lnTo>
                    <a:lnTo>
                      <a:pt x="64" y="18"/>
                    </a:lnTo>
                    <a:lnTo>
                      <a:pt x="78" y="10"/>
                    </a:lnTo>
                    <a:lnTo>
                      <a:pt x="94" y="5"/>
                    </a:lnTo>
                    <a:lnTo>
                      <a:pt x="110" y="1"/>
                    </a:lnTo>
                    <a:lnTo>
                      <a:pt x="127" y="0"/>
                    </a:lnTo>
                    <a:close/>
                  </a:path>
                </a:pathLst>
              </a:custGeom>
              <a:solidFill>
                <a:srgbClr val="E0FF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10277" name="Freeform 23"/>
              <p:cNvSpPr>
                <a:spLocks/>
              </p:cNvSpPr>
              <p:nvPr/>
            </p:nvSpPr>
            <p:spPr bwMode="auto">
              <a:xfrm>
                <a:off x="254" y="353"/>
                <a:ext cx="71" cy="73"/>
              </a:xfrm>
              <a:custGeom>
                <a:avLst/>
                <a:gdLst>
                  <a:gd name="T0" fmla="*/ 0 w 211"/>
                  <a:gd name="T1" fmla="*/ 0 h 211"/>
                  <a:gd name="T2" fmla="*/ 0 w 211"/>
                  <a:gd name="T3" fmla="*/ 0 h 211"/>
                  <a:gd name="T4" fmla="*/ 0 w 211"/>
                  <a:gd name="T5" fmla="*/ 0 h 211"/>
                  <a:gd name="T6" fmla="*/ 0 w 211"/>
                  <a:gd name="T7" fmla="*/ 0 h 211"/>
                  <a:gd name="T8" fmla="*/ 0 w 211"/>
                  <a:gd name="T9" fmla="*/ 0 h 211"/>
                  <a:gd name="T10" fmla="*/ 0 w 211"/>
                  <a:gd name="T11" fmla="*/ 0 h 211"/>
                  <a:gd name="T12" fmla="*/ 0 w 211"/>
                  <a:gd name="T13" fmla="*/ 0 h 211"/>
                  <a:gd name="T14" fmla="*/ 0 w 211"/>
                  <a:gd name="T15" fmla="*/ 0 h 211"/>
                  <a:gd name="T16" fmla="*/ 0 w 211"/>
                  <a:gd name="T17" fmla="*/ 0 h 211"/>
                  <a:gd name="T18" fmla="*/ 0 w 211"/>
                  <a:gd name="T19" fmla="*/ 0 h 211"/>
                  <a:gd name="T20" fmla="*/ 0 w 211"/>
                  <a:gd name="T21" fmla="*/ 0 h 211"/>
                  <a:gd name="T22" fmla="*/ 0 w 211"/>
                  <a:gd name="T23" fmla="*/ 0 h 211"/>
                  <a:gd name="T24" fmla="*/ 0 w 211"/>
                  <a:gd name="T25" fmla="*/ 0 h 211"/>
                  <a:gd name="T26" fmla="*/ 0 w 211"/>
                  <a:gd name="T27" fmla="*/ 0 h 211"/>
                  <a:gd name="T28" fmla="*/ 0 w 211"/>
                  <a:gd name="T29" fmla="*/ 0 h 211"/>
                  <a:gd name="T30" fmla="*/ 0 w 211"/>
                  <a:gd name="T31" fmla="*/ 0 h 211"/>
                  <a:gd name="T32" fmla="*/ 0 w 211"/>
                  <a:gd name="T33" fmla="*/ 0 h 211"/>
                  <a:gd name="T34" fmla="*/ 0 w 211"/>
                  <a:gd name="T35" fmla="*/ 0 h 211"/>
                  <a:gd name="T36" fmla="*/ 0 w 211"/>
                  <a:gd name="T37" fmla="*/ 0 h 211"/>
                  <a:gd name="T38" fmla="*/ 0 w 211"/>
                  <a:gd name="T39" fmla="*/ 0 h 211"/>
                  <a:gd name="T40" fmla="*/ 0 w 211"/>
                  <a:gd name="T41" fmla="*/ 0 h 211"/>
                  <a:gd name="T42" fmla="*/ 0 w 211"/>
                  <a:gd name="T43" fmla="*/ 0 h 211"/>
                  <a:gd name="T44" fmla="*/ 0 w 211"/>
                  <a:gd name="T45" fmla="*/ 0 h 211"/>
                  <a:gd name="T46" fmla="*/ 0 w 211"/>
                  <a:gd name="T47" fmla="*/ 0 h 211"/>
                  <a:gd name="T48" fmla="*/ 0 w 211"/>
                  <a:gd name="T49" fmla="*/ 0 h 211"/>
                  <a:gd name="T50" fmla="*/ 0 w 211"/>
                  <a:gd name="T51" fmla="*/ 0 h 211"/>
                  <a:gd name="T52" fmla="*/ 0 w 211"/>
                  <a:gd name="T53" fmla="*/ 0 h 211"/>
                  <a:gd name="T54" fmla="*/ 0 w 211"/>
                  <a:gd name="T55" fmla="*/ 0 h 211"/>
                  <a:gd name="T56" fmla="*/ 0 w 211"/>
                  <a:gd name="T57" fmla="*/ 0 h 211"/>
                  <a:gd name="T58" fmla="*/ 0 w 211"/>
                  <a:gd name="T59" fmla="*/ 0 h 211"/>
                  <a:gd name="T60" fmla="*/ 0 w 211"/>
                  <a:gd name="T61" fmla="*/ 0 h 211"/>
                  <a:gd name="T62" fmla="*/ 0 w 211"/>
                  <a:gd name="T63" fmla="*/ 0 h 211"/>
                  <a:gd name="T64" fmla="*/ 0 w 211"/>
                  <a:gd name="T65" fmla="*/ 0 h 211"/>
                  <a:gd name="T66" fmla="*/ 0 w 211"/>
                  <a:gd name="T67" fmla="*/ 0 h 211"/>
                  <a:gd name="T68" fmla="*/ 0 w 211"/>
                  <a:gd name="T69" fmla="*/ 0 h 211"/>
                  <a:gd name="T70" fmla="*/ 0 w 211"/>
                  <a:gd name="T71" fmla="*/ 0 h 211"/>
                  <a:gd name="T72" fmla="*/ 0 w 211"/>
                  <a:gd name="T73" fmla="*/ 0 h 211"/>
                  <a:gd name="T74" fmla="*/ 0 w 211"/>
                  <a:gd name="T75" fmla="*/ 0 h 211"/>
                  <a:gd name="T76" fmla="*/ 0 w 211"/>
                  <a:gd name="T77" fmla="*/ 0 h 211"/>
                  <a:gd name="T78" fmla="*/ 0 w 211"/>
                  <a:gd name="T79" fmla="*/ 0 h 211"/>
                  <a:gd name="T80" fmla="*/ 0 w 211"/>
                  <a:gd name="T81" fmla="*/ 0 h 211"/>
                  <a:gd name="T82" fmla="*/ 0 w 211"/>
                  <a:gd name="T83" fmla="*/ 0 h 211"/>
                  <a:gd name="T84" fmla="*/ 0 w 211"/>
                  <a:gd name="T85" fmla="*/ 0 h 211"/>
                  <a:gd name="T86" fmla="*/ 0 w 211"/>
                  <a:gd name="T87" fmla="*/ 0 h 211"/>
                  <a:gd name="T88" fmla="*/ 0 w 211"/>
                  <a:gd name="T89" fmla="*/ 0 h 211"/>
                  <a:gd name="T90" fmla="*/ 0 w 211"/>
                  <a:gd name="T91" fmla="*/ 0 h 211"/>
                  <a:gd name="T92" fmla="*/ 0 w 211"/>
                  <a:gd name="T93" fmla="*/ 0 h 211"/>
                  <a:gd name="T94" fmla="*/ 0 w 211"/>
                  <a:gd name="T95" fmla="*/ 0 h 211"/>
                  <a:gd name="T96" fmla="*/ 0 w 211"/>
                  <a:gd name="T97" fmla="*/ 0 h 211"/>
                  <a:gd name="T98" fmla="*/ 0 w 211"/>
                  <a:gd name="T99" fmla="*/ 0 h 21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11"/>
                  <a:gd name="T151" fmla="*/ 0 h 211"/>
                  <a:gd name="T152" fmla="*/ 211 w 211"/>
                  <a:gd name="T153" fmla="*/ 211 h 21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11" h="211">
                    <a:moveTo>
                      <a:pt x="106" y="0"/>
                    </a:moveTo>
                    <a:lnTo>
                      <a:pt x="120" y="1"/>
                    </a:lnTo>
                    <a:lnTo>
                      <a:pt x="134" y="4"/>
                    </a:lnTo>
                    <a:lnTo>
                      <a:pt x="147" y="9"/>
                    </a:lnTo>
                    <a:lnTo>
                      <a:pt x="159" y="15"/>
                    </a:lnTo>
                    <a:lnTo>
                      <a:pt x="170" y="23"/>
                    </a:lnTo>
                    <a:lnTo>
                      <a:pt x="180" y="31"/>
                    </a:lnTo>
                    <a:lnTo>
                      <a:pt x="190" y="42"/>
                    </a:lnTo>
                    <a:lnTo>
                      <a:pt x="197" y="53"/>
                    </a:lnTo>
                    <a:lnTo>
                      <a:pt x="203" y="66"/>
                    </a:lnTo>
                    <a:lnTo>
                      <a:pt x="208" y="79"/>
                    </a:lnTo>
                    <a:lnTo>
                      <a:pt x="211" y="92"/>
                    </a:lnTo>
                    <a:lnTo>
                      <a:pt x="211" y="106"/>
                    </a:lnTo>
                    <a:lnTo>
                      <a:pt x="211" y="120"/>
                    </a:lnTo>
                    <a:lnTo>
                      <a:pt x="208" y="134"/>
                    </a:lnTo>
                    <a:lnTo>
                      <a:pt x="203" y="147"/>
                    </a:lnTo>
                    <a:lnTo>
                      <a:pt x="197" y="158"/>
                    </a:lnTo>
                    <a:lnTo>
                      <a:pt x="190" y="170"/>
                    </a:lnTo>
                    <a:lnTo>
                      <a:pt x="180" y="180"/>
                    </a:lnTo>
                    <a:lnTo>
                      <a:pt x="170" y="189"/>
                    </a:lnTo>
                    <a:lnTo>
                      <a:pt x="159" y="196"/>
                    </a:lnTo>
                    <a:lnTo>
                      <a:pt x="147" y="203"/>
                    </a:lnTo>
                    <a:lnTo>
                      <a:pt x="134" y="207"/>
                    </a:lnTo>
                    <a:lnTo>
                      <a:pt x="120" y="210"/>
                    </a:lnTo>
                    <a:lnTo>
                      <a:pt x="106" y="211"/>
                    </a:lnTo>
                    <a:lnTo>
                      <a:pt x="92" y="210"/>
                    </a:lnTo>
                    <a:lnTo>
                      <a:pt x="78" y="207"/>
                    </a:lnTo>
                    <a:lnTo>
                      <a:pt x="65" y="203"/>
                    </a:lnTo>
                    <a:lnTo>
                      <a:pt x="53" y="196"/>
                    </a:lnTo>
                    <a:lnTo>
                      <a:pt x="42" y="189"/>
                    </a:lnTo>
                    <a:lnTo>
                      <a:pt x="32" y="180"/>
                    </a:lnTo>
                    <a:lnTo>
                      <a:pt x="23" y="170"/>
                    </a:lnTo>
                    <a:lnTo>
                      <a:pt x="15" y="158"/>
                    </a:lnTo>
                    <a:lnTo>
                      <a:pt x="9" y="147"/>
                    </a:lnTo>
                    <a:lnTo>
                      <a:pt x="4" y="134"/>
                    </a:lnTo>
                    <a:lnTo>
                      <a:pt x="1" y="120"/>
                    </a:lnTo>
                    <a:lnTo>
                      <a:pt x="0" y="106"/>
                    </a:lnTo>
                    <a:lnTo>
                      <a:pt x="1" y="92"/>
                    </a:lnTo>
                    <a:lnTo>
                      <a:pt x="4" y="79"/>
                    </a:lnTo>
                    <a:lnTo>
                      <a:pt x="9" y="66"/>
                    </a:lnTo>
                    <a:lnTo>
                      <a:pt x="15" y="53"/>
                    </a:lnTo>
                    <a:lnTo>
                      <a:pt x="23" y="42"/>
                    </a:lnTo>
                    <a:lnTo>
                      <a:pt x="32" y="31"/>
                    </a:lnTo>
                    <a:lnTo>
                      <a:pt x="42" y="23"/>
                    </a:lnTo>
                    <a:lnTo>
                      <a:pt x="53" y="15"/>
                    </a:lnTo>
                    <a:lnTo>
                      <a:pt x="65" y="9"/>
                    </a:lnTo>
                    <a:lnTo>
                      <a:pt x="78" y="4"/>
                    </a:lnTo>
                    <a:lnTo>
                      <a:pt x="92" y="1"/>
                    </a:lnTo>
                    <a:lnTo>
                      <a:pt x="106" y="0"/>
                    </a:lnTo>
                    <a:close/>
                  </a:path>
                </a:pathLst>
              </a:custGeom>
              <a:solidFill>
                <a:srgbClr val="E5FFF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10278" name="Freeform 24"/>
              <p:cNvSpPr>
                <a:spLocks/>
              </p:cNvSpPr>
              <p:nvPr/>
            </p:nvSpPr>
            <p:spPr bwMode="auto">
              <a:xfrm>
                <a:off x="260" y="355"/>
                <a:ext cx="61" cy="62"/>
              </a:xfrm>
              <a:custGeom>
                <a:avLst/>
                <a:gdLst>
                  <a:gd name="T0" fmla="*/ 0 w 173"/>
                  <a:gd name="T1" fmla="*/ 0 h 173"/>
                  <a:gd name="T2" fmla="*/ 0 w 173"/>
                  <a:gd name="T3" fmla="*/ 0 h 173"/>
                  <a:gd name="T4" fmla="*/ 0 w 173"/>
                  <a:gd name="T5" fmla="*/ 0 h 173"/>
                  <a:gd name="T6" fmla="*/ 0 w 173"/>
                  <a:gd name="T7" fmla="*/ 0 h 173"/>
                  <a:gd name="T8" fmla="*/ 0 w 173"/>
                  <a:gd name="T9" fmla="*/ 0 h 173"/>
                  <a:gd name="T10" fmla="*/ 0 w 173"/>
                  <a:gd name="T11" fmla="*/ 0 h 173"/>
                  <a:gd name="T12" fmla="*/ 0 w 173"/>
                  <a:gd name="T13" fmla="*/ 0 h 173"/>
                  <a:gd name="T14" fmla="*/ 0 w 173"/>
                  <a:gd name="T15" fmla="*/ 0 h 173"/>
                  <a:gd name="T16" fmla="*/ 0 w 173"/>
                  <a:gd name="T17" fmla="*/ 0 h 173"/>
                  <a:gd name="T18" fmla="*/ 0 w 173"/>
                  <a:gd name="T19" fmla="*/ 0 h 173"/>
                  <a:gd name="T20" fmla="*/ 0 w 173"/>
                  <a:gd name="T21" fmla="*/ 0 h 173"/>
                  <a:gd name="T22" fmla="*/ 0 w 173"/>
                  <a:gd name="T23" fmla="*/ 0 h 173"/>
                  <a:gd name="T24" fmla="*/ 0 w 173"/>
                  <a:gd name="T25" fmla="*/ 0 h 173"/>
                  <a:gd name="T26" fmla="*/ 0 w 173"/>
                  <a:gd name="T27" fmla="*/ 0 h 173"/>
                  <a:gd name="T28" fmla="*/ 0 w 173"/>
                  <a:gd name="T29" fmla="*/ 0 h 173"/>
                  <a:gd name="T30" fmla="*/ 0 w 173"/>
                  <a:gd name="T31" fmla="*/ 0 h 173"/>
                  <a:gd name="T32" fmla="*/ 0 w 173"/>
                  <a:gd name="T33" fmla="*/ 0 h 173"/>
                  <a:gd name="T34" fmla="*/ 0 w 173"/>
                  <a:gd name="T35" fmla="*/ 0 h 173"/>
                  <a:gd name="T36" fmla="*/ 0 w 173"/>
                  <a:gd name="T37" fmla="*/ 0 h 173"/>
                  <a:gd name="T38" fmla="*/ 0 w 173"/>
                  <a:gd name="T39" fmla="*/ 0 h 173"/>
                  <a:gd name="T40" fmla="*/ 0 w 173"/>
                  <a:gd name="T41" fmla="*/ 0 h 173"/>
                  <a:gd name="T42" fmla="*/ 0 w 173"/>
                  <a:gd name="T43" fmla="*/ 0 h 173"/>
                  <a:gd name="T44" fmla="*/ 0 w 173"/>
                  <a:gd name="T45" fmla="*/ 0 h 173"/>
                  <a:gd name="T46" fmla="*/ 0 w 173"/>
                  <a:gd name="T47" fmla="*/ 0 h 173"/>
                  <a:gd name="T48" fmla="*/ 0 w 173"/>
                  <a:gd name="T49" fmla="*/ 0 h 173"/>
                  <a:gd name="T50" fmla="*/ 0 w 173"/>
                  <a:gd name="T51" fmla="*/ 0 h 173"/>
                  <a:gd name="T52" fmla="*/ 0 w 173"/>
                  <a:gd name="T53" fmla="*/ 0 h 173"/>
                  <a:gd name="T54" fmla="*/ 0 w 173"/>
                  <a:gd name="T55" fmla="*/ 0 h 173"/>
                  <a:gd name="T56" fmla="*/ 0 w 173"/>
                  <a:gd name="T57" fmla="*/ 0 h 173"/>
                  <a:gd name="T58" fmla="*/ 0 w 173"/>
                  <a:gd name="T59" fmla="*/ 0 h 173"/>
                  <a:gd name="T60" fmla="*/ 0 w 173"/>
                  <a:gd name="T61" fmla="*/ 0 h 173"/>
                  <a:gd name="T62" fmla="*/ 0 w 173"/>
                  <a:gd name="T63" fmla="*/ 0 h 173"/>
                  <a:gd name="T64" fmla="*/ 0 w 173"/>
                  <a:gd name="T65" fmla="*/ 0 h 173"/>
                  <a:gd name="T66" fmla="*/ 0 w 173"/>
                  <a:gd name="T67" fmla="*/ 0 h 173"/>
                  <a:gd name="T68" fmla="*/ 0 w 173"/>
                  <a:gd name="T69" fmla="*/ 0 h 173"/>
                  <a:gd name="T70" fmla="*/ 0 w 173"/>
                  <a:gd name="T71" fmla="*/ 0 h 173"/>
                  <a:gd name="T72" fmla="*/ 0 w 173"/>
                  <a:gd name="T73" fmla="*/ 0 h 173"/>
                  <a:gd name="T74" fmla="*/ 0 w 173"/>
                  <a:gd name="T75" fmla="*/ 0 h 173"/>
                  <a:gd name="T76" fmla="*/ 0 w 173"/>
                  <a:gd name="T77" fmla="*/ 0 h 173"/>
                  <a:gd name="T78" fmla="*/ 0 w 173"/>
                  <a:gd name="T79" fmla="*/ 0 h 173"/>
                  <a:gd name="T80" fmla="*/ 0 w 173"/>
                  <a:gd name="T81" fmla="*/ 0 h 173"/>
                  <a:gd name="T82" fmla="*/ 0 w 173"/>
                  <a:gd name="T83" fmla="*/ 0 h 173"/>
                  <a:gd name="T84" fmla="*/ 0 w 173"/>
                  <a:gd name="T85" fmla="*/ 0 h 173"/>
                  <a:gd name="T86" fmla="*/ 0 w 173"/>
                  <a:gd name="T87" fmla="*/ 0 h 173"/>
                  <a:gd name="T88" fmla="*/ 0 w 173"/>
                  <a:gd name="T89" fmla="*/ 0 h 173"/>
                  <a:gd name="T90" fmla="*/ 0 w 173"/>
                  <a:gd name="T91" fmla="*/ 0 h 173"/>
                  <a:gd name="T92" fmla="*/ 0 w 173"/>
                  <a:gd name="T93" fmla="*/ 0 h 173"/>
                  <a:gd name="T94" fmla="*/ 0 w 173"/>
                  <a:gd name="T95" fmla="*/ 0 h 173"/>
                  <a:gd name="T96" fmla="*/ 0 w 173"/>
                  <a:gd name="T97" fmla="*/ 0 h 173"/>
                  <a:gd name="T98" fmla="*/ 0 w 173"/>
                  <a:gd name="T99" fmla="*/ 0 h 17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73"/>
                  <a:gd name="T151" fmla="*/ 0 h 173"/>
                  <a:gd name="T152" fmla="*/ 173 w 173"/>
                  <a:gd name="T153" fmla="*/ 173 h 173"/>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73" h="173">
                    <a:moveTo>
                      <a:pt x="87" y="0"/>
                    </a:moveTo>
                    <a:lnTo>
                      <a:pt x="98" y="1"/>
                    </a:lnTo>
                    <a:lnTo>
                      <a:pt x="110" y="3"/>
                    </a:lnTo>
                    <a:lnTo>
                      <a:pt x="120" y="7"/>
                    </a:lnTo>
                    <a:lnTo>
                      <a:pt x="130" y="12"/>
                    </a:lnTo>
                    <a:lnTo>
                      <a:pt x="139" y="19"/>
                    </a:lnTo>
                    <a:lnTo>
                      <a:pt x="147" y="26"/>
                    </a:lnTo>
                    <a:lnTo>
                      <a:pt x="155" y="34"/>
                    </a:lnTo>
                    <a:lnTo>
                      <a:pt x="162" y="43"/>
                    </a:lnTo>
                    <a:lnTo>
                      <a:pt x="167" y="54"/>
                    </a:lnTo>
                    <a:lnTo>
                      <a:pt x="171" y="64"/>
                    </a:lnTo>
                    <a:lnTo>
                      <a:pt x="173" y="75"/>
                    </a:lnTo>
                    <a:lnTo>
                      <a:pt x="173" y="86"/>
                    </a:lnTo>
                    <a:lnTo>
                      <a:pt x="173" y="98"/>
                    </a:lnTo>
                    <a:lnTo>
                      <a:pt x="171" y="109"/>
                    </a:lnTo>
                    <a:lnTo>
                      <a:pt x="167" y="120"/>
                    </a:lnTo>
                    <a:lnTo>
                      <a:pt x="162" y="130"/>
                    </a:lnTo>
                    <a:lnTo>
                      <a:pt x="155" y="139"/>
                    </a:lnTo>
                    <a:lnTo>
                      <a:pt x="147" y="147"/>
                    </a:lnTo>
                    <a:lnTo>
                      <a:pt x="139" y="154"/>
                    </a:lnTo>
                    <a:lnTo>
                      <a:pt x="130" y="161"/>
                    </a:lnTo>
                    <a:lnTo>
                      <a:pt x="120" y="166"/>
                    </a:lnTo>
                    <a:lnTo>
                      <a:pt x="110" y="170"/>
                    </a:lnTo>
                    <a:lnTo>
                      <a:pt x="98" y="172"/>
                    </a:lnTo>
                    <a:lnTo>
                      <a:pt x="87" y="173"/>
                    </a:lnTo>
                    <a:lnTo>
                      <a:pt x="76" y="172"/>
                    </a:lnTo>
                    <a:lnTo>
                      <a:pt x="64" y="170"/>
                    </a:lnTo>
                    <a:lnTo>
                      <a:pt x="54" y="166"/>
                    </a:lnTo>
                    <a:lnTo>
                      <a:pt x="44" y="161"/>
                    </a:lnTo>
                    <a:lnTo>
                      <a:pt x="34" y="154"/>
                    </a:lnTo>
                    <a:lnTo>
                      <a:pt x="26" y="147"/>
                    </a:lnTo>
                    <a:lnTo>
                      <a:pt x="18" y="139"/>
                    </a:lnTo>
                    <a:lnTo>
                      <a:pt x="12" y="130"/>
                    </a:lnTo>
                    <a:lnTo>
                      <a:pt x="7" y="120"/>
                    </a:lnTo>
                    <a:lnTo>
                      <a:pt x="3" y="109"/>
                    </a:lnTo>
                    <a:lnTo>
                      <a:pt x="1" y="98"/>
                    </a:lnTo>
                    <a:lnTo>
                      <a:pt x="0" y="86"/>
                    </a:lnTo>
                    <a:lnTo>
                      <a:pt x="1" y="75"/>
                    </a:lnTo>
                    <a:lnTo>
                      <a:pt x="3" y="64"/>
                    </a:lnTo>
                    <a:lnTo>
                      <a:pt x="7" y="54"/>
                    </a:lnTo>
                    <a:lnTo>
                      <a:pt x="12" y="43"/>
                    </a:lnTo>
                    <a:lnTo>
                      <a:pt x="18" y="34"/>
                    </a:lnTo>
                    <a:lnTo>
                      <a:pt x="26" y="26"/>
                    </a:lnTo>
                    <a:lnTo>
                      <a:pt x="34" y="19"/>
                    </a:lnTo>
                    <a:lnTo>
                      <a:pt x="44" y="12"/>
                    </a:lnTo>
                    <a:lnTo>
                      <a:pt x="54" y="7"/>
                    </a:lnTo>
                    <a:lnTo>
                      <a:pt x="64" y="3"/>
                    </a:lnTo>
                    <a:lnTo>
                      <a:pt x="76" y="1"/>
                    </a:lnTo>
                    <a:lnTo>
                      <a:pt x="87" y="0"/>
                    </a:lnTo>
                    <a:close/>
                  </a:path>
                </a:pathLst>
              </a:custGeom>
              <a:solidFill>
                <a:srgbClr val="EDFFF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10279" name="Freeform 25"/>
              <p:cNvSpPr>
                <a:spLocks/>
              </p:cNvSpPr>
              <p:nvPr/>
            </p:nvSpPr>
            <p:spPr bwMode="auto">
              <a:xfrm>
                <a:off x="268" y="360"/>
                <a:ext cx="47" cy="46"/>
              </a:xfrm>
              <a:custGeom>
                <a:avLst/>
                <a:gdLst>
                  <a:gd name="T0" fmla="*/ 0 w 131"/>
                  <a:gd name="T1" fmla="*/ 0 h 131"/>
                  <a:gd name="T2" fmla="*/ 0 w 131"/>
                  <a:gd name="T3" fmla="*/ 0 h 131"/>
                  <a:gd name="T4" fmla="*/ 0 w 131"/>
                  <a:gd name="T5" fmla="*/ 0 h 131"/>
                  <a:gd name="T6" fmla="*/ 0 w 131"/>
                  <a:gd name="T7" fmla="*/ 0 h 131"/>
                  <a:gd name="T8" fmla="*/ 0 w 131"/>
                  <a:gd name="T9" fmla="*/ 0 h 131"/>
                  <a:gd name="T10" fmla="*/ 0 w 131"/>
                  <a:gd name="T11" fmla="*/ 0 h 131"/>
                  <a:gd name="T12" fmla="*/ 0 w 131"/>
                  <a:gd name="T13" fmla="*/ 0 h 131"/>
                  <a:gd name="T14" fmla="*/ 0 w 131"/>
                  <a:gd name="T15" fmla="*/ 0 h 131"/>
                  <a:gd name="T16" fmla="*/ 0 w 131"/>
                  <a:gd name="T17" fmla="*/ 0 h 131"/>
                  <a:gd name="T18" fmla="*/ 0 w 131"/>
                  <a:gd name="T19" fmla="*/ 0 h 131"/>
                  <a:gd name="T20" fmla="*/ 0 w 131"/>
                  <a:gd name="T21" fmla="*/ 0 h 131"/>
                  <a:gd name="T22" fmla="*/ 0 w 131"/>
                  <a:gd name="T23" fmla="*/ 0 h 131"/>
                  <a:gd name="T24" fmla="*/ 0 w 131"/>
                  <a:gd name="T25" fmla="*/ 0 h 131"/>
                  <a:gd name="T26" fmla="*/ 0 w 131"/>
                  <a:gd name="T27" fmla="*/ 0 h 131"/>
                  <a:gd name="T28" fmla="*/ 0 w 131"/>
                  <a:gd name="T29" fmla="*/ 0 h 131"/>
                  <a:gd name="T30" fmla="*/ 0 w 131"/>
                  <a:gd name="T31" fmla="*/ 0 h 131"/>
                  <a:gd name="T32" fmla="*/ 0 w 131"/>
                  <a:gd name="T33" fmla="*/ 0 h 131"/>
                  <a:gd name="T34" fmla="*/ 0 w 131"/>
                  <a:gd name="T35" fmla="*/ 0 h 131"/>
                  <a:gd name="T36" fmla="*/ 0 w 131"/>
                  <a:gd name="T37" fmla="*/ 0 h 131"/>
                  <a:gd name="T38" fmla="*/ 0 w 131"/>
                  <a:gd name="T39" fmla="*/ 0 h 131"/>
                  <a:gd name="T40" fmla="*/ 0 w 131"/>
                  <a:gd name="T41" fmla="*/ 0 h 131"/>
                  <a:gd name="T42" fmla="*/ 0 w 131"/>
                  <a:gd name="T43" fmla="*/ 0 h 131"/>
                  <a:gd name="T44" fmla="*/ 0 w 131"/>
                  <a:gd name="T45" fmla="*/ 0 h 131"/>
                  <a:gd name="T46" fmla="*/ 0 w 131"/>
                  <a:gd name="T47" fmla="*/ 0 h 131"/>
                  <a:gd name="T48" fmla="*/ 0 w 131"/>
                  <a:gd name="T49" fmla="*/ 0 h 131"/>
                  <a:gd name="T50" fmla="*/ 0 w 131"/>
                  <a:gd name="T51" fmla="*/ 0 h 131"/>
                  <a:gd name="T52" fmla="*/ 0 w 131"/>
                  <a:gd name="T53" fmla="*/ 0 h 131"/>
                  <a:gd name="T54" fmla="*/ 0 w 131"/>
                  <a:gd name="T55" fmla="*/ 0 h 131"/>
                  <a:gd name="T56" fmla="*/ 0 w 131"/>
                  <a:gd name="T57" fmla="*/ 0 h 131"/>
                  <a:gd name="T58" fmla="*/ 0 w 131"/>
                  <a:gd name="T59" fmla="*/ 0 h 131"/>
                  <a:gd name="T60" fmla="*/ 0 w 131"/>
                  <a:gd name="T61" fmla="*/ 0 h 131"/>
                  <a:gd name="T62" fmla="*/ 0 w 131"/>
                  <a:gd name="T63" fmla="*/ 0 h 131"/>
                  <a:gd name="T64" fmla="*/ 0 w 131"/>
                  <a:gd name="T65" fmla="*/ 0 h 131"/>
                  <a:gd name="T66" fmla="*/ 0 w 131"/>
                  <a:gd name="T67" fmla="*/ 0 h 131"/>
                  <a:gd name="T68" fmla="*/ 0 w 131"/>
                  <a:gd name="T69" fmla="*/ 0 h 131"/>
                  <a:gd name="T70" fmla="*/ 0 w 131"/>
                  <a:gd name="T71" fmla="*/ 0 h 131"/>
                  <a:gd name="T72" fmla="*/ 0 w 131"/>
                  <a:gd name="T73" fmla="*/ 0 h 131"/>
                  <a:gd name="T74" fmla="*/ 0 w 131"/>
                  <a:gd name="T75" fmla="*/ 0 h 131"/>
                  <a:gd name="T76" fmla="*/ 0 w 131"/>
                  <a:gd name="T77" fmla="*/ 0 h 131"/>
                  <a:gd name="T78" fmla="*/ 0 w 131"/>
                  <a:gd name="T79" fmla="*/ 0 h 131"/>
                  <a:gd name="T80" fmla="*/ 0 w 131"/>
                  <a:gd name="T81" fmla="*/ 0 h 131"/>
                  <a:gd name="T82" fmla="*/ 0 w 131"/>
                  <a:gd name="T83" fmla="*/ 0 h 131"/>
                  <a:gd name="T84" fmla="*/ 0 w 131"/>
                  <a:gd name="T85" fmla="*/ 0 h 131"/>
                  <a:gd name="T86" fmla="*/ 0 w 131"/>
                  <a:gd name="T87" fmla="*/ 0 h 131"/>
                  <a:gd name="T88" fmla="*/ 0 w 131"/>
                  <a:gd name="T89" fmla="*/ 0 h 131"/>
                  <a:gd name="T90" fmla="*/ 0 w 131"/>
                  <a:gd name="T91" fmla="*/ 0 h 131"/>
                  <a:gd name="T92" fmla="*/ 0 w 131"/>
                  <a:gd name="T93" fmla="*/ 0 h 131"/>
                  <a:gd name="T94" fmla="*/ 0 w 131"/>
                  <a:gd name="T95" fmla="*/ 0 h 131"/>
                  <a:gd name="T96" fmla="*/ 0 w 131"/>
                  <a:gd name="T97" fmla="*/ 0 h 131"/>
                  <a:gd name="T98" fmla="*/ 0 w 131"/>
                  <a:gd name="T99" fmla="*/ 0 h 13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31"/>
                  <a:gd name="T151" fmla="*/ 0 h 131"/>
                  <a:gd name="T152" fmla="*/ 131 w 131"/>
                  <a:gd name="T153" fmla="*/ 131 h 13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31" h="131">
                    <a:moveTo>
                      <a:pt x="65" y="0"/>
                    </a:moveTo>
                    <a:lnTo>
                      <a:pt x="75" y="1"/>
                    </a:lnTo>
                    <a:lnTo>
                      <a:pt x="83" y="3"/>
                    </a:lnTo>
                    <a:lnTo>
                      <a:pt x="91" y="5"/>
                    </a:lnTo>
                    <a:lnTo>
                      <a:pt x="99" y="9"/>
                    </a:lnTo>
                    <a:lnTo>
                      <a:pt x="105" y="14"/>
                    </a:lnTo>
                    <a:lnTo>
                      <a:pt x="112" y="20"/>
                    </a:lnTo>
                    <a:lnTo>
                      <a:pt x="117" y="26"/>
                    </a:lnTo>
                    <a:lnTo>
                      <a:pt x="122" y="33"/>
                    </a:lnTo>
                    <a:lnTo>
                      <a:pt x="126" y="40"/>
                    </a:lnTo>
                    <a:lnTo>
                      <a:pt x="129" y="48"/>
                    </a:lnTo>
                    <a:lnTo>
                      <a:pt x="131" y="57"/>
                    </a:lnTo>
                    <a:lnTo>
                      <a:pt x="131" y="65"/>
                    </a:lnTo>
                    <a:lnTo>
                      <a:pt x="131" y="74"/>
                    </a:lnTo>
                    <a:lnTo>
                      <a:pt x="129" y="83"/>
                    </a:lnTo>
                    <a:lnTo>
                      <a:pt x="126" y="91"/>
                    </a:lnTo>
                    <a:lnTo>
                      <a:pt x="122" y="99"/>
                    </a:lnTo>
                    <a:lnTo>
                      <a:pt x="117" y="106"/>
                    </a:lnTo>
                    <a:lnTo>
                      <a:pt x="112" y="112"/>
                    </a:lnTo>
                    <a:lnTo>
                      <a:pt x="105" y="117"/>
                    </a:lnTo>
                    <a:lnTo>
                      <a:pt x="99" y="122"/>
                    </a:lnTo>
                    <a:lnTo>
                      <a:pt x="91" y="126"/>
                    </a:lnTo>
                    <a:lnTo>
                      <a:pt x="83" y="129"/>
                    </a:lnTo>
                    <a:lnTo>
                      <a:pt x="75" y="131"/>
                    </a:lnTo>
                    <a:lnTo>
                      <a:pt x="65" y="131"/>
                    </a:lnTo>
                    <a:lnTo>
                      <a:pt x="56" y="131"/>
                    </a:lnTo>
                    <a:lnTo>
                      <a:pt x="48" y="129"/>
                    </a:lnTo>
                    <a:lnTo>
                      <a:pt x="40" y="126"/>
                    </a:lnTo>
                    <a:lnTo>
                      <a:pt x="32" y="122"/>
                    </a:lnTo>
                    <a:lnTo>
                      <a:pt x="26" y="117"/>
                    </a:lnTo>
                    <a:lnTo>
                      <a:pt x="19" y="112"/>
                    </a:lnTo>
                    <a:lnTo>
                      <a:pt x="14" y="106"/>
                    </a:lnTo>
                    <a:lnTo>
                      <a:pt x="9" y="98"/>
                    </a:lnTo>
                    <a:lnTo>
                      <a:pt x="5" y="91"/>
                    </a:lnTo>
                    <a:lnTo>
                      <a:pt x="2" y="83"/>
                    </a:lnTo>
                    <a:lnTo>
                      <a:pt x="0" y="74"/>
                    </a:lnTo>
                    <a:lnTo>
                      <a:pt x="0" y="65"/>
                    </a:lnTo>
                    <a:lnTo>
                      <a:pt x="0" y="57"/>
                    </a:lnTo>
                    <a:lnTo>
                      <a:pt x="2" y="48"/>
                    </a:lnTo>
                    <a:lnTo>
                      <a:pt x="5" y="40"/>
                    </a:lnTo>
                    <a:lnTo>
                      <a:pt x="9" y="33"/>
                    </a:lnTo>
                    <a:lnTo>
                      <a:pt x="14" y="26"/>
                    </a:lnTo>
                    <a:lnTo>
                      <a:pt x="19" y="20"/>
                    </a:lnTo>
                    <a:lnTo>
                      <a:pt x="26" y="14"/>
                    </a:lnTo>
                    <a:lnTo>
                      <a:pt x="32" y="9"/>
                    </a:lnTo>
                    <a:lnTo>
                      <a:pt x="40" y="5"/>
                    </a:lnTo>
                    <a:lnTo>
                      <a:pt x="48" y="3"/>
                    </a:lnTo>
                    <a:lnTo>
                      <a:pt x="56" y="1"/>
                    </a:lnTo>
                    <a:lnTo>
                      <a:pt x="65" y="0"/>
                    </a:lnTo>
                    <a:close/>
                  </a:path>
                </a:pathLst>
              </a:custGeom>
              <a:solidFill>
                <a:srgbClr val="F2FF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10280" name="Freeform 26"/>
              <p:cNvSpPr>
                <a:spLocks/>
              </p:cNvSpPr>
              <p:nvPr/>
            </p:nvSpPr>
            <p:spPr bwMode="auto">
              <a:xfrm>
                <a:off x="277" y="362"/>
                <a:ext cx="31" cy="33"/>
              </a:xfrm>
              <a:custGeom>
                <a:avLst/>
                <a:gdLst>
                  <a:gd name="T0" fmla="*/ 0 w 93"/>
                  <a:gd name="T1" fmla="*/ 0 h 93"/>
                  <a:gd name="T2" fmla="*/ 0 w 93"/>
                  <a:gd name="T3" fmla="*/ 0 h 93"/>
                  <a:gd name="T4" fmla="*/ 0 w 93"/>
                  <a:gd name="T5" fmla="*/ 0 h 93"/>
                  <a:gd name="T6" fmla="*/ 0 w 93"/>
                  <a:gd name="T7" fmla="*/ 0 h 93"/>
                  <a:gd name="T8" fmla="*/ 0 w 93"/>
                  <a:gd name="T9" fmla="*/ 0 h 93"/>
                  <a:gd name="T10" fmla="*/ 0 w 93"/>
                  <a:gd name="T11" fmla="*/ 0 h 93"/>
                  <a:gd name="T12" fmla="*/ 0 w 93"/>
                  <a:gd name="T13" fmla="*/ 0 h 93"/>
                  <a:gd name="T14" fmla="*/ 0 w 93"/>
                  <a:gd name="T15" fmla="*/ 0 h 93"/>
                  <a:gd name="T16" fmla="*/ 0 w 93"/>
                  <a:gd name="T17" fmla="*/ 0 h 93"/>
                  <a:gd name="T18" fmla="*/ 0 w 93"/>
                  <a:gd name="T19" fmla="*/ 0 h 93"/>
                  <a:gd name="T20" fmla="*/ 0 w 93"/>
                  <a:gd name="T21" fmla="*/ 0 h 93"/>
                  <a:gd name="T22" fmla="*/ 0 w 93"/>
                  <a:gd name="T23" fmla="*/ 0 h 93"/>
                  <a:gd name="T24" fmla="*/ 0 w 93"/>
                  <a:gd name="T25" fmla="*/ 0 h 93"/>
                  <a:gd name="T26" fmla="*/ 0 w 93"/>
                  <a:gd name="T27" fmla="*/ 0 h 93"/>
                  <a:gd name="T28" fmla="*/ 0 w 93"/>
                  <a:gd name="T29" fmla="*/ 0 h 93"/>
                  <a:gd name="T30" fmla="*/ 0 w 93"/>
                  <a:gd name="T31" fmla="*/ 0 h 93"/>
                  <a:gd name="T32" fmla="*/ 0 w 93"/>
                  <a:gd name="T33" fmla="*/ 0 h 93"/>
                  <a:gd name="T34" fmla="*/ 0 w 93"/>
                  <a:gd name="T35" fmla="*/ 0 h 93"/>
                  <a:gd name="T36" fmla="*/ 0 w 93"/>
                  <a:gd name="T37" fmla="*/ 0 h 93"/>
                  <a:gd name="T38" fmla="*/ 0 w 93"/>
                  <a:gd name="T39" fmla="*/ 0 h 93"/>
                  <a:gd name="T40" fmla="*/ 0 w 93"/>
                  <a:gd name="T41" fmla="*/ 0 h 93"/>
                  <a:gd name="T42" fmla="*/ 0 w 93"/>
                  <a:gd name="T43" fmla="*/ 0 h 93"/>
                  <a:gd name="T44" fmla="*/ 0 w 93"/>
                  <a:gd name="T45" fmla="*/ 0 h 93"/>
                  <a:gd name="T46" fmla="*/ 0 w 93"/>
                  <a:gd name="T47" fmla="*/ 0 h 93"/>
                  <a:gd name="T48" fmla="*/ 0 w 93"/>
                  <a:gd name="T49" fmla="*/ 0 h 93"/>
                  <a:gd name="T50" fmla="*/ 0 w 93"/>
                  <a:gd name="T51" fmla="*/ 0 h 93"/>
                  <a:gd name="T52" fmla="*/ 0 w 93"/>
                  <a:gd name="T53" fmla="*/ 0 h 93"/>
                  <a:gd name="T54" fmla="*/ 0 w 93"/>
                  <a:gd name="T55" fmla="*/ 0 h 93"/>
                  <a:gd name="T56" fmla="*/ 0 w 93"/>
                  <a:gd name="T57" fmla="*/ 0 h 93"/>
                  <a:gd name="T58" fmla="*/ 0 w 93"/>
                  <a:gd name="T59" fmla="*/ 0 h 93"/>
                  <a:gd name="T60" fmla="*/ 0 w 93"/>
                  <a:gd name="T61" fmla="*/ 0 h 93"/>
                  <a:gd name="T62" fmla="*/ 0 w 93"/>
                  <a:gd name="T63" fmla="*/ 0 h 93"/>
                  <a:gd name="T64" fmla="*/ 0 w 93"/>
                  <a:gd name="T65" fmla="*/ 0 h 93"/>
                  <a:gd name="T66" fmla="*/ 0 w 93"/>
                  <a:gd name="T67" fmla="*/ 0 h 93"/>
                  <a:gd name="T68" fmla="*/ 0 w 93"/>
                  <a:gd name="T69" fmla="*/ 0 h 93"/>
                  <a:gd name="T70" fmla="*/ 0 w 93"/>
                  <a:gd name="T71" fmla="*/ 0 h 93"/>
                  <a:gd name="T72" fmla="*/ 0 w 93"/>
                  <a:gd name="T73" fmla="*/ 0 h 93"/>
                  <a:gd name="T74" fmla="*/ 0 w 93"/>
                  <a:gd name="T75" fmla="*/ 0 h 93"/>
                  <a:gd name="T76" fmla="*/ 0 w 93"/>
                  <a:gd name="T77" fmla="*/ 0 h 93"/>
                  <a:gd name="T78" fmla="*/ 0 w 93"/>
                  <a:gd name="T79" fmla="*/ 0 h 93"/>
                  <a:gd name="T80" fmla="*/ 0 w 93"/>
                  <a:gd name="T81" fmla="*/ 0 h 93"/>
                  <a:gd name="T82" fmla="*/ 0 w 93"/>
                  <a:gd name="T83" fmla="*/ 0 h 93"/>
                  <a:gd name="T84" fmla="*/ 0 w 93"/>
                  <a:gd name="T85" fmla="*/ 0 h 93"/>
                  <a:gd name="T86" fmla="*/ 0 w 93"/>
                  <a:gd name="T87" fmla="*/ 0 h 93"/>
                  <a:gd name="T88" fmla="*/ 0 w 93"/>
                  <a:gd name="T89" fmla="*/ 0 h 93"/>
                  <a:gd name="T90" fmla="*/ 0 w 93"/>
                  <a:gd name="T91" fmla="*/ 0 h 93"/>
                  <a:gd name="T92" fmla="*/ 0 w 93"/>
                  <a:gd name="T93" fmla="*/ 0 h 93"/>
                  <a:gd name="T94" fmla="*/ 0 w 93"/>
                  <a:gd name="T95" fmla="*/ 0 h 93"/>
                  <a:gd name="T96" fmla="*/ 0 w 93"/>
                  <a:gd name="T97" fmla="*/ 0 h 93"/>
                  <a:gd name="T98" fmla="*/ 0 w 93"/>
                  <a:gd name="T99" fmla="*/ 0 h 9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93"/>
                  <a:gd name="T151" fmla="*/ 0 h 93"/>
                  <a:gd name="T152" fmla="*/ 93 w 93"/>
                  <a:gd name="T153" fmla="*/ 93 h 93"/>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93" h="93">
                    <a:moveTo>
                      <a:pt x="47" y="0"/>
                    </a:moveTo>
                    <a:lnTo>
                      <a:pt x="53" y="1"/>
                    </a:lnTo>
                    <a:lnTo>
                      <a:pt x="60" y="3"/>
                    </a:lnTo>
                    <a:lnTo>
                      <a:pt x="65" y="5"/>
                    </a:lnTo>
                    <a:lnTo>
                      <a:pt x="70" y="7"/>
                    </a:lnTo>
                    <a:lnTo>
                      <a:pt x="75" y="11"/>
                    </a:lnTo>
                    <a:lnTo>
                      <a:pt x="80" y="15"/>
                    </a:lnTo>
                    <a:lnTo>
                      <a:pt x="83" y="19"/>
                    </a:lnTo>
                    <a:lnTo>
                      <a:pt x="87" y="24"/>
                    </a:lnTo>
                    <a:lnTo>
                      <a:pt x="90" y="29"/>
                    </a:lnTo>
                    <a:lnTo>
                      <a:pt x="92" y="35"/>
                    </a:lnTo>
                    <a:lnTo>
                      <a:pt x="93" y="41"/>
                    </a:lnTo>
                    <a:lnTo>
                      <a:pt x="93" y="47"/>
                    </a:lnTo>
                    <a:lnTo>
                      <a:pt x="93" y="54"/>
                    </a:lnTo>
                    <a:lnTo>
                      <a:pt x="92" y="59"/>
                    </a:lnTo>
                    <a:lnTo>
                      <a:pt x="90" y="65"/>
                    </a:lnTo>
                    <a:lnTo>
                      <a:pt x="87" y="71"/>
                    </a:lnTo>
                    <a:lnTo>
                      <a:pt x="83" y="75"/>
                    </a:lnTo>
                    <a:lnTo>
                      <a:pt x="80" y="80"/>
                    </a:lnTo>
                    <a:lnTo>
                      <a:pt x="75" y="84"/>
                    </a:lnTo>
                    <a:lnTo>
                      <a:pt x="70" y="87"/>
                    </a:lnTo>
                    <a:lnTo>
                      <a:pt x="65" y="90"/>
                    </a:lnTo>
                    <a:lnTo>
                      <a:pt x="60" y="92"/>
                    </a:lnTo>
                    <a:lnTo>
                      <a:pt x="53" y="93"/>
                    </a:lnTo>
                    <a:lnTo>
                      <a:pt x="47" y="93"/>
                    </a:lnTo>
                    <a:lnTo>
                      <a:pt x="40" y="93"/>
                    </a:lnTo>
                    <a:lnTo>
                      <a:pt x="35" y="92"/>
                    </a:lnTo>
                    <a:lnTo>
                      <a:pt x="29" y="90"/>
                    </a:lnTo>
                    <a:lnTo>
                      <a:pt x="23" y="87"/>
                    </a:lnTo>
                    <a:lnTo>
                      <a:pt x="19" y="84"/>
                    </a:lnTo>
                    <a:lnTo>
                      <a:pt x="14" y="80"/>
                    </a:lnTo>
                    <a:lnTo>
                      <a:pt x="10" y="75"/>
                    </a:lnTo>
                    <a:lnTo>
                      <a:pt x="7" y="71"/>
                    </a:lnTo>
                    <a:lnTo>
                      <a:pt x="4" y="65"/>
                    </a:lnTo>
                    <a:lnTo>
                      <a:pt x="2" y="59"/>
                    </a:lnTo>
                    <a:lnTo>
                      <a:pt x="1" y="54"/>
                    </a:lnTo>
                    <a:lnTo>
                      <a:pt x="0" y="47"/>
                    </a:lnTo>
                    <a:lnTo>
                      <a:pt x="1" y="41"/>
                    </a:lnTo>
                    <a:lnTo>
                      <a:pt x="2" y="35"/>
                    </a:lnTo>
                    <a:lnTo>
                      <a:pt x="4" y="29"/>
                    </a:lnTo>
                    <a:lnTo>
                      <a:pt x="7" y="24"/>
                    </a:lnTo>
                    <a:lnTo>
                      <a:pt x="10" y="19"/>
                    </a:lnTo>
                    <a:lnTo>
                      <a:pt x="14" y="15"/>
                    </a:lnTo>
                    <a:lnTo>
                      <a:pt x="19" y="11"/>
                    </a:lnTo>
                    <a:lnTo>
                      <a:pt x="23" y="7"/>
                    </a:lnTo>
                    <a:lnTo>
                      <a:pt x="29" y="5"/>
                    </a:lnTo>
                    <a:lnTo>
                      <a:pt x="35" y="3"/>
                    </a:lnTo>
                    <a:lnTo>
                      <a:pt x="40" y="1"/>
                    </a:lnTo>
                    <a:lnTo>
                      <a:pt x="47" y="0"/>
                    </a:lnTo>
                    <a:close/>
                  </a:path>
                </a:pathLst>
              </a:custGeom>
              <a:solidFill>
                <a:srgbClr val="FAFFF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10281" name="Freeform 27"/>
              <p:cNvSpPr>
                <a:spLocks/>
              </p:cNvSpPr>
              <p:nvPr/>
            </p:nvSpPr>
            <p:spPr bwMode="auto">
              <a:xfrm>
                <a:off x="285" y="366"/>
                <a:ext cx="19" cy="20"/>
              </a:xfrm>
              <a:custGeom>
                <a:avLst/>
                <a:gdLst>
                  <a:gd name="T0" fmla="*/ 0 w 55"/>
                  <a:gd name="T1" fmla="*/ 0 h 55"/>
                  <a:gd name="T2" fmla="*/ 0 w 55"/>
                  <a:gd name="T3" fmla="*/ 0 h 55"/>
                  <a:gd name="T4" fmla="*/ 0 w 55"/>
                  <a:gd name="T5" fmla="*/ 0 h 55"/>
                  <a:gd name="T6" fmla="*/ 0 w 55"/>
                  <a:gd name="T7" fmla="*/ 0 h 55"/>
                  <a:gd name="T8" fmla="*/ 0 w 55"/>
                  <a:gd name="T9" fmla="*/ 0 h 55"/>
                  <a:gd name="T10" fmla="*/ 0 w 55"/>
                  <a:gd name="T11" fmla="*/ 0 h 55"/>
                  <a:gd name="T12" fmla="*/ 0 w 55"/>
                  <a:gd name="T13" fmla="*/ 0 h 55"/>
                  <a:gd name="T14" fmla="*/ 0 w 55"/>
                  <a:gd name="T15" fmla="*/ 0 h 55"/>
                  <a:gd name="T16" fmla="*/ 0 w 55"/>
                  <a:gd name="T17" fmla="*/ 0 h 55"/>
                  <a:gd name="T18" fmla="*/ 0 w 55"/>
                  <a:gd name="T19" fmla="*/ 0 h 55"/>
                  <a:gd name="T20" fmla="*/ 0 w 55"/>
                  <a:gd name="T21" fmla="*/ 0 h 55"/>
                  <a:gd name="T22" fmla="*/ 0 w 55"/>
                  <a:gd name="T23" fmla="*/ 0 h 55"/>
                  <a:gd name="T24" fmla="*/ 0 w 55"/>
                  <a:gd name="T25" fmla="*/ 0 h 55"/>
                  <a:gd name="T26" fmla="*/ 0 w 55"/>
                  <a:gd name="T27" fmla="*/ 0 h 55"/>
                  <a:gd name="T28" fmla="*/ 0 w 55"/>
                  <a:gd name="T29" fmla="*/ 0 h 55"/>
                  <a:gd name="T30" fmla="*/ 0 w 55"/>
                  <a:gd name="T31" fmla="*/ 0 h 55"/>
                  <a:gd name="T32" fmla="*/ 0 w 55"/>
                  <a:gd name="T33" fmla="*/ 0 h 55"/>
                  <a:gd name="T34" fmla="*/ 0 w 55"/>
                  <a:gd name="T35" fmla="*/ 0 h 55"/>
                  <a:gd name="T36" fmla="*/ 0 w 55"/>
                  <a:gd name="T37" fmla="*/ 0 h 55"/>
                  <a:gd name="T38" fmla="*/ 0 w 55"/>
                  <a:gd name="T39" fmla="*/ 0 h 55"/>
                  <a:gd name="T40" fmla="*/ 0 w 55"/>
                  <a:gd name="T41" fmla="*/ 0 h 55"/>
                  <a:gd name="T42" fmla="*/ 0 w 55"/>
                  <a:gd name="T43" fmla="*/ 0 h 55"/>
                  <a:gd name="T44" fmla="*/ 0 w 55"/>
                  <a:gd name="T45" fmla="*/ 0 h 55"/>
                  <a:gd name="T46" fmla="*/ 0 w 55"/>
                  <a:gd name="T47" fmla="*/ 0 h 55"/>
                  <a:gd name="T48" fmla="*/ 0 w 55"/>
                  <a:gd name="T49" fmla="*/ 0 h 55"/>
                  <a:gd name="T50" fmla="*/ 0 w 55"/>
                  <a:gd name="T51" fmla="*/ 0 h 55"/>
                  <a:gd name="T52" fmla="*/ 0 w 55"/>
                  <a:gd name="T53" fmla="*/ 0 h 55"/>
                  <a:gd name="T54" fmla="*/ 0 w 55"/>
                  <a:gd name="T55" fmla="*/ 0 h 55"/>
                  <a:gd name="T56" fmla="*/ 0 w 55"/>
                  <a:gd name="T57" fmla="*/ 0 h 55"/>
                  <a:gd name="T58" fmla="*/ 0 w 55"/>
                  <a:gd name="T59" fmla="*/ 0 h 55"/>
                  <a:gd name="T60" fmla="*/ 0 w 55"/>
                  <a:gd name="T61" fmla="*/ 0 h 55"/>
                  <a:gd name="T62" fmla="*/ 0 w 55"/>
                  <a:gd name="T63" fmla="*/ 0 h 55"/>
                  <a:gd name="T64" fmla="*/ 0 w 55"/>
                  <a:gd name="T65" fmla="*/ 0 h 55"/>
                  <a:gd name="T66" fmla="*/ 0 w 55"/>
                  <a:gd name="T67" fmla="*/ 0 h 55"/>
                  <a:gd name="T68" fmla="*/ 0 w 55"/>
                  <a:gd name="T69" fmla="*/ 0 h 55"/>
                  <a:gd name="T70" fmla="*/ 0 w 55"/>
                  <a:gd name="T71" fmla="*/ 0 h 55"/>
                  <a:gd name="T72" fmla="*/ 0 w 55"/>
                  <a:gd name="T73" fmla="*/ 0 h 55"/>
                  <a:gd name="T74" fmla="*/ 0 w 55"/>
                  <a:gd name="T75" fmla="*/ 0 h 55"/>
                  <a:gd name="T76" fmla="*/ 0 w 55"/>
                  <a:gd name="T77" fmla="*/ 0 h 55"/>
                  <a:gd name="T78" fmla="*/ 0 w 55"/>
                  <a:gd name="T79" fmla="*/ 0 h 55"/>
                  <a:gd name="T80" fmla="*/ 0 w 55"/>
                  <a:gd name="T81" fmla="*/ 0 h 55"/>
                  <a:gd name="T82" fmla="*/ 0 w 55"/>
                  <a:gd name="T83" fmla="*/ 0 h 55"/>
                  <a:gd name="T84" fmla="*/ 0 w 55"/>
                  <a:gd name="T85" fmla="*/ 0 h 55"/>
                  <a:gd name="T86" fmla="*/ 0 w 55"/>
                  <a:gd name="T87" fmla="*/ 0 h 55"/>
                  <a:gd name="T88" fmla="*/ 0 w 55"/>
                  <a:gd name="T89" fmla="*/ 0 h 55"/>
                  <a:gd name="T90" fmla="*/ 0 w 55"/>
                  <a:gd name="T91" fmla="*/ 0 h 55"/>
                  <a:gd name="T92" fmla="*/ 0 w 55"/>
                  <a:gd name="T93" fmla="*/ 0 h 55"/>
                  <a:gd name="T94" fmla="*/ 0 w 55"/>
                  <a:gd name="T95" fmla="*/ 0 h 55"/>
                  <a:gd name="T96" fmla="*/ 0 w 55"/>
                  <a:gd name="T97" fmla="*/ 0 h 55"/>
                  <a:gd name="T98" fmla="*/ 0 w 55"/>
                  <a:gd name="T99" fmla="*/ 0 h 5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55"/>
                  <a:gd name="T151" fmla="*/ 0 h 55"/>
                  <a:gd name="T152" fmla="*/ 55 w 55"/>
                  <a:gd name="T153" fmla="*/ 55 h 55"/>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55" h="55">
                    <a:moveTo>
                      <a:pt x="55" y="27"/>
                    </a:moveTo>
                    <a:lnTo>
                      <a:pt x="55" y="24"/>
                    </a:lnTo>
                    <a:lnTo>
                      <a:pt x="54" y="20"/>
                    </a:lnTo>
                    <a:lnTo>
                      <a:pt x="53" y="17"/>
                    </a:lnTo>
                    <a:lnTo>
                      <a:pt x="52" y="14"/>
                    </a:lnTo>
                    <a:lnTo>
                      <a:pt x="49" y="11"/>
                    </a:lnTo>
                    <a:lnTo>
                      <a:pt x="47" y="8"/>
                    </a:lnTo>
                    <a:lnTo>
                      <a:pt x="45" y="6"/>
                    </a:lnTo>
                    <a:lnTo>
                      <a:pt x="42" y="4"/>
                    </a:lnTo>
                    <a:lnTo>
                      <a:pt x="39" y="3"/>
                    </a:lnTo>
                    <a:lnTo>
                      <a:pt x="35" y="1"/>
                    </a:lnTo>
                    <a:lnTo>
                      <a:pt x="32" y="1"/>
                    </a:lnTo>
                    <a:lnTo>
                      <a:pt x="28" y="0"/>
                    </a:lnTo>
                    <a:lnTo>
                      <a:pt x="24" y="1"/>
                    </a:lnTo>
                    <a:lnTo>
                      <a:pt x="20" y="1"/>
                    </a:lnTo>
                    <a:lnTo>
                      <a:pt x="17" y="3"/>
                    </a:lnTo>
                    <a:lnTo>
                      <a:pt x="14" y="4"/>
                    </a:lnTo>
                    <a:lnTo>
                      <a:pt x="11" y="6"/>
                    </a:lnTo>
                    <a:lnTo>
                      <a:pt x="8" y="8"/>
                    </a:lnTo>
                    <a:lnTo>
                      <a:pt x="6" y="11"/>
                    </a:lnTo>
                    <a:lnTo>
                      <a:pt x="4" y="14"/>
                    </a:lnTo>
                    <a:lnTo>
                      <a:pt x="2" y="17"/>
                    </a:lnTo>
                    <a:lnTo>
                      <a:pt x="1" y="20"/>
                    </a:lnTo>
                    <a:lnTo>
                      <a:pt x="0" y="24"/>
                    </a:lnTo>
                    <a:lnTo>
                      <a:pt x="0" y="27"/>
                    </a:lnTo>
                    <a:lnTo>
                      <a:pt x="0" y="31"/>
                    </a:lnTo>
                    <a:lnTo>
                      <a:pt x="1" y="35"/>
                    </a:lnTo>
                    <a:lnTo>
                      <a:pt x="2" y="39"/>
                    </a:lnTo>
                    <a:lnTo>
                      <a:pt x="4" y="42"/>
                    </a:lnTo>
                    <a:lnTo>
                      <a:pt x="6" y="45"/>
                    </a:lnTo>
                    <a:lnTo>
                      <a:pt x="8" y="48"/>
                    </a:lnTo>
                    <a:lnTo>
                      <a:pt x="11" y="50"/>
                    </a:lnTo>
                    <a:lnTo>
                      <a:pt x="14" y="52"/>
                    </a:lnTo>
                    <a:lnTo>
                      <a:pt x="17" y="53"/>
                    </a:lnTo>
                    <a:lnTo>
                      <a:pt x="20" y="55"/>
                    </a:lnTo>
                    <a:lnTo>
                      <a:pt x="24" y="55"/>
                    </a:lnTo>
                    <a:lnTo>
                      <a:pt x="28" y="55"/>
                    </a:lnTo>
                    <a:lnTo>
                      <a:pt x="32" y="55"/>
                    </a:lnTo>
                    <a:lnTo>
                      <a:pt x="35" y="55"/>
                    </a:lnTo>
                    <a:lnTo>
                      <a:pt x="39" y="53"/>
                    </a:lnTo>
                    <a:lnTo>
                      <a:pt x="42" y="52"/>
                    </a:lnTo>
                    <a:lnTo>
                      <a:pt x="45" y="50"/>
                    </a:lnTo>
                    <a:lnTo>
                      <a:pt x="47" y="48"/>
                    </a:lnTo>
                    <a:lnTo>
                      <a:pt x="49" y="45"/>
                    </a:lnTo>
                    <a:lnTo>
                      <a:pt x="52" y="42"/>
                    </a:lnTo>
                    <a:lnTo>
                      <a:pt x="53" y="39"/>
                    </a:lnTo>
                    <a:lnTo>
                      <a:pt x="54" y="35"/>
                    </a:lnTo>
                    <a:lnTo>
                      <a:pt x="55" y="31"/>
                    </a:lnTo>
                    <a:lnTo>
                      <a:pt x="55" y="2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10282" name="Freeform 28"/>
              <p:cNvSpPr>
                <a:spLocks noEditPoints="1"/>
              </p:cNvSpPr>
              <p:nvPr/>
            </p:nvSpPr>
            <p:spPr bwMode="auto">
              <a:xfrm>
                <a:off x="266" y="120"/>
                <a:ext cx="553" cy="860"/>
              </a:xfrm>
              <a:custGeom>
                <a:avLst/>
                <a:gdLst>
                  <a:gd name="T0" fmla="*/ 0 w 1609"/>
                  <a:gd name="T1" fmla="*/ 0 h 2505"/>
                  <a:gd name="T2" fmla="*/ 0 w 1609"/>
                  <a:gd name="T3" fmla="*/ 0 h 2505"/>
                  <a:gd name="T4" fmla="*/ 0 w 1609"/>
                  <a:gd name="T5" fmla="*/ 0 h 2505"/>
                  <a:gd name="T6" fmla="*/ 0 w 1609"/>
                  <a:gd name="T7" fmla="*/ 0 h 2505"/>
                  <a:gd name="T8" fmla="*/ 0 w 1609"/>
                  <a:gd name="T9" fmla="*/ 0 h 2505"/>
                  <a:gd name="T10" fmla="*/ 0 w 1609"/>
                  <a:gd name="T11" fmla="*/ 0 h 2505"/>
                  <a:gd name="T12" fmla="*/ 0 w 1609"/>
                  <a:gd name="T13" fmla="*/ 0 h 2505"/>
                  <a:gd name="T14" fmla="*/ 0 w 1609"/>
                  <a:gd name="T15" fmla="*/ 0 h 2505"/>
                  <a:gd name="T16" fmla="*/ 0 w 1609"/>
                  <a:gd name="T17" fmla="*/ 0 h 2505"/>
                  <a:gd name="T18" fmla="*/ 0 w 1609"/>
                  <a:gd name="T19" fmla="*/ 0 h 2505"/>
                  <a:gd name="T20" fmla="*/ 0 w 1609"/>
                  <a:gd name="T21" fmla="*/ 0 h 2505"/>
                  <a:gd name="T22" fmla="*/ 0 w 1609"/>
                  <a:gd name="T23" fmla="*/ 0 h 2505"/>
                  <a:gd name="T24" fmla="*/ 0 w 1609"/>
                  <a:gd name="T25" fmla="*/ 0 h 2505"/>
                  <a:gd name="T26" fmla="*/ 0 w 1609"/>
                  <a:gd name="T27" fmla="*/ 0 h 2505"/>
                  <a:gd name="T28" fmla="*/ 0 w 1609"/>
                  <a:gd name="T29" fmla="*/ 0 h 2505"/>
                  <a:gd name="T30" fmla="*/ 0 w 1609"/>
                  <a:gd name="T31" fmla="*/ 0 h 2505"/>
                  <a:gd name="T32" fmla="*/ 0 w 1609"/>
                  <a:gd name="T33" fmla="*/ 0 h 2505"/>
                  <a:gd name="T34" fmla="*/ 0 w 1609"/>
                  <a:gd name="T35" fmla="*/ 0 h 2505"/>
                  <a:gd name="T36" fmla="*/ 0 w 1609"/>
                  <a:gd name="T37" fmla="*/ 0 h 2505"/>
                  <a:gd name="T38" fmla="*/ 0 w 1609"/>
                  <a:gd name="T39" fmla="*/ 0 h 2505"/>
                  <a:gd name="T40" fmla="*/ 0 w 1609"/>
                  <a:gd name="T41" fmla="*/ 0 h 2505"/>
                  <a:gd name="T42" fmla="*/ 0 w 1609"/>
                  <a:gd name="T43" fmla="*/ 0 h 2505"/>
                  <a:gd name="T44" fmla="*/ 0 w 1609"/>
                  <a:gd name="T45" fmla="*/ 0 h 2505"/>
                  <a:gd name="T46" fmla="*/ 0 w 1609"/>
                  <a:gd name="T47" fmla="*/ 0 h 2505"/>
                  <a:gd name="T48" fmla="*/ 0 w 1609"/>
                  <a:gd name="T49" fmla="*/ 0 h 2505"/>
                  <a:gd name="T50" fmla="*/ 0 w 1609"/>
                  <a:gd name="T51" fmla="*/ 0 h 2505"/>
                  <a:gd name="T52" fmla="*/ 0 w 1609"/>
                  <a:gd name="T53" fmla="*/ 0 h 2505"/>
                  <a:gd name="T54" fmla="*/ 0 w 1609"/>
                  <a:gd name="T55" fmla="*/ 0 h 2505"/>
                  <a:gd name="T56" fmla="*/ 0 w 1609"/>
                  <a:gd name="T57" fmla="*/ 0 h 2505"/>
                  <a:gd name="T58" fmla="*/ 0 w 1609"/>
                  <a:gd name="T59" fmla="*/ 0 h 2505"/>
                  <a:gd name="T60" fmla="*/ 0 w 1609"/>
                  <a:gd name="T61" fmla="*/ 0 h 2505"/>
                  <a:gd name="T62" fmla="*/ 0 w 1609"/>
                  <a:gd name="T63" fmla="*/ 0 h 2505"/>
                  <a:gd name="T64" fmla="*/ 0 w 1609"/>
                  <a:gd name="T65" fmla="*/ 0 h 2505"/>
                  <a:gd name="T66" fmla="*/ 0 w 1609"/>
                  <a:gd name="T67" fmla="*/ 0 h 2505"/>
                  <a:gd name="T68" fmla="*/ 0 w 1609"/>
                  <a:gd name="T69" fmla="*/ 0 h 2505"/>
                  <a:gd name="T70" fmla="*/ 0 w 1609"/>
                  <a:gd name="T71" fmla="*/ 0 h 2505"/>
                  <a:gd name="T72" fmla="*/ 0 w 1609"/>
                  <a:gd name="T73" fmla="*/ 0 h 2505"/>
                  <a:gd name="T74" fmla="*/ 0 w 1609"/>
                  <a:gd name="T75" fmla="*/ 0 h 2505"/>
                  <a:gd name="T76" fmla="*/ 0 w 1609"/>
                  <a:gd name="T77" fmla="*/ 0 h 2505"/>
                  <a:gd name="T78" fmla="*/ 0 w 1609"/>
                  <a:gd name="T79" fmla="*/ 0 h 2505"/>
                  <a:gd name="T80" fmla="*/ 0 w 1609"/>
                  <a:gd name="T81" fmla="*/ 0 h 2505"/>
                  <a:gd name="T82" fmla="*/ 0 w 1609"/>
                  <a:gd name="T83" fmla="*/ 0 h 2505"/>
                  <a:gd name="T84" fmla="*/ 0 w 1609"/>
                  <a:gd name="T85" fmla="*/ 0 h 2505"/>
                  <a:gd name="T86" fmla="*/ 0 w 1609"/>
                  <a:gd name="T87" fmla="*/ 0 h 2505"/>
                  <a:gd name="T88" fmla="*/ 0 w 1609"/>
                  <a:gd name="T89" fmla="*/ 0 h 2505"/>
                  <a:gd name="T90" fmla="*/ 0 w 1609"/>
                  <a:gd name="T91" fmla="*/ 0 h 2505"/>
                  <a:gd name="T92" fmla="*/ 0 w 1609"/>
                  <a:gd name="T93" fmla="*/ 0 h 2505"/>
                  <a:gd name="T94" fmla="*/ 0 w 1609"/>
                  <a:gd name="T95" fmla="*/ 0 h 2505"/>
                  <a:gd name="T96" fmla="*/ 0 w 1609"/>
                  <a:gd name="T97" fmla="*/ 0 h 2505"/>
                  <a:gd name="T98" fmla="*/ 0 w 1609"/>
                  <a:gd name="T99" fmla="*/ 0 h 2505"/>
                  <a:gd name="T100" fmla="*/ 0 w 1609"/>
                  <a:gd name="T101" fmla="*/ 0 h 2505"/>
                  <a:gd name="T102" fmla="*/ 0 w 1609"/>
                  <a:gd name="T103" fmla="*/ 0 h 2505"/>
                  <a:gd name="T104" fmla="*/ 0 w 1609"/>
                  <a:gd name="T105" fmla="*/ 0 h 2505"/>
                  <a:gd name="T106" fmla="*/ 0 w 1609"/>
                  <a:gd name="T107" fmla="*/ 0 h 2505"/>
                  <a:gd name="T108" fmla="*/ 0 w 1609"/>
                  <a:gd name="T109" fmla="*/ 0 h 2505"/>
                  <a:gd name="T110" fmla="*/ 0 w 1609"/>
                  <a:gd name="T111" fmla="*/ 0 h 2505"/>
                  <a:gd name="T112" fmla="*/ 0 w 1609"/>
                  <a:gd name="T113" fmla="*/ 0 h 2505"/>
                  <a:gd name="T114" fmla="*/ 0 w 1609"/>
                  <a:gd name="T115" fmla="*/ 0 h 2505"/>
                  <a:gd name="T116" fmla="*/ 0 w 1609"/>
                  <a:gd name="T117" fmla="*/ 0 h 2505"/>
                  <a:gd name="T118" fmla="*/ 0 w 1609"/>
                  <a:gd name="T119" fmla="*/ 0 h 2505"/>
                  <a:gd name="T120" fmla="*/ 0 w 1609"/>
                  <a:gd name="T121" fmla="*/ 0 h 2505"/>
                  <a:gd name="T122" fmla="*/ 0 w 1609"/>
                  <a:gd name="T123" fmla="*/ 0 h 2505"/>
                  <a:gd name="T124" fmla="*/ 0 w 1609"/>
                  <a:gd name="T125" fmla="*/ 0 h 2505"/>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609"/>
                  <a:gd name="T190" fmla="*/ 0 h 2505"/>
                  <a:gd name="T191" fmla="*/ 1609 w 1609"/>
                  <a:gd name="T192" fmla="*/ 2505 h 2505"/>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609" h="2505">
                    <a:moveTo>
                      <a:pt x="560" y="4"/>
                    </a:moveTo>
                    <a:lnTo>
                      <a:pt x="563" y="7"/>
                    </a:lnTo>
                    <a:lnTo>
                      <a:pt x="566" y="10"/>
                    </a:lnTo>
                    <a:lnTo>
                      <a:pt x="569" y="13"/>
                    </a:lnTo>
                    <a:lnTo>
                      <a:pt x="569" y="18"/>
                    </a:lnTo>
                    <a:lnTo>
                      <a:pt x="572" y="16"/>
                    </a:lnTo>
                    <a:lnTo>
                      <a:pt x="574" y="12"/>
                    </a:lnTo>
                    <a:lnTo>
                      <a:pt x="574" y="9"/>
                    </a:lnTo>
                    <a:lnTo>
                      <a:pt x="578" y="7"/>
                    </a:lnTo>
                    <a:lnTo>
                      <a:pt x="579" y="12"/>
                    </a:lnTo>
                    <a:lnTo>
                      <a:pt x="581" y="16"/>
                    </a:lnTo>
                    <a:lnTo>
                      <a:pt x="583" y="20"/>
                    </a:lnTo>
                    <a:lnTo>
                      <a:pt x="580" y="25"/>
                    </a:lnTo>
                    <a:lnTo>
                      <a:pt x="581" y="29"/>
                    </a:lnTo>
                    <a:lnTo>
                      <a:pt x="582" y="33"/>
                    </a:lnTo>
                    <a:lnTo>
                      <a:pt x="583" y="36"/>
                    </a:lnTo>
                    <a:lnTo>
                      <a:pt x="583" y="40"/>
                    </a:lnTo>
                    <a:lnTo>
                      <a:pt x="583" y="45"/>
                    </a:lnTo>
                    <a:lnTo>
                      <a:pt x="583" y="48"/>
                    </a:lnTo>
                    <a:lnTo>
                      <a:pt x="585" y="53"/>
                    </a:lnTo>
                    <a:lnTo>
                      <a:pt x="586" y="55"/>
                    </a:lnTo>
                    <a:lnTo>
                      <a:pt x="584" y="58"/>
                    </a:lnTo>
                    <a:lnTo>
                      <a:pt x="583" y="61"/>
                    </a:lnTo>
                    <a:lnTo>
                      <a:pt x="583" y="64"/>
                    </a:lnTo>
                    <a:lnTo>
                      <a:pt x="585" y="66"/>
                    </a:lnTo>
                    <a:lnTo>
                      <a:pt x="585" y="70"/>
                    </a:lnTo>
                    <a:lnTo>
                      <a:pt x="586" y="72"/>
                    </a:lnTo>
                    <a:lnTo>
                      <a:pt x="585" y="75"/>
                    </a:lnTo>
                    <a:lnTo>
                      <a:pt x="583" y="78"/>
                    </a:lnTo>
                    <a:lnTo>
                      <a:pt x="583" y="83"/>
                    </a:lnTo>
                    <a:lnTo>
                      <a:pt x="583" y="86"/>
                    </a:lnTo>
                    <a:lnTo>
                      <a:pt x="582" y="90"/>
                    </a:lnTo>
                    <a:lnTo>
                      <a:pt x="581" y="93"/>
                    </a:lnTo>
                    <a:lnTo>
                      <a:pt x="581" y="98"/>
                    </a:lnTo>
                    <a:lnTo>
                      <a:pt x="581" y="101"/>
                    </a:lnTo>
                    <a:lnTo>
                      <a:pt x="583" y="105"/>
                    </a:lnTo>
                    <a:lnTo>
                      <a:pt x="586" y="108"/>
                    </a:lnTo>
                    <a:lnTo>
                      <a:pt x="587" y="113"/>
                    </a:lnTo>
                    <a:lnTo>
                      <a:pt x="585" y="117"/>
                    </a:lnTo>
                    <a:lnTo>
                      <a:pt x="582" y="121"/>
                    </a:lnTo>
                    <a:lnTo>
                      <a:pt x="581" y="126"/>
                    </a:lnTo>
                    <a:lnTo>
                      <a:pt x="578" y="127"/>
                    </a:lnTo>
                    <a:lnTo>
                      <a:pt x="575" y="125"/>
                    </a:lnTo>
                    <a:lnTo>
                      <a:pt x="573" y="125"/>
                    </a:lnTo>
                    <a:lnTo>
                      <a:pt x="571" y="126"/>
                    </a:lnTo>
                    <a:lnTo>
                      <a:pt x="574" y="131"/>
                    </a:lnTo>
                    <a:lnTo>
                      <a:pt x="579" y="134"/>
                    </a:lnTo>
                    <a:lnTo>
                      <a:pt x="583" y="138"/>
                    </a:lnTo>
                    <a:lnTo>
                      <a:pt x="582" y="145"/>
                    </a:lnTo>
                    <a:lnTo>
                      <a:pt x="579" y="145"/>
                    </a:lnTo>
                    <a:lnTo>
                      <a:pt x="576" y="148"/>
                    </a:lnTo>
                    <a:lnTo>
                      <a:pt x="576" y="152"/>
                    </a:lnTo>
                    <a:lnTo>
                      <a:pt x="576" y="155"/>
                    </a:lnTo>
                    <a:lnTo>
                      <a:pt x="577" y="158"/>
                    </a:lnTo>
                    <a:lnTo>
                      <a:pt x="577" y="162"/>
                    </a:lnTo>
                    <a:lnTo>
                      <a:pt x="575" y="165"/>
                    </a:lnTo>
                    <a:lnTo>
                      <a:pt x="572" y="168"/>
                    </a:lnTo>
                    <a:lnTo>
                      <a:pt x="572" y="172"/>
                    </a:lnTo>
                    <a:lnTo>
                      <a:pt x="572" y="175"/>
                    </a:lnTo>
                    <a:lnTo>
                      <a:pt x="573" y="178"/>
                    </a:lnTo>
                    <a:lnTo>
                      <a:pt x="574" y="181"/>
                    </a:lnTo>
                    <a:lnTo>
                      <a:pt x="574" y="183"/>
                    </a:lnTo>
                    <a:lnTo>
                      <a:pt x="574" y="186"/>
                    </a:lnTo>
                    <a:lnTo>
                      <a:pt x="574" y="189"/>
                    </a:lnTo>
                    <a:lnTo>
                      <a:pt x="574" y="192"/>
                    </a:lnTo>
                    <a:lnTo>
                      <a:pt x="575" y="193"/>
                    </a:lnTo>
                    <a:lnTo>
                      <a:pt x="576" y="196"/>
                    </a:lnTo>
                    <a:lnTo>
                      <a:pt x="576" y="198"/>
                    </a:lnTo>
                    <a:lnTo>
                      <a:pt x="576" y="200"/>
                    </a:lnTo>
                    <a:lnTo>
                      <a:pt x="571" y="199"/>
                    </a:lnTo>
                    <a:lnTo>
                      <a:pt x="567" y="201"/>
                    </a:lnTo>
                    <a:lnTo>
                      <a:pt x="566" y="205"/>
                    </a:lnTo>
                    <a:lnTo>
                      <a:pt x="566" y="209"/>
                    </a:lnTo>
                    <a:lnTo>
                      <a:pt x="569" y="212"/>
                    </a:lnTo>
                    <a:lnTo>
                      <a:pt x="569" y="215"/>
                    </a:lnTo>
                    <a:lnTo>
                      <a:pt x="569" y="218"/>
                    </a:lnTo>
                    <a:lnTo>
                      <a:pt x="572" y="220"/>
                    </a:lnTo>
                    <a:lnTo>
                      <a:pt x="572" y="227"/>
                    </a:lnTo>
                    <a:lnTo>
                      <a:pt x="570" y="233"/>
                    </a:lnTo>
                    <a:lnTo>
                      <a:pt x="568" y="239"/>
                    </a:lnTo>
                    <a:lnTo>
                      <a:pt x="566" y="245"/>
                    </a:lnTo>
                    <a:lnTo>
                      <a:pt x="564" y="251"/>
                    </a:lnTo>
                    <a:lnTo>
                      <a:pt x="562" y="256"/>
                    </a:lnTo>
                    <a:lnTo>
                      <a:pt x="560" y="263"/>
                    </a:lnTo>
                    <a:lnTo>
                      <a:pt x="560" y="270"/>
                    </a:lnTo>
                    <a:lnTo>
                      <a:pt x="559" y="271"/>
                    </a:lnTo>
                    <a:lnTo>
                      <a:pt x="558" y="271"/>
                    </a:lnTo>
                    <a:lnTo>
                      <a:pt x="557" y="272"/>
                    </a:lnTo>
                    <a:lnTo>
                      <a:pt x="555" y="271"/>
                    </a:lnTo>
                    <a:lnTo>
                      <a:pt x="554" y="270"/>
                    </a:lnTo>
                    <a:lnTo>
                      <a:pt x="553" y="271"/>
                    </a:lnTo>
                    <a:lnTo>
                      <a:pt x="553" y="273"/>
                    </a:lnTo>
                    <a:lnTo>
                      <a:pt x="553" y="275"/>
                    </a:lnTo>
                    <a:lnTo>
                      <a:pt x="551" y="279"/>
                    </a:lnTo>
                    <a:lnTo>
                      <a:pt x="554" y="282"/>
                    </a:lnTo>
                    <a:lnTo>
                      <a:pt x="556" y="284"/>
                    </a:lnTo>
                    <a:lnTo>
                      <a:pt x="559" y="286"/>
                    </a:lnTo>
                    <a:lnTo>
                      <a:pt x="561" y="288"/>
                    </a:lnTo>
                    <a:lnTo>
                      <a:pt x="563" y="290"/>
                    </a:lnTo>
                    <a:lnTo>
                      <a:pt x="561" y="292"/>
                    </a:lnTo>
                    <a:lnTo>
                      <a:pt x="557" y="295"/>
                    </a:lnTo>
                    <a:lnTo>
                      <a:pt x="559" y="298"/>
                    </a:lnTo>
                    <a:lnTo>
                      <a:pt x="560" y="301"/>
                    </a:lnTo>
                    <a:lnTo>
                      <a:pt x="560" y="305"/>
                    </a:lnTo>
                    <a:lnTo>
                      <a:pt x="558" y="308"/>
                    </a:lnTo>
                    <a:lnTo>
                      <a:pt x="557" y="312"/>
                    </a:lnTo>
                    <a:lnTo>
                      <a:pt x="557" y="316"/>
                    </a:lnTo>
                    <a:lnTo>
                      <a:pt x="558" y="322"/>
                    </a:lnTo>
                    <a:lnTo>
                      <a:pt x="559" y="327"/>
                    </a:lnTo>
                    <a:lnTo>
                      <a:pt x="558" y="331"/>
                    </a:lnTo>
                    <a:lnTo>
                      <a:pt x="557" y="335"/>
                    </a:lnTo>
                    <a:lnTo>
                      <a:pt x="554" y="336"/>
                    </a:lnTo>
                    <a:lnTo>
                      <a:pt x="548" y="337"/>
                    </a:lnTo>
                    <a:lnTo>
                      <a:pt x="548" y="339"/>
                    </a:lnTo>
                    <a:lnTo>
                      <a:pt x="549" y="341"/>
                    </a:lnTo>
                    <a:lnTo>
                      <a:pt x="550" y="342"/>
                    </a:lnTo>
                    <a:lnTo>
                      <a:pt x="553" y="344"/>
                    </a:lnTo>
                    <a:lnTo>
                      <a:pt x="554" y="347"/>
                    </a:lnTo>
                    <a:lnTo>
                      <a:pt x="555" y="352"/>
                    </a:lnTo>
                    <a:lnTo>
                      <a:pt x="555" y="356"/>
                    </a:lnTo>
                    <a:lnTo>
                      <a:pt x="555" y="361"/>
                    </a:lnTo>
                    <a:lnTo>
                      <a:pt x="555" y="365"/>
                    </a:lnTo>
                    <a:lnTo>
                      <a:pt x="555" y="369"/>
                    </a:lnTo>
                    <a:lnTo>
                      <a:pt x="555" y="373"/>
                    </a:lnTo>
                    <a:lnTo>
                      <a:pt x="557" y="377"/>
                    </a:lnTo>
                    <a:lnTo>
                      <a:pt x="555" y="380"/>
                    </a:lnTo>
                    <a:lnTo>
                      <a:pt x="555" y="383"/>
                    </a:lnTo>
                    <a:lnTo>
                      <a:pt x="555" y="387"/>
                    </a:lnTo>
                    <a:lnTo>
                      <a:pt x="554" y="390"/>
                    </a:lnTo>
                    <a:lnTo>
                      <a:pt x="554" y="394"/>
                    </a:lnTo>
                    <a:lnTo>
                      <a:pt x="553" y="398"/>
                    </a:lnTo>
                    <a:lnTo>
                      <a:pt x="550" y="400"/>
                    </a:lnTo>
                    <a:lnTo>
                      <a:pt x="548" y="402"/>
                    </a:lnTo>
                    <a:lnTo>
                      <a:pt x="548" y="408"/>
                    </a:lnTo>
                    <a:lnTo>
                      <a:pt x="548" y="415"/>
                    </a:lnTo>
                    <a:lnTo>
                      <a:pt x="548" y="420"/>
                    </a:lnTo>
                    <a:lnTo>
                      <a:pt x="548" y="426"/>
                    </a:lnTo>
                    <a:lnTo>
                      <a:pt x="546" y="432"/>
                    </a:lnTo>
                    <a:lnTo>
                      <a:pt x="546" y="437"/>
                    </a:lnTo>
                    <a:lnTo>
                      <a:pt x="544" y="443"/>
                    </a:lnTo>
                    <a:lnTo>
                      <a:pt x="542" y="447"/>
                    </a:lnTo>
                    <a:lnTo>
                      <a:pt x="542" y="452"/>
                    </a:lnTo>
                    <a:lnTo>
                      <a:pt x="541" y="455"/>
                    </a:lnTo>
                    <a:lnTo>
                      <a:pt x="540" y="458"/>
                    </a:lnTo>
                    <a:lnTo>
                      <a:pt x="540" y="461"/>
                    </a:lnTo>
                    <a:lnTo>
                      <a:pt x="538" y="462"/>
                    </a:lnTo>
                    <a:lnTo>
                      <a:pt x="535" y="463"/>
                    </a:lnTo>
                    <a:lnTo>
                      <a:pt x="533" y="464"/>
                    </a:lnTo>
                    <a:lnTo>
                      <a:pt x="531" y="468"/>
                    </a:lnTo>
                    <a:lnTo>
                      <a:pt x="535" y="470"/>
                    </a:lnTo>
                    <a:lnTo>
                      <a:pt x="537" y="473"/>
                    </a:lnTo>
                    <a:lnTo>
                      <a:pt x="538" y="477"/>
                    </a:lnTo>
                    <a:lnTo>
                      <a:pt x="537" y="479"/>
                    </a:lnTo>
                    <a:lnTo>
                      <a:pt x="535" y="483"/>
                    </a:lnTo>
                    <a:lnTo>
                      <a:pt x="535" y="487"/>
                    </a:lnTo>
                    <a:lnTo>
                      <a:pt x="534" y="491"/>
                    </a:lnTo>
                    <a:lnTo>
                      <a:pt x="535" y="495"/>
                    </a:lnTo>
                    <a:lnTo>
                      <a:pt x="532" y="496"/>
                    </a:lnTo>
                    <a:lnTo>
                      <a:pt x="529" y="496"/>
                    </a:lnTo>
                    <a:lnTo>
                      <a:pt x="526" y="496"/>
                    </a:lnTo>
                    <a:lnTo>
                      <a:pt x="523" y="497"/>
                    </a:lnTo>
                    <a:lnTo>
                      <a:pt x="526" y="499"/>
                    </a:lnTo>
                    <a:lnTo>
                      <a:pt x="529" y="500"/>
                    </a:lnTo>
                    <a:lnTo>
                      <a:pt x="531" y="503"/>
                    </a:lnTo>
                    <a:lnTo>
                      <a:pt x="531" y="506"/>
                    </a:lnTo>
                    <a:lnTo>
                      <a:pt x="529" y="508"/>
                    </a:lnTo>
                    <a:lnTo>
                      <a:pt x="527" y="508"/>
                    </a:lnTo>
                    <a:lnTo>
                      <a:pt x="525" y="508"/>
                    </a:lnTo>
                    <a:lnTo>
                      <a:pt x="523" y="510"/>
                    </a:lnTo>
                    <a:lnTo>
                      <a:pt x="526" y="518"/>
                    </a:lnTo>
                    <a:lnTo>
                      <a:pt x="527" y="524"/>
                    </a:lnTo>
                    <a:lnTo>
                      <a:pt x="525" y="532"/>
                    </a:lnTo>
                    <a:lnTo>
                      <a:pt x="524" y="539"/>
                    </a:lnTo>
                    <a:lnTo>
                      <a:pt x="522" y="545"/>
                    </a:lnTo>
                    <a:lnTo>
                      <a:pt x="521" y="552"/>
                    </a:lnTo>
                    <a:lnTo>
                      <a:pt x="522" y="559"/>
                    </a:lnTo>
                    <a:lnTo>
                      <a:pt x="524" y="566"/>
                    </a:lnTo>
                    <a:lnTo>
                      <a:pt x="523" y="571"/>
                    </a:lnTo>
                    <a:lnTo>
                      <a:pt x="522" y="576"/>
                    </a:lnTo>
                    <a:lnTo>
                      <a:pt x="520" y="581"/>
                    </a:lnTo>
                    <a:lnTo>
                      <a:pt x="520" y="586"/>
                    </a:lnTo>
                    <a:lnTo>
                      <a:pt x="518" y="591"/>
                    </a:lnTo>
                    <a:lnTo>
                      <a:pt x="518" y="597"/>
                    </a:lnTo>
                    <a:lnTo>
                      <a:pt x="517" y="602"/>
                    </a:lnTo>
                    <a:lnTo>
                      <a:pt x="518" y="608"/>
                    </a:lnTo>
                    <a:lnTo>
                      <a:pt x="514" y="613"/>
                    </a:lnTo>
                    <a:lnTo>
                      <a:pt x="512" y="618"/>
                    </a:lnTo>
                    <a:lnTo>
                      <a:pt x="510" y="623"/>
                    </a:lnTo>
                    <a:lnTo>
                      <a:pt x="505" y="626"/>
                    </a:lnTo>
                    <a:lnTo>
                      <a:pt x="504" y="631"/>
                    </a:lnTo>
                    <a:lnTo>
                      <a:pt x="505" y="635"/>
                    </a:lnTo>
                    <a:lnTo>
                      <a:pt x="506" y="640"/>
                    </a:lnTo>
                    <a:lnTo>
                      <a:pt x="505" y="644"/>
                    </a:lnTo>
                    <a:lnTo>
                      <a:pt x="506" y="648"/>
                    </a:lnTo>
                    <a:lnTo>
                      <a:pt x="505" y="651"/>
                    </a:lnTo>
                    <a:lnTo>
                      <a:pt x="503" y="654"/>
                    </a:lnTo>
                    <a:lnTo>
                      <a:pt x="501" y="657"/>
                    </a:lnTo>
                    <a:lnTo>
                      <a:pt x="501" y="660"/>
                    </a:lnTo>
                    <a:lnTo>
                      <a:pt x="501" y="663"/>
                    </a:lnTo>
                    <a:lnTo>
                      <a:pt x="501" y="666"/>
                    </a:lnTo>
                    <a:lnTo>
                      <a:pt x="501" y="669"/>
                    </a:lnTo>
                    <a:lnTo>
                      <a:pt x="501" y="672"/>
                    </a:lnTo>
                    <a:lnTo>
                      <a:pt x="500" y="675"/>
                    </a:lnTo>
                    <a:lnTo>
                      <a:pt x="499" y="678"/>
                    </a:lnTo>
                    <a:lnTo>
                      <a:pt x="498" y="680"/>
                    </a:lnTo>
                    <a:lnTo>
                      <a:pt x="499" y="685"/>
                    </a:lnTo>
                    <a:lnTo>
                      <a:pt x="498" y="689"/>
                    </a:lnTo>
                    <a:lnTo>
                      <a:pt x="496" y="694"/>
                    </a:lnTo>
                    <a:lnTo>
                      <a:pt x="495" y="699"/>
                    </a:lnTo>
                    <a:lnTo>
                      <a:pt x="492" y="698"/>
                    </a:lnTo>
                    <a:lnTo>
                      <a:pt x="491" y="695"/>
                    </a:lnTo>
                    <a:lnTo>
                      <a:pt x="490" y="690"/>
                    </a:lnTo>
                    <a:lnTo>
                      <a:pt x="489" y="687"/>
                    </a:lnTo>
                    <a:lnTo>
                      <a:pt x="488" y="684"/>
                    </a:lnTo>
                    <a:lnTo>
                      <a:pt x="486" y="682"/>
                    </a:lnTo>
                    <a:lnTo>
                      <a:pt x="485" y="682"/>
                    </a:lnTo>
                    <a:lnTo>
                      <a:pt x="482" y="686"/>
                    </a:lnTo>
                    <a:lnTo>
                      <a:pt x="483" y="690"/>
                    </a:lnTo>
                    <a:lnTo>
                      <a:pt x="483" y="695"/>
                    </a:lnTo>
                    <a:lnTo>
                      <a:pt x="482" y="700"/>
                    </a:lnTo>
                    <a:lnTo>
                      <a:pt x="482" y="704"/>
                    </a:lnTo>
                    <a:lnTo>
                      <a:pt x="481" y="708"/>
                    </a:lnTo>
                    <a:lnTo>
                      <a:pt x="481" y="713"/>
                    </a:lnTo>
                    <a:lnTo>
                      <a:pt x="482" y="716"/>
                    </a:lnTo>
                    <a:lnTo>
                      <a:pt x="486" y="719"/>
                    </a:lnTo>
                    <a:lnTo>
                      <a:pt x="488" y="723"/>
                    </a:lnTo>
                    <a:lnTo>
                      <a:pt x="486" y="727"/>
                    </a:lnTo>
                    <a:lnTo>
                      <a:pt x="484" y="731"/>
                    </a:lnTo>
                    <a:lnTo>
                      <a:pt x="484" y="736"/>
                    </a:lnTo>
                    <a:lnTo>
                      <a:pt x="482" y="738"/>
                    </a:lnTo>
                    <a:lnTo>
                      <a:pt x="482" y="741"/>
                    </a:lnTo>
                    <a:lnTo>
                      <a:pt x="481" y="745"/>
                    </a:lnTo>
                    <a:lnTo>
                      <a:pt x="482" y="748"/>
                    </a:lnTo>
                    <a:lnTo>
                      <a:pt x="481" y="751"/>
                    </a:lnTo>
                    <a:lnTo>
                      <a:pt x="481" y="754"/>
                    </a:lnTo>
                    <a:lnTo>
                      <a:pt x="478" y="758"/>
                    </a:lnTo>
                    <a:lnTo>
                      <a:pt x="475" y="760"/>
                    </a:lnTo>
                    <a:lnTo>
                      <a:pt x="474" y="759"/>
                    </a:lnTo>
                    <a:lnTo>
                      <a:pt x="473" y="759"/>
                    </a:lnTo>
                    <a:lnTo>
                      <a:pt x="473" y="760"/>
                    </a:lnTo>
                    <a:lnTo>
                      <a:pt x="472" y="761"/>
                    </a:lnTo>
                    <a:lnTo>
                      <a:pt x="472" y="765"/>
                    </a:lnTo>
                    <a:lnTo>
                      <a:pt x="474" y="768"/>
                    </a:lnTo>
                    <a:lnTo>
                      <a:pt x="476" y="770"/>
                    </a:lnTo>
                    <a:lnTo>
                      <a:pt x="479" y="771"/>
                    </a:lnTo>
                    <a:lnTo>
                      <a:pt x="480" y="774"/>
                    </a:lnTo>
                    <a:lnTo>
                      <a:pt x="478" y="775"/>
                    </a:lnTo>
                    <a:lnTo>
                      <a:pt x="476" y="777"/>
                    </a:lnTo>
                    <a:lnTo>
                      <a:pt x="475" y="779"/>
                    </a:lnTo>
                    <a:lnTo>
                      <a:pt x="476" y="783"/>
                    </a:lnTo>
                    <a:lnTo>
                      <a:pt x="477" y="786"/>
                    </a:lnTo>
                    <a:lnTo>
                      <a:pt x="477" y="790"/>
                    </a:lnTo>
                    <a:lnTo>
                      <a:pt x="477" y="793"/>
                    </a:lnTo>
                    <a:lnTo>
                      <a:pt x="474" y="800"/>
                    </a:lnTo>
                    <a:lnTo>
                      <a:pt x="473" y="807"/>
                    </a:lnTo>
                    <a:lnTo>
                      <a:pt x="470" y="815"/>
                    </a:lnTo>
                    <a:lnTo>
                      <a:pt x="469" y="822"/>
                    </a:lnTo>
                    <a:lnTo>
                      <a:pt x="469" y="829"/>
                    </a:lnTo>
                    <a:lnTo>
                      <a:pt x="467" y="836"/>
                    </a:lnTo>
                    <a:lnTo>
                      <a:pt x="466" y="843"/>
                    </a:lnTo>
                    <a:lnTo>
                      <a:pt x="466" y="850"/>
                    </a:lnTo>
                    <a:lnTo>
                      <a:pt x="464" y="853"/>
                    </a:lnTo>
                    <a:lnTo>
                      <a:pt x="462" y="856"/>
                    </a:lnTo>
                    <a:lnTo>
                      <a:pt x="462" y="860"/>
                    </a:lnTo>
                    <a:lnTo>
                      <a:pt x="460" y="863"/>
                    </a:lnTo>
                    <a:lnTo>
                      <a:pt x="460" y="868"/>
                    </a:lnTo>
                    <a:lnTo>
                      <a:pt x="460" y="871"/>
                    </a:lnTo>
                    <a:lnTo>
                      <a:pt x="459" y="875"/>
                    </a:lnTo>
                    <a:lnTo>
                      <a:pt x="457" y="877"/>
                    </a:lnTo>
                    <a:lnTo>
                      <a:pt x="456" y="881"/>
                    </a:lnTo>
                    <a:lnTo>
                      <a:pt x="456" y="888"/>
                    </a:lnTo>
                    <a:lnTo>
                      <a:pt x="456" y="893"/>
                    </a:lnTo>
                    <a:lnTo>
                      <a:pt x="450" y="894"/>
                    </a:lnTo>
                    <a:lnTo>
                      <a:pt x="446" y="890"/>
                    </a:lnTo>
                    <a:lnTo>
                      <a:pt x="445" y="884"/>
                    </a:lnTo>
                    <a:lnTo>
                      <a:pt x="443" y="878"/>
                    </a:lnTo>
                    <a:lnTo>
                      <a:pt x="441" y="873"/>
                    </a:lnTo>
                    <a:lnTo>
                      <a:pt x="441" y="875"/>
                    </a:lnTo>
                    <a:lnTo>
                      <a:pt x="440" y="872"/>
                    </a:lnTo>
                    <a:lnTo>
                      <a:pt x="440" y="869"/>
                    </a:lnTo>
                    <a:lnTo>
                      <a:pt x="440" y="867"/>
                    </a:lnTo>
                    <a:lnTo>
                      <a:pt x="439" y="863"/>
                    </a:lnTo>
                    <a:lnTo>
                      <a:pt x="438" y="862"/>
                    </a:lnTo>
                    <a:lnTo>
                      <a:pt x="436" y="863"/>
                    </a:lnTo>
                    <a:lnTo>
                      <a:pt x="437" y="863"/>
                    </a:lnTo>
                    <a:lnTo>
                      <a:pt x="438" y="861"/>
                    </a:lnTo>
                    <a:lnTo>
                      <a:pt x="439" y="860"/>
                    </a:lnTo>
                    <a:lnTo>
                      <a:pt x="438" y="858"/>
                    </a:lnTo>
                    <a:lnTo>
                      <a:pt x="436" y="858"/>
                    </a:lnTo>
                    <a:lnTo>
                      <a:pt x="436" y="856"/>
                    </a:lnTo>
                    <a:lnTo>
                      <a:pt x="435" y="853"/>
                    </a:lnTo>
                    <a:lnTo>
                      <a:pt x="433" y="852"/>
                    </a:lnTo>
                    <a:lnTo>
                      <a:pt x="433" y="856"/>
                    </a:lnTo>
                    <a:lnTo>
                      <a:pt x="432" y="853"/>
                    </a:lnTo>
                    <a:lnTo>
                      <a:pt x="432" y="848"/>
                    </a:lnTo>
                    <a:lnTo>
                      <a:pt x="432" y="845"/>
                    </a:lnTo>
                    <a:lnTo>
                      <a:pt x="432" y="841"/>
                    </a:lnTo>
                    <a:lnTo>
                      <a:pt x="432" y="836"/>
                    </a:lnTo>
                    <a:lnTo>
                      <a:pt x="431" y="832"/>
                    </a:lnTo>
                    <a:lnTo>
                      <a:pt x="430" y="830"/>
                    </a:lnTo>
                    <a:lnTo>
                      <a:pt x="430" y="832"/>
                    </a:lnTo>
                    <a:lnTo>
                      <a:pt x="430" y="833"/>
                    </a:lnTo>
                    <a:lnTo>
                      <a:pt x="429" y="832"/>
                    </a:lnTo>
                    <a:lnTo>
                      <a:pt x="428" y="830"/>
                    </a:lnTo>
                    <a:lnTo>
                      <a:pt x="429" y="825"/>
                    </a:lnTo>
                    <a:lnTo>
                      <a:pt x="428" y="821"/>
                    </a:lnTo>
                    <a:lnTo>
                      <a:pt x="428" y="815"/>
                    </a:lnTo>
                    <a:lnTo>
                      <a:pt x="427" y="811"/>
                    </a:lnTo>
                    <a:lnTo>
                      <a:pt x="426" y="814"/>
                    </a:lnTo>
                    <a:lnTo>
                      <a:pt x="426" y="818"/>
                    </a:lnTo>
                    <a:lnTo>
                      <a:pt x="426" y="821"/>
                    </a:lnTo>
                    <a:lnTo>
                      <a:pt x="426" y="823"/>
                    </a:lnTo>
                    <a:lnTo>
                      <a:pt x="426" y="817"/>
                    </a:lnTo>
                    <a:lnTo>
                      <a:pt x="424" y="811"/>
                    </a:lnTo>
                    <a:lnTo>
                      <a:pt x="422" y="806"/>
                    </a:lnTo>
                    <a:lnTo>
                      <a:pt x="421" y="803"/>
                    </a:lnTo>
                    <a:lnTo>
                      <a:pt x="419" y="803"/>
                    </a:lnTo>
                    <a:lnTo>
                      <a:pt x="419" y="804"/>
                    </a:lnTo>
                    <a:lnTo>
                      <a:pt x="417" y="805"/>
                    </a:lnTo>
                    <a:lnTo>
                      <a:pt x="417" y="803"/>
                    </a:lnTo>
                    <a:lnTo>
                      <a:pt x="418" y="802"/>
                    </a:lnTo>
                    <a:lnTo>
                      <a:pt x="419" y="802"/>
                    </a:lnTo>
                    <a:lnTo>
                      <a:pt x="421" y="802"/>
                    </a:lnTo>
                    <a:lnTo>
                      <a:pt x="421" y="800"/>
                    </a:lnTo>
                    <a:lnTo>
                      <a:pt x="417" y="799"/>
                    </a:lnTo>
                    <a:lnTo>
                      <a:pt x="417" y="796"/>
                    </a:lnTo>
                    <a:lnTo>
                      <a:pt x="418" y="791"/>
                    </a:lnTo>
                    <a:lnTo>
                      <a:pt x="415" y="788"/>
                    </a:lnTo>
                    <a:lnTo>
                      <a:pt x="415" y="784"/>
                    </a:lnTo>
                    <a:lnTo>
                      <a:pt x="417" y="780"/>
                    </a:lnTo>
                    <a:lnTo>
                      <a:pt x="419" y="777"/>
                    </a:lnTo>
                    <a:lnTo>
                      <a:pt x="420" y="773"/>
                    </a:lnTo>
                    <a:lnTo>
                      <a:pt x="421" y="770"/>
                    </a:lnTo>
                    <a:lnTo>
                      <a:pt x="423" y="766"/>
                    </a:lnTo>
                    <a:lnTo>
                      <a:pt x="424" y="763"/>
                    </a:lnTo>
                    <a:lnTo>
                      <a:pt x="426" y="760"/>
                    </a:lnTo>
                    <a:lnTo>
                      <a:pt x="430" y="757"/>
                    </a:lnTo>
                    <a:lnTo>
                      <a:pt x="430" y="752"/>
                    </a:lnTo>
                    <a:lnTo>
                      <a:pt x="429" y="747"/>
                    </a:lnTo>
                    <a:lnTo>
                      <a:pt x="429" y="742"/>
                    </a:lnTo>
                    <a:lnTo>
                      <a:pt x="428" y="738"/>
                    </a:lnTo>
                    <a:lnTo>
                      <a:pt x="428" y="732"/>
                    </a:lnTo>
                    <a:lnTo>
                      <a:pt x="427" y="727"/>
                    </a:lnTo>
                    <a:lnTo>
                      <a:pt x="427" y="722"/>
                    </a:lnTo>
                    <a:lnTo>
                      <a:pt x="427" y="717"/>
                    </a:lnTo>
                    <a:lnTo>
                      <a:pt x="427" y="713"/>
                    </a:lnTo>
                    <a:lnTo>
                      <a:pt x="427" y="707"/>
                    </a:lnTo>
                    <a:lnTo>
                      <a:pt x="426" y="703"/>
                    </a:lnTo>
                    <a:lnTo>
                      <a:pt x="429" y="699"/>
                    </a:lnTo>
                    <a:lnTo>
                      <a:pt x="430" y="695"/>
                    </a:lnTo>
                    <a:lnTo>
                      <a:pt x="430" y="689"/>
                    </a:lnTo>
                    <a:lnTo>
                      <a:pt x="429" y="685"/>
                    </a:lnTo>
                    <a:lnTo>
                      <a:pt x="428" y="680"/>
                    </a:lnTo>
                    <a:lnTo>
                      <a:pt x="429" y="675"/>
                    </a:lnTo>
                    <a:lnTo>
                      <a:pt x="430" y="669"/>
                    </a:lnTo>
                    <a:lnTo>
                      <a:pt x="430" y="663"/>
                    </a:lnTo>
                    <a:lnTo>
                      <a:pt x="430" y="658"/>
                    </a:lnTo>
                    <a:lnTo>
                      <a:pt x="432" y="653"/>
                    </a:lnTo>
                    <a:lnTo>
                      <a:pt x="433" y="648"/>
                    </a:lnTo>
                    <a:lnTo>
                      <a:pt x="430" y="644"/>
                    </a:lnTo>
                    <a:lnTo>
                      <a:pt x="432" y="640"/>
                    </a:lnTo>
                    <a:lnTo>
                      <a:pt x="432" y="633"/>
                    </a:lnTo>
                    <a:lnTo>
                      <a:pt x="432" y="627"/>
                    </a:lnTo>
                    <a:lnTo>
                      <a:pt x="436" y="624"/>
                    </a:lnTo>
                    <a:lnTo>
                      <a:pt x="436" y="620"/>
                    </a:lnTo>
                    <a:lnTo>
                      <a:pt x="436" y="616"/>
                    </a:lnTo>
                    <a:lnTo>
                      <a:pt x="438" y="614"/>
                    </a:lnTo>
                    <a:lnTo>
                      <a:pt x="439" y="610"/>
                    </a:lnTo>
                    <a:lnTo>
                      <a:pt x="441" y="609"/>
                    </a:lnTo>
                    <a:lnTo>
                      <a:pt x="444" y="608"/>
                    </a:lnTo>
                    <a:lnTo>
                      <a:pt x="446" y="608"/>
                    </a:lnTo>
                    <a:lnTo>
                      <a:pt x="447" y="605"/>
                    </a:lnTo>
                    <a:lnTo>
                      <a:pt x="445" y="604"/>
                    </a:lnTo>
                    <a:lnTo>
                      <a:pt x="442" y="603"/>
                    </a:lnTo>
                    <a:lnTo>
                      <a:pt x="440" y="602"/>
                    </a:lnTo>
                    <a:lnTo>
                      <a:pt x="439" y="598"/>
                    </a:lnTo>
                    <a:lnTo>
                      <a:pt x="441" y="595"/>
                    </a:lnTo>
                    <a:lnTo>
                      <a:pt x="444" y="590"/>
                    </a:lnTo>
                    <a:lnTo>
                      <a:pt x="445" y="585"/>
                    </a:lnTo>
                    <a:lnTo>
                      <a:pt x="442" y="580"/>
                    </a:lnTo>
                    <a:lnTo>
                      <a:pt x="444" y="577"/>
                    </a:lnTo>
                    <a:lnTo>
                      <a:pt x="446" y="575"/>
                    </a:lnTo>
                    <a:lnTo>
                      <a:pt x="449" y="575"/>
                    </a:lnTo>
                    <a:lnTo>
                      <a:pt x="450" y="571"/>
                    </a:lnTo>
                    <a:lnTo>
                      <a:pt x="449" y="570"/>
                    </a:lnTo>
                    <a:lnTo>
                      <a:pt x="447" y="568"/>
                    </a:lnTo>
                    <a:lnTo>
                      <a:pt x="447" y="567"/>
                    </a:lnTo>
                    <a:lnTo>
                      <a:pt x="447" y="563"/>
                    </a:lnTo>
                    <a:lnTo>
                      <a:pt x="448" y="561"/>
                    </a:lnTo>
                    <a:lnTo>
                      <a:pt x="450" y="559"/>
                    </a:lnTo>
                    <a:lnTo>
                      <a:pt x="451" y="558"/>
                    </a:lnTo>
                    <a:lnTo>
                      <a:pt x="450" y="555"/>
                    </a:lnTo>
                    <a:lnTo>
                      <a:pt x="451" y="553"/>
                    </a:lnTo>
                    <a:lnTo>
                      <a:pt x="454" y="552"/>
                    </a:lnTo>
                    <a:lnTo>
                      <a:pt x="456" y="552"/>
                    </a:lnTo>
                    <a:lnTo>
                      <a:pt x="458" y="550"/>
                    </a:lnTo>
                    <a:lnTo>
                      <a:pt x="455" y="546"/>
                    </a:lnTo>
                    <a:lnTo>
                      <a:pt x="456" y="543"/>
                    </a:lnTo>
                    <a:lnTo>
                      <a:pt x="458" y="541"/>
                    </a:lnTo>
                    <a:lnTo>
                      <a:pt x="462" y="540"/>
                    </a:lnTo>
                    <a:lnTo>
                      <a:pt x="465" y="539"/>
                    </a:lnTo>
                    <a:lnTo>
                      <a:pt x="466" y="537"/>
                    </a:lnTo>
                    <a:lnTo>
                      <a:pt x="464" y="535"/>
                    </a:lnTo>
                    <a:lnTo>
                      <a:pt x="458" y="534"/>
                    </a:lnTo>
                    <a:lnTo>
                      <a:pt x="459" y="530"/>
                    </a:lnTo>
                    <a:lnTo>
                      <a:pt x="462" y="528"/>
                    </a:lnTo>
                    <a:lnTo>
                      <a:pt x="465" y="526"/>
                    </a:lnTo>
                    <a:lnTo>
                      <a:pt x="467" y="523"/>
                    </a:lnTo>
                    <a:lnTo>
                      <a:pt x="468" y="519"/>
                    </a:lnTo>
                    <a:lnTo>
                      <a:pt x="467" y="516"/>
                    </a:lnTo>
                    <a:lnTo>
                      <a:pt x="466" y="513"/>
                    </a:lnTo>
                    <a:lnTo>
                      <a:pt x="465" y="510"/>
                    </a:lnTo>
                    <a:lnTo>
                      <a:pt x="464" y="508"/>
                    </a:lnTo>
                    <a:lnTo>
                      <a:pt x="464" y="505"/>
                    </a:lnTo>
                    <a:lnTo>
                      <a:pt x="465" y="503"/>
                    </a:lnTo>
                    <a:lnTo>
                      <a:pt x="468" y="500"/>
                    </a:lnTo>
                    <a:lnTo>
                      <a:pt x="469" y="496"/>
                    </a:lnTo>
                    <a:lnTo>
                      <a:pt x="469" y="491"/>
                    </a:lnTo>
                    <a:lnTo>
                      <a:pt x="471" y="488"/>
                    </a:lnTo>
                    <a:lnTo>
                      <a:pt x="473" y="483"/>
                    </a:lnTo>
                    <a:lnTo>
                      <a:pt x="475" y="480"/>
                    </a:lnTo>
                    <a:lnTo>
                      <a:pt x="476" y="477"/>
                    </a:lnTo>
                    <a:lnTo>
                      <a:pt x="476" y="472"/>
                    </a:lnTo>
                    <a:lnTo>
                      <a:pt x="476" y="468"/>
                    </a:lnTo>
                    <a:lnTo>
                      <a:pt x="477" y="465"/>
                    </a:lnTo>
                    <a:lnTo>
                      <a:pt x="478" y="462"/>
                    </a:lnTo>
                    <a:lnTo>
                      <a:pt x="479" y="459"/>
                    </a:lnTo>
                    <a:lnTo>
                      <a:pt x="478" y="455"/>
                    </a:lnTo>
                    <a:lnTo>
                      <a:pt x="477" y="455"/>
                    </a:lnTo>
                    <a:lnTo>
                      <a:pt x="476" y="453"/>
                    </a:lnTo>
                    <a:lnTo>
                      <a:pt x="476" y="451"/>
                    </a:lnTo>
                    <a:lnTo>
                      <a:pt x="477" y="450"/>
                    </a:lnTo>
                    <a:lnTo>
                      <a:pt x="481" y="447"/>
                    </a:lnTo>
                    <a:lnTo>
                      <a:pt x="485" y="446"/>
                    </a:lnTo>
                    <a:lnTo>
                      <a:pt x="488" y="444"/>
                    </a:lnTo>
                    <a:lnTo>
                      <a:pt x="489" y="440"/>
                    </a:lnTo>
                    <a:lnTo>
                      <a:pt x="486" y="436"/>
                    </a:lnTo>
                    <a:lnTo>
                      <a:pt x="482" y="437"/>
                    </a:lnTo>
                    <a:lnTo>
                      <a:pt x="478" y="438"/>
                    </a:lnTo>
                    <a:lnTo>
                      <a:pt x="476" y="436"/>
                    </a:lnTo>
                    <a:lnTo>
                      <a:pt x="484" y="434"/>
                    </a:lnTo>
                    <a:lnTo>
                      <a:pt x="484" y="429"/>
                    </a:lnTo>
                    <a:lnTo>
                      <a:pt x="483" y="423"/>
                    </a:lnTo>
                    <a:lnTo>
                      <a:pt x="489" y="417"/>
                    </a:lnTo>
                    <a:lnTo>
                      <a:pt x="489" y="415"/>
                    </a:lnTo>
                    <a:lnTo>
                      <a:pt x="491" y="413"/>
                    </a:lnTo>
                    <a:lnTo>
                      <a:pt x="494" y="410"/>
                    </a:lnTo>
                    <a:lnTo>
                      <a:pt x="495" y="408"/>
                    </a:lnTo>
                    <a:lnTo>
                      <a:pt x="496" y="402"/>
                    </a:lnTo>
                    <a:lnTo>
                      <a:pt x="496" y="398"/>
                    </a:lnTo>
                    <a:lnTo>
                      <a:pt x="496" y="392"/>
                    </a:lnTo>
                    <a:lnTo>
                      <a:pt x="496" y="387"/>
                    </a:lnTo>
                    <a:lnTo>
                      <a:pt x="496" y="383"/>
                    </a:lnTo>
                    <a:lnTo>
                      <a:pt x="496" y="378"/>
                    </a:lnTo>
                    <a:lnTo>
                      <a:pt x="496" y="372"/>
                    </a:lnTo>
                    <a:lnTo>
                      <a:pt x="497" y="368"/>
                    </a:lnTo>
                    <a:lnTo>
                      <a:pt x="492" y="365"/>
                    </a:lnTo>
                    <a:lnTo>
                      <a:pt x="488" y="363"/>
                    </a:lnTo>
                    <a:lnTo>
                      <a:pt x="486" y="359"/>
                    </a:lnTo>
                    <a:lnTo>
                      <a:pt x="487" y="354"/>
                    </a:lnTo>
                    <a:lnTo>
                      <a:pt x="487" y="350"/>
                    </a:lnTo>
                    <a:lnTo>
                      <a:pt x="489" y="347"/>
                    </a:lnTo>
                    <a:lnTo>
                      <a:pt x="490" y="345"/>
                    </a:lnTo>
                    <a:lnTo>
                      <a:pt x="491" y="342"/>
                    </a:lnTo>
                    <a:lnTo>
                      <a:pt x="492" y="340"/>
                    </a:lnTo>
                    <a:lnTo>
                      <a:pt x="493" y="337"/>
                    </a:lnTo>
                    <a:lnTo>
                      <a:pt x="494" y="335"/>
                    </a:lnTo>
                    <a:lnTo>
                      <a:pt x="494" y="331"/>
                    </a:lnTo>
                    <a:lnTo>
                      <a:pt x="494" y="328"/>
                    </a:lnTo>
                    <a:lnTo>
                      <a:pt x="495" y="325"/>
                    </a:lnTo>
                    <a:lnTo>
                      <a:pt x="494" y="322"/>
                    </a:lnTo>
                    <a:lnTo>
                      <a:pt x="494" y="318"/>
                    </a:lnTo>
                    <a:lnTo>
                      <a:pt x="494" y="315"/>
                    </a:lnTo>
                    <a:lnTo>
                      <a:pt x="493" y="310"/>
                    </a:lnTo>
                    <a:lnTo>
                      <a:pt x="493" y="307"/>
                    </a:lnTo>
                    <a:lnTo>
                      <a:pt x="494" y="303"/>
                    </a:lnTo>
                    <a:lnTo>
                      <a:pt x="494" y="300"/>
                    </a:lnTo>
                    <a:lnTo>
                      <a:pt x="496" y="297"/>
                    </a:lnTo>
                    <a:lnTo>
                      <a:pt x="499" y="295"/>
                    </a:lnTo>
                    <a:lnTo>
                      <a:pt x="500" y="292"/>
                    </a:lnTo>
                    <a:lnTo>
                      <a:pt x="501" y="290"/>
                    </a:lnTo>
                    <a:lnTo>
                      <a:pt x="502" y="287"/>
                    </a:lnTo>
                    <a:lnTo>
                      <a:pt x="501" y="284"/>
                    </a:lnTo>
                    <a:lnTo>
                      <a:pt x="499" y="281"/>
                    </a:lnTo>
                    <a:lnTo>
                      <a:pt x="500" y="278"/>
                    </a:lnTo>
                    <a:lnTo>
                      <a:pt x="500" y="273"/>
                    </a:lnTo>
                    <a:lnTo>
                      <a:pt x="500" y="270"/>
                    </a:lnTo>
                    <a:lnTo>
                      <a:pt x="500" y="266"/>
                    </a:lnTo>
                    <a:lnTo>
                      <a:pt x="500" y="263"/>
                    </a:lnTo>
                    <a:lnTo>
                      <a:pt x="501" y="259"/>
                    </a:lnTo>
                    <a:lnTo>
                      <a:pt x="502" y="256"/>
                    </a:lnTo>
                    <a:lnTo>
                      <a:pt x="505" y="253"/>
                    </a:lnTo>
                    <a:lnTo>
                      <a:pt x="504" y="250"/>
                    </a:lnTo>
                    <a:lnTo>
                      <a:pt x="505" y="248"/>
                    </a:lnTo>
                    <a:lnTo>
                      <a:pt x="507" y="245"/>
                    </a:lnTo>
                    <a:lnTo>
                      <a:pt x="510" y="244"/>
                    </a:lnTo>
                    <a:lnTo>
                      <a:pt x="512" y="243"/>
                    </a:lnTo>
                    <a:lnTo>
                      <a:pt x="513" y="242"/>
                    </a:lnTo>
                    <a:lnTo>
                      <a:pt x="512" y="241"/>
                    </a:lnTo>
                    <a:lnTo>
                      <a:pt x="507" y="239"/>
                    </a:lnTo>
                    <a:lnTo>
                      <a:pt x="508" y="234"/>
                    </a:lnTo>
                    <a:lnTo>
                      <a:pt x="510" y="229"/>
                    </a:lnTo>
                    <a:lnTo>
                      <a:pt x="512" y="225"/>
                    </a:lnTo>
                    <a:lnTo>
                      <a:pt x="514" y="221"/>
                    </a:lnTo>
                    <a:lnTo>
                      <a:pt x="517" y="217"/>
                    </a:lnTo>
                    <a:lnTo>
                      <a:pt x="518" y="213"/>
                    </a:lnTo>
                    <a:lnTo>
                      <a:pt x="516" y="209"/>
                    </a:lnTo>
                    <a:lnTo>
                      <a:pt x="512" y="205"/>
                    </a:lnTo>
                    <a:lnTo>
                      <a:pt x="515" y="202"/>
                    </a:lnTo>
                    <a:lnTo>
                      <a:pt x="517" y="199"/>
                    </a:lnTo>
                    <a:lnTo>
                      <a:pt x="517" y="196"/>
                    </a:lnTo>
                    <a:lnTo>
                      <a:pt x="516" y="192"/>
                    </a:lnTo>
                    <a:lnTo>
                      <a:pt x="516" y="189"/>
                    </a:lnTo>
                    <a:lnTo>
                      <a:pt x="515" y="186"/>
                    </a:lnTo>
                    <a:lnTo>
                      <a:pt x="516" y="182"/>
                    </a:lnTo>
                    <a:lnTo>
                      <a:pt x="518" y="179"/>
                    </a:lnTo>
                    <a:lnTo>
                      <a:pt x="518" y="173"/>
                    </a:lnTo>
                    <a:lnTo>
                      <a:pt x="516" y="168"/>
                    </a:lnTo>
                    <a:lnTo>
                      <a:pt x="514" y="164"/>
                    </a:lnTo>
                    <a:lnTo>
                      <a:pt x="511" y="161"/>
                    </a:lnTo>
                    <a:lnTo>
                      <a:pt x="509" y="165"/>
                    </a:lnTo>
                    <a:lnTo>
                      <a:pt x="510" y="171"/>
                    </a:lnTo>
                    <a:lnTo>
                      <a:pt x="510" y="175"/>
                    </a:lnTo>
                    <a:lnTo>
                      <a:pt x="505" y="175"/>
                    </a:lnTo>
                    <a:lnTo>
                      <a:pt x="504" y="175"/>
                    </a:lnTo>
                    <a:lnTo>
                      <a:pt x="504" y="173"/>
                    </a:lnTo>
                    <a:lnTo>
                      <a:pt x="503" y="173"/>
                    </a:lnTo>
                    <a:lnTo>
                      <a:pt x="502" y="171"/>
                    </a:lnTo>
                    <a:lnTo>
                      <a:pt x="499" y="173"/>
                    </a:lnTo>
                    <a:lnTo>
                      <a:pt x="497" y="176"/>
                    </a:lnTo>
                    <a:lnTo>
                      <a:pt x="496" y="180"/>
                    </a:lnTo>
                    <a:lnTo>
                      <a:pt x="494" y="183"/>
                    </a:lnTo>
                    <a:lnTo>
                      <a:pt x="492" y="180"/>
                    </a:lnTo>
                    <a:lnTo>
                      <a:pt x="491" y="178"/>
                    </a:lnTo>
                    <a:lnTo>
                      <a:pt x="489" y="176"/>
                    </a:lnTo>
                    <a:lnTo>
                      <a:pt x="486" y="176"/>
                    </a:lnTo>
                    <a:lnTo>
                      <a:pt x="484" y="179"/>
                    </a:lnTo>
                    <a:lnTo>
                      <a:pt x="486" y="181"/>
                    </a:lnTo>
                    <a:lnTo>
                      <a:pt x="487" y="184"/>
                    </a:lnTo>
                    <a:lnTo>
                      <a:pt x="487" y="187"/>
                    </a:lnTo>
                    <a:lnTo>
                      <a:pt x="491" y="190"/>
                    </a:lnTo>
                    <a:lnTo>
                      <a:pt x="493" y="191"/>
                    </a:lnTo>
                    <a:lnTo>
                      <a:pt x="495" y="193"/>
                    </a:lnTo>
                    <a:lnTo>
                      <a:pt x="494" y="197"/>
                    </a:lnTo>
                    <a:lnTo>
                      <a:pt x="493" y="200"/>
                    </a:lnTo>
                    <a:lnTo>
                      <a:pt x="492" y="205"/>
                    </a:lnTo>
                    <a:lnTo>
                      <a:pt x="492" y="208"/>
                    </a:lnTo>
                    <a:lnTo>
                      <a:pt x="492" y="211"/>
                    </a:lnTo>
                    <a:lnTo>
                      <a:pt x="492" y="216"/>
                    </a:lnTo>
                    <a:lnTo>
                      <a:pt x="491" y="220"/>
                    </a:lnTo>
                    <a:lnTo>
                      <a:pt x="490" y="223"/>
                    </a:lnTo>
                    <a:lnTo>
                      <a:pt x="486" y="225"/>
                    </a:lnTo>
                    <a:lnTo>
                      <a:pt x="485" y="229"/>
                    </a:lnTo>
                    <a:lnTo>
                      <a:pt x="484" y="234"/>
                    </a:lnTo>
                    <a:lnTo>
                      <a:pt x="482" y="238"/>
                    </a:lnTo>
                    <a:lnTo>
                      <a:pt x="479" y="242"/>
                    </a:lnTo>
                    <a:lnTo>
                      <a:pt x="477" y="246"/>
                    </a:lnTo>
                    <a:lnTo>
                      <a:pt x="474" y="250"/>
                    </a:lnTo>
                    <a:lnTo>
                      <a:pt x="471" y="254"/>
                    </a:lnTo>
                    <a:lnTo>
                      <a:pt x="469" y="257"/>
                    </a:lnTo>
                    <a:lnTo>
                      <a:pt x="468" y="261"/>
                    </a:lnTo>
                    <a:lnTo>
                      <a:pt x="468" y="265"/>
                    </a:lnTo>
                    <a:lnTo>
                      <a:pt x="467" y="270"/>
                    </a:lnTo>
                    <a:lnTo>
                      <a:pt x="466" y="273"/>
                    </a:lnTo>
                    <a:lnTo>
                      <a:pt x="465" y="278"/>
                    </a:lnTo>
                    <a:lnTo>
                      <a:pt x="464" y="281"/>
                    </a:lnTo>
                    <a:lnTo>
                      <a:pt x="462" y="284"/>
                    </a:lnTo>
                    <a:lnTo>
                      <a:pt x="458" y="286"/>
                    </a:lnTo>
                    <a:lnTo>
                      <a:pt x="456" y="290"/>
                    </a:lnTo>
                    <a:lnTo>
                      <a:pt x="455" y="293"/>
                    </a:lnTo>
                    <a:lnTo>
                      <a:pt x="454" y="297"/>
                    </a:lnTo>
                    <a:lnTo>
                      <a:pt x="451" y="301"/>
                    </a:lnTo>
                    <a:lnTo>
                      <a:pt x="450" y="306"/>
                    </a:lnTo>
                    <a:lnTo>
                      <a:pt x="449" y="310"/>
                    </a:lnTo>
                    <a:lnTo>
                      <a:pt x="449" y="315"/>
                    </a:lnTo>
                    <a:lnTo>
                      <a:pt x="449" y="320"/>
                    </a:lnTo>
                    <a:lnTo>
                      <a:pt x="448" y="325"/>
                    </a:lnTo>
                    <a:lnTo>
                      <a:pt x="445" y="329"/>
                    </a:lnTo>
                    <a:lnTo>
                      <a:pt x="442" y="333"/>
                    </a:lnTo>
                    <a:lnTo>
                      <a:pt x="438" y="337"/>
                    </a:lnTo>
                    <a:lnTo>
                      <a:pt x="436" y="341"/>
                    </a:lnTo>
                    <a:lnTo>
                      <a:pt x="432" y="345"/>
                    </a:lnTo>
                    <a:lnTo>
                      <a:pt x="431" y="350"/>
                    </a:lnTo>
                    <a:lnTo>
                      <a:pt x="431" y="355"/>
                    </a:lnTo>
                    <a:lnTo>
                      <a:pt x="428" y="361"/>
                    </a:lnTo>
                    <a:lnTo>
                      <a:pt x="426" y="368"/>
                    </a:lnTo>
                    <a:lnTo>
                      <a:pt x="421" y="372"/>
                    </a:lnTo>
                    <a:lnTo>
                      <a:pt x="415" y="375"/>
                    </a:lnTo>
                    <a:lnTo>
                      <a:pt x="419" y="378"/>
                    </a:lnTo>
                    <a:lnTo>
                      <a:pt x="420" y="382"/>
                    </a:lnTo>
                    <a:lnTo>
                      <a:pt x="419" y="385"/>
                    </a:lnTo>
                    <a:lnTo>
                      <a:pt x="418" y="389"/>
                    </a:lnTo>
                    <a:lnTo>
                      <a:pt x="417" y="391"/>
                    </a:lnTo>
                    <a:lnTo>
                      <a:pt x="414" y="395"/>
                    </a:lnTo>
                    <a:lnTo>
                      <a:pt x="413" y="400"/>
                    </a:lnTo>
                    <a:lnTo>
                      <a:pt x="413" y="404"/>
                    </a:lnTo>
                    <a:lnTo>
                      <a:pt x="410" y="407"/>
                    </a:lnTo>
                    <a:lnTo>
                      <a:pt x="408" y="410"/>
                    </a:lnTo>
                    <a:lnTo>
                      <a:pt x="406" y="414"/>
                    </a:lnTo>
                    <a:lnTo>
                      <a:pt x="404" y="417"/>
                    </a:lnTo>
                    <a:lnTo>
                      <a:pt x="403" y="421"/>
                    </a:lnTo>
                    <a:lnTo>
                      <a:pt x="402" y="425"/>
                    </a:lnTo>
                    <a:lnTo>
                      <a:pt x="400" y="429"/>
                    </a:lnTo>
                    <a:lnTo>
                      <a:pt x="399" y="433"/>
                    </a:lnTo>
                    <a:lnTo>
                      <a:pt x="397" y="436"/>
                    </a:lnTo>
                    <a:lnTo>
                      <a:pt x="395" y="438"/>
                    </a:lnTo>
                    <a:lnTo>
                      <a:pt x="395" y="442"/>
                    </a:lnTo>
                    <a:lnTo>
                      <a:pt x="393" y="445"/>
                    </a:lnTo>
                    <a:lnTo>
                      <a:pt x="392" y="449"/>
                    </a:lnTo>
                    <a:lnTo>
                      <a:pt x="391" y="451"/>
                    </a:lnTo>
                    <a:lnTo>
                      <a:pt x="388" y="454"/>
                    </a:lnTo>
                    <a:lnTo>
                      <a:pt x="385" y="455"/>
                    </a:lnTo>
                    <a:lnTo>
                      <a:pt x="385" y="461"/>
                    </a:lnTo>
                    <a:lnTo>
                      <a:pt x="385" y="466"/>
                    </a:lnTo>
                    <a:lnTo>
                      <a:pt x="383" y="470"/>
                    </a:lnTo>
                    <a:lnTo>
                      <a:pt x="381" y="474"/>
                    </a:lnTo>
                    <a:lnTo>
                      <a:pt x="378" y="479"/>
                    </a:lnTo>
                    <a:lnTo>
                      <a:pt x="376" y="482"/>
                    </a:lnTo>
                    <a:lnTo>
                      <a:pt x="374" y="487"/>
                    </a:lnTo>
                    <a:lnTo>
                      <a:pt x="373" y="491"/>
                    </a:lnTo>
                    <a:lnTo>
                      <a:pt x="370" y="494"/>
                    </a:lnTo>
                    <a:lnTo>
                      <a:pt x="369" y="498"/>
                    </a:lnTo>
                    <a:lnTo>
                      <a:pt x="369" y="503"/>
                    </a:lnTo>
                    <a:lnTo>
                      <a:pt x="367" y="506"/>
                    </a:lnTo>
                    <a:lnTo>
                      <a:pt x="367" y="511"/>
                    </a:lnTo>
                    <a:lnTo>
                      <a:pt x="366" y="516"/>
                    </a:lnTo>
                    <a:lnTo>
                      <a:pt x="364" y="521"/>
                    </a:lnTo>
                    <a:lnTo>
                      <a:pt x="362" y="526"/>
                    </a:lnTo>
                    <a:lnTo>
                      <a:pt x="359" y="530"/>
                    </a:lnTo>
                    <a:lnTo>
                      <a:pt x="358" y="535"/>
                    </a:lnTo>
                    <a:lnTo>
                      <a:pt x="357" y="539"/>
                    </a:lnTo>
                    <a:lnTo>
                      <a:pt x="358" y="544"/>
                    </a:lnTo>
                    <a:lnTo>
                      <a:pt x="354" y="549"/>
                    </a:lnTo>
                    <a:lnTo>
                      <a:pt x="351" y="553"/>
                    </a:lnTo>
                    <a:lnTo>
                      <a:pt x="348" y="558"/>
                    </a:lnTo>
                    <a:lnTo>
                      <a:pt x="347" y="563"/>
                    </a:lnTo>
                    <a:lnTo>
                      <a:pt x="346" y="568"/>
                    </a:lnTo>
                    <a:lnTo>
                      <a:pt x="343" y="573"/>
                    </a:lnTo>
                    <a:lnTo>
                      <a:pt x="341" y="578"/>
                    </a:lnTo>
                    <a:lnTo>
                      <a:pt x="339" y="583"/>
                    </a:lnTo>
                    <a:lnTo>
                      <a:pt x="339" y="587"/>
                    </a:lnTo>
                    <a:lnTo>
                      <a:pt x="338" y="591"/>
                    </a:lnTo>
                    <a:lnTo>
                      <a:pt x="337" y="595"/>
                    </a:lnTo>
                    <a:lnTo>
                      <a:pt x="336" y="599"/>
                    </a:lnTo>
                    <a:lnTo>
                      <a:pt x="334" y="603"/>
                    </a:lnTo>
                    <a:lnTo>
                      <a:pt x="333" y="606"/>
                    </a:lnTo>
                    <a:lnTo>
                      <a:pt x="331" y="610"/>
                    </a:lnTo>
                    <a:lnTo>
                      <a:pt x="331" y="614"/>
                    </a:lnTo>
                    <a:lnTo>
                      <a:pt x="329" y="618"/>
                    </a:lnTo>
                    <a:lnTo>
                      <a:pt x="327" y="623"/>
                    </a:lnTo>
                    <a:lnTo>
                      <a:pt x="324" y="627"/>
                    </a:lnTo>
                    <a:lnTo>
                      <a:pt x="321" y="631"/>
                    </a:lnTo>
                    <a:lnTo>
                      <a:pt x="319" y="629"/>
                    </a:lnTo>
                    <a:lnTo>
                      <a:pt x="316" y="627"/>
                    </a:lnTo>
                    <a:lnTo>
                      <a:pt x="313" y="627"/>
                    </a:lnTo>
                    <a:lnTo>
                      <a:pt x="311" y="625"/>
                    </a:lnTo>
                    <a:lnTo>
                      <a:pt x="310" y="624"/>
                    </a:lnTo>
                    <a:lnTo>
                      <a:pt x="308" y="623"/>
                    </a:lnTo>
                    <a:lnTo>
                      <a:pt x="305" y="623"/>
                    </a:lnTo>
                    <a:lnTo>
                      <a:pt x="305" y="618"/>
                    </a:lnTo>
                    <a:lnTo>
                      <a:pt x="304" y="617"/>
                    </a:lnTo>
                    <a:lnTo>
                      <a:pt x="303" y="618"/>
                    </a:lnTo>
                    <a:lnTo>
                      <a:pt x="303" y="619"/>
                    </a:lnTo>
                    <a:lnTo>
                      <a:pt x="303" y="620"/>
                    </a:lnTo>
                    <a:lnTo>
                      <a:pt x="303" y="622"/>
                    </a:lnTo>
                    <a:lnTo>
                      <a:pt x="303" y="621"/>
                    </a:lnTo>
                    <a:lnTo>
                      <a:pt x="303" y="618"/>
                    </a:lnTo>
                    <a:lnTo>
                      <a:pt x="302" y="617"/>
                    </a:lnTo>
                    <a:lnTo>
                      <a:pt x="301" y="616"/>
                    </a:lnTo>
                    <a:lnTo>
                      <a:pt x="300" y="616"/>
                    </a:lnTo>
                    <a:lnTo>
                      <a:pt x="300" y="617"/>
                    </a:lnTo>
                    <a:lnTo>
                      <a:pt x="300" y="618"/>
                    </a:lnTo>
                    <a:lnTo>
                      <a:pt x="297" y="614"/>
                    </a:lnTo>
                    <a:lnTo>
                      <a:pt x="294" y="609"/>
                    </a:lnTo>
                    <a:lnTo>
                      <a:pt x="292" y="603"/>
                    </a:lnTo>
                    <a:lnTo>
                      <a:pt x="291" y="597"/>
                    </a:lnTo>
                    <a:lnTo>
                      <a:pt x="291" y="593"/>
                    </a:lnTo>
                    <a:lnTo>
                      <a:pt x="291" y="589"/>
                    </a:lnTo>
                    <a:lnTo>
                      <a:pt x="291" y="586"/>
                    </a:lnTo>
                    <a:lnTo>
                      <a:pt x="290" y="582"/>
                    </a:lnTo>
                    <a:lnTo>
                      <a:pt x="290" y="578"/>
                    </a:lnTo>
                    <a:lnTo>
                      <a:pt x="291" y="575"/>
                    </a:lnTo>
                    <a:lnTo>
                      <a:pt x="291" y="571"/>
                    </a:lnTo>
                    <a:lnTo>
                      <a:pt x="292" y="568"/>
                    </a:lnTo>
                    <a:lnTo>
                      <a:pt x="296" y="565"/>
                    </a:lnTo>
                    <a:lnTo>
                      <a:pt x="296" y="560"/>
                    </a:lnTo>
                    <a:lnTo>
                      <a:pt x="296" y="554"/>
                    </a:lnTo>
                    <a:lnTo>
                      <a:pt x="299" y="548"/>
                    </a:lnTo>
                    <a:lnTo>
                      <a:pt x="303" y="543"/>
                    </a:lnTo>
                    <a:lnTo>
                      <a:pt x="307" y="539"/>
                    </a:lnTo>
                    <a:lnTo>
                      <a:pt x="311" y="533"/>
                    </a:lnTo>
                    <a:lnTo>
                      <a:pt x="312" y="526"/>
                    </a:lnTo>
                    <a:lnTo>
                      <a:pt x="311" y="524"/>
                    </a:lnTo>
                    <a:lnTo>
                      <a:pt x="310" y="521"/>
                    </a:lnTo>
                    <a:lnTo>
                      <a:pt x="310" y="518"/>
                    </a:lnTo>
                    <a:lnTo>
                      <a:pt x="310" y="515"/>
                    </a:lnTo>
                    <a:lnTo>
                      <a:pt x="315" y="509"/>
                    </a:lnTo>
                    <a:lnTo>
                      <a:pt x="319" y="505"/>
                    </a:lnTo>
                    <a:lnTo>
                      <a:pt x="320" y="498"/>
                    </a:lnTo>
                    <a:lnTo>
                      <a:pt x="322" y="492"/>
                    </a:lnTo>
                    <a:lnTo>
                      <a:pt x="322" y="487"/>
                    </a:lnTo>
                    <a:lnTo>
                      <a:pt x="323" y="481"/>
                    </a:lnTo>
                    <a:lnTo>
                      <a:pt x="324" y="475"/>
                    </a:lnTo>
                    <a:lnTo>
                      <a:pt x="326" y="469"/>
                    </a:lnTo>
                    <a:lnTo>
                      <a:pt x="326" y="462"/>
                    </a:lnTo>
                    <a:lnTo>
                      <a:pt x="329" y="455"/>
                    </a:lnTo>
                    <a:lnTo>
                      <a:pt x="332" y="449"/>
                    </a:lnTo>
                    <a:lnTo>
                      <a:pt x="336" y="443"/>
                    </a:lnTo>
                    <a:lnTo>
                      <a:pt x="339" y="438"/>
                    </a:lnTo>
                    <a:lnTo>
                      <a:pt x="341" y="432"/>
                    </a:lnTo>
                    <a:lnTo>
                      <a:pt x="342" y="425"/>
                    </a:lnTo>
                    <a:lnTo>
                      <a:pt x="341" y="418"/>
                    </a:lnTo>
                    <a:lnTo>
                      <a:pt x="346" y="415"/>
                    </a:lnTo>
                    <a:lnTo>
                      <a:pt x="348" y="411"/>
                    </a:lnTo>
                    <a:lnTo>
                      <a:pt x="350" y="408"/>
                    </a:lnTo>
                    <a:lnTo>
                      <a:pt x="351" y="404"/>
                    </a:lnTo>
                    <a:lnTo>
                      <a:pt x="352" y="400"/>
                    </a:lnTo>
                    <a:lnTo>
                      <a:pt x="353" y="395"/>
                    </a:lnTo>
                    <a:lnTo>
                      <a:pt x="354" y="391"/>
                    </a:lnTo>
                    <a:lnTo>
                      <a:pt x="354" y="386"/>
                    </a:lnTo>
                    <a:lnTo>
                      <a:pt x="357" y="383"/>
                    </a:lnTo>
                    <a:lnTo>
                      <a:pt x="358" y="378"/>
                    </a:lnTo>
                    <a:lnTo>
                      <a:pt x="359" y="374"/>
                    </a:lnTo>
                    <a:lnTo>
                      <a:pt x="359" y="370"/>
                    </a:lnTo>
                    <a:lnTo>
                      <a:pt x="359" y="365"/>
                    </a:lnTo>
                    <a:lnTo>
                      <a:pt x="362" y="363"/>
                    </a:lnTo>
                    <a:lnTo>
                      <a:pt x="365" y="361"/>
                    </a:lnTo>
                    <a:lnTo>
                      <a:pt x="369" y="360"/>
                    </a:lnTo>
                    <a:lnTo>
                      <a:pt x="369" y="355"/>
                    </a:lnTo>
                    <a:lnTo>
                      <a:pt x="369" y="350"/>
                    </a:lnTo>
                    <a:lnTo>
                      <a:pt x="370" y="345"/>
                    </a:lnTo>
                    <a:lnTo>
                      <a:pt x="373" y="342"/>
                    </a:lnTo>
                    <a:lnTo>
                      <a:pt x="374" y="337"/>
                    </a:lnTo>
                    <a:lnTo>
                      <a:pt x="376" y="333"/>
                    </a:lnTo>
                    <a:lnTo>
                      <a:pt x="378" y="328"/>
                    </a:lnTo>
                    <a:lnTo>
                      <a:pt x="378" y="323"/>
                    </a:lnTo>
                    <a:lnTo>
                      <a:pt x="381" y="323"/>
                    </a:lnTo>
                    <a:lnTo>
                      <a:pt x="385" y="323"/>
                    </a:lnTo>
                    <a:lnTo>
                      <a:pt x="387" y="322"/>
                    </a:lnTo>
                    <a:lnTo>
                      <a:pt x="386" y="318"/>
                    </a:lnTo>
                    <a:lnTo>
                      <a:pt x="385" y="316"/>
                    </a:lnTo>
                    <a:lnTo>
                      <a:pt x="387" y="314"/>
                    </a:lnTo>
                    <a:lnTo>
                      <a:pt x="388" y="314"/>
                    </a:lnTo>
                    <a:lnTo>
                      <a:pt x="389" y="312"/>
                    </a:lnTo>
                    <a:lnTo>
                      <a:pt x="393" y="311"/>
                    </a:lnTo>
                    <a:lnTo>
                      <a:pt x="398" y="312"/>
                    </a:lnTo>
                    <a:lnTo>
                      <a:pt x="402" y="312"/>
                    </a:lnTo>
                    <a:lnTo>
                      <a:pt x="403" y="308"/>
                    </a:lnTo>
                    <a:lnTo>
                      <a:pt x="401" y="305"/>
                    </a:lnTo>
                    <a:lnTo>
                      <a:pt x="398" y="305"/>
                    </a:lnTo>
                    <a:lnTo>
                      <a:pt x="396" y="304"/>
                    </a:lnTo>
                    <a:lnTo>
                      <a:pt x="397" y="300"/>
                    </a:lnTo>
                    <a:lnTo>
                      <a:pt x="400" y="299"/>
                    </a:lnTo>
                    <a:lnTo>
                      <a:pt x="401" y="299"/>
                    </a:lnTo>
                    <a:lnTo>
                      <a:pt x="403" y="298"/>
                    </a:lnTo>
                    <a:lnTo>
                      <a:pt x="404" y="297"/>
                    </a:lnTo>
                    <a:lnTo>
                      <a:pt x="401" y="291"/>
                    </a:lnTo>
                    <a:lnTo>
                      <a:pt x="403" y="287"/>
                    </a:lnTo>
                    <a:lnTo>
                      <a:pt x="406" y="282"/>
                    </a:lnTo>
                    <a:lnTo>
                      <a:pt x="408" y="277"/>
                    </a:lnTo>
                    <a:lnTo>
                      <a:pt x="412" y="274"/>
                    </a:lnTo>
                    <a:lnTo>
                      <a:pt x="413" y="271"/>
                    </a:lnTo>
                    <a:lnTo>
                      <a:pt x="415" y="269"/>
                    </a:lnTo>
                    <a:lnTo>
                      <a:pt x="415" y="265"/>
                    </a:lnTo>
                    <a:lnTo>
                      <a:pt x="415" y="261"/>
                    </a:lnTo>
                    <a:lnTo>
                      <a:pt x="417" y="258"/>
                    </a:lnTo>
                    <a:lnTo>
                      <a:pt x="418" y="254"/>
                    </a:lnTo>
                    <a:lnTo>
                      <a:pt x="421" y="252"/>
                    </a:lnTo>
                    <a:lnTo>
                      <a:pt x="421" y="248"/>
                    </a:lnTo>
                    <a:lnTo>
                      <a:pt x="423" y="245"/>
                    </a:lnTo>
                    <a:lnTo>
                      <a:pt x="427" y="245"/>
                    </a:lnTo>
                    <a:lnTo>
                      <a:pt x="430" y="243"/>
                    </a:lnTo>
                    <a:lnTo>
                      <a:pt x="433" y="245"/>
                    </a:lnTo>
                    <a:lnTo>
                      <a:pt x="433" y="250"/>
                    </a:lnTo>
                    <a:lnTo>
                      <a:pt x="434" y="252"/>
                    </a:lnTo>
                    <a:lnTo>
                      <a:pt x="436" y="250"/>
                    </a:lnTo>
                    <a:lnTo>
                      <a:pt x="437" y="244"/>
                    </a:lnTo>
                    <a:lnTo>
                      <a:pt x="434" y="241"/>
                    </a:lnTo>
                    <a:lnTo>
                      <a:pt x="430" y="238"/>
                    </a:lnTo>
                    <a:lnTo>
                      <a:pt x="427" y="234"/>
                    </a:lnTo>
                    <a:lnTo>
                      <a:pt x="429" y="228"/>
                    </a:lnTo>
                    <a:lnTo>
                      <a:pt x="430" y="221"/>
                    </a:lnTo>
                    <a:lnTo>
                      <a:pt x="432" y="215"/>
                    </a:lnTo>
                    <a:lnTo>
                      <a:pt x="438" y="213"/>
                    </a:lnTo>
                    <a:lnTo>
                      <a:pt x="442" y="209"/>
                    </a:lnTo>
                    <a:lnTo>
                      <a:pt x="444" y="205"/>
                    </a:lnTo>
                    <a:lnTo>
                      <a:pt x="445" y="200"/>
                    </a:lnTo>
                    <a:lnTo>
                      <a:pt x="445" y="194"/>
                    </a:lnTo>
                    <a:lnTo>
                      <a:pt x="445" y="190"/>
                    </a:lnTo>
                    <a:lnTo>
                      <a:pt x="447" y="185"/>
                    </a:lnTo>
                    <a:lnTo>
                      <a:pt x="451" y="183"/>
                    </a:lnTo>
                    <a:lnTo>
                      <a:pt x="458" y="183"/>
                    </a:lnTo>
                    <a:lnTo>
                      <a:pt x="457" y="179"/>
                    </a:lnTo>
                    <a:lnTo>
                      <a:pt x="456" y="173"/>
                    </a:lnTo>
                    <a:lnTo>
                      <a:pt x="455" y="168"/>
                    </a:lnTo>
                    <a:lnTo>
                      <a:pt x="458" y="163"/>
                    </a:lnTo>
                    <a:lnTo>
                      <a:pt x="456" y="158"/>
                    </a:lnTo>
                    <a:lnTo>
                      <a:pt x="457" y="155"/>
                    </a:lnTo>
                    <a:lnTo>
                      <a:pt x="458" y="152"/>
                    </a:lnTo>
                    <a:lnTo>
                      <a:pt x="460" y="148"/>
                    </a:lnTo>
                    <a:lnTo>
                      <a:pt x="464" y="145"/>
                    </a:lnTo>
                    <a:lnTo>
                      <a:pt x="465" y="142"/>
                    </a:lnTo>
                    <a:lnTo>
                      <a:pt x="465" y="138"/>
                    </a:lnTo>
                    <a:lnTo>
                      <a:pt x="464" y="134"/>
                    </a:lnTo>
                    <a:lnTo>
                      <a:pt x="466" y="128"/>
                    </a:lnTo>
                    <a:lnTo>
                      <a:pt x="469" y="123"/>
                    </a:lnTo>
                    <a:lnTo>
                      <a:pt x="471" y="118"/>
                    </a:lnTo>
                    <a:lnTo>
                      <a:pt x="473" y="113"/>
                    </a:lnTo>
                    <a:lnTo>
                      <a:pt x="477" y="109"/>
                    </a:lnTo>
                    <a:lnTo>
                      <a:pt x="480" y="104"/>
                    </a:lnTo>
                    <a:lnTo>
                      <a:pt x="481" y="99"/>
                    </a:lnTo>
                    <a:lnTo>
                      <a:pt x="482" y="93"/>
                    </a:lnTo>
                    <a:lnTo>
                      <a:pt x="482" y="88"/>
                    </a:lnTo>
                    <a:lnTo>
                      <a:pt x="484" y="84"/>
                    </a:lnTo>
                    <a:lnTo>
                      <a:pt x="487" y="81"/>
                    </a:lnTo>
                    <a:lnTo>
                      <a:pt x="494" y="81"/>
                    </a:lnTo>
                    <a:lnTo>
                      <a:pt x="494" y="79"/>
                    </a:lnTo>
                    <a:lnTo>
                      <a:pt x="494" y="76"/>
                    </a:lnTo>
                    <a:lnTo>
                      <a:pt x="492" y="73"/>
                    </a:lnTo>
                    <a:lnTo>
                      <a:pt x="492" y="71"/>
                    </a:lnTo>
                    <a:lnTo>
                      <a:pt x="496" y="71"/>
                    </a:lnTo>
                    <a:lnTo>
                      <a:pt x="499" y="69"/>
                    </a:lnTo>
                    <a:lnTo>
                      <a:pt x="499" y="65"/>
                    </a:lnTo>
                    <a:lnTo>
                      <a:pt x="500" y="62"/>
                    </a:lnTo>
                    <a:lnTo>
                      <a:pt x="501" y="59"/>
                    </a:lnTo>
                    <a:lnTo>
                      <a:pt x="502" y="57"/>
                    </a:lnTo>
                    <a:lnTo>
                      <a:pt x="504" y="55"/>
                    </a:lnTo>
                    <a:lnTo>
                      <a:pt x="509" y="57"/>
                    </a:lnTo>
                    <a:lnTo>
                      <a:pt x="513" y="52"/>
                    </a:lnTo>
                    <a:lnTo>
                      <a:pt x="517" y="46"/>
                    </a:lnTo>
                    <a:lnTo>
                      <a:pt x="519" y="42"/>
                    </a:lnTo>
                    <a:lnTo>
                      <a:pt x="521" y="35"/>
                    </a:lnTo>
                    <a:lnTo>
                      <a:pt x="522" y="29"/>
                    </a:lnTo>
                    <a:lnTo>
                      <a:pt x="525" y="24"/>
                    </a:lnTo>
                    <a:lnTo>
                      <a:pt x="528" y="18"/>
                    </a:lnTo>
                    <a:lnTo>
                      <a:pt x="532" y="13"/>
                    </a:lnTo>
                    <a:lnTo>
                      <a:pt x="535" y="11"/>
                    </a:lnTo>
                    <a:lnTo>
                      <a:pt x="538" y="9"/>
                    </a:lnTo>
                    <a:lnTo>
                      <a:pt x="540" y="7"/>
                    </a:lnTo>
                    <a:lnTo>
                      <a:pt x="544" y="4"/>
                    </a:lnTo>
                    <a:lnTo>
                      <a:pt x="548" y="3"/>
                    </a:lnTo>
                    <a:lnTo>
                      <a:pt x="551" y="1"/>
                    </a:lnTo>
                    <a:lnTo>
                      <a:pt x="555" y="1"/>
                    </a:lnTo>
                    <a:lnTo>
                      <a:pt x="559" y="0"/>
                    </a:lnTo>
                    <a:lnTo>
                      <a:pt x="559" y="1"/>
                    </a:lnTo>
                    <a:lnTo>
                      <a:pt x="560" y="2"/>
                    </a:lnTo>
                    <a:lnTo>
                      <a:pt x="560" y="3"/>
                    </a:lnTo>
                    <a:lnTo>
                      <a:pt x="560" y="4"/>
                    </a:lnTo>
                    <a:close/>
                    <a:moveTo>
                      <a:pt x="1588" y="84"/>
                    </a:moveTo>
                    <a:lnTo>
                      <a:pt x="1588" y="85"/>
                    </a:lnTo>
                    <a:lnTo>
                      <a:pt x="1587" y="86"/>
                    </a:lnTo>
                    <a:lnTo>
                      <a:pt x="1586" y="87"/>
                    </a:lnTo>
                    <a:lnTo>
                      <a:pt x="1585" y="87"/>
                    </a:lnTo>
                    <a:lnTo>
                      <a:pt x="1583" y="86"/>
                    </a:lnTo>
                    <a:lnTo>
                      <a:pt x="1583" y="85"/>
                    </a:lnTo>
                    <a:lnTo>
                      <a:pt x="1583" y="83"/>
                    </a:lnTo>
                    <a:lnTo>
                      <a:pt x="1585" y="83"/>
                    </a:lnTo>
                    <a:lnTo>
                      <a:pt x="1586" y="83"/>
                    </a:lnTo>
                    <a:lnTo>
                      <a:pt x="1587" y="84"/>
                    </a:lnTo>
                    <a:lnTo>
                      <a:pt x="1588" y="84"/>
                    </a:lnTo>
                    <a:close/>
                    <a:moveTo>
                      <a:pt x="1580" y="99"/>
                    </a:moveTo>
                    <a:lnTo>
                      <a:pt x="1583" y="98"/>
                    </a:lnTo>
                    <a:lnTo>
                      <a:pt x="1583" y="100"/>
                    </a:lnTo>
                    <a:lnTo>
                      <a:pt x="1582" y="100"/>
                    </a:lnTo>
                    <a:lnTo>
                      <a:pt x="1580" y="99"/>
                    </a:lnTo>
                    <a:close/>
                    <a:moveTo>
                      <a:pt x="1578" y="109"/>
                    </a:moveTo>
                    <a:lnTo>
                      <a:pt x="1574" y="111"/>
                    </a:lnTo>
                    <a:lnTo>
                      <a:pt x="1570" y="113"/>
                    </a:lnTo>
                    <a:lnTo>
                      <a:pt x="1568" y="116"/>
                    </a:lnTo>
                    <a:lnTo>
                      <a:pt x="1570" y="120"/>
                    </a:lnTo>
                    <a:lnTo>
                      <a:pt x="1571" y="121"/>
                    </a:lnTo>
                    <a:lnTo>
                      <a:pt x="1572" y="122"/>
                    </a:lnTo>
                    <a:lnTo>
                      <a:pt x="1573" y="122"/>
                    </a:lnTo>
                    <a:lnTo>
                      <a:pt x="1574" y="122"/>
                    </a:lnTo>
                    <a:lnTo>
                      <a:pt x="1576" y="119"/>
                    </a:lnTo>
                    <a:lnTo>
                      <a:pt x="1576" y="117"/>
                    </a:lnTo>
                    <a:lnTo>
                      <a:pt x="1577" y="115"/>
                    </a:lnTo>
                    <a:lnTo>
                      <a:pt x="1578" y="112"/>
                    </a:lnTo>
                    <a:lnTo>
                      <a:pt x="1583" y="110"/>
                    </a:lnTo>
                    <a:lnTo>
                      <a:pt x="1586" y="107"/>
                    </a:lnTo>
                    <a:lnTo>
                      <a:pt x="1588" y="105"/>
                    </a:lnTo>
                    <a:lnTo>
                      <a:pt x="1591" y="109"/>
                    </a:lnTo>
                    <a:lnTo>
                      <a:pt x="1590" y="111"/>
                    </a:lnTo>
                    <a:lnTo>
                      <a:pt x="1589" y="114"/>
                    </a:lnTo>
                    <a:lnTo>
                      <a:pt x="1589" y="117"/>
                    </a:lnTo>
                    <a:lnTo>
                      <a:pt x="1591" y="119"/>
                    </a:lnTo>
                    <a:lnTo>
                      <a:pt x="1596" y="117"/>
                    </a:lnTo>
                    <a:lnTo>
                      <a:pt x="1600" y="118"/>
                    </a:lnTo>
                    <a:lnTo>
                      <a:pt x="1605" y="120"/>
                    </a:lnTo>
                    <a:lnTo>
                      <a:pt x="1609" y="122"/>
                    </a:lnTo>
                    <a:lnTo>
                      <a:pt x="1607" y="125"/>
                    </a:lnTo>
                    <a:lnTo>
                      <a:pt x="1605" y="127"/>
                    </a:lnTo>
                    <a:lnTo>
                      <a:pt x="1603" y="129"/>
                    </a:lnTo>
                    <a:lnTo>
                      <a:pt x="1600" y="131"/>
                    </a:lnTo>
                    <a:lnTo>
                      <a:pt x="1598" y="133"/>
                    </a:lnTo>
                    <a:lnTo>
                      <a:pt x="1595" y="134"/>
                    </a:lnTo>
                    <a:lnTo>
                      <a:pt x="1591" y="134"/>
                    </a:lnTo>
                    <a:lnTo>
                      <a:pt x="1587" y="134"/>
                    </a:lnTo>
                    <a:lnTo>
                      <a:pt x="1587" y="130"/>
                    </a:lnTo>
                    <a:lnTo>
                      <a:pt x="1585" y="130"/>
                    </a:lnTo>
                    <a:lnTo>
                      <a:pt x="1580" y="131"/>
                    </a:lnTo>
                    <a:lnTo>
                      <a:pt x="1578" y="134"/>
                    </a:lnTo>
                    <a:lnTo>
                      <a:pt x="1577" y="136"/>
                    </a:lnTo>
                    <a:lnTo>
                      <a:pt x="1576" y="140"/>
                    </a:lnTo>
                    <a:lnTo>
                      <a:pt x="1574" y="143"/>
                    </a:lnTo>
                    <a:lnTo>
                      <a:pt x="1572" y="146"/>
                    </a:lnTo>
                    <a:lnTo>
                      <a:pt x="1571" y="150"/>
                    </a:lnTo>
                    <a:lnTo>
                      <a:pt x="1569" y="153"/>
                    </a:lnTo>
                    <a:lnTo>
                      <a:pt x="1568" y="155"/>
                    </a:lnTo>
                    <a:lnTo>
                      <a:pt x="1565" y="158"/>
                    </a:lnTo>
                    <a:lnTo>
                      <a:pt x="1561" y="162"/>
                    </a:lnTo>
                    <a:lnTo>
                      <a:pt x="1558" y="166"/>
                    </a:lnTo>
                    <a:lnTo>
                      <a:pt x="1558" y="170"/>
                    </a:lnTo>
                    <a:lnTo>
                      <a:pt x="1563" y="173"/>
                    </a:lnTo>
                    <a:lnTo>
                      <a:pt x="1563" y="175"/>
                    </a:lnTo>
                    <a:lnTo>
                      <a:pt x="1561" y="177"/>
                    </a:lnTo>
                    <a:lnTo>
                      <a:pt x="1559" y="179"/>
                    </a:lnTo>
                    <a:lnTo>
                      <a:pt x="1557" y="179"/>
                    </a:lnTo>
                    <a:lnTo>
                      <a:pt x="1559" y="182"/>
                    </a:lnTo>
                    <a:lnTo>
                      <a:pt x="1563" y="186"/>
                    </a:lnTo>
                    <a:lnTo>
                      <a:pt x="1565" y="189"/>
                    </a:lnTo>
                    <a:lnTo>
                      <a:pt x="1562" y="192"/>
                    </a:lnTo>
                    <a:lnTo>
                      <a:pt x="1563" y="194"/>
                    </a:lnTo>
                    <a:lnTo>
                      <a:pt x="1561" y="196"/>
                    </a:lnTo>
                    <a:lnTo>
                      <a:pt x="1559" y="198"/>
                    </a:lnTo>
                    <a:lnTo>
                      <a:pt x="1558" y="200"/>
                    </a:lnTo>
                    <a:lnTo>
                      <a:pt x="1560" y="203"/>
                    </a:lnTo>
                    <a:lnTo>
                      <a:pt x="1563" y="205"/>
                    </a:lnTo>
                    <a:lnTo>
                      <a:pt x="1566" y="205"/>
                    </a:lnTo>
                    <a:lnTo>
                      <a:pt x="1568" y="205"/>
                    </a:lnTo>
                    <a:lnTo>
                      <a:pt x="1564" y="209"/>
                    </a:lnTo>
                    <a:lnTo>
                      <a:pt x="1559" y="211"/>
                    </a:lnTo>
                    <a:lnTo>
                      <a:pt x="1555" y="215"/>
                    </a:lnTo>
                    <a:lnTo>
                      <a:pt x="1552" y="220"/>
                    </a:lnTo>
                    <a:lnTo>
                      <a:pt x="1558" y="222"/>
                    </a:lnTo>
                    <a:lnTo>
                      <a:pt x="1560" y="226"/>
                    </a:lnTo>
                    <a:lnTo>
                      <a:pt x="1562" y="229"/>
                    </a:lnTo>
                    <a:lnTo>
                      <a:pt x="1568" y="226"/>
                    </a:lnTo>
                    <a:lnTo>
                      <a:pt x="1568" y="223"/>
                    </a:lnTo>
                    <a:lnTo>
                      <a:pt x="1570" y="220"/>
                    </a:lnTo>
                    <a:lnTo>
                      <a:pt x="1572" y="217"/>
                    </a:lnTo>
                    <a:lnTo>
                      <a:pt x="1572" y="212"/>
                    </a:lnTo>
                    <a:lnTo>
                      <a:pt x="1573" y="211"/>
                    </a:lnTo>
                    <a:lnTo>
                      <a:pt x="1576" y="210"/>
                    </a:lnTo>
                    <a:lnTo>
                      <a:pt x="1577" y="210"/>
                    </a:lnTo>
                    <a:lnTo>
                      <a:pt x="1580" y="210"/>
                    </a:lnTo>
                    <a:lnTo>
                      <a:pt x="1581" y="214"/>
                    </a:lnTo>
                    <a:lnTo>
                      <a:pt x="1581" y="217"/>
                    </a:lnTo>
                    <a:lnTo>
                      <a:pt x="1582" y="220"/>
                    </a:lnTo>
                    <a:lnTo>
                      <a:pt x="1586" y="221"/>
                    </a:lnTo>
                    <a:lnTo>
                      <a:pt x="1587" y="221"/>
                    </a:lnTo>
                    <a:lnTo>
                      <a:pt x="1589" y="222"/>
                    </a:lnTo>
                    <a:lnTo>
                      <a:pt x="1589" y="221"/>
                    </a:lnTo>
                    <a:lnTo>
                      <a:pt x="1591" y="220"/>
                    </a:lnTo>
                    <a:lnTo>
                      <a:pt x="1592" y="220"/>
                    </a:lnTo>
                    <a:lnTo>
                      <a:pt x="1593" y="220"/>
                    </a:lnTo>
                    <a:lnTo>
                      <a:pt x="1595" y="220"/>
                    </a:lnTo>
                    <a:lnTo>
                      <a:pt x="1593" y="224"/>
                    </a:lnTo>
                    <a:lnTo>
                      <a:pt x="1591" y="226"/>
                    </a:lnTo>
                    <a:lnTo>
                      <a:pt x="1589" y="229"/>
                    </a:lnTo>
                    <a:lnTo>
                      <a:pt x="1588" y="234"/>
                    </a:lnTo>
                    <a:lnTo>
                      <a:pt x="1587" y="235"/>
                    </a:lnTo>
                    <a:lnTo>
                      <a:pt x="1585" y="235"/>
                    </a:lnTo>
                    <a:lnTo>
                      <a:pt x="1583" y="236"/>
                    </a:lnTo>
                    <a:lnTo>
                      <a:pt x="1580" y="236"/>
                    </a:lnTo>
                    <a:lnTo>
                      <a:pt x="1580" y="235"/>
                    </a:lnTo>
                    <a:lnTo>
                      <a:pt x="1580" y="233"/>
                    </a:lnTo>
                    <a:lnTo>
                      <a:pt x="1580" y="230"/>
                    </a:lnTo>
                    <a:lnTo>
                      <a:pt x="1580" y="229"/>
                    </a:lnTo>
                    <a:lnTo>
                      <a:pt x="1578" y="230"/>
                    </a:lnTo>
                    <a:lnTo>
                      <a:pt x="1577" y="230"/>
                    </a:lnTo>
                    <a:lnTo>
                      <a:pt x="1576" y="233"/>
                    </a:lnTo>
                    <a:lnTo>
                      <a:pt x="1574" y="234"/>
                    </a:lnTo>
                    <a:lnTo>
                      <a:pt x="1574" y="236"/>
                    </a:lnTo>
                    <a:lnTo>
                      <a:pt x="1574" y="239"/>
                    </a:lnTo>
                    <a:lnTo>
                      <a:pt x="1573" y="241"/>
                    </a:lnTo>
                    <a:lnTo>
                      <a:pt x="1571" y="242"/>
                    </a:lnTo>
                    <a:lnTo>
                      <a:pt x="1570" y="242"/>
                    </a:lnTo>
                    <a:lnTo>
                      <a:pt x="1568" y="242"/>
                    </a:lnTo>
                    <a:lnTo>
                      <a:pt x="1566" y="243"/>
                    </a:lnTo>
                    <a:lnTo>
                      <a:pt x="1565" y="245"/>
                    </a:lnTo>
                    <a:lnTo>
                      <a:pt x="1562" y="247"/>
                    </a:lnTo>
                    <a:lnTo>
                      <a:pt x="1559" y="250"/>
                    </a:lnTo>
                    <a:lnTo>
                      <a:pt x="1556" y="252"/>
                    </a:lnTo>
                    <a:lnTo>
                      <a:pt x="1553" y="254"/>
                    </a:lnTo>
                    <a:lnTo>
                      <a:pt x="1550" y="257"/>
                    </a:lnTo>
                    <a:lnTo>
                      <a:pt x="1547" y="260"/>
                    </a:lnTo>
                    <a:lnTo>
                      <a:pt x="1544" y="261"/>
                    </a:lnTo>
                    <a:lnTo>
                      <a:pt x="1540" y="262"/>
                    </a:lnTo>
                    <a:lnTo>
                      <a:pt x="1538" y="257"/>
                    </a:lnTo>
                    <a:lnTo>
                      <a:pt x="1540" y="253"/>
                    </a:lnTo>
                    <a:lnTo>
                      <a:pt x="1540" y="248"/>
                    </a:lnTo>
                    <a:lnTo>
                      <a:pt x="1541" y="243"/>
                    </a:lnTo>
                    <a:lnTo>
                      <a:pt x="1541" y="239"/>
                    </a:lnTo>
                    <a:lnTo>
                      <a:pt x="1540" y="235"/>
                    </a:lnTo>
                    <a:lnTo>
                      <a:pt x="1536" y="232"/>
                    </a:lnTo>
                    <a:lnTo>
                      <a:pt x="1531" y="229"/>
                    </a:lnTo>
                    <a:lnTo>
                      <a:pt x="1532" y="226"/>
                    </a:lnTo>
                    <a:lnTo>
                      <a:pt x="1531" y="221"/>
                    </a:lnTo>
                    <a:lnTo>
                      <a:pt x="1532" y="218"/>
                    </a:lnTo>
                    <a:lnTo>
                      <a:pt x="1538" y="218"/>
                    </a:lnTo>
                    <a:lnTo>
                      <a:pt x="1535" y="213"/>
                    </a:lnTo>
                    <a:lnTo>
                      <a:pt x="1535" y="207"/>
                    </a:lnTo>
                    <a:lnTo>
                      <a:pt x="1534" y="201"/>
                    </a:lnTo>
                    <a:lnTo>
                      <a:pt x="1528" y="201"/>
                    </a:lnTo>
                    <a:lnTo>
                      <a:pt x="1524" y="205"/>
                    </a:lnTo>
                    <a:lnTo>
                      <a:pt x="1521" y="210"/>
                    </a:lnTo>
                    <a:lnTo>
                      <a:pt x="1517" y="215"/>
                    </a:lnTo>
                    <a:lnTo>
                      <a:pt x="1513" y="215"/>
                    </a:lnTo>
                    <a:lnTo>
                      <a:pt x="1508" y="216"/>
                    </a:lnTo>
                    <a:lnTo>
                      <a:pt x="1506" y="220"/>
                    </a:lnTo>
                    <a:lnTo>
                      <a:pt x="1504" y="224"/>
                    </a:lnTo>
                    <a:lnTo>
                      <a:pt x="1501" y="226"/>
                    </a:lnTo>
                    <a:lnTo>
                      <a:pt x="1501" y="230"/>
                    </a:lnTo>
                    <a:lnTo>
                      <a:pt x="1505" y="235"/>
                    </a:lnTo>
                    <a:lnTo>
                      <a:pt x="1506" y="239"/>
                    </a:lnTo>
                    <a:lnTo>
                      <a:pt x="1501" y="244"/>
                    </a:lnTo>
                    <a:lnTo>
                      <a:pt x="1506" y="248"/>
                    </a:lnTo>
                    <a:lnTo>
                      <a:pt x="1511" y="254"/>
                    </a:lnTo>
                    <a:lnTo>
                      <a:pt x="1516" y="258"/>
                    </a:lnTo>
                    <a:lnTo>
                      <a:pt x="1522" y="262"/>
                    </a:lnTo>
                    <a:lnTo>
                      <a:pt x="1524" y="258"/>
                    </a:lnTo>
                    <a:lnTo>
                      <a:pt x="1527" y="254"/>
                    </a:lnTo>
                    <a:lnTo>
                      <a:pt x="1529" y="252"/>
                    </a:lnTo>
                    <a:lnTo>
                      <a:pt x="1531" y="250"/>
                    </a:lnTo>
                    <a:lnTo>
                      <a:pt x="1533" y="255"/>
                    </a:lnTo>
                    <a:lnTo>
                      <a:pt x="1533" y="261"/>
                    </a:lnTo>
                    <a:lnTo>
                      <a:pt x="1532" y="266"/>
                    </a:lnTo>
                    <a:lnTo>
                      <a:pt x="1529" y="271"/>
                    </a:lnTo>
                    <a:lnTo>
                      <a:pt x="1527" y="271"/>
                    </a:lnTo>
                    <a:lnTo>
                      <a:pt x="1524" y="271"/>
                    </a:lnTo>
                    <a:lnTo>
                      <a:pt x="1523" y="271"/>
                    </a:lnTo>
                    <a:lnTo>
                      <a:pt x="1522" y="273"/>
                    </a:lnTo>
                    <a:lnTo>
                      <a:pt x="1523" y="273"/>
                    </a:lnTo>
                    <a:lnTo>
                      <a:pt x="1523" y="274"/>
                    </a:lnTo>
                    <a:lnTo>
                      <a:pt x="1523" y="275"/>
                    </a:lnTo>
                    <a:lnTo>
                      <a:pt x="1526" y="274"/>
                    </a:lnTo>
                    <a:lnTo>
                      <a:pt x="1528" y="273"/>
                    </a:lnTo>
                    <a:lnTo>
                      <a:pt x="1530" y="273"/>
                    </a:lnTo>
                    <a:lnTo>
                      <a:pt x="1531" y="275"/>
                    </a:lnTo>
                    <a:lnTo>
                      <a:pt x="1532" y="278"/>
                    </a:lnTo>
                    <a:lnTo>
                      <a:pt x="1531" y="279"/>
                    </a:lnTo>
                    <a:lnTo>
                      <a:pt x="1529" y="280"/>
                    </a:lnTo>
                    <a:lnTo>
                      <a:pt x="1527" y="281"/>
                    </a:lnTo>
                    <a:lnTo>
                      <a:pt x="1530" y="286"/>
                    </a:lnTo>
                    <a:lnTo>
                      <a:pt x="1530" y="289"/>
                    </a:lnTo>
                    <a:lnTo>
                      <a:pt x="1528" y="293"/>
                    </a:lnTo>
                    <a:lnTo>
                      <a:pt x="1527" y="297"/>
                    </a:lnTo>
                    <a:lnTo>
                      <a:pt x="1524" y="301"/>
                    </a:lnTo>
                    <a:lnTo>
                      <a:pt x="1524" y="305"/>
                    </a:lnTo>
                    <a:lnTo>
                      <a:pt x="1524" y="309"/>
                    </a:lnTo>
                    <a:lnTo>
                      <a:pt x="1525" y="313"/>
                    </a:lnTo>
                    <a:lnTo>
                      <a:pt x="1520" y="314"/>
                    </a:lnTo>
                    <a:lnTo>
                      <a:pt x="1517" y="318"/>
                    </a:lnTo>
                    <a:lnTo>
                      <a:pt x="1515" y="323"/>
                    </a:lnTo>
                    <a:lnTo>
                      <a:pt x="1509" y="322"/>
                    </a:lnTo>
                    <a:lnTo>
                      <a:pt x="1508" y="325"/>
                    </a:lnTo>
                    <a:lnTo>
                      <a:pt x="1507" y="326"/>
                    </a:lnTo>
                    <a:lnTo>
                      <a:pt x="1506" y="328"/>
                    </a:lnTo>
                    <a:lnTo>
                      <a:pt x="1504" y="329"/>
                    </a:lnTo>
                    <a:lnTo>
                      <a:pt x="1499" y="329"/>
                    </a:lnTo>
                    <a:lnTo>
                      <a:pt x="1496" y="331"/>
                    </a:lnTo>
                    <a:lnTo>
                      <a:pt x="1494" y="334"/>
                    </a:lnTo>
                    <a:lnTo>
                      <a:pt x="1490" y="336"/>
                    </a:lnTo>
                    <a:lnTo>
                      <a:pt x="1490" y="338"/>
                    </a:lnTo>
                    <a:lnTo>
                      <a:pt x="1491" y="340"/>
                    </a:lnTo>
                    <a:lnTo>
                      <a:pt x="1491" y="342"/>
                    </a:lnTo>
                    <a:lnTo>
                      <a:pt x="1491" y="344"/>
                    </a:lnTo>
                    <a:lnTo>
                      <a:pt x="1489" y="346"/>
                    </a:lnTo>
                    <a:lnTo>
                      <a:pt x="1487" y="344"/>
                    </a:lnTo>
                    <a:lnTo>
                      <a:pt x="1486" y="342"/>
                    </a:lnTo>
                    <a:lnTo>
                      <a:pt x="1483" y="341"/>
                    </a:lnTo>
                    <a:lnTo>
                      <a:pt x="1485" y="335"/>
                    </a:lnTo>
                    <a:lnTo>
                      <a:pt x="1483" y="332"/>
                    </a:lnTo>
                    <a:lnTo>
                      <a:pt x="1482" y="327"/>
                    </a:lnTo>
                    <a:lnTo>
                      <a:pt x="1480" y="325"/>
                    </a:lnTo>
                    <a:lnTo>
                      <a:pt x="1479" y="320"/>
                    </a:lnTo>
                    <a:lnTo>
                      <a:pt x="1479" y="318"/>
                    </a:lnTo>
                    <a:lnTo>
                      <a:pt x="1480" y="314"/>
                    </a:lnTo>
                    <a:lnTo>
                      <a:pt x="1483" y="310"/>
                    </a:lnTo>
                    <a:lnTo>
                      <a:pt x="1488" y="310"/>
                    </a:lnTo>
                    <a:lnTo>
                      <a:pt x="1491" y="308"/>
                    </a:lnTo>
                    <a:lnTo>
                      <a:pt x="1494" y="305"/>
                    </a:lnTo>
                    <a:lnTo>
                      <a:pt x="1496" y="301"/>
                    </a:lnTo>
                    <a:lnTo>
                      <a:pt x="1498" y="297"/>
                    </a:lnTo>
                    <a:lnTo>
                      <a:pt x="1499" y="293"/>
                    </a:lnTo>
                    <a:lnTo>
                      <a:pt x="1501" y="290"/>
                    </a:lnTo>
                    <a:lnTo>
                      <a:pt x="1504" y="286"/>
                    </a:lnTo>
                    <a:lnTo>
                      <a:pt x="1501" y="283"/>
                    </a:lnTo>
                    <a:lnTo>
                      <a:pt x="1501" y="280"/>
                    </a:lnTo>
                    <a:lnTo>
                      <a:pt x="1501" y="275"/>
                    </a:lnTo>
                    <a:lnTo>
                      <a:pt x="1499" y="273"/>
                    </a:lnTo>
                    <a:lnTo>
                      <a:pt x="1494" y="275"/>
                    </a:lnTo>
                    <a:lnTo>
                      <a:pt x="1490" y="280"/>
                    </a:lnTo>
                    <a:lnTo>
                      <a:pt x="1488" y="284"/>
                    </a:lnTo>
                    <a:lnTo>
                      <a:pt x="1483" y="286"/>
                    </a:lnTo>
                    <a:lnTo>
                      <a:pt x="1480" y="288"/>
                    </a:lnTo>
                    <a:lnTo>
                      <a:pt x="1479" y="291"/>
                    </a:lnTo>
                    <a:lnTo>
                      <a:pt x="1477" y="295"/>
                    </a:lnTo>
                    <a:lnTo>
                      <a:pt x="1476" y="297"/>
                    </a:lnTo>
                    <a:lnTo>
                      <a:pt x="1474" y="301"/>
                    </a:lnTo>
                    <a:lnTo>
                      <a:pt x="1473" y="303"/>
                    </a:lnTo>
                    <a:lnTo>
                      <a:pt x="1472" y="306"/>
                    </a:lnTo>
                    <a:lnTo>
                      <a:pt x="1470" y="308"/>
                    </a:lnTo>
                    <a:lnTo>
                      <a:pt x="1468" y="306"/>
                    </a:lnTo>
                    <a:lnTo>
                      <a:pt x="1466" y="303"/>
                    </a:lnTo>
                    <a:lnTo>
                      <a:pt x="1463" y="301"/>
                    </a:lnTo>
                    <a:lnTo>
                      <a:pt x="1460" y="303"/>
                    </a:lnTo>
                    <a:lnTo>
                      <a:pt x="1460" y="305"/>
                    </a:lnTo>
                    <a:lnTo>
                      <a:pt x="1458" y="307"/>
                    </a:lnTo>
                    <a:lnTo>
                      <a:pt x="1456" y="308"/>
                    </a:lnTo>
                    <a:lnTo>
                      <a:pt x="1458" y="310"/>
                    </a:lnTo>
                    <a:lnTo>
                      <a:pt x="1459" y="309"/>
                    </a:lnTo>
                    <a:lnTo>
                      <a:pt x="1460" y="308"/>
                    </a:lnTo>
                    <a:lnTo>
                      <a:pt x="1462" y="307"/>
                    </a:lnTo>
                    <a:lnTo>
                      <a:pt x="1464" y="308"/>
                    </a:lnTo>
                    <a:lnTo>
                      <a:pt x="1467" y="312"/>
                    </a:lnTo>
                    <a:lnTo>
                      <a:pt x="1468" y="316"/>
                    </a:lnTo>
                    <a:lnTo>
                      <a:pt x="1469" y="320"/>
                    </a:lnTo>
                    <a:lnTo>
                      <a:pt x="1475" y="323"/>
                    </a:lnTo>
                    <a:lnTo>
                      <a:pt x="1476" y="329"/>
                    </a:lnTo>
                    <a:lnTo>
                      <a:pt x="1477" y="335"/>
                    </a:lnTo>
                    <a:lnTo>
                      <a:pt x="1479" y="340"/>
                    </a:lnTo>
                    <a:lnTo>
                      <a:pt x="1481" y="344"/>
                    </a:lnTo>
                    <a:lnTo>
                      <a:pt x="1479" y="345"/>
                    </a:lnTo>
                    <a:lnTo>
                      <a:pt x="1478" y="345"/>
                    </a:lnTo>
                    <a:lnTo>
                      <a:pt x="1477" y="345"/>
                    </a:lnTo>
                    <a:lnTo>
                      <a:pt x="1475" y="344"/>
                    </a:lnTo>
                    <a:lnTo>
                      <a:pt x="1474" y="344"/>
                    </a:lnTo>
                    <a:lnTo>
                      <a:pt x="1474" y="342"/>
                    </a:lnTo>
                    <a:lnTo>
                      <a:pt x="1473" y="341"/>
                    </a:lnTo>
                    <a:lnTo>
                      <a:pt x="1471" y="344"/>
                    </a:lnTo>
                    <a:lnTo>
                      <a:pt x="1472" y="346"/>
                    </a:lnTo>
                    <a:lnTo>
                      <a:pt x="1475" y="350"/>
                    </a:lnTo>
                    <a:lnTo>
                      <a:pt x="1475" y="355"/>
                    </a:lnTo>
                    <a:lnTo>
                      <a:pt x="1477" y="355"/>
                    </a:lnTo>
                    <a:lnTo>
                      <a:pt x="1480" y="356"/>
                    </a:lnTo>
                    <a:lnTo>
                      <a:pt x="1481" y="357"/>
                    </a:lnTo>
                    <a:lnTo>
                      <a:pt x="1482" y="360"/>
                    </a:lnTo>
                    <a:lnTo>
                      <a:pt x="1480" y="361"/>
                    </a:lnTo>
                    <a:lnTo>
                      <a:pt x="1478" y="361"/>
                    </a:lnTo>
                    <a:lnTo>
                      <a:pt x="1476" y="360"/>
                    </a:lnTo>
                    <a:lnTo>
                      <a:pt x="1475" y="363"/>
                    </a:lnTo>
                    <a:lnTo>
                      <a:pt x="1474" y="365"/>
                    </a:lnTo>
                    <a:lnTo>
                      <a:pt x="1474" y="366"/>
                    </a:lnTo>
                    <a:lnTo>
                      <a:pt x="1474" y="369"/>
                    </a:lnTo>
                    <a:lnTo>
                      <a:pt x="1473" y="370"/>
                    </a:lnTo>
                    <a:lnTo>
                      <a:pt x="1470" y="368"/>
                    </a:lnTo>
                    <a:lnTo>
                      <a:pt x="1467" y="370"/>
                    </a:lnTo>
                    <a:lnTo>
                      <a:pt x="1464" y="373"/>
                    </a:lnTo>
                    <a:lnTo>
                      <a:pt x="1460" y="374"/>
                    </a:lnTo>
                    <a:lnTo>
                      <a:pt x="1459" y="379"/>
                    </a:lnTo>
                    <a:lnTo>
                      <a:pt x="1456" y="383"/>
                    </a:lnTo>
                    <a:lnTo>
                      <a:pt x="1455" y="388"/>
                    </a:lnTo>
                    <a:lnTo>
                      <a:pt x="1458" y="392"/>
                    </a:lnTo>
                    <a:lnTo>
                      <a:pt x="1453" y="393"/>
                    </a:lnTo>
                    <a:lnTo>
                      <a:pt x="1450" y="396"/>
                    </a:lnTo>
                    <a:lnTo>
                      <a:pt x="1447" y="400"/>
                    </a:lnTo>
                    <a:lnTo>
                      <a:pt x="1446" y="404"/>
                    </a:lnTo>
                    <a:lnTo>
                      <a:pt x="1447" y="407"/>
                    </a:lnTo>
                    <a:lnTo>
                      <a:pt x="1451" y="410"/>
                    </a:lnTo>
                    <a:lnTo>
                      <a:pt x="1451" y="414"/>
                    </a:lnTo>
                    <a:lnTo>
                      <a:pt x="1449" y="417"/>
                    </a:lnTo>
                    <a:lnTo>
                      <a:pt x="1447" y="422"/>
                    </a:lnTo>
                    <a:lnTo>
                      <a:pt x="1446" y="427"/>
                    </a:lnTo>
                    <a:lnTo>
                      <a:pt x="1444" y="432"/>
                    </a:lnTo>
                    <a:lnTo>
                      <a:pt x="1438" y="433"/>
                    </a:lnTo>
                    <a:lnTo>
                      <a:pt x="1438" y="431"/>
                    </a:lnTo>
                    <a:lnTo>
                      <a:pt x="1436" y="429"/>
                    </a:lnTo>
                    <a:lnTo>
                      <a:pt x="1434" y="429"/>
                    </a:lnTo>
                    <a:lnTo>
                      <a:pt x="1432" y="429"/>
                    </a:lnTo>
                    <a:lnTo>
                      <a:pt x="1432" y="433"/>
                    </a:lnTo>
                    <a:lnTo>
                      <a:pt x="1432" y="436"/>
                    </a:lnTo>
                    <a:lnTo>
                      <a:pt x="1432" y="440"/>
                    </a:lnTo>
                    <a:lnTo>
                      <a:pt x="1430" y="444"/>
                    </a:lnTo>
                    <a:lnTo>
                      <a:pt x="1431" y="447"/>
                    </a:lnTo>
                    <a:lnTo>
                      <a:pt x="1435" y="449"/>
                    </a:lnTo>
                    <a:lnTo>
                      <a:pt x="1438" y="451"/>
                    </a:lnTo>
                    <a:lnTo>
                      <a:pt x="1434" y="454"/>
                    </a:lnTo>
                    <a:lnTo>
                      <a:pt x="1433" y="455"/>
                    </a:lnTo>
                    <a:lnTo>
                      <a:pt x="1433" y="456"/>
                    </a:lnTo>
                    <a:lnTo>
                      <a:pt x="1434" y="458"/>
                    </a:lnTo>
                    <a:lnTo>
                      <a:pt x="1435" y="460"/>
                    </a:lnTo>
                    <a:lnTo>
                      <a:pt x="1435" y="462"/>
                    </a:lnTo>
                    <a:lnTo>
                      <a:pt x="1435" y="464"/>
                    </a:lnTo>
                    <a:lnTo>
                      <a:pt x="1435" y="468"/>
                    </a:lnTo>
                    <a:lnTo>
                      <a:pt x="1436" y="470"/>
                    </a:lnTo>
                    <a:lnTo>
                      <a:pt x="1435" y="473"/>
                    </a:lnTo>
                    <a:lnTo>
                      <a:pt x="1433" y="475"/>
                    </a:lnTo>
                    <a:lnTo>
                      <a:pt x="1430" y="476"/>
                    </a:lnTo>
                    <a:lnTo>
                      <a:pt x="1428" y="479"/>
                    </a:lnTo>
                    <a:lnTo>
                      <a:pt x="1424" y="482"/>
                    </a:lnTo>
                    <a:lnTo>
                      <a:pt x="1422" y="488"/>
                    </a:lnTo>
                    <a:lnTo>
                      <a:pt x="1421" y="492"/>
                    </a:lnTo>
                    <a:lnTo>
                      <a:pt x="1419" y="497"/>
                    </a:lnTo>
                    <a:lnTo>
                      <a:pt x="1418" y="499"/>
                    </a:lnTo>
                    <a:lnTo>
                      <a:pt x="1417" y="500"/>
                    </a:lnTo>
                    <a:lnTo>
                      <a:pt x="1415" y="500"/>
                    </a:lnTo>
                    <a:lnTo>
                      <a:pt x="1413" y="500"/>
                    </a:lnTo>
                    <a:lnTo>
                      <a:pt x="1413" y="499"/>
                    </a:lnTo>
                    <a:lnTo>
                      <a:pt x="1412" y="498"/>
                    </a:lnTo>
                    <a:lnTo>
                      <a:pt x="1411" y="497"/>
                    </a:lnTo>
                    <a:lnTo>
                      <a:pt x="1410" y="497"/>
                    </a:lnTo>
                    <a:lnTo>
                      <a:pt x="1410" y="499"/>
                    </a:lnTo>
                    <a:lnTo>
                      <a:pt x="1411" y="503"/>
                    </a:lnTo>
                    <a:lnTo>
                      <a:pt x="1412" y="505"/>
                    </a:lnTo>
                    <a:lnTo>
                      <a:pt x="1408" y="507"/>
                    </a:lnTo>
                    <a:lnTo>
                      <a:pt x="1404" y="507"/>
                    </a:lnTo>
                    <a:lnTo>
                      <a:pt x="1401" y="504"/>
                    </a:lnTo>
                    <a:lnTo>
                      <a:pt x="1398" y="500"/>
                    </a:lnTo>
                    <a:lnTo>
                      <a:pt x="1393" y="505"/>
                    </a:lnTo>
                    <a:lnTo>
                      <a:pt x="1395" y="511"/>
                    </a:lnTo>
                    <a:lnTo>
                      <a:pt x="1390" y="514"/>
                    </a:lnTo>
                    <a:lnTo>
                      <a:pt x="1385" y="517"/>
                    </a:lnTo>
                    <a:lnTo>
                      <a:pt x="1386" y="524"/>
                    </a:lnTo>
                    <a:lnTo>
                      <a:pt x="1383" y="524"/>
                    </a:lnTo>
                    <a:lnTo>
                      <a:pt x="1382" y="525"/>
                    </a:lnTo>
                    <a:lnTo>
                      <a:pt x="1380" y="527"/>
                    </a:lnTo>
                    <a:lnTo>
                      <a:pt x="1378" y="528"/>
                    </a:lnTo>
                    <a:lnTo>
                      <a:pt x="1378" y="531"/>
                    </a:lnTo>
                    <a:lnTo>
                      <a:pt x="1378" y="533"/>
                    </a:lnTo>
                    <a:lnTo>
                      <a:pt x="1375" y="534"/>
                    </a:lnTo>
                    <a:lnTo>
                      <a:pt x="1371" y="537"/>
                    </a:lnTo>
                    <a:lnTo>
                      <a:pt x="1369" y="540"/>
                    </a:lnTo>
                    <a:lnTo>
                      <a:pt x="1365" y="542"/>
                    </a:lnTo>
                    <a:lnTo>
                      <a:pt x="1362" y="541"/>
                    </a:lnTo>
                    <a:lnTo>
                      <a:pt x="1365" y="545"/>
                    </a:lnTo>
                    <a:lnTo>
                      <a:pt x="1363" y="550"/>
                    </a:lnTo>
                    <a:lnTo>
                      <a:pt x="1361" y="556"/>
                    </a:lnTo>
                    <a:lnTo>
                      <a:pt x="1364" y="561"/>
                    </a:lnTo>
                    <a:lnTo>
                      <a:pt x="1365" y="564"/>
                    </a:lnTo>
                    <a:lnTo>
                      <a:pt x="1365" y="567"/>
                    </a:lnTo>
                    <a:lnTo>
                      <a:pt x="1364" y="569"/>
                    </a:lnTo>
                    <a:lnTo>
                      <a:pt x="1364" y="571"/>
                    </a:lnTo>
                    <a:lnTo>
                      <a:pt x="1362" y="573"/>
                    </a:lnTo>
                    <a:lnTo>
                      <a:pt x="1359" y="573"/>
                    </a:lnTo>
                    <a:lnTo>
                      <a:pt x="1357" y="576"/>
                    </a:lnTo>
                    <a:lnTo>
                      <a:pt x="1356" y="579"/>
                    </a:lnTo>
                    <a:lnTo>
                      <a:pt x="1357" y="582"/>
                    </a:lnTo>
                    <a:lnTo>
                      <a:pt x="1359" y="584"/>
                    </a:lnTo>
                    <a:lnTo>
                      <a:pt x="1361" y="586"/>
                    </a:lnTo>
                    <a:lnTo>
                      <a:pt x="1360" y="589"/>
                    </a:lnTo>
                    <a:lnTo>
                      <a:pt x="1359" y="591"/>
                    </a:lnTo>
                    <a:lnTo>
                      <a:pt x="1356" y="593"/>
                    </a:lnTo>
                    <a:lnTo>
                      <a:pt x="1354" y="595"/>
                    </a:lnTo>
                    <a:lnTo>
                      <a:pt x="1354" y="597"/>
                    </a:lnTo>
                    <a:lnTo>
                      <a:pt x="1356" y="597"/>
                    </a:lnTo>
                    <a:lnTo>
                      <a:pt x="1356" y="598"/>
                    </a:lnTo>
                    <a:lnTo>
                      <a:pt x="1356" y="599"/>
                    </a:lnTo>
                    <a:lnTo>
                      <a:pt x="1356" y="600"/>
                    </a:lnTo>
                    <a:lnTo>
                      <a:pt x="1355" y="601"/>
                    </a:lnTo>
                    <a:lnTo>
                      <a:pt x="1354" y="601"/>
                    </a:lnTo>
                    <a:lnTo>
                      <a:pt x="1354" y="600"/>
                    </a:lnTo>
                    <a:lnTo>
                      <a:pt x="1354" y="599"/>
                    </a:lnTo>
                    <a:lnTo>
                      <a:pt x="1353" y="598"/>
                    </a:lnTo>
                    <a:lnTo>
                      <a:pt x="1354" y="597"/>
                    </a:lnTo>
                    <a:lnTo>
                      <a:pt x="1354" y="596"/>
                    </a:lnTo>
                    <a:lnTo>
                      <a:pt x="1354" y="595"/>
                    </a:lnTo>
                    <a:lnTo>
                      <a:pt x="1352" y="595"/>
                    </a:lnTo>
                    <a:lnTo>
                      <a:pt x="1351" y="596"/>
                    </a:lnTo>
                    <a:lnTo>
                      <a:pt x="1350" y="597"/>
                    </a:lnTo>
                    <a:lnTo>
                      <a:pt x="1350" y="598"/>
                    </a:lnTo>
                    <a:lnTo>
                      <a:pt x="1349" y="602"/>
                    </a:lnTo>
                    <a:lnTo>
                      <a:pt x="1346" y="605"/>
                    </a:lnTo>
                    <a:lnTo>
                      <a:pt x="1344" y="609"/>
                    </a:lnTo>
                    <a:lnTo>
                      <a:pt x="1343" y="613"/>
                    </a:lnTo>
                    <a:lnTo>
                      <a:pt x="1341" y="616"/>
                    </a:lnTo>
                    <a:lnTo>
                      <a:pt x="1341" y="619"/>
                    </a:lnTo>
                    <a:lnTo>
                      <a:pt x="1343" y="623"/>
                    </a:lnTo>
                    <a:lnTo>
                      <a:pt x="1348" y="626"/>
                    </a:lnTo>
                    <a:lnTo>
                      <a:pt x="1345" y="627"/>
                    </a:lnTo>
                    <a:lnTo>
                      <a:pt x="1343" y="630"/>
                    </a:lnTo>
                    <a:lnTo>
                      <a:pt x="1341" y="633"/>
                    </a:lnTo>
                    <a:lnTo>
                      <a:pt x="1338" y="635"/>
                    </a:lnTo>
                    <a:lnTo>
                      <a:pt x="1341" y="637"/>
                    </a:lnTo>
                    <a:lnTo>
                      <a:pt x="1342" y="639"/>
                    </a:lnTo>
                    <a:lnTo>
                      <a:pt x="1342" y="642"/>
                    </a:lnTo>
                    <a:lnTo>
                      <a:pt x="1341" y="644"/>
                    </a:lnTo>
                    <a:lnTo>
                      <a:pt x="1340" y="648"/>
                    </a:lnTo>
                    <a:lnTo>
                      <a:pt x="1337" y="651"/>
                    </a:lnTo>
                    <a:lnTo>
                      <a:pt x="1335" y="653"/>
                    </a:lnTo>
                    <a:lnTo>
                      <a:pt x="1333" y="655"/>
                    </a:lnTo>
                    <a:lnTo>
                      <a:pt x="1330" y="658"/>
                    </a:lnTo>
                    <a:lnTo>
                      <a:pt x="1328" y="661"/>
                    </a:lnTo>
                    <a:lnTo>
                      <a:pt x="1327" y="663"/>
                    </a:lnTo>
                    <a:lnTo>
                      <a:pt x="1327" y="668"/>
                    </a:lnTo>
                    <a:lnTo>
                      <a:pt x="1323" y="671"/>
                    </a:lnTo>
                    <a:lnTo>
                      <a:pt x="1320" y="675"/>
                    </a:lnTo>
                    <a:lnTo>
                      <a:pt x="1318" y="678"/>
                    </a:lnTo>
                    <a:lnTo>
                      <a:pt x="1314" y="680"/>
                    </a:lnTo>
                    <a:lnTo>
                      <a:pt x="1313" y="686"/>
                    </a:lnTo>
                    <a:lnTo>
                      <a:pt x="1311" y="693"/>
                    </a:lnTo>
                    <a:lnTo>
                      <a:pt x="1309" y="698"/>
                    </a:lnTo>
                    <a:lnTo>
                      <a:pt x="1302" y="700"/>
                    </a:lnTo>
                    <a:lnTo>
                      <a:pt x="1298" y="704"/>
                    </a:lnTo>
                    <a:lnTo>
                      <a:pt x="1298" y="710"/>
                    </a:lnTo>
                    <a:lnTo>
                      <a:pt x="1298" y="716"/>
                    </a:lnTo>
                    <a:lnTo>
                      <a:pt x="1293" y="721"/>
                    </a:lnTo>
                    <a:lnTo>
                      <a:pt x="1291" y="725"/>
                    </a:lnTo>
                    <a:lnTo>
                      <a:pt x="1289" y="729"/>
                    </a:lnTo>
                    <a:lnTo>
                      <a:pt x="1286" y="732"/>
                    </a:lnTo>
                    <a:lnTo>
                      <a:pt x="1283" y="736"/>
                    </a:lnTo>
                    <a:lnTo>
                      <a:pt x="1280" y="740"/>
                    </a:lnTo>
                    <a:lnTo>
                      <a:pt x="1279" y="745"/>
                    </a:lnTo>
                    <a:lnTo>
                      <a:pt x="1278" y="749"/>
                    </a:lnTo>
                    <a:lnTo>
                      <a:pt x="1278" y="755"/>
                    </a:lnTo>
                    <a:lnTo>
                      <a:pt x="1274" y="760"/>
                    </a:lnTo>
                    <a:lnTo>
                      <a:pt x="1272" y="765"/>
                    </a:lnTo>
                    <a:lnTo>
                      <a:pt x="1272" y="770"/>
                    </a:lnTo>
                    <a:lnTo>
                      <a:pt x="1268" y="775"/>
                    </a:lnTo>
                    <a:lnTo>
                      <a:pt x="1268" y="780"/>
                    </a:lnTo>
                    <a:lnTo>
                      <a:pt x="1266" y="785"/>
                    </a:lnTo>
                    <a:lnTo>
                      <a:pt x="1263" y="790"/>
                    </a:lnTo>
                    <a:lnTo>
                      <a:pt x="1259" y="792"/>
                    </a:lnTo>
                    <a:lnTo>
                      <a:pt x="1254" y="794"/>
                    </a:lnTo>
                    <a:lnTo>
                      <a:pt x="1252" y="798"/>
                    </a:lnTo>
                    <a:lnTo>
                      <a:pt x="1249" y="802"/>
                    </a:lnTo>
                    <a:lnTo>
                      <a:pt x="1244" y="798"/>
                    </a:lnTo>
                    <a:lnTo>
                      <a:pt x="1242" y="799"/>
                    </a:lnTo>
                    <a:lnTo>
                      <a:pt x="1242" y="802"/>
                    </a:lnTo>
                    <a:lnTo>
                      <a:pt x="1243" y="804"/>
                    </a:lnTo>
                    <a:lnTo>
                      <a:pt x="1243" y="806"/>
                    </a:lnTo>
                    <a:lnTo>
                      <a:pt x="1241" y="808"/>
                    </a:lnTo>
                    <a:lnTo>
                      <a:pt x="1238" y="811"/>
                    </a:lnTo>
                    <a:lnTo>
                      <a:pt x="1236" y="813"/>
                    </a:lnTo>
                    <a:lnTo>
                      <a:pt x="1233" y="816"/>
                    </a:lnTo>
                    <a:lnTo>
                      <a:pt x="1231" y="819"/>
                    </a:lnTo>
                    <a:lnTo>
                      <a:pt x="1230" y="822"/>
                    </a:lnTo>
                    <a:lnTo>
                      <a:pt x="1231" y="825"/>
                    </a:lnTo>
                    <a:lnTo>
                      <a:pt x="1234" y="829"/>
                    </a:lnTo>
                    <a:lnTo>
                      <a:pt x="1229" y="832"/>
                    </a:lnTo>
                    <a:lnTo>
                      <a:pt x="1225" y="833"/>
                    </a:lnTo>
                    <a:lnTo>
                      <a:pt x="1220" y="834"/>
                    </a:lnTo>
                    <a:lnTo>
                      <a:pt x="1217" y="838"/>
                    </a:lnTo>
                    <a:lnTo>
                      <a:pt x="1216" y="843"/>
                    </a:lnTo>
                    <a:lnTo>
                      <a:pt x="1214" y="850"/>
                    </a:lnTo>
                    <a:lnTo>
                      <a:pt x="1212" y="856"/>
                    </a:lnTo>
                    <a:lnTo>
                      <a:pt x="1210" y="861"/>
                    </a:lnTo>
                    <a:lnTo>
                      <a:pt x="1209" y="867"/>
                    </a:lnTo>
                    <a:lnTo>
                      <a:pt x="1207" y="873"/>
                    </a:lnTo>
                    <a:lnTo>
                      <a:pt x="1205" y="878"/>
                    </a:lnTo>
                    <a:lnTo>
                      <a:pt x="1201" y="884"/>
                    </a:lnTo>
                    <a:lnTo>
                      <a:pt x="1198" y="884"/>
                    </a:lnTo>
                    <a:lnTo>
                      <a:pt x="1195" y="884"/>
                    </a:lnTo>
                    <a:lnTo>
                      <a:pt x="1192" y="886"/>
                    </a:lnTo>
                    <a:lnTo>
                      <a:pt x="1190" y="889"/>
                    </a:lnTo>
                    <a:lnTo>
                      <a:pt x="1188" y="893"/>
                    </a:lnTo>
                    <a:lnTo>
                      <a:pt x="1184" y="895"/>
                    </a:lnTo>
                    <a:lnTo>
                      <a:pt x="1180" y="897"/>
                    </a:lnTo>
                    <a:lnTo>
                      <a:pt x="1175" y="898"/>
                    </a:lnTo>
                    <a:lnTo>
                      <a:pt x="1171" y="897"/>
                    </a:lnTo>
                    <a:lnTo>
                      <a:pt x="1166" y="896"/>
                    </a:lnTo>
                    <a:lnTo>
                      <a:pt x="1162" y="895"/>
                    </a:lnTo>
                    <a:lnTo>
                      <a:pt x="1158" y="892"/>
                    </a:lnTo>
                    <a:lnTo>
                      <a:pt x="1153" y="891"/>
                    </a:lnTo>
                    <a:lnTo>
                      <a:pt x="1149" y="890"/>
                    </a:lnTo>
                    <a:lnTo>
                      <a:pt x="1145" y="888"/>
                    </a:lnTo>
                    <a:lnTo>
                      <a:pt x="1143" y="884"/>
                    </a:lnTo>
                    <a:lnTo>
                      <a:pt x="1139" y="890"/>
                    </a:lnTo>
                    <a:lnTo>
                      <a:pt x="1136" y="897"/>
                    </a:lnTo>
                    <a:lnTo>
                      <a:pt x="1132" y="901"/>
                    </a:lnTo>
                    <a:lnTo>
                      <a:pt x="1124" y="899"/>
                    </a:lnTo>
                    <a:lnTo>
                      <a:pt x="1119" y="901"/>
                    </a:lnTo>
                    <a:lnTo>
                      <a:pt x="1117" y="903"/>
                    </a:lnTo>
                    <a:lnTo>
                      <a:pt x="1113" y="905"/>
                    </a:lnTo>
                    <a:lnTo>
                      <a:pt x="1111" y="901"/>
                    </a:lnTo>
                    <a:lnTo>
                      <a:pt x="1108" y="899"/>
                    </a:lnTo>
                    <a:lnTo>
                      <a:pt x="1105" y="897"/>
                    </a:lnTo>
                    <a:lnTo>
                      <a:pt x="1102" y="896"/>
                    </a:lnTo>
                    <a:lnTo>
                      <a:pt x="1098" y="895"/>
                    </a:lnTo>
                    <a:lnTo>
                      <a:pt x="1096" y="894"/>
                    </a:lnTo>
                    <a:lnTo>
                      <a:pt x="1092" y="893"/>
                    </a:lnTo>
                    <a:lnTo>
                      <a:pt x="1089" y="893"/>
                    </a:lnTo>
                    <a:lnTo>
                      <a:pt x="1085" y="895"/>
                    </a:lnTo>
                    <a:lnTo>
                      <a:pt x="1083" y="893"/>
                    </a:lnTo>
                    <a:lnTo>
                      <a:pt x="1081" y="893"/>
                    </a:lnTo>
                    <a:lnTo>
                      <a:pt x="1078" y="893"/>
                    </a:lnTo>
                    <a:lnTo>
                      <a:pt x="1076" y="888"/>
                    </a:lnTo>
                    <a:lnTo>
                      <a:pt x="1076" y="886"/>
                    </a:lnTo>
                    <a:lnTo>
                      <a:pt x="1076" y="884"/>
                    </a:lnTo>
                    <a:lnTo>
                      <a:pt x="1075" y="881"/>
                    </a:lnTo>
                    <a:lnTo>
                      <a:pt x="1074" y="879"/>
                    </a:lnTo>
                    <a:lnTo>
                      <a:pt x="1071" y="882"/>
                    </a:lnTo>
                    <a:lnTo>
                      <a:pt x="1069" y="887"/>
                    </a:lnTo>
                    <a:lnTo>
                      <a:pt x="1066" y="890"/>
                    </a:lnTo>
                    <a:lnTo>
                      <a:pt x="1062" y="886"/>
                    </a:lnTo>
                    <a:lnTo>
                      <a:pt x="1061" y="886"/>
                    </a:lnTo>
                    <a:lnTo>
                      <a:pt x="1060" y="886"/>
                    </a:lnTo>
                    <a:lnTo>
                      <a:pt x="1059" y="885"/>
                    </a:lnTo>
                    <a:lnTo>
                      <a:pt x="1057" y="887"/>
                    </a:lnTo>
                    <a:lnTo>
                      <a:pt x="1057" y="890"/>
                    </a:lnTo>
                    <a:lnTo>
                      <a:pt x="1056" y="893"/>
                    </a:lnTo>
                    <a:lnTo>
                      <a:pt x="1053" y="893"/>
                    </a:lnTo>
                    <a:lnTo>
                      <a:pt x="1050" y="888"/>
                    </a:lnTo>
                    <a:lnTo>
                      <a:pt x="1050" y="884"/>
                    </a:lnTo>
                    <a:lnTo>
                      <a:pt x="1049" y="881"/>
                    </a:lnTo>
                    <a:lnTo>
                      <a:pt x="1046" y="879"/>
                    </a:lnTo>
                    <a:lnTo>
                      <a:pt x="1044" y="880"/>
                    </a:lnTo>
                    <a:lnTo>
                      <a:pt x="1043" y="880"/>
                    </a:lnTo>
                    <a:lnTo>
                      <a:pt x="1042" y="881"/>
                    </a:lnTo>
                    <a:lnTo>
                      <a:pt x="1039" y="881"/>
                    </a:lnTo>
                    <a:lnTo>
                      <a:pt x="1036" y="878"/>
                    </a:lnTo>
                    <a:lnTo>
                      <a:pt x="1035" y="875"/>
                    </a:lnTo>
                    <a:lnTo>
                      <a:pt x="1034" y="872"/>
                    </a:lnTo>
                    <a:lnTo>
                      <a:pt x="1034" y="869"/>
                    </a:lnTo>
                    <a:lnTo>
                      <a:pt x="1034" y="865"/>
                    </a:lnTo>
                    <a:lnTo>
                      <a:pt x="1034" y="862"/>
                    </a:lnTo>
                    <a:lnTo>
                      <a:pt x="1033" y="859"/>
                    </a:lnTo>
                    <a:lnTo>
                      <a:pt x="1029" y="856"/>
                    </a:lnTo>
                    <a:lnTo>
                      <a:pt x="1029" y="851"/>
                    </a:lnTo>
                    <a:lnTo>
                      <a:pt x="1028" y="846"/>
                    </a:lnTo>
                    <a:lnTo>
                      <a:pt x="1027" y="841"/>
                    </a:lnTo>
                    <a:lnTo>
                      <a:pt x="1025" y="836"/>
                    </a:lnTo>
                    <a:lnTo>
                      <a:pt x="1022" y="833"/>
                    </a:lnTo>
                    <a:lnTo>
                      <a:pt x="1019" y="832"/>
                    </a:lnTo>
                    <a:lnTo>
                      <a:pt x="1016" y="830"/>
                    </a:lnTo>
                    <a:lnTo>
                      <a:pt x="1013" y="829"/>
                    </a:lnTo>
                    <a:lnTo>
                      <a:pt x="1015" y="825"/>
                    </a:lnTo>
                    <a:lnTo>
                      <a:pt x="1018" y="822"/>
                    </a:lnTo>
                    <a:lnTo>
                      <a:pt x="1022" y="819"/>
                    </a:lnTo>
                    <a:lnTo>
                      <a:pt x="1020" y="813"/>
                    </a:lnTo>
                    <a:lnTo>
                      <a:pt x="1019" y="811"/>
                    </a:lnTo>
                    <a:lnTo>
                      <a:pt x="1018" y="807"/>
                    </a:lnTo>
                    <a:lnTo>
                      <a:pt x="1017" y="805"/>
                    </a:lnTo>
                    <a:lnTo>
                      <a:pt x="1017" y="802"/>
                    </a:lnTo>
                    <a:lnTo>
                      <a:pt x="1021" y="797"/>
                    </a:lnTo>
                    <a:lnTo>
                      <a:pt x="1025" y="794"/>
                    </a:lnTo>
                    <a:lnTo>
                      <a:pt x="1025" y="790"/>
                    </a:lnTo>
                    <a:lnTo>
                      <a:pt x="1025" y="784"/>
                    </a:lnTo>
                    <a:lnTo>
                      <a:pt x="1021" y="783"/>
                    </a:lnTo>
                    <a:lnTo>
                      <a:pt x="1018" y="783"/>
                    </a:lnTo>
                    <a:lnTo>
                      <a:pt x="1015" y="781"/>
                    </a:lnTo>
                    <a:lnTo>
                      <a:pt x="1016" y="779"/>
                    </a:lnTo>
                    <a:lnTo>
                      <a:pt x="1020" y="777"/>
                    </a:lnTo>
                    <a:lnTo>
                      <a:pt x="1023" y="774"/>
                    </a:lnTo>
                    <a:lnTo>
                      <a:pt x="1023" y="772"/>
                    </a:lnTo>
                    <a:lnTo>
                      <a:pt x="1017" y="773"/>
                    </a:lnTo>
                    <a:lnTo>
                      <a:pt x="1016" y="773"/>
                    </a:lnTo>
                    <a:lnTo>
                      <a:pt x="1016" y="772"/>
                    </a:lnTo>
                    <a:lnTo>
                      <a:pt x="1016" y="770"/>
                    </a:lnTo>
                    <a:lnTo>
                      <a:pt x="1016" y="769"/>
                    </a:lnTo>
                    <a:lnTo>
                      <a:pt x="1019" y="766"/>
                    </a:lnTo>
                    <a:lnTo>
                      <a:pt x="1020" y="762"/>
                    </a:lnTo>
                    <a:lnTo>
                      <a:pt x="1021" y="759"/>
                    </a:lnTo>
                    <a:lnTo>
                      <a:pt x="1020" y="754"/>
                    </a:lnTo>
                    <a:lnTo>
                      <a:pt x="1020" y="750"/>
                    </a:lnTo>
                    <a:lnTo>
                      <a:pt x="1020" y="745"/>
                    </a:lnTo>
                    <a:lnTo>
                      <a:pt x="1021" y="742"/>
                    </a:lnTo>
                    <a:lnTo>
                      <a:pt x="1025" y="739"/>
                    </a:lnTo>
                    <a:lnTo>
                      <a:pt x="1025" y="736"/>
                    </a:lnTo>
                    <a:lnTo>
                      <a:pt x="1024" y="734"/>
                    </a:lnTo>
                    <a:lnTo>
                      <a:pt x="1022" y="731"/>
                    </a:lnTo>
                    <a:lnTo>
                      <a:pt x="1022" y="729"/>
                    </a:lnTo>
                    <a:lnTo>
                      <a:pt x="1024" y="727"/>
                    </a:lnTo>
                    <a:lnTo>
                      <a:pt x="1026" y="725"/>
                    </a:lnTo>
                    <a:lnTo>
                      <a:pt x="1027" y="723"/>
                    </a:lnTo>
                    <a:lnTo>
                      <a:pt x="1025" y="721"/>
                    </a:lnTo>
                    <a:lnTo>
                      <a:pt x="1020" y="721"/>
                    </a:lnTo>
                    <a:lnTo>
                      <a:pt x="1018" y="723"/>
                    </a:lnTo>
                    <a:lnTo>
                      <a:pt x="1016" y="726"/>
                    </a:lnTo>
                    <a:lnTo>
                      <a:pt x="1013" y="730"/>
                    </a:lnTo>
                    <a:lnTo>
                      <a:pt x="1011" y="733"/>
                    </a:lnTo>
                    <a:lnTo>
                      <a:pt x="1008" y="735"/>
                    </a:lnTo>
                    <a:lnTo>
                      <a:pt x="1005" y="736"/>
                    </a:lnTo>
                    <a:lnTo>
                      <a:pt x="1001" y="736"/>
                    </a:lnTo>
                    <a:lnTo>
                      <a:pt x="1000" y="740"/>
                    </a:lnTo>
                    <a:lnTo>
                      <a:pt x="1001" y="744"/>
                    </a:lnTo>
                    <a:lnTo>
                      <a:pt x="1001" y="748"/>
                    </a:lnTo>
                    <a:lnTo>
                      <a:pt x="998" y="751"/>
                    </a:lnTo>
                    <a:lnTo>
                      <a:pt x="997" y="757"/>
                    </a:lnTo>
                    <a:lnTo>
                      <a:pt x="994" y="761"/>
                    </a:lnTo>
                    <a:lnTo>
                      <a:pt x="992" y="766"/>
                    </a:lnTo>
                    <a:lnTo>
                      <a:pt x="990" y="771"/>
                    </a:lnTo>
                    <a:lnTo>
                      <a:pt x="983" y="775"/>
                    </a:lnTo>
                    <a:lnTo>
                      <a:pt x="981" y="780"/>
                    </a:lnTo>
                    <a:lnTo>
                      <a:pt x="979" y="785"/>
                    </a:lnTo>
                    <a:lnTo>
                      <a:pt x="972" y="788"/>
                    </a:lnTo>
                    <a:lnTo>
                      <a:pt x="969" y="793"/>
                    </a:lnTo>
                    <a:lnTo>
                      <a:pt x="969" y="798"/>
                    </a:lnTo>
                    <a:lnTo>
                      <a:pt x="968" y="804"/>
                    </a:lnTo>
                    <a:lnTo>
                      <a:pt x="964" y="808"/>
                    </a:lnTo>
                    <a:lnTo>
                      <a:pt x="964" y="813"/>
                    </a:lnTo>
                    <a:lnTo>
                      <a:pt x="962" y="816"/>
                    </a:lnTo>
                    <a:lnTo>
                      <a:pt x="958" y="818"/>
                    </a:lnTo>
                    <a:lnTo>
                      <a:pt x="953" y="818"/>
                    </a:lnTo>
                    <a:lnTo>
                      <a:pt x="949" y="815"/>
                    </a:lnTo>
                    <a:lnTo>
                      <a:pt x="945" y="813"/>
                    </a:lnTo>
                    <a:lnTo>
                      <a:pt x="939" y="811"/>
                    </a:lnTo>
                    <a:lnTo>
                      <a:pt x="934" y="811"/>
                    </a:lnTo>
                    <a:lnTo>
                      <a:pt x="932" y="809"/>
                    </a:lnTo>
                    <a:lnTo>
                      <a:pt x="930" y="807"/>
                    </a:lnTo>
                    <a:lnTo>
                      <a:pt x="928" y="807"/>
                    </a:lnTo>
                    <a:lnTo>
                      <a:pt x="926" y="807"/>
                    </a:lnTo>
                    <a:lnTo>
                      <a:pt x="926" y="812"/>
                    </a:lnTo>
                    <a:lnTo>
                      <a:pt x="930" y="814"/>
                    </a:lnTo>
                    <a:lnTo>
                      <a:pt x="935" y="816"/>
                    </a:lnTo>
                    <a:lnTo>
                      <a:pt x="938" y="820"/>
                    </a:lnTo>
                    <a:lnTo>
                      <a:pt x="938" y="826"/>
                    </a:lnTo>
                    <a:lnTo>
                      <a:pt x="939" y="827"/>
                    </a:lnTo>
                    <a:lnTo>
                      <a:pt x="941" y="826"/>
                    </a:lnTo>
                    <a:lnTo>
                      <a:pt x="943" y="824"/>
                    </a:lnTo>
                    <a:lnTo>
                      <a:pt x="944" y="822"/>
                    </a:lnTo>
                    <a:lnTo>
                      <a:pt x="946" y="820"/>
                    </a:lnTo>
                    <a:lnTo>
                      <a:pt x="949" y="820"/>
                    </a:lnTo>
                    <a:lnTo>
                      <a:pt x="953" y="822"/>
                    </a:lnTo>
                    <a:lnTo>
                      <a:pt x="953" y="826"/>
                    </a:lnTo>
                    <a:lnTo>
                      <a:pt x="952" y="829"/>
                    </a:lnTo>
                    <a:lnTo>
                      <a:pt x="948" y="831"/>
                    </a:lnTo>
                    <a:lnTo>
                      <a:pt x="945" y="832"/>
                    </a:lnTo>
                    <a:lnTo>
                      <a:pt x="943" y="833"/>
                    </a:lnTo>
                    <a:lnTo>
                      <a:pt x="941" y="832"/>
                    </a:lnTo>
                    <a:lnTo>
                      <a:pt x="940" y="831"/>
                    </a:lnTo>
                    <a:lnTo>
                      <a:pt x="939" y="829"/>
                    </a:lnTo>
                    <a:lnTo>
                      <a:pt x="936" y="831"/>
                    </a:lnTo>
                    <a:lnTo>
                      <a:pt x="934" y="833"/>
                    </a:lnTo>
                    <a:lnTo>
                      <a:pt x="931" y="835"/>
                    </a:lnTo>
                    <a:lnTo>
                      <a:pt x="927" y="836"/>
                    </a:lnTo>
                    <a:lnTo>
                      <a:pt x="927" y="840"/>
                    </a:lnTo>
                    <a:lnTo>
                      <a:pt x="924" y="843"/>
                    </a:lnTo>
                    <a:lnTo>
                      <a:pt x="920" y="846"/>
                    </a:lnTo>
                    <a:lnTo>
                      <a:pt x="919" y="850"/>
                    </a:lnTo>
                    <a:lnTo>
                      <a:pt x="916" y="852"/>
                    </a:lnTo>
                    <a:lnTo>
                      <a:pt x="911" y="855"/>
                    </a:lnTo>
                    <a:lnTo>
                      <a:pt x="909" y="858"/>
                    </a:lnTo>
                    <a:lnTo>
                      <a:pt x="910" y="863"/>
                    </a:lnTo>
                    <a:lnTo>
                      <a:pt x="915" y="865"/>
                    </a:lnTo>
                    <a:lnTo>
                      <a:pt x="916" y="867"/>
                    </a:lnTo>
                    <a:lnTo>
                      <a:pt x="918" y="871"/>
                    </a:lnTo>
                    <a:lnTo>
                      <a:pt x="921" y="874"/>
                    </a:lnTo>
                    <a:lnTo>
                      <a:pt x="919" y="879"/>
                    </a:lnTo>
                    <a:lnTo>
                      <a:pt x="915" y="880"/>
                    </a:lnTo>
                    <a:lnTo>
                      <a:pt x="910" y="882"/>
                    </a:lnTo>
                    <a:lnTo>
                      <a:pt x="911" y="887"/>
                    </a:lnTo>
                    <a:lnTo>
                      <a:pt x="910" y="893"/>
                    </a:lnTo>
                    <a:lnTo>
                      <a:pt x="908" y="896"/>
                    </a:lnTo>
                    <a:lnTo>
                      <a:pt x="904" y="901"/>
                    </a:lnTo>
                    <a:lnTo>
                      <a:pt x="904" y="905"/>
                    </a:lnTo>
                    <a:lnTo>
                      <a:pt x="901" y="906"/>
                    </a:lnTo>
                    <a:lnTo>
                      <a:pt x="897" y="910"/>
                    </a:lnTo>
                    <a:lnTo>
                      <a:pt x="893" y="912"/>
                    </a:lnTo>
                    <a:lnTo>
                      <a:pt x="890" y="913"/>
                    </a:lnTo>
                    <a:lnTo>
                      <a:pt x="891" y="914"/>
                    </a:lnTo>
                    <a:lnTo>
                      <a:pt x="892" y="914"/>
                    </a:lnTo>
                    <a:lnTo>
                      <a:pt x="893" y="914"/>
                    </a:lnTo>
                    <a:lnTo>
                      <a:pt x="894" y="915"/>
                    </a:lnTo>
                    <a:lnTo>
                      <a:pt x="894" y="917"/>
                    </a:lnTo>
                    <a:lnTo>
                      <a:pt x="894" y="920"/>
                    </a:lnTo>
                    <a:lnTo>
                      <a:pt x="894" y="921"/>
                    </a:lnTo>
                    <a:lnTo>
                      <a:pt x="891" y="924"/>
                    </a:lnTo>
                    <a:lnTo>
                      <a:pt x="890" y="929"/>
                    </a:lnTo>
                    <a:lnTo>
                      <a:pt x="889" y="931"/>
                    </a:lnTo>
                    <a:lnTo>
                      <a:pt x="884" y="932"/>
                    </a:lnTo>
                    <a:lnTo>
                      <a:pt x="884" y="940"/>
                    </a:lnTo>
                    <a:lnTo>
                      <a:pt x="879" y="946"/>
                    </a:lnTo>
                    <a:lnTo>
                      <a:pt x="872" y="948"/>
                    </a:lnTo>
                    <a:lnTo>
                      <a:pt x="866" y="952"/>
                    </a:lnTo>
                    <a:lnTo>
                      <a:pt x="862" y="952"/>
                    </a:lnTo>
                    <a:lnTo>
                      <a:pt x="861" y="956"/>
                    </a:lnTo>
                    <a:lnTo>
                      <a:pt x="861" y="960"/>
                    </a:lnTo>
                    <a:lnTo>
                      <a:pt x="859" y="964"/>
                    </a:lnTo>
                    <a:lnTo>
                      <a:pt x="859" y="970"/>
                    </a:lnTo>
                    <a:lnTo>
                      <a:pt x="856" y="974"/>
                    </a:lnTo>
                    <a:lnTo>
                      <a:pt x="852" y="978"/>
                    </a:lnTo>
                    <a:lnTo>
                      <a:pt x="848" y="982"/>
                    </a:lnTo>
                    <a:lnTo>
                      <a:pt x="850" y="983"/>
                    </a:lnTo>
                    <a:lnTo>
                      <a:pt x="852" y="983"/>
                    </a:lnTo>
                    <a:lnTo>
                      <a:pt x="852" y="985"/>
                    </a:lnTo>
                    <a:lnTo>
                      <a:pt x="852" y="987"/>
                    </a:lnTo>
                    <a:lnTo>
                      <a:pt x="849" y="987"/>
                    </a:lnTo>
                    <a:lnTo>
                      <a:pt x="846" y="989"/>
                    </a:lnTo>
                    <a:lnTo>
                      <a:pt x="845" y="993"/>
                    </a:lnTo>
                    <a:lnTo>
                      <a:pt x="843" y="995"/>
                    </a:lnTo>
                    <a:lnTo>
                      <a:pt x="842" y="1000"/>
                    </a:lnTo>
                    <a:lnTo>
                      <a:pt x="840" y="1003"/>
                    </a:lnTo>
                    <a:lnTo>
                      <a:pt x="839" y="1006"/>
                    </a:lnTo>
                    <a:lnTo>
                      <a:pt x="841" y="1011"/>
                    </a:lnTo>
                    <a:lnTo>
                      <a:pt x="840" y="1016"/>
                    </a:lnTo>
                    <a:lnTo>
                      <a:pt x="839" y="1021"/>
                    </a:lnTo>
                    <a:lnTo>
                      <a:pt x="837" y="1025"/>
                    </a:lnTo>
                    <a:lnTo>
                      <a:pt x="835" y="1031"/>
                    </a:lnTo>
                    <a:lnTo>
                      <a:pt x="833" y="1036"/>
                    </a:lnTo>
                    <a:lnTo>
                      <a:pt x="830" y="1041"/>
                    </a:lnTo>
                    <a:lnTo>
                      <a:pt x="826" y="1046"/>
                    </a:lnTo>
                    <a:lnTo>
                      <a:pt x="822" y="1049"/>
                    </a:lnTo>
                    <a:lnTo>
                      <a:pt x="824" y="1053"/>
                    </a:lnTo>
                    <a:lnTo>
                      <a:pt x="821" y="1053"/>
                    </a:lnTo>
                    <a:lnTo>
                      <a:pt x="816" y="1052"/>
                    </a:lnTo>
                    <a:lnTo>
                      <a:pt x="812" y="1052"/>
                    </a:lnTo>
                    <a:lnTo>
                      <a:pt x="811" y="1052"/>
                    </a:lnTo>
                    <a:lnTo>
                      <a:pt x="810" y="1052"/>
                    </a:lnTo>
                    <a:lnTo>
                      <a:pt x="810" y="1056"/>
                    </a:lnTo>
                    <a:lnTo>
                      <a:pt x="811" y="1060"/>
                    </a:lnTo>
                    <a:lnTo>
                      <a:pt x="811" y="1064"/>
                    </a:lnTo>
                    <a:lnTo>
                      <a:pt x="811" y="1068"/>
                    </a:lnTo>
                    <a:lnTo>
                      <a:pt x="810" y="1073"/>
                    </a:lnTo>
                    <a:lnTo>
                      <a:pt x="809" y="1076"/>
                    </a:lnTo>
                    <a:lnTo>
                      <a:pt x="807" y="1079"/>
                    </a:lnTo>
                    <a:lnTo>
                      <a:pt x="805" y="1083"/>
                    </a:lnTo>
                    <a:lnTo>
                      <a:pt x="805" y="1086"/>
                    </a:lnTo>
                    <a:lnTo>
                      <a:pt x="805" y="1092"/>
                    </a:lnTo>
                    <a:lnTo>
                      <a:pt x="804" y="1095"/>
                    </a:lnTo>
                    <a:lnTo>
                      <a:pt x="800" y="1096"/>
                    </a:lnTo>
                    <a:lnTo>
                      <a:pt x="798" y="1100"/>
                    </a:lnTo>
                    <a:lnTo>
                      <a:pt x="798" y="1105"/>
                    </a:lnTo>
                    <a:lnTo>
                      <a:pt x="797" y="1110"/>
                    </a:lnTo>
                    <a:lnTo>
                      <a:pt x="792" y="1111"/>
                    </a:lnTo>
                    <a:lnTo>
                      <a:pt x="792" y="1115"/>
                    </a:lnTo>
                    <a:lnTo>
                      <a:pt x="791" y="1120"/>
                    </a:lnTo>
                    <a:lnTo>
                      <a:pt x="790" y="1124"/>
                    </a:lnTo>
                    <a:lnTo>
                      <a:pt x="788" y="1128"/>
                    </a:lnTo>
                    <a:lnTo>
                      <a:pt x="786" y="1132"/>
                    </a:lnTo>
                    <a:lnTo>
                      <a:pt x="784" y="1137"/>
                    </a:lnTo>
                    <a:lnTo>
                      <a:pt x="783" y="1141"/>
                    </a:lnTo>
                    <a:lnTo>
                      <a:pt x="782" y="1145"/>
                    </a:lnTo>
                    <a:lnTo>
                      <a:pt x="780" y="1146"/>
                    </a:lnTo>
                    <a:lnTo>
                      <a:pt x="777" y="1147"/>
                    </a:lnTo>
                    <a:lnTo>
                      <a:pt x="776" y="1149"/>
                    </a:lnTo>
                    <a:lnTo>
                      <a:pt x="775" y="1151"/>
                    </a:lnTo>
                    <a:lnTo>
                      <a:pt x="771" y="1156"/>
                    </a:lnTo>
                    <a:lnTo>
                      <a:pt x="766" y="1161"/>
                    </a:lnTo>
                    <a:lnTo>
                      <a:pt x="764" y="1167"/>
                    </a:lnTo>
                    <a:lnTo>
                      <a:pt x="764" y="1172"/>
                    </a:lnTo>
                    <a:lnTo>
                      <a:pt x="762" y="1177"/>
                    </a:lnTo>
                    <a:lnTo>
                      <a:pt x="764" y="1182"/>
                    </a:lnTo>
                    <a:lnTo>
                      <a:pt x="763" y="1186"/>
                    </a:lnTo>
                    <a:lnTo>
                      <a:pt x="755" y="1186"/>
                    </a:lnTo>
                    <a:lnTo>
                      <a:pt x="756" y="1184"/>
                    </a:lnTo>
                    <a:lnTo>
                      <a:pt x="758" y="1181"/>
                    </a:lnTo>
                    <a:lnTo>
                      <a:pt x="759" y="1178"/>
                    </a:lnTo>
                    <a:lnTo>
                      <a:pt x="757" y="1175"/>
                    </a:lnTo>
                    <a:lnTo>
                      <a:pt x="755" y="1175"/>
                    </a:lnTo>
                    <a:lnTo>
                      <a:pt x="754" y="1176"/>
                    </a:lnTo>
                    <a:lnTo>
                      <a:pt x="753" y="1177"/>
                    </a:lnTo>
                    <a:lnTo>
                      <a:pt x="752" y="1179"/>
                    </a:lnTo>
                    <a:lnTo>
                      <a:pt x="753" y="1184"/>
                    </a:lnTo>
                    <a:lnTo>
                      <a:pt x="753" y="1188"/>
                    </a:lnTo>
                    <a:lnTo>
                      <a:pt x="753" y="1193"/>
                    </a:lnTo>
                    <a:lnTo>
                      <a:pt x="757" y="1197"/>
                    </a:lnTo>
                    <a:lnTo>
                      <a:pt x="755" y="1201"/>
                    </a:lnTo>
                    <a:lnTo>
                      <a:pt x="754" y="1204"/>
                    </a:lnTo>
                    <a:lnTo>
                      <a:pt x="753" y="1208"/>
                    </a:lnTo>
                    <a:lnTo>
                      <a:pt x="751" y="1212"/>
                    </a:lnTo>
                    <a:lnTo>
                      <a:pt x="750" y="1215"/>
                    </a:lnTo>
                    <a:lnTo>
                      <a:pt x="749" y="1220"/>
                    </a:lnTo>
                    <a:lnTo>
                      <a:pt x="749" y="1223"/>
                    </a:lnTo>
                    <a:lnTo>
                      <a:pt x="749" y="1227"/>
                    </a:lnTo>
                    <a:lnTo>
                      <a:pt x="744" y="1229"/>
                    </a:lnTo>
                    <a:lnTo>
                      <a:pt x="739" y="1234"/>
                    </a:lnTo>
                    <a:lnTo>
                      <a:pt x="735" y="1238"/>
                    </a:lnTo>
                    <a:lnTo>
                      <a:pt x="728" y="1240"/>
                    </a:lnTo>
                    <a:lnTo>
                      <a:pt x="725" y="1244"/>
                    </a:lnTo>
                    <a:lnTo>
                      <a:pt x="725" y="1248"/>
                    </a:lnTo>
                    <a:lnTo>
                      <a:pt x="723" y="1254"/>
                    </a:lnTo>
                    <a:lnTo>
                      <a:pt x="720" y="1257"/>
                    </a:lnTo>
                    <a:lnTo>
                      <a:pt x="722" y="1264"/>
                    </a:lnTo>
                    <a:lnTo>
                      <a:pt x="721" y="1268"/>
                    </a:lnTo>
                    <a:lnTo>
                      <a:pt x="719" y="1272"/>
                    </a:lnTo>
                    <a:lnTo>
                      <a:pt x="714" y="1274"/>
                    </a:lnTo>
                    <a:lnTo>
                      <a:pt x="710" y="1277"/>
                    </a:lnTo>
                    <a:lnTo>
                      <a:pt x="708" y="1281"/>
                    </a:lnTo>
                    <a:lnTo>
                      <a:pt x="708" y="1284"/>
                    </a:lnTo>
                    <a:lnTo>
                      <a:pt x="710" y="1289"/>
                    </a:lnTo>
                    <a:lnTo>
                      <a:pt x="711" y="1291"/>
                    </a:lnTo>
                    <a:lnTo>
                      <a:pt x="712" y="1292"/>
                    </a:lnTo>
                    <a:lnTo>
                      <a:pt x="714" y="1293"/>
                    </a:lnTo>
                    <a:lnTo>
                      <a:pt x="713" y="1296"/>
                    </a:lnTo>
                    <a:lnTo>
                      <a:pt x="712" y="1300"/>
                    </a:lnTo>
                    <a:lnTo>
                      <a:pt x="711" y="1302"/>
                    </a:lnTo>
                    <a:lnTo>
                      <a:pt x="710" y="1306"/>
                    </a:lnTo>
                    <a:lnTo>
                      <a:pt x="710" y="1310"/>
                    </a:lnTo>
                    <a:lnTo>
                      <a:pt x="708" y="1313"/>
                    </a:lnTo>
                    <a:lnTo>
                      <a:pt x="707" y="1317"/>
                    </a:lnTo>
                    <a:lnTo>
                      <a:pt x="703" y="1319"/>
                    </a:lnTo>
                    <a:lnTo>
                      <a:pt x="700" y="1321"/>
                    </a:lnTo>
                    <a:lnTo>
                      <a:pt x="699" y="1321"/>
                    </a:lnTo>
                    <a:lnTo>
                      <a:pt x="697" y="1321"/>
                    </a:lnTo>
                    <a:lnTo>
                      <a:pt x="696" y="1322"/>
                    </a:lnTo>
                    <a:lnTo>
                      <a:pt x="694" y="1322"/>
                    </a:lnTo>
                    <a:lnTo>
                      <a:pt x="695" y="1326"/>
                    </a:lnTo>
                    <a:lnTo>
                      <a:pt x="698" y="1328"/>
                    </a:lnTo>
                    <a:lnTo>
                      <a:pt x="700" y="1332"/>
                    </a:lnTo>
                    <a:lnTo>
                      <a:pt x="700" y="1336"/>
                    </a:lnTo>
                    <a:lnTo>
                      <a:pt x="696" y="1338"/>
                    </a:lnTo>
                    <a:lnTo>
                      <a:pt x="693" y="1341"/>
                    </a:lnTo>
                    <a:lnTo>
                      <a:pt x="692" y="1345"/>
                    </a:lnTo>
                    <a:lnTo>
                      <a:pt x="691" y="1349"/>
                    </a:lnTo>
                    <a:lnTo>
                      <a:pt x="692" y="1353"/>
                    </a:lnTo>
                    <a:lnTo>
                      <a:pt x="693" y="1358"/>
                    </a:lnTo>
                    <a:lnTo>
                      <a:pt x="692" y="1362"/>
                    </a:lnTo>
                    <a:lnTo>
                      <a:pt x="689" y="1365"/>
                    </a:lnTo>
                    <a:lnTo>
                      <a:pt x="687" y="1365"/>
                    </a:lnTo>
                    <a:lnTo>
                      <a:pt x="686" y="1366"/>
                    </a:lnTo>
                    <a:lnTo>
                      <a:pt x="686" y="1367"/>
                    </a:lnTo>
                    <a:lnTo>
                      <a:pt x="686" y="1368"/>
                    </a:lnTo>
                    <a:lnTo>
                      <a:pt x="689" y="1371"/>
                    </a:lnTo>
                    <a:lnTo>
                      <a:pt x="690" y="1373"/>
                    </a:lnTo>
                    <a:lnTo>
                      <a:pt x="688" y="1373"/>
                    </a:lnTo>
                    <a:lnTo>
                      <a:pt x="684" y="1373"/>
                    </a:lnTo>
                    <a:lnTo>
                      <a:pt x="682" y="1373"/>
                    </a:lnTo>
                    <a:lnTo>
                      <a:pt x="680" y="1376"/>
                    </a:lnTo>
                    <a:lnTo>
                      <a:pt x="680" y="1380"/>
                    </a:lnTo>
                    <a:lnTo>
                      <a:pt x="680" y="1386"/>
                    </a:lnTo>
                    <a:lnTo>
                      <a:pt x="678" y="1390"/>
                    </a:lnTo>
                    <a:lnTo>
                      <a:pt x="677" y="1394"/>
                    </a:lnTo>
                    <a:lnTo>
                      <a:pt x="681" y="1399"/>
                    </a:lnTo>
                    <a:lnTo>
                      <a:pt x="679" y="1402"/>
                    </a:lnTo>
                    <a:lnTo>
                      <a:pt x="677" y="1407"/>
                    </a:lnTo>
                    <a:lnTo>
                      <a:pt x="675" y="1410"/>
                    </a:lnTo>
                    <a:lnTo>
                      <a:pt x="671" y="1411"/>
                    </a:lnTo>
                    <a:lnTo>
                      <a:pt x="671" y="1413"/>
                    </a:lnTo>
                    <a:lnTo>
                      <a:pt x="671" y="1416"/>
                    </a:lnTo>
                    <a:lnTo>
                      <a:pt x="672" y="1419"/>
                    </a:lnTo>
                    <a:lnTo>
                      <a:pt x="671" y="1422"/>
                    </a:lnTo>
                    <a:lnTo>
                      <a:pt x="667" y="1424"/>
                    </a:lnTo>
                    <a:lnTo>
                      <a:pt x="665" y="1428"/>
                    </a:lnTo>
                    <a:lnTo>
                      <a:pt x="664" y="1432"/>
                    </a:lnTo>
                    <a:lnTo>
                      <a:pt x="663" y="1437"/>
                    </a:lnTo>
                    <a:lnTo>
                      <a:pt x="658" y="1442"/>
                    </a:lnTo>
                    <a:lnTo>
                      <a:pt x="654" y="1446"/>
                    </a:lnTo>
                    <a:lnTo>
                      <a:pt x="649" y="1451"/>
                    </a:lnTo>
                    <a:lnTo>
                      <a:pt x="644" y="1454"/>
                    </a:lnTo>
                    <a:lnTo>
                      <a:pt x="644" y="1458"/>
                    </a:lnTo>
                    <a:lnTo>
                      <a:pt x="643" y="1461"/>
                    </a:lnTo>
                    <a:lnTo>
                      <a:pt x="641" y="1464"/>
                    </a:lnTo>
                    <a:lnTo>
                      <a:pt x="640" y="1467"/>
                    </a:lnTo>
                    <a:lnTo>
                      <a:pt x="639" y="1470"/>
                    </a:lnTo>
                    <a:lnTo>
                      <a:pt x="638" y="1473"/>
                    </a:lnTo>
                    <a:lnTo>
                      <a:pt x="638" y="1476"/>
                    </a:lnTo>
                    <a:lnTo>
                      <a:pt x="639" y="1481"/>
                    </a:lnTo>
                    <a:lnTo>
                      <a:pt x="635" y="1482"/>
                    </a:lnTo>
                    <a:lnTo>
                      <a:pt x="628" y="1480"/>
                    </a:lnTo>
                    <a:lnTo>
                      <a:pt x="624" y="1480"/>
                    </a:lnTo>
                    <a:lnTo>
                      <a:pt x="620" y="1484"/>
                    </a:lnTo>
                    <a:lnTo>
                      <a:pt x="617" y="1484"/>
                    </a:lnTo>
                    <a:lnTo>
                      <a:pt x="614" y="1487"/>
                    </a:lnTo>
                    <a:lnTo>
                      <a:pt x="612" y="1488"/>
                    </a:lnTo>
                    <a:lnTo>
                      <a:pt x="610" y="1485"/>
                    </a:lnTo>
                    <a:lnTo>
                      <a:pt x="608" y="1488"/>
                    </a:lnTo>
                    <a:lnTo>
                      <a:pt x="607" y="1492"/>
                    </a:lnTo>
                    <a:lnTo>
                      <a:pt x="605" y="1496"/>
                    </a:lnTo>
                    <a:lnTo>
                      <a:pt x="600" y="1497"/>
                    </a:lnTo>
                    <a:lnTo>
                      <a:pt x="600" y="1493"/>
                    </a:lnTo>
                    <a:lnTo>
                      <a:pt x="599" y="1492"/>
                    </a:lnTo>
                    <a:lnTo>
                      <a:pt x="596" y="1491"/>
                    </a:lnTo>
                    <a:lnTo>
                      <a:pt x="595" y="1489"/>
                    </a:lnTo>
                    <a:lnTo>
                      <a:pt x="593" y="1493"/>
                    </a:lnTo>
                    <a:lnTo>
                      <a:pt x="591" y="1496"/>
                    </a:lnTo>
                    <a:lnTo>
                      <a:pt x="587" y="1498"/>
                    </a:lnTo>
                    <a:lnTo>
                      <a:pt x="584" y="1500"/>
                    </a:lnTo>
                    <a:lnTo>
                      <a:pt x="583" y="1503"/>
                    </a:lnTo>
                    <a:lnTo>
                      <a:pt x="579" y="1506"/>
                    </a:lnTo>
                    <a:lnTo>
                      <a:pt x="575" y="1506"/>
                    </a:lnTo>
                    <a:lnTo>
                      <a:pt x="572" y="1508"/>
                    </a:lnTo>
                    <a:lnTo>
                      <a:pt x="572" y="1506"/>
                    </a:lnTo>
                    <a:lnTo>
                      <a:pt x="572" y="1503"/>
                    </a:lnTo>
                    <a:lnTo>
                      <a:pt x="572" y="1502"/>
                    </a:lnTo>
                    <a:lnTo>
                      <a:pt x="571" y="1500"/>
                    </a:lnTo>
                    <a:lnTo>
                      <a:pt x="571" y="1498"/>
                    </a:lnTo>
                    <a:lnTo>
                      <a:pt x="570" y="1497"/>
                    </a:lnTo>
                    <a:lnTo>
                      <a:pt x="568" y="1495"/>
                    </a:lnTo>
                    <a:lnTo>
                      <a:pt x="568" y="1493"/>
                    </a:lnTo>
                    <a:lnTo>
                      <a:pt x="566" y="1495"/>
                    </a:lnTo>
                    <a:lnTo>
                      <a:pt x="564" y="1497"/>
                    </a:lnTo>
                    <a:lnTo>
                      <a:pt x="562" y="1498"/>
                    </a:lnTo>
                    <a:lnTo>
                      <a:pt x="559" y="1499"/>
                    </a:lnTo>
                    <a:lnTo>
                      <a:pt x="558" y="1501"/>
                    </a:lnTo>
                    <a:lnTo>
                      <a:pt x="556" y="1503"/>
                    </a:lnTo>
                    <a:lnTo>
                      <a:pt x="555" y="1503"/>
                    </a:lnTo>
                    <a:lnTo>
                      <a:pt x="553" y="1500"/>
                    </a:lnTo>
                    <a:lnTo>
                      <a:pt x="550" y="1495"/>
                    </a:lnTo>
                    <a:lnTo>
                      <a:pt x="547" y="1491"/>
                    </a:lnTo>
                    <a:lnTo>
                      <a:pt x="544" y="1486"/>
                    </a:lnTo>
                    <a:lnTo>
                      <a:pt x="540" y="1482"/>
                    </a:lnTo>
                    <a:lnTo>
                      <a:pt x="538" y="1477"/>
                    </a:lnTo>
                    <a:lnTo>
                      <a:pt x="536" y="1472"/>
                    </a:lnTo>
                    <a:lnTo>
                      <a:pt x="535" y="1466"/>
                    </a:lnTo>
                    <a:lnTo>
                      <a:pt x="537" y="1461"/>
                    </a:lnTo>
                    <a:lnTo>
                      <a:pt x="531" y="1458"/>
                    </a:lnTo>
                    <a:lnTo>
                      <a:pt x="529" y="1452"/>
                    </a:lnTo>
                    <a:lnTo>
                      <a:pt x="529" y="1446"/>
                    </a:lnTo>
                    <a:lnTo>
                      <a:pt x="531" y="1440"/>
                    </a:lnTo>
                    <a:lnTo>
                      <a:pt x="531" y="1437"/>
                    </a:lnTo>
                    <a:lnTo>
                      <a:pt x="531" y="1432"/>
                    </a:lnTo>
                    <a:lnTo>
                      <a:pt x="531" y="1428"/>
                    </a:lnTo>
                    <a:lnTo>
                      <a:pt x="531" y="1424"/>
                    </a:lnTo>
                    <a:lnTo>
                      <a:pt x="530" y="1420"/>
                    </a:lnTo>
                    <a:lnTo>
                      <a:pt x="531" y="1416"/>
                    </a:lnTo>
                    <a:lnTo>
                      <a:pt x="531" y="1411"/>
                    </a:lnTo>
                    <a:lnTo>
                      <a:pt x="532" y="1408"/>
                    </a:lnTo>
                    <a:lnTo>
                      <a:pt x="531" y="1407"/>
                    </a:lnTo>
                    <a:lnTo>
                      <a:pt x="530" y="1404"/>
                    </a:lnTo>
                    <a:lnTo>
                      <a:pt x="530" y="1401"/>
                    </a:lnTo>
                    <a:lnTo>
                      <a:pt x="531" y="1399"/>
                    </a:lnTo>
                    <a:lnTo>
                      <a:pt x="534" y="1398"/>
                    </a:lnTo>
                    <a:lnTo>
                      <a:pt x="533" y="1398"/>
                    </a:lnTo>
                    <a:lnTo>
                      <a:pt x="532" y="1395"/>
                    </a:lnTo>
                    <a:lnTo>
                      <a:pt x="532" y="1394"/>
                    </a:lnTo>
                    <a:lnTo>
                      <a:pt x="528" y="1390"/>
                    </a:lnTo>
                    <a:lnTo>
                      <a:pt x="526" y="1385"/>
                    </a:lnTo>
                    <a:lnTo>
                      <a:pt x="525" y="1379"/>
                    </a:lnTo>
                    <a:lnTo>
                      <a:pt x="523" y="1373"/>
                    </a:lnTo>
                    <a:lnTo>
                      <a:pt x="523" y="1371"/>
                    </a:lnTo>
                    <a:lnTo>
                      <a:pt x="524" y="1368"/>
                    </a:lnTo>
                    <a:lnTo>
                      <a:pt x="524" y="1365"/>
                    </a:lnTo>
                    <a:lnTo>
                      <a:pt x="524" y="1362"/>
                    </a:lnTo>
                    <a:lnTo>
                      <a:pt x="525" y="1359"/>
                    </a:lnTo>
                    <a:lnTo>
                      <a:pt x="526" y="1356"/>
                    </a:lnTo>
                    <a:lnTo>
                      <a:pt x="527" y="1353"/>
                    </a:lnTo>
                    <a:lnTo>
                      <a:pt x="529" y="1351"/>
                    </a:lnTo>
                    <a:lnTo>
                      <a:pt x="529" y="1347"/>
                    </a:lnTo>
                    <a:lnTo>
                      <a:pt x="529" y="1341"/>
                    </a:lnTo>
                    <a:lnTo>
                      <a:pt x="529" y="1337"/>
                    </a:lnTo>
                    <a:lnTo>
                      <a:pt x="529" y="1332"/>
                    </a:lnTo>
                    <a:lnTo>
                      <a:pt x="529" y="1328"/>
                    </a:lnTo>
                    <a:lnTo>
                      <a:pt x="529" y="1323"/>
                    </a:lnTo>
                    <a:lnTo>
                      <a:pt x="531" y="1320"/>
                    </a:lnTo>
                    <a:lnTo>
                      <a:pt x="535" y="1317"/>
                    </a:lnTo>
                    <a:lnTo>
                      <a:pt x="534" y="1314"/>
                    </a:lnTo>
                    <a:lnTo>
                      <a:pt x="535" y="1311"/>
                    </a:lnTo>
                    <a:lnTo>
                      <a:pt x="536" y="1308"/>
                    </a:lnTo>
                    <a:lnTo>
                      <a:pt x="537" y="1304"/>
                    </a:lnTo>
                    <a:lnTo>
                      <a:pt x="542" y="1302"/>
                    </a:lnTo>
                    <a:lnTo>
                      <a:pt x="548" y="1302"/>
                    </a:lnTo>
                    <a:lnTo>
                      <a:pt x="551" y="1300"/>
                    </a:lnTo>
                    <a:lnTo>
                      <a:pt x="553" y="1293"/>
                    </a:lnTo>
                    <a:lnTo>
                      <a:pt x="549" y="1293"/>
                    </a:lnTo>
                    <a:lnTo>
                      <a:pt x="548" y="1291"/>
                    </a:lnTo>
                    <a:lnTo>
                      <a:pt x="548" y="1289"/>
                    </a:lnTo>
                    <a:lnTo>
                      <a:pt x="548" y="1286"/>
                    </a:lnTo>
                    <a:lnTo>
                      <a:pt x="550" y="1285"/>
                    </a:lnTo>
                    <a:lnTo>
                      <a:pt x="553" y="1285"/>
                    </a:lnTo>
                    <a:lnTo>
                      <a:pt x="554" y="1284"/>
                    </a:lnTo>
                    <a:lnTo>
                      <a:pt x="555" y="1283"/>
                    </a:lnTo>
                    <a:lnTo>
                      <a:pt x="555" y="1279"/>
                    </a:lnTo>
                    <a:lnTo>
                      <a:pt x="555" y="1275"/>
                    </a:lnTo>
                    <a:lnTo>
                      <a:pt x="555" y="1272"/>
                    </a:lnTo>
                    <a:lnTo>
                      <a:pt x="554" y="1268"/>
                    </a:lnTo>
                    <a:lnTo>
                      <a:pt x="553" y="1266"/>
                    </a:lnTo>
                    <a:lnTo>
                      <a:pt x="553" y="1263"/>
                    </a:lnTo>
                    <a:lnTo>
                      <a:pt x="555" y="1260"/>
                    </a:lnTo>
                    <a:lnTo>
                      <a:pt x="557" y="1259"/>
                    </a:lnTo>
                    <a:lnTo>
                      <a:pt x="559" y="1258"/>
                    </a:lnTo>
                    <a:lnTo>
                      <a:pt x="561" y="1258"/>
                    </a:lnTo>
                    <a:lnTo>
                      <a:pt x="563" y="1258"/>
                    </a:lnTo>
                    <a:lnTo>
                      <a:pt x="564" y="1257"/>
                    </a:lnTo>
                    <a:lnTo>
                      <a:pt x="563" y="1253"/>
                    </a:lnTo>
                    <a:lnTo>
                      <a:pt x="559" y="1251"/>
                    </a:lnTo>
                    <a:lnTo>
                      <a:pt x="555" y="1250"/>
                    </a:lnTo>
                    <a:lnTo>
                      <a:pt x="553" y="1246"/>
                    </a:lnTo>
                    <a:lnTo>
                      <a:pt x="555" y="1240"/>
                    </a:lnTo>
                    <a:lnTo>
                      <a:pt x="557" y="1234"/>
                    </a:lnTo>
                    <a:lnTo>
                      <a:pt x="560" y="1229"/>
                    </a:lnTo>
                    <a:lnTo>
                      <a:pt x="568" y="1228"/>
                    </a:lnTo>
                    <a:lnTo>
                      <a:pt x="568" y="1227"/>
                    </a:lnTo>
                    <a:lnTo>
                      <a:pt x="568" y="1226"/>
                    </a:lnTo>
                    <a:lnTo>
                      <a:pt x="568" y="1225"/>
                    </a:lnTo>
                    <a:lnTo>
                      <a:pt x="565" y="1223"/>
                    </a:lnTo>
                    <a:lnTo>
                      <a:pt x="563" y="1220"/>
                    </a:lnTo>
                    <a:lnTo>
                      <a:pt x="561" y="1218"/>
                    </a:lnTo>
                    <a:lnTo>
                      <a:pt x="560" y="1215"/>
                    </a:lnTo>
                    <a:lnTo>
                      <a:pt x="559" y="1211"/>
                    </a:lnTo>
                    <a:lnTo>
                      <a:pt x="559" y="1206"/>
                    </a:lnTo>
                    <a:lnTo>
                      <a:pt x="559" y="1202"/>
                    </a:lnTo>
                    <a:lnTo>
                      <a:pt x="559" y="1197"/>
                    </a:lnTo>
                    <a:lnTo>
                      <a:pt x="560" y="1193"/>
                    </a:lnTo>
                    <a:lnTo>
                      <a:pt x="562" y="1188"/>
                    </a:lnTo>
                    <a:lnTo>
                      <a:pt x="563" y="1184"/>
                    </a:lnTo>
                    <a:lnTo>
                      <a:pt x="563" y="1179"/>
                    </a:lnTo>
                    <a:lnTo>
                      <a:pt x="561" y="1175"/>
                    </a:lnTo>
                    <a:lnTo>
                      <a:pt x="559" y="1175"/>
                    </a:lnTo>
                    <a:lnTo>
                      <a:pt x="556" y="1178"/>
                    </a:lnTo>
                    <a:lnTo>
                      <a:pt x="553" y="1182"/>
                    </a:lnTo>
                    <a:lnTo>
                      <a:pt x="551" y="1186"/>
                    </a:lnTo>
                    <a:lnTo>
                      <a:pt x="548" y="1191"/>
                    </a:lnTo>
                    <a:lnTo>
                      <a:pt x="546" y="1196"/>
                    </a:lnTo>
                    <a:lnTo>
                      <a:pt x="545" y="1203"/>
                    </a:lnTo>
                    <a:lnTo>
                      <a:pt x="538" y="1202"/>
                    </a:lnTo>
                    <a:lnTo>
                      <a:pt x="536" y="1205"/>
                    </a:lnTo>
                    <a:lnTo>
                      <a:pt x="535" y="1211"/>
                    </a:lnTo>
                    <a:lnTo>
                      <a:pt x="531" y="1216"/>
                    </a:lnTo>
                    <a:lnTo>
                      <a:pt x="534" y="1220"/>
                    </a:lnTo>
                    <a:lnTo>
                      <a:pt x="535" y="1224"/>
                    </a:lnTo>
                    <a:lnTo>
                      <a:pt x="535" y="1228"/>
                    </a:lnTo>
                    <a:lnTo>
                      <a:pt x="535" y="1231"/>
                    </a:lnTo>
                    <a:lnTo>
                      <a:pt x="531" y="1235"/>
                    </a:lnTo>
                    <a:lnTo>
                      <a:pt x="527" y="1236"/>
                    </a:lnTo>
                    <a:lnTo>
                      <a:pt x="522" y="1236"/>
                    </a:lnTo>
                    <a:lnTo>
                      <a:pt x="518" y="1238"/>
                    </a:lnTo>
                    <a:lnTo>
                      <a:pt x="519" y="1241"/>
                    </a:lnTo>
                    <a:lnTo>
                      <a:pt x="520" y="1245"/>
                    </a:lnTo>
                    <a:lnTo>
                      <a:pt x="522" y="1248"/>
                    </a:lnTo>
                    <a:lnTo>
                      <a:pt x="523" y="1251"/>
                    </a:lnTo>
                    <a:lnTo>
                      <a:pt x="524" y="1254"/>
                    </a:lnTo>
                    <a:lnTo>
                      <a:pt x="524" y="1257"/>
                    </a:lnTo>
                    <a:lnTo>
                      <a:pt x="523" y="1260"/>
                    </a:lnTo>
                    <a:lnTo>
                      <a:pt x="520" y="1264"/>
                    </a:lnTo>
                    <a:lnTo>
                      <a:pt x="520" y="1269"/>
                    </a:lnTo>
                    <a:lnTo>
                      <a:pt x="519" y="1275"/>
                    </a:lnTo>
                    <a:lnTo>
                      <a:pt x="517" y="1281"/>
                    </a:lnTo>
                    <a:lnTo>
                      <a:pt x="513" y="1283"/>
                    </a:lnTo>
                    <a:lnTo>
                      <a:pt x="513" y="1287"/>
                    </a:lnTo>
                    <a:lnTo>
                      <a:pt x="513" y="1291"/>
                    </a:lnTo>
                    <a:lnTo>
                      <a:pt x="513" y="1295"/>
                    </a:lnTo>
                    <a:lnTo>
                      <a:pt x="512" y="1299"/>
                    </a:lnTo>
                    <a:lnTo>
                      <a:pt x="512" y="1302"/>
                    </a:lnTo>
                    <a:lnTo>
                      <a:pt x="510" y="1305"/>
                    </a:lnTo>
                    <a:lnTo>
                      <a:pt x="509" y="1308"/>
                    </a:lnTo>
                    <a:lnTo>
                      <a:pt x="505" y="1311"/>
                    </a:lnTo>
                    <a:lnTo>
                      <a:pt x="505" y="1316"/>
                    </a:lnTo>
                    <a:lnTo>
                      <a:pt x="505" y="1321"/>
                    </a:lnTo>
                    <a:lnTo>
                      <a:pt x="505" y="1326"/>
                    </a:lnTo>
                    <a:lnTo>
                      <a:pt x="500" y="1328"/>
                    </a:lnTo>
                    <a:lnTo>
                      <a:pt x="501" y="1334"/>
                    </a:lnTo>
                    <a:lnTo>
                      <a:pt x="501" y="1338"/>
                    </a:lnTo>
                    <a:lnTo>
                      <a:pt x="500" y="1343"/>
                    </a:lnTo>
                    <a:lnTo>
                      <a:pt x="499" y="1347"/>
                    </a:lnTo>
                    <a:lnTo>
                      <a:pt x="497" y="1351"/>
                    </a:lnTo>
                    <a:lnTo>
                      <a:pt x="496" y="1356"/>
                    </a:lnTo>
                    <a:lnTo>
                      <a:pt x="494" y="1360"/>
                    </a:lnTo>
                    <a:lnTo>
                      <a:pt x="494" y="1365"/>
                    </a:lnTo>
                    <a:lnTo>
                      <a:pt x="489" y="1371"/>
                    </a:lnTo>
                    <a:lnTo>
                      <a:pt x="486" y="1377"/>
                    </a:lnTo>
                    <a:lnTo>
                      <a:pt x="485" y="1383"/>
                    </a:lnTo>
                    <a:lnTo>
                      <a:pt x="478" y="1386"/>
                    </a:lnTo>
                    <a:lnTo>
                      <a:pt x="477" y="1390"/>
                    </a:lnTo>
                    <a:lnTo>
                      <a:pt x="477" y="1393"/>
                    </a:lnTo>
                    <a:lnTo>
                      <a:pt x="477" y="1397"/>
                    </a:lnTo>
                    <a:lnTo>
                      <a:pt x="477" y="1401"/>
                    </a:lnTo>
                    <a:lnTo>
                      <a:pt x="477" y="1404"/>
                    </a:lnTo>
                    <a:lnTo>
                      <a:pt x="476" y="1408"/>
                    </a:lnTo>
                    <a:lnTo>
                      <a:pt x="474" y="1411"/>
                    </a:lnTo>
                    <a:lnTo>
                      <a:pt x="471" y="1413"/>
                    </a:lnTo>
                    <a:lnTo>
                      <a:pt x="475" y="1416"/>
                    </a:lnTo>
                    <a:lnTo>
                      <a:pt x="476" y="1418"/>
                    </a:lnTo>
                    <a:lnTo>
                      <a:pt x="476" y="1421"/>
                    </a:lnTo>
                    <a:lnTo>
                      <a:pt x="475" y="1424"/>
                    </a:lnTo>
                    <a:lnTo>
                      <a:pt x="473" y="1426"/>
                    </a:lnTo>
                    <a:lnTo>
                      <a:pt x="473" y="1429"/>
                    </a:lnTo>
                    <a:lnTo>
                      <a:pt x="473" y="1432"/>
                    </a:lnTo>
                    <a:lnTo>
                      <a:pt x="473" y="1435"/>
                    </a:lnTo>
                    <a:lnTo>
                      <a:pt x="469" y="1438"/>
                    </a:lnTo>
                    <a:lnTo>
                      <a:pt x="469" y="1443"/>
                    </a:lnTo>
                    <a:lnTo>
                      <a:pt x="468" y="1447"/>
                    </a:lnTo>
                    <a:lnTo>
                      <a:pt x="465" y="1450"/>
                    </a:lnTo>
                    <a:lnTo>
                      <a:pt x="464" y="1453"/>
                    </a:lnTo>
                    <a:lnTo>
                      <a:pt x="464" y="1455"/>
                    </a:lnTo>
                    <a:lnTo>
                      <a:pt x="462" y="1458"/>
                    </a:lnTo>
                    <a:lnTo>
                      <a:pt x="460" y="1461"/>
                    </a:lnTo>
                    <a:lnTo>
                      <a:pt x="459" y="1463"/>
                    </a:lnTo>
                    <a:lnTo>
                      <a:pt x="458" y="1466"/>
                    </a:lnTo>
                    <a:lnTo>
                      <a:pt x="458" y="1469"/>
                    </a:lnTo>
                    <a:lnTo>
                      <a:pt x="458" y="1473"/>
                    </a:lnTo>
                    <a:lnTo>
                      <a:pt x="457" y="1476"/>
                    </a:lnTo>
                    <a:lnTo>
                      <a:pt x="456" y="1480"/>
                    </a:lnTo>
                    <a:lnTo>
                      <a:pt x="455" y="1484"/>
                    </a:lnTo>
                    <a:lnTo>
                      <a:pt x="454" y="1487"/>
                    </a:lnTo>
                    <a:lnTo>
                      <a:pt x="451" y="1491"/>
                    </a:lnTo>
                    <a:lnTo>
                      <a:pt x="450" y="1493"/>
                    </a:lnTo>
                    <a:lnTo>
                      <a:pt x="448" y="1497"/>
                    </a:lnTo>
                    <a:lnTo>
                      <a:pt x="447" y="1500"/>
                    </a:lnTo>
                    <a:lnTo>
                      <a:pt x="445" y="1500"/>
                    </a:lnTo>
                    <a:lnTo>
                      <a:pt x="443" y="1500"/>
                    </a:lnTo>
                    <a:lnTo>
                      <a:pt x="441" y="1499"/>
                    </a:lnTo>
                    <a:lnTo>
                      <a:pt x="438" y="1499"/>
                    </a:lnTo>
                    <a:lnTo>
                      <a:pt x="438" y="1503"/>
                    </a:lnTo>
                    <a:lnTo>
                      <a:pt x="437" y="1506"/>
                    </a:lnTo>
                    <a:lnTo>
                      <a:pt x="434" y="1508"/>
                    </a:lnTo>
                    <a:lnTo>
                      <a:pt x="432" y="1510"/>
                    </a:lnTo>
                    <a:lnTo>
                      <a:pt x="429" y="1512"/>
                    </a:lnTo>
                    <a:lnTo>
                      <a:pt x="428" y="1515"/>
                    </a:lnTo>
                    <a:lnTo>
                      <a:pt x="427" y="1518"/>
                    </a:lnTo>
                    <a:lnTo>
                      <a:pt x="429" y="1523"/>
                    </a:lnTo>
                    <a:lnTo>
                      <a:pt x="426" y="1525"/>
                    </a:lnTo>
                    <a:lnTo>
                      <a:pt x="423" y="1528"/>
                    </a:lnTo>
                    <a:lnTo>
                      <a:pt x="423" y="1530"/>
                    </a:lnTo>
                    <a:lnTo>
                      <a:pt x="423" y="1533"/>
                    </a:lnTo>
                    <a:lnTo>
                      <a:pt x="424" y="1537"/>
                    </a:lnTo>
                    <a:lnTo>
                      <a:pt x="426" y="1540"/>
                    </a:lnTo>
                    <a:lnTo>
                      <a:pt x="426" y="1544"/>
                    </a:lnTo>
                    <a:lnTo>
                      <a:pt x="426" y="1546"/>
                    </a:lnTo>
                    <a:lnTo>
                      <a:pt x="427" y="1548"/>
                    </a:lnTo>
                    <a:lnTo>
                      <a:pt x="428" y="1549"/>
                    </a:lnTo>
                    <a:lnTo>
                      <a:pt x="429" y="1551"/>
                    </a:lnTo>
                    <a:lnTo>
                      <a:pt x="429" y="1554"/>
                    </a:lnTo>
                    <a:lnTo>
                      <a:pt x="427" y="1555"/>
                    </a:lnTo>
                    <a:lnTo>
                      <a:pt x="424" y="1556"/>
                    </a:lnTo>
                    <a:lnTo>
                      <a:pt x="423" y="1557"/>
                    </a:lnTo>
                    <a:lnTo>
                      <a:pt x="421" y="1560"/>
                    </a:lnTo>
                    <a:lnTo>
                      <a:pt x="424" y="1565"/>
                    </a:lnTo>
                    <a:lnTo>
                      <a:pt x="423" y="1570"/>
                    </a:lnTo>
                    <a:lnTo>
                      <a:pt x="422" y="1576"/>
                    </a:lnTo>
                    <a:lnTo>
                      <a:pt x="423" y="1581"/>
                    </a:lnTo>
                    <a:lnTo>
                      <a:pt x="422" y="1587"/>
                    </a:lnTo>
                    <a:lnTo>
                      <a:pt x="421" y="1592"/>
                    </a:lnTo>
                    <a:lnTo>
                      <a:pt x="420" y="1598"/>
                    </a:lnTo>
                    <a:lnTo>
                      <a:pt x="419" y="1603"/>
                    </a:lnTo>
                    <a:lnTo>
                      <a:pt x="418" y="1609"/>
                    </a:lnTo>
                    <a:lnTo>
                      <a:pt x="417" y="1615"/>
                    </a:lnTo>
                    <a:lnTo>
                      <a:pt x="415" y="1620"/>
                    </a:lnTo>
                    <a:lnTo>
                      <a:pt x="412" y="1626"/>
                    </a:lnTo>
                    <a:lnTo>
                      <a:pt x="412" y="1632"/>
                    </a:lnTo>
                    <a:lnTo>
                      <a:pt x="410" y="1638"/>
                    </a:lnTo>
                    <a:lnTo>
                      <a:pt x="406" y="1643"/>
                    </a:lnTo>
                    <a:lnTo>
                      <a:pt x="404" y="1648"/>
                    </a:lnTo>
                    <a:lnTo>
                      <a:pt x="401" y="1653"/>
                    </a:lnTo>
                    <a:lnTo>
                      <a:pt x="399" y="1660"/>
                    </a:lnTo>
                    <a:lnTo>
                      <a:pt x="398" y="1666"/>
                    </a:lnTo>
                    <a:lnTo>
                      <a:pt x="400" y="1673"/>
                    </a:lnTo>
                    <a:lnTo>
                      <a:pt x="399" y="1677"/>
                    </a:lnTo>
                    <a:lnTo>
                      <a:pt x="398" y="1681"/>
                    </a:lnTo>
                    <a:lnTo>
                      <a:pt x="396" y="1685"/>
                    </a:lnTo>
                    <a:lnTo>
                      <a:pt x="395" y="1690"/>
                    </a:lnTo>
                    <a:lnTo>
                      <a:pt x="393" y="1694"/>
                    </a:lnTo>
                    <a:lnTo>
                      <a:pt x="392" y="1698"/>
                    </a:lnTo>
                    <a:lnTo>
                      <a:pt x="391" y="1702"/>
                    </a:lnTo>
                    <a:lnTo>
                      <a:pt x="389" y="1707"/>
                    </a:lnTo>
                    <a:lnTo>
                      <a:pt x="389" y="1709"/>
                    </a:lnTo>
                    <a:lnTo>
                      <a:pt x="389" y="1713"/>
                    </a:lnTo>
                    <a:lnTo>
                      <a:pt x="387" y="1717"/>
                    </a:lnTo>
                    <a:lnTo>
                      <a:pt x="386" y="1720"/>
                    </a:lnTo>
                    <a:lnTo>
                      <a:pt x="386" y="1725"/>
                    </a:lnTo>
                    <a:lnTo>
                      <a:pt x="385" y="1729"/>
                    </a:lnTo>
                    <a:lnTo>
                      <a:pt x="385" y="1734"/>
                    </a:lnTo>
                    <a:lnTo>
                      <a:pt x="383" y="1738"/>
                    </a:lnTo>
                    <a:lnTo>
                      <a:pt x="382" y="1743"/>
                    </a:lnTo>
                    <a:lnTo>
                      <a:pt x="381" y="1746"/>
                    </a:lnTo>
                    <a:lnTo>
                      <a:pt x="380" y="1751"/>
                    </a:lnTo>
                    <a:lnTo>
                      <a:pt x="379" y="1755"/>
                    </a:lnTo>
                    <a:lnTo>
                      <a:pt x="374" y="1758"/>
                    </a:lnTo>
                    <a:lnTo>
                      <a:pt x="374" y="1763"/>
                    </a:lnTo>
                    <a:lnTo>
                      <a:pt x="374" y="1768"/>
                    </a:lnTo>
                    <a:lnTo>
                      <a:pt x="369" y="1772"/>
                    </a:lnTo>
                    <a:lnTo>
                      <a:pt x="370" y="1778"/>
                    </a:lnTo>
                    <a:lnTo>
                      <a:pt x="372" y="1782"/>
                    </a:lnTo>
                    <a:lnTo>
                      <a:pt x="370" y="1786"/>
                    </a:lnTo>
                    <a:lnTo>
                      <a:pt x="369" y="1791"/>
                    </a:lnTo>
                    <a:lnTo>
                      <a:pt x="367" y="1795"/>
                    </a:lnTo>
                    <a:lnTo>
                      <a:pt x="366" y="1799"/>
                    </a:lnTo>
                    <a:lnTo>
                      <a:pt x="364" y="1803"/>
                    </a:lnTo>
                    <a:lnTo>
                      <a:pt x="362" y="1807"/>
                    </a:lnTo>
                    <a:lnTo>
                      <a:pt x="358" y="1809"/>
                    </a:lnTo>
                    <a:lnTo>
                      <a:pt x="354" y="1810"/>
                    </a:lnTo>
                    <a:lnTo>
                      <a:pt x="350" y="1813"/>
                    </a:lnTo>
                    <a:lnTo>
                      <a:pt x="346" y="1815"/>
                    </a:lnTo>
                    <a:lnTo>
                      <a:pt x="348" y="1818"/>
                    </a:lnTo>
                    <a:lnTo>
                      <a:pt x="348" y="1821"/>
                    </a:lnTo>
                    <a:lnTo>
                      <a:pt x="348" y="1825"/>
                    </a:lnTo>
                    <a:lnTo>
                      <a:pt x="348" y="1828"/>
                    </a:lnTo>
                    <a:lnTo>
                      <a:pt x="341" y="1831"/>
                    </a:lnTo>
                    <a:lnTo>
                      <a:pt x="337" y="1833"/>
                    </a:lnTo>
                    <a:lnTo>
                      <a:pt x="333" y="1836"/>
                    </a:lnTo>
                    <a:lnTo>
                      <a:pt x="336" y="1842"/>
                    </a:lnTo>
                    <a:lnTo>
                      <a:pt x="336" y="1846"/>
                    </a:lnTo>
                    <a:lnTo>
                      <a:pt x="336" y="1851"/>
                    </a:lnTo>
                    <a:lnTo>
                      <a:pt x="336" y="1855"/>
                    </a:lnTo>
                    <a:lnTo>
                      <a:pt x="335" y="1859"/>
                    </a:lnTo>
                    <a:lnTo>
                      <a:pt x="334" y="1863"/>
                    </a:lnTo>
                    <a:lnTo>
                      <a:pt x="334" y="1869"/>
                    </a:lnTo>
                    <a:lnTo>
                      <a:pt x="333" y="1873"/>
                    </a:lnTo>
                    <a:lnTo>
                      <a:pt x="333" y="1878"/>
                    </a:lnTo>
                    <a:lnTo>
                      <a:pt x="332" y="1878"/>
                    </a:lnTo>
                    <a:lnTo>
                      <a:pt x="331" y="1879"/>
                    </a:lnTo>
                    <a:lnTo>
                      <a:pt x="331" y="1880"/>
                    </a:lnTo>
                    <a:lnTo>
                      <a:pt x="331" y="1881"/>
                    </a:lnTo>
                    <a:lnTo>
                      <a:pt x="335" y="1883"/>
                    </a:lnTo>
                    <a:lnTo>
                      <a:pt x="337" y="1886"/>
                    </a:lnTo>
                    <a:lnTo>
                      <a:pt x="337" y="1889"/>
                    </a:lnTo>
                    <a:lnTo>
                      <a:pt x="336" y="1891"/>
                    </a:lnTo>
                    <a:lnTo>
                      <a:pt x="334" y="1895"/>
                    </a:lnTo>
                    <a:lnTo>
                      <a:pt x="333" y="1898"/>
                    </a:lnTo>
                    <a:lnTo>
                      <a:pt x="332" y="1901"/>
                    </a:lnTo>
                    <a:lnTo>
                      <a:pt x="333" y="1905"/>
                    </a:lnTo>
                    <a:lnTo>
                      <a:pt x="329" y="1909"/>
                    </a:lnTo>
                    <a:lnTo>
                      <a:pt x="328" y="1914"/>
                    </a:lnTo>
                    <a:lnTo>
                      <a:pt x="328" y="1919"/>
                    </a:lnTo>
                    <a:lnTo>
                      <a:pt x="329" y="1925"/>
                    </a:lnTo>
                    <a:lnTo>
                      <a:pt x="331" y="1931"/>
                    </a:lnTo>
                    <a:lnTo>
                      <a:pt x="331" y="1936"/>
                    </a:lnTo>
                    <a:lnTo>
                      <a:pt x="331" y="1942"/>
                    </a:lnTo>
                    <a:lnTo>
                      <a:pt x="328" y="1947"/>
                    </a:lnTo>
                    <a:lnTo>
                      <a:pt x="328" y="1951"/>
                    </a:lnTo>
                    <a:lnTo>
                      <a:pt x="326" y="1955"/>
                    </a:lnTo>
                    <a:lnTo>
                      <a:pt x="324" y="1958"/>
                    </a:lnTo>
                    <a:lnTo>
                      <a:pt x="322" y="1962"/>
                    </a:lnTo>
                    <a:lnTo>
                      <a:pt x="319" y="1963"/>
                    </a:lnTo>
                    <a:lnTo>
                      <a:pt x="316" y="1964"/>
                    </a:lnTo>
                    <a:lnTo>
                      <a:pt x="314" y="1968"/>
                    </a:lnTo>
                    <a:lnTo>
                      <a:pt x="314" y="1973"/>
                    </a:lnTo>
                    <a:lnTo>
                      <a:pt x="315" y="1977"/>
                    </a:lnTo>
                    <a:lnTo>
                      <a:pt x="318" y="1979"/>
                    </a:lnTo>
                    <a:lnTo>
                      <a:pt x="320" y="1981"/>
                    </a:lnTo>
                    <a:lnTo>
                      <a:pt x="320" y="1985"/>
                    </a:lnTo>
                    <a:lnTo>
                      <a:pt x="316" y="1986"/>
                    </a:lnTo>
                    <a:lnTo>
                      <a:pt x="314" y="1989"/>
                    </a:lnTo>
                    <a:lnTo>
                      <a:pt x="313" y="1992"/>
                    </a:lnTo>
                    <a:lnTo>
                      <a:pt x="313" y="1996"/>
                    </a:lnTo>
                    <a:lnTo>
                      <a:pt x="313" y="1998"/>
                    </a:lnTo>
                    <a:lnTo>
                      <a:pt x="313" y="2003"/>
                    </a:lnTo>
                    <a:lnTo>
                      <a:pt x="312" y="2005"/>
                    </a:lnTo>
                    <a:lnTo>
                      <a:pt x="310" y="2007"/>
                    </a:lnTo>
                    <a:lnTo>
                      <a:pt x="309" y="2013"/>
                    </a:lnTo>
                    <a:lnTo>
                      <a:pt x="309" y="2018"/>
                    </a:lnTo>
                    <a:lnTo>
                      <a:pt x="306" y="2022"/>
                    </a:lnTo>
                    <a:lnTo>
                      <a:pt x="303" y="2026"/>
                    </a:lnTo>
                    <a:lnTo>
                      <a:pt x="300" y="2026"/>
                    </a:lnTo>
                    <a:lnTo>
                      <a:pt x="299" y="2028"/>
                    </a:lnTo>
                    <a:lnTo>
                      <a:pt x="299" y="2032"/>
                    </a:lnTo>
                    <a:lnTo>
                      <a:pt x="297" y="2035"/>
                    </a:lnTo>
                    <a:lnTo>
                      <a:pt x="299" y="2039"/>
                    </a:lnTo>
                    <a:lnTo>
                      <a:pt x="301" y="2043"/>
                    </a:lnTo>
                    <a:lnTo>
                      <a:pt x="301" y="2046"/>
                    </a:lnTo>
                    <a:lnTo>
                      <a:pt x="297" y="2050"/>
                    </a:lnTo>
                    <a:lnTo>
                      <a:pt x="299" y="2055"/>
                    </a:lnTo>
                    <a:lnTo>
                      <a:pt x="297" y="2058"/>
                    </a:lnTo>
                    <a:lnTo>
                      <a:pt x="295" y="2061"/>
                    </a:lnTo>
                    <a:lnTo>
                      <a:pt x="292" y="2062"/>
                    </a:lnTo>
                    <a:lnTo>
                      <a:pt x="288" y="2063"/>
                    </a:lnTo>
                    <a:lnTo>
                      <a:pt x="286" y="2066"/>
                    </a:lnTo>
                    <a:lnTo>
                      <a:pt x="286" y="2069"/>
                    </a:lnTo>
                    <a:lnTo>
                      <a:pt x="288" y="2076"/>
                    </a:lnTo>
                    <a:lnTo>
                      <a:pt x="292" y="2077"/>
                    </a:lnTo>
                    <a:lnTo>
                      <a:pt x="294" y="2080"/>
                    </a:lnTo>
                    <a:lnTo>
                      <a:pt x="294" y="2082"/>
                    </a:lnTo>
                    <a:lnTo>
                      <a:pt x="294" y="2086"/>
                    </a:lnTo>
                    <a:lnTo>
                      <a:pt x="290" y="2089"/>
                    </a:lnTo>
                    <a:lnTo>
                      <a:pt x="288" y="2094"/>
                    </a:lnTo>
                    <a:lnTo>
                      <a:pt x="287" y="2098"/>
                    </a:lnTo>
                    <a:lnTo>
                      <a:pt x="284" y="2100"/>
                    </a:lnTo>
                    <a:lnTo>
                      <a:pt x="284" y="2103"/>
                    </a:lnTo>
                    <a:lnTo>
                      <a:pt x="284" y="2107"/>
                    </a:lnTo>
                    <a:lnTo>
                      <a:pt x="283" y="2110"/>
                    </a:lnTo>
                    <a:lnTo>
                      <a:pt x="281" y="2113"/>
                    </a:lnTo>
                    <a:lnTo>
                      <a:pt x="281" y="2116"/>
                    </a:lnTo>
                    <a:lnTo>
                      <a:pt x="281" y="2120"/>
                    </a:lnTo>
                    <a:lnTo>
                      <a:pt x="281" y="2123"/>
                    </a:lnTo>
                    <a:lnTo>
                      <a:pt x="283" y="2126"/>
                    </a:lnTo>
                    <a:lnTo>
                      <a:pt x="282" y="2130"/>
                    </a:lnTo>
                    <a:lnTo>
                      <a:pt x="281" y="2134"/>
                    </a:lnTo>
                    <a:lnTo>
                      <a:pt x="279" y="2139"/>
                    </a:lnTo>
                    <a:lnTo>
                      <a:pt x="278" y="2142"/>
                    </a:lnTo>
                    <a:lnTo>
                      <a:pt x="277" y="2147"/>
                    </a:lnTo>
                    <a:lnTo>
                      <a:pt x="275" y="2151"/>
                    </a:lnTo>
                    <a:lnTo>
                      <a:pt x="274" y="2156"/>
                    </a:lnTo>
                    <a:lnTo>
                      <a:pt x="273" y="2159"/>
                    </a:lnTo>
                    <a:lnTo>
                      <a:pt x="268" y="2159"/>
                    </a:lnTo>
                    <a:lnTo>
                      <a:pt x="266" y="2159"/>
                    </a:lnTo>
                    <a:lnTo>
                      <a:pt x="264" y="2159"/>
                    </a:lnTo>
                    <a:lnTo>
                      <a:pt x="262" y="2162"/>
                    </a:lnTo>
                    <a:lnTo>
                      <a:pt x="263" y="2168"/>
                    </a:lnTo>
                    <a:lnTo>
                      <a:pt x="263" y="2172"/>
                    </a:lnTo>
                    <a:lnTo>
                      <a:pt x="263" y="2178"/>
                    </a:lnTo>
                    <a:lnTo>
                      <a:pt x="263" y="2183"/>
                    </a:lnTo>
                    <a:lnTo>
                      <a:pt x="261" y="2187"/>
                    </a:lnTo>
                    <a:lnTo>
                      <a:pt x="259" y="2192"/>
                    </a:lnTo>
                    <a:lnTo>
                      <a:pt x="256" y="2196"/>
                    </a:lnTo>
                    <a:lnTo>
                      <a:pt x="252" y="2199"/>
                    </a:lnTo>
                    <a:lnTo>
                      <a:pt x="250" y="2198"/>
                    </a:lnTo>
                    <a:lnTo>
                      <a:pt x="247" y="2196"/>
                    </a:lnTo>
                    <a:lnTo>
                      <a:pt x="245" y="2197"/>
                    </a:lnTo>
                    <a:lnTo>
                      <a:pt x="247" y="2201"/>
                    </a:lnTo>
                    <a:lnTo>
                      <a:pt x="249" y="2203"/>
                    </a:lnTo>
                    <a:lnTo>
                      <a:pt x="250" y="2205"/>
                    </a:lnTo>
                    <a:lnTo>
                      <a:pt x="251" y="2206"/>
                    </a:lnTo>
                    <a:lnTo>
                      <a:pt x="254" y="2204"/>
                    </a:lnTo>
                    <a:lnTo>
                      <a:pt x="255" y="2204"/>
                    </a:lnTo>
                    <a:lnTo>
                      <a:pt x="257" y="2204"/>
                    </a:lnTo>
                    <a:lnTo>
                      <a:pt x="257" y="2205"/>
                    </a:lnTo>
                    <a:lnTo>
                      <a:pt x="256" y="2208"/>
                    </a:lnTo>
                    <a:lnTo>
                      <a:pt x="253" y="2206"/>
                    </a:lnTo>
                    <a:lnTo>
                      <a:pt x="250" y="2206"/>
                    </a:lnTo>
                    <a:lnTo>
                      <a:pt x="249" y="2211"/>
                    </a:lnTo>
                    <a:lnTo>
                      <a:pt x="248" y="2215"/>
                    </a:lnTo>
                    <a:lnTo>
                      <a:pt x="247" y="2221"/>
                    </a:lnTo>
                    <a:lnTo>
                      <a:pt x="246" y="2227"/>
                    </a:lnTo>
                    <a:lnTo>
                      <a:pt x="245" y="2233"/>
                    </a:lnTo>
                    <a:lnTo>
                      <a:pt x="243" y="2239"/>
                    </a:lnTo>
                    <a:lnTo>
                      <a:pt x="242" y="2245"/>
                    </a:lnTo>
                    <a:lnTo>
                      <a:pt x="242" y="2251"/>
                    </a:lnTo>
                    <a:lnTo>
                      <a:pt x="243" y="2258"/>
                    </a:lnTo>
                    <a:lnTo>
                      <a:pt x="241" y="2259"/>
                    </a:lnTo>
                    <a:lnTo>
                      <a:pt x="239" y="2259"/>
                    </a:lnTo>
                    <a:lnTo>
                      <a:pt x="238" y="2259"/>
                    </a:lnTo>
                    <a:lnTo>
                      <a:pt x="236" y="2260"/>
                    </a:lnTo>
                    <a:lnTo>
                      <a:pt x="236" y="2264"/>
                    </a:lnTo>
                    <a:lnTo>
                      <a:pt x="238" y="2268"/>
                    </a:lnTo>
                    <a:lnTo>
                      <a:pt x="238" y="2270"/>
                    </a:lnTo>
                    <a:lnTo>
                      <a:pt x="236" y="2271"/>
                    </a:lnTo>
                    <a:lnTo>
                      <a:pt x="234" y="2276"/>
                    </a:lnTo>
                    <a:lnTo>
                      <a:pt x="233" y="2280"/>
                    </a:lnTo>
                    <a:lnTo>
                      <a:pt x="233" y="2286"/>
                    </a:lnTo>
                    <a:lnTo>
                      <a:pt x="233" y="2290"/>
                    </a:lnTo>
                    <a:lnTo>
                      <a:pt x="233" y="2294"/>
                    </a:lnTo>
                    <a:lnTo>
                      <a:pt x="232" y="2298"/>
                    </a:lnTo>
                    <a:lnTo>
                      <a:pt x="231" y="2303"/>
                    </a:lnTo>
                    <a:lnTo>
                      <a:pt x="229" y="2307"/>
                    </a:lnTo>
                    <a:lnTo>
                      <a:pt x="229" y="2313"/>
                    </a:lnTo>
                    <a:lnTo>
                      <a:pt x="229" y="2319"/>
                    </a:lnTo>
                    <a:lnTo>
                      <a:pt x="229" y="2324"/>
                    </a:lnTo>
                    <a:lnTo>
                      <a:pt x="227" y="2330"/>
                    </a:lnTo>
                    <a:lnTo>
                      <a:pt x="225" y="2335"/>
                    </a:lnTo>
                    <a:lnTo>
                      <a:pt x="223" y="2339"/>
                    </a:lnTo>
                    <a:lnTo>
                      <a:pt x="221" y="2344"/>
                    </a:lnTo>
                    <a:lnTo>
                      <a:pt x="220" y="2350"/>
                    </a:lnTo>
                    <a:lnTo>
                      <a:pt x="221" y="2352"/>
                    </a:lnTo>
                    <a:lnTo>
                      <a:pt x="221" y="2355"/>
                    </a:lnTo>
                    <a:lnTo>
                      <a:pt x="221" y="2358"/>
                    </a:lnTo>
                    <a:lnTo>
                      <a:pt x="221" y="2361"/>
                    </a:lnTo>
                    <a:lnTo>
                      <a:pt x="220" y="2363"/>
                    </a:lnTo>
                    <a:lnTo>
                      <a:pt x="219" y="2366"/>
                    </a:lnTo>
                    <a:lnTo>
                      <a:pt x="219" y="2369"/>
                    </a:lnTo>
                    <a:lnTo>
                      <a:pt x="219" y="2371"/>
                    </a:lnTo>
                    <a:lnTo>
                      <a:pt x="214" y="2374"/>
                    </a:lnTo>
                    <a:lnTo>
                      <a:pt x="211" y="2377"/>
                    </a:lnTo>
                    <a:lnTo>
                      <a:pt x="209" y="2382"/>
                    </a:lnTo>
                    <a:lnTo>
                      <a:pt x="207" y="2386"/>
                    </a:lnTo>
                    <a:lnTo>
                      <a:pt x="206" y="2390"/>
                    </a:lnTo>
                    <a:lnTo>
                      <a:pt x="206" y="2395"/>
                    </a:lnTo>
                    <a:lnTo>
                      <a:pt x="206" y="2400"/>
                    </a:lnTo>
                    <a:lnTo>
                      <a:pt x="205" y="2403"/>
                    </a:lnTo>
                    <a:lnTo>
                      <a:pt x="206" y="2408"/>
                    </a:lnTo>
                    <a:lnTo>
                      <a:pt x="206" y="2413"/>
                    </a:lnTo>
                    <a:lnTo>
                      <a:pt x="206" y="2418"/>
                    </a:lnTo>
                    <a:lnTo>
                      <a:pt x="206" y="2422"/>
                    </a:lnTo>
                    <a:lnTo>
                      <a:pt x="205" y="2427"/>
                    </a:lnTo>
                    <a:lnTo>
                      <a:pt x="204" y="2431"/>
                    </a:lnTo>
                    <a:lnTo>
                      <a:pt x="204" y="2437"/>
                    </a:lnTo>
                    <a:lnTo>
                      <a:pt x="204" y="2441"/>
                    </a:lnTo>
                    <a:lnTo>
                      <a:pt x="202" y="2446"/>
                    </a:lnTo>
                    <a:lnTo>
                      <a:pt x="201" y="2449"/>
                    </a:lnTo>
                    <a:lnTo>
                      <a:pt x="199" y="2453"/>
                    </a:lnTo>
                    <a:lnTo>
                      <a:pt x="198" y="2457"/>
                    </a:lnTo>
                    <a:lnTo>
                      <a:pt x="198" y="2461"/>
                    </a:lnTo>
                    <a:lnTo>
                      <a:pt x="197" y="2466"/>
                    </a:lnTo>
                    <a:lnTo>
                      <a:pt x="198" y="2470"/>
                    </a:lnTo>
                    <a:lnTo>
                      <a:pt x="199" y="2474"/>
                    </a:lnTo>
                    <a:lnTo>
                      <a:pt x="200" y="2478"/>
                    </a:lnTo>
                    <a:lnTo>
                      <a:pt x="200" y="2481"/>
                    </a:lnTo>
                    <a:lnTo>
                      <a:pt x="198" y="2484"/>
                    </a:lnTo>
                    <a:lnTo>
                      <a:pt x="196" y="2486"/>
                    </a:lnTo>
                    <a:lnTo>
                      <a:pt x="194" y="2488"/>
                    </a:lnTo>
                    <a:lnTo>
                      <a:pt x="193" y="2491"/>
                    </a:lnTo>
                    <a:lnTo>
                      <a:pt x="192" y="2494"/>
                    </a:lnTo>
                    <a:lnTo>
                      <a:pt x="192" y="2497"/>
                    </a:lnTo>
                    <a:lnTo>
                      <a:pt x="191" y="2497"/>
                    </a:lnTo>
                    <a:lnTo>
                      <a:pt x="187" y="2497"/>
                    </a:lnTo>
                    <a:lnTo>
                      <a:pt x="185" y="2498"/>
                    </a:lnTo>
                    <a:lnTo>
                      <a:pt x="183" y="2501"/>
                    </a:lnTo>
                    <a:lnTo>
                      <a:pt x="183" y="2502"/>
                    </a:lnTo>
                    <a:lnTo>
                      <a:pt x="182" y="2504"/>
                    </a:lnTo>
                    <a:lnTo>
                      <a:pt x="181" y="2505"/>
                    </a:lnTo>
                    <a:lnTo>
                      <a:pt x="178" y="2504"/>
                    </a:lnTo>
                    <a:lnTo>
                      <a:pt x="176" y="2502"/>
                    </a:lnTo>
                    <a:lnTo>
                      <a:pt x="176" y="2500"/>
                    </a:lnTo>
                    <a:lnTo>
                      <a:pt x="173" y="2502"/>
                    </a:lnTo>
                    <a:lnTo>
                      <a:pt x="171" y="2503"/>
                    </a:lnTo>
                    <a:lnTo>
                      <a:pt x="169" y="2504"/>
                    </a:lnTo>
                    <a:lnTo>
                      <a:pt x="167" y="2504"/>
                    </a:lnTo>
                    <a:lnTo>
                      <a:pt x="165" y="2504"/>
                    </a:lnTo>
                    <a:lnTo>
                      <a:pt x="160" y="2502"/>
                    </a:lnTo>
                    <a:lnTo>
                      <a:pt x="158" y="2498"/>
                    </a:lnTo>
                    <a:lnTo>
                      <a:pt x="156" y="2494"/>
                    </a:lnTo>
                    <a:lnTo>
                      <a:pt x="151" y="2493"/>
                    </a:lnTo>
                    <a:lnTo>
                      <a:pt x="150" y="2486"/>
                    </a:lnTo>
                    <a:lnTo>
                      <a:pt x="143" y="2484"/>
                    </a:lnTo>
                    <a:lnTo>
                      <a:pt x="138" y="2482"/>
                    </a:lnTo>
                    <a:lnTo>
                      <a:pt x="138" y="2474"/>
                    </a:lnTo>
                    <a:lnTo>
                      <a:pt x="139" y="2468"/>
                    </a:lnTo>
                    <a:lnTo>
                      <a:pt x="139" y="2462"/>
                    </a:lnTo>
                    <a:lnTo>
                      <a:pt x="141" y="2458"/>
                    </a:lnTo>
                    <a:lnTo>
                      <a:pt x="146" y="2455"/>
                    </a:lnTo>
                    <a:lnTo>
                      <a:pt x="143" y="2449"/>
                    </a:lnTo>
                    <a:lnTo>
                      <a:pt x="139" y="2447"/>
                    </a:lnTo>
                    <a:lnTo>
                      <a:pt x="132" y="2447"/>
                    </a:lnTo>
                    <a:lnTo>
                      <a:pt x="128" y="2445"/>
                    </a:lnTo>
                    <a:lnTo>
                      <a:pt x="127" y="2446"/>
                    </a:lnTo>
                    <a:lnTo>
                      <a:pt x="125" y="2449"/>
                    </a:lnTo>
                    <a:lnTo>
                      <a:pt x="124" y="2449"/>
                    </a:lnTo>
                    <a:lnTo>
                      <a:pt x="122" y="2448"/>
                    </a:lnTo>
                    <a:lnTo>
                      <a:pt x="122" y="2447"/>
                    </a:lnTo>
                    <a:lnTo>
                      <a:pt x="121" y="2446"/>
                    </a:lnTo>
                    <a:lnTo>
                      <a:pt x="120" y="2445"/>
                    </a:lnTo>
                    <a:lnTo>
                      <a:pt x="120" y="2444"/>
                    </a:lnTo>
                    <a:lnTo>
                      <a:pt x="124" y="2443"/>
                    </a:lnTo>
                    <a:lnTo>
                      <a:pt x="125" y="2440"/>
                    </a:lnTo>
                    <a:lnTo>
                      <a:pt x="126" y="2437"/>
                    </a:lnTo>
                    <a:lnTo>
                      <a:pt x="126" y="2432"/>
                    </a:lnTo>
                    <a:lnTo>
                      <a:pt x="124" y="2430"/>
                    </a:lnTo>
                    <a:lnTo>
                      <a:pt x="122" y="2429"/>
                    </a:lnTo>
                    <a:lnTo>
                      <a:pt x="120" y="2425"/>
                    </a:lnTo>
                    <a:lnTo>
                      <a:pt x="120" y="2422"/>
                    </a:lnTo>
                    <a:lnTo>
                      <a:pt x="122" y="2421"/>
                    </a:lnTo>
                    <a:lnTo>
                      <a:pt x="122" y="2419"/>
                    </a:lnTo>
                    <a:lnTo>
                      <a:pt x="122" y="2415"/>
                    </a:lnTo>
                    <a:lnTo>
                      <a:pt x="122" y="2413"/>
                    </a:lnTo>
                    <a:lnTo>
                      <a:pt x="120" y="2410"/>
                    </a:lnTo>
                    <a:lnTo>
                      <a:pt x="122" y="2407"/>
                    </a:lnTo>
                    <a:lnTo>
                      <a:pt x="123" y="2405"/>
                    </a:lnTo>
                    <a:lnTo>
                      <a:pt x="123" y="2403"/>
                    </a:lnTo>
                    <a:lnTo>
                      <a:pt x="126" y="2400"/>
                    </a:lnTo>
                    <a:lnTo>
                      <a:pt x="127" y="2396"/>
                    </a:lnTo>
                    <a:lnTo>
                      <a:pt x="127" y="2392"/>
                    </a:lnTo>
                    <a:lnTo>
                      <a:pt x="128" y="2388"/>
                    </a:lnTo>
                    <a:lnTo>
                      <a:pt x="127" y="2385"/>
                    </a:lnTo>
                    <a:lnTo>
                      <a:pt x="125" y="2382"/>
                    </a:lnTo>
                    <a:lnTo>
                      <a:pt x="124" y="2378"/>
                    </a:lnTo>
                    <a:lnTo>
                      <a:pt x="122" y="2375"/>
                    </a:lnTo>
                    <a:lnTo>
                      <a:pt x="120" y="2371"/>
                    </a:lnTo>
                    <a:lnTo>
                      <a:pt x="120" y="2368"/>
                    </a:lnTo>
                    <a:lnTo>
                      <a:pt x="120" y="2365"/>
                    </a:lnTo>
                    <a:lnTo>
                      <a:pt x="120" y="2361"/>
                    </a:lnTo>
                    <a:lnTo>
                      <a:pt x="122" y="2360"/>
                    </a:lnTo>
                    <a:lnTo>
                      <a:pt x="124" y="2360"/>
                    </a:lnTo>
                    <a:lnTo>
                      <a:pt x="127" y="2359"/>
                    </a:lnTo>
                    <a:lnTo>
                      <a:pt x="128" y="2358"/>
                    </a:lnTo>
                    <a:lnTo>
                      <a:pt x="127" y="2352"/>
                    </a:lnTo>
                    <a:lnTo>
                      <a:pt x="124" y="2348"/>
                    </a:lnTo>
                    <a:lnTo>
                      <a:pt x="124" y="2342"/>
                    </a:lnTo>
                    <a:lnTo>
                      <a:pt x="128" y="2337"/>
                    </a:lnTo>
                    <a:lnTo>
                      <a:pt x="130" y="2334"/>
                    </a:lnTo>
                    <a:lnTo>
                      <a:pt x="130" y="2330"/>
                    </a:lnTo>
                    <a:lnTo>
                      <a:pt x="129" y="2326"/>
                    </a:lnTo>
                    <a:lnTo>
                      <a:pt x="128" y="2322"/>
                    </a:lnTo>
                    <a:lnTo>
                      <a:pt x="126" y="2319"/>
                    </a:lnTo>
                    <a:lnTo>
                      <a:pt x="124" y="2315"/>
                    </a:lnTo>
                    <a:lnTo>
                      <a:pt x="123" y="2311"/>
                    </a:lnTo>
                    <a:lnTo>
                      <a:pt x="123" y="2305"/>
                    </a:lnTo>
                    <a:lnTo>
                      <a:pt x="123" y="2301"/>
                    </a:lnTo>
                    <a:lnTo>
                      <a:pt x="124" y="2295"/>
                    </a:lnTo>
                    <a:lnTo>
                      <a:pt x="124" y="2290"/>
                    </a:lnTo>
                    <a:lnTo>
                      <a:pt x="125" y="2285"/>
                    </a:lnTo>
                    <a:lnTo>
                      <a:pt x="124" y="2281"/>
                    </a:lnTo>
                    <a:lnTo>
                      <a:pt x="123" y="2277"/>
                    </a:lnTo>
                    <a:lnTo>
                      <a:pt x="124" y="2273"/>
                    </a:lnTo>
                    <a:lnTo>
                      <a:pt x="124" y="2268"/>
                    </a:lnTo>
                    <a:lnTo>
                      <a:pt x="126" y="2265"/>
                    </a:lnTo>
                    <a:lnTo>
                      <a:pt x="128" y="2261"/>
                    </a:lnTo>
                    <a:lnTo>
                      <a:pt x="130" y="2258"/>
                    </a:lnTo>
                    <a:lnTo>
                      <a:pt x="133" y="2256"/>
                    </a:lnTo>
                    <a:lnTo>
                      <a:pt x="137" y="2253"/>
                    </a:lnTo>
                    <a:lnTo>
                      <a:pt x="138" y="2251"/>
                    </a:lnTo>
                    <a:lnTo>
                      <a:pt x="137" y="2249"/>
                    </a:lnTo>
                    <a:lnTo>
                      <a:pt x="134" y="2248"/>
                    </a:lnTo>
                    <a:lnTo>
                      <a:pt x="131" y="2245"/>
                    </a:lnTo>
                    <a:lnTo>
                      <a:pt x="130" y="2244"/>
                    </a:lnTo>
                    <a:lnTo>
                      <a:pt x="131" y="2242"/>
                    </a:lnTo>
                    <a:lnTo>
                      <a:pt x="135" y="2240"/>
                    </a:lnTo>
                    <a:lnTo>
                      <a:pt x="136" y="2238"/>
                    </a:lnTo>
                    <a:lnTo>
                      <a:pt x="137" y="2234"/>
                    </a:lnTo>
                    <a:lnTo>
                      <a:pt x="137" y="2231"/>
                    </a:lnTo>
                    <a:lnTo>
                      <a:pt x="137" y="2228"/>
                    </a:lnTo>
                    <a:lnTo>
                      <a:pt x="132" y="2224"/>
                    </a:lnTo>
                    <a:lnTo>
                      <a:pt x="132" y="2220"/>
                    </a:lnTo>
                    <a:lnTo>
                      <a:pt x="131" y="2215"/>
                    </a:lnTo>
                    <a:lnTo>
                      <a:pt x="130" y="2211"/>
                    </a:lnTo>
                    <a:lnTo>
                      <a:pt x="132" y="2206"/>
                    </a:lnTo>
                    <a:lnTo>
                      <a:pt x="134" y="2202"/>
                    </a:lnTo>
                    <a:lnTo>
                      <a:pt x="135" y="2198"/>
                    </a:lnTo>
                    <a:lnTo>
                      <a:pt x="133" y="2193"/>
                    </a:lnTo>
                    <a:lnTo>
                      <a:pt x="136" y="2188"/>
                    </a:lnTo>
                    <a:lnTo>
                      <a:pt x="139" y="2184"/>
                    </a:lnTo>
                    <a:lnTo>
                      <a:pt x="141" y="2179"/>
                    </a:lnTo>
                    <a:lnTo>
                      <a:pt x="145" y="2174"/>
                    </a:lnTo>
                    <a:lnTo>
                      <a:pt x="147" y="2170"/>
                    </a:lnTo>
                    <a:lnTo>
                      <a:pt x="148" y="2163"/>
                    </a:lnTo>
                    <a:lnTo>
                      <a:pt x="150" y="2159"/>
                    </a:lnTo>
                    <a:lnTo>
                      <a:pt x="156" y="2159"/>
                    </a:lnTo>
                    <a:lnTo>
                      <a:pt x="159" y="2155"/>
                    </a:lnTo>
                    <a:lnTo>
                      <a:pt x="159" y="2149"/>
                    </a:lnTo>
                    <a:lnTo>
                      <a:pt x="160" y="2144"/>
                    </a:lnTo>
                    <a:lnTo>
                      <a:pt x="161" y="2140"/>
                    </a:lnTo>
                    <a:lnTo>
                      <a:pt x="159" y="2138"/>
                    </a:lnTo>
                    <a:lnTo>
                      <a:pt x="157" y="2136"/>
                    </a:lnTo>
                    <a:lnTo>
                      <a:pt x="154" y="2136"/>
                    </a:lnTo>
                    <a:lnTo>
                      <a:pt x="152" y="2134"/>
                    </a:lnTo>
                    <a:lnTo>
                      <a:pt x="151" y="2136"/>
                    </a:lnTo>
                    <a:lnTo>
                      <a:pt x="150" y="2136"/>
                    </a:lnTo>
                    <a:lnTo>
                      <a:pt x="150" y="2137"/>
                    </a:lnTo>
                    <a:lnTo>
                      <a:pt x="149" y="2137"/>
                    </a:lnTo>
                    <a:lnTo>
                      <a:pt x="148" y="2136"/>
                    </a:lnTo>
                    <a:lnTo>
                      <a:pt x="146" y="2135"/>
                    </a:lnTo>
                    <a:lnTo>
                      <a:pt x="145" y="2133"/>
                    </a:lnTo>
                    <a:lnTo>
                      <a:pt x="147" y="2132"/>
                    </a:lnTo>
                    <a:lnTo>
                      <a:pt x="150" y="2131"/>
                    </a:lnTo>
                    <a:lnTo>
                      <a:pt x="152" y="2129"/>
                    </a:lnTo>
                    <a:lnTo>
                      <a:pt x="153" y="2126"/>
                    </a:lnTo>
                    <a:lnTo>
                      <a:pt x="153" y="2123"/>
                    </a:lnTo>
                    <a:lnTo>
                      <a:pt x="152" y="2118"/>
                    </a:lnTo>
                    <a:lnTo>
                      <a:pt x="152" y="2114"/>
                    </a:lnTo>
                    <a:lnTo>
                      <a:pt x="152" y="2109"/>
                    </a:lnTo>
                    <a:lnTo>
                      <a:pt x="153" y="2106"/>
                    </a:lnTo>
                    <a:lnTo>
                      <a:pt x="157" y="2104"/>
                    </a:lnTo>
                    <a:lnTo>
                      <a:pt x="158" y="2101"/>
                    </a:lnTo>
                    <a:lnTo>
                      <a:pt x="158" y="2097"/>
                    </a:lnTo>
                    <a:lnTo>
                      <a:pt x="156" y="2094"/>
                    </a:lnTo>
                    <a:lnTo>
                      <a:pt x="155" y="2090"/>
                    </a:lnTo>
                    <a:lnTo>
                      <a:pt x="155" y="2086"/>
                    </a:lnTo>
                    <a:lnTo>
                      <a:pt x="156" y="2084"/>
                    </a:lnTo>
                    <a:lnTo>
                      <a:pt x="161" y="2081"/>
                    </a:lnTo>
                    <a:lnTo>
                      <a:pt x="162" y="2076"/>
                    </a:lnTo>
                    <a:lnTo>
                      <a:pt x="162" y="2070"/>
                    </a:lnTo>
                    <a:lnTo>
                      <a:pt x="164" y="2065"/>
                    </a:lnTo>
                    <a:lnTo>
                      <a:pt x="165" y="2059"/>
                    </a:lnTo>
                    <a:lnTo>
                      <a:pt x="166" y="2054"/>
                    </a:lnTo>
                    <a:lnTo>
                      <a:pt x="168" y="2050"/>
                    </a:lnTo>
                    <a:lnTo>
                      <a:pt x="170" y="2044"/>
                    </a:lnTo>
                    <a:lnTo>
                      <a:pt x="173" y="2040"/>
                    </a:lnTo>
                    <a:lnTo>
                      <a:pt x="173" y="2036"/>
                    </a:lnTo>
                    <a:lnTo>
                      <a:pt x="173" y="2033"/>
                    </a:lnTo>
                    <a:lnTo>
                      <a:pt x="172" y="2028"/>
                    </a:lnTo>
                    <a:lnTo>
                      <a:pt x="169" y="2026"/>
                    </a:lnTo>
                    <a:lnTo>
                      <a:pt x="169" y="2018"/>
                    </a:lnTo>
                    <a:lnTo>
                      <a:pt x="169" y="2009"/>
                    </a:lnTo>
                    <a:lnTo>
                      <a:pt x="171" y="2003"/>
                    </a:lnTo>
                    <a:lnTo>
                      <a:pt x="172" y="1996"/>
                    </a:lnTo>
                    <a:lnTo>
                      <a:pt x="173" y="1988"/>
                    </a:lnTo>
                    <a:lnTo>
                      <a:pt x="174" y="1981"/>
                    </a:lnTo>
                    <a:lnTo>
                      <a:pt x="174" y="1973"/>
                    </a:lnTo>
                    <a:lnTo>
                      <a:pt x="173" y="1965"/>
                    </a:lnTo>
                    <a:lnTo>
                      <a:pt x="176" y="1960"/>
                    </a:lnTo>
                    <a:lnTo>
                      <a:pt x="177" y="1954"/>
                    </a:lnTo>
                    <a:lnTo>
                      <a:pt x="177" y="1949"/>
                    </a:lnTo>
                    <a:lnTo>
                      <a:pt x="177" y="1944"/>
                    </a:lnTo>
                    <a:lnTo>
                      <a:pt x="177" y="1938"/>
                    </a:lnTo>
                    <a:lnTo>
                      <a:pt x="178" y="1933"/>
                    </a:lnTo>
                    <a:lnTo>
                      <a:pt x="180" y="1928"/>
                    </a:lnTo>
                    <a:lnTo>
                      <a:pt x="183" y="1923"/>
                    </a:lnTo>
                    <a:lnTo>
                      <a:pt x="182" y="1919"/>
                    </a:lnTo>
                    <a:lnTo>
                      <a:pt x="182" y="1915"/>
                    </a:lnTo>
                    <a:lnTo>
                      <a:pt x="182" y="1913"/>
                    </a:lnTo>
                    <a:lnTo>
                      <a:pt x="183" y="1909"/>
                    </a:lnTo>
                    <a:lnTo>
                      <a:pt x="184" y="1906"/>
                    </a:lnTo>
                    <a:lnTo>
                      <a:pt x="186" y="1904"/>
                    </a:lnTo>
                    <a:lnTo>
                      <a:pt x="187" y="1900"/>
                    </a:lnTo>
                    <a:lnTo>
                      <a:pt x="188" y="1897"/>
                    </a:lnTo>
                    <a:lnTo>
                      <a:pt x="188" y="1896"/>
                    </a:lnTo>
                    <a:lnTo>
                      <a:pt x="191" y="1896"/>
                    </a:lnTo>
                    <a:lnTo>
                      <a:pt x="192" y="1894"/>
                    </a:lnTo>
                    <a:lnTo>
                      <a:pt x="189" y="1891"/>
                    </a:lnTo>
                    <a:lnTo>
                      <a:pt x="191" y="1889"/>
                    </a:lnTo>
                    <a:lnTo>
                      <a:pt x="193" y="1886"/>
                    </a:lnTo>
                    <a:lnTo>
                      <a:pt x="195" y="1883"/>
                    </a:lnTo>
                    <a:lnTo>
                      <a:pt x="195" y="1879"/>
                    </a:lnTo>
                    <a:lnTo>
                      <a:pt x="194" y="1874"/>
                    </a:lnTo>
                    <a:lnTo>
                      <a:pt x="194" y="1870"/>
                    </a:lnTo>
                    <a:lnTo>
                      <a:pt x="194" y="1865"/>
                    </a:lnTo>
                    <a:lnTo>
                      <a:pt x="194" y="1861"/>
                    </a:lnTo>
                    <a:lnTo>
                      <a:pt x="195" y="1856"/>
                    </a:lnTo>
                    <a:lnTo>
                      <a:pt x="197" y="1853"/>
                    </a:lnTo>
                    <a:lnTo>
                      <a:pt x="199" y="1850"/>
                    </a:lnTo>
                    <a:lnTo>
                      <a:pt x="201" y="1847"/>
                    </a:lnTo>
                    <a:lnTo>
                      <a:pt x="200" y="1845"/>
                    </a:lnTo>
                    <a:lnTo>
                      <a:pt x="198" y="1844"/>
                    </a:lnTo>
                    <a:lnTo>
                      <a:pt x="196" y="1842"/>
                    </a:lnTo>
                    <a:lnTo>
                      <a:pt x="203" y="1836"/>
                    </a:lnTo>
                    <a:lnTo>
                      <a:pt x="206" y="1828"/>
                    </a:lnTo>
                    <a:lnTo>
                      <a:pt x="206" y="1818"/>
                    </a:lnTo>
                    <a:lnTo>
                      <a:pt x="206" y="1809"/>
                    </a:lnTo>
                    <a:lnTo>
                      <a:pt x="206" y="1799"/>
                    </a:lnTo>
                    <a:lnTo>
                      <a:pt x="207" y="1791"/>
                    </a:lnTo>
                    <a:lnTo>
                      <a:pt x="212" y="1784"/>
                    </a:lnTo>
                    <a:lnTo>
                      <a:pt x="221" y="1779"/>
                    </a:lnTo>
                    <a:lnTo>
                      <a:pt x="220" y="1773"/>
                    </a:lnTo>
                    <a:lnTo>
                      <a:pt x="217" y="1769"/>
                    </a:lnTo>
                    <a:lnTo>
                      <a:pt x="215" y="1765"/>
                    </a:lnTo>
                    <a:lnTo>
                      <a:pt x="220" y="1762"/>
                    </a:lnTo>
                    <a:lnTo>
                      <a:pt x="219" y="1756"/>
                    </a:lnTo>
                    <a:lnTo>
                      <a:pt x="220" y="1752"/>
                    </a:lnTo>
                    <a:lnTo>
                      <a:pt x="222" y="1748"/>
                    </a:lnTo>
                    <a:lnTo>
                      <a:pt x="224" y="1744"/>
                    </a:lnTo>
                    <a:lnTo>
                      <a:pt x="227" y="1741"/>
                    </a:lnTo>
                    <a:lnTo>
                      <a:pt x="227" y="1737"/>
                    </a:lnTo>
                    <a:lnTo>
                      <a:pt x="225" y="1734"/>
                    </a:lnTo>
                    <a:lnTo>
                      <a:pt x="222" y="1731"/>
                    </a:lnTo>
                    <a:lnTo>
                      <a:pt x="227" y="1731"/>
                    </a:lnTo>
                    <a:lnTo>
                      <a:pt x="229" y="1728"/>
                    </a:lnTo>
                    <a:lnTo>
                      <a:pt x="232" y="1725"/>
                    </a:lnTo>
                    <a:lnTo>
                      <a:pt x="236" y="1722"/>
                    </a:lnTo>
                    <a:lnTo>
                      <a:pt x="233" y="1719"/>
                    </a:lnTo>
                    <a:lnTo>
                      <a:pt x="233" y="1717"/>
                    </a:lnTo>
                    <a:lnTo>
                      <a:pt x="233" y="1714"/>
                    </a:lnTo>
                    <a:lnTo>
                      <a:pt x="233" y="1710"/>
                    </a:lnTo>
                    <a:lnTo>
                      <a:pt x="236" y="1707"/>
                    </a:lnTo>
                    <a:lnTo>
                      <a:pt x="238" y="1702"/>
                    </a:lnTo>
                    <a:lnTo>
                      <a:pt x="240" y="1698"/>
                    </a:lnTo>
                    <a:lnTo>
                      <a:pt x="241" y="1694"/>
                    </a:lnTo>
                    <a:lnTo>
                      <a:pt x="242" y="1690"/>
                    </a:lnTo>
                    <a:lnTo>
                      <a:pt x="242" y="1685"/>
                    </a:lnTo>
                    <a:lnTo>
                      <a:pt x="242" y="1681"/>
                    </a:lnTo>
                    <a:lnTo>
                      <a:pt x="241" y="1675"/>
                    </a:lnTo>
                    <a:lnTo>
                      <a:pt x="240" y="1675"/>
                    </a:lnTo>
                    <a:lnTo>
                      <a:pt x="239" y="1673"/>
                    </a:lnTo>
                    <a:lnTo>
                      <a:pt x="238" y="1671"/>
                    </a:lnTo>
                    <a:lnTo>
                      <a:pt x="237" y="1670"/>
                    </a:lnTo>
                    <a:lnTo>
                      <a:pt x="238" y="1664"/>
                    </a:lnTo>
                    <a:lnTo>
                      <a:pt x="240" y="1659"/>
                    </a:lnTo>
                    <a:lnTo>
                      <a:pt x="242" y="1653"/>
                    </a:lnTo>
                    <a:lnTo>
                      <a:pt x="247" y="1650"/>
                    </a:lnTo>
                    <a:lnTo>
                      <a:pt x="249" y="1647"/>
                    </a:lnTo>
                    <a:lnTo>
                      <a:pt x="249" y="1643"/>
                    </a:lnTo>
                    <a:lnTo>
                      <a:pt x="251" y="1640"/>
                    </a:lnTo>
                    <a:lnTo>
                      <a:pt x="255" y="1638"/>
                    </a:lnTo>
                    <a:lnTo>
                      <a:pt x="257" y="1640"/>
                    </a:lnTo>
                    <a:lnTo>
                      <a:pt x="260" y="1641"/>
                    </a:lnTo>
                    <a:lnTo>
                      <a:pt x="264" y="1640"/>
                    </a:lnTo>
                    <a:lnTo>
                      <a:pt x="266" y="1638"/>
                    </a:lnTo>
                    <a:lnTo>
                      <a:pt x="268" y="1636"/>
                    </a:lnTo>
                    <a:lnTo>
                      <a:pt x="273" y="1633"/>
                    </a:lnTo>
                    <a:lnTo>
                      <a:pt x="275" y="1630"/>
                    </a:lnTo>
                    <a:lnTo>
                      <a:pt x="277" y="1626"/>
                    </a:lnTo>
                    <a:lnTo>
                      <a:pt x="277" y="1621"/>
                    </a:lnTo>
                    <a:lnTo>
                      <a:pt x="275" y="1618"/>
                    </a:lnTo>
                    <a:lnTo>
                      <a:pt x="273" y="1615"/>
                    </a:lnTo>
                    <a:lnTo>
                      <a:pt x="273" y="1611"/>
                    </a:lnTo>
                    <a:lnTo>
                      <a:pt x="275" y="1608"/>
                    </a:lnTo>
                    <a:lnTo>
                      <a:pt x="277" y="1606"/>
                    </a:lnTo>
                    <a:lnTo>
                      <a:pt x="279" y="1605"/>
                    </a:lnTo>
                    <a:lnTo>
                      <a:pt x="281" y="1602"/>
                    </a:lnTo>
                    <a:lnTo>
                      <a:pt x="276" y="1599"/>
                    </a:lnTo>
                    <a:lnTo>
                      <a:pt x="273" y="1593"/>
                    </a:lnTo>
                    <a:lnTo>
                      <a:pt x="269" y="1588"/>
                    </a:lnTo>
                    <a:lnTo>
                      <a:pt x="262" y="1589"/>
                    </a:lnTo>
                    <a:lnTo>
                      <a:pt x="259" y="1585"/>
                    </a:lnTo>
                    <a:lnTo>
                      <a:pt x="257" y="1582"/>
                    </a:lnTo>
                    <a:lnTo>
                      <a:pt x="258" y="1579"/>
                    </a:lnTo>
                    <a:lnTo>
                      <a:pt x="260" y="1576"/>
                    </a:lnTo>
                    <a:lnTo>
                      <a:pt x="262" y="1573"/>
                    </a:lnTo>
                    <a:lnTo>
                      <a:pt x="263" y="1570"/>
                    </a:lnTo>
                    <a:lnTo>
                      <a:pt x="262" y="1568"/>
                    </a:lnTo>
                    <a:lnTo>
                      <a:pt x="259" y="1566"/>
                    </a:lnTo>
                    <a:lnTo>
                      <a:pt x="257" y="1561"/>
                    </a:lnTo>
                    <a:lnTo>
                      <a:pt x="259" y="1557"/>
                    </a:lnTo>
                    <a:lnTo>
                      <a:pt x="262" y="1554"/>
                    </a:lnTo>
                    <a:lnTo>
                      <a:pt x="265" y="1549"/>
                    </a:lnTo>
                    <a:lnTo>
                      <a:pt x="268" y="1548"/>
                    </a:lnTo>
                    <a:lnTo>
                      <a:pt x="270" y="1552"/>
                    </a:lnTo>
                    <a:lnTo>
                      <a:pt x="273" y="1553"/>
                    </a:lnTo>
                    <a:lnTo>
                      <a:pt x="275" y="1549"/>
                    </a:lnTo>
                    <a:lnTo>
                      <a:pt x="275" y="1544"/>
                    </a:lnTo>
                    <a:lnTo>
                      <a:pt x="277" y="1538"/>
                    </a:lnTo>
                    <a:lnTo>
                      <a:pt x="279" y="1534"/>
                    </a:lnTo>
                    <a:lnTo>
                      <a:pt x="278" y="1528"/>
                    </a:lnTo>
                    <a:lnTo>
                      <a:pt x="273" y="1525"/>
                    </a:lnTo>
                    <a:lnTo>
                      <a:pt x="274" y="1519"/>
                    </a:lnTo>
                    <a:lnTo>
                      <a:pt x="276" y="1514"/>
                    </a:lnTo>
                    <a:lnTo>
                      <a:pt x="276" y="1509"/>
                    </a:lnTo>
                    <a:lnTo>
                      <a:pt x="278" y="1508"/>
                    </a:lnTo>
                    <a:lnTo>
                      <a:pt x="279" y="1506"/>
                    </a:lnTo>
                    <a:lnTo>
                      <a:pt x="279" y="1503"/>
                    </a:lnTo>
                    <a:lnTo>
                      <a:pt x="279" y="1502"/>
                    </a:lnTo>
                    <a:lnTo>
                      <a:pt x="276" y="1501"/>
                    </a:lnTo>
                    <a:lnTo>
                      <a:pt x="275" y="1498"/>
                    </a:lnTo>
                    <a:lnTo>
                      <a:pt x="275" y="1494"/>
                    </a:lnTo>
                    <a:lnTo>
                      <a:pt x="276" y="1491"/>
                    </a:lnTo>
                    <a:lnTo>
                      <a:pt x="279" y="1485"/>
                    </a:lnTo>
                    <a:lnTo>
                      <a:pt x="285" y="1482"/>
                    </a:lnTo>
                    <a:lnTo>
                      <a:pt x="290" y="1480"/>
                    </a:lnTo>
                    <a:lnTo>
                      <a:pt x="286" y="1473"/>
                    </a:lnTo>
                    <a:lnTo>
                      <a:pt x="284" y="1469"/>
                    </a:lnTo>
                    <a:lnTo>
                      <a:pt x="281" y="1466"/>
                    </a:lnTo>
                    <a:lnTo>
                      <a:pt x="279" y="1463"/>
                    </a:lnTo>
                    <a:lnTo>
                      <a:pt x="281" y="1458"/>
                    </a:lnTo>
                    <a:lnTo>
                      <a:pt x="284" y="1455"/>
                    </a:lnTo>
                    <a:lnTo>
                      <a:pt x="288" y="1455"/>
                    </a:lnTo>
                    <a:lnTo>
                      <a:pt x="292" y="1456"/>
                    </a:lnTo>
                    <a:lnTo>
                      <a:pt x="294" y="1452"/>
                    </a:lnTo>
                    <a:lnTo>
                      <a:pt x="294" y="1448"/>
                    </a:lnTo>
                    <a:lnTo>
                      <a:pt x="295" y="1443"/>
                    </a:lnTo>
                    <a:lnTo>
                      <a:pt x="296" y="1439"/>
                    </a:lnTo>
                    <a:lnTo>
                      <a:pt x="296" y="1435"/>
                    </a:lnTo>
                    <a:lnTo>
                      <a:pt x="296" y="1431"/>
                    </a:lnTo>
                    <a:lnTo>
                      <a:pt x="296" y="1427"/>
                    </a:lnTo>
                    <a:lnTo>
                      <a:pt x="294" y="1424"/>
                    </a:lnTo>
                    <a:lnTo>
                      <a:pt x="291" y="1420"/>
                    </a:lnTo>
                    <a:lnTo>
                      <a:pt x="292" y="1420"/>
                    </a:lnTo>
                    <a:lnTo>
                      <a:pt x="294" y="1421"/>
                    </a:lnTo>
                    <a:lnTo>
                      <a:pt x="296" y="1420"/>
                    </a:lnTo>
                    <a:lnTo>
                      <a:pt x="296" y="1417"/>
                    </a:lnTo>
                    <a:lnTo>
                      <a:pt x="294" y="1413"/>
                    </a:lnTo>
                    <a:lnTo>
                      <a:pt x="292" y="1412"/>
                    </a:lnTo>
                    <a:lnTo>
                      <a:pt x="290" y="1410"/>
                    </a:lnTo>
                    <a:lnTo>
                      <a:pt x="291" y="1405"/>
                    </a:lnTo>
                    <a:lnTo>
                      <a:pt x="290" y="1401"/>
                    </a:lnTo>
                    <a:lnTo>
                      <a:pt x="287" y="1396"/>
                    </a:lnTo>
                    <a:lnTo>
                      <a:pt x="288" y="1392"/>
                    </a:lnTo>
                    <a:lnTo>
                      <a:pt x="290" y="1386"/>
                    </a:lnTo>
                    <a:lnTo>
                      <a:pt x="290" y="1380"/>
                    </a:lnTo>
                    <a:lnTo>
                      <a:pt x="292" y="1375"/>
                    </a:lnTo>
                    <a:lnTo>
                      <a:pt x="296" y="1373"/>
                    </a:lnTo>
                    <a:lnTo>
                      <a:pt x="299" y="1372"/>
                    </a:lnTo>
                    <a:lnTo>
                      <a:pt x="301" y="1368"/>
                    </a:lnTo>
                    <a:lnTo>
                      <a:pt x="302" y="1366"/>
                    </a:lnTo>
                    <a:lnTo>
                      <a:pt x="303" y="1363"/>
                    </a:lnTo>
                    <a:lnTo>
                      <a:pt x="303" y="1359"/>
                    </a:lnTo>
                    <a:lnTo>
                      <a:pt x="304" y="1356"/>
                    </a:lnTo>
                    <a:lnTo>
                      <a:pt x="305" y="1353"/>
                    </a:lnTo>
                    <a:lnTo>
                      <a:pt x="307" y="1349"/>
                    </a:lnTo>
                    <a:lnTo>
                      <a:pt x="307" y="1344"/>
                    </a:lnTo>
                    <a:lnTo>
                      <a:pt x="311" y="1343"/>
                    </a:lnTo>
                    <a:lnTo>
                      <a:pt x="315" y="1341"/>
                    </a:lnTo>
                    <a:lnTo>
                      <a:pt x="316" y="1336"/>
                    </a:lnTo>
                    <a:lnTo>
                      <a:pt x="312" y="1332"/>
                    </a:lnTo>
                    <a:lnTo>
                      <a:pt x="308" y="1330"/>
                    </a:lnTo>
                    <a:lnTo>
                      <a:pt x="305" y="1326"/>
                    </a:lnTo>
                    <a:lnTo>
                      <a:pt x="305" y="1319"/>
                    </a:lnTo>
                    <a:lnTo>
                      <a:pt x="310" y="1319"/>
                    </a:lnTo>
                    <a:lnTo>
                      <a:pt x="313" y="1318"/>
                    </a:lnTo>
                    <a:lnTo>
                      <a:pt x="314" y="1315"/>
                    </a:lnTo>
                    <a:lnTo>
                      <a:pt x="314" y="1311"/>
                    </a:lnTo>
                    <a:lnTo>
                      <a:pt x="314" y="1308"/>
                    </a:lnTo>
                    <a:lnTo>
                      <a:pt x="315" y="1304"/>
                    </a:lnTo>
                    <a:lnTo>
                      <a:pt x="317" y="1300"/>
                    </a:lnTo>
                    <a:lnTo>
                      <a:pt x="320" y="1298"/>
                    </a:lnTo>
                    <a:lnTo>
                      <a:pt x="319" y="1296"/>
                    </a:lnTo>
                    <a:lnTo>
                      <a:pt x="320" y="1294"/>
                    </a:lnTo>
                    <a:lnTo>
                      <a:pt x="320" y="1293"/>
                    </a:lnTo>
                    <a:lnTo>
                      <a:pt x="321" y="1291"/>
                    </a:lnTo>
                    <a:lnTo>
                      <a:pt x="320" y="1289"/>
                    </a:lnTo>
                    <a:lnTo>
                      <a:pt x="320" y="1285"/>
                    </a:lnTo>
                    <a:lnTo>
                      <a:pt x="320" y="1282"/>
                    </a:lnTo>
                    <a:lnTo>
                      <a:pt x="320" y="1279"/>
                    </a:lnTo>
                    <a:lnTo>
                      <a:pt x="321" y="1276"/>
                    </a:lnTo>
                    <a:lnTo>
                      <a:pt x="321" y="1272"/>
                    </a:lnTo>
                    <a:lnTo>
                      <a:pt x="320" y="1269"/>
                    </a:lnTo>
                    <a:lnTo>
                      <a:pt x="320" y="1266"/>
                    </a:lnTo>
                    <a:lnTo>
                      <a:pt x="322" y="1261"/>
                    </a:lnTo>
                    <a:lnTo>
                      <a:pt x="326" y="1257"/>
                    </a:lnTo>
                    <a:lnTo>
                      <a:pt x="328" y="1251"/>
                    </a:lnTo>
                    <a:lnTo>
                      <a:pt x="330" y="1246"/>
                    </a:lnTo>
                    <a:lnTo>
                      <a:pt x="331" y="1241"/>
                    </a:lnTo>
                    <a:lnTo>
                      <a:pt x="333" y="1236"/>
                    </a:lnTo>
                    <a:lnTo>
                      <a:pt x="333" y="1231"/>
                    </a:lnTo>
                    <a:lnTo>
                      <a:pt x="334" y="1227"/>
                    </a:lnTo>
                    <a:lnTo>
                      <a:pt x="334" y="1228"/>
                    </a:lnTo>
                    <a:lnTo>
                      <a:pt x="335" y="1229"/>
                    </a:lnTo>
                    <a:lnTo>
                      <a:pt x="336" y="1229"/>
                    </a:lnTo>
                    <a:lnTo>
                      <a:pt x="337" y="1225"/>
                    </a:lnTo>
                    <a:lnTo>
                      <a:pt x="340" y="1221"/>
                    </a:lnTo>
                    <a:lnTo>
                      <a:pt x="343" y="1218"/>
                    </a:lnTo>
                    <a:lnTo>
                      <a:pt x="345" y="1213"/>
                    </a:lnTo>
                    <a:lnTo>
                      <a:pt x="347" y="1214"/>
                    </a:lnTo>
                    <a:lnTo>
                      <a:pt x="348" y="1212"/>
                    </a:lnTo>
                    <a:lnTo>
                      <a:pt x="348" y="1209"/>
                    </a:lnTo>
                    <a:lnTo>
                      <a:pt x="350" y="1208"/>
                    </a:lnTo>
                    <a:lnTo>
                      <a:pt x="351" y="1205"/>
                    </a:lnTo>
                    <a:lnTo>
                      <a:pt x="354" y="1205"/>
                    </a:lnTo>
                    <a:lnTo>
                      <a:pt x="355" y="1205"/>
                    </a:lnTo>
                    <a:lnTo>
                      <a:pt x="357" y="1202"/>
                    </a:lnTo>
                    <a:lnTo>
                      <a:pt x="360" y="1199"/>
                    </a:lnTo>
                    <a:lnTo>
                      <a:pt x="363" y="1194"/>
                    </a:lnTo>
                    <a:lnTo>
                      <a:pt x="366" y="1191"/>
                    </a:lnTo>
                    <a:lnTo>
                      <a:pt x="370" y="1188"/>
                    </a:lnTo>
                    <a:lnTo>
                      <a:pt x="374" y="1190"/>
                    </a:lnTo>
                    <a:lnTo>
                      <a:pt x="376" y="1193"/>
                    </a:lnTo>
                    <a:lnTo>
                      <a:pt x="377" y="1195"/>
                    </a:lnTo>
                    <a:lnTo>
                      <a:pt x="378" y="1195"/>
                    </a:lnTo>
                    <a:lnTo>
                      <a:pt x="377" y="1193"/>
                    </a:lnTo>
                    <a:lnTo>
                      <a:pt x="377" y="1191"/>
                    </a:lnTo>
                    <a:lnTo>
                      <a:pt x="377" y="1188"/>
                    </a:lnTo>
                    <a:lnTo>
                      <a:pt x="376" y="1186"/>
                    </a:lnTo>
                    <a:lnTo>
                      <a:pt x="381" y="1183"/>
                    </a:lnTo>
                    <a:lnTo>
                      <a:pt x="382" y="1179"/>
                    </a:lnTo>
                    <a:lnTo>
                      <a:pt x="381" y="1175"/>
                    </a:lnTo>
                    <a:lnTo>
                      <a:pt x="379" y="1170"/>
                    </a:lnTo>
                    <a:lnTo>
                      <a:pt x="382" y="1167"/>
                    </a:lnTo>
                    <a:lnTo>
                      <a:pt x="385" y="1163"/>
                    </a:lnTo>
                    <a:lnTo>
                      <a:pt x="388" y="1158"/>
                    </a:lnTo>
                    <a:lnTo>
                      <a:pt x="392" y="1158"/>
                    </a:lnTo>
                    <a:lnTo>
                      <a:pt x="393" y="1152"/>
                    </a:lnTo>
                    <a:lnTo>
                      <a:pt x="394" y="1148"/>
                    </a:lnTo>
                    <a:lnTo>
                      <a:pt x="396" y="1144"/>
                    </a:lnTo>
                    <a:lnTo>
                      <a:pt x="400" y="1141"/>
                    </a:lnTo>
                    <a:lnTo>
                      <a:pt x="402" y="1145"/>
                    </a:lnTo>
                    <a:lnTo>
                      <a:pt x="402" y="1150"/>
                    </a:lnTo>
                    <a:lnTo>
                      <a:pt x="402" y="1154"/>
                    </a:lnTo>
                    <a:lnTo>
                      <a:pt x="402" y="1158"/>
                    </a:lnTo>
                    <a:lnTo>
                      <a:pt x="399" y="1158"/>
                    </a:lnTo>
                    <a:lnTo>
                      <a:pt x="397" y="1158"/>
                    </a:lnTo>
                    <a:lnTo>
                      <a:pt x="395" y="1158"/>
                    </a:lnTo>
                    <a:lnTo>
                      <a:pt x="393" y="1158"/>
                    </a:lnTo>
                    <a:lnTo>
                      <a:pt x="393" y="1161"/>
                    </a:lnTo>
                    <a:lnTo>
                      <a:pt x="393" y="1165"/>
                    </a:lnTo>
                    <a:lnTo>
                      <a:pt x="395" y="1169"/>
                    </a:lnTo>
                    <a:lnTo>
                      <a:pt x="396" y="1173"/>
                    </a:lnTo>
                    <a:lnTo>
                      <a:pt x="399" y="1176"/>
                    </a:lnTo>
                    <a:lnTo>
                      <a:pt x="399" y="1180"/>
                    </a:lnTo>
                    <a:lnTo>
                      <a:pt x="398" y="1184"/>
                    </a:lnTo>
                    <a:lnTo>
                      <a:pt x="395" y="1187"/>
                    </a:lnTo>
                    <a:lnTo>
                      <a:pt x="395" y="1192"/>
                    </a:lnTo>
                    <a:lnTo>
                      <a:pt x="395" y="1195"/>
                    </a:lnTo>
                    <a:lnTo>
                      <a:pt x="392" y="1196"/>
                    </a:lnTo>
                    <a:lnTo>
                      <a:pt x="390" y="1197"/>
                    </a:lnTo>
                    <a:lnTo>
                      <a:pt x="387" y="1199"/>
                    </a:lnTo>
                    <a:lnTo>
                      <a:pt x="385" y="1200"/>
                    </a:lnTo>
                    <a:lnTo>
                      <a:pt x="385" y="1202"/>
                    </a:lnTo>
                    <a:lnTo>
                      <a:pt x="387" y="1206"/>
                    </a:lnTo>
                    <a:lnTo>
                      <a:pt x="383" y="1211"/>
                    </a:lnTo>
                    <a:lnTo>
                      <a:pt x="385" y="1215"/>
                    </a:lnTo>
                    <a:lnTo>
                      <a:pt x="387" y="1220"/>
                    </a:lnTo>
                    <a:lnTo>
                      <a:pt x="386" y="1225"/>
                    </a:lnTo>
                    <a:lnTo>
                      <a:pt x="383" y="1227"/>
                    </a:lnTo>
                    <a:lnTo>
                      <a:pt x="381" y="1229"/>
                    </a:lnTo>
                    <a:lnTo>
                      <a:pt x="380" y="1232"/>
                    </a:lnTo>
                    <a:lnTo>
                      <a:pt x="380" y="1236"/>
                    </a:lnTo>
                    <a:lnTo>
                      <a:pt x="379" y="1239"/>
                    </a:lnTo>
                    <a:lnTo>
                      <a:pt x="378" y="1242"/>
                    </a:lnTo>
                    <a:lnTo>
                      <a:pt x="378" y="1245"/>
                    </a:lnTo>
                    <a:lnTo>
                      <a:pt x="376" y="1247"/>
                    </a:lnTo>
                    <a:lnTo>
                      <a:pt x="375" y="1251"/>
                    </a:lnTo>
                    <a:lnTo>
                      <a:pt x="375" y="1255"/>
                    </a:lnTo>
                    <a:lnTo>
                      <a:pt x="375" y="1259"/>
                    </a:lnTo>
                    <a:lnTo>
                      <a:pt x="376" y="1263"/>
                    </a:lnTo>
                    <a:lnTo>
                      <a:pt x="375" y="1266"/>
                    </a:lnTo>
                    <a:lnTo>
                      <a:pt x="374" y="1270"/>
                    </a:lnTo>
                    <a:lnTo>
                      <a:pt x="373" y="1273"/>
                    </a:lnTo>
                    <a:lnTo>
                      <a:pt x="370" y="1275"/>
                    </a:lnTo>
                    <a:lnTo>
                      <a:pt x="372" y="1281"/>
                    </a:lnTo>
                    <a:lnTo>
                      <a:pt x="373" y="1287"/>
                    </a:lnTo>
                    <a:lnTo>
                      <a:pt x="372" y="1293"/>
                    </a:lnTo>
                    <a:lnTo>
                      <a:pt x="372" y="1300"/>
                    </a:lnTo>
                    <a:lnTo>
                      <a:pt x="369" y="1306"/>
                    </a:lnTo>
                    <a:lnTo>
                      <a:pt x="369" y="1312"/>
                    </a:lnTo>
                    <a:lnTo>
                      <a:pt x="368" y="1319"/>
                    </a:lnTo>
                    <a:lnTo>
                      <a:pt x="367" y="1326"/>
                    </a:lnTo>
                    <a:lnTo>
                      <a:pt x="366" y="1328"/>
                    </a:lnTo>
                    <a:lnTo>
                      <a:pt x="365" y="1330"/>
                    </a:lnTo>
                    <a:lnTo>
                      <a:pt x="366" y="1334"/>
                    </a:lnTo>
                    <a:lnTo>
                      <a:pt x="367" y="1337"/>
                    </a:lnTo>
                    <a:lnTo>
                      <a:pt x="367" y="1341"/>
                    </a:lnTo>
                    <a:lnTo>
                      <a:pt x="367" y="1344"/>
                    </a:lnTo>
                    <a:lnTo>
                      <a:pt x="366" y="1347"/>
                    </a:lnTo>
                    <a:lnTo>
                      <a:pt x="363" y="1349"/>
                    </a:lnTo>
                    <a:lnTo>
                      <a:pt x="363" y="1353"/>
                    </a:lnTo>
                    <a:lnTo>
                      <a:pt x="363" y="1358"/>
                    </a:lnTo>
                    <a:lnTo>
                      <a:pt x="361" y="1362"/>
                    </a:lnTo>
                    <a:lnTo>
                      <a:pt x="359" y="1366"/>
                    </a:lnTo>
                    <a:lnTo>
                      <a:pt x="358" y="1370"/>
                    </a:lnTo>
                    <a:lnTo>
                      <a:pt x="356" y="1373"/>
                    </a:lnTo>
                    <a:lnTo>
                      <a:pt x="355" y="1377"/>
                    </a:lnTo>
                    <a:lnTo>
                      <a:pt x="354" y="1381"/>
                    </a:lnTo>
                    <a:lnTo>
                      <a:pt x="352" y="1381"/>
                    </a:lnTo>
                    <a:lnTo>
                      <a:pt x="349" y="1379"/>
                    </a:lnTo>
                    <a:lnTo>
                      <a:pt x="346" y="1377"/>
                    </a:lnTo>
                    <a:lnTo>
                      <a:pt x="341" y="1379"/>
                    </a:lnTo>
                    <a:lnTo>
                      <a:pt x="341" y="1381"/>
                    </a:lnTo>
                    <a:lnTo>
                      <a:pt x="341" y="1385"/>
                    </a:lnTo>
                    <a:lnTo>
                      <a:pt x="340" y="1388"/>
                    </a:lnTo>
                    <a:lnTo>
                      <a:pt x="340" y="1391"/>
                    </a:lnTo>
                    <a:lnTo>
                      <a:pt x="340" y="1394"/>
                    </a:lnTo>
                    <a:lnTo>
                      <a:pt x="340" y="1398"/>
                    </a:lnTo>
                    <a:lnTo>
                      <a:pt x="341" y="1400"/>
                    </a:lnTo>
                    <a:lnTo>
                      <a:pt x="344" y="1402"/>
                    </a:lnTo>
                    <a:lnTo>
                      <a:pt x="339" y="1401"/>
                    </a:lnTo>
                    <a:lnTo>
                      <a:pt x="336" y="1403"/>
                    </a:lnTo>
                    <a:lnTo>
                      <a:pt x="334" y="1406"/>
                    </a:lnTo>
                    <a:lnTo>
                      <a:pt x="335" y="1409"/>
                    </a:lnTo>
                    <a:lnTo>
                      <a:pt x="335" y="1413"/>
                    </a:lnTo>
                    <a:lnTo>
                      <a:pt x="336" y="1417"/>
                    </a:lnTo>
                    <a:lnTo>
                      <a:pt x="335" y="1420"/>
                    </a:lnTo>
                    <a:lnTo>
                      <a:pt x="333" y="1424"/>
                    </a:lnTo>
                    <a:lnTo>
                      <a:pt x="334" y="1426"/>
                    </a:lnTo>
                    <a:lnTo>
                      <a:pt x="335" y="1429"/>
                    </a:lnTo>
                    <a:lnTo>
                      <a:pt x="335" y="1432"/>
                    </a:lnTo>
                    <a:lnTo>
                      <a:pt x="334" y="1435"/>
                    </a:lnTo>
                    <a:lnTo>
                      <a:pt x="331" y="1437"/>
                    </a:lnTo>
                    <a:lnTo>
                      <a:pt x="331" y="1440"/>
                    </a:lnTo>
                    <a:lnTo>
                      <a:pt x="331" y="1443"/>
                    </a:lnTo>
                    <a:lnTo>
                      <a:pt x="333" y="1446"/>
                    </a:lnTo>
                    <a:lnTo>
                      <a:pt x="335" y="1448"/>
                    </a:lnTo>
                    <a:lnTo>
                      <a:pt x="337" y="1450"/>
                    </a:lnTo>
                    <a:lnTo>
                      <a:pt x="337" y="1452"/>
                    </a:lnTo>
                    <a:lnTo>
                      <a:pt x="336" y="1454"/>
                    </a:lnTo>
                    <a:lnTo>
                      <a:pt x="333" y="1458"/>
                    </a:lnTo>
                    <a:lnTo>
                      <a:pt x="333" y="1464"/>
                    </a:lnTo>
                    <a:lnTo>
                      <a:pt x="333" y="1469"/>
                    </a:lnTo>
                    <a:lnTo>
                      <a:pt x="331" y="1473"/>
                    </a:lnTo>
                    <a:lnTo>
                      <a:pt x="329" y="1477"/>
                    </a:lnTo>
                    <a:lnTo>
                      <a:pt x="329" y="1482"/>
                    </a:lnTo>
                    <a:lnTo>
                      <a:pt x="329" y="1486"/>
                    </a:lnTo>
                    <a:lnTo>
                      <a:pt x="329" y="1490"/>
                    </a:lnTo>
                    <a:lnTo>
                      <a:pt x="330" y="1493"/>
                    </a:lnTo>
                    <a:lnTo>
                      <a:pt x="329" y="1497"/>
                    </a:lnTo>
                    <a:lnTo>
                      <a:pt x="328" y="1500"/>
                    </a:lnTo>
                    <a:lnTo>
                      <a:pt x="324" y="1502"/>
                    </a:lnTo>
                    <a:lnTo>
                      <a:pt x="324" y="1506"/>
                    </a:lnTo>
                    <a:lnTo>
                      <a:pt x="324" y="1510"/>
                    </a:lnTo>
                    <a:lnTo>
                      <a:pt x="324" y="1512"/>
                    </a:lnTo>
                    <a:lnTo>
                      <a:pt x="323" y="1516"/>
                    </a:lnTo>
                    <a:lnTo>
                      <a:pt x="322" y="1518"/>
                    </a:lnTo>
                    <a:lnTo>
                      <a:pt x="321" y="1521"/>
                    </a:lnTo>
                    <a:lnTo>
                      <a:pt x="320" y="1525"/>
                    </a:lnTo>
                    <a:lnTo>
                      <a:pt x="320" y="1528"/>
                    </a:lnTo>
                    <a:lnTo>
                      <a:pt x="322" y="1531"/>
                    </a:lnTo>
                    <a:lnTo>
                      <a:pt x="322" y="1535"/>
                    </a:lnTo>
                    <a:lnTo>
                      <a:pt x="323" y="1538"/>
                    </a:lnTo>
                    <a:lnTo>
                      <a:pt x="323" y="1542"/>
                    </a:lnTo>
                    <a:lnTo>
                      <a:pt x="322" y="1546"/>
                    </a:lnTo>
                    <a:lnTo>
                      <a:pt x="322" y="1551"/>
                    </a:lnTo>
                    <a:lnTo>
                      <a:pt x="323" y="1554"/>
                    </a:lnTo>
                    <a:lnTo>
                      <a:pt x="324" y="1557"/>
                    </a:lnTo>
                    <a:lnTo>
                      <a:pt x="323" y="1564"/>
                    </a:lnTo>
                    <a:lnTo>
                      <a:pt x="319" y="1567"/>
                    </a:lnTo>
                    <a:lnTo>
                      <a:pt x="315" y="1571"/>
                    </a:lnTo>
                    <a:lnTo>
                      <a:pt x="315" y="1578"/>
                    </a:lnTo>
                    <a:lnTo>
                      <a:pt x="313" y="1579"/>
                    </a:lnTo>
                    <a:lnTo>
                      <a:pt x="313" y="1582"/>
                    </a:lnTo>
                    <a:lnTo>
                      <a:pt x="313" y="1585"/>
                    </a:lnTo>
                    <a:lnTo>
                      <a:pt x="312" y="1589"/>
                    </a:lnTo>
                    <a:lnTo>
                      <a:pt x="314" y="1591"/>
                    </a:lnTo>
                    <a:lnTo>
                      <a:pt x="315" y="1594"/>
                    </a:lnTo>
                    <a:lnTo>
                      <a:pt x="315" y="1598"/>
                    </a:lnTo>
                    <a:lnTo>
                      <a:pt x="315" y="1602"/>
                    </a:lnTo>
                    <a:lnTo>
                      <a:pt x="311" y="1607"/>
                    </a:lnTo>
                    <a:lnTo>
                      <a:pt x="309" y="1612"/>
                    </a:lnTo>
                    <a:lnTo>
                      <a:pt x="309" y="1618"/>
                    </a:lnTo>
                    <a:lnTo>
                      <a:pt x="309" y="1624"/>
                    </a:lnTo>
                    <a:lnTo>
                      <a:pt x="311" y="1630"/>
                    </a:lnTo>
                    <a:lnTo>
                      <a:pt x="311" y="1637"/>
                    </a:lnTo>
                    <a:lnTo>
                      <a:pt x="311" y="1643"/>
                    </a:lnTo>
                    <a:lnTo>
                      <a:pt x="308" y="1649"/>
                    </a:lnTo>
                    <a:lnTo>
                      <a:pt x="306" y="1650"/>
                    </a:lnTo>
                    <a:lnTo>
                      <a:pt x="305" y="1650"/>
                    </a:lnTo>
                    <a:lnTo>
                      <a:pt x="304" y="1651"/>
                    </a:lnTo>
                    <a:lnTo>
                      <a:pt x="303" y="1653"/>
                    </a:lnTo>
                    <a:lnTo>
                      <a:pt x="305" y="1655"/>
                    </a:lnTo>
                    <a:lnTo>
                      <a:pt x="306" y="1658"/>
                    </a:lnTo>
                    <a:lnTo>
                      <a:pt x="306" y="1661"/>
                    </a:lnTo>
                    <a:lnTo>
                      <a:pt x="305" y="1664"/>
                    </a:lnTo>
                    <a:lnTo>
                      <a:pt x="305" y="1666"/>
                    </a:lnTo>
                    <a:lnTo>
                      <a:pt x="303" y="1670"/>
                    </a:lnTo>
                    <a:lnTo>
                      <a:pt x="303" y="1673"/>
                    </a:lnTo>
                    <a:lnTo>
                      <a:pt x="303" y="1675"/>
                    </a:lnTo>
                    <a:lnTo>
                      <a:pt x="301" y="1680"/>
                    </a:lnTo>
                    <a:lnTo>
                      <a:pt x="300" y="1686"/>
                    </a:lnTo>
                    <a:lnTo>
                      <a:pt x="298" y="1691"/>
                    </a:lnTo>
                    <a:lnTo>
                      <a:pt x="294" y="1695"/>
                    </a:lnTo>
                    <a:lnTo>
                      <a:pt x="295" y="1697"/>
                    </a:lnTo>
                    <a:lnTo>
                      <a:pt x="296" y="1699"/>
                    </a:lnTo>
                    <a:lnTo>
                      <a:pt x="296" y="1701"/>
                    </a:lnTo>
                    <a:lnTo>
                      <a:pt x="296" y="1704"/>
                    </a:lnTo>
                    <a:lnTo>
                      <a:pt x="293" y="1706"/>
                    </a:lnTo>
                    <a:lnTo>
                      <a:pt x="293" y="1711"/>
                    </a:lnTo>
                    <a:lnTo>
                      <a:pt x="292" y="1716"/>
                    </a:lnTo>
                    <a:lnTo>
                      <a:pt x="287" y="1720"/>
                    </a:lnTo>
                    <a:lnTo>
                      <a:pt x="286" y="1725"/>
                    </a:lnTo>
                    <a:lnTo>
                      <a:pt x="285" y="1731"/>
                    </a:lnTo>
                    <a:lnTo>
                      <a:pt x="286" y="1737"/>
                    </a:lnTo>
                    <a:lnTo>
                      <a:pt x="286" y="1743"/>
                    </a:lnTo>
                    <a:lnTo>
                      <a:pt x="286" y="1750"/>
                    </a:lnTo>
                    <a:lnTo>
                      <a:pt x="285" y="1754"/>
                    </a:lnTo>
                    <a:lnTo>
                      <a:pt x="283" y="1760"/>
                    </a:lnTo>
                    <a:lnTo>
                      <a:pt x="278" y="1763"/>
                    </a:lnTo>
                    <a:lnTo>
                      <a:pt x="279" y="1771"/>
                    </a:lnTo>
                    <a:lnTo>
                      <a:pt x="278" y="1777"/>
                    </a:lnTo>
                    <a:lnTo>
                      <a:pt x="276" y="1782"/>
                    </a:lnTo>
                    <a:lnTo>
                      <a:pt x="274" y="1788"/>
                    </a:lnTo>
                    <a:lnTo>
                      <a:pt x="273" y="1793"/>
                    </a:lnTo>
                    <a:lnTo>
                      <a:pt x="270" y="1799"/>
                    </a:lnTo>
                    <a:lnTo>
                      <a:pt x="270" y="1806"/>
                    </a:lnTo>
                    <a:lnTo>
                      <a:pt x="273" y="1813"/>
                    </a:lnTo>
                    <a:lnTo>
                      <a:pt x="270" y="1816"/>
                    </a:lnTo>
                    <a:lnTo>
                      <a:pt x="273" y="1820"/>
                    </a:lnTo>
                    <a:lnTo>
                      <a:pt x="273" y="1824"/>
                    </a:lnTo>
                    <a:lnTo>
                      <a:pt x="270" y="1827"/>
                    </a:lnTo>
                    <a:lnTo>
                      <a:pt x="273" y="1827"/>
                    </a:lnTo>
                    <a:lnTo>
                      <a:pt x="275" y="1827"/>
                    </a:lnTo>
                    <a:lnTo>
                      <a:pt x="276" y="1825"/>
                    </a:lnTo>
                    <a:lnTo>
                      <a:pt x="277" y="1824"/>
                    </a:lnTo>
                    <a:lnTo>
                      <a:pt x="277" y="1823"/>
                    </a:lnTo>
                    <a:lnTo>
                      <a:pt x="277" y="1821"/>
                    </a:lnTo>
                    <a:lnTo>
                      <a:pt x="279" y="1818"/>
                    </a:lnTo>
                    <a:lnTo>
                      <a:pt x="281" y="1818"/>
                    </a:lnTo>
                    <a:lnTo>
                      <a:pt x="285" y="1818"/>
                    </a:lnTo>
                    <a:lnTo>
                      <a:pt x="287" y="1815"/>
                    </a:lnTo>
                    <a:lnTo>
                      <a:pt x="288" y="1812"/>
                    </a:lnTo>
                    <a:lnTo>
                      <a:pt x="291" y="1810"/>
                    </a:lnTo>
                    <a:lnTo>
                      <a:pt x="292" y="1805"/>
                    </a:lnTo>
                    <a:lnTo>
                      <a:pt x="296" y="1800"/>
                    </a:lnTo>
                    <a:lnTo>
                      <a:pt x="299" y="1797"/>
                    </a:lnTo>
                    <a:lnTo>
                      <a:pt x="294" y="1793"/>
                    </a:lnTo>
                    <a:lnTo>
                      <a:pt x="293" y="1790"/>
                    </a:lnTo>
                    <a:lnTo>
                      <a:pt x="294" y="1786"/>
                    </a:lnTo>
                    <a:lnTo>
                      <a:pt x="294" y="1782"/>
                    </a:lnTo>
                    <a:lnTo>
                      <a:pt x="296" y="1780"/>
                    </a:lnTo>
                    <a:lnTo>
                      <a:pt x="297" y="1776"/>
                    </a:lnTo>
                    <a:lnTo>
                      <a:pt x="298" y="1772"/>
                    </a:lnTo>
                    <a:lnTo>
                      <a:pt x="298" y="1769"/>
                    </a:lnTo>
                    <a:lnTo>
                      <a:pt x="297" y="1765"/>
                    </a:lnTo>
                    <a:lnTo>
                      <a:pt x="301" y="1763"/>
                    </a:lnTo>
                    <a:lnTo>
                      <a:pt x="303" y="1762"/>
                    </a:lnTo>
                    <a:lnTo>
                      <a:pt x="305" y="1761"/>
                    </a:lnTo>
                    <a:lnTo>
                      <a:pt x="308" y="1759"/>
                    </a:lnTo>
                    <a:lnTo>
                      <a:pt x="305" y="1756"/>
                    </a:lnTo>
                    <a:lnTo>
                      <a:pt x="304" y="1753"/>
                    </a:lnTo>
                    <a:lnTo>
                      <a:pt x="303" y="1750"/>
                    </a:lnTo>
                    <a:lnTo>
                      <a:pt x="302" y="1747"/>
                    </a:lnTo>
                    <a:lnTo>
                      <a:pt x="302" y="1743"/>
                    </a:lnTo>
                    <a:lnTo>
                      <a:pt x="302" y="1741"/>
                    </a:lnTo>
                    <a:lnTo>
                      <a:pt x="302" y="1737"/>
                    </a:lnTo>
                    <a:lnTo>
                      <a:pt x="303" y="1734"/>
                    </a:lnTo>
                    <a:lnTo>
                      <a:pt x="305" y="1729"/>
                    </a:lnTo>
                    <a:lnTo>
                      <a:pt x="309" y="1726"/>
                    </a:lnTo>
                    <a:lnTo>
                      <a:pt x="313" y="1723"/>
                    </a:lnTo>
                    <a:lnTo>
                      <a:pt x="318" y="1720"/>
                    </a:lnTo>
                    <a:lnTo>
                      <a:pt x="320" y="1720"/>
                    </a:lnTo>
                    <a:lnTo>
                      <a:pt x="323" y="1718"/>
                    </a:lnTo>
                    <a:lnTo>
                      <a:pt x="326" y="1716"/>
                    </a:lnTo>
                    <a:lnTo>
                      <a:pt x="329" y="1717"/>
                    </a:lnTo>
                    <a:lnTo>
                      <a:pt x="331" y="1719"/>
                    </a:lnTo>
                    <a:lnTo>
                      <a:pt x="331" y="1721"/>
                    </a:lnTo>
                    <a:lnTo>
                      <a:pt x="333" y="1724"/>
                    </a:lnTo>
                    <a:lnTo>
                      <a:pt x="336" y="1724"/>
                    </a:lnTo>
                    <a:lnTo>
                      <a:pt x="337" y="1719"/>
                    </a:lnTo>
                    <a:lnTo>
                      <a:pt x="338" y="1715"/>
                    </a:lnTo>
                    <a:lnTo>
                      <a:pt x="338" y="1710"/>
                    </a:lnTo>
                    <a:lnTo>
                      <a:pt x="337" y="1706"/>
                    </a:lnTo>
                    <a:lnTo>
                      <a:pt x="337" y="1701"/>
                    </a:lnTo>
                    <a:lnTo>
                      <a:pt x="337" y="1697"/>
                    </a:lnTo>
                    <a:lnTo>
                      <a:pt x="337" y="1692"/>
                    </a:lnTo>
                    <a:lnTo>
                      <a:pt x="338" y="1689"/>
                    </a:lnTo>
                    <a:lnTo>
                      <a:pt x="336" y="1690"/>
                    </a:lnTo>
                    <a:lnTo>
                      <a:pt x="333" y="1690"/>
                    </a:lnTo>
                    <a:lnTo>
                      <a:pt x="331" y="1691"/>
                    </a:lnTo>
                    <a:lnTo>
                      <a:pt x="331" y="1693"/>
                    </a:lnTo>
                    <a:lnTo>
                      <a:pt x="333" y="1696"/>
                    </a:lnTo>
                    <a:lnTo>
                      <a:pt x="334" y="1699"/>
                    </a:lnTo>
                    <a:lnTo>
                      <a:pt x="333" y="1704"/>
                    </a:lnTo>
                    <a:lnTo>
                      <a:pt x="333" y="1708"/>
                    </a:lnTo>
                    <a:lnTo>
                      <a:pt x="331" y="1710"/>
                    </a:lnTo>
                    <a:lnTo>
                      <a:pt x="329" y="1709"/>
                    </a:lnTo>
                    <a:lnTo>
                      <a:pt x="326" y="1709"/>
                    </a:lnTo>
                    <a:lnTo>
                      <a:pt x="322" y="1708"/>
                    </a:lnTo>
                    <a:lnTo>
                      <a:pt x="320" y="1711"/>
                    </a:lnTo>
                    <a:lnTo>
                      <a:pt x="318" y="1716"/>
                    </a:lnTo>
                    <a:lnTo>
                      <a:pt x="314" y="1720"/>
                    </a:lnTo>
                    <a:lnTo>
                      <a:pt x="310" y="1720"/>
                    </a:lnTo>
                    <a:lnTo>
                      <a:pt x="309" y="1716"/>
                    </a:lnTo>
                    <a:lnTo>
                      <a:pt x="310" y="1714"/>
                    </a:lnTo>
                    <a:lnTo>
                      <a:pt x="312" y="1711"/>
                    </a:lnTo>
                    <a:lnTo>
                      <a:pt x="312" y="1708"/>
                    </a:lnTo>
                    <a:lnTo>
                      <a:pt x="313" y="1703"/>
                    </a:lnTo>
                    <a:lnTo>
                      <a:pt x="313" y="1698"/>
                    </a:lnTo>
                    <a:lnTo>
                      <a:pt x="313" y="1693"/>
                    </a:lnTo>
                    <a:lnTo>
                      <a:pt x="313" y="1689"/>
                    </a:lnTo>
                    <a:lnTo>
                      <a:pt x="314" y="1684"/>
                    </a:lnTo>
                    <a:lnTo>
                      <a:pt x="316" y="1680"/>
                    </a:lnTo>
                    <a:lnTo>
                      <a:pt x="319" y="1676"/>
                    </a:lnTo>
                    <a:lnTo>
                      <a:pt x="322" y="1673"/>
                    </a:lnTo>
                    <a:lnTo>
                      <a:pt x="324" y="1670"/>
                    </a:lnTo>
                    <a:lnTo>
                      <a:pt x="324" y="1666"/>
                    </a:lnTo>
                    <a:lnTo>
                      <a:pt x="326" y="1664"/>
                    </a:lnTo>
                    <a:lnTo>
                      <a:pt x="329" y="1662"/>
                    </a:lnTo>
                    <a:lnTo>
                      <a:pt x="335" y="1666"/>
                    </a:lnTo>
                    <a:lnTo>
                      <a:pt x="339" y="1670"/>
                    </a:lnTo>
                    <a:lnTo>
                      <a:pt x="341" y="1674"/>
                    </a:lnTo>
                    <a:lnTo>
                      <a:pt x="344" y="1680"/>
                    </a:lnTo>
                    <a:lnTo>
                      <a:pt x="346" y="1673"/>
                    </a:lnTo>
                    <a:lnTo>
                      <a:pt x="348" y="1666"/>
                    </a:lnTo>
                    <a:lnTo>
                      <a:pt x="348" y="1659"/>
                    </a:lnTo>
                    <a:lnTo>
                      <a:pt x="348" y="1651"/>
                    </a:lnTo>
                    <a:lnTo>
                      <a:pt x="349" y="1645"/>
                    </a:lnTo>
                    <a:lnTo>
                      <a:pt x="351" y="1638"/>
                    </a:lnTo>
                    <a:lnTo>
                      <a:pt x="354" y="1632"/>
                    </a:lnTo>
                    <a:lnTo>
                      <a:pt x="359" y="1626"/>
                    </a:lnTo>
                    <a:lnTo>
                      <a:pt x="357" y="1621"/>
                    </a:lnTo>
                    <a:lnTo>
                      <a:pt x="356" y="1616"/>
                    </a:lnTo>
                    <a:lnTo>
                      <a:pt x="357" y="1610"/>
                    </a:lnTo>
                    <a:lnTo>
                      <a:pt x="357" y="1603"/>
                    </a:lnTo>
                    <a:lnTo>
                      <a:pt x="357" y="1598"/>
                    </a:lnTo>
                    <a:lnTo>
                      <a:pt x="356" y="1593"/>
                    </a:lnTo>
                    <a:lnTo>
                      <a:pt x="353" y="1589"/>
                    </a:lnTo>
                    <a:lnTo>
                      <a:pt x="348" y="1585"/>
                    </a:lnTo>
                    <a:lnTo>
                      <a:pt x="347" y="1589"/>
                    </a:lnTo>
                    <a:lnTo>
                      <a:pt x="346" y="1592"/>
                    </a:lnTo>
                    <a:lnTo>
                      <a:pt x="344" y="1594"/>
                    </a:lnTo>
                    <a:lnTo>
                      <a:pt x="342" y="1598"/>
                    </a:lnTo>
                    <a:lnTo>
                      <a:pt x="341" y="1596"/>
                    </a:lnTo>
                    <a:lnTo>
                      <a:pt x="341" y="1593"/>
                    </a:lnTo>
                    <a:lnTo>
                      <a:pt x="341" y="1591"/>
                    </a:lnTo>
                    <a:lnTo>
                      <a:pt x="341" y="1589"/>
                    </a:lnTo>
                    <a:lnTo>
                      <a:pt x="345" y="1585"/>
                    </a:lnTo>
                    <a:lnTo>
                      <a:pt x="346" y="1580"/>
                    </a:lnTo>
                    <a:lnTo>
                      <a:pt x="346" y="1575"/>
                    </a:lnTo>
                    <a:lnTo>
                      <a:pt x="353" y="1574"/>
                    </a:lnTo>
                    <a:lnTo>
                      <a:pt x="354" y="1571"/>
                    </a:lnTo>
                    <a:lnTo>
                      <a:pt x="356" y="1567"/>
                    </a:lnTo>
                    <a:lnTo>
                      <a:pt x="357" y="1563"/>
                    </a:lnTo>
                    <a:lnTo>
                      <a:pt x="354" y="1561"/>
                    </a:lnTo>
                    <a:lnTo>
                      <a:pt x="353" y="1556"/>
                    </a:lnTo>
                    <a:lnTo>
                      <a:pt x="350" y="1552"/>
                    </a:lnTo>
                    <a:lnTo>
                      <a:pt x="349" y="1546"/>
                    </a:lnTo>
                    <a:lnTo>
                      <a:pt x="349" y="1540"/>
                    </a:lnTo>
                    <a:lnTo>
                      <a:pt x="351" y="1539"/>
                    </a:lnTo>
                    <a:lnTo>
                      <a:pt x="354" y="1539"/>
                    </a:lnTo>
                    <a:lnTo>
                      <a:pt x="357" y="1539"/>
                    </a:lnTo>
                    <a:lnTo>
                      <a:pt x="358" y="1538"/>
                    </a:lnTo>
                    <a:lnTo>
                      <a:pt x="357" y="1533"/>
                    </a:lnTo>
                    <a:lnTo>
                      <a:pt x="358" y="1527"/>
                    </a:lnTo>
                    <a:lnTo>
                      <a:pt x="359" y="1522"/>
                    </a:lnTo>
                    <a:lnTo>
                      <a:pt x="360" y="1517"/>
                    </a:lnTo>
                    <a:lnTo>
                      <a:pt x="363" y="1512"/>
                    </a:lnTo>
                    <a:lnTo>
                      <a:pt x="363" y="1507"/>
                    </a:lnTo>
                    <a:lnTo>
                      <a:pt x="365" y="1501"/>
                    </a:lnTo>
                    <a:lnTo>
                      <a:pt x="365" y="1496"/>
                    </a:lnTo>
                    <a:lnTo>
                      <a:pt x="366" y="1492"/>
                    </a:lnTo>
                    <a:lnTo>
                      <a:pt x="367" y="1488"/>
                    </a:lnTo>
                    <a:lnTo>
                      <a:pt x="369" y="1485"/>
                    </a:lnTo>
                    <a:lnTo>
                      <a:pt x="373" y="1484"/>
                    </a:lnTo>
                    <a:lnTo>
                      <a:pt x="374" y="1479"/>
                    </a:lnTo>
                    <a:lnTo>
                      <a:pt x="374" y="1473"/>
                    </a:lnTo>
                    <a:lnTo>
                      <a:pt x="375" y="1468"/>
                    </a:lnTo>
                    <a:lnTo>
                      <a:pt x="376" y="1463"/>
                    </a:lnTo>
                    <a:lnTo>
                      <a:pt x="377" y="1458"/>
                    </a:lnTo>
                    <a:lnTo>
                      <a:pt x="378" y="1454"/>
                    </a:lnTo>
                    <a:lnTo>
                      <a:pt x="381" y="1451"/>
                    </a:lnTo>
                    <a:lnTo>
                      <a:pt x="384" y="1447"/>
                    </a:lnTo>
                    <a:lnTo>
                      <a:pt x="384" y="1441"/>
                    </a:lnTo>
                    <a:lnTo>
                      <a:pt x="383" y="1435"/>
                    </a:lnTo>
                    <a:lnTo>
                      <a:pt x="385" y="1430"/>
                    </a:lnTo>
                    <a:lnTo>
                      <a:pt x="391" y="1428"/>
                    </a:lnTo>
                    <a:lnTo>
                      <a:pt x="394" y="1428"/>
                    </a:lnTo>
                    <a:lnTo>
                      <a:pt x="397" y="1428"/>
                    </a:lnTo>
                    <a:lnTo>
                      <a:pt x="401" y="1428"/>
                    </a:lnTo>
                    <a:lnTo>
                      <a:pt x="403" y="1427"/>
                    </a:lnTo>
                    <a:lnTo>
                      <a:pt x="402" y="1424"/>
                    </a:lnTo>
                    <a:lnTo>
                      <a:pt x="402" y="1420"/>
                    </a:lnTo>
                    <a:lnTo>
                      <a:pt x="402" y="1418"/>
                    </a:lnTo>
                    <a:lnTo>
                      <a:pt x="399" y="1418"/>
                    </a:lnTo>
                    <a:lnTo>
                      <a:pt x="397" y="1419"/>
                    </a:lnTo>
                    <a:lnTo>
                      <a:pt x="395" y="1420"/>
                    </a:lnTo>
                    <a:lnTo>
                      <a:pt x="395" y="1422"/>
                    </a:lnTo>
                    <a:lnTo>
                      <a:pt x="393" y="1422"/>
                    </a:lnTo>
                    <a:lnTo>
                      <a:pt x="393" y="1417"/>
                    </a:lnTo>
                    <a:lnTo>
                      <a:pt x="393" y="1412"/>
                    </a:lnTo>
                    <a:lnTo>
                      <a:pt x="393" y="1407"/>
                    </a:lnTo>
                    <a:lnTo>
                      <a:pt x="394" y="1403"/>
                    </a:lnTo>
                    <a:lnTo>
                      <a:pt x="395" y="1400"/>
                    </a:lnTo>
                    <a:lnTo>
                      <a:pt x="397" y="1396"/>
                    </a:lnTo>
                    <a:lnTo>
                      <a:pt x="400" y="1393"/>
                    </a:lnTo>
                    <a:lnTo>
                      <a:pt x="403" y="1390"/>
                    </a:lnTo>
                    <a:lnTo>
                      <a:pt x="404" y="1388"/>
                    </a:lnTo>
                    <a:lnTo>
                      <a:pt x="405" y="1383"/>
                    </a:lnTo>
                    <a:lnTo>
                      <a:pt x="406" y="1381"/>
                    </a:lnTo>
                    <a:lnTo>
                      <a:pt x="406" y="1377"/>
                    </a:lnTo>
                    <a:lnTo>
                      <a:pt x="408" y="1374"/>
                    </a:lnTo>
                    <a:lnTo>
                      <a:pt x="409" y="1371"/>
                    </a:lnTo>
                    <a:lnTo>
                      <a:pt x="410" y="1367"/>
                    </a:lnTo>
                    <a:lnTo>
                      <a:pt x="412" y="1364"/>
                    </a:lnTo>
                    <a:lnTo>
                      <a:pt x="410" y="1362"/>
                    </a:lnTo>
                    <a:lnTo>
                      <a:pt x="409" y="1358"/>
                    </a:lnTo>
                    <a:lnTo>
                      <a:pt x="410" y="1356"/>
                    </a:lnTo>
                    <a:lnTo>
                      <a:pt x="413" y="1354"/>
                    </a:lnTo>
                    <a:lnTo>
                      <a:pt x="415" y="1349"/>
                    </a:lnTo>
                    <a:lnTo>
                      <a:pt x="417" y="1345"/>
                    </a:lnTo>
                    <a:lnTo>
                      <a:pt x="418" y="1339"/>
                    </a:lnTo>
                    <a:lnTo>
                      <a:pt x="415" y="1335"/>
                    </a:lnTo>
                    <a:lnTo>
                      <a:pt x="415" y="1329"/>
                    </a:lnTo>
                    <a:lnTo>
                      <a:pt x="417" y="1323"/>
                    </a:lnTo>
                    <a:lnTo>
                      <a:pt x="419" y="1318"/>
                    </a:lnTo>
                    <a:lnTo>
                      <a:pt x="422" y="1312"/>
                    </a:lnTo>
                    <a:lnTo>
                      <a:pt x="426" y="1307"/>
                    </a:lnTo>
                    <a:lnTo>
                      <a:pt x="428" y="1301"/>
                    </a:lnTo>
                    <a:lnTo>
                      <a:pt x="428" y="1295"/>
                    </a:lnTo>
                    <a:lnTo>
                      <a:pt x="427" y="1289"/>
                    </a:lnTo>
                    <a:lnTo>
                      <a:pt x="428" y="1285"/>
                    </a:lnTo>
                    <a:lnTo>
                      <a:pt x="430" y="1283"/>
                    </a:lnTo>
                    <a:lnTo>
                      <a:pt x="431" y="1280"/>
                    </a:lnTo>
                    <a:lnTo>
                      <a:pt x="432" y="1276"/>
                    </a:lnTo>
                    <a:lnTo>
                      <a:pt x="432" y="1273"/>
                    </a:lnTo>
                    <a:lnTo>
                      <a:pt x="434" y="1270"/>
                    </a:lnTo>
                    <a:lnTo>
                      <a:pt x="436" y="1267"/>
                    </a:lnTo>
                    <a:lnTo>
                      <a:pt x="437" y="1265"/>
                    </a:lnTo>
                    <a:lnTo>
                      <a:pt x="437" y="1263"/>
                    </a:lnTo>
                    <a:lnTo>
                      <a:pt x="438" y="1259"/>
                    </a:lnTo>
                    <a:lnTo>
                      <a:pt x="439" y="1258"/>
                    </a:lnTo>
                    <a:lnTo>
                      <a:pt x="441" y="1257"/>
                    </a:lnTo>
                    <a:lnTo>
                      <a:pt x="445" y="1257"/>
                    </a:lnTo>
                    <a:lnTo>
                      <a:pt x="447" y="1259"/>
                    </a:lnTo>
                    <a:lnTo>
                      <a:pt x="447" y="1260"/>
                    </a:lnTo>
                    <a:lnTo>
                      <a:pt x="449" y="1262"/>
                    </a:lnTo>
                    <a:lnTo>
                      <a:pt x="449" y="1264"/>
                    </a:lnTo>
                    <a:lnTo>
                      <a:pt x="449" y="1266"/>
                    </a:lnTo>
                    <a:lnTo>
                      <a:pt x="449" y="1267"/>
                    </a:lnTo>
                    <a:lnTo>
                      <a:pt x="450" y="1268"/>
                    </a:lnTo>
                    <a:lnTo>
                      <a:pt x="451" y="1268"/>
                    </a:lnTo>
                    <a:lnTo>
                      <a:pt x="454" y="1268"/>
                    </a:lnTo>
                    <a:lnTo>
                      <a:pt x="456" y="1267"/>
                    </a:lnTo>
                    <a:lnTo>
                      <a:pt x="457" y="1266"/>
                    </a:lnTo>
                    <a:lnTo>
                      <a:pt x="456" y="1264"/>
                    </a:lnTo>
                    <a:lnTo>
                      <a:pt x="455" y="1263"/>
                    </a:lnTo>
                    <a:lnTo>
                      <a:pt x="454" y="1263"/>
                    </a:lnTo>
                    <a:lnTo>
                      <a:pt x="451" y="1261"/>
                    </a:lnTo>
                    <a:lnTo>
                      <a:pt x="455" y="1258"/>
                    </a:lnTo>
                    <a:lnTo>
                      <a:pt x="458" y="1255"/>
                    </a:lnTo>
                    <a:lnTo>
                      <a:pt x="458" y="1250"/>
                    </a:lnTo>
                    <a:lnTo>
                      <a:pt x="459" y="1246"/>
                    </a:lnTo>
                    <a:lnTo>
                      <a:pt x="459" y="1240"/>
                    </a:lnTo>
                    <a:lnTo>
                      <a:pt x="459" y="1236"/>
                    </a:lnTo>
                    <a:lnTo>
                      <a:pt x="458" y="1231"/>
                    </a:lnTo>
                    <a:lnTo>
                      <a:pt x="458" y="1227"/>
                    </a:lnTo>
                    <a:lnTo>
                      <a:pt x="454" y="1226"/>
                    </a:lnTo>
                    <a:lnTo>
                      <a:pt x="451" y="1223"/>
                    </a:lnTo>
                    <a:lnTo>
                      <a:pt x="451" y="1220"/>
                    </a:lnTo>
                    <a:lnTo>
                      <a:pt x="451" y="1216"/>
                    </a:lnTo>
                    <a:lnTo>
                      <a:pt x="456" y="1211"/>
                    </a:lnTo>
                    <a:lnTo>
                      <a:pt x="458" y="1205"/>
                    </a:lnTo>
                    <a:lnTo>
                      <a:pt x="458" y="1197"/>
                    </a:lnTo>
                    <a:lnTo>
                      <a:pt x="458" y="1191"/>
                    </a:lnTo>
                    <a:lnTo>
                      <a:pt x="459" y="1184"/>
                    </a:lnTo>
                    <a:lnTo>
                      <a:pt x="460" y="1178"/>
                    </a:lnTo>
                    <a:lnTo>
                      <a:pt x="465" y="1175"/>
                    </a:lnTo>
                    <a:lnTo>
                      <a:pt x="473" y="1173"/>
                    </a:lnTo>
                    <a:lnTo>
                      <a:pt x="473" y="1169"/>
                    </a:lnTo>
                    <a:lnTo>
                      <a:pt x="473" y="1165"/>
                    </a:lnTo>
                    <a:lnTo>
                      <a:pt x="474" y="1160"/>
                    </a:lnTo>
                    <a:lnTo>
                      <a:pt x="477" y="1158"/>
                    </a:lnTo>
                    <a:lnTo>
                      <a:pt x="482" y="1159"/>
                    </a:lnTo>
                    <a:lnTo>
                      <a:pt x="485" y="1163"/>
                    </a:lnTo>
                    <a:lnTo>
                      <a:pt x="489" y="1164"/>
                    </a:lnTo>
                    <a:lnTo>
                      <a:pt x="491" y="1158"/>
                    </a:lnTo>
                    <a:lnTo>
                      <a:pt x="490" y="1156"/>
                    </a:lnTo>
                    <a:lnTo>
                      <a:pt x="489" y="1154"/>
                    </a:lnTo>
                    <a:lnTo>
                      <a:pt x="486" y="1154"/>
                    </a:lnTo>
                    <a:lnTo>
                      <a:pt x="484" y="1151"/>
                    </a:lnTo>
                    <a:lnTo>
                      <a:pt x="480" y="1154"/>
                    </a:lnTo>
                    <a:lnTo>
                      <a:pt x="477" y="1154"/>
                    </a:lnTo>
                    <a:lnTo>
                      <a:pt x="477" y="1151"/>
                    </a:lnTo>
                    <a:lnTo>
                      <a:pt x="477" y="1148"/>
                    </a:lnTo>
                    <a:lnTo>
                      <a:pt x="477" y="1144"/>
                    </a:lnTo>
                    <a:lnTo>
                      <a:pt x="478" y="1140"/>
                    </a:lnTo>
                    <a:lnTo>
                      <a:pt x="478" y="1136"/>
                    </a:lnTo>
                    <a:lnTo>
                      <a:pt x="478" y="1133"/>
                    </a:lnTo>
                    <a:lnTo>
                      <a:pt x="481" y="1130"/>
                    </a:lnTo>
                    <a:lnTo>
                      <a:pt x="484" y="1128"/>
                    </a:lnTo>
                    <a:lnTo>
                      <a:pt x="486" y="1126"/>
                    </a:lnTo>
                    <a:lnTo>
                      <a:pt x="484" y="1123"/>
                    </a:lnTo>
                    <a:lnTo>
                      <a:pt x="486" y="1119"/>
                    </a:lnTo>
                    <a:lnTo>
                      <a:pt x="487" y="1115"/>
                    </a:lnTo>
                    <a:lnTo>
                      <a:pt x="489" y="1110"/>
                    </a:lnTo>
                    <a:lnTo>
                      <a:pt x="490" y="1105"/>
                    </a:lnTo>
                    <a:lnTo>
                      <a:pt x="490" y="1100"/>
                    </a:lnTo>
                    <a:lnTo>
                      <a:pt x="492" y="1096"/>
                    </a:lnTo>
                    <a:lnTo>
                      <a:pt x="493" y="1092"/>
                    </a:lnTo>
                    <a:lnTo>
                      <a:pt x="494" y="1087"/>
                    </a:lnTo>
                    <a:lnTo>
                      <a:pt x="494" y="1083"/>
                    </a:lnTo>
                    <a:lnTo>
                      <a:pt x="495" y="1080"/>
                    </a:lnTo>
                    <a:lnTo>
                      <a:pt x="496" y="1077"/>
                    </a:lnTo>
                    <a:lnTo>
                      <a:pt x="498" y="1075"/>
                    </a:lnTo>
                    <a:lnTo>
                      <a:pt x="499" y="1073"/>
                    </a:lnTo>
                    <a:lnTo>
                      <a:pt x="499" y="1069"/>
                    </a:lnTo>
                    <a:lnTo>
                      <a:pt x="500" y="1066"/>
                    </a:lnTo>
                    <a:lnTo>
                      <a:pt x="500" y="1063"/>
                    </a:lnTo>
                    <a:lnTo>
                      <a:pt x="501" y="1060"/>
                    </a:lnTo>
                    <a:lnTo>
                      <a:pt x="502" y="1057"/>
                    </a:lnTo>
                    <a:lnTo>
                      <a:pt x="503" y="1054"/>
                    </a:lnTo>
                    <a:lnTo>
                      <a:pt x="503" y="1050"/>
                    </a:lnTo>
                    <a:lnTo>
                      <a:pt x="508" y="1047"/>
                    </a:lnTo>
                    <a:lnTo>
                      <a:pt x="512" y="1043"/>
                    </a:lnTo>
                    <a:lnTo>
                      <a:pt x="514" y="1039"/>
                    </a:lnTo>
                    <a:lnTo>
                      <a:pt x="517" y="1034"/>
                    </a:lnTo>
                    <a:lnTo>
                      <a:pt x="520" y="1030"/>
                    </a:lnTo>
                    <a:lnTo>
                      <a:pt x="522" y="1025"/>
                    </a:lnTo>
                    <a:lnTo>
                      <a:pt x="526" y="1021"/>
                    </a:lnTo>
                    <a:lnTo>
                      <a:pt x="531" y="1018"/>
                    </a:lnTo>
                    <a:lnTo>
                      <a:pt x="535" y="1020"/>
                    </a:lnTo>
                    <a:lnTo>
                      <a:pt x="538" y="1023"/>
                    </a:lnTo>
                    <a:lnTo>
                      <a:pt x="541" y="1025"/>
                    </a:lnTo>
                    <a:lnTo>
                      <a:pt x="545" y="1022"/>
                    </a:lnTo>
                    <a:lnTo>
                      <a:pt x="546" y="1019"/>
                    </a:lnTo>
                    <a:lnTo>
                      <a:pt x="546" y="1015"/>
                    </a:lnTo>
                    <a:lnTo>
                      <a:pt x="546" y="1012"/>
                    </a:lnTo>
                    <a:lnTo>
                      <a:pt x="546" y="1009"/>
                    </a:lnTo>
                    <a:lnTo>
                      <a:pt x="546" y="1005"/>
                    </a:lnTo>
                    <a:lnTo>
                      <a:pt x="548" y="1002"/>
                    </a:lnTo>
                    <a:lnTo>
                      <a:pt x="550" y="1000"/>
                    </a:lnTo>
                    <a:lnTo>
                      <a:pt x="553" y="998"/>
                    </a:lnTo>
                    <a:lnTo>
                      <a:pt x="548" y="996"/>
                    </a:lnTo>
                    <a:lnTo>
                      <a:pt x="546" y="993"/>
                    </a:lnTo>
                    <a:lnTo>
                      <a:pt x="547" y="989"/>
                    </a:lnTo>
                    <a:lnTo>
                      <a:pt x="549" y="986"/>
                    </a:lnTo>
                    <a:lnTo>
                      <a:pt x="551" y="983"/>
                    </a:lnTo>
                    <a:lnTo>
                      <a:pt x="551" y="979"/>
                    </a:lnTo>
                    <a:lnTo>
                      <a:pt x="550" y="977"/>
                    </a:lnTo>
                    <a:lnTo>
                      <a:pt x="544" y="976"/>
                    </a:lnTo>
                    <a:lnTo>
                      <a:pt x="541" y="971"/>
                    </a:lnTo>
                    <a:lnTo>
                      <a:pt x="540" y="966"/>
                    </a:lnTo>
                    <a:lnTo>
                      <a:pt x="540" y="960"/>
                    </a:lnTo>
                    <a:lnTo>
                      <a:pt x="540" y="955"/>
                    </a:lnTo>
                    <a:lnTo>
                      <a:pt x="542" y="949"/>
                    </a:lnTo>
                    <a:lnTo>
                      <a:pt x="542" y="944"/>
                    </a:lnTo>
                    <a:lnTo>
                      <a:pt x="544" y="938"/>
                    </a:lnTo>
                    <a:lnTo>
                      <a:pt x="544" y="931"/>
                    </a:lnTo>
                    <a:lnTo>
                      <a:pt x="546" y="925"/>
                    </a:lnTo>
                    <a:lnTo>
                      <a:pt x="548" y="920"/>
                    </a:lnTo>
                    <a:lnTo>
                      <a:pt x="550" y="914"/>
                    </a:lnTo>
                    <a:lnTo>
                      <a:pt x="553" y="908"/>
                    </a:lnTo>
                    <a:lnTo>
                      <a:pt x="555" y="903"/>
                    </a:lnTo>
                    <a:lnTo>
                      <a:pt x="557" y="898"/>
                    </a:lnTo>
                    <a:lnTo>
                      <a:pt x="560" y="893"/>
                    </a:lnTo>
                    <a:lnTo>
                      <a:pt x="564" y="888"/>
                    </a:lnTo>
                    <a:lnTo>
                      <a:pt x="566" y="886"/>
                    </a:lnTo>
                    <a:lnTo>
                      <a:pt x="566" y="884"/>
                    </a:lnTo>
                    <a:lnTo>
                      <a:pt x="567" y="881"/>
                    </a:lnTo>
                    <a:lnTo>
                      <a:pt x="568" y="878"/>
                    </a:lnTo>
                    <a:lnTo>
                      <a:pt x="568" y="875"/>
                    </a:lnTo>
                    <a:lnTo>
                      <a:pt x="568" y="872"/>
                    </a:lnTo>
                    <a:lnTo>
                      <a:pt x="568" y="869"/>
                    </a:lnTo>
                    <a:lnTo>
                      <a:pt x="569" y="867"/>
                    </a:lnTo>
                    <a:lnTo>
                      <a:pt x="570" y="863"/>
                    </a:lnTo>
                    <a:lnTo>
                      <a:pt x="572" y="859"/>
                    </a:lnTo>
                    <a:lnTo>
                      <a:pt x="573" y="856"/>
                    </a:lnTo>
                    <a:lnTo>
                      <a:pt x="575" y="852"/>
                    </a:lnTo>
                    <a:lnTo>
                      <a:pt x="576" y="848"/>
                    </a:lnTo>
                    <a:lnTo>
                      <a:pt x="578" y="844"/>
                    </a:lnTo>
                    <a:lnTo>
                      <a:pt x="579" y="841"/>
                    </a:lnTo>
                    <a:lnTo>
                      <a:pt x="580" y="837"/>
                    </a:lnTo>
                    <a:lnTo>
                      <a:pt x="583" y="833"/>
                    </a:lnTo>
                    <a:lnTo>
                      <a:pt x="583" y="828"/>
                    </a:lnTo>
                    <a:lnTo>
                      <a:pt x="583" y="824"/>
                    </a:lnTo>
                    <a:lnTo>
                      <a:pt x="583" y="820"/>
                    </a:lnTo>
                    <a:lnTo>
                      <a:pt x="584" y="815"/>
                    </a:lnTo>
                    <a:lnTo>
                      <a:pt x="585" y="813"/>
                    </a:lnTo>
                    <a:lnTo>
                      <a:pt x="587" y="811"/>
                    </a:lnTo>
                    <a:lnTo>
                      <a:pt x="589" y="808"/>
                    </a:lnTo>
                    <a:lnTo>
                      <a:pt x="591" y="806"/>
                    </a:lnTo>
                    <a:lnTo>
                      <a:pt x="594" y="804"/>
                    </a:lnTo>
                    <a:lnTo>
                      <a:pt x="596" y="802"/>
                    </a:lnTo>
                    <a:lnTo>
                      <a:pt x="598" y="798"/>
                    </a:lnTo>
                    <a:lnTo>
                      <a:pt x="601" y="798"/>
                    </a:lnTo>
                    <a:lnTo>
                      <a:pt x="603" y="798"/>
                    </a:lnTo>
                    <a:lnTo>
                      <a:pt x="605" y="800"/>
                    </a:lnTo>
                    <a:lnTo>
                      <a:pt x="608" y="802"/>
                    </a:lnTo>
                    <a:lnTo>
                      <a:pt x="609" y="796"/>
                    </a:lnTo>
                    <a:lnTo>
                      <a:pt x="611" y="791"/>
                    </a:lnTo>
                    <a:lnTo>
                      <a:pt x="611" y="788"/>
                    </a:lnTo>
                    <a:lnTo>
                      <a:pt x="607" y="785"/>
                    </a:lnTo>
                    <a:lnTo>
                      <a:pt x="608" y="783"/>
                    </a:lnTo>
                    <a:lnTo>
                      <a:pt x="610" y="781"/>
                    </a:lnTo>
                    <a:lnTo>
                      <a:pt x="612" y="781"/>
                    </a:lnTo>
                    <a:lnTo>
                      <a:pt x="615" y="781"/>
                    </a:lnTo>
                    <a:lnTo>
                      <a:pt x="611" y="777"/>
                    </a:lnTo>
                    <a:lnTo>
                      <a:pt x="609" y="771"/>
                    </a:lnTo>
                    <a:lnTo>
                      <a:pt x="609" y="766"/>
                    </a:lnTo>
                    <a:lnTo>
                      <a:pt x="611" y="761"/>
                    </a:lnTo>
                    <a:lnTo>
                      <a:pt x="613" y="758"/>
                    </a:lnTo>
                    <a:lnTo>
                      <a:pt x="617" y="757"/>
                    </a:lnTo>
                    <a:lnTo>
                      <a:pt x="620" y="757"/>
                    </a:lnTo>
                    <a:lnTo>
                      <a:pt x="623" y="755"/>
                    </a:lnTo>
                    <a:lnTo>
                      <a:pt x="622" y="751"/>
                    </a:lnTo>
                    <a:lnTo>
                      <a:pt x="621" y="747"/>
                    </a:lnTo>
                    <a:lnTo>
                      <a:pt x="620" y="741"/>
                    </a:lnTo>
                    <a:lnTo>
                      <a:pt x="620" y="736"/>
                    </a:lnTo>
                    <a:lnTo>
                      <a:pt x="625" y="733"/>
                    </a:lnTo>
                    <a:lnTo>
                      <a:pt x="626" y="728"/>
                    </a:lnTo>
                    <a:lnTo>
                      <a:pt x="627" y="722"/>
                    </a:lnTo>
                    <a:lnTo>
                      <a:pt x="628" y="716"/>
                    </a:lnTo>
                    <a:lnTo>
                      <a:pt x="632" y="713"/>
                    </a:lnTo>
                    <a:lnTo>
                      <a:pt x="635" y="708"/>
                    </a:lnTo>
                    <a:lnTo>
                      <a:pt x="635" y="702"/>
                    </a:lnTo>
                    <a:lnTo>
                      <a:pt x="636" y="695"/>
                    </a:lnTo>
                    <a:lnTo>
                      <a:pt x="640" y="691"/>
                    </a:lnTo>
                    <a:lnTo>
                      <a:pt x="643" y="687"/>
                    </a:lnTo>
                    <a:lnTo>
                      <a:pt x="645" y="683"/>
                    </a:lnTo>
                    <a:lnTo>
                      <a:pt x="647" y="678"/>
                    </a:lnTo>
                    <a:lnTo>
                      <a:pt x="648" y="672"/>
                    </a:lnTo>
                    <a:lnTo>
                      <a:pt x="650" y="668"/>
                    </a:lnTo>
                    <a:lnTo>
                      <a:pt x="653" y="663"/>
                    </a:lnTo>
                    <a:lnTo>
                      <a:pt x="657" y="660"/>
                    </a:lnTo>
                    <a:lnTo>
                      <a:pt x="657" y="657"/>
                    </a:lnTo>
                    <a:lnTo>
                      <a:pt x="658" y="653"/>
                    </a:lnTo>
                    <a:lnTo>
                      <a:pt x="660" y="650"/>
                    </a:lnTo>
                    <a:lnTo>
                      <a:pt x="663" y="648"/>
                    </a:lnTo>
                    <a:lnTo>
                      <a:pt x="665" y="645"/>
                    </a:lnTo>
                    <a:lnTo>
                      <a:pt x="665" y="643"/>
                    </a:lnTo>
                    <a:lnTo>
                      <a:pt x="665" y="640"/>
                    </a:lnTo>
                    <a:lnTo>
                      <a:pt x="663" y="635"/>
                    </a:lnTo>
                    <a:lnTo>
                      <a:pt x="664" y="633"/>
                    </a:lnTo>
                    <a:lnTo>
                      <a:pt x="665" y="630"/>
                    </a:lnTo>
                    <a:lnTo>
                      <a:pt x="667" y="627"/>
                    </a:lnTo>
                    <a:lnTo>
                      <a:pt x="668" y="624"/>
                    </a:lnTo>
                    <a:lnTo>
                      <a:pt x="670" y="621"/>
                    </a:lnTo>
                    <a:lnTo>
                      <a:pt x="672" y="618"/>
                    </a:lnTo>
                    <a:lnTo>
                      <a:pt x="674" y="616"/>
                    </a:lnTo>
                    <a:lnTo>
                      <a:pt x="676" y="614"/>
                    </a:lnTo>
                    <a:lnTo>
                      <a:pt x="679" y="608"/>
                    </a:lnTo>
                    <a:lnTo>
                      <a:pt x="680" y="603"/>
                    </a:lnTo>
                    <a:lnTo>
                      <a:pt x="682" y="597"/>
                    </a:lnTo>
                    <a:lnTo>
                      <a:pt x="686" y="592"/>
                    </a:lnTo>
                    <a:lnTo>
                      <a:pt x="686" y="590"/>
                    </a:lnTo>
                    <a:lnTo>
                      <a:pt x="684" y="588"/>
                    </a:lnTo>
                    <a:lnTo>
                      <a:pt x="683" y="585"/>
                    </a:lnTo>
                    <a:lnTo>
                      <a:pt x="684" y="582"/>
                    </a:lnTo>
                    <a:lnTo>
                      <a:pt x="688" y="582"/>
                    </a:lnTo>
                    <a:lnTo>
                      <a:pt x="692" y="581"/>
                    </a:lnTo>
                    <a:lnTo>
                      <a:pt x="693" y="578"/>
                    </a:lnTo>
                    <a:lnTo>
                      <a:pt x="692" y="573"/>
                    </a:lnTo>
                    <a:lnTo>
                      <a:pt x="693" y="568"/>
                    </a:lnTo>
                    <a:lnTo>
                      <a:pt x="693" y="561"/>
                    </a:lnTo>
                    <a:lnTo>
                      <a:pt x="695" y="555"/>
                    </a:lnTo>
                    <a:lnTo>
                      <a:pt x="701" y="552"/>
                    </a:lnTo>
                    <a:lnTo>
                      <a:pt x="701" y="550"/>
                    </a:lnTo>
                    <a:lnTo>
                      <a:pt x="704" y="548"/>
                    </a:lnTo>
                    <a:lnTo>
                      <a:pt x="707" y="546"/>
                    </a:lnTo>
                    <a:lnTo>
                      <a:pt x="707" y="543"/>
                    </a:lnTo>
                    <a:lnTo>
                      <a:pt x="708" y="543"/>
                    </a:lnTo>
                    <a:lnTo>
                      <a:pt x="709" y="541"/>
                    </a:lnTo>
                    <a:lnTo>
                      <a:pt x="709" y="537"/>
                    </a:lnTo>
                    <a:lnTo>
                      <a:pt x="709" y="534"/>
                    </a:lnTo>
                    <a:lnTo>
                      <a:pt x="710" y="532"/>
                    </a:lnTo>
                    <a:lnTo>
                      <a:pt x="710" y="530"/>
                    </a:lnTo>
                    <a:lnTo>
                      <a:pt x="712" y="531"/>
                    </a:lnTo>
                    <a:lnTo>
                      <a:pt x="715" y="534"/>
                    </a:lnTo>
                    <a:lnTo>
                      <a:pt x="720" y="536"/>
                    </a:lnTo>
                    <a:lnTo>
                      <a:pt x="722" y="533"/>
                    </a:lnTo>
                    <a:lnTo>
                      <a:pt x="723" y="528"/>
                    </a:lnTo>
                    <a:lnTo>
                      <a:pt x="727" y="525"/>
                    </a:lnTo>
                    <a:lnTo>
                      <a:pt x="727" y="519"/>
                    </a:lnTo>
                    <a:lnTo>
                      <a:pt x="727" y="513"/>
                    </a:lnTo>
                    <a:lnTo>
                      <a:pt x="728" y="507"/>
                    </a:lnTo>
                    <a:lnTo>
                      <a:pt x="729" y="503"/>
                    </a:lnTo>
                    <a:lnTo>
                      <a:pt x="730" y="497"/>
                    </a:lnTo>
                    <a:lnTo>
                      <a:pt x="732" y="492"/>
                    </a:lnTo>
                    <a:lnTo>
                      <a:pt x="735" y="488"/>
                    </a:lnTo>
                    <a:lnTo>
                      <a:pt x="738" y="483"/>
                    </a:lnTo>
                    <a:lnTo>
                      <a:pt x="738" y="479"/>
                    </a:lnTo>
                    <a:lnTo>
                      <a:pt x="740" y="477"/>
                    </a:lnTo>
                    <a:lnTo>
                      <a:pt x="743" y="475"/>
                    </a:lnTo>
                    <a:lnTo>
                      <a:pt x="744" y="471"/>
                    </a:lnTo>
                    <a:lnTo>
                      <a:pt x="742" y="468"/>
                    </a:lnTo>
                    <a:lnTo>
                      <a:pt x="740" y="464"/>
                    </a:lnTo>
                    <a:lnTo>
                      <a:pt x="738" y="462"/>
                    </a:lnTo>
                    <a:lnTo>
                      <a:pt x="739" y="458"/>
                    </a:lnTo>
                    <a:lnTo>
                      <a:pt x="740" y="458"/>
                    </a:lnTo>
                    <a:lnTo>
                      <a:pt x="743" y="456"/>
                    </a:lnTo>
                    <a:lnTo>
                      <a:pt x="744" y="455"/>
                    </a:lnTo>
                    <a:lnTo>
                      <a:pt x="745" y="454"/>
                    </a:lnTo>
                    <a:lnTo>
                      <a:pt x="743" y="451"/>
                    </a:lnTo>
                    <a:lnTo>
                      <a:pt x="744" y="447"/>
                    </a:lnTo>
                    <a:lnTo>
                      <a:pt x="745" y="445"/>
                    </a:lnTo>
                    <a:lnTo>
                      <a:pt x="745" y="441"/>
                    </a:lnTo>
                    <a:lnTo>
                      <a:pt x="749" y="438"/>
                    </a:lnTo>
                    <a:lnTo>
                      <a:pt x="753" y="440"/>
                    </a:lnTo>
                    <a:lnTo>
                      <a:pt x="755" y="440"/>
                    </a:lnTo>
                    <a:lnTo>
                      <a:pt x="758" y="436"/>
                    </a:lnTo>
                    <a:lnTo>
                      <a:pt x="757" y="432"/>
                    </a:lnTo>
                    <a:lnTo>
                      <a:pt x="758" y="428"/>
                    </a:lnTo>
                    <a:lnTo>
                      <a:pt x="759" y="425"/>
                    </a:lnTo>
                    <a:lnTo>
                      <a:pt x="761" y="421"/>
                    </a:lnTo>
                    <a:lnTo>
                      <a:pt x="764" y="424"/>
                    </a:lnTo>
                    <a:lnTo>
                      <a:pt x="766" y="430"/>
                    </a:lnTo>
                    <a:lnTo>
                      <a:pt x="770" y="434"/>
                    </a:lnTo>
                    <a:lnTo>
                      <a:pt x="777" y="433"/>
                    </a:lnTo>
                    <a:lnTo>
                      <a:pt x="781" y="431"/>
                    </a:lnTo>
                    <a:lnTo>
                      <a:pt x="784" y="426"/>
                    </a:lnTo>
                    <a:lnTo>
                      <a:pt x="786" y="424"/>
                    </a:lnTo>
                    <a:lnTo>
                      <a:pt x="789" y="429"/>
                    </a:lnTo>
                    <a:lnTo>
                      <a:pt x="792" y="427"/>
                    </a:lnTo>
                    <a:lnTo>
                      <a:pt x="794" y="423"/>
                    </a:lnTo>
                    <a:lnTo>
                      <a:pt x="796" y="420"/>
                    </a:lnTo>
                    <a:lnTo>
                      <a:pt x="800" y="423"/>
                    </a:lnTo>
                    <a:lnTo>
                      <a:pt x="803" y="428"/>
                    </a:lnTo>
                    <a:lnTo>
                      <a:pt x="804" y="433"/>
                    </a:lnTo>
                    <a:lnTo>
                      <a:pt x="806" y="438"/>
                    </a:lnTo>
                    <a:lnTo>
                      <a:pt x="810" y="441"/>
                    </a:lnTo>
                    <a:lnTo>
                      <a:pt x="811" y="436"/>
                    </a:lnTo>
                    <a:lnTo>
                      <a:pt x="811" y="432"/>
                    </a:lnTo>
                    <a:lnTo>
                      <a:pt x="811" y="428"/>
                    </a:lnTo>
                    <a:lnTo>
                      <a:pt x="810" y="426"/>
                    </a:lnTo>
                    <a:lnTo>
                      <a:pt x="811" y="425"/>
                    </a:lnTo>
                    <a:lnTo>
                      <a:pt x="812" y="425"/>
                    </a:lnTo>
                    <a:lnTo>
                      <a:pt x="813" y="426"/>
                    </a:lnTo>
                    <a:lnTo>
                      <a:pt x="813" y="428"/>
                    </a:lnTo>
                    <a:lnTo>
                      <a:pt x="817" y="428"/>
                    </a:lnTo>
                    <a:lnTo>
                      <a:pt x="819" y="426"/>
                    </a:lnTo>
                    <a:lnTo>
                      <a:pt x="821" y="425"/>
                    </a:lnTo>
                    <a:lnTo>
                      <a:pt x="824" y="424"/>
                    </a:lnTo>
                    <a:lnTo>
                      <a:pt x="825" y="429"/>
                    </a:lnTo>
                    <a:lnTo>
                      <a:pt x="826" y="434"/>
                    </a:lnTo>
                    <a:lnTo>
                      <a:pt x="827" y="438"/>
                    </a:lnTo>
                    <a:lnTo>
                      <a:pt x="828" y="442"/>
                    </a:lnTo>
                    <a:lnTo>
                      <a:pt x="830" y="436"/>
                    </a:lnTo>
                    <a:lnTo>
                      <a:pt x="830" y="431"/>
                    </a:lnTo>
                    <a:lnTo>
                      <a:pt x="831" y="425"/>
                    </a:lnTo>
                    <a:lnTo>
                      <a:pt x="836" y="423"/>
                    </a:lnTo>
                    <a:lnTo>
                      <a:pt x="837" y="427"/>
                    </a:lnTo>
                    <a:lnTo>
                      <a:pt x="839" y="430"/>
                    </a:lnTo>
                    <a:lnTo>
                      <a:pt x="842" y="433"/>
                    </a:lnTo>
                    <a:lnTo>
                      <a:pt x="841" y="437"/>
                    </a:lnTo>
                    <a:lnTo>
                      <a:pt x="839" y="440"/>
                    </a:lnTo>
                    <a:lnTo>
                      <a:pt x="837" y="444"/>
                    </a:lnTo>
                    <a:lnTo>
                      <a:pt x="837" y="447"/>
                    </a:lnTo>
                    <a:lnTo>
                      <a:pt x="837" y="451"/>
                    </a:lnTo>
                    <a:lnTo>
                      <a:pt x="837" y="455"/>
                    </a:lnTo>
                    <a:lnTo>
                      <a:pt x="836" y="459"/>
                    </a:lnTo>
                    <a:lnTo>
                      <a:pt x="835" y="462"/>
                    </a:lnTo>
                    <a:lnTo>
                      <a:pt x="832" y="465"/>
                    </a:lnTo>
                    <a:lnTo>
                      <a:pt x="833" y="470"/>
                    </a:lnTo>
                    <a:lnTo>
                      <a:pt x="832" y="475"/>
                    </a:lnTo>
                    <a:lnTo>
                      <a:pt x="831" y="479"/>
                    </a:lnTo>
                    <a:lnTo>
                      <a:pt x="828" y="482"/>
                    </a:lnTo>
                    <a:lnTo>
                      <a:pt x="826" y="486"/>
                    </a:lnTo>
                    <a:lnTo>
                      <a:pt x="824" y="490"/>
                    </a:lnTo>
                    <a:lnTo>
                      <a:pt x="824" y="495"/>
                    </a:lnTo>
                    <a:lnTo>
                      <a:pt x="826" y="500"/>
                    </a:lnTo>
                    <a:lnTo>
                      <a:pt x="820" y="505"/>
                    </a:lnTo>
                    <a:lnTo>
                      <a:pt x="820" y="510"/>
                    </a:lnTo>
                    <a:lnTo>
                      <a:pt x="818" y="515"/>
                    </a:lnTo>
                    <a:lnTo>
                      <a:pt x="813" y="518"/>
                    </a:lnTo>
                    <a:lnTo>
                      <a:pt x="816" y="520"/>
                    </a:lnTo>
                    <a:lnTo>
                      <a:pt x="816" y="522"/>
                    </a:lnTo>
                    <a:lnTo>
                      <a:pt x="816" y="524"/>
                    </a:lnTo>
                    <a:lnTo>
                      <a:pt x="816" y="526"/>
                    </a:lnTo>
                    <a:lnTo>
                      <a:pt x="813" y="530"/>
                    </a:lnTo>
                    <a:lnTo>
                      <a:pt x="813" y="534"/>
                    </a:lnTo>
                    <a:lnTo>
                      <a:pt x="815" y="537"/>
                    </a:lnTo>
                    <a:lnTo>
                      <a:pt x="812" y="540"/>
                    </a:lnTo>
                    <a:lnTo>
                      <a:pt x="809" y="544"/>
                    </a:lnTo>
                    <a:lnTo>
                      <a:pt x="810" y="550"/>
                    </a:lnTo>
                    <a:lnTo>
                      <a:pt x="810" y="554"/>
                    </a:lnTo>
                    <a:lnTo>
                      <a:pt x="805" y="557"/>
                    </a:lnTo>
                    <a:lnTo>
                      <a:pt x="804" y="561"/>
                    </a:lnTo>
                    <a:lnTo>
                      <a:pt x="803" y="566"/>
                    </a:lnTo>
                    <a:lnTo>
                      <a:pt x="803" y="570"/>
                    </a:lnTo>
                    <a:lnTo>
                      <a:pt x="802" y="573"/>
                    </a:lnTo>
                    <a:lnTo>
                      <a:pt x="801" y="578"/>
                    </a:lnTo>
                    <a:lnTo>
                      <a:pt x="801" y="582"/>
                    </a:lnTo>
                    <a:lnTo>
                      <a:pt x="802" y="587"/>
                    </a:lnTo>
                    <a:lnTo>
                      <a:pt x="803" y="591"/>
                    </a:lnTo>
                    <a:lnTo>
                      <a:pt x="803" y="595"/>
                    </a:lnTo>
                    <a:lnTo>
                      <a:pt x="803" y="599"/>
                    </a:lnTo>
                    <a:lnTo>
                      <a:pt x="803" y="604"/>
                    </a:lnTo>
                    <a:lnTo>
                      <a:pt x="803" y="608"/>
                    </a:lnTo>
                    <a:lnTo>
                      <a:pt x="803" y="612"/>
                    </a:lnTo>
                    <a:lnTo>
                      <a:pt x="802" y="615"/>
                    </a:lnTo>
                    <a:lnTo>
                      <a:pt x="800" y="618"/>
                    </a:lnTo>
                    <a:lnTo>
                      <a:pt x="798" y="620"/>
                    </a:lnTo>
                    <a:lnTo>
                      <a:pt x="797" y="623"/>
                    </a:lnTo>
                    <a:lnTo>
                      <a:pt x="797" y="626"/>
                    </a:lnTo>
                    <a:lnTo>
                      <a:pt x="798" y="629"/>
                    </a:lnTo>
                    <a:lnTo>
                      <a:pt x="800" y="633"/>
                    </a:lnTo>
                    <a:lnTo>
                      <a:pt x="800" y="637"/>
                    </a:lnTo>
                    <a:lnTo>
                      <a:pt x="798" y="641"/>
                    </a:lnTo>
                    <a:lnTo>
                      <a:pt x="796" y="643"/>
                    </a:lnTo>
                    <a:lnTo>
                      <a:pt x="793" y="645"/>
                    </a:lnTo>
                    <a:lnTo>
                      <a:pt x="791" y="648"/>
                    </a:lnTo>
                    <a:lnTo>
                      <a:pt x="789" y="650"/>
                    </a:lnTo>
                    <a:lnTo>
                      <a:pt x="788" y="654"/>
                    </a:lnTo>
                    <a:lnTo>
                      <a:pt x="789" y="659"/>
                    </a:lnTo>
                    <a:lnTo>
                      <a:pt x="784" y="660"/>
                    </a:lnTo>
                    <a:lnTo>
                      <a:pt x="782" y="664"/>
                    </a:lnTo>
                    <a:lnTo>
                      <a:pt x="781" y="668"/>
                    </a:lnTo>
                    <a:lnTo>
                      <a:pt x="776" y="668"/>
                    </a:lnTo>
                    <a:lnTo>
                      <a:pt x="772" y="670"/>
                    </a:lnTo>
                    <a:lnTo>
                      <a:pt x="768" y="676"/>
                    </a:lnTo>
                    <a:lnTo>
                      <a:pt x="767" y="680"/>
                    </a:lnTo>
                    <a:lnTo>
                      <a:pt x="767" y="686"/>
                    </a:lnTo>
                    <a:lnTo>
                      <a:pt x="770" y="689"/>
                    </a:lnTo>
                    <a:lnTo>
                      <a:pt x="770" y="693"/>
                    </a:lnTo>
                    <a:lnTo>
                      <a:pt x="770" y="698"/>
                    </a:lnTo>
                    <a:lnTo>
                      <a:pt x="773" y="700"/>
                    </a:lnTo>
                    <a:lnTo>
                      <a:pt x="774" y="704"/>
                    </a:lnTo>
                    <a:lnTo>
                      <a:pt x="774" y="708"/>
                    </a:lnTo>
                    <a:lnTo>
                      <a:pt x="775" y="714"/>
                    </a:lnTo>
                    <a:lnTo>
                      <a:pt x="775" y="718"/>
                    </a:lnTo>
                    <a:lnTo>
                      <a:pt x="775" y="723"/>
                    </a:lnTo>
                    <a:lnTo>
                      <a:pt x="774" y="728"/>
                    </a:lnTo>
                    <a:lnTo>
                      <a:pt x="772" y="732"/>
                    </a:lnTo>
                    <a:lnTo>
                      <a:pt x="770" y="736"/>
                    </a:lnTo>
                    <a:lnTo>
                      <a:pt x="767" y="743"/>
                    </a:lnTo>
                    <a:lnTo>
                      <a:pt x="765" y="749"/>
                    </a:lnTo>
                    <a:lnTo>
                      <a:pt x="764" y="756"/>
                    </a:lnTo>
                    <a:lnTo>
                      <a:pt x="762" y="762"/>
                    </a:lnTo>
                    <a:lnTo>
                      <a:pt x="761" y="769"/>
                    </a:lnTo>
                    <a:lnTo>
                      <a:pt x="757" y="776"/>
                    </a:lnTo>
                    <a:lnTo>
                      <a:pt x="755" y="781"/>
                    </a:lnTo>
                    <a:lnTo>
                      <a:pt x="749" y="787"/>
                    </a:lnTo>
                    <a:lnTo>
                      <a:pt x="752" y="789"/>
                    </a:lnTo>
                    <a:lnTo>
                      <a:pt x="753" y="793"/>
                    </a:lnTo>
                    <a:lnTo>
                      <a:pt x="753" y="796"/>
                    </a:lnTo>
                    <a:lnTo>
                      <a:pt x="752" y="800"/>
                    </a:lnTo>
                    <a:lnTo>
                      <a:pt x="750" y="801"/>
                    </a:lnTo>
                    <a:lnTo>
                      <a:pt x="749" y="802"/>
                    </a:lnTo>
                    <a:lnTo>
                      <a:pt x="747" y="803"/>
                    </a:lnTo>
                    <a:lnTo>
                      <a:pt x="745" y="802"/>
                    </a:lnTo>
                    <a:lnTo>
                      <a:pt x="744" y="797"/>
                    </a:lnTo>
                    <a:lnTo>
                      <a:pt x="743" y="793"/>
                    </a:lnTo>
                    <a:lnTo>
                      <a:pt x="742" y="788"/>
                    </a:lnTo>
                    <a:lnTo>
                      <a:pt x="740" y="783"/>
                    </a:lnTo>
                    <a:lnTo>
                      <a:pt x="740" y="788"/>
                    </a:lnTo>
                    <a:lnTo>
                      <a:pt x="738" y="792"/>
                    </a:lnTo>
                    <a:lnTo>
                      <a:pt x="736" y="794"/>
                    </a:lnTo>
                    <a:lnTo>
                      <a:pt x="731" y="796"/>
                    </a:lnTo>
                    <a:lnTo>
                      <a:pt x="727" y="796"/>
                    </a:lnTo>
                    <a:lnTo>
                      <a:pt x="723" y="798"/>
                    </a:lnTo>
                    <a:lnTo>
                      <a:pt x="721" y="802"/>
                    </a:lnTo>
                    <a:lnTo>
                      <a:pt x="721" y="807"/>
                    </a:lnTo>
                    <a:lnTo>
                      <a:pt x="719" y="807"/>
                    </a:lnTo>
                    <a:lnTo>
                      <a:pt x="716" y="806"/>
                    </a:lnTo>
                    <a:lnTo>
                      <a:pt x="714" y="805"/>
                    </a:lnTo>
                    <a:lnTo>
                      <a:pt x="712" y="807"/>
                    </a:lnTo>
                    <a:lnTo>
                      <a:pt x="716" y="812"/>
                    </a:lnTo>
                    <a:lnTo>
                      <a:pt x="721" y="813"/>
                    </a:lnTo>
                    <a:lnTo>
                      <a:pt x="727" y="815"/>
                    </a:lnTo>
                    <a:lnTo>
                      <a:pt x="730" y="821"/>
                    </a:lnTo>
                    <a:lnTo>
                      <a:pt x="734" y="816"/>
                    </a:lnTo>
                    <a:lnTo>
                      <a:pt x="736" y="812"/>
                    </a:lnTo>
                    <a:lnTo>
                      <a:pt x="740" y="808"/>
                    </a:lnTo>
                    <a:lnTo>
                      <a:pt x="744" y="807"/>
                    </a:lnTo>
                    <a:lnTo>
                      <a:pt x="745" y="810"/>
                    </a:lnTo>
                    <a:lnTo>
                      <a:pt x="745" y="811"/>
                    </a:lnTo>
                    <a:lnTo>
                      <a:pt x="746" y="813"/>
                    </a:lnTo>
                    <a:lnTo>
                      <a:pt x="747" y="815"/>
                    </a:lnTo>
                    <a:lnTo>
                      <a:pt x="743" y="820"/>
                    </a:lnTo>
                    <a:lnTo>
                      <a:pt x="742" y="826"/>
                    </a:lnTo>
                    <a:lnTo>
                      <a:pt x="740" y="832"/>
                    </a:lnTo>
                    <a:lnTo>
                      <a:pt x="736" y="836"/>
                    </a:lnTo>
                    <a:lnTo>
                      <a:pt x="736" y="833"/>
                    </a:lnTo>
                    <a:lnTo>
                      <a:pt x="734" y="830"/>
                    </a:lnTo>
                    <a:lnTo>
                      <a:pt x="731" y="827"/>
                    </a:lnTo>
                    <a:lnTo>
                      <a:pt x="730" y="824"/>
                    </a:lnTo>
                    <a:lnTo>
                      <a:pt x="728" y="830"/>
                    </a:lnTo>
                    <a:lnTo>
                      <a:pt x="727" y="835"/>
                    </a:lnTo>
                    <a:lnTo>
                      <a:pt x="726" y="840"/>
                    </a:lnTo>
                    <a:lnTo>
                      <a:pt x="721" y="841"/>
                    </a:lnTo>
                    <a:lnTo>
                      <a:pt x="720" y="840"/>
                    </a:lnTo>
                    <a:lnTo>
                      <a:pt x="720" y="839"/>
                    </a:lnTo>
                    <a:lnTo>
                      <a:pt x="719" y="838"/>
                    </a:lnTo>
                    <a:lnTo>
                      <a:pt x="718" y="838"/>
                    </a:lnTo>
                    <a:lnTo>
                      <a:pt x="717" y="839"/>
                    </a:lnTo>
                    <a:lnTo>
                      <a:pt x="715" y="840"/>
                    </a:lnTo>
                    <a:lnTo>
                      <a:pt x="712" y="841"/>
                    </a:lnTo>
                    <a:lnTo>
                      <a:pt x="710" y="842"/>
                    </a:lnTo>
                    <a:lnTo>
                      <a:pt x="712" y="846"/>
                    </a:lnTo>
                    <a:lnTo>
                      <a:pt x="713" y="850"/>
                    </a:lnTo>
                    <a:lnTo>
                      <a:pt x="716" y="853"/>
                    </a:lnTo>
                    <a:lnTo>
                      <a:pt x="718" y="857"/>
                    </a:lnTo>
                    <a:lnTo>
                      <a:pt x="720" y="860"/>
                    </a:lnTo>
                    <a:lnTo>
                      <a:pt x="722" y="863"/>
                    </a:lnTo>
                    <a:lnTo>
                      <a:pt x="725" y="866"/>
                    </a:lnTo>
                    <a:lnTo>
                      <a:pt x="729" y="868"/>
                    </a:lnTo>
                    <a:lnTo>
                      <a:pt x="728" y="874"/>
                    </a:lnTo>
                    <a:lnTo>
                      <a:pt x="726" y="876"/>
                    </a:lnTo>
                    <a:lnTo>
                      <a:pt x="723" y="878"/>
                    </a:lnTo>
                    <a:lnTo>
                      <a:pt x="727" y="884"/>
                    </a:lnTo>
                    <a:lnTo>
                      <a:pt x="725" y="888"/>
                    </a:lnTo>
                    <a:lnTo>
                      <a:pt x="726" y="893"/>
                    </a:lnTo>
                    <a:lnTo>
                      <a:pt x="728" y="897"/>
                    </a:lnTo>
                    <a:lnTo>
                      <a:pt x="725" y="901"/>
                    </a:lnTo>
                    <a:lnTo>
                      <a:pt x="723" y="904"/>
                    </a:lnTo>
                    <a:lnTo>
                      <a:pt x="721" y="908"/>
                    </a:lnTo>
                    <a:lnTo>
                      <a:pt x="719" y="911"/>
                    </a:lnTo>
                    <a:lnTo>
                      <a:pt x="716" y="913"/>
                    </a:lnTo>
                    <a:lnTo>
                      <a:pt x="718" y="920"/>
                    </a:lnTo>
                    <a:lnTo>
                      <a:pt x="719" y="926"/>
                    </a:lnTo>
                    <a:lnTo>
                      <a:pt x="718" y="933"/>
                    </a:lnTo>
                    <a:lnTo>
                      <a:pt x="716" y="940"/>
                    </a:lnTo>
                    <a:lnTo>
                      <a:pt x="714" y="947"/>
                    </a:lnTo>
                    <a:lnTo>
                      <a:pt x="712" y="953"/>
                    </a:lnTo>
                    <a:lnTo>
                      <a:pt x="710" y="960"/>
                    </a:lnTo>
                    <a:lnTo>
                      <a:pt x="710" y="967"/>
                    </a:lnTo>
                    <a:lnTo>
                      <a:pt x="706" y="970"/>
                    </a:lnTo>
                    <a:lnTo>
                      <a:pt x="704" y="975"/>
                    </a:lnTo>
                    <a:lnTo>
                      <a:pt x="703" y="978"/>
                    </a:lnTo>
                    <a:lnTo>
                      <a:pt x="698" y="979"/>
                    </a:lnTo>
                    <a:lnTo>
                      <a:pt x="696" y="984"/>
                    </a:lnTo>
                    <a:lnTo>
                      <a:pt x="694" y="987"/>
                    </a:lnTo>
                    <a:lnTo>
                      <a:pt x="692" y="989"/>
                    </a:lnTo>
                    <a:lnTo>
                      <a:pt x="691" y="994"/>
                    </a:lnTo>
                    <a:lnTo>
                      <a:pt x="695" y="995"/>
                    </a:lnTo>
                    <a:lnTo>
                      <a:pt x="697" y="997"/>
                    </a:lnTo>
                    <a:lnTo>
                      <a:pt x="698" y="1000"/>
                    </a:lnTo>
                    <a:lnTo>
                      <a:pt x="698" y="1003"/>
                    </a:lnTo>
                    <a:lnTo>
                      <a:pt x="697" y="1006"/>
                    </a:lnTo>
                    <a:lnTo>
                      <a:pt x="696" y="1010"/>
                    </a:lnTo>
                    <a:lnTo>
                      <a:pt x="696" y="1014"/>
                    </a:lnTo>
                    <a:lnTo>
                      <a:pt x="696" y="1018"/>
                    </a:lnTo>
                    <a:lnTo>
                      <a:pt x="694" y="1020"/>
                    </a:lnTo>
                    <a:lnTo>
                      <a:pt x="693" y="1023"/>
                    </a:lnTo>
                    <a:lnTo>
                      <a:pt x="691" y="1025"/>
                    </a:lnTo>
                    <a:lnTo>
                      <a:pt x="691" y="1029"/>
                    </a:lnTo>
                    <a:lnTo>
                      <a:pt x="689" y="1032"/>
                    </a:lnTo>
                    <a:lnTo>
                      <a:pt x="688" y="1034"/>
                    </a:lnTo>
                    <a:lnTo>
                      <a:pt x="687" y="1038"/>
                    </a:lnTo>
                    <a:lnTo>
                      <a:pt x="686" y="1040"/>
                    </a:lnTo>
                    <a:lnTo>
                      <a:pt x="684" y="1042"/>
                    </a:lnTo>
                    <a:lnTo>
                      <a:pt x="681" y="1042"/>
                    </a:lnTo>
                    <a:lnTo>
                      <a:pt x="680" y="1043"/>
                    </a:lnTo>
                    <a:lnTo>
                      <a:pt x="679" y="1046"/>
                    </a:lnTo>
                    <a:lnTo>
                      <a:pt x="675" y="1047"/>
                    </a:lnTo>
                    <a:lnTo>
                      <a:pt x="671" y="1048"/>
                    </a:lnTo>
                    <a:lnTo>
                      <a:pt x="668" y="1049"/>
                    </a:lnTo>
                    <a:lnTo>
                      <a:pt x="666" y="1052"/>
                    </a:lnTo>
                    <a:lnTo>
                      <a:pt x="671" y="1051"/>
                    </a:lnTo>
                    <a:lnTo>
                      <a:pt x="675" y="1053"/>
                    </a:lnTo>
                    <a:lnTo>
                      <a:pt x="679" y="1055"/>
                    </a:lnTo>
                    <a:lnTo>
                      <a:pt x="681" y="1059"/>
                    </a:lnTo>
                    <a:lnTo>
                      <a:pt x="681" y="1064"/>
                    </a:lnTo>
                    <a:lnTo>
                      <a:pt x="682" y="1067"/>
                    </a:lnTo>
                    <a:lnTo>
                      <a:pt x="682" y="1070"/>
                    </a:lnTo>
                    <a:lnTo>
                      <a:pt x="682" y="1075"/>
                    </a:lnTo>
                    <a:lnTo>
                      <a:pt x="680" y="1077"/>
                    </a:lnTo>
                    <a:lnTo>
                      <a:pt x="676" y="1080"/>
                    </a:lnTo>
                    <a:lnTo>
                      <a:pt x="674" y="1083"/>
                    </a:lnTo>
                    <a:lnTo>
                      <a:pt x="671" y="1085"/>
                    </a:lnTo>
                    <a:lnTo>
                      <a:pt x="668" y="1087"/>
                    </a:lnTo>
                    <a:lnTo>
                      <a:pt x="666" y="1089"/>
                    </a:lnTo>
                    <a:lnTo>
                      <a:pt x="664" y="1093"/>
                    </a:lnTo>
                    <a:lnTo>
                      <a:pt x="663" y="1096"/>
                    </a:lnTo>
                    <a:lnTo>
                      <a:pt x="660" y="1100"/>
                    </a:lnTo>
                    <a:lnTo>
                      <a:pt x="656" y="1102"/>
                    </a:lnTo>
                    <a:lnTo>
                      <a:pt x="654" y="1105"/>
                    </a:lnTo>
                    <a:lnTo>
                      <a:pt x="653" y="1110"/>
                    </a:lnTo>
                    <a:lnTo>
                      <a:pt x="652" y="1111"/>
                    </a:lnTo>
                    <a:lnTo>
                      <a:pt x="650" y="1111"/>
                    </a:lnTo>
                    <a:lnTo>
                      <a:pt x="649" y="1111"/>
                    </a:lnTo>
                    <a:lnTo>
                      <a:pt x="647" y="1111"/>
                    </a:lnTo>
                    <a:lnTo>
                      <a:pt x="646" y="1110"/>
                    </a:lnTo>
                    <a:lnTo>
                      <a:pt x="645" y="1107"/>
                    </a:lnTo>
                    <a:lnTo>
                      <a:pt x="644" y="1105"/>
                    </a:lnTo>
                    <a:lnTo>
                      <a:pt x="643" y="1109"/>
                    </a:lnTo>
                    <a:lnTo>
                      <a:pt x="643" y="1111"/>
                    </a:lnTo>
                    <a:lnTo>
                      <a:pt x="643" y="1113"/>
                    </a:lnTo>
                    <a:lnTo>
                      <a:pt x="643" y="1118"/>
                    </a:lnTo>
                    <a:lnTo>
                      <a:pt x="644" y="1120"/>
                    </a:lnTo>
                    <a:lnTo>
                      <a:pt x="649" y="1124"/>
                    </a:lnTo>
                    <a:lnTo>
                      <a:pt x="652" y="1124"/>
                    </a:lnTo>
                    <a:lnTo>
                      <a:pt x="654" y="1122"/>
                    </a:lnTo>
                    <a:lnTo>
                      <a:pt x="656" y="1118"/>
                    </a:lnTo>
                    <a:lnTo>
                      <a:pt x="656" y="1113"/>
                    </a:lnTo>
                    <a:lnTo>
                      <a:pt x="658" y="1110"/>
                    </a:lnTo>
                    <a:lnTo>
                      <a:pt x="660" y="1108"/>
                    </a:lnTo>
                    <a:lnTo>
                      <a:pt x="663" y="1108"/>
                    </a:lnTo>
                    <a:lnTo>
                      <a:pt x="662" y="1111"/>
                    </a:lnTo>
                    <a:lnTo>
                      <a:pt x="662" y="1115"/>
                    </a:lnTo>
                    <a:lnTo>
                      <a:pt x="663" y="1119"/>
                    </a:lnTo>
                    <a:lnTo>
                      <a:pt x="664" y="1122"/>
                    </a:lnTo>
                    <a:lnTo>
                      <a:pt x="665" y="1126"/>
                    </a:lnTo>
                    <a:lnTo>
                      <a:pt x="665" y="1129"/>
                    </a:lnTo>
                    <a:lnTo>
                      <a:pt x="664" y="1133"/>
                    </a:lnTo>
                    <a:lnTo>
                      <a:pt x="661" y="1137"/>
                    </a:lnTo>
                    <a:lnTo>
                      <a:pt x="664" y="1142"/>
                    </a:lnTo>
                    <a:lnTo>
                      <a:pt x="664" y="1148"/>
                    </a:lnTo>
                    <a:lnTo>
                      <a:pt x="663" y="1154"/>
                    </a:lnTo>
                    <a:lnTo>
                      <a:pt x="660" y="1158"/>
                    </a:lnTo>
                    <a:lnTo>
                      <a:pt x="658" y="1163"/>
                    </a:lnTo>
                    <a:lnTo>
                      <a:pt x="656" y="1168"/>
                    </a:lnTo>
                    <a:lnTo>
                      <a:pt x="656" y="1173"/>
                    </a:lnTo>
                    <a:lnTo>
                      <a:pt x="659" y="1177"/>
                    </a:lnTo>
                    <a:lnTo>
                      <a:pt x="665" y="1174"/>
                    </a:lnTo>
                    <a:lnTo>
                      <a:pt x="669" y="1169"/>
                    </a:lnTo>
                    <a:lnTo>
                      <a:pt x="673" y="1165"/>
                    </a:lnTo>
                    <a:lnTo>
                      <a:pt x="676" y="1160"/>
                    </a:lnTo>
                    <a:lnTo>
                      <a:pt x="679" y="1156"/>
                    </a:lnTo>
                    <a:lnTo>
                      <a:pt x="680" y="1152"/>
                    </a:lnTo>
                    <a:lnTo>
                      <a:pt x="682" y="1148"/>
                    </a:lnTo>
                    <a:lnTo>
                      <a:pt x="682" y="1145"/>
                    </a:lnTo>
                    <a:lnTo>
                      <a:pt x="682" y="1140"/>
                    </a:lnTo>
                    <a:lnTo>
                      <a:pt x="682" y="1136"/>
                    </a:lnTo>
                    <a:lnTo>
                      <a:pt x="681" y="1131"/>
                    </a:lnTo>
                    <a:lnTo>
                      <a:pt x="681" y="1127"/>
                    </a:lnTo>
                    <a:lnTo>
                      <a:pt x="684" y="1125"/>
                    </a:lnTo>
                    <a:lnTo>
                      <a:pt x="687" y="1126"/>
                    </a:lnTo>
                    <a:lnTo>
                      <a:pt x="691" y="1126"/>
                    </a:lnTo>
                    <a:lnTo>
                      <a:pt x="691" y="1122"/>
                    </a:lnTo>
                    <a:lnTo>
                      <a:pt x="689" y="1119"/>
                    </a:lnTo>
                    <a:lnTo>
                      <a:pt x="691" y="1115"/>
                    </a:lnTo>
                    <a:lnTo>
                      <a:pt x="693" y="1111"/>
                    </a:lnTo>
                    <a:lnTo>
                      <a:pt x="693" y="1105"/>
                    </a:lnTo>
                    <a:lnTo>
                      <a:pt x="694" y="1105"/>
                    </a:lnTo>
                    <a:lnTo>
                      <a:pt x="696" y="1104"/>
                    </a:lnTo>
                    <a:lnTo>
                      <a:pt x="699" y="1105"/>
                    </a:lnTo>
                    <a:lnTo>
                      <a:pt x="700" y="1105"/>
                    </a:lnTo>
                    <a:lnTo>
                      <a:pt x="701" y="1100"/>
                    </a:lnTo>
                    <a:lnTo>
                      <a:pt x="703" y="1094"/>
                    </a:lnTo>
                    <a:lnTo>
                      <a:pt x="703" y="1089"/>
                    </a:lnTo>
                    <a:lnTo>
                      <a:pt x="703" y="1084"/>
                    </a:lnTo>
                    <a:lnTo>
                      <a:pt x="703" y="1079"/>
                    </a:lnTo>
                    <a:lnTo>
                      <a:pt x="704" y="1074"/>
                    </a:lnTo>
                    <a:lnTo>
                      <a:pt x="707" y="1068"/>
                    </a:lnTo>
                    <a:lnTo>
                      <a:pt x="710" y="1064"/>
                    </a:lnTo>
                    <a:lnTo>
                      <a:pt x="710" y="1060"/>
                    </a:lnTo>
                    <a:lnTo>
                      <a:pt x="712" y="1057"/>
                    </a:lnTo>
                    <a:lnTo>
                      <a:pt x="713" y="1054"/>
                    </a:lnTo>
                    <a:lnTo>
                      <a:pt x="716" y="1050"/>
                    </a:lnTo>
                    <a:lnTo>
                      <a:pt x="720" y="1048"/>
                    </a:lnTo>
                    <a:lnTo>
                      <a:pt x="723" y="1044"/>
                    </a:lnTo>
                    <a:lnTo>
                      <a:pt x="725" y="1040"/>
                    </a:lnTo>
                    <a:lnTo>
                      <a:pt x="727" y="1036"/>
                    </a:lnTo>
                    <a:lnTo>
                      <a:pt x="728" y="1031"/>
                    </a:lnTo>
                    <a:lnTo>
                      <a:pt x="729" y="1027"/>
                    </a:lnTo>
                    <a:lnTo>
                      <a:pt x="731" y="1021"/>
                    </a:lnTo>
                    <a:lnTo>
                      <a:pt x="734" y="1018"/>
                    </a:lnTo>
                    <a:lnTo>
                      <a:pt x="734" y="1013"/>
                    </a:lnTo>
                    <a:lnTo>
                      <a:pt x="735" y="1009"/>
                    </a:lnTo>
                    <a:lnTo>
                      <a:pt x="736" y="1005"/>
                    </a:lnTo>
                    <a:lnTo>
                      <a:pt x="738" y="1002"/>
                    </a:lnTo>
                    <a:lnTo>
                      <a:pt x="741" y="998"/>
                    </a:lnTo>
                    <a:lnTo>
                      <a:pt x="744" y="995"/>
                    </a:lnTo>
                    <a:lnTo>
                      <a:pt x="748" y="993"/>
                    </a:lnTo>
                    <a:lnTo>
                      <a:pt x="753" y="992"/>
                    </a:lnTo>
                    <a:lnTo>
                      <a:pt x="756" y="989"/>
                    </a:lnTo>
                    <a:lnTo>
                      <a:pt x="757" y="985"/>
                    </a:lnTo>
                    <a:lnTo>
                      <a:pt x="755" y="980"/>
                    </a:lnTo>
                    <a:lnTo>
                      <a:pt x="755" y="976"/>
                    </a:lnTo>
                    <a:lnTo>
                      <a:pt x="755" y="972"/>
                    </a:lnTo>
                    <a:lnTo>
                      <a:pt x="757" y="968"/>
                    </a:lnTo>
                    <a:lnTo>
                      <a:pt x="760" y="965"/>
                    </a:lnTo>
                    <a:lnTo>
                      <a:pt x="762" y="961"/>
                    </a:lnTo>
                    <a:lnTo>
                      <a:pt x="765" y="958"/>
                    </a:lnTo>
                    <a:lnTo>
                      <a:pt x="766" y="955"/>
                    </a:lnTo>
                    <a:lnTo>
                      <a:pt x="768" y="951"/>
                    </a:lnTo>
                    <a:lnTo>
                      <a:pt x="767" y="947"/>
                    </a:lnTo>
                    <a:lnTo>
                      <a:pt x="770" y="943"/>
                    </a:lnTo>
                    <a:lnTo>
                      <a:pt x="772" y="940"/>
                    </a:lnTo>
                    <a:lnTo>
                      <a:pt x="775" y="935"/>
                    </a:lnTo>
                    <a:lnTo>
                      <a:pt x="777" y="932"/>
                    </a:lnTo>
                    <a:lnTo>
                      <a:pt x="779" y="928"/>
                    </a:lnTo>
                    <a:lnTo>
                      <a:pt x="780" y="924"/>
                    </a:lnTo>
                    <a:lnTo>
                      <a:pt x="781" y="920"/>
                    </a:lnTo>
                    <a:lnTo>
                      <a:pt x="782" y="916"/>
                    </a:lnTo>
                    <a:lnTo>
                      <a:pt x="786" y="911"/>
                    </a:lnTo>
                    <a:lnTo>
                      <a:pt x="790" y="905"/>
                    </a:lnTo>
                    <a:lnTo>
                      <a:pt x="794" y="899"/>
                    </a:lnTo>
                    <a:lnTo>
                      <a:pt x="798" y="894"/>
                    </a:lnTo>
                    <a:lnTo>
                      <a:pt x="801" y="888"/>
                    </a:lnTo>
                    <a:lnTo>
                      <a:pt x="804" y="882"/>
                    </a:lnTo>
                    <a:lnTo>
                      <a:pt x="807" y="876"/>
                    </a:lnTo>
                    <a:lnTo>
                      <a:pt x="810" y="870"/>
                    </a:lnTo>
                    <a:lnTo>
                      <a:pt x="812" y="867"/>
                    </a:lnTo>
                    <a:lnTo>
                      <a:pt x="815" y="865"/>
                    </a:lnTo>
                    <a:lnTo>
                      <a:pt x="817" y="861"/>
                    </a:lnTo>
                    <a:lnTo>
                      <a:pt x="819" y="858"/>
                    </a:lnTo>
                    <a:lnTo>
                      <a:pt x="820" y="856"/>
                    </a:lnTo>
                    <a:lnTo>
                      <a:pt x="822" y="853"/>
                    </a:lnTo>
                    <a:lnTo>
                      <a:pt x="822" y="850"/>
                    </a:lnTo>
                    <a:lnTo>
                      <a:pt x="822" y="848"/>
                    </a:lnTo>
                    <a:lnTo>
                      <a:pt x="828" y="843"/>
                    </a:lnTo>
                    <a:lnTo>
                      <a:pt x="831" y="839"/>
                    </a:lnTo>
                    <a:lnTo>
                      <a:pt x="834" y="834"/>
                    </a:lnTo>
                    <a:lnTo>
                      <a:pt x="839" y="834"/>
                    </a:lnTo>
                    <a:lnTo>
                      <a:pt x="840" y="830"/>
                    </a:lnTo>
                    <a:lnTo>
                      <a:pt x="842" y="824"/>
                    </a:lnTo>
                    <a:lnTo>
                      <a:pt x="844" y="820"/>
                    </a:lnTo>
                    <a:lnTo>
                      <a:pt x="844" y="815"/>
                    </a:lnTo>
                    <a:lnTo>
                      <a:pt x="846" y="811"/>
                    </a:lnTo>
                    <a:lnTo>
                      <a:pt x="847" y="807"/>
                    </a:lnTo>
                    <a:lnTo>
                      <a:pt x="848" y="803"/>
                    </a:lnTo>
                    <a:lnTo>
                      <a:pt x="851" y="798"/>
                    </a:lnTo>
                    <a:lnTo>
                      <a:pt x="851" y="793"/>
                    </a:lnTo>
                    <a:lnTo>
                      <a:pt x="854" y="789"/>
                    </a:lnTo>
                    <a:lnTo>
                      <a:pt x="858" y="785"/>
                    </a:lnTo>
                    <a:lnTo>
                      <a:pt x="858" y="779"/>
                    </a:lnTo>
                    <a:lnTo>
                      <a:pt x="861" y="777"/>
                    </a:lnTo>
                    <a:lnTo>
                      <a:pt x="863" y="775"/>
                    </a:lnTo>
                    <a:lnTo>
                      <a:pt x="865" y="770"/>
                    </a:lnTo>
                    <a:lnTo>
                      <a:pt x="867" y="767"/>
                    </a:lnTo>
                    <a:lnTo>
                      <a:pt x="868" y="764"/>
                    </a:lnTo>
                    <a:lnTo>
                      <a:pt x="871" y="760"/>
                    </a:lnTo>
                    <a:lnTo>
                      <a:pt x="873" y="758"/>
                    </a:lnTo>
                    <a:lnTo>
                      <a:pt x="876" y="755"/>
                    </a:lnTo>
                    <a:lnTo>
                      <a:pt x="880" y="751"/>
                    </a:lnTo>
                    <a:lnTo>
                      <a:pt x="882" y="747"/>
                    </a:lnTo>
                    <a:lnTo>
                      <a:pt x="884" y="741"/>
                    </a:lnTo>
                    <a:lnTo>
                      <a:pt x="888" y="736"/>
                    </a:lnTo>
                    <a:lnTo>
                      <a:pt x="891" y="732"/>
                    </a:lnTo>
                    <a:lnTo>
                      <a:pt x="894" y="730"/>
                    </a:lnTo>
                    <a:lnTo>
                      <a:pt x="899" y="728"/>
                    </a:lnTo>
                    <a:lnTo>
                      <a:pt x="904" y="729"/>
                    </a:lnTo>
                    <a:lnTo>
                      <a:pt x="906" y="730"/>
                    </a:lnTo>
                    <a:lnTo>
                      <a:pt x="907" y="732"/>
                    </a:lnTo>
                    <a:lnTo>
                      <a:pt x="908" y="732"/>
                    </a:lnTo>
                    <a:lnTo>
                      <a:pt x="910" y="732"/>
                    </a:lnTo>
                    <a:lnTo>
                      <a:pt x="910" y="729"/>
                    </a:lnTo>
                    <a:lnTo>
                      <a:pt x="909" y="725"/>
                    </a:lnTo>
                    <a:lnTo>
                      <a:pt x="909" y="722"/>
                    </a:lnTo>
                    <a:lnTo>
                      <a:pt x="909" y="718"/>
                    </a:lnTo>
                    <a:lnTo>
                      <a:pt x="909" y="715"/>
                    </a:lnTo>
                    <a:lnTo>
                      <a:pt x="910" y="711"/>
                    </a:lnTo>
                    <a:lnTo>
                      <a:pt x="912" y="708"/>
                    </a:lnTo>
                    <a:lnTo>
                      <a:pt x="915" y="705"/>
                    </a:lnTo>
                    <a:lnTo>
                      <a:pt x="917" y="706"/>
                    </a:lnTo>
                    <a:lnTo>
                      <a:pt x="919" y="706"/>
                    </a:lnTo>
                    <a:lnTo>
                      <a:pt x="920" y="708"/>
                    </a:lnTo>
                    <a:lnTo>
                      <a:pt x="921" y="709"/>
                    </a:lnTo>
                    <a:lnTo>
                      <a:pt x="926" y="706"/>
                    </a:lnTo>
                    <a:lnTo>
                      <a:pt x="932" y="707"/>
                    </a:lnTo>
                    <a:lnTo>
                      <a:pt x="938" y="708"/>
                    </a:lnTo>
                    <a:lnTo>
                      <a:pt x="943" y="703"/>
                    </a:lnTo>
                    <a:lnTo>
                      <a:pt x="942" y="695"/>
                    </a:lnTo>
                    <a:lnTo>
                      <a:pt x="945" y="691"/>
                    </a:lnTo>
                    <a:lnTo>
                      <a:pt x="949" y="688"/>
                    </a:lnTo>
                    <a:lnTo>
                      <a:pt x="947" y="682"/>
                    </a:lnTo>
                    <a:lnTo>
                      <a:pt x="948" y="680"/>
                    </a:lnTo>
                    <a:lnTo>
                      <a:pt x="948" y="679"/>
                    </a:lnTo>
                    <a:lnTo>
                      <a:pt x="948" y="678"/>
                    </a:lnTo>
                    <a:lnTo>
                      <a:pt x="947" y="677"/>
                    </a:lnTo>
                    <a:lnTo>
                      <a:pt x="945" y="678"/>
                    </a:lnTo>
                    <a:lnTo>
                      <a:pt x="943" y="679"/>
                    </a:lnTo>
                    <a:lnTo>
                      <a:pt x="942" y="678"/>
                    </a:lnTo>
                    <a:lnTo>
                      <a:pt x="940" y="674"/>
                    </a:lnTo>
                    <a:lnTo>
                      <a:pt x="941" y="668"/>
                    </a:lnTo>
                    <a:lnTo>
                      <a:pt x="943" y="663"/>
                    </a:lnTo>
                    <a:lnTo>
                      <a:pt x="945" y="658"/>
                    </a:lnTo>
                    <a:lnTo>
                      <a:pt x="949" y="655"/>
                    </a:lnTo>
                    <a:lnTo>
                      <a:pt x="953" y="652"/>
                    </a:lnTo>
                    <a:lnTo>
                      <a:pt x="957" y="650"/>
                    </a:lnTo>
                    <a:lnTo>
                      <a:pt x="961" y="653"/>
                    </a:lnTo>
                    <a:lnTo>
                      <a:pt x="965" y="649"/>
                    </a:lnTo>
                    <a:lnTo>
                      <a:pt x="971" y="647"/>
                    </a:lnTo>
                    <a:lnTo>
                      <a:pt x="975" y="643"/>
                    </a:lnTo>
                    <a:lnTo>
                      <a:pt x="976" y="635"/>
                    </a:lnTo>
                    <a:lnTo>
                      <a:pt x="973" y="635"/>
                    </a:lnTo>
                    <a:lnTo>
                      <a:pt x="971" y="633"/>
                    </a:lnTo>
                    <a:lnTo>
                      <a:pt x="970" y="631"/>
                    </a:lnTo>
                    <a:lnTo>
                      <a:pt x="970" y="627"/>
                    </a:lnTo>
                    <a:lnTo>
                      <a:pt x="975" y="624"/>
                    </a:lnTo>
                    <a:lnTo>
                      <a:pt x="975" y="618"/>
                    </a:lnTo>
                    <a:lnTo>
                      <a:pt x="976" y="612"/>
                    </a:lnTo>
                    <a:lnTo>
                      <a:pt x="981" y="608"/>
                    </a:lnTo>
                    <a:lnTo>
                      <a:pt x="987" y="603"/>
                    </a:lnTo>
                    <a:lnTo>
                      <a:pt x="990" y="597"/>
                    </a:lnTo>
                    <a:lnTo>
                      <a:pt x="994" y="592"/>
                    </a:lnTo>
                    <a:lnTo>
                      <a:pt x="1001" y="591"/>
                    </a:lnTo>
                    <a:lnTo>
                      <a:pt x="1006" y="588"/>
                    </a:lnTo>
                    <a:lnTo>
                      <a:pt x="1012" y="586"/>
                    </a:lnTo>
                    <a:lnTo>
                      <a:pt x="1017" y="584"/>
                    </a:lnTo>
                    <a:lnTo>
                      <a:pt x="1020" y="580"/>
                    </a:lnTo>
                    <a:lnTo>
                      <a:pt x="1019" y="576"/>
                    </a:lnTo>
                    <a:lnTo>
                      <a:pt x="1018" y="572"/>
                    </a:lnTo>
                    <a:lnTo>
                      <a:pt x="1018" y="569"/>
                    </a:lnTo>
                    <a:lnTo>
                      <a:pt x="1018" y="565"/>
                    </a:lnTo>
                    <a:lnTo>
                      <a:pt x="1023" y="564"/>
                    </a:lnTo>
                    <a:lnTo>
                      <a:pt x="1027" y="563"/>
                    </a:lnTo>
                    <a:lnTo>
                      <a:pt x="1032" y="563"/>
                    </a:lnTo>
                    <a:lnTo>
                      <a:pt x="1035" y="560"/>
                    </a:lnTo>
                    <a:lnTo>
                      <a:pt x="1033" y="559"/>
                    </a:lnTo>
                    <a:lnTo>
                      <a:pt x="1029" y="558"/>
                    </a:lnTo>
                    <a:lnTo>
                      <a:pt x="1028" y="555"/>
                    </a:lnTo>
                    <a:lnTo>
                      <a:pt x="1029" y="552"/>
                    </a:lnTo>
                    <a:lnTo>
                      <a:pt x="1032" y="552"/>
                    </a:lnTo>
                    <a:lnTo>
                      <a:pt x="1035" y="552"/>
                    </a:lnTo>
                    <a:lnTo>
                      <a:pt x="1039" y="550"/>
                    </a:lnTo>
                    <a:lnTo>
                      <a:pt x="1042" y="548"/>
                    </a:lnTo>
                    <a:lnTo>
                      <a:pt x="1042" y="545"/>
                    </a:lnTo>
                    <a:lnTo>
                      <a:pt x="1043" y="543"/>
                    </a:lnTo>
                    <a:lnTo>
                      <a:pt x="1045" y="541"/>
                    </a:lnTo>
                    <a:lnTo>
                      <a:pt x="1047" y="540"/>
                    </a:lnTo>
                    <a:lnTo>
                      <a:pt x="1053" y="539"/>
                    </a:lnTo>
                    <a:lnTo>
                      <a:pt x="1056" y="535"/>
                    </a:lnTo>
                    <a:lnTo>
                      <a:pt x="1060" y="532"/>
                    </a:lnTo>
                    <a:lnTo>
                      <a:pt x="1063" y="526"/>
                    </a:lnTo>
                    <a:lnTo>
                      <a:pt x="1067" y="522"/>
                    </a:lnTo>
                    <a:lnTo>
                      <a:pt x="1071" y="518"/>
                    </a:lnTo>
                    <a:lnTo>
                      <a:pt x="1075" y="515"/>
                    </a:lnTo>
                    <a:lnTo>
                      <a:pt x="1081" y="513"/>
                    </a:lnTo>
                    <a:lnTo>
                      <a:pt x="1083" y="511"/>
                    </a:lnTo>
                    <a:lnTo>
                      <a:pt x="1082" y="509"/>
                    </a:lnTo>
                    <a:lnTo>
                      <a:pt x="1081" y="507"/>
                    </a:lnTo>
                    <a:lnTo>
                      <a:pt x="1081" y="505"/>
                    </a:lnTo>
                    <a:lnTo>
                      <a:pt x="1088" y="505"/>
                    </a:lnTo>
                    <a:lnTo>
                      <a:pt x="1092" y="500"/>
                    </a:lnTo>
                    <a:lnTo>
                      <a:pt x="1094" y="494"/>
                    </a:lnTo>
                    <a:lnTo>
                      <a:pt x="1098" y="489"/>
                    </a:lnTo>
                    <a:lnTo>
                      <a:pt x="1102" y="490"/>
                    </a:lnTo>
                    <a:lnTo>
                      <a:pt x="1106" y="490"/>
                    </a:lnTo>
                    <a:lnTo>
                      <a:pt x="1110" y="490"/>
                    </a:lnTo>
                    <a:lnTo>
                      <a:pt x="1115" y="490"/>
                    </a:lnTo>
                    <a:lnTo>
                      <a:pt x="1117" y="490"/>
                    </a:lnTo>
                    <a:lnTo>
                      <a:pt x="1121" y="490"/>
                    </a:lnTo>
                    <a:lnTo>
                      <a:pt x="1123" y="494"/>
                    </a:lnTo>
                    <a:lnTo>
                      <a:pt x="1124" y="497"/>
                    </a:lnTo>
                    <a:lnTo>
                      <a:pt x="1126" y="498"/>
                    </a:lnTo>
                    <a:lnTo>
                      <a:pt x="1127" y="500"/>
                    </a:lnTo>
                    <a:lnTo>
                      <a:pt x="1128" y="500"/>
                    </a:lnTo>
                    <a:lnTo>
                      <a:pt x="1130" y="501"/>
                    </a:lnTo>
                    <a:lnTo>
                      <a:pt x="1130" y="498"/>
                    </a:lnTo>
                    <a:lnTo>
                      <a:pt x="1132" y="494"/>
                    </a:lnTo>
                    <a:lnTo>
                      <a:pt x="1134" y="490"/>
                    </a:lnTo>
                    <a:lnTo>
                      <a:pt x="1136" y="489"/>
                    </a:lnTo>
                    <a:lnTo>
                      <a:pt x="1137" y="492"/>
                    </a:lnTo>
                    <a:lnTo>
                      <a:pt x="1139" y="495"/>
                    </a:lnTo>
                    <a:lnTo>
                      <a:pt x="1143" y="496"/>
                    </a:lnTo>
                    <a:lnTo>
                      <a:pt x="1147" y="496"/>
                    </a:lnTo>
                    <a:lnTo>
                      <a:pt x="1151" y="496"/>
                    </a:lnTo>
                    <a:lnTo>
                      <a:pt x="1154" y="496"/>
                    </a:lnTo>
                    <a:lnTo>
                      <a:pt x="1157" y="498"/>
                    </a:lnTo>
                    <a:lnTo>
                      <a:pt x="1160" y="501"/>
                    </a:lnTo>
                    <a:lnTo>
                      <a:pt x="1161" y="503"/>
                    </a:lnTo>
                    <a:lnTo>
                      <a:pt x="1162" y="503"/>
                    </a:lnTo>
                    <a:lnTo>
                      <a:pt x="1165" y="503"/>
                    </a:lnTo>
                    <a:lnTo>
                      <a:pt x="1166" y="503"/>
                    </a:lnTo>
                    <a:lnTo>
                      <a:pt x="1165" y="506"/>
                    </a:lnTo>
                    <a:lnTo>
                      <a:pt x="1166" y="509"/>
                    </a:lnTo>
                    <a:lnTo>
                      <a:pt x="1166" y="513"/>
                    </a:lnTo>
                    <a:lnTo>
                      <a:pt x="1163" y="515"/>
                    </a:lnTo>
                    <a:lnTo>
                      <a:pt x="1166" y="518"/>
                    </a:lnTo>
                    <a:lnTo>
                      <a:pt x="1169" y="523"/>
                    </a:lnTo>
                    <a:lnTo>
                      <a:pt x="1169" y="528"/>
                    </a:lnTo>
                    <a:lnTo>
                      <a:pt x="1169" y="533"/>
                    </a:lnTo>
                    <a:lnTo>
                      <a:pt x="1167" y="536"/>
                    </a:lnTo>
                    <a:lnTo>
                      <a:pt x="1168" y="541"/>
                    </a:lnTo>
                    <a:lnTo>
                      <a:pt x="1168" y="544"/>
                    </a:lnTo>
                    <a:lnTo>
                      <a:pt x="1165" y="548"/>
                    </a:lnTo>
                    <a:lnTo>
                      <a:pt x="1168" y="552"/>
                    </a:lnTo>
                    <a:lnTo>
                      <a:pt x="1168" y="556"/>
                    </a:lnTo>
                    <a:lnTo>
                      <a:pt x="1166" y="559"/>
                    </a:lnTo>
                    <a:lnTo>
                      <a:pt x="1163" y="563"/>
                    </a:lnTo>
                    <a:lnTo>
                      <a:pt x="1161" y="566"/>
                    </a:lnTo>
                    <a:lnTo>
                      <a:pt x="1159" y="569"/>
                    </a:lnTo>
                    <a:lnTo>
                      <a:pt x="1158" y="573"/>
                    </a:lnTo>
                    <a:lnTo>
                      <a:pt x="1160" y="577"/>
                    </a:lnTo>
                    <a:lnTo>
                      <a:pt x="1160" y="580"/>
                    </a:lnTo>
                    <a:lnTo>
                      <a:pt x="1159" y="583"/>
                    </a:lnTo>
                    <a:lnTo>
                      <a:pt x="1158" y="586"/>
                    </a:lnTo>
                    <a:lnTo>
                      <a:pt x="1156" y="587"/>
                    </a:lnTo>
                    <a:lnTo>
                      <a:pt x="1153" y="585"/>
                    </a:lnTo>
                    <a:lnTo>
                      <a:pt x="1151" y="582"/>
                    </a:lnTo>
                    <a:lnTo>
                      <a:pt x="1148" y="579"/>
                    </a:lnTo>
                    <a:lnTo>
                      <a:pt x="1145" y="576"/>
                    </a:lnTo>
                    <a:lnTo>
                      <a:pt x="1143" y="580"/>
                    </a:lnTo>
                    <a:lnTo>
                      <a:pt x="1139" y="582"/>
                    </a:lnTo>
                    <a:lnTo>
                      <a:pt x="1139" y="586"/>
                    </a:lnTo>
                    <a:lnTo>
                      <a:pt x="1143" y="590"/>
                    </a:lnTo>
                    <a:lnTo>
                      <a:pt x="1143" y="594"/>
                    </a:lnTo>
                    <a:lnTo>
                      <a:pt x="1142" y="598"/>
                    </a:lnTo>
                    <a:lnTo>
                      <a:pt x="1141" y="603"/>
                    </a:lnTo>
                    <a:lnTo>
                      <a:pt x="1139" y="607"/>
                    </a:lnTo>
                    <a:lnTo>
                      <a:pt x="1139" y="611"/>
                    </a:lnTo>
                    <a:lnTo>
                      <a:pt x="1139" y="615"/>
                    </a:lnTo>
                    <a:lnTo>
                      <a:pt x="1141" y="618"/>
                    </a:lnTo>
                    <a:lnTo>
                      <a:pt x="1143" y="622"/>
                    </a:lnTo>
                    <a:lnTo>
                      <a:pt x="1143" y="625"/>
                    </a:lnTo>
                    <a:lnTo>
                      <a:pt x="1143" y="627"/>
                    </a:lnTo>
                    <a:lnTo>
                      <a:pt x="1143" y="629"/>
                    </a:lnTo>
                    <a:lnTo>
                      <a:pt x="1145" y="631"/>
                    </a:lnTo>
                    <a:lnTo>
                      <a:pt x="1145" y="627"/>
                    </a:lnTo>
                    <a:lnTo>
                      <a:pt x="1146" y="623"/>
                    </a:lnTo>
                    <a:lnTo>
                      <a:pt x="1147" y="620"/>
                    </a:lnTo>
                    <a:lnTo>
                      <a:pt x="1152" y="618"/>
                    </a:lnTo>
                    <a:lnTo>
                      <a:pt x="1153" y="619"/>
                    </a:lnTo>
                    <a:lnTo>
                      <a:pt x="1156" y="619"/>
                    </a:lnTo>
                    <a:lnTo>
                      <a:pt x="1158" y="620"/>
                    </a:lnTo>
                    <a:lnTo>
                      <a:pt x="1160" y="622"/>
                    </a:lnTo>
                    <a:lnTo>
                      <a:pt x="1157" y="626"/>
                    </a:lnTo>
                    <a:lnTo>
                      <a:pt x="1154" y="631"/>
                    </a:lnTo>
                    <a:lnTo>
                      <a:pt x="1153" y="634"/>
                    </a:lnTo>
                    <a:lnTo>
                      <a:pt x="1154" y="640"/>
                    </a:lnTo>
                    <a:lnTo>
                      <a:pt x="1156" y="640"/>
                    </a:lnTo>
                    <a:lnTo>
                      <a:pt x="1158" y="638"/>
                    </a:lnTo>
                    <a:lnTo>
                      <a:pt x="1159" y="635"/>
                    </a:lnTo>
                    <a:lnTo>
                      <a:pt x="1161" y="636"/>
                    </a:lnTo>
                    <a:lnTo>
                      <a:pt x="1157" y="643"/>
                    </a:lnTo>
                    <a:lnTo>
                      <a:pt x="1154" y="649"/>
                    </a:lnTo>
                    <a:lnTo>
                      <a:pt x="1150" y="654"/>
                    </a:lnTo>
                    <a:lnTo>
                      <a:pt x="1143" y="655"/>
                    </a:lnTo>
                    <a:lnTo>
                      <a:pt x="1141" y="653"/>
                    </a:lnTo>
                    <a:lnTo>
                      <a:pt x="1137" y="654"/>
                    </a:lnTo>
                    <a:lnTo>
                      <a:pt x="1132" y="655"/>
                    </a:lnTo>
                    <a:lnTo>
                      <a:pt x="1128" y="655"/>
                    </a:lnTo>
                    <a:lnTo>
                      <a:pt x="1126" y="659"/>
                    </a:lnTo>
                    <a:lnTo>
                      <a:pt x="1124" y="663"/>
                    </a:lnTo>
                    <a:lnTo>
                      <a:pt x="1124" y="668"/>
                    </a:lnTo>
                    <a:lnTo>
                      <a:pt x="1124" y="672"/>
                    </a:lnTo>
                    <a:lnTo>
                      <a:pt x="1124" y="677"/>
                    </a:lnTo>
                    <a:lnTo>
                      <a:pt x="1124" y="681"/>
                    </a:lnTo>
                    <a:lnTo>
                      <a:pt x="1124" y="686"/>
                    </a:lnTo>
                    <a:lnTo>
                      <a:pt x="1124" y="690"/>
                    </a:lnTo>
                    <a:lnTo>
                      <a:pt x="1127" y="694"/>
                    </a:lnTo>
                    <a:lnTo>
                      <a:pt x="1130" y="695"/>
                    </a:lnTo>
                    <a:lnTo>
                      <a:pt x="1134" y="696"/>
                    </a:lnTo>
                    <a:lnTo>
                      <a:pt x="1133" y="700"/>
                    </a:lnTo>
                    <a:lnTo>
                      <a:pt x="1130" y="702"/>
                    </a:lnTo>
                    <a:lnTo>
                      <a:pt x="1128" y="702"/>
                    </a:lnTo>
                    <a:lnTo>
                      <a:pt x="1124" y="702"/>
                    </a:lnTo>
                    <a:lnTo>
                      <a:pt x="1121" y="700"/>
                    </a:lnTo>
                    <a:lnTo>
                      <a:pt x="1121" y="696"/>
                    </a:lnTo>
                    <a:lnTo>
                      <a:pt x="1120" y="693"/>
                    </a:lnTo>
                    <a:lnTo>
                      <a:pt x="1119" y="690"/>
                    </a:lnTo>
                    <a:lnTo>
                      <a:pt x="1116" y="689"/>
                    </a:lnTo>
                    <a:lnTo>
                      <a:pt x="1115" y="687"/>
                    </a:lnTo>
                    <a:lnTo>
                      <a:pt x="1113" y="687"/>
                    </a:lnTo>
                    <a:lnTo>
                      <a:pt x="1111" y="687"/>
                    </a:lnTo>
                    <a:lnTo>
                      <a:pt x="1109" y="687"/>
                    </a:lnTo>
                    <a:lnTo>
                      <a:pt x="1107" y="691"/>
                    </a:lnTo>
                    <a:lnTo>
                      <a:pt x="1107" y="695"/>
                    </a:lnTo>
                    <a:lnTo>
                      <a:pt x="1109" y="698"/>
                    </a:lnTo>
                    <a:lnTo>
                      <a:pt x="1111" y="700"/>
                    </a:lnTo>
                    <a:lnTo>
                      <a:pt x="1115" y="703"/>
                    </a:lnTo>
                    <a:lnTo>
                      <a:pt x="1117" y="706"/>
                    </a:lnTo>
                    <a:lnTo>
                      <a:pt x="1117" y="709"/>
                    </a:lnTo>
                    <a:lnTo>
                      <a:pt x="1117" y="714"/>
                    </a:lnTo>
                    <a:lnTo>
                      <a:pt x="1120" y="718"/>
                    </a:lnTo>
                    <a:lnTo>
                      <a:pt x="1120" y="723"/>
                    </a:lnTo>
                    <a:lnTo>
                      <a:pt x="1119" y="728"/>
                    </a:lnTo>
                    <a:lnTo>
                      <a:pt x="1119" y="732"/>
                    </a:lnTo>
                    <a:lnTo>
                      <a:pt x="1116" y="735"/>
                    </a:lnTo>
                    <a:lnTo>
                      <a:pt x="1115" y="740"/>
                    </a:lnTo>
                    <a:lnTo>
                      <a:pt x="1113" y="743"/>
                    </a:lnTo>
                    <a:lnTo>
                      <a:pt x="1111" y="748"/>
                    </a:lnTo>
                    <a:lnTo>
                      <a:pt x="1117" y="748"/>
                    </a:lnTo>
                    <a:lnTo>
                      <a:pt x="1118" y="751"/>
                    </a:lnTo>
                    <a:lnTo>
                      <a:pt x="1118" y="756"/>
                    </a:lnTo>
                    <a:lnTo>
                      <a:pt x="1116" y="760"/>
                    </a:lnTo>
                    <a:lnTo>
                      <a:pt x="1114" y="761"/>
                    </a:lnTo>
                    <a:lnTo>
                      <a:pt x="1111" y="761"/>
                    </a:lnTo>
                    <a:lnTo>
                      <a:pt x="1107" y="761"/>
                    </a:lnTo>
                    <a:lnTo>
                      <a:pt x="1104" y="761"/>
                    </a:lnTo>
                    <a:lnTo>
                      <a:pt x="1102" y="766"/>
                    </a:lnTo>
                    <a:lnTo>
                      <a:pt x="1100" y="771"/>
                    </a:lnTo>
                    <a:lnTo>
                      <a:pt x="1098" y="777"/>
                    </a:lnTo>
                    <a:lnTo>
                      <a:pt x="1098" y="783"/>
                    </a:lnTo>
                    <a:lnTo>
                      <a:pt x="1096" y="786"/>
                    </a:lnTo>
                    <a:lnTo>
                      <a:pt x="1098" y="791"/>
                    </a:lnTo>
                    <a:lnTo>
                      <a:pt x="1100" y="796"/>
                    </a:lnTo>
                    <a:lnTo>
                      <a:pt x="1094" y="800"/>
                    </a:lnTo>
                    <a:lnTo>
                      <a:pt x="1092" y="803"/>
                    </a:lnTo>
                    <a:lnTo>
                      <a:pt x="1091" y="806"/>
                    </a:lnTo>
                    <a:lnTo>
                      <a:pt x="1089" y="809"/>
                    </a:lnTo>
                    <a:lnTo>
                      <a:pt x="1085" y="810"/>
                    </a:lnTo>
                    <a:lnTo>
                      <a:pt x="1085" y="807"/>
                    </a:lnTo>
                    <a:lnTo>
                      <a:pt x="1083" y="806"/>
                    </a:lnTo>
                    <a:lnTo>
                      <a:pt x="1081" y="805"/>
                    </a:lnTo>
                    <a:lnTo>
                      <a:pt x="1079" y="805"/>
                    </a:lnTo>
                    <a:lnTo>
                      <a:pt x="1078" y="805"/>
                    </a:lnTo>
                    <a:lnTo>
                      <a:pt x="1078" y="807"/>
                    </a:lnTo>
                    <a:lnTo>
                      <a:pt x="1078" y="809"/>
                    </a:lnTo>
                    <a:lnTo>
                      <a:pt x="1078" y="811"/>
                    </a:lnTo>
                    <a:lnTo>
                      <a:pt x="1081" y="812"/>
                    </a:lnTo>
                    <a:lnTo>
                      <a:pt x="1085" y="812"/>
                    </a:lnTo>
                    <a:lnTo>
                      <a:pt x="1090" y="811"/>
                    </a:lnTo>
                    <a:lnTo>
                      <a:pt x="1096" y="811"/>
                    </a:lnTo>
                    <a:lnTo>
                      <a:pt x="1098" y="808"/>
                    </a:lnTo>
                    <a:lnTo>
                      <a:pt x="1100" y="805"/>
                    </a:lnTo>
                    <a:lnTo>
                      <a:pt x="1102" y="805"/>
                    </a:lnTo>
                    <a:lnTo>
                      <a:pt x="1106" y="805"/>
                    </a:lnTo>
                    <a:lnTo>
                      <a:pt x="1108" y="807"/>
                    </a:lnTo>
                    <a:lnTo>
                      <a:pt x="1109" y="809"/>
                    </a:lnTo>
                    <a:lnTo>
                      <a:pt x="1110" y="811"/>
                    </a:lnTo>
                    <a:lnTo>
                      <a:pt x="1111" y="813"/>
                    </a:lnTo>
                    <a:lnTo>
                      <a:pt x="1112" y="811"/>
                    </a:lnTo>
                    <a:lnTo>
                      <a:pt x="1113" y="809"/>
                    </a:lnTo>
                    <a:lnTo>
                      <a:pt x="1113" y="807"/>
                    </a:lnTo>
                    <a:lnTo>
                      <a:pt x="1113" y="805"/>
                    </a:lnTo>
                    <a:lnTo>
                      <a:pt x="1109" y="801"/>
                    </a:lnTo>
                    <a:lnTo>
                      <a:pt x="1105" y="798"/>
                    </a:lnTo>
                    <a:lnTo>
                      <a:pt x="1101" y="796"/>
                    </a:lnTo>
                    <a:lnTo>
                      <a:pt x="1103" y="791"/>
                    </a:lnTo>
                    <a:lnTo>
                      <a:pt x="1106" y="789"/>
                    </a:lnTo>
                    <a:lnTo>
                      <a:pt x="1109" y="786"/>
                    </a:lnTo>
                    <a:lnTo>
                      <a:pt x="1110" y="783"/>
                    </a:lnTo>
                    <a:lnTo>
                      <a:pt x="1111" y="779"/>
                    </a:lnTo>
                    <a:lnTo>
                      <a:pt x="1112" y="775"/>
                    </a:lnTo>
                    <a:lnTo>
                      <a:pt x="1113" y="771"/>
                    </a:lnTo>
                    <a:lnTo>
                      <a:pt x="1115" y="768"/>
                    </a:lnTo>
                    <a:lnTo>
                      <a:pt x="1116" y="764"/>
                    </a:lnTo>
                    <a:lnTo>
                      <a:pt x="1119" y="765"/>
                    </a:lnTo>
                    <a:lnTo>
                      <a:pt x="1120" y="768"/>
                    </a:lnTo>
                    <a:lnTo>
                      <a:pt x="1121" y="772"/>
                    </a:lnTo>
                    <a:lnTo>
                      <a:pt x="1123" y="775"/>
                    </a:lnTo>
                    <a:lnTo>
                      <a:pt x="1123" y="779"/>
                    </a:lnTo>
                    <a:lnTo>
                      <a:pt x="1124" y="783"/>
                    </a:lnTo>
                    <a:lnTo>
                      <a:pt x="1125" y="787"/>
                    </a:lnTo>
                    <a:lnTo>
                      <a:pt x="1126" y="790"/>
                    </a:lnTo>
                    <a:lnTo>
                      <a:pt x="1127" y="795"/>
                    </a:lnTo>
                    <a:lnTo>
                      <a:pt x="1127" y="798"/>
                    </a:lnTo>
                    <a:lnTo>
                      <a:pt x="1126" y="802"/>
                    </a:lnTo>
                    <a:lnTo>
                      <a:pt x="1124" y="805"/>
                    </a:lnTo>
                    <a:lnTo>
                      <a:pt x="1124" y="810"/>
                    </a:lnTo>
                    <a:lnTo>
                      <a:pt x="1124" y="814"/>
                    </a:lnTo>
                    <a:lnTo>
                      <a:pt x="1124" y="819"/>
                    </a:lnTo>
                    <a:lnTo>
                      <a:pt x="1124" y="822"/>
                    </a:lnTo>
                    <a:lnTo>
                      <a:pt x="1124" y="826"/>
                    </a:lnTo>
                    <a:lnTo>
                      <a:pt x="1124" y="830"/>
                    </a:lnTo>
                    <a:lnTo>
                      <a:pt x="1125" y="834"/>
                    </a:lnTo>
                    <a:lnTo>
                      <a:pt x="1126" y="838"/>
                    </a:lnTo>
                    <a:lnTo>
                      <a:pt x="1129" y="841"/>
                    </a:lnTo>
                    <a:lnTo>
                      <a:pt x="1132" y="839"/>
                    </a:lnTo>
                    <a:lnTo>
                      <a:pt x="1133" y="837"/>
                    </a:lnTo>
                    <a:lnTo>
                      <a:pt x="1135" y="834"/>
                    </a:lnTo>
                    <a:lnTo>
                      <a:pt x="1137" y="833"/>
                    </a:lnTo>
                    <a:lnTo>
                      <a:pt x="1138" y="833"/>
                    </a:lnTo>
                    <a:lnTo>
                      <a:pt x="1139" y="833"/>
                    </a:lnTo>
                    <a:lnTo>
                      <a:pt x="1141" y="834"/>
                    </a:lnTo>
                    <a:lnTo>
                      <a:pt x="1141" y="835"/>
                    </a:lnTo>
                    <a:lnTo>
                      <a:pt x="1142" y="835"/>
                    </a:lnTo>
                    <a:lnTo>
                      <a:pt x="1143" y="835"/>
                    </a:lnTo>
                    <a:lnTo>
                      <a:pt x="1143" y="834"/>
                    </a:lnTo>
                    <a:lnTo>
                      <a:pt x="1145" y="831"/>
                    </a:lnTo>
                    <a:lnTo>
                      <a:pt x="1147" y="828"/>
                    </a:lnTo>
                    <a:lnTo>
                      <a:pt x="1147" y="824"/>
                    </a:lnTo>
                    <a:lnTo>
                      <a:pt x="1147" y="821"/>
                    </a:lnTo>
                    <a:lnTo>
                      <a:pt x="1148" y="818"/>
                    </a:lnTo>
                    <a:lnTo>
                      <a:pt x="1149" y="815"/>
                    </a:lnTo>
                    <a:lnTo>
                      <a:pt x="1151" y="812"/>
                    </a:lnTo>
                    <a:lnTo>
                      <a:pt x="1153" y="810"/>
                    </a:lnTo>
                    <a:lnTo>
                      <a:pt x="1154" y="812"/>
                    </a:lnTo>
                    <a:lnTo>
                      <a:pt x="1154" y="814"/>
                    </a:lnTo>
                    <a:lnTo>
                      <a:pt x="1154" y="817"/>
                    </a:lnTo>
                    <a:lnTo>
                      <a:pt x="1158" y="818"/>
                    </a:lnTo>
                    <a:lnTo>
                      <a:pt x="1160" y="818"/>
                    </a:lnTo>
                    <a:lnTo>
                      <a:pt x="1160" y="817"/>
                    </a:lnTo>
                    <a:lnTo>
                      <a:pt x="1162" y="815"/>
                    </a:lnTo>
                    <a:lnTo>
                      <a:pt x="1163" y="810"/>
                    </a:lnTo>
                    <a:lnTo>
                      <a:pt x="1162" y="805"/>
                    </a:lnTo>
                    <a:lnTo>
                      <a:pt x="1160" y="802"/>
                    </a:lnTo>
                    <a:lnTo>
                      <a:pt x="1158" y="797"/>
                    </a:lnTo>
                    <a:lnTo>
                      <a:pt x="1156" y="794"/>
                    </a:lnTo>
                    <a:lnTo>
                      <a:pt x="1156" y="790"/>
                    </a:lnTo>
                    <a:lnTo>
                      <a:pt x="1158" y="786"/>
                    </a:lnTo>
                    <a:lnTo>
                      <a:pt x="1163" y="783"/>
                    </a:lnTo>
                    <a:lnTo>
                      <a:pt x="1165" y="777"/>
                    </a:lnTo>
                    <a:lnTo>
                      <a:pt x="1169" y="773"/>
                    </a:lnTo>
                    <a:lnTo>
                      <a:pt x="1173" y="769"/>
                    </a:lnTo>
                    <a:lnTo>
                      <a:pt x="1174" y="763"/>
                    </a:lnTo>
                    <a:lnTo>
                      <a:pt x="1178" y="761"/>
                    </a:lnTo>
                    <a:lnTo>
                      <a:pt x="1182" y="761"/>
                    </a:lnTo>
                    <a:lnTo>
                      <a:pt x="1184" y="760"/>
                    </a:lnTo>
                    <a:lnTo>
                      <a:pt x="1182" y="758"/>
                    </a:lnTo>
                    <a:lnTo>
                      <a:pt x="1181" y="753"/>
                    </a:lnTo>
                    <a:lnTo>
                      <a:pt x="1182" y="751"/>
                    </a:lnTo>
                    <a:lnTo>
                      <a:pt x="1182" y="748"/>
                    </a:lnTo>
                    <a:lnTo>
                      <a:pt x="1184" y="745"/>
                    </a:lnTo>
                    <a:lnTo>
                      <a:pt x="1185" y="742"/>
                    </a:lnTo>
                    <a:lnTo>
                      <a:pt x="1187" y="739"/>
                    </a:lnTo>
                    <a:lnTo>
                      <a:pt x="1188" y="736"/>
                    </a:lnTo>
                    <a:lnTo>
                      <a:pt x="1188" y="732"/>
                    </a:lnTo>
                    <a:lnTo>
                      <a:pt x="1191" y="732"/>
                    </a:lnTo>
                    <a:lnTo>
                      <a:pt x="1193" y="731"/>
                    </a:lnTo>
                    <a:lnTo>
                      <a:pt x="1196" y="730"/>
                    </a:lnTo>
                    <a:lnTo>
                      <a:pt x="1197" y="728"/>
                    </a:lnTo>
                    <a:lnTo>
                      <a:pt x="1196" y="725"/>
                    </a:lnTo>
                    <a:lnTo>
                      <a:pt x="1196" y="722"/>
                    </a:lnTo>
                    <a:lnTo>
                      <a:pt x="1197" y="719"/>
                    </a:lnTo>
                    <a:lnTo>
                      <a:pt x="1197" y="717"/>
                    </a:lnTo>
                    <a:lnTo>
                      <a:pt x="1199" y="715"/>
                    </a:lnTo>
                    <a:lnTo>
                      <a:pt x="1199" y="712"/>
                    </a:lnTo>
                    <a:lnTo>
                      <a:pt x="1200" y="708"/>
                    </a:lnTo>
                    <a:lnTo>
                      <a:pt x="1200" y="706"/>
                    </a:lnTo>
                    <a:lnTo>
                      <a:pt x="1203" y="704"/>
                    </a:lnTo>
                    <a:lnTo>
                      <a:pt x="1206" y="700"/>
                    </a:lnTo>
                    <a:lnTo>
                      <a:pt x="1208" y="698"/>
                    </a:lnTo>
                    <a:lnTo>
                      <a:pt x="1209" y="695"/>
                    </a:lnTo>
                    <a:lnTo>
                      <a:pt x="1210" y="691"/>
                    </a:lnTo>
                    <a:lnTo>
                      <a:pt x="1210" y="688"/>
                    </a:lnTo>
                    <a:lnTo>
                      <a:pt x="1211" y="685"/>
                    </a:lnTo>
                    <a:lnTo>
                      <a:pt x="1211" y="680"/>
                    </a:lnTo>
                    <a:lnTo>
                      <a:pt x="1214" y="677"/>
                    </a:lnTo>
                    <a:lnTo>
                      <a:pt x="1215" y="673"/>
                    </a:lnTo>
                    <a:lnTo>
                      <a:pt x="1217" y="670"/>
                    </a:lnTo>
                    <a:lnTo>
                      <a:pt x="1219" y="665"/>
                    </a:lnTo>
                    <a:lnTo>
                      <a:pt x="1221" y="661"/>
                    </a:lnTo>
                    <a:lnTo>
                      <a:pt x="1223" y="658"/>
                    </a:lnTo>
                    <a:lnTo>
                      <a:pt x="1224" y="654"/>
                    </a:lnTo>
                    <a:lnTo>
                      <a:pt x="1225" y="650"/>
                    </a:lnTo>
                    <a:lnTo>
                      <a:pt x="1232" y="648"/>
                    </a:lnTo>
                    <a:lnTo>
                      <a:pt x="1236" y="644"/>
                    </a:lnTo>
                    <a:lnTo>
                      <a:pt x="1239" y="640"/>
                    </a:lnTo>
                    <a:lnTo>
                      <a:pt x="1241" y="634"/>
                    </a:lnTo>
                    <a:lnTo>
                      <a:pt x="1242" y="628"/>
                    </a:lnTo>
                    <a:lnTo>
                      <a:pt x="1244" y="623"/>
                    </a:lnTo>
                    <a:lnTo>
                      <a:pt x="1246" y="618"/>
                    </a:lnTo>
                    <a:lnTo>
                      <a:pt x="1251" y="615"/>
                    </a:lnTo>
                    <a:lnTo>
                      <a:pt x="1253" y="609"/>
                    </a:lnTo>
                    <a:lnTo>
                      <a:pt x="1255" y="604"/>
                    </a:lnTo>
                    <a:lnTo>
                      <a:pt x="1257" y="599"/>
                    </a:lnTo>
                    <a:lnTo>
                      <a:pt x="1261" y="595"/>
                    </a:lnTo>
                    <a:lnTo>
                      <a:pt x="1264" y="591"/>
                    </a:lnTo>
                    <a:lnTo>
                      <a:pt x="1266" y="586"/>
                    </a:lnTo>
                    <a:lnTo>
                      <a:pt x="1266" y="580"/>
                    </a:lnTo>
                    <a:lnTo>
                      <a:pt x="1266" y="573"/>
                    </a:lnTo>
                    <a:lnTo>
                      <a:pt x="1271" y="572"/>
                    </a:lnTo>
                    <a:lnTo>
                      <a:pt x="1272" y="568"/>
                    </a:lnTo>
                    <a:lnTo>
                      <a:pt x="1272" y="563"/>
                    </a:lnTo>
                    <a:lnTo>
                      <a:pt x="1275" y="560"/>
                    </a:lnTo>
                    <a:lnTo>
                      <a:pt x="1279" y="558"/>
                    </a:lnTo>
                    <a:lnTo>
                      <a:pt x="1278" y="555"/>
                    </a:lnTo>
                    <a:lnTo>
                      <a:pt x="1277" y="552"/>
                    </a:lnTo>
                    <a:lnTo>
                      <a:pt x="1278" y="550"/>
                    </a:lnTo>
                    <a:lnTo>
                      <a:pt x="1281" y="546"/>
                    </a:lnTo>
                    <a:lnTo>
                      <a:pt x="1283" y="543"/>
                    </a:lnTo>
                    <a:lnTo>
                      <a:pt x="1284" y="540"/>
                    </a:lnTo>
                    <a:lnTo>
                      <a:pt x="1285" y="536"/>
                    </a:lnTo>
                    <a:lnTo>
                      <a:pt x="1287" y="533"/>
                    </a:lnTo>
                    <a:lnTo>
                      <a:pt x="1288" y="528"/>
                    </a:lnTo>
                    <a:lnTo>
                      <a:pt x="1290" y="526"/>
                    </a:lnTo>
                    <a:lnTo>
                      <a:pt x="1294" y="524"/>
                    </a:lnTo>
                    <a:lnTo>
                      <a:pt x="1296" y="518"/>
                    </a:lnTo>
                    <a:lnTo>
                      <a:pt x="1297" y="514"/>
                    </a:lnTo>
                    <a:lnTo>
                      <a:pt x="1298" y="509"/>
                    </a:lnTo>
                    <a:lnTo>
                      <a:pt x="1300" y="505"/>
                    </a:lnTo>
                    <a:lnTo>
                      <a:pt x="1302" y="500"/>
                    </a:lnTo>
                    <a:lnTo>
                      <a:pt x="1305" y="496"/>
                    </a:lnTo>
                    <a:lnTo>
                      <a:pt x="1308" y="492"/>
                    </a:lnTo>
                    <a:lnTo>
                      <a:pt x="1311" y="489"/>
                    </a:lnTo>
                    <a:lnTo>
                      <a:pt x="1314" y="485"/>
                    </a:lnTo>
                    <a:lnTo>
                      <a:pt x="1315" y="479"/>
                    </a:lnTo>
                    <a:lnTo>
                      <a:pt x="1317" y="473"/>
                    </a:lnTo>
                    <a:lnTo>
                      <a:pt x="1320" y="469"/>
                    </a:lnTo>
                    <a:lnTo>
                      <a:pt x="1320" y="464"/>
                    </a:lnTo>
                    <a:lnTo>
                      <a:pt x="1324" y="460"/>
                    </a:lnTo>
                    <a:lnTo>
                      <a:pt x="1326" y="456"/>
                    </a:lnTo>
                    <a:lnTo>
                      <a:pt x="1330" y="453"/>
                    </a:lnTo>
                    <a:lnTo>
                      <a:pt x="1333" y="450"/>
                    </a:lnTo>
                    <a:lnTo>
                      <a:pt x="1335" y="446"/>
                    </a:lnTo>
                    <a:lnTo>
                      <a:pt x="1337" y="442"/>
                    </a:lnTo>
                    <a:lnTo>
                      <a:pt x="1336" y="436"/>
                    </a:lnTo>
                    <a:lnTo>
                      <a:pt x="1337" y="430"/>
                    </a:lnTo>
                    <a:lnTo>
                      <a:pt x="1341" y="425"/>
                    </a:lnTo>
                    <a:lnTo>
                      <a:pt x="1344" y="420"/>
                    </a:lnTo>
                    <a:lnTo>
                      <a:pt x="1349" y="417"/>
                    </a:lnTo>
                    <a:lnTo>
                      <a:pt x="1354" y="413"/>
                    </a:lnTo>
                    <a:lnTo>
                      <a:pt x="1359" y="410"/>
                    </a:lnTo>
                    <a:lnTo>
                      <a:pt x="1365" y="407"/>
                    </a:lnTo>
                    <a:lnTo>
                      <a:pt x="1370" y="405"/>
                    </a:lnTo>
                    <a:lnTo>
                      <a:pt x="1371" y="402"/>
                    </a:lnTo>
                    <a:lnTo>
                      <a:pt x="1372" y="400"/>
                    </a:lnTo>
                    <a:lnTo>
                      <a:pt x="1372" y="398"/>
                    </a:lnTo>
                    <a:lnTo>
                      <a:pt x="1372" y="395"/>
                    </a:lnTo>
                    <a:lnTo>
                      <a:pt x="1369" y="394"/>
                    </a:lnTo>
                    <a:lnTo>
                      <a:pt x="1368" y="391"/>
                    </a:lnTo>
                    <a:lnTo>
                      <a:pt x="1368" y="387"/>
                    </a:lnTo>
                    <a:lnTo>
                      <a:pt x="1369" y="384"/>
                    </a:lnTo>
                    <a:lnTo>
                      <a:pt x="1371" y="383"/>
                    </a:lnTo>
                    <a:lnTo>
                      <a:pt x="1374" y="382"/>
                    </a:lnTo>
                    <a:lnTo>
                      <a:pt x="1377" y="380"/>
                    </a:lnTo>
                    <a:lnTo>
                      <a:pt x="1378" y="378"/>
                    </a:lnTo>
                    <a:lnTo>
                      <a:pt x="1377" y="376"/>
                    </a:lnTo>
                    <a:lnTo>
                      <a:pt x="1375" y="374"/>
                    </a:lnTo>
                    <a:lnTo>
                      <a:pt x="1374" y="371"/>
                    </a:lnTo>
                    <a:lnTo>
                      <a:pt x="1375" y="368"/>
                    </a:lnTo>
                    <a:lnTo>
                      <a:pt x="1379" y="368"/>
                    </a:lnTo>
                    <a:lnTo>
                      <a:pt x="1381" y="370"/>
                    </a:lnTo>
                    <a:lnTo>
                      <a:pt x="1383" y="372"/>
                    </a:lnTo>
                    <a:lnTo>
                      <a:pt x="1387" y="370"/>
                    </a:lnTo>
                    <a:lnTo>
                      <a:pt x="1385" y="363"/>
                    </a:lnTo>
                    <a:lnTo>
                      <a:pt x="1386" y="356"/>
                    </a:lnTo>
                    <a:lnTo>
                      <a:pt x="1387" y="350"/>
                    </a:lnTo>
                    <a:lnTo>
                      <a:pt x="1390" y="344"/>
                    </a:lnTo>
                    <a:lnTo>
                      <a:pt x="1393" y="337"/>
                    </a:lnTo>
                    <a:lnTo>
                      <a:pt x="1397" y="331"/>
                    </a:lnTo>
                    <a:lnTo>
                      <a:pt x="1399" y="325"/>
                    </a:lnTo>
                    <a:lnTo>
                      <a:pt x="1401" y="318"/>
                    </a:lnTo>
                    <a:lnTo>
                      <a:pt x="1406" y="315"/>
                    </a:lnTo>
                    <a:lnTo>
                      <a:pt x="1408" y="311"/>
                    </a:lnTo>
                    <a:lnTo>
                      <a:pt x="1410" y="306"/>
                    </a:lnTo>
                    <a:lnTo>
                      <a:pt x="1411" y="301"/>
                    </a:lnTo>
                    <a:lnTo>
                      <a:pt x="1413" y="297"/>
                    </a:lnTo>
                    <a:lnTo>
                      <a:pt x="1415" y="295"/>
                    </a:lnTo>
                    <a:lnTo>
                      <a:pt x="1419" y="293"/>
                    </a:lnTo>
                    <a:lnTo>
                      <a:pt x="1425" y="297"/>
                    </a:lnTo>
                    <a:lnTo>
                      <a:pt x="1426" y="295"/>
                    </a:lnTo>
                    <a:lnTo>
                      <a:pt x="1426" y="293"/>
                    </a:lnTo>
                    <a:lnTo>
                      <a:pt x="1426" y="290"/>
                    </a:lnTo>
                    <a:lnTo>
                      <a:pt x="1427" y="288"/>
                    </a:lnTo>
                    <a:lnTo>
                      <a:pt x="1434" y="288"/>
                    </a:lnTo>
                    <a:lnTo>
                      <a:pt x="1436" y="286"/>
                    </a:lnTo>
                    <a:lnTo>
                      <a:pt x="1436" y="284"/>
                    </a:lnTo>
                    <a:lnTo>
                      <a:pt x="1436" y="280"/>
                    </a:lnTo>
                    <a:lnTo>
                      <a:pt x="1434" y="278"/>
                    </a:lnTo>
                    <a:lnTo>
                      <a:pt x="1434" y="273"/>
                    </a:lnTo>
                    <a:lnTo>
                      <a:pt x="1434" y="271"/>
                    </a:lnTo>
                    <a:lnTo>
                      <a:pt x="1438" y="269"/>
                    </a:lnTo>
                    <a:lnTo>
                      <a:pt x="1440" y="263"/>
                    </a:lnTo>
                    <a:lnTo>
                      <a:pt x="1445" y="259"/>
                    </a:lnTo>
                    <a:lnTo>
                      <a:pt x="1450" y="255"/>
                    </a:lnTo>
                    <a:lnTo>
                      <a:pt x="1449" y="248"/>
                    </a:lnTo>
                    <a:lnTo>
                      <a:pt x="1451" y="247"/>
                    </a:lnTo>
                    <a:lnTo>
                      <a:pt x="1453" y="244"/>
                    </a:lnTo>
                    <a:lnTo>
                      <a:pt x="1453" y="241"/>
                    </a:lnTo>
                    <a:lnTo>
                      <a:pt x="1454" y="239"/>
                    </a:lnTo>
                    <a:lnTo>
                      <a:pt x="1458" y="237"/>
                    </a:lnTo>
                    <a:lnTo>
                      <a:pt x="1460" y="234"/>
                    </a:lnTo>
                    <a:lnTo>
                      <a:pt x="1462" y="230"/>
                    </a:lnTo>
                    <a:lnTo>
                      <a:pt x="1462" y="226"/>
                    </a:lnTo>
                    <a:lnTo>
                      <a:pt x="1464" y="223"/>
                    </a:lnTo>
                    <a:lnTo>
                      <a:pt x="1466" y="220"/>
                    </a:lnTo>
                    <a:lnTo>
                      <a:pt x="1470" y="219"/>
                    </a:lnTo>
                    <a:lnTo>
                      <a:pt x="1475" y="220"/>
                    </a:lnTo>
                    <a:lnTo>
                      <a:pt x="1479" y="218"/>
                    </a:lnTo>
                    <a:lnTo>
                      <a:pt x="1482" y="215"/>
                    </a:lnTo>
                    <a:lnTo>
                      <a:pt x="1486" y="210"/>
                    </a:lnTo>
                    <a:lnTo>
                      <a:pt x="1488" y="206"/>
                    </a:lnTo>
                    <a:lnTo>
                      <a:pt x="1491" y="203"/>
                    </a:lnTo>
                    <a:lnTo>
                      <a:pt x="1494" y="202"/>
                    </a:lnTo>
                    <a:lnTo>
                      <a:pt x="1498" y="203"/>
                    </a:lnTo>
                    <a:lnTo>
                      <a:pt x="1501" y="209"/>
                    </a:lnTo>
                    <a:lnTo>
                      <a:pt x="1504" y="209"/>
                    </a:lnTo>
                    <a:lnTo>
                      <a:pt x="1505" y="207"/>
                    </a:lnTo>
                    <a:lnTo>
                      <a:pt x="1507" y="205"/>
                    </a:lnTo>
                    <a:lnTo>
                      <a:pt x="1509" y="203"/>
                    </a:lnTo>
                    <a:lnTo>
                      <a:pt x="1510" y="198"/>
                    </a:lnTo>
                    <a:lnTo>
                      <a:pt x="1514" y="193"/>
                    </a:lnTo>
                    <a:lnTo>
                      <a:pt x="1516" y="189"/>
                    </a:lnTo>
                    <a:lnTo>
                      <a:pt x="1515" y="183"/>
                    </a:lnTo>
                    <a:lnTo>
                      <a:pt x="1514" y="179"/>
                    </a:lnTo>
                    <a:lnTo>
                      <a:pt x="1512" y="178"/>
                    </a:lnTo>
                    <a:lnTo>
                      <a:pt x="1509" y="177"/>
                    </a:lnTo>
                    <a:lnTo>
                      <a:pt x="1507" y="175"/>
                    </a:lnTo>
                    <a:lnTo>
                      <a:pt x="1509" y="172"/>
                    </a:lnTo>
                    <a:lnTo>
                      <a:pt x="1514" y="170"/>
                    </a:lnTo>
                    <a:lnTo>
                      <a:pt x="1516" y="166"/>
                    </a:lnTo>
                    <a:lnTo>
                      <a:pt x="1516" y="161"/>
                    </a:lnTo>
                    <a:lnTo>
                      <a:pt x="1519" y="156"/>
                    </a:lnTo>
                    <a:lnTo>
                      <a:pt x="1523" y="152"/>
                    </a:lnTo>
                    <a:lnTo>
                      <a:pt x="1526" y="147"/>
                    </a:lnTo>
                    <a:lnTo>
                      <a:pt x="1529" y="142"/>
                    </a:lnTo>
                    <a:lnTo>
                      <a:pt x="1532" y="136"/>
                    </a:lnTo>
                    <a:lnTo>
                      <a:pt x="1534" y="131"/>
                    </a:lnTo>
                    <a:lnTo>
                      <a:pt x="1537" y="127"/>
                    </a:lnTo>
                    <a:lnTo>
                      <a:pt x="1542" y="122"/>
                    </a:lnTo>
                    <a:lnTo>
                      <a:pt x="1544" y="119"/>
                    </a:lnTo>
                    <a:lnTo>
                      <a:pt x="1546" y="117"/>
                    </a:lnTo>
                    <a:lnTo>
                      <a:pt x="1547" y="115"/>
                    </a:lnTo>
                    <a:lnTo>
                      <a:pt x="1550" y="112"/>
                    </a:lnTo>
                    <a:lnTo>
                      <a:pt x="1554" y="116"/>
                    </a:lnTo>
                    <a:lnTo>
                      <a:pt x="1558" y="115"/>
                    </a:lnTo>
                    <a:lnTo>
                      <a:pt x="1561" y="112"/>
                    </a:lnTo>
                    <a:lnTo>
                      <a:pt x="1563" y="108"/>
                    </a:lnTo>
                    <a:lnTo>
                      <a:pt x="1567" y="105"/>
                    </a:lnTo>
                    <a:lnTo>
                      <a:pt x="1570" y="102"/>
                    </a:lnTo>
                    <a:lnTo>
                      <a:pt x="1573" y="103"/>
                    </a:lnTo>
                    <a:lnTo>
                      <a:pt x="1578" y="109"/>
                    </a:lnTo>
                    <a:close/>
                    <a:moveTo>
                      <a:pt x="1603" y="113"/>
                    </a:moveTo>
                    <a:lnTo>
                      <a:pt x="1606" y="112"/>
                    </a:lnTo>
                    <a:lnTo>
                      <a:pt x="1605" y="114"/>
                    </a:lnTo>
                    <a:lnTo>
                      <a:pt x="1603" y="115"/>
                    </a:lnTo>
                    <a:lnTo>
                      <a:pt x="1603" y="113"/>
                    </a:lnTo>
                    <a:close/>
                    <a:moveTo>
                      <a:pt x="1565" y="143"/>
                    </a:moveTo>
                    <a:lnTo>
                      <a:pt x="1561" y="143"/>
                    </a:lnTo>
                    <a:lnTo>
                      <a:pt x="1558" y="143"/>
                    </a:lnTo>
                    <a:lnTo>
                      <a:pt x="1558" y="142"/>
                    </a:lnTo>
                    <a:lnTo>
                      <a:pt x="1561" y="138"/>
                    </a:lnTo>
                    <a:lnTo>
                      <a:pt x="1563" y="138"/>
                    </a:lnTo>
                    <a:lnTo>
                      <a:pt x="1563" y="140"/>
                    </a:lnTo>
                    <a:lnTo>
                      <a:pt x="1563" y="142"/>
                    </a:lnTo>
                    <a:lnTo>
                      <a:pt x="1565" y="143"/>
                    </a:lnTo>
                    <a:close/>
                    <a:moveTo>
                      <a:pt x="1505" y="183"/>
                    </a:moveTo>
                    <a:lnTo>
                      <a:pt x="1505" y="185"/>
                    </a:lnTo>
                    <a:lnTo>
                      <a:pt x="1504" y="186"/>
                    </a:lnTo>
                    <a:lnTo>
                      <a:pt x="1503" y="188"/>
                    </a:lnTo>
                    <a:lnTo>
                      <a:pt x="1502" y="188"/>
                    </a:lnTo>
                    <a:lnTo>
                      <a:pt x="1501" y="186"/>
                    </a:lnTo>
                    <a:lnTo>
                      <a:pt x="1501" y="183"/>
                    </a:lnTo>
                    <a:lnTo>
                      <a:pt x="1502" y="181"/>
                    </a:lnTo>
                    <a:lnTo>
                      <a:pt x="1505" y="183"/>
                    </a:lnTo>
                    <a:close/>
                    <a:moveTo>
                      <a:pt x="1482" y="228"/>
                    </a:moveTo>
                    <a:lnTo>
                      <a:pt x="1480" y="226"/>
                    </a:lnTo>
                    <a:lnTo>
                      <a:pt x="1482" y="224"/>
                    </a:lnTo>
                    <a:lnTo>
                      <a:pt x="1483" y="224"/>
                    </a:lnTo>
                    <a:lnTo>
                      <a:pt x="1482" y="228"/>
                    </a:lnTo>
                    <a:close/>
                    <a:moveTo>
                      <a:pt x="1526" y="229"/>
                    </a:moveTo>
                    <a:lnTo>
                      <a:pt x="1526" y="233"/>
                    </a:lnTo>
                    <a:lnTo>
                      <a:pt x="1526" y="235"/>
                    </a:lnTo>
                    <a:lnTo>
                      <a:pt x="1525" y="237"/>
                    </a:lnTo>
                    <a:lnTo>
                      <a:pt x="1524" y="239"/>
                    </a:lnTo>
                    <a:lnTo>
                      <a:pt x="1519" y="241"/>
                    </a:lnTo>
                    <a:lnTo>
                      <a:pt x="1517" y="238"/>
                    </a:lnTo>
                    <a:lnTo>
                      <a:pt x="1515" y="235"/>
                    </a:lnTo>
                    <a:lnTo>
                      <a:pt x="1513" y="230"/>
                    </a:lnTo>
                    <a:lnTo>
                      <a:pt x="1516" y="228"/>
                    </a:lnTo>
                    <a:lnTo>
                      <a:pt x="1521" y="225"/>
                    </a:lnTo>
                    <a:lnTo>
                      <a:pt x="1525" y="225"/>
                    </a:lnTo>
                    <a:lnTo>
                      <a:pt x="1526" y="229"/>
                    </a:lnTo>
                    <a:close/>
                    <a:moveTo>
                      <a:pt x="1535" y="242"/>
                    </a:moveTo>
                    <a:lnTo>
                      <a:pt x="1533" y="242"/>
                    </a:lnTo>
                    <a:lnTo>
                      <a:pt x="1532" y="242"/>
                    </a:lnTo>
                    <a:lnTo>
                      <a:pt x="1531" y="241"/>
                    </a:lnTo>
                    <a:lnTo>
                      <a:pt x="1531" y="239"/>
                    </a:lnTo>
                    <a:lnTo>
                      <a:pt x="1533" y="239"/>
                    </a:lnTo>
                    <a:lnTo>
                      <a:pt x="1535" y="239"/>
                    </a:lnTo>
                    <a:lnTo>
                      <a:pt x="1536" y="241"/>
                    </a:lnTo>
                    <a:lnTo>
                      <a:pt x="1535" y="242"/>
                    </a:lnTo>
                    <a:close/>
                    <a:moveTo>
                      <a:pt x="1517" y="244"/>
                    </a:moveTo>
                    <a:lnTo>
                      <a:pt x="1516" y="245"/>
                    </a:lnTo>
                    <a:lnTo>
                      <a:pt x="1515" y="245"/>
                    </a:lnTo>
                    <a:lnTo>
                      <a:pt x="1514" y="245"/>
                    </a:lnTo>
                    <a:lnTo>
                      <a:pt x="1514" y="244"/>
                    </a:lnTo>
                    <a:lnTo>
                      <a:pt x="1515" y="243"/>
                    </a:lnTo>
                    <a:lnTo>
                      <a:pt x="1516" y="243"/>
                    </a:lnTo>
                    <a:lnTo>
                      <a:pt x="1517" y="244"/>
                    </a:lnTo>
                    <a:close/>
                    <a:moveTo>
                      <a:pt x="1499" y="257"/>
                    </a:moveTo>
                    <a:lnTo>
                      <a:pt x="1498" y="256"/>
                    </a:lnTo>
                    <a:lnTo>
                      <a:pt x="1497" y="253"/>
                    </a:lnTo>
                    <a:lnTo>
                      <a:pt x="1498" y="250"/>
                    </a:lnTo>
                    <a:lnTo>
                      <a:pt x="1499" y="248"/>
                    </a:lnTo>
                    <a:lnTo>
                      <a:pt x="1500" y="250"/>
                    </a:lnTo>
                    <a:lnTo>
                      <a:pt x="1501" y="252"/>
                    </a:lnTo>
                    <a:lnTo>
                      <a:pt x="1500" y="255"/>
                    </a:lnTo>
                    <a:lnTo>
                      <a:pt x="1499" y="257"/>
                    </a:lnTo>
                    <a:close/>
                    <a:moveTo>
                      <a:pt x="1497" y="265"/>
                    </a:moveTo>
                    <a:lnTo>
                      <a:pt x="1499" y="266"/>
                    </a:lnTo>
                    <a:lnTo>
                      <a:pt x="1499" y="267"/>
                    </a:lnTo>
                    <a:lnTo>
                      <a:pt x="1498" y="266"/>
                    </a:lnTo>
                    <a:lnTo>
                      <a:pt x="1497" y="265"/>
                    </a:lnTo>
                    <a:close/>
                    <a:moveTo>
                      <a:pt x="1519" y="305"/>
                    </a:moveTo>
                    <a:lnTo>
                      <a:pt x="1518" y="306"/>
                    </a:lnTo>
                    <a:lnTo>
                      <a:pt x="1517" y="305"/>
                    </a:lnTo>
                    <a:lnTo>
                      <a:pt x="1516" y="305"/>
                    </a:lnTo>
                    <a:lnTo>
                      <a:pt x="1518" y="303"/>
                    </a:lnTo>
                    <a:lnTo>
                      <a:pt x="1518" y="304"/>
                    </a:lnTo>
                    <a:lnTo>
                      <a:pt x="1519" y="305"/>
                    </a:lnTo>
                    <a:close/>
                    <a:moveTo>
                      <a:pt x="1465" y="327"/>
                    </a:moveTo>
                    <a:lnTo>
                      <a:pt x="1464" y="329"/>
                    </a:lnTo>
                    <a:lnTo>
                      <a:pt x="1464" y="333"/>
                    </a:lnTo>
                    <a:lnTo>
                      <a:pt x="1463" y="335"/>
                    </a:lnTo>
                    <a:lnTo>
                      <a:pt x="1463" y="338"/>
                    </a:lnTo>
                    <a:lnTo>
                      <a:pt x="1462" y="342"/>
                    </a:lnTo>
                    <a:lnTo>
                      <a:pt x="1462" y="344"/>
                    </a:lnTo>
                    <a:lnTo>
                      <a:pt x="1460" y="347"/>
                    </a:lnTo>
                    <a:lnTo>
                      <a:pt x="1459" y="350"/>
                    </a:lnTo>
                    <a:lnTo>
                      <a:pt x="1459" y="354"/>
                    </a:lnTo>
                    <a:lnTo>
                      <a:pt x="1459" y="359"/>
                    </a:lnTo>
                    <a:lnTo>
                      <a:pt x="1458" y="362"/>
                    </a:lnTo>
                    <a:lnTo>
                      <a:pt x="1452" y="362"/>
                    </a:lnTo>
                    <a:lnTo>
                      <a:pt x="1449" y="360"/>
                    </a:lnTo>
                    <a:lnTo>
                      <a:pt x="1447" y="357"/>
                    </a:lnTo>
                    <a:lnTo>
                      <a:pt x="1445" y="353"/>
                    </a:lnTo>
                    <a:lnTo>
                      <a:pt x="1447" y="350"/>
                    </a:lnTo>
                    <a:lnTo>
                      <a:pt x="1450" y="347"/>
                    </a:lnTo>
                    <a:lnTo>
                      <a:pt x="1451" y="344"/>
                    </a:lnTo>
                    <a:lnTo>
                      <a:pt x="1452" y="341"/>
                    </a:lnTo>
                    <a:lnTo>
                      <a:pt x="1451" y="337"/>
                    </a:lnTo>
                    <a:lnTo>
                      <a:pt x="1452" y="333"/>
                    </a:lnTo>
                    <a:lnTo>
                      <a:pt x="1453" y="327"/>
                    </a:lnTo>
                    <a:lnTo>
                      <a:pt x="1455" y="324"/>
                    </a:lnTo>
                    <a:lnTo>
                      <a:pt x="1460" y="323"/>
                    </a:lnTo>
                    <a:lnTo>
                      <a:pt x="1460" y="325"/>
                    </a:lnTo>
                    <a:lnTo>
                      <a:pt x="1462" y="326"/>
                    </a:lnTo>
                    <a:lnTo>
                      <a:pt x="1463" y="327"/>
                    </a:lnTo>
                    <a:lnTo>
                      <a:pt x="1465" y="327"/>
                    </a:lnTo>
                    <a:close/>
                    <a:moveTo>
                      <a:pt x="1433" y="363"/>
                    </a:moveTo>
                    <a:lnTo>
                      <a:pt x="1433" y="365"/>
                    </a:lnTo>
                    <a:lnTo>
                      <a:pt x="1432" y="368"/>
                    </a:lnTo>
                    <a:lnTo>
                      <a:pt x="1430" y="368"/>
                    </a:lnTo>
                    <a:lnTo>
                      <a:pt x="1427" y="368"/>
                    </a:lnTo>
                    <a:lnTo>
                      <a:pt x="1425" y="368"/>
                    </a:lnTo>
                    <a:lnTo>
                      <a:pt x="1423" y="368"/>
                    </a:lnTo>
                    <a:lnTo>
                      <a:pt x="1421" y="368"/>
                    </a:lnTo>
                    <a:lnTo>
                      <a:pt x="1422" y="365"/>
                    </a:lnTo>
                    <a:lnTo>
                      <a:pt x="1425" y="364"/>
                    </a:lnTo>
                    <a:lnTo>
                      <a:pt x="1427" y="362"/>
                    </a:lnTo>
                    <a:lnTo>
                      <a:pt x="1431" y="361"/>
                    </a:lnTo>
                    <a:lnTo>
                      <a:pt x="1433" y="363"/>
                    </a:lnTo>
                    <a:close/>
                    <a:moveTo>
                      <a:pt x="1438" y="382"/>
                    </a:moveTo>
                    <a:lnTo>
                      <a:pt x="1437" y="383"/>
                    </a:lnTo>
                    <a:lnTo>
                      <a:pt x="1437" y="386"/>
                    </a:lnTo>
                    <a:lnTo>
                      <a:pt x="1438" y="387"/>
                    </a:lnTo>
                    <a:lnTo>
                      <a:pt x="1438" y="389"/>
                    </a:lnTo>
                    <a:lnTo>
                      <a:pt x="1435" y="390"/>
                    </a:lnTo>
                    <a:lnTo>
                      <a:pt x="1432" y="391"/>
                    </a:lnTo>
                    <a:lnTo>
                      <a:pt x="1428" y="391"/>
                    </a:lnTo>
                    <a:lnTo>
                      <a:pt x="1425" y="391"/>
                    </a:lnTo>
                    <a:lnTo>
                      <a:pt x="1424" y="389"/>
                    </a:lnTo>
                    <a:lnTo>
                      <a:pt x="1423" y="387"/>
                    </a:lnTo>
                    <a:lnTo>
                      <a:pt x="1423" y="385"/>
                    </a:lnTo>
                    <a:lnTo>
                      <a:pt x="1423" y="382"/>
                    </a:lnTo>
                    <a:lnTo>
                      <a:pt x="1426" y="380"/>
                    </a:lnTo>
                    <a:lnTo>
                      <a:pt x="1428" y="377"/>
                    </a:lnTo>
                    <a:lnTo>
                      <a:pt x="1431" y="374"/>
                    </a:lnTo>
                    <a:lnTo>
                      <a:pt x="1436" y="374"/>
                    </a:lnTo>
                    <a:lnTo>
                      <a:pt x="1438" y="371"/>
                    </a:lnTo>
                    <a:lnTo>
                      <a:pt x="1440" y="373"/>
                    </a:lnTo>
                    <a:lnTo>
                      <a:pt x="1440" y="378"/>
                    </a:lnTo>
                    <a:lnTo>
                      <a:pt x="1438" y="382"/>
                    </a:lnTo>
                    <a:close/>
                    <a:moveTo>
                      <a:pt x="492" y="387"/>
                    </a:moveTo>
                    <a:lnTo>
                      <a:pt x="490" y="387"/>
                    </a:lnTo>
                    <a:lnTo>
                      <a:pt x="490" y="386"/>
                    </a:lnTo>
                    <a:lnTo>
                      <a:pt x="490" y="385"/>
                    </a:lnTo>
                    <a:lnTo>
                      <a:pt x="490" y="384"/>
                    </a:lnTo>
                    <a:lnTo>
                      <a:pt x="491" y="384"/>
                    </a:lnTo>
                    <a:lnTo>
                      <a:pt x="492" y="384"/>
                    </a:lnTo>
                    <a:lnTo>
                      <a:pt x="492" y="385"/>
                    </a:lnTo>
                    <a:lnTo>
                      <a:pt x="492" y="387"/>
                    </a:lnTo>
                    <a:close/>
                    <a:moveTo>
                      <a:pt x="1363" y="397"/>
                    </a:moveTo>
                    <a:lnTo>
                      <a:pt x="1363" y="398"/>
                    </a:lnTo>
                    <a:lnTo>
                      <a:pt x="1363" y="400"/>
                    </a:lnTo>
                    <a:lnTo>
                      <a:pt x="1363" y="402"/>
                    </a:lnTo>
                    <a:lnTo>
                      <a:pt x="1364" y="404"/>
                    </a:lnTo>
                    <a:lnTo>
                      <a:pt x="1363" y="405"/>
                    </a:lnTo>
                    <a:lnTo>
                      <a:pt x="1361" y="406"/>
                    </a:lnTo>
                    <a:lnTo>
                      <a:pt x="1359" y="406"/>
                    </a:lnTo>
                    <a:lnTo>
                      <a:pt x="1359" y="405"/>
                    </a:lnTo>
                    <a:lnTo>
                      <a:pt x="1359" y="402"/>
                    </a:lnTo>
                    <a:lnTo>
                      <a:pt x="1359" y="400"/>
                    </a:lnTo>
                    <a:lnTo>
                      <a:pt x="1359" y="397"/>
                    </a:lnTo>
                    <a:lnTo>
                      <a:pt x="1360" y="395"/>
                    </a:lnTo>
                    <a:lnTo>
                      <a:pt x="1360" y="397"/>
                    </a:lnTo>
                    <a:lnTo>
                      <a:pt x="1361" y="397"/>
                    </a:lnTo>
                    <a:lnTo>
                      <a:pt x="1362" y="397"/>
                    </a:lnTo>
                    <a:lnTo>
                      <a:pt x="1363" y="397"/>
                    </a:lnTo>
                    <a:close/>
                    <a:moveTo>
                      <a:pt x="772" y="421"/>
                    </a:moveTo>
                    <a:lnTo>
                      <a:pt x="770" y="421"/>
                    </a:lnTo>
                    <a:lnTo>
                      <a:pt x="770" y="420"/>
                    </a:lnTo>
                    <a:lnTo>
                      <a:pt x="772" y="419"/>
                    </a:lnTo>
                    <a:lnTo>
                      <a:pt x="773" y="417"/>
                    </a:lnTo>
                    <a:lnTo>
                      <a:pt x="774" y="417"/>
                    </a:lnTo>
                    <a:lnTo>
                      <a:pt x="773" y="418"/>
                    </a:lnTo>
                    <a:lnTo>
                      <a:pt x="772" y="420"/>
                    </a:lnTo>
                    <a:lnTo>
                      <a:pt x="772" y="421"/>
                    </a:lnTo>
                    <a:close/>
                    <a:moveTo>
                      <a:pt x="1449" y="442"/>
                    </a:moveTo>
                    <a:lnTo>
                      <a:pt x="1449" y="443"/>
                    </a:lnTo>
                    <a:lnTo>
                      <a:pt x="1447" y="443"/>
                    </a:lnTo>
                    <a:lnTo>
                      <a:pt x="1447" y="442"/>
                    </a:lnTo>
                    <a:lnTo>
                      <a:pt x="1449" y="442"/>
                    </a:lnTo>
                    <a:close/>
                    <a:moveTo>
                      <a:pt x="824" y="455"/>
                    </a:moveTo>
                    <a:lnTo>
                      <a:pt x="824" y="456"/>
                    </a:lnTo>
                    <a:lnTo>
                      <a:pt x="824" y="458"/>
                    </a:lnTo>
                    <a:lnTo>
                      <a:pt x="823" y="458"/>
                    </a:lnTo>
                    <a:lnTo>
                      <a:pt x="822" y="458"/>
                    </a:lnTo>
                    <a:lnTo>
                      <a:pt x="821" y="458"/>
                    </a:lnTo>
                    <a:lnTo>
                      <a:pt x="820" y="456"/>
                    </a:lnTo>
                    <a:lnTo>
                      <a:pt x="822" y="455"/>
                    </a:lnTo>
                    <a:lnTo>
                      <a:pt x="823" y="455"/>
                    </a:lnTo>
                    <a:lnTo>
                      <a:pt x="824" y="455"/>
                    </a:lnTo>
                    <a:close/>
                    <a:moveTo>
                      <a:pt x="734" y="479"/>
                    </a:moveTo>
                    <a:lnTo>
                      <a:pt x="731" y="480"/>
                    </a:lnTo>
                    <a:lnTo>
                      <a:pt x="731" y="479"/>
                    </a:lnTo>
                    <a:lnTo>
                      <a:pt x="732" y="478"/>
                    </a:lnTo>
                    <a:lnTo>
                      <a:pt x="734" y="479"/>
                    </a:lnTo>
                    <a:close/>
                    <a:moveTo>
                      <a:pt x="1364" y="485"/>
                    </a:moveTo>
                    <a:lnTo>
                      <a:pt x="1364" y="487"/>
                    </a:lnTo>
                    <a:lnTo>
                      <a:pt x="1363" y="488"/>
                    </a:lnTo>
                    <a:lnTo>
                      <a:pt x="1361" y="488"/>
                    </a:lnTo>
                    <a:lnTo>
                      <a:pt x="1359" y="488"/>
                    </a:lnTo>
                    <a:lnTo>
                      <a:pt x="1357" y="482"/>
                    </a:lnTo>
                    <a:lnTo>
                      <a:pt x="1361" y="479"/>
                    </a:lnTo>
                    <a:lnTo>
                      <a:pt x="1363" y="479"/>
                    </a:lnTo>
                    <a:lnTo>
                      <a:pt x="1364" y="485"/>
                    </a:lnTo>
                    <a:close/>
                    <a:moveTo>
                      <a:pt x="1160" y="492"/>
                    </a:moveTo>
                    <a:lnTo>
                      <a:pt x="1156" y="492"/>
                    </a:lnTo>
                    <a:lnTo>
                      <a:pt x="1156" y="490"/>
                    </a:lnTo>
                    <a:lnTo>
                      <a:pt x="1158" y="489"/>
                    </a:lnTo>
                    <a:lnTo>
                      <a:pt x="1160" y="489"/>
                    </a:lnTo>
                    <a:lnTo>
                      <a:pt x="1160" y="490"/>
                    </a:lnTo>
                    <a:lnTo>
                      <a:pt x="1160" y="492"/>
                    </a:lnTo>
                    <a:close/>
                    <a:moveTo>
                      <a:pt x="458" y="495"/>
                    </a:moveTo>
                    <a:lnTo>
                      <a:pt x="456" y="495"/>
                    </a:lnTo>
                    <a:lnTo>
                      <a:pt x="454" y="495"/>
                    </a:lnTo>
                    <a:lnTo>
                      <a:pt x="454" y="494"/>
                    </a:lnTo>
                    <a:lnTo>
                      <a:pt x="455" y="492"/>
                    </a:lnTo>
                    <a:lnTo>
                      <a:pt x="456" y="492"/>
                    </a:lnTo>
                    <a:lnTo>
                      <a:pt x="457" y="492"/>
                    </a:lnTo>
                    <a:lnTo>
                      <a:pt x="458" y="494"/>
                    </a:lnTo>
                    <a:lnTo>
                      <a:pt x="458" y="495"/>
                    </a:lnTo>
                    <a:close/>
                    <a:moveTo>
                      <a:pt x="1395" y="526"/>
                    </a:moveTo>
                    <a:lnTo>
                      <a:pt x="1395" y="526"/>
                    </a:lnTo>
                    <a:lnTo>
                      <a:pt x="1393" y="527"/>
                    </a:lnTo>
                    <a:lnTo>
                      <a:pt x="1392" y="528"/>
                    </a:lnTo>
                    <a:lnTo>
                      <a:pt x="1391" y="528"/>
                    </a:lnTo>
                    <a:lnTo>
                      <a:pt x="1389" y="523"/>
                    </a:lnTo>
                    <a:lnTo>
                      <a:pt x="1393" y="520"/>
                    </a:lnTo>
                    <a:lnTo>
                      <a:pt x="1396" y="521"/>
                    </a:lnTo>
                    <a:lnTo>
                      <a:pt x="1395" y="526"/>
                    </a:lnTo>
                    <a:close/>
                    <a:moveTo>
                      <a:pt x="1080" y="528"/>
                    </a:moveTo>
                    <a:lnTo>
                      <a:pt x="1081" y="531"/>
                    </a:lnTo>
                    <a:lnTo>
                      <a:pt x="1079" y="530"/>
                    </a:lnTo>
                    <a:lnTo>
                      <a:pt x="1078" y="530"/>
                    </a:lnTo>
                    <a:lnTo>
                      <a:pt x="1080" y="528"/>
                    </a:lnTo>
                    <a:close/>
                    <a:moveTo>
                      <a:pt x="1164" y="595"/>
                    </a:moveTo>
                    <a:lnTo>
                      <a:pt x="1165" y="598"/>
                    </a:lnTo>
                    <a:lnTo>
                      <a:pt x="1163" y="599"/>
                    </a:lnTo>
                    <a:lnTo>
                      <a:pt x="1161" y="600"/>
                    </a:lnTo>
                    <a:lnTo>
                      <a:pt x="1160" y="602"/>
                    </a:lnTo>
                    <a:lnTo>
                      <a:pt x="1160" y="605"/>
                    </a:lnTo>
                    <a:lnTo>
                      <a:pt x="1161" y="610"/>
                    </a:lnTo>
                    <a:lnTo>
                      <a:pt x="1160" y="614"/>
                    </a:lnTo>
                    <a:lnTo>
                      <a:pt x="1156" y="615"/>
                    </a:lnTo>
                    <a:lnTo>
                      <a:pt x="1155" y="610"/>
                    </a:lnTo>
                    <a:lnTo>
                      <a:pt x="1158" y="605"/>
                    </a:lnTo>
                    <a:lnTo>
                      <a:pt x="1160" y="599"/>
                    </a:lnTo>
                    <a:lnTo>
                      <a:pt x="1160" y="595"/>
                    </a:lnTo>
                    <a:lnTo>
                      <a:pt x="1161" y="595"/>
                    </a:lnTo>
                    <a:lnTo>
                      <a:pt x="1162" y="595"/>
                    </a:lnTo>
                    <a:lnTo>
                      <a:pt x="1163" y="595"/>
                    </a:lnTo>
                    <a:lnTo>
                      <a:pt x="1164" y="595"/>
                    </a:lnTo>
                    <a:close/>
                    <a:moveTo>
                      <a:pt x="1298" y="607"/>
                    </a:moveTo>
                    <a:lnTo>
                      <a:pt x="1298" y="608"/>
                    </a:lnTo>
                    <a:lnTo>
                      <a:pt x="1298" y="609"/>
                    </a:lnTo>
                    <a:lnTo>
                      <a:pt x="1300" y="610"/>
                    </a:lnTo>
                    <a:lnTo>
                      <a:pt x="1300" y="611"/>
                    </a:lnTo>
                    <a:lnTo>
                      <a:pt x="1302" y="611"/>
                    </a:lnTo>
                    <a:lnTo>
                      <a:pt x="1304" y="612"/>
                    </a:lnTo>
                    <a:lnTo>
                      <a:pt x="1305" y="611"/>
                    </a:lnTo>
                    <a:lnTo>
                      <a:pt x="1306" y="610"/>
                    </a:lnTo>
                    <a:lnTo>
                      <a:pt x="1301" y="613"/>
                    </a:lnTo>
                    <a:lnTo>
                      <a:pt x="1297" y="617"/>
                    </a:lnTo>
                    <a:lnTo>
                      <a:pt x="1291" y="621"/>
                    </a:lnTo>
                    <a:lnTo>
                      <a:pt x="1286" y="623"/>
                    </a:lnTo>
                    <a:lnTo>
                      <a:pt x="1283" y="625"/>
                    </a:lnTo>
                    <a:lnTo>
                      <a:pt x="1279" y="626"/>
                    </a:lnTo>
                    <a:lnTo>
                      <a:pt x="1278" y="626"/>
                    </a:lnTo>
                    <a:lnTo>
                      <a:pt x="1279" y="622"/>
                    </a:lnTo>
                    <a:lnTo>
                      <a:pt x="1281" y="616"/>
                    </a:lnTo>
                    <a:lnTo>
                      <a:pt x="1282" y="611"/>
                    </a:lnTo>
                    <a:lnTo>
                      <a:pt x="1286" y="606"/>
                    </a:lnTo>
                    <a:lnTo>
                      <a:pt x="1291" y="605"/>
                    </a:lnTo>
                    <a:lnTo>
                      <a:pt x="1293" y="604"/>
                    </a:lnTo>
                    <a:lnTo>
                      <a:pt x="1296" y="603"/>
                    </a:lnTo>
                    <a:lnTo>
                      <a:pt x="1298" y="604"/>
                    </a:lnTo>
                    <a:lnTo>
                      <a:pt x="1298" y="607"/>
                    </a:lnTo>
                    <a:close/>
                    <a:moveTo>
                      <a:pt x="292" y="608"/>
                    </a:moveTo>
                    <a:lnTo>
                      <a:pt x="292" y="609"/>
                    </a:lnTo>
                    <a:lnTo>
                      <a:pt x="292" y="608"/>
                    </a:lnTo>
                    <a:close/>
                    <a:moveTo>
                      <a:pt x="1134" y="645"/>
                    </a:moveTo>
                    <a:lnTo>
                      <a:pt x="1129" y="645"/>
                    </a:lnTo>
                    <a:lnTo>
                      <a:pt x="1128" y="640"/>
                    </a:lnTo>
                    <a:lnTo>
                      <a:pt x="1128" y="634"/>
                    </a:lnTo>
                    <a:lnTo>
                      <a:pt x="1128" y="629"/>
                    </a:lnTo>
                    <a:lnTo>
                      <a:pt x="1130" y="633"/>
                    </a:lnTo>
                    <a:lnTo>
                      <a:pt x="1132" y="636"/>
                    </a:lnTo>
                    <a:lnTo>
                      <a:pt x="1134" y="641"/>
                    </a:lnTo>
                    <a:lnTo>
                      <a:pt x="1134" y="645"/>
                    </a:lnTo>
                    <a:close/>
                    <a:moveTo>
                      <a:pt x="1103" y="639"/>
                    </a:moveTo>
                    <a:lnTo>
                      <a:pt x="1101" y="642"/>
                    </a:lnTo>
                    <a:lnTo>
                      <a:pt x="1100" y="645"/>
                    </a:lnTo>
                    <a:lnTo>
                      <a:pt x="1101" y="649"/>
                    </a:lnTo>
                    <a:lnTo>
                      <a:pt x="1102" y="653"/>
                    </a:lnTo>
                    <a:lnTo>
                      <a:pt x="1103" y="657"/>
                    </a:lnTo>
                    <a:lnTo>
                      <a:pt x="1104" y="661"/>
                    </a:lnTo>
                    <a:lnTo>
                      <a:pt x="1103" y="663"/>
                    </a:lnTo>
                    <a:lnTo>
                      <a:pt x="1101" y="668"/>
                    </a:lnTo>
                    <a:lnTo>
                      <a:pt x="1100" y="663"/>
                    </a:lnTo>
                    <a:lnTo>
                      <a:pt x="1100" y="658"/>
                    </a:lnTo>
                    <a:lnTo>
                      <a:pt x="1100" y="653"/>
                    </a:lnTo>
                    <a:lnTo>
                      <a:pt x="1100" y="648"/>
                    </a:lnTo>
                    <a:lnTo>
                      <a:pt x="1100" y="644"/>
                    </a:lnTo>
                    <a:lnTo>
                      <a:pt x="1100" y="640"/>
                    </a:lnTo>
                    <a:lnTo>
                      <a:pt x="1098" y="635"/>
                    </a:lnTo>
                    <a:lnTo>
                      <a:pt x="1096" y="631"/>
                    </a:lnTo>
                    <a:lnTo>
                      <a:pt x="1099" y="633"/>
                    </a:lnTo>
                    <a:lnTo>
                      <a:pt x="1101" y="635"/>
                    </a:lnTo>
                    <a:lnTo>
                      <a:pt x="1102" y="636"/>
                    </a:lnTo>
                    <a:lnTo>
                      <a:pt x="1103" y="639"/>
                    </a:lnTo>
                    <a:close/>
                    <a:moveTo>
                      <a:pt x="966" y="642"/>
                    </a:moveTo>
                    <a:lnTo>
                      <a:pt x="966" y="643"/>
                    </a:lnTo>
                    <a:lnTo>
                      <a:pt x="966" y="642"/>
                    </a:lnTo>
                    <a:lnTo>
                      <a:pt x="966" y="640"/>
                    </a:lnTo>
                    <a:lnTo>
                      <a:pt x="967" y="640"/>
                    </a:lnTo>
                    <a:lnTo>
                      <a:pt x="967" y="641"/>
                    </a:lnTo>
                    <a:lnTo>
                      <a:pt x="966" y="642"/>
                    </a:lnTo>
                    <a:close/>
                    <a:moveTo>
                      <a:pt x="689" y="653"/>
                    </a:moveTo>
                    <a:lnTo>
                      <a:pt x="686" y="655"/>
                    </a:lnTo>
                    <a:lnTo>
                      <a:pt x="685" y="658"/>
                    </a:lnTo>
                    <a:lnTo>
                      <a:pt x="683" y="659"/>
                    </a:lnTo>
                    <a:lnTo>
                      <a:pt x="681" y="658"/>
                    </a:lnTo>
                    <a:lnTo>
                      <a:pt x="681" y="655"/>
                    </a:lnTo>
                    <a:lnTo>
                      <a:pt x="681" y="654"/>
                    </a:lnTo>
                    <a:lnTo>
                      <a:pt x="681" y="653"/>
                    </a:lnTo>
                    <a:lnTo>
                      <a:pt x="683" y="652"/>
                    </a:lnTo>
                    <a:lnTo>
                      <a:pt x="685" y="652"/>
                    </a:lnTo>
                    <a:lnTo>
                      <a:pt x="687" y="651"/>
                    </a:lnTo>
                    <a:lnTo>
                      <a:pt x="689" y="652"/>
                    </a:lnTo>
                    <a:lnTo>
                      <a:pt x="689" y="653"/>
                    </a:lnTo>
                    <a:close/>
                    <a:moveTo>
                      <a:pt x="1148" y="662"/>
                    </a:moveTo>
                    <a:lnTo>
                      <a:pt x="1149" y="663"/>
                    </a:lnTo>
                    <a:lnTo>
                      <a:pt x="1148" y="663"/>
                    </a:lnTo>
                    <a:lnTo>
                      <a:pt x="1147" y="663"/>
                    </a:lnTo>
                    <a:lnTo>
                      <a:pt x="1148" y="662"/>
                    </a:lnTo>
                    <a:close/>
                    <a:moveTo>
                      <a:pt x="1141" y="676"/>
                    </a:moveTo>
                    <a:lnTo>
                      <a:pt x="1138" y="678"/>
                    </a:lnTo>
                    <a:lnTo>
                      <a:pt x="1136" y="680"/>
                    </a:lnTo>
                    <a:lnTo>
                      <a:pt x="1133" y="680"/>
                    </a:lnTo>
                    <a:lnTo>
                      <a:pt x="1130" y="679"/>
                    </a:lnTo>
                    <a:lnTo>
                      <a:pt x="1130" y="676"/>
                    </a:lnTo>
                    <a:lnTo>
                      <a:pt x="1134" y="672"/>
                    </a:lnTo>
                    <a:lnTo>
                      <a:pt x="1139" y="672"/>
                    </a:lnTo>
                    <a:lnTo>
                      <a:pt x="1141" y="676"/>
                    </a:lnTo>
                    <a:close/>
                    <a:moveTo>
                      <a:pt x="1135" y="690"/>
                    </a:moveTo>
                    <a:lnTo>
                      <a:pt x="1136" y="690"/>
                    </a:lnTo>
                    <a:lnTo>
                      <a:pt x="1135" y="691"/>
                    </a:lnTo>
                    <a:lnTo>
                      <a:pt x="1134" y="691"/>
                    </a:lnTo>
                    <a:lnTo>
                      <a:pt x="1134" y="689"/>
                    </a:lnTo>
                    <a:lnTo>
                      <a:pt x="1135" y="689"/>
                    </a:lnTo>
                    <a:lnTo>
                      <a:pt x="1135" y="690"/>
                    </a:lnTo>
                    <a:close/>
                    <a:moveTo>
                      <a:pt x="934" y="698"/>
                    </a:moveTo>
                    <a:lnTo>
                      <a:pt x="934" y="699"/>
                    </a:lnTo>
                    <a:lnTo>
                      <a:pt x="934" y="700"/>
                    </a:lnTo>
                    <a:lnTo>
                      <a:pt x="933" y="700"/>
                    </a:lnTo>
                    <a:lnTo>
                      <a:pt x="931" y="700"/>
                    </a:lnTo>
                    <a:lnTo>
                      <a:pt x="929" y="702"/>
                    </a:lnTo>
                    <a:lnTo>
                      <a:pt x="928" y="700"/>
                    </a:lnTo>
                    <a:lnTo>
                      <a:pt x="928" y="698"/>
                    </a:lnTo>
                    <a:lnTo>
                      <a:pt x="929" y="695"/>
                    </a:lnTo>
                    <a:lnTo>
                      <a:pt x="930" y="695"/>
                    </a:lnTo>
                    <a:lnTo>
                      <a:pt x="932" y="695"/>
                    </a:lnTo>
                    <a:lnTo>
                      <a:pt x="934" y="696"/>
                    </a:lnTo>
                    <a:lnTo>
                      <a:pt x="934" y="698"/>
                    </a:lnTo>
                    <a:close/>
                    <a:moveTo>
                      <a:pt x="700" y="709"/>
                    </a:moveTo>
                    <a:lnTo>
                      <a:pt x="700" y="710"/>
                    </a:lnTo>
                    <a:lnTo>
                      <a:pt x="701" y="712"/>
                    </a:lnTo>
                    <a:lnTo>
                      <a:pt x="700" y="713"/>
                    </a:lnTo>
                    <a:lnTo>
                      <a:pt x="699" y="714"/>
                    </a:lnTo>
                    <a:lnTo>
                      <a:pt x="694" y="713"/>
                    </a:lnTo>
                    <a:lnTo>
                      <a:pt x="691" y="708"/>
                    </a:lnTo>
                    <a:lnTo>
                      <a:pt x="690" y="702"/>
                    </a:lnTo>
                    <a:lnTo>
                      <a:pt x="688" y="695"/>
                    </a:lnTo>
                    <a:lnTo>
                      <a:pt x="693" y="697"/>
                    </a:lnTo>
                    <a:lnTo>
                      <a:pt x="693" y="702"/>
                    </a:lnTo>
                    <a:lnTo>
                      <a:pt x="694" y="708"/>
                    </a:lnTo>
                    <a:lnTo>
                      <a:pt x="700" y="709"/>
                    </a:lnTo>
                    <a:close/>
                    <a:moveTo>
                      <a:pt x="492" y="714"/>
                    </a:moveTo>
                    <a:lnTo>
                      <a:pt x="492" y="715"/>
                    </a:lnTo>
                    <a:lnTo>
                      <a:pt x="491" y="715"/>
                    </a:lnTo>
                    <a:lnTo>
                      <a:pt x="490" y="715"/>
                    </a:lnTo>
                    <a:lnTo>
                      <a:pt x="487" y="715"/>
                    </a:lnTo>
                    <a:lnTo>
                      <a:pt x="487" y="713"/>
                    </a:lnTo>
                    <a:lnTo>
                      <a:pt x="490" y="711"/>
                    </a:lnTo>
                    <a:lnTo>
                      <a:pt x="492" y="712"/>
                    </a:lnTo>
                    <a:lnTo>
                      <a:pt x="492" y="714"/>
                    </a:lnTo>
                    <a:close/>
                    <a:moveTo>
                      <a:pt x="1104" y="713"/>
                    </a:moveTo>
                    <a:lnTo>
                      <a:pt x="1106" y="715"/>
                    </a:lnTo>
                    <a:lnTo>
                      <a:pt x="1105" y="717"/>
                    </a:lnTo>
                    <a:lnTo>
                      <a:pt x="1103" y="717"/>
                    </a:lnTo>
                    <a:lnTo>
                      <a:pt x="1104" y="713"/>
                    </a:lnTo>
                    <a:close/>
                    <a:moveTo>
                      <a:pt x="423" y="738"/>
                    </a:moveTo>
                    <a:lnTo>
                      <a:pt x="423" y="741"/>
                    </a:lnTo>
                    <a:lnTo>
                      <a:pt x="422" y="744"/>
                    </a:lnTo>
                    <a:lnTo>
                      <a:pt x="422" y="747"/>
                    </a:lnTo>
                    <a:lnTo>
                      <a:pt x="426" y="747"/>
                    </a:lnTo>
                    <a:lnTo>
                      <a:pt x="423" y="751"/>
                    </a:lnTo>
                    <a:lnTo>
                      <a:pt x="423" y="755"/>
                    </a:lnTo>
                    <a:lnTo>
                      <a:pt x="423" y="758"/>
                    </a:lnTo>
                    <a:lnTo>
                      <a:pt x="420" y="761"/>
                    </a:lnTo>
                    <a:lnTo>
                      <a:pt x="417" y="762"/>
                    </a:lnTo>
                    <a:lnTo>
                      <a:pt x="414" y="761"/>
                    </a:lnTo>
                    <a:lnTo>
                      <a:pt x="412" y="762"/>
                    </a:lnTo>
                    <a:lnTo>
                      <a:pt x="410" y="763"/>
                    </a:lnTo>
                    <a:lnTo>
                      <a:pt x="410" y="765"/>
                    </a:lnTo>
                    <a:lnTo>
                      <a:pt x="410" y="762"/>
                    </a:lnTo>
                    <a:lnTo>
                      <a:pt x="409" y="760"/>
                    </a:lnTo>
                    <a:lnTo>
                      <a:pt x="408" y="756"/>
                    </a:lnTo>
                    <a:lnTo>
                      <a:pt x="409" y="754"/>
                    </a:lnTo>
                    <a:lnTo>
                      <a:pt x="410" y="751"/>
                    </a:lnTo>
                    <a:lnTo>
                      <a:pt x="410" y="749"/>
                    </a:lnTo>
                    <a:lnTo>
                      <a:pt x="413" y="745"/>
                    </a:lnTo>
                    <a:lnTo>
                      <a:pt x="408" y="743"/>
                    </a:lnTo>
                    <a:lnTo>
                      <a:pt x="408" y="740"/>
                    </a:lnTo>
                    <a:lnTo>
                      <a:pt x="410" y="736"/>
                    </a:lnTo>
                    <a:lnTo>
                      <a:pt x="413" y="732"/>
                    </a:lnTo>
                    <a:lnTo>
                      <a:pt x="417" y="732"/>
                    </a:lnTo>
                    <a:lnTo>
                      <a:pt x="419" y="734"/>
                    </a:lnTo>
                    <a:lnTo>
                      <a:pt x="420" y="736"/>
                    </a:lnTo>
                    <a:lnTo>
                      <a:pt x="423" y="738"/>
                    </a:lnTo>
                    <a:close/>
                    <a:moveTo>
                      <a:pt x="689" y="739"/>
                    </a:moveTo>
                    <a:lnTo>
                      <a:pt x="689" y="740"/>
                    </a:lnTo>
                    <a:lnTo>
                      <a:pt x="688" y="741"/>
                    </a:lnTo>
                    <a:lnTo>
                      <a:pt x="686" y="742"/>
                    </a:lnTo>
                    <a:lnTo>
                      <a:pt x="684" y="741"/>
                    </a:lnTo>
                    <a:lnTo>
                      <a:pt x="682" y="736"/>
                    </a:lnTo>
                    <a:lnTo>
                      <a:pt x="684" y="734"/>
                    </a:lnTo>
                    <a:lnTo>
                      <a:pt x="687" y="735"/>
                    </a:lnTo>
                    <a:lnTo>
                      <a:pt x="689" y="739"/>
                    </a:lnTo>
                    <a:close/>
                    <a:moveTo>
                      <a:pt x="982" y="755"/>
                    </a:moveTo>
                    <a:lnTo>
                      <a:pt x="981" y="757"/>
                    </a:lnTo>
                    <a:lnTo>
                      <a:pt x="979" y="758"/>
                    </a:lnTo>
                    <a:lnTo>
                      <a:pt x="977" y="758"/>
                    </a:lnTo>
                    <a:lnTo>
                      <a:pt x="975" y="758"/>
                    </a:lnTo>
                    <a:lnTo>
                      <a:pt x="974" y="753"/>
                    </a:lnTo>
                    <a:lnTo>
                      <a:pt x="976" y="750"/>
                    </a:lnTo>
                    <a:lnTo>
                      <a:pt x="979" y="750"/>
                    </a:lnTo>
                    <a:lnTo>
                      <a:pt x="984" y="753"/>
                    </a:lnTo>
                    <a:lnTo>
                      <a:pt x="984" y="754"/>
                    </a:lnTo>
                    <a:lnTo>
                      <a:pt x="983" y="755"/>
                    </a:lnTo>
                    <a:lnTo>
                      <a:pt x="982" y="755"/>
                    </a:lnTo>
                    <a:close/>
                    <a:moveTo>
                      <a:pt x="718" y="764"/>
                    </a:moveTo>
                    <a:lnTo>
                      <a:pt x="718" y="765"/>
                    </a:lnTo>
                    <a:lnTo>
                      <a:pt x="716" y="765"/>
                    </a:lnTo>
                    <a:lnTo>
                      <a:pt x="716" y="764"/>
                    </a:lnTo>
                    <a:lnTo>
                      <a:pt x="715" y="764"/>
                    </a:lnTo>
                    <a:lnTo>
                      <a:pt x="712" y="762"/>
                    </a:lnTo>
                    <a:lnTo>
                      <a:pt x="712" y="761"/>
                    </a:lnTo>
                    <a:lnTo>
                      <a:pt x="714" y="759"/>
                    </a:lnTo>
                    <a:lnTo>
                      <a:pt x="716" y="756"/>
                    </a:lnTo>
                    <a:lnTo>
                      <a:pt x="717" y="758"/>
                    </a:lnTo>
                    <a:lnTo>
                      <a:pt x="718" y="760"/>
                    </a:lnTo>
                    <a:lnTo>
                      <a:pt x="718" y="762"/>
                    </a:lnTo>
                    <a:lnTo>
                      <a:pt x="718" y="764"/>
                    </a:lnTo>
                    <a:close/>
                    <a:moveTo>
                      <a:pt x="928" y="784"/>
                    </a:moveTo>
                    <a:lnTo>
                      <a:pt x="930" y="783"/>
                    </a:lnTo>
                    <a:lnTo>
                      <a:pt x="930" y="786"/>
                    </a:lnTo>
                    <a:lnTo>
                      <a:pt x="930" y="791"/>
                    </a:lnTo>
                    <a:lnTo>
                      <a:pt x="930" y="795"/>
                    </a:lnTo>
                    <a:lnTo>
                      <a:pt x="925" y="795"/>
                    </a:lnTo>
                    <a:lnTo>
                      <a:pt x="922" y="793"/>
                    </a:lnTo>
                    <a:lnTo>
                      <a:pt x="919" y="790"/>
                    </a:lnTo>
                    <a:lnTo>
                      <a:pt x="915" y="790"/>
                    </a:lnTo>
                    <a:lnTo>
                      <a:pt x="915" y="786"/>
                    </a:lnTo>
                    <a:lnTo>
                      <a:pt x="912" y="783"/>
                    </a:lnTo>
                    <a:lnTo>
                      <a:pt x="912" y="780"/>
                    </a:lnTo>
                    <a:lnTo>
                      <a:pt x="917" y="779"/>
                    </a:lnTo>
                    <a:lnTo>
                      <a:pt x="919" y="781"/>
                    </a:lnTo>
                    <a:lnTo>
                      <a:pt x="921" y="783"/>
                    </a:lnTo>
                    <a:lnTo>
                      <a:pt x="925" y="784"/>
                    </a:lnTo>
                    <a:lnTo>
                      <a:pt x="928" y="784"/>
                    </a:lnTo>
                    <a:close/>
                    <a:moveTo>
                      <a:pt x="955" y="791"/>
                    </a:moveTo>
                    <a:lnTo>
                      <a:pt x="953" y="792"/>
                    </a:lnTo>
                    <a:lnTo>
                      <a:pt x="952" y="791"/>
                    </a:lnTo>
                    <a:lnTo>
                      <a:pt x="951" y="790"/>
                    </a:lnTo>
                    <a:lnTo>
                      <a:pt x="951" y="789"/>
                    </a:lnTo>
                    <a:lnTo>
                      <a:pt x="951" y="786"/>
                    </a:lnTo>
                    <a:lnTo>
                      <a:pt x="954" y="784"/>
                    </a:lnTo>
                    <a:lnTo>
                      <a:pt x="957" y="781"/>
                    </a:lnTo>
                    <a:lnTo>
                      <a:pt x="961" y="781"/>
                    </a:lnTo>
                    <a:lnTo>
                      <a:pt x="962" y="784"/>
                    </a:lnTo>
                    <a:lnTo>
                      <a:pt x="960" y="785"/>
                    </a:lnTo>
                    <a:lnTo>
                      <a:pt x="956" y="788"/>
                    </a:lnTo>
                    <a:lnTo>
                      <a:pt x="955" y="791"/>
                    </a:lnTo>
                    <a:close/>
                    <a:moveTo>
                      <a:pt x="413" y="795"/>
                    </a:moveTo>
                    <a:lnTo>
                      <a:pt x="415" y="796"/>
                    </a:lnTo>
                    <a:lnTo>
                      <a:pt x="414" y="797"/>
                    </a:lnTo>
                    <a:lnTo>
                      <a:pt x="413" y="797"/>
                    </a:lnTo>
                    <a:lnTo>
                      <a:pt x="413" y="795"/>
                    </a:lnTo>
                    <a:close/>
                    <a:moveTo>
                      <a:pt x="420" y="795"/>
                    </a:moveTo>
                    <a:lnTo>
                      <a:pt x="420" y="797"/>
                    </a:lnTo>
                    <a:lnTo>
                      <a:pt x="419" y="797"/>
                    </a:lnTo>
                    <a:lnTo>
                      <a:pt x="419" y="796"/>
                    </a:lnTo>
                    <a:lnTo>
                      <a:pt x="420" y="795"/>
                    </a:lnTo>
                    <a:close/>
                    <a:moveTo>
                      <a:pt x="423" y="805"/>
                    </a:moveTo>
                    <a:lnTo>
                      <a:pt x="423" y="806"/>
                    </a:lnTo>
                    <a:lnTo>
                      <a:pt x="423" y="807"/>
                    </a:lnTo>
                    <a:lnTo>
                      <a:pt x="422" y="807"/>
                    </a:lnTo>
                    <a:lnTo>
                      <a:pt x="423" y="805"/>
                    </a:lnTo>
                    <a:close/>
                    <a:moveTo>
                      <a:pt x="413" y="806"/>
                    </a:moveTo>
                    <a:lnTo>
                      <a:pt x="413" y="808"/>
                    </a:lnTo>
                    <a:lnTo>
                      <a:pt x="413" y="809"/>
                    </a:lnTo>
                    <a:lnTo>
                      <a:pt x="413" y="808"/>
                    </a:lnTo>
                    <a:lnTo>
                      <a:pt x="413" y="806"/>
                    </a:lnTo>
                    <a:close/>
                    <a:moveTo>
                      <a:pt x="730" y="811"/>
                    </a:moveTo>
                    <a:lnTo>
                      <a:pt x="729" y="811"/>
                    </a:lnTo>
                    <a:lnTo>
                      <a:pt x="728" y="810"/>
                    </a:lnTo>
                    <a:lnTo>
                      <a:pt x="727" y="808"/>
                    </a:lnTo>
                    <a:lnTo>
                      <a:pt x="728" y="807"/>
                    </a:lnTo>
                    <a:lnTo>
                      <a:pt x="729" y="807"/>
                    </a:lnTo>
                    <a:lnTo>
                      <a:pt x="730" y="807"/>
                    </a:lnTo>
                    <a:lnTo>
                      <a:pt x="729" y="810"/>
                    </a:lnTo>
                    <a:lnTo>
                      <a:pt x="730" y="811"/>
                    </a:lnTo>
                    <a:close/>
                    <a:moveTo>
                      <a:pt x="719" y="829"/>
                    </a:moveTo>
                    <a:lnTo>
                      <a:pt x="717" y="828"/>
                    </a:lnTo>
                    <a:lnTo>
                      <a:pt x="716" y="826"/>
                    </a:lnTo>
                    <a:lnTo>
                      <a:pt x="716" y="824"/>
                    </a:lnTo>
                    <a:lnTo>
                      <a:pt x="716" y="822"/>
                    </a:lnTo>
                    <a:lnTo>
                      <a:pt x="718" y="822"/>
                    </a:lnTo>
                    <a:lnTo>
                      <a:pt x="718" y="824"/>
                    </a:lnTo>
                    <a:lnTo>
                      <a:pt x="718" y="826"/>
                    </a:lnTo>
                    <a:lnTo>
                      <a:pt x="719" y="829"/>
                    </a:lnTo>
                    <a:close/>
                    <a:moveTo>
                      <a:pt x="923" y="829"/>
                    </a:moveTo>
                    <a:lnTo>
                      <a:pt x="925" y="832"/>
                    </a:lnTo>
                    <a:lnTo>
                      <a:pt x="925" y="833"/>
                    </a:lnTo>
                    <a:lnTo>
                      <a:pt x="923" y="829"/>
                    </a:lnTo>
                    <a:close/>
                    <a:moveTo>
                      <a:pt x="945" y="838"/>
                    </a:moveTo>
                    <a:lnTo>
                      <a:pt x="944" y="841"/>
                    </a:lnTo>
                    <a:lnTo>
                      <a:pt x="943" y="843"/>
                    </a:lnTo>
                    <a:lnTo>
                      <a:pt x="942" y="844"/>
                    </a:lnTo>
                    <a:lnTo>
                      <a:pt x="939" y="845"/>
                    </a:lnTo>
                    <a:lnTo>
                      <a:pt x="936" y="845"/>
                    </a:lnTo>
                    <a:lnTo>
                      <a:pt x="934" y="844"/>
                    </a:lnTo>
                    <a:lnTo>
                      <a:pt x="934" y="842"/>
                    </a:lnTo>
                    <a:lnTo>
                      <a:pt x="935" y="840"/>
                    </a:lnTo>
                    <a:lnTo>
                      <a:pt x="936" y="838"/>
                    </a:lnTo>
                    <a:lnTo>
                      <a:pt x="937" y="836"/>
                    </a:lnTo>
                    <a:lnTo>
                      <a:pt x="938" y="835"/>
                    </a:lnTo>
                    <a:lnTo>
                      <a:pt x="942" y="837"/>
                    </a:lnTo>
                    <a:lnTo>
                      <a:pt x="943" y="837"/>
                    </a:lnTo>
                    <a:lnTo>
                      <a:pt x="944" y="838"/>
                    </a:lnTo>
                    <a:lnTo>
                      <a:pt x="945" y="838"/>
                    </a:lnTo>
                    <a:close/>
                    <a:moveTo>
                      <a:pt x="697" y="856"/>
                    </a:moveTo>
                    <a:lnTo>
                      <a:pt x="698" y="859"/>
                    </a:lnTo>
                    <a:lnTo>
                      <a:pt x="698" y="863"/>
                    </a:lnTo>
                    <a:lnTo>
                      <a:pt x="699" y="868"/>
                    </a:lnTo>
                    <a:lnTo>
                      <a:pt x="701" y="870"/>
                    </a:lnTo>
                    <a:lnTo>
                      <a:pt x="698" y="871"/>
                    </a:lnTo>
                    <a:lnTo>
                      <a:pt x="693" y="871"/>
                    </a:lnTo>
                    <a:lnTo>
                      <a:pt x="689" y="870"/>
                    </a:lnTo>
                    <a:lnTo>
                      <a:pt x="686" y="867"/>
                    </a:lnTo>
                    <a:lnTo>
                      <a:pt x="687" y="860"/>
                    </a:lnTo>
                    <a:lnTo>
                      <a:pt x="686" y="854"/>
                    </a:lnTo>
                    <a:lnTo>
                      <a:pt x="686" y="850"/>
                    </a:lnTo>
                    <a:lnTo>
                      <a:pt x="693" y="850"/>
                    </a:lnTo>
                    <a:lnTo>
                      <a:pt x="693" y="851"/>
                    </a:lnTo>
                    <a:lnTo>
                      <a:pt x="695" y="853"/>
                    </a:lnTo>
                    <a:lnTo>
                      <a:pt x="695" y="855"/>
                    </a:lnTo>
                    <a:lnTo>
                      <a:pt x="697" y="856"/>
                    </a:lnTo>
                    <a:close/>
                    <a:moveTo>
                      <a:pt x="876" y="856"/>
                    </a:moveTo>
                    <a:lnTo>
                      <a:pt x="874" y="861"/>
                    </a:lnTo>
                    <a:lnTo>
                      <a:pt x="873" y="866"/>
                    </a:lnTo>
                    <a:lnTo>
                      <a:pt x="871" y="870"/>
                    </a:lnTo>
                    <a:lnTo>
                      <a:pt x="869" y="875"/>
                    </a:lnTo>
                    <a:lnTo>
                      <a:pt x="867" y="879"/>
                    </a:lnTo>
                    <a:lnTo>
                      <a:pt x="867" y="884"/>
                    </a:lnTo>
                    <a:lnTo>
                      <a:pt x="867" y="888"/>
                    </a:lnTo>
                    <a:lnTo>
                      <a:pt x="868" y="894"/>
                    </a:lnTo>
                    <a:lnTo>
                      <a:pt x="865" y="895"/>
                    </a:lnTo>
                    <a:lnTo>
                      <a:pt x="861" y="895"/>
                    </a:lnTo>
                    <a:lnTo>
                      <a:pt x="856" y="895"/>
                    </a:lnTo>
                    <a:lnTo>
                      <a:pt x="853" y="895"/>
                    </a:lnTo>
                    <a:lnTo>
                      <a:pt x="854" y="890"/>
                    </a:lnTo>
                    <a:lnTo>
                      <a:pt x="856" y="886"/>
                    </a:lnTo>
                    <a:lnTo>
                      <a:pt x="859" y="884"/>
                    </a:lnTo>
                    <a:lnTo>
                      <a:pt x="861" y="879"/>
                    </a:lnTo>
                    <a:lnTo>
                      <a:pt x="859" y="878"/>
                    </a:lnTo>
                    <a:lnTo>
                      <a:pt x="858" y="876"/>
                    </a:lnTo>
                    <a:lnTo>
                      <a:pt x="857" y="875"/>
                    </a:lnTo>
                    <a:lnTo>
                      <a:pt x="857" y="874"/>
                    </a:lnTo>
                    <a:lnTo>
                      <a:pt x="859" y="873"/>
                    </a:lnTo>
                    <a:lnTo>
                      <a:pt x="861" y="873"/>
                    </a:lnTo>
                    <a:lnTo>
                      <a:pt x="863" y="871"/>
                    </a:lnTo>
                    <a:lnTo>
                      <a:pt x="864" y="870"/>
                    </a:lnTo>
                    <a:lnTo>
                      <a:pt x="862" y="865"/>
                    </a:lnTo>
                    <a:lnTo>
                      <a:pt x="862" y="859"/>
                    </a:lnTo>
                    <a:lnTo>
                      <a:pt x="863" y="854"/>
                    </a:lnTo>
                    <a:lnTo>
                      <a:pt x="866" y="850"/>
                    </a:lnTo>
                    <a:lnTo>
                      <a:pt x="870" y="850"/>
                    </a:lnTo>
                    <a:lnTo>
                      <a:pt x="873" y="852"/>
                    </a:lnTo>
                    <a:lnTo>
                      <a:pt x="875" y="853"/>
                    </a:lnTo>
                    <a:lnTo>
                      <a:pt x="876" y="856"/>
                    </a:lnTo>
                    <a:close/>
                    <a:moveTo>
                      <a:pt x="931" y="866"/>
                    </a:moveTo>
                    <a:lnTo>
                      <a:pt x="930" y="868"/>
                    </a:lnTo>
                    <a:lnTo>
                      <a:pt x="930" y="869"/>
                    </a:lnTo>
                    <a:lnTo>
                      <a:pt x="928" y="869"/>
                    </a:lnTo>
                    <a:lnTo>
                      <a:pt x="926" y="869"/>
                    </a:lnTo>
                    <a:lnTo>
                      <a:pt x="924" y="867"/>
                    </a:lnTo>
                    <a:lnTo>
                      <a:pt x="924" y="863"/>
                    </a:lnTo>
                    <a:lnTo>
                      <a:pt x="925" y="860"/>
                    </a:lnTo>
                    <a:lnTo>
                      <a:pt x="926" y="858"/>
                    </a:lnTo>
                    <a:lnTo>
                      <a:pt x="929" y="858"/>
                    </a:lnTo>
                    <a:lnTo>
                      <a:pt x="930" y="860"/>
                    </a:lnTo>
                    <a:lnTo>
                      <a:pt x="930" y="863"/>
                    </a:lnTo>
                    <a:lnTo>
                      <a:pt x="931" y="866"/>
                    </a:lnTo>
                    <a:close/>
                    <a:moveTo>
                      <a:pt x="1145" y="895"/>
                    </a:moveTo>
                    <a:lnTo>
                      <a:pt x="1145" y="895"/>
                    </a:lnTo>
                    <a:lnTo>
                      <a:pt x="1144" y="895"/>
                    </a:lnTo>
                    <a:lnTo>
                      <a:pt x="1143" y="894"/>
                    </a:lnTo>
                    <a:lnTo>
                      <a:pt x="1142" y="890"/>
                    </a:lnTo>
                    <a:lnTo>
                      <a:pt x="1144" y="889"/>
                    </a:lnTo>
                    <a:lnTo>
                      <a:pt x="1147" y="892"/>
                    </a:lnTo>
                    <a:lnTo>
                      <a:pt x="1145" y="895"/>
                    </a:lnTo>
                    <a:close/>
                    <a:moveTo>
                      <a:pt x="450" y="905"/>
                    </a:moveTo>
                    <a:lnTo>
                      <a:pt x="448" y="908"/>
                    </a:lnTo>
                    <a:lnTo>
                      <a:pt x="447" y="906"/>
                    </a:lnTo>
                    <a:lnTo>
                      <a:pt x="447" y="903"/>
                    </a:lnTo>
                    <a:lnTo>
                      <a:pt x="447" y="902"/>
                    </a:lnTo>
                    <a:lnTo>
                      <a:pt x="449" y="902"/>
                    </a:lnTo>
                    <a:lnTo>
                      <a:pt x="450" y="903"/>
                    </a:lnTo>
                    <a:lnTo>
                      <a:pt x="451" y="904"/>
                    </a:lnTo>
                    <a:lnTo>
                      <a:pt x="450" y="905"/>
                    </a:lnTo>
                    <a:close/>
                    <a:moveTo>
                      <a:pt x="681" y="913"/>
                    </a:moveTo>
                    <a:lnTo>
                      <a:pt x="683" y="913"/>
                    </a:lnTo>
                    <a:lnTo>
                      <a:pt x="683" y="914"/>
                    </a:lnTo>
                    <a:lnTo>
                      <a:pt x="682" y="914"/>
                    </a:lnTo>
                    <a:lnTo>
                      <a:pt x="681" y="913"/>
                    </a:lnTo>
                    <a:close/>
                    <a:moveTo>
                      <a:pt x="589" y="929"/>
                    </a:moveTo>
                    <a:lnTo>
                      <a:pt x="590" y="930"/>
                    </a:lnTo>
                    <a:lnTo>
                      <a:pt x="589" y="931"/>
                    </a:lnTo>
                    <a:lnTo>
                      <a:pt x="589" y="929"/>
                    </a:lnTo>
                    <a:close/>
                    <a:moveTo>
                      <a:pt x="610" y="937"/>
                    </a:moveTo>
                    <a:lnTo>
                      <a:pt x="613" y="939"/>
                    </a:lnTo>
                    <a:lnTo>
                      <a:pt x="612" y="943"/>
                    </a:lnTo>
                    <a:lnTo>
                      <a:pt x="612" y="947"/>
                    </a:lnTo>
                    <a:lnTo>
                      <a:pt x="617" y="950"/>
                    </a:lnTo>
                    <a:lnTo>
                      <a:pt x="612" y="950"/>
                    </a:lnTo>
                    <a:lnTo>
                      <a:pt x="611" y="948"/>
                    </a:lnTo>
                    <a:lnTo>
                      <a:pt x="609" y="944"/>
                    </a:lnTo>
                    <a:lnTo>
                      <a:pt x="607" y="942"/>
                    </a:lnTo>
                    <a:lnTo>
                      <a:pt x="602" y="944"/>
                    </a:lnTo>
                    <a:lnTo>
                      <a:pt x="600" y="943"/>
                    </a:lnTo>
                    <a:lnTo>
                      <a:pt x="596" y="941"/>
                    </a:lnTo>
                    <a:lnTo>
                      <a:pt x="593" y="940"/>
                    </a:lnTo>
                    <a:lnTo>
                      <a:pt x="592" y="938"/>
                    </a:lnTo>
                    <a:lnTo>
                      <a:pt x="594" y="935"/>
                    </a:lnTo>
                    <a:lnTo>
                      <a:pt x="596" y="935"/>
                    </a:lnTo>
                    <a:lnTo>
                      <a:pt x="598" y="938"/>
                    </a:lnTo>
                    <a:lnTo>
                      <a:pt x="601" y="940"/>
                    </a:lnTo>
                    <a:lnTo>
                      <a:pt x="604" y="940"/>
                    </a:lnTo>
                    <a:lnTo>
                      <a:pt x="608" y="940"/>
                    </a:lnTo>
                    <a:lnTo>
                      <a:pt x="610" y="937"/>
                    </a:lnTo>
                    <a:close/>
                    <a:moveTo>
                      <a:pt x="684" y="950"/>
                    </a:moveTo>
                    <a:lnTo>
                      <a:pt x="684" y="952"/>
                    </a:lnTo>
                    <a:lnTo>
                      <a:pt x="684" y="955"/>
                    </a:lnTo>
                    <a:lnTo>
                      <a:pt x="683" y="957"/>
                    </a:lnTo>
                    <a:lnTo>
                      <a:pt x="682" y="958"/>
                    </a:lnTo>
                    <a:lnTo>
                      <a:pt x="681" y="955"/>
                    </a:lnTo>
                    <a:lnTo>
                      <a:pt x="681" y="950"/>
                    </a:lnTo>
                    <a:lnTo>
                      <a:pt x="682" y="948"/>
                    </a:lnTo>
                    <a:lnTo>
                      <a:pt x="684" y="950"/>
                    </a:lnTo>
                    <a:close/>
                    <a:moveTo>
                      <a:pt x="681" y="1016"/>
                    </a:moveTo>
                    <a:lnTo>
                      <a:pt x="682" y="1019"/>
                    </a:lnTo>
                    <a:lnTo>
                      <a:pt x="682" y="1022"/>
                    </a:lnTo>
                    <a:lnTo>
                      <a:pt x="682" y="1024"/>
                    </a:lnTo>
                    <a:lnTo>
                      <a:pt x="682" y="1028"/>
                    </a:lnTo>
                    <a:lnTo>
                      <a:pt x="682" y="1024"/>
                    </a:lnTo>
                    <a:lnTo>
                      <a:pt x="682" y="1022"/>
                    </a:lnTo>
                    <a:lnTo>
                      <a:pt x="682" y="1019"/>
                    </a:lnTo>
                    <a:lnTo>
                      <a:pt x="681" y="1016"/>
                    </a:lnTo>
                    <a:close/>
                    <a:moveTo>
                      <a:pt x="573" y="1042"/>
                    </a:moveTo>
                    <a:lnTo>
                      <a:pt x="570" y="1043"/>
                    </a:lnTo>
                    <a:lnTo>
                      <a:pt x="568" y="1041"/>
                    </a:lnTo>
                    <a:lnTo>
                      <a:pt x="566" y="1039"/>
                    </a:lnTo>
                    <a:lnTo>
                      <a:pt x="563" y="1038"/>
                    </a:lnTo>
                    <a:lnTo>
                      <a:pt x="563" y="1034"/>
                    </a:lnTo>
                    <a:lnTo>
                      <a:pt x="565" y="1033"/>
                    </a:lnTo>
                    <a:lnTo>
                      <a:pt x="567" y="1032"/>
                    </a:lnTo>
                    <a:lnTo>
                      <a:pt x="569" y="1031"/>
                    </a:lnTo>
                    <a:lnTo>
                      <a:pt x="574" y="1031"/>
                    </a:lnTo>
                    <a:lnTo>
                      <a:pt x="575" y="1034"/>
                    </a:lnTo>
                    <a:lnTo>
                      <a:pt x="574" y="1038"/>
                    </a:lnTo>
                    <a:lnTo>
                      <a:pt x="573" y="1042"/>
                    </a:lnTo>
                    <a:close/>
                    <a:moveTo>
                      <a:pt x="667" y="1069"/>
                    </a:moveTo>
                    <a:lnTo>
                      <a:pt x="666" y="1068"/>
                    </a:lnTo>
                    <a:lnTo>
                      <a:pt x="666" y="1066"/>
                    </a:lnTo>
                    <a:lnTo>
                      <a:pt x="667" y="1065"/>
                    </a:lnTo>
                    <a:lnTo>
                      <a:pt x="668" y="1064"/>
                    </a:lnTo>
                    <a:lnTo>
                      <a:pt x="669" y="1065"/>
                    </a:lnTo>
                    <a:lnTo>
                      <a:pt x="669" y="1066"/>
                    </a:lnTo>
                    <a:lnTo>
                      <a:pt x="668" y="1068"/>
                    </a:lnTo>
                    <a:lnTo>
                      <a:pt x="667" y="1069"/>
                    </a:lnTo>
                    <a:close/>
                    <a:moveTo>
                      <a:pt x="678" y="1095"/>
                    </a:moveTo>
                    <a:lnTo>
                      <a:pt x="676" y="1096"/>
                    </a:lnTo>
                    <a:lnTo>
                      <a:pt x="675" y="1095"/>
                    </a:lnTo>
                    <a:lnTo>
                      <a:pt x="674" y="1094"/>
                    </a:lnTo>
                    <a:lnTo>
                      <a:pt x="673" y="1092"/>
                    </a:lnTo>
                    <a:lnTo>
                      <a:pt x="675" y="1092"/>
                    </a:lnTo>
                    <a:lnTo>
                      <a:pt x="677" y="1092"/>
                    </a:lnTo>
                    <a:lnTo>
                      <a:pt x="678" y="1094"/>
                    </a:lnTo>
                    <a:lnTo>
                      <a:pt x="678" y="1095"/>
                    </a:lnTo>
                    <a:close/>
                    <a:moveTo>
                      <a:pt x="723" y="1118"/>
                    </a:moveTo>
                    <a:lnTo>
                      <a:pt x="721" y="1119"/>
                    </a:lnTo>
                    <a:lnTo>
                      <a:pt x="720" y="1118"/>
                    </a:lnTo>
                    <a:lnTo>
                      <a:pt x="720" y="1116"/>
                    </a:lnTo>
                    <a:lnTo>
                      <a:pt x="720" y="1113"/>
                    </a:lnTo>
                    <a:lnTo>
                      <a:pt x="721" y="1113"/>
                    </a:lnTo>
                    <a:lnTo>
                      <a:pt x="723" y="1115"/>
                    </a:lnTo>
                    <a:lnTo>
                      <a:pt x="723" y="1118"/>
                    </a:lnTo>
                    <a:close/>
                    <a:moveTo>
                      <a:pt x="515" y="1134"/>
                    </a:moveTo>
                    <a:lnTo>
                      <a:pt x="514" y="1135"/>
                    </a:lnTo>
                    <a:lnTo>
                      <a:pt x="513" y="1135"/>
                    </a:lnTo>
                    <a:lnTo>
                      <a:pt x="512" y="1135"/>
                    </a:lnTo>
                    <a:lnTo>
                      <a:pt x="511" y="1135"/>
                    </a:lnTo>
                    <a:lnTo>
                      <a:pt x="510" y="1137"/>
                    </a:lnTo>
                    <a:lnTo>
                      <a:pt x="509" y="1139"/>
                    </a:lnTo>
                    <a:lnTo>
                      <a:pt x="508" y="1141"/>
                    </a:lnTo>
                    <a:lnTo>
                      <a:pt x="509" y="1143"/>
                    </a:lnTo>
                    <a:lnTo>
                      <a:pt x="508" y="1139"/>
                    </a:lnTo>
                    <a:lnTo>
                      <a:pt x="510" y="1135"/>
                    </a:lnTo>
                    <a:lnTo>
                      <a:pt x="512" y="1130"/>
                    </a:lnTo>
                    <a:lnTo>
                      <a:pt x="514" y="1127"/>
                    </a:lnTo>
                    <a:lnTo>
                      <a:pt x="515" y="1128"/>
                    </a:lnTo>
                    <a:lnTo>
                      <a:pt x="516" y="1130"/>
                    </a:lnTo>
                    <a:lnTo>
                      <a:pt x="515" y="1133"/>
                    </a:lnTo>
                    <a:lnTo>
                      <a:pt x="515" y="1134"/>
                    </a:lnTo>
                    <a:close/>
                    <a:moveTo>
                      <a:pt x="404" y="1138"/>
                    </a:moveTo>
                    <a:lnTo>
                      <a:pt x="402" y="1139"/>
                    </a:lnTo>
                    <a:lnTo>
                      <a:pt x="402" y="1136"/>
                    </a:lnTo>
                    <a:lnTo>
                      <a:pt x="404" y="1134"/>
                    </a:lnTo>
                    <a:lnTo>
                      <a:pt x="404" y="1138"/>
                    </a:lnTo>
                    <a:close/>
                    <a:moveTo>
                      <a:pt x="531" y="1140"/>
                    </a:moveTo>
                    <a:lnTo>
                      <a:pt x="529" y="1142"/>
                    </a:lnTo>
                    <a:lnTo>
                      <a:pt x="528" y="1145"/>
                    </a:lnTo>
                    <a:lnTo>
                      <a:pt x="527" y="1148"/>
                    </a:lnTo>
                    <a:lnTo>
                      <a:pt x="527" y="1151"/>
                    </a:lnTo>
                    <a:lnTo>
                      <a:pt x="525" y="1147"/>
                    </a:lnTo>
                    <a:lnTo>
                      <a:pt x="522" y="1144"/>
                    </a:lnTo>
                    <a:lnTo>
                      <a:pt x="519" y="1140"/>
                    </a:lnTo>
                    <a:lnTo>
                      <a:pt x="518" y="1137"/>
                    </a:lnTo>
                    <a:lnTo>
                      <a:pt x="521" y="1136"/>
                    </a:lnTo>
                    <a:lnTo>
                      <a:pt x="524" y="1137"/>
                    </a:lnTo>
                    <a:lnTo>
                      <a:pt x="527" y="1138"/>
                    </a:lnTo>
                    <a:lnTo>
                      <a:pt x="531" y="1140"/>
                    </a:lnTo>
                    <a:close/>
                    <a:moveTo>
                      <a:pt x="492" y="1143"/>
                    </a:moveTo>
                    <a:lnTo>
                      <a:pt x="491" y="1145"/>
                    </a:lnTo>
                    <a:lnTo>
                      <a:pt x="490" y="1145"/>
                    </a:lnTo>
                    <a:lnTo>
                      <a:pt x="487" y="1145"/>
                    </a:lnTo>
                    <a:lnTo>
                      <a:pt x="486" y="1145"/>
                    </a:lnTo>
                    <a:lnTo>
                      <a:pt x="486" y="1141"/>
                    </a:lnTo>
                    <a:lnTo>
                      <a:pt x="488" y="1140"/>
                    </a:lnTo>
                    <a:lnTo>
                      <a:pt x="490" y="1140"/>
                    </a:lnTo>
                    <a:lnTo>
                      <a:pt x="492" y="1143"/>
                    </a:lnTo>
                    <a:close/>
                    <a:moveTo>
                      <a:pt x="645" y="1166"/>
                    </a:moveTo>
                    <a:lnTo>
                      <a:pt x="643" y="1169"/>
                    </a:lnTo>
                    <a:lnTo>
                      <a:pt x="640" y="1172"/>
                    </a:lnTo>
                    <a:lnTo>
                      <a:pt x="637" y="1175"/>
                    </a:lnTo>
                    <a:lnTo>
                      <a:pt x="635" y="1176"/>
                    </a:lnTo>
                    <a:lnTo>
                      <a:pt x="635" y="1171"/>
                    </a:lnTo>
                    <a:lnTo>
                      <a:pt x="636" y="1166"/>
                    </a:lnTo>
                    <a:lnTo>
                      <a:pt x="637" y="1161"/>
                    </a:lnTo>
                    <a:lnTo>
                      <a:pt x="641" y="1158"/>
                    </a:lnTo>
                    <a:lnTo>
                      <a:pt x="643" y="1158"/>
                    </a:lnTo>
                    <a:lnTo>
                      <a:pt x="645" y="1160"/>
                    </a:lnTo>
                    <a:lnTo>
                      <a:pt x="645" y="1163"/>
                    </a:lnTo>
                    <a:lnTo>
                      <a:pt x="645" y="1166"/>
                    </a:lnTo>
                    <a:close/>
                    <a:moveTo>
                      <a:pt x="563" y="1161"/>
                    </a:moveTo>
                    <a:lnTo>
                      <a:pt x="564" y="1164"/>
                    </a:lnTo>
                    <a:lnTo>
                      <a:pt x="563" y="1165"/>
                    </a:lnTo>
                    <a:lnTo>
                      <a:pt x="562" y="1164"/>
                    </a:lnTo>
                    <a:lnTo>
                      <a:pt x="563" y="1161"/>
                    </a:lnTo>
                    <a:close/>
                    <a:moveTo>
                      <a:pt x="598" y="1193"/>
                    </a:moveTo>
                    <a:lnTo>
                      <a:pt x="596" y="1195"/>
                    </a:lnTo>
                    <a:lnTo>
                      <a:pt x="596" y="1196"/>
                    </a:lnTo>
                    <a:lnTo>
                      <a:pt x="594" y="1197"/>
                    </a:lnTo>
                    <a:lnTo>
                      <a:pt x="592" y="1197"/>
                    </a:lnTo>
                    <a:lnTo>
                      <a:pt x="592" y="1195"/>
                    </a:lnTo>
                    <a:lnTo>
                      <a:pt x="592" y="1191"/>
                    </a:lnTo>
                    <a:lnTo>
                      <a:pt x="593" y="1188"/>
                    </a:lnTo>
                    <a:lnTo>
                      <a:pt x="594" y="1185"/>
                    </a:lnTo>
                    <a:lnTo>
                      <a:pt x="596" y="1186"/>
                    </a:lnTo>
                    <a:lnTo>
                      <a:pt x="598" y="1188"/>
                    </a:lnTo>
                    <a:lnTo>
                      <a:pt x="598" y="1191"/>
                    </a:lnTo>
                    <a:lnTo>
                      <a:pt x="598" y="1193"/>
                    </a:lnTo>
                    <a:close/>
                    <a:moveTo>
                      <a:pt x="386" y="1190"/>
                    </a:moveTo>
                    <a:lnTo>
                      <a:pt x="387" y="1193"/>
                    </a:lnTo>
                    <a:lnTo>
                      <a:pt x="386" y="1194"/>
                    </a:lnTo>
                    <a:lnTo>
                      <a:pt x="385" y="1193"/>
                    </a:lnTo>
                    <a:lnTo>
                      <a:pt x="386" y="1190"/>
                    </a:lnTo>
                    <a:close/>
                    <a:moveTo>
                      <a:pt x="494" y="1200"/>
                    </a:moveTo>
                    <a:lnTo>
                      <a:pt x="493" y="1202"/>
                    </a:lnTo>
                    <a:lnTo>
                      <a:pt x="492" y="1204"/>
                    </a:lnTo>
                    <a:lnTo>
                      <a:pt x="491" y="1205"/>
                    </a:lnTo>
                    <a:lnTo>
                      <a:pt x="489" y="1206"/>
                    </a:lnTo>
                    <a:lnTo>
                      <a:pt x="486" y="1203"/>
                    </a:lnTo>
                    <a:lnTo>
                      <a:pt x="487" y="1200"/>
                    </a:lnTo>
                    <a:lnTo>
                      <a:pt x="490" y="1196"/>
                    </a:lnTo>
                    <a:lnTo>
                      <a:pt x="491" y="1193"/>
                    </a:lnTo>
                    <a:lnTo>
                      <a:pt x="492" y="1193"/>
                    </a:lnTo>
                    <a:lnTo>
                      <a:pt x="494" y="1195"/>
                    </a:lnTo>
                    <a:lnTo>
                      <a:pt x="494" y="1197"/>
                    </a:lnTo>
                    <a:lnTo>
                      <a:pt x="494" y="1200"/>
                    </a:lnTo>
                    <a:close/>
                    <a:moveTo>
                      <a:pt x="641" y="1195"/>
                    </a:moveTo>
                    <a:lnTo>
                      <a:pt x="640" y="1196"/>
                    </a:lnTo>
                    <a:lnTo>
                      <a:pt x="639" y="1196"/>
                    </a:lnTo>
                    <a:lnTo>
                      <a:pt x="638" y="1196"/>
                    </a:lnTo>
                    <a:lnTo>
                      <a:pt x="637" y="1197"/>
                    </a:lnTo>
                    <a:lnTo>
                      <a:pt x="637" y="1195"/>
                    </a:lnTo>
                    <a:lnTo>
                      <a:pt x="638" y="1195"/>
                    </a:lnTo>
                    <a:lnTo>
                      <a:pt x="639" y="1195"/>
                    </a:lnTo>
                    <a:lnTo>
                      <a:pt x="641" y="1195"/>
                    </a:lnTo>
                    <a:close/>
                    <a:moveTo>
                      <a:pt x="542" y="1293"/>
                    </a:moveTo>
                    <a:lnTo>
                      <a:pt x="544" y="1293"/>
                    </a:lnTo>
                    <a:lnTo>
                      <a:pt x="544" y="1295"/>
                    </a:lnTo>
                    <a:lnTo>
                      <a:pt x="542" y="1296"/>
                    </a:lnTo>
                    <a:lnTo>
                      <a:pt x="540" y="1296"/>
                    </a:lnTo>
                    <a:lnTo>
                      <a:pt x="538" y="1295"/>
                    </a:lnTo>
                    <a:lnTo>
                      <a:pt x="536" y="1295"/>
                    </a:lnTo>
                    <a:lnTo>
                      <a:pt x="535" y="1294"/>
                    </a:lnTo>
                    <a:lnTo>
                      <a:pt x="535" y="1293"/>
                    </a:lnTo>
                    <a:lnTo>
                      <a:pt x="538" y="1291"/>
                    </a:lnTo>
                    <a:lnTo>
                      <a:pt x="540" y="1291"/>
                    </a:lnTo>
                    <a:lnTo>
                      <a:pt x="542" y="1293"/>
                    </a:lnTo>
                    <a:close/>
                    <a:moveTo>
                      <a:pt x="484" y="1304"/>
                    </a:moveTo>
                    <a:lnTo>
                      <a:pt x="485" y="1304"/>
                    </a:lnTo>
                    <a:lnTo>
                      <a:pt x="484" y="1304"/>
                    </a:lnTo>
                    <a:close/>
                    <a:moveTo>
                      <a:pt x="568" y="1307"/>
                    </a:moveTo>
                    <a:lnTo>
                      <a:pt x="567" y="1309"/>
                    </a:lnTo>
                    <a:lnTo>
                      <a:pt x="567" y="1311"/>
                    </a:lnTo>
                    <a:lnTo>
                      <a:pt x="567" y="1314"/>
                    </a:lnTo>
                    <a:lnTo>
                      <a:pt x="566" y="1316"/>
                    </a:lnTo>
                    <a:lnTo>
                      <a:pt x="563" y="1314"/>
                    </a:lnTo>
                    <a:lnTo>
                      <a:pt x="562" y="1311"/>
                    </a:lnTo>
                    <a:lnTo>
                      <a:pt x="561" y="1308"/>
                    </a:lnTo>
                    <a:lnTo>
                      <a:pt x="561" y="1304"/>
                    </a:lnTo>
                    <a:lnTo>
                      <a:pt x="563" y="1304"/>
                    </a:lnTo>
                    <a:lnTo>
                      <a:pt x="566" y="1304"/>
                    </a:lnTo>
                    <a:lnTo>
                      <a:pt x="567" y="1305"/>
                    </a:lnTo>
                    <a:lnTo>
                      <a:pt x="568" y="1307"/>
                    </a:lnTo>
                    <a:close/>
                    <a:moveTo>
                      <a:pt x="333" y="1338"/>
                    </a:moveTo>
                    <a:lnTo>
                      <a:pt x="333" y="1339"/>
                    </a:lnTo>
                    <a:lnTo>
                      <a:pt x="333" y="1340"/>
                    </a:lnTo>
                    <a:lnTo>
                      <a:pt x="333" y="1341"/>
                    </a:lnTo>
                    <a:lnTo>
                      <a:pt x="332" y="1340"/>
                    </a:lnTo>
                    <a:lnTo>
                      <a:pt x="332" y="1338"/>
                    </a:lnTo>
                    <a:lnTo>
                      <a:pt x="333" y="1338"/>
                    </a:lnTo>
                    <a:close/>
                    <a:moveTo>
                      <a:pt x="576" y="1353"/>
                    </a:moveTo>
                    <a:lnTo>
                      <a:pt x="573" y="1356"/>
                    </a:lnTo>
                    <a:lnTo>
                      <a:pt x="572" y="1353"/>
                    </a:lnTo>
                    <a:lnTo>
                      <a:pt x="570" y="1350"/>
                    </a:lnTo>
                    <a:lnTo>
                      <a:pt x="566" y="1349"/>
                    </a:lnTo>
                    <a:lnTo>
                      <a:pt x="570" y="1347"/>
                    </a:lnTo>
                    <a:lnTo>
                      <a:pt x="573" y="1347"/>
                    </a:lnTo>
                    <a:lnTo>
                      <a:pt x="575" y="1350"/>
                    </a:lnTo>
                    <a:lnTo>
                      <a:pt x="576" y="1353"/>
                    </a:lnTo>
                    <a:close/>
                    <a:moveTo>
                      <a:pt x="568" y="1363"/>
                    </a:moveTo>
                    <a:lnTo>
                      <a:pt x="567" y="1361"/>
                    </a:lnTo>
                    <a:lnTo>
                      <a:pt x="568" y="1360"/>
                    </a:lnTo>
                    <a:lnTo>
                      <a:pt x="569" y="1358"/>
                    </a:lnTo>
                    <a:lnTo>
                      <a:pt x="571" y="1358"/>
                    </a:lnTo>
                    <a:lnTo>
                      <a:pt x="571" y="1361"/>
                    </a:lnTo>
                    <a:lnTo>
                      <a:pt x="572" y="1362"/>
                    </a:lnTo>
                    <a:lnTo>
                      <a:pt x="571" y="1364"/>
                    </a:lnTo>
                    <a:lnTo>
                      <a:pt x="568" y="1363"/>
                    </a:lnTo>
                    <a:close/>
                    <a:moveTo>
                      <a:pt x="339" y="1371"/>
                    </a:moveTo>
                    <a:lnTo>
                      <a:pt x="340" y="1377"/>
                    </a:lnTo>
                    <a:lnTo>
                      <a:pt x="338" y="1377"/>
                    </a:lnTo>
                    <a:lnTo>
                      <a:pt x="333" y="1373"/>
                    </a:lnTo>
                    <a:lnTo>
                      <a:pt x="331" y="1370"/>
                    </a:lnTo>
                    <a:lnTo>
                      <a:pt x="332" y="1368"/>
                    </a:lnTo>
                    <a:lnTo>
                      <a:pt x="335" y="1367"/>
                    </a:lnTo>
                    <a:lnTo>
                      <a:pt x="338" y="1368"/>
                    </a:lnTo>
                    <a:lnTo>
                      <a:pt x="339" y="1371"/>
                    </a:lnTo>
                    <a:close/>
                    <a:moveTo>
                      <a:pt x="70" y="1386"/>
                    </a:moveTo>
                    <a:lnTo>
                      <a:pt x="69" y="1393"/>
                    </a:lnTo>
                    <a:lnTo>
                      <a:pt x="68" y="1401"/>
                    </a:lnTo>
                    <a:lnTo>
                      <a:pt x="67" y="1408"/>
                    </a:lnTo>
                    <a:lnTo>
                      <a:pt x="66" y="1415"/>
                    </a:lnTo>
                    <a:lnTo>
                      <a:pt x="64" y="1422"/>
                    </a:lnTo>
                    <a:lnTo>
                      <a:pt x="61" y="1428"/>
                    </a:lnTo>
                    <a:lnTo>
                      <a:pt x="59" y="1435"/>
                    </a:lnTo>
                    <a:lnTo>
                      <a:pt x="57" y="1441"/>
                    </a:lnTo>
                    <a:lnTo>
                      <a:pt x="56" y="1446"/>
                    </a:lnTo>
                    <a:lnTo>
                      <a:pt x="55" y="1451"/>
                    </a:lnTo>
                    <a:lnTo>
                      <a:pt x="55" y="1456"/>
                    </a:lnTo>
                    <a:lnTo>
                      <a:pt x="55" y="1461"/>
                    </a:lnTo>
                    <a:lnTo>
                      <a:pt x="53" y="1465"/>
                    </a:lnTo>
                    <a:lnTo>
                      <a:pt x="53" y="1471"/>
                    </a:lnTo>
                    <a:lnTo>
                      <a:pt x="51" y="1474"/>
                    </a:lnTo>
                    <a:lnTo>
                      <a:pt x="48" y="1479"/>
                    </a:lnTo>
                    <a:lnTo>
                      <a:pt x="46" y="1482"/>
                    </a:lnTo>
                    <a:lnTo>
                      <a:pt x="46" y="1486"/>
                    </a:lnTo>
                    <a:lnTo>
                      <a:pt x="46" y="1490"/>
                    </a:lnTo>
                    <a:lnTo>
                      <a:pt x="47" y="1493"/>
                    </a:lnTo>
                    <a:lnTo>
                      <a:pt x="47" y="1497"/>
                    </a:lnTo>
                    <a:lnTo>
                      <a:pt x="47" y="1500"/>
                    </a:lnTo>
                    <a:lnTo>
                      <a:pt x="46" y="1503"/>
                    </a:lnTo>
                    <a:lnTo>
                      <a:pt x="44" y="1508"/>
                    </a:lnTo>
                    <a:lnTo>
                      <a:pt x="43" y="1512"/>
                    </a:lnTo>
                    <a:lnTo>
                      <a:pt x="42" y="1518"/>
                    </a:lnTo>
                    <a:lnTo>
                      <a:pt x="40" y="1524"/>
                    </a:lnTo>
                    <a:lnTo>
                      <a:pt x="36" y="1528"/>
                    </a:lnTo>
                    <a:lnTo>
                      <a:pt x="36" y="1533"/>
                    </a:lnTo>
                    <a:lnTo>
                      <a:pt x="36" y="1537"/>
                    </a:lnTo>
                    <a:lnTo>
                      <a:pt x="37" y="1542"/>
                    </a:lnTo>
                    <a:lnTo>
                      <a:pt x="37" y="1546"/>
                    </a:lnTo>
                    <a:lnTo>
                      <a:pt x="37" y="1551"/>
                    </a:lnTo>
                    <a:lnTo>
                      <a:pt x="36" y="1555"/>
                    </a:lnTo>
                    <a:lnTo>
                      <a:pt x="33" y="1559"/>
                    </a:lnTo>
                    <a:lnTo>
                      <a:pt x="31" y="1562"/>
                    </a:lnTo>
                    <a:lnTo>
                      <a:pt x="30" y="1566"/>
                    </a:lnTo>
                    <a:lnTo>
                      <a:pt x="30" y="1570"/>
                    </a:lnTo>
                    <a:lnTo>
                      <a:pt x="29" y="1574"/>
                    </a:lnTo>
                    <a:lnTo>
                      <a:pt x="29" y="1578"/>
                    </a:lnTo>
                    <a:lnTo>
                      <a:pt x="27" y="1582"/>
                    </a:lnTo>
                    <a:lnTo>
                      <a:pt x="25" y="1585"/>
                    </a:lnTo>
                    <a:lnTo>
                      <a:pt x="23" y="1589"/>
                    </a:lnTo>
                    <a:lnTo>
                      <a:pt x="20" y="1591"/>
                    </a:lnTo>
                    <a:lnTo>
                      <a:pt x="16" y="1592"/>
                    </a:lnTo>
                    <a:lnTo>
                      <a:pt x="11" y="1591"/>
                    </a:lnTo>
                    <a:lnTo>
                      <a:pt x="6" y="1590"/>
                    </a:lnTo>
                    <a:lnTo>
                      <a:pt x="1" y="1591"/>
                    </a:lnTo>
                    <a:lnTo>
                      <a:pt x="0" y="1587"/>
                    </a:lnTo>
                    <a:lnTo>
                      <a:pt x="0" y="1582"/>
                    </a:lnTo>
                    <a:lnTo>
                      <a:pt x="1" y="1576"/>
                    </a:lnTo>
                    <a:lnTo>
                      <a:pt x="3" y="1572"/>
                    </a:lnTo>
                    <a:lnTo>
                      <a:pt x="5" y="1568"/>
                    </a:lnTo>
                    <a:lnTo>
                      <a:pt x="6" y="1563"/>
                    </a:lnTo>
                    <a:lnTo>
                      <a:pt x="7" y="1557"/>
                    </a:lnTo>
                    <a:lnTo>
                      <a:pt x="6" y="1553"/>
                    </a:lnTo>
                    <a:lnTo>
                      <a:pt x="7" y="1546"/>
                    </a:lnTo>
                    <a:lnTo>
                      <a:pt x="8" y="1539"/>
                    </a:lnTo>
                    <a:lnTo>
                      <a:pt x="8" y="1533"/>
                    </a:lnTo>
                    <a:lnTo>
                      <a:pt x="8" y="1526"/>
                    </a:lnTo>
                    <a:lnTo>
                      <a:pt x="8" y="1518"/>
                    </a:lnTo>
                    <a:lnTo>
                      <a:pt x="10" y="1512"/>
                    </a:lnTo>
                    <a:lnTo>
                      <a:pt x="12" y="1506"/>
                    </a:lnTo>
                    <a:lnTo>
                      <a:pt x="14" y="1499"/>
                    </a:lnTo>
                    <a:lnTo>
                      <a:pt x="16" y="1493"/>
                    </a:lnTo>
                    <a:lnTo>
                      <a:pt x="18" y="1488"/>
                    </a:lnTo>
                    <a:lnTo>
                      <a:pt x="18" y="1480"/>
                    </a:lnTo>
                    <a:lnTo>
                      <a:pt x="19" y="1473"/>
                    </a:lnTo>
                    <a:lnTo>
                      <a:pt x="20" y="1467"/>
                    </a:lnTo>
                    <a:lnTo>
                      <a:pt x="21" y="1461"/>
                    </a:lnTo>
                    <a:lnTo>
                      <a:pt x="25" y="1456"/>
                    </a:lnTo>
                    <a:lnTo>
                      <a:pt x="30" y="1452"/>
                    </a:lnTo>
                    <a:lnTo>
                      <a:pt x="31" y="1446"/>
                    </a:lnTo>
                    <a:lnTo>
                      <a:pt x="28" y="1440"/>
                    </a:lnTo>
                    <a:lnTo>
                      <a:pt x="26" y="1436"/>
                    </a:lnTo>
                    <a:lnTo>
                      <a:pt x="32" y="1433"/>
                    </a:lnTo>
                    <a:lnTo>
                      <a:pt x="31" y="1429"/>
                    </a:lnTo>
                    <a:lnTo>
                      <a:pt x="30" y="1426"/>
                    </a:lnTo>
                    <a:lnTo>
                      <a:pt x="31" y="1424"/>
                    </a:lnTo>
                    <a:lnTo>
                      <a:pt x="32" y="1420"/>
                    </a:lnTo>
                    <a:lnTo>
                      <a:pt x="33" y="1418"/>
                    </a:lnTo>
                    <a:lnTo>
                      <a:pt x="35" y="1415"/>
                    </a:lnTo>
                    <a:lnTo>
                      <a:pt x="36" y="1411"/>
                    </a:lnTo>
                    <a:lnTo>
                      <a:pt x="35" y="1407"/>
                    </a:lnTo>
                    <a:lnTo>
                      <a:pt x="38" y="1406"/>
                    </a:lnTo>
                    <a:lnTo>
                      <a:pt x="39" y="1404"/>
                    </a:lnTo>
                    <a:lnTo>
                      <a:pt x="41" y="1403"/>
                    </a:lnTo>
                    <a:lnTo>
                      <a:pt x="42" y="1400"/>
                    </a:lnTo>
                    <a:lnTo>
                      <a:pt x="41" y="1394"/>
                    </a:lnTo>
                    <a:lnTo>
                      <a:pt x="42" y="1389"/>
                    </a:lnTo>
                    <a:lnTo>
                      <a:pt x="44" y="1383"/>
                    </a:lnTo>
                    <a:lnTo>
                      <a:pt x="42" y="1379"/>
                    </a:lnTo>
                    <a:lnTo>
                      <a:pt x="46" y="1377"/>
                    </a:lnTo>
                    <a:lnTo>
                      <a:pt x="50" y="1376"/>
                    </a:lnTo>
                    <a:lnTo>
                      <a:pt x="55" y="1375"/>
                    </a:lnTo>
                    <a:lnTo>
                      <a:pt x="60" y="1375"/>
                    </a:lnTo>
                    <a:lnTo>
                      <a:pt x="66" y="1375"/>
                    </a:lnTo>
                    <a:lnTo>
                      <a:pt x="69" y="1377"/>
                    </a:lnTo>
                    <a:lnTo>
                      <a:pt x="70" y="1381"/>
                    </a:lnTo>
                    <a:lnTo>
                      <a:pt x="70" y="1386"/>
                    </a:lnTo>
                    <a:close/>
                    <a:moveTo>
                      <a:pt x="347" y="1388"/>
                    </a:moveTo>
                    <a:lnTo>
                      <a:pt x="346" y="1389"/>
                    </a:lnTo>
                    <a:lnTo>
                      <a:pt x="346" y="1388"/>
                    </a:lnTo>
                    <a:lnTo>
                      <a:pt x="345" y="1386"/>
                    </a:lnTo>
                    <a:lnTo>
                      <a:pt x="346" y="1386"/>
                    </a:lnTo>
                    <a:lnTo>
                      <a:pt x="347" y="1386"/>
                    </a:lnTo>
                    <a:lnTo>
                      <a:pt x="347" y="1388"/>
                    </a:lnTo>
                    <a:close/>
                    <a:moveTo>
                      <a:pt x="346" y="1399"/>
                    </a:moveTo>
                    <a:lnTo>
                      <a:pt x="348" y="1399"/>
                    </a:lnTo>
                    <a:lnTo>
                      <a:pt x="346" y="1399"/>
                    </a:lnTo>
                    <a:close/>
                    <a:moveTo>
                      <a:pt x="75" y="1409"/>
                    </a:moveTo>
                    <a:lnTo>
                      <a:pt x="74" y="1409"/>
                    </a:lnTo>
                    <a:lnTo>
                      <a:pt x="73" y="1409"/>
                    </a:lnTo>
                    <a:lnTo>
                      <a:pt x="72" y="1409"/>
                    </a:lnTo>
                    <a:lnTo>
                      <a:pt x="72" y="1407"/>
                    </a:lnTo>
                    <a:lnTo>
                      <a:pt x="74" y="1407"/>
                    </a:lnTo>
                    <a:lnTo>
                      <a:pt x="75" y="1407"/>
                    </a:lnTo>
                    <a:lnTo>
                      <a:pt x="75" y="1408"/>
                    </a:lnTo>
                    <a:lnTo>
                      <a:pt x="75" y="1409"/>
                    </a:lnTo>
                    <a:close/>
                    <a:moveTo>
                      <a:pt x="463" y="1427"/>
                    </a:moveTo>
                    <a:lnTo>
                      <a:pt x="459" y="1428"/>
                    </a:lnTo>
                    <a:lnTo>
                      <a:pt x="458" y="1431"/>
                    </a:lnTo>
                    <a:lnTo>
                      <a:pt x="458" y="1434"/>
                    </a:lnTo>
                    <a:lnTo>
                      <a:pt x="458" y="1437"/>
                    </a:lnTo>
                    <a:lnTo>
                      <a:pt x="458" y="1440"/>
                    </a:lnTo>
                    <a:lnTo>
                      <a:pt x="457" y="1443"/>
                    </a:lnTo>
                    <a:lnTo>
                      <a:pt x="454" y="1443"/>
                    </a:lnTo>
                    <a:lnTo>
                      <a:pt x="449" y="1441"/>
                    </a:lnTo>
                    <a:lnTo>
                      <a:pt x="449" y="1439"/>
                    </a:lnTo>
                    <a:lnTo>
                      <a:pt x="447" y="1438"/>
                    </a:lnTo>
                    <a:lnTo>
                      <a:pt x="446" y="1437"/>
                    </a:lnTo>
                    <a:lnTo>
                      <a:pt x="447" y="1436"/>
                    </a:lnTo>
                    <a:lnTo>
                      <a:pt x="449" y="1436"/>
                    </a:lnTo>
                    <a:lnTo>
                      <a:pt x="453" y="1437"/>
                    </a:lnTo>
                    <a:lnTo>
                      <a:pt x="456" y="1437"/>
                    </a:lnTo>
                    <a:lnTo>
                      <a:pt x="458" y="1434"/>
                    </a:lnTo>
                    <a:lnTo>
                      <a:pt x="457" y="1431"/>
                    </a:lnTo>
                    <a:lnTo>
                      <a:pt x="456" y="1429"/>
                    </a:lnTo>
                    <a:lnTo>
                      <a:pt x="456" y="1427"/>
                    </a:lnTo>
                    <a:lnTo>
                      <a:pt x="457" y="1426"/>
                    </a:lnTo>
                    <a:lnTo>
                      <a:pt x="458" y="1426"/>
                    </a:lnTo>
                    <a:lnTo>
                      <a:pt x="460" y="1426"/>
                    </a:lnTo>
                    <a:lnTo>
                      <a:pt x="462" y="1427"/>
                    </a:lnTo>
                    <a:lnTo>
                      <a:pt x="463" y="1427"/>
                    </a:lnTo>
                    <a:close/>
                    <a:moveTo>
                      <a:pt x="423" y="1434"/>
                    </a:moveTo>
                    <a:lnTo>
                      <a:pt x="423" y="1437"/>
                    </a:lnTo>
                    <a:lnTo>
                      <a:pt x="422" y="1438"/>
                    </a:lnTo>
                    <a:lnTo>
                      <a:pt x="421" y="1437"/>
                    </a:lnTo>
                    <a:lnTo>
                      <a:pt x="423" y="1434"/>
                    </a:lnTo>
                    <a:close/>
                    <a:moveTo>
                      <a:pt x="292" y="1446"/>
                    </a:moveTo>
                    <a:lnTo>
                      <a:pt x="292" y="1447"/>
                    </a:lnTo>
                    <a:lnTo>
                      <a:pt x="290" y="1448"/>
                    </a:lnTo>
                    <a:lnTo>
                      <a:pt x="288" y="1447"/>
                    </a:lnTo>
                    <a:lnTo>
                      <a:pt x="287" y="1447"/>
                    </a:lnTo>
                    <a:lnTo>
                      <a:pt x="286" y="1446"/>
                    </a:lnTo>
                    <a:lnTo>
                      <a:pt x="287" y="1446"/>
                    </a:lnTo>
                    <a:lnTo>
                      <a:pt x="287" y="1444"/>
                    </a:lnTo>
                    <a:lnTo>
                      <a:pt x="288" y="1444"/>
                    </a:lnTo>
                    <a:lnTo>
                      <a:pt x="290" y="1445"/>
                    </a:lnTo>
                    <a:lnTo>
                      <a:pt x="291" y="1445"/>
                    </a:lnTo>
                    <a:lnTo>
                      <a:pt x="292" y="1446"/>
                    </a:lnTo>
                    <a:close/>
                    <a:moveTo>
                      <a:pt x="400" y="1463"/>
                    </a:moveTo>
                    <a:lnTo>
                      <a:pt x="402" y="1465"/>
                    </a:lnTo>
                    <a:lnTo>
                      <a:pt x="401" y="1465"/>
                    </a:lnTo>
                    <a:lnTo>
                      <a:pt x="400" y="1465"/>
                    </a:lnTo>
                    <a:lnTo>
                      <a:pt x="399" y="1465"/>
                    </a:lnTo>
                    <a:lnTo>
                      <a:pt x="396" y="1463"/>
                    </a:lnTo>
                    <a:lnTo>
                      <a:pt x="397" y="1462"/>
                    </a:lnTo>
                    <a:lnTo>
                      <a:pt x="399" y="1462"/>
                    </a:lnTo>
                    <a:lnTo>
                      <a:pt x="400" y="1463"/>
                    </a:lnTo>
                    <a:close/>
                    <a:moveTo>
                      <a:pt x="431" y="1542"/>
                    </a:moveTo>
                    <a:lnTo>
                      <a:pt x="430" y="1542"/>
                    </a:lnTo>
                    <a:lnTo>
                      <a:pt x="428" y="1542"/>
                    </a:lnTo>
                    <a:lnTo>
                      <a:pt x="428" y="1540"/>
                    </a:lnTo>
                    <a:lnTo>
                      <a:pt x="429" y="1540"/>
                    </a:lnTo>
                    <a:lnTo>
                      <a:pt x="430" y="1540"/>
                    </a:lnTo>
                    <a:lnTo>
                      <a:pt x="431" y="1540"/>
                    </a:lnTo>
                    <a:lnTo>
                      <a:pt x="431" y="1542"/>
                    </a:lnTo>
                    <a:close/>
                    <a:moveTo>
                      <a:pt x="314" y="1563"/>
                    </a:moveTo>
                    <a:lnTo>
                      <a:pt x="316" y="1564"/>
                    </a:lnTo>
                    <a:lnTo>
                      <a:pt x="316" y="1565"/>
                    </a:lnTo>
                    <a:lnTo>
                      <a:pt x="315" y="1565"/>
                    </a:lnTo>
                    <a:lnTo>
                      <a:pt x="314" y="1563"/>
                    </a:lnTo>
                    <a:close/>
                    <a:moveTo>
                      <a:pt x="257" y="1605"/>
                    </a:moveTo>
                    <a:lnTo>
                      <a:pt x="260" y="1606"/>
                    </a:lnTo>
                    <a:lnTo>
                      <a:pt x="264" y="1608"/>
                    </a:lnTo>
                    <a:lnTo>
                      <a:pt x="266" y="1609"/>
                    </a:lnTo>
                    <a:lnTo>
                      <a:pt x="266" y="1613"/>
                    </a:lnTo>
                    <a:lnTo>
                      <a:pt x="264" y="1615"/>
                    </a:lnTo>
                    <a:lnTo>
                      <a:pt x="261" y="1617"/>
                    </a:lnTo>
                    <a:lnTo>
                      <a:pt x="258" y="1619"/>
                    </a:lnTo>
                    <a:lnTo>
                      <a:pt x="255" y="1618"/>
                    </a:lnTo>
                    <a:lnTo>
                      <a:pt x="255" y="1617"/>
                    </a:lnTo>
                    <a:lnTo>
                      <a:pt x="255" y="1615"/>
                    </a:lnTo>
                    <a:lnTo>
                      <a:pt x="255" y="1613"/>
                    </a:lnTo>
                    <a:lnTo>
                      <a:pt x="255" y="1611"/>
                    </a:lnTo>
                    <a:lnTo>
                      <a:pt x="258" y="1608"/>
                    </a:lnTo>
                    <a:lnTo>
                      <a:pt x="257" y="1605"/>
                    </a:lnTo>
                    <a:lnTo>
                      <a:pt x="255" y="1603"/>
                    </a:lnTo>
                    <a:lnTo>
                      <a:pt x="257" y="1605"/>
                    </a:lnTo>
                    <a:close/>
                    <a:moveTo>
                      <a:pt x="263" y="1634"/>
                    </a:moveTo>
                    <a:lnTo>
                      <a:pt x="260" y="1636"/>
                    </a:lnTo>
                    <a:lnTo>
                      <a:pt x="257" y="1636"/>
                    </a:lnTo>
                    <a:lnTo>
                      <a:pt x="255" y="1636"/>
                    </a:lnTo>
                    <a:lnTo>
                      <a:pt x="251" y="1636"/>
                    </a:lnTo>
                    <a:lnTo>
                      <a:pt x="250" y="1633"/>
                    </a:lnTo>
                    <a:lnTo>
                      <a:pt x="251" y="1629"/>
                    </a:lnTo>
                    <a:lnTo>
                      <a:pt x="254" y="1626"/>
                    </a:lnTo>
                    <a:lnTo>
                      <a:pt x="255" y="1623"/>
                    </a:lnTo>
                    <a:lnTo>
                      <a:pt x="260" y="1621"/>
                    </a:lnTo>
                    <a:lnTo>
                      <a:pt x="263" y="1625"/>
                    </a:lnTo>
                    <a:lnTo>
                      <a:pt x="264" y="1630"/>
                    </a:lnTo>
                    <a:lnTo>
                      <a:pt x="263" y="1634"/>
                    </a:lnTo>
                    <a:close/>
                    <a:moveTo>
                      <a:pt x="339" y="1636"/>
                    </a:moveTo>
                    <a:lnTo>
                      <a:pt x="339" y="1636"/>
                    </a:lnTo>
                    <a:lnTo>
                      <a:pt x="339" y="1635"/>
                    </a:lnTo>
                    <a:lnTo>
                      <a:pt x="339" y="1633"/>
                    </a:lnTo>
                    <a:lnTo>
                      <a:pt x="339" y="1632"/>
                    </a:lnTo>
                    <a:lnTo>
                      <a:pt x="340" y="1632"/>
                    </a:lnTo>
                    <a:lnTo>
                      <a:pt x="340" y="1634"/>
                    </a:lnTo>
                    <a:lnTo>
                      <a:pt x="339" y="1634"/>
                    </a:lnTo>
                    <a:lnTo>
                      <a:pt x="339" y="1636"/>
                    </a:lnTo>
                    <a:close/>
                    <a:moveTo>
                      <a:pt x="337" y="1644"/>
                    </a:moveTo>
                    <a:lnTo>
                      <a:pt x="333" y="1644"/>
                    </a:lnTo>
                    <a:lnTo>
                      <a:pt x="334" y="1641"/>
                    </a:lnTo>
                    <a:lnTo>
                      <a:pt x="337" y="1638"/>
                    </a:lnTo>
                    <a:lnTo>
                      <a:pt x="337" y="1644"/>
                    </a:lnTo>
                    <a:close/>
                    <a:moveTo>
                      <a:pt x="329" y="1692"/>
                    </a:moveTo>
                    <a:lnTo>
                      <a:pt x="327" y="1692"/>
                    </a:lnTo>
                    <a:lnTo>
                      <a:pt x="326" y="1692"/>
                    </a:lnTo>
                    <a:lnTo>
                      <a:pt x="326" y="1690"/>
                    </a:lnTo>
                    <a:lnTo>
                      <a:pt x="328" y="1689"/>
                    </a:lnTo>
                    <a:lnTo>
                      <a:pt x="329" y="1689"/>
                    </a:lnTo>
                    <a:lnTo>
                      <a:pt x="329" y="1690"/>
                    </a:lnTo>
                    <a:lnTo>
                      <a:pt x="329" y="1692"/>
                    </a:lnTo>
                    <a:close/>
                    <a:moveTo>
                      <a:pt x="275" y="1854"/>
                    </a:moveTo>
                    <a:lnTo>
                      <a:pt x="273" y="1857"/>
                    </a:lnTo>
                    <a:lnTo>
                      <a:pt x="270" y="1861"/>
                    </a:lnTo>
                    <a:lnTo>
                      <a:pt x="272" y="1865"/>
                    </a:lnTo>
                    <a:lnTo>
                      <a:pt x="272" y="1869"/>
                    </a:lnTo>
                    <a:lnTo>
                      <a:pt x="273" y="1873"/>
                    </a:lnTo>
                    <a:lnTo>
                      <a:pt x="272" y="1877"/>
                    </a:lnTo>
                    <a:lnTo>
                      <a:pt x="269" y="1880"/>
                    </a:lnTo>
                    <a:lnTo>
                      <a:pt x="265" y="1881"/>
                    </a:lnTo>
                    <a:lnTo>
                      <a:pt x="265" y="1887"/>
                    </a:lnTo>
                    <a:lnTo>
                      <a:pt x="265" y="1893"/>
                    </a:lnTo>
                    <a:lnTo>
                      <a:pt x="265" y="1899"/>
                    </a:lnTo>
                    <a:lnTo>
                      <a:pt x="265" y="1905"/>
                    </a:lnTo>
                    <a:lnTo>
                      <a:pt x="264" y="1911"/>
                    </a:lnTo>
                    <a:lnTo>
                      <a:pt x="263" y="1916"/>
                    </a:lnTo>
                    <a:lnTo>
                      <a:pt x="260" y="1921"/>
                    </a:lnTo>
                    <a:lnTo>
                      <a:pt x="257" y="1924"/>
                    </a:lnTo>
                    <a:lnTo>
                      <a:pt x="255" y="1923"/>
                    </a:lnTo>
                    <a:lnTo>
                      <a:pt x="255" y="1921"/>
                    </a:lnTo>
                    <a:lnTo>
                      <a:pt x="255" y="1918"/>
                    </a:lnTo>
                    <a:lnTo>
                      <a:pt x="255" y="1915"/>
                    </a:lnTo>
                    <a:lnTo>
                      <a:pt x="257" y="1913"/>
                    </a:lnTo>
                    <a:lnTo>
                      <a:pt x="258" y="1910"/>
                    </a:lnTo>
                    <a:lnTo>
                      <a:pt x="258" y="1907"/>
                    </a:lnTo>
                    <a:lnTo>
                      <a:pt x="257" y="1904"/>
                    </a:lnTo>
                    <a:lnTo>
                      <a:pt x="257" y="1901"/>
                    </a:lnTo>
                    <a:lnTo>
                      <a:pt x="256" y="1898"/>
                    </a:lnTo>
                    <a:lnTo>
                      <a:pt x="256" y="1895"/>
                    </a:lnTo>
                    <a:lnTo>
                      <a:pt x="257" y="1891"/>
                    </a:lnTo>
                    <a:lnTo>
                      <a:pt x="260" y="1889"/>
                    </a:lnTo>
                    <a:lnTo>
                      <a:pt x="263" y="1885"/>
                    </a:lnTo>
                    <a:lnTo>
                      <a:pt x="264" y="1881"/>
                    </a:lnTo>
                    <a:lnTo>
                      <a:pt x="265" y="1877"/>
                    </a:lnTo>
                    <a:lnTo>
                      <a:pt x="265" y="1872"/>
                    </a:lnTo>
                    <a:lnTo>
                      <a:pt x="265" y="1868"/>
                    </a:lnTo>
                    <a:lnTo>
                      <a:pt x="265" y="1863"/>
                    </a:lnTo>
                    <a:lnTo>
                      <a:pt x="265" y="1860"/>
                    </a:lnTo>
                    <a:lnTo>
                      <a:pt x="268" y="1858"/>
                    </a:lnTo>
                    <a:lnTo>
                      <a:pt x="269" y="1855"/>
                    </a:lnTo>
                    <a:lnTo>
                      <a:pt x="270" y="1852"/>
                    </a:lnTo>
                    <a:lnTo>
                      <a:pt x="272" y="1848"/>
                    </a:lnTo>
                    <a:lnTo>
                      <a:pt x="273" y="1845"/>
                    </a:lnTo>
                    <a:lnTo>
                      <a:pt x="273" y="1842"/>
                    </a:lnTo>
                    <a:lnTo>
                      <a:pt x="273" y="1838"/>
                    </a:lnTo>
                    <a:lnTo>
                      <a:pt x="273" y="1836"/>
                    </a:lnTo>
                    <a:lnTo>
                      <a:pt x="275" y="1838"/>
                    </a:lnTo>
                    <a:lnTo>
                      <a:pt x="275" y="1844"/>
                    </a:lnTo>
                    <a:lnTo>
                      <a:pt x="275" y="1849"/>
                    </a:lnTo>
                    <a:lnTo>
                      <a:pt x="275" y="1854"/>
                    </a:lnTo>
                    <a:close/>
                    <a:moveTo>
                      <a:pt x="287" y="1842"/>
                    </a:moveTo>
                    <a:lnTo>
                      <a:pt x="286" y="1841"/>
                    </a:lnTo>
                    <a:lnTo>
                      <a:pt x="285" y="1840"/>
                    </a:lnTo>
                    <a:lnTo>
                      <a:pt x="285" y="1838"/>
                    </a:lnTo>
                    <a:lnTo>
                      <a:pt x="286" y="1837"/>
                    </a:lnTo>
                    <a:lnTo>
                      <a:pt x="288" y="1837"/>
                    </a:lnTo>
                    <a:lnTo>
                      <a:pt x="290" y="1838"/>
                    </a:lnTo>
                    <a:lnTo>
                      <a:pt x="288" y="1840"/>
                    </a:lnTo>
                    <a:lnTo>
                      <a:pt x="287" y="1842"/>
                    </a:lnTo>
                    <a:close/>
                    <a:moveTo>
                      <a:pt x="250" y="1864"/>
                    </a:moveTo>
                    <a:lnTo>
                      <a:pt x="251" y="1865"/>
                    </a:lnTo>
                    <a:lnTo>
                      <a:pt x="250" y="1865"/>
                    </a:lnTo>
                    <a:lnTo>
                      <a:pt x="249" y="1865"/>
                    </a:lnTo>
                    <a:lnTo>
                      <a:pt x="248" y="1863"/>
                    </a:lnTo>
                    <a:lnTo>
                      <a:pt x="249" y="1861"/>
                    </a:lnTo>
                    <a:lnTo>
                      <a:pt x="250" y="1862"/>
                    </a:lnTo>
                    <a:lnTo>
                      <a:pt x="250" y="1864"/>
                    </a:lnTo>
                    <a:close/>
                    <a:moveTo>
                      <a:pt x="283" y="1864"/>
                    </a:moveTo>
                    <a:lnTo>
                      <a:pt x="281" y="1865"/>
                    </a:lnTo>
                    <a:lnTo>
                      <a:pt x="281" y="1864"/>
                    </a:lnTo>
                    <a:lnTo>
                      <a:pt x="281" y="1863"/>
                    </a:lnTo>
                    <a:lnTo>
                      <a:pt x="282" y="1863"/>
                    </a:lnTo>
                    <a:lnTo>
                      <a:pt x="283" y="1863"/>
                    </a:lnTo>
                    <a:lnTo>
                      <a:pt x="283" y="1864"/>
                    </a:lnTo>
                    <a:close/>
                    <a:moveTo>
                      <a:pt x="279" y="1907"/>
                    </a:moveTo>
                    <a:lnTo>
                      <a:pt x="279" y="1908"/>
                    </a:lnTo>
                    <a:lnTo>
                      <a:pt x="279" y="1910"/>
                    </a:lnTo>
                    <a:lnTo>
                      <a:pt x="277" y="1912"/>
                    </a:lnTo>
                    <a:lnTo>
                      <a:pt x="276" y="1913"/>
                    </a:lnTo>
                    <a:lnTo>
                      <a:pt x="275" y="1912"/>
                    </a:lnTo>
                    <a:lnTo>
                      <a:pt x="274" y="1910"/>
                    </a:lnTo>
                    <a:lnTo>
                      <a:pt x="274" y="1908"/>
                    </a:lnTo>
                    <a:lnTo>
                      <a:pt x="273" y="1906"/>
                    </a:lnTo>
                    <a:lnTo>
                      <a:pt x="274" y="1901"/>
                    </a:lnTo>
                    <a:lnTo>
                      <a:pt x="277" y="1900"/>
                    </a:lnTo>
                    <a:lnTo>
                      <a:pt x="279" y="1903"/>
                    </a:lnTo>
                    <a:lnTo>
                      <a:pt x="279" y="1907"/>
                    </a:lnTo>
                    <a:close/>
                    <a:moveTo>
                      <a:pt x="214" y="1945"/>
                    </a:moveTo>
                    <a:lnTo>
                      <a:pt x="212" y="1941"/>
                    </a:lnTo>
                    <a:lnTo>
                      <a:pt x="212" y="1935"/>
                    </a:lnTo>
                    <a:lnTo>
                      <a:pt x="212" y="1931"/>
                    </a:lnTo>
                    <a:lnTo>
                      <a:pt x="214" y="1926"/>
                    </a:lnTo>
                    <a:lnTo>
                      <a:pt x="215" y="1932"/>
                    </a:lnTo>
                    <a:lnTo>
                      <a:pt x="215" y="1936"/>
                    </a:lnTo>
                    <a:lnTo>
                      <a:pt x="215" y="1941"/>
                    </a:lnTo>
                    <a:lnTo>
                      <a:pt x="214" y="1945"/>
                    </a:lnTo>
                    <a:close/>
                    <a:moveTo>
                      <a:pt x="257" y="1939"/>
                    </a:moveTo>
                    <a:lnTo>
                      <a:pt x="256" y="1941"/>
                    </a:lnTo>
                    <a:lnTo>
                      <a:pt x="255" y="1941"/>
                    </a:lnTo>
                    <a:lnTo>
                      <a:pt x="255" y="1940"/>
                    </a:lnTo>
                    <a:lnTo>
                      <a:pt x="255" y="1938"/>
                    </a:lnTo>
                    <a:lnTo>
                      <a:pt x="255" y="1936"/>
                    </a:lnTo>
                    <a:lnTo>
                      <a:pt x="256" y="1935"/>
                    </a:lnTo>
                    <a:lnTo>
                      <a:pt x="257" y="1936"/>
                    </a:lnTo>
                    <a:lnTo>
                      <a:pt x="257" y="1939"/>
                    </a:lnTo>
                    <a:close/>
                    <a:moveTo>
                      <a:pt x="212" y="1954"/>
                    </a:moveTo>
                    <a:lnTo>
                      <a:pt x="212" y="1957"/>
                    </a:lnTo>
                    <a:lnTo>
                      <a:pt x="211" y="1956"/>
                    </a:lnTo>
                    <a:lnTo>
                      <a:pt x="212" y="1954"/>
                    </a:lnTo>
                    <a:close/>
                    <a:moveTo>
                      <a:pt x="254" y="1976"/>
                    </a:moveTo>
                    <a:lnTo>
                      <a:pt x="250" y="1974"/>
                    </a:lnTo>
                    <a:lnTo>
                      <a:pt x="247" y="1973"/>
                    </a:lnTo>
                    <a:lnTo>
                      <a:pt x="247" y="1970"/>
                    </a:lnTo>
                    <a:lnTo>
                      <a:pt x="247" y="1966"/>
                    </a:lnTo>
                    <a:lnTo>
                      <a:pt x="249" y="1968"/>
                    </a:lnTo>
                    <a:lnTo>
                      <a:pt x="252" y="1971"/>
                    </a:lnTo>
                    <a:lnTo>
                      <a:pt x="255" y="1973"/>
                    </a:lnTo>
                    <a:lnTo>
                      <a:pt x="257" y="1975"/>
                    </a:lnTo>
                    <a:lnTo>
                      <a:pt x="257" y="1976"/>
                    </a:lnTo>
                    <a:lnTo>
                      <a:pt x="255" y="1976"/>
                    </a:lnTo>
                    <a:lnTo>
                      <a:pt x="254" y="1976"/>
                    </a:lnTo>
                    <a:close/>
                    <a:moveTo>
                      <a:pt x="239" y="1977"/>
                    </a:moveTo>
                    <a:lnTo>
                      <a:pt x="239" y="1979"/>
                    </a:lnTo>
                    <a:lnTo>
                      <a:pt x="240" y="1981"/>
                    </a:lnTo>
                    <a:lnTo>
                      <a:pt x="241" y="1984"/>
                    </a:lnTo>
                    <a:lnTo>
                      <a:pt x="243" y="1985"/>
                    </a:lnTo>
                    <a:lnTo>
                      <a:pt x="247" y="1986"/>
                    </a:lnTo>
                    <a:lnTo>
                      <a:pt x="249" y="1986"/>
                    </a:lnTo>
                    <a:lnTo>
                      <a:pt x="251" y="1986"/>
                    </a:lnTo>
                    <a:lnTo>
                      <a:pt x="252" y="1988"/>
                    </a:lnTo>
                    <a:lnTo>
                      <a:pt x="249" y="1988"/>
                    </a:lnTo>
                    <a:lnTo>
                      <a:pt x="245" y="1988"/>
                    </a:lnTo>
                    <a:lnTo>
                      <a:pt x="241" y="1990"/>
                    </a:lnTo>
                    <a:lnTo>
                      <a:pt x="239" y="1994"/>
                    </a:lnTo>
                    <a:lnTo>
                      <a:pt x="237" y="1999"/>
                    </a:lnTo>
                    <a:lnTo>
                      <a:pt x="238" y="2005"/>
                    </a:lnTo>
                    <a:lnTo>
                      <a:pt x="239" y="2009"/>
                    </a:lnTo>
                    <a:lnTo>
                      <a:pt x="240" y="2014"/>
                    </a:lnTo>
                    <a:lnTo>
                      <a:pt x="242" y="2018"/>
                    </a:lnTo>
                    <a:lnTo>
                      <a:pt x="241" y="2022"/>
                    </a:lnTo>
                    <a:lnTo>
                      <a:pt x="238" y="2024"/>
                    </a:lnTo>
                    <a:lnTo>
                      <a:pt x="230" y="2026"/>
                    </a:lnTo>
                    <a:lnTo>
                      <a:pt x="231" y="2022"/>
                    </a:lnTo>
                    <a:lnTo>
                      <a:pt x="229" y="2018"/>
                    </a:lnTo>
                    <a:lnTo>
                      <a:pt x="229" y="2015"/>
                    </a:lnTo>
                    <a:lnTo>
                      <a:pt x="234" y="2015"/>
                    </a:lnTo>
                    <a:lnTo>
                      <a:pt x="236" y="2013"/>
                    </a:lnTo>
                    <a:lnTo>
                      <a:pt x="236" y="2011"/>
                    </a:lnTo>
                    <a:lnTo>
                      <a:pt x="234" y="2009"/>
                    </a:lnTo>
                    <a:lnTo>
                      <a:pt x="233" y="2007"/>
                    </a:lnTo>
                    <a:lnTo>
                      <a:pt x="232" y="2007"/>
                    </a:lnTo>
                    <a:lnTo>
                      <a:pt x="230" y="2006"/>
                    </a:lnTo>
                    <a:lnTo>
                      <a:pt x="229" y="2005"/>
                    </a:lnTo>
                    <a:lnTo>
                      <a:pt x="227" y="2005"/>
                    </a:lnTo>
                    <a:lnTo>
                      <a:pt x="225" y="2007"/>
                    </a:lnTo>
                    <a:lnTo>
                      <a:pt x="225" y="2009"/>
                    </a:lnTo>
                    <a:lnTo>
                      <a:pt x="224" y="2009"/>
                    </a:lnTo>
                    <a:lnTo>
                      <a:pt x="222" y="2008"/>
                    </a:lnTo>
                    <a:lnTo>
                      <a:pt x="219" y="2004"/>
                    </a:lnTo>
                    <a:lnTo>
                      <a:pt x="220" y="2000"/>
                    </a:lnTo>
                    <a:lnTo>
                      <a:pt x="221" y="1996"/>
                    </a:lnTo>
                    <a:lnTo>
                      <a:pt x="221" y="1989"/>
                    </a:lnTo>
                    <a:lnTo>
                      <a:pt x="222" y="1990"/>
                    </a:lnTo>
                    <a:lnTo>
                      <a:pt x="224" y="1990"/>
                    </a:lnTo>
                    <a:lnTo>
                      <a:pt x="225" y="1990"/>
                    </a:lnTo>
                    <a:lnTo>
                      <a:pt x="227" y="1989"/>
                    </a:lnTo>
                    <a:lnTo>
                      <a:pt x="229" y="1986"/>
                    </a:lnTo>
                    <a:lnTo>
                      <a:pt x="232" y="1981"/>
                    </a:lnTo>
                    <a:lnTo>
                      <a:pt x="232" y="1977"/>
                    </a:lnTo>
                    <a:lnTo>
                      <a:pt x="231" y="1971"/>
                    </a:lnTo>
                    <a:lnTo>
                      <a:pt x="233" y="1973"/>
                    </a:lnTo>
                    <a:lnTo>
                      <a:pt x="236" y="1973"/>
                    </a:lnTo>
                    <a:lnTo>
                      <a:pt x="238" y="1974"/>
                    </a:lnTo>
                    <a:lnTo>
                      <a:pt x="239" y="1977"/>
                    </a:lnTo>
                    <a:close/>
                    <a:moveTo>
                      <a:pt x="212" y="2094"/>
                    </a:moveTo>
                    <a:lnTo>
                      <a:pt x="209" y="2094"/>
                    </a:lnTo>
                    <a:lnTo>
                      <a:pt x="206" y="2095"/>
                    </a:lnTo>
                    <a:lnTo>
                      <a:pt x="204" y="2096"/>
                    </a:lnTo>
                    <a:lnTo>
                      <a:pt x="201" y="2095"/>
                    </a:lnTo>
                    <a:lnTo>
                      <a:pt x="199" y="2091"/>
                    </a:lnTo>
                    <a:lnTo>
                      <a:pt x="201" y="2088"/>
                    </a:lnTo>
                    <a:lnTo>
                      <a:pt x="206" y="2088"/>
                    </a:lnTo>
                    <a:lnTo>
                      <a:pt x="210" y="2090"/>
                    </a:lnTo>
                    <a:lnTo>
                      <a:pt x="210" y="2091"/>
                    </a:lnTo>
                    <a:lnTo>
                      <a:pt x="211" y="2091"/>
                    </a:lnTo>
                    <a:lnTo>
                      <a:pt x="212" y="2093"/>
                    </a:lnTo>
                    <a:lnTo>
                      <a:pt x="212" y="2094"/>
                    </a:lnTo>
                    <a:close/>
                    <a:moveTo>
                      <a:pt x="222" y="2118"/>
                    </a:moveTo>
                    <a:lnTo>
                      <a:pt x="220" y="2121"/>
                    </a:lnTo>
                    <a:lnTo>
                      <a:pt x="216" y="2121"/>
                    </a:lnTo>
                    <a:lnTo>
                      <a:pt x="213" y="2118"/>
                    </a:lnTo>
                    <a:lnTo>
                      <a:pt x="212" y="2116"/>
                    </a:lnTo>
                    <a:lnTo>
                      <a:pt x="214" y="2116"/>
                    </a:lnTo>
                    <a:lnTo>
                      <a:pt x="219" y="2116"/>
                    </a:lnTo>
                    <a:lnTo>
                      <a:pt x="221" y="2116"/>
                    </a:lnTo>
                    <a:lnTo>
                      <a:pt x="222" y="2118"/>
                    </a:lnTo>
                    <a:close/>
                    <a:moveTo>
                      <a:pt x="245" y="2127"/>
                    </a:moveTo>
                    <a:lnTo>
                      <a:pt x="243" y="2127"/>
                    </a:lnTo>
                    <a:lnTo>
                      <a:pt x="242" y="2127"/>
                    </a:lnTo>
                    <a:lnTo>
                      <a:pt x="240" y="2127"/>
                    </a:lnTo>
                    <a:lnTo>
                      <a:pt x="238" y="2127"/>
                    </a:lnTo>
                    <a:lnTo>
                      <a:pt x="237" y="2125"/>
                    </a:lnTo>
                    <a:lnTo>
                      <a:pt x="238" y="2122"/>
                    </a:lnTo>
                    <a:lnTo>
                      <a:pt x="238" y="2118"/>
                    </a:lnTo>
                    <a:lnTo>
                      <a:pt x="238" y="2116"/>
                    </a:lnTo>
                    <a:lnTo>
                      <a:pt x="241" y="2118"/>
                    </a:lnTo>
                    <a:lnTo>
                      <a:pt x="242" y="2121"/>
                    </a:lnTo>
                    <a:lnTo>
                      <a:pt x="243" y="2124"/>
                    </a:lnTo>
                    <a:lnTo>
                      <a:pt x="245" y="2127"/>
                    </a:lnTo>
                    <a:close/>
                    <a:moveTo>
                      <a:pt x="154" y="2148"/>
                    </a:moveTo>
                    <a:lnTo>
                      <a:pt x="154" y="2149"/>
                    </a:lnTo>
                    <a:lnTo>
                      <a:pt x="154" y="2151"/>
                    </a:lnTo>
                    <a:lnTo>
                      <a:pt x="153" y="2151"/>
                    </a:lnTo>
                    <a:lnTo>
                      <a:pt x="152" y="2152"/>
                    </a:lnTo>
                    <a:lnTo>
                      <a:pt x="150" y="2152"/>
                    </a:lnTo>
                    <a:lnTo>
                      <a:pt x="149" y="2151"/>
                    </a:lnTo>
                    <a:lnTo>
                      <a:pt x="148" y="2149"/>
                    </a:lnTo>
                    <a:lnTo>
                      <a:pt x="146" y="2148"/>
                    </a:lnTo>
                    <a:lnTo>
                      <a:pt x="147" y="2144"/>
                    </a:lnTo>
                    <a:lnTo>
                      <a:pt x="150" y="2143"/>
                    </a:lnTo>
                    <a:lnTo>
                      <a:pt x="154" y="2144"/>
                    </a:lnTo>
                    <a:lnTo>
                      <a:pt x="154" y="2148"/>
                    </a:lnTo>
                    <a:close/>
                    <a:moveTo>
                      <a:pt x="180" y="2276"/>
                    </a:moveTo>
                    <a:lnTo>
                      <a:pt x="178" y="2279"/>
                    </a:lnTo>
                    <a:lnTo>
                      <a:pt x="178" y="2281"/>
                    </a:lnTo>
                    <a:lnTo>
                      <a:pt x="176" y="2283"/>
                    </a:lnTo>
                    <a:lnTo>
                      <a:pt x="173" y="2281"/>
                    </a:lnTo>
                    <a:lnTo>
                      <a:pt x="170" y="2283"/>
                    </a:lnTo>
                    <a:lnTo>
                      <a:pt x="169" y="2286"/>
                    </a:lnTo>
                    <a:lnTo>
                      <a:pt x="169" y="2288"/>
                    </a:lnTo>
                    <a:lnTo>
                      <a:pt x="167" y="2289"/>
                    </a:lnTo>
                    <a:lnTo>
                      <a:pt x="163" y="2286"/>
                    </a:lnTo>
                    <a:lnTo>
                      <a:pt x="163" y="2280"/>
                    </a:lnTo>
                    <a:lnTo>
                      <a:pt x="163" y="2275"/>
                    </a:lnTo>
                    <a:lnTo>
                      <a:pt x="161" y="2270"/>
                    </a:lnTo>
                    <a:lnTo>
                      <a:pt x="165" y="2266"/>
                    </a:lnTo>
                    <a:lnTo>
                      <a:pt x="168" y="2262"/>
                    </a:lnTo>
                    <a:lnTo>
                      <a:pt x="172" y="2260"/>
                    </a:lnTo>
                    <a:lnTo>
                      <a:pt x="177" y="2260"/>
                    </a:lnTo>
                    <a:lnTo>
                      <a:pt x="177" y="2264"/>
                    </a:lnTo>
                    <a:lnTo>
                      <a:pt x="177" y="2268"/>
                    </a:lnTo>
                    <a:lnTo>
                      <a:pt x="178" y="2272"/>
                    </a:lnTo>
                    <a:lnTo>
                      <a:pt x="180" y="2276"/>
                    </a:lnTo>
                    <a:close/>
                    <a:moveTo>
                      <a:pt x="165" y="2301"/>
                    </a:moveTo>
                    <a:lnTo>
                      <a:pt x="165" y="2301"/>
                    </a:lnTo>
                    <a:lnTo>
                      <a:pt x="165" y="2302"/>
                    </a:lnTo>
                    <a:lnTo>
                      <a:pt x="165" y="2301"/>
                    </a:lnTo>
                    <a:close/>
                    <a:moveTo>
                      <a:pt x="173" y="2329"/>
                    </a:moveTo>
                    <a:lnTo>
                      <a:pt x="169" y="2325"/>
                    </a:lnTo>
                    <a:lnTo>
                      <a:pt x="165" y="2322"/>
                    </a:lnTo>
                    <a:lnTo>
                      <a:pt x="162" y="2317"/>
                    </a:lnTo>
                    <a:lnTo>
                      <a:pt x="165" y="2311"/>
                    </a:lnTo>
                    <a:lnTo>
                      <a:pt x="167" y="2311"/>
                    </a:lnTo>
                    <a:lnTo>
                      <a:pt x="169" y="2311"/>
                    </a:lnTo>
                    <a:lnTo>
                      <a:pt x="171" y="2313"/>
                    </a:lnTo>
                    <a:lnTo>
                      <a:pt x="173" y="2316"/>
                    </a:lnTo>
                    <a:lnTo>
                      <a:pt x="173" y="2319"/>
                    </a:lnTo>
                    <a:lnTo>
                      <a:pt x="173" y="2322"/>
                    </a:lnTo>
                    <a:lnTo>
                      <a:pt x="173" y="2326"/>
                    </a:lnTo>
                    <a:lnTo>
                      <a:pt x="173" y="2329"/>
                    </a:lnTo>
                    <a:close/>
                    <a:moveTo>
                      <a:pt x="138" y="2455"/>
                    </a:moveTo>
                    <a:lnTo>
                      <a:pt x="137" y="2459"/>
                    </a:lnTo>
                    <a:lnTo>
                      <a:pt x="136" y="2461"/>
                    </a:lnTo>
                    <a:lnTo>
                      <a:pt x="133" y="2465"/>
                    </a:lnTo>
                    <a:lnTo>
                      <a:pt x="132" y="2468"/>
                    </a:lnTo>
                    <a:lnTo>
                      <a:pt x="130" y="2468"/>
                    </a:lnTo>
                    <a:lnTo>
                      <a:pt x="128" y="2468"/>
                    </a:lnTo>
                    <a:lnTo>
                      <a:pt x="124" y="2467"/>
                    </a:lnTo>
                    <a:lnTo>
                      <a:pt x="123" y="2464"/>
                    </a:lnTo>
                    <a:lnTo>
                      <a:pt x="124" y="2459"/>
                    </a:lnTo>
                    <a:lnTo>
                      <a:pt x="128" y="2455"/>
                    </a:lnTo>
                    <a:lnTo>
                      <a:pt x="133" y="2453"/>
                    </a:lnTo>
                    <a:lnTo>
                      <a:pt x="138" y="2455"/>
                    </a:lnTo>
                    <a:close/>
                    <a:moveTo>
                      <a:pt x="143" y="2494"/>
                    </a:moveTo>
                    <a:lnTo>
                      <a:pt x="143" y="2494"/>
                    </a:lnTo>
                    <a:lnTo>
                      <a:pt x="141" y="2494"/>
                    </a:lnTo>
                    <a:lnTo>
                      <a:pt x="141" y="2493"/>
                    </a:lnTo>
                    <a:lnTo>
                      <a:pt x="142" y="2493"/>
                    </a:lnTo>
                    <a:lnTo>
                      <a:pt x="143" y="2493"/>
                    </a:lnTo>
                    <a:lnTo>
                      <a:pt x="143" y="2494"/>
                    </a:lnTo>
                    <a:close/>
                    <a:moveTo>
                      <a:pt x="173" y="2496"/>
                    </a:moveTo>
                    <a:lnTo>
                      <a:pt x="170" y="2496"/>
                    </a:lnTo>
                    <a:lnTo>
                      <a:pt x="169" y="2496"/>
                    </a:lnTo>
                    <a:lnTo>
                      <a:pt x="173" y="2495"/>
                    </a:lnTo>
                    <a:lnTo>
                      <a:pt x="173" y="2496"/>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grpSp>
        <p:grpSp>
          <p:nvGrpSpPr>
            <p:cNvPr id="10256" name="Group 29"/>
            <p:cNvGrpSpPr>
              <a:grpSpLocks/>
            </p:cNvGrpSpPr>
            <p:nvPr/>
          </p:nvGrpSpPr>
          <p:grpSpPr bwMode="auto">
            <a:xfrm>
              <a:off x="748" y="255"/>
              <a:ext cx="970" cy="140"/>
              <a:chOff x="821" y="1941"/>
              <a:chExt cx="5339" cy="772"/>
            </a:xfrm>
          </p:grpSpPr>
          <p:sp>
            <p:nvSpPr>
              <p:cNvPr id="10257" name="Freeform 30"/>
              <p:cNvSpPr>
                <a:spLocks noEditPoints="1"/>
              </p:cNvSpPr>
              <p:nvPr/>
            </p:nvSpPr>
            <p:spPr bwMode="auto">
              <a:xfrm>
                <a:off x="821" y="1941"/>
                <a:ext cx="4789" cy="347"/>
              </a:xfrm>
              <a:custGeom>
                <a:avLst/>
                <a:gdLst>
                  <a:gd name="T0" fmla="*/ 484 w 4786"/>
                  <a:gd name="T1" fmla="*/ 136 h 345"/>
                  <a:gd name="T2" fmla="*/ 704 w 4786"/>
                  <a:gd name="T3" fmla="*/ 6 h 345"/>
                  <a:gd name="T4" fmla="*/ 756 w 4786"/>
                  <a:gd name="T5" fmla="*/ 24 h 345"/>
                  <a:gd name="T6" fmla="*/ 815 w 4786"/>
                  <a:gd name="T7" fmla="*/ 157 h 345"/>
                  <a:gd name="T8" fmla="*/ 756 w 4786"/>
                  <a:gd name="T9" fmla="*/ 212 h 345"/>
                  <a:gd name="T10" fmla="*/ 698 w 4786"/>
                  <a:gd name="T11" fmla="*/ 356 h 345"/>
                  <a:gd name="T12" fmla="*/ 523 w 4786"/>
                  <a:gd name="T13" fmla="*/ 356 h 345"/>
                  <a:gd name="T14" fmla="*/ 687 w 4786"/>
                  <a:gd name="T15" fmla="*/ 150 h 345"/>
                  <a:gd name="T16" fmla="*/ 688 w 4786"/>
                  <a:gd name="T17" fmla="*/ 119 h 345"/>
                  <a:gd name="T18" fmla="*/ 643 w 4786"/>
                  <a:gd name="T19" fmla="*/ 104 h 345"/>
                  <a:gd name="T20" fmla="*/ 1078 w 4786"/>
                  <a:gd name="T21" fmla="*/ 184 h 345"/>
                  <a:gd name="T22" fmla="*/ 1307 w 4786"/>
                  <a:gd name="T23" fmla="*/ 356 h 345"/>
                  <a:gd name="T24" fmla="*/ 1169 w 4786"/>
                  <a:gd name="T25" fmla="*/ 170 h 345"/>
                  <a:gd name="T26" fmla="*/ 995 w 4786"/>
                  <a:gd name="T27" fmla="*/ 190 h 345"/>
                  <a:gd name="T28" fmla="*/ 986 w 4786"/>
                  <a:gd name="T29" fmla="*/ 184 h 345"/>
                  <a:gd name="T30" fmla="*/ 1614 w 4786"/>
                  <a:gd name="T31" fmla="*/ 28 h 345"/>
                  <a:gd name="T32" fmla="*/ 1691 w 4786"/>
                  <a:gd name="T33" fmla="*/ 195 h 345"/>
                  <a:gd name="T34" fmla="*/ 1629 w 4786"/>
                  <a:gd name="T35" fmla="*/ 321 h 345"/>
                  <a:gd name="T36" fmla="*/ 1502 w 4786"/>
                  <a:gd name="T37" fmla="*/ 361 h 345"/>
                  <a:gd name="T38" fmla="*/ 1337 w 4786"/>
                  <a:gd name="T39" fmla="*/ 259 h 345"/>
                  <a:gd name="T40" fmla="*/ 1335 w 4786"/>
                  <a:gd name="T41" fmla="*/ 107 h 345"/>
                  <a:gd name="T42" fmla="*/ 1506 w 4786"/>
                  <a:gd name="T43" fmla="*/ 115 h 345"/>
                  <a:gd name="T44" fmla="*/ 1449 w 4786"/>
                  <a:gd name="T45" fmla="*/ 152 h 345"/>
                  <a:gd name="T46" fmla="*/ 1457 w 4786"/>
                  <a:gd name="T47" fmla="*/ 221 h 345"/>
                  <a:gd name="T48" fmla="*/ 1520 w 4786"/>
                  <a:gd name="T49" fmla="*/ 244 h 345"/>
                  <a:gd name="T50" fmla="*/ 1566 w 4786"/>
                  <a:gd name="T51" fmla="*/ 197 h 345"/>
                  <a:gd name="T52" fmla="*/ 1548 w 4786"/>
                  <a:gd name="T53" fmla="*/ 131 h 345"/>
                  <a:gd name="T54" fmla="*/ 1945 w 4786"/>
                  <a:gd name="T55" fmla="*/ 104 h 345"/>
                  <a:gd name="T56" fmla="*/ 1974 w 4786"/>
                  <a:gd name="T57" fmla="*/ 356 h 345"/>
                  <a:gd name="T58" fmla="*/ 2478 w 4786"/>
                  <a:gd name="T59" fmla="*/ 4 h 345"/>
                  <a:gd name="T60" fmla="*/ 2596 w 4786"/>
                  <a:gd name="T61" fmla="*/ 154 h 345"/>
                  <a:gd name="T62" fmla="*/ 2610 w 4786"/>
                  <a:gd name="T63" fmla="*/ 125 h 345"/>
                  <a:gd name="T64" fmla="*/ 2626 w 4786"/>
                  <a:gd name="T65" fmla="*/ 97 h 345"/>
                  <a:gd name="T66" fmla="*/ 2604 w 4786"/>
                  <a:gd name="T67" fmla="*/ 226 h 345"/>
                  <a:gd name="T68" fmla="*/ 2594 w 4786"/>
                  <a:gd name="T69" fmla="*/ 216 h 345"/>
                  <a:gd name="T70" fmla="*/ 3062 w 4786"/>
                  <a:gd name="T71" fmla="*/ 4 h 345"/>
                  <a:gd name="T72" fmla="*/ 3261 w 4786"/>
                  <a:gd name="T73" fmla="*/ 8 h 345"/>
                  <a:gd name="T74" fmla="*/ 3322 w 4786"/>
                  <a:gd name="T75" fmla="*/ 36 h 345"/>
                  <a:gd name="T76" fmla="*/ 3353 w 4786"/>
                  <a:gd name="T77" fmla="*/ 167 h 345"/>
                  <a:gd name="T78" fmla="*/ 3295 w 4786"/>
                  <a:gd name="T79" fmla="*/ 216 h 345"/>
                  <a:gd name="T80" fmla="*/ 3198 w 4786"/>
                  <a:gd name="T81" fmla="*/ 248 h 345"/>
                  <a:gd name="T82" fmla="*/ 3209 w 4786"/>
                  <a:gd name="T83" fmla="*/ 161 h 345"/>
                  <a:gd name="T84" fmla="*/ 3237 w 4786"/>
                  <a:gd name="T85" fmla="*/ 146 h 345"/>
                  <a:gd name="T86" fmla="*/ 3235 w 4786"/>
                  <a:gd name="T87" fmla="*/ 116 h 345"/>
                  <a:gd name="T88" fmla="*/ 3192 w 4786"/>
                  <a:gd name="T89" fmla="*/ 161 h 345"/>
                  <a:gd name="T90" fmla="*/ 3563 w 4786"/>
                  <a:gd name="T91" fmla="*/ 148 h 345"/>
                  <a:gd name="T92" fmla="*/ 3552 w 4786"/>
                  <a:gd name="T93" fmla="*/ 152 h 345"/>
                  <a:gd name="T94" fmla="*/ 3935 w 4786"/>
                  <a:gd name="T95" fmla="*/ 7 h 345"/>
                  <a:gd name="T96" fmla="*/ 3995 w 4786"/>
                  <a:gd name="T97" fmla="*/ 30 h 345"/>
                  <a:gd name="T98" fmla="*/ 4042 w 4786"/>
                  <a:gd name="T99" fmla="*/ 162 h 345"/>
                  <a:gd name="T100" fmla="*/ 3978 w 4786"/>
                  <a:gd name="T101" fmla="*/ 214 h 345"/>
                  <a:gd name="T102" fmla="*/ 3877 w 4786"/>
                  <a:gd name="T103" fmla="*/ 250 h 345"/>
                  <a:gd name="T104" fmla="*/ 3871 w 4786"/>
                  <a:gd name="T105" fmla="*/ 161 h 345"/>
                  <a:gd name="T106" fmla="*/ 3915 w 4786"/>
                  <a:gd name="T107" fmla="*/ 148 h 345"/>
                  <a:gd name="T108" fmla="*/ 3915 w 4786"/>
                  <a:gd name="T109" fmla="*/ 117 h 345"/>
                  <a:gd name="T110" fmla="*/ 3871 w 4786"/>
                  <a:gd name="T111" fmla="*/ 161 h 345"/>
                  <a:gd name="T112" fmla="*/ 4319 w 4786"/>
                  <a:gd name="T113" fmla="*/ 199 h 345"/>
                  <a:gd name="T114" fmla="*/ 4314 w 4786"/>
                  <a:gd name="T115" fmla="*/ 150 h 345"/>
                  <a:gd name="T116" fmla="*/ 4220 w 4786"/>
                  <a:gd name="T117" fmla="*/ 202 h 345"/>
                  <a:gd name="T118" fmla="*/ 4207 w 4786"/>
                  <a:gd name="T119" fmla="*/ 216 h 345"/>
                  <a:gd name="T120" fmla="*/ 4576 w 4786"/>
                  <a:gd name="T121" fmla="*/ 314 h 345"/>
                  <a:gd name="T122" fmla="*/ 4621 w 4786"/>
                  <a:gd name="T123" fmla="*/ 130 h 34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4786"/>
                  <a:gd name="T187" fmla="*/ 0 h 345"/>
                  <a:gd name="T188" fmla="*/ 4786 w 4786"/>
                  <a:gd name="T189" fmla="*/ 345 h 34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4786" h="345">
                    <a:moveTo>
                      <a:pt x="69" y="340"/>
                    </a:moveTo>
                    <a:lnTo>
                      <a:pt x="69" y="111"/>
                    </a:lnTo>
                    <a:lnTo>
                      <a:pt x="0" y="114"/>
                    </a:lnTo>
                    <a:lnTo>
                      <a:pt x="0" y="4"/>
                    </a:lnTo>
                    <a:lnTo>
                      <a:pt x="256" y="4"/>
                    </a:lnTo>
                    <a:lnTo>
                      <a:pt x="256" y="114"/>
                    </a:lnTo>
                    <a:lnTo>
                      <a:pt x="189" y="111"/>
                    </a:lnTo>
                    <a:lnTo>
                      <a:pt x="189" y="340"/>
                    </a:lnTo>
                    <a:lnTo>
                      <a:pt x="69" y="340"/>
                    </a:lnTo>
                    <a:close/>
                    <a:moveTo>
                      <a:pt x="267" y="340"/>
                    </a:moveTo>
                    <a:lnTo>
                      <a:pt x="267" y="4"/>
                    </a:lnTo>
                    <a:lnTo>
                      <a:pt x="494" y="4"/>
                    </a:lnTo>
                    <a:lnTo>
                      <a:pt x="494" y="96"/>
                    </a:lnTo>
                    <a:lnTo>
                      <a:pt x="389" y="96"/>
                    </a:lnTo>
                    <a:lnTo>
                      <a:pt x="389" y="128"/>
                    </a:lnTo>
                    <a:lnTo>
                      <a:pt x="484" y="128"/>
                    </a:lnTo>
                    <a:lnTo>
                      <a:pt x="484" y="216"/>
                    </a:lnTo>
                    <a:lnTo>
                      <a:pt x="389" y="216"/>
                    </a:lnTo>
                    <a:lnTo>
                      <a:pt x="389" y="248"/>
                    </a:lnTo>
                    <a:lnTo>
                      <a:pt x="497" y="248"/>
                    </a:lnTo>
                    <a:lnTo>
                      <a:pt x="497" y="340"/>
                    </a:lnTo>
                    <a:lnTo>
                      <a:pt x="267" y="340"/>
                    </a:lnTo>
                    <a:close/>
                    <a:moveTo>
                      <a:pt x="523" y="340"/>
                    </a:moveTo>
                    <a:lnTo>
                      <a:pt x="523" y="4"/>
                    </a:lnTo>
                    <a:lnTo>
                      <a:pt x="675" y="4"/>
                    </a:lnTo>
                    <a:lnTo>
                      <a:pt x="680" y="5"/>
                    </a:lnTo>
                    <a:lnTo>
                      <a:pt x="685" y="5"/>
                    </a:lnTo>
                    <a:lnTo>
                      <a:pt x="689" y="5"/>
                    </a:lnTo>
                    <a:lnTo>
                      <a:pt x="693" y="5"/>
                    </a:lnTo>
                    <a:lnTo>
                      <a:pt x="697" y="6"/>
                    </a:lnTo>
                    <a:lnTo>
                      <a:pt x="700" y="6"/>
                    </a:lnTo>
                    <a:lnTo>
                      <a:pt x="704" y="6"/>
                    </a:lnTo>
                    <a:lnTo>
                      <a:pt x="708" y="7"/>
                    </a:lnTo>
                    <a:lnTo>
                      <a:pt x="711" y="8"/>
                    </a:lnTo>
                    <a:lnTo>
                      <a:pt x="715" y="9"/>
                    </a:lnTo>
                    <a:lnTo>
                      <a:pt x="718" y="9"/>
                    </a:lnTo>
                    <a:lnTo>
                      <a:pt x="721" y="9"/>
                    </a:lnTo>
                    <a:lnTo>
                      <a:pt x="724" y="10"/>
                    </a:lnTo>
                    <a:lnTo>
                      <a:pt x="727" y="11"/>
                    </a:lnTo>
                    <a:lnTo>
                      <a:pt x="730" y="12"/>
                    </a:lnTo>
                    <a:lnTo>
                      <a:pt x="733" y="13"/>
                    </a:lnTo>
                    <a:lnTo>
                      <a:pt x="737" y="14"/>
                    </a:lnTo>
                    <a:lnTo>
                      <a:pt x="739" y="15"/>
                    </a:lnTo>
                    <a:lnTo>
                      <a:pt x="742" y="16"/>
                    </a:lnTo>
                    <a:lnTo>
                      <a:pt x="745" y="17"/>
                    </a:lnTo>
                    <a:lnTo>
                      <a:pt x="748" y="19"/>
                    </a:lnTo>
                    <a:lnTo>
                      <a:pt x="751" y="21"/>
                    </a:lnTo>
                    <a:lnTo>
                      <a:pt x="754" y="22"/>
                    </a:lnTo>
                    <a:lnTo>
                      <a:pt x="756" y="24"/>
                    </a:lnTo>
                    <a:lnTo>
                      <a:pt x="765" y="30"/>
                    </a:lnTo>
                    <a:lnTo>
                      <a:pt x="773" y="36"/>
                    </a:lnTo>
                    <a:lnTo>
                      <a:pt x="780" y="43"/>
                    </a:lnTo>
                    <a:lnTo>
                      <a:pt x="786" y="49"/>
                    </a:lnTo>
                    <a:lnTo>
                      <a:pt x="792" y="57"/>
                    </a:lnTo>
                    <a:lnTo>
                      <a:pt x="797" y="65"/>
                    </a:lnTo>
                    <a:lnTo>
                      <a:pt x="801" y="73"/>
                    </a:lnTo>
                    <a:lnTo>
                      <a:pt x="805" y="82"/>
                    </a:lnTo>
                    <a:lnTo>
                      <a:pt x="807" y="91"/>
                    </a:lnTo>
                    <a:lnTo>
                      <a:pt x="809" y="101"/>
                    </a:lnTo>
                    <a:lnTo>
                      <a:pt x="810" y="111"/>
                    </a:lnTo>
                    <a:lnTo>
                      <a:pt x="810" y="121"/>
                    </a:lnTo>
                    <a:lnTo>
                      <a:pt x="810" y="127"/>
                    </a:lnTo>
                    <a:lnTo>
                      <a:pt x="810" y="133"/>
                    </a:lnTo>
                    <a:lnTo>
                      <a:pt x="810" y="138"/>
                    </a:lnTo>
                    <a:lnTo>
                      <a:pt x="808" y="144"/>
                    </a:lnTo>
                    <a:lnTo>
                      <a:pt x="807" y="149"/>
                    </a:lnTo>
                    <a:lnTo>
                      <a:pt x="806" y="154"/>
                    </a:lnTo>
                    <a:lnTo>
                      <a:pt x="803" y="159"/>
                    </a:lnTo>
                    <a:lnTo>
                      <a:pt x="801" y="164"/>
                    </a:lnTo>
                    <a:lnTo>
                      <a:pt x="799" y="169"/>
                    </a:lnTo>
                    <a:lnTo>
                      <a:pt x="797" y="173"/>
                    </a:lnTo>
                    <a:lnTo>
                      <a:pt x="794" y="178"/>
                    </a:lnTo>
                    <a:lnTo>
                      <a:pt x="790" y="182"/>
                    </a:lnTo>
                    <a:lnTo>
                      <a:pt x="789" y="184"/>
                    </a:lnTo>
                    <a:lnTo>
                      <a:pt x="786" y="187"/>
                    </a:lnTo>
                    <a:lnTo>
                      <a:pt x="784" y="189"/>
                    </a:lnTo>
                    <a:lnTo>
                      <a:pt x="781" y="191"/>
                    </a:lnTo>
                    <a:lnTo>
                      <a:pt x="778" y="194"/>
                    </a:lnTo>
                    <a:lnTo>
                      <a:pt x="773" y="196"/>
                    </a:lnTo>
                    <a:lnTo>
                      <a:pt x="769" y="198"/>
                    </a:lnTo>
                    <a:lnTo>
                      <a:pt x="765" y="201"/>
                    </a:lnTo>
                    <a:lnTo>
                      <a:pt x="760" y="202"/>
                    </a:lnTo>
                    <a:lnTo>
                      <a:pt x="756" y="204"/>
                    </a:lnTo>
                    <a:lnTo>
                      <a:pt x="751" y="206"/>
                    </a:lnTo>
                    <a:lnTo>
                      <a:pt x="745" y="208"/>
                    </a:lnTo>
                    <a:lnTo>
                      <a:pt x="745" y="211"/>
                    </a:lnTo>
                    <a:lnTo>
                      <a:pt x="747" y="212"/>
                    </a:lnTo>
                    <a:lnTo>
                      <a:pt x="750" y="213"/>
                    </a:lnTo>
                    <a:lnTo>
                      <a:pt x="751" y="214"/>
                    </a:lnTo>
                    <a:lnTo>
                      <a:pt x="753" y="216"/>
                    </a:lnTo>
                    <a:lnTo>
                      <a:pt x="754" y="217"/>
                    </a:lnTo>
                    <a:lnTo>
                      <a:pt x="756" y="219"/>
                    </a:lnTo>
                    <a:lnTo>
                      <a:pt x="758" y="220"/>
                    </a:lnTo>
                    <a:lnTo>
                      <a:pt x="758" y="221"/>
                    </a:lnTo>
                    <a:lnTo>
                      <a:pt x="760" y="223"/>
                    </a:lnTo>
                    <a:lnTo>
                      <a:pt x="761" y="224"/>
                    </a:lnTo>
                    <a:lnTo>
                      <a:pt x="762" y="225"/>
                    </a:lnTo>
                    <a:lnTo>
                      <a:pt x="762" y="227"/>
                    </a:lnTo>
                    <a:lnTo>
                      <a:pt x="839" y="340"/>
                    </a:lnTo>
                    <a:lnTo>
                      <a:pt x="698" y="340"/>
                    </a:lnTo>
                    <a:lnTo>
                      <a:pt x="648" y="242"/>
                    </a:lnTo>
                    <a:lnTo>
                      <a:pt x="648" y="240"/>
                    </a:lnTo>
                    <a:lnTo>
                      <a:pt x="648" y="238"/>
                    </a:lnTo>
                    <a:lnTo>
                      <a:pt x="647" y="238"/>
                    </a:lnTo>
                    <a:lnTo>
                      <a:pt x="647" y="237"/>
                    </a:lnTo>
                    <a:lnTo>
                      <a:pt x="646" y="236"/>
                    </a:lnTo>
                    <a:lnTo>
                      <a:pt x="646" y="235"/>
                    </a:lnTo>
                    <a:lnTo>
                      <a:pt x="646" y="234"/>
                    </a:lnTo>
                    <a:lnTo>
                      <a:pt x="645" y="233"/>
                    </a:lnTo>
                    <a:lnTo>
                      <a:pt x="645" y="232"/>
                    </a:lnTo>
                    <a:lnTo>
                      <a:pt x="644" y="232"/>
                    </a:lnTo>
                    <a:lnTo>
                      <a:pt x="643" y="232"/>
                    </a:lnTo>
                    <a:lnTo>
                      <a:pt x="643" y="340"/>
                    </a:lnTo>
                    <a:lnTo>
                      <a:pt x="523" y="340"/>
                    </a:lnTo>
                    <a:close/>
                    <a:moveTo>
                      <a:pt x="643" y="153"/>
                    </a:moveTo>
                    <a:lnTo>
                      <a:pt x="659" y="153"/>
                    </a:lnTo>
                    <a:lnTo>
                      <a:pt x="662" y="152"/>
                    </a:lnTo>
                    <a:lnTo>
                      <a:pt x="664" y="152"/>
                    </a:lnTo>
                    <a:lnTo>
                      <a:pt x="666" y="152"/>
                    </a:lnTo>
                    <a:lnTo>
                      <a:pt x="669" y="152"/>
                    </a:lnTo>
                    <a:lnTo>
                      <a:pt x="671" y="152"/>
                    </a:lnTo>
                    <a:lnTo>
                      <a:pt x="672" y="151"/>
                    </a:lnTo>
                    <a:lnTo>
                      <a:pt x="674" y="150"/>
                    </a:lnTo>
                    <a:lnTo>
                      <a:pt x="676" y="150"/>
                    </a:lnTo>
                    <a:lnTo>
                      <a:pt x="678" y="149"/>
                    </a:lnTo>
                    <a:lnTo>
                      <a:pt x="680" y="148"/>
                    </a:lnTo>
                    <a:lnTo>
                      <a:pt x="681" y="147"/>
                    </a:lnTo>
                    <a:lnTo>
                      <a:pt x="683" y="146"/>
                    </a:lnTo>
                    <a:lnTo>
                      <a:pt x="684" y="144"/>
                    </a:lnTo>
                    <a:lnTo>
                      <a:pt x="685" y="143"/>
                    </a:lnTo>
                    <a:lnTo>
                      <a:pt x="687" y="142"/>
                    </a:lnTo>
                    <a:lnTo>
                      <a:pt x="687" y="140"/>
                    </a:lnTo>
                    <a:lnTo>
                      <a:pt x="689" y="138"/>
                    </a:lnTo>
                    <a:lnTo>
                      <a:pt x="689" y="137"/>
                    </a:lnTo>
                    <a:lnTo>
                      <a:pt x="690" y="135"/>
                    </a:lnTo>
                    <a:lnTo>
                      <a:pt x="691" y="134"/>
                    </a:lnTo>
                    <a:lnTo>
                      <a:pt x="691" y="132"/>
                    </a:lnTo>
                    <a:lnTo>
                      <a:pt x="691" y="130"/>
                    </a:lnTo>
                    <a:lnTo>
                      <a:pt x="691" y="128"/>
                    </a:lnTo>
                    <a:lnTo>
                      <a:pt x="691" y="126"/>
                    </a:lnTo>
                    <a:lnTo>
                      <a:pt x="691" y="124"/>
                    </a:lnTo>
                    <a:lnTo>
                      <a:pt x="691" y="122"/>
                    </a:lnTo>
                    <a:lnTo>
                      <a:pt x="691" y="120"/>
                    </a:lnTo>
                    <a:lnTo>
                      <a:pt x="691" y="118"/>
                    </a:lnTo>
                    <a:lnTo>
                      <a:pt x="690" y="116"/>
                    </a:lnTo>
                    <a:lnTo>
                      <a:pt x="689" y="115"/>
                    </a:lnTo>
                    <a:lnTo>
                      <a:pt x="689" y="113"/>
                    </a:lnTo>
                    <a:lnTo>
                      <a:pt x="688" y="111"/>
                    </a:lnTo>
                    <a:lnTo>
                      <a:pt x="687" y="109"/>
                    </a:lnTo>
                    <a:lnTo>
                      <a:pt x="686" y="108"/>
                    </a:lnTo>
                    <a:lnTo>
                      <a:pt x="685" y="107"/>
                    </a:lnTo>
                    <a:lnTo>
                      <a:pt x="683" y="105"/>
                    </a:lnTo>
                    <a:lnTo>
                      <a:pt x="682" y="104"/>
                    </a:lnTo>
                    <a:lnTo>
                      <a:pt x="681" y="103"/>
                    </a:lnTo>
                    <a:lnTo>
                      <a:pt x="679" y="101"/>
                    </a:lnTo>
                    <a:lnTo>
                      <a:pt x="678" y="101"/>
                    </a:lnTo>
                    <a:lnTo>
                      <a:pt x="676" y="100"/>
                    </a:lnTo>
                    <a:lnTo>
                      <a:pt x="674" y="99"/>
                    </a:lnTo>
                    <a:lnTo>
                      <a:pt x="673" y="99"/>
                    </a:lnTo>
                    <a:lnTo>
                      <a:pt x="672" y="98"/>
                    </a:lnTo>
                    <a:lnTo>
                      <a:pt x="670" y="97"/>
                    </a:lnTo>
                    <a:lnTo>
                      <a:pt x="668" y="97"/>
                    </a:lnTo>
                    <a:lnTo>
                      <a:pt x="665" y="97"/>
                    </a:lnTo>
                    <a:lnTo>
                      <a:pt x="663" y="96"/>
                    </a:lnTo>
                    <a:lnTo>
                      <a:pt x="643" y="96"/>
                    </a:lnTo>
                    <a:lnTo>
                      <a:pt x="643" y="153"/>
                    </a:lnTo>
                    <a:close/>
                    <a:moveTo>
                      <a:pt x="842" y="340"/>
                    </a:moveTo>
                    <a:lnTo>
                      <a:pt x="898" y="4"/>
                    </a:lnTo>
                    <a:lnTo>
                      <a:pt x="1023" y="4"/>
                    </a:lnTo>
                    <a:lnTo>
                      <a:pt x="1062" y="142"/>
                    </a:lnTo>
                    <a:lnTo>
                      <a:pt x="1063" y="144"/>
                    </a:lnTo>
                    <a:lnTo>
                      <a:pt x="1064" y="146"/>
                    </a:lnTo>
                    <a:lnTo>
                      <a:pt x="1064" y="148"/>
                    </a:lnTo>
                    <a:lnTo>
                      <a:pt x="1065" y="152"/>
                    </a:lnTo>
                    <a:lnTo>
                      <a:pt x="1066" y="154"/>
                    </a:lnTo>
                    <a:lnTo>
                      <a:pt x="1066" y="158"/>
                    </a:lnTo>
                    <a:lnTo>
                      <a:pt x="1067" y="161"/>
                    </a:lnTo>
                    <a:lnTo>
                      <a:pt x="1068" y="165"/>
                    </a:lnTo>
                    <a:lnTo>
                      <a:pt x="1068" y="168"/>
                    </a:lnTo>
                    <a:lnTo>
                      <a:pt x="1069" y="172"/>
                    </a:lnTo>
                    <a:lnTo>
                      <a:pt x="1070" y="176"/>
                    </a:lnTo>
                    <a:lnTo>
                      <a:pt x="1070" y="181"/>
                    </a:lnTo>
                    <a:lnTo>
                      <a:pt x="1073" y="181"/>
                    </a:lnTo>
                    <a:lnTo>
                      <a:pt x="1073" y="177"/>
                    </a:lnTo>
                    <a:lnTo>
                      <a:pt x="1074" y="173"/>
                    </a:lnTo>
                    <a:lnTo>
                      <a:pt x="1074" y="169"/>
                    </a:lnTo>
                    <a:lnTo>
                      <a:pt x="1075" y="166"/>
                    </a:lnTo>
                    <a:lnTo>
                      <a:pt x="1075" y="163"/>
                    </a:lnTo>
                    <a:lnTo>
                      <a:pt x="1075" y="159"/>
                    </a:lnTo>
                    <a:lnTo>
                      <a:pt x="1076" y="156"/>
                    </a:lnTo>
                    <a:lnTo>
                      <a:pt x="1077" y="153"/>
                    </a:lnTo>
                    <a:lnTo>
                      <a:pt x="1077" y="150"/>
                    </a:lnTo>
                    <a:lnTo>
                      <a:pt x="1078" y="147"/>
                    </a:lnTo>
                    <a:lnTo>
                      <a:pt x="1079" y="144"/>
                    </a:lnTo>
                    <a:lnTo>
                      <a:pt x="1079" y="142"/>
                    </a:lnTo>
                    <a:lnTo>
                      <a:pt x="1119" y="4"/>
                    </a:lnTo>
                    <a:lnTo>
                      <a:pt x="1243" y="4"/>
                    </a:lnTo>
                    <a:lnTo>
                      <a:pt x="1299" y="340"/>
                    </a:lnTo>
                    <a:lnTo>
                      <a:pt x="1181" y="340"/>
                    </a:lnTo>
                    <a:lnTo>
                      <a:pt x="1165" y="189"/>
                    </a:lnTo>
                    <a:lnTo>
                      <a:pt x="1165" y="187"/>
                    </a:lnTo>
                    <a:lnTo>
                      <a:pt x="1165" y="184"/>
                    </a:lnTo>
                    <a:lnTo>
                      <a:pt x="1165" y="181"/>
                    </a:lnTo>
                    <a:lnTo>
                      <a:pt x="1165" y="179"/>
                    </a:lnTo>
                    <a:lnTo>
                      <a:pt x="1165" y="176"/>
                    </a:lnTo>
                    <a:lnTo>
                      <a:pt x="1165" y="174"/>
                    </a:lnTo>
                    <a:lnTo>
                      <a:pt x="1165" y="170"/>
                    </a:lnTo>
                    <a:lnTo>
                      <a:pt x="1164" y="167"/>
                    </a:lnTo>
                    <a:lnTo>
                      <a:pt x="1164" y="165"/>
                    </a:lnTo>
                    <a:lnTo>
                      <a:pt x="1164" y="161"/>
                    </a:lnTo>
                    <a:lnTo>
                      <a:pt x="1164" y="159"/>
                    </a:lnTo>
                    <a:lnTo>
                      <a:pt x="1163" y="156"/>
                    </a:lnTo>
                    <a:lnTo>
                      <a:pt x="1161" y="156"/>
                    </a:lnTo>
                    <a:lnTo>
                      <a:pt x="1161" y="159"/>
                    </a:lnTo>
                    <a:lnTo>
                      <a:pt x="1161" y="162"/>
                    </a:lnTo>
                    <a:lnTo>
                      <a:pt x="1160" y="165"/>
                    </a:lnTo>
                    <a:lnTo>
                      <a:pt x="1159" y="168"/>
                    </a:lnTo>
                    <a:lnTo>
                      <a:pt x="1159" y="171"/>
                    </a:lnTo>
                    <a:lnTo>
                      <a:pt x="1158" y="174"/>
                    </a:lnTo>
                    <a:lnTo>
                      <a:pt x="1158" y="176"/>
                    </a:lnTo>
                    <a:lnTo>
                      <a:pt x="1157" y="178"/>
                    </a:lnTo>
                    <a:lnTo>
                      <a:pt x="1157" y="180"/>
                    </a:lnTo>
                    <a:lnTo>
                      <a:pt x="1157" y="182"/>
                    </a:lnTo>
                    <a:lnTo>
                      <a:pt x="1157" y="183"/>
                    </a:lnTo>
                    <a:lnTo>
                      <a:pt x="1156" y="184"/>
                    </a:lnTo>
                    <a:lnTo>
                      <a:pt x="1105" y="340"/>
                    </a:lnTo>
                    <a:lnTo>
                      <a:pt x="1034" y="340"/>
                    </a:lnTo>
                    <a:lnTo>
                      <a:pt x="988" y="193"/>
                    </a:lnTo>
                    <a:lnTo>
                      <a:pt x="988" y="190"/>
                    </a:lnTo>
                    <a:lnTo>
                      <a:pt x="987" y="188"/>
                    </a:lnTo>
                    <a:lnTo>
                      <a:pt x="987" y="185"/>
                    </a:lnTo>
                    <a:lnTo>
                      <a:pt x="987" y="182"/>
                    </a:lnTo>
                    <a:lnTo>
                      <a:pt x="986" y="180"/>
                    </a:lnTo>
                    <a:lnTo>
                      <a:pt x="985" y="177"/>
                    </a:lnTo>
                    <a:lnTo>
                      <a:pt x="984" y="174"/>
                    </a:lnTo>
                    <a:lnTo>
                      <a:pt x="984" y="170"/>
                    </a:lnTo>
                    <a:lnTo>
                      <a:pt x="984" y="167"/>
                    </a:lnTo>
                    <a:lnTo>
                      <a:pt x="984" y="163"/>
                    </a:lnTo>
                    <a:lnTo>
                      <a:pt x="983" y="159"/>
                    </a:lnTo>
                    <a:lnTo>
                      <a:pt x="982" y="156"/>
                    </a:lnTo>
                    <a:lnTo>
                      <a:pt x="978" y="156"/>
                    </a:lnTo>
                    <a:lnTo>
                      <a:pt x="978" y="159"/>
                    </a:lnTo>
                    <a:lnTo>
                      <a:pt x="978" y="162"/>
                    </a:lnTo>
                    <a:lnTo>
                      <a:pt x="978" y="165"/>
                    </a:lnTo>
                    <a:lnTo>
                      <a:pt x="978" y="167"/>
                    </a:lnTo>
                    <a:lnTo>
                      <a:pt x="978" y="169"/>
                    </a:lnTo>
                    <a:lnTo>
                      <a:pt x="978" y="172"/>
                    </a:lnTo>
                    <a:lnTo>
                      <a:pt x="978" y="174"/>
                    </a:lnTo>
                    <a:lnTo>
                      <a:pt x="978" y="176"/>
                    </a:lnTo>
                    <a:lnTo>
                      <a:pt x="978" y="178"/>
                    </a:lnTo>
                    <a:lnTo>
                      <a:pt x="978" y="180"/>
                    </a:lnTo>
                    <a:lnTo>
                      <a:pt x="978" y="181"/>
                    </a:lnTo>
                    <a:lnTo>
                      <a:pt x="978" y="182"/>
                    </a:lnTo>
                    <a:lnTo>
                      <a:pt x="961" y="340"/>
                    </a:lnTo>
                    <a:lnTo>
                      <a:pt x="842" y="340"/>
                    </a:lnTo>
                    <a:close/>
                    <a:moveTo>
                      <a:pt x="1499" y="0"/>
                    </a:moveTo>
                    <a:lnTo>
                      <a:pt x="1513" y="0"/>
                    </a:lnTo>
                    <a:lnTo>
                      <a:pt x="1526" y="1"/>
                    </a:lnTo>
                    <a:lnTo>
                      <a:pt x="1539" y="3"/>
                    </a:lnTo>
                    <a:lnTo>
                      <a:pt x="1551" y="6"/>
                    </a:lnTo>
                    <a:lnTo>
                      <a:pt x="1563" y="9"/>
                    </a:lnTo>
                    <a:lnTo>
                      <a:pt x="1575" y="12"/>
                    </a:lnTo>
                    <a:lnTo>
                      <a:pt x="1586" y="17"/>
                    </a:lnTo>
                    <a:lnTo>
                      <a:pt x="1596" y="22"/>
                    </a:lnTo>
                    <a:lnTo>
                      <a:pt x="1606" y="28"/>
                    </a:lnTo>
                    <a:lnTo>
                      <a:pt x="1616" y="34"/>
                    </a:lnTo>
                    <a:lnTo>
                      <a:pt x="1625" y="41"/>
                    </a:lnTo>
                    <a:lnTo>
                      <a:pt x="1633" y="49"/>
                    </a:lnTo>
                    <a:lnTo>
                      <a:pt x="1642" y="58"/>
                    </a:lnTo>
                    <a:lnTo>
                      <a:pt x="1649" y="66"/>
                    </a:lnTo>
                    <a:lnTo>
                      <a:pt x="1656" y="75"/>
                    </a:lnTo>
                    <a:lnTo>
                      <a:pt x="1661" y="85"/>
                    </a:lnTo>
                    <a:lnTo>
                      <a:pt x="1667" y="94"/>
                    </a:lnTo>
                    <a:lnTo>
                      <a:pt x="1671" y="105"/>
                    </a:lnTo>
                    <a:lnTo>
                      <a:pt x="1675" y="116"/>
                    </a:lnTo>
                    <a:lnTo>
                      <a:pt x="1678" y="126"/>
                    </a:lnTo>
                    <a:lnTo>
                      <a:pt x="1680" y="137"/>
                    </a:lnTo>
                    <a:lnTo>
                      <a:pt x="1682" y="148"/>
                    </a:lnTo>
                    <a:lnTo>
                      <a:pt x="1683" y="160"/>
                    </a:lnTo>
                    <a:lnTo>
                      <a:pt x="1683" y="172"/>
                    </a:lnTo>
                    <a:lnTo>
                      <a:pt x="1683" y="180"/>
                    </a:lnTo>
                    <a:lnTo>
                      <a:pt x="1683" y="187"/>
                    </a:lnTo>
                    <a:lnTo>
                      <a:pt x="1683" y="195"/>
                    </a:lnTo>
                    <a:lnTo>
                      <a:pt x="1681" y="202"/>
                    </a:lnTo>
                    <a:lnTo>
                      <a:pt x="1680" y="209"/>
                    </a:lnTo>
                    <a:lnTo>
                      <a:pt x="1678" y="216"/>
                    </a:lnTo>
                    <a:lnTo>
                      <a:pt x="1676" y="223"/>
                    </a:lnTo>
                    <a:lnTo>
                      <a:pt x="1674" y="229"/>
                    </a:lnTo>
                    <a:lnTo>
                      <a:pt x="1672" y="236"/>
                    </a:lnTo>
                    <a:lnTo>
                      <a:pt x="1670" y="243"/>
                    </a:lnTo>
                    <a:lnTo>
                      <a:pt x="1666" y="249"/>
                    </a:lnTo>
                    <a:lnTo>
                      <a:pt x="1663" y="256"/>
                    </a:lnTo>
                    <a:lnTo>
                      <a:pt x="1658" y="264"/>
                    </a:lnTo>
                    <a:lnTo>
                      <a:pt x="1652" y="272"/>
                    </a:lnTo>
                    <a:lnTo>
                      <a:pt x="1647" y="279"/>
                    </a:lnTo>
                    <a:lnTo>
                      <a:pt x="1641" y="287"/>
                    </a:lnTo>
                    <a:lnTo>
                      <a:pt x="1635" y="293"/>
                    </a:lnTo>
                    <a:lnTo>
                      <a:pt x="1628" y="300"/>
                    </a:lnTo>
                    <a:lnTo>
                      <a:pt x="1621" y="305"/>
                    </a:lnTo>
                    <a:lnTo>
                      <a:pt x="1614" y="311"/>
                    </a:lnTo>
                    <a:lnTo>
                      <a:pt x="1606" y="316"/>
                    </a:lnTo>
                    <a:lnTo>
                      <a:pt x="1598" y="320"/>
                    </a:lnTo>
                    <a:lnTo>
                      <a:pt x="1589" y="325"/>
                    </a:lnTo>
                    <a:lnTo>
                      <a:pt x="1580" y="329"/>
                    </a:lnTo>
                    <a:lnTo>
                      <a:pt x="1574" y="331"/>
                    </a:lnTo>
                    <a:lnTo>
                      <a:pt x="1567" y="334"/>
                    </a:lnTo>
                    <a:lnTo>
                      <a:pt x="1560" y="336"/>
                    </a:lnTo>
                    <a:lnTo>
                      <a:pt x="1553" y="338"/>
                    </a:lnTo>
                    <a:lnTo>
                      <a:pt x="1546" y="339"/>
                    </a:lnTo>
                    <a:lnTo>
                      <a:pt x="1539" y="341"/>
                    </a:lnTo>
                    <a:lnTo>
                      <a:pt x="1532" y="342"/>
                    </a:lnTo>
                    <a:lnTo>
                      <a:pt x="1524" y="343"/>
                    </a:lnTo>
                    <a:lnTo>
                      <a:pt x="1517" y="343"/>
                    </a:lnTo>
                    <a:lnTo>
                      <a:pt x="1510" y="344"/>
                    </a:lnTo>
                    <a:lnTo>
                      <a:pt x="1502" y="344"/>
                    </a:lnTo>
                    <a:lnTo>
                      <a:pt x="1494" y="345"/>
                    </a:lnTo>
                    <a:lnTo>
                      <a:pt x="1481" y="344"/>
                    </a:lnTo>
                    <a:lnTo>
                      <a:pt x="1469" y="343"/>
                    </a:lnTo>
                    <a:lnTo>
                      <a:pt x="1456" y="341"/>
                    </a:lnTo>
                    <a:lnTo>
                      <a:pt x="1444" y="339"/>
                    </a:lnTo>
                    <a:lnTo>
                      <a:pt x="1433" y="337"/>
                    </a:lnTo>
                    <a:lnTo>
                      <a:pt x="1422" y="332"/>
                    </a:lnTo>
                    <a:lnTo>
                      <a:pt x="1411" y="328"/>
                    </a:lnTo>
                    <a:lnTo>
                      <a:pt x="1400" y="324"/>
                    </a:lnTo>
                    <a:lnTo>
                      <a:pt x="1391" y="318"/>
                    </a:lnTo>
                    <a:lnTo>
                      <a:pt x="1381" y="312"/>
                    </a:lnTo>
                    <a:lnTo>
                      <a:pt x="1372" y="305"/>
                    </a:lnTo>
                    <a:lnTo>
                      <a:pt x="1364" y="298"/>
                    </a:lnTo>
                    <a:lnTo>
                      <a:pt x="1355" y="289"/>
                    </a:lnTo>
                    <a:lnTo>
                      <a:pt x="1348" y="280"/>
                    </a:lnTo>
                    <a:lnTo>
                      <a:pt x="1341" y="270"/>
                    </a:lnTo>
                    <a:lnTo>
                      <a:pt x="1335" y="261"/>
                    </a:lnTo>
                    <a:lnTo>
                      <a:pt x="1329" y="251"/>
                    </a:lnTo>
                    <a:lnTo>
                      <a:pt x="1325" y="240"/>
                    </a:lnTo>
                    <a:lnTo>
                      <a:pt x="1321" y="229"/>
                    </a:lnTo>
                    <a:lnTo>
                      <a:pt x="1317" y="218"/>
                    </a:lnTo>
                    <a:lnTo>
                      <a:pt x="1314" y="206"/>
                    </a:lnTo>
                    <a:lnTo>
                      <a:pt x="1313" y="194"/>
                    </a:lnTo>
                    <a:lnTo>
                      <a:pt x="1312" y="182"/>
                    </a:lnTo>
                    <a:lnTo>
                      <a:pt x="1311" y="169"/>
                    </a:lnTo>
                    <a:lnTo>
                      <a:pt x="1312" y="162"/>
                    </a:lnTo>
                    <a:lnTo>
                      <a:pt x="1312" y="154"/>
                    </a:lnTo>
                    <a:lnTo>
                      <a:pt x="1313" y="147"/>
                    </a:lnTo>
                    <a:lnTo>
                      <a:pt x="1314" y="139"/>
                    </a:lnTo>
                    <a:lnTo>
                      <a:pt x="1316" y="133"/>
                    </a:lnTo>
                    <a:lnTo>
                      <a:pt x="1317" y="126"/>
                    </a:lnTo>
                    <a:lnTo>
                      <a:pt x="1319" y="120"/>
                    </a:lnTo>
                    <a:lnTo>
                      <a:pt x="1322" y="112"/>
                    </a:lnTo>
                    <a:lnTo>
                      <a:pt x="1325" y="106"/>
                    </a:lnTo>
                    <a:lnTo>
                      <a:pt x="1327" y="99"/>
                    </a:lnTo>
                    <a:lnTo>
                      <a:pt x="1331" y="92"/>
                    </a:lnTo>
                    <a:lnTo>
                      <a:pt x="1334" y="86"/>
                    </a:lnTo>
                    <a:lnTo>
                      <a:pt x="1343" y="73"/>
                    </a:lnTo>
                    <a:lnTo>
                      <a:pt x="1353" y="60"/>
                    </a:lnTo>
                    <a:lnTo>
                      <a:pt x="1364" y="49"/>
                    </a:lnTo>
                    <a:lnTo>
                      <a:pt x="1374" y="39"/>
                    </a:lnTo>
                    <a:lnTo>
                      <a:pt x="1387" y="30"/>
                    </a:lnTo>
                    <a:lnTo>
                      <a:pt x="1400" y="22"/>
                    </a:lnTo>
                    <a:lnTo>
                      <a:pt x="1414" y="15"/>
                    </a:lnTo>
                    <a:lnTo>
                      <a:pt x="1429" y="10"/>
                    </a:lnTo>
                    <a:lnTo>
                      <a:pt x="1445" y="6"/>
                    </a:lnTo>
                    <a:lnTo>
                      <a:pt x="1463" y="2"/>
                    </a:lnTo>
                    <a:lnTo>
                      <a:pt x="1480" y="1"/>
                    </a:lnTo>
                    <a:lnTo>
                      <a:pt x="1499" y="0"/>
                    </a:lnTo>
                    <a:close/>
                    <a:moveTo>
                      <a:pt x="1498" y="107"/>
                    </a:moveTo>
                    <a:lnTo>
                      <a:pt x="1493" y="108"/>
                    </a:lnTo>
                    <a:lnTo>
                      <a:pt x="1489" y="108"/>
                    </a:lnTo>
                    <a:lnTo>
                      <a:pt x="1484" y="109"/>
                    </a:lnTo>
                    <a:lnTo>
                      <a:pt x="1480" y="110"/>
                    </a:lnTo>
                    <a:lnTo>
                      <a:pt x="1476" y="111"/>
                    </a:lnTo>
                    <a:lnTo>
                      <a:pt x="1471" y="113"/>
                    </a:lnTo>
                    <a:lnTo>
                      <a:pt x="1467" y="115"/>
                    </a:lnTo>
                    <a:lnTo>
                      <a:pt x="1464" y="118"/>
                    </a:lnTo>
                    <a:lnTo>
                      <a:pt x="1461" y="120"/>
                    </a:lnTo>
                    <a:lnTo>
                      <a:pt x="1457" y="122"/>
                    </a:lnTo>
                    <a:lnTo>
                      <a:pt x="1454" y="126"/>
                    </a:lnTo>
                    <a:lnTo>
                      <a:pt x="1450" y="129"/>
                    </a:lnTo>
                    <a:lnTo>
                      <a:pt x="1448" y="132"/>
                    </a:lnTo>
                    <a:lnTo>
                      <a:pt x="1446" y="134"/>
                    </a:lnTo>
                    <a:lnTo>
                      <a:pt x="1444" y="137"/>
                    </a:lnTo>
                    <a:lnTo>
                      <a:pt x="1443" y="141"/>
                    </a:lnTo>
                    <a:lnTo>
                      <a:pt x="1441" y="144"/>
                    </a:lnTo>
                    <a:lnTo>
                      <a:pt x="1439" y="148"/>
                    </a:lnTo>
                    <a:lnTo>
                      <a:pt x="1439" y="151"/>
                    </a:lnTo>
                    <a:lnTo>
                      <a:pt x="1437" y="155"/>
                    </a:lnTo>
                    <a:lnTo>
                      <a:pt x="1437" y="159"/>
                    </a:lnTo>
                    <a:lnTo>
                      <a:pt x="1436" y="163"/>
                    </a:lnTo>
                    <a:lnTo>
                      <a:pt x="1436" y="167"/>
                    </a:lnTo>
                    <a:lnTo>
                      <a:pt x="1435" y="171"/>
                    </a:lnTo>
                    <a:lnTo>
                      <a:pt x="1436" y="176"/>
                    </a:lnTo>
                    <a:lnTo>
                      <a:pt x="1436" y="180"/>
                    </a:lnTo>
                    <a:lnTo>
                      <a:pt x="1437" y="185"/>
                    </a:lnTo>
                    <a:lnTo>
                      <a:pt x="1438" y="190"/>
                    </a:lnTo>
                    <a:lnTo>
                      <a:pt x="1439" y="194"/>
                    </a:lnTo>
                    <a:lnTo>
                      <a:pt x="1440" y="198"/>
                    </a:lnTo>
                    <a:lnTo>
                      <a:pt x="1442" y="202"/>
                    </a:lnTo>
                    <a:lnTo>
                      <a:pt x="1444" y="206"/>
                    </a:lnTo>
                    <a:lnTo>
                      <a:pt x="1446" y="210"/>
                    </a:lnTo>
                    <a:lnTo>
                      <a:pt x="1449" y="213"/>
                    </a:lnTo>
                    <a:lnTo>
                      <a:pt x="1452" y="217"/>
                    </a:lnTo>
                    <a:lnTo>
                      <a:pt x="1454" y="220"/>
                    </a:lnTo>
                    <a:lnTo>
                      <a:pt x="1458" y="223"/>
                    </a:lnTo>
                    <a:lnTo>
                      <a:pt x="1461" y="225"/>
                    </a:lnTo>
                    <a:lnTo>
                      <a:pt x="1464" y="227"/>
                    </a:lnTo>
                    <a:lnTo>
                      <a:pt x="1467" y="229"/>
                    </a:lnTo>
                    <a:lnTo>
                      <a:pt x="1471" y="231"/>
                    </a:lnTo>
                    <a:lnTo>
                      <a:pt x="1474" y="232"/>
                    </a:lnTo>
                    <a:lnTo>
                      <a:pt x="1478" y="234"/>
                    </a:lnTo>
                    <a:lnTo>
                      <a:pt x="1482" y="235"/>
                    </a:lnTo>
                    <a:lnTo>
                      <a:pt x="1486" y="236"/>
                    </a:lnTo>
                    <a:lnTo>
                      <a:pt x="1490" y="236"/>
                    </a:lnTo>
                    <a:lnTo>
                      <a:pt x="1494" y="236"/>
                    </a:lnTo>
                    <a:lnTo>
                      <a:pt x="1498" y="237"/>
                    </a:lnTo>
                    <a:lnTo>
                      <a:pt x="1504" y="236"/>
                    </a:lnTo>
                    <a:lnTo>
                      <a:pt x="1508" y="236"/>
                    </a:lnTo>
                    <a:lnTo>
                      <a:pt x="1512" y="236"/>
                    </a:lnTo>
                    <a:lnTo>
                      <a:pt x="1517" y="234"/>
                    </a:lnTo>
                    <a:lnTo>
                      <a:pt x="1521" y="233"/>
                    </a:lnTo>
                    <a:lnTo>
                      <a:pt x="1525" y="232"/>
                    </a:lnTo>
                    <a:lnTo>
                      <a:pt x="1529" y="229"/>
                    </a:lnTo>
                    <a:lnTo>
                      <a:pt x="1532" y="227"/>
                    </a:lnTo>
                    <a:lnTo>
                      <a:pt x="1536" y="225"/>
                    </a:lnTo>
                    <a:lnTo>
                      <a:pt x="1539" y="223"/>
                    </a:lnTo>
                    <a:lnTo>
                      <a:pt x="1542" y="219"/>
                    </a:lnTo>
                    <a:lnTo>
                      <a:pt x="1545" y="217"/>
                    </a:lnTo>
                    <a:lnTo>
                      <a:pt x="1547" y="213"/>
                    </a:lnTo>
                    <a:lnTo>
                      <a:pt x="1549" y="210"/>
                    </a:lnTo>
                    <a:lnTo>
                      <a:pt x="1551" y="207"/>
                    </a:lnTo>
                    <a:lnTo>
                      <a:pt x="1553" y="204"/>
                    </a:lnTo>
                    <a:lnTo>
                      <a:pt x="1555" y="201"/>
                    </a:lnTo>
                    <a:lnTo>
                      <a:pt x="1556" y="197"/>
                    </a:lnTo>
                    <a:lnTo>
                      <a:pt x="1558" y="193"/>
                    </a:lnTo>
                    <a:lnTo>
                      <a:pt x="1558" y="189"/>
                    </a:lnTo>
                    <a:lnTo>
                      <a:pt x="1559" y="186"/>
                    </a:lnTo>
                    <a:lnTo>
                      <a:pt x="1560" y="182"/>
                    </a:lnTo>
                    <a:lnTo>
                      <a:pt x="1560" y="178"/>
                    </a:lnTo>
                    <a:lnTo>
                      <a:pt x="1560" y="174"/>
                    </a:lnTo>
                    <a:lnTo>
                      <a:pt x="1560" y="168"/>
                    </a:lnTo>
                    <a:lnTo>
                      <a:pt x="1560" y="163"/>
                    </a:lnTo>
                    <a:lnTo>
                      <a:pt x="1559" y="159"/>
                    </a:lnTo>
                    <a:lnTo>
                      <a:pt x="1558" y="154"/>
                    </a:lnTo>
                    <a:lnTo>
                      <a:pt x="1557" y="150"/>
                    </a:lnTo>
                    <a:lnTo>
                      <a:pt x="1555" y="146"/>
                    </a:lnTo>
                    <a:lnTo>
                      <a:pt x="1554" y="143"/>
                    </a:lnTo>
                    <a:lnTo>
                      <a:pt x="1553" y="139"/>
                    </a:lnTo>
                    <a:lnTo>
                      <a:pt x="1551" y="135"/>
                    </a:lnTo>
                    <a:lnTo>
                      <a:pt x="1548" y="133"/>
                    </a:lnTo>
                    <a:lnTo>
                      <a:pt x="1546" y="129"/>
                    </a:lnTo>
                    <a:lnTo>
                      <a:pt x="1542" y="126"/>
                    </a:lnTo>
                    <a:lnTo>
                      <a:pt x="1540" y="123"/>
                    </a:lnTo>
                    <a:lnTo>
                      <a:pt x="1537" y="121"/>
                    </a:lnTo>
                    <a:lnTo>
                      <a:pt x="1534" y="118"/>
                    </a:lnTo>
                    <a:lnTo>
                      <a:pt x="1530" y="116"/>
                    </a:lnTo>
                    <a:lnTo>
                      <a:pt x="1527" y="114"/>
                    </a:lnTo>
                    <a:lnTo>
                      <a:pt x="1523" y="113"/>
                    </a:lnTo>
                    <a:lnTo>
                      <a:pt x="1519" y="111"/>
                    </a:lnTo>
                    <a:lnTo>
                      <a:pt x="1515" y="110"/>
                    </a:lnTo>
                    <a:lnTo>
                      <a:pt x="1511" y="109"/>
                    </a:lnTo>
                    <a:lnTo>
                      <a:pt x="1507" y="109"/>
                    </a:lnTo>
                    <a:lnTo>
                      <a:pt x="1503" y="108"/>
                    </a:lnTo>
                    <a:lnTo>
                      <a:pt x="1498" y="107"/>
                    </a:lnTo>
                    <a:close/>
                    <a:moveTo>
                      <a:pt x="1709" y="340"/>
                    </a:moveTo>
                    <a:lnTo>
                      <a:pt x="1709" y="4"/>
                    </a:lnTo>
                    <a:lnTo>
                      <a:pt x="1937" y="4"/>
                    </a:lnTo>
                    <a:lnTo>
                      <a:pt x="1937" y="96"/>
                    </a:lnTo>
                    <a:lnTo>
                      <a:pt x="1832" y="96"/>
                    </a:lnTo>
                    <a:lnTo>
                      <a:pt x="1832" y="128"/>
                    </a:lnTo>
                    <a:lnTo>
                      <a:pt x="1927" y="128"/>
                    </a:lnTo>
                    <a:lnTo>
                      <a:pt x="1927" y="216"/>
                    </a:lnTo>
                    <a:lnTo>
                      <a:pt x="1832" y="216"/>
                    </a:lnTo>
                    <a:lnTo>
                      <a:pt x="1832" y="248"/>
                    </a:lnTo>
                    <a:lnTo>
                      <a:pt x="1940" y="248"/>
                    </a:lnTo>
                    <a:lnTo>
                      <a:pt x="1940" y="340"/>
                    </a:lnTo>
                    <a:lnTo>
                      <a:pt x="1709" y="340"/>
                    </a:lnTo>
                    <a:close/>
                    <a:moveTo>
                      <a:pt x="1966" y="340"/>
                    </a:moveTo>
                    <a:lnTo>
                      <a:pt x="1966" y="4"/>
                    </a:lnTo>
                    <a:lnTo>
                      <a:pt x="2089" y="4"/>
                    </a:lnTo>
                    <a:lnTo>
                      <a:pt x="2089" y="232"/>
                    </a:lnTo>
                    <a:lnTo>
                      <a:pt x="2191" y="232"/>
                    </a:lnTo>
                    <a:lnTo>
                      <a:pt x="2191" y="340"/>
                    </a:lnTo>
                    <a:lnTo>
                      <a:pt x="1966" y="340"/>
                    </a:lnTo>
                    <a:close/>
                    <a:moveTo>
                      <a:pt x="2206" y="340"/>
                    </a:moveTo>
                    <a:lnTo>
                      <a:pt x="2206" y="4"/>
                    </a:lnTo>
                    <a:lnTo>
                      <a:pt x="2432" y="4"/>
                    </a:lnTo>
                    <a:lnTo>
                      <a:pt x="2432" y="96"/>
                    </a:lnTo>
                    <a:lnTo>
                      <a:pt x="2327" y="96"/>
                    </a:lnTo>
                    <a:lnTo>
                      <a:pt x="2327" y="128"/>
                    </a:lnTo>
                    <a:lnTo>
                      <a:pt x="2423" y="128"/>
                    </a:lnTo>
                    <a:lnTo>
                      <a:pt x="2423" y="216"/>
                    </a:lnTo>
                    <a:lnTo>
                      <a:pt x="2327" y="216"/>
                    </a:lnTo>
                    <a:lnTo>
                      <a:pt x="2327" y="248"/>
                    </a:lnTo>
                    <a:lnTo>
                      <a:pt x="2436" y="248"/>
                    </a:lnTo>
                    <a:lnTo>
                      <a:pt x="2436" y="340"/>
                    </a:lnTo>
                    <a:lnTo>
                      <a:pt x="2206" y="340"/>
                    </a:lnTo>
                    <a:close/>
                    <a:moveTo>
                      <a:pt x="2462" y="340"/>
                    </a:moveTo>
                    <a:lnTo>
                      <a:pt x="2462" y="4"/>
                    </a:lnTo>
                    <a:lnTo>
                      <a:pt x="2579" y="4"/>
                    </a:lnTo>
                    <a:lnTo>
                      <a:pt x="2579" y="96"/>
                    </a:lnTo>
                    <a:lnTo>
                      <a:pt x="2579" y="102"/>
                    </a:lnTo>
                    <a:lnTo>
                      <a:pt x="2579" y="107"/>
                    </a:lnTo>
                    <a:lnTo>
                      <a:pt x="2579" y="111"/>
                    </a:lnTo>
                    <a:lnTo>
                      <a:pt x="2579" y="116"/>
                    </a:lnTo>
                    <a:lnTo>
                      <a:pt x="2579" y="121"/>
                    </a:lnTo>
                    <a:lnTo>
                      <a:pt x="2579" y="125"/>
                    </a:lnTo>
                    <a:lnTo>
                      <a:pt x="2578" y="130"/>
                    </a:lnTo>
                    <a:lnTo>
                      <a:pt x="2578" y="134"/>
                    </a:lnTo>
                    <a:lnTo>
                      <a:pt x="2578" y="137"/>
                    </a:lnTo>
                    <a:lnTo>
                      <a:pt x="2577" y="142"/>
                    </a:lnTo>
                    <a:lnTo>
                      <a:pt x="2577" y="146"/>
                    </a:lnTo>
                    <a:lnTo>
                      <a:pt x="2577" y="150"/>
                    </a:lnTo>
                    <a:lnTo>
                      <a:pt x="2579" y="150"/>
                    </a:lnTo>
                    <a:lnTo>
                      <a:pt x="2579" y="148"/>
                    </a:lnTo>
                    <a:lnTo>
                      <a:pt x="2580" y="146"/>
                    </a:lnTo>
                    <a:lnTo>
                      <a:pt x="2580" y="144"/>
                    </a:lnTo>
                    <a:lnTo>
                      <a:pt x="2581" y="142"/>
                    </a:lnTo>
                    <a:lnTo>
                      <a:pt x="2581" y="141"/>
                    </a:lnTo>
                    <a:lnTo>
                      <a:pt x="2582" y="139"/>
                    </a:lnTo>
                    <a:lnTo>
                      <a:pt x="2583" y="137"/>
                    </a:lnTo>
                    <a:lnTo>
                      <a:pt x="2583" y="135"/>
                    </a:lnTo>
                    <a:lnTo>
                      <a:pt x="2584" y="134"/>
                    </a:lnTo>
                    <a:lnTo>
                      <a:pt x="2585" y="132"/>
                    </a:lnTo>
                    <a:lnTo>
                      <a:pt x="2586" y="130"/>
                    </a:lnTo>
                    <a:lnTo>
                      <a:pt x="2587" y="128"/>
                    </a:lnTo>
                    <a:lnTo>
                      <a:pt x="2588" y="127"/>
                    </a:lnTo>
                    <a:lnTo>
                      <a:pt x="2589" y="126"/>
                    </a:lnTo>
                    <a:lnTo>
                      <a:pt x="2590" y="124"/>
                    </a:lnTo>
                    <a:lnTo>
                      <a:pt x="2590" y="122"/>
                    </a:lnTo>
                    <a:lnTo>
                      <a:pt x="2592" y="121"/>
                    </a:lnTo>
                    <a:lnTo>
                      <a:pt x="2593" y="119"/>
                    </a:lnTo>
                    <a:lnTo>
                      <a:pt x="2594" y="117"/>
                    </a:lnTo>
                    <a:lnTo>
                      <a:pt x="2595" y="115"/>
                    </a:lnTo>
                    <a:lnTo>
                      <a:pt x="2596" y="113"/>
                    </a:lnTo>
                    <a:lnTo>
                      <a:pt x="2598" y="111"/>
                    </a:lnTo>
                    <a:lnTo>
                      <a:pt x="2599" y="109"/>
                    </a:lnTo>
                    <a:lnTo>
                      <a:pt x="2601" y="106"/>
                    </a:lnTo>
                    <a:lnTo>
                      <a:pt x="2602" y="105"/>
                    </a:lnTo>
                    <a:lnTo>
                      <a:pt x="2603" y="103"/>
                    </a:lnTo>
                    <a:lnTo>
                      <a:pt x="2603" y="102"/>
                    </a:lnTo>
                    <a:lnTo>
                      <a:pt x="2604" y="101"/>
                    </a:lnTo>
                    <a:lnTo>
                      <a:pt x="2605" y="99"/>
                    </a:lnTo>
                    <a:lnTo>
                      <a:pt x="2605" y="98"/>
                    </a:lnTo>
                    <a:lnTo>
                      <a:pt x="2606" y="96"/>
                    </a:lnTo>
                    <a:lnTo>
                      <a:pt x="2607" y="95"/>
                    </a:lnTo>
                    <a:lnTo>
                      <a:pt x="2607" y="94"/>
                    </a:lnTo>
                    <a:lnTo>
                      <a:pt x="2608" y="92"/>
                    </a:lnTo>
                    <a:lnTo>
                      <a:pt x="2609" y="91"/>
                    </a:lnTo>
                    <a:lnTo>
                      <a:pt x="2610" y="89"/>
                    </a:lnTo>
                    <a:lnTo>
                      <a:pt x="2656" y="4"/>
                    </a:lnTo>
                    <a:lnTo>
                      <a:pt x="2789" y="4"/>
                    </a:lnTo>
                    <a:lnTo>
                      <a:pt x="2684" y="167"/>
                    </a:lnTo>
                    <a:lnTo>
                      <a:pt x="2801" y="340"/>
                    </a:lnTo>
                    <a:lnTo>
                      <a:pt x="2659" y="340"/>
                    </a:lnTo>
                    <a:lnTo>
                      <a:pt x="2603" y="244"/>
                    </a:lnTo>
                    <a:lnTo>
                      <a:pt x="2602" y="241"/>
                    </a:lnTo>
                    <a:lnTo>
                      <a:pt x="2600" y="239"/>
                    </a:lnTo>
                    <a:lnTo>
                      <a:pt x="2599" y="237"/>
                    </a:lnTo>
                    <a:lnTo>
                      <a:pt x="2598" y="235"/>
                    </a:lnTo>
                    <a:lnTo>
                      <a:pt x="2596" y="233"/>
                    </a:lnTo>
                    <a:lnTo>
                      <a:pt x="2595" y="230"/>
                    </a:lnTo>
                    <a:lnTo>
                      <a:pt x="2594" y="228"/>
                    </a:lnTo>
                    <a:lnTo>
                      <a:pt x="2592" y="225"/>
                    </a:lnTo>
                    <a:lnTo>
                      <a:pt x="2591" y="223"/>
                    </a:lnTo>
                    <a:lnTo>
                      <a:pt x="2590" y="221"/>
                    </a:lnTo>
                    <a:lnTo>
                      <a:pt x="2588" y="218"/>
                    </a:lnTo>
                    <a:lnTo>
                      <a:pt x="2587" y="216"/>
                    </a:lnTo>
                    <a:lnTo>
                      <a:pt x="2586" y="214"/>
                    </a:lnTo>
                    <a:lnTo>
                      <a:pt x="2585" y="212"/>
                    </a:lnTo>
                    <a:lnTo>
                      <a:pt x="2584" y="211"/>
                    </a:lnTo>
                    <a:lnTo>
                      <a:pt x="2583" y="209"/>
                    </a:lnTo>
                    <a:lnTo>
                      <a:pt x="2583" y="208"/>
                    </a:lnTo>
                    <a:lnTo>
                      <a:pt x="2582" y="206"/>
                    </a:lnTo>
                    <a:lnTo>
                      <a:pt x="2581" y="205"/>
                    </a:lnTo>
                    <a:lnTo>
                      <a:pt x="2581" y="204"/>
                    </a:lnTo>
                    <a:lnTo>
                      <a:pt x="2580" y="203"/>
                    </a:lnTo>
                    <a:lnTo>
                      <a:pt x="2580" y="202"/>
                    </a:lnTo>
                    <a:lnTo>
                      <a:pt x="2579" y="200"/>
                    </a:lnTo>
                    <a:lnTo>
                      <a:pt x="2579" y="199"/>
                    </a:lnTo>
                    <a:lnTo>
                      <a:pt x="2577" y="199"/>
                    </a:lnTo>
                    <a:lnTo>
                      <a:pt x="2577" y="202"/>
                    </a:lnTo>
                    <a:lnTo>
                      <a:pt x="2577" y="204"/>
                    </a:lnTo>
                    <a:lnTo>
                      <a:pt x="2578" y="208"/>
                    </a:lnTo>
                    <a:lnTo>
                      <a:pt x="2578" y="211"/>
                    </a:lnTo>
                    <a:lnTo>
                      <a:pt x="2578" y="214"/>
                    </a:lnTo>
                    <a:lnTo>
                      <a:pt x="2579" y="219"/>
                    </a:lnTo>
                    <a:lnTo>
                      <a:pt x="2579" y="223"/>
                    </a:lnTo>
                    <a:lnTo>
                      <a:pt x="2579" y="227"/>
                    </a:lnTo>
                    <a:lnTo>
                      <a:pt x="2579" y="232"/>
                    </a:lnTo>
                    <a:lnTo>
                      <a:pt x="2579" y="237"/>
                    </a:lnTo>
                    <a:lnTo>
                      <a:pt x="2579" y="242"/>
                    </a:lnTo>
                    <a:lnTo>
                      <a:pt x="2579" y="247"/>
                    </a:lnTo>
                    <a:lnTo>
                      <a:pt x="2579" y="340"/>
                    </a:lnTo>
                    <a:lnTo>
                      <a:pt x="2462" y="340"/>
                    </a:lnTo>
                    <a:close/>
                    <a:moveTo>
                      <a:pt x="2859" y="340"/>
                    </a:moveTo>
                    <a:lnTo>
                      <a:pt x="2859" y="111"/>
                    </a:lnTo>
                    <a:lnTo>
                      <a:pt x="2789" y="114"/>
                    </a:lnTo>
                    <a:lnTo>
                      <a:pt x="2789" y="4"/>
                    </a:lnTo>
                    <a:lnTo>
                      <a:pt x="3046" y="4"/>
                    </a:lnTo>
                    <a:lnTo>
                      <a:pt x="3046" y="114"/>
                    </a:lnTo>
                    <a:lnTo>
                      <a:pt x="2978" y="111"/>
                    </a:lnTo>
                    <a:lnTo>
                      <a:pt x="2978" y="340"/>
                    </a:lnTo>
                    <a:lnTo>
                      <a:pt x="2859" y="340"/>
                    </a:lnTo>
                    <a:close/>
                    <a:moveTo>
                      <a:pt x="3057" y="340"/>
                    </a:moveTo>
                    <a:lnTo>
                      <a:pt x="3057" y="4"/>
                    </a:lnTo>
                    <a:lnTo>
                      <a:pt x="3208" y="4"/>
                    </a:lnTo>
                    <a:lnTo>
                      <a:pt x="3212" y="5"/>
                    </a:lnTo>
                    <a:lnTo>
                      <a:pt x="3217" y="5"/>
                    </a:lnTo>
                    <a:lnTo>
                      <a:pt x="3221" y="5"/>
                    </a:lnTo>
                    <a:lnTo>
                      <a:pt x="3226" y="5"/>
                    </a:lnTo>
                    <a:lnTo>
                      <a:pt x="3230" y="6"/>
                    </a:lnTo>
                    <a:lnTo>
                      <a:pt x="3234" y="6"/>
                    </a:lnTo>
                    <a:lnTo>
                      <a:pt x="3238" y="6"/>
                    </a:lnTo>
                    <a:lnTo>
                      <a:pt x="3241" y="7"/>
                    </a:lnTo>
                    <a:lnTo>
                      <a:pt x="3245" y="8"/>
                    </a:lnTo>
                    <a:lnTo>
                      <a:pt x="3248" y="9"/>
                    </a:lnTo>
                    <a:lnTo>
                      <a:pt x="3251" y="9"/>
                    </a:lnTo>
                    <a:lnTo>
                      <a:pt x="3255" y="9"/>
                    </a:lnTo>
                    <a:lnTo>
                      <a:pt x="3258" y="10"/>
                    </a:lnTo>
                    <a:lnTo>
                      <a:pt x="3260" y="11"/>
                    </a:lnTo>
                    <a:lnTo>
                      <a:pt x="3263" y="12"/>
                    </a:lnTo>
                    <a:lnTo>
                      <a:pt x="3266" y="13"/>
                    </a:lnTo>
                    <a:lnTo>
                      <a:pt x="3269" y="14"/>
                    </a:lnTo>
                    <a:lnTo>
                      <a:pt x="3273" y="15"/>
                    </a:lnTo>
                    <a:lnTo>
                      <a:pt x="3275" y="16"/>
                    </a:lnTo>
                    <a:lnTo>
                      <a:pt x="3278" y="17"/>
                    </a:lnTo>
                    <a:lnTo>
                      <a:pt x="3281" y="19"/>
                    </a:lnTo>
                    <a:lnTo>
                      <a:pt x="3284" y="21"/>
                    </a:lnTo>
                    <a:lnTo>
                      <a:pt x="3287" y="22"/>
                    </a:lnTo>
                    <a:lnTo>
                      <a:pt x="3290" y="24"/>
                    </a:lnTo>
                    <a:lnTo>
                      <a:pt x="3299" y="30"/>
                    </a:lnTo>
                    <a:lnTo>
                      <a:pt x="3306" y="36"/>
                    </a:lnTo>
                    <a:lnTo>
                      <a:pt x="3314" y="43"/>
                    </a:lnTo>
                    <a:lnTo>
                      <a:pt x="3320" y="49"/>
                    </a:lnTo>
                    <a:lnTo>
                      <a:pt x="3325" y="57"/>
                    </a:lnTo>
                    <a:lnTo>
                      <a:pt x="3331" y="65"/>
                    </a:lnTo>
                    <a:lnTo>
                      <a:pt x="3335" y="73"/>
                    </a:lnTo>
                    <a:lnTo>
                      <a:pt x="3338" y="82"/>
                    </a:lnTo>
                    <a:lnTo>
                      <a:pt x="3340" y="91"/>
                    </a:lnTo>
                    <a:lnTo>
                      <a:pt x="3342" y="101"/>
                    </a:lnTo>
                    <a:lnTo>
                      <a:pt x="3344" y="111"/>
                    </a:lnTo>
                    <a:lnTo>
                      <a:pt x="3344" y="121"/>
                    </a:lnTo>
                    <a:lnTo>
                      <a:pt x="3344" y="127"/>
                    </a:lnTo>
                    <a:lnTo>
                      <a:pt x="3344" y="133"/>
                    </a:lnTo>
                    <a:lnTo>
                      <a:pt x="3343" y="138"/>
                    </a:lnTo>
                    <a:lnTo>
                      <a:pt x="3342" y="144"/>
                    </a:lnTo>
                    <a:lnTo>
                      <a:pt x="3340" y="149"/>
                    </a:lnTo>
                    <a:lnTo>
                      <a:pt x="3339" y="154"/>
                    </a:lnTo>
                    <a:lnTo>
                      <a:pt x="3337" y="159"/>
                    </a:lnTo>
                    <a:lnTo>
                      <a:pt x="3335" y="164"/>
                    </a:lnTo>
                    <a:lnTo>
                      <a:pt x="3333" y="169"/>
                    </a:lnTo>
                    <a:lnTo>
                      <a:pt x="3330" y="173"/>
                    </a:lnTo>
                    <a:lnTo>
                      <a:pt x="3327" y="178"/>
                    </a:lnTo>
                    <a:lnTo>
                      <a:pt x="3324" y="182"/>
                    </a:lnTo>
                    <a:lnTo>
                      <a:pt x="3322" y="184"/>
                    </a:lnTo>
                    <a:lnTo>
                      <a:pt x="3320" y="187"/>
                    </a:lnTo>
                    <a:lnTo>
                      <a:pt x="3316" y="189"/>
                    </a:lnTo>
                    <a:lnTo>
                      <a:pt x="3314" y="191"/>
                    </a:lnTo>
                    <a:lnTo>
                      <a:pt x="3310" y="194"/>
                    </a:lnTo>
                    <a:lnTo>
                      <a:pt x="3307" y="196"/>
                    </a:lnTo>
                    <a:lnTo>
                      <a:pt x="3303" y="198"/>
                    </a:lnTo>
                    <a:lnTo>
                      <a:pt x="3298" y="201"/>
                    </a:lnTo>
                    <a:lnTo>
                      <a:pt x="3294" y="202"/>
                    </a:lnTo>
                    <a:lnTo>
                      <a:pt x="3289" y="204"/>
                    </a:lnTo>
                    <a:lnTo>
                      <a:pt x="3283" y="206"/>
                    </a:lnTo>
                    <a:lnTo>
                      <a:pt x="3279" y="208"/>
                    </a:lnTo>
                    <a:lnTo>
                      <a:pt x="3279" y="211"/>
                    </a:lnTo>
                    <a:lnTo>
                      <a:pt x="3280" y="212"/>
                    </a:lnTo>
                    <a:lnTo>
                      <a:pt x="3282" y="213"/>
                    </a:lnTo>
                    <a:lnTo>
                      <a:pt x="3284" y="214"/>
                    </a:lnTo>
                    <a:lnTo>
                      <a:pt x="3286" y="216"/>
                    </a:lnTo>
                    <a:lnTo>
                      <a:pt x="3287" y="217"/>
                    </a:lnTo>
                    <a:lnTo>
                      <a:pt x="3289" y="219"/>
                    </a:lnTo>
                    <a:lnTo>
                      <a:pt x="3290" y="220"/>
                    </a:lnTo>
                    <a:lnTo>
                      <a:pt x="3291" y="221"/>
                    </a:lnTo>
                    <a:lnTo>
                      <a:pt x="3292" y="223"/>
                    </a:lnTo>
                    <a:lnTo>
                      <a:pt x="3294" y="224"/>
                    </a:lnTo>
                    <a:lnTo>
                      <a:pt x="3294" y="225"/>
                    </a:lnTo>
                    <a:lnTo>
                      <a:pt x="3296" y="227"/>
                    </a:lnTo>
                    <a:lnTo>
                      <a:pt x="3372" y="340"/>
                    </a:lnTo>
                    <a:lnTo>
                      <a:pt x="3232" y="340"/>
                    </a:lnTo>
                    <a:lnTo>
                      <a:pt x="3182" y="242"/>
                    </a:lnTo>
                    <a:lnTo>
                      <a:pt x="3182" y="240"/>
                    </a:lnTo>
                    <a:lnTo>
                      <a:pt x="3181" y="240"/>
                    </a:lnTo>
                    <a:lnTo>
                      <a:pt x="3180" y="238"/>
                    </a:lnTo>
                    <a:lnTo>
                      <a:pt x="3180" y="237"/>
                    </a:lnTo>
                    <a:lnTo>
                      <a:pt x="3180" y="236"/>
                    </a:lnTo>
                    <a:lnTo>
                      <a:pt x="3179" y="235"/>
                    </a:lnTo>
                    <a:lnTo>
                      <a:pt x="3179" y="234"/>
                    </a:lnTo>
                    <a:lnTo>
                      <a:pt x="3178" y="234"/>
                    </a:lnTo>
                    <a:lnTo>
                      <a:pt x="3178" y="233"/>
                    </a:lnTo>
                    <a:lnTo>
                      <a:pt x="3178" y="232"/>
                    </a:lnTo>
                    <a:lnTo>
                      <a:pt x="3176" y="232"/>
                    </a:lnTo>
                    <a:lnTo>
                      <a:pt x="3176" y="340"/>
                    </a:lnTo>
                    <a:lnTo>
                      <a:pt x="3057" y="340"/>
                    </a:lnTo>
                    <a:close/>
                    <a:moveTo>
                      <a:pt x="3176" y="153"/>
                    </a:moveTo>
                    <a:lnTo>
                      <a:pt x="3193" y="153"/>
                    </a:lnTo>
                    <a:lnTo>
                      <a:pt x="3195" y="152"/>
                    </a:lnTo>
                    <a:lnTo>
                      <a:pt x="3197" y="152"/>
                    </a:lnTo>
                    <a:lnTo>
                      <a:pt x="3199" y="152"/>
                    </a:lnTo>
                    <a:lnTo>
                      <a:pt x="3202" y="152"/>
                    </a:lnTo>
                    <a:lnTo>
                      <a:pt x="3204" y="152"/>
                    </a:lnTo>
                    <a:lnTo>
                      <a:pt x="3206" y="151"/>
                    </a:lnTo>
                    <a:lnTo>
                      <a:pt x="3208" y="150"/>
                    </a:lnTo>
                    <a:lnTo>
                      <a:pt x="3209" y="150"/>
                    </a:lnTo>
                    <a:lnTo>
                      <a:pt x="3211" y="149"/>
                    </a:lnTo>
                    <a:lnTo>
                      <a:pt x="3212" y="148"/>
                    </a:lnTo>
                    <a:lnTo>
                      <a:pt x="3214" y="147"/>
                    </a:lnTo>
                    <a:lnTo>
                      <a:pt x="3216" y="146"/>
                    </a:lnTo>
                    <a:lnTo>
                      <a:pt x="3217" y="144"/>
                    </a:lnTo>
                    <a:lnTo>
                      <a:pt x="3219" y="143"/>
                    </a:lnTo>
                    <a:lnTo>
                      <a:pt x="3219" y="142"/>
                    </a:lnTo>
                    <a:lnTo>
                      <a:pt x="3221" y="140"/>
                    </a:lnTo>
                    <a:lnTo>
                      <a:pt x="3221" y="138"/>
                    </a:lnTo>
                    <a:lnTo>
                      <a:pt x="3222" y="137"/>
                    </a:lnTo>
                    <a:lnTo>
                      <a:pt x="3223" y="135"/>
                    </a:lnTo>
                    <a:lnTo>
                      <a:pt x="3223" y="134"/>
                    </a:lnTo>
                    <a:lnTo>
                      <a:pt x="3224" y="132"/>
                    </a:lnTo>
                    <a:lnTo>
                      <a:pt x="3224" y="130"/>
                    </a:lnTo>
                    <a:lnTo>
                      <a:pt x="3224" y="128"/>
                    </a:lnTo>
                    <a:lnTo>
                      <a:pt x="3225" y="126"/>
                    </a:lnTo>
                    <a:lnTo>
                      <a:pt x="3224" y="124"/>
                    </a:lnTo>
                    <a:lnTo>
                      <a:pt x="3224" y="122"/>
                    </a:lnTo>
                    <a:lnTo>
                      <a:pt x="3224" y="120"/>
                    </a:lnTo>
                    <a:lnTo>
                      <a:pt x="3223" y="118"/>
                    </a:lnTo>
                    <a:lnTo>
                      <a:pt x="3223" y="116"/>
                    </a:lnTo>
                    <a:lnTo>
                      <a:pt x="3223" y="115"/>
                    </a:lnTo>
                    <a:lnTo>
                      <a:pt x="3222" y="113"/>
                    </a:lnTo>
                    <a:lnTo>
                      <a:pt x="3221" y="111"/>
                    </a:lnTo>
                    <a:lnTo>
                      <a:pt x="3220" y="109"/>
                    </a:lnTo>
                    <a:lnTo>
                      <a:pt x="3219" y="108"/>
                    </a:lnTo>
                    <a:lnTo>
                      <a:pt x="3218" y="107"/>
                    </a:lnTo>
                    <a:lnTo>
                      <a:pt x="3217" y="105"/>
                    </a:lnTo>
                    <a:lnTo>
                      <a:pt x="3215" y="104"/>
                    </a:lnTo>
                    <a:lnTo>
                      <a:pt x="3214" y="103"/>
                    </a:lnTo>
                    <a:lnTo>
                      <a:pt x="3212" y="101"/>
                    </a:lnTo>
                    <a:lnTo>
                      <a:pt x="3211" y="101"/>
                    </a:lnTo>
                    <a:lnTo>
                      <a:pt x="3210" y="100"/>
                    </a:lnTo>
                    <a:lnTo>
                      <a:pt x="3208" y="99"/>
                    </a:lnTo>
                    <a:lnTo>
                      <a:pt x="3206" y="99"/>
                    </a:lnTo>
                    <a:lnTo>
                      <a:pt x="3204" y="98"/>
                    </a:lnTo>
                    <a:lnTo>
                      <a:pt x="3203" y="97"/>
                    </a:lnTo>
                    <a:lnTo>
                      <a:pt x="3201" y="97"/>
                    </a:lnTo>
                    <a:lnTo>
                      <a:pt x="3199" y="97"/>
                    </a:lnTo>
                    <a:lnTo>
                      <a:pt x="3197" y="96"/>
                    </a:lnTo>
                    <a:lnTo>
                      <a:pt x="3176" y="96"/>
                    </a:lnTo>
                    <a:lnTo>
                      <a:pt x="3176" y="153"/>
                    </a:lnTo>
                    <a:close/>
                    <a:moveTo>
                      <a:pt x="3494" y="298"/>
                    </a:moveTo>
                    <a:lnTo>
                      <a:pt x="3486" y="340"/>
                    </a:lnTo>
                    <a:lnTo>
                      <a:pt x="3356" y="340"/>
                    </a:lnTo>
                    <a:lnTo>
                      <a:pt x="3473" y="4"/>
                    </a:lnTo>
                    <a:lnTo>
                      <a:pt x="3608" y="4"/>
                    </a:lnTo>
                    <a:lnTo>
                      <a:pt x="3728" y="340"/>
                    </a:lnTo>
                    <a:lnTo>
                      <a:pt x="3598" y="340"/>
                    </a:lnTo>
                    <a:lnTo>
                      <a:pt x="3587" y="298"/>
                    </a:lnTo>
                    <a:lnTo>
                      <a:pt x="3494" y="298"/>
                    </a:lnTo>
                    <a:close/>
                    <a:moveTo>
                      <a:pt x="3517" y="218"/>
                    </a:moveTo>
                    <a:lnTo>
                      <a:pt x="3566" y="218"/>
                    </a:lnTo>
                    <a:lnTo>
                      <a:pt x="3551" y="153"/>
                    </a:lnTo>
                    <a:lnTo>
                      <a:pt x="3549" y="150"/>
                    </a:lnTo>
                    <a:lnTo>
                      <a:pt x="3549" y="146"/>
                    </a:lnTo>
                    <a:lnTo>
                      <a:pt x="3548" y="143"/>
                    </a:lnTo>
                    <a:lnTo>
                      <a:pt x="3547" y="140"/>
                    </a:lnTo>
                    <a:lnTo>
                      <a:pt x="3546" y="137"/>
                    </a:lnTo>
                    <a:lnTo>
                      <a:pt x="3546" y="134"/>
                    </a:lnTo>
                    <a:lnTo>
                      <a:pt x="3546" y="131"/>
                    </a:lnTo>
                    <a:lnTo>
                      <a:pt x="3545" y="129"/>
                    </a:lnTo>
                    <a:lnTo>
                      <a:pt x="3544" y="126"/>
                    </a:lnTo>
                    <a:lnTo>
                      <a:pt x="3544" y="123"/>
                    </a:lnTo>
                    <a:lnTo>
                      <a:pt x="3544" y="120"/>
                    </a:lnTo>
                    <a:lnTo>
                      <a:pt x="3544" y="117"/>
                    </a:lnTo>
                    <a:lnTo>
                      <a:pt x="3540" y="117"/>
                    </a:lnTo>
                    <a:lnTo>
                      <a:pt x="3539" y="122"/>
                    </a:lnTo>
                    <a:lnTo>
                      <a:pt x="3538" y="125"/>
                    </a:lnTo>
                    <a:lnTo>
                      <a:pt x="3538" y="129"/>
                    </a:lnTo>
                    <a:lnTo>
                      <a:pt x="3537" y="133"/>
                    </a:lnTo>
                    <a:lnTo>
                      <a:pt x="3537" y="135"/>
                    </a:lnTo>
                    <a:lnTo>
                      <a:pt x="3536" y="139"/>
                    </a:lnTo>
                    <a:lnTo>
                      <a:pt x="3536" y="142"/>
                    </a:lnTo>
                    <a:lnTo>
                      <a:pt x="3536" y="144"/>
                    </a:lnTo>
                    <a:lnTo>
                      <a:pt x="3535" y="147"/>
                    </a:lnTo>
                    <a:lnTo>
                      <a:pt x="3534" y="149"/>
                    </a:lnTo>
                    <a:lnTo>
                      <a:pt x="3533" y="151"/>
                    </a:lnTo>
                    <a:lnTo>
                      <a:pt x="3533" y="153"/>
                    </a:lnTo>
                    <a:lnTo>
                      <a:pt x="3517" y="218"/>
                    </a:lnTo>
                    <a:close/>
                    <a:moveTo>
                      <a:pt x="3736" y="340"/>
                    </a:moveTo>
                    <a:lnTo>
                      <a:pt x="3736" y="4"/>
                    </a:lnTo>
                    <a:lnTo>
                      <a:pt x="3888" y="4"/>
                    </a:lnTo>
                    <a:lnTo>
                      <a:pt x="3892" y="5"/>
                    </a:lnTo>
                    <a:lnTo>
                      <a:pt x="3896" y="5"/>
                    </a:lnTo>
                    <a:lnTo>
                      <a:pt x="3900" y="5"/>
                    </a:lnTo>
                    <a:lnTo>
                      <a:pt x="3904" y="5"/>
                    </a:lnTo>
                    <a:lnTo>
                      <a:pt x="3908" y="6"/>
                    </a:lnTo>
                    <a:lnTo>
                      <a:pt x="3913" y="6"/>
                    </a:lnTo>
                    <a:lnTo>
                      <a:pt x="3916" y="6"/>
                    </a:lnTo>
                    <a:lnTo>
                      <a:pt x="3919" y="7"/>
                    </a:lnTo>
                    <a:lnTo>
                      <a:pt x="3923" y="8"/>
                    </a:lnTo>
                    <a:lnTo>
                      <a:pt x="3926" y="9"/>
                    </a:lnTo>
                    <a:lnTo>
                      <a:pt x="3930" y="9"/>
                    </a:lnTo>
                    <a:lnTo>
                      <a:pt x="3933" y="9"/>
                    </a:lnTo>
                    <a:lnTo>
                      <a:pt x="3936" y="10"/>
                    </a:lnTo>
                    <a:lnTo>
                      <a:pt x="3939" y="11"/>
                    </a:lnTo>
                    <a:lnTo>
                      <a:pt x="3942" y="12"/>
                    </a:lnTo>
                    <a:lnTo>
                      <a:pt x="3945" y="13"/>
                    </a:lnTo>
                    <a:lnTo>
                      <a:pt x="3948" y="14"/>
                    </a:lnTo>
                    <a:lnTo>
                      <a:pt x="3951" y="15"/>
                    </a:lnTo>
                    <a:lnTo>
                      <a:pt x="3954" y="16"/>
                    </a:lnTo>
                    <a:lnTo>
                      <a:pt x="3957" y="17"/>
                    </a:lnTo>
                    <a:lnTo>
                      <a:pt x="3960" y="19"/>
                    </a:lnTo>
                    <a:lnTo>
                      <a:pt x="3962" y="21"/>
                    </a:lnTo>
                    <a:lnTo>
                      <a:pt x="3965" y="22"/>
                    </a:lnTo>
                    <a:lnTo>
                      <a:pt x="3969" y="24"/>
                    </a:lnTo>
                    <a:lnTo>
                      <a:pt x="3977" y="30"/>
                    </a:lnTo>
                    <a:lnTo>
                      <a:pt x="3984" y="36"/>
                    </a:lnTo>
                    <a:lnTo>
                      <a:pt x="3992" y="43"/>
                    </a:lnTo>
                    <a:lnTo>
                      <a:pt x="3998" y="49"/>
                    </a:lnTo>
                    <a:lnTo>
                      <a:pt x="4003" y="57"/>
                    </a:lnTo>
                    <a:lnTo>
                      <a:pt x="4009" y="65"/>
                    </a:lnTo>
                    <a:lnTo>
                      <a:pt x="4013" y="73"/>
                    </a:lnTo>
                    <a:lnTo>
                      <a:pt x="4016" y="82"/>
                    </a:lnTo>
                    <a:lnTo>
                      <a:pt x="4018" y="91"/>
                    </a:lnTo>
                    <a:lnTo>
                      <a:pt x="4020" y="101"/>
                    </a:lnTo>
                    <a:lnTo>
                      <a:pt x="4022" y="111"/>
                    </a:lnTo>
                    <a:lnTo>
                      <a:pt x="4023" y="121"/>
                    </a:lnTo>
                    <a:lnTo>
                      <a:pt x="4022" y="127"/>
                    </a:lnTo>
                    <a:lnTo>
                      <a:pt x="4022" y="133"/>
                    </a:lnTo>
                    <a:lnTo>
                      <a:pt x="4021" y="138"/>
                    </a:lnTo>
                    <a:lnTo>
                      <a:pt x="4020" y="144"/>
                    </a:lnTo>
                    <a:lnTo>
                      <a:pt x="4019" y="149"/>
                    </a:lnTo>
                    <a:lnTo>
                      <a:pt x="4018" y="154"/>
                    </a:lnTo>
                    <a:lnTo>
                      <a:pt x="4016" y="159"/>
                    </a:lnTo>
                    <a:lnTo>
                      <a:pt x="4014" y="164"/>
                    </a:lnTo>
                    <a:lnTo>
                      <a:pt x="4011" y="169"/>
                    </a:lnTo>
                    <a:lnTo>
                      <a:pt x="4009" y="173"/>
                    </a:lnTo>
                    <a:lnTo>
                      <a:pt x="4005" y="178"/>
                    </a:lnTo>
                    <a:lnTo>
                      <a:pt x="4003" y="182"/>
                    </a:lnTo>
                    <a:lnTo>
                      <a:pt x="4001" y="184"/>
                    </a:lnTo>
                    <a:lnTo>
                      <a:pt x="3998" y="187"/>
                    </a:lnTo>
                    <a:lnTo>
                      <a:pt x="3995" y="189"/>
                    </a:lnTo>
                    <a:lnTo>
                      <a:pt x="3992" y="191"/>
                    </a:lnTo>
                    <a:lnTo>
                      <a:pt x="3989" y="194"/>
                    </a:lnTo>
                    <a:lnTo>
                      <a:pt x="3985" y="196"/>
                    </a:lnTo>
                    <a:lnTo>
                      <a:pt x="3981" y="198"/>
                    </a:lnTo>
                    <a:lnTo>
                      <a:pt x="3977" y="201"/>
                    </a:lnTo>
                    <a:lnTo>
                      <a:pt x="3972" y="202"/>
                    </a:lnTo>
                    <a:lnTo>
                      <a:pt x="3967" y="204"/>
                    </a:lnTo>
                    <a:lnTo>
                      <a:pt x="3962" y="206"/>
                    </a:lnTo>
                    <a:lnTo>
                      <a:pt x="3957" y="208"/>
                    </a:lnTo>
                    <a:lnTo>
                      <a:pt x="3957" y="211"/>
                    </a:lnTo>
                    <a:lnTo>
                      <a:pt x="3959" y="212"/>
                    </a:lnTo>
                    <a:lnTo>
                      <a:pt x="3961" y="213"/>
                    </a:lnTo>
                    <a:lnTo>
                      <a:pt x="3962" y="214"/>
                    </a:lnTo>
                    <a:lnTo>
                      <a:pt x="3964" y="216"/>
                    </a:lnTo>
                    <a:lnTo>
                      <a:pt x="3967" y="217"/>
                    </a:lnTo>
                    <a:lnTo>
                      <a:pt x="3968" y="219"/>
                    </a:lnTo>
                    <a:lnTo>
                      <a:pt x="3969" y="220"/>
                    </a:lnTo>
                    <a:lnTo>
                      <a:pt x="3971" y="221"/>
                    </a:lnTo>
                    <a:lnTo>
                      <a:pt x="3972" y="223"/>
                    </a:lnTo>
                    <a:lnTo>
                      <a:pt x="3973" y="224"/>
                    </a:lnTo>
                    <a:lnTo>
                      <a:pt x="3973" y="225"/>
                    </a:lnTo>
                    <a:lnTo>
                      <a:pt x="3975" y="227"/>
                    </a:lnTo>
                    <a:lnTo>
                      <a:pt x="4051" y="340"/>
                    </a:lnTo>
                    <a:lnTo>
                      <a:pt x="3910" y="340"/>
                    </a:lnTo>
                    <a:lnTo>
                      <a:pt x="3861" y="242"/>
                    </a:lnTo>
                    <a:lnTo>
                      <a:pt x="3861" y="240"/>
                    </a:lnTo>
                    <a:lnTo>
                      <a:pt x="3860" y="240"/>
                    </a:lnTo>
                    <a:lnTo>
                      <a:pt x="3859" y="238"/>
                    </a:lnTo>
                    <a:lnTo>
                      <a:pt x="3859" y="237"/>
                    </a:lnTo>
                    <a:lnTo>
                      <a:pt x="3859" y="236"/>
                    </a:lnTo>
                    <a:lnTo>
                      <a:pt x="3858" y="235"/>
                    </a:lnTo>
                    <a:lnTo>
                      <a:pt x="3858" y="234"/>
                    </a:lnTo>
                    <a:lnTo>
                      <a:pt x="3857" y="234"/>
                    </a:lnTo>
                    <a:lnTo>
                      <a:pt x="3857" y="233"/>
                    </a:lnTo>
                    <a:lnTo>
                      <a:pt x="3857" y="232"/>
                    </a:lnTo>
                    <a:lnTo>
                      <a:pt x="3855" y="232"/>
                    </a:lnTo>
                    <a:lnTo>
                      <a:pt x="3855" y="340"/>
                    </a:lnTo>
                    <a:lnTo>
                      <a:pt x="3736" y="340"/>
                    </a:lnTo>
                    <a:close/>
                    <a:moveTo>
                      <a:pt x="3855" y="153"/>
                    </a:moveTo>
                    <a:lnTo>
                      <a:pt x="3872" y="153"/>
                    </a:lnTo>
                    <a:lnTo>
                      <a:pt x="3874" y="152"/>
                    </a:lnTo>
                    <a:lnTo>
                      <a:pt x="3876" y="152"/>
                    </a:lnTo>
                    <a:lnTo>
                      <a:pt x="3878" y="152"/>
                    </a:lnTo>
                    <a:lnTo>
                      <a:pt x="3880" y="152"/>
                    </a:lnTo>
                    <a:lnTo>
                      <a:pt x="3882" y="152"/>
                    </a:lnTo>
                    <a:lnTo>
                      <a:pt x="3884" y="151"/>
                    </a:lnTo>
                    <a:lnTo>
                      <a:pt x="3886" y="150"/>
                    </a:lnTo>
                    <a:lnTo>
                      <a:pt x="3888" y="150"/>
                    </a:lnTo>
                    <a:lnTo>
                      <a:pt x="3889" y="149"/>
                    </a:lnTo>
                    <a:lnTo>
                      <a:pt x="3891" y="148"/>
                    </a:lnTo>
                    <a:lnTo>
                      <a:pt x="3893" y="147"/>
                    </a:lnTo>
                    <a:lnTo>
                      <a:pt x="3895" y="146"/>
                    </a:lnTo>
                    <a:lnTo>
                      <a:pt x="3895" y="144"/>
                    </a:lnTo>
                    <a:lnTo>
                      <a:pt x="3897" y="143"/>
                    </a:lnTo>
                    <a:lnTo>
                      <a:pt x="3898" y="142"/>
                    </a:lnTo>
                    <a:lnTo>
                      <a:pt x="3899" y="140"/>
                    </a:lnTo>
                    <a:lnTo>
                      <a:pt x="3900" y="138"/>
                    </a:lnTo>
                    <a:lnTo>
                      <a:pt x="3901" y="137"/>
                    </a:lnTo>
                    <a:lnTo>
                      <a:pt x="3902" y="135"/>
                    </a:lnTo>
                    <a:lnTo>
                      <a:pt x="3902" y="134"/>
                    </a:lnTo>
                    <a:lnTo>
                      <a:pt x="3903" y="132"/>
                    </a:lnTo>
                    <a:lnTo>
                      <a:pt x="3903" y="130"/>
                    </a:lnTo>
                    <a:lnTo>
                      <a:pt x="3903" y="128"/>
                    </a:lnTo>
                    <a:lnTo>
                      <a:pt x="3904" y="126"/>
                    </a:lnTo>
                    <a:lnTo>
                      <a:pt x="3903" y="124"/>
                    </a:lnTo>
                    <a:lnTo>
                      <a:pt x="3903" y="122"/>
                    </a:lnTo>
                    <a:lnTo>
                      <a:pt x="3903" y="120"/>
                    </a:lnTo>
                    <a:lnTo>
                      <a:pt x="3902" y="118"/>
                    </a:lnTo>
                    <a:lnTo>
                      <a:pt x="3902" y="116"/>
                    </a:lnTo>
                    <a:lnTo>
                      <a:pt x="3902" y="115"/>
                    </a:lnTo>
                    <a:lnTo>
                      <a:pt x="3900" y="113"/>
                    </a:lnTo>
                    <a:lnTo>
                      <a:pt x="3900" y="111"/>
                    </a:lnTo>
                    <a:lnTo>
                      <a:pt x="3899" y="109"/>
                    </a:lnTo>
                    <a:lnTo>
                      <a:pt x="3898" y="108"/>
                    </a:lnTo>
                    <a:lnTo>
                      <a:pt x="3896" y="107"/>
                    </a:lnTo>
                    <a:lnTo>
                      <a:pt x="3895" y="105"/>
                    </a:lnTo>
                    <a:lnTo>
                      <a:pt x="3893" y="104"/>
                    </a:lnTo>
                    <a:lnTo>
                      <a:pt x="3892" y="103"/>
                    </a:lnTo>
                    <a:lnTo>
                      <a:pt x="3891" y="101"/>
                    </a:lnTo>
                    <a:lnTo>
                      <a:pt x="3889" y="101"/>
                    </a:lnTo>
                    <a:lnTo>
                      <a:pt x="3888" y="100"/>
                    </a:lnTo>
                    <a:lnTo>
                      <a:pt x="3887" y="99"/>
                    </a:lnTo>
                    <a:lnTo>
                      <a:pt x="3885" y="99"/>
                    </a:lnTo>
                    <a:lnTo>
                      <a:pt x="3883" y="98"/>
                    </a:lnTo>
                    <a:lnTo>
                      <a:pt x="3881" y="97"/>
                    </a:lnTo>
                    <a:lnTo>
                      <a:pt x="3879" y="97"/>
                    </a:lnTo>
                    <a:lnTo>
                      <a:pt x="3877" y="97"/>
                    </a:lnTo>
                    <a:lnTo>
                      <a:pt x="3876" y="96"/>
                    </a:lnTo>
                    <a:lnTo>
                      <a:pt x="3855" y="96"/>
                    </a:lnTo>
                    <a:lnTo>
                      <a:pt x="3855" y="153"/>
                    </a:lnTo>
                    <a:close/>
                    <a:moveTo>
                      <a:pt x="4068" y="340"/>
                    </a:moveTo>
                    <a:lnTo>
                      <a:pt x="4068" y="4"/>
                    </a:lnTo>
                    <a:lnTo>
                      <a:pt x="4185" y="4"/>
                    </a:lnTo>
                    <a:lnTo>
                      <a:pt x="4264" y="131"/>
                    </a:lnTo>
                    <a:lnTo>
                      <a:pt x="4266" y="136"/>
                    </a:lnTo>
                    <a:lnTo>
                      <a:pt x="4269" y="141"/>
                    </a:lnTo>
                    <a:lnTo>
                      <a:pt x="4272" y="146"/>
                    </a:lnTo>
                    <a:lnTo>
                      <a:pt x="4275" y="151"/>
                    </a:lnTo>
                    <a:lnTo>
                      <a:pt x="4278" y="156"/>
                    </a:lnTo>
                    <a:lnTo>
                      <a:pt x="4280" y="161"/>
                    </a:lnTo>
                    <a:lnTo>
                      <a:pt x="4283" y="165"/>
                    </a:lnTo>
                    <a:lnTo>
                      <a:pt x="4285" y="171"/>
                    </a:lnTo>
                    <a:lnTo>
                      <a:pt x="4288" y="176"/>
                    </a:lnTo>
                    <a:lnTo>
                      <a:pt x="4290" y="180"/>
                    </a:lnTo>
                    <a:lnTo>
                      <a:pt x="4292" y="185"/>
                    </a:lnTo>
                    <a:lnTo>
                      <a:pt x="4295" y="191"/>
                    </a:lnTo>
                    <a:lnTo>
                      <a:pt x="4299" y="191"/>
                    </a:lnTo>
                    <a:lnTo>
                      <a:pt x="4298" y="186"/>
                    </a:lnTo>
                    <a:lnTo>
                      <a:pt x="4297" y="182"/>
                    </a:lnTo>
                    <a:lnTo>
                      <a:pt x="4296" y="178"/>
                    </a:lnTo>
                    <a:lnTo>
                      <a:pt x="4295" y="175"/>
                    </a:lnTo>
                    <a:lnTo>
                      <a:pt x="4294" y="171"/>
                    </a:lnTo>
                    <a:lnTo>
                      <a:pt x="4294" y="168"/>
                    </a:lnTo>
                    <a:lnTo>
                      <a:pt x="4294" y="165"/>
                    </a:lnTo>
                    <a:lnTo>
                      <a:pt x="4293" y="162"/>
                    </a:lnTo>
                    <a:lnTo>
                      <a:pt x="4292" y="159"/>
                    </a:lnTo>
                    <a:lnTo>
                      <a:pt x="4292" y="157"/>
                    </a:lnTo>
                    <a:lnTo>
                      <a:pt x="4292" y="154"/>
                    </a:lnTo>
                    <a:lnTo>
                      <a:pt x="4292" y="152"/>
                    </a:lnTo>
                    <a:lnTo>
                      <a:pt x="4291" y="150"/>
                    </a:lnTo>
                    <a:lnTo>
                      <a:pt x="4291" y="148"/>
                    </a:lnTo>
                    <a:lnTo>
                      <a:pt x="4291" y="145"/>
                    </a:lnTo>
                    <a:lnTo>
                      <a:pt x="4290" y="142"/>
                    </a:lnTo>
                    <a:lnTo>
                      <a:pt x="4290" y="139"/>
                    </a:lnTo>
                    <a:lnTo>
                      <a:pt x="4290" y="136"/>
                    </a:lnTo>
                    <a:lnTo>
                      <a:pt x="4290" y="133"/>
                    </a:lnTo>
                    <a:lnTo>
                      <a:pt x="4290" y="129"/>
                    </a:lnTo>
                    <a:lnTo>
                      <a:pt x="4290" y="125"/>
                    </a:lnTo>
                    <a:lnTo>
                      <a:pt x="4290" y="120"/>
                    </a:lnTo>
                    <a:lnTo>
                      <a:pt x="4290" y="116"/>
                    </a:lnTo>
                    <a:lnTo>
                      <a:pt x="4290" y="111"/>
                    </a:lnTo>
                    <a:lnTo>
                      <a:pt x="4288" y="4"/>
                    </a:lnTo>
                    <a:lnTo>
                      <a:pt x="4406" y="4"/>
                    </a:lnTo>
                    <a:lnTo>
                      <a:pt x="4406" y="340"/>
                    </a:lnTo>
                    <a:lnTo>
                      <a:pt x="4288" y="340"/>
                    </a:lnTo>
                    <a:lnTo>
                      <a:pt x="4204" y="208"/>
                    </a:lnTo>
                    <a:lnTo>
                      <a:pt x="4202" y="204"/>
                    </a:lnTo>
                    <a:lnTo>
                      <a:pt x="4200" y="201"/>
                    </a:lnTo>
                    <a:lnTo>
                      <a:pt x="4198" y="197"/>
                    </a:lnTo>
                    <a:lnTo>
                      <a:pt x="4196" y="194"/>
                    </a:lnTo>
                    <a:lnTo>
                      <a:pt x="4194" y="191"/>
                    </a:lnTo>
                    <a:lnTo>
                      <a:pt x="4193" y="187"/>
                    </a:lnTo>
                    <a:lnTo>
                      <a:pt x="4191" y="183"/>
                    </a:lnTo>
                    <a:lnTo>
                      <a:pt x="4188" y="179"/>
                    </a:lnTo>
                    <a:lnTo>
                      <a:pt x="4186" y="176"/>
                    </a:lnTo>
                    <a:lnTo>
                      <a:pt x="4184" y="172"/>
                    </a:lnTo>
                    <a:lnTo>
                      <a:pt x="4182" y="167"/>
                    </a:lnTo>
                    <a:lnTo>
                      <a:pt x="4181" y="163"/>
                    </a:lnTo>
                    <a:lnTo>
                      <a:pt x="4178" y="163"/>
                    </a:lnTo>
                    <a:lnTo>
                      <a:pt x="4178" y="169"/>
                    </a:lnTo>
                    <a:lnTo>
                      <a:pt x="4179" y="176"/>
                    </a:lnTo>
                    <a:lnTo>
                      <a:pt x="4180" y="182"/>
                    </a:lnTo>
                    <a:lnTo>
                      <a:pt x="4180" y="188"/>
                    </a:lnTo>
                    <a:lnTo>
                      <a:pt x="4181" y="193"/>
                    </a:lnTo>
                    <a:lnTo>
                      <a:pt x="4182" y="198"/>
                    </a:lnTo>
                    <a:lnTo>
                      <a:pt x="4182" y="204"/>
                    </a:lnTo>
                    <a:lnTo>
                      <a:pt x="4183" y="208"/>
                    </a:lnTo>
                    <a:lnTo>
                      <a:pt x="4183" y="212"/>
                    </a:lnTo>
                    <a:lnTo>
                      <a:pt x="4183" y="217"/>
                    </a:lnTo>
                    <a:lnTo>
                      <a:pt x="4183" y="221"/>
                    </a:lnTo>
                    <a:lnTo>
                      <a:pt x="4184" y="225"/>
                    </a:lnTo>
                    <a:lnTo>
                      <a:pt x="4185" y="340"/>
                    </a:lnTo>
                    <a:lnTo>
                      <a:pt x="4068" y="340"/>
                    </a:lnTo>
                    <a:close/>
                    <a:moveTo>
                      <a:pt x="4552" y="298"/>
                    </a:moveTo>
                    <a:lnTo>
                      <a:pt x="4542" y="340"/>
                    </a:lnTo>
                    <a:lnTo>
                      <a:pt x="4413" y="340"/>
                    </a:lnTo>
                    <a:lnTo>
                      <a:pt x="4530" y="4"/>
                    </a:lnTo>
                    <a:lnTo>
                      <a:pt x="4665" y="4"/>
                    </a:lnTo>
                    <a:lnTo>
                      <a:pt x="4786" y="340"/>
                    </a:lnTo>
                    <a:lnTo>
                      <a:pt x="4656" y="340"/>
                    </a:lnTo>
                    <a:lnTo>
                      <a:pt x="4645" y="298"/>
                    </a:lnTo>
                    <a:lnTo>
                      <a:pt x="4552" y="298"/>
                    </a:lnTo>
                    <a:close/>
                    <a:moveTo>
                      <a:pt x="4574" y="218"/>
                    </a:moveTo>
                    <a:lnTo>
                      <a:pt x="4624" y="218"/>
                    </a:lnTo>
                    <a:lnTo>
                      <a:pt x="4608" y="153"/>
                    </a:lnTo>
                    <a:lnTo>
                      <a:pt x="4606" y="150"/>
                    </a:lnTo>
                    <a:lnTo>
                      <a:pt x="4606" y="146"/>
                    </a:lnTo>
                    <a:lnTo>
                      <a:pt x="4605" y="143"/>
                    </a:lnTo>
                    <a:lnTo>
                      <a:pt x="4604" y="140"/>
                    </a:lnTo>
                    <a:lnTo>
                      <a:pt x="4604" y="137"/>
                    </a:lnTo>
                    <a:lnTo>
                      <a:pt x="4603" y="134"/>
                    </a:lnTo>
                    <a:lnTo>
                      <a:pt x="4603" y="131"/>
                    </a:lnTo>
                    <a:lnTo>
                      <a:pt x="4602" y="129"/>
                    </a:lnTo>
                    <a:lnTo>
                      <a:pt x="4602" y="126"/>
                    </a:lnTo>
                    <a:lnTo>
                      <a:pt x="4602" y="123"/>
                    </a:lnTo>
                    <a:lnTo>
                      <a:pt x="4601" y="120"/>
                    </a:lnTo>
                    <a:lnTo>
                      <a:pt x="4601" y="117"/>
                    </a:lnTo>
                    <a:lnTo>
                      <a:pt x="4598" y="117"/>
                    </a:lnTo>
                    <a:lnTo>
                      <a:pt x="4597" y="122"/>
                    </a:lnTo>
                    <a:lnTo>
                      <a:pt x="4596" y="125"/>
                    </a:lnTo>
                    <a:lnTo>
                      <a:pt x="4596" y="129"/>
                    </a:lnTo>
                    <a:lnTo>
                      <a:pt x="4595" y="133"/>
                    </a:lnTo>
                    <a:lnTo>
                      <a:pt x="4594" y="135"/>
                    </a:lnTo>
                    <a:lnTo>
                      <a:pt x="4594" y="139"/>
                    </a:lnTo>
                    <a:lnTo>
                      <a:pt x="4594" y="142"/>
                    </a:lnTo>
                    <a:lnTo>
                      <a:pt x="4593" y="144"/>
                    </a:lnTo>
                    <a:lnTo>
                      <a:pt x="4592" y="147"/>
                    </a:lnTo>
                    <a:lnTo>
                      <a:pt x="4592" y="149"/>
                    </a:lnTo>
                    <a:lnTo>
                      <a:pt x="4591" y="151"/>
                    </a:lnTo>
                    <a:lnTo>
                      <a:pt x="4591" y="153"/>
                    </a:lnTo>
                    <a:lnTo>
                      <a:pt x="4574" y="21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10258" name="Freeform 31"/>
              <p:cNvSpPr>
                <a:spLocks noEditPoints="1"/>
              </p:cNvSpPr>
              <p:nvPr/>
            </p:nvSpPr>
            <p:spPr bwMode="auto">
              <a:xfrm>
                <a:off x="849" y="2366"/>
                <a:ext cx="4783" cy="347"/>
              </a:xfrm>
              <a:custGeom>
                <a:avLst/>
                <a:gdLst>
                  <a:gd name="T0" fmla="*/ 259 w 4781"/>
                  <a:gd name="T1" fmla="*/ 47 h 345"/>
                  <a:gd name="T2" fmla="*/ 269 w 4781"/>
                  <a:gd name="T3" fmla="*/ 131 h 345"/>
                  <a:gd name="T4" fmla="*/ 236 w 4781"/>
                  <a:gd name="T5" fmla="*/ 170 h 345"/>
                  <a:gd name="T6" fmla="*/ 276 w 4781"/>
                  <a:gd name="T7" fmla="*/ 209 h 345"/>
                  <a:gd name="T8" fmla="*/ 285 w 4781"/>
                  <a:gd name="T9" fmla="*/ 290 h 345"/>
                  <a:gd name="T10" fmla="*/ 233 w 4781"/>
                  <a:gd name="T11" fmla="*/ 345 h 345"/>
                  <a:gd name="T12" fmla="*/ 0 w 4781"/>
                  <a:gd name="T13" fmla="*/ 357 h 345"/>
                  <a:gd name="T14" fmla="*/ 154 w 4781"/>
                  <a:gd name="T15" fmla="*/ 134 h 345"/>
                  <a:gd name="T16" fmla="*/ 159 w 4781"/>
                  <a:gd name="T17" fmla="*/ 103 h 345"/>
                  <a:gd name="T18" fmla="*/ 147 w 4781"/>
                  <a:gd name="T19" fmla="*/ 275 h 345"/>
                  <a:gd name="T20" fmla="*/ 174 w 4781"/>
                  <a:gd name="T21" fmla="*/ 248 h 345"/>
                  <a:gd name="T22" fmla="*/ 168 w 4781"/>
                  <a:gd name="T23" fmla="*/ 220 h 345"/>
                  <a:gd name="T24" fmla="*/ 112 w 4781"/>
                  <a:gd name="T25" fmla="*/ 275 h 345"/>
                  <a:gd name="T26" fmla="*/ 723 w 4781"/>
                  <a:gd name="T27" fmla="*/ 9 h 345"/>
                  <a:gd name="T28" fmla="*/ 791 w 4781"/>
                  <a:gd name="T29" fmla="*/ 56 h 345"/>
                  <a:gd name="T30" fmla="*/ 798 w 4781"/>
                  <a:gd name="T31" fmla="*/ 177 h 345"/>
                  <a:gd name="T32" fmla="*/ 743 w 4781"/>
                  <a:gd name="T33" fmla="*/ 220 h 345"/>
                  <a:gd name="T34" fmla="*/ 647 w 4781"/>
                  <a:gd name="T35" fmla="*/ 249 h 345"/>
                  <a:gd name="T36" fmla="*/ 640 w 4781"/>
                  <a:gd name="T37" fmla="*/ 162 h 345"/>
                  <a:gd name="T38" fmla="*/ 685 w 4781"/>
                  <a:gd name="T39" fmla="*/ 150 h 345"/>
                  <a:gd name="T40" fmla="*/ 687 w 4781"/>
                  <a:gd name="T41" fmla="*/ 120 h 345"/>
                  <a:gd name="T42" fmla="*/ 664 w 4781"/>
                  <a:gd name="T43" fmla="*/ 104 h 345"/>
                  <a:gd name="T44" fmla="*/ 1300 w 4781"/>
                  <a:gd name="T45" fmla="*/ 357 h 345"/>
                  <a:gd name="T46" fmla="*/ 1599 w 4781"/>
                  <a:gd name="T47" fmla="*/ 255 h 345"/>
                  <a:gd name="T48" fmla="*/ 1645 w 4781"/>
                  <a:gd name="T49" fmla="*/ 267 h 345"/>
                  <a:gd name="T50" fmla="*/ 1667 w 4781"/>
                  <a:gd name="T51" fmla="*/ 250 h 345"/>
                  <a:gd name="T52" fmla="*/ 1650 w 4781"/>
                  <a:gd name="T53" fmla="*/ 226 h 345"/>
                  <a:gd name="T54" fmla="*/ 1544 w 4781"/>
                  <a:gd name="T55" fmla="*/ 179 h 345"/>
                  <a:gd name="T56" fmla="*/ 1536 w 4781"/>
                  <a:gd name="T57" fmla="*/ 81 h 345"/>
                  <a:gd name="T58" fmla="*/ 1652 w 4781"/>
                  <a:gd name="T59" fmla="*/ 1 h 345"/>
                  <a:gd name="T60" fmla="*/ 1738 w 4781"/>
                  <a:gd name="T61" fmla="*/ 8 h 345"/>
                  <a:gd name="T62" fmla="*/ 1717 w 4781"/>
                  <a:gd name="T63" fmla="*/ 105 h 345"/>
                  <a:gd name="T64" fmla="*/ 1662 w 4781"/>
                  <a:gd name="T65" fmla="*/ 99 h 345"/>
                  <a:gd name="T66" fmla="*/ 1651 w 4781"/>
                  <a:gd name="T67" fmla="*/ 116 h 345"/>
                  <a:gd name="T68" fmla="*/ 1734 w 4781"/>
                  <a:gd name="T69" fmla="*/ 145 h 345"/>
                  <a:gd name="T70" fmla="*/ 1790 w 4781"/>
                  <a:gd name="T71" fmla="*/ 209 h 345"/>
                  <a:gd name="T72" fmla="*/ 1740 w 4781"/>
                  <a:gd name="T73" fmla="*/ 336 h 345"/>
                  <a:gd name="T74" fmla="*/ 1604 w 4781"/>
                  <a:gd name="T75" fmla="*/ 358 h 345"/>
                  <a:gd name="T76" fmla="*/ 2252 w 4781"/>
                  <a:gd name="T77" fmla="*/ 122 h 345"/>
                  <a:gd name="T78" fmla="*/ 2634 w 4781"/>
                  <a:gd name="T79" fmla="*/ 226 h 345"/>
                  <a:gd name="T80" fmla="*/ 2606 w 4781"/>
                  <a:gd name="T81" fmla="*/ 132 h 345"/>
                  <a:gd name="T82" fmla="*/ 3205 w 4781"/>
                  <a:gd name="T83" fmla="*/ 139 h 345"/>
                  <a:gd name="T84" fmla="*/ 3238 w 4781"/>
                  <a:gd name="T85" fmla="*/ 187 h 345"/>
                  <a:gd name="T86" fmla="*/ 3232 w 4781"/>
                  <a:gd name="T87" fmla="*/ 140 h 345"/>
                  <a:gd name="T88" fmla="*/ 3134 w 4781"/>
                  <a:gd name="T89" fmla="*/ 195 h 345"/>
                  <a:gd name="T90" fmla="*/ 3125 w 4781"/>
                  <a:gd name="T91" fmla="*/ 221 h 345"/>
                  <a:gd name="T92" fmla="*/ 4209 w 4781"/>
                  <a:gd name="T93" fmla="*/ 351 h 345"/>
                  <a:gd name="T94" fmla="*/ 4149 w 4781"/>
                  <a:gd name="T95" fmla="*/ 361 h 345"/>
                  <a:gd name="T96" fmla="*/ 4047 w 4781"/>
                  <a:gd name="T97" fmla="*/ 340 h 345"/>
                  <a:gd name="T98" fmla="*/ 3965 w 4781"/>
                  <a:gd name="T99" fmla="*/ 236 h 345"/>
                  <a:gd name="T100" fmla="*/ 3968 w 4781"/>
                  <a:gd name="T101" fmla="*/ 123 h 345"/>
                  <a:gd name="T102" fmla="*/ 4049 w 4781"/>
                  <a:gd name="T103" fmla="*/ 19 h 345"/>
                  <a:gd name="T104" fmla="*/ 4155 w 4781"/>
                  <a:gd name="T105" fmla="*/ 1 h 345"/>
                  <a:gd name="T106" fmla="*/ 4202 w 4781"/>
                  <a:gd name="T107" fmla="*/ 134 h 345"/>
                  <a:gd name="T108" fmla="*/ 4155 w 4781"/>
                  <a:gd name="T109" fmla="*/ 115 h 345"/>
                  <a:gd name="T110" fmla="*/ 4094 w 4781"/>
                  <a:gd name="T111" fmla="*/ 142 h 345"/>
                  <a:gd name="T112" fmla="*/ 4087 w 4781"/>
                  <a:gd name="T113" fmla="*/ 206 h 345"/>
                  <a:gd name="T114" fmla="*/ 4142 w 4781"/>
                  <a:gd name="T115" fmla="*/ 245 h 345"/>
                  <a:gd name="T116" fmla="*/ 4190 w 4781"/>
                  <a:gd name="T117" fmla="*/ 237 h 345"/>
                  <a:gd name="T118" fmla="*/ 4541 w 4781"/>
                  <a:gd name="T119" fmla="*/ 4 h 345"/>
                  <a:gd name="T120" fmla="*/ 4614 w 4781"/>
                  <a:gd name="T121" fmla="*/ 139 h 345"/>
                  <a:gd name="T122" fmla="*/ 4603 w 4781"/>
                  <a:gd name="T123" fmla="*/ 157 h 34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4781"/>
                  <a:gd name="T187" fmla="*/ 0 h 345"/>
                  <a:gd name="T188" fmla="*/ 4781 w 4781"/>
                  <a:gd name="T189" fmla="*/ 345 h 34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4781" h="345">
                    <a:moveTo>
                      <a:pt x="0" y="4"/>
                    </a:moveTo>
                    <a:lnTo>
                      <a:pt x="146" y="4"/>
                    </a:lnTo>
                    <a:lnTo>
                      <a:pt x="159" y="4"/>
                    </a:lnTo>
                    <a:lnTo>
                      <a:pt x="171" y="5"/>
                    </a:lnTo>
                    <a:lnTo>
                      <a:pt x="183" y="6"/>
                    </a:lnTo>
                    <a:lnTo>
                      <a:pt x="193" y="8"/>
                    </a:lnTo>
                    <a:lnTo>
                      <a:pt x="203" y="10"/>
                    </a:lnTo>
                    <a:lnTo>
                      <a:pt x="212" y="12"/>
                    </a:lnTo>
                    <a:lnTo>
                      <a:pt x="221" y="16"/>
                    </a:lnTo>
                    <a:lnTo>
                      <a:pt x="228" y="19"/>
                    </a:lnTo>
                    <a:lnTo>
                      <a:pt x="236" y="23"/>
                    </a:lnTo>
                    <a:lnTo>
                      <a:pt x="242" y="27"/>
                    </a:lnTo>
                    <a:lnTo>
                      <a:pt x="248" y="33"/>
                    </a:lnTo>
                    <a:lnTo>
                      <a:pt x="252" y="38"/>
                    </a:lnTo>
                    <a:lnTo>
                      <a:pt x="256" y="42"/>
                    </a:lnTo>
                    <a:lnTo>
                      <a:pt x="259" y="47"/>
                    </a:lnTo>
                    <a:lnTo>
                      <a:pt x="262" y="51"/>
                    </a:lnTo>
                    <a:lnTo>
                      <a:pt x="265" y="56"/>
                    </a:lnTo>
                    <a:lnTo>
                      <a:pt x="267" y="60"/>
                    </a:lnTo>
                    <a:lnTo>
                      <a:pt x="268" y="65"/>
                    </a:lnTo>
                    <a:lnTo>
                      <a:pt x="270" y="70"/>
                    </a:lnTo>
                    <a:lnTo>
                      <a:pt x="271" y="75"/>
                    </a:lnTo>
                    <a:lnTo>
                      <a:pt x="272" y="80"/>
                    </a:lnTo>
                    <a:lnTo>
                      <a:pt x="273" y="85"/>
                    </a:lnTo>
                    <a:lnTo>
                      <a:pt x="273" y="91"/>
                    </a:lnTo>
                    <a:lnTo>
                      <a:pt x="273" y="96"/>
                    </a:lnTo>
                    <a:lnTo>
                      <a:pt x="273" y="101"/>
                    </a:lnTo>
                    <a:lnTo>
                      <a:pt x="273" y="106"/>
                    </a:lnTo>
                    <a:lnTo>
                      <a:pt x="272" y="110"/>
                    </a:lnTo>
                    <a:lnTo>
                      <a:pt x="271" y="115"/>
                    </a:lnTo>
                    <a:lnTo>
                      <a:pt x="271" y="119"/>
                    </a:lnTo>
                    <a:lnTo>
                      <a:pt x="269" y="123"/>
                    </a:lnTo>
                    <a:lnTo>
                      <a:pt x="268" y="127"/>
                    </a:lnTo>
                    <a:lnTo>
                      <a:pt x="267" y="131"/>
                    </a:lnTo>
                    <a:lnTo>
                      <a:pt x="265" y="135"/>
                    </a:lnTo>
                    <a:lnTo>
                      <a:pt x="263" y="139"/>
                    </a:lnTo>
                    <a:lnTo>
                      <a:pt x="260" y="142"/>
                    </a:lnTo>
                    <a:lnTo>
                      <a:pt x="257" y="146"/>
                    </a:lnTo>
                    <a:lnTo>
                      <a:pt x="256" y="147"/>
                    </a:lnTo>
                    <a:lnTo>
                      <a:pt x="254" y="149"/>
                    </a:lnTo>
                    <a:lnTo>
                      <a:pt x="252" y="151"/>
                    </a:lnTo>
                    <a:lnTo>
                      <a:pt x="251" y="152"/>
                    </a:lnTo>
                    <a:lnTo>
                      <a:pt x="248" y="154"/>
                    </a:lnTo>
                    <a:lnTo>
                      <a:pt x="246" y="156"/>
                    </a:lnTo>
                    <a:lnTo>
                      <a:pt x="244" y="158"/>
                    </a:lnTo>
                    <a:lnTo>
                      <a:pt x="241" y="159"/>
                    </a:lnTo>
                    <a:lnTo>
                      <a:pt x="239" y="161"/>
                    </a:lnTo>
                    <a:lnTo>
                      <a:pt x="236" y="162"/>
                    </a:lnTo>
                    <a:lnTo>
                      <a:pt x="233" y="164"/>
                    </a:lnTo>
                    <a:lnTo>
                      <a:pt x="229" y="166"/>
                    </a:lnTo>
                    <a:lnTo>
                      <a:pt x="229" y="169"/>
                    </a:lnTo>
                    <a:lnTo>
                      <a:pt x="235" y="171"/>
                    </a:lnTo>
                    <a:lnTo>
                      <a:pt x="239" y="173"/>
                    </a:lnTo>
                    <a:lnTo>
                      <a:pt x="243" y="175"/>
                    </a:lnTo>
                    <a:lnTo>
                      <a:pt x="248" y="177"/>
                    </a:lnTo>
                    <a:lnTo>
                      <a:pt x="252" y="180"/>
                    </a:lnTo>
                    <a:lnTo>
                      <a:pt x="256" y="182"/>
                    </a:lnTo>
                    <a:lnTo>
                      <a:pt x="259" y="184"/>
                    </a:lnTo>
                    <a:lnTo>
                      <a:pt x="263" y="186"/>
                    </a:lnTo>
                    <a:lnTo>
                      <a:pt x="265" y="189"/>
                    </a:lnTo>
                    <a:lnTo>
                      <a:pt x="268" y="192"/>
                    </a:lnTo>
                    <a:lnTo>
                      <a:pt x="271" y="195"/>
                    </a:lnTo>
                    <a:lnTo>
                      <a:pt x="272" y="197"/>
                    </a:lnTo>
                    <a:lnTo>
                      <a:pt x="276" y="201"/>
                    </a:lnTo>
                    <a:lnTo>
                      <a:pt x="278" y="204"/>
                    </a:lnTo>
                    <a:lnTo>
                      <a:pt x="280" y="208"/>
                    </a:lnTo>
                    <a:lnTo>
                      <a:pt x="282" y="212"/>
                    </a:lnTo>
                    <a:lnTo>
                      <a:pt x="284" y="216"/>
                    </a:lnTo>
                    <a:lnTo>
                      <a:pt x="285" y="220"/>
                    </a:lnTo>
                    <a:lnTo>
                      <a:pt x="286" y="225"/>
                    </a:lnTo>
                    <a:lnTo>
                      <a:pt x="288" y="229"/>
                    </a:lnTo>
                    <a:lnTo>
                      <a:pt x="289" y="233"/>
                    </a:lnTo>
                    <a:lnTo>
                      <a:pt x="289" y="237"/>
                    </a:lnTo>
                    <a:lnTo>
                      <a:pt x="289" y="242"/>
                    </a:lnTo>
                    <a:lnTo>
                      <a:pt x="289" y="247"/>
                    </a:lnTo>
                    <a:lnTo>
                      <a:pt x="289" y="252"/>
                    </a:lnTo>
                    <a:lnTo>
                      <a:pt x="289" y="258"/>
                    </a:lnTo>
                    <a:lnTo>
                      <a:pt x="288" y="263"/>
                    </a:lnTo>
                    <a:lnTo>
                      <a:pt x="287" y="268"/>
                    </a:lnTo>
                    <a:lnTo>
                      <a:pt x="285" y="274"/>
                    </a:lnTo>
                    <a:lnTo>
                      <a:pt x="284" y="278"/>
                    </a:lnTo>
                    <a:lnTo>
                      <a:pt x="282" y="284"/>
                    </a:lnTo>
                    <a:lnTo>
                      <a:pt x="279" y="289"/>
                    </a:lnTo>
                    <a:lnTo>
                      <a:pt x="276" y="293"/>
                    </a:lnTo>
                    <a:lnTo>
                      <a:pt x="273" y="298"/>
                    </a:lnTo>
                    <a:lnTo>
                      <a:pt x="270" y="303"/>
                    </a:lnTo>
                    <a:lnTo>
                      <a:pt x="266" y="308"/>
                    </a:lnTo>
                    <a:lnTo>
                      <a:pt x="263" y="310"/>
                    </a:lnTo>
                    <a:lnTo>
                      <a:pt x="261" y="313"/>
                    </a:lnTo>
                    <a:lnTo>
                      <a:pt x="257" y="316"/>
                    </a:lnTo>
                    <a:lnTo>
                      <a:pt x="254" y="318"/>
                    </a:lnTo>
                    <a:lnTo>
                      <a:pt x="250" y="321"/>
                    </a:lnTo>
                    <a:lnTo>
                      <a:pt x="246" y="323"/>
                    </a:lnTo>
                    <a:lnTo>
                      <a:pt x="242" y="325"/>
                    </a:lnTo>
                    <a:lnTo>
                      <a:pt x="238" y="327"/>
                    </a:lnTo>
                    <a:lnTo>
                      <a:pt x="233" y="329"/>
                    </a:lnTo>
                    <a:lnTo>
                      <a:pt x="228" y="331"/>
                    </a:lnTo>
                    <a:lnTo>
                      <a:pt x="224" y="332"/>
                    </a:lnTo>
                    <a:lnTo>
                      <a:pt x="218" y="334"/>
                    </a:lnTo>
                    <a:lnTo>
                      <a:pt x="215" y="335"/>
                    </a:lnTo>
                    <a:lnTo>
                      <a:pt x="211" y="336"/>
                    </a:lnTo>
                    <a:lnTo>
                      <a:pt x="207" y="337"/>
                    </a:lnTo>
                    <a:lnTo>
                      <a:pt x="204" y="338"/>
                    </a:lnTo>
                    <a:lnTo>
                      <a:pt x="200" y="338"/>
                    </a:lnTo>
                    <a:lnTo>
                      <a:pt x="196" y="339"/>
                    </a:lnTo>
                    <a:lnTo>
                      <a:pt x="192" y="340"/>
                    </a:lnTo>
                    <a:lnTo>
                      <a:pt x="187" y="340"/>
                    </a:lnTo>
                    <a:lnTo>
                      <a:pt x="183" y="340"/>
                    </a:lnTo>
                    <a:lnTo>
                      <a:pt x="179" y="340"/>
                    </a:lnTo>
                    <a:lnTo>
                      <a:pt x="175" y="340"/>
                    </a:lnTo>
                    <a:lnTo>
                      <a:pt x="171" y="341"/>
                    </a:lnTo>
                    <a:lnTo>
                      <a:pt x="0" y="341"/>
                    </a:lnTo>
                    <a:lnTo>
                      <a:pt x="0" y="4"/>
                    </a:lnTo>
                    <a:close/>
                    <a:moveTo>
                      <a:pt x="112" y="133"/>
                    </a:moveTo>
                    <a:lnTo>
                      <a:pt x="131" y="133"/>
                    </a:lnTo>
                    <a:lnTo>
                      <a:pt x="134" y="132"/>
                    </a:lnTo>
                    <a:lnTo>
                      <a:pt x="136" y="132"/>
                    </a:lnTo>
                    <a:lnTo>
                      <a:pt x="138" y="132"/>
                    </a:lnTo>
                    <a:lnTo>
                      <a:pt x="141" y="132"/>
                    </a:lnTo>
                    <a:lnTo>
                      <a:pt x="142" y="132"/>
                    </a:lnTo>
                    <a:lnTo>
                      <a:pt x="144" y="131"/>
                    </a:lnTo>
                    <a:lnTo>
                      <a:pt x="146" y="130"/>
                    </a:lnTo>
                    <a:lnTo>
                      <a:pt x="148" y="130"/>
                    </a:lnTo>
                    <a:lnTo>
                      <a:pt x="150" y="129"/>
                    </a:lnTo>
                    <a:lnTo>
                      <a:pt x="151" y="128"/>
                    </a:lnTo>
                    <a:lnTo>
                      <a:pt x="153" y="127"/>
                    </a:lnTo>
                    <a:lnTo>
                      <a:pt x="154" y="126"/>
                    </a:lnTo>
                    <a:lnTo>
                      <a:pt x="155" y="125"/>
                    </a:lnTo>
                    <a:lnTo>
                      <a:pt x="157" y="124"/>
                    </a:lnTo>
                    <a:lnTo>
                      <a:pt x="157" y="122"/>
                    </a:lnTo>
                    <a:lnTo>
                      <a:pt x="158" y="121"/>
                    </a:lnTo>
                    <a:lnTo>
                      <a:pt x="159" y="120"/>
                    </a:lnTo>
                    <a:lnTo>
                      <a:pt x="160" y="118"/>
                    </a:lnTo>
                    <a:lnTo>
                      <a:pt x="160" y="117"/>
                    </a:lnTo>
                    <a:lnTo>
                      <a:pt x="161" y="115"/>
                    </a:lnTo>
                    <a:lnTo>
                      <a:pt x="161" y="113"/>
                    </a:lnTo>
                    <a:lnTo>
                      <a:pt x="161" y="112"/>
                    </a:lnTo>
                    <a:lnTo>
                      <a:pt x="161" y="110"/>
                    </a:lnTo>
                    <a:lnTo>
                      <a:pt x="161" y="109"/>
                    </a:lnTo>
                    <a:lnTo>
                      <a:pt x="161" y="105"/>
                    </a:lnTo>
                    <a:lnTo>
                      <a:pt x="161" y="101"/>
                    </a:lnTo>
                    <a:lnTo>
                      <a:pt x="160" y="98"/>
                    </a:lnTo>
                    <a:lnTo>
                      <a:pt x="159" y="95"/>
                    </a:lnTo>
                    <a:lnTo>
                      <a:pt x="157" y="93"/>
                    </a:lnTo>
                    <a:lnTo>
                      <a:pt x="155" y="91"/>
                    </a:lnTo>
                    <a:lnTo>
                      <a:pt x="152" y="89"/>
                    </a:lnTo>
                    <a:lnTo>
                      <a:pt x="148" y="87"/>
                    </a:lnTo>
                    <a:lnTo>
                      <a:pt x="145" y="86"/>
                    </a:lnTo>
                    <a:lnTo>
                      <a:pt x="141" y="85"/>
                    </a:lnTo>
                    <a:lnTo>
                      <a:pt x="137" y="85"/>
                    </a:lnTo>
                    <a:lnTo>
                      <a:pt x="131" y="85"/>
                    </a:lnTo>
                    <a:lnTo>
                      <a:pt x="112" y="85"/>
                    </a:lnTo>
                    <a:lnTo>
                      <a:pt x="112" y="133"/>
                    </a:lnTo>
                    <a:close/>
                    <a:moveTo>
                      <a:pt x="112" y="259"/>
                    </a:moveTo>
                    <a:lnTo>
                      <a:pt x="138" y="259"/>
                    </a:lnTo>
                    <a:lnTo>
                      <a:pt x="141" y="259"/>
                    </a:lnTo>
                    <a:lnTo>
                      <a:pt x="144" y="259"/>
                    </a:lnTo>
                    <a:lnTo>
                      <a:pt x="147" y="259"/>
                    </a:lnTo>
                    <a:lnTo>
                      <a:pt x="151" y="258"/>
                    </a:lnTo>
                    <a:lnTo>
                      <a:pt x="153" y="258"/>
                    </a:lnTo>
                    <a:lnTo>
                      <a:pt x="155" y="257"/>
                    </a:lnTo>
                    <a:lnTo>
                      <a:pt x="157" y="257"/>
                    </a:lnTo>
                    <a:lnTo>
                      <a:pt x="159" y="256"/>
                    </a:lnTo>
                    <a:lnTo>
                      <a:pt x="161" y="255"/>
                    </a:lnTo>
                    <a:lnTo>
                      <a:pt x="164" y="254"/>
                    </a:lnTo>
                    <a:lnTo>
                      <a:pt x="165" y="252"/>
                    </a:lnTo>
                    <a:lnTo>
                      <a:pt x="166" y="251"/>
                    </a:lnTo>
                    <a:lnTo>
                      <a:pt x="168" y="249"/>
                    </a:lnTo>
                    <a:lnTo>
                      <a:pt x="170" y="248"/>
                    </a:lnTo>
                    <a:lnTo>
                      <a:pt x="170" y="246"/>
                    </a:lnTo>
                    <a:lnTo>
                      <a:pt x="172" y="245"/>
                    </a:lnTo>
                    <a:lnTo>
                      <a:pt x="172" y="244"/>
                    </a:lnTo>
                    <a:lnTo>
                      <a:pt x="173" y="242"/>
                    </a:lnTo>
                    <a:lnTo>
                      <a:pt x="174" y="240"/>
                    </a:lnTo>
                    <a:lnTo>
                      <a:pt x="174" y="238"/>
                    </a:lnTo>
                    <a:lnTo>
                      <a:pt x="175" y="237"/>
                    </a:lnTo>
                    <a:lnTo>
                      <a:pt x="175" y="235"/>
                    </a:lnTo>
                    <a:lnTo>
                      <a:pt x="175" y="233"/>
                    </a:lnTo>
                    <a:lnTo>
                      <a:pt x="175" y="231"/>
                    </a:lnTo>
                    <a:lnTo>
                      <a:pt x="175" y="229"/>
                    </a:lnTo>
                    <a:lnTo>
                      <a:pt x="175" y="227"/>
                    </a:lnTo>
                    <a:lnTo>
                      <a:pt x="175" y="225"/>
                    </a:lnTo>
                    <a:lnTo>
                      <a:pt x="174" y="223"/>
                    </a:lnTo>
                    <a:lnTo>
                      <a:pt x="174" y="222"/>
                    </a:lnTo>
                    <a:lnTo>
                      <a:pt x="173" y="220"/>
                    </a:lnTo>
                    <a:lnTo>
                      <a:pt x="172" y="218"/>
                    </a:lnTo>
                    <a:lnTo>
                      <a:pt x="171" y="216"/>
                    </a:lnTo>
                    <a:lnTo>
                      <a:pt x="170" y="215"/>
                    </a:lnTo>
                    <a:lnTo>
                      <a:pt x="169" y="214"/>
                    </a:lnTo>
                    <a:lnTo>
                      <a:pt x="168" y="212"/>
                    </a:lnTo>
                    <a:lnTo>
                      <a:pt x="166" y="212"/>
                    </a:lnTo>
                    <a:lnTo>
                      <a:pt x="164" y="210"/>
                    </a:lnTo>
                    <a:lnTo>
                      <a:pt x="162" y="209"/>
                    </a:lnTo>
                    <a:lnTo>
                      <a:pt x="161" y="207"/>
                    </a:lnTo>
                    <a:lnTo>
                      <a:pt x="159" y="207"/>
                    </a:lnTo>
                    <a:lnTo>
                      <a:pt x="157" y="206"/>
                    </a:lnTo>
                    <a:lnTo>
                      <a:pt x="155" y="205"/>
                    </a:lnTo>
                    <a:lnTo>
                      <a:pt x="152" y="205"/>
                    </a:lnTo>
                    <a:lnTo>
                      <a:pt x="150" y="205"/>
                    </a:lnTo>
                    <a:lnTo>
                      <a:pt x="147" y="204"/>
                    </a:lnTo>
                    <a:lnTo>
                      <a:pt x="145" y="204"/>
                    </a:lnTo>
                    <a:lnTo>
                      <a:pt x="142" y="204"/>
                    </a:lnTo>
                    <a:lnTo>
                      <a:pt x="139" y="204"/>
                    </a:lnTo>
                    <a:lnTo>
                      <a:pt x="112" y="204"/>
                    </a:lnTo>
                    <a:lnTo>
                      <a:pt x="112" y="259"/>
                    </a:lnTo>
                    <a:close/>
                    <a:moveTo>
                      <a:pt x="522" y="341"/>
                    </a:moveTo>
                    <a:lnTo>
                      <a:pt x="522" y="4"/>
                    </a:lnTo>
                    <a:lnTo>
                      <a:pt x="673" y="4"/>
                    </a:lnTo>
                    <a:lnTo>
                      <a:pt x="678" y="4"/>
                    </a:lnTo>
                    <a:lnTo>
                      <a:pt x="683" y="4"/>
                    </a:lnTo>
                    <a:lnTo>
                      <a:pt x="687" y="4"/>
                    </a:lnTo>
                    <a:lnTo>
                      <a:pt x="691" y="4"/>
                    </a:lnTo>
                    <a:lnTo>
                      <a:pt x="696" y="5"/>
                    </a:lnTo>
                    <a:lnTo>
                      <a:pt x="699" y="5"/>
                    </a:lnTo>
                    <a:lnTo>
                      <a:pt x="703" y="6"/>
                    </a:lnTo>
                    <a:lnTo>
                      <a:pt x="707" y="6"/>
                    </a:lnTo>
                    <a:lnTo>
                      <a:pt x="710" y="6"/>
                    </a:lnTo>
                    <a:lnTo>
                      <a:pt x="713" y="7"/>
                    </a:lnTo>
                    <a:lnTo>
                      <a:pt x="717" y="8"/>
                    </a:lnTo>
                    <a:lnTo>
                      <a:pt x="720" y="8"/>
                    </a:lnTo>
                    <a:lnTo>
                      <a:pt x="723" y="9"/>
                    </a:lnTo>
                    <a:lnTo>
                      <a:pt x="726" y="10"/>
                    </a:lnTo>
                    <a:lnTo>
                      <a:pt x="728" y="10"/>
                    </a:lnTo>
                    <a:lnTo>
                      <a:pt x="732" y="12"/>
                    </a:lnTo>
                    <a:lnTo>
                      <a:pt x="735" y="12"/>
                    </a:lnTo>
                    <a:lnTo>
                      <a:pt x="737" y="14"/>
                    </a:lnTo>
                    <a:lnTo>
                      <a:pt x="741" y="15"/>
                    </a:lnTo>
                    <a:lnTo>
                      <a:pt x="743" y="17"/>
                    </a:lnTo>
                    <a:lnTo>
                      <a:pt x="746" y="18"/>
                    </a:lnTo>
                    <a:lnTo>
                      <a:pt x="749" y="20"/>
                    </a:lnTo>
                    <a:lnTo>
                      <a:pt x="752" y="21"/>
                    </a:lnTo>
                    <a:lnTo>
                      <a:pt x="754" y="23"/>
                    </a:lnTo>
                    <a:lnTo>
                      <a:pt x="763" y="29"/>
                    </a:lnTo>
                    <a:lnTo>
                      <a:pt x="771" y="35"/>
                    </a:lnTo>
                    <a:lnTo>
                      <a:pt x="778" y="42"/>
                    </a:lnTo>
                    <a:lnTo>
                      <a:pt x="785" y="49"/>
                    </a:lnTo>
                    <a:lnTo>
                      <a:pt x="791" y="56"/>
                    </a:lnTo>
                    <a:lnTo>
                      <a:pt x="795" y="64"/>
                    </a:lnTo>
                    <a:lnTo>
                      <a:pt x="800" y="72"/>
                    </a:lnTo>
                    <a:lnTo>
                      <a:pt x="804" y="81"/>
                    </a:lnTo>
                    <a:lnTo>
                      <a:pt x="806" y="90"/>
                    </a:lnTo>
                    <a:lnTo>
                      <a:pt x="808" y="100"/>
                    </a:lnTo>
                    <a:lnTo>
                      <a:pt x="809" y="109"/>
                    </a:lnTo>
                    <a:lnTo>
                      <a:pt x="809" y="120"/>
                    </a:lnTo>
                    <a:lnTo>
                      <a:pt x="809" y="126"/>
                    </a:lnTo>
                    <a:lnTo>
                      <a:pt x="809" y="132"/>
                    </a:lnTo>
                    <a:lnTo>
                      <a:pt x="808" y="139"/>
                    </a:lnTo>
                    <a:lnTo>
                      <a:pt x="807" y="144"/>
                    </a:lnTo>
                    <a:lnTo>
                      <a:pt x="806" y="150"/>
                    </a:lnTo>
                    <a:lnTo>
                      <a:pt x="804" y="155"/>
                    </a:lnTo>
                    <a:lnTo>
                      <a:pt x="802" y="160"/>
                    </a:lnTo>
                    <a:lnTo>
                      <a:pt x="800" y="165"/>
                    </a:lnTo>
                    <a:lnTo>
                      <a:pt x="798" y="169"/>
                    </a:lnTo>
                    <a:lnTo>
                      <a:pt x="795" y="173"/>
                    </a:lnTo>
                    <a:lnTo>
                      <a:pt x="793" y="178"/>
                    </a:lnTo>
                    <a:lnTo>
                      <a:pt x="789" y="182"/>
                    </a:lnTo>
                    <a:lnTo>
                      <a:pt x="788" y="184"/>
                    </a:lnTo>
                    <a:lnTo>
                      <a:pt x="785" y="187"/>
                    </a:lnTo>
                    <a:lnTo>
                      <a:pt x="782" y="190"/>
                    </a:lnTo>
                    <a:lnTo>
                      <a:pt x="780" y="192"/>
                    </a:lnTo>
                    <a:lnTo>
                      <a:pt x="776" y="195"/>
                    </a:lnTo>
                    <a:lnTo>
                      <a:pt x="772" y="197"/>
                    </a:lnTo>
                    <a:lnTo>
                      <a:pt x="768" y="199"/>
                    </a:lnTo>
                    <a:lnTo>
                      <a:pt x="764" y="201"/>
                    </a:lnTo>
                    <a:lnTo>
                      <a:pt x="759" y="203"/>
                    </a:lnTo>
                    <a:lnTo>
                      <a:pt x="754" y="205"/>
                    </a:lnTo>
                    <a:lnTo>
                      <a:pt x="750" y="206"/>
                    </a:lnTo>
                    <a:lnTo>
                      <a:pt x="743" y="208"/>
                    </a:lnTo>
                    <a:lnTo>
                      <a:pt x="743" y="212"/>
                    </a:lnTo>
                    <a:lnTo>
                      <a:pt x="745" y="212"/>
                    </a:lnTo>
                    <a:lnTo>
                      <a:pt x="748" y="214"/>
                    </a:lnTo>
                    <a:lnTo>
                      <a:pt x="750" y="215"/>
                    </a:lnTo>
                    <a:lnTo>
                      <a:pt x="751" y="216"/>
                    </a:lnTo>
                    <a:lnTo>
                      <a:pt x="752" y="218"/>
                    </a:lnTo>
                    <a:lnTo>
                      <a:pt x="754" y="219"/>
                    </a:lnTo>
                    <a:lnTo>
                      <a:pt x="756" y="220"/>
                    </a:lnTo>
                    <a:lnTo>
                      <a:pt x="756" y="222"/>
                    </a:lnTo>
                    <a:lnTo>
                      <a:pt x="758" y="223"/>
                    </a:lnTo>
                    <a:lnTo>
                      <a:pt x="759" y="225"/>
                    </a:lnTo>
                    <a:lnTo>
                      <a:pt x="760" y="226"/>
                    </a:lnTo>
                    <a:lnTo>
                      <a:pt x="760" y="227"/>
                    </a:lnTo>
                    <a:lnTo>
                      <a:pt x="837" y="341"/>
                    </a:lnTo>
                    <a:lnTo>
                      <a:pt x="696" y="341"/>
                    </a:lnTo>
                    <a:lnTo>
                      <a:pt x="647" y="242"/>
                    </a:lnTo>
                    <a:lnTo>
                      <a:pt x="647" y="241"/>
                    </a:lnTo>
                    <a:lnTo>
                      <a:pt x="646" y="240"/>
                    </a:lnTo>
                    <a:lnTo>
                      <a:pt x="646" y="239"/>
                    </a:lnTo>
                    <a:lnTo>
                      <a:pt x="646" y="238"/>
                    </a:lnTo>
                    <a:lnTo>
                      <a:pt x="646" y="237"/>
                    </a:lnTo>
                    <a:lnTo>
                      <a:pt x="645" y="236"/>
                    </a:lnTo>
                    <a:lnTo>
                      <a:pt x="644" y="235"/>
                    </a:lnTo>
                    <a:lnTo>
                      <a:pt x="644" y="233"/>
                    </a:lnTo>
                    <a:lnTo>
                      <a:pt x="643" y="232"/>
                    </a:lnTo>
                    <a:lnTo>
                      <a:pt x="642" y="231"/>
                    </a:lnTo>
                    <a:lnTo>
                      <a:pt x="640" y="232"/>
                    </a:lnTo>
                    <a:lnTo>
                      <a:pt x="640" y="341"/>
                    </a:lnTo>
                    <a:lnTo>
                      <a:pt x="522" y="341"/>
                    </a:lnTo>
                    <a:close/>
                    <a:moveTo>
                      <a:pt x="640" y="154"/>
                    </a:moveTo>
                    <a:lnTo>
                      <a:pt x="657" y="154"/>
                    </a:lnTo>
                    <a:lnTo>
                      <a:pt x="660" y="153"/>
                    </a:lnTo>
                    <a:lnTo>
                      <a:pt x="663" y="153"/>
                    </a:lnTo>
                    <a:lnTo>
                      <a:pt x="665" y="153"/>
                    </a:lnTo>
                    <a:lnTo>
                      <a:pt x="667" y="152"/>
                    </a:lnTo>
                    <a:lnTo>
                      <a:pt x="669" y="152"/>
                    </a:lnTo>
                    <a:lnTo>
                      <a:pt x="671" y="152"/>
                    </a:lnTo>
                    <a:lnTo>
                      <a:pt x="673" y="151"/>
                    </a:lnTo>
                    <a:lnTo>
                      <a:pt x="674" y="150"/>
                    </a:lnTo>
                    <a:lnTo>
                      <a:pt x="676" y="149"/>
                    </a:lnTo>
                    <a:lnTo>
                      <a:pt x="678" y="148"/>
                    </a:lnTo>
                    <a:lnTo>
                      <a:pt x="679" y="147"/>
                    </a:lnTo>
                    <a:lnTo>
                      <a:pt x="681" y="146"/>
                    </a:lnTo>
                    <a:lnTo>
                      <a:pt x="683" y="145"/>
                    </a:lnTo>
                    <a:lnTo>
                      <a:pt x="684" y="143"/>
                    </a:lnTo>
                    <a:lnTo>
                      <a:pt x="685" y="142"/>
                    </a:lnTo>
                    <a:lnTo>
                      <a:pt x="686" y="140"/>
                    </a:lnTo>
                    <a:lnTo>
                      <a:pt x="687" y="139"/>
                    </a:lnTo>
                    <a:lnTo>
                      <a:pt x="687" y="137"/>
                    </a:lnTo>
                    <a:lnTo>
                      <a:pt x="688" y="135"/>
                    </a:lnTo>
                    <a:lnTo>
                      <a:pt x="689" y="134"/>
                    </a:lnTo>
                    <a:lnTo>
                      <a:pt x="689" y="132"/>
                    </a:lnTo>
                    <a:lnTo>
                      <a:pt x="689" y="130"/>
                    </a:lnTo>
                    <a:lnTo>
                      <a:pt x="689" y="128"/>
                    </a:lnTo>
                    <a:lnTo>
                      <a:pt x="689" y="126"/>
                    </a:lnTo>
                    <a:lnTo>
                      <a:pt x="689" y="124"/>
                    </a:lnTo>
                    <a:lnTo>
                      <a:pt x="689" y="122"/>
                    </a:lnTo>
                    <a:lnTo>
                      <a:pt x="689" y="120"/>
                    </a:lnTo>
                    <a:lnTo>
                      <a:pt x="689" y="117"/>
                    </a:lnTo>
                    <a:lnTo>
                      <a:pt x="689" y="115"/>
                    </a:lnTo>
                    <a:lnTo>
                      <a:pt x="688" y="114"/>
                    </a:lnTo>
                    <a:lnTo>
                      <a:pt x="687" y="112"/>
                    </a:lnTo>
                    <a:lnTo>
                      <a:pt x="687" y="111"/>
                    </a:lnTo>
                    <a:lnTo>
                      <a:pt x="686" y="109"/>
                    </a:lnTo>
                    <a:lnTo>
                      <a:pt x="685" y="107"/>
                    </a:lnTo>
                    <a:lnTo>
                      <a:pt x="683" y="106"/>
                    </a:lnTo>
                    <a:lnTo>
                      <a:pt x="682" y="105"/>
                    </a:lnTo>
                    <a:lnTo>
                      <a:pt x="681" y="103"/>
                    </a:lnTo>
                    <a:lnTo>
                      <a:pt x="679" y="102"/>
                    </a:lnTo>
                    <a:lnTo>
                      <a:pt x="678" y="100"/>
                    </a:lnTo>
                    <a:lnTo>
                      <a:pt x="676" y="100"/>
                    </a:lnTo>
                    <a:lnTo>
                      <a:pt x="675" y="99"/>
                    </a:lnTo>
                    <a:lnTo>
                      <a:pt x="673" y="98"/>
                    </a:lnTo>
                    <a:lnTo>
                      <a:pt x="672" y="98"/>
                    </a:lnTo>
                    <a:lnTo>
                      <a:pt x="670" y="97"/>
                    </a:lnTo>
                    <a:lnTo>
                      <a:pt x="668" y="96"/>
                    </a:lnTo>
                    <a:lnTo>
                      <a:pt x="666" y="96"/>
                    </a:lnTo>
                    <a:lnTo>
                      <a:pt x="664" y="96"/>
                    </a:lnTo>
                    <a:lnTo>
                      <a:pt x="662" y="96"/>
                    </a:lnTo>
                    <a:lnTo>
                      <a:pt x="640" y="96"/>
                    </a:lnTo>
                    <a:lnTo>
                      <a:pt x="640" y="154"/>
                    </a:lnTo>
                    <a:close/>
                    <a:moveTo>
                      <a:pt x="1061" y="341"/>
                    </a:moveTo>
                    <a:lnTo>
                      <a:pt x="1061" y="4"/>
                    </a:lnTo>
                    <a:lnTo>
                      <a:pt x="1289" y="4"/>
                    </a:lnTo>
                    <a:lnTo>
                      <a:pt x="1289" y="96"/>
                    </a:lnTo>
                    <a:lnTo>
                      <a:pt x="1183" y="96"/>
                    </a:lnTo>
                    <a:lnTo>
                      <a:pt x="1183" y="128"/>
                    </a:lnTo>
                    <a:lnTo>
                      <a:pt x="1279" y="128"/>
                    </a:lnTo>
                    <a:lnTo>
                      <a:pt x="1279" y="216"/>
                    </a:lnTo>
                    <a:lnTo>
                      <a:pt x="1183" y="216"/>
                    </a:lnTo>
                    <a:lnTo>
                      <a:pt x="1183" y="248"/>
                    </a:lnTo>
                    <a:lnTo>
                      <a:pt x="1292" y="248"/>
                    </a:lnTo>
                    <a:lnTo>
                      <a:pt x="1292" y="341"/>
                    </a:lnTo>
                    <a:lnTo>
                      <a:pt x="1061" y="341"/>
                    </a:lnTo>
                    <a:close/>
                    <a:moveTo>
                      <a:pt x="1509" y="315"/>
                    </a:moveTo>
                    <a:lnTo>
                      <a:pt x="1547" y="220"/>
                    </a:lnTo>
                    <a:lnTo>
                      <a:pt x="1560" y="230"/>
                    </a:lnTo>
                    <a:lnTo>
                      <a:pt x="1562" y="231"/>
                    </a:lnTo>
                    <a:lnTo>
                      <a:pt x="1565" y="233"/>
                    </a:lnTo>
                    <a:lnTo>
                      <a:pt x="1568" y="235"/>
                    </a:lnTo>
                    <a:lnTo>
                      <a:pt x="1571" y="237"/>
                    </a:lnTo>
                    <a:lnTo>
                      <a:pt x="1573" y="238"/>
                    </a:lnTo>
                    <a:lnTo>
                      <a:pt x="1576" y="240"/>
                    </a:lnTo>
                    <a:lnTo>
                      <a:pt x="1579" y="242"/>
                    </a:lnTo>
                    <a:lnTo>
                      <a:pt x="1581" y="243"/>
                    </a:lnTo>
                    <a:lnTo>
                      <a:pt x="1585" y="244"/>
                    </a:lnTo>
                    <a:lnTo>
                      <a:pt x="1588" y="246"/>
                    </a:lnTo>
                    <a:lnTo>
                      <a:pt x="1591" y="247"/>
                    </a:lnTo>
                    <a:lnTo>
                      <a:pt x="1594" y="248"/>
                    </a:lnTo>
                    <a:lnTo>
                      <a:pt x="1597" y="249"/>
                    </a:lnTo>
                    <a:lnTo>
                      <a:pt x="1601" y="250"/>
                    </a:lnTo>
                    <a:lnTo>
                      <a:pt x="1604" y="251"/>
                    </a:lnTo>
                    <a:lnTo>
                      <a:pt x="1607" y="252"/>
                    </a:lnTo>
                    <a:lnTo>
                      <a:pt x="1610" y="252"/>
                    </a:lnTo>
                    <a:lnTo>
                      <a:pt x="1613" y="253"/>
                    </a:lnTo>
                    <a:lnTo>
                      <a:pt x="1616" y="254"/>
                    </a:lnTo>
                    <a:lnTo>
                      <a:pt x="1619" y="254"/>
                    </a:lnTo>
                    <a:lnTo>
                      <a:pt x="1622" y="255"/>
                    </a:lnTo>
                    <a:lnTo>
                      <a:pt x="1625" y="255"/>
                    </a:lnTo>
                    <a:lnTo>
                      <a:pt x="1628" y="255"/>
                    </a:lnTo>
                    <a:lnTo>
                      <a:pt x="1631" y="255"/>
                    </a:lnTo>
                    <a:lnTo>
                      <a:pt x="1633" y="255"/>
                    </a:lnTo>
                    <a:lnTo>
                      <a:pt x="1635" y="255"/>
                    </a:lnTo>
                    <a:lnTo>
                      <a:pt x="1637" y="255"/>
                    </a:lnTo>
                    <a:lnTo>
                      <a:pt x="1639" y="254"/>
                    </a:lnTo>
                    <a:lnTo>
                      <a:pt x="1641" y="254"/>
                    </a:lnTo>
                    <a:lnTo>
                      <a:pt x="1643" y="253"/>
                    </a:lnTo>
                    <a:lnTo>
                      <a:pt x="1644" y="252"/>
                    </a:lnTo>
                    <a:lnTo>
                      <a:pt x="1646" y="252"/>
                    </a:lnTo>
                    <a:lnTo>
                      <a:pt x="1648" y="251"/>
                    </a:lnTo>
                    <a:lnTo>
                      <a:pt x="1650" y="250"/>
                    </a:lnTo>
                    <a:lnTo>
                      <a:pt x="1651" y="250"/>
                    </a:lnTo>
                    <a:lnTo>
                      <a:pt x="1653" y="249"/>
                    </a:lnTo>
                    <a:lnTo>
                      <a:pt x="1654" y="248"/>
                    </a:lnTo>
                    <a:lnTo>
                      <a:pt x="1655" y="247"/>
                    </a:lnTo>
                    <a:lnTo>
                      <a:pt x="1657" y="246"/>
                    </a:lnTo>
                    <a:lnTo>
                      <a:pt x="1657" y="245"/>
                    </a:lnTo>
                    <a:lnTo>
                      <a:pt x="1658" y="244"/>
                    </a:lnTo>
                    <a:lnTo>
                      <a:pt x="1659" y="243"/>
                    </a:lnTo>
                    <a:lnTo>
                      <a:pt x="1659" y="242"/>
                    </a:lnTo>
                    <a:lnTo>
                      <a:pt x="1660" y="240"/>
                    </a:lnTo>
                    <a:lnTo>
                      <a:pt x="1661" y="239"/>
                    </a:lnTo>
                    <a:lnTo>
                      <a:pt x="1661" y="237"/>
                    </a:lnTo>
                    <a:lnTo>
                      <a:pt x="1661" y="236"/>
                    </a:lnTo>
                    <a:lnTo>
                      <a:pt x="1661" y="235"/>
                    </a:lnTo>
                    <a:lnTo>
                      <a:pt x="1661" y="232"/>
                    </a:lnTo>
                    <a:lnTo>
                      <a:pt x="1661" y="230"/>
                    </a:lnTo>
                    <a:lnTo>
                      <a:pt x="1659" y="229"/>
                    </a:lnTo>
                    <a:lnTo>
                      <a:pt x="1659" y="227"/>
                    </a:lnTo>
                    <a:lnTo>
                      <a:pt x="1657" y="225"/>
                    </a:lnTo>
                    <a:lnTo>
                      <a:pt x="1655" y="223"/>
                    </a:lnTo>
                    <a:lnTo>
                      <a:pt x="1653" y="222"/>
                    </a:lnTo>
                    <a:lnTo>
                      <a:pt x="1651" y="220"/>
                    </a:lnTo>
                    <a:lnTo>
                      <a:pt x="1648" y="220"/>
                    </a:lnTo>
                    <a:lnTo>
                      <a:pt x="1646" y="218"/>
                    </a:lnTo>
                    <a:lnTo>
                      <a:pt x="1642" y="218"/>
                    </a:lnTo>
                    <a:lnTo>
                      <a:pt x="1638" y="218"/>
                    </a:lnTo>
                    <a:lnTo>
                      <a:pt x="1603" y="211"/>
                    </a:lnTo>
                    <a:lnTo>
                      <a:pt x="1597" y="210"/>
                    </a:lnTo>
                    <a:lnTo>
                      <a:pt x="1591" y="207"/>
                    </a:lnTo>
                    <a:lnTo>
                      <a:pt x="1585" y="206"/>
                    </a:lnTo>
                    <a:lnTo>
                      <a:pt x="1579" y="204"/>
                    </a:lnTo>
                    <a:lnTo>
                      <a:pt x="1573" y="202"/>
                    </a:lnTo>
                    <a:lnTo>
                      <a:pt x="1568" y="199"/>
                    </a:lnTo>
                    <a:lnTo>
                      <a:pt x="1563" y="197"/>
                    </a:lnTo>
                    <a:lnTo>
                      <a:pt x="1558" y="194"/>
                    </a:lnTo>
                    <a:lnTo>
                      <a:pt x="1554" y="190"/>
                    </a:lnTo>
                    <a:lnTo>
                      <a:pt x="1550" y="187"/>
                    </a:lnTo>
                    <a:lnTo>
                      <a:pt x="1546" y="183"/>
                    </a:lnTo>
                    <a:lnTo>
                      <a:pt x="1542" y="180"/>
                    </a:lnTo>
                    <a:lnTo>
                      <a:pt x="1538" y="175"/>
                    </a:lnTo>
                    <a:lnTo>
                      <a:pt x="1536" y="171"/>
                    </a:lnTo>
                    <a:lnTo>
                      <a:pt x="1533" y="167"/>
                    </a:lnTo>
                    <a:lnTo>
                      <a:pt x="1530" y="162"/>
                    </a:lnTo>
                    <a:lnTo>
                      <a:pt x="1528" y="158"/>
                    </a:lnTo>
                    <a:lnTo>
                      <a:pt x="1526" y="153"/>
                    </a:lnTo>
                    <a:lnTo>
                      <a:pt x="1525" y="148"/>
                    </a:lnTo>
                    <a:lnTo>
                      <a:pt x="1523" y="143"/>
                    </a:lnTo>
                    <a:lnTo>
                      <a:pt x="1522" y="138"/>
                    </a:lnTo>
                    <a:lnTo>
                      <a:pt x="1521" y="132"/>
                    </a:lnTo>
                    <a:lnTo>
                      <a:pt x="1521" y="127"/>
                    </a:lnTo>
                    <a:lnTo>
                      <a:pt x="1521" y="122"/>
                    </a:lnTo>
                    <a:lnTo>
                      <a:pt x="1521" y="114"/>
                    </a:lnTo>
                    <a:lnTo>
                      <a:pt x="1522" y="107"/>
                    </a:lnTo>
                    <a:lnTo>
                      <a:pt x="1523" y="100"/>
                    </a:lnTo>
                    <a:lnTo>
                      <a:pt x="1524" y="94"/>
                    </a:lnTo>
                    <a:lnTo>
                      <a:pt x="1525" y="87"/>
                    </a:lnTo>
                    <a:lnTo>
                      <a:pt x="1528" y="81"/>
                    </a:lnTo>
                    <a:lnTo>
                      <a:pt x="1530" y="75"/>
                    </a:lnTo>
                    <a:lnTo>
                      <a:pt x="1534" y="69"/>
                    </a:lnTo>
                    <a:lnTo>
                      <a:pt x="1537" y="63"/>
                    </a:lnTo>
                    <a:lnTo>
                      <a:pt x="1540" y="57"/>
                    </a:lnTo>
                    <a:lnTo>
                      <a:pt x="1545" y="52"/>
                    </a:lnTo>
                    <a:lnTo>
                      <a:pt x="1549" y="47"/>
                    </a:lnTo>
                    <a:lnTo>
                      <a:pt x="1557" y="39"/>
                    </a:lnTo>
                    <a:lnTo>
                      <a:pt x="1565" y="32"/>
                    </a:lnTo>
                    <a:lnTo>
                      <a:pt x="1573" y="26"/>
                    </a:lnTo>
                    <a:lnTo>
                      <a:pt x="1582" y="21"/>
                    </a:lnTo>
                    <a:lnTo>
                      <a:pt x="1591" y="16"/>
                    </a:lnTo>
                    <a:lnTo>
                      <a:pt x="1601" y="11"/>
                    </a:lnTo>
                    <a:lnTo>
                      <a:pt x="1611" y="8"/>
                    </a:lnTo>
                    <a:lnTo>
                      <a:pt x="1621" y="5"/>
                    </a:lnTo>
                    <a:lnTo>
                      <a:pt x="1632" y="3"/>
                    </a:lnTo>
                    <a:lnTo>
                      <a:pt x="1644" y="1"/>
                    </a:lnTo>
                    <a:lnTo>
                      <a:pt x="1655" y="0"/>
                    </a:lnTo>
                    <a:lnTo>
                      <a:pt x="1668" y="0"/>
                    </a:lnTo>
                    <a:lnTo>
                      <a:pt x="1673" y="0"/>
                    </a:lnTo>
                    <a:lnTo>
                      <a:pt x="1678" y="0"/>
                    </a:lnTo>
                    <a:lnTo>
                      <a:pt x="1683" y="0"/>
                    </a:lnTo>
                    <a:lnTo>
                      <a:pt x="1687" y="0"/>
                    </a:lnTo>
                    <a:lnTo>
                      <a:pt x="1691" y="1"/>
                    </a:lnTo>
                    <a:lnTo>
                      <a:pt x="1696" y="2"/>
                    </a:lnTo>
                    <a:lnTo>
                      <a:pt x="1700" y="2"/>
                    </a:lnTo>
                    <a:lnTo>
                      <a:pt x="1705" y="2"/>
                    </a:lnTo>
                    <a:lnTo>
                      <a:pt x="1709" y="3"/>
                    </a:lnTo>
                    <a:lnTo>
                      <a:pt x="1713" y="4"/>
                    </a:lnTo>
                    <a:lnTo>
                      <a:pt x="1717" y="4"/>
                    </a:lnTo>
                    <a:lnTo>
                      <a:pt x="1721" y="6"/>
                    </a:lnTo>
                    <a:lnTo>
                      <a:pt x="1726" y="6"/>
                    </a:lnTo>
                    <a:lnTo>
                      <a:pt x="1730" y="8"/>
                    </a:lnTo>
                    <a:lnTo>
                      <a:pt x="1734" y="10"/>
                    </a:lnTo>
                    <a:lnTo>
                      <a:pt x="1739" y="11"/>
                    </a:lnTo>
                    <a:lnTo>
                      <a:pt x="1743" y="12"/>
                    </a:lnTo>
                    <a:lnTo>
                      <a:pt x="1747" y="15"/>
                    </a:lnTo>
                    <a:lnTo>
                      <a:pt x="1752" y="17"/>
                    </a:lnTo>
                    <a:lnTo>
                      <a:pt x="1756" y="19"/>
                    </a:lnTo>
                    <a:lnTo>
                      <a:pt x="1760" y="21"/>
                    </a:lnTo>
                    <a:lnTo>
                      <a:pt x="1765" y="23"/>
                    </a:lnTo>
                    <a:lnTo>
                      <a:pt x="1769" y="25"/>
                    </a:lnTo>
                    <a:lnTo>
                      <a:pt x="1773" y="28"/>
                    </a:lnTo>
                    <a:lnTo>
                      <a:pt x="1740" y="115"/>
                    </a:lnTo>
                    <a:lnTo>
                      <a:pt x="1734" y="110"/>
                    </a:lnTo>
                    <a:lnTo>
                      <a:pt x="1728" y="107"/>
                    </a:lnTo>
                    <a:lnTo>
                      <a:pt x="1721" y="103"/>
                    </a:lnTo>
                    <a:lnTo>
                      <a:pt x="1715" y="100"/>
                    </a:lnTo>
                    <a:lnTo>
                      <a:pt x="1709" y="97"/>
                    </a:lnTo>
                    <a:lnTo>
                      <a:pt x="1704" y="95"/>
                    </a:lnTo>
                    <a:lnTo>
                      <a:pt x="1698" y="93"/>
                    </a:lnTo>
                    <a:lnTo>
                      <a:pt x="1691" y="92"/>
                    </a:lnTo>
                    <a:lnTo>
                      <a:pt x="1686" y="90"/>
                    </a:lnTo>
                    <a:lnTo>
                      <a:pt x="1681" y="90"/>
                    </a:lnTo>
                    <a:lnTo>
                      <a:pt x="1675" y="89"/>
                    </a:lnTo>
                    <a:lnTo>
                      <a:pt x="1669" y="89"/>
                    </a:lnTo>
                    <a:lnTo>
                      <a:pt x="1668" y="89"/>
                    </a:lnTo>
                    <a:lnTo>
                      <a:pt x="1665" y="89"/>
                    </a:lnTo>
                    <a:lnTo>
                      <a:pt x="1663" y="89"/>
                    </a:lnTo>
                    <a:lnTo>
                      <a:pt x="1662" y="89"/>
                    </a:lnTo>
                    <a:lnTo>
                      <a:pt x="1660" y="90"/>
                    </a:lnTo>
                    <a:lnTo>
                      <a:pt x="1659" y="90"/>
                    </a:lnTo>
                    <a:lnTo>
                      <a:pt x="1657" y="90"/>
                    </a:lnTo>
                    <a:lnTo>
                      <a:pt x="1655" y="90"/>
                    </a:lnTo>
                    <a:lnTo>
                      <a:pt x="1654" y="91"/>
                    </a:lnTo>
                    <a:lnTo>
                      <a:pt x="1653" y="92"/>
                    </a:lnTo>
                    <a:lnTo>
                      <a:pt x="1651" y="92"/>
                    </a:lnTo>
                    <a:lnTo>
                      <a:pt x="1650" y="94"/>
                    </a:lnTo>
                    <a:lnTo>
                      <a:pt x="1649" y="94"/>
                    </a:lnTo>
                    <a:lnTo>
                      <a:pt x="1648" y="95"/>
                    </a:lnTo>
                    <a:lnTo>
                      <a:pt x="1647" y="96"/>
                    </a:lnTo>
                    <a:lnTo>
                      <a:pt x="1646" y="97"/>
                    </a:lnTo>
                    <a:lnTo>
                      <a:pt x="1645" y="98"/>
                    </a:lnTo>
                    <a:lnTo>
                      <a:pt x="1644" y="99"/>
                    </a:lnTo>
                    <a:lnTo>
                      <a:pt x="1644" y="100"/>
                    </a:lnTo>
                    <a:lnTo>
                      <a:pt x="1644" y="101"/>
                    </a:lnTo>
                    <a:lnTo>
                      <a:pt x="1643" y="102"/>
                    </a:lnTo>
                    <a:lnTo>
                      <a:pt x="1643" y="104"/>
                    </a:lnTo>
                    <a:lnTo>
                      <a:pt x="1643" y="105"/>
                    </a:lnTo>
                    <a:lnTo>
                      <a:pt x="1642" y="107"/>
                    </a:lnTo>
                    <a:lnTo>
                      <a:pt x="1643" y="108"/>
                    </a:lnTo>
                    <a:lnTo>
                      <a:pt x="1643" y="110"/>
                    </a:lnTo>
                    <a:lnTo>
                      <a:pt x="1644" y="111"/>
                    </a:lnTo>
                    <a:lnTo>
                      <a:pt x="1645" y="113"/>
                    </a:lnTo>
                    <a:lnTo>
                      <a:pt x="1646" y="114"/>
                    </a:lnTo>
                    <a:lnTo>
                      <a:pt x="1648" y="115"/>
                    </a:lnTo>
                    <a:lnTo>
                      <a:pt x="1650" y="117"/>
                    </a:lnTo>
                    <a:lnTo>
                      <a:pt x="1652" y="117"/>
                    </a:lnTo>
                    <a:lnTo>
                      <a:pt x="1654" y="119"/>
                    </a:lnTo>
                    <a:lnTo>
                      <a:pt x="1657" y="120"/>
                    </a:lnTo>
                    <a:lnTo>
                      <a:pt x="1659" y="120"/>
                    </a:lnTo>
                    <a:lnTo>
                      <a:pt x="1662" y="122"/>
                    </a:lnTo>
                    <a:lnTo>
                      <a:pt x="1701" y="130"/>
                    </a:lnTo>
                    <a:lnTo>
                      <a:pt x="1708" y="132"/>
                    </a:lnTo>
                    <a:lnTo>
                      <a:pt x="1714" y="133"/>
                    </a:lnTo>
                    <a:lnTo>
                      <a:pt x="1719" y="135"/>
                    </a:lnTo>
                    <a:lnTo>
                      <a:pt x="1726" y="137"/>
                    </a:lnTo>
                    <a:lnTo>
                      <a:pt x="1731" y="140"/>
                    </a:lnTo>
                    <a:lnTo>
                      <a:pt x="1736" y="142"/>
                    </a:lnTo>
                    <a:lnTo>
                      <a:pt x="1741" y="145"/>
                    </a:lnTo>
                    <a:lnTo>
                      <a:pt x="1745" y="147"/>
                    </a:lnTo>
                    <a:lnTo>
                      <a:pt x="1750" y="150"/>
                    </a:lnTo>
                    <a:lnTo>
                      <a:pt x="1754" y="154"/>
                    </a:lnTo>
                    <a:lnTo>
                      <a:pt x="1758" y="157"/>
                    </a:lnTo>
                    <a:lnTo>
                      <a:pt x="1761" y="161"/>
                    </a:lnTo>
                    <a:lnTo>
                      <a:pt x="1765" y="165"/>
                    </a:lnTo>
                    <a:lnTo>
                      <a:pt x="1769" y="170"/>
                    </a:lnTo>
                    <a:lnTo>
                      <a:pt x="1772" y="175"/>
                    </a:lnTo>
                    <a:lnTo>
                      <a:pt x="1775" y="180"/>
                    </a:lnTo>
                    <a:lnTo>
                      <a:pt x="1777" y="184"/>
                    </a:lnTo>
                    <a:lnTo>
                      <a:pt x="1779" y="190"/>
                    </a:lnTo>
                    <a:lnTo>
                      <a:pt x="1781" y="195"/>
                    </a:lnTo>
                    <a:lnTo>
                      <a:pt x="1782" y="201"/>
                    </a:lnTo>
                    <a:lnTo>
                      <a:pt x="1783" y="207"/>
                    </a:lnTo>
                    <a:lnTo>
                      <a:pt x="1784" y="213"/>
                    </a:lnTo>
                    <a:lnTo>
                      <a:pt x="1784" y="219"/>
                    </a:lnTo>
                    <a:lnTo>
                      <a:pt x="1784" y="226"/>
                    </a:lnTo>
                    <a:lnTo>
                      <a:pt x="1784" y="235"/>
                    </a:lnTo>
                    <a:lnTo>
                      <a:pt x="1783" y="245"/>
                    </a:lnTo>
                    <a:lnTo>
                      <a:pt x="1782" y="254"/>
                    </a:lnTo>
                    <a:lnTo>
                      <a:pt x="1779" y="263"/>
                    </a:lnTo>
                    <a:lnTo>
                      <a:pt x="1775" y="271"/>
                    </a:lnTo>
                    <a:lnTo>
                      <a:pt x="1771" y="279"/>
                    </a:lnTo>
                    <a:lnTo>
                      <a:pt x="1767" y="287"/>
                    </a:lnTo>
                    <a:lnTo>
                      <a:pt x="1762" y="294"/>
                    </a:lnTo>
                    <a:lnTo>
                      <a:pt x="1755" y="301"/>
                    </a:lnTo>
                    <a:lnTo>
                      <a:pt x="1748" y="308"/>
                    </a:lnTo>
                    <a:lnTo>
                      <a:pt x="1741" y="314"/>
                    </a:lnTo>
                    <a:lnTo>
                      <a:pt x="1732" y="320"/>
                    </a:lnTo>
                    <a:lnTo>
                      <a:pt x="1726" y="323"/>
                    </a:lnTo>
                    <a:lnTo>
                      <a:pt x="1718" y="327"/>
                    </a:lnTo>
                    <a:lnTo>
                      <a:pt x="1711" y="331"/>
                    </a:lnTo>
                    <a:lnTo>
                      <a:pt x="1704" y="334"/>
                    </a:lnTo>
                    <a:lnTo>
                      <a:pt x="1697" y="336"/>
                    </a:lnTo>
                    <a:lnTo>
                      <a:pt x="1689" y="338"/>
                    </a:lnTo>
                    <a:lnTo>
                      <a:pt x="1681" y="340"/>
                    </a:lnTo>
                    <a:lnTo>
                      <a:pt x="1673" y="342"/>
                    </a:lnTo>
                    <a:lnTo>
                      <a:pt x="1665" y="343"/>
                    </a:lnTo>
                    <a:lnTo>
                      <a:pt x="1657" y="344"/>
                    </a:lnTo>
                    <a:lnTo>
                      <a:pt x="1648" y="345"/>
                    </a:lnTo>
                    <a:lnTo>
                      <a:pt x="1639" y="345"/>
                    </a:lnTo>
                    <a:lnTo>
                      <a:pt x="1629" y="345"/>
                    </a:lnTo>
                    <a:lnTo>
                      <a:pt x="1618" y="344"/>
                    </a:lnTo>
                    <a:lnTo>
                      <a:pt x="1607" y="343"/>
                    </a:lnTo>
                    <a:lnTo>
                      <a:pt x="1596" y="342"/>
                    </a:lnTo>
                    <a:lnTo>
                      <a:pt x="1585" y="340"/>
                    </a:lnTo>
                    <a:lnTo>
                      <a:pt x="1574" y="337"/>
                    </a:lnTo>
                    <a:lnTo>
                      <a:pt x="1563" y="334"/>
                    </a:lnTo>
                    <a:lnTo>
                      <a:pt x="1552" y="332"/>
                    </a:lnTo>
                    <a:lnTo>
                      <a:pt x="1541" y="328"/>
                    </a:lnTo>
                    <a:lnTo>
                      <a:pt x="1531" y="324"/>
                    </a:lnTo>
                    <a:lnTo>
                      <a:pt x="1520" y="319"/>
                    </a:lnTo>
                    <a:lnTo>
                      <a:pt x="1509" y="315"/>
                    </a:lnTo>
                    <a:close/>
                    <a:moveTo>
                      <a:pt x="2057" y="341"/>
                    </a:moveTo>
                    <a:lnTo>
                      <a:pt x="2057" y="111"/>
                    </a:lnTo>
                    <a:lnTo>
                      <a:pt x="1987" y="114"/>
                    </a:lnTo>
                    <a:lnTo>
                      <a:pt x="1987" y="4"/>
                    </a:lnTo>
                    <a:lnTo>
                      <a:pt x="2244" y="4"/>
                    </a:lnTo>
                    <a:lnTo>
                      <a:pt x="2244" y="114"/>
                    </a:lnTo>
                    <a:lnTo>
                      <a:pt x="2176" y="111"/>
                    </a:lnTo>
                    <a:lnTo>
                      <a:pt x="2176" y="341"/>
                    </a:lnTo>
                    <a:lnTo>
                      <a:pt x="2057" y="341"/>
                    </a:lnTo>
                    <a:close/>
                    <a:moveTo>
                      <a:pt x="2553" y="298"/>
                    </a:moveTo>
                    <a:lnTo>
                      <a:pt x="2545" y="341"/>
                    </a:lnTo>
                    <a:lnTo>
                      <a:pt x="2415" y="341"/>
                    </a:lnTo>
                    <a:lnTo>
                      <a:pt x="2532" y="4"/>
                    </a:lnTo>
                    <a:lnTo>
                      <a:pt x="2667" y="4"/>
                    </a:lnTo>
                    <a:lnTo>
                      <a:pt x="2788" y="341"/>
                    </a:lnTo>
                    <a:lnTo>
                      <a:pt x="2658" y="341"/>
                    </a:lnTo>
                    <a:lnTo>
                      <a:pt x="2647" y="298"/>
                    </a:lnTo>
                    <a:lnTo>
                      <a:pt x="2553" y="298"/>
                    </a:lnTo>
                    <a:close/>
                    <a:moveTo>
                      <a:pt x="2576" y="218"/>
                    </a:moveTo>
                    <a:lnTo>
                      <a:pt x="2626" y="218"/>
                    </a:lnTo>
                    <a:lnTo>
                      <a:pt x="2610" y="154"/>
                    </a:lnTo>
                    <a:lnTo>
                      <a:pt x="2609" y="150"/>
                    </a:lnTo>
                    <a:lnTo>
                      <a:pt x="2608" y="147"/>
                    </a:lnTo>
                    <a:lnTo>
                      <a:pt x="2607" y="143"/>
                    </a:lnTo>
                    <a:lnTo>
                      <a:pt x="2607" y="141"/>
                    </a:lnTo>
                    <a:lnTo>
                      <a:pt x="2606" y="137"/>
                    </a:lnTo>
                    <a:lnTo>
                      <a:pt x="2605" y="134"/>
                    </a:lnTo>
                    <a:lnTo>
                      <a:pt x="2605" y="131"/>
                    </a:lnTo>
                    <a:lnTo>
                      <a:pt x="2604" y="128"/>
                    </a:lnTo>
                    <a:lnTo>
                      <a:pt x="2604" y="125"/>
                    </a:lnTo>
                    <a:lnTo>
                      <a:pt x="2603" y="122"/>
                    </a:lnTo>
                    <a:lnTo>
                      <a:pt x="2603" y="120"/>
                    </a:lnTo>
                    <a:lnTo>
                      <a:pt x="2603" y="117"/>
                    </a:lnTo>
                    <a:lnTo>
                      <a:pt x="2599" y="117"/>
                    </a:lnTo>
                    <a:lnTo>
                      <a:pt x="2598" y="121"/>
                    </a:lnTo>
                    <a:lnTo>
                      <a:pt x="2598" y="124"/>
                    </a:lnTo>
                    <a:lnTo>
                      <a:pt x="2597" y="128"/>
                    </a:lnTo>
                    <a:lnTo>
                      <a:pt x="2596" y="132"/>
                    </a:lnTo>
                    <a:lnTo>
                      <a:pt x="2596" y="135"/>
                    </a:lnTo>
                    <a:lnTo>
                      <a:pt x="2596" y="139"/>
                    </a:lnTo>
                    <a:lnTo>
                      <a:pt x="2595" y="141"/>
                    </a:lnTo>
                    <a:lnTo>
                      <a:pt x="2595" y="144"/>
                    </a:lnTo>
                    <a:lnTo>
                      <a:pt x="2594" y="147"/>
                    </a:lnTo>
                    <a:lnTo>
                      <a:pt x="2594" y="149"/>
                    </a:lnTo>
                    <a:lnTo>
                      <a:pt x="2593" y="152"/>
                    </a:lnTo>
                    <a:lnTo>
                      <a:pt x="2593" y="154"/>
                    </a:lnTo>
                    <a:lnTo>
                      <a:pt x="2576" y="218"/>
                    </a:lnTo>
                    <a:close/>
                    <a:moveTo>
                      <a:pt x="3002" y="341"/>
                    </a:moveTo>
                    <a:lnTo>
                      <a:pt x="3002" y="4"/>
                    </a:lnTo>
                    <a:lnTo>
                      <a:pt x="3119" y="4"/>
                    </a:lnTo>
                    <a:lnTo>
                      <a:pt x="3197" y="131"/>
                    </a:lnTo>
                    <a:lnTo>
                      <a:pt x="3200" y="136"/>
                    </a:lnTo>
                    <a:lnTo>
                      <a:pt x="3203" y="141"/>
                    </a:lnTo>
                    <a:lnTo>
                      <a:pt x="3206" y="145"/>
                    </a:lnTo>
                    <a:lnTo>
                      <a:pt x="3208" y="151"/>
                    </a:lnTo>
                    <a:lnTo>
                      <a:pt x="3211" y="156"/>
                    </a:lnTo>
                    <a:lnTo>
                      <a:pt x="3214" y="161"/>
                    </a:lnTo>
                    <a:lnTo>
                      <a:pt x="3217" y="166"/>
                    </a:lnTo>
                    <a:lnTo>
                      <a:pt x="3219" y="171"/>
                    </a:lnTo>
                    <a:lnTo>
                      <a:pt x="3221" y="176"/>
                    </a:lnTo>
                    <a:lnTo>
                      <a:pt x="3224" y="181"/>
                    </a:lnTo>
                    <a:lnTo>
                      <a:pt x="3226" y="186"/>
                    </a:lnTo>
                    <a:lnTo>
                      <a:pt x="3229" y="191"/>
                    </a:lnTo>
                    <a:lnTo>
                      <a:pt x="3232" y="191"/>
                    </a:lnTo>
                    <a:lnTo>
                      <a:pt x="3231" y="186"/>
                    </a:lnTo>
                    <a:lnTo>
                      <a:pt x="3230" y="183"/>
                    </a:lnTo>
                    <a:lnTo>
                      <a:pt x="3230" y="179"/>
                    </a:lnTo>
                    <a:lnTo>
                      <a:pt x="3229" y="175"/>
                    </a:lnTo>
                    <a:lnTo>
                      <a:pt x="3228" y="171"/>
                    </a:lnTo>
                    <a:lnTo>
                      <a:pt x="3228" y="169"/>
                    </a:lnTo>
                    <a:lnTo>
                      <a:pt x="3228" y="165"/>
                    </a:lnTo>
                    <a:lnTo>
                      <a:pt x="3227" y="162"/>
                    </a:lnTo>
                    <a:lnTo>
                      <a:pt x="3226" y="160"/>
                    </a:lnTo>
                    <a:lnTo>
                      <a:pt x="3226" y="157"/>
                    </a:lnTo>
                    <a:lnTo>
                      <a:pt x="3225" y="155"/>
                    </a:lnTo>
                    <a:lnTo>
                      <a:pt x="3225" y="153"/>
                    </a:lnTo>
                    <a:lnTo>
                      <a:pt x="3225" y="151"/>
                    </a:lnTo>
                    <a:lnTo>
                      <a:pt x="3225" y="148"/>
                    </a:lnTo>
                    <a:lnTo>
                      <a:pt x="3225" y="145"/>
                    </a:lnTo>
                    <a:lnTo>
                      <a:pt x="3225" y="143"/>
                    </a:lnTo>
                    <a:lnTo>
                      <a:pt x="3224" y="139"/>
                    </a:lnTo>
                    <a:lnTo>
                      <a:pt x="3224" y="136"/>
                    </a:lnTo>
                    <a:lnTo>
                      <a:pt x="3224" y="132"/>
                    </a:lnTo>
                    <a:lnTo>
                      <a:pt x="3224" y="128"/>
                    </a:lnTo>
                    <a:lnTo>
                      <a:pt x="3224" y="124"/>
                    </a:lnTo>
                    <a:lnTo>
                      <a:pt x="3224" y="120"/>
                    </a:lnTo>
                    <a:lnTo>
                      <a:pt x="3224" y="115"/>
                    </a:lnTo>
                    <a:lnTo>
                      <a:pt x="3224" y="111"/>
                    </a:lnTo>
                    <a:lnTo>
                      <a:pt x="3222" y="4"/>
                    </a:lnTo>
                    <a:lnTo>
                      <a:pt x="3340" y="4"/>
                    </a:lnTo>
                    <a:lnTo>
                      <a:pt x="3340" y="341"/>
                    </a:lnTo>
                    <a:lnTo>
                      <a:pt x="3222" y="341"/>
                    </a:lnTo>
                    <a:lnTo>
                      <a:pt x="3138" y="207"/>
                    </a:lnTo>
                    <a:lnTo>
                      <a:pt x="3136" y="204"/>
                    </a:lnTo>
                    <a:lnTo>
                      <a:pt x="3134" y="201"/>
                    </a:lnTo>
                    <a:lnTo>
                      <a:pt x="3132" y="197"/>
                    </a:lnTo>
                    <a:lnTo>
                      <a:pt x="3130" y="194"/>
                    </a:lnTo>
                    <a:lnTo>
                      <a:pt x="3128" y="190"/>
                    </a:lnTo>
                    <a:lnTo>
                      <a:pt x="3126" y="187"/>
                    </a:lnTo>
                    <a:lnTo>
                      <a:pt x="3124" y="183"/>
                    </a:lnTo>
                    <a:lnTo>
                      <a:pt x="3122" y="180"/>
                    </a:lnTo>
                    <a:lnTo>
                      <a:pt x="3120" y="175"/>
                    </a:lnTo>
                    <a:lnTo>
                      <a:pt x="3118" y="171"/>
                    </a:lnTo>
                    <a:lnTo>
                      <a:pt x="3116" y="167"/>
                    </a:lnTo>
                    <a:lnTo>
                      <a:pt x="3115" y="164"/>
                    </a:lnTo>
                    <a:lnTo>
                      <a:pt x="3111" y="164"/>
                    </a:lnTo>
                    <a:lnTo>
                      <a:pt x="3112" y="170"/>
                    </a:lnTo>
                    <a:lnTo>
                      <a:pt x="3113" y="176"/>
                    </a:lnTo>
                    <a:lnTo>
                      <a:pt x="3113" y="182"/>
                    </a:lnTo>
                    <a:lnTo>
                      <a:pt x="3114" y="188"/>
                    </a:lnTo>
                    <a:lnTo>
                      <a:pt x="3115" y="194"/>
                    </a:lnTo>
                    <a:lnTo>
                      <a:pt x="3116" y="199"/>
                    </a:lnTo>
                    <a:lnTo>
                      <a:pt x="3116" y="204"/>
                    </a:lnTo>
                    <a:lnTo>
                      <a:pt x="3116" y="209"/>
                    </a:lnTo>
                    <a:lnTo>
                      <a:pt x="3117" y="213"/>
                    </a:lnTo>
                    <a:lnTo>
                      <a:pt x="3117" y="218"/>
                    </a:lnTo>
                    <a:lnTo>
                      <a:pt x="3117" y="222"/>
                    </a:lnTo>
                    <a:lnTo>
                      <a:pt x="3118" y="226"/>
                    </a:lnTo>
                    <a:lnTo>
                      <a:pt x="3119" y="341"/>
                    </a:lnTo>
                    <a:lnTo>
                      <a:pt x="3002" y="341"/>
                    </a:lnTo>
                    <a:close/>
                    <a:moveTo>
                      <a:pt x="3587" y="341"/>
                    </a:moveTo>
                    <a:lnTo>
                      <a:pt x="3587" y="4"/>
                    </a:lnTo>
                    <a:lnTo>
                      <a:pt x="3710" y="4"/>
                    </a:lnTo>
                    <a:lnTo>
                      <a:pt x="3710" y="341"/>
                    </a:lnTo>
                    <a:lnTo>
                      <a:pt x="3587" y="341"/>
                    </a:lnTo>
                    <a:close/>
                    <a:moveTo>
                      <a:pt x="4200" y="332"/>
                    </a:moveTo>
                    <a:lnTo>
                      <a:pt x="4197" y="333"/>
                    </a:lnTo>
                    <a:lnTo>
                      <a:pt x="4195" y="334"/>
                    </a:lnTo>
                    <a:lnTo>
                      <a:pt x="4193" y="335"/>
                    </a:lnTo>
                    <a:lnTo>
                      <a:pt x="4189" y="336"/>
                    </a:lnTo>
                    <a:lnTo>
                      <a:pt x="4186" y="336"/>
                    </a:lnTo>
                    <a:lnTo>
                      <a:pt x="4183" y="338"/>
                    </a:lnTo>
                    <a:lnTo>
                      <a:pt x="4180" y="338"/>
                    </a:lnTo>
                    <a:lnTo>
                      <a:pt x="4176" y="339"/>
                    </a:lnTo>
                    <a:lnTo>
                      <a:pt x="4173" y="340"/>
                    </a:lnTo>
                    <a:lnTo>
                      <a:pt x="4169" y="340"/>
                    </a:lnTo>
                    <a:lnTo>
                      <a:pt x="4165" y="341"/>
                    </a:lnTo>
                    <a:lnTo>
                      <a:pt x="4162" y="342"/>
                    </a:lnTo>
                    <a:lnTo>
                      <a:pt x="4157" y="342"/>
                    </a:lnTo>
                    <a:lnTo>
                      <a:pt x="4153" y="343"/>
                    </a:lnTo>
                    <a:lnTo>
                      <a:pt x="4149" y="343"/>
                    </a:lnTo>
                    <a:lnTo>
                      <a:pt x="4145" y="344"/>
                    </a:lnTo>
                    <a:lnTo>
                      <a:pt x="4141" y="344"/>
                    </a:lnTo>
                    <a:lnTo>
                      <a:pt x="4137" y="345"/>
                    </a:lnTo>
                    <a:lnTo>
                      <a:pt x="4133" y="345"/>
                    </a:lnTo>
                    <a:lnTo>
                      <a:pt x="4128" y="345"/>
                    </a:lnTo>
                    <a:lnTo>
                      <a:pt x="4124" y="345"/>
                    </a:lnTo>
                    <a:lnTo>
                      <a:pt x="4120" y="345"/>
                    </a:lnTo>
                    <a:lnTo>
                      <a:pt x="4116" y="345"/>
                    </a:lnTo>
                    <a:lnTo>
                      <a:pt x="4113" y="345"/>
                    </a:lnTo>
                    <a:lnTo>
                      <a:pt x="4105" y="345"/>
                    </a:lnTo>
                    <a:lnTo>
                      <a:pt x="4097" y="345"/>
                    </a:lnTo>
                    <a:lnTo>
                      <a:pt x="4089" y="343"/>
                    </a:lnTo>
                    <a:lnTo>
                      <a:pt x="4081" y="342"/>
                    </a:lnTo>
                    <a:lnTo>
                      <a:pt x="4074" y="341"/>
                    </a:lnTo>
                    <a:lnTo>
                      <a:pt x="4066" y="339"/>
                    </a:lnTo>
                    <a:lnTo>
                      <a:pt x="4059" y="337"/>
                    </a:lnTo>
                    <a:lnTo>
                      <a:pt x="4052" y="334"/>
                    </a:lnTo>
                    <a:lnTo>
                      <a:pt x="4044" y="332"/>
                    </a:lnTo>
                    <a:lnTo>
                      <a:pt x="4038" y="328"/>
                    </a:lnTo>
                    <a:lnTo>
                      <a:pt x="4031" y="324"/>
                    </a:lnTo>
                    <a:lnTo>
                      <a:pt x="4024" y="321"/>
                    </a:lnTo>
                    <a:lnTo>
                      <a:pt x="4016" y="316"/>
                    </a:lnTo>
                    <a:lnTo>
                      <a:pt x="4009" y="311"/>
                    </a:lnTo>
                    <a:lnTo>
                      <a:pt x="4002" y="306"/>
                    </a:lnTo>
                    <a:lnTo>
                      <a:pt x="3995" y="300"/>
                    </a:lnTo>
                    <a:lnTo>
                      <a:pt x="3989" y="294"/>
                    </a:lnTo>
                    <a:lnTo>
                      <a:pt x="3984" y="288"/>
                    </a:lnTo>
                    <a:lnTo>
                      <a:pt x="3978" y="282"/>
                    </a:lnTo>
                    <a:lnTo>
                      <a:pt x="3973" y="275"/>
                    </a:lnTo>
                    <a:lnTo>
                      <a:pt x="3969" y="267"/>
                    </a:lnTo>
                    <a:lnTo>
                      <a:pt x="3964" y="261"/>
                    </a:lnTo>
                    <a:lnTo>
                      <a:pt x="3960" y="252"/>
                    </a:lnTo>
                    <a:lnTo>
                      <a:pt x="3956" y="245"/>
                    </a:lnTo>
                    <a:lnTo>
                      <a:pt x="3954" y="239"/>
                    </a:lnTo>
                    <a:lnTo>
                      <a:pt x="3952" y="233"/>
                    </a:lnTo>
                    <a:lnTo>
                      <a:pt x="3949" y="228"/>
                    </a:lnTo>
                    <a:lnTo>
                      <a:pt x="3948" y="222"/>
                    </a:lnTo>
                    <a:lnTo>
                      <a:pt x="3946" y="216"/>
                    </a:lnTo>
                    <a:lnTo>
                      <a:pt x="3945" y="211"/>
                    </a:lnTo>
                    <a:lnTo>
                      <a:pt x="3944" y="205"/>
                    </a:lnTo>
                    <a:lnTo>
                      <a:pt x="3943" y="199"/>
                    </a:lnTo>
                    <a:lnTo>
                      <a:pt x="3942" y="193"/>
                    </a:lnTo>
                    <a:lnTo>
                      <a:pt x="3941" y="187"/>
                    </a:lnTo>
                    <a:lnTo>
                      <a:pt x="3941" y="181"/>
                    </a:lnTo>
                    <a:lnTo>
                      <a:pt x="3941" y="175"/>
                    </a:lnTo>
                    <a:lnTo>
                      <a:pt x="3941" y="166"/>
                    </a:lnTo>
                    <a:lnTo>
                      <a:pt x="3942" y="157"/>
                    </a:lnTo>
                    <a:lnTo>
                      <a:pt x="3943" y="149"/>
                    </a:lnTo>
                    <a:lnTo>
                      <a:pt x="3944" y="140"/>
                    </a:lnTo>
                    <a:lnTo>
                      <a:pt x="3946" y="132"/>
                    </a:lnTo>
                    <a:lnTo>
                      <a:pt x="3949" y="124"/>
                    </a:lnTo>
                    <a:lnTo>
                      <a:pt x="3952" y="115"/>
                    </a:lnTo>
                    <a:lnTo>
                      <a:pt x="3954" y="107"/>
                    </a:lnTo>
                    <a:lnTo>
                      <a:pt x="3958" y="99"/>
                    </a:lnTo>
                    <a:lnTo>
                      <a:pt x="3962" y="92"/>
                    </a:lnTo>
                    <a:lnTo>
                      <a:pt x="3967" y="84"/>
                    </a:lnTo>
                    <a:lnTo>
                      <a:pt x="3971" y="77"/>
                    </a:lnTo>
                    <a:lnTo>
                      <a:pt x="3975" y="70"/>
                    </a:lnTo>
                    <a:lnTo>
                      <a:pt x="3981" y="63"/>
                    </a:lnTo>
                    <a:lnTo>
                      <a:pt x="3986" y="57"/>
                    </a:lnTo>
                    <a:lnTo>
                      <a:pt x="3991" y="51"/>
                    </a:lnTo>
                    <a:lnTo>
                      <a:pt x="3997" y="46"/>
                    </a:lnTo>
                    <a:lnTo>
                      <a:pt x="4002" y="41"/>
                    </a:lnTo>
                    <a:lnTo>
                      <a:pt x="4008" y="36"/>
                    </a:lnTo>
                    <a:lnTo>
                      <a:pt x="4014" y="32"/>
                    </a:lnTo>
                    <a:lnTo>
                      <a:pt x="4021" y="27"/>
                    </a:lnTo>
                    <a:lnTo>
                      <a:pt x="4027" y="23"/>
                    </a:lnTo>
                    <a:lnTo>
                      <a:pt x="4033" y="19"/>
                    </a:lnTo>
                    <a:lnTo>
                      <a:pt x="4041" y="16"/>
                    </a:lnTo>
                    <a:lnTo>
                      <a:pt x="4046" y="12"/>
                    </a:lnTo>
                    <a:lnTo>
                      <a:pt x="4052" y="10"/>
                    </a:lnTo>
                    <a:lnTo>
                      <a:pt x="4058" y="8"/>
                    </a:lnTo>
                    <a:lnTo>
                      <a:pt x="4064" y="6"/>
                    </a:lnTo>
                    <a:lnTo>
                      <a:pt x="4070" y="5"/>
                    </a:lnTo>
                    <a:lnTo>
                      <a:pt x="4077" y="4"/>
                    </a:lnTo>
                    <a:lnTo>
                      <a:pt x="4083" y="2"/>
                    </a:lnTo>
                    <a:lnTo>
                      <a:pt x="4090" y="2"/>
                    </a:lnTo>
                    <a:lnTo>
                      <a:pt x="4096" y="1"/>
                    </a:lnTo>
                    <a:lnTo>
                      <a:pt x="4102" y="0"/>
                    </a:lnTo>
                    <a:lnTo>
                      <a:pt x="4109" y="0"/>
                    </a:lnTo>
                    <a:lnTo>
                      <a:pt x="4116" y="0"/>
                    </a:lnTo>
                    <a:lnTo>
                      <a:pt x="4124" y="0"/>
                    </a:lnTo>
                    <a:lnTo>
                      <a:pt x="4131" y="0"/>
                    </a:lnTo>
                    <a:lnTo>
                      <a:pt x="4139" y="1"/>
                    </a:lnTo>
                    <a:lnTo>
                      <a:pt x="4146" y="1"/>
                    </a:lnTo>
                    <a:lnTo>
                      <a:pt x="4153" y="2"/>
                    </a:lnTo>
                    <a:lnTo>
                      <a:pt x="4160" y="3"/>
                    </a:lnTo>
                    <a:lnTo>
                      <a:pt x="4167" y="4"/>
                    </a:lnTo>
                    <a:lnTo>
                      <a:pt x="4174" y="6"/>
                    </a:lnTo>
                    <a:lnTo>
                      <a:pt x="4180" y="7"/>
                    </a:lnTo>
                    <a:lnTo>
                      <a:pt x="4187" y="8"/>
                    </a:lnTo>
                    <a:lnTo>
                      <a:pt x="4193" y="10"/>
                    </a:lnTo>
                    <a:lnTo>
                      <a:pt x="4200" y="12"/>
                    </a:lnTo>
                    <a:lnTo>
                      <a:pt x="4204" y="141"/>
                    </a:lnTo>
                    <a:lnTo>
                      <a:pt x="4200" y="138"/>
                    </a:lnTo>
                    <a:lnTo>
                      <a:pt x="4197" y="135"/>
                    </a:lnTo>
                    <a:lnTo>
                      <a:pt x="4195" y="132"/>
                    </a:lnTo>
                    <a:lnTo>
                      <a:pt x="4191" y="130"/>
                    </a:lnTo>
                    <a:lnTo>
                      <a:pt x="4189" y="128"/>
                    </a:lnTo>
                    <a:lnTo>
                      <a:pt x="4186" y="126"/>
                    </a:lnTo>
                    <a:lnTo>
                      <a:pt x="4184" y="124"/>
                    </a:lnTo>
                    <a:lnTo>
                      <a:pt x="4182" y="123"/>
                    </a:lnTo>
                    <a:lnTo>
                      <a:pt x="4179" y="122"/>
                    </a:lnTo>
                    <a:lnTo>
                      <a:pt x="4177" y="120"/>
                    </a:lnTo>
                    <a:lnTo>
                      <a:pt x="4175" y="118"/>
                    </a:lnTo>
                    <a:lnTo>
                      <a:pt x="4173" y="117"/>
                    </a:lnTo>
                    <a:lnTo>
                      <a:pt x="4169" y="115"/>
                    </a:lnTo>
                    <a:lnTo>
                      <a:pt x="4165" y="114"/>
                    </a:lnTo>
                    <a:lnTo>
                      <a:pt x="4162" y="113"/>
                    </a:lnTo>
                    <a:lnTo>
                      <a:pt x="4158" y="111"/>
                    </a:lnTo>
                    <a:lnTo>
                      <a:pt x="4155" y="110"/>
                    </a:lnTo>
                    <a:lnTo>
                      <a:pt x="4152" y="109"/>
                    </a:lnTo>
                    <a:lnTo>
                      <a:pt x="4148" y="108"/>
                    </a:lnTo>
                    <a:lnTo>
                      <a:pt x="4145" y="107"/>
                    </a:lnTo>
                    <a:lnTo>
                      <a:pt x="4141" y="107"/>
                    </a:lnTo>
                    <a:lnTo>
                      <a:pt x="4139" y="107"/>
                    </a:lnTo>
                    <a:lnTo>
                      <a:pt x="4135" y="107"/>
                    </a:lnTo>
                    <a:lnTo>
                      <a:pt x="4133" y="107"/>
                    </a:lnTo>
                    <a:lnTo>
                      <a:pt x="4127" y="107"/>
                    </a:lnTo>
                    <a:lnTo>
                      <a:pt x="4122" y="107"/>
                    </a:lnTo>
                    <a:lnTo>
                      <a:pt x="4118" y="108"/>
                    </a:lnTo>
                    <a:lnTo>
                      <a:pt x="4113" y="109"/>
                    </a:lnTo>
                    <a:lnTo>
                      <a:pt x="4109" y="110"/>
                    </a:lnTo>
                    <a:lnTo>
                      <a:pt x="4105" y="112"/>
                    </a:lnTo>
                    <a:lnTo>
                      <a:pt x="4101" y="113"/>
                    </a:lnTo>
                    <a:lnTo>
                      <a:pt x="4097" y="116"/>
                    </a:lnTo>
                    <a:lnTo>
                      <a:pt x="4094" y="118"/>
                    </a:lnTo>
                    <a:lnTo>
                      <a:pt x="4090" y="121"/>
                    </a:lnTo>
                    <a:lnTo>
                      <a:pt x="4086" y="124"/>
                    </a:lnTo>
                    <a:lnTo>
                      <a:pt x="4083" y="128"/>
                    </a:lnTo>
                    <a:lnTo>
                      <a:pt x="4080" y="130"/>
                    </a:lnTo>
                    <a:lnTo>
                      <a:pt x="4078" y="134"/>
                    </a:lnTo>
                    <a:lnTo>
                      <a:pt x="4075" y="137"/>
                    </a:lnTo>
                    <a:lnTo>
                      <a:pt x="4073" y="141"/>
                    </a:lnTo>
                    <a:lnTo>
                      <a:pt x="4071" y="144"/>
                    </a:lnTo>
                    <a:lnTo>
                      <a:pt x="4070" y="147"/>
                    </a:lnTo>
                    <a:lnTo>
                      <a:pt x="4068" y="151"/>
                    </a:lnTo>
                    <a:lnTo>
                      <a:pt x="4067" y="155"/>
                    </a:lnTo>
                    <a:lnTo>
                      <a:pt x="4066" y="158"/>
                    </a:lnTo>
                    <a:lnTo>
                      <a:pt x="4066" y="162"/>
                    </a:lnTo>
                    <a:lnTo>
                      <a:pt x="4066" y="167"/>
                    </a:lnTo>
                    <a:lnTo>
                      <a:pt x="4066" y="171"/>
                    </a:lnTo>
                    <a:lnTo>
                      <a:pt x="4066" y="176"/>
                    </a:lnTo>
                    <a:lnTo>
                      <a:pt x="4066" y="181"/>
                    </a:lnTo>
                    <a:lnTo>
                      <a:pt x="4067" y="185"/>
                    </a:lnTo>
                    <a:lnTo>
                      <a:pt x="4068" y="190"/>
                    </a:lnTo>
                    <a:lnTo>
                      <a:pt x="4069" y="194"/>
                    </a:lnTo>
                    <a:lnTo>
                      <a:pt x="4071" y="198"/>
                    </a:lnTo>
                    <a:lnTo>
                      <a:pt x="4073" y="202"/>
                    </a:lnTo>
                    <a:lnTo>
                      <a:pt x="4075" y="205"/>
                    </a:lnTo>
                    <a:lnTo>
                      <a:pt x="4078" y="210"/>
                    </a:lnTo>
                    <a:lnTo>
                      <a:pt x="4081" y="213"/>
                    </a:lnTo>
                    <a:lnTo>
                      <a:pt x="4083" y="216"/>
                    </a:lnTo>
                    <a:lnTo>
                      <a:pt x="4087" y="220"/>
                    </a:lnTo>
                    <a:lnTo>
                      <a:pt x="4090" y="223"/>
                    </a:lnTo>
                    <a:lnTo>
                      <a:pt x="4094" y="225"/>
                    </a:lnTo>
                    <a:lnTo>
                      <a:pt x="4098" y="228"/>
                    </a:lnTo>
                    <a:lnTo>
                      <a:pt x="4101" y="230"/>
                    </a:lnTo>
                    <a:lnTo>
                      <a:pt x="4105" y="232"/>
                    </a:lnTo>
                    <a:lnTo>
                      <a:pt x="4109" y="233"/>
                    </a:lnTo>
                    <a:lnTo>
                      <a:pt x="4113" y="235"/>
                    </a:lnTo>
                    <a:lnTo>
                      <a:pt x="4117" y="236"/>
                    </a:lnTo>
                    <a:lnTo>
                      <a:pt x="4121" y="237"/>
                    </a:lnTo>
                    <a:lnTo>
                      <a:pt x="4126" y="237"/>
                    </a:lnTo>
                    <a:lnTo>
                      <a:pt x="4130" y="237"/>
                    </a:lnTo>
                    <a:lnTo>
                      <a:pt x="4135" y="238"/>
                    </a:lnTo>
                    <a:lnTo>
                      <a:pt x="4138" y="237"/>
                    </a:lnTo>
                    <a:lnTo>
                      <a:pt x="4141" y="237"/>
                    </a:lnTo>
                    <a:lnTo>
                      <a:pt x="4143" y="237"/>
                    </a:lnTo>
                    <a:lnTo>
                      <a:pt x="4147" y="237"/>
                    </a:lnTo>
                    <a:lnTo>
                      <a:pt x="4150" y="237"/>
                    </a:lnTo>
                    <a:lnTo>
                      <a:pt x="4152" y="236"/>
                    </a:lnTo>
                    <a:lnTo>
                      <a:pt x="4155" y="235"/>
                    </a:lnTo>
                    <a:lnTo>
                      <a:pt x="4158" y="235"/>
                    </a:lnTo>
                    <a:lnTo>
                      <a:pt x="4161" y="234"/>
                    </a:lnTo>
                    <a:lnTo>
                      <a:pt x="4163" y="233"/>
                    </a:lnTo>
                    <a:lnTo>
                      <a:pt x="4166" y="232"/>
                    </a:lnTo>
                    <a:lnTo>
                      <a:pt x="4169" y="231"/>
                    </a:lnTo>
                    <a:lnTo>
                      <a:pt x="4171" y="230"/>
                    </a:lnTo>
                    <a:lnTo>
                      <a:pt x="4174" y="229"/>
                    </a:lnTo>
                    <a:lnTo>
                      <a:pt x="4177" y="227"/>
                    </a:lnTo>
                    <a:lnTo>
                      <a:pt x="4180" y="225"/>
                    </a:lnTo>
                    <a:lnTo>
                      <a:pt x="4182" y="223"/>
                    </a:lnTo>
                    <a:lnTo>
                      <a:pt x="4185" y="221"/>
                    </a:lnTo>
                    <a:lnTo>
                      <a:pt x="4189" y="219"/>
                    </a:lnTo>
                    <a:lnTo>
                      <a:pt x="4191" y="216"/>
                    </a:lnTo>
                    <a:lnTo>
                      <a:pt x="4194" y="214"/>
                    </a:lnTo>
                    <a:lnTo>
                      <a:pt x="4197" y="212"/>
                    </a:lnTo>
                    <a:lnTo>
                      <a:pt x="4200" y="209"/>
                    </a:lnTo>
                    <a:lnTo>
                      <a:pt x="4204" y="206"/>
                    </a:lnTo>
                    <a:lnTo>
                      <a:pt x="4200" y="332"/>
                    </a:lnTo>
                    <a:close/>
                    <a:moveTo>
                      <a:pt x="4546" y="298"/>
                    </a:moveTo>
                    <a:lnTo>
                      <a:pt x="4538" y="341"/>
                    </a:lnTo>
                    <a:lnTo>
                      <a:pt x="4408" y="341"/>
                    </a:lnTo>
                    <a:lnTo>
                      <a:pt x="4525" y="4"/>
                    </a:lnTo>
                    <a:lnTo>
                      <a:pt x="4660" y="4"/>
                    </a:lnTo>
                    <a:lnTo>
                      <a:pt x="4781" y="341"/>
                    </a:lnTo>
                    <a:lnTo>
                      <a:pt x="4651" y="341"/>
                    </a:lnTo>
                    <a:lnTo>
                      <a:pt x="4639" y="298"/>
                    </a:lnTo>
                    <a:lnTo>
                      <a:pt x="4546" y="298"/>
                    </a:lnTo>
                    <a:close/>
                    <a:moveTo>
                      <a:pt x="4569" y="218"/>
                    </a:moveTo>
                    <a:lnTo>
                      <a:pt x="4618" y="218"/>
                    </a:lnTo>
                    <a:lnTo>
                      <a:pt x="4602" y="154"/>
                    </a:lnTo>
                    <a:lnTo>
                      <a:pt x="4601" y="150"/>
                    </a:lnTo>
                    <a:lnTo>
                      <a:pt x="4600" y="147"/>
                    </a:lnTo>
                    <a:lnTo>
                      <a:pt x="4600" y="143"/>
                    </a:lnTo>
                    <a:lnTo>
                      <a:pt x="4599" y="141"/>
                    </a:lnTo>
                    <a:lnTo>
                      <a:pt x="4598" y="137"/>
                    </a:lnTo>
                    <a:lnTo>
                      <a:pt x="4598" y="134"/>
                    </a:lnTo>
                    <a:lnTo>
                      <a:pt x="4598" y="131"/>
                    </a:lnTo>
                    <a:lnTo>
                      <a:pt x="4597" y="128"/>
                    </a:lnTo>
                    <a:lnTo>
                      <a:pt x="4596" y="125"/>
                    </a:lnTo>
                    <a:lnTo>
                      <a:pt x="4596" y="122"/>
                    </a:lnTo>
                    <a:lnTo>
                      <a:pt x="4596" y="120"/>
                    </a:lnTo>
                    <a:lnTo>
                      <a:pt x="4596" y="117"/>
                    </a:lnTo>
                    <a:lnTo>
                      <a:pt x="4592" y="117"/>
                    </a:lnTo>
                    <a:lnTo>
                      <a:pt x="4592" y="121"/>
                    </a:lnTo>
                    <a:lnTo>
                      <a:pt x="4591" y="124"/>
                    </a:lnTo>
                    <a:lnTo>
                      <a:pt x="4590" y="128"/>
                    </a:lnTo>
                    <a:lnTo>
                      <a:pt x="4589" y="132"/>
                    </a:lnTo>
                    <a:lnTo>
                      <a:pt x="4589" y="135"/>
                    </a:lnTo>
                    <a:lnTo>
                      <a:pt x="4588" y="139"/>
                    </a:lnTo>
                    <a:lnTo>
                      <a:pt x="4588" y="141"/>
                    </a:lnTo>
                    <a:lnTo>
                      <a:pt x="4587" y="144"/>
                    </a:lnTo>
                    <a:lnTo>
                      <a:pt x="4587" y="147"/>
                    </a:lnTo>
                    <a:lnTo>
                      <a:pt x="4587" y="149"/>
                    </a:lnTo>
                    <a:lnTo>
                      <a:pt x="4586" y="152"/>
                    </a:lnTo>
                    <a:lnTo>
                      <a:pt x="4586" y="154"/>
                    </a:lnTo>
                    <a:lnTo>
                      <a:pt x="4569" y="21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10259" name="Freeform 32"/>
              <p:cNvSpPr>
                <a:spLocks noEditPoints="1"/>
              </p:cNvSpPr>
              <p:nvPr/>
            </p:nvSpPr>
            <p:spPr bwMode="auto">
              <a:xfrm>
                <a:off x="5747" y="2503"/>
                <a:ext cx="413" cy="204"/>
              </a:xfrm>
              <a:custGeom>
                <a:avLst/>
                <a:gdLst>
                  <a:gd name="T0" fmla="*/ 38 w 413"/>
                  <a:gd name="T1" fmla="*/ 217 h 202"/>
                  <a:gd name="T2" fmla="*/ 12 w 413"/>
                  <a:gd name="T3" fmla="*/ 212 h 202"/>
                  <a:gd name="T4" fmla="*/ 1 w 413"/>
                  <a:gd name="T5" fmla="*/ 174 h 202"/>
                  <a:gd name="T6" fmla="*/ 3 w 413"/>
                  <a:gd name="T7" fmla="*/ 109 h 202"/>
                  <a:gd name="T8" fmla="*/ 12 w 413"/>
                  <a:gd name="T9" fmla="*/ 89 h 202"/>
                  <a:gd name="T10" fmla="*/ 26 w 413"/>
                  <a:gd name="T11" fmla="*/ 82 h 202"/>
                  <a:gd name="T12" fmla="*/ 39 w 413"/>
                  <a:gd name="T13" fmla="*/ 83 h 202"/>
                  <a:gd name="T14" fmla="*/ 48 w 413"/>
                  <a:gd name="T15" fmla="*/ 88 h 202"/>
                  <a:gd name="T16" fmla="*/ 29 w 413"/>
                  <a:gd name="T17" fmla="*/ 96 h 202"/>
                  <a:gd name="T18" fmla="*/ 19 w 413"/>
                  <a:gd name="T19" fmla="*/ 115 h 202"/>
                  <a:gd name="T20" fmla="*/ 17 w 413"/>
                  <a:gd name="T21" fmla="*/ 169 h 202"/>
                  <a:gd name="T22" fmla="*/ 23 w 413"/>
                  <a:gd name="T23" fmla="*/ 200 h 202"/>
                  <a:gd name="T24" fmla="*/ 40 w 413"/>
                  <a:gd name="T25" fmla="*/ 205 h 202"/>
                  <a:gd name="T26" fmla="*/ 51 w 413"/>
                  <a:gd name="T27" fmla="*/ 184 h 202"/>
                  <a:gd name="T28" fmla="*/ 52 w 413"/>
                  <a:gd name="T29" fmla="*/ 127 h 202"/>
                  <a:gd name="T30" fmla="*/ 45 w 413"/>
                  <a:gd name="T31" fmla="*/ 99 h 202"/>
                  <a:gd name="T32" fmla="*/ 109 w 413"/>
                  <a:gd name="T33" fmla="*/ 194 h 202"/>
                  <a:gd name="T34" fmla="*/ 117 w 413"/>
                  <a:gd name="T35" fmla="*/ 198 h 202"/>
                  <a:gd name="T36" fmla="*/ 120 w 413"/>
                  <a:gd name="T37" fmla="*/ 208 h 202"/>
                  <a:gd name="T38" fmla="*/ 116 w 413"/>
                  <a:gd name="T39" fmla="*/ 216 h 202"/>
                  <a:gd name="T40" fmla="*/ 107 w 413"/>
                  <a:gd name="T41" fmla="*/ 218 h 202"/>
                  <a:gd name="T42" fmla="*/ 99 w 413"/>
                  <a:gd name="T43" fmla="*/ 214 h 202"/>
                  <a:gd name="T44" fmla="*/ 96 w 413"/>
                  <a:gd name="T45" fmla="*/ 205 h 202"/>
                  <a:gd name="T46" fmla="*/ 100 w 413"/>
                  <a:gd name="T47" fmla="*/ 197 h 202"/>
                  <a:gd name="T48" fmla="*/ 108 w 413"/>
                  <a:gd name="T49" fmla="*/ 194 h 202"/>
                  <a:gd name="T50" fmla="*/ 206 w 413"/>
                  <a:gd name="T51" fmla="*/ 95 h 202"/>
                  <a:gd name="T52" fmla="*/ 215 w 413"/>
                  <a:gd name="T53" fmla="*/ 116 h 202"/>
                  <a:gd name="T54" fmla="*/ 217 w 413"/>
                  <a:gd name="T55" fmla="*/ 145 h 202"/>
                  <a:gd name="T56" fmla="*/ 187 w 413"/>
                  <a:gd name="T57" fmla="*/ 218 h 202"/>
                  <a:gd name="T58" fmla="*/ 145 w 413"/>
                  <a:gd name="T59" fmla="*/ 162 h 202"/>
                  <a:gd name="T60" fmla="*/ 176 w 413"/>
                  <a:gd name="T61" fmla="*/ 82 h 202"/>
                  <a:gd name="T62" fmla="*/ 163 w 413"/>
                  <a:gd name="T63" fmla="*/ 125 h 202"/>
                  <a:gd name="T64" fmla="*/ 173 w 413"/>
                  <a:gd name="T65" fmla="*/ 201 h 202"/>
                  <a:gd name="T66" fmla="*/ 199 w 413"/>
                  <a:gd name="T67" fmla="*/ 176 h 202"/>
                  <a:gd name="T68" fmla="*/ 189 w 413"/>
                  <a:gd name="T69" fmla="*/ 100 h 202"/>
                  <a:gd name="T70" fmla="*/ 258 w 413"/>
                  <a:gd name="T71" fmla="*/ 195 h 202"/>
                  <a:gd name="T72" fmla="*/ 265 w 413"/>
                  <a:gd name="T73" fmla="*/ 201 h 202"/>
                  <a:gd name="T74" fmla="*/ 265 w 413"/>
                  <a:gd name="T75" fmla="*/ 211 h 202"/>
                  <a:gd name="T76" fmla="*/ 258 w 413"/>
                  <a:gd name="T77" fmla="*/ 218 h 202"/>
                  <a:gd name="T78" fmla="*/ 249 w 413"/>
                  <a:gd name="T79" fmla="*/ 218 h 202"/>
                  <a:gd name="T80" fmla="*/ 243 w 413"/>
                  <a:gd name="T81" fmla="*/ 211 h 202"/>
                  <a:gd name="T82" fmla="*/ 243 w 413"/>
                  <a:gd name="T83" fmla="*/ 201 h 202"/>
                  <a:gd name="T84" fmla="*/ 249 w 413"/>
                  <a:gd name="T85" fmla="*/ 195 h 202"/>
                  <a:gd name="T86" fmla="*/ 338 w 413"/>
                  <a:gd name="T87" fmla="*/ 83 h 202"/>
                  <a:gd name="T88" fmla="*/ 357 w 413"/>
                  <a:gd name="T89" fmla="*/ 103 h 202"/>
                  <a:gd name="T90" fmla="*/ 361 w 413"/>
                  <a:gd name="T91" fmla="*/ 126 h 202"/>
                  <a:gd name="T92" fmla="*/ 359 w 413"/>
                  <a:gd name="T93" fmla="*/ 190 h 202"/>
                  <a:gd name="T94" fmla="*/ 307 w 413"/>
                  <a:gd name="T95" fmla="*/ 211 h 202"/>
                  <a:gd name="T96" fmla="*/ 295 w 413"/>
                  <a:gd name="T97" fmla="*/ 110 h 202"/>
                  <a:gd name="T98" fmla="*/ 321 w 413"/>
                  <a:gd name="T99" fmla="*/ 99 h 202"/>
                  <a:gd name="T100" fmla="*/ 308 w 413"/>
                  <a:gd name="T101" fmla="*/ 170 h 202"/>
                  <a:gd name="T102" fmla="*/ 333 w 413"/>
                  <a:gd name="T103" fmla="*/ 203 h 202"/>
                  <a:gd name="T104" fmla="*/ 346 w 413"/>
                  <a:gd name="T105" fmla="*/ 131 h 202"/>
                  <a:gd name="T106" fmla="*/ 327 w 413"/>
                  <a:gd name="T107" fmla="*/ 97 h 202"/>
                  <a:gd name="T108" fmla="*/ 408 w 413"/>
                  <a:gd name="T109" fmla="*/ 197 h 202"/>
                  <a:gd name="T110" fmla="*/ 412 w 413"/>
                  <a:gd name="T111" fmla="*/ 205 h 202"/>
                  <a:gd name="T112" fmla="*/ 409 w 413"/>
                  <a:gd name="T113" fmla="*/ 214 h 202"/>
                  <a:gd name="T114" fmla="*/ 400 w 413"/>
                  <a:gd name="T115" fmla="*/ 218 h 202"/>
                  <a:gd name="T116" fmla="*/ 392 w 413"/>
                  <a:gd name="T117" fmla="*/ 216 h 202"/>
                  <a:gd name="T118" fmla="*/ 388 w 413"/>
                  <a:gd name="T119" fmla="*/ 207 h 202"/>
                  <a:gd name="T120" fmla="*/ 390 w 413"/>
                  <a:gd name="T121" fmla="*/ 198 h 202"/>
                  <a:gd name="T122" fmla="*/ 398 w 413"/>
                  <a:gd name="T123" fmla="*/ 194 h 20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413"/>
                  <a:gd name="T187" fmla="*/ 0 h 202"/>
                  <a:gd name="T188" fmla="*/ 413 w 413"/>
                  <a:gd name="T189" fmla="*/ 202 h 202"/>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413" h="202">
                    <a:moveTo>
                      <a:pt x="67" y="0"/>
                    </a:moveTo>
                    <a:lnTo>
                      <a:pt x="67" y="201"/>
                    </a:lnTo>
                    <a:lnTo>
                      <a:pt x="51" y="201"/>
                    </a:lnTo>
                    <a:lnTo>
                      <a:pt x="51" y="192"/>
                    </a:lnTo>
                    <a:lnTo>
                      <a:pt x="49" y="193"/>
                    </a:lnTo>
                    <a:lnTo>
                      <a:pt x="48" y="195"/>
                    </a:lnTo>
                    <a:lnTo>
                      <a:pt x="47" y="196"/>
                    </a:lnTo>
                    <a:lnTo>
                      <a:pt x="45" y="198"/>
                    </a:lnTo>
                    <a:lnTo>
                      <a:pt x="43" y="198"/>
                    </a:lnTo>
                    <a:lnTo>
                      <a:pt x="42" y="200"/>
                    </a:lnTo>
                    <a:lnTo>
                      <a:pt x="40" y="200"/>
                    </a:lnTo>
                    <a:lnTo>
                      <a:pt x="38" y="201"/>
                    </a:lnTo>
                    <a:lnTo>
                      <a:pt x="36" y="202"/>
                    </a:lnTo>
                    <a:lnTo>
                      <a:pt x="34" y="202"/>
                    </a:lnTo>
                    <a:lnTo>
                      <a:pt x="32" y="202"/>
                    </a:lnTo>
                    <a:lnTo>
                      <a:pt x="30" y="202"/>
                    </a:lnTo>
                    <a:lnTo>
                      <a:pt x="27" y="202"/>
                    </a:lnTo>
                    <a:lnTo>
                      <a:pt x="25" y="202"/>
                    </a:lnTo>
                    <a:lnTo>
                      <a:pt x="23" y="201"/>
                    </a:lnTo>
                    <a:lnTo>
                      <a:pt x="21" y="200"/>
                    </a:lnTo>
                    <a:lnTo>
                      <a:pt x="18" y="200"/>
                    </a:lnTo>
                    <a:lnTo>
                      <a:pt x="17" y="199"/>
                    </a:lnTo>
                    <a:lnTo>
                      <a:pt x="14" y="198"/>
                    </a:lnTo>
                    <a:lnTo>
                      <a:pt x="12" y="196"/>
                    </a:lnTo>
                    <a:lnTo>
                      <a:pt x="11" y="194"/>
                    </a:lnTo>
                    <a:lnTo>
                      <a:pt x="9" y="192"/>
                    </a:lnTo>
                    <a:lnTo>
                      <a:pt x="8" y="189"/>
                    </a:lnTo>
                    <a:lnTo>
                      <a:pt x="7" y="187"/>
                    </a:lnTo>
                    <a:lnTo>
                      <a:pt x="6" y="185"/>
                    </a:lnTo>
                    <a:lnTo>
                      <a:pt x="5" y="181"/>
                    </a:lnTo>
                    <a:lnTo>
                      <a:pt x="4" y="179"/>
                    </a:lnTo>
                    <a:lnTo>
                      <a:pt x="3" y="174"/>
                    </a:lnTo>
                    <a:lnTo>
                      <a:pt x="2" y="171"/>
                    </a:lnTo>
                    <a:lnTo>
                      <a:pt x="2" y="167"/>
                    </a:lnTo>
                    <a:lnTo>
                      <a:pt x="1" y="163"/>
                    </a:lnTo>
                    <a:lnTo>
                      <a:pt x="1" y="158"/>
                    </a:lnTo>
                    <a:lnTo>
                      <a:pt x="0" y="153"/>
                    </a:lnTo>
                    <a:lnTo>
                      <a:pt x="0" y="149"/>
                    </a:lnTo>
                    <a:lnTo>
                      <a:pt x="0" y="143"/>
                    </a:lnTo>
                    <a:lnTo>
                      <a:pt x="0" y="138"/>
                    </a:lnTo>
                    <a:lnTo>
                      <a:pt x="0" y="132"/>
                    </a:lnTo>
                    <a:lnTo>
                      <a:pt x="0" y="127"/>
                    </a:lnTo>
                    <a:lnTo>
                      <a:pt x="0" y="121"/>
                    </a:lnTo>
                    <a:lnTo>
                      <a:pt x="1" y="117"/>
                    </a:lnTo>
                    <a:lnTo>
                      <a:pt x="1" y="112"/>
                    </a:lnTo>
                    <a:lnTo>
                      <a:pt x="2" y="108"/>
                    </a:lnTo>
                    <a:lnTo>
                      <a:pt x="2" y="104"/>
                    </a:lnTo>
                    <a:lnTo>
                      <a:pt x="3" y="101"/>
                    </a:lnTo>
                    <a:lnTo>
                      <a:pt x="4" y="97"/>
                    </a:lnTo>
                    <a:lnTo>
                      <a:pt x="5" y="94"/>
                    </a:lnTo>
                    <a:lnTo>
                      <a:pt x="6" y="91"/>
                    </a:lnTo>
                    <a:lnTo>
                      <a:pt x="7" y="89"/>
                    </a:lnTo>
                    <a:lnTo>
                      <a:pt x="8" y="88"/>
                    </a:lnTo>
                    <a:lnTo>
                      <a:pt x="8" y="87"/>
                    </a:lnTo>
                    <a:lnTo>
                      <a:pt x="9" y="86"/>
                    </a:lnTo>
                    <a:lnTo>
                      <a:pt x="10" y="84"/>
                    </a:lnTo>
                    <a:lnTo>
                      <a:pt x="11" y="82"/>
                    </a:lnTo>
                    <a:lnTo>
                      <a:pt x="12" y="82"/>
                    </a:lnTo>
                    <a:lnTo>
                      <a:pt x="12" y="81"/>
                    </a:lnTo>
                    <a:lnTo>
                      <a:pt x="14" y="80"/>
                    </a:lnTo>
                    <a:lnTo>
                      <a:pt x="16" y="79"/>
                    </a:lnTo>
                    <a:lnTo>
                      <a:pt x="17" y="78"/>
                    </a:lnTo>
                    <a:lnTo>
                      <a:pt x="18" y="77"/>
                    </a:lnTo>
                    <a:lnTo>
                      <a:pt x="19" y="76"/>
                    </a:lnTo>
                    <a:lnTo>
                      <a:pt x="20" y="76"/>
                    </a:lnTo>
                    <a:lnTo>
                      <a:pt x="21" y="75"/>
                    </a:lnTo>
                    <a:lnTo>
                      <a:pt x="23" y="75"/>
                    </a:lnTo>
                    <a:lnTo>
                      <a:pt x="23" y="74"/>
                    </a:lnTo>
                    <a:lnTo>
                      <a:pt x="25" y="74"/>
                    </a:lnTo>
                    <a:lnTo>
                      <a:pt x="26" y="74"/>
                    </a:lnTo>
                    <a:lnTo>
                      <a:pt x="27" y="74"/>
                    </a:lnTo>
                    <a:lnTo>
                      <a:pt x="29" y="74"/>
                    </a:lnTo>
                    <a:lnTo>
                      <a:pt x="30" y="74"/>
                    </a:lnTo>
                    <a:lnTo>
                      <a:pt x="32" y="74"/>
                    </a:lnTo>
                    <a:lnTo>
                      <a:pt x="33" y="74"/>
                    </a:lnTo>
                    <a:lnTo>
                      <a:pt x="34" y="74"/>
                    </a:lnTo>
                    <a:lnTo>
                      <a:pt x="35" y="74"/>
                    </a:lnTo>
                    <a:lnTo>
                      <a:pt x="36" y="74"/>
                    </a:lnTo>
                    <a:lnTo>
                      <a:pt x="37" y="74"/>
                    </a:lnTo>
                    <a:lnTo>
                      <a:pt x="38" y="74"/>
                    </a:lnTo>
                    <a:lnTo>
                      <a:pt x="39" y="75"/>
                    </a:lnTo>
                    <a:lnTo>
                      <a:pt x="40" y="75"/>
                    </a:lnTo>
                    <a:lnTo>
                      <a:pt x="40" y="76"/>
                    </a:lnTo>
                    <a:lnTo>
                      <a:pt x="41" y="76"/>
                    </a:lnTo>
                    <a:lnTo>
                      <a:pt x="42" y="76"/>
                    </a:lnTo>
                    <a:lnTo>
                      <a:pt x="43" y="76"/>
                    </a:lnTo>
                    <a:lnTo>
                      <a:pt x="44" y="77"/>
                    </a:lnTo>
                    <a:lnTo>
                      <a:pt x="45" y="77"/>
                    </a:lnTo>
                    <a:lnTo>
                      <a:pt x="45" y="78"/>
                    </a:lnTo>
                    <a:lnTo>
                      <a:pt x="46" y="78"/>
                    </a:lnTo>
                    <a:lnTo>
                      <a:pt x="47" y="79"/>
                    </a:lnTo>
                    <a:lnTo>
                      <a:pt x="47" y="80"/>
                    </a:lnTo>
                    <a:lnTo>
                      <a:pt x="48" y="80"/>
                    </a:lnTo>
                    <a:lnTo>
                      <a:pt x="49" y="81"/>
                    </a:lnTo>
                    <a:lnTo>
                      <a:pt x="49" y="82"/>
                    </a:lnTo>
                    <a:lnTo>
                      <a:pt x="50" y="83"/>
                    </a:lnTo>
                    <a:lnTo>
                      <a:pt x="51" y="84"/>
                    </a:lnTo>
                    <a:lnTo>
                      <a:pt x="51" y="0"/>
                    </a:lnTo>
                    <a:lnTo>
                      <a:pt x="67" y="0"/>
                    </a:lnTo>
                    <a:close/>
                    <a:moveTo>
                      <a:pt x="35" y="87"/>
                    </a:moveTo>
                    <a:lnTo>
                      <a:pt x="33" y="87"/>
                    </a:lnTo>
                    <a:lnTo>
                      <a:pt x="32" y="87"/>
                    </a:lnTo>
                    <a:lnTo>
                      <a:pt x="30" y="87"/>
                    </a:lnTo>
                    <a:lnTo>
                      <a:pt x="29" y="88"/>
                    </a:lnTo>
                    <a:lnTo>
                      <a:pt x="27" y="89"/>
                    </a:lnTo>
                    <a:lnTo>
                      <a:pt x="25" y="91"/>
                    </a:lnTo>
                    <a:lnTo>
                      <a:pt x="24" y="91"/>
                    </a:lnTo>
                    <a:lnTo>
                      <a:pt x="23" y="93"/>
                    </a:lnTo>
                    <a:lnTo>
                      <a:pt x="22" y="94"/>
                    </a:lnTo>
                    <a:lnTo>
                      <a:pt x="21" y="96"/>
                    </a:lnTo>
                    <a:lnTo>
                      <a:pt x="21" y="98"/>
                    </a:lnTo>
                    <a:lnTo>
                      <a:pt x="20" y="99"/>
                    </a:lnTo>
                    <a:lnTo>
                      <a:pt x="19" y="102"/>
                    </a:lnTo>
                    <a:lnTo>
                      <a:pt x="19" y="104"/>
                    </a:lnTo>
                    <a:lnTo>
                      <a:pt x="19" y="107"/>
                    </a:lnTo>
                    <a:lnTo>
                      <a:pt x="18" y="110"/>
                    </a:lnTo>
                    <a:lnTo>
                      <a:pt x="18" y="112"/>
                    </a:lnTo>
                    <a:lnTo>
                      <a:pt x="17" y="116"/>
                    </a:lnTo>
                    <a:lnTo>
                      <a:pt x="17" y="119"/>
                    </a:lnTo>
                    <a:lnTo>
                      <a:pt x="17" y="123"/>
                    </a:lnTo>
                    <a:lnTo>
                      <a:pt x="17" y="127"/>
                    </a:lnTo>
                    <a:lnTo>
                      <a:pt x="17" y="131"/>
                    </a:lnTo>
                    <a:lnTo>
                      <a:pt x="17" y="136"/>
                    </a:lnTo>
                    <a:lnTo>
                      <a:pt x="17" y="140"/>
                    </a:lnTo>
                    <a:lnTo>
                      <a:pt x="17" y="145"/>
                    </a:lnTo>
                    <a:lnTo>
                      <a:pt x="17" y="149"/>
                    </a:lnTo>
                    <a:lnTo>
                      <a:pt x="17" y="153"/>
                    </a:lnTo>
                    <a:lnTo>
                      <a:pt x="17" y="157"/>
                    </a:lnTo>
                    <a:lnTo>
                      <a:pt x="18" y="162"/>
                    </a:lnTo>
                    <a:lnTo>
                      <a:pt x="18" y="165"/>
                    </a:lnTo>
                    <a:lnTo>
                      <a:pt x="19" y="168"/>
                    </a:lnTo>
                    <a:lnTo>
                      <a:pt x="19" y="170"/>
                    </a:lnTo>
                    <a:lnTo>
                      <a:pt x="19" y="173"/>
                    </a:lnTo>
                    <a:lnTo>
                      <a:pt x="20" y="176"/>
                    </a:lnTo>
                    <a:lnTo>
                      <a:pt x="21" y="178"/>
                    </a:lnTo>
                    <a:lnTo>
                      <a:pt x="21" y="179"/>
                    </a:lnTo>
                    <a:lnTo>
                      <a:pt x="22" y="181"/>
                    </a:lnTo>
                    <a:lnTo>
                      <a:pt x="23" y="183"/>
                    </a:lnTo>
                    <a:lnTo>
                      <a:pt x="23" y="184"/>
                    </a:lnTo>
                    <a:lnTo>
                      <a:pt x="25" y="185"/>
                    </a:lnTo>
                    <a:lnTo>
                      <a:pt x="26" y="187"/>
                    </a:lnTo>
                    <a:lnTo>
                      <a:pt x="27" y="187"/>
                    </a:lnTo>
                    <a:lnTo>
                      <a:pt x="29" y="189"/>
                    </a:lnTo>
                    <a:lnTo>
                      <a:pt x="30" y="189"/>
                    </a:lnTo>
                    <a:lnTo>
                      <a:pt x="32" y="189"/>
                    </a:lnTo>
                    <a:lnTo>
                      <a:pt x="33" y="189"/>
                    </a:lnTo>
                    <a:lnTo>
                      <a:pt x="35" y="190"/>
                    </a:lnTo>
                    <a:lnTo>
                      <a:pt x="36" y="189"/>
                    </a:lnTo>
                    <a:lnTo>
                      <a:pt x="38" y="189"/>
                    </a:lnTo>
                    <a:lnTo>
                      <a:pt x="39" y="189"/>
                    </a:lnTo>
                    <a:lnTo>
                      <a:pt x="40" y="189"/>
                    </a:lnTo>
                    <a:lnTo>
                      <a:pt x="42" y="187"/>
                    </a:lnTo>
                    <a:lnTo>
                      <a:pt x="43" y="187"/>
                    </a:lnTo>
                    <a:lnTo>
                      <a:pt x="45" y="186"/>
                    </a:lnTo>
                    <a:lnTo>
                      <a:pt x="45" y="185"/>
                    </a:lnTo>
                    <a:lnTo>
                      <a:pt x="47" y="183"/>
                    </a:lnTo>
                    <a:lnTo>
                      <a:pt x="47" y="182"/>
                    </a:lnTo>
                    <a:lnTo>
                      <a:pt x="48" y="180"/>
                    </a:lnTo>
                    <a:lnTo>
                      <a:pt x="49" y="179"/>
                    </a:lnTo>
                    <a:lnTo>
                      <a:pt x="49" y="177"/>
                    </a:lnTo>
                    <a:lnTo>
                      <a:pt x="49" y="174"/>
                    </a:lnTo>
                    <a:lnTo>
                      <a:pt x="50" y="171"/>
                    </a:lnTo>
                    <a:lnTo>
                      <a:pt x="51" y="168"/>
                    </a:lnTo>
                    <a:lnTo>
                      <a:pt x="51" y="166"/>
                    </a:lnTo>
                    <a:lnTo>
                      <a:pt x="51" y="162"/>
                    </a:lnTo>
                    <a:lnTo>
                      <a:pt x="51" y="158"/>
                    </a:lnTo>
                    <a:lnTo>
                      <a:pt x="52" y="154"/>
                    </a:lnTo>
                    <a:lnTo>
                      <a:pt x="52" y="150"/>
                    </a:lnTo>
                    <a:lnTo>
                      <a:pt x="52" y="146"/>
                    </a:lnTo>
                    <a:lnTo>
                      <a:pt x="52" y="141"/>
                    </a:lnTo>
                    <a:lnTo>
                      <a:pt x="53" y="136"/>
                    </a:lnTo>
                    <a:lnTo>
                      <a:pt x="52" y="132"/>
                    </a:lnTo>
                    <a:lnTo>
                      <a:pt x="52" y="127"/>
                    </a:lnTo>
                    <a:lnTo>
                      <a:pt x="52" y="123"/>
                    </a:lnTo>
                    <a:lnTo>
                      <a:pt x="52" y="119"/>
                    </a:lnTo>
                    <a:lnTo>
                      <a:pt x="51" y="116"/>
                    </a:lnTo>
                    <a:lnTo>
                      <a:pt x="51" y="113"/>
                    </a:lnTo>
                    <a:lnTo>
                      <a:pt x="51" y="110"/>
                    </a:lnTo>
                    <a:lnTo>
                      <a:pt x="51" y="107"/>
                    </a:lnTo>
                    <a:lnTo>
                      <a:pt x="50" y="104"/>
                    </a:lnTo>
                    <a:lnTo>
                      <a:pt x="49" y="102"/>
                    </a:lnTo>
                    <a:lnTo>
                      <a:pt x="49" y="99"/>
                    </a:lnTo>
                    <a:lnTo>
                      <a:pt x="49" y="98"/>
                    </a:lnTo>
                    <a:lnTo>
                      <a:pt x="48" y="96"/>
                    </a:lnTo>
                    <a:lnTo>
                      <a:pt x="47" y="94"/>
                    </a:lnTo>
                    <a:lnTo>
                      <a:pt x="47" y="93"/>
                    </a:lnTo>
                    <a:lnTo>
                      <a:pt x="45" y="91"/>
                    </a:lnTo>
                    <a:lnTo>
                      <a:pt x="43" y="89"/>
                    </a:lnTo>
                    <a:lnTo>
                      <a:pt x="42" y="89"/>
                    </a:lnTo>
                    <a:lnTo>
                      <a:pt x="40" y="88"/>
                    </a:lnTo>
                    <a:lnTo>
                      <a:pt x="39" y="87"/>
                    </a:lnTo>
                    <a:lnTo>
                      <a:pt x="38" y="87"/>
                    </a:lnTo>
                    <a:lnTo>
                      <a:pt x="36" y="87"/>
                    </a:lnTo>
                    <a:lnTo>
                      <a:pt x="35" y="87"/>
                    </a:lnTo>
                    <a:close/>
                    <a:moveTo>
                      <a:pt x="108" y="178"/>
                    </a:moveTo>
                    <a:lnTo>
                      <a:pt x="109" y="178"/>
                    </a:lnTo>
                    <a:lnTo>
                      <a:pt x="110" y="178"/>
                    </a:lnTo>
                    <a:lnTo>
                      <a:pt x="111" y="178"/>
                    </a:lnTo>
                    <a:lnTo>
                      <a:pt x="112" y="179"/>
                    </a:lnTo>
                    <a:lnTo>
                      <a:pt x="113" y="179"/>
                    </a:lnTo>
                    <a:lnTo>
                      <a:pt x="114" y="179"/>
                    </a:lnTo>
                    <a:lnTo>
                      <a:pt x="115" y="180"/>
                    </a:lnTo>
                    <a:lnTo>
                      <a:pt x="116" y="181"/>
                    </a:lnTo>
                    <a:lnTo>
                      <a:pt x="117" y="181"/>
                    </a:lnTo>
                    <a:lnTo>
                      <a:pt x="117" y="182"/>
                    </a:lnTo>
                    <a:lnTo>
                      <a:pt x="118" y="183"/>
                    </a:lnTo>
                    <a:lnTo>
                      <a:pt x="119" y="184"/>
                    </a:lnTo>
                    <a:lnTo>
                      <a:pt x="119" y="185"/>
                    </a:lnTo>
                    <a:lnTo>
                      <a:pt x="120" y="185"/>
                    </a:lnTo>
                    <a:lnTo>
                      <a:pt x="120" y="186"/>
                    </a:lnTo>
                    <a:lnTo>
                      <a:pt x="120" y="187"/>
                    </a:lnTo>
                    <a:lnTo>
                      <a:pt x="120" y="188"/>
                    </a:lnTo>
                    <a:lnTo>
                      <a:pt x="120" y="189"/>
                    </a:lnTo>
                    <a:lnTo>
                      <a:pt x="120" y="191"/>
                    </a:lnTo>
                    <a:lnTo>
                      <a:pt x="120" y="192"/>
                    </a:lnTo>
                    <a:lnTo>
                      <a:pt x="120" y="193"/>
                    </a:lnTo>
                    <a:lnTo>
                      <a:pt x="120" y="194"/>
                    </a:lnTo>
                    <a:lnTo>
                      <a:pt x="120" y="195"/>
                    </a:lnTo>
                    <a:lnTo>
                      <a:pt x="119" y="196"/>
                    </a:lnTo>
                    <a:lnTo>
                      <a:pt x="118" y="197"/>
                    </a:lnTo>
                    <a:lnTo>
                      <a:pt x="118" y="198"/>
                    </a:lnTo>
                    <a:lnTo>
                      <a:pt x="117" y="198"/>
                    </a:lnTo>
                    <a:lnTo>
                      <a:pt x="117" y="200"/>
                    </a:lnTo>
                    <a:lnTo>
                      <a:pt x="116" y="200"/>
                    </a:lnTo>
                    <a:lnTo>
                      <a:pt x="115" y="200"/>
                    </a:lnTo>
                    <a:lnTo>
                      <a:pt x="114" y="200"/>
                    </a:lnTo>
                    <a:lnTo>
                      <a:pt x="114" y="201"/>
                    </a:lnTo>
                    <a:lnTo>
                      <a:pt x="113" y="201"/>
                    </a:lnTo>
                    <a:lnTo>
                      <a:pt x="112" y="202"/>
                    </a:lnTo>
                    <a:lnTo>
                      <a:pt x="111" y="202"/>
                    </a:lnTo>
                    <a:lnTo>
                      <a:pt x="110" y="202"/>
                    </a:lnTo>
                    <a:lnTo>
                      <a:pt x="109" y="202"/>
                    </a:lnTo>
                    <a:lnTo>
                      <a:pt x="108" y="202"/>
                    </a:lnTo>
                    <a:lnTo>
                      <a:pt x="107" y="202"/>
                    </a:lnTo>
                    <a:lnTo>
                      <a:pt x="106" y="202"/>
                    </a:lnTo>
                    <a:lnTo>
                      <a:pt x="105" y="202"/>
                    </a:lnTo>
                    <a:lnTo>
                      <a:pt x="104" y="202"/>
                    </a:lnTo>
                    <a:lnTo>
                      <a:pt x="103" y="202"/>
                    </a:lnTo>
                    <a:lnTo>
                      <a:pt x="103" y="201"/>
                    </a:lnTo>
                    <a:lnTo>
                      <a:pt x="102" y="201"/>
                    </a:lnTo>
                    <a:lnTo>
                      <a:pt x="101" y="200"/>
                    </a:lnTo>
                    <a:lnTo>
                      <a:pt x="100" y="200"/>
                    </a:lnTo>
                    <a:lnTo>
                      <a:pt x="99" y="198"/>
                    </a:lnTo>
                    <a:lnTo>
                      <a:pt x="98" y="198"/>
                    </a:lnTo>
                    <a:lnTo>
                      <a:pt x="98" y="197"/>
                    </a:lnTo>
                    <a:lnTo>
                      <a:pt x="97" y="196"/>
                    </a:lnTo>
                    <a:lnTo>
                      <a:pt x="96" y="195"/>
                    </a:lnTo>
                    <a:lnTo>
                      <a:pt x="96" y="194"/>
                    </a:lnTo>
                    <a:lnTo>
                      <a:pt x="96" y="193"/>
                    </a:lnTo>
                    <a:lnTo>
                      <a:pt x="96" y="192"/>
                    </a:lnTo>
                    <a:lnTo>
                      <a:pt x="96" y="191"/>
                    </a:lnTo>
                    <a:lnTo>
                      <a:pt x="96" y="190"/>
                    </a:lnTo>
                    <a:lnTo>
                      <a:pt x="96" y="189"/>
                    </a:lnTo>
                    <a:lnTo>
                      <a:pt x="96" y="188"/>
                    </a:lnTo>
                    <a:lnTo>
                      <a:pt x="96" y="187"/>
                    </a:lnTo>
                    <a:lnTo>
                      <a:pt x="96" y="186"/>
                    </a:lnTo>
                    <a:lnTo>
                      <a:pt x="96" y="185"/>
                    </a:lnTo>
                    <a:lnTo>
                      <a:pt x="97" y="184"/>
                    </a:lnTo>
                    <a:lnTo>
                      <a:pt x="97" y="183"/>
                    </a:lnTo>
                    <a:lnTo>
                      <a:pt x="98" y="183"/>
                    </a:lnTo>
                    <a:lnTo>
                      <a:pt x="98" y="182"/>
                    </a:lnTo>
                    <a:lnTo>
                      <a:pt x="99" y="181"/>
                    </a:lnTo>
                    <a:lnTo>
                      <a:pt x="100" y="181"/>
                    </a:lnTo>
                    <a:lnTo>
                      <a:pt x="101" y="180"/>
                    </a:lnTo>
                    <a:lnTo>
                      <a:pt x="101" y="179"/>
                    </a:lnTo>
                    <a:lnTo>
                      <a:pt x="102" y="179"/>
                    </a:lnTo>
                    <a:lnTo>
                      <a:pt x="103" y="179"/>
                    </a:lnTo>
                    <a:lnTo>
                      <a:pt x="104" y="178"/>
                    </a:lnTo>
                    <a:lnTo>
                      <a:pt x="105" y="178"/>
                    </a:lnTo>
                    <a:lnTo>
                      <a:pt x="106" y="178"/>
                    </a:lnTo>
                    <a:lnTo>
                      <a:pt x="107" y="178"/>
                    </a:lnTo>
                    <a:lnTo>
                      <a:pt x="108" y="178"/>
                    </a:lnTo>
                    <a:close/>
                    <a:moveTo>
                      <a:pt x="182" y="74"/>
                    </a:moveTo>
                    <a:lnTo>
                      <a:pt x="184" y="74"/>
                    </a:lnTo>
                    <a:lnTo>
                      <a:pt x="187" y="74"/>
                    </a:lnTo>
                    <a:lnTo>
                      <a:pt x="189" y="74"/>
                    </a:lnTo>
                    <a:lnTo>
                      <a:pt x="191" y="75"/>
                    </a:lnTo>
                    <a:lnTo>
                      <a:pt x="194" y="76"/>
                    </a:lnTo>
                    <a:lnTo>
                      <a:pt x="196" y="77"/>
                    </a:lnTo>
                    <a:lnTo>
                      <a:pt x="198" y="78"/>
                    </a:lnTo>
                    <a:lnTo>
                      <a:pt x="200" y="80"/>
                    </a:lnTo>
                    <a:lnTo>
                      <a:pt x="202" y="82"/>
                    </a:lnTo>
                    <a:lnTo>
                      <a:pt x="204" y="84"/>
                    </a:lnTo>
                    <a:lnTo>
                      <a:pt x="206" y="87"/>
                    </a:lnTo>
                    <a:lnTo>
                      <a:pt x="208" y="89"/>
                    </a:lnTo>
                    <a:lnTo>
                      <a:pt x="208" y="91"/>
                    </a:lnTo>
                    <a:lnTo>
                      <a:pt x="209" y="92"/>
                    </a:lnTo>
                    <a:lnTo>
                      <a:pt x="210" y="93"/>
                    </a:lnTo>
                    <a:lnTo>
                      <a:pt x="211" y="95"/>
                    </a:lnTo>
                    <a:lnTo>
                      <a:pt x="211" y="97"/>
                    </a:lnTo>
                    <a:lnTo>
                      <a:pt x="212" y="98"/>
                    </a:lnTo>
                    <a:lnTo>
                      <a:pt x="213" y="100"/>
                    </a:lnTo>
                    <a:lnTo>
                      <a:pt x="213" y="102"/>
                    </a:lnTo>
                    <a:lnTo>
                      <a:pt x="214" y="104"/>
                    </a:lnTo>
                    <a:lnTo>
                      <a:pt x="214" y="106"/>
                    </a:lnTo>
                    <a:lnTo>
                      <a:pt x="215" y="108"/>
                    </a:lnTo>
                    <a:lnTo>
                      <a:pt x="215" y="110"/>
                    </a:lnTo>
                    <a:lnTo>
                      <a:pt x="215" y="111"/>
                    </a:lnTo>
                    <a:lnTo>
                      <a:pt x="215" y="113"/>
                    </a:lnTo>
                    <a:lnTo>
                      <a:pt x="216" y="116"/>
                    </a:lnTo>
                    <a:lnTo>
                      <a:pt x="216" y="118"/>
                    </a:lnTo>
                    <a:lnTo>
                      <a:pt x="216" y="120"/>
                    </a:lnTo>
                    <a:lnTo>
                      <a:pt x="217" y="123"/>
                    </a:lnTo>
                    <a:lnTo>
                      <a:pt x="217" y="125"/>
                    </a:lnTo>
                    <a:lnTo>
                      <a:pt x="217" y="128"/>
                    </a:lnTo>
                    <a:lnTo>
                      <a:pt x="217" y="131"/>
                    </a:lnTo>
                    <a:lnTo>
                      <a:pt x="217" y="134"/>
                    </a:lnTo>
                    <a:lnTo>
                      <a:pt x="217" y="137"/>
                    </a:lnTo>
                    <a:lnTo>
                      <a:pt x="217" y="140"/>
                    </a:lnTo>
                    <a:lnTo>
                      <a:pt x="217" y="150"/>
                    </a:lnTo>
                    <a:lnTo>
                      <a:pt x="216" y="159"/>
                    </a:lnTo>
                    <a:lnTo>
                      <a:pt x="215" y="167"/>
                    </a:lnTo>
                    <a:lnTo>
                      <a:pt x="213" y="174"/>
                    </a:lnTo>
                    <a:lnTo>
                      <a:pt x="211" y="181"/>
                    </a:lnTo>
                    <a:lnTo>
                      <a:pt x="208" y="187"/>
                    </a:lnTo>
                    <a:lnTo>
                      <a:pt x="205" y="192"/>
                    </a:lnTo>
                    <a:lnTo>
                      <a:pt x="201" y="195"/>
                    </a:lnTo>
                    <a:lnTo>
                      <a:pt x="197" y="198"/>
                    </a:lnTo>
                    <a:lnTo>
                      <a:pt x="192" y="200"/>
                    </a:lnTo>
                    <a:lnTo>
                      <a:pt x="187" y="202"/>
                    </a:lnTo>
                    <a:lnTo>
                      <a:pt x="182" y="202"/>
                    </a:lnTo>
                    <a:lnTo>
                      <a:pt x="176" y="202"/>
                    </a:lnTo>
                    <a:lnTo>
                      <a:pt x="170" y="200"/>
                    </a:lnTo>
                    <a:lnTo>
                      <a:pt x="165" y="198"/>
                    </a:lnTo>
                    <a:lnTo>
                      <a:pt x="161" y="195"/>
                    </a:lnTo>
                    <a:lnTo>
                      <a:pt x="157" y="191"/>
                    </a:lnTo>
                    <a:lnTo>
                      <a:pt x="154" y="186"/>
                    </a:lnTo>
                    <a:lnTo>
                      <a:pt x="151" y="181"/>
                    </a:lnTo>
                    <a:lnTo>
                      <a:pt x="149" y="174"/>
                    </a:lnTo>
                    <a:lnTo>
                      <a:pt x="147" y="166"/>
                    </a:lnTo>
                    <a:lnTo>
                      <a:pt x="146" y="157"/>
                    </a:lnTo>
                    <a:lnTo>
                      <a:pt x="145" y="149"/>
                    </a:lnTo>
                    <a:lnTo>
                      <a:pt x="145" y="138"/>
                    </a:lnTo>
                    <a:lnTo>
                      <a:pt x="145" y="127"/>
                    </a:lnTo>
                    <a:lnTo>
                      <a:pt x="146" y="119"/>
                    </a:lnTo>
                    <a:lnTo>
                      <a:pt x="147" y="110"/>
                    </a:lnTo>
                    <a:lnTo>
                      <a:pt x="148" y="102"/>
                    </a:lnTo>
                    <a:lnTo>
                      <a:pt x="151" y="95"/>
                    </a:lnTo>
                    <a:lnTo>
                      <a:pt x="154" y="90"/>
                    </a:lnTo>
                    <a:lnTo>
                      <a:pt x="157" y="85"/>
                    </a:lnTo>
                    <a:lnTo>
                      <a:pt x="161" y="81"/>
                    </a:lnTo>
                    <a:lnTo>
                      <a:pt x="165" y="78"/>
                    </a:lnTo>
                    <a:lnTo>
                      <a:pt x="170" y="76"/>
                    </a:lnTo>
                    <a:lnTo>
                      <a:pt x="176" y="74"/>
                    </a:lnTo>
                    <a:lnTo>
                      <a:pt x="182" y="74"/>
                    </a:lnTo>
                    <a:close/>
                    <a:moveTo>
                      <a:pt x="182" y="89"/>
                    </a:moveTo>
                    <a:lnTo>
                      <a:pt x="178" y="89"/>
                    </a:lnTo>
                    <a:lnTo>
                      <a:pt x="175" y="91"/>
                    </a:lnTo>
                    <a:lnTo>
                      <a:pt x="173" y="92"/>
                    </a:lnTo>
                    <a:lnTo>
                      <a:pt x="170" y="95"/>
                    </a:lnTo>
                    <a:lnTo>
                      <a:pt x="168" y="97"/>
                    </a:lnTo>
                    <a:lnTo>
                      <a:pt x="167" y="102"/>
                    </a:lnTo>
                    <a:lnTo>
                      <a:pt x="165" y="106"/>
                    </a:lnTo>
                    <a:lnTo>
                      <a:pt x="164" y="111"/>
                    </a:lnTo>
                    <a:lnTo>
                      <a:pt x="163" y="117"/>
                    </a:lnTo>
                    <a:lnTo>
                      <a:pt x="162" y="124"/>
                    </a:lnTo>
                    <a:lnTo>
                      <a:pt x="162" y="132"/>
                    </a:lnTo>
                    <a:lnTo>
                      <a:pt x="162" y="140"/>
                    </a:lnTo>
                    <a:lnTo>
                      <a:pt x="162" y="147"/>
                    </a:lnTo>
                    <a:lnTo>
                      <a:pt x="162" y="154"/>
                    </a:lnTo>
                    <a:lnTo>
                      <a:pt x="163" y="161"/>
                    </a:lnTo>
                    <a:lnTo>
                      <a:pt x="164" y="166"/>
                    </a:lnTo>
                    <a:lnTo>
                      <a:pt x="165" y="172"/>
                    </a:lnTo>
                    <a:lnTo>
                      <a:pt x="167" y="176"/>
                    </a:lnTo>
                    <a:lnTo>
                      <a:pt x="168" y="179"/>
                    </a:lnTo>
                    <a:lnTo>
                      <a:pt x="170" y="183"/>
                    </a:lnTo>
                    <a:lnTo>
                      <a:pt x="173" y="185"/>
                    </a:lnTo>
                    <a:lnTo>
                      <a:pt x="175" y="187"/>
                    </a:lnTo>
                    <a:lnTo>
                      <a:pt x="178" y="187"/>
                    </a:lnTo>
                    <a:lnTo>
                      <a:pt x="182" y="188"/>
                    </a:lnTo>
                    <a:lnTo>
                      <a:pt x="185" y="187"/>
                    </a:lnTo>
                    <a:lnTo>
                      <a:pt x="187" y="187"/>
                    </a:lnTo>
                    <a:lnTo>
                      <a:pt x="189" y="185"/>
                    </a:lnTo>
                    <a:lnTo>
                      <a:pt x="191" y="182"/>
                    </a:lnTo>
                    <a:lnTo>
                      <a:pt x="193" y="179"/>
                    </a:lnTo>
                    <a:lnTo>
                      <a:pt x="195" y="176"/>
                    </a:lnTo>
                    <a:lnTo>
                      <a:pt x="197" y="171"/>
                    </a:lnTo>
                    <a:lnTo>
                      <a:pt x="198" y="166"/>
                    </a:lnTo>
                    <a:lnTo>
                      <a:pt x="199" y="160"/>
                    </a:lnTo>
                    <a:lnTo>
                      <a:pt x="200" y="153"/>
                    </a:lnTo>
                    <a:lnTo>
                      <a:pt x="200" y="147"/>
                    </a:lnTo>
                    <a:lnTo>
                      <a:pt x="200" y="139"/>
                    </a:lnTo>
                    <a:lnTo>
                      <a:pt x="200" y="131"/>
                    </a:lnTo>
                    <a:lnTo>
                      <a:pt x="200" y="123"/>
                    </a:lnTo>
                    <a:lnTo>
                      <a:pt x="199" y="117"/>
                    </a:lnTo>
                    <a:lnTo>
                      <a:pt x="198" y="111"/>
                    </a:lnTo>
                    <a:lnTo>
                      <a:pt x="197" y="106"/>
                    </a:lnTo>
                    <a:lnTo>
                      <a:pt x="195" y="102"/>
                    </a:lnTo>
                    <a:lnTo>
                      <a:pt x="193" y="97"/>
                    </a:lnTo>
                    <a:lnTo>
                      <a:pt x="192" y="95"/>
                    </a:lnTo>
                    <a:lnTo>
                      <a:pt x="189" y="92"/>
                    </a:lnTo>
                    <a:lnTo>
                      <a:pt x="187" y="91"/>
                    </a:lnTo>
                    <a:lnTo>
                      <a:pt x="185" y="89"/>
                    </a:lnTo>
                    <a:lnTo>
                      <a:pt x="182" y="89"/>
                    </a:lnTo>
                    <a:close/>
                    <a:moveTo>
                      <a:pt x="254" y="178"/>
                    </a:moveTo>
                    <a:lnTo>
                      <a:pt x="254" y="178"/>
                    </a:lnTo>
                    <a:lnTo>
                      <a:pt x="255" y="178"/>
                    </a:lnTo>
                    <a:lnTo>
                      <a:pt x="256" y="178"/>
                    </a:lnTo>
                    <a:lnTo>
                      <a:pt x="257" y="178"/>
                    </a:lnTo>
                    <a:lnTo>
                      <a:pt x="258" y="178"/>
                    </a:lnTo>
                    <a:lnTo>
                      <a:pt x="258" y="179"/>
                    </a:lnTo>
                    <a:lnTo>
                      <a:pt x="259" y="179"/>
                    </a:lnTo>
                    <a:lnTo>
                      <a:pt x="260" y="179"/>
                    </a:lnTo>
                    <a:lnTo>
                      <a:pt x="261" y="180"/>
                    </a:lnTo>
                    <a:lnTo>
                      <a:pt x="262" y="181"/>
                    </a:lnTo>
                    <a:lnTo>
                      <a:pt x="263" y="181"/>
                    </a:lnTo>
                    <a:lnTo>
                      <a:pt x="263" y="182"/>
                    </a:lnTo>
                    <a:lnTo>
                      <a:pt x="264" y="183"/>
                    </a:lnTo>
                    <a:lnTo>
                      <a:pt x="264" y="184"/>
                    </a:lnTo>
                    <a:lnTo>
                      <a:pt x="265" y="185"/>
                    </a:lnTo>
                    <a:lnTo>
                      <a:pt x="266" y="186"/>
                    </a:lnTo>
                    <a:lnTo>
                      <a:pt x="266" y="187"/>
                    </a:lnTo>
                    <a:lnTo>
                      <a:pt x="266" y="188"/>
                    </a:lnTo>
                    <a:lnTo>
                      <a:pt x="266" y="189"/>
                    </a:lnTo>
                    <a:lnTo>
                      <a:pt x="267" y="191"/>
                    </a:lnTo>
                    <a:lnTo>
                      <a:pt x="266" y="192"/>
                    </a:lnTo>
                    <a:lnTo>
                      <a:pt x="266" y="193"/>
                    </a:lnTo>
                    <a:lnTo>
                      <a:pt x="266" y="194"/>
                    </a:lnTo>
                    <a:lnTo>
                      <a:pt x="265" y="195"/>
                    </a:lnTo>
                    <a:lnTo>
                      <a:pt x="265" y="196"/>
                    </a:lnTo>
                    <a:lnTo>
                      <a:pt x="264" y="196"/>
                    </a:lnTo>
                    <a:lnTo>
                      <a:pt x="264" y="197"/>
                    </a:lnTo>
                    <a:lnTo>
                      <a:pt x="264" y="198"/>
                    </a:lnTo>
                    <a:lnTo>
                      <a:pt x="263" y="198"/>
                    </a:lnTo>
                    <a:lnTo>
                      <a:pt x="263" y="200"/>
                    </a:lnTo>
                    <a:lnTo>
                      <a:pt x="262" y="200"/>
                    </a:lnTo>
                    <a:lnTo>
                      <a:pt x="261" y="200"/>
                    </a:lnTo>
                    <a:lnTo>
                      <a:pt x="260" y="200"/>
                    </a:lnTo>
                    <a:lnTo>
                      <a:pt x="260" y="201"/>
                    </a:lnTo>
                    <a:lnTo>
                      <a:pt x="259" y="201"/>
                    </a:lnTo>
                    <a:lnTo>
                      <a:pt x="258" y="202"/>
                    </a:lnTo>
                    <a:lnTo>
                      <a:pt x="257" y="202"/>
                    </a:lnTo>
                    <a:lnTo>
                      <a:pt x="256" y="202"/>
                    </a:lnTo>
                    <a:lnTo>
                      <a:pt x="255" y="202"/>
                    </a:lnTo>
                    <a:lnTo>
                      <a:pt x="254" y="202"/>
                    </a:lnTo>
                    <a:lnTo>
                      <a:pt x="252" y="202"/>
                    </a:lnTo>
                    <a:lnTo>
                      <a:pt x="251" y="202"/>
                    </a:lnTo>
                    <a:lnTo>
                      <a:pt x="250" y="202"/>
                    </a:lnTo>
                    <a:lnTo>
                      <a:pt x="249" y="202"/>
                    </a:lnTo>
                    <a:lnTo>
                      <a:pt x="248" y="201"/>
                    </a:lnTo>
                    <a:lnTo>
                      <a:pt x="247" y="201"/>
                    </a:lnTo>
                    <a:lnTo>
                      <a:pt x="247" y="200"/>
                    </a:lnTo>
                    <a:lnTo>
                      <a:pt x="246" y="200"/>
                    </a:lnTo>
                    <a:lnTo>
                      <a:pt x="245" y="200"/>
                    </a:lnTo>
                    <a:lnTo>
                      <a:pt x="245" y="198"/>
                    </a:lnTo>
                    <a:lnTo>
                      <a:pt x="244" y="198"/>
                    </a:lnTo>
                    <a:lnTo>
                      <a:pt x="243" y="197"/>
                    </a:lnTo>
                    <a:lnTo>
                      <a:pt x="243" y="196"/>
                    </a:lnTo>
                    <a:lnTo>
                      <a:pt x="243" y="195"/>
                    </a:lnTo>
                    <a:lnTo>
                      <a:pt x="242" y="194"/>
                    </a:lnTo>
                    <a:lnTo>
                      <a:pt x="242" y="193"/>
                    </a:lnTo>
                    <a:lnTo>
                      <a:pt x="242" y="192"/>
                    </a:lnTo>
                    <a:lnTo>
                      <a:pt x="242" y="191"/>
                    </a:lnTo>
                    <a:lnTo>
                      <a:pt x="242" y="190"/>
                    </a:lnTo>
                    <a:lnTo>
                      <a:pt x="242" y="189"/>
                    </a:lnTo>
                    <a:lnTo>
                      <a:pt x="242" y="188"/>
                    </a:lnTo>
                    <a:lnTo>
                      <a:pt x="242" y="187"/>
                    </a:lnTo>
                    <a:lnTo>
                      <a:pt x="242" y="186"/>
                    </a:lnTo>
                    <a:lnTo>
                      <a:pt x="243" y="185"/>
                    </a:lnTo>
                    <a:lnTo>
                      <a:pt x="243" y="184"/>
                    </a:lnTo>
                    <a:lnTo>
                      <a:pt x="243" y="183"/>
                    </a:lnTo>
                    <a:lnTo>
                      <a:pt x="244" y="183"/>
                    </a:lnTo>
                    <a:lnTo>
                      <a:pt x="245" y="182"/>
                    </a:lnTo>
                    <a:lnTo>
                      <a:pt x="245" y="181"/>
                    </a:lnTo>
                    <a:lnTo>
                      <a:pt x="246" y="180"/>
                    </a:lnTo>
                    <a:lnTo>
                      <a:pt x="247" y="179"/>
                    </a:lnTo>
                    <a:lnTo>
                      <a:pt x="248" y="179"/>
                    </a:lnTo>
                    <a:lnTo>
                      <a:pt x="249" y="179"/>
                    </a:lnTo>
                    <a:lnTo>
                      <a:pt x="249" y="178"/>
                    </a:lnTo>
                    <a:lnTo>
                      <a:pt x="250" y="178"/>
                    </a:lnTo>
                    <a:lnTo>
                      <a:pt x="251" y="178"/>
                    </a:lnTo>
                    <a:lnTo>
                      <a:pt x="252" y="178"/>
                    </a:lnTo>
                    <a:lnTo>
                      <a:pt x="254" y="178"/>
                    </a:lnTo>
                    <a:close/>
                    <a:moveTo>
                      <a:pt x="328" y="74"/>
                    </a:moveTo>
                    <a:lnTo>
                      <a:pt x="330" y="74"/>
                    </a:lnTo>
                    <a:lnTo>
                      <a:pt x="333" y="74"/>
                    </a:lnTo>
                    <a:lnTo>
                      <a:pt x="336" y="74"/>
                    </a:lnTo>
                    <a:lnTo>
                      <a:pt x="338" y="75"/>
                    </a:lnTo>
                    <a:lnTo>
                      <a:pt x="340" y="76"/>
                    </a:lnTo>
                    <a:lnTo>
                      <a:pt x="342" y="77"/>
                    </a:lnTo>
                    <a:lnTo>
                      <a:pt x="344" y="78"/>
                    </a:lnTo>
                    <a:lnTo>
                      <a:pt x="346" y="80"/>
                    </a:lnTo>
                    <a:lnTo>
                      <a:pt x="348" y="82"/>
                    </a:lnTo>
                    <a:lnTo>
                      <a:pt x="351" y="84"/>
                    </a:lnTo>
                    <a:lnTo>
                      <a:pt x="352" y="87"/>
                    </a:lnTo>
                    <a:lnTo>
                      <a:pt x="354" y="89"/>
                    </a:lnTo>
                    <a:lnTo>
                      <a:pt x="355" y="91"/>
                    </a:lnTo>
                    <a:lnTo>
                      <a:pt x="355" y="92"/>
                    </a:lnTo>
                    <a:lnTo>
                      <a:pt x="356" y="93"/>
                    </a:lnTo>
                    <a:lnTo>
                      <a:pt x="357" y="95"/>
                    </a:lnTo>
                    <a:lnTo>
                      <a:pt x="357" y="97"/>
                    </a:lnTo>
                    <a:lnTo>
                      <a:pt x="358" y="98"/>
                    </a:lnTo>
                    <a:lnTo>
                      <a:pt x="358" y="100"/>
                    </a:lnTo>
                    <a:lnTo>
                      <a:pt x="359" y="102"/>
                    </a:lnTo>
                    <a:lnTo>
                      <a:pt x="359" y="104"/>
                    </a:lnTo>
                    <a:lnTo>
                      <a:pt x="359" y="106"/>
                    </a:lnTo>
                    <a:lnTo>
                      <a:pt x="360" y="108"/>
                    </a:lnTo>
                    <a:lnTo>
                      <a:pt x="361" y="110"/>
                    </a:lnTo>
                    <a:lnTo>
                      <a:pt x="361" y="111"/>
                    </a:lnTo>
                    <a:lnTo>
                      <a:pt x="361" y="113"/>
                    </a:lnTo>
                    <a:lnTo>
                      <a:pt x="361" y="116"/>
                    </a:lnTo>
                    <a:lnTo>
                      <a:pt x="361" y="118"/>
                    </a:lnTo>
                    <a:lnTo>
                      <a:pt x="361" y="120"/>
                    </a:lnTo>
                    <a:lnTo>
                      <a:pt x="362" y="123"/>
                    </a:lnTo>
                    <a:lnTo>
                      <a:pt x="362" y="125"/>
                    </a:lnTo>
                    <a:lnTo>
                      <a:pt x="362" y="128"/>
                    </a:lnTo>
                    <a:lnTo>
                      <a:pt x="362" y="131"/>
                    </a:lnTo>
                    <a:lnTo>
                      <a:pt x="362" y="134"/>
                    </a:lnTo>
                    <a:lnTo>
                      <a:pt x="362" y="137"/>
                    </a:lnTo>
                    <a:lnTo>
                      <a:pt x="363" y="140"/>
                    </a:lnTo>
                    <a:lnTo>
                      <a:pt x="362" y="150"/>
                    </a:lnTo>
                    <a:lnTo>
                      <a:pt x="361" y="159"/>
                    </a:lnTo>
                    <a:lnTo>
                      <a:pt x="360" y="167"/>
                    </a:lnTo>
                    <a:lnTo>
                      <a:pt x="359" y="174"/>
                    </a:lnTo>
                    <a:lnTo>
                      <a:pt x="357" y="181"/>
                    </a:lnTo>
                    <a:lnTo>
                      <a:pt x="354" y="187"/>
                    </a:lnTo>
                    <a:lnTo>
                      <a:pt x="351" y="192"/>
                    </a:lnTo>
                    <a:lnTo>
                      <a:pt x="347" y="195"/>
                    </a:lnTo>
                    <a:lnTo>
                      <a:pt x="343" y="198"/>
                    </a:lnTo>
                    <a:lnTo>
                      <a:pt x="338" y="200"/>
                    </a:lnTo>
                    <a:lnTo>
                      <a:pt x="333" y="202"/>
                    </a:lnTo>
                    <a:lnTo>
                      <a:pt x="328" y="202"/>
                    </a:lnTo>
                    <a:lnTo>
                      <a:pt x="322" y="202"/>
                    </a:lnTo>
                    <a:lnTo>
                      <a:pt x="316" y="200"/>
                    </a:lnTo>
                    <a:lnTo>
                      <a:pt x="312" y="198"/>
                    </a:lnTo>
                    <a:lnTo>
                      <a:pt x="307" y="195"/>
                    </a:lnTo>
                    <a:lnTo>
                      <a:pt x="303" y="191"/>
                    </a:lnTo>
                    <a:lnTo>
                      <a:pt x="300" y="186"/>
                    </a:lnTo>
                    <a:lnTo>
                      <a:pt x="297" y="181"/>
                    </a:lnTo>
                    <a:lnTo>
                      <a:pt x="295" y="174"/>
                    </a:lnTo>
                    <a:lnTo>
                      <a:pt x="293" y="166"/>
                    </a:lnTo>
                    <a:lnTo>
                      <a:pt x="292" y="157"/>
                    </a:lnTo>
                    <a:lnTo>
                      <a:pt x="291" y="149"/>
                    </a:lnTo>
                    <a:lnTo>
                      <a:pt x="291" y="138"/>
                    </a:lnTo>
                    <a:lnTo>
                      <a:pt x="291" y="127"/>
                    </a:lnTo>
                    <a:lnTo>
                      <a:pt x="292" y="119"/>
                    </a:lnTo>
                    <a:lnTo>
                      <a:pt x="293" y="110"/>
                    </a:lnTo>
                    <a:lnTo>
                      <a:pt x="295" y="102"/>
                    </a:lnTo>
                    <a:lnTo>
                      <a:pt x="297" y="95"/>
                    </a:lnTo>
                    <a:lnTo>
                      <a:pt x="300" y="90"/>
                    </a:lnTo>
                    <a:lnTo>
                      <a:pt x="303" y="85"/>
                    </a:lnTo>
                    <a:lnTo>
                      <a:pt x="308" y="81"/>
                    </a:lnTo>
                    <a:lnTo>
                      <a:pt x="312" y="78"/>
                    </a:lnTo>
                    <a:lnTo>
                      <a:pt x="316" y="76"/>
                    </a:lnTo>
                    <a:lnTo>
                      <a:pt x="322" y="74"/>
                    </a:lnTo>
                    <a:lnTo>
                      <a:pt x="328" y="74"/>
                    </a:lnTo>
                    <a:close/>
                    <a:moveTo>
                      <a:pt x="327" y="89"/>
                    </a:moveTo>
                    <a:lnTo>
                      <a:pt x="324" y="89"/>
                    </a:lnTo>
                    <a:lnTo>
                      <a:pt x="321" y="91"/>
                    </a:lnTo>
                    <a:lnTo>
                      <a:pt x="318" y="92"/>
                    </a:lnTo>
                    <a:lnTo>
                      <a:pt x="316" y="95"/>
                    </a:lnTo>
                    <a:lnTo>
                      <a:pt x="314" y="97"/>
                    </a:lnTo>
                    <a:lnTo>
                      <a:pt x="312" y="102"/>
                    </a:lnTo>
                    <a:lnTo>
                      <a:pt x="311" y="106"/>
                    </a:lnTo>
                    <a:lnTo>
                      <a:pt x="310" y="111"/>
                    </a:lnTo>
                    <a:lnTo>
                      <a:pt x="308" y="117"/>
                    </a:lnTo>
                    <a:lnTo>
                      <a:pt x="308" y="124"/>
                    </a:lnTo>
                    <a:lnTo>
                      <a:pt x="308" y="132"/>
                    </a:lnTo>
                    <a:lnTo>
                      <a:pt x="308" y="140"/>
                    </a:lnTo>
                    <a:lnTo>
                      <a:pt x="308" y="147"/>
                    </a:lnTo>
                    <a:lnTo>
                      <a:pt x="308" y="154"/>
                    </a:lnTo>
                    <a:lnTo>
                      <a:pt x="308" y="161"/>
                    </a:lnTo>
                    <a:lnTo>
                      <a:pt x="310" y="166"/>
                    </a:lnTo>
                    <a:lnTo>
                      <a:pt x="311" y="172"/>
                    </a:lnTo>
                    <a:lnTo>
                      <a:pt x="312" y="176"/>
                    </a:lnTo>
                    <a:lnTo>
                      <a:pt x="314" y="179"/>
                    </a:lnTo>
                    <a:lnTo>
                      <a:pt x="316" y="183"/>
                    </a:lnTo>
                    <a:lnTo>
                      <a:pt x="318" y="185"/>
                    </a:lnTo>
                    <a:lnTo>
                      <a:pt x="321" y="187"/>
                    </a:lnTo>
                    <a:lnTo>
                      <a:pt x="324" y="187"/>
                    </a:lnTo>
                    <a:lnTo>
                      <a:pt x="327" y="188"/>
                    </a:lnTo>
                    <a:lnTo>
                      <a:pt x="330" y="187"/>
                    </a:lnTo>
                    <a:lnTo>
                      <a:pt x="333" y="187"/>
                    </a:lnTo>
                    <a:lnTo>
                      <a:pt x="335" y="185"/>
                    </a:lnTo>
                    <a:lnTo>
                      <a:pt x="338" y="182"/>
                    </a:lnTo>
                    <a:lnTo>
                      <a:pt x="340" y="179"/>
                    </a:lnTo>
                    <a:lnTo>
                      <a:pt x="341" y="176"/>
                    </a:lnTo>
                    <a:lnTo>
                      <a:pt x="342" y="171"/>
                    </a:lnTo>
                    <a:lnTo>
                      <a:pt x="344" y="166"/>
                    </a:lnTo>
                    <a:lnTo>
                      <a:pt x="345" y="160"/>
                    </a:lnTo>
                    <a:lnTo>
                      <a:pt x="346" y="153"/>
                    </a:lnTo>
                    <a:lnTo>
                      <a:pt x="346" y="147"/>
                    </a:lnTo>
                    <a:lnTo>
                      <a:pt x="346" y="139"/>
                    </a:lnTo>
                    <a:lnTo>
                      <a:pt x="346" y="131"/>
                    </a:lnTo>
                    <a:lnTo>
                      <a:pt x="346" y="123"/>
                    </a:lnTo>
                    <a:lnTo>
                      <a:pt x="345" y="117"/>
                    </a:lnTo>
                    <a:lnTo>
                      <a:pt x="344" y="111"/>
                    </a:lnTo>
                    <a:lnTo>
                      <a:pt x="342" y="106"/>
                    </a:lnTo>
                    <a:lnTo>
                      <a:pt x="341" y="102"/>
                    </a:lnTo>
                    <a:lnTo>
                      <a:pt x="340" y="97"/>
                    </a:lnTo>
                    <a:lnTo>
                      <a:pt x="338" y="95"/>
                    </a:lnTo>
                    <a:lnTo>
                      <a:pt x="335" y="92"/>
                    </a:lnTo>
                    <a:lnTo>
                      <a:pt x="333" y="91"/>
                    </a:lnTo>
                    <a:lnTo>
                      <a:pt x="330" y="89"/>
                    </a:lnTo>
                    <a:lnTo>
                      <a:pt x="327" y="89"/>
                    </a:lnTo>
                    <a:close/>
                    <a:moveTo>
                      <a:pt x="400" y="178"/>
                    </a:moveTo>
                    <a:lnTo>
                      <a:pt x="400" y="178"/>
                    </a:lnTo>
                    <a:lnTo>
                      <a:pt x="401" y="178"/>
                    </a:lnTo>
                    <a:lnTo>
                      <a:pt x="402" y="178"/>
                    </a:lnTo>
                    <a:lnTo>
                      <a:pt x="404" y="178"/>
                    </a:lnTo>
                    <a:lnTo>
                      <a:pt x="404" y="179"/>
                    </a:lnTo>
                    <a:lnTo>
                      <a:pt x="405" y="179"/>
                    </a:lnTo>
                    <a:lnTo>
                      <a:pt x="406" y="179"/>
                    </a:lnTo>
                    <a:lnTo>
                      <a:pt x="407" y="179"/>
                    </a:lnTo>
                    <a:lnTo>
                      <a:pt x="407" y="180"/>
                    </a:lnTo>
                    <a:lnTo>
                      <a:pt x="408" y="181"/>
                    </a:lnTo>
                    <a:lnTo>
                      <a:pt x="409" y="181"/>
                    </a:lnTo>
                    <a:lnTo>
                      <a:pt x="409" y="182"/>
                    </a:lnTo>
                    <a:lnTo>
                      <a:pt x="409" y="183"/>
                    </a:lnTo>
                    <a:lnTo>
                      <a:pt x="410" y="183"/>
                    </a:lnTo>
                    <a:lnTo>
                      <a:pt x="411" y="184"/>
                    </a:lnTo>
                    <a:lnTo>
                      <a:pt x="411" y="185"/>
                    </a:lnTo>
                    <a:lnTo>
                      <a:pt x="411" y="186"/>
                    </a:lnTo>
                    <a:lnTo>
                      <a:pt x="412" y="187"/>
                    </a:lnTo>
                    <a:lnTo>
                      <a:pt x="412" y="188"/>
                    </a:lnTo>
                    <a:lnTo>
                      <a:pt x="412" y="189"/>
                    </a:lnTo>
                    <a:lnTo>
                      <a:pt x="413" y="191"/>
                    </a:lnTo>
                    <a:lnTo>
                      <a:pt x="412" y="192"/>
                    </a:lnTo>
                    <a:lnTo>
                      <a:pt x="412" y="193"/>
                    </a:lnTo>
                    <a:lnTo>
                      <a:pt x="412" y="194"/>
                    </a:lnTo>
                    <a:lnTo>
                      <a:pt x="411" y="194"/>
                    </a:lnTo>
                    <a:lnTo>
                      <a:pt x="411" y="195"/>
                    </a:lnTo>
                    <a:lnTo>
                      <a:pt x="411" y="196"/>
                    </a:lnTo>
                    <a:lnTo>
                      <a:pt x="410" y="197"/>
                    </a:lnTo>
                    <a:lnTo>
                      <a:pt x="409" y="198"/>
                    </a:lnTo>
                    <a:lnTo>
                      <a:pt x="409" y="200"/>
                    </a:lnTo>
                    <a:lnTo>
                      <a:pt x="408" y="200"/>
                    </a:lnTo>
                    <a:lnTo>
                      <a:pt x="407" y="200"/>
                    </a:lnTo>
                    <a:lnTo>
                      <a:pt x="406" y="201"/>
                    </a:lnTo>
                    <a:lnTo>
                      <a:pt x="405" y="201"/>
                    </a:lnTo>
                    <a:lnTo>
                      <a:pt x="404" y="202"/>
                    </a:lnTo>
                    <a:lnTo>
                      <a:pt x="402" y="202"/>
                    </a:lnTo>
                    <a:lnTo>
                      <a:pt x="401" y="202"/>
                    </a:lnTo>
                    <a:lnTo>
                      <a:pt x="400" y="202"/>
                    </a:lnTo>
                    <a:lnTo>
                      <a:pt x="398" y="202"/>
                    </a:lnTo>
                    <a:lnTo>
                      <a:pt x="397" y="202"/>
                    </a:lnTo>
                    <a:lnTo>
                      <a:pt x="396" y="202"/>
                    </a:lnTo>
                    <a:lnTo>
                      <a:pt x="395" y="202"/>
                    </a:lnTo>
                    <a:lnTo>
                      <a:pt x="394" y="201"/>
                    </a:lnTo>
                    <a:lnTo>
                      <a:pt x="393" y="200"/>
                    </a:lnTo>
                    <a:lnTo>
                      <a:pt x="392" y="200"/>
                    </a:lnTo>
                    <a:lnTo>
                      <a:pt x="391" y="200"/>
                    </a:lnTo>
                    <a:lnTo>
                      <a:pt x="390" y="198"/>
                    </a:lnTo>
                    <a:lnTo>
                      <a:pt x="389" y="198"/>
                    </a:lnTo>
                    <a:lnTo>
                      <a:pt x="389" y="197"/>
                    </a:lnTo>
                    <a:lnTo>
                      <a:pt x="389" y="196"/>
                    </a:lnTo>
                    <a:lnTo>
                      <a:pt x="388" y="195"/>
                    </a:lnTo>
                    <a:lnTo>
                      <a:pt x="388" y="194"/>
                    </a:lnTo>
                    <a:lnTo>
                      <a:pt x="388" y="193"/>
                    </a:lnTo>
                    <a:lnTo>
                      <a:pt x="388" y="192"/>
                    </a:lnTo>
                    <a:lnTo>
                      <a:pt x="388" y="191"/>
                    </a:lnTo>
                    <a:lnTo>
                      <a:pt x="388" y="190"/>
                    </a:lnTo>
                    <a:lnTo>
                      <a:pt x="388" y="189"/>
                    </a:lnTo>
                    <a:lnTo>
                      <a:pt x="388" y="188"/>
                    </a:lnTo>
                    <a:lnTo>
                      <a:pt x="388" y="187"/>
                    </a:lnTo>
                    <a:lnTo>
                      <a:pt x="388" y="186"/>
                    </a:lnTo>
                    <a:lnTo>
                      <a:pt x="388" y="185"/>
                    </a:lnTo>
                    <a:lnTo>
                      <a:pt x="389" y="185"/>
                    </a:lnTo>
                    <a:lnTo>
                      <a:pt x="389" y="184"/>
                    </a:lnTo>
                    <a:lnTo>
                      <a:pt x="389" y="183"/>
                    </a:lnTo>
                    <a:lnTo>
                      <a:pt x="390" y="182"/>
                    </a:lnTo>
                    <a:lnTo>
                      <a:pt x="391" y="181"/>
                    </a:lnTo>
                    <a:lnTo>
                      <a:pt x="392" y="181"/>
                    </a:lnTo>
                    <a:lnTo>
                      <a:pt x="392" y="180"/>
                    </a:lnTo>
                    <a:lnTo>
                      <a:pt x="393" y="179"/>
                    </a:lnTo>
                    <a:lnTo>
                      <a:pt x="394" y="179"/>
                    </a:lnTo>
                    <a:lnTo>
                      <a:pt x="395" y="179"/>
                    </a:lnTo>
                    <a:lnTo>
                      <a:pt x="396" y="178"/>
                    </a:lnTo>
                    <a:lnTo>
                      <a:pt x="397" y="178"/>
                    </a:lnTo>
                    <a:lnTo>
                      <a:pt x="398" y="178"/>
                    </a:lnTo>
                    <a:lnTo>
                      <a:pt x="400" y="17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grpSp>
      </p:grpSp>
      <p:sp>
        <p:nvSpPr>
          <p:cNvPr id="122913" name="Rectangle 33"/>
          <p:cNvSpPr>
            <a:spLocks noChangeArrowheads="1"/>
          </p:cNvSpPr>
          <p:nvPr/>
        </p:nvSpPr>
        <p:spPr bwMode="auto">
          <a:xfrm>
            <a:off x="0" y="476250"/>
            <a:ext cx="9144000" cy="1008063"/>
          </a:xfrm>
          <a:prstGeom prst="rect">
            <a:avLst/>
          </a:prstGeom>
          <a:noFill/>
          <a:ln w="9525">
            <a:noFill/>
            <a:miter lim="800000"/>
            <a:headEnd/>
            <a:tailEnd/>
          </a:ln>
          <a:effectLst/>
        </p:spPr>
        <p:txBody>
          <a:bodyPr anchor="ctr" anchorCtr="1"/>
          <a:lstStyle/>
          <a:p>
            <a:pPr algn="ctr">
              <a:defRPr/>
            </a:pPr>
            <a:r>
              <a:rPr lang="sl-SI" sz="2400" b="1" i="1" dirty="0" err="1" smtClean="0">
                <a:solidFill>
                  <a:srgbClr val="99CC00"/>
                </a:solidFill>
                <a:latin typeface="Times New Roman" pitchFamily="18" charset="0"/>
                <a:cs typeface="+mn-cs"/>
              </a:rPr>
              <a:t>Aeroderivativna</a:t>
            </a:r>
            <a:r>
              <a:rPr lang="sl-SI" sz="2400" b="1" i="1" dirty="0" smtClean="0">
                <a:solidFill>
                  <a:srgbClr val="99CC00"/>
                </a:solidFill>
                <a:latin typeface="Times New Roman" pitchFamily="18" charset="0"/>
                <a:cs typeface="+mn-cs"/>
              </a:rPr>
              <a:t> plinska turbina</a:t>
            </a:r>
            <a:endParaRPr lang="sl-SI" sz="2400" b="1" i="1" dirty="0">
              <a:solidFill>
                <a:srgbClr val="99CC00"/>
              </a:solidFill>
              <a:latin typeface="Times New Roman" pitchFamily="18" charset="0"/>
              <a:cs typeface="+mn-cs"/>
            </a:endParaRPr>
          </a:p>
        </p:txBody>
      </p:sp>
      <p:sp>
        <p:nvSpPr>
          <p:cNvPr id="10246" name="Rectangle 34"/>
          <p:cNvSpPr>
            <a:spLocks noChangeArrowheads="1"/>
          </p:cNvSpPr>
          <p:nvPr/>
        </p:nvSpPr>
        <p:spPr bwMode="auto">
          <a:xfrm>
            <a:off x="179388" y="1125538"/>
            <a:ext cx="8964612" cy="508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9388" lvl="1">
              <a:lnSpc>
                <a:spcPct val="80000"/>
              </a:lnSpc>
              <a:spcBef>
                <a:spcPct val="20000"/>
              </a:spcBef>
              <a:buFont typeface="Wingdings" pitchFamily="2" charset="2"/>
              <a:buNone/>
              <a:tabLst>
                <a:tab pos="85725" algn="l"/>
              </a:tabLst>
            </a:pPr>
            <a:endParaRPr lang="sk-SK" b="1">
              <a:solidFill>
                <a:schemeClr val="bg1"/>
              </a:solidFill>
              <a:latin typeface="Times New Roman" pitchFamily="18" charset="0"/>
            </a:endParaRPr>
          </a:p>
          <a:p>
            <a:pPr>
              <a:lnSpc>
                <a:spcPct val="80000"/>
              </a:lnSpc>
              <a:spcBef>
                <a:spcPct val="20000"/>
              </a:spcBef>
              <a:tabLst>
                <a:tab pos="85725" algn="l"/>
              </a:tabLst>
            </a:pPr>
            <a:r>
              <a:rPr lang="sk-SK" sz="2000" i="1">
                <a:solidFill>
                  <a:srgbClr val="FFFF00"/>
                </a:solidFill>
                <a:latin typeface="Times New Roman" pitchFamily="18" charset="0"/>
              </a:rPr>
              <a:t>	</a:t>
            </a:r>
            <a:endParaRPr lang="sk-SK" sz="2000" i="1">
              <a:solidFill>
                <a:schemeClr val="bg1"/>
              </a:solidFill>
              <a:latin typeface="Times New Roman" pitchFamily="18" charset="0"/>
            </a:endParaRP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54162" y="1519734"/>
            <a:ext cx="6042026" cy="415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ChangeArrowheads="1"/>
          </p:cNvSpPr>
          <p:nvPr/>
        </p:nvSpPr>
        <p:spPr bwMode="auto">
          <a:xfrm>
            <a:off x="244475" y="2705100"/>
            <a:ext cx="86614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sl-SI"/>
          </a:p>
        </p:txBody>
      </p:sp>
      <p:sp>
        <p:nvSpPr>
          <p:cNvPr id="3075" name="Rectangle 3"/>
          <p:cNvSpPr>
            <a:spLocks noChangeArrowheads="1"/>
          </p:cNvSpPr>
          <p:nvPr/>
        </p:nvSpPr>
        <p:spPr bwMode="auto">
          <a:xfrm>
            <a:off x="244475" y="2705100"/>
            <a:ext cx="86614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endParaRPr lang="sl-SI"/>
          </a:p>
        </p:txBody>
      </p:sp>
      <p:grpSp>
        <p:nvGrpSpPr>
          <p:cNvPr id="3076" name="Group 4"/>
          <p:cNvGrpSpPr>
            <a:grpSpLocks/>
          </p:cNvGrpSpPr>
          <p:nvPr/>
        </p:nvGrpSpPr>
        <p:grpSpPr bwMode="auto">
          <a:xfrm>
            <a:off x="34925" y="71438"/>
            <a:ext cx="2000250" cy="620712"/>
            <a:chOff x="458" y="136"/>
            <a:chExt cx="1260" cy="391"/>
          </a:xfrm>
        </p:grpSpPr>
        <p:grpSp>
          <p:nvGrpSpPr>
            <p:cNvPr id="2" name="Group 5"/>
            <p:cNvGrpSpPr>
              <a:grpSpLocks/>
            </p:cNvGrpSpPr>
            <p:nvPr/>
          </p:nvGrpSpPr>
          <p:grpSpPr bwMode="auto">
            <a:xfrm>
              <a:off x="458" y="136"/>
              <a:ext cx="335" cy="391"/>
              <a:chOff x="115" y="120"/>
              <a:chExt cx="704" cy="860"/>
            </a:xfrm>
          </p:grpSpPr>
          <p:sp>
            <p:nvSpPr>
              <p:cNvPr id="3084" name="Freeform 6"/>
              <p:cNvSpPr>
                <a:spLocks/>
              </p:cNvSpPr>
              <p:nvPr/>
            </p:nvSpPr>
            <p:spPr bwMode="auto">
              <a:xfrm>
                <a:off x="115" y="289"/>
                <a:ext cx="307" cy="306"/>
              </a:xfrm>
              <a:custGeom>
                <a:avLst/>
                <a:gdLst>
                  <a:gd name="T0" fmla="*/ 0 w 890"/>
                  <a:gd name="T1" fmla="*/ 0 h 889"/>
                  <a:gd name="T2" fmla="*/ 0 w 890"/>
                  <a:gd name="T3" fmla="*/ 0 h 889"/>
                  <a:gd name="T4" fmla="*/ 0 w 890"/>
                  <a:gd name="T5" fmla="*/ 0 h 889"/>
                  <a:gd name="T6" fmla="*/ 0 w 890"/>
                  <a:gd name="T7" fmla="*/ 0 h 889"/>
                  <a:gd name="T8" fmla="*/ 0 w 890"/>
                  <a:gd name="T9" fmla="*/ 0 h 889"/>
                  <a:gd name="T10" fmla="*/ 0 w 890"/>
                  <a:gd name="T11" fmla="*/ 0 h 889"/>
                  <a:gd name="T12" fmla="*/ 0 w 890"/>
                  <a:gd name="T13" fmla="*/ 0 h 889"/>
                  <a:gd name="T14" fmla="*/ 0 w 890"/>
                  <a:gd name="T15" fmla="*/ 0 h 889"/>
                  <a:gd name="T16" fmla="*/ 0 w 890"/>
                  <a:gd name="T17" fmla="*/ 0 h 889"/>
                  <a:gd name="T18" fmla="*/ 0 w 890"/>
                  <a:gd name="T19" fmla="*/ 0 h 889"/>
                  <a:gd name="T20" fmla="*/ 0 w 890"/>
                  <a:gd name="T21" fmla="*/ 0 h 889"/>
                  <a:gd name="T22" fmla="*/ 0 w 890"/>
                  <a:gd name="T23" fmla="*/ 0 h 889"/>
                  <a:gd name="T24" fmla="*/ 0 w 890"/>
                  <a:gd name="T25" fmla="*/ 0 h 889"/>
                  <a:gd name="T26" fmla="*/ 0 w 890"/>
                  <a:gd name="T27" fmla="*/ 0 h 889"/>
                  <a:gd name="T28" fmla="*/ 0 w 890"/>
                  <a:gd name="T29" fmla="*/ 0 h 889"/>
                  <a:gd name="T30" fmla="*/ 0 w 890"/>
                  <a:gd name="T31" fmla="*/ 0 h 889"/>
                  <a:gd name="T32" fmla="*/ 0 w 890"/>
                  <a:gd name="T33" fmla="*/ 0 h 889"/>
                  <a:gd name="T34" fmla="*/ 0 w 890"/>
                  <a:gd name="T35" fmla="*/ 0 h 889"/>
                  <a:gd name="T36" fmla="*/ 0 w 890"/>
                  <a:gd name="T37" fmla="*/ 0 h 889"/>
                  <a:gd name="T38" fmla="*/ 0 w 890"/>
                  <a:gd name="T39" fmla="*/ 0 h 889"/>
                  <a:gd name="T40" fmla="*/ 0 w 890"/>
                  <a:gd name="T41" fmla="*/ 0 h 889"/>
                  <a:gd name="T42" fmla="*/ 0 w 890"/>
                  <a:gd name="T43" fmla="*/ 0 h 889"/>
                  <a:gd name="T44" fmla="*/ 0 w 890"/>
                  <a:gd name="T45" fmla="*/ 0 h 889"/>
                  <a:gd name="T46" fmla="*/ 0 w 890"/>
                  <a:gd name="T47" fmla="*/ 0 h 889"/>
                  <a:gd name="T48" fmla="*/ 0 w 890"/>
                  <a:gd name="T49" fmla="*/ 0 h 889"/>
                  <a:gd name="T50" fmla="*/ 0 w 890"/>
                  <a:gd name="T51" fmla="*/ 0 h 889"/>
                  <a:gd name="T52" fmla="*/ 0 w 890"/>
                  <a:gd name="T53" fmla="*/ 0 h 889"/>
                  <a:gd name="T54" fmla="*/ 0 w 890"/>
                  <a:gd name="T55" fmla="*/ 0 h 889"/>
                  <a:gd name="T56" fmla="*/ 0 w 890"/>
                  <a:gd name="T57" fmla="*/ 0 h 889"/>
                  <a:gd name="T58" fmla="*/ 0 w 890"/>
                  <a:gd name="T59" fmla="*/ 0 h 889"/>
                  <a:gd name="T60" fmla="*/ 0 w 890"/>
                  <a:gd name="T61" fmla="*/ 0 h 889"/>
                  <a:gd name="T62" fmla="*/ 0 w 890"/>
                  <a:gd name="T63" fmla="*/ 0 h 889"/>
                  <a:gd name="T64" fmla="*/ 0 w 890"/>
                  <a:gd name="T65" fmla="*/ 0 h 889"/>
                  <a:gd name="T66" fmla="*/ 0 w 890"/>
                  <a:gd name="T67" fmla="*/ 0 h 889"/>
                  <a:gd name="T68" fmla="*/ 0 w 890"/>
                  <a:gd name="T69" fmla="*/ 0 h 889"/>
                  <a:gd name="T70" fmla="*/ 0 w 890"/>
                  <a:gd name="T71" fmla="*/ 0 h 889"/>
                  <a:gd name="T72" fmla="*/ 0 w 890"/>
                  <a:gd name="T73" fmla="*/ 0 h 889"/>
                  <a:gd name="T74" fmla="*/ 0 w 890"/>
                  <a:gd name="T75" fmla="*/ 0 h 889"/>
                  <a:gd name="T76" fmla="*/ 0 w 890"/>
                  <a:gd name="T77" fmla="*/ 0 h 889"/>
                  <a:gd name="T78" fmla="*/ 0 w 890"/>
                  <a:gd name="T79" fmla="*/ 0 h 889"/>
                  <a:gd name="T80" fmla="*/ 0 w 890"/>
                  <a:gd name="T81" fmla="*/ 0 h 889"/>
                  <a:gd name="T82" fmla="*/ 0 w 890"/>
                  <a:gd name="T83" fmla="*/ 0 h 889"/>
                  <a:gd name="T84" fmla="*/ 0 w 890"/>
                  <a:gd name="T85" fmla="*/ 0 h 889"/>
                  <a:gd name="T86" fmla="*/ 0 w 890"/>
                  <a:gd name="T87" fmla="*/ 0 h 889"/>
                  <a:gd name="T88" fmla="*/ 0 w 890"/>
                  <a:gd name="T89" fmla="*/ 0 h 889"/>
                  <a:gd name="T90" fmla="*/ 0 w 890"/>
                  <a:gd name="T91" fmla="*/ 0 h 889"/>
                  <a:gd name="T92" fmla="*/ 0 w 890"/>
                  <a:gd name="T93" fmla="*/ 0 h 889"/>
                  <a:gd name="T94" fmla="*/ 0 w 890"/>
                  <a:gd name="T95" fmla="*/ 0 h 889"/>
                  <a:gd name="T96" fmla="*/ 0 w 890"/>
                  <a:gd name="T97" fmla="*/ 0 h 889"/>
                  <a:gd name="T98" fmla="*/ 0 w 890"/>
                  <a:gd name="T99" fmla="*/ 0 h 88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890"/>
                  <a:gd name="T151" fmla="*/ 0 h 889"/>
                  <a:gd name="T152" fmla="*/ 890 w 890"/>
                  <a:gd name="T153" fmla="*/ 889 h 88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890" h="889">
                    <a:moveTo>
                      <a:pt x="890" y="445"/>
                    </a:moveTo>
                    <a:lnTo>
                      <a:pt x="887" y="385"/>
                    </a:lnTo>
                    <a:lnTo>
                      <a:pt x="874" y="328"/>
                    </a:lnTo>
                    <a:lnTo>
                      <a:pt x="855" y="273"/>
                    </a:lnTo>
                    <a:lnTo>
                      <a:pt x="829" y="221"/>
                    </a:lnTo>
                    <a:lnTo>
                      <a:pt x="797" y="174"/>
                    </a:lnTo>
                    <a:lnTo>
                      <a:pt x="760" y="131"/>
                    </a:lnTo>
                    <a:lnTo>
                      <a:pt x="717" y="94"/>
                    </a:lnTo>
                    <a:lnTo>
                      <a:pt x="669" y="62"/>
                    </a:lnTo>
                    <a:lnTo>
                      <a:pt x="618" y="36"/>
                    </a:lnTo>
                    <a:lnTo>
                      <a:pt x="564" y="17"/>
                    </a:lnTo>
                    <a:lnTo>
                      <a:pt x="506" y="4"/>
                    </a:lnTo>
                    <a:lnTo>
                      <a:pt x="445" y="0"/>
                    </a:lnTo>
                    <a:lnTo>
                      <a:pt x="385" y="4"/>
                    </a:lnTo>
                    <a:lnTo>
                      <a:pt x="328" y="17"/>
                    </a:lnTo>
                    <a:lnTo>
                      <a:pt x="273" y="36"/>
                    </a:lnTo>
                    <a:lnTo>
                      <a:pt x="221" y="62"/>
                    </a:lnTo>
                    <a:lnTo>
                      <a:pt x="174" y="94"/>
                    </a:lnTo>
                    <a:lnTo>
                      <a:pt x="131" y="131"/>
                    </a:lnTo>
                    <a:lnTo>
                      <a:pt x="94" y="174"/>
                    </a:lnTo>
                    <a:lnTo>
                      <a:pt x="62" y="221"/>
                    </a:lnTo>
                    <a:lnTo>
                      <a:pt x="36" y="273"/>
                    </a:lnTo>
                    <a:lnTo>
                      <a:pt x="17" y="328"/>
                    </a:lnTo>
                    <a:lnTo>
                      <a:pt x="4" y="385"/>
                    </a:lnTo>
                    <a:lnTo>
                      <a:pt x="0" y="445"/>
                    </a:lnTo>
                    <a:lnTo>
                      <a:pt x="4" y="506"/>
                    </a:lnTo>
                    <a:lnTo>
                      <a:pt x="17" y="563"/>
                    </a:lnTo>
                    <a:lnTo>
                      <a:pt x="36" y="618"/>
                    </a:lnTo>
                    <a:lnTo>
                      <a:pt x="62" y="669"/>
                    </a:lnTo>
                    <a:lnTo>
                      <a:pt x="94" y="716"/>
                    </a:lnTo>
                    <a:lnTo>
                      <a:pt x="131" y="759"/>
                    </a:lnTo>
                    <a:lnTo>
                      <a:pt x="174" y="796"/>
                    </a:lnTo>
                    <a:lnTo>
                      <a:pt x="221" y="828"/>
                    </a:lnTo>
                    <a:lnTo>
                      <a:pt x="273" y="853"/>
                    </a:lnTo>
                    <a:lnTo>
                      <a:pt x="328" y="872"/>
                    </a:lnTo>
                    <a:lnTo>
                      <a:pt x="385" y="885"/>
                    </a:lnTo>
                    <a:lnTo>
                      <a:pt x="445" y="889"/>
                    </a:lnTo>
                    <a:lnTo>
                      <a:pt x="506" y="885"/>
                    </a:lnTo>
                    <a:lnTo>
                      <a:pt x="564" y="872"/>
                    </a:lnTo>
                    <a:lnTo>
                      <a:pt x="618" y="853"/>
                    </a:lnTo>
                    <a:lnTo>
                      <a:pt x="669" y="827"/>
                    </a:lnTo>
                    <a:lnTo>
                      <a:pt x="717" y="796"/>
                    </a:lnTo>
                    <a:lnTo>
                      <a:pt x="760" y="759"/>
                    </a:lnTo>
                    <a:lnTo>
                      <a:pt x="797" y="716"/>
                    </a:lnTo>
                    <a:lnTo>
                      <a:pt x="829" y="669"/>
                    </a:lnTo>
                    <a:lnTo>
                      <a:pt x="855" y="618"/>
                    </a:lnTo>
                    <a:lnTo>
                      <a:pt x="874" y="563"/>
                    </a:lnTo>
                    <a:lnTo>
                      <a:pt x="887" y="506"/>
                    </a:lnTo>
                    <a:lnTo>
                      <a:pt x="890" y="445"/>
                    </a:lnTo>
                    <a:close/>
                  </a:path>
                </a:pathLst>
              </a:custGeom>
              <a:solidFill>
                <a:srgbClr val="7FFF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3085" name="Freeform 7"/>
              <p:cNvSpPr>
                <a:spLocks/>
              </p:cNvSpPr>
              <p:nvPr/>
            </p:nvSpPr>
            <p:spPr bwMode="auto">
              <a:xfrm>
                <a:off x="123" y="294"/>
                <a:ext cx="293" cy="290"/>
              </a:xfrm>
              <a:custGeom>
                <a:avLst/>
                <a:gdLst>
                  <a:gd name="T0" fmla="*/ 0 w 850"/>
                  <a:gd name="T1" fmla="*/ 0 h 848"/>
                  <a:gd name="T2" fmla="*/ 0 w 850"/>
                  <a:gd name="T3" fmla="*/ 0 h 848"/>
                  <a:gd name="T4" fmla="*/ 0 w 850"/>
                  <a:gd name="T5" fmla="*/ 0 h 848"/>
                  <a:gd name="T6" fmla="*/ 0 w 850"/>
                  <a:gd name="T7" fmla="*/ 0 h 848"/>
                  <a:gd name="T8" fmla="*/ 0 w 850"/>
                  <a:gd name="T9" fmla="*/ 0 h 848"/>
                  <a:gd name="T10" fmla="*/ 0 w 850"/>
                  <a:gd name="T11" fmla="*/ 0 h 848"/>
                  <a:gd name="T12" fmla="*/ 0 w 850"/>
                  <a:gd name="T13" fmla="*/ 0 h 848"/>
                  <a:gd name="T14" fmla="*/ 0 w 850"/>
                  <a:gd name="T15" fmla="*/ 0 h 848"/>
                  <a:gd name="T16" fmla="*/ 0 w 850"/>
                  <a:gd name="T17" fmla="*/ 0 h 848"/>
                  <a:gd name="T18" fmla="*/ 0 w 850"/>
                  <a:gd name="T19" fmla="*/ 0 h 848"/>
                  <a:gd name="T20" fmla="*/ 0 w 850"/>
                  <a:gd name="T21" fmla="*/ 0 h 848"/>
                  <a:gd name="T22" fmla="*/ 0 w 850"/>
                  <a:gd name="T23" fmla="*/ 0 h 848"/>
                  <a:gd name="T24" fmla="*/ 0 w 850"/>
                  <a:gd name="T25" fmla="*/ 0 h 848"/>
                  <a:gd name="T26" fmla="*/ 0 w 850"/>
                  <a:gd name="T27" fmla="*/ 0 h 848"/>
                  <a:gd name="T28" fmla="*/ 0 w 850"/>
                  <a:gd name="T29" fmla="*/ 0 h 848"/>
                  <a:gd name="T30" fmla="*/ 0 w 850"/>
                  <a:gd name="T31" fmla="*/ 0 h 848"/>
                  <a:gd name="T32" fmla="*/ 0 w 850"/>
                  <a:gd name="T33" fmla="*/ 0 h 848"/>
                  <a:gd name="T34" fmla="*/ 0 w 850"/>
                  <a:gd name="T35" fmla="*/ 0 h 848"/>
                  <a:gd name="T36" fmla="*/ 0 w 850"/>
                  <a:gd name="T37" fmla="*/ 0 h 848"/>
                  <a:gd name="T38" fmla="*/ 0 w 850"/>
                  <a:gd name="T39" fmla="*/ 0 h 848"/>
                  <a:gd name="T40" fmla="*/ 0 w 850"/>
                  <a:gd name="T41" fmla="*/ 0 h 848"/>
                  <a:gd name="T42" fmla="*/ 0 w 850"/>
                  <a:gd name="T43" fmla="*/ 0 h 848"/>
                  <a:gd name="T44" fmla="*/ 0 w 850"/>
                  <a:gd name="T45" fmla="*/ 0 h 848"/>
                  <a:gd name="T46" fmla="*/ 0 w 850"/>
                  <a:gd name="T47" fmla="*/ 0 h 848"/>
                  <a:gd name="T48" fmla="*/ 0 w 850"/>
                  <a:gd name="T49" fmla="*/ 0 h 848"/>
                  <a:gd name="T50" fmla="*/ 0 w 850"/>
                  <a:gd name="T51" fmla="*/ 0 h 848"/>
                  <a:gd name="T52" fmla="*/ 0 w 850"/>
                  <a:gd name="T53" fmla="*/ 0 h 848"/>
                  <a:gd name="T54" fmla="*/ 0 w 850"/>
                  <a:gd name="T55" fmla="*/ 0 h 848"/>
                  <a:gd name="T56" fmla="*/ 0 w 850"/>
                  <a:gd name="T57" fmla="*/ 0 h 848"/>
                  <a:gd name="T58" fmla="*/ 0 w 850"/>
                  <a:gd name="T59" fmla="*/ 0 h 848"/>
                  <a:gd name="T60" fmla="*/ 0 w 850"/>
                  <a:gd name="T61" fmla="*/ 0 h 848"/>
                  <a:gd name="T62" fmla="*/ 0 w 850"/>
                  <a:gd name="T63" fmla="*/ 0 h 848"/>
                  <a:gd name="T64" fmla="*/ 0 w 850"/>
                  <a:gd name="T65" fmla="*/ 0 h 848"/>
                  <a:gd name="T66" fmla="*/ 0 w 850"/>
                  <a:gd name="T67" fmla="*/ 0 h 848"/>
                  <a:gd name="T68" fmla="*/ 0 w 850"/>
                  <a:gd name="T69" fmla="*/ 0 h 848"/>
                  <a:gd name="T70" fmla="*/ 0 w 850"/>
                  <a:gd name="T71" fmla="*/ 0 h 848"/>
                  <a:gd name="T72" fmla="*/ 0 w 850"/>
                  <a:gd name="T73" fmla="*/ 0 h 848"/>
                  <a:gd name="T74" fmla="*/ 0 w 850"/>
                  <a:gd name="T75" fmla="*/ 0 h 848"/>
                  <a:gd name="T76" fmla="*/ 0 w 850"/>
                  <a:gd name="T77" fmla="*/ 0 h 848"/>
                  <a:gd name="T78" fmla="*/ 0 w 850"/>
                  <a:gd name="T79" fmla="*/ 0 h 848"/>
                  <a:gd name="T80" fmla="*/ 0 w 850"/>
                  <a:gd name="T81" fmla="*/ 0 h 848"/>
                  <a:gd name="T82" fmla="*/ 0 w 850"/>
                  <a:gd name="T83" fmla="*/ 0 h 848"/>
                  <a:gd name="T84" fmla="*/ 0 w 850"/>
                  <a:gd name="T85" fmla="*/ 0 h 848"/>
                  <a:gd name="T86" fmla="*/ 0 w 850"/>
                  <a:gd name="T87" fmla="*/ 0 h 848"/>
                  <a:gd name="T88" fmla="*/ 0 w 850"/>
                  <a:gd name="T89" fmla="*/ 0 h 848"/>
                  <a:gd name="T90" fmla="*/ 0 w 850"/>
                  <a:gd name="T91" fmla="*/ 0 h 848"/>
                  <a:gd name="T92" fmla="*/ 0 w 850"/>
                  <a:gd name="T93" fmla="*/ 0 h 848"/>
                  <a:gd name="T94" fmla="*/ 0 w 850"/>
                  <a:gd name="T95" fmla="*/ 0 h 848"/>
                  <a:gd name="T96" fmla="*/ 0 w 850"/>
                  <a:gd name="T97" fmla="*/ 0 h 848"/>
                  <a:gd name="T98" fmla="*/ 0 w 850"/>
                  <a:gd name="T99" fmla="*/ 0 h 84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850"/>
                  <a:gd name="T151" fmla="*/ 0 h 848"/>
                  <a:gd name="T152" fmla="*/ 850 w 850"/>
                  <a:gd name="T153" fmla="*/ 848 h 84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850" h="848">
                    <a:moveTo>
                      <a:pt x="425" y="0"/>
                    </a:moveTo>
                    <a:lnTo>
                      <a:pt x="482" y="4"/>
                    </a:lnTo>
                    <a:lnTo>
                      <a:pt x="538" y="16"/>
                    </a:lnTo>
                    <a:lnTo>
                      <a:pt x="590" y="34"/>
                    </a:lnTo>
                    <a:lnTo>
                      <a:pt x="639" y="59"/>
                    </a:lnTo>
                    <a:lnTo>
                      <a:pt x="684" y="89"/>
                    </a:lnTo>
                    <a:lnTo>
                      <a:pt x="725" y="125"/>
                    </a:lnTo>
                    <a:lnTo>
                      <a:pt x="762" y="166"/>
                    </a:lnTo>
                    <a:lnTo>
                      <a:pt x="792" y="211"/>
                    </a:lnTo>
                    <a:lnTo>
                      <a:pt x="817" y="260"/>
                    </a:lnTo>
                    <a:lnTo>
                      <a:pt x="835" y="312"/>
                    </a:lnTo>
                    <a:lnTo>
                      <a:pt x="847" y="367"/>
                    </a:lnTo>
                    <a:lnTo>
                      <a:pt x="850" y="424"/>
                    </a:lnTo>
                    <a:lnTo>
                      <a:pt x="847" y="481"/>
                    </a:lnTo>
                    <a:lnTo>
                      <a:pt x="835" y="537"/>
                    </a:lnTo>
                    <a:lnTo>
                      <a:pt x="817" y="589"/>
                    </a:lnTo>
                    <a:lnTo>
                      <a:pt x="792" y="637"/>
                    </a:lnTo>
                    <a:lnTo>
                      <a:pt x="762" y="683"/>
                    </a:lnTo>
                    <a:lnTo>
                      <a:pt x="725" y="723"/>
                    </a:lnTo>
                    <a:lnTo>
                      <a:pt x="684" y="759"/>
                    </a:lnTo>
                    <a:lnTo>
                      <a:pt x="639" y="790"/>
                    </a:lnTo>
                    <a:lnTo>
                      <a:pt x="590" y="814"/>
                    </a:lnTo>
                    <a:lnTo>
                      <a:pt x="538" y="833"/>
                    </a:lnTo>
                    <a:lnTo>
                      <a:pt x="482" y="844"/>
                    </a:lnTo>
                    <a:lnTo>
                      <a:pt x="425" y="848"/>
                    </a:lnTo>
                    <a:lnTo>
                      <a:pt x="368" y="844"/>
                    </a:lnTo>
                    <a:lnTo>
                      <a:pt x="313" y="833"/>
                    </a:lnTo>
                    <a:lnTo>
                      <a:pt x="261" y="814"/>
                    </a:lnTo>
                    <a:lnTo>
                      <a:pt x="212" y="790"/>
                    </a:lnTo>
                    <a:lnTo>
                      <a:pt x="167" y="759"/>
                    </a:lnTo>
                    <a:lnTo>
                      <a:pt x="126" y="723"/>
                    </a:lnTo>
                    <a:lnTo>
                      <a:pt x="90" y="683"/>
                    </a:lnTo>
                    <a:lnTo>
                      <a:pt x="59" y="637"/>
                    </a:lnTo>
                    <a:lnTo>
                      <a:pt x="34" y="589"/>
                    </a:lnTo>
                    <a:lnTo>
                      <a:pt x="16" y="537"/>
                    </a:lnTo>
                    <a:lnTo>
                      <a:pt x="4" y="481"/>
                    </a:lnTo>
                    <a:lnTo>
                      <a:pt x="0" y="424"/>
                    </a:lnTo>
                    <a:lnTo>
                      <a:pt x="4" y="367"/>
                    </a:lnTo>
                    <a:lnTo>
                      <a:pt x="16" y="312"/>
                    </a:lnTo>
                    <a:lnTo>
                      <a:pt x="34" y="260"/>
                    </a:lnTo>
                    <a:lnTo>
                      <a:pt x="59" y="211"/>
                    </a:lnTo>
                    <a:lnTo>
                      <a:pt x="90" y="166"/>
                    </a:lnTo>
                    <a:lnTo>
                      <a:pt x="126" y="125"/>
                    </a:lnTo>
                    <a:lnTo>
                      <a:pt x="167" y="89"/>
                    </a:lnTo>
                    <a:lnTo>
                      <a:pt x="212" y="59"/>
                    </a:lnTo>
                    <a:lnTo>
                      <a:pt x="261" y="34"/>
                    </a:lnTo>
                    <a:lnTo>
                      <a:pt x="313" y="16"/>
                    </a:lnTo>
                    <a:lnTo>
                      <a:pt x="368" y="4"/>
                    </a:lnTo>
                    <a:lnTo>
                      <a:pt x="425" y="0"/>
                    </a:lnTo>
                    <a:close/>
                  </a:path>
                </a:pathLst>
              </a:custGeom>
              <a:solidFill>
                <a:srgbClr val="85FFC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3086" name="Freeform 8"/>
              <p:cNvSpPr>
                <a:spLocks/>
              </p:cNvSpPr>
              <p:nvPr/>
            </p:nvSpPr>
            <p:spPr bwMode="auto">
              <a:xfrm>
                <a:off x="132" y="298"/>
                <a:ext cx="277" cy="277"/>
              </a:xfrm>
              <a:custGeom>
                <a:avLst/>
                <a:gdLst>
                  <a:gd name="T0" fmla="*/ 0 w 808"/>
                  <a:gd name="T1" fmla="*/ 0 h 806"/>
                  <a:gd name="T2" fmla="*/ 0 w 808"/>
                  <a:gd name="T3" fmla="*/ 0 h 806"/>
                  <a:gd name="T4" fmla="*/ 0 w 808"/>
                  <a:gd name="T5" fmla="*/ 0 h 806"/>
                  <a:gd name="T6" fmla="*/ 0 w 808"/>
                  <a:gd name="T7" fmla="*/ 0 h 806"/>
                  <a:gd name="T8" fmla="*/ 0 w 808"/>
                  <a:gd name="T9" fmla="*/ 0 h 806"/>
                  <a:gd name="T10" fmla="*/ 0 w 808"/>
                  <a:gd name="T11" fmla="*/ 0 h 806"/>
                  <a:gd name="T12" fmla="*/ 0 w 808"/>
                  <a:gd name="T13" fmla="*/ 0 h 806"/>
                  <a:gd name="T14" fmla="*/ 0 w 808"/>
                  <a:gd name="T15" fmla="*/ 0 h 806"/>
                  <a:gd name="T16" fmla="*/ 0 w 808"/>
                  <a:gd name="T17" fmla="*/ 0 h 806"/>
                  <a:gd name="T18" fmla="*/ 0 w 808"/>
                  <a:gd name="T19" fmla="*/ 0 h 806"/>
                  <a:gd name="T20" fmla="*/ 0 w 808"/>
                  <a:gd name="T21" fmla="*/ 0 h 806"/>
                  <a:gd name="T22" fmla="*/ 0 w 808"/>
                  <a:gd name="T23" fmla="*/ 0 h 806"/>
                  <a:gd name="T24" fmla="*/ 0 w 808"/>
                  <a:gd name="T25" fmla="*/ 0 h 806"/>
                  <a:gd name="T26" fmla="*/ 0 w 808"/>
                  <a:gd name="T27" fmla="*/ 0 h 806"/>
                  <a:gd name="T28" fmla="*/ 0 w 808"/>
                  <a:gd name="T29" fmla="*/ 0 h 806"/>
                  <a:gd name="T30" fmla="*/ 0 w 808"/>
                  <a:gd name="T31" fmla="*/ 0 h 806"/>
                  <a:gd name="T32" fmla="*/ 0 w 808"/>
                  <a:gd name="T33" fmla="*/ 0 h 806"/>
                  <a:gd name="T34" fmla="*/ 0 w 808"/>
                  <a:gd name="T35" fmla="*/ 0 h 806"/>
                  <a:gd name="T36" fmla="*/ 0 w 808"/>
                  <a:gd name="T37" fmla="*/ 0 h 806"/>
                  <a:gd name="T38" fmla="*/ 0 w 808"/>
                  <a:gd name="T39" fmla="*/ 0 h 806"/>
                  <a:gd name="T40" fmla="*/ 0 w 808"/>
                  <a:gd name="T41" fmla="*/ 0 h 806"/>
                  <a:gd name="T42" fmla="*/ 0 w 808"/>
                  <a:gd name="T43" fmla="*/ 0 h 806"/>
                  <a:gd name="T44" fmla="*/ 0 w 808"/>
                  <a:gd name="T45" fmla="*/ 0 h 806"/>
                  <a:gd name="T46" fmla="*/ 0 w 808"/>
                  <a:gd name="T47" fmla="*/ 0 h 806"/>
                  <a:gd name="T48" fmla="*/ 0 w 808"/>
                  <a:gd name="T49" fmla="*/ 0 h 806"/>
                  <a:gd name="T50" fmla="*/ 0 w 808"/>
                  <a:gd name="T51" fmla="*/ 0 h 806"/>
                  <a:gd name="T52" fmla="*/ 0 w 808"/>
                  <a:gd name="T53" fmla="*/ 0 h 806"/>
                  <a:gd name="T54" fmla="*/ 0 w 808"/>
                  <a:gd name="T55" fmla="*/ 0 h 806"/>
                  <a:gd name="T56" fmla="*/ 0 w 808"/>
                  <a:gd name="T57" fmla="*/ 0 h 806"/>
                  <a:gd name="T58" fmla="*/ 0 w 808"/>
                  <a:gd name="T59" fmla="*/ 0 h 806"/>
                  <a:gd name="T60" fmla="*/ 0 w 808"/>
                  <a:gd name="T61" fmla="*/ 0 h 806"/>
                  <a:gd name="T62" fmla="*/ 0 w 808"/>
                  <a:gd name="T63" fmla="*/ 0 h 806"/>
                  <a:gd name="T64" fmla="*/ 0 w 808"/>
                  <a:gd name="T65" fmla="*/ 0 h 806"/>
                  <a:gd name="T66" fmla="*/ 0 w 808"/>
                  <a:gd name="T67" fmla="*/ 0 h 806"/>
                  <a:gd name="T68" fmla="*/ 0 w 808"/>
                  <a:gd name="T69" fmla="*/ 0 h 806"/>
                  <a:gd name="T70" fmla="*/ 0 w 808"/>
                  <a:gd name="T71" fmla="*/ 0 h 806"/>
                  <a:gd name="T72" fmla="*/ 0 w 808"/>
                  <a:gd name="T73" fmla="*/ 0 h 806"/>
                  <a:gd name="T74" fmla="*/ 0 w 808"/>
                  <a:gd name="T75" fmla="*/ 0 h 806"/>
                  <a:gd name="T76" fmla="*/ 0 w 808"/>
                  <a:gd name="T77" fmla="*/ 0 h 806"/>
                  <a:gd name="T78" fmla="*/ 0 w 808"/>
                  <a:gd name="T79" fmla="*/ 0 h 806"/>
                  <a:gd name="T80" fmla="*/ 0 w 808"/>
                  <a:gd name="T81" fmla="*/ 0 h 806"/>
                  <a:gd name="T82" fmla="*/ 0 w 808"/>
                  <a:gd name="T83" fmla="*/ 0 h 806"/>
                  <a:gd name="T84" fmla="*/ 0 w 808"/>
                  <a:gd name="T85" fmla="*/ 0 h 806"/>
                  <a:gd name="T86" fmla="*/ 0 w 808"/>
                  <a:gd name="T87" fmla="*/ 0 h 806"/>
                  <a:gd name="T88" fmla="*/ 0 w 808"/>
                  <a:gd name="T89" fmla="*/ 0 h 806"/>
                  <a:gd name="T90" fmla="*/ 0 w 808"/>
                  <a:gd name="T91" fmla="*/ 0 h 806"/>
                  <a:gd name="T92" fmla="*/ 0 w 808"/>
                  <a:gd name="T93" fmla="*/ 0 h 806"/>
                  <a:gd name="T94" fmla="*/ 0 w 808"/>
                  <a:gd name="T95" fmla="*/ 0 h 806"/>
                  <a:gd name="T96" fmla="*/ 0 w 808"/>
                  <a:gd name="T97" fmla="*/ 0 h 806"/>
                  <a:gd name="T98" fmla="*/ 0 w 808"/>
                  <a:gd name="T99" fmla="*/ 0 h 80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808"/>
                  <a:gd name="T151" fmla="*/ 0 h 806"/>
                  <a:gd name="T152" fmla="*/ 808 w 808"/>
                  <a:gd name="T153" fmla="*/ 806 h 80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808" h="806">
                    <a:moveTo>
                      <a:pt x="404" y="0"/>
                    </a:moveTo>
                    <a:lnTo>
                      <a:pt x="459" y="4"/>
                    </a:lnTo>
                    <a:lnTo>
                      <a:pt x="511" y="15"/>
                    </a:lnTo>
                    <a:lnTo>
                      <a:pt x="561" y="32"/>
                    </a:lnTo>
                    <a:lnTo>
                      <a:pt x="608" y="55"/>
                    </a:lnTo>
                    <a:lnTo>
                      <a:pt x="651" y="84"/>
                    </a:lnTo>
                    <a:lnTo>
                      <a:pt x="689" y="118"/>
                    </a:lnTo>
                    <a:lnTo>
                      <a:pt x="724" y="157"/>
                    </a:lnTo>
                    <a:lnTo>
                      <a:pt x="752" y="200"/>
                    </a:lnTo>
                    <a:lnTo>
                      <a:pt x="776" y="246"/>
                    </a:lnTo>
                    <a:lnTo>
                      <a:pt x="793" y="296"/>
                    </a:lnTo>
                    <a:lnTo>
                      <a:pt x="804" y="349"/>
                    </a:lnTo>
                    <a:lnTo>
                      <a:pt x="808" y="403"/>
                    </a:lnTo>
                    <a:lnTo>
                      <a:pt x="804" y="458"/>
                    </a:lnTo>
                    <a:lnTo>
                      <a:pt x="793" y="510"/>
                    </a:lnTo>
                    <a:lnTo>
                      <a:pt x="776" y="560"/>
                    </a:lnTo>
                    <a:lnTo>
                      <a:pt x="753" y="606"/>
                    </a:lnTo>
                    <a:lnTo>
                      <a:pt x="724" y="649"/>
                    </a:lnTo>
                    <a:lnTo>
                      <a:pt x="689" y="688"/>
                    </a:lnTo>
                    <a:lnTo>
                      <a:pt x="651" y="721"/>
                    </a:lnTo>
                    <a:lnTo>
                      <a:pt x="608" y="750"/>
                    </a:lnTo>
                    <a:lnTo>
                      <a:pt x="561" y="773"/>
                    </a:lnTo>
                    <a:lnTo>
                      <a:pt x="511" y="791"/>
                    </a:lnTo>
                    <a:lnTo>
                      <a:pt x="459" y="801"/>
                    </a:lnTo>
                    <a:lnTo>
                      <a:pt x="404" y="806"/>
                    </a:lnTo>
                    <a:lnTo>
                      <a:pt x="350" y="801"/>
                    </a:lnTo>
                    <a:lnTo>
                      <a:pt x="297" y="791"/>
                    </a:lnTo>
                    <a:lnTo>
                      <a:pt x="248" y="773"/>
                    </a:lnTo>
                    <a:lnTo>
                      <a:pt x="201" y="750"/>
                    </a:lnTo>
                    <a:lnTo>
                      <a:pt x="158" y="721"/>
                    </a:lnTo>
                    <a:lnTo>
                      <a:pt x="119" y="688"/>
                    </a:lnTo>
                    <a:lnTo>
                      <a:pt x="84" y="649"/>
                    </a:lnTo>
                    <a:lnTo>
                      <a:pt x="56" y="606"/>
                    </a:lnTo>
                    <a:lnTo>
                      <a:pt x="32" y="560"/>
                    </a:lnTo>
                    <a:lnTo>
                      <a:pt x="15" y="510"/>
                    </a:lnTo>
                    <a:lnTo>
                      <a:pt x="4" y="458"/>
                    </a:lnTo>
                    <a:lnTo>
                      <a:pt x="0" y="403"/>
                    </a:lnTo>
                    <a:lnTo>
                      <a:pt x="4" y="349"/>
                    </a:lnTo>
                    <a:lnTo>
                      <a:pt x="15" y="296"/>
                    </a:lnTo>
                    <a:lnTo>
                      <a:pt x="32" y="246"/>
                    </a:lnTo>
                    <a:lnTo>
                      <a:pt x="56" y="200"/>
                    </a:lnTo>
                    <a:lnTo>
                      <a:pt x="84" y="157"/>
                    </a:lnTo>
                    <a:lnTo>
                      <a:pt x="119" y="118"/>
                    </a:lnTo>
                    <a:lnTo>
                      <a:pt x="158" y="84"/>
                    </a:lnTo>
                    <a:lnTo>
                      <a:pt x="201" y="55"/>
                    </a:lnTo>
                    <a:lnTo>
                      <a:pt x="248" y="32"/>
                    </a:lnTo>
                    <a:lnTo>
                      <a:pt x="297" y="15"/>
                    </a:lnTo>
                    <a:lnTo>
                      <a:pt x="350" y="4"/>
                    </a:lnTo>
                    <a:lnTo>
                      <a:pt x="404" y="0"/>
                    </a:lnTo>
                    <a:close/>
                  </a:path>
                </a:pathLst>
              </a:custGeom>
              <a:solidFill>
                <a:srgbClr val="8CFFD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3087" name="Freeform 9"/>
              <p:cNvSpPr>
                <a:spLocks/>
              </p:cNvSpPr>
              <p:nvPr/>
            </p:nvSpPr>
            <p:spPr bwMode="auto">
              <a:xfrm>
                <a:off x="138" y="300"/>
                <a:ext cx="267" cy="264"/>
              </a:xfrm>
              <a:custGeom>
                <a:avLst/>
                <a:gdLst>
                  <a:gd name="T0" fmla="*/ 0 w 771"/>
                  <a:gd name="T1" fmla="*/ 0 h 769"/>
                  <a:gd name="T2" fmla="*/ 0 w 771"/>
                  <a:gd name="T3" fmla="*/ 0 h 769"/>
                  <a:gd name="T4" fmla="*/ 0 w 771"/>
                  <a:gd name="T5" fmla="*/ 0 h 769"/>
                  <a:gd name="T6" fmla="*/ 0 w 771"/>
                  <a:gd name="T7" fmla="*/ 0 h 769"/>
                  <a:gd name="T8" fmla="*/ 0 w 771"/>
                  <a:gd name="T9" fmla="*/ 0 h 769"/>
                  <a:gd name="T10" fmla="*/ 0 w 771"/>
                  <a:gd name="T11" fmla="*/ 0 h 769"/>
                  <a:gd name="T12" fmla="*/ 0 w 771"/>
                  <a:gd name="T13" fmla="*/ 0 h 769"/>
                  <a:gd name="T14" fmla="*/ 0 w 771"/>
                  <a:gd name="T15" fmla="*/ 0 h 769"/>
                  <a:gd name="T16" fmla="*/ 0 w 771"/>
                  <a:gd name="T17" fmla="*/ 0 h 769"/>
                  <a:gd name="T18" fmla="*/ 0 w 771"/>
                  <a:gd name="T19" fmla="*/ 0 h 769"/>
                  <a:gd name="T20" fmla="*/ 0 w 771"/>
                  <a:gd name="T21" fmla="*/ 0 h 769"/>
                  <a:gd name="T22" fmla="*/ 0 w 771"/>
                  <a:gd name="T23" fmla="*/ 0 h 769"/>
                  <a:gd name="T24" fmla="*/ 0 w 771"/>
                  <a:gd name="T25" fmla="*/ 0 h 769"/>
                  <a:gd name="T26" fmla="*/ 0 w 771"/>
                  <a:gd name="T27" fmla="*/ 0 h 769"/>
                  <a:gd name="T28" fmla="*/ 0 w 771"/>
                  <a:gd name="T29" fmla="*/ 0 h 769"/>
                  <a:gd name="T30" fmla="*/ 0 w 771"/>
                  <a:gd name="T31" fmla="*/ 0 h 769"/>
                  <a:gd name="T32" fmla="*/ 0 w 771"/>
                  <a:gd name="T33" fmla="*/ 0 h 769"/>
                  <a:gd name="T34" fmla="*/ 0 w 771"/>
                  <a:gd name="T35" fmla="*/ 0 h 769"/>
                  <a:gd name="T36" fmla="*/ 0 w 771"/>
                  <a:gd name="T37" fmla="*/ 0 h 769"/>
                  <a:gd name="T38" fmla="*/ 0 w 771"/>
                  <a:gd name="T39" fmla="*/ 0 h 769"/>
                  <a:gd name="T40" fmla="*/ 0 w 771"/>
                  <a:gd name="T41" fmla="*/ 0 h 769"/>
                  <a:gd name="T42" fmla="*/ 0 w 771"/>
                  <a:gd name="T43" fmla="*/ 0 h 769"/>
                  <a:gd name="T44" fmla="*/ 0 w 771"/>
                  <a:gd name="T45" fmla="*/ 0 h 769"/>
                  <a:gd name="T46" fmla="*/ 0 w 771"/>
                  <a:gd name="T47" fmla="*/ 0 h 769"/>
                  <a:gd name="T48" fmla="*/ 0 w 771"/>
                  <a:gd name="T49" fmla="*/ 0 h 769"/>
                  <a:gd name="T50" fmla="*/ 0 w 771"/>
                  <a:gd name="T51" fmla="*/ 0 h 769"/>
                  <a:gd name="T52" fmla="*/ 0 w 771"/>
                  <a:gd name="T53" fmla="*/ 0 h 769"/>
                  <a:gd name="T54" fmla="*/ 0 w 771"/>
                  <a:gd name="T55" fmla="*/ 0 h 769"/>
                  <a:gd name="T56" fmla="*/ 0 w 771"/>
                  <a:gd name="T57" fmla="*/ 0 h 769"/>
                  <a:gd name="T58" fmla="*/ 0 w 771"/>
                  <a:gd name="T59" fmla="*/ 0 h 769"/>
                  <a:gd name="T60" fmla="*/ 0 w 771"/>
                  <a:gd name="T61" fmla="*/ 0 h 769"/>
                  <a:gd name="T62" fmla="*/ 0 w 771"/>
                  <a:gd name="T63" fmla="*/ 0 h 769"/>
                  <a:gd name="T64" fmla="*/ 0 w 771"/>
                  <a:gd name="T65" fmla="*/ 0 h 769"/>
                  <a:gd name="T66" fmla="*/ 0 w 771"/>
                  <a:gd name="T67" fmla="*/ 0 h 769"/>
                  <a:gd name="T68" fmla="*/ 0 w 771"/>
                  <a:gd name="T69" fmla="*/ 0 h 769"/>
                  <a:gd name="T70" fmla="*/ 0 w 771"/>
                  <a:gd name="T71" fmla="*/ 0 h 769"/>
                  <a:gd name="T72" fmla="*/ 0 w 771"/>
                  <a:gd name="T73" fmla="*/ 0 h 769"/>
                  <a:gd name="T74" fmla="*/ 0 w 771"/>
                  <a:gd name="T75" fmla="*/ 0 h 769"/>
                  <a:gd name="T76" fmla="*/ 0 w 771"/>
                  <a:gd name="T77" fmla="*/ 0 h 769"/>
                  <a:gd name="T78" fmla="*/ 0 w 771"/>
                  <a:gd name="T79" fmla="*/ 0 h 769"/>
                  <a:gd name="T80" fmla="*/ 0 w 771"/>
                  <a:gd name="T81" fmla="*/ 0 h 769"/>
                  <a:gd name="T82" fmla="*/ 0 w 771"/>
                  <a:gd name="T83" fmla="*/ 0 h 769"/>
                  <a:gd name="T84" fmla="*/ 0 w 771"/>
                  <a:gd name="T85" fmla="*/ 0 h 769"/>
                  <a:gd name="T86" fmla="*/ 0 w 771"/>
                  <a:gd name="T87" fmla="*/ 0 h 769"/>
                  <a:gd name="T88" fmla="*/ 0 w 771"/>
                  <a:gd name="T89" fmla="*/ 0 h 769"/>
                  <a:gd name="T90" fmla="*/ 0 w 771"/>
                  <a:gd name="T91" fmla="*/ 0 h 769"/>
                  <a:gd name="T92" fmla="*/ 0 w 771"/>
                  <a:gd name="T93" fmla="*/ 0 h 769"/>
                  <a:gd name="T94" fmla="*/ 0 w 771"/>
                  <a:gd name="T95" fmla="*/ 0 h 769"/>
                  <a:gd name="T96" fmla="*/ 0 w 771"/>
                  <a:gd name="T97" fmla="*/ 0 h 769"/>
                  <a:gd name="T98" fmla="*/ 0 w 771"/>
                  <a:gd name="T99" fmla="*/ 0 h 76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771"/>
                  <a:gd name="T151" fmla="*/ 0 h 769"/>
                  <a:gd name="T152" fmla="*/ 771 w 771"/>
                  <a:gd name="T153" fmla="*/ 769 h 76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771" h="769">
                    <a:moveTo>
                      <a:pt x="385" y="0"/>
                    </a:moveTo>
                    <a:lnTo>
                      <a:pt x="438" y="4"/>
                    </a:lnTo>
                    <a:lnTo>
                      <a:pt x="488" y="14"/>
                    </a:lnTo>
                    <a:lnTo>
                      <a:pt x="535" y="31"/>
                    </a:lnTo>
                    <a:lnTo>
                      <a:pt x="580" y="53"/>
                    </a:lnTo>
                    <a:lnTo>
                      <a:pt x="621" y="81"/>
                    </a:lnTo>
                    <a:lnTo>
                      <a:pt x="658" y="113"/>
                    </a:lnTo>
                    <a:lnTo>
                      <a:pt x="691" y="150"/>
                    </a:lnTo>
                    <a:lnTo>
                      <a:pt x="718" y="192"/>
                    </a:lnTo>
                    <a:lnTo>
                      <a:pt x="741" y="236"/>
                    </a:lnTo>
                    <a:lnTo>
                      <a:pt x="757" y="283"/>
                    </a:lnTo>
                    <a:lnTo>
                      <a:pt x="767" y="333"/>
                    </a:lnTo>
                    <a:lnTo>
                      <a:pt x="771" y="385"/>
                    </a:lnTo>
                    <a:lnTo>
                      <a:pt x="767" y="437"/>
                    </a:lnTo>
                    <a:lnTo>
                      <a:pt x="757" y="487"/>
                    </a:lnTo>
                    <a:lnTo>
                      <a:pt x="741" y="534"/>
                    </a:lnTo>
                    <a:lnTo>
                      <a:pt x="718" y="578"/>
                    </a:lnTo>
                    <a:lnTo>
                      <a:pt x="691" y="619"/>
                    </a:lnTo>
                    <a:lnTo>
                      <a:pt x="658" y="656"/>
                    </a:lnTo>
                    <a:lnTo>
                      <a:pt x="621" y="689"/>
                    </a:lnTo>
                    <a:lnTo>
                      <a:pt x="579" y="715"/>
                    </a:lnTo>
                    <a:lnTo>
                      <a:pt x="535" y="738"/>
                    </a:lnTo>
                    <a:lnTo>
                      <a:pt x="488" y="754"/>
                    </a:lnTo>
                    <a:lnTo>
                      <a:pt x="438" y="764"/>
                    </a:lnTo>
                    <a:lnTo>
                      <a:pt x="385" y="769"/>
                    </a:lnTo>
                    <a:lnTo>
                      <a:pt x="333" y="764"/>
                    </a:lnTo>
                    <a:lnTo>
                      <a:pt x="284" y="754"/>
                    </a:lnTo>
                    <a:lnTo>
                      <a:pt x="236" y="738"/>
                    </a:lnTo>
                    <a:lnTo>
                      <a:pt x="192" y="715"/>
                    </a:lnTo>
                    <a:lnTo>
                      <a:pt x="150" y="689"/>
                    </a:lnTo>
                    <a:lnTo>
                      <a:pt x="114" y="656"/>
                    </a:lnTo>
                    <a:lnTo>
                      <a:pt x="81" y="619"/>
                    </a:lnTo>
                    <a:lnTo>
                      <a:pt x="53" y="578"/>
                    </a:lnTo>
                    <a:lnTo>
                      <a:pt x="31" y="534"/>
                    </a:lnTo>
                    <a:lnTo>
                      <a:pt x="15" y="487"/>
                    </a:lnTo>
                    <a:lnTo>
                      <a:pt x="4" y="437"/>
                    </a:lnTo>
                    <a:lnTo>
                      <a:pt x="0" y="385"/>
                    </a:lnTo>
                    <a:lnTo>
                      <a:pt x="4" y="333"/>
                    </a:lnTo>
                    <a:lnTo>
                      <a:pt x="15" y="283"/>
                    </a:lnTo>
                    <a:lnTo>
                      <a:pt x="31" y="236"/>
                    </a:lnTo>
                    <a:lnTo>
                      <a:pt x="53" y="191"/>
                    </a:lnTo>
                    <a:lnTo>
                      <a:pt x="81" y="150"/>
                    </a:lnTo>
                    <a:lnTo>
                      <a:pt x="114" y="113"/>
                    </a:lnTo>
                    <a:lnTo>
                      <a:pt x="150" y="81"/>
                    </a:lnTo>
                    <a:lnTo>
                      <a:pt x="191" y="53"/>
                    </a:lnTo>
                    <a:lnTo>
                      <a:pt x="236" y="31"/>
                    </a:lnTo>
                    <a:lnTo>
                      <a:pt x="284" y="14"/>
                    </a:lnTo>
                    <a:lnTo>
                      <a:pt x="333" y="4"/>
                    </a:lnTo>
                    <a:lnTo>
                      <a:pt x="385" y="0"/>
                    </a:lnTo>
                    <a:close/>
                  </a:path>
                </a:pathLst>
              </a:custGeom>
              <a:solidFill>
                <a:srgbClr val="91FFD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3088" name="Freeform 10"/>
              <p:cNvSpPr>
                <a:spLocks/>
              </p:cNvSpPr>
              <p:nvPr/>
            </p:nvSpPr>
            <p:spPr bwMode="auto">
              <a:xfrm>
                <a:off x="149" y="305"/>
                <a:ext cx="250" cy="250"/>
              </a:xfrm>
              <a:custGeom>
                <a:avLst/>
                <a:gdLst>
                  <a:gd name="T0" fmla="*/ 0 w 728"/>
                  <a:gd name="T1" fmla="*/ 0 h 726"/>
                  <a:gd name="T2" fmla="*/ 0 w 728"/>
                  <a:gd name="T3" fmla="*/ 0 h 726"/>
                  <a:gd name="T4" fmla="*/ 0 w 728"/>
                  <a:gd name="T5" fmla="*/ 0 h 726"/>
                  <a:gd name="T6" fmla="*/ 0 w 728"/>
                  <a:gd name="T7" fmla="*/ 0 h 726"/>
                  <a:gd name="T8" fmla="*/ 0 w 728"/>
                  <a:gd name="T9" fmla="*/ 0 h 726"/>
                  <a:gd name="T10" fmla="*/ 0 w 728"/>
                  <a:gd name="T11" fmla="*/ 0 h 726"/>
                  <a:gd name="T12" fmla="*/ 0 w 728"/>
                  <a:gd name="T13" fmla="*/ 0 h 726"/>
                  <a:gd name="T14" fmla="*/ 0 w 728"/>
                  <a:gd name="T15" fmla="*/ 0 h 726"/>
                  <a:gd name="T16" fmla="*/ 0 w 728"/>
                  <a:gd name="T17" fmla="*/ 0 h 726"/>
                  <a:gd name="T18" fmla="*/ 0 w 728"/>
                  <a:gd name="T19" fmla="*/ 0 h 726"/>
                  <a:gd name="T20" fmla="*/ 0 w 728"/>
                  <a:gd name="T21" fmla="*/ 0 h 726"/>
                  <a:gd name="T22" fmla="*/ 0 w 728"/>
                  <a:gd name="T23" fmla="*/ 0 h 726"/>
                  <a:gd name="T24" fmla="*/ 0 w 728"/>
                  <a:gd name="T25" fmla="*/ 0 h 726"/>
                  <a:gd name="T26" fmla="*/ 0 w 728"/>
                  <a:gd name="T27" fmla="*/ 0 h 726"/>
                  <a:gd name="T28" fmla="*/ 0 w 728"/>
                  <a:gd name="T29" fmla="*/ 0 h 726"/>
                  <a:gd name="T30" fmla="*/ 0 w 728"/>
                  <a:gd name="T31" fmla="*/ 0 h 726"/>
                  <a:gd name="T32" fmla="*/ 0 w 728"/>
                  <a:gd name="T33" fmla="*/ 0 h 726"/>
                  <a:gd name="T34" fmla="*/ 0 w 728"/>
                  <a:gd name="T35" fmla="*/ 0 h 726"/>
                  <a:gd name="T36" fmla="*/ 0 w 728"/>
                  <a:gd name="T37" fmla="*/ 0 h 726"/>
                  <a:gd name="T38" fmla="*/ 0 w 728"/>
                  <a:gd name="T39" fmla="*/ 0 h 726"/>
                  <a:gd name="T40" fmla="*/ 0 w 728"/>
                  <a:gd name="T41" fmla="*/ 0 h 726"/>
                  <a:gd name="T42" fmla="*/ 0 w 728"/>
                  <a:gd name="T43" fmla="*/ 0 h 726"/>
                  <a:gd name="T44" fmla="*/ 0 w 728"/>
                  <a:gd name="T45" fmla="*/ 0 h 726"/>
                  <a:gd name="T46" fmla="*/ 0 w 728"/>
                  <a:gd name="T47" fmla="*/ 0 h 726"/>
                  <a:gd name="T48" fmla="*/ 0 w 728"/>
                  <a:gd name="T49" fmla="*/ 0 h 726"/>
                  <a:gd name="T50" fmla="*/ 0 w 728"/>
                  <a:gd name="T51" fmla="*/ 0 h 726"/>
                  <a:gd name="T52" fmla="*/ 0 w 728"/>
                  <a:gd name="T53" fmla="*/ 0 h 726"/>
                  <a:gd name="T54" fmla="*/ 0 w 728"/>
                  <a:gd name="T55" fmla="*/ 0 h 726"/>
                  <a:gd name="T56" fmla="*/ 0 w 728"/>
                  <a:gd name="T57" fmla="*/ 0 h 726"/>
                  <a:gd name="T58" fmla="*/ 0 w 728"/>
                  <a:gd name="T59" fmla="*/ 0 h 726"/>
                  <a:gd name="T60" fmla="*/ 0 w 728"/>
                  <a:gd name="T61" fmla="*/ 0 h 726"/>
                  <a:gd name="T62" fmla="*/ 0 w 728"/>
                  <a:gd name="T63" fmla="*/ 0 h 726"/>
                  <a:gd name="T64" fmla="*/ 0 w 728"/>
                  <a:gd name="T65" fmla="*/ 0 h 726"/>
                  <a:gd name="T66" fmla="*/ 0 w 728"/>
                  <a:gd name="T67" fmla="*/ 0 h 726"/>
                  <a:gd name="T68" fmla="*/ 0 w 728"/>
                  <a:gd name="T69" fmla="*/ 0 h 726"/>
                  <a:gd name="T70" fmla="*/ 0 w 728"/>
                  <a:gd name="T71" fmla="*/ 0 h 726"/>
                  <a:gd name="T72" fmla="*/ 0 w 728"/>
                  <a:gd name="T73" fmla="*/ 0 h 726"/>
                  <a:gd name="T74" fmla="*/ 0 w 728"/>
                  <a:gd name="T75" fmla="*/ 0 h 726"/>
                  <a:gd name="T76" fmla="*/ 0 w 728"/>
                  <a:gd name="T77" fmla="*/ 0 h 726"/>
                  <a:gd name="T78" fmla="*/ 0 w 728"/>
                  <a:gd name="T79" fmla="*/ 0 h 726"/>
                  <a:gd name="T80" fmla="*/ 0 w 728"/>
                  <a:gd name="T81" fmla="*/ 0 h 726"/>
                  <a:gd name="T82" fmla="*/ 0 w 728"/>
                  <a:gd name="T83" fmla="*/ 0 h 726"/>
                  <a:gd name="T84" fmla="*/ 0 w 728"/>
                  <a:gd name="T85" fmla="*/ 0 h 726"/>
                  <a:gd name="T86" fmla="*/ 0 w 728"/>
                  <a:gd name="T87" fmla="*/ 0 h 726"/>
                  <a:gd name="T88" fmla="*/ 0 w 728"/>
                  <a:gd name="T89" fmla="*/ 0 h 726"/>
                  <a:gd name="T90" fmla="*/ 0 w 728"/>
                  <a:gd name="T91" fmla="*/ 0 h 726"/>
                  <a:gd name="T92" fmla="*/ 0 w 728"/>
                  <a:gd name="T93" fmla="*/ 0 h 726"/>
                  <a:gd name="T94" fmla="*/ 0 w 728"/>
                  <a:gd name="T95" fmla="*/ 0 h 726"/>
                  <a:gd name="T96" fmla="*/ 0 w 728"/>
                  <a:gd name="T97" fmla="*/ 0 h 726"/>
                  <a:gd name="T98" fmla="*/ 0 w 728"/>
                  <a:gd name="T99" fmla="*/ 0 h 72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728"/>
                  <a:gd name="T151" fmla="*/ 0 h 726"/>
                  <a:gd name="T152" fmla="*/ 728 w 728"/>
                  <a:gd name="T153" fmla="*/ 726 h 72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728" h="726">
                    <a:moveTo>
                      <a:pt x="364" y="0"/>
                    </a:moveTo>
                    <a:lnTo>
                      <a:pt x="414" y="4"/>
                    </a:lnTo>
                    <a:lnTo>
                      <a:pt x="461" y="13"/>
                    </a:lnTo>
                    <a:lnTo>
                      <a:pt x="506" y="29"/>
                    </a:lnTo>
                    <a:lnTo>
                      <a:pt x="548" y="50"/>
                    </a:lnTo>
                    <a:lnTo>
                      <a:pt x="586" y="76"/>
                    </a:lnTo>
                    <a:lnTo>
                      <a:pt x="622" y="107"/>
                    </a:lnTo>
                    <a:lnTo>
                      <a:pt x="653" y="142"/>
                    </a:lnTo>
                    <a:lnTo>
                      <a:pt x="679" y="180"/>
                    </a:lnTo>
                    <a:lnTo>
                      <a:pt x="700" y="223"/>
                    </a:lnTo>
                    <a:lnTo>
                      <a:pt x="716" y="268"/>
                    </a:lnTo>
                    <a:lnTo>
                      <a:pt x="725" y="315"/>
                    </a:lnTo>
                    <a:lnTo>
                      <a:pt x="728" y="364"/>
                    </a:lnTo>
                    <a:lnTo>
                      <a:pt x="725" y="414"/>
                    </a:lnTo>
                    <a:lnTo>
                      <a:pt x="716" y="461"/>
                    </a:lnTo>
                    <a:lnTo>
                      <a:pt x="700" y="506"/>
                    </a:lnTo>
                    <a:lnTo>
                      <a:pt x="679" y="547"/>
                    </a:lnTo>
                    <a:lnTo>
                      <a:pt x="653" y="585"/>
                    </a:lnTo>
                    <a:lnTo>
                      <a:pt x="622" y="620"/>
                    </a:lnTo>
                    <a:lnTo>
                      <a:pt x="586" y="651"/>
                    </a:lnTo>
                    <a:lnTo>
                      <a:pt x="548" y="677"/>
                    </a:lnTo>
                    <a:lnTo>
                      <a:pt x="506" y="697"/>
                    </a:lnTo>
                    <a:lnTo>
                      <a:pt x="461" y="713"/>
                    </a:lnTo>
                    <a:lnTo>
                      <a:pt x="414" y="722"/>
                    </a:lnTo>
                    <a:lnTo>
                      <a:pt x="364" y="726"/>
                    </a:lnTo>
                    <a:lnTo>
                      <a:pt x="315" y="722"/>
                    </a:lnTo>
                    <a:lnTo>
                      <a:pt x="267" y="713"/>
                    </a:lnTo>
                    <a:lnTo>
                      <a:pt x="222" y="697"/>
                    </a:lnTo>
                    <a:lnTo>
                      <a:pt x="181" y="677"/>
                    </a:lnTo>
                    <a:lnTo>
                      <a:pt x="142" y="651"/>
                    </a:lnTo>
                    <a:lnTo>
                      <a:pt x="107" y="620"/>
                    </a:lnTo>
                    <a:lnTo>
                      <a:pt x="76" y="585"/>
                    </a:lnTo>
                    <a:lnTo>
                      <a:pt x="50" y="547"/>
                    </a:lnTo>
                    <a:lnTo>
                      <a:pt x="29" y="505"/>
                    </a:lnTo>
                    <a:lnTo>
                      <a:pt x="13" y="461"/>
                    </a:lnTo>
                    <a:lnTo>
                      <a:pt x="4" y="414"/>
                    </a:lnTo>
                    <a:lnTo>
                      <a:pt x="0" y="364"/>
                    </a:lnTo>
                    <a:lnTo>
                      <a:pt x="4" y="315"/>
                    </a:lnTo>
                    <a:lnTo>
                      <a:pt x="13" y="268"/>
                    </a:lnTo>
                    <a:lnTo>
                      <a:pt x="29" y="223"/>
                    </a:lnTo>
                    <a:lnTo>
                      <a:pt x="50" y="180"/>
                    </a:lnTo>
                    <a:lnTo>
                      <a:pt x="76" y="142"/>
                    </a:lnTo>
                    <a:lnTo>
                      <a:pt x="107" y="107"/>
                    </a:lnTo>
                    <a:lnTo>
                      <a:pt x="142" y="76"/>
                    </a:lnTo>
                    <a:lnTo>
                      <a:pt x="181" y="50"/>
                    </a:lnTo>
                    <a:lnTo>
                      <a:pt x="222" y="29"/>
                    </a:lnTo>
                    <a:lnTo>
                      <a:pt x="267" y="13"/>
                    </a:lnTo>
                    <a:lnTo>
                      <a:pt x="315" y="4"/>
                    </a:lnTo>
                    <a:lnTo>
                      <a:pt x="364" y="0"/>
                    </a:lnTo>
                    <a:close/>
                  </a:path>
                </a:pathLst>
              </a:custGeom>
              <a:solidFill>
                <a:srgbClr val="99FFD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3089" name="Freeform 11"/>
              <p:cNvSpPr>
                <a:spLocks/>
              </p:cNvSpPr>
              <p:nvPr/>
            </p:nvSpPr>
            <p:spPr bwMode="auto">
              <a:xfrm>
                <a:off x="157" y="309"/>
                <a:ext cx="235" cy="236"/>
              </a:xfrm>
              <a:custGeom>
                <a:avLst/>
                <a:gdLst>
                  <a:gd name="T0" fmla="*/ 0 w 690"/>
                  <a:gd name="T1" fmla="*/ 0 h 688"/>
                  <a:gd name="T2" fmla="*/ 0 w 690"/>
                  <a:gd name="T3" fmla="*/ 0 h 688"/>
                  <a:gd name="T4" fmla="*/ 0 w 690"/>
                  <a:gd name="T5" fmla="*/ 0 h 688"/>
                  <a:gd name="T6" fmla="*/ 0 w 690"/>
                  <a:gd name="T7" fmla="*/ 0 h 688"/>
                  <a:gd name="T8" fmla="*/ 0 w 690"/>
                  <a:gd name="T9" fmla="*/ 0 h 688"/>
                  <a:gd name="T10" fmla="*/ 0 w 690"/>
                  <a:gd name="T11" fmla="*/ 0 h 688"/>
                  <a:gd name="T12" fmla="*/ 0 w 690"/>
                  <a:gd name="T13" fmla="*/ 0 h 688"/>
                  <a:gd name="T14" fmla="*/ 0 w 690"/>
                  <a:gd name="T15" fmla="*/ 0 h 688"/>
                  <a:gd name="T16" fmla="*/ 0 w 690"/>
                  <a:gd name="T17" fmla="*/ 0 h 688"/>
                  <a:gd name="T18" fmla="*/ 0 w 690"/>
                  <a:gd name="T19" fmla="*/ 0 h 688"/>
                  <a:gd name="T20" fmla="*/ 0 w 690"/>
                  <a:gd name="T21" fmla="*/ 0 h 688"/>
                  <a:gd name="T22" fmla="*/ 0 w 690"/>
                  <a:gd name="T23" fmla="*/ 0 h 688"/>
                  <a:gd name="T24" fmla="*/ 0 w 690"/>
                  <a:gd name="T25" fmla="*/ 0 h 688"/>
                  <a:gd name="T26" fmla="*/ 0 w 690"/>
                  <a:gd name="T27" fmla="*/ 0 h 688"/>
                  <a:gd name="T28" fmla="*/ 0 w 690"/>
                  <a:gd name="T29" fmla="*/ 0 h 688"/>
                  <a:gd name="T30" fmla="*/ 0 w 690"/>
                  <a:gd name="T31" fmla="*/ 0 h 688"/>
                  <a:gd name="T32" fmla="*/ 0 w 690"/>
                  <a:gd name="T33" fmla="*/ 0 h 688"/>
                  <a:gd name="T34" fmla="*/ 0 w 690"/>
                  <a:gd name="T35" fmla="*/ 0 h 688"/>
                  <a:gd name="T36" fmla="*/ 0 w 690"/>
                  <a:gd name="T37" fmla="*/ 0 h 688"/>
                  <a:gd name="T38" fmla="*/ 0 w 690"/>
                  <a:gd name="T39" fmla="*/ 0 h 688"/>
                  <a:gd name="T40" fmla="*/ 0 w 690"/>
                  <a:gd name="T41" fmla="*/ 0 h 688"/>
                  <a:gd name="T42" fmla="*/ 0 w 690"/>
                  <a:gd name="T43" fmla="*/ 0 h 688"/>
                  <a:gd name="T44" fmla="*/ 0 w 690"/>
                  <a:gd name="T45" fmla="*/ 0 h 688"/>
                  <a:gd name="T46" fmla="*/ 0 w 690"/>
                  <a:gd name="T47" fmla="*/ 0 h 688"/>
                  <a:gd name="T48" fmla="*/ 0 w 690"/>
                  <a:gd name="T49" fmla="*/ 0 h 688"/>
                  <a:gd name="T50" fmla="*/ 0 w 690"/>
                  <a:gd name="T51" fmla="*/ 0 h 688"/>
                  <a:gd name="T52" fmla="*/ 0 w 690"/>
                  <a:gd name="T53" fmla="*/ 0 h 688"/>
                  <a:gd name="T54" fmla="*/ 0 w 690"/>
                  <a:gd name="T55" fmla="*/ 0 h 688"/>
                  <a:gd name="T56" fmla="*/ 0 w 690"/>
                  <a:gd name="T57" fmla="*/ 0 h 688"/>
                  <a:gd name="T58" fmla="*/ 0 w 690"/>
                  <a:gd name="T59" fmla="*/ 0 h 688"/>
                  <a:gd name="T60" fmla="*/ 0 w 690"/>
                  <a:gd name="T61" fmla="*/ 0 h 688"/>
                  <a:gd name="T62" fmla="*/ 0 w 690"/>
                  <a:gd name="T63" fmla="*/ 0 h 688"/>
                  <a:gd name="T64" fmla="*/ 0 w 690"/>
                  <a:gd name="T65" fmla="*/ 0 h 688"/>
                  <a:gd name="T66" fmla="*/ 0 w 690"/>
                  <a:gd name="T67" fmla="*/ 0 h 688"/>
                  <a:gd name="T68" fmla="*/ 0 w 690"/>
                  <a:gd name="T69" fmla="*/ 0 h 688"/>
                  <a:gd name="T70" fmla="*/ 0 w 690"/>
                  <a:gd name="T71" fmla="*/ 0 h 688"/>
                  <a:gd name="T72" fmla="*/ 0 w 690"/>
                  <a:gd name="T73" fmla="*/ 0 h 688"/>
                  <a:gd name="T74" fmla="*/ 0 w 690"/>
                  <a:gd name="T75" fmla="*/ 0 h 688"/>
                  <a:gd name="T76" fmla="*/ 0 w 690"/>
                  <a:gd name="T77" fmla="*/ 0 h 688"/>
                  <a:gd name="T78" fmla="*/ 0 w 690"/>
                  <a:gd name="T79" fmla="*/ 0 h 688"/>
                  <a:gd name="T80" fmla="*/ 0 w 690"/>
                  <a:gd name="T81" fmla="*/ 0 h 688"/>
                  <a:gd name="T82" fmla="*/ 0 w 690"/>
                  <a:gd name="T83" fmla="*/ 0 h 688"/>
                  <a:gd name="T84" fmla="*/ 0 w 690"/>
                  <a:gd name="T85" fmla="*/ 0 h 688"/>
                  <a:gd name="T86" fmla="*/ 0 w 690"/>
                  <a:gd name="T87" fmla="*/ 0 h 688"/>
                  <a:gd name="T88" fmla="*/ 0 w 690"/>
                  <a:gd name="T89" fmla="*/ 0 h 688"/>
                  <a:gd name="T90" fmla="*/ 0 w 690"/>
                  <a:gd name="T91" fmla="*/ 0 h 688"/>
                  <a:gd name="T92" fmla="*/ 0 w 690"/>
                  <a:gd name="T93" fmla="*/ 0 h 688"/>
                  <a:gd name="T94" fmla="*/ 0 w 690"/>
                  <a:gd name="T95" fmla="*/ 0 h 688"/>
                  <a:gd name="T96" fmla="*/ 0 w 690"/>
                  <a:gd name="T97" fmla="*/ 0 h 688"/>
                  <a:gd name="T98" fmla="*/ 0 w 690"/>
                  <a:gd name="T99" fmla="*/ 0 h 68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90"/>
                  <a:gd name="T151" fmla="*/ 0 h 688"/>
                  <a:gd name="T152" fmla="*/ 690 w 690"/>
                  <a:gd name="T153" fmla="*/ 688 h 68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90" h="688">
                    <a:moveTo>
                      <a:pt x="345" y="0"/>
                    </a:moveTo>
                    <a:lnTo>
                      <a:pt x="392" y="3"/>
                    </a:lnTo>
                    <a:lnTo>
                      <a:pt x="437" y="13"/>
                    </a:lnTo>
                    <a:lnTo>
                      <a:pt x="479" y="27"/>
                    </a:lnTo>
                    <a:lnTo>
                      <a:pt x="519" y="47"/>
                    </a:lnTo>
                    <a:lnTo>
                      <a:pt x="556" y="72"/>
                    </a:lnTo>
                    <a:lnTo>
                      <a:pt x="589" y="101"/>
                    </a:lnTo>
                    <a:lnTo>
                      <a:pt x="618" y="134"/>
                    </a:lnTo>
                    <a:lnTo>
                      <a:pt x="643" y="171"/>
                    </a:lnTo>
                    <a:lnTo>
                      <a:pt x="663" y="211"/>
                    </a:lnTo>
                    <a:lnTo>
                      <a:pt x="678" y="253"/>
                    </a:lnTo>
                    <a:lnTo>
                      <a:pt x="687" y="298"/>
                    </a:lnTo>
                    <a:lnTo>
                      <a:pt x="690" y="344"/>
                    </a:lnTo>
                    <a:lnTo>
                      <a:pt x="687" y="391"/>
                    </a:lnTo>
                    <a:lnTo>
                      <a:pt x="678" y="436"/>
                    </a:lnTo>
                    <a:lnTo>
                      <a:pt x="663" y="479"/>
                    </a:lnTo>
                    <a:lnTo>
                      <a:pt x="643" y="518"/>
                    </a:lnTo>
                    <a:lnTo>
                      <a:pt x="618" y="555"/>
                    </a:lnTo>
                    <a:lnTo>
                      <a:pt x="589" y="588"/>
                    </a:lnTo>
                    <a:lnTo>
                      <a:pt x="556" y="617"/>
                    </a:lnTo>
                    <a:lnTo>
                      <a:pt x="519" y="642"/>
                    </a:lnTo>
                    <a:lnTo>
                      <a:pt x="479" y="661"/>
                    </a:lnTo>
                    <a:lnTo>
                      <a:pt x="437" y="676"/>
                    </a:lnTo>
                    <a:lnTo>
                      <a:pt x="392" y="685"/>
                    </a:lnTo>
                    <a:lnTo>
                      <a:pt x="345" y="688"/>
                    </a:lnTo>
                    <a:lnTo>
                      <a:pt x="298" y="685"/>
                    </a:lnTo>
                    <a:lnTo>
                      <a:pt x="253" y="676"/>
                    </a:lnTo>
                    <a:lnTo>
                      <a:pt x="211" y="661"/>
                    </a:lnTo>
                    <a:lnTo>
                      <a:pt x="171" y="642"/>
                    </a:lnTo>
                    <a:lnTo>
                      <a:pt x="135" y="617"/>
                    </a:lnTo>
                    <a:lnTo>
                      <a:pt x="101" y="588"/>
                    </a:lnTo>
                    <a:lnTo>
                      <a:pt x="72" y="555"/>
                    </a:lnTo>
                    <a:lnTo>
                      <a:pt x="47" y="518"/>
                    </a:lnTo>
                    <a:lnTo>
                      <a:pt x="27" y="479"/>
                    </a:lnTo>
                    <a:lnTo>
                      <a:pt x="13" y="436"/>
                    </a:lnTo>
                    <a:lnTo>
                      <a:pt x="3" y="391"/>
                    </a:lnTo>
                    <a:lnTo>
                      <a:pt x="0" y="344"/>
                    </a:lnTo>
                    <a:lnTo>
                      <a:pt x="3" y="298"/>
                    </a:lnTo>
                    <a:lnTo>
                      <a:pt x="13" y="253"/>
                    </a:lnTo>
                    <a:lnTo>
                      <a:pt x="27" y="211"/>
                    </a:lnTo>
                    <a:lnTo>
                      <a:pt x="47" y="171"/>
                    </a:lnTo>
                    <a:lnTo>
                      <a:pt x="72" y="134"/>
                    </a:lnTo>
                    <a:lnTo>
                      <a:pt x="101" y="101"/>
                    </a:lnTo>
                    <a:lnTo>
                      <a:pt x="135" y="72"/>
                    </a:lnTo>
                    <a:lnTo>
                      <a:pt x="171" y="47"/>
                    </a:lnTo>
                    <a:lnTo>
                      <a:pt x="211" y="27"/>
                    </a:lnTo>
                    <a:lnTo>
                      <a:pt x="253" y="13"/>
                    </a:lnTo>
                    <a:lnTo>
                      <a:pt x="298" y="3"/>
                    </a:lnTo>
                    <a:lnTo>
                      <a:pt x="345" y="0"/>
                    </a:lnTo>
                    <a:close/>
                  </a:path>
                </a:pathLst>
              </a:custGeom>
              <a:solidFill>
                <a:srgbClr val="9EFF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3090" name="Freeform 12"/>
              <p:cNvSpPr>
                <a:spLocks/>
              </p:cNvSpPr>
              <p:nvPr/>
            </p:nvSpPr>
            <p:spPr bwMode="auto">
              <a:xfrm>
                <a:off x="163" y="311"/>
                <a:ext cx="223" cy="225"/>
              </a:xfrm>
              <a:custGeom>
                <a:avLst/>
                <a:gdLst>
                  <a:gd name="T0" fmla="*/ 0 w 651"/>
                  <a:gd name="T1" fmla="*/ 0 h 650"/>
                  <a:gd name="T2" fmla="*/ 0 w 651"/>
                  <a:gd name="T3" fmla="*/ 0 h 650"/>
                  <a:gd name="T4" fmla="*/ 0 w 651"/>
                  <a:gd name="T5" fmla="*/ 0 h 650"/>
                  <a:gd name="T6" fmla="*/ 0 w 651"/>
                  <a:gd name="T7" fmla="*/ 0 h 650"/>
                  <a:gd name="T8" fmla="*/ 0 w 651"/>
                  <a:gd name="T9" fmla="*/ 0 h 650"/>
                  <a:gd name="T10" fmla="*/ 0 w 651"/>
                  <a:gd name="T11" fmla="*/ 0 h 650"/>
                  <a:gd name="T12" fmla="*/ 0 w 651"/>
                  <a:gd name="T13" fmla="*/ 0 h 650"/>
                  <a:gd name="T14" fmla="*/ 0 w 651"/>
                  <a:gd name="T15" fmla="*/ 0 h 650"/>
                  <a:gd name="T16" fmla="*/ 0 w 651"/>
                  <a:gd name="T17" fmla="*/ 0 h 650"/>
                  <a:gd name="T18" fmla="*/ 0 w 651"/>
                  <a:gd name="T19" fmla="*/ 0 h 650"/>
                  <a:gd name="T20" fmla="*/ 0 w 651"/>
                  <a:gd name="T21" fmla="*/ 0 h 650"/>
                  <a:gd name="T22" fmla="*/ 0 w 651"/>
                  <a:gd name="T23" fmla="*/ 0 h 650"/>
                  <a:gd name="T24" fmla="*/ 0 w 651"/>
                  <a:gd name="T25" fmla="*/ 0 h 650"/>
                  <a:gd name="T26" fmla="*/ 0 w 651"/>
                  <a:gd name="T27" fmla="*/ 0 h 650"/>
                  <a:gd name="T28" fmla="*/ 0 w 651"/>
                  <a:gd name="T29" fmla="*/ 0 h 650"/>
                  <a:gd name="T30" fmla="*/ 0 w 651"/>
                  <a:gd name="T31" fmla="*/ 0 h 650"/>
                  <a:gd name="T32" fmla="*/ 0 w 651"/>
                  <a:gd name="T33" fmla="*/ 0 h 650"/>
                  <a:gd name="T34" fmla="*/ 0 w 651"/>
                  <a:gd name="T35" fmla="*/ 0 h 650"/>
                  <a:gd name="T36" fmla="*/ 0 w 651"/>
                  <a:gd name="T37" fmla="*/ 0 h 650"/>
                  <a:gd name="T38" fmla="*/ 0 w 651"/>
                  <a:gd name="T39" fmla="*/ 0 h 650"/>
                  <a:gd name="T40" fmla="*/ 0 w 651"/>
                  <a:gd name="T41" fmla="*/ 0 h 650"/>
                  <a:gd name="T42" fmla="*/ 0 w 651"/>
                  <a:gd name="T43" fmla="*/ 0 h 650"/>
                  <a:gd name="T44" fmla="*/ 0 w 651"/>
                  <a:gd name="T45" fmla="*/ 0 h 650"/>
                  <a:gd name="T46" fmla="*/ 0 w 651"/>
                  <a:gd name="T47" fmla="*/ 0 h 650"/>
                  <a:gd name="T48" fmla="*/ 0 w 651"/>
                  <a:gd name="T49" fmla="*/ 0 h 650"/>
                  <a:gd name="T50" fmla="*/ 0 w 651"/>
                  <a:gd name="T51" fmla="*/ 0 h 650"/>
                  <a:gd name="T52" fmla="*/ 0 w 651"/>
                  <a:gd name="T53" fmla="*/ 0 h 650"/>
                  <a:gd name="T54" fmla="*/ 0 w 651"/>
                  <a:gd name="T55" fmla="*/ 0 h 650"/>
                  <a:gd name="T56" fmla="*/ 0 w 651"/>
                  <a:gd name="T57" fmla="*/ 0 h 650"/>
                  <a:gd name="T58" fmla="*/ 0 w 651"/>
                  <a:gd name="T59" fmla="*/ 0 h 650"/>
                  <a:gd name="T60" fmla="*/ 0 w 651"/>
                  <a:gd name="T61" fmla="*/ 0 h 650"/>
                  <a:gd name="T62" fmla="*/ 0 w 651"/>
                  <a:gd name="T63" fmla="*/ 0 h 650"/>
                  <a:gd name="T64" fmla="*/ 0 w 651"/>
                  <a:gd name="T65" fmla="*/ 0 h 650"/>
                  <a:gd name="T66" fmla="*/ 0 w 651"/>
                  <a:gd name="T67" fmla="*/ 0 h 650"/>
                  <a:gd name="T68" fmla="*/ 0 w 651"/>
                  <a:gd name="T69" fmla="*/ 0 h 650"/>
                  <a:gd name="T70" fmla="*/ 0 w 651"/>
                  <a:gd name="T71" fmla="*/ 0 h 650"/>
                  <a:gd name="T72" fmla="*/ 0 w 651"/>
                  <a:gd name="T73" fmla="*/ 0 h 650"/>
                  <a:gd name="T74" fmla="*/ 0 w 651"/>
                  <a:gd name="T75" fmla="*/ 0 h 650"/>
                  <a:gd name="T76" fmla="*/ 0 w 651"/>
                  <a:gd name="T77" fmla="*/ 0 h 650"/>
                  <a:gd name="T78" fmla="*/ 0 w 651"/>
                  <a:gd name="T79" fmla="*/ 0 h 650"/>
                  <a:gd name="T80" fmla="*/ 0 w 651"/>
                  <a:gd name="T81" fmla="*/ 0 h 650"/>
                  <a:gd name="T82" fmla="*/ 0 w 651"/>
                  <a:gd name="T83" fmla="*/ 0 h 650"/>
                  <a:gd name="T84" fmla="*/ 0 w 651"/>
                  <a:gd name="T85" fmla="*/ 0 h 650"/>
                  <a:gd name="T86" fmla="*/ 0 w 651"/>
                  <a:gd name="T87" fmla="*/ 0 h 650"/>
                  <a:gd name="T88" fmla="*/ 0 w 651"/>
                  <a:gd name="T89" fmla="*/ 0 h 650"/>
                  <a:gd name="T90" fmla="*/ 0 w 651"/>
                  <a:gd name="T91" fmla="*/ 0 h 650"/>
                  <a:gd name="T92" fmla="*/ 0 w 651"/>
                  <a:gd name="T93" fmla="*/ 0 h 650"/>
                  <a:gd name="T94" fmla="*/ 0 w 651"/>
                  <a:gd name="T95" fmla="*/ 0 h 650"/>
                  <a:gd name="T96" fmla="*/ 0 w 651"/>
                  <a:gd name="T97" fmla="*/ 0 h 650"/>
                  <a:gd name="T98" fmla="*/ 0 w 651"/>
                  <a:gd name="T99" fmla="*/ 0 h 65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51"/>
                  <a:gd name="T151" fmla="*/ 0 h 650"/>
                  <a:gd name="T152" fmla="*/ 651 w 651"/>
                  <a:gd name="T153" fmla="*/ 650 h 65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51" h="650">
                    <a:moveTo>
                      <a:pt x="325" y="0"/>
                    </a:moveTo>
                    <a:lnTo>
                      <a:pt x="370" y="4"/>
                    </a:lnTo>
                    <a:lnTo>
                      <a:pt x="411" y="12"/>
                    </a:lnTo>
                    <a:lnTo>
                      <a:pt x="452" y="26"/>
                    </a:lnTo>
                    <a:lnTo>
                      <a:pt x="489" y="45"/>
                    </a:lnTo>
                    <a:lnTo>
                      <a:pt x="524" y="69"/>
                    </a:lnTo>
                    <a:lnTo>
                      <a:pt x="555" y="96"/>
                    </a:lnTo>
                    <a:lnTo>
                      <a:pt x="583" y="128"/>
                    </a:lnTo>
                    <a:lnTo>
                      <a:pt x="607" y="162"/>
                    </a:lnTo>
                    <a:lnTo>
                      <a:pt x="626" y="199"/>
                    </a:lnTo>
                    <a:lnTo>
                      <a:pt x="639" y="239"/>
                    </a:lnTo>
                    <a:lnTo>
                      <a:pt x="648" y="282"/>
                    </a:lnTo>
                    <a:lnTo>
                      <a:pt x="651" y="325"/>
                    </a:lnTo>
                    <a:lnTo>
                      <a:pt x="648" y="369"/>
                    </a:lnTo>
                    <a:lnTo>
                      <a:pt x="639" y="411"/>
                    </a:lnTo>
                    <a:lnTo>
                      <a:pt x="626" y="451"/>
                    </a:lnTo>
                    <a:lnTo>
                      <a:pt x="607" y="488"/>
                    </a:lnTo>
                    <a:lnTo>
                      <a:pt x="583" y="523"/>
                    </a:lnTo>
                    <a:lnTo>
                      <a:pt x="555" y="554"/>
                    </a:lnTo>
                    <a:lnTo>
                      <a:pt x="524" y="582"/>
                    </a:lnTo>
                    <a:lnTo>
                      <a:pt x="489" y="606"/>
                    </a:lnTo>
                    <a:lnTo>
                      <a:pt x="452" y="625"/>
                    </a:lnTo>
                    <a:lnTo>
                      <a:pt x="411" y="638"/>
                    </a:lnTo>
                    <a:lnTo>
                      <a:pt x="370" y="647"/>
                    </a:lnTo>
                    <a:lnTo>
                      <a:pt x="325" y="650"/>
                    </a:lnTo>
                    <a:lnTo>
                      <a:pt x="282" y="647"/>
                    </a:lnTo>
                    <a:lnTo>
                      <a:pt x="240" y="638"/>
                    </a:lnTo>
                    <a:lnTo>
                      <a:pt x="200" y="625"/>
                    </a:lnTo>
                    <a:lnTo>
                      <a:pt x="162" y="606"/>
                    </a:lnTo>
                    <a:lnTo>
                      <a:pt x="127" y="582"/>
                    </a:lnTo>
                    <a:lnTo>
                      <a:pt x="96" y="554"/>
                    </a:lnTo>
                    <a:lnTo>
                      <a:pt x="68" y="523"/>
                    </a:lnTo>
                    <a:lnTo>
                      <a:pt x="45" y="488"/>
                    </a:lnTo>
                    <a:lnTo>
                      <a:pt x="25" y="451"/>
                    </a:lnTo>
                    <a:lnTo>
                      <a:pt x="12" y="411"/>
                    </a:lnTo>
                    <a:lnTo>
                      <a:pt x="3" y="369"/>
                    </a:lnTo>
                    <a:lnTo>
                      <a:pt x="0" y="325"/>
                    </a:lnTo>
                    <a:lnTo>
                      <a:pt x="3" y="282"/>
                    </a:lnTo>
                    <a:lnTo>
                      <a:pt x="12" y="239"/>
                    </a:lnTo>
                    <a:lnTo>
                      <a:pt x="25" y="199"/>
                    </a:lnTo>
                    <a:lnTo>
                      <a:pt x="45" y="162"/>
                    </a:lnTo>
                    <a:lnTo>
                      <a:pt x="68" y="128"/>
                    </a:lnTo>
                    <a:lnTo>
                      <a:pt x="96" y="96"/>
                    </a:lnTo>
                    <a:lnTo>
                      <a:pt x="127" y="69"/>
                    </a:lnTo>
                    <a:lnTo>
                      <a:pt x="162" y="45"/>
                    </a:lnTo>
                    <a:lnTo>
                      <a:pt x="200" y="26"/>
                    </a:lnTo>
                    <a:lnTo>
                      <a:pt x="240" y="12"/>
                    </a:lnTo>
                    <a:lnTo>
                      <a:pt x="282" y="4"/>
                    </a:lnTo>
                    <a:lnTo>
                      <a:pt x="325" y="0"/>
                    </a:lnTo>
                    <a:close/>
                  </a:path>
                </a:pathLst>
              </a:custGeom>
              <a:solidFill>
                <a:srgbClr val="A3FFD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3091" name="Freeform 13"/>
              <p:cNvSpPr>
                <a:spLocks/>
              </p:cNvSpPr>
              <p:nvPr/>
            </p:nvSpPr>
            <p:spPr bwMode="auto">
              <a:xfrm>
                <a:off x="172" y="316"/>
                <a:ext cx="210" cy="209"/>
              </a:xfrm>
              <a:custGeom>
                <a:avLst/>
                <a:gdLst>
                  <a:gd name="T0" fmla="*/ 0 w 609"/>
                  <a:gd name="T1" fmla="*/ 0 h 608"/>
                  <a:gd name="T2" fmla="*/ 0 w 609"/>
                  <a:gd name="T3" fmla="*/ 0 h 608"/>
                  <a:gd name="T4" fmla="*/ 0 w 609"/>
                  <a:gd name="T5" fmla="*/ 0 h 608"/>
                  <a:gd name="T6" fmla="*/ 0 w 609"/>
                  <a:gd name="T7" fmla="*/ 0 h 608"/>
                  <a:gd name="T8" fmla="*/ 0 w 609"/>
                  <a:gd name="T9" fmla="*/ 0 h 608"/>
                  <a:gd name="T10" fmla="*/ 0 w 609"/>
                  <a:gd name="T11" fmla="*/ 0 h 608"/>
                  <a:gd name="T12" fmla="*/ 0 w 609"/>
                  <a:gd name="T13" fmla="*/ 0 h 608"/>
                  <a:gd name="T14" fmla="*/ 0 w 609"/>
                  <a:gd name="T15" fmla="*/ 0 h 608"/>
                  <a:gd name="T16" fmla="*/ 0 w 609"/>
                  <a:gd name="T17" fmla="*/ 0 h 608"/>
                  <a:gd name="T18" fmla="*/ 0 w 609"/>
                  <a:gd name="T19" fmla="*/ 0 h 608"/>
                  <a:gd name="T20" fmla="*/ 0 w 609"/>
                  <a:gd name="T21" fmla="*/ 0 h 608"/>
                  <a:gd name="T22" fmla="*/ 0 w 609"/>
                  <a:gd name="T23" fmla="*/ 0 h 608"/>
                  <a:gd name="T24" fmla="*/ 0 w 609"/>
                  <a:gd name="T25" fmla="*/ 0 h 608"/>
                  <a:gd name="T26" fmla="*/ 0 w 609"/>
                  <a:gd name="T27" fmla="*/ 0 h 608"/>
                  <a:gd name="T28" fmla="*/ 0 w 609"/>
                  <a:gd name="T29" fmla="*/ 0 h 608"/>
                  <a:gd name="T30" fmla="*/ 0 w 609"/>
                  <a:gd name="T31" fmla="*/ 0 h 608"/>
                  <a:gd name="T32" fmla="*/ 0 w 609"/>
                  <a:gd name="T33" fmla="*/ 0 h 608"/>
                  <a:gd name="T34" fmla="*/ 0 w 609"/>
                  <a:gd name="T35" fmla="*/ 0 h 608"/>
                  <a:gd name="T36" fmla="*/ 0 w 609"/>
                  <a:gd name="T37" fmla="*/ 0 h 608"/>
                  <a:gd name="T38" fmla="*/ 0 w 609"/>
                  <a:gd name="T39" fmla="*/ 0 h 608"/>
                  <a:gd name="T40" fmla="*/ 0 w 609"/>
                  <a:gd name="T41" fmla="*/ 0 h 608"/>
                  <a:gd name="T42" fmla="*/ 0 w 609"/>
                  <a:gd name="T43" fmla="*/ 0 h 608"/>
                  <a:gd name="T44" fmla="*/ 0 w 609"/>
                  <a:gd name="T45" fmla="*/ 0 h 608"/>
                  <a:gd name="T46" fmla="*/ 0 w 609"/>
                  <a:gd name="T47" fmla="*/ 0 h 608"/>
                  <a:gd name="T48" fmla="*/ 0 w 609"/>
                  <a:gd name="T49" fmla="*/ 0 h 608"/>
                  <a:gd name="T50" fmla="*/ 0 w 609"/>
                  <a:gd name="T51" fmla="*/ 0 h 608"/>
                  <a:gd name="T52" fmla="*/ 0 w 609"/>
                  <a:gd name="T53" fmla="*/ 0 h 608"/>
                  <a:gd name="T54" fmla="*/ 0 w 609"/>
                  <a:gd name="T55" fmla="*/ 0 h 608"/>
                  <a:gd name="T56" fmla="*/ 0 w 609"/>
                  <a:gd name="T57" fmla="*/ 0 h 608"/>
                  <a:gd name="T58" fmla="*/ 0 w 609"/>
                  <a:gd name="T59" fmla="*/ 0 h 608"/>
                  <a:gd name="T60" fmla="*/ 0 w 609"/>
                  <a:gd name="T61" fmla="*/ 0 h 608"/>
                  <a:gd name="T62" fmla="*/ 0 w 609"/>
                  <a:gd name="T63" fmla="*/ 0 h 608"/>
                  <a:gd name="T64" fmla="*/ 0 w 609"/>
                  <a:gd name="T65" fmla="*/ 0 h 608"/>
                  <a:gd name="T66" fmla="*/ 0 w 609"/>
                  <a:gd name="T67" fmla="*/ 0 h 608"/>
                  <a:gd name="T68" fmla="*/ 0 w 609"/>
                  <a:gd name="T69" fmla="*/ 0 h 608"/>
                  <a:gd name="T70" fmla="*/ 0 w 609"/>
                  <a:gd name="T71" fmla="*/ 0 h 608"/>
                  <a:gd name="T72" fmla="*/ 0 w 609"/>
                  <a:gd name="T73" fmla="*/ 0 h 608"/>
                  <a:gd name="T74" fmla="*/ 0 w 609"/>
                  <a:gd name="T75" fmla="*/ 0 h 608"/>
                  <a:gd name="T76" fmla="*/ 0 w 609"/>
                  <a:gd name="T77" fmla="*/ 0 h 608"/>
                  <a:gd name="T78" fmla="*/ 0 w 609"/>
                  <a:gd name="T79" fmla="*/ 0 h 608"/>
                  <a:gd name="T80" fmla="*/ 0 w 609"/>
                  <a:gd name="T81" fmla="*/ 0 h 608"/>
                  <a:gd name="T82" fmla="*/ 0 w 609"/>
                  <a:gd name="T83" fmla="*/ 0 h 608"/>
                  <a:gd name="T84" fmla="*/ 0 w 609"/>
                  <a:gd name="T85" fmla="*/ 0 h 608"/>
                  <a:gd name="T86" fmla="*/ 0 w 609"/>
                  <a:gd name="T87" fmla="*/ 0 h 608"/>
                  <a:gd name="T88" fmla="*/ 0 w 609"/>
                  <a:gd name="T89" fmla="*/ 0 h 608"/>
                  <a:gd name="T90" fmla="*/ 0 w 609"/>
                  <a:gd name="T91" fmla="*/ 0 h 608"/>
                  <a:gd name="T92" fmla="*/ 0 w 609"/>
                  <a:gd name="T93" fmla="*/ 0 h 608"/>
                  <a:gd name="T94" fmla="*/ 0 w 609"/>
                  <a:gd name="T95" fmla="*/ 0 h 608"/>
                  <a:gd name="T96" fmla="*/ 0 w 609"/>
                  <a:gd name="T97" fmla="*/ 0 h 608"/>
                  <a:gd name="T98" fmla="*/ 0 w 609"/>
                  <a:gd name="T99" fmla="*/ 0 h 60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09"/>
                  <a:gd name="T151" fmla="*/ 0 h 608"/>
                  <a:gd name="T152" fmla="*/ 609 w 609"/>
                  <a:gd name="T153" fmla="*/ 608 h 60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09" h="608">
                    <a:moveTo>
                      <a:pt x="304" y="0"/>
                    </a:moveTo>
                    <a:lnTo>
                      <a:pt x="346" y="3"/>
                    </a:lnTo>
                    <a:lnTo>
                      <a:pt x="385" y="11"/>
                    </a:lnTo>
                    <a:lnTo>
                      <a:pt x="423" y="24"/>
                    </a:lnTo>
                    <a:lnTo>
                      <a:pt x="458" y="42"/>
                    </a:lnTo>
                    <a:lnTo>
                      <a:pt x="490" y="64"/>
                    </a:lnTo>
                    <a:lnTo>
                      <a:pt x="520" y="90"/>
                    </a:lnTo>
                    <a:lnTo>
                      <a:pt x="546" y="119"/>
                    </a:lnTo>
                    <a:lnTo>
                      <a:pt x="567" y="151"/>
                    </a:lnTo>
                    <a:lnTo>
                      <a:pt x="585" y="186"/>
                    </a:lnTo>
                    <a:lnTo>
                      <a:pt x="598" y="223"/>
                    </a:lnTo>
                    <a:lnTo>
                      <a:pt x="606" y="263"/>
                    </a:lnTo>
                    <a:lnTo>
                      <a:pt x="609" y="304"/>
                    </a:lnTo>
                    <a:lnTo>
                      <a:pt x="606" y="345"/>
                    </a:lnTo>
                    <a:lnTo>
                      <a:pt x="598" y="385"/>
                    </a:lnTo>
                    <a:lnTo>
                      <a:pt x="585" y="422"/>
                    </a:lnTo>
                    <a:lnTo>
                      <a:pt x="567" y="457"/>
                    </a:lnTo>
                    <a:lnTo>
                      <a:pt x="546" y="489"/>
                    </a:lnTo>
                    <a:lnTo>
                      <a:pt x="520" y="519"/>
                    </a:lnTo>
                    <a:lnTo>
                      <a:pt x="490" y="545"/>
                    </a:lnTo>
                    <a:lnTo>
                      <a:pt x="458" y="566"/>
                    </a:lnTo>
                    <a:lnTo>
                      <a:pt x="423" y="584"/>
                    </a:lnTo>
                    <a:lnTo>
                      <a:pt x="385" y="597"/>
                    </a:lnTo>
                    <a:lnTo>
                      <a:pt x="346" y="605"/>
                    </a:lnTo>
                    <a:lnTo>
                      <a:pt x="304" y="608"/>
                    </a:lnTo>
                    <a:lnTo>
                      <a:pt x="263" y="605"/>
                    </a:lnTo>
                    <a:lnTo>
                      <a:pt x="224" y="597"/>
                    </a:lnTo>
                    <a:lnTo>
                      <a:pt x="186" y="584"/>
                    </a:lnTo>
                    <a:lnTo>
                      <a:pt x="151" y="566"/>
                    </a:lnTo>
                    <a:lnTo>
                      <a:pt x="119" y="545"/>
                    </a:lnTo>
                    <a:lnTo>
                      <a:pt x="90" y="519"/>
                    </a:lnTo>
                    <a:lnTo>
                      <a:pt x="64" y="489"/>
                    </a:lnTo>
                    <a:lnTo>
                      <a:pt x="42" y="457"/>
                    </a:lnTo>
                    <a:lnTo>
                      <a:pt x="24" y="422"/>
                    </a:lnTo>
                    <a:lnTo>
                      <a:pt x="11" y="385"/>
                    </a:lnTo>
                    <a:lnTo>
                      <a:pt x="3" y="345"/>
                    </a:lnTo>
                    <a:lnTo>
                      <a:pt x="0" y="304"/>
                    </a:lnTo>
                    <a:lnTo>
                      <a:pt x="3" y="263"/>
                    </a:lnTo>
                    <a:lnTo>
                      <a:pt x="11" y="223"/>
                    </a:lnTo>
                    <a:lnTo>
                      <a:pt x="24" y="186"/>
                    </a:lnTo>
                    <a:lnTo>
                      <a:pt x="42" y="151"/>
                    </a:lnTo>
                    <a:lnTo>
                      <a:pt x="64" y="119"/>
                    </a:lnTo>
                    <a:lnTo>
                      <a:pt x="90" y="90"/>
                    </a:lnTo>
                    <a:lnTo>
                      <a:pt x="119" y="64"/>
                    </a:lnTo>
                    <a:lnTo>
                      <a:pt x="151" y="42"/>
                    </a:lnTo>
                    <a:lnTo>
                      <a:pt x="186" y="24"/>
                    </a:lnTo>
                    <a:lnTo>
                      <a:pt x="224" y="11"/>
                    </a:lnTo>
                    <a:lnTo>
                      <a:pt x="263" y="3"/>
                    </a:lnTo>
                    <a:lnTo>
                      <a:pt x="304" y="0"/>
                    </a:lnTo>
                    <a:close/>
                  </a:path>
                </a:pathLst>
              </a:custGeom>
              <a:solidFill>
                <a:srgbClr val="ABFFD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3092" name="Freeform 14"/>
              <p:cNvSpPr>
                <a:spLocks/>
              </p:cNvSpPr>
              <p:nvPr/>
            </p:nvSpPr>
            <p:spPr bwMode="auto">
              <a:xfrm>
                <a:off x="180" y="318"/>
                <a:ext cx="196" cy="198"/>
              </a:xfrm>
              <a:custGeom>
                <a:avLst/>
                <a:gdLst>
                  <a:gd name="T0" fmla="*/ 0 w 571"/>
                  <a:gd name="T1" fmla="*/ 0 h 571"/>
                  <a:gd name="T2" fmla="*/ 0 w 571"/>
                  <a:gd name="T3" fmla="*/ 0 h 571"/>
                  <a:gd name="T4" fmla="*/ 0 w 571"/>
                  <a:gd name="T5" fmla="*/ 0 h 571"/>
                  <a:gd name="T6" fmla="*/ 0 w 571"/>
                  <a:gd name="T7" fmla="*/ 0 h 571"/>
                  <a:gd name="T8" fmla="*/ 0 w 571"/>
                  <a:gd name="T9" fmla="*/ 0 h 571"/>
                  <a:gd name="T10" fmla="*/ 0 w 571"/>
                  <a:gd name="T11" fmla="*/ 0 h 571"/>
                  <a:gd name="T12" fmla="*/ 0 w 571"/>
                  <a:gd name="T13" fmla="*/ 0 h 571"/>
                  <a:gd name="T14" fmla="*/ 0 w 571"/>
                  <a:gd name="T15" fmla="*/ 0 h 571"/>
                  <a:gd name="T16" fmla="*/ 0 w 571"/>
                  <a:gd name="T17" fmla="*/ 0 h 571"/>
                  <a:gd name="T18" fmla="*/ 0 w 571"/>
                  <a:gd name="T19" fmla="*/ 0 h 571"/>
                  <a:gd name="T20" fmla="*/ 0 w 571"/>
                  <a:gd name="T21" fmla="*/ 0 h 571"/>
                  <a:gd name="T22" fmla="*/ 0 w 571"/>
                  <a:gd name="T23" fmla="*/ 0 h 571"/>
                  <a:gd name="T24" fmla="*/ 0 w 571"/>
                  <a:gd name="T25" fmla="*/ 0 h 571"/>
                  <a:gd name="T26" fmla="*/ 0 w 571"/>
                  <a:gd name="T27" fmla="*/ 0 h 571"/>
                  <a:gd name="T28" fmla="*/ 0 w 571"/>
                  <a:gd name="T29" fmla="*/ 0 h 571"/>
                  <a:gd name="T30" fmla="*/ 0 w 571"/>
                  <a:gd name="T31" fmla="*/ 0 h 571"/>
                  <a:gd name="T32" fmla="*/ 0 w 571"/>
                  <a:gd name="T33" fmla="*/ 0 h 571"/>
                  <a:gd name="T34" fmla="*/ 0 w 571"/>
                  <a:gd name="T35" fmla="*/ 0 h 571"/>
                  <a:gd name="T36" fmla="*/ 0 w 571"/>
                  <a:gd name="T37" fmla="*/ 0 h 571"/>
                  <a:gd name="T38" fmla="*/ 0 w 571"/>
                  <a:gd name="T39" fmla="*/ 0 h 571"/>
                  <a:gd name="T40" fmla="*/ 0 w 571"/>
                  <a:gd name="T41" fmla="*/ 0 h 571"/>
                  <a:gd name="T42" fmla="*/ 0 w 571"/>
                  <a:gd name="T43" fmla="*/ 0 h 571"/>
                  <a:gd name="T44" fmla="*/ 0 w 571"/>
                  <a:gd name="T45" fmla="*/ 0 h 571"/>
                  <a:gd name="T46" fmla="*/ 0 w 571"/>
                  <a:gd name="T47" fmla="*/ 0 h 571"/>
                  <a:gd name="T48" fmla="*/ 0 w 571"/>
                  <a:gd name="T49" fmla="*/ 0 h 571"/>
                  <a:gd name="T50" fmla="*/ 0 w 571"/>
                  <a:gd name="T51" fmla="*/ 0 h 571"/>
                  <a:gd name="T52" fmla="*/ 0 w 571"/>
                  <a:gd name="T53" fmla="*/ 0 h 571"/>
                  <a:gd name="T54" fmla="*/ 0 w 571"/>
                  <a:gd name="T55" fmla="*/ 0 h 571"/>
                  <a:gd name="T56" fmla="*/ 0 w 571"/>
                  <a:gd name="T57" fmla="*/ 0 h 571"/>
                  <a:gd name="T58" fmla="*/ 0 w 571"/>
                  <a:gd name="T59" fmla="*/ 0 h 571"/>
                  <a:gd name="T60" fmla="*/ 0 w 571"/>
                  <a:gd name="T61" fmla="*/ 0 h 571"/>
                  <a:gd name="T62" fmla="*/ 0 w 571"/>
                  <a:gd name="T63" fmla="*/ 0 h 571"/>
                  <a:gd name="T64" fmla="*/ 0 w 571"/>
                  <a:gd name="T65" fmla="*/ 0 h 571"/>
                  <a:gd name="T66" fmla="*/ 0 w 571"/>
                  <a:gd name="T67" fmla="*/ 0 h 571"/>
                  <a:gd name="T68" fmla="*/ 0 w 571"/>
                  <a:gd name="T69" fmla="*/ 0 h 571"/>
                  <a:gd name="T70" fmla="*/ 0 w 571"/>
                  <a:gd name="T71" fmla="*/ 0 h 571"/>
                  <a:gd name="T72" fmla="*/ 0 w 571"/>
                  <a:gd name="T73" fmla="*/ 0 h 571"/>
                  <a:gd name="T74" fmla="*/ 0 w 571"/>
                  <a:gd name="T75" fmla="*/ 0 h 571"/>
                  <a:gd name="T76" fmla="*/ 0 w 571"/>
                  <a:gd name="T77" fmla="*/ 0 h 571"/>
                  <a:gd name="T78" fmla="*/ 0 w 571"/>
                  <a:gd name="T79" fmla="*/ 0 h 571"/>
                  <a:gd name="T80" fmla="*/ 0 w 571"/>
                  <a:gd name="T81" fmla="*/ 0 h 571"/>
                  <a:gd name="T82" fmla="*/ 0 w 571"/>
                  <a:gd name="T83" fmla="*/ 0 h 571"/>
                  <a:gd name="T84" fmla="*/ 0 w 571"/>
                  <a:gd name="T85" fmla="*/ 0 h 571"/>
                  <a:gd name="T86" fmla="*/ 0 w 571"/>
                  <a:gd name="T87" fmla="*/ 0 h 571"/>
                  <a:gd name="T88" fmla="*/ 0 w 571"/>
                  <a:gd name="T89" fmla="*/ 0 h 571"/>
                  <a:gd name="T90" fmla="*/ 0 w 571"/>
                  <a:gd name="T91" fmla="*/ 0 h 571"/>
                  <a:gd name="T92" fmla="*/ 0 w 571"/>
                  <a:gd name="T93" fmla="*/ 0 h 571"/>
                  <a:gd name="T94" fmla="*/ 0 w 571"/>
                  <a:gd name="T95" fmla="*/ 0 h 571"/>
                  <a:gd name="T96" fmla="*/ 0 w 571"/>
                  <a:gd name="T97" fmla="*/ 0 h 571"/>
                  <a:gd name="T98" fmla="*/ 0 w 571"/>
                  <a:gd name="T99" fmla="*/ 0 h 57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571"/>
                  <a:gd name="T151" fmla="*/ 0 h 571"/>
                  <a:gd name="T152" fmla="*/ 571 w 571"/>
                  <a:gd name="T153" fmla="*/ 571 h 57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571" h="571">
                    <a:moveTo>
                      <a:pt x="286" y="0"/>
                    </a:moveTo>
                    <a:lnTo>
                      <a:pt x="325" y="3"/>
                    </a:lnTo>
                    <a:lnTo>
                      <a:pt x="362" y="11"/>
                    </a:lnTo>
                    <a:lnTo>
                      <a:pt x="396" y="23"/>
                    </a:lnTo>
                    <a:lnTo>
                      <a:pt x="430" y="40"/>
                    </a:lnTo>
                    <a:lnTo>
                      <a:pt x="460" y="60"/>
                    </a:lnTo>
                    <a:lnTo>
                      <a:pt x="487" y="85"/>
                    </a:lnTo>
                    <a:lnTo>
                      <a:pt x="512" y="112"/>
                    </a:lnTo>
                    <a:lnTo>
                      <a:pt x="532" y="142"/>
                    </a:lnTo>
                    <a:lnTo>
                      <a:pt x="549" y="176"/>
                    </a:lnTo>
                    <a:lnTo>
                      <a:pt x="561" y="210"/>
                    </a:lnTo>
                    <a:lnTo>
                      <a:pt x="569" y="247"/>
                    </a:lnTo>
                    <a:lnTo>
                      <a:pt x="571" y="285"/>
                    </a:lnTo>
                    <a:lnTo>
                      <a:pt x="569" y="324"/>
                    </a:lnTo>
                    <a:lnTo>
                      <a:pt x="561" y="361"/>
                    </a:lnTo>
                    <a:lnTo>
                      <a:pt x="549" y="396"/>
                    </a:lnTo>
                    <a:lnTo>
                      <a:pt x="532" y="429"/>
                    </a:lnTo>
                    <a:lnTo>
                      <a:pt x="512" y="460"/>
                    </a:lnTo>
                    <a:lnTo>
                      <a:pt x="487" y="487"/>
                    </a:lnTo>
                    <a:lnTo>
                      <a:pt x="460" y="512"/>
                    </a:lnTo>
                    <a:lnTo>
                      <a:pt x="430" y="532"/>
                    </a:lnTo>
                    <a:lnTo>
                      <a:pt x="396" y="548"/>
                    </a:lnTo>
                    <a:lnTo>
                      <a:pt x="362" y="561"/>
                    </a:lnTo>
                    <a:lnTo>
                      <a:pt x="325" y="569"/>
                    </a:lnTo>
                    <a:lnTo>
                      <a:pt x="286" y="571"/>
                    </a:lnTo>
                    <a:lnTo>
                      <a:pt x="248" y="569"/>
                    </a:lnTo>
                    <a:lnTo>
                      <a:pt x="211" y="561"/>
                    </a:lnTo>
                    <a:lnTo>
                      <a:pt x="176" y="548"/>
                    </a:lnTo>
                    <a:lnTo>
                      <a:pt x="142" y="532"/>
                    </a:lnTo>
                    <a:lnTo>
                      <a:pt x="112" y="512"/>
                    </a:lnTo>
                    <a:lnTo>
                      <a:pt x="85" y="487"/>
                    </a:lnTo>
                    <a:lnTo>
                      <a:pt x="60" y="460"/>
                    </a:lnTo>
                    <a:lnTo>
                      <a:pt x="40" y="429"/>
                    </a:lnTo>
                    <a:lnTo>
                      <a:pt x="24" y="396"/>
                    </a:lnTo>
                    <a:lnTo>
                      <a:pt x="11" y="361"/>
                    </a:lnTo>
                    <a:lnTo>
                      <a:pt x="3" y="324"/>
                    </a:lnTo>
                    <a:lnTo>
                      <a:pt x="0" y="285"/>
                    </a:lnTo>
                    <a:lnTo>
                      <a:pt x="3" y="247"/>
                    </a:lnTo>
                    <a:lnTo>
                      <a:pt x="11" y="210"/>
                    </a:lnTo>
                    <a:lnTo>
                      <a:pt x="24" y="176"/>
                    </a:lnTo>
                    <a:lnTo>
                      <a:pt x="40" y="142"/>
                    </a:lnTo>
                    <a:lnTo>
                      <a:pt x="60" y="112"/>
                    </a:lnTo>
                    <a:lnTo>
                      <a:pt x="85" y="85"/>
                    </a:lnTo>
                    <a:lnTo>
                      <a:pt x="112" y="60"/>
                    </a:lnTo>
                    <a:lnTo>
                      <a:pt x="142" y="40"/>
                    </a:lnTo>
                    <a:lnTo>
                      <a:pt x="176" y="23"/>
                    </a:lnTo>
                    <a:lnTo>
                      <a:pt x="211" y="11"/>
                    </a:lnTo>
                    <a:lnTo>
                      <a:pt x="248" y="3"/>
                    </a:lnTo>
                    <a:lnTo>
                      <a:pt x="286" y="0"/>
                    </a:lnTo>
                    <a:close/>
                  </a:path>
                </a:pathLst>
              </a:custGeom>
              <a:solidFill>
                <a:srgbClr val="B0FFE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3093" name="Freeform 15"/>
              <p:cNvSpPr>
                <a:spLocks/>
              </p:cNvSpPr>
              <p:nvPr/>
            </p:nvSpPr>
            <p:spPr bwMode="auto">
              <a:xfrm>
                <a:off x="189" y="325"/>
                <a:ext cx="180" cy="180"/>
              </a:xfrm>
              <a:custGeom>
                <a:avLst/>
                <a:gdLst>
                  <a:gd name="T0" fmla="*/ 0 w 529"/>
                  <a:gd name="T1" fmla="*/ 0 h 527"/>
                  <a:gd name="T2" fmla="*/ 0 w 529"/>
                  <a:gd name="T3" fmla="*/ 0 h 527"/>
                  <a:gd name="T4" fmla="*/ 0 w 529"/>
                  <a:gd name="T5" fmla="*/ 0 h 527"/>
                  <a:gd name="T6" fmla="*/ 0 w 529"/>
                  <a:gd name="T7" fmla="*/ 0 h 527"/>
                  <a:gd name="T8" fmla="*/ 0 w 529"/>
                  <a:gd name="T9" fmla="*/ 0 h 527"/>
                  <a:gd name="T10" fmla="*/ 0 w 529"/>
                  <a:gd name="T11" fmla="*/ 0 h 527"/>
                  <a:gd name="T12" fmla="*/ 0 w 529"/>
                  <a:gd name="T13" fmla="*/ 0 h 527"/>
                  <a:gd name="T14" fmla="*/ 0 w 529"/>
                  <a:gd name="T15" fmla="*/ 0 h 527"/>
                  <a:gd name="T16" fmla="*/ 0 w 529"/>
                  <a:gd name="T17" fmla="*/ 0 h 527"/>
                  <a:gd name="T18" fmla="*/ 0 w 529"/>
                  <a:gd name="T19" fmla="*/ 0 h 527"/>
                  <a:gd name="T20" fmla="*/ 0 w 529"/>
                  <a:gd name="T21" fmla="*/ 0 h 527"/>
                  <a:gd name="T22" fmla="*/ 0 w 529"/>
                  <a:gd name="T23" fmla="*/ 0 h 527"/>
                  <a:gd name="T24" fmla="*/ 0 w 529"/>
                  <a:gd name="T25" fmla="*/ 0 h 527"/>
                  <a:gd name="T26" fmla="*/ 0 w 529"/>
                  <a:gd name="T27" fmla="*/ 0 h 527"/>
                  <a:gd name="T28" fmla="*/ 0 w 529"/>
                  <a:gd name="T29" fmla="*/ 0 h 527"/>
                  <a:gd name="T30" fmla="*/ 0 w 529"/>
                  <a:gd name="T31" fmla="*/ 0 h 527"/>
                  <a:gd name="T32" fmla="*/ 0 w 529"/>
                  <a:gd name="T33" fmla="*/ 0 h 527"/>
                  <a:gd name="T34" fmla="*/ 0 w 529"/>
                  <a:gd name="T35" fmla="*/ 0 h 527"/>
                  <a:gd name="T36" fmla="*/ 0 w 529"/>
                  <a:gd name="T37" fmla="*/ 0 h 527"/>
                  <a:gd name="T38" fmla="*/ 0 w 529"/>
                  <a:gd name="T39" fmla="*/ 0 h 527"/>
                  <a:gd name="T40" fmla="*/ 0 w 529"/>
                  <a:gd name="T41" fmla="*/ 0 h 527"/>
                  <a:gd name="T42" fmla="*/ 0 w 529"/>
                  <a:gd name="T43" fmla="*/ 0 h 527"/>
                  <a:gd name="T44" fmla="*/ 0 w 529"/>
                  <a:gd name="T45" fmla="*/ 0 h 527"/>
                  <a:gd name="T46" fmla="*/ 0 w 529"/>
                  <a:gd name="T47" fmla="*/ 0 h 527"/>
                  <a:gd name="T48" fmla="*/ 0 w 529"/>
                  <a:gd name="T49" fmla="*/ 0 h 527"/>
                  <a:gd name="T50" fmla="*/ 0 w 529"/>
                  <a:gd name="T51" fmla="*/ 0 h 527"/>
                  <a:gd name="T52" fmla="*/ 0 w 529"/>
                  <a:gd name="T53" fmla="*/ 0 h 527"/>
                  <a:gd name="T54" fmla="*/ 0 w 529"/>
                  <a:gd name="T55" fmla="*/ 0 h 527"/>
                  <a:gd name="T56" fmla="*/ 0 w 529"/>
                  <a:gd name="T57" fmla="*/ 0 h 527"/>
                  <a:gd name="T58" fmla="*/ 0 w 529"/>
                  <a:gd name="T59" fmla="*/ 0 h 527"/>
                  <a:gd name="T60" fmla="*/ 0 w 529"/>
                  <a:gd name="T61" fmla="*/ 0 h 527"/>
                  <a:gd name="T62" fmla="*/ 0 w 529"/>
                  <a:gd name="T63" fmla="*/ 0 h 527"/>
                  <a:gd name="T64" fmla="*/ 0 w 529"/>
                  <a:gd name="T65" fmla="*/ 0 h 527"/>
                  <a:gd name="T66" fmla="*/ 0 w 529"/>
                  <a:gd name="T67" fmla="*/ 0 h 527"/>
                  <a:gd name="T68" fmla="*/ 0 w 529"/>
                  <a:gd name="T69" fmla="*/ 0 h 527"/>
                  <a:gd name="T70" fmla="*/ 0 w 529"/>
                  <a:gd name="T71" fmla="*/ 0 h 527"/>
                  <a:gd name="T72" fmla="*/ 0 w 529"/>
                  <a:gd name="T73" fmla="*/ 0 h 527"/>
                  <a:gd name="T74" fmla="*/ 0 w 529"/>
                  <a:gd name="T75" fmla="*/ 0 h 527"/>
                  <a:gd name="T76" fmla="*/ 0 w 529"/>
                  <a:gd name="T77" fmla="*/ 0 h 527"/>
                  <a:gd name="T78" fmla="*/ 0 w 529"/>
                  <a:gd name="T79" fmla="*/ 0 h 527"/>
                  <a:gd name="T80" fmla="*/ 0 w 529"/>
                  <a:gd name="T81" fmla="*/ 0 h 527"/>
                  <a:gd name="T82" fmla="*/ 0 w 529"/>
                  <a:gd name="T83" fmla="*/ 0 h 527"/>
                  <a:gd name="T84" fmla="*/ 0 w 529"/>
                  <a:gd name="T85" fmla="*/ 0 h 527"/>
                  <a:gd name="T86" fmla="*/ 0 w 529"/>
                  <a:gd name="T87" fmla="*/ 0 h 527"/>
                  <a:gd name="T88" fmla="*/ 0 w 529"/>
                  <a:gd name="T89" fmla="*/ 0 h 527"/>
                  <a:gd name="T90" fmla="*/ 0 w 529"/>
                  <a:gd name="T91" fmla="*/ 0 h 527"/>
                  <a:gd name="T92" fmla="*/ 0 w 529"/>
                  <a:gd name="T93" fmla="*/ 0 h 527"/>
                  <a:gd name="T94" fmla="*/ 0 w 529"/>
                  <a:gd name="T95" fmla="*/ 0 h 527"/>
                  <a:gd name="T96" fmla="*/ 0 w 529"/>
                  <a:gd name="T97" fmla="*/ 0 h 527"/>
                  <a:gd name="T98" fmla="*/ 0 w 529"/>
                  <a:gd name="T99" fmla="*/ 0 h 527"/>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529"/>
                  <a:gd name="T151" fmla="*/ 0 h 527"/>
                  <a:gd name="T152" fmla="*/ 529 w 529"/>
                  <a:gd name="T153" fmla="*/ 527 h 527"/>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529" h="527">
                    <a:moveTo>
                      <a:pt x="264" y="0"/>
                    </a:moveTo>
                    <a:lnTo>
                      <a:pt x="300" y="2"/>
                    </a:lnTo>
                    <a:lnTo>
                      <a:pt x="335" y="9"/>
                    </a:lnTo>
                    <a:lnTo>
                      <a:pt x="367" y="21"/>
                    </a:lnTo>
                    <a:lnTo>
                      <a:pt x="398" y="36"/>
                    </a:lnTo>
                    <a:lnTo>
                      <a:pt x="426" y="55"/>
                    </a:lnTo>
                    <a:lnTo>
                      <a:pt x="451" y="77"/>
                    </a:lnTo>
                    <a:lnTo>
                      <a:pt x="474" y="103"/>
                    </a:lnTo>
                    <a:lnTo>
                      <a:pt x="493" y="130"/>
                    </a:lnTo>
                    <a:lnTo>
                      <a:pt x="508" y="161"/>
                    </a:lnTo>
                    <a:lnTo>
                      <a:pt x="520" y="194"/>
                    </a:lnTo>
                    <a:lnTo>
                      <a:pt x="527" y="228"/>
                    </a:lnTo>
                    <a:lnTo>
                      <a:pt x="529" y="263"/>
                    </a:lnTo>
                    <a:lnTo>
                      <a:pt x="527" y="300"/>
                    </a:lnTo>
                    <a:lnTo>
                      <a:pt x="520" y="334"/>
                    </a:lnTo>
                    <a:lnTo>
                      <a:pt x="508" y="366"/>
                    </a:lnTo>
                    <a:lnTo>
                      <a:pt x="493" y="397"/>
                    </a:lnTo>
                    <a:lnTo>
                      <a:pt x="474" y="425"/>
                    </a:lnTo>
                    <a:lnTo>
                      <a:pt x="451" y="450"/>
                    </a:lnTo>
                    <a:lnTo>
                      <a:pt x="426" y="473"/>
                    </a:lnTo>
                    <a:lnTo>
                      <a:pt x="398" y="492"/>
                    </a:lnTo>
                    <a:lnTo>
                      <a:pt x="367" y="507"/>
                    </a:lnTo>
                    <a:lnTo>
                      <a:pt x="335" y="518"/>
                    </a:lnTo>
                    <a:lnTo>
                      <a:pt x="300" y="525"/>
                    </a:lnTo>
                    <a:lnTo>
                      <a:pt x="264" y="527"/>
                    </a:lnTo>
                    <a:lnTo>
                      <a:pt x="229" y="525"/>
                    </a:lnTo>
                    <a:lnTo>
                      <a:pt x="195" y="518"/>
                    </a:lnTo>
                    <a:lnTo>
                      <a:pt x="162" y="507"/>
                    </a:lnTo>
                    <a:lnTo>
                      <a:pt x="132" y="492"/>
                    </a:lnTo>
                    <a:lnTo>
                      <a:pt x="103" y="473"/>
                    </a:lnTo>
                    <a:lnTo>
                      <a:pt x="78" y="450"/>
                    </a:lnTo>
                    <a:lnTo>
                      <a:pt x="55" y="425"/>
                    </a:lnTo>
                    <a:lnTo>
                      <a:pt x="36" y="397"/>
                    </a:lnTo>
                    <a:lnTo>
                      <a:pt x="21" y="366"/>
                    </a:lnTo>
                    <a:lnTo>
                      <a:pt x="9" y="334"/>
                    </a:lnTo>
                    <a:lnTo>
                      <a:pt x="3" y="300"/>
                    </a:lnTo>
                    <a:lnTo>
                      <a:pt x="0" y="263"/>
                    </a:lnTo>
                    <a:lnTo>
                      <a:pt x="3" y="228"/>
                    </a:lnTo>
                    <a:lnTo>
                      <a:pt x="9" y="194"/>
                    </a:lnTo>
                    <a:lnTo>
                      <a:pt x="21" y="161"/>
                    </a:lnTo>
                    <a:lnTo>
                      <a:pt x="37" y="130"/>
                    </a:lnTo>
                    <a:lnTo>
                      <a:pt x="55" y="103"/>
                    </a:lnTo>
                    <a:lnTo>
                      <a:pt x="78" y="77"/>
                    </a:lnTo>
                    <a:lnTo>
                      <a:pt x="103" y="55"/>
                    </a:lnTo>
                    <a:lnTo>
                      <a:pt x="131" y="36"/>
                    </a:lnTo>
                    <a:lnTo>
                      <a:pt x="162" y="21"/>
                    </a:lnTo>
                    <a:lnTo>
                      <a:pt x="195" y="9"/>
                    </a:lnTo>
                    <a:lnTo>
                      <a:pt x="229" y="2"/>
                    </a:lnTo>
                    <a:lnTo>
                      <a:pt x="264" y="0"/>
                    </a:lnTo>
                    <a:close/>
                  </a:path>
                </a:pathLst>
              </a:custGeom>
              <a:solidFill>
                <a:srgbClr val="B5FF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3094" name="Freeform 16"/>
              <p:cNvSpPr>
                <a:spLocks/>
              </p:cNvSpPr>
              <p:nvPr/>
            </p:nvSpPr>
            <p:spPr bwMode="auto">
              <a:xfrm>
                <a:off x="197" y="327"/>
                <a:ext cx="168" cy="167"/>
              </a:xfrm>
              <a:custGeom>
                <a:avLst/>
                <a:gdLst>
                  <a:gd name="T0" fmla="*/ 0 w 492"/>
                  <a:gd name="T1" fmla="*/ 0 h 490"/>
                  <a:gd name="T2" fmla="*/ 0 w 492"/>
                  <a:gd name="T3" fmla="*/ 0 h 490"/>
                  <a:gd name="T4" fmla="*/ 0 w 492"/>
                  <a:gd name="T5" fmla="*/ 0 h 490"/>
                  <a:gd name="T6" fmla="*/ 0 w 492"/>
                  <a:gd name="T7" fmla="*/ 0 h 490"/>
                  <a:gd name="T8" fmla="*/ 0 w 492"/>
                  <a:gd name="T9" fmla="*/ 0 h 490"/>
                  <a:gd name="T10" fmla="*/ 0 w 492"/>
                  <a:gd name="T11" fmla="*/ 0 h 490"/>
                  <a:gd name="T12" fmla="*/ 0 w 492"/>
                  <a:gd name="T13" fmla="*/ 0 h 490"/>
                  <a:gd name="T14" fmla="*/ 0 w 492"/>
                  <a:gd name="T15" fmla="*/ 0 h 490"/>
                  <a:gd name="T16" fmla="*/ 0 w 492"/>
                  <a:gd name="T17" fmla="*/ 0 h 490"/>
                  <a:gd name="T18" fmla="*/ 0 w 492"/>
                  <a:gd name="T19" fmla="*/ 0 h 490"/>
                  <a:gd name="T20" fmla="*/ 0 w 492"/>
                  <a:gd name="T21" fmla="*/ 0 h 490"/>
                  <a:gd name="T22" fmla="*/ 0 w 492"/>
                  <a:gd name="T23" fmla="*/ 0 h 490"/>
                  <a:gd name="T24" fmla="*/ 0 w 492"/>
                  <a:gd name="T25" fmla="*/ 0 h 490"/>
                  <a:gd name="T26" fmla="*/ 0 w 492"/>
                  <a:gd name="T27" fmla="*/ 0 h 490"/>
                  <a:gd name="T28" fmla="*/ 0 w 492"/>
                  <a:gd name="T29" fmla="*/ 0 h 490"/>
                  <a:gd name="T30" fmla="*/ 0 w 492"/>
                  <a:gd name="T31" fmla="*/ 0 h 490"/>
                  <a:gd name="T32" fmla="*/ 0 w 492"/>
                  <a:gd name="T33" fmla="*/ 0 h 490"/>
                  <a:gd name="T34" fmla="*/ 0 w 492"/>
                  <a:gd name="T35" fmla="*/ 0 h 490"/>
                  <a:gd name="T36" fmla="*/ 0 w 492"/>
                  <a:gd name="T37" fmla="*/ 0 h 490"/>
                  <a:gd name="T38" fmla="*/ 0 w 492"/>
                  <a:gd name="T39" fmla="*/ 0 h 490"/>
                  <a:gd name="T40" fmla="*/ 0 w 492"/>
                  <a:gd name="T41" fmla="*/ 0 h 490"/>
                  <a:gd name="T42" fmla="*/ 0 w 492"/>
                  <a:gd name="T43" fmla="*/ 0 h 490"/>
                  <a:gd name="T44" fmla="*/ 0 w 492"/>
                  <a:gd name="T45" fmla="*/ 0 h 490"/>
                  <a:gd name="T46" fmla="*/ 0 w 492"/>
                  <a:gd name="T47" fmla="*/ 0 h 490"/>
                  <a:gd name="T48" fmla="*/ 0 w 492"/>
                  <a:gd name="T49" fmla="*/ 0 h 490"/>
                  <a:gd name="T50" fmla="*/ 0 w 492"/>
                  <a:gd name="T51" fmla="*/ 0 h 490"/>
                  <a:gd name="T52" fmla="*/ 0 w 492"/>
                  <a:gd name="T53" fmla="*/ 0 h 490"/>
                  <a:gd name="T54" fmla="*/ 0 w 492"/>
                  <a:gd name="T55" fmla="*/ 0 h 490"/>
                  <a:gd name="T56" fmla="*/ 0 w 492"/>
                  <a:gd name="T57" fmla="*/ 0 h 490"/>
                  <a:gd name="T58" fmla="*/ 0 w 492"/>
                  <a:gd name="T59" fmla="*/ 0 h 490"/>
                  <a:gd name="T60" fmla="*/ 0 w 492"/>
                  <a:gd name="T61" fmla="*/ 0 h 490"/>
                  <a:gd name="T62" fmla="*/ 0 w 492"/>
                  <a:gd name="T63" fmla="*/ 0 h 490"/>
                  <a:gd name="T64" fmla="*/ 0 w 492"/>
                  <a:gd name="T65" fmla="*/ 0 h 490"/>
                  <a:gd name="T66" fmla="*/ 0 w 492"/>
                  <a:gd name="T67" fmla="*/ 0 h 490"/>
                  <a:gd name="T68" fmla="*/ 0 w 492"/>
                  <a:gd name="T69" fmla="*/ 0 h 490"/>
                  <a:gd name="T70" fmla="*/ 0 w 492"/>
                  <a:gd name="T71" fmla="*/ 0 h 490"/>
                  <a:gd name="T72" fmla="*/ 0 w 492"/>
                  <a:gd name="T73" fmla="*/ 0 h 490"/>
                  <a:gd name="T74" fmla="*/ 0 w 492"/>
                  <a:gd name="T75" fmla="*/ 0 h 490"/>
                  <a:gd name="T76" fmla="*/ 0 w 492"/>
                  <a:gd name="T77" fmla="*/ 0 h 490"/>
                  <a:gd name="T78" fmla="*/ 0 w 492"/>
                  <a:gd name="T79" fmla="*/ 0 h 490"/>
                  <a:gd name="T80" fmla="*/ 0 w 492"/>
                  <a:gd name="T81" fmla="*/ 0 h 490"/>
                  <a:gd name="T82" fmla="*/ 0 w 492"/>
                  <a:gd name="T83" fmla="*/ 0 h 490"/>
                  <a:gd name="T84" fmla="*/ 0 w 492"/>
                  <a:gd name="T85" fmla="*/ 0 h 490"/>
                  <a:gd name="T86" fmla="*/ 0 w 492"/>
                  <a:gd name="T87" fmla="*/ 0 h 490"/>
                  <a:gd name="T88" fmla="*/ 0 w 492"/>
                  <a:gd name="T89" fmla="*/ 0 h 490"/>
                  <a:gd name="T90" fmla="*/ 0 w 492"/>
                  <a:gd name="T91" fmla="*/ 0 h 490"/>
                  <a:gd name="T92" fmla="*/ 0 w 492"/>
                  <a:gd name="T93" fmla="*/ 0 h 490"/>
                  <a:gd name="T94" fmla="*/ 0 w 492"/>
                  <a:gd name="T95" fmla="*/ 0 h 490"/>
                  <a:gd name="T96" fmla="*/ 0 w 492"/>
                  <a:gd name="T97" fmla="*/ 0 h 490"/>
                  <a:gd name="T98" fmla="*/ 0 w 492"/>
                  <a:gd name="T99" fmla="*/ 0 h 49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92"/>
                  <a:gd name="T151" fmla="*/ 0 h 490"/>
                  <a:gd name="T152" fmla="*/ 492 w 492"/>
                  <a:gd name="T153" fmla="*/ 490 h 49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92" h="490">
                    <a:moveTo>
                      <a:pt x="246" y="0"/>
                    </a:moveTo>
                    <a:lnTo>
                      <a:pt x="280" y="3"/>
                    </a:lnTo>
                    <a:lnTo>
                      <a:pt x="312" y="9"/>
                    </a:lnTo>
                    <a:lnTo>
                      <a:pt x="342" y="20"/>
                    </a:lnTo>
                    <a:lnTo>
                      <a:pt x="371" y="34"/>
                    </a:lnTo>
                    <a:lnTo>
                      <a:pt x="397" y="51"/>
                    </a:lnTo>
                    <a:lnTo>
                      <a:pt x="420" y="72"/>
                    </a:lnTo>
                    <a:lnTo>
                      <a:pt x="441" y="96"/>
                    </a:lnTo>
                    <a:lnTo>
                      <a:pt x="458" y="121"/>
                    </a:lnTo>
                    <a:lnTo>
                      <a:pt x="472" y="150"/>
                    </a:lnTo>
                    <a:lnTo>
                      <a:pt x="483" y="180"/>
                    </a:lnTo>
                    <a:lnTo>
                      <a:pt x="489" y="212"/>
                    </a:lnTo>
                    <a:lnTo>
                      <a:pt x="492" y="245"/>
                    </a:lnTo>
                    <a:lnTo>
                      <a:pt x="489" y="278"/>
                    </a:lnTo>
                    <a:lnTo>
                      <a:pt x="483" y="310"/>
                    </a:lnTo>
                    <a:lnTo>
                      <a:pt x="472" y="341"/>
                    </a:lnTo>
                    <a:lnTo>
                      <a:pt x="458" y="369"/>
                    </a:lnTo>
                    <a:lnTo>
                      <a:pt x="441" y="396"/>
                    </a:lnTo>
                    <a:lnTo>
                      <a:pt x="420" y="419"/>
                    </a:lnTo>
                    <a:lnTo>
                      <a:pt x="397" y="440"/>
                    </a:lnTo>
                    <a:lnTo>
                      <a:pt x="371" y="457"/>
                    </a:lnTo>
                    <a:lnTo>
                      <a:pt x="342" y="471"/>
                    </a:lnTo>
                    <a:lnTo>
                      <a:pt x="312" y="482"/>
                    </a:lnTo>
                    <a:lnTo>
                      <a:pt x="280" y="488"/>
                    </a:lnTo>
                    <a:lnTo>
                      <a:pt x="246" y="490"/>
                    </a:lnTo>
                    <a:lnTo>
                      <a:pt x="214" y="488"/>
                    </a:lnTo>
                    <a:lnTo>
                      <a:pt x="181" y="482"/>
                    </a:lnTo>
                    <a:lnTo>
                      <a:pt x="151" y="471"/>
                    </a:lnTo>
                    <a:lnTo>
                      <a:pt x="123" y="457"/>
                    </a:lnTo>
                    <a:lnTo>
                      <a:pt x="96" y="440"/>
                    </a:lnTo>
                    <a:lnTo>
                      <a:pt x="73" y="419"/>
                    </a:lnTo>
                    <a:lnTo>
                      <a:pt x="52" y="396"/>
                    </a:lnTo>
                    <a:lnTo>
                      <a:pt x="35" y="369"/>
                    </a:lnTo>
                    <a:lnTo>
                      <a:pt x="20" y="341"/>
                    </a:lnTo>
                    <a:lnTo>
                      <a:pt x="9" y="310"/>
                    </a:lnTo>
                    <a:lnTo>
                      <a:pt x="3" y="278"/>
                    </a:lnTo>
                    <a:lnTo>
                      <a:pt x="0" y="245"/>
                    </a:lnTo>
                    <a:lnTo>
                      <a:pt x="3" y="212"/>
                    </a:lnTo>
                    <a:lnTo>
                      <a:pt x="9" y="180"/>
                    </a:lnTo>
                    <a:lnTo>
                      <a:pt x="20" y="150"/>
                    </a:lnTo>
                    <a:lnTo>
                      <a:pt x="35" y="121"/>
                    </a:lnTo>
                    <a:lnTo>
                      <a:pt x="52" y="96"/>
                    </a:lnTo>
                    <a:lnTo>
                      <a:pt x="73" y="72"/>
                    </a:lnTo>
                    <a:lnTo>
                      <a:pt x="96" y="51"/>
                    </a:lnTo>
                    <a:lnTo>
                      <a:pt x="123" y="34"/>
                    </a:lnTo>
                    <a:lnTo>
                      <a:pt x="151" y="20"/>
                    </a:lnTo>
                    <a:lnTo>
                      <a:pt x="181" y="9"/>
                    </a:lnTo>
                    <a:lnTo>
                      <a:pt x="214" y="3"/>
                    </a:lnTo>
                    <a:lnTo>
                      <a:pt x="246" y="0"/>
                    </a:lnTo>
                    <a:close/>
                  </a:path>
                </a:pathLst>
              </a:custGeom>
              <a:solidFill>
                <a:srgbClr val="BDFFE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3095" name="Freeform 17"/>
              <p:cNvSpPr>
                <a:spLocks/>
              </p:cNvSpPr>
              <p:nvPr/>
            </p:nvSpPr>
            <p:spPr bwMode="auto">
              <a:xfrm>
                <a:off x="203" y="329"/>
                <a:ext cx="156" cy="156"/>
              </a:xfrm>
              <a:custGeom>
                <a:avLst/>
                <a:gdLst>
                  <a:gd name="T0" fmla="*/ 0 w 452"/>
                  <a:gd name="T1" fmla="*/ 0 h 452"/>
                  <a:gd name="T2" fmla="*/ 0 w 452"/>
                  <a:gd name="T3" fmla="*/ 0 h 452"/>
                  <a:gd name="T4" fmla="*/ 0 w 452"/>
                  <a:gd name="T5" fmla="*/ 0 h 452"/>
                  <a:gd name="T6" fmla="*/ 0 w 452"/>
                  <a:gd name="T7" fmla="*/ 0 h 452"/>
                  <a:gd name="T8" fmla="*/ 0 w 452"/>
                  <a:gd name="T9" fmla="*/ 0 h 452"/>
                  <a:gd name="T10" fmla="*/ 0 w 452"/>
                  <a:gd name="T11" fmla="*/ 0 h 452"/>
                  <a:gd name="T12" fmla="*/ 0 w 452"/>
                  <a:gd name="T13" fmla="*/ 0 h 452"/>
                  <a:gd name="T14" fmla="*/ 0 w 452"/>
                  <a:gd name="T15" fmla="*/ 0 h 452"/>
                  <a:gd name="T16" fmla="*/ 0 w 452"/>
                  <a:gd name="T17" fmla="*/ 0 h 452"/>
                  <a:gd name="T18" fmla="*/ 0 w 452"/>
                  <a:gd name="T19" fmla="*/ 0 h 452"/>
                  <a:gd name="T20" fmla="*/ 0 w 452"/>
                  <a:gd name="T21" fmla="*/ 0 h 452"/>
                  <a:gd name="T22" fmla="*/ 0 w 452"/>
                  <a:gd name="T23" fmla="*/ 0 h 452"/>
                  <a:gd name="T24" fmla="*/ 0 w 452"/>
                  <a:gd name="T25" fmla="*/ 0 h 452"/>
                  <a:gd name="T26" fmla="*/ 0 w 452"/>
                  <a:gd name="T27" fmla="*/ 0 h 452"/>
                  <a:gd name="T28" fmla="*/ 0 w 452"/>
                  <a:gd name="T29" fmla="*/ 0 h 452"/>
                  <a:gd name="T30" fmla="*/ 0 w 452"/>
                  <a:gd name="T31" fmla="*/ 0 h 452"/>
                  <a:gd name="T32" fmla="*/ 0 w 452"/>
                  <a:gd name="T33" fmla="*/ 0 h 452"/>
                  <a:gd name="T34" fmla="*/ 0 w 452"/>
                  <a:gd name="T35" fmla="*/ 0 h 452"/>
                  <a:gd name="T36" fmla="*/ 0 w 452"/>
                  <a:gd name="T37" fmla="*/ 0 h 452"/>
                  <a:gd name="T38" fmla="*/ 0 w 452"/>
                  <a:gd name="T39" fmla="*/ 0 h 452"/>
                  <a:gd name="T40" fmla="*/ 0 w 452"/>
                  <a:gd name="T41" fmla="*/ 0 h 452"/>
                  <a:gd name="T42" fmla="*/ 0 w 452"/>
                  <a:gd name="T43" fmla="*/ 0 h 452"/>
                  <a:gd name="T44" fmla="*/ 0 w 452"/>
                  <a:gd name="T45" fmla="*/ 0 h 452"/>
                  <a:gd name="T46" fmla="*/ 0 w 452"/>
                  <a:gd name="T47" fmla="*/ 0 h 452"/>
                  <a:gd name="T48" fmla="*/ 0 w 452"/>
                  <a:gd name="T49" fmla="*/ 0 h 452"/>
                  <a:gd name="T50" fmla="*/ 0 w 452"/>
                  <a:gd name="T51" fmla="*/ 0 h 452"/>
                  <a:gd name="T52" fmla="*/ 0 w 452"/>
                  <a:gd name="T53" fmla="*/ 0 h 452"/>
                  <a:gd name="T54" fmla="*/ 0 w 452"/>
                  <a:gd name="T55" fmla="*/ 0 h 452"/>
                  <a:gd name="T56" fmla="*/ 0 w 452"/>
                  <a:gd name="T57" fmla="*/ 0 h 452"/>
                  <a:gd name="T58" fmla="*/ 0 w 452"/>
                  <a:gd name="T59" fmla="*/ 0 h 452"/>
                  <a:gd name="T60" fmla="*/ 0 w 452"/>
                  <a:gd name="T61" fmla="*/ 0 h 452"/>
                  <a:gd name="T62" fmla="*/ 0 w 452"/>
                  <a:gd name="T63" fmla="*/ 0 h 452"/>
                  <a:gd name="T64" fmla="*/ 0 w 452"/>
                  <a:gd name="T65" fmla="*/ 0 h 452"/>
                  <a:gd name="T66" fmla="*/ 0 w 452"/>
                  <a:gd name="T67" fmla="*/ 0 h 452"/>
                  <a:gd name="T68" fmla="*/ 0 w 452"/>
                  <a:gd name="T69" fmla="*/ 0 h 452"/>
                  <a:gd name="T70" fmla="*/ 0 w 452"/>
                  <a:gd name="T71" fmla="*/ 0 h 452"/>
                  <a:gd name="T72" fmla="*/ 0 w 452"/>
                  <a:gd name="T73" fmla="*/ 0 h 452"/>
                  <a:gd name="T74" fmla="*/ 0 w 452"/>
                  <a:gd name="T75" fmla="*/ 0 h 452"/>
                  <a:gd name="T76" fmla="*/ 0 w 452"/>
                  <a:gd name="T77" fmla="*/ 0 h 452"/>
                  <a:gd name="T78" fmla="*/ 0 w 452"/>
                  <a:gd name="T79" fmla="*/ 0 h 452"/>
                  <a:gd name="T80" fmla="*/ 0 w 452"/>
                  <a:gd name="T81" fmla="*/ 0 h 452"/>
                  <a:gd name="T82" fmla="*/ 0 w 452"/>
                  <a:gd name="T83" fmla="*/ 0 h 452"/>
                  <a:gd name="T84" fmla="*/ 0 w 452"/>
                  <a:gd name="T85" fmla="*/ 0 h 452"/>
                  <a:gd name="T86" fmla="*/ 0 w 452"/>
                  <a:gd name="T87" fmla="*/ 0 h 452"/>
                  <a:gd name="T88" fmla="*/ 0 w 452"/>
                  <a:gd name="T89" fmla="*/ 0 h 452"/>
                  <a:gd name="T90" fmla="*/ 0 w 452"/>
                  <a:gd name="T91" fmla="*/ 0 h 452"/>
                  <a:gd name="T92" fmla="*/ 0 w 452"/>
                  <a:gd name="T93" fmla="*/ 0 h 452"/>
                  <a:gd name="T94" fmla="*/ 0 w 452"/>
                  <a:gd name="T95" fmla="*/ 0 h 452"/>
                  <a:gd name="T96" fmla="*/ 0 w 452"/>
                  <a:gd name="T97" fmla="*/ 0 h 452"/>
                  <a:gd name="T98" fmla="*/ 0 w 452"/>
                  <a:gd name="T99" fmla="*/ 0 h 45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52"/>
                  <a:gd name="T151" fmla="*/ 0 h 452"/>
                  <a:gd name="T152" fmla="*/ 452 w 452"/>
                  <a:gd name="T153" fmla="*/ 452 h 452"/>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52" h="452">
                    <a:moveTo>
                      <a:pt x="226" y="0"/>
                    </a:moveTo>
                    <a:lnTo>
                      <a:pt x="256" y="2"/>
                    </a:lnTo>
                    <a:lnTo>
                      <a:pt x="287" y="8"/>
                    </a:lnTo>
                    <a:lnTo>
                      <a:pt x="314" y="18"/>
                    </a:lnTo>
                    <a:lnTo>
                      <a:pt x="340" y="31"/>
                    </a:lnTo>
                    <a:lnTo>
                      <a:pt x="364" y="47"/>
                    </a:lnTo>
                    <a:lnTo>
                      <a:pt x="386" y="66"/>
                    </a:lnTo>
                    <a:lnTo>
                      <a:pt x="405" y="88"/>
                    </a:lnTo>
                    <a:lnTo>
                      <a:pt x="421" y="112"/>
                    </a:lnTo>
                    <a:lnTo>
                      <a:pt x="435" y="138"/>
                    </a:lnTo>
                    <a:lnTo>
                      <a:pt x="444" y="166"/>
                    </a:lnTo>
                    <a:lnTo>
                      <a:pt x="450" y="196"/>
                    </a:lnTo>
                    <a:lnTo>
                      <a:pt x="452" y="226"/>
                    </a:lnTo>
                    <a:lnTo>
                      <a:pt x="450" y="257"/>
                    </a:lnTo>
                    <a:lnTo>
                      <a:pt x="444" y="287"/>
                    </a:lnTo>
                    <a:lnTo>
                      <a:pt x="435" y="314"/>
                    </a:lnTo>
                    <a:lnTo>
                      <a:pt x="421" y="341"/>
                    </a:lnTo>
                    <a:lnTo>
                      <a:pt x="405" y="364"/>
                    </a:lnTo>
                    <a:lnTo>
                      <a:pt x="386" y="386"/>
                    </a:lnTo>
                    <a:lnTo>
                      <a:pt x="364" y="405"/>
                    </a:lnTo>
                    <a:lnTo>
                      <a:pt x="340" y="421"/>
                    </a:lnTo>
                    <a:lnTo>
                      <a:pt x="314" y="435"/>
                    </a:lnTo>
                    <a:lnTo>
                      <a:pt x="287" y="444"/>
                    </a:lnTo>
                    <a:lnTo>
                      <a:pt x="256" y="450"/>
                    </a:lnTo>
                    <a:lnTo>
                      <a:pt x="226" y="452"/>
                    </a:lnTo>
                    <a:lnTo>
                      <a:pt x="196" y="450"/>
                    </a:lnTo>
                    <a:lnTo>
                      <a:pt x="166" y="444"/>
                    </a:lnTo>
                    <a:lnTo>
                      <a:pt x="138" y="435"/>
                    </a:lnTo>
                    <a:lnTo>
                      <a:pt x="112" y="421"/>
                    </a:lnTo>
                    <a:lnTo>
                      <a:pt x="88" y="405"/>
                    </a:lnTo>
                    <a:lnTo>
                      <a:pt x="66" y="386"/>
                    </a:lnTo>
                    <a:lnTo>
                      <a:pt x="47" y="364"/>
                    </a:lnTo>
                    <a:lnTo>
                      <a:pt x="31" y="341"/>
                    </a:lnTo>
                    <a:lnTo>
                      <a:pt x="17" y="314"/>
                    </a:lnTo>
                    <a:lnTo>
                      <a:pt x="8" y="287"/>
                    </a:lnTo>
                    <a:lnTo>
                      <a:pt x="2" y="257"/>
                    </a:lnTo>
                    <a:lnTo>
                      <a:pt x="0" y="226"/>
                    </a:lnTo>
                    <a:lnTo>
                      <a:pt x="2" y="196"/>
                    </a:lnTo>
                    <a:lnTo>
                      <a:pt x="8" y="166"/>
                    </a:lnTo>
                    <a:lnTo>
                      <a:pt x="17" y="138"/>
                    </a:lnTo>
                    <a:lnTo>
                      <a:pt x="31" y="112"/>
                    </a:lnTo>
                    <a:lnTo>
                      <a:pt x="47" y="88"/>
                    </a:lnTo>
                    <a:lnTo>
                      <a:pt x="66" y="66"/>
                    </a:lnTo>
                    <a:lnTo>
                      <a:pt x="88" y="47"/>
                    </a:lnTo>
                    <a:lnTo>
                      <a:pt x="112" y="31"/>
                    </a:lnTo>
                    <a:lnTo>
                      <a:pt x="138" y="18"/>
                    </a:lnTo>
                    <a:lnTo>
                      <a:pt x="166" y="8"/>
                    </a:lnTo>
                    <a:lnTo>
                      <a:pt x="196" y="2"/>
                    </a:lnTo>
                    <a:lnTo>
                      <a:pt x="226" y="0"/>
                    </a:lnTo>
                    <a:close/>
                  </a:path>
                </a:pathLst>
              </a:custGeom>
              <a:solidFill>
                <a:srgbClr val="C2FFE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3096" name="Freeform 18"/>
              <p:cNvSpPr>
                <a:spLocks/>
              </p:cNvSpPr>
              <p:nvPr/>
            </p:nvSpPr>
            <p:spPr bwMode="auto">
              <a:xfrm>
                <a:off x="212" y="336"/>
                <a:ext cx="143" cy="138"/>
              </a:xfrm>
              <a:custGeom>
                <a:avLst/>
                <a:gdLst>
                  <a:gd name="T0" fmla="*/ 0 w 411"/>
                  <a:gd name="T1" fmla="*/ 0 h 410"/>
                  <a:gd name="T2" fmla="*/ 0 w 411"/>
                  <a:gd name="T3" fmla="*/ 0 h 410"/>
                  <a:gd name="T4" fmla="*/ 0 w 411"/>
                  <a:gd name="T5" fmla="*/ 0 h 410"/>
                  <a:gd name="T6" fmla="*/ 0 w 411"/>
                  <a:gd name="T7" fmla="*/ 0 h 410"/>
                  <a:gd name="T8" fmla="*/ 0 w 411"/>
                  <a:gd name="T9" fmla="*/ 0 h 410"/>
                  <a:gd name="T10" fmla="*/ 0 w 411"/>
                  <a:gd name="T11" fmla="*/ 0 h 410"/>
                  <a:gd name="T12" fmla="*/ 0 w 411"/>
                  <a:gd name="T13" fmla="*/ 0 h 410"/>
                  <a:gd name="T14" fmla="*/ 0 w 411"/>
                  <a:gd name="T15" fmla="*/ 0 h 410"/>
                  <a:gd name="T16" fmla="*/ 0 w 411"/>
                  <a:gd name="T17" fmla="*/ 0 h 410"/>
                  <a:gd name="T18" fmla="*/ 0 w 411"/>
                  <a:gd name="T19" fmla="*/ 0 h 410"/>
                  <a:gd name="T20" fmla="*/ 0 w 411"/>
                  <a:gd name="T21" fmla="*/ 0 h 410"/>
                  <a:gd name="T22" fmla="*/ 0 w 411"/>
                  <a:gd name="T23" fmla="*/ 0 h 410"/>
                  <a:gd name="T24" fmla="*/ 0 w 411"/>
                  <a:gd name="T25" fmla="*/ 0 h 410"/>
                  <a:gd name="T26" fmla="*/ 0 w 411"/>
                  <a:gd name="T27" fmla="*/ 0 h 410"/>
                  <a:gd name="T28" fmla="*/ 0 w 411"/>
                  <a:gd name="T29" fmla="*/ 0 h 410"/>
                  <a:gd name="T30" fmla="*/ 0 w 411"/>
                  <a:gd name="T31" fmla="*/ 0 h 410"/>
                  <a:gd name="T32" fmla="*/ 0 w 411"/>
                  <a:gd name="T33" fmla="*/ 0 h 410"/>
                  <a:gd name="T34" fmla="*/ 0 w 411"/>
                  <a:gd name="T35" fmla="*/ 0 h 410"/>
                  <a:gd name="T36" fmla="*/ 0 w 411"/>
                  <a:gd name="T37" fmla="*/ 0 h 410"/>
                  <a:gd name="T38" fmla="*/ 0 w 411"/>
                  <a:gd name="T39" fmla="*/ 0 h 410"/>
                  <a:gd name="T40" fmla="*/ 0 w 411"/>
                  <a:gd name="T41" fmla="*/ 0 h 410"/>
                  <a:gd name="T42" fmla="*/ 0 w 411"/>
                  <a:gd name="T43" fmla="*/ 0 h 410"/>
                  <a:gd name="T44" fmla="*/ 0 w 411"/>
                  <a:gd name="T45" fmla="*/ 0 h 410"/>
                  <a:gd name="T46" fmla="*/ 0 w 411"/>
                  <a:gd name="T47" fmla="*/ 0 h 410"/>
                  <a:gd name="T48" fmla="*/ 0 w 411"/>
                  <a:gd name="T49" fmla="*/ 0 h 410"/>
                  <a:gd name="T50" fmla="*/ 0 w 411"/>
                  <a:gd name="T51" fmla="*/ 0 h 410"/>
                  <a:gd name="T52" fmla="*/ 0 w 411"/>
                  <a:gd name="T53" fmla="*/ 0 h 410"/>
                  <a:gd name="T54" fmla="*/ 0 w 411"/>
                  <a:gd name="T55" fmla="*/ 0 h 410"/>
                  <a:gd name="T56" fmla="*/ 0 w 411"/>
                  <a:gd name="T57" fmla="*/ 0 h 410"/>
                  <a:gd name="T58" fmla="*/ 0 w 411"/>
                  <a:gd name="T59" fmla="*/ 0 h 410"/>
                  <a:gd name="T60" fmla="*/ 0 w 411"/>
                  <a:gd name="T61" fmla="*/ 0 h 410"/>
                  <a:gd name="T62" fmla="*/ 0 w 411"/>
                  <a:gd name="T63" fmla="*/ 0 h 410"/>
                  <a:gd name="T64" fmla="*/ 0 w 411"/>
                  <a:gd name="T65" fmla="*/ 0 h 410"/>
                  <a:gd name="T66" fmla="*/ 0 w 411"/>
                  <a:gd name="T67" fmla="*/ 0 h 410"/>
                  <a:gd name="T68" fmla="*/ 0 w 411"/>
                  <a:gd name="T69" fmla="*/ 0 h 410"/>
                  <a:gd name="T70" fmla="*/ 0 w 411"/>
                  <a:gd name="T71" fmla="*/ 0 h 410"/>
                  <a:gd name="T72" fmla="*/ 0 w 411"/>
                  <a:gd name="T73" fmla="*/ 0 h 410"/>
                  <a:gd name="T74" fmla="*/ 0 w 411"/>
                  <a:gd name="T75" fmla="*/ 0 h 410"/>
                  <a:gd name="T76" fmla="*/ 0 w 411"/>
                  <a:gd name="T77" fmla="*/ 0 h 410"/>
                  <a:gd name="T78" fmla="*/ 0 w 411"/>
                  <a:gd name="T79" fmla="*/ 0 h 410"/>
                  <a:gd name="T80" fmla="*/ 0 w 411"/>
                  <a:gd name="T81" fmla="*/ 0 h 410"/>
                  <a:gd name="T82" fmla="*/ 0 w 411"/>
                  <a:gd name="T83" fmla="*/ 0 h 410"/>
                  <a:gd name="T84" fmla="*/ 0 w 411"/>
                  <a:gd name="T85" fmla="*/ 0 h 410"/>
                  <a:gd name="T86" fmla="*/ 0 w 411"/>
                  <a:gd name="T87" fmla="*/ 0 h 410"/>
                  <a:gd name="T88" fmla="*/ 0 w 411"/>
                  <a:gd name="T89" fmla="*/ 0 h 410"/>
                  <a:gd name="T90" fmla="*/ 0 w 411"/>
                  <a:gd name="T91" fmla="*/ 0 h 410"/>
                  <a:gd name="T92" fmla="*/ 0 w 411"/>
                  <a:gd name="T93" fmla="*/ 0 h 410"/>
                  <a:gd name="T94" fmla="*/ 0 w 411"/>
                  <a:gd name="T95" fmla="*/ 0 h 410"/>
                  <a:gd name="T96" fmla="*/ 0 w 411"/>
                  <a:gd name="T97" fmla="*/ 0 h 410"/>
                  <a:gd name="T98" fmla="*/ 0 w 411"/>
                  <a:gd name="T99" fmla="*/ 0 h 41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11"/>
                  <a:gd name="T151" fmla="*/ 0 h 410"/>
                  <a:gd name="T152" fmla="*/ 411 w 411"/>
                  <a:gd name="T153" fmla="*/ 410 h 41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11" h="410">
                    <a:moveTo>
                      <a:pt x="205" y="0"/>
                    </a:moveTo>
                    <a:lnTo>
                      <a:pt x="233" y="2"/>
                    </a:lnTo>
                    <a:lnTo>
                      <a:pt x="260" y="7"/>
                    </a:lnTo>
                    <a:lnTo>
                      <a:pt x="285" y="16"/>
                    </a:lnTo>
                    <a:lnTo>
                      <a:pt x="309" y="29"/>
                    </a:lnTo>
                    <a:lnTo>
                      <a:pt x="331" y="44"/>
                    </a:lnTo>
                    <a:lnTo>
                      <a:pt x="351" y="61"/>
                    </a:lnTo>
                    <a:lnTo>
                      <a:pt x="368" y="80"/>
                    </a:lnTo>
                    <a:lnTo>
                      <a:pt x="383" y="102"/>
                    </a:lnTo>
                    <a:lnTo>
                      <a:pt x="395" y="125"/>
                    </a:lnTo>
                    <a:lnTo>
                      <a:pt x="404" y="151"/>
                    </a:lnTo>
                    <a:lnTo>
                      <a:pt x="409" y="177"/>
                    </a:lnTo>
                    <a:lnTo>
                      <a:pt x="411" y="204"/>
                    </a:lnTo>
                    <a:lnTo>
                      <a:pt x="409" y="232"/>
                    </a:lnTo>
                    <a:lnTo>
                      <a:pt x="404" y="259"/>
                    </a:lnTo>
                    <a:lnTo>
                      <a:pt x="395" y="284"/>
                    </a:lnTo>
                    <a:lnTo>
                      <a:pt x="383" y="307"/>
                    </a:lnTo>
                    <a:lnTo>
                      <a:pt x="368" y="329"/>
                    </a:lnTo>
                    <a:lnTo>
                      <a:pt x="351" y="349"/>
                    </a:lnTo>
                    <a:lnTo>
                      <a:pt x="331" y="367"/>
                    </a:lnTo>
                    <a:lnTo>
                      <a:pt x="309" y="382"/>
                    </a:lnTo>
                    <a:lnTo>
                      <a:pt x="285" y="394"/>
                    </a:lnTo>
                    <a:lnTo>
                      <a:pt x="260" y="403"/>
                    </a:lnTo>
                    <a:lnTo>
                      <a:pt x="233" y="408"/>
                    </a:lnTo>
                    <a:lnTo>
                      <a:pt x="205" y="410"/>
                    </a:lnTo>
                    <a:lnTo>
                      <a:pt x="178" y="408"/>
                    </a:lnTo>
                    <a:lnTo>
                      <a:pt x="151" y="403"/>
                    </a:lnTo>
                    <a:lnTo>
                      <a:pt x="126" y="394"/>
                    </a:lnTo>
                    <a:lnTo>
                      <a:pt x="103" y="382"/>
                    </a:lnTo>
                    <a:lnTo>
                      <a:pt x="81" y="367"/>
                    </a:lnTo>
                    <a:lnTo>
                      <a:pt x="61" y="349"/>
                    </a:lnTo>
                    <a:lnTo>
                      <a:pt x="44" y="329"/>
                    </a:lnTo>
                    <a:lnTo>
                      <a:pt x="29" y="307"/>
                    </a:lnTo>
                    <a:lnTo>
                      <a:pt x="17" y="284"/>
                    </a:lnTo>
                    <a:lnTo>
                      <a:pt x="8" y="259"/>
                    </a:lnTo>
                    <a:lnTo>
                      <a:pt x="2" y="232"/>
                    </a:lnTo>
                    <a:lnTo>
                      <a:pt x="0" y="204"/>
                    </a:lnTo>
                    <a:lnTo>
                      <a:pt x="2" y="177"/>
                    </a:lnTo>
                    <a:lnTo>
                      <a:pt x="8" y="151"/>
                    </a:lnTo>
                    <a:lnTo>
                      <a:pt x="17" y="125"/>
                    </a:lnTo>
                    <a:lnTo>
                      <a:pt x="29" y="102"/>
                    </a:lnTo>
                    <a:lnTo>
                      <a:pt x="44" y="80"/>
                    </a:lnTo>
                    <a:lnTo>
                      <a:pt x="61" y="61"/>
                    </a:lnTo>
                    <a:lnTo>
                      <a:pt x="81" y="44"/>
                    </a:lnTo>
                    <a:lnTo>
                      <a:pt x="103" y="29"/>
                    </a:lnTo>
                    <a:lnTo>
                      <a:pt x="126" y="16"/>
                    </a:lnTo>
                    <a:lnTo>
                      <a:pt x="151" y="7"/>
                    </a:lnTo>
                    <a:lnTo>
                      <a:pt x="178" y="2"/>
                    </a:lnTo>
                    <a:lnTo>
                      <a:pt x="205" y="0"/>
                    </a:lnTo>
                    <a:close/>
                  </a:path>
                </a:pathLst>
              </a:custGeom>
              <a:solidFill>
                <a:srgbClr val="C9FFE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3097" name="Freeform 19"/>
              <p:cNvSpPr>
                <a:spLocks/>
              </p:cNvSpPr>
              <p:nvPr/>
            </p:nvSpPr>
            <p:spPr bwMode="auto">
              <a:xfrm>
                <a:off x="220" y="338"/>
                <a:ext cx="128" cy="127"/>
              </a:xfrm>
              <a:custGeom>
                <a:avLst/>
                <a:gdLst>
                  <a:gd name="T0" fmla="*/ 0 w 372"/>
                  <a:gd name="T1" fmla="*/ 0 h 372"/>
                  <a:gd name="T2" fmla="*/ 0 w 372"/>
                  <a:gd name="T3" fmla="*/ 0 h 372"/>
                  <a:gd name="T4" fmla="*/ 0 w 372"/>
                  <a:gd name="T5" fmla="*/ 0 h 372"/>
                  <a:gd name="T6" fmla="*/ 0 w 372"/>
                  <a:gd name="T7" fmla="*/ 0 h 372"/>
                  <a:gd name="T8" fmla="*/ 0 w 372"/>
                  <a:gd name="T9" fmla="*/ 0 h 372"/>
                  <a:gd name="T10" fmla="*/ 0 w 372"/>
                  <a:gd name="T11" fmla="*/ 0 h 372"/>
                  <a:gd name="T12" fmla="*/ 0 w 372"/>
                  <a:gd name="T13" fmla="*/ 0 h 372"/>
                  <a:gd name="T14" fmla="*/ 0 w 372"/>
                  <a:gd name="T15" fmla="*/ 0 h 372"/>
                  <a:gd name="T16" fmla="*/ 0 w 372"/>
                  <a:gd name="T17" fmla="*/ 0 h 372"/>
                  <a:gd name="T18" fmla="*/ 0 w 372"/>
                  <a:gd name="T19" fmla="*/ 0 h 372"/>
                  <a:gd name="T20" fmla="*/ 0 w 372"/>
                  <a:gd name="T21" fmla="*/ 0 h 372"/>
                  <a:gd name="T22" fmla="*/ 0 w 372"/>
                  <a:gd name="T23" fmla="*/ 0 h 372"/>
                  <a:gd name="T24" fmla="*/ 0 w 372"/>
                  <a:gd name="T25" fmla="*/ 0 h 372"/>
                  <a:gd name="T26" fmla="*/ 0 w 372"/>
                  <a:gd name="T27" fmla="*/ 0 h 372"/>
                  <a:gd name="T28" fmla="*/ 0 w 372"/>
                  <a:gd name="T29" fmla="*/ 0 h 372"/>
                  <a:gd name="T30" fmla="*/ 0 w 372"/>
                  <a:gd name="T31" fmla="*/ 0 h 372"/>
                  <a:gd name="T32" fmla="*/ 0 w 372"/>
                  <a:gd name="T33" fmla="*/ 0 h 372"/>
                  <a:gd name="T34" fmla="*/ 0 w 372"/>
                  <a:gd name="T35" fmla="*/ 0 h 372"/>
                  <a:gd name="T36" fmla="*/ 0 w 372"/>
                  <a:gd name="T37" fmla="*/ 0 h 372"/>
                  <a:gd name="T38" fmla="*/ 0 w 372"/>
                  <a:gd name="T39" fmla="*/ 0 h 372"/>
                  <a:gd name="T40" fmla="*/ 0 w 372"/>
                  <a:gd name="T41" fmla="*/ 0 h 372"/>
                  <a:gd name="T42" fmla="*/ 0 w 372"/>
                  <a:gd name="T43" fmla="*/ 0 h 372"/>
                  <a:gd name="T44" fmla="*/ 0 w 372"/>
                  <a:gd name="T45" fmla="*/ 0 h 372"/>
                  <a:gd name="T46" fmla="*/ 0 w 372"/>
                  <a:gd name="T47" fmla="*/ 0 h 372"/>
                  <a:gd name="T48" fmla="*/ 0 w 372"/>
                  <a:gd name="T49" fmla="*/ 0 h 372"/>
                  <a:gd name="T50" fmla="*/ 0 w 372"/>
                  <a:gd name="T51" fmla="*/ 0 h 372"/>
                  <a:gd name="T52" fmla="*/ 0 w 372"/>
                  <a:gd name="T53" fmla="*/ 0 h 372"/>
                  <a:gd name="T54" fmla="*/ 0 w 372"/>
                  <a:gd name="T55" fmla="*/ 0 h 372"/>
                  <a:gd name="T56" fmla="*/ 0 w 372"/>
                  <a:gd name="T57" fmla="*/ 0 h 372"/>
                  <a:gd name="T58" fmla="*/ 0 w 372"/>
                  <a:gd name="T59" fmla="*/ 0 h 372"/>
                  <a:gd name="T60" fmla="*/ 0 w 372"/>
                  <a:gd name="T61" fmla="*/ 0 h 372"/>
                  <a:gd name="T62" fmla="*/ 0 w 372"/>
                  <a:gd name="T63" fmla="*/ 0 h 372"/>
                  <a:gd name="T64" fmla="*/ 0 w 372"/>
                  <a:gd name="T65" fmla="*/ 0 h 372"/>
                  <a:gd name="T66" fmla="*/ 0 w 372"/>
                  <a:gd name="T67" fmla="*/ 0 h 372"/>
                  <a:gd name="T68" fmla="*/ 0 w 372"/>
                  <a:gd name="T69" fmla="*/ 0 h 372"/>
                  <a:gd name="T70" fmla="*/ 0 w 372"/>
                  <a:gd name="T71" fmla="*/ 0 h 372"/>
                  <a:gd name="T72" fmla="*/ 0 w 372"/>
                  <a:gd name="T73" fmla="*/ 0 h 372"/>
                  <a:gd name="T74" fmla="*/ 0 w 372"/>
                  <a:gd name="T75" fmla="*/ 0 h 372"/>
                  <a:gd name="T76" fmla="*/ 0 w 372"/>
                  <a:gd name="T77" fmla="*/ 0 h 372"/>
                  <a:gd name="T78" fmla="*/ 0 w 372"/>
                  <a:gd name="T79" fmla="*/ 0 h 372"/>
                  <a:gd name="T80" fmla="*/ 0 w 372"/>
                  <a:gd name="T81" fmla="*/ 0 h 372"/>
                  <a:gd name="T82" fmla="*/ 0 w 372"/>
                  <a:gd name="T83" fmla="*/ 0 h 372"/>
                  <a:gd name="T84" fmla="*/ 0 w 372"/>
                  <a:gd name="T85" fmla="*/ 0 h 372"/>
                  <a:gd name="T86" fmla="*/ 0 w 372"/>
                  <a:gd name="T87" fmla="*/ 0 h 372"/>
                  <a:gd name="T88" fmla="*/ 0 w 372"/>
                  <a:gd name="T89" fmla="*/ 0 h 372"/>
                  <a:gd name="T90" fmla="*/ 0 w 372"/>
                  <a:gd name="T91" fmla="*/ 0 h 372"/>
                  <a:gd name="T92" fmla="*/ 0 w 372"/>
                  <a:gd name="T93" fmla="*/ 0 h 372"/>
                  <a:gd name="T94" fmla="*/ 0 w 372"/>
                  <a:gd name="T95" fmla="*/ 0 h 372"/>
                  <a:gd name="T96" fmla="*/ 0 w 372"/>
                  <a:gd name="T97" fmla="*/ 0 h 372"/>
                  <a:gd name="T98" fmla="*/ 0 w 372"/>
                  <a:gd name="T99" fmla="*/ 0 h 37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72"/>
                  <a:gd name="T151" fmla="*/ 0 h 372"/>
                  <a:gd name="T152" fmla="*/ 372 w 372"/>
                  <a:gd name="T153" fmla="*/ 372 h 372"/>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72" h="372">
                    <a:moveTo>
                      <a:pt x="186" y="0"/>
                    </a:moveTo>
                    <a:lnTo>
                      <a:pt x="212" y="3"/>
                    </a:lnTo>
                    <a:lnTo>
                      <a:pt x="235" y="7"/>
                    </a:lnTo>
                    <a:lnTo>
                      <a:pt x="258" y="15"/>
                    </a:lnTo>
                    <a:lnTo>
                      <a:pt x="280" y="26"/>
                    </a:lnTo>
                    <a:lnTo>
                      <a:pt x="300" y="40"/>
                    </a:lnTo>
                    <a:lnTo>
                      <a:pt x="317" y="56"/>
                    </a:lnTo>
                    <a:lnTo>
                      <a:pt x="333" y="73"/>
                    </a:lnTo>
                    <a:lnTo>
                      <a:pt x="347" y="94"/>
                    </a:lnTo>
                    <a:lnTo>
                      <a:pt x="358" y="115"/>
                    </a:lnTo>
                    <a:lnTo>
                      <a:pt x="366" y="138"/>
                    </a:lnTo>
                    <a:lnTo>
                      <a:pt x="371" y="162"/>
                    </a:lnTo>
                    <a:lnTo>
                      <a:pt x="372" y="187"/>
                    </a:lnTo>
                    <a:lnTo>
                      <a:pt x="371" y="212"/>
                    </a:lnTo>
                    <a:lnTo>
                      <a:pt x="366" y="236"/>
                    </a:lnTo>
                    <a:lnTo>
                      <a:pt x="358" y="258"/>
                    </a:lnTo>
                    <a:lnTo>
                      <a:pt x="347" y="280"/>
                    </a:lnTo>
                    <a:lnTo>
                      <a:pt x="333" y="300"/>
                    </a:lnTo>
                    <a:lnTo>
                      <a:pt x="317" y="318"/>
                    </a:lnTo>
                    <a:lnTo>
                      <a:pt x="300" y="333"/>
                    </a:lnTo>
                    <a:lnTo>
                      <a:pt x="280" y="347"/>
                    </a:lnTo>
                    <a:lnTo>
                      <a:pt x="258" y="358"/>
                    </a:lnTo>
                    <a:lnTo>
                      <a:pt x="235" y="366"/>
                    </a:lnTo>
                    <a:lnTo>
                      <a:pt x="212" y="371"/>
                    </a:lnTo>
                    <a:lnTo>
                      <a:pt x="186" y="372"/>
                    </a:lnTo>
                    <a:lnTo>
                      <a:pt x="162" y="371"/>
                    </a:lnTo>
                    <a:lnTo>
                      <a:pt x="138" y="366"/>
                    </a:lnTo>
                    <a:lnTo>
                      <a:pt x="115" y="358"/>
                    </a:lnTo>
                    <a:lnTo>
                      <a:pt x="93" y="347"/>
                    </a:lnTo>
                    <a:lnTo>
                      <a:pt x="73" y="333"/>
                    </a:lnTo>
                    <a:lnTo>
                      <a:pt x="55" y="318"/>
                    </a:lnTo>
                    <a:lnTo>
                      <a:pt x="39" y="300"/>
                    </a:lnTo>
                    <a:lnTo>
                      <a:pt x="26" y="280"/>
                    </a:lnTo>
                    <a:lnTo>
                      <a:pt x="15" y="258"/>
                    </a:lnTo>
                    <a:lnTo>
                      <a:pt x="7" y="236"/>
                    </a:lnTo>
                    <a:lnTo>
                      <a:pt x="2" y="212"/>
                    </a:lnTo>
                    <a:lnTo>
                      <a:pt x="0" y="187"/>
                    </a:lnTo>
                    <a:lnTo>
                      <a:pt x="2" y="162"/>
                    </a:lnTo>
                    <a:lnTo>
                      <a:pt x="7" y="138"/>
                    </a:lnTo>
                    <a:lnTo>
                      <a:pt x="15" y="115"/>
                    </a:lnTo>
                    <a:lnTo>
                      <a:pt x="26" y="94"/>
                    </a:lnTo>
                    <a:lnTo>
                      <a:pt x="39" y="73"/>
                    </a:lnTo>
                    <a:lnTo>
                      <a:pt x="55" y="56"/>
                    </a:lnTo>
                    <a:lnTo>
                      <a:pt x="73" y="40"/>
                    </a:lnTo>
                    <a:lnTo>
                      <a:pt x="93" y="26"/>
                    </a:lnTo>
                    <a:lnTo>
                      <a:pt x="115" y="15"/>
                    </a:lnTo>
                    <a:lnTo>
                      <a:pt x="138" y="7"/>
                    </a:lnTo>
                    <a:lnTo>
                      <a:pt x="162" y="3"/>
                    </a:lnTo>
                    <a:lnTo>
                      <a:pt x="186" y="0"/>
                    </a:lnTo>
                    <a:close/>
                  </a:path>
                </a:pathLst>
              </a:custGeom>
              <a:solidFill>
                <a:srgbClr val="CFFFE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3098" name="Freeform 20"/>
              <p:cNvSpPr>
                <a:spLocks/>
              </p:cNvSpPr>
              <p:nvPr/>
            </p:nvSpPr>
            <p:spPr bwMode="auto">
              <a:xfrm>
                <a:off x="228" y="342"/>
                <a:ext cx="114" cy="112"/>
              </a:xfrm>
              <a:custGeom>
                <a:avLst/>
                <a:gdLst>
                  <a:gd name="T0" fmla="*/ 0 w 330"/>
                  <a:gd name="T1" fmla="*/ 0 h 329"/>
                  <a:gd name="T2" fmla="*/ 0 w 330"/>
                  <a:gd name="T3" fmla="*/ 0 h 329"/>
                  <a:gd name="T4" fmla="*/ 0 w 330"/>
                  <a:gd name="T5" fmla="*/ 0 h 329"/>
                  <a:gd name="T6" fmla="*/ 0 w 330"/>
                  <a:gd name="T7" fmla="*/ 0 h 329"/>
                  <a:gd name="T8" fmla="*/ 0 w 330"/>
                  <a:gd name="T9" fmla="*/ 0 h 329"/>
                  <a:gd name="T10" fmla="*/ 0 w 330"/>
                  <a:gd name="T11" fmla="*/ 0 h 329"/>
                  <a:gd name="T12" fmla="*/ 0 w 330"/>
                  <a:gd name="T13" fmla="*/ 0 h 329"/>
                  <a:gd name="T14" fmla="*/ 0 w 330"/>
                  <a:gd name="T15" fmla="*/ 0 h 329"/>
                  <a:gd name="T16" fmla="*/ 0 w 330"/>
                  <a:gd name="T17" fmla="*/ 0 h 329"/>
                  <a:gd name="T18" fmla="*/ 0 w 330"/>
                  <a:gd name="T19" fmla="*/ 0 h 329"/>
                  <a:gd name="T20" fmla="*/ 0 w 330"/>
                  <a:gd name="T21" fmla="*/ 0 h 329"/>
                  <a:gd name="T22" fmla="*/ 0 w 330"/>
                  <a:gd name="T23" fmla="*/ 0 h 329"/>
                  <a:gd name="T24" fmla="*/ 0 w 330"/>
                  <a:gd name="T25" fmla="*/ 0 h 329"/>
                  <a:gd name="T26" fmla="*/ 0 w 330"/>
                  <a:gd name="T27" fmla="*/ 0 h 329"/>
                  <a:gd name="T28" fmla="*/ 0 w 330"/>
                  <a:gd name="T29" fmla="*/ 0 h 329"/>
                  <a:gd name="T30" fmla="*/ 0 w 330"/>
                  <a:gd name="T31" fmla="*/ 0 h 329"/>
                  <a:gd name="T32" fmla="*/ 0 w 330"/>
                  <a:gd name="T33" fmla="*/ 0 h 329"/>
                  <a:gd name="T34" fmla="*/ 0 w 330"/>
                  <a:gd name="T35" fmla="*/ 0 h 329"/>
                  <a:gd name="T36" fmla="*/ 0 w 330"/>
                  <a:gd name="T37" fmla="*/ 0 h 329"/>
                  <a:gd name="T38" fmla="*/ 0 w 330"/>
                  <a:gd name="T39" fmla="*/ 0 h 329"/>
                  <a:gd name="T40" fmla="*/ 0 w 330"/>
                  <a:gd name="T41" fmla="*/ 0 h 329"/>
                  <a:gd name="T42" fmla="*/ 0 w 330"/>
                  <a:gd name="T43" fmla="*/ 0 h 329"/>
                  <a:gd name="T44" fmla="*/ 0 w 330"/>
                  <a:gd name="T45" fmla="*/ 0 h 329"/>
                  <a:gd name="T46" fmla="*/ 0 w 330"/>
                  <a:gd name="T47" fmla="*/ 0 h 329"/>
                  <a:gd name="T48" fmla="*/ 0 w 330"/>
                  <a:gd name="T49" fmla="*/ 0 h 329"/>
                  <a:gd name="T50" fmla="*/ 0 w 330"/>
                  <a:gd name="T51" fmla="*/ 0 h 329"/>
                  <a:gd name="T52" fmla="*/ 0 w 330"/>
                  <a:gd name="T53" fmla="*/ 0 h 329"/>
                  <a:gd name="T54" fmla="*/ 0 w 330"/>
                  <a:gd name="T55" fmla="*/ 0 h 329"/>
                  <a:gd name="T56" fmla="*/ 0 w 330"/>
                  <a:gd name="T57" fmla="*/ 0 h 329"/>
                  <a:gd name="T58" fmla="*/ 0 w 330"/>
                  <a:gd name="T59" fmla="*/ 0 h 329"/>
                  <a:gd name="T60" fmla="*/ 0 w 330"/>
                  <a:gd name="T61" fmla="*/ 0 h 329"/>
                  <a:gd name="T62" fmla="*/ 0 w 330"/>
                  <a:gd name="T63" fmla="*/ 0 h 329"/>
                  <a:gd name="T64" fmla="*/ 0 w 330"/>
                  <a:gd name="T65" fmla="*/ 0 h 329"/>
                  <a:gd name="T66" fmla="*/ 0 w 330"/>
                  <a:gd name="T67" fmla="*/ 0 h 329"/>
                  <a:gd name="T68" fmla="*/ 0 w 330"/>
                  <a:gd name="T69" fmla="*/ 0 h 329"/>
                  <a:gd name="T70" fmla="*/ 0 w 330"/>
                  <a:gd name="T71" fmla="*/ 0 h 329"/>
                  <a:gd name="T72" fmla="*/ 0 w 330"/>
                  <a:gd name="T73" fmla="*/ 0 h 329"/>
                  <a:gd name="T74" fmla="*/ 0 w 330"/>
                  <a:gd name="T75" fmla="*/ 0 h 329"/>
                  <a:gd name="T76" fmla="*/ 0 w 330"/>
                  <a:gd name="T77" fmla="*/ 0 h 329"/>
                  <a:gd name="T78" fmla="*/ 0 w 330"/>
                  <a:gd name="T79" fmla="*/ 0 h 329"/>
                  <a:gd name="T80" fmla="*/ 0 w 330"/>
                  <a:gd name="T81" fmla="*/ 0 h 329"/>
                  <a:gd name="T82" fmla="*/ 0 w 330"/>
                  <a:gd name="T83" fmla="*/ 0 h 329"/>
                  <a:gd name="T84" fmla="*/ 0 w 330"/>
                  <a:gd name="T85" fmla="*/ 0 h 329"/>
                  <a:gd name="T86" fmla="*/ 0 w 330"/>
                  <a:gd name="T87" fmla="*/ 0 h 329"/>
                  <a:gd name="T88" fmla="*/ 0 w 330"/>
                  <a:gd name="T89" fmla="*/ 0 h 329"/>
                  <a:gd name="T90" fmla="*/ 0 w 330"/>
                  <a:gd name="T91" fmla="*/ 0 h 329"/>
                  <a:gd name="T92" fmla="*/ 0 w 330"/>
                  <a:gd name="T93" fmla="*/ 0 h 329"/>
                  <a:gd name="T94" fmla="*/ 0 w 330"/>
                  <a:gd name="T95" fmla="*/ 0 h 329"/>
                  <a:gd name="T96" fmla="*/ 0 w 330"/>
                  <a:gd name="T97" fmla="*/ 0 h 329"/>
                  <a:gd name="T98" fmla="*/ 0 w 330"/>
                  <a:gd name="T99" fmla="*/ 0 h 32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30"/>
                  <a:gd name="T151" fmla="*/ 0 h 329"/>
                  <a:gd name="T152" fmla="*/ 330 w 330"/>
                  <a:gd name="T153" fmla="*/ 329 h 32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30" h="329">
                    <a:moveTo>
                      <a:pt x="165" y="0"/>
                    </a:moveTo>
                    <a:lnTo>
                      <a:pt x="187" y="2"/>
                    </a:lnTo>
                    <a:lnTo>
                      <a:pt x="209" y="6"/>
                    </a:lnTo>
                    <a:lnTo>
                      <a:pt x="229" y="13"/>
                    </a:lnTo>
                    <a:lnTo>
                      <a:pt x="248" y="22"/>
                    </a:lnTo>
                    <a:lnTo>
                      <a:pt x="266" y="35"/>
                    </a:lnTo>
                    <a:lnTo>
                      <a:pt x="281" y="48"/>
                    </a:lnTo>
                    <a:lnTo>
                      <a:pt x="296" y="64"/>
                    </a:lnTo>
                    <a:lnTo>
                      <a:pt x="307" y="82"/>
                    </a:lnTo>
                    <a:lnTo>
                      <a:pt x="317" y="101"/>
                    </a:lnTo>
                    <a:lnTo>
                      <a:pt x="325" y="120"/>
                    </a:lnTo>
                    <a:lnTo>
                      <a:pt x="329" y="142"/>
                    </a:lnTo>
                    <a:lnTo>
                      <a:pt x="330" y="164"/>
                    </a:lnTo>
                    <a:lnTo>
                      <a:pt x="329" y="187"/>
                    </a:lnTo>
                    <a:lnTo>
                      <a:pt x="325" y="208"/>
                    </a:lnTo>
                    <a:lnTo>
                      <a:pt x="317" y="228"/>
                    </a:lnTo>
                    <a:lnTo>
                      <a:pt x="307" y="247"/>
                    </a:lnTo>
                    <a:lnTo>
                      <a:pt x="296" y="265"/>
                    </a:lnTo>
                    <a:lnTo>
                      <a:pt x="281" y="281"/>
                    </a:lnTo>
                    <a:lnTo>
                      <a:pt x="266" y="295"/>
                    </a:lnTo>
                    <a:lnTo>
                      <a:pt x="248" y="307"/>
                    </a:lnTo>
                    <a:lnTo>
                      <a:pt x="229" y="316"/>
                    </a:lnTo>
                    <a:lnTo>
                      <a:pt x="209" y="324"/>
                    </a:lnTo>
                    <a:lnTo>
                      <a:pt x="187" y="328"/>
                    </a:lnTo>
                    <a:lnTo>
                      <a:pt x="165" y="329"/>
                    </a:lnTo>
                    <a:lnTo>
                      <a:pt x="143" y="328"/>
                    </a:lnTo>
                    <a:lnTo>
                      <a:pt x="121" y="324"/>
                    </a:lnTo>
                    <a:lnTo>
                      <a:pt x="101" y="316"/>
                    </a:lnTo>
                    <a:lnTo>
                      <a:pt x="82" y="307"/>
                    </a:lnTo>
                    <a:lnTo>
                      <a:pt x="64" y="295"/>
                    </a:lnTo>
                    <a:lnTo>
                      <a:pt x="49" y="281"/>
                    </a:lnTo>
                    <a:lnTo>
                      <a:pt x="35" y="265"/>
                    </a:lnTo>
                    <a:lnTo>
                      <a:pt x="23" y="247"/>
                    </a:lnTo>
                    <a:lnTo>
                      <a:pt x="13" y="228"/>
                    </a:lnTo>
                    <a:lnTo>
                      <a:pt x="6" y="208"/>
                    </a:lnTo>
                    <a:lnTo>
                      <a:pt x="2" y="187"/>
                    </a:lnTo>
                    <a:lnTo>
                      <a:pt x="0" y="164"/>
                    </a:lnTo>
                    <a:lnTo>
                      <a:pt x="2" y="142"/>
                    </a:lnTo>
                    <a:lnTo>
                      <a:pt x="6" y="120"/>
                    </a:lnTo>
                    <a:lnTo>
                      <a:pt x="13" y="101"/>
                    </a:lnTo>
                    <a:lnTo>
                      <a:pt x="23" y="82"/>
                    </a:lnTo>
                    <a:lnTo>
                      <a:pt x="35" y="64"/>
                    </a:lnTo>
                    <a:lnTo>
                      <a:pt x="49" y="48"/>
                    </a:lnTo>
                    <a:lnTo>
                      <a:pt x="64" y="35"/>
                    </a:lnTo>
                    <a:lnTo>
                      <a:pt x="82" y="22"/>
                    </a:lnTo>
                    <a:lnTo>
                      <a:pt x="101" y="13"/>
                    </a:lnTo>
                    <a:lnTo>
                      <a:pt x="121" y="6"/>
                    </a:lnTo>
                    <a:lnTo>
                      <a:pt x="143" y="2"/>
                    </a:lnTo>
                    <a:lnTo>
                      <a:pt x="165" y="0"/>
                    </a:lnTo>
                    <a:close/>
                  </a:path>
                </a:pathLst>
              </a:custGeom>
              <a:solidFill>
                <a:srgbClr val="D4FFE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3099" name="Freeform 21"/>
              <p:cNvSpPr>
                <a:spLocks/>
              </p:cNvSpPr>
              <p:nvPr/>
            </p:nvSpPr>
            <p:spPr bwMode="auto">
              <a:xfrm>
                <a:off x="237" y="344"/>
                <a:ext cx="101" cy="102"/>
              </a:xfrm>
              <a:custGeom>
                <a:avLst/>
                <a:gdLst>
                  <a:gd name="T0" fmla="*/ 0 w 291"/>
                  <a:gd name="T1" fmla="*/ 0 h 291"/>
                  <a:gd name="T2" fmla="*/ 0 w 291"/>
                  <a:gd name="T3" fmla="*/ 0 h 291"/>
                  <a:gd name="T4" fmla="*/ 0 w 291"/>
                  <a:gd name="T5" fmla="*/ 0 h 291"/>
                  <a:gd name="T6" fmla="*/ 0 w 291"/>
                  <a:gd name="T7" fmla="*/ 0 h 291"/>
                  <a:gd name="T8" fmla="*/ 0 w 291"/>
                  <a:gd name="T9" fmla="*/ 0 h 291"/>
                  <a:gd name="T10" fmla="*/ 0 w 291"/>
                  <a:gd name="T11" fmla="*/ 0 h 291"/>
                  <a:gd name="T12" fmla="*/ 0 w 291"/>
                  <a:gd name="T13" fmla="*/ 0 h 291"/>
                  <a:gd name="T14" fmla="*/ 0 w 291"/>
                  <a:gd name="T15" fmla="*/ 0 h 291"/>
                  <a:gd name="T16" fmla="*/ 0 w 291"/>
                  <a:gd name="T17" fmla="*/ 0 h 291"/>
                  <a:gd name="T18" fmla="*/ 0 w 291"/>
                  <a:gd name="T19" fmla="*/ 0 h 291"/>
                  <a:gd name="T20" fmla="*/ 0 w 291"/>
                  <a:gd name="T21" fmla="*/ 0 h 291"/>
                  <a:gd name="T22" fmla="*/ 0 w 291"/>
                  <a:gd name="T23" fmla="*/ 0 h 291"/>
                  <a:gd name="T24" fmla="*/ 0 w 291"/>
                  <a:gd name="T25" fmla="*/ 0 h 291"/>
                  <a:gd name="T26" fmla="*/ 0 w 291"/>
                  <a:gd name="T27" fmla="*/ 0 h 291"/>
                  <a:gd name="T28" fmla="*/ 0 w 291"/>
                  <a:gd name="T29" fmla="*/ 0 h 291"/>
                  <a:gd name="T30" fmla="*/ 0 w 291"/>
                  <a:gd name="T31" fmla="*/ 0 h 291"/>
                  <a:gd name="T32" fmla="*/ 0 w 291"/>
                  <a:gd name="T33" fmla="*/ 0 h 291"/>
                  <a:gd name="T34" fmla="*/ 0 w 291"/>
                  <a:gd name="T35" fmla="*/ 0 h 291"/>
                  <a:gd name="T36" fmla="*/ 0 w 291"/>
                  <a:gd name="T37" fmla="*/ 0 h 291"/>
                  <a:gd name="T38" fmla="*/ 0 w 291"/>
                  <a:gd name="T39" fmla="*/ 0 h 291"/>
                  <a:gd name="T40" fmla="*/ 0 w 291"/>
                  <a:gd name="T41" fmla="*/ 0 h 291"/>
                  <a:gd name="T42" fmla="*/ 0 w 291"/>
                  <a:gd name="T43" fmla="*/ 0 h 291"/>
                  <a:gd name="T44" fmla="*/ 0 w 291"/>
                  <a:gd name="T45" fmla="*/ 0 h 291"/>
                  <a:gd name="T46" fmla="*/ 0 w 291"/>
                  <a:gd name="T47" fmla="*/ 0 h 291"/>
                  <a:gd name="T48" fmla="*/ 0 w 291"/>
                  <a:gd name="T49" fmla="*/ 0 h 291"/>
                  <a:gd name="T50" fmla="*/ 0 w 291"/>
                  <a:gd name="T51" fmla="*/ 0 h 291"/>
                  <a:gd name="T52" fmla="*/ 0 w 291"/>
                  <a:gd name="T53" fmla="*/ 0 h 291"/>
                  <a:gd name="T54" fmla="*/ 0 w 291"/>
                  <a:gd name="T55" fmla="*/ 0 h 291"/>
                  <a:gd name="T56" fmla="*/ 0 w 291"/>
                  <a:gd name="T57" fmla="*/ 0 h 291"/>
                  <a:gd name="T58" fmla="*/ 0 w 291"/>
                  <a:gd name="T59" fmla="*/ 0 h 291"/>
                  <a:gd name="T60" fmla="*/ 0 w 291"/>
                  <a:gd name="T61" fmla="*/ 0 h 291"/>
                  <a:gd name="T62" fmla="*/ 0 w 291"/>
                  <a:gd name="T63" fmla="*/ 0 h 291"/>
                  <a:gd name="T64" fmla="*/ 0 w 291"/>
                  <a:gd name="T65" fmla="*/ 0 h 291"/>
                  <a:gd name="T66" fmla="*/ 0 w 291"/>
                  <a:gd name="T67" fmla="*/ 0 h 291"/>
                  <a:gd name="T68" fmla="*/ 0 w 291"/>
                  <a:gd name="T69" fmla="*/ 0 h 291"/>
                  <a:gd name="T70" fmla="*/ 0 w 291"/>
                  <a:gd name="T71" fmla="*/ 0 h 291"/>
                  <a:gd name="T72" fmla="*/ 0 w 291"/>
                  <a:gd name="T73" fmla="*/ 0 h 291"/>
                  <a:gd name="T74" fmla="*/ 0 w 291"/>
                  <a:gd name="T75" fmla="*/ 0 h 291"/>
                  <a:gd name="T76" fmla="*/ 0 w 291"/>
                  <a:gd name="T77" fmla="*/ 0 h 291"/>
                  <a:gd name="T78" fmla="*/ 0 w 291"/>
                  <a:gd name="T79" fmla="*/ 0 h 291"/>
                  <a:gd name="T80" fmla="*/ 0 w 291"/>
                  <a:gd name="T81" fmla="*/ 0 h 291"/>
                  <a:gd name="T82" fmla="*/ 0 w 291"/>
                  <a:gd name="T83" fmla="*/ 0 h 291"/>
                  <a:gd name="T84" fmla="*/ 0 w 291"/>
                  <a:gd name="T85" fmla="*/ 0 h 291"/>
                  <a:gd name="T86" fmla="*/ 0 w 291"/>
                  <a:gd name="T87" fmla="*/ 0 h 291"/>
                  <a:gd name="T88" fmla="*/ 0 w 291"/>
                  <a:gd name="T89" fmla="*/ 0 h 291"/>
                  <a:gd name="T90" fmla="*/ 0 w 291"/>
                  <a:gd name="T91" fmla="*/ 0 h 291"/>
                  <a:gd name="T92" fmla="*/ 0 w 291"/>
                  <a:gd name="T93" fmla="*/ 0 h 291"/>
                  <a:gd name="T94" fmla="*/ 0 w 291"/>
                  <a:gd name="T95" fmla="*/ 0 h 291"/>
                  <a:gd name="T96" fmla="*/ 0 w 291"/>
                  <a:gd name="T97" fmla="*/ 0 h 291"/>
                  <a:gd name="T98" fmla="*/ 0 w 291"/>
                  <a:gd name="T99" fmla="*/ 0 h 29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91"/>
                  <a:gd name="T151" fmla="*/ 0 h 291"/>
                  <a:gd name="T152" fmla="*/ 291 w 291"/>
                  <a:gd name="T153" fmla="*/ 291 h 29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91" h="291">
                    <a:moveTo>
                      <a:pt x="145" y="0"/>
                    </a:moveTo>
                    <a:lnTo>
                      <a:pt x="165" y="2"/>
                    </a:lnTo>
                    <a:lnTo>
                      <a:pt x="184" y="6"/>
                    </a:lnTo>
                    <a:lnTo>
                      <a:pt x="202" y="12"/>
                    </a:lnTo>
                    <a:lnTo>
                      <a:pt x="219" y="21"/>
                    </a:lnTo>
                    <a:lnTo>
                      <a:pt x="235" y="31"/>
                    </a:lnTo>
                    <a:lnTo>
                      <a:pt x="249" y="43"/>
                    </a:lnTo>
                    <a:lnTo>
                      <a:pt x="261" y="58"/>
                    </a:lnTo>
                    <a:lnTo>
                      <a:pt x="271" y="73"/>
                    </a:lnTo>
                    <a:lnTo>
                      <a:pt x="280" y="90"/>
                    </a:lnTo>
                    <a:lnTo>
                      <a:pt x="286" y="108"/>
                    </a:lnTo>
                    <a:lnTo>
                      <a:pt x="291" y="127"/>
                    </a:lnTo>
                    <a:lnTo>
                      <a:pt x="291" y="146"/>
                    </a:lnTo>
                    <a:lnTo>
                      <a:pt x="291" y="166"/>
                    </a:lnTo>
                    <a:lnTo>
                      <a:pt x="286" y="185"/>
                    </a:lnTo>
                    <a:lnTo>
                      <a:pt x="280" y="203"/>
                    </a:lnTo>
                    <a:lnTo>
                      <a:pt x="271" y="220"/>
                    </a:lnTo>
                    <a:lnTo>
                      <a:pt x="261" y="235"/>
                    </a:lnTo>
                    <a:lnTo>
                      <a:pt x="249" y="249"/>
                    </a:lnTo>
                    <a:lnTo>
                      <a:pt x="235" y="261"/>
                    </a:lnTo>
                    <a:lnTo>
                      <a:pt x="219" y="272"/>
                    </a:lnTo>
                    <a:lnTo>
                      <a:pt x="202" y="281"/>
                    </a:lnTo>
                    <a:lnTo>
                      <a:pt x="184" y="287"/>
                    </a:lnTo>
                    <a:lnTo>
                      <a:pt x="165" y="291"/>
                    </a:lnTo>
                    <a:lnTo>
                      <a:pt x="145" y="291"/>
                    </a:lnTo>
                    <a:lnTo>
                      <a:pt x="126" y="291"/>
                    </a:lnTo>
                    <a:lnTo>
                      <a:pt x="107" y="287"/>
                    </a:lnTo>
                    <a:lnTo>
                      <a:pt x="89" y="281"/>
                    </a:lnTo>
                    <a:lnTo>
                      <a:pt x="72" y="272"/>
                    </a:lnTo>
                    <a:lnTo>
                      <a:pt x="57" y="261"/>
                    </a:lnTo>
                    <a:lnTo>
                      <a:pt x="43" y="249"/>
                    </a:lnTo>
                    <a:lnTo>
                      <a:pt x="30" y="235"/>
                    </a:lnTo>
                    <a:lnTo>
                      <a:pt x="20" y="220"/>
                    </a:lnTo>
                    <a:lnTo>
                      <a:pt x="11" y="203"/>
                    </a:lnTo>
                    <a:lnTo>
                      <a:pt x="5" y="185"/>
                    </a:lnTo>
                    <a:lnTo>
                      <a:pt x="1" y="166"/>
                    </a:lnTo>
                    <a:lnTo>
                      <a:pt x="0" y="146"/>
                    </a:lnTo>
                    <a:lnTo>
                      <a:pt x="1" y="127"/>
                    </a:lnTo>
                    <a:lnTo>
                      <a:pt x="5" y="108"/>
                    </a:lnTo>
                    <a:lnTo>
                      <a:pt x="11" y="90"/>
                    </a:lnTo>
                    <a:lnTo>
                      <a:pt x="20" y="73"/>
                    </a:lnTo>
                    <a:lnTo>
                      <a:pt x="30" y="58"/>
                    </a:lnTo>
                    <a:lnTo>
                      <a:pt x="43" y="43"/>
                    </a:lnTo>
                    <a:lnTo>
                      <a:pt x="57" y="31"/>
                    </a:lnTo>
                    <a:lnTo>
                      <a:pt x="72" y="21"/>
                    </a:lnTo>
                    <a:lnTo>
                      <a:pt x="89" y="12"/>
                    </a:lnTo>
                    <a:lnTo>
                      <a:pt x="107" y="6"/>
                    </a:lnTo>
                    <a:lnTo>
                      <a:pt x="126" y="2"/>
                    </a:lnTo>
                    <a:lnTo>
                      <a:pt x="145" y="0"/>
                    </a:lnTo>
                    <a:close/>
                  </a:path>
                </a:pathLst>
              </a:custGeom>
              <a:solidFill>
                <a:srgbClr val="DBFF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3100" name="Freeform 22"/>
              <p:cNvSpPr>
                <a:spLocks/>
              </p:cNvSpPr>
              <p:nvPr/>
            </p:nvSpPr>
            <p:spPr bwMode="auto">
              <a:xfrm>
                <a:off x="243" y="349"/>
                <a:ext cx="88" cy="88"/>
              </a:xfrm>
              <a:custGeom>
                <a:avLst/>
                <a:gdLst>
                  <a:gd name="T0" fmla="*/ 0 w 254"/>
                  <a:gd name="T1" fmla="*/ 0 h 253"/>
                  <a:gd name="T2" fmla="*/ 0 w 254"/>
                  <a:gd name="T3" fmla="*/ 0 h 253"/>
                  <a:gd name="T4" fmla="*/ 0 w 254"/>
                  <a:gd name="T5" fmla="*/ 0 h 253"/>
                  <a:gd name="T6" fmla="*/ 0 w 254"/>
                  <a:gd name="T7" fmla="*/ 0 h 253"/>
                  <a:gd name="T8" fmla="*/ 0 w 254"/>
                  <a:gd name="T9" fmla="*/ 0 h 253"/>
                  <a:gd name="T10" fmla="*/ 0 w 254"/>
                  <a:gd name="T11" fmla="*/ 0 h 253"/>
                  <a:gd name="T12" fmla="*/ 0 w 254"/>
                  <a:gd name="T13" fmla="*/ 0 h 253"/>
                  <a:gd name="T14" fmla="*/ 0 w 254"/>
                  <a:gd name="T15" fmla="*/ 0 h 253"/>
                  <a:gd name="T16" fmla="*/ 0 w 254"/>
                  <a:gd name="T17" fmla="*/ 0 h 253"/>
                  <a:gd name="T18" fmla="*/ 0 w 254"/>
                  <a:gd name="T19" fmla="*/ 0 h 253"/>
                  <a:gd name="T20" fmla="*/ 0 w 254"/>
                  <a:gd name="T21" fmla="*/ 0 h 253"/>
                  <a:gd name="T22" fmla="*/ 0 w 254"/>
                  <a:gd name="T23" fmla="*/ 0 h 253"/>
                  <a:gd name="T24" fmla="*/ 0 w 254"/>
                  <a:gd name="T25" fmla="*/ 0 h 253"/>
                  <a:gd name="T26" fmla="*/ 0 w 254"/>
                  <a:gd name="T27" fmla="*/ 0 h 253"/>
                  <a:gd name="T28" fmla="*/ 0 w 254"/>
                  <a:gd name="T29" fmla="*/ 0 h 253"/>
                  <a:gd name="T30" fmla="*/ 0 w 254"/>
                  <a:gd name="T31" fmla="*/ 0 h 253"/>
                  <a:gd name="T32" fmla="*/ 0 w 254"/>
                  <a:gd name="T33" fmla="*/ 0 h 253"/>
                  <a:gd name="T34" fmla="*/ 0 w 254"/>
                  <a:gd name="T35" fmla="*/ 0 h 253"/>
                  <a:gd name="T36" fmla="*/ 0 w 254"/>
                  <a:gd name="T37" fmla="*/ 0 h 253"/>
                  <a:gd name="T38" fmla="*/ 0 w 254"/>
                  <a:gd name="T39" fmla="*/ 0 h 253"/>
                  <a:gd name="T40" fmla="*/ 0 w 254"/>
                  <a:gd name="T41" fmla="*/ 0 h 253"/>
                  <a:gd name="T42" fmla="*/ 0 w 254"/>
                  <a:gd name="T43" fmla="*/ 0 h 253"/>
                  <a:gd name="T44" fmla="*/ 0 w 254"/>
                  <a:gd name="T45" fmla="*/ 0 h 253"/>
                  <a:gd name="T46" fmla="*/ 0 w 254"/>
                  <a:gd name="T47" fmla="*/ 0 h 253"/>
                  <a:gd name="T48" fmla="*/ 0 w 254"/>
                  <a:gd name="T49" fmla="*/ 0 h 253"/>
                  <a:gd name="T50" fmla="*/ 0 w 254"/>
                  <a:gd name="T51" fmla="*/ 0 h 253"/>
                  <a:gd name="T52" fmla="*/ 0 w 254"/>
                  <a:gd name="T53" fmla="*/ 0 h 253"/>
                  <a:gd name="T54" fmla="*/ 0 w 254"/>
                  <a:gd name="T55" fmla="*/ 0 h 253"/>
                  <a:gd name="T56" fmla="*/ 0 w 254"/>
                  <a:gd name="T57" fmla="*/ 0 h 253"/>
                  <a:gd name="T58" fmla="*/ 0 w 254"/>
                  <a:gd name="T59" fmla="*/ 0 h 253"/>
                  <a:gd name="T60" fmla="*/ 0 w 254"/>
                  <a:gd name="T61" fmla="*/ 0 h 253"/>
                  <a:gd name="T62" fmla="*/ 0 w 254"/>
                  <a:gd name="T63" fmla="*/ 0 h 253"/>
                  <a:gd name="T64" fmla="*/ 0 w 254"/>
                  <a:gd name="T65" fmla="*/ 0 h 253"/>
                  <a:gd name="T66" fmla="*/ 0 w 254"/>
                  <a:gd name="T67" fmla="*/ 0 h 253"/>
                  <a:gd name="T68" fmla="*/ 0 w 254"/>
                  <a:gd name="T69" fmla="*/ 0 h 253"/>
                  <a:gd name="T70" fmla="*/ 0 w 254"/>
                  <a:gd name="T71" fmla="*/ 0 h 253"/>
                  <a:gd name="T72" fmla="*/ 0 w 254"/>
                  <a:gd name="T73" fmla="*/ 0 h 253"/>
                  <a:gd name="T74" fmla="*/ 0 w 254"/>
                  <a:gd name="T75" fmla="*/ 0 h 253"/>
                  <a:gd name="T76" fmla="*/ 0 w 254"/>
                  <a:gd name="T77" fmla="*/ 0 h 253"/>
                  <a:gd name="T78" fmla="*/ 0 w 254"/>
                  <a:gd name="T79" fmla="*/ 0 h 253"/>
                  <a:gd name="T80" fmla="*/ 0 w 254"/>
                  <a:gd name="T81" fmla="*/ 0 h 253"/>
                  <a:gd name="T82" fmla="*/ 0 w 254"/>
                  <a:gd name="T83" fmla="*/ 0 h 253"/>
                  <a:gd name="T84" fmla="*/ 0 w 254"/>
                  <a:gd name="T85" fmla="*/ 0 h 253"/>
                  <a:gd name="T86" fmla="*/ 0 w 254"/>
                  <a:gd name="T87" fmla="*/ 0 h 253"/>
                  <a:gd name="T88" fmla="*/ 0 w 254"/>
                  <a:gd name="T89" fmla="*/ 0 h 253"/>
                  <a:gd name="T90" fmla="*/ 0 w 254"/>
                  <a:gd name="T91" fmla="*/ 0 h 253"/>
                  <a:gd name="T92" fmla="*/ 0 w 254"/>
                  <a:gd name="T93" fmla="*/ 0 h 253"/>
                  <a:gd name="T94" fmla="*/ 0 w 254"/>
                  <a:gd name="T95" fmla="*/ 0 h 253"/>
                  <a:gd name="T96" fmla="*/ 0 w 254"/>
                  <a:gd name="T97" fmla="*/ 0 h 253"/>
                  <a:gd name="T98" fmla="*/ 0 w 254"/>
                  <a:gd name="T99" fmla="*/ 0 h 25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54"/>
                  <a:gd name="T151" fmla="*/ 0 h 253"/>
                  <a:gd name="T152" fmla="*/ 254 w 254"/>
                  <a:gd name="T153" fmla="*/ 253 h 253"/>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54" h="253">
                    <a:moveTo>
                      <a:pt x="127" y="0"/>
                    </a:moveTo>
                    <a:lnTo>
                      <a:pt x="145" y="1"/>
                    </a:lnTo>
                    <a:lnTo>
                      <a:pt x="161" y="5"/>
                    </a:lnTo>
                    <a:lnTo>
                      <a:pt x="177" y="10"/>
                    </a:lnTo>
                    <a:lnTo>
                      <a:pt x="191" y="18"/>
                    </a:lnTo>
                    <a:lnTo>
                      <a:pt x="205" y="26"/>
                    </a:lnTo>
                    <a:lnTo>
                      <a:pt x="217" y="37"/>
                    </a:lnTo>
                    <a:lnTo>
                      <a:pt x="228" y="50"/>
                    </a:lnTo>
                    <a:lnTo>
                      <a:pt x="237" y="63"/>
                    </a:lnTo>
                    <a:lnTo>
                      <a:pt x="245" y="78"/>
                    </a:lnTo>
                    <a:lnTo>
                      <a:pt x="250" y="93"/>
                    </a:lnTo>
                    <a:lnTo>
                      <a:pt x="254" y="110"/>
                    </a:lnTo>
                    <a:lnTo>
                      <a:pt x="254" y="127"/>
                    </a:lnTo>
                    <a:lnTo>
                      <a:pt x="254" y="144"/>
                    </a:lnTo>
                    <a:lnTo>
                      <a:pt x="250" y="161"/>
                    </a:lnTo>
                    <a:lnTo>
                      <a:pt x="245" y="176"/>
                    </a:lnTo>
                    <a:lnTo>
                      <a:pt x="237" y="191"/>
                    </a:lnTo>
                    <a:lnTo>
                      <a:pt x="228" y="204"/>
                    </a:lnTo>
                    <a:lnTo>
                      <a:pt x="217" y="217"/>
                    </a:lnTo>
                    <a:lnTo>
                      <a:pt x="205" y="228"/>
                    </a:lnTo>
                    <a:lnTo>
                      <a:pt x="191" y="236"/>
                    </a:lnTo>
                    <a:lnTo>
                      <a:pt x="177" y="244"/>
                    </a:lnTo>
                    <a:lnTo>
                      <a:pt x="161" y="249"/>
                    </a:lnTo>
                    <a:lnTo>
                      <a:pt x="145" y="253"/>
                    </a:lnTo>
                    <a:lnTo>
                      <a:pt x="127" y="253"/>
                    </a:lnTo>
                    <a:lnTo>
                      <a:pt x="110" y="253"/>
                    </a:lnTo>
                    <a:lnTo>
                      <a:pt x="94" y="249"/>
                    </a:lnTo>
                    <a:lnTo>
                      <a:pt x="78" y="244"/>
                    </a:lnTo>
                    <a:lnTo>
                      <a:pt x="64" y="236"/>
                    </a:lnTo>
                    <a:lnTo>
                      <a:pt x="50" y="228"/>
                    </a:lnTo>
                    <a:lnTo>
                      <a:pt x="38" y="217"/>
                    </a:lnTo>
                    <a:lnTo>
                      <a:pt x="27" y="204"/>
                    </a:lnTo>
                    <a:lnTo>
                      <a:pt x="18" y="191"/>
                    </a:lnTo>
                    <a:lnTo>
                      <a:pt x="10" y="176"/>
                    </a:lnTo>
                    <a:lnTo>
                      <a:pt x="5" y="161"/>
                    </a:lnTo>
                    <a:lnTo>
                      <a:pt x="2" y="144"/>
                    </a:lnTo>
                    <a:lnTo>
                      <a:pt x="0" y="127"/>
                    </a:lnTo>
                    <a:lnTo>
                      <a:pt x="2" y="110"/>
                    </a:lnTo>
                    <a:lnTo>
                      <a:pt x="5" y="93"/>
                    </a:lnTo>
                    <a:lnTo>
                      <a:pt x="10" y="78"/>
                    </a:lnTo>
                    <a:lnTo>
                      <a:pt x="18" y="63"/>
                    </a:lnTo>
                    <a:lnTo>
                      <a:pt x="27" y="50"/>
                    </a:lnTo>
                    <a:lnTo>
                      <a:pt x="38" y="37"/>
                    </a:lnTo>
                    <a:lnTo>
                      <a:pt x="50" y="26"/>
                    </a:lnTo>
                    <a:lnTo>
                      <a:pt x="64" y="18"/>
                    </a:lnTo>
                    <a:lnTo>
                      <a:pt x="78" y="10"/>
                    </a:lnTo>
                    <a:lnTo>
                      <a:pt x="94" y="5"/>
                    </a:lnTo>
                    <a:lnTo>
                      <a:pt x="110" y="1"/>
                    </a:lnTo>
                    <a:lnTo>
                      <a:pt x="127" y="0"/>
                    </a:lnTo>
                    <a:close/>
                  </a:path>
                </a:pathLst>
              </a:custGeom>
              <a:solidFill>
                <a:srgbClr val="E0FF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3101" name="Freeform 23"/>
              <p:cNvSpPr>
                <a:spLocks/>
              </p:cNvSpPr>
              <p:nvPr/>
            </p:nvSpPr>
            <p:spPr bwMode="auto">
              <a:xfrm>
                <a:off x="254" y="353"/>
                <a:ext cx="71" cy="73"/>
              </a:xfrm>
              <a:custGeom>
                <a:avLst/>
                <a:gdLst>
                  <a:gd name="T0" fmla="*/ 0 w 211"/>
                  <a:gd name="T1" fmla="*/ 0 h 211"/>
                  <a:gd name="T2" fmla="*/ 0 w 211"/>
                  <a:gd name="T3" fmla="*/ 0 h 211"/>
                  <a:gd name="T4" fmla="*/ 0 w 211"/>
                  <a:gd name="T5" fmla="*/ 0 h 211"/>
                  <a:gd name="T6" fmla="*/ 0 w 211"/>
                  <a:gd name="T7" fmla="*/ 0 h 211"/>
                  <a:gd name="T8" fmla="*/ 0 w 211"/>
                  <a:gd name="T9" fmla="*/ 0 h 211"/>
                  <a:gd name="T10" fmla="*/ 0 w 211"/>
                  <a:gd name="T11" fmla="*/ 0 h 211"/>
                  <a:gd name="T12" fmla="*/ 0 w 211"/>
                  <a:gd name="T13" fmla="*/ 0 h 211"/>
                  <a:gd name="T14" fmla="*/ 0 w 211"/>
                  <a:gd name="T15" fmla="*/ 0 h 211"/>
                  <a:gd name="T16" fmla="*/ 0 w 211"/>
                  <a:gd name="T17" fmla="*/ 0 h 211"/>
                  <a:gd name="T18" fmla="*/ 0 w 211"/>
                  <a:gd name="T19" fmla="*/ 0 h 211"/>
                  <a:gd name="T20" fmla="*/ 0 w 211"/>
                  <a:gd name="T21" fmla="*/ 0 h 211"/>
                  <a:gd name="T22" fmla="*/ 0 w 211"/>
                  <a:gd name="T23" fmla="*/ 0 h 211"/>
                  <a:gd name="T24" fmla="*/ 0 w 211"/>
                  <a:gd name="T25" fmla="*/ 0 h 211"/>
                  <a:gd name="T26" fmla="*/ 0 w 211"/>
                  <a:gd name="T27" fmla="*/ 0 h 211"/>
                  <a:gd name="T28" fmla="*/ 0 w 211"/>
                  <a:gd name="T29" fmla="*/ 0 h 211"/>
                  <a:gd name="T30" fmla="*/ 0 w 211"/>
                  <a:gd name="T31" fmla="*/ 0 h 211"/>
                  <a:gd name="T32" fmla="*/ 0 w 211"/>
                  <a:gd name="T33" fmla="*/ 0 h 211"/>
                  <a:gd name="T34" fmla="*/ 0 w 211"/>
                  <a:gd name="T35" fmla="*/ 0 h 211"/>
                  <a:gd name="T36" fmla="*/ 0 w 211"/>
                  <a:gd name="T37" fmla="*/ 0 h 211"/>
                  <a:gd name="T38" fmla="*/ 0 w 211"/>
                  <a:gd name="T39" fmla="*/ 0 h 211"/>
                  <a:gd name="T40" fmla="*/ 0 w 211"/>
                  <a:gd name="T41" fmla="*/ 0 h 211"/>
                  <a:gd name="T42" fmla="*/ 0 w 211"/>
                  <a:gd name="T43" fmla="*/ 0 h 211"/>
                  <a:gd name="T44" fmla="*/ 0 w 211"/>
                  <a:gd name="T45" fmla="*/ 0 h 211"/>
                  <a:gd name="T46" fmla="*/ 0 w 211"/>
                  <a:gd name="T47" fmla="*/ 0 h 211"/>
                  <a:gd name="T48" fmla="*/ 0 w 211"/>
                  <a:gd name="T49" fmla="*/ 0 h 211"/>
                  <a:gd name="T50" fmla="*/ 0 w 211"/>
                  <a:gd name="T51" fmla="*/ 0 h 211"/>
                  <a:gd name="T52" fmla="*/ 0 w 211"/>
                  <a:gd name="T53" fmla="*/ 0 h 211"/>
                  <a:gd name="T54" fmla="*/ 0 w 211"/>
                  <a:gd name="T55" fmla="*/ 0 h 211"/>
                  <a:gd name="T56" fmla="*/ 0 w 211"/>
                  <a:gd name="T57" fmla="*/ 0 h 211"/>
                  <a:gd name="T58" fmla="*/ 0 w 211"/>
                  <a:gd name="T59" fmla="*/ 0 h 211"/>
                  <a:gd name="T60" fmla="*/ 0 w 211"/>
                  <a:gd name="T61" fmla="*/ 0 h 211"/>
                  <a:gd name="T62" fmla="*/ 0 w 211"/>
                  <a:gd name="T63" fmla="*/ 0 h 211"/>
                  <a:gd name="T64" fmla="*/ 0 w 211"/>
                  <a:gd name="T65" fmla="*/ 0 h 211"/>
                  <a:gd name="T66" fmla="*/ 0 w 211"/>
                  <a:gd name="T67" fmla="*/ 0 h 211"/>
                  <a:gd name="T68" fmla="*/ 0 w 211"/>
                  <a:gd name="T69" fmla="*/ 0 h 211"/>
                  <a:gd name="T70" fmla="*/ 0 w 211"/>
                  <a:gd name="T71" fmla="*/ 0 h 211"/>
                  <a:gd name="T72" fmla="*/ 0 w 211"/>
                  <a:gd name="T73" fmla="*/ 0 h 211"/>
                  <a:gd name="T74" fmla="*/ 0 w 211"/>
                  <a:gd name="T75" fmla="*/ 0 h 211"/>
                  <a:gd name="T76" fmla="*/ 0 w 211"/>
                  <a:gd name="T77" fmla="*/ 0 h 211"/>
                  <a:gd name="T78" fmla="*/ 0 w 211"/>
                  <a:gd name="T79" fmla="*/ 0 h 211"/>
                  <a:gd name="T80" fmla="*/ 0 w 211"/>
                  <a:gd name="T81" fmla="*/ 0 h 211"/>
                  <a:gd name="T82" fmla="*/ 0 w 211"/>
                  <a:gd name="T83" fmla="*/ 0 h 211"/>
                  <a:gd name="T84" fmla="*/ 0 w 211"/>
                  <a:gd name="T85" fmla="*/ 0 h 211"/>
                  <a:gd name="T86" fmla="*/ 0 w 211"/>
                  <a:gd name="T87" fmla="*/ 0 h 211"/>
                  <a:gd name="T88" fmla="*/ 0 w 211"/>
                  <a:gd name="T89" fmla="*/ 0 h 211"/>
                  <a:gd name="T90" fmla="*/ 0 w 211"/>
                  <a:gd name="T91" fmla="*/ 0 h 211"/>
                  <a:gd name="T92" fmla="*/ 0 w 211"/>
                  <a:gd name="T93" fmla="*/ 0 h 211"/>
                  <a:gd name="T94" fmla="*/ 0 w 211"/>
                  <a:gd name="T95" fmla="*/ 0 h 211"/>
                  <a:gd name="T96" fmla="*/ 0 w 211"/>
                  <a:gd name="T97" fmla="*/ 0 h 211"/>
                  <a:gd name="T98" fmla="*/ 0 w 211"/>
                  <a:gd name="T99" fmla="*/ 0 h 21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11"/>
                  <a:gd name="T151" fmla="*/ 0 h 211"/>
                  <a:gd name="T152" fmla="*/ 211 w 211"/>
                  <a:gd name="T153" fmla="*/ 211 h 21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11" h="211">
                    <a:moveTo>
                      <a:pt x="106" y="0"/>
                    </a:moveTo>
                    <a:lnTo>
                      <a:pt x="120" y="1"/>
                    </a:lnTo>
                    <a:lnTo>
                      <a:pt x="134" y="4"/>
                    </a:lnTo>
                    <a:lnTo>
                      <a:pt x="147" y="9"/>
                    </a:lnTo>
                    <a:lnTo>
                      <a:pt x="159" y="15"/>
                    </a:lnTo>
                    <a:lnTo>
                      <a:pt x="170" y="23"/>
                    </a:lnTo>
                    <a:lnTo>
                      <a:pt x="180" y="31"/>
                    </a:lnTo>
                    <a:lnTo>
                      <a:pt x="190" y="42"/>
                    </a:lnTo>
                    <a:lnTo>
                      <a:pt x="197" y="53"/>
                    </a:lnTo>
                    <a:lnTo>
                      <a:pt x="203" y="66"/>
                    </a:lnTo>
                    <a:lnTo>
                      <a:pt x="208" y="79"/>
                    </a:lnTo>
                    <a:lnTo>
                      <a:pt x="211" y="92"/>
                    </a:lnTo>
                    <a:lnTo>
                      <a:pt x="211" y="106"/>
                    </a:lnTo>
                    <a:lnTo>
                      <a:pt x="211" y="120"/>
                    </a:lnTo>
                    <a:lnTo>
                      <a:pt x="208" y="134"/>
                    </a:lnTo>
                    <a:lnTo>
                      <a:pt x="203" y="147"/>
                    </a:lnTo>
                    <a:lnTo>
                      <a:pt x="197" y="158"/>
                    </a:lnTo>
                    <a:lnTo>
                      <a:pt x="190" y="170"/>
                    </a:lnTo>
                    <a:lnTo>
                      <a:pt x="180" y="180"/>
                    </a:lnTo>
                    <a:lnTo>
                      <a:pt x="170" y="189"/>
                    </a:lnTo>
                    <a:lnTo>
                      <a:pt x="159" y="196"/>
                    </a:lnTo>
                    <a:lnTo>
                      <a:pt x="147" y="203"/>
                    </a:lnTo>
                    <a:lnTo>
                      <a:pt x="134" y="207"/>
                    </a:lnTo>
                    <a:lnTo>
                      <a:pt x="120" y="210"/>
                    </a:lnTo>
                    <a:lnTo>
                      <a:pt x="106" y="211"/>
                    </a:lnTo>
                    <a:lnTo>
                      <a:pt x="92" y="210"/>
                    </a:lnTo>
                    <a:lnTo>
                      <a:pt x="78" y="207"/>
                    </a:lnTo>
                    <a:lnTo>
                      <a:pt x="65" y="203"/>
                    </a:lnTo>
                    <a:lnTo>
                      <a:pt x="53" y="196"/>
                    </a:lnTo>
                    <a:lnTo>
                      <a:pt x="42" y="189"/>
                    </a:lnTo>
                    <a:lnTo>
                      <a:pt x="32" y="180"/>
                    </a:lnTo>
                    <a:lnTo>
                      <a:pt x="23" y="170"/>
                    </a:lnTo>
                    <a:lnTo>
                      <a:pt x="15" y="158"/>
                    </a:lnTo>
                    <a:lnTo>
                      <a:pt x="9" y="147"/>
                    </a:lnTo>
                    <a:lnTo>
                      <a:pt x="4" y="134"/>
                    </a:lnTo>
                    <a:lnTo>
                      <a:pt x="1" y="120"/>
                    </a:lnTo>
                    <a:lnTo>
                      <a:pt x="0" y="106"/>
                    </a:lnTo>
                    <a:lnTo>
                      <a:pt x="1" y="92"/>
                    </a:lnTo>
                    <a:lnTo>
                      <a:pt x="4" y="79"/>
                    </a:lnTo>
                    <a:lnTo>
                      <a:pt x="9" y="66"/>
                    </a:lnTo>
                    <a:lnTo>
                      <a:pt x="15" y="53"/>
                    </a:lnTo>
                    <a:lnTo>
                      <a:pt x="23" y="42"/>
                    </a:lnTo>
                    <a:lnTo>
                      <a:pt x="32" y="31"/>
                    </a:lnTo>
                    <a:lnTo>
                      <a:pt x="42" y="23"/>
                    </a:lnTo>
                    <a:lnTo>
                      <a:pt x="53" y="15"/>
                    </a:lnTo>
                    <a:lnTo>
                      <a:pt x="65" y="9"/>
                    </a:lnTo>
                    <a:lnTo>
                      <a:pt x="78" y="4"/>
                    </a:lnTo>
                    <a:lnTo>
                      <a:pt x="92" y="1"/>
                    </a:lnTo>
                    <a:lnTo>
                      <a:pt x="106" y="0"/>
                    </a:lnTo>
                    <a:close/>
                  </a:path>
                </a:pathLst>
              </a:custGeom>
              <a:solidFill>
                <a:srgbClr val="E5FFF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3102" name="Freeform 24"/>
              <p:cNvSpPr>
                <a:spLocks/>
              </p:cNvSpPr>
              <p:nvPr/>
            </p:nvSpPr>
            <p:spPr bwMode="auto">
              <a:xfrm>
                <a:off x="260" y="355"/>
                <a:ext cx="61" cy="62"/>
              </a:xfrm>
              <a:custGeom>
                <a:avLst/>
                <a:gdLst>
                  <a:gd name="T0" fmla="*/ 0 w 173"/>
                  <a:gd name="T1" fmla="*/ 0 h 173"/>
                  <a:gd name="T2" fmla="*/ 0 w 173"/>
                  <a:gd name="T3" fmla="*/ 0 h 173"/>
                  <a:gd name="T4" fmla="*/ 0 w 173"/>
                  <a:gd name="T5" fmla="*/ 0 h 173"/>
                  <a:gd name="T6" fmla="*/ 0 w 173"/>
                  <a:gd name="T7" fmla="*/ 0 h 173"/>
                  <a:gd name="T8" fmla="*/ 0 w 173"/>
                  <a:gd name="T9" fmla="*/ 0 h 173"/>
                  <a:gd name="T10" fmla="*/ 0 w 173"/>
                  <a:gd name="T11" fmla="*/ 0 h 173"/>
                  <a:gd name="T12" fmla="*/ 0 w 173"/>
                  <a:gd name="T13" fmla="*/ 0 h 173"/>
                  <a:gd name="T14" fmla="*/ 0 w 173"/>
                  <a:gd name="T15" fmla="*/ 0 h 173"/>
                  <a:gd name="T16" fmla="*/ 0 w 173"/>
                  <a:gd name="T17" fmla="*/ 0 h 173"/>
                  <a:gd name="T18" fmla="*/ 0 w 173"/>
                  <a:gd name="T19" fmla="*/ 0 h 173"/>
                  <a:gd name="T20" fmla="*/ 0 w 173"/>
                  <a:gd name="T21" fmla="*/ 0 h 173"/>
                  <a:gd name="T22" fmla="*/ 0 w 173"/>
                  <a:gd name="T23" fmla="*/ 0 h 173"/>
                  <a:gd name="T24" fmla="*/ 0 w 173"/>
                  <a:gd name="T25" fmla="*/ 0 h 173"/>
                  <a:gd name="T26" fmla="*/ 0 w 173"/>
                  <a:gd name="T27" fmla="*/ 0 h 173"/>
                  <a:gd name="T28" fmla="*/ 0 w 173"/>
                  <a:gd name="T29" fmla="*/ 0 h 173"/>
                  <a:gd name="T30" fmla="*/ 0 w 173"/>
                  <a:gd name="T31" fmla="*/ 0 h 173"/>
                  <a:gd name="T32" fmla="*/ 0 w 173"/>
                  <a:gd name="T33" fmla="*/ 0 h 173"/>
                  <a:gd name="T34" fmla="*/ 0 w 173"/>
                  <a:gd name="T35" fmla="*/ 0 h 173"/>
                  <a:gd name="T36" fmla="*/ 0 w 173"/>
                  <a:gd name="T37" fmla="*/ 0 h 173"/>
                  <a:gd name="T38" fmla="*/ 0 w 173"/>
                  <a:gd name="T39" fmla="*/ 0 h 173"/>
                  <a:gd name="T40" fmla="*/ 0 w 173"/>
                  <a:gd name="T41" fmla="*/ 0 h 173"/>
                  <a:gd name="T42" fmla="*/ 0 w 173"/>
                  <a:gd name="T43" fmla="*/ 0 h 173"/>
                  <a:gd name="T44" fmla="*/ 0 w 173"/>
                  <a:gd name="T45" fmla="*/ 0 h 173"/>
                  <a:gd name="T46" fmla="*/ 0 w 173"/>
                  <a:gd name="T47" fmla="*/ 0 h 173"/>
                  <a:gd name="T48" fmla="*/ 0 w 173"/>
                  <a:gd name="T49" fmla="*/ 0 h 173"/>
                  <a:gd name="T50" fmla="*/ 0 w 173"/>
                  <a:gd name="T51" fmla="*/ 0 h 173"/>
                  <a:gd name="T52" fmla="*/ 0 w 173"/>
                  <a:gd name="T53" fmla="*/ 0 h 173"/>
                  <a:gd name="T54" fmla="*/ 0 w 173"/>
                  <a:gd name="T55" fmla="*/ 0 h 173"/>
                  <a:gd name="T56" fmla="*/ 0 w 173"/>
                  <a:gd name="T57" fmla="*/ 0 h 173"/>
                  <a:gd name="T58" fmla="*/ 0 w 173"/>
                  <a:gd name="T59" fmla="*/ 0 h 173"/>
                  <a:gd name="T60" fmla="*/ 0 w 173"/>
                  <a:gd name="T61" fmla="*/ 0 h 173"/>
                  <a:gd name="T62" fmla="*/ 0 w 173"/>
                  <a:gd name="T63" fmla="*/ 0 h 173"/>
                  <a:gd name="T64" fmla="*/ 0 w 173"/>
                  <a:gd name="T65" fmla="*/ 0 h 173"/>
                  <a:gd name="T66" fmla="*/ 0 w 173"/>
                  <a:gd name="T67" fmla="*/ 0 h 173"/>
                  <a:gd name="T68" fmla="*/ 0 w 173"/>
                  <a:gd name="T69" fmla="*/ 0 h 173"/>
                  <a:gd name="T70" fmla="*/ 0 w 173"/>
                  <a:gd name="T71" fmla="*/ 0 h 173"/>
                  <a:gd name="T72" fmla="*/ 0 w 173"/>
                  <a:gd name="T73" fmla="*/ 0 h 173"/>
                  <a:gd name="T74" fmla="*/ 0 w 173"/>
                  <a:gd name="T75" fmla="*/ 0 h 173"/>
                  <a:gd name="T76" fmla="*/ 0 w 173"/>
                  <a:gd name="T77" fmla="*/ 0 h 173"/>
                  <a:gd name="T78" fmla="*/ 0 w 173"/>
                  <a:gd name="T79" fmla="*/ 0 h 173"/>
                  <a:gd name="T80" fmla="*/ 0 w 173"/>
                  <a:gd name="T81" fmla="*/ 0 h 173"/>
                  <a:gd name="T82" fmla="*/ 0 w 173"/>
                  <a:gd name="T83" fmla="*/ 0 h 173"/>
                  <a:gd name="T84" fmla="*/ 0 w 173"/>
                  <a:gd name="T85" fmla="*/ 0 h 173"/>
                  <a:gd name="T86" fmla="*/ 0 w 173"/>
                  <a:gd name="T87" fmla="*/ 0 h 173"/>
                  <a:gd name="T88" fmla="*/ 0 w 173"/>
                  <a:gd name="T89" fmla="*/ 0 h 173"/>
                  <a:gd name="T90" fmla="*/ 0 w 173"/>
                  <a:gd name="T91" fmla="*/ 0 h 173"/>
                  <a:gd name="T92" fmla="*/ 0 w 173"/>
                  <a:gd name="T93" fmla="*/ 0 h 173"/>
                  <a:gd name="T94" fmla="*/ 0 w 173"/>
                  <a:gd name="T95" fmla="*/ 0 h 173"/>
                  <a:gd name="T96" fmla="*/ 0 w 173"/>
                  <a:gd name="T97" fmla="*/ 0 h 173"/>
                  <a:gd name="T98" fmla="*/ 0 w 173"/>
                  <a:gd name="T99" fmla="*/ 0 h 17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73"/>
                  <a:gd name="T151" fmla="*/ 0 h 173"/>
                  <a:gd name="T152" fmla="*/ 173 w 173"/>
                  <a:gd name="T153" fmla="*/ 173 h 173"/>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73" h="173">
                    <a:moveTo>
                      <a:pt x="87" y="0"/>
                    </a:moveTo>
                    <a:lnTo>
                      <a:pt x="98" y="1"/>
                    </a:lnTo>
                    <a:lnTo>
                      <a:pt x="110" y="3"/>
                    </a:lnTo>
                    <a:lnTo>
                      <a:pt x="120" y="7"/>
                    </a:lnTo>
                    <a:lnTo>
                      <a:pt x="130" y="12"/>
                    </a:lnTo>
                    <a:lnTo>
                      <a:pt x="139" y="19"/>
                    </a:lnTo>
                    <a:lnTo>
                      <a:pt x="147" y="26"/>
                    </a:lnTo>
                    <a:lnTo>
                      <a:pt x="155" y="34"/>
                    </a:lnTo>
                    <a:lnTo>
                      <a:pt x="162" y="43"/>
                    </a:lnTo>
                    <a:lnTo>
                      <a:pt x="167" y="54"/>
                    </a:lnTo>
                    <a:lnTo>
                      <a:pt x="171" y="64"/>
                    </a:lnTo>
                    <a:lnTo>
                      <a:pt x="173" y="75"/>
                    </a:lnTo>
                    <a:lnTo>
                      <a:pt x="173" y="86"/>
                    </a:lnTo>
                    <a:lnTo>
                      <a:pt x="173" y="98"/>
                    </a:lnTo>
                    <a:lnTo>
                      <a:pt x="171" y="109"/>
                    </a:lnTo>
                    <a:lnTo>
                      <a:pt x="167" y="120"/>
                    </a:lnTo>
                    <a:lnTo>
                      <a:pt x="162" y="130"/>
                    </a:lnTo>
                    <a:lnTo>
                      <a:pt x="155" y="139"/>
                    </a:lnTo>
                    <a:lnTo>
                      <a:pt x="147" y="147"/>
                    </a:lnTo>
                    <a:lnTo>
                      <a:pt x="139" y="154"/>
                    </a:lnTo>
                    <a:lnTo>
                      <a:pt x="130" y="161"/>
                    </a:lnTo>
                    <a:lnTo>
                      <a:pt x="120" y="166"/>
                    </a:lnTo>
                    <a:lnTo>
                      <a:pt x="110" y="170"/>
                    </a:lnTo>
                    <a:lnTo>
                      <a:pt x="98" y="172"/>
                    </a:lnTo>
                    <a:lnTo>
                      <a:pt x="87" y="173"/>
                    </a:lnTo>
                    <a:lnTo>
                      <a:pt x="76" y="172"/>
                    </a:lnTo>
                    <a:lnTo>
                      <a:pt x="64" y="170"/>
                    </a:lnTo>
                    <a:lnTo>
                      <a:pt x="54" y="166"/>
                    </a:lnTo>
                    <a:lnTo>
                      <a:pt x="44" y="161"/>
                    </a:lnTo>
                    <a:lnTo>
                      <a:pt x="34" y="154"/>
                    </a:lnTo>
                    <a:lnTo>
                      <a:pt x="26" y="147"/>
                    </a:lnTo>
                    <a:lnTo>
                      <a:pt x="18" y="139"/>
                    </a:lnTo>
                    <a:lnTo>
                      <a:pt x="12" y="130"/>
                    </a:lnTo>
                    <a:lnTo>
                      <a:pt x="7" y="120"/>
                    </a:lnTo>
                    <a:lnTo>
                      <a:pt x="3" y="109"/>
                    </a:lnTo>
                    <a:lnTo>
                      <a:pt x="1" y="98"/>
                    </a:lnTo>
                    <a:lnTo>
                      <a:pt x="0" y="86"/>
                    </a:lnTo>
                    <a:lnTo>
                      <a:pt x="1" y="75"/>
                    </a:lnTo>
                    <a:lnTo>
                      <a:pt x="3" y="64"/>
                    </a:lnTo>
                    <a:lnTo>
                      <a:pt x="7" y="54"/>
                    </a:lnTo>
                    <a:lnTo>
                      <a:pt x="12" y="43"/>
                    </a:lnTo>
                    <a:lnTo>
                      <a:pt x="18" y="34"/>
                    </a:lnTo>
                    <a:lnTo>
                      <a:pt x="26" y="26"/>
                    </a:lnTo>
                    <a:lnTo>
                      <a:pt x="34" y="19"/>
                    </a:lnTo>
                    <a:lnTo>
                      <a:pt x="44" y="12"/>
                    </a:lnTo>
                    <a:lnTo>
                      <a:pt x="54" y="7"/>
                    </a:lnTo>
                    <a:lnTo>
                      <a:pt x="64" y="3"/>
                    </a:lnTo>
                    <a:lnTo>
                      <a:pt x="76" y="1"/>
                    </a:lnTo>
                    <a:lnTo>
                      <a:pt x="87" y="0"/>
                    </a:lnTo>
                    <a:close/>
                  </a:path>
                </a:pathLst>
              </a:custGeom>
              <a:solidFill>
                <a:srgbClr val="EDFFF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3103" name="Freeform 25"/>
              <p:cNvSpPr>
                <a:spLocks/>
              </p:cNvSpPr>
              <p:nvPr/>
            </p:nvSpPr>
            <p:spPr bwMode="auto">
              <a:xfrm>
                <a:off x="268" y="360"/>
                <a:ext cx="47" cy="46"/>
              </a:xfrm>
              <a:custGeom>
                <a:avLst/>
                <a:gdLst>
                  <a:gd name="T0" fmla="*/ 0 w 131"/>
                  <a:gd name="T1" fmla="*/ 0 h 131"/>
                  <a:gd name="T2" fmla="*/ 0 w 131"/>
                  <a:gd name="T3" fmla="*/ 0 h 131"/>
                  <a:gd name="T4" fmla="*/ 0 w 131"/>
                  <a:gd name="T5" fmla="*/ 0 h 131"/>
                  <a:gd name="T6" fmla="*/ 0 w 131"/>
                  <a:gd name="T7" fmla="*/ 0 h 131"/>
                  <a:gd name="T8" fmla="*/ 0 w 131"/>
                  <a:gd name="T9" fmla="*/ 0 h 131"/>
                  <a:gd name="T10" fmla="*/ 0 w 131"/>
                  <a:gd name="T11" fmla="*/ 0 h 131"/>
                  <a:gd name="T12" fmla="*/ 0 w 131"/>
                  <a:gd name="T13" fmla="*/ 0 h 131"/>
                  <a:gd name="T14" fmla="*/ 0 w 131"/>
                  <a:gd name="T15" fmla="*/ 0 h 131"/>
                  <a:gd name="T16" fmla="*/ 0 w 131"/>
                  <a:gd name="T17" fmla="*/ 0 h 131"/>
                  <a:gd name="T18" fmla="*/ 0 w 131"/>
                  <a:gd name="T19" fmla="*/ 0 h 131"/>
                  <a:gd name="T20" fmla="*/ 0 w 131"/>
                  <a:gd name="T21" fmla="*/ 0 h 131"/>
                  <a:gd name="T22" fmla="*/ 0 w 131"/>
                  <a:gd name="T23" fmla="*/ 0 h 131"/>
                  <a:gd name="T24" fmla="*/ 0 w 131"/>
                  <a:gd name="T25" fmla="*/ 0 h 131"/>
                  <a:gd name="T26" fmla="*/ 0 w 131"/>
                  <a:gd name="T27" fmla="*/ 0 h 131"/>
                  <a:gd name="T28" fmla="*/ 0 w 131"/>
                  <a:gd name="T29" fmla="*/ 0 h 131"/>
                  <a:gd name="T30" fmla="*/ 0 w 131"/>
                  <a:gd name="T31" fmla="*/ 0 h 131"/>
                  <a:gd name="T32" fmla="*/ 0 w 131"/>
                  <a:gd name="T33" fmla="*/ 0 h 131"/>
                  <a:gd name="T34" fmla="*/ 0 w 131"/>
                  <a:gd name="T35" fmla="*/ 0 h 131"/>
                  <a:gd name="T36" fmla="*/ 0 w 131"/>
                  <a:gd name="T37" fmla="*/ 0 h 131"/>
                  <a:gd name="T38" fmla="*/ 0 w 131"/>
                  <a:gd name="T39" fmla="*/ 0 h 131"/>
                  <a:gd name="T40" fmla="*/ 0 w 131"/>
                  <a:gd name="T41" fmla="*/ 0 h 131"/>
                  <a:gd name="T42" fmla="*/ 0 w 131"/>
                  <a:gd name="T43" fmla="*/ 0 h 131"/>
                  <a:gd name="T44" fmla="*/ 0 w 131"/>
                  <a:gd name="T45" fmla="*/ 0 h 131"/>
                  <a:gd name="T46" fmla="*/ 0 w 131"/>
                  <a:gd name="T47" fmla="*/ 0 h 131"/>
                  <a:gd name="T48" fmla="*/ 0 w 131"/>
                  <a:gd name="T49" fmla="*/ 0 h 131"/>
                  <a:gd name="T50" fmla="*/ 0 w 131"/>
                  <a:gd name="T51" fmla="*/ 0 h 131"/>
                  <a:gd name="T52" fmla="*/ 0 w 131"/>
                  <a:gd name="T53" fmla="*/ 0 h 131"/>
                  <a:gd name="T54" fmla="*/ 0 w 131"/>
                  <a:gd name="T55" fmla="*/ 0 h 131"/>
                  <a:gd name="T56" fmla="*/ 0 w 131"/>
                  <a:gd name="T57" fmla="*/ 0 h 131"/>
                  <a:gd name="T58" fmla="*/ 0 w 131"/>
                  <a:gd name="T59" fmla="*/ 0 h 131"/>
                  <a:gd name="T60" fmla="*/ 0 w 131"/>
                  <a:gd name="T61" fmla="*/ 0 h 131"/>
                  <a:gd name="T62" fmla="*/ 0 w 131"/>
                  <a:gd name="T63" fmla="*/ 0 h 131"/>
                  <a:gd name="T64" fmla="*/ 0 w 131"/>
                  <a:gd name="T65" fmla="*/ 0 h 131"/>
                  <a:gd name="T66" fmla="*/ 0 w 131"/>
                  <a:gd name="T67" fmla="*/ 0 h 131"/>
                  <a:gd name="T68" fmla="*/ 0 w 131"/>
                  <a:gd name="T69" fmla="*/ 0 h 131"/>
                  <a:gd name="T70" fmla="*/ 0 w 131"/>
                  <a:gd name="T71" fmla="*/ 0 h 131"/>
                  <a:gd name="T72" fmla="*/ 0 w 131"/>
                  <a:gd name="T73" fmla="*/ 0 h 131"/>
                  <a:gd name="T74" fmla="*/ 0 w 131"/>
                  <a:gd name="T75" fmla="*/ 0 h 131"/>
                  <a:gd name="T76" fmla="*/ 0 w 131"/>
                  <a:gd name="T77" fmla="*/ 0 h 131"/>
                  <a:gd name="T78" fmla="*/ 0 w 131"/>
                  <a:gd name="T79" fmla="*/ 0 h 131"/>
                  <a:gd name="T80" fmla="*/ 0 w 131"/>
                  <a:gd name="T81" fmla="*/ 0 h 131"/>
                  <a:gd name="T82" fmla="*/ 0 w 131"/>
                  <a:gd name="T83" fmla="*/ 0 h 131"/>
                  <a:gd name="T84" fmla="*/ 0 w 131"/>
                  <a:gd name="T85" fmla="*/ 0 h 131"/>
                  <a:gd name="T86" fmla="*/ 0 w 131"/>
                  <a:gd name="T87" fmla="*/ 0 h 131"/>
                  <a:gd name="T88" fmla="*/ 0 w 131"/>
                  <a:gd name="T89" fmla="*/ 0 h 131"/>
                  <a:gd name="T90" fmla="*/ 0 w 131"/>
                  <a:gd name="T91" fmla="*/ 0 h 131"/>
                  <a:gd name="T92" fmla="*/ 0 w 131"/>
                  <a:gd name="T93" fmla="*/ 0 h 131"/>
                  <a:gd name="T94" fmla="*/ 0 w 131"/>
                  <a:gd name="T95" fmla="*/ 0 h 131"/>
                  <a:gd name="T96" fmla="*/ 0 w 131"/>
                  <a:gd name="T97" fmla="*/ 0 h 131"/>
                  <a:gd name="T98" fmla="*/ 0 w 131"/>
                  <a:gd name="T99" fmla="*/ 0 h 13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31"/>
                  <a:gd name="T151" fmla="*/ 0 h 131"/>
                  <a:gd name="T152" fmla="*/ 131 w 131"/>
                  <a:gd name="T153" fmla="*/ 131 h 13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31" h="131">
                    <a:moveTo>
                      <a:pt x="65" y="0"/>
                    </a:moveTo>
                    <a:lnTo>
                      <a:pt x="75" y="1"/>
                    </a:lnTo>
                    <a:lnTo>
                      <a:pt x="83" y="3"/>
                    </a:lnTo>
                    <a:lnTo>
                      <a:pt x="91" y="5"/>
                    </a:lnTo>
                    <a:lnTo>
                      <a:pt x="99" y="9"/>
                    </a:lnTo>
                    <a:lnTo>
                      <a:pt x="105" y="14"/>
                    </a:lnTo>
                    <a:lnTo>
                      <a:pt x="112" y="20"/>
                    </a:lnTo>
                    <a:lnTo>
                      <a:pt x="117" y="26"/>
                    </a:lnTo>
                    <a:lnTo>
                      <a:pt x="122" y="33"/>
                    </a:lnTo>
                    <a:lnTo>
                      <a:pt x="126" y="40"/>
                    </a:lnTo>
                    <a:lnTo>
                      <a:pt x="129" y="48"/>
                    </a:lnTo>
                    <a:lnTo>
                      <a:pt x="131" y="57"/>
                    </a:lnTo>
                    <a:lnTo>
                      <a:pt x="131" y="65"/>
                    </a:lnTo>
                    <a:lnTo>
                      <a:pt x="131" y="74"/>
                    </a:lnTo>
                    <a:lnTo>
                      <a:pt x="129" y="83"/>
                    </a:lnTo>
                    <a:lnTo>
                      <a:pt x="126" y="91"/>
                    </a:lnTo>
                    <a:lnTo>
                      <a:pt x="122" y="99"/>
                    </a:lnTo>
                    <a:lnTo>
                      <a:pt x="117" y="106"/>
                    </a:lnTo>
                    <a:lnTo>
                      <a:pt x="112" y="112"/>
                    </a:lnTo>
                    <a:lnTo>
                      <a:pt x="105" y="117"/>
                    </a:lnTo>
                    <a:lnTo>
                      <a:pt x="99" y="122"/>
                    </a:lnTo>
                    <a:lnTo>
                      <a:pt x="91" y="126"/>
                    </a:lnTo>
                    <a:lnTo>
                      <a:pt x="83" y="129"/>
                    </a:lnTo>
                    <a:lnTo>
                      <a:pt x="75" y="131"/>
                    </a:lnTo>
                    <a:lnTo>
                      <a:pt x="65" y="131"/>
                    </a:lnTo>
                    <a:lnTo>
                      <a:pt x="56" y="131"/>
                    </a:lnTo>
                    <a:lnTo>
                      <a:pt x="48" y="129"/>
                    </a:lnTo>
                    <a:lnTo>
                      <a:pt x="40" y="126"/>
                    </a:lnTo>
                    <a:lnTo>
                      <a:pt x="32" y="122"/>
                    </a:lnTo>
                    <a:lnTo>
                      <a:pt x="26" y="117"/>
                    </a:lnTo>
                    <a:lnTo>
                      <a:pt x="19" y="112"/>
                    </a:lnTo>
                    <a:lnTo>
                      <a:pt x="14" y="106"/>
                    </a:lnTo>
                    <a:lnTo>
                      <a:pt x="9" y="98"/>
                    </a:lnTo>
                    <a:lnTo>
                      <a:pt x="5" y="91"/>
                    </a:lnTo>
                    <a:lnTo>
                      <a:pt x="2" y="83"/>
                    </a:lnTo>
                    <a:lnTo>
                      <a:pt x="0" y="74"/>
                    </a:lnTo>
                    <a:lnTo>
                      <a:pt x="0" y="65"/>
                    </a:lnTo>
                    <a:lnTo>
                      <a:pt x="0" y="57"/>
                    </a:lnTo>
                    <a:lnTo>
                      <a:pt x="2" y="48"/>
                    </a:lnTo>
                    <a:lnTo>
                      <a:pt x="5" y="40"/>
                    </a:lnTo>
                    <a:lnTo>
                      <a:pt x="9" y="33"/>
                    </a:lnTo>
                    <a:lnTo>
                      <a:pt x="14" y="26"/>
                    </a:lnTo>
                    <a:lnTo>
                      <a:pt x="19" y="20"/>
                    </a:lnTo>
                    <a:lnTo>
                      <a:pt x="26" y="14"/>
                    </a:lnTo>
                    <a:lnTo>
                      <a:pt x="32" y="9"/>
                    </a:lnTo>
                    <a:lnTo>
                      <a:pt x="40" y="5"/>
                    </a:lnTo>
                    <a:lnTo>
                      <a:pt x="48" y="3"/>
                    </a:lnTo>
                    <a:lnTo>
                      <a:pt x="56" y="1"/>
                    </a:lnTo>
                    <a:lnTo>
                      <a:pt x="65" y="0"/>
                    </a:lnTo>
                    <a:close/>
                  </a:path>
                </a:pathLst>
              </a:custGeom>
              <a:solidFill>
                <a:srgbClr val="F2FF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3104" name="Freeform 26"/>
              <p:cNvSpPr>
                <a:spLocks/>
              </p:cNvSpPr>
              <p:nvPr/>
            </p:nvSpPr>
            <p:spPr bwMode="auto">
              <a:xfrm>
                <a:off x="277" y="362"/>
                <a:ext cx="31" cy="33"/>
              </a:xfrm>
              <a:custGeom>
                <a:avLst/>
                <a:gdLst>
                  <a:gd name="T0" fmla="*/ 0 w 93"/>
                  <a:gd name="T1" fmla="*/ 0 h 93"/>
                  <a:gd name="T2" fmla="*/ 0 w 93"/>
                  <a:gd name="T3" fmla="*/ 0 h 93"/>
                  <a:gd name="T4" fmla="*/ 0 w 93"/>
                  <a:gd name="T5" fmla="*/ 0 h 93"/>
                  <a:gd name="T6" fmla="*/ 0 w 93"/>
                  <a:gd name="T7" fmla="*/ 0 h 93"/>
                  <a:gd name="T8" fmla="*/ 0 w 93"/>
                  <a:gd name="T9" fmla="*/ 0 h 93"/>
                  <a:gd name="T10" fmla="*/ 0 w 93"/>
                  <a:gd name="T11" fmla="*/ 0 h 93"/>
                  <a:gd name="T12" fmla="*/ 0 w 93"/>
                  <a:gd name="T13" fmla="*/ 0 h 93"/>
                  <a:gd name="T14" fmla="*/ 0 w 93"/>
                  <a:gd name="T15" fmla="*/ 0 h 93"/>
                  <a:gd name="T16" fmla="*/ 0 w 93"/>
                  <a:gd name="T17" fmla="*/ 0 h 93"/>
                  <a:gd name="T18" fmla="*/ 0 w 93"/>
                  <a:gd name="T19" fmla="*/ 0 h 93"/>
                  <a:gd name="T20" fmla="*/ 0 w 93"/>
                  <a:gd name="T21" fmla="*/ 0 h 93"/>
                  <a:gd name="T22" fmla="*/ 0 w 93"/>
                  <a:gd name="T23" fmla="*/ 0 h 93"/>
                  <a:gd name="T24" fmla="*/ 0 w 93"/>
                  <a:gd name="T25" fmla="*/ 0 h 93"/>
                  <a:gd name="T26" fmla="*/ 0 w 93"/>
                  <a:gd name="T27" fmla="*/ 0 h 93"/>
                  <a:gd name="T28" fmla="*/ 0 w 93"/>
                  <a:gd name="T29" fmla="*/ 0 h 93"/>
                  <a:gd name="T30" fmla="*/ 0 w 93"/>
                  <a:gd name="T31" fmla="*/ 0 h 93"/>
                  <a:gd name="T32" fmla="*/ 0 w 93"/>
                  <a:gd name="T33" fmla="*/ 0 h 93"/>
                  <a:gd name="T34" fmla="*/ 0 w 93"/>
                  <a:gd name="T35" fmla="*/ 0 h 93"/>
                  <a:gd name="T36" fmla="*/ 0 w 93"/>
                  <a:gd name="T37" fmla="*/ 0 h 93"/>
                  <a:gd name="T38" fmla="*/ 0 w 93"/>
                  <a:gd name="T39" fmla="*/ 0 h 93"/>
                  <a:gd name="T40" fmla="*/ 0 w 93"/>
                  <a:gd name="T41" fmla="*/ 0 h 93"/>
                  <a:gd name="T42" fmla="*/ 0 w 93"/>
                  <a:gd name="T43" fmla="*/ 0 h 93"/>
                  <a:gd name="T44" fmla="*/ 0 w 93"/>
                  <a:gd name="T45" fmla="*/ 0 h 93"/>
                  <a:gd name="T46" fmla="*/ 0 w 93"/>
                  <a:gd name="T47" fmla="*/ 0 h 93"/>
                  <a:gd name="T48" fmla="*/ 0 w 93"/>
                  <a:gd name="T49" fmla="*/ 0 h 93"/>
                  <a:gd name="T50" fmla="*/ 0 w 93"/>
                  <a:gd name="T51" fmla="*/ 0 h 93"/>
                  <a:gd name="T52" fmla="*/ 0 w 93"/>
                  <a:gd name="T53" fmla="*/ 0 h 93"/>
                  <a:gd name="T54" fmla="*/ 0 w 93"/>
                  <a:gd name="T55" fmla="*/ 0 h 93"/>
                  <a:gd name="T56" fmla="*/ 0 w 93"/>
                  <a:gd name="T57" fmla="*/ 0 h 93"/>
                  <a:gd name="T58" fmla="*/ 0 w 93"/>
                  <a:gd name="T59" fmla="*/ 0 h 93"/>
                  <a:gd name="T60" fmla="*/ 0 w 93"/>
                  <a:gd name="T61" fmla="*/ 0 h 93"/>
                  <a:gd name="T62" fmla="*/ 0 w 93"/>
                  <a:gd name="T63" fmla="*/ 0 h 93"/>
                  <a:gd name="T64" fmla="*/ 0 w 93"/>
                  <a:gd name="T65" fmla="*/ 0 h 93"/>
                  <a:gd name="T66" fmla="*/ 0 w 93"/>
                  <a:gd name="T67" fmla="*/ 0 h 93"/>
                  <a:gd name="T68" fmla="*/ 0 w 93"/>
                  <a:gd name="T69" fmla="*/ 0 h 93"/>
                  <a:gd name="T70" fmla="*/ 0 w 93"/>
                  <a:gd name="T71" fmla="*/ 0 h 93"/>
                  <a:gd name="T72" fmla="*/ 0 w 93"/>
                  <a:gd name="T73" fmla="*/ 0 h 93"/>
                  <a:gd name="T74" fmla="*/ 0 w 93"/>
                  <a:gd name="T75" fmla="*/ 0 h 93"/>
                  <a:gd name="T76" fmla="*/ 0 w 93"/>
                  <a:gd name="T77" fmla="*/ 0 h 93"/>
                  <a:gd name="T78" fmla="*/ 0 w 93"/>
                  <a:gd name="T79" fmla="*/ 0 h 93"/>
                  <a:gd name="T80" fmla="*/ 0 w 93"/>
                  <a:gd name="T81" fmla="*/ 0 h 93"/>
                  <a:gd name="T82" fmla="*/ 0 w 93"/>
                  <a:gd name="T83" fmla="*/ 0 h 93"/>
                  <a:gd name="T84" fmla="*/ 0 w 93"/>
                  <a:gd name="T85" fmla="*/ 0 h 93"/>
                  <a:gd name="T86" fmla="*/ 0 w 93"/>
                  <a:gd name="T87" fmla="*/ 0 h 93"/>
                  <a:gd name="T88" fmla="*/ 0 w 93"/>
                  <a:gd name="T89" fmla="*/ 0 h 93"/>
                  <a:gd name="T90" fmla="*/ 0 w 93"/>
                  <a:gd name="T91" fmla="*/ 0 h 93"/>
                  <a:gd name="T92" fmla="*/ 0 w 93"/>
                  <a:gd name="T93" fmla="*/ 0 h 93"/>
                  <a:gd name="T94" fmla="*/ 0 w 93"/>
                  <a:gd name="T95" fmla="*/ 0 h 93"/>
                  <a:gd name="T96" fmla="*/ 0 w 93"/>
                  <a:gd name="T97" fmla="*/ 0 h 93"/>
                  <a:gd name="T98" fmla="*/ 0 w 93"/>
                  <a:gd name="T99" fmla="*/ 0 h 9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93"/>
                  <a:gd name="T151" fmla="*/ 0 h 93"/>
                  <a:gd name="T152" fmla="*/ 93 w 93"/>
                  <a:gd name="T153" fmla="*/ 93 h 93"/>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93" h="93">
                    <a:moveTo>
                      <a:pt x="47" y="0"/>
                    </a:moveTo>
                    <a:lnTo>
                      <a:pt x="53" y="1"/>
                    </a:lnTo>
                    <a:lnTo>
                      <a:pt x="60" y="3"/>
                    </a:lnTo>
                    <a:lnTo>
                      <a:pt x="65" y="5"/>
                    </a:lnTo>
                    <a:lnTo>
                      <a:pt x="70" y="7"/>
                    </a:lnTo>
                    <a:lnTo>
                      <a:pt x="75" y="11"/>
                    </a:lnTo>
                    <a:lnTo>
                      <a:pt x="80" y="15"/>
                    </a:lnTo>
                    <a:lnTo>
                      <a:pt x="83" y="19"/>
                    </a:lnTo>
                    <a:lnTo>
                      <a:pt x="87" y="24"/>
                    </a:lnTo>
                    <a:lnTo>
                      <a:pt x="90" y="29"/>
                    </a:lnTo>
                    <a:lnTo>
                      <a:pt x="92" y="35"/>
                    </a:lnTo>
                    <a:lnTo>
                      <a:pt x="93" y="41"/>
                    </a:lnTo>
                    <a:lnTo>
                      <a:pt x="93" y="47"/>
                    </a:lnTo>
                    <a:lnTo>
                      <a:pt x="93" y="54"/>
                    </a:lnTo>
                    <a:lnTo>
                      <a:pt x="92" y="59"/>
                    </a:lnTo>
                    <a:lnTo>
                      <a:pt x="90" y="65"/>
                    </a:lnTo>
                    <a:lnTo>
                      <a:pt x="87" y="71"/>
                    </a:lnTo>
                    <a:lnTo>
                      <a:pt x="83" y="75"/>
                    </a:lnTo>
                    <a:lnTo>
                      <a:pt x="80" y="80"/>
                    </a:lnTo>
                    <a:lnTo>
                      <a:pt x="75" y="84"/>
                    </a:lnTo>
                    <a:lnTo>
                      <a:pt x="70" y="87"/>
                    </a:lnTo>
                    <a:lnTo>
                      <a:pt x="65" y="90"/>
                    </a:lnTo>
                    <a:lnTo>
                      <a:pt x="60" y="92"/>
                    </a:lnTo>
                    <a:lnTo>
                      <a:pt x="53" y="93"/>
                    </a:lnTo>
                    <a:lnTo>
                      <a:pt x="47" y="93"/>
                    </a:lnTo>
                    <a:lnTo>
                      <a:pt x="40" y="93"/>
                    </a:lnTo>
                    <a:lnTo>
                      <a:pt x="35" y="92"/>
                    </a:lnTo>
                    <a:lnTo>
                      <a:pt x="29" y="90"/>
                    </a:lnTo>
                    <a:lnTo>
                      <a:pt x="23" y="87"/>
                    </a:lnTo>
                    <a:lnTo>
                      <a:pt x="19" y="84"/>
                    </a:lnTo>
                    <a:lnTo>
                      <a:pt x="14" y="80"/>
                    </a:lnTo>
                    <a:lnTo>
                      <a:pt x="10" y="75"/>
                    </a:lnTo>
                    <a:lnTo>
                      <a:pt x="7" y="71"/>
                    </a:lnTo>
                    <a:lnTo>
                      <a:pt x="4" y="65"/>
                    </a:lnTo>
                    <a:lnTo>
                      <a:pt x="2" y="59"/>
                    </a:lnTo>
                    <a:lnTo>
                      <a:pt x="1" y="54"/>
                    </a:lnTo>
                    <a:lnTo>
                      <a:pt x="0" y="47"/>
                    </a:lnTo>
                    <a:lnTo>
                      <a:pt x="1" y="41"/>
                    </a:lnTo>
                    <a:lnTo>
                      <a:pt x="2" y="35"/>
                    </a:lnTo>
                    <a:lnTo>
                      <a:pt x="4" y="29"/>
                    </a:lnTo>
                    <a:lnTo>
                      <a:pt x="7" y="24"/>
                    </a:lnTo>
                    <a:lnTo>
                      <a:pt x="10" y="19"/>
                    </a:lnTo>
                    <a:lnTo>
                      <a:pt x="14" y="15"/>
                    </a:lnTo>
                    <a:lnTo>
                      <a:pt x="19" y="11"/>
                    </a:lnTo>
                    <a:lnTo>
                      <a:pt x="23" y="7"/>
                    </a:lnTo>
                    <a:lnTo>
                      <a:pt x="29" y="5"/>
                    </a:lnTo>
                    <a:lnTo>
                      <a:pt x="35" y="3"/>
                    </a:lnTo>
                    <a:lnTo>
                      <a:pt x="40" y="1"/>
                    </a:lnTo>
                    <a:lnTo>
                      <a:pt x="47" y="0"/>
                    </a:lnTo>
                    <a:close/>
                  </a:path>
                </a:pathLst>
              </a:custGeom>
              <a:solidFill>
                <a:srgbClr val="FAFFF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3105" name="Freeform 27"/>
              <p:cNvSpPr>
                <a:spLocks/>
              </p:cNvSpPr>
              <p:nvPr/>
            </p:nvSpPr>
            <p:spPr bwMode="auto">
              <a:xfrm>
                <a:off x="285" y="366"/>
                <a:ext cx="19" cy="20"/>
              </a:xfrm>
              <a:custGeom>
                <a:avLst/>
                <a:gdLst>
                  <a:gd name="T0" fmla="*/ 0 w 55"/>
                  <a:gd name="T1" fmla="*/ 0 h 55"/>
                  <a:gd name="T2" fmla="*/ 0 w 55"/>
                  <a:gd name="T3" fmla="*/ 0 h 55"/>
                  <a:gd name="T4" fmla="*/ 0 w 55"/>
                  <a:gd name="T5" fmla="*/ 0 h 55"/>
                  <a:gd name="T6" fmla="*/ 0 w 55"/>
                  <a:gd name="T7" fmla="*/ 0 h 55"/>
                  <a:gd name="T8" fmla="*/ 0 w 55"/>
                  <a:gd name="T9" fmla="*/ 0 h 55"/>
                  <a:gd name="T10" fmla="*/ 0 w 55"/>
                  <a:gd name="T11" fmla="*/ 0 h 55"/>
                  <a:gd name="T12" fmla="*/ 0 w 55"/>
                  <a:gd name="T13" fmla="*/ 0 h 55"/>
                  <a:gd name="T14" fmla="*/ 0 w 55"/>
                  <a:gd name="T15" fmla="*/ 0 h 55"/>
                  <a:gd name="T16" fmla="*/ 0 w 55"/>
                  <a:gd name="T17" fmla="*/ 0 h 55"/>
                  <a:gd name="T18" fmla="*/ 0 w 55"/>
                  <a:gd name="T19" fmla="*/ 0 h 55"/>
                  <a:gd name="T20" fmla="*/ 0 w 55"/>
                  <a:gd name="T21" fmla="*/ 0 h 55"/>
                  <a:gd name="T22" fmla="*/ 0 w 55"/>
                  <a:gd name="T23" fmla="*/ 0 h 55"/>
                  <a:gd name="T24" fmla="*/ 0 w 55"/>
                  <a:gd name="T25" fmla="*/ 0 h 55"/>
                  <a:gd name="T26" fmla="*/ 0 w 55"/>
                  <a:gd name="T27" fmla="*/ 0 h 55"/>
                  <a:gd name="T28" fmla="*/ 0 w 55"/>
                  <a:gd name="T29" fmla="*/ 0 h 55"/>
                  <a:gd name="T30" fmla="*/ 0 w 55"/>
                  <a:gd name="T31" fmla="*/ 0 h 55"/>
                  <a:gd name="T32" fmla="*/ 0 w 55"/>
                  <a:gd name="T33" fmla="*/ 0 h 55"/>
                  <a:gd name="T34" fmla="*/ 0 w 55"/>
                  <a:gd name="T35" fmla="*/ 0 h 55"/>
                  <a:gd name="T36" fmla="*/ 0 w 55"/>
                  <a:gd name="T37" fmla="*/ 0 h 55"/>
                  <a:gd name="T38" fmla="*/ 0 w 55"/>
                  <a:gd name="T39" fmla="*/ 0 h 55"/>
                  <a:gd name="T40" fmla="*/ 0 w 55"/>
                  <a:gd name="T41" fmla="*/ 0 h 55"/>
                  <a:gd name="T42" fmla="*/ 0 w 55"/>
                  <a:gd name="T43" fmla="*/ 0 h 55"/>
                  <a:gd name="T44" fmla="*/ 0 w 55"/>
                  <a:gd name="T45" fmla="*/ 0 h 55"/>
                  <a:gd name="T46" fmla="*/ 0 w 55"/>
                  <a:gd name="T47" fmla="*/ 0 h 55"/>
                  <a:gd name="T48" fmla="*/ 0 w 55"/>
                  <a:gd name="T49" fmla="*/ 0 h 55"/>
                  <a:gd name="T50" fmla="*/ 0 w 55"/>
                  <a:gd name="T51" fmla="*/ 0 h 55"/>
                  <a:gd name="T52" fmla="*/ 0 w 55"/>
                  <a:gd name="T53" fmla="*/ 0 h 55"/>
                  <a:gd name="T54" fmla="*/ 0 w 55"/>
                  <a:gd name="T55" fmla="*/ 0 h 55"/>
                  <a:gd name="T56" fmla="*/ 0 w 55"/>
                  <a:gd name="T57" fmla="*/ 0 h 55"/>
                  <a:gd name="T58" fmla="*/ 0 w 55"/>
                  <a:gd name="T59" fmla="*/ 0 h 55"/>
                  <a:gd name="T60" fmla="*/ 0 w 55"/>
                  <a:gd name="T61" fmla="*/ 0 h 55"/>
                  <a:gd name="T62" fmla="*/ 0 w 55"/>
                  <a:gd name="T63" fmla="*/ 0 h 55"/>
                  <a:gd name="T64" fmla="*/ 0 w 55"/>
                  <a:gd name="T65" fmla="*/ 0 h 55"/>
                  <a:gd name="T66" fmla="*/ 0 w 55"/>
                  <a:gd name="T67" fmla="*/ 0 h 55"/>
                  <a:gd name="T68" fmla="*/ 0 w 55"/>
                  <a:gd name="T69" fmla="*/ 0 h 55"/>
                  <a:gd name="T70" fmla="*/ 0 w 55"/>
                  <a:gd name="T71" fmla="*/ 0 h 55"/>
                  <a:gd name="T72" fmla="*/ 0 w 55"/>
                  <a:gd name="T73" fmla="*/ 0 h 55"/>
                  <a:gd name="T74" fmla="*/ 0 w 55"/>
                  <a:gd name="T75" fmla="*/ 0 h 55"/>
                  <a:gd name="T76" fmla="*/ 0 w 55"/>
                  <a:gd name="T77" fmla="*/ 0 h 55"/>
                  <a:gd name="T78" fmla="*/ 0 w 55"/>
                  <a:gd name="T79" fmla="*/ 0 h 55"/>
                  <a:gd name="T80" fmla="*/ 0 w 55"/>
                  <a:gd name="T81" fmla="*/ 0 h 55"/>
                  <a:gd name="T82" fmla="*/ 0 w 55"/>
                  <a:gd name="T83" fmla="*/ 0 h 55"/>
                  <a:gd name="T84" fmla="*/ 0 w 55"/>
                  <a:gd name="T85" fmla="*/ 0 h 55"/>
                  <a:gd name="T86" fmla="*/ 0 w 55"/>
                  <a:gd name="T87" fmla="*/ 0 h 55"/>
                  <a:gd name="T88" fmla="*/ 0 w 55"/>
                  <a:gd name="T89" fmla="*/ 0 h 55"/>
                  <a:gd name="T90" fmla="*/ 0 w 55"/>
                  <a:gd name="T91" fmla="*/ 0 h 55"/>
                  <a:gd name="T92" fmla="*/ 0 w 55"/>
                  <a:gd name="T93" fmla="*/ 0 h 55"/>
                  <a:gd name="T94" fmla="*/ 0 w 55"/>
                  <a:gd name="T95" fmla="*/ 0 h 55"/>
                  <a:gd name="T96" fmla="*/ 0 w 55"/>
                  <a:gd name="T97" fmla="*/ 0 h 55"/>
                  <a:gd name="T98" fmla="*/ 0 w 55"/>
                  <a:gd name="T99" fmla="*/ 0 h 5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55"/>
                  <a:gd name="T151" fmla="*/ 0 h 55"/>
                  <a:gd name="T152" fmla="*/ 55 w 55"/>
                  <a:gd name="T153" fmla="*/ 55 h 55"/>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55" h="55">
                    <a:moveTo>
                      <a:pt x="55" y="27"/>
                    </a:moveTo>
                    <a:lnTo>
                      <a:pt x="55" y="24"/>
                    </a:lnTo>
                    <a:lnTo>
                      <a:pt x="54" y="20"/>
                    </a:lnTo>
                    <a:lnTo>
                      <a:pt x="53" y="17"/>
                    </a:lnTo>
                    <a:lnTo>
                      <a:pt x="52" y="14"/>
                    </a:lnTo>
                    <a:lnTo>
                      <a:pt x="49" y="11"/>
                    </a:lnTo>
                    <a:lnTo>
                      <a:pt x="47" y="8"/>
                    </a:lnTo>
                    <a:lnTo>
                      <a:pt x="45" y="6"/>
                    </a:lnTo>
                    <a:lnTo>
                      <a:pt x="42" y="4"/>
                    </a:lnTo>
                    <a:lnTo>
                      <a:pt x="39" y="3"/>
                    </a:lnTo>
                    <a:lnTo>
                      <a:pt x="35" y="1"/>
                    </a:lnTo>
                    <a:lnTo>
                      <a:pt x="32" y="1"/>
                    </a:lnTo>
                    <a:lnTo>
                      <a:pt x="28" y="0"/>
                    </a:lnTo>
                    <a:lnTo>
                      <a:pt x="24" y="1"/>
                    </a:lnTo>
                    <a:lnTo>
                      <a:pt x="20" y="1"/>
                    </a:lnTo>
                    <a:lnTo>
                      <a:pt x="17" y="3"/>
                    </a:lnTo>
                    <a:lnTo>
                      <a:pt x="14" y="4"/>
                    </a:lnTo>
                    <a:lnTo>
                      <a:pt x="11" y="6"/>
                    </a:lnTo>
                    <a:lnTo>
                      <a:pt x="8" y="8"/>
                    </a:lnTo>
                    <a:lnTo>
                      <a:pt x="6" y="11"/>
                    </a:lnTo>
                    <a:lnTo>
                      <a:pt x="4" y="14"/>
                    </a:lnTo>
                    <a:lnTo>
                      <a:pt x="2" y="17"/>
                    </a:lnTo>
                    <a:lnTo>
                      <a:pt x="1" y="20"/>
                    </a:lnTo>
                    <a:lnTo>
                      <a:pt x="0" y="24"/>
                    </a:lnTo>
                    <a:lnTo>
                      <a:pt x="0" y="27"/>
                    </a:lnTo>
                    <a:lnTo>
                      <a:pt x="0" y="31"/>
                    </a:lnTo>
                    <a:lnTo>
                      <a:pt x="1" y="35"/>
                    </a:lnTo>
                    <a:lnTo>
                      <a:pt x="2" y="39"/>
                    </a:lnTo>
                    <a:lnTo>
                      <a:pt x="4" y="42"/>
                    </a:lnTo>
                    <a:lnTo>
                      <a:pt x="6" y="45"/>
                    </a:lnTo>
                    <a:lnTo>
                      <a:pt x="8" y="48"/>
                    </a:lnTo>
                    <a:lnTo>
                      <a:pt x="11" y="50"/>
                    </a:lnTo>
                    <a:lnTo>
                      <a:pt x="14" y="52"/>
                    </a:lnTo>
                    <a:lnTo>
                      <a:pt x="17" y="53"/>
                    </a:lnTo>
                    <a:lnTo>
                      <a:pt x="20" y="55"/>
                    </a:lnTo>
                    <a:lnTo>
                      <a:pt x="24" y="55"/>
                    </a:lnTo>
                    <a:lnTo>
                      <a:pt x="28" y="55"/>
                    </a:lnTo>
                    <a:lnTo>
                      <a:pt x="32" y="55"/>
                    </a:lnTo>
                    <a:lnTo>
                      <a:pt x="35" y="55"/>
                    </a:lnTo>
                    <a:lnTo>
                      <a:pt x="39" y="53"/>
                    </a:lnTo>
                    <a:lnTo>
                      <a:pt x="42" y="52"/>
                    </a:lnTo>
                    <a:lnTo>
                      <a:pt x="45" y="50"/>
                    </a:lnTo>
                    <a:lnTo>
                      <a:pt x="47" y="48"/>
                    </a:lnTo>
                    <a:lnTo>
                      <a:pt x="49" y="45"/>
                    </a:lnTo>
                    <a:lnTo>
                      <a:pt x="52" y="42"/>
                    </a:lnTo>
                    <a:lnTo>
                      <a:pt x="53" y="39"/>
                    </a:lnTo>
                    <a:lnTo>
                      <a:pt x="54" y="35"/>
                    </a:lnTo>
                    <a:lnTo>
                      <a:pt x="55" y="31"/>
                    </a:lnTo>
                    <a:lnTo>
                      <a:pt x="55" y="2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3106" name="Freeform 28"/>
              <p:cNvSpPr>
                <a:spLocks noEditPoints="1"/>
              </p:cNvSpPr>
              <p:nvPr/>
            </p:nvSpPr>
            <p:spPr bwMode="auto">
              <a:xfrm>
                <a:off x="266" y="120"/>
                <a:ext cx="553" cy="860"/>
              </a:xfrm>
              <a:custGeom>
                <a:avLst/>
                <a:gdLst>
                  <a:gd name="T0" fmla="*/ 0 w 1609"/>
                  <a:gd name="T1" fmla="*/ 0 h 2505"/>
                  <a:gd name="T2" fmla="*/ 0 w 1609"/>
                  <a:gd name="T3" fmla="*/ 0 h 2505"/>
                  <a:gd name="T4" fmla="*/ 0 w 1609"/>
                  <a:gd name="T5" fmla="*/ 0 h 2505"/>
                  <a:gd name="T6" fmla="*/ 0 w 1609"/>
                  <a:gd name="T7" fmla="*/ 0 h 2505"/>
                  <a:gd name="T8" fmla="*/ 0 w 1609"/>
                  <a:gd name="T9" fmla="*/ 0 h 2505"/>
                  <a:gd name="T10" fmla="*/ 0 w 1609"/>
                  <a:gd name="T11" fmla="*/ 0 h 2505"/>
                  <a:gd name="T12" fmla="*/ 0 w 1609"/>
                  <a:gd name="T13" fmla="*/ 0 h 2505"/>
                  <a:gd name="T14" fmla="*/ 0 w 1609"/>
                  <a:gd name="T15" fmla="*/ 0 h 2505"/>
                  <a:gd name="T16" fmla="*/ 0 w 1609"/>
                  <a:gd name="T17" fmla="*/ 0 h 2505"/>
                  <a:gd name="T18" fmla="*/ 0 w 1609"/>
                  <a:gd name="T19" fmla="*/ 0 h 2505"/>
                  <a:gd name="T20" fmla="*/ 0 w 1609"/>
                  <a:gd name="T21" fmla="*/ 0 h 2505"/>
                  <a:gd name="T22" fmla="*/ 0 w 1609"/>
                  <a:gd name="T23" fmla="*/ 0 h 2505"/>
                  <a:gd name="T24" fmla="*/ 0 w 1609"/>
                  <a:gd name="T25" fmla="*/ 0 h 2505"/>
                  <a:gd name="T26" fmla="*/ 0 w 1609"/>
                  <a:gd name="T27" fmla="*/ 0 h 2505"/>
                  <a:gd name="T28" fmla="*/ 0 w 1609"/>
                  <a:gd name="T29" fmla="*/ 0 h 2505"/>
                  <a:gd name="T30" fmla="*/ 0 w 1609"/>
                  <a:gd name="T31" fmla="*/ 0 h 2505"/>
                  <a:gd name="T32" fmla="*/ 0 w 1609"/>
                  <a:gd name="T33" fmla="*/ 0 h 2505"/>
                  <a:gd name="T34" fmla="*/ 0 w 1609"/>
                  <a:gd name="T35" fmla="*/ 0 h 2505"/>
                  <a:gd name="T36" fmla="*/ 0 w 1609"/>
                  <a:gd name="T37" fmla="*/ 0 h 2505"/>
                  <a:gd name="T38" fmla="*/ 0 w 1609"/>
                  <a:gd name="T39" fmla="*/ 0 h 2505"/>
                  <a:gd name="T40" fmla="*/ 0 w 1609"/>
                  <a:gd name="T41" fmla="*/ 0 h 2505"/>
                  <a:gd name="T42" fmla="*/ 0 w 1609"/>
                  <a:gd name="T43" fmla="*/ 0 h 2505"/>
                  <a:gd name="T44" fmla="*/ 0 w 1609"/>
                  <a:gd name="T45" fmla="*/ 0 h 2505"/>
                  <a:gd name="T46" fmla="*/ 0 w 1609"/>
                  <a:gd name="T47" fmla="*/ 0 h 2505"/>
                  <a:gd name="T48" fmla="*/ 0 w 1609"/>
                  <a:gd name="T49" fmla="*/ 0 h 2505"/>
                  <a:gd name="T50" fmla="*/ 0 w 1609"/>
                  <a:gd name="T51" fmla="*/ 0 h 2505"/>
                  <a:gd name="T52" fmla="*/ 0 w 1609"/>
                  <a:gd name="T53" fmla="*/ 0 h 2505"/>
                  <a:gd name="T54" fmla="*/ 0 w 1609"/>
                  <a:gd name="T55" fmla="*/ 0 h 2505"/>
                  <a:gd name="T56" fmla="*/ 0 w 1609"/>
                  <a:gd name="T57" fmla="*/ 0 h 2505"/>
                  <a:gd name="T58" fmla="*/ 0 w 1609"/>
                  <a:gd name="T59" fmla="*/ 0 h 2505"/>
                  <a:gd name="T60" fmla="*/ 0 w 1609"/>
                  <a:gd name="T61" fmla="*/ 0 h 2505"/>
                  <a:gd name="T62" fmla="*/ 0 w 1609"/>
                  <a:gd name="T63" fmla="*/ 0 h 2505"/>
                  <a:gd name="T64" fmla="*/ 0 w 1609"/>
                  <a:gd name="T65" fmla="*/ 0 h 2505"/>
                  <a:gd name="T66" fmla="*/ 0 w 1609"/>
                  <a:gd name="T67" fmla="*/ 0 h 2505"/>
                  <a:gd name="T68" fmla="*/ 0 w 1609"/>
                  <a:gd name="T69" fmla="*/ 0 h 2505"/>
                  <a:gd name="T70" fmla="*/ 0 w 1609"/>
                  <a:gd name="T71" fmla="*/ 0 h 2505"/>
                  <a:gd name="T72" fmla="*/ 0 w 1609"/>
                  <a:gd name="T73" fmla="*/ 0 h 2505"/>
                  <a:gd name="T74" fmla="*/ 0 w 1609"/>
                  <a:gd name="T75" fmla="*/ 0 h 2505"/>
                  <a:gd name="T76" fmla="*/ 0 w 1609"/>
                  <a:gd name="T77" fmla="*/ 0 h 2505"/>
                  <a:gd name="T78" fmla="*/ 0 w 1609"/>
                  <a:gd name="T79" fmla="*/ 0 h 2505"/>
                  <a:gd name="T80" fmla="*/ 0 w 1609"/>
                  <a:gd name="T81" fmla="*/ 0 h 2505"/>
                  <a:gd name="T82" fmla="*/ 0 w 1609"/>
                  <a:gd name="T83" fmla="*/ 0 h 2505"/>
                  <a:gd name="T84" fmla="*/ 0 w 1609"/>
                  <a:gd name="T85" fmla="*/ 0 h 2505"/>
                  <a:gd name="T86" fmla="*/ 0 w 1609"/>
                  <a:gd name="T87" fmla="*/ 0 h 2505"/>
                  <a:gd name="T88" fmla="*/ 0 w 1609"/>
                  <a:gd name="T89" fmla="*/ 0 h 2505"/>
                  <a:gd name="T90" fmla="*/ 0 w 1609"/>
                  <a:gd name="T91" fmla="*/ 0 h 2505"/>
                  <a:gd name="T92" fmla="*/ 0 w 1609"/>
                  <a:gd name="T93" fmla="*/ 0 h 2505"/>
                  <a:gd name="T94" fmla="*/ 0 w 1609"/>
                  <a:gd name="T95" fmla="*/ 0 h 2505"/>
                  <a:gd name="T96" fmla="*/ 0 w 1609"/>
                  <a:gd name="T97" fmla="*/ 0 h 2505"/>
                  <a:gd name="T98" fmla="*/ 0 w 1609"/>
                  <a:gd name="T99" fmla="*/ 0 h 2505"/>
                  <a:gd name="T100" fmla="*/ 0 w 1609"/>
                  <a:gd name="T101" fmla="*/ 0 h 2505"/>
                  <a:gd name="T102" fmla="*/ 0 w 1609"/>
                  <a:gd name="T103" fmla="*/ 0 h 2505"/>
                  <a:gd name="T104" fmla="*/ 0 w 1609"/>
                  <a:gd name="T105" fmla="*/ 0 h 2505"/>
                  <a:gd name="T106" fmla="*/ 0 w 1609"/>
                  <a:gd name="T107" fmla="*/ 0 h 2505"/>
                  <a:gd name="T108" fmla="*/ 0 w 1609"/>
                  <a:gd name="T109" fmla="*/ 0 h 2505"/>
                  <a:gd name="T110" fmla="*/ 0 w 1609"/>
                  <a:gd name="T111" fmla="*/ 0 h 2505"/>
                  <a:gd name="T112" fmla="*/ 0 w 1609"/>
                  <a:gd name="T113" fmla="*/ 0 h 2505"/>
                  <a:gd name="T114" fmla="*/ 0 w 1609"/>
                  <a:gd name="T115" fmla="*/ 0 h 2505"/>
                  <a:gd name="T116" fmla="*/ 0 w 1609"/>
                  <a:gd name="T117" fmla="*/ 0 h 2505"/>
                  <a:gd name="T118" fmla="*/ 0 w 1609"/>
                  <a:gd name="T119" fmla="*/ 0 h 2505"/>
                  <a:gd name="T120" fmla="*/ 0 w 1609"/>
                  <a:gd name="T121" fmla="*/ 0 h 2505"/>
                  <a:gd name="T122" fmla="*/ 0 w 1609"/>
                  <a:gd name="T123" fmla="*/ 0 h 2505"/>
                  <a:gd name="T124" fmla="*/ 0 w 1609"/>
                  <a:gd name="T125" fmla="*/ 0 h 2505"/>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609"/>
                  <a:gd name="T190" fmla="*/ 0 h 2505"/>
                  <a:gd name="T191" fmla="*/ 1609 w 1609"/>
                  <a:gd name="T192" fmla="*/ 2505 h 2505"/>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609" h="2505">
                    <a:moveTo>
                      <a:pt x="560" y="4"/>
                    </a:moveTo>
                    <a:lnTo>
                      <a:pt x="563" y="7"/>
                    </a:lnTo>
                    <a:lnTo>
                      <a:pt x="566" y="10"/>
                    </a:lnTo>
                    <a:lnTo>
                      <a:pt x="569" y="13"/>
                    </a:lnTo>
                    <a:lnTo>
                      <a:pt x="569" y="18"/>
                    </a:lnTo>
                    <a:lnTo>
                      <a:pt x="572" y="16"/>
                    </a:lnTo>
                    <a:lnTo>
                      <a:pt x="574" y="12"/>
                    </a:lnTo>
                    <a:lnTo>
                      <a:pt x="574" y="9"/>
                    </a:lnTo>
                    <a:lnTo>
                      <a:pt x="578" y="7"/>
                    </a:lnTo>
                    <a:lnTo>
                      <a:pt x="579" y="12"/>
                    </a:lnTo>
                    <a:lnTo>
                      <a:pt x="581" y="16"/>
                    </a:lnTo>
                    <a:lnTo>
                      <a:pt x="583" y="20"/>
                    </a:lnTo>
                    <a:lnTo>
                      <a:pt x="580" y="25"/>
                    </a:lnTo>
                    <a:lnTo>
                      <a:pt x="581" y="29"/>
                    </a:lnTo>
                    <a:lnTo>
                      <a:pt x="582" y="33"/>
                    </a:lnTo>
                    <a:lnTo>
                      <a:pt x="583" y="36"/>
                    </a:lnTo>
                    <a:lnTo>
                      <a:pt x="583" y="40"/>
                    </a:lnTo>
                    <a:lnTo>
                      <a:pt x="583" y="45"/>
                    </a:lnTo>
                    <a:lnTo>
                      <a:pt x="583" y="48"/>
                    </a:lnTo>
                    <a:lnTo>
                      <a:pt x="585" y="53"/>
                    </a:lnTo>
                    <a:lnTo>
                      <a:pt x="586" y="55"/>
                    </a:lnTo>
                    <a:lnTo>
                      <a:pt x="584" y="58"/>
                    </a:lnTo>
                    <a:lnTo>
                      <a:pt x="583" y="61"/>
                    </a:lnTo>
                    <a:lnTo>
                      <a:pt x="583" y="64"/>
                    </a:lnTo>
                    <a:lnTo>
                      <a:pt x="585" y="66"/>
                    </a:lnTo>
                    <a:lnTo>
                      <a:pt x="585" y="70"/>
                    </a:lnTo>
                    <a:lnTo>
                      <a:pt x="586" y="72"/>
                    </a:lnTo>
                    <a:lnTo>
                      <a:pt x="585" y="75"/>
                    </a:lnTo>
                    <a:lnTo>
                      <a:pt x="583" y="78"/>
                    </a:lnTo>
                    <a:lnTo>
                      <a:pt x="583" y="83"/>
                    </a:lnTo>
                    <a:lnTo>
                      <a:pt x="583" y="86"/>
                    </a:lnTo>
                    <a:lnTo>
                      <a:pt x="582" y="90"/>
                    </a:lnTo>
                    <a:lnTo>
                      <a:pt x="581" y="93"/>
                    </a:lnTo>
                    <a:lnTo>
                      <a:pt x="581" y="98"/>
                    </a:lnTo>
                    <a:lnTo>
                      <a:pt x="581" y="101"/>
                    </a:lnTo>
                    <a:lnTo>
                      <a:pt x="583" y="105"/>
                    </a:lnTo>
                    <a:lnTo>
                      <a:pt x="586" y="108"/>
                    </a:lnTo>
                    <a:lnTo>
                      <a:pt x="587" y="113"/>
                    </a:lnTo>
                    <a:lnTo>
                      <a:pt x="585" y="117"/>
                    </a:lnTo>
                    <a:lnTo>
                      <a:pt x="582" y="121"/>
                    </a:lnTo>
                    <a:lnTo>
                      <a:pt x="581" y="126"/>
                    </a:lnTo>
                    <a:lnTo>
                      <a:pt x="578" y="127"/>
                    </a:lnTo>
                    <a:lnTo>
                      <a:pt x="575" y="125"/>
                    </a:lnTo>
                    <a:lnTo>
                      <a:pt x="573" y="125"/>
                    </a:lnTo>
                    <a:lnTo>
                      <a:pt x="571" y="126"/>
                    </a:lnTo>
                    <a:lnTo>
                      <a:pt x="574" y="131"/>
                    </a:lnTo>
                    <a:lnTo>
                      <a:pt x="579" y="134"/>
                    </a:lnTo>
                    <a:lnTo>
                      <a:pt x="583" y="138"/>
                    </a:lnTo>
                    <a:lnTo>
                      <a:pt x="582" y="145"/>
                    </a:lnTo>
                    <a:lnTo>
                      <a:pt x="579" y="145"/>
                    </a:lnTo>
                    <a:lnTo>
                      <a:pt x="576" y="148"/>
                    </a:lnTo>
                    <a:lnTo>
                      <a:pt x="576" y="152"/>
                    </a:lnTo>
                    <a:lnTo>
                      <a:pt x="576" y="155"/>
                    </a:lnTo>
                    <a:lnTo>
                      <a:pt x="577" y="158"/>
                    </a:lnTo>
                    <a:lnTo>
                      <a:pt x="577" y="162"/>
                    </a:lnTo>
                    <a:lnTo>
                      <a:pt x="575" y="165"/>
                    </a:lnTo>
                    <a:lnTo>
                      <a:pt x="572" y="168"/>
                    </a:lnTo>
                    <a:lnTo>
                      <a:pt x="572" y="172"/>
                    </a:lnTo>
                    <a:lnTo>
                      <a:pt x="572" y="175"/>
                    </a:lnTo>
                    <a:lnTo>
                      <a:pt x="573" y="178"/>
                    </a:lnTo>
                    <a:lnTo>
                      <a:pt x="574" y="181"/>
                    </a:lnTo>
                    <a:lnTo>
                      <a:pt x="574" y="183"/>
                    </a:lnTo>
                    <a:lnTo>
                      <a:pt x="574" y="186"/>
                    </a:lnTo>
                    <a:lnTo>
                      <a:pt x="574" y="189"/>
                    </a:lnTo>
                    <a:lnTo>
                      <a:pt x="574" y="192"/>
                    </a:lnTo>
                    <a:lnTo>
                      <a:pt x="575" y="193"/>
                    </a:lnTo>
                    <a:lnTo>
                      <a:pt x="576" y="196"/>
                    </a:lnTo>
                    <a:lnTo>
                      <a:pt x="576" y="198"/>
                    </a:lnTo>
                    <a:lnTo>
                      <a:pt x="576" y="200"/>
                    </a:lnTo>
                    <a:lnTo>
                      <a:pt x="571" y="199"/>
                    </a:lnTo>
                    <a:lnTo>
                      <a:pt x="567" y="201"/>
                    </a:lnTo>
                    <a:lnTo>
                      <a:pt x="566" y="205"/>
                    </a:lnTo>
                    <a:lnTo>
                      <a:pt x="566" y="209"/>
                    </a:lnTo>
                    <a:lnTo>
                      <a:pt x="569" y="212"/>
                    </a:lnTo>
                    <a:lnTo>
                      <a:pt x="569" y="215"/>
                    </a:lnTo>
                    <a:lnTo>
                      <a:pt x="569" y="218"/>
                    </a:lnTo>
                    <a:lnTo>
                      <a:pt x="572" y="220"/>
                    </a:lnTo>
                    <a:lnTo>
                      <a:pt x="572" y="227"/>
                    </a:lnTo>
                    <a:lnTo>
                      <a:pt x="570" y="233"/>
                    </a:lnTo>
                    <a:lnTo>
                      <a:pt x="568" y="239"/>
                    </a:lnTo>
                    <a:lnTo>
                      <a:pt x="566" y="245"/>
                    </a:lnTo>
                    <a:lnTo>
                      <a:pt x="564" y="251"/>
                    </a:lnTo>
                    <a:lnTo>
                      <a:pt x="562" y="256"/>
                    </a:lnTo>
                    <a:lnTo>
                      <a:pt x="560" y="263"/>
                    </a:lnTo>
                    <a:lnTo>
                      <a:pt x="560" y="270"/>
                    </a:lnTo>
                    <a:lnTo>
                      <a:pt x="559" y="271"/>
                    </a:lnTo>
                    <a:lnTo>
                      <a:pt x="558" y="271"/>
                    </a:lnTo>
                    <a:lnTo>
                      <a:pt x="557" y="272"/>
                    </a:lnTo>
                    <a:lnTo>
                      <a:pt x="555" y="271"/>
                    </a:lnTo>
                    <a:lnTo>
                      <a:pt x="554" y="270"/>
                    </a:lnTo>
                    <a:lnTo>
                      <a:pt x="553" y="271"/>
                    </a:lnTo>
                    <a:lnTo>
                      <a:pt x="553" y="273"/>
                    </a:lnTo>
                    <a:lnTo>
                      <a:pt x="553" y="275"/>
                    </a:lnTo>
                    <a:lnTo>
                      <a:pt x="551" y="279"/>
                    </a:lnTo>
                    <a:lnTo>
                      <a:pt x="554" y="282"/>
                    </a:lnTo>
                    <a:lnTo>
                      <a:pt x="556" y="284"/>
                    </a:lnTo>
                    <a:lnTo>
                      <a:pt x="559" y="286"/>
                    </a:lnTo>
                    <a:lnTo>
                      <a:pt x="561" y="288"/>
                    </a:lnTo>
                    <a:lnTo>
                      <a:pt x="563" y="290"/>
                    </a:lnTo>
                    <a:lnTo>
                      <a:pt x="561" y="292"/>
                    </a:lnTo>
                    <a:lnTo>
                      <a:pt x="557" y="295"/>
                    </a:lnTo>
                    <a:lnTo>
                      <a:pt x="559" y="298"/>
                    </a:lnTo>
                    <a:lnTo>
                      <a:pt x="560" y="301"/>
                    </a:lnTo>
                    <a:lnTo>
                      <a:pt x="560" y="305"/>
                    </a:lnTo>
                    <a:lnTo>
                      <a:pt x="558" y="308"/>
                    </a:lnTo>
                    <a:lnTo>
                      <a:pt x="557" y="312"/>
                    </a:lnTo>
                    <a:lnTo>
                      <a:pt x="557" y="316"/>
                    </a:lnTo>
                    <a:lnTo>
                      <a:pt x="558" y="322"/>
                    </a:lnTo>
                    <a:lnTo>
                      <a:pt x="559" y="327"/>
                    </a:lnTo>
                    <a:lnTo>
                      <a:pt x="558" y="331"/>
                    </a:lnTo>
                    <a:lnTo>
                      <a:pt x="557" y="335"/>
                    </a:lnTo>
                    <a:lnTo>
                      <a:pt x="554" y="336"/>
                    </a:lnTo>
                    <a:lnTo>
                      <a:pt x="548" y="337"/>
                    </a:lnTo>
                    <a:lnTo>
                      <a:pt x="548" y="339"/>
                    </a:lnTo>
                    <a:lnTo>
                      <a:pt x="549" y="341"/>
                    </a:lnTo>
                    <a:lnTo>
                      <a:pt x="550" y="342"/>
                    </a:lnTo>
                    <a:lnTo>
                      <a:pt x="553" y="344"/>
                    </a:lnTo>
                    <a:lnTo>
                      <a:pt x="554" y="347"/>
                    </a:lnTo>
                    <a:lnTo>
                      <a:pt x="555" y="352"/>
                    </a:lnTo>
                    <a:lnTo>
                      <a:pt x="555" y="356"/>
                    </a:lnTo>
                    <a:lnTo>
                      <a:pt x="555" y="361"/>
                    </a:lnTo>
                    <a:lnTo>
                      <a:pt x="555" y="365"/>
                    </a:lnTo>
                    <a:lnTo>
                      <a:pt x="555" y="369"/>
                    </a:lnTo>
                    <a:lnTo>
                      <a:pt x="555" y="373"/>
                    </a:lnTo>
                    <a:lnTo>
                      <a:pt x="557" y="377"/>
                    </a:lnTo>
                    <a:lnTo>
                      <a:pt x="555" y="380"/>
                    </a:lnTo>
                    <a:lnTo>
                      <a:pt x="555" y="383"/>
                    </a:lnTo>
                    <a:lnTo>
                      <a:pt x="555" y="387"/>
                    </a:lnTo>
                    <a:lnTo>
                      <a:pt x="554" y="390"/>
                    </a:lnTo>
                    <a:lnTo>
                      <a:pt x="554" y="394"/>
                    </a:lnTo>
                    <a:lnTo>
                      <a:pt x="553" y="398"/>
                    </a:lnTo>
                    <a:lnTo>
                      <a:pt x="550" y="400"/>
                    </a:lnTo>
                    <a:lnTo>
                      <a:pt x="548" y="402"/>
                    </a:lnTo>
                    <a:lnTo>
                      <a:pt x="548" y="408"/>
                    </a:lnTo>
                    <a:lnTo>
                      <a:pt x="548" y="415"/>
                    </a:lnTo>
                    <a:lnTo>
                      <a:pt x="548" y="420"/>
                    </a:lnTo>
                    <a:lnTo>
                      <a:pt x="548" y="426"/>
                    </a:lnTo>
                    <a:lnTo>
                      <a:pt x="546" y="432"/>
                    </a:lnTo>
                    <a:lnTo>
                      <a:pt x="546" y="437"/>
                    </a:lnTo>
                    <a:lnTo>
                      <a:pt x="544" y="443"/>
                    </a:lnTo>
                    <a:lnTo>
                      <a:pt x="542" y="447"/>
                    </a:lnTo>
                    <a:lnTo>
                      <a:pt x="542" y="452"/>
                    </a:lnTo>
                    <a:lnTo>
                      <a:pt x="541" y="455"/>
                    </a:lnTo>
                    <a:lnTo>
                      <a:pt x="540" y="458"/>
                    </a:lnTo>
                    <a:lnTo>
                      <a:pt x="540" y="461"/>
                    </a:lnTo>
                    <a:lnTo>
                      <a:pt x="538" y="462"/>
                    </a:lnTo>
                    <a:lnTo>
                      <a:pt x="535" y="463"/>
                    </a:lnTo>
                    <a:lnTo>
                      <a:pt x="533" y="464"/>
                    </a:lnTo>
                    <a:lnTo>
                      <a:pt x="531" y="468"/>
                    </a:lnTo>
                    <a:lnTo>
                      <a:pt x="535" y="470"/>
                    </a:lnTo>
                    <a:lnTo>
                      <a:pt x="537" y="473"/>
                    </a:lnTo>
                    <a:lnTo>
                      <a:pt x="538" y="477"/>
                    </a:lnTo>
                    <a:lnTo>
                      <a:pt x="537" y="479"/>
                    </a:lnTo>
                    <a:lnTo>
                      <a:pt x="535" y="483"/>
                    </a:lnTo>
                    <a:lnTo>
                      <a:pt x="535" y="487"/>
                    </a:lnTo>
                    <a:lnTo>
                      <a:pt x="534" y="491"/>
                    </a:lnTo>
                    <a:lnTo>
                      <a:pt x="535" y="495"/>
                    </a:lnTo>
                    <a:lnTo>
                      <a:pt x="532" y="496"/>
                    </a:lnTo>
                    <a:lnTo>
                      <a:pt x="529" y="496"/>
                    </a:lnTo>
                    <a:lnTo>
                      <a:pt x="526" y="496"/>
                    </a:lnTo>
                    <a:lnTo>
                      <a:pt x="523" y="497"/>
                    </a:lnTo>
                    <a:lnTo>
                      <a:pt x="526" y="499"/>
                    </a:lnTo>
                    <a:lnTo>
                      <a:pt x="529" y="500"/>
                    </a:lnTo>
                    <a:lnTo>
                      <a:pt x="531" y="503"/>
                    </a:lnTo>
                    <a:lnTo>
                      <a:pt x="531" y="506"/>
                    </a:lnTo>
                    <a:lnTo>
                      <a:pt x="529" y="508"/>
                    </a:lnTo>
                    <a:lnTo>
                      <a:pt x="527" y="508"/>
                    </a:lnTo>
                    <a:lnTo>
                      <a:pt x="525" y="508"/>
                    </a:lnTo>
                    <a:lnTo>
                      <a:pt x="523" y="510"/>
                    </a:lnTo>
                    <a:lnTo>
                      <a:pt x="526" y="518"/>
                    </a:lnTo>
                    <a:lnTo>
                      <a:pt x="527" y="524"/>
                    </a:lnTo>
                    <a:lnTo>
                      <a:pt x="525" y="532"/>
                    </a:lnTo>
                    <a:lnTo>
                      <a:pt x="524" y="539"/>
                    </a:lnTo>
                    <a:lnTo>
                      <a:pt x="522" y="545"/>
                    </a:lnTo>
                    <a:lnTo>
                      <a:pt x="521" y="552"/>
                    </a:lnTo>
                    <a:lnTo>
                      <a:pt x="522" y="559"/>
                    </a:lnTo>
                    <a:lnTo>
                      <a:pt x="524" y="566"/>
                    </a:lnTo>
                    <a:lnTo>
                      <a:pt x="523" y="571"/>
                    </a:lnTo>
                    <a:lnTo>
                      <a:pt x="522" y="576"/>
                    </a:lnTo>
                    <a:lnTo>
                      <a:pt x="520" y="581"/>
                    </a:lnTo>
                    <a:lnTo>
                      <a:pt x="520" y="586"/>
                    </a:lnTo>
                    <a:lnTo>
                      <a:pt x="518" y="591"/>
                    </a:lnTo>
                    <a:lnTo>
                      <a:pt x="518" y="597"/>
                    </a:lnTo>
                    <a:lnTo>
                      <a:pt x="517" y="602"/>
                    </a:lnTo>
                    <a:lnTo>
                      <a:pt x="518" y="608"/>
                    </a:lnTo>
                    <a:lnTo>
                      <a:pt x="514" y="613"/>
                    </a:lnTo>
                    <a:lnTo>
                      <a:pt x="512" y="618"/>
                    </a:lnTo>
                    <a:lnTo>
                      <a:pt x="510" y="623"/>
                    </a:lnTo>
                    <a:lnTo>
                      <a:pt x="505" y="626"/>
                    </a:lnTo>
                    <a:lnTo>
                      <a:pt x="504" y="631"/>
                    </a:lnTo>
                    <a:lnTo>
                      <a:pt x="505" y="635"/>
                    </a:lnTo>
                    <a:lnTo>
                      <a:pt x="506" y="640"/>
                    </a:lnTo>
                    <a:lnTo>
                      <a:pt x="505" y="644"/>
                    </a:lnTo>
                    <a:lnTo>
                      <a:pt x="506" y="648"/>
                    </a:lnTo>
                    <a:lnTo>
                      <a:pt x="505" y="651"/>
                    </a:lnTo>
                    <a:lnTo>
                      <a:pt x="503" y="654"/>
                    </a:lnTo>
                    <a:lnTo>
                      <a:pt x="501" y="657"/>
                    </a:lnTo>
                    <a:lnTo>
                      <a:pt x="501" y="660"/>
                    </a:lnTo>
                    <a:lnTo>
                      <a:pt x="501" y="663"/>
                    </a:lnTo>
                    <a:lnTo>
                      <a:pt x="501" y="666"/>
                    </a:lnTo>
                    <a:lnTo>
                      <a:pt x="501" y="669"/>
                    </a:lnTo>
                    <a:lnTo>
                      <a:pt x="501" y="672"/>
                    </a:lnTo>
                    <a:lnTo>
                      <a:pt x="500" y="675"/>
                    </a:lnTo>
                    <a:lnTo>
                      <a:pt x="499" y="678"/>
                    </a:lnTo>
                    <a:lnTo>
                      <a:pt x="498" y="680"/>
                    </a:lnTo>
                    <a:lnTo>
                      <a:pt x="499" y="685"/>
                    </a:lnTo>
                    <a:lnTo>
                      <a:pt x="498" y="689"/>
                    </a:lnTo>
                    <a:lnTo>
                      <a:pt x="496" y="694"/>
                    </a:lnTo>
                    <a:lnTo>
                      <a:pt x="495" y="699"/>
                    </a:lnTo>
                    <a:lnTo>
                      <a:pt x="492" y="698"/>
                    </a:lnTo>
                    <a:lnTo>
                      <a:pt x="491" y="695"/>
                    </a:lnTo>
                    <a:lnTo>
                      <a:pt x="490" y="690"/>
                    </a:lnTo>
                    <a:lnTo>
                      <a:pt x="489" y="687"/>
                    </a:lnTo>
                    <a:lnTo>
                      <a:pt x="488" y="684"/>
                    </a:lnTo>
                    <a:lnTo>
                      <a:pt x="486" y="682"/>
                    </a:lnTo>
                    <a:lnTo>
                      <a:pt x="485" y="682"/>
                    </a:lnTo>
                    <a:lnTo>
                      <a:pt x="482" y="686"/>
                    </a:lnTo>
                    <a:lnTo>
                      <a:pt x="483" y="690"/>
                    </a:lnTo>
                    <a:lnTo>
                      <a:pt x="483" y="695"/>
                    </a:lnTo>
                    <a:lnTo>
                      <a:pt x="482" y="700"/>
                    </a:lnTo>
                    <a:lnTo>
                      <a:pt x="482" y="704"/>
                    </a:lnTo>
                    <a:lnTo>
                      <a:pt x="481" y="708"/>
                    </a:lnTo>
                    <a:lnTo>
                      <a:pt x="481" y="713"/>
                    </a:lnTo>
                    <a:lnTo>
                      <a:pt x="482" y="716"/>
                    </a:lnTo>
                    <a:lnTo>
                      <a:pt x="486" y="719"/>
                    </a:lnTo>
                    <a:lnTo>
                      <a:pt x="488" y="723"/>
                    </a:lnTo>
                    <a:lnTo>
                      <a:pt x="486" y="727"/>
                    </a:lnTo>
                    <a:lnTo>
                      <a:pt x="484" y="731"/>
                    </a:lnTo>
                    <a:lnTo>
                      <a:pt x="484" y="736"/>
                    </a:lnTo>
                    <a:lnTo>
                      <a:pt x="482" y="738"/>
                    </a:lnTo>
                    <a:lnTo>
                      <a:pt x="482" y="741"/>
                    </a:lnTo>
                    <a:lnTo>
                      <a:pt x="481" y="745"/>
                    </a:lnTo>
                    <a:lnTo>
                      <a:pt x="482" y="748"/>
                    </a:lnTo>
                    <a:lnTo>
                      <a:pt x="481" y="751"/>
                    </a:lnTo>
                    <a:lnTo>
                      <a:pt x="481" y="754"/>
                    </a:lnTo>
                    <a:lnTo>
                      <a:pt x="478" y="758"/>
                    </a:lnTo>
                    <a:lnTo>
                      <a:pt x="475" y="760"/>
                    </a:lnTo>
                    <a:lnTo>
                      <a:pt x="474" y="759"/>
                    </a:lnTo>
                    <a:lnTo>
                      <a:pt x="473" y="759"/>
                    </a:lnTo>
                    <a:lnTo>
                      <a:pt x="473" y="760"/>
                    </a:lnTo>
                    <a:lnTo>
                      <a:pt x="472" y="761"/>
                    </a:lnTo>
                    <a:lnTo>
                      <a:pt x="472" y="765"/>
                    </a:lnTo>
                    <a:lnTo>
                      <a:pt x="474" y="768"/>
                    </a:lnTo>
                    <a:lnTo>
                      <a:pt x="476" y="770"/>
                    </a:lnTo>
                    <a:lnTo>
                      <a:pt x="479" y="771"/>
                    </a:lnTo>
                    <a:lnTo>
                      <a:pt x="480" y="774"/>
                    </a:lnTo>
                    <a:lnTo>
                      <a:pt x="478" y="775"/>
                    </a:lnTo>
                    <a:lnTo>
                      <a:pt x="476" y="777"/>
                    </a:lnTo>
                    <a:lnTo>
                      <a:pt x="475" y="779"/>
                    </a:lnTo>
                    <a:lnTo>
                      <a:pt x="476" y="783"/>
                    </a:lnTo>
                    <a:lnTo>
                      <a:pt x="477" y="786"/>
                    </a:lnTo>
                    <a:lnTo>
                      <a:pt x="477" y="790"/>
                    </a:lnTo>
                    <a:lnTo>
                      <a:pt x="477" y="793"/>
                    </a:lnTo>
                    <a:lnTo>
                      <a:pt x="474" y="800"/>
                    </a:lnTo>
                    <a:lnTo>
                      <a:pt x="473" y="807"/>
                    </a:lnTo>
                    <a:lnTo>
                      <a:pt x="470" y="815"/>
                    </a:lnTo>
                    <a:lnTo>
                      <a:pt x="469" y="822"/>
                    </a:lnTo>
                    <a:lnTo>
                      <a:pt x="469" y="829"/>
                    </a:lnTo>
                    <a:lnTo>
                      <a:pt x="467" y="836"/>
                    </a:lnTo>
                    <a:lnTo>
                      <a:pt x="466" y="843"/>
                    </a:lnTo>
                    <a:lnTo>
                      <a:pt x="466" y="850"/>
                    </a:lnTo>
                    <a:lnTo>
                      <a:pt x="464" y="853"/>
                    </a:lnTo>
                    <a:lnTo>
                      <a:pt x="462" y="856"/>
                    </a:lnTo>
                    <a:lnTo>
                      <a:pt x="462" y="860"/>
                    </a:lnTo>
                    <a:lnTo>
                      <a:pt x="460" y="863"/>
                    </a:lnTo>
                    <a:lnTo>
                      <a:pt x="460" y="868"/>
                    </a:lnTo>
                    <a:lnTo>
                      <a:pt x="460" y="871"/>
                    </a:lnTo>
                    <a:lnTo>
                      <a:pt x="459" y="875"/>
                    </a:lnTo>
                    <a:lnTo>
                      <a:pt x="457" y="877"/>
                    </a:lnTo>
                    <a:lnTo>
                      <a:pt x="456" y="881"/>
                    </a:lnTo>
                    <a:lnTo>
                      <a:pt x="456" y="888"/>
                    </a:lnTo>
                    <a:lnTo>
                      <a:pt x="456" y="893"/>
                    </a:lnTo>
                    <a:lnTo>
                      <a:pt x="450" y="894"/>
                    </a:lnTo>
                    <a:lnTo>
                      <a:pt x="446" y="890"/>
                    </a:lnTo>
                    <a:lnTo>
                      <a:pt x="445" y="884"/>
                    </a:lnTo>
                    <a:lnTo>
                      <a:pt x="443" y="878"/>
                    </a:lnTo>
                    <a:lnTo>
                      <a:pt x="441" y="873"/>
                    </a:lnTo>
                    <a:lnTo>
                      <a:pt x="441" y="875"/>
                    </a:lnTo>
                    <a:lnTo>
                      <a:pt x="440" y="872"/>
                    </a:lnTo>
                    <a:lnTo>
                      <a:pt x="440" y="869"/>
                    </a:lnTo>
                    <a:lnTo>
                      <a:pt x="440" y="867"/>
                    </a:lnTo>
                    <a:lnTo>
                      <a:pt x="439" y="863"/>
                    </a:lnTo>
                    <a:lnTo>
                      <a:pt x="438" y="862"/>
                    </a:lnTo>
                    <a:lnTo>
                      <a:pt x="436" y="863"/>
                    </a:lnTo>
                    <a:lnTo>
                      <a:pt x="437" y="863"/>
                    </a:lnTo>
                    <a:lnTo>
                      <a:pt x="438" y="861"/>
                    </a:lnTo>
                    <a:lnTo>
                      <a:pt x="439" y="860"/>
                    </a:lnTo>
                    <a:lnTo>
                      <a:pt x="438" y="858"/>
                    </a:lnTo>
                    <a:lnTo>
                      <a:pt x="436" y="858"/>
                    </a:lnTo>
                    <a:lnTo>
                      <a:pt x="436" y="856"/>
                    </a:lnTo>
                    <a:lnTo>
                      <a:pt x="435" y="853"/>
                    </a:lnTo>
                    <a:lnTo>
                      <a:pt x="433" y="852"/>
                    </a:lnTo>
                    <a:lnTo>
                      <a:pt x="433" y="856"/>
                    </a:lnTo>
                    <a:lnTo>
                      <a:pt x="432" y="853"/>
                    </a:lnTo>
                    <a:lnTo>
                      <a:pt x="432" y="848"/>
                    </a:lnTo>
                    <a:lnTo>
                      <a:pt x="432" y="845"/>
                    </a:lnTo>
                    <a:lnTo>
                      <a:pt x="432" y="841"/>
                    </a:lnTo>
                    <a:lnTo>
                      <a:pt x="432" y="836"/>
                    </a:lnTo>
                    <a:lnTo>
                      <a:pt x="431" y="832"/>
                    </a:lnTo>
                    <a:lnTo>
                      <a:pt x="430" y="830"/>
                    </a:lnTo>
                    <a:lnTo>
                      <a:pt x="430" y="832"/>
                    </a:lnTo>
                    <a:lnTo>
                      <a:pt x="430" y="833"/>
                    </a:lnTo>
                    <a:lnTo>
                      <a:pt x="429" y="832"/>
                    </a:lnTo>
                    <a:lnTo>
                      <a:pt x="428" y="830"/>
                    </a:lnTo>
                    <a:lnTo>
                      <a:pt x="429" y="825"/>
                    </a:lnTo>
                    <a:lnTo>
                      <a:pt x="428" y="821"/>
                    </a:lnTo>
                    <a:lnTo>
                      <a:pt x="428" y="815"/>
                    </a:lnTo>
                    <a:lnTo>
                      <a:pt x="427" y="811"/>
                    </a:lnTo>
                    <a:lnTo>
                      <a:pt x="426" y="814"/>
                    </a:lnTo>
                    <a:lnTo>
                      <a:pt x="426" y="818"/>
                    </a:lnTo>
                    <a:lnTo>
                      <a:pt x="426" y="821"/>
                    </a:lnTo>
                    <a:lnTo>
                      <a:pt x="426" y="823"/>
                    </a:lnTo>
                    <a:lnTo>
                      <a:pt x="426" y="817"/>
                    </a:lnTo>
                    <a:lnTo>
                      <a:pt x="424" y="811"/>
                    </a:lnTo>
                    <a:lnTo>
                      <a:pt x="422" y="806"/>
                    </a:lnTo>
                    <a:lnTo>
                      <a:pt x="421" y="803"/>
                    </a:lnTo>
                    <a:lnTo>
                      <a:pt x="419" y="803"/>
                    </a:lnTo>
                    <a:lnTo>
                      <a:pt x="419" y="804"/>
                    </a:lnTo>
                    <a:lnTo>
                      <a:pt x="417" y="805"/>
                    </a:lnTo>
                    <a:lnTo>
                      <a:pt x="417" y="803"/>
                    </a:lnTo>
                    <a:lnTo>
                      <a:pt x="418" y="802"/>
                    </a:lnTo>
                    <a:lnTo>
                      <a:pt x="419" y="802"/>
                    </a:lnTo>
                    <a:lnTo>
                      <a:pt x="421" y="802"/>
                    </a:lnTo>
                    <a:lnTo>
                      <a:pt x="421" y="800"/>
                    </a:lnTo>
                    <a:lnTo>
                      <a:pt x="417" y="799"/>
                    </a:lnTo>
                    <a:lnTo>
                      <a:pt x="417" y="796"/>
                    </a:lnTo>
                    <a:lnTo>
                      <a:pt x="418" y="791"/>
                    </a:lnTo>
                    <a:lnTo>
                      <a:pt x="415" y="788"/>
                    </a:lnTo>
                    <a:lnTo>
                      <a:pt x="415" y="784"/>
                    </a:lnTo>
                    <a:lnTo>
                      <a:pt x="417" y="780"/>
                    </a:lnTo>
                    <a:lnTo>
                      <a:pt x="419" y="777"/>
                    </a:lnTo>
                    <a:lnTo>
                      <a:pt x="420" y="773"/>
                    </a:lnTo>
                    <a:lnTo>
                      <a:pt x="421" y="770"/>
                    </a:lnTo>
                    <a:lnTo>
                      <a:pt x="423" y="766"/>
                    </a:lnTo>
                    <a:lnTo>
                      <a:pt x="424" y="763"/>
                    </a:lnTo>
                    <a:lnTo>
                      <a:pt x="426" y="760"/>
                    </a:lnTo>
                    <a:lnTo>
                      <a:pt x="430" y="757"/>
                    </a:lnTo>
                    <a:lnTo>
                      <a:pt x="430" y="752"/>
                    </a:lnTo>
                    <a:lnTo>
                      <a:pt x="429" y="747"/>
                    </a:lnTo>
                    <a:lnTo>
                      <a:pt x="429" y="742"/>
                    </a:lnTo>
                    <a:lnTo>
                      <a:pt x="428" y="738"/>
                    </a:lnTo>
                    <a:lnTo>
                      <a:pt x="428" y="732"/>
                    </a:lnTo>
                    <a:lnTo>
                      <a:pt x="427" y="727"/>
                    </a:lnTo>
                    <a:lnTo>
                      <a:pt x="427" y="722"/>
                    </a:lnTo>
                    <a:lnTo>
                      <a:pt x="427" y="717"/>
                    </a:lnTo>
                    <a:lnTo>
                      <a:pt x="427" y="713"/>
                    </a:lnTo>
                    <a:lnTo>
                      <a:pt x="427" y="707"/>
                    </a:lnTo>
                    <a:lnTo>
                      <a:pt x="426" y="703"/>
                    </a:lnTo>
                    <a:lnTo>
                      <a:pt x="429" y="699"/>
                    </a:lnTo>
                    <a:lnTo>
                      <a:pt x="430" y="695"/>
                    </a:lnTo>
                    <a:lnTo>
                      <a:pt x="430" y="689"/>
                    </a:lnTo>
                    <a:lnTo>
                      <a:pt x="429" y="685"/>
                    </a:lnTo>
                    <a:lnTo>
                      <a:pt x="428" y="680"/>
                    </a:lnTo>
                    <a:lnTo>
                      <a:pt x="429" y="675"/>
                    </a:lnTo>
                    <a:lnTo>
                      <a:pt x="430" y="669"/>
                    </a:lnTo>
                    <a:lnTo>
                      <a:pt x="430" y="663"/>
                    </a:lnTo>
                    <a:lnTo>
                      <a:pt x="430" y="658"/>
                    </a:lnTo>
                    <a:lnTo>
                      <a:pt x="432" y="653"/>
                    </a:lnTo>
                    <a:lnTo>
                      <a:pt x="433" y="648"/>
                    </a:lnTo>
                    <a:lnTo>
                      <a:pt x="430" y="644"/>
                    </a:lnTo>
                    <a:lnTo>
                      <a:pt x="432" y="640"/>
                    </a:lnTo>
                    <a:lnTo>
                      <a:pt x="432" y="633"/>
                    </a:lnTo>
                    <a:lnTo>
                      <a:pt x="432" y="627"/>
                    </a:lnTo>
                    <a:lnTo>
                      <a:pt x="436" y="624"/>
                    </a:lnTo>
                    <a:lnTo>
                      <a:pt x="436" y="620"/>
                    </a:lnTo>
                    <a:lnTo>
                      <a:pt x="436" y="616"/>
                    </a:lnTo>
                    <a:lnTo>
                      <a:pt x="438" y="614"/>
                    </a:lnTo>
                    <a:lnTo>
                      <a:pt x="439" y="610"/>
                    </a:lnTo>
                    <a:lnTo>
                      <a:pt x="441" y="609"/>
                    </a:lnTo>
                    <a:lnTo>
                      <a:pt x="444" y="608"/>
                    </a:lnTo>
                    <a:lnTo>
                      <a:pt x="446" y="608"/>
                    </a:lnTo>
                    <a:lnTo>
                      <a:pt x="447" y="605"/>
                    </a:lnTo>
                    <a:lnTo>
                      <a:pt x="445" y="604"/>
                    </a:lnTo>
                    <a:lnTo>
                      <a:pt x="442" y="603"/>
                    </a:lnTo>
                    <a:lnTo>
                      <a:pt x="440" y="602"/>
                    </a:lnTo>
                    <a:lnTo>
                      <a:pt x="439" y="598"/>
                    </a:lnTo>
                    <a:lnTo>
                      <a:pt x="441" y="595"/>
                    </a:lnTo>
                    <a:lnTo>
                      <a:pt x="444" y="590"/>
                    </a:lnTo>
                    <a:lnTo>
                      <a:pt x="445" y="585"/>
                    </a:lnTo>
                    <a:lnTo>
                      <a:pt x="442" y="580"/>
                    </a:lnTo>
                    <a:lnTo>
                      <a:pt x="444" y="577"/>
                    </a:lnTo>
                    <a:lnTo>
                      <a:pt x="446" y="575"/>
                    </a:lnTo>
                    <a:lnTo>
                      <a:pt x="449" y="575"/>
                    </a:lnTo>
                    <a:lnTo>
                      <a:pt x="450" y="571"/>
                    </a:lnTo>
                    <a:lnTo>
                      <a:pt x="449" y="570"/>
                    </a:lnTo>
                    <a:lnTo>
                      <a:pt x="447" y="568"/>
                    </a:lnTo>
                    <a:lnTo>
                      <a:pt x="447" y="567"/>
                    </a:lnTo>
                    <a:lnTo>
                      <a:pt x="447" y="563"/>
                    </a:lnTo>
                    <a:lnTo>
                      <a:pt x="448" y="561"/>
                    </a:lnTo>
                    <a:lnTo>
                      <a:pt x="450" y="559"/>
                    </a:lnTo>
                    <a:lnTo>
                      <a:pt x="451" y="558"/>
                    </a:lnTo>
                    <a:lnTo>
                      <a:pt x="450" y="555"/>
                    </a:lnTo>
                    <a:lnTo>
                      <a:pt x="451" y="553"/>
                    </a:lnTo>
                    <a:lnTo>
                      <a:pt x="454" y="552"/>
                    </a:lnTo>
                    <a:lnTo>
                      <a:pt x="456" y="552"/>
                    </a:lnTo>
                    <a:lnTo>
                      <a:pt x="458" y="550"/>
                    </a:lnTo>
                    <a:lnTo>
                      <a:pt x="455" y="546"/>
                    </a:lnTo>
                    <a:lnTo>
                      <a:pt x="456" y="543"/>
                    </a:lnTo>
                    <a:lnTo>
                      <a:pt x="458" y="541"/>
                    </a:lnTo>
                    <a:lnTo>
                      <a:pt x="462" y="540"/>
                    </a:lnTo>
                    <a:lnTo>
                      <a:pt x="465" y="539"/>
                    </a:lnTo>
                    <a:lnTo>
                      <a:pt x="466" y="537"/>
                    </a:lnTo>
                    <a:lnTo>
                      <a:pt x="464" y="535"/>
                    </a:lnTo>
                    <a:lnTo>
                      <a:pt x="458" y="534"/>
                    </a:lnTo>
                    <a:lnTo>
                      <a:pt x="459" y="530"/>
                    </a:lnTo>
                    <a:lnTo>
                      <a:pt x="462" y="528"/>
                    </a:lnTo>
                    <a:lnTo>
                      <a:pt x="465" y="526"/>
                    </a:lnTo>
                    <a:lnTo>
                      <a:pt x="467" y="523"/>
                    </a:lnTo>
                    <a:lnTo>
                      <a:pt x="468" y="519"/>
                    </a:lnTo>
                    <a:lnTo>
                      <a:pt x="467" y="516"/>
                    </a:lnTo>
                    <a:lnTo>
                      <a:pt x="466" y="513"/>
                    </a:lnTo>
                    <a:lnTo>
                      <a:pt x="465" y="510"/>
                    </a:lnTo>
                    <a:lnTo>
                      <a:pt x="464" y="508"/>
                    </a:lnTo>
                    <a:lnTo>
                      <a:pt x="464" y="505"/>
                    </a:lnTo>
                    <a:lnTo>
                      <a:pt x="465" y="503"/>
                    </a:lnTo>
                    <a:lnTo>
                      <a:pt x="468" y="500"/>
                    </a:lnTo>
                    <a:lnTo>
                      <a:pt x="469" y="496"/>
                    </a:lnTo>
                    <a:lnTo>
                      <a:pt x="469" y="491"/>
                    </a:lnTo>
                    <a:lnTo>
                      <a:pt x="471" y="488"/>
                    </a:lnTo>
                    <a:lnTo>
                      <a:pt x="473" y="483"/>
                    </a:lnTo>
                    <a:lnTo>
                      <a:pt x="475" y="480"/>
                    </a:lnTo>
                    <a:lnTo>
                      <a:pt x="476" y="477"/>
                    </a:lnTo>
                    <a:lnTo>
                      <a:pt x="476" y="472"/>
                    </a:lnTo>
                    <a:lnTo>
                      <a:pt x="476" y="468"/>
                    </a:lnTo>
                    <a:lnTo>
                      <a:pt x="477" y="465"/>
                    </a:lnTo>
                    <a:lnTo>
                      <a:pt x="478" y="462"/>
                    </a:lnTo>
                    <a:lnTo>
                      <a:pt x="479" y="459"/>
                    </a:lnTo>
                    <a:lnTo>
                      <a:pt x="478" y="455"/>
                    </a:lnTo>
                    <a:lnTo>
                      <a:pt x="477" y="455"/>
                    </a:lnTo>
                    <a:lnTo>
                      <a:pt x="476" y="453"/>
                    </a:lnTo>
                    <a:lnTo>
                      <a:pt x="476" y="451"/>
                    </a:lnTo>
                    <a:lnTo>
                      <a:pt x="477" y="450"/>
                    </a:lnTo>
                    <a:lnTo>
                      <a:pt x="481" y="447"/>
                    </a:lnTo>
                    <a:lnTo>
                      <a:pt x="485" y="446"/>
                    </a:lnTo>
                    <a:lnTo>
                      <a:pt x="488" y="444"/>
                    </a:lnTo>
                    <a:lnTo>
                      <a:pt x="489" y="440"/>
                    </a:lnTo>
                    <a:lnTo>
                      <a:pt x="486" y="436"/>
                    </a:lnTo>
                    <a:lnTo>
                      <a:pt x="482" y="437"/>
                    </a:lnTo>
                    <a:lnTo>
                      <a:pt x="478" y="438"/>
                    </a:lnTo>
                    <a:lnTo>
                      <a:pt x="476" y="436"/>
                    </a:lnTo>
                    <a:lnTo>
                      <a:pt x="484" y="434"/>
                    </a:lnTo>
                    <a:lnTo>
                      <a:pt x="484" y="429"/>
                    </a:lnTo>
                    <a:lnTo>
                      <a:pt x="483" y="423"/>
                    </a:lnTo>
                    <a:lnTo>
                      <a:pt x="489" y="417"/>
                    </a:lnTo>
                    <a:lnTo>
                      <a:pt x="489" y="415"/>
                    </a:lnTo>
                    <a:lnTo>
                      <a:pt x="491" y="413"/>
                    </a:lnTo>
                    <a:lnTo>
                      <a:pt x="494" y="410"/>
                    </a:lnTo>
                    <a:lnTo>
                      <a:pt x="495" y="408"/>
                    </a:lnTo>
                    <a:lnTo>
                      <a:pt x="496" y="402"/>
                    </a:lnTo>
                    <a:lnTo>
                      <a:pt x="496" y="398"/>
                    </a:lnTo>
                    <a:lnTo>
                      <a:pt x="496" y="392"/>
                    </a:lnTo>
                    <a:lnTo>
                      <a:pt x="496" y="387"/>
                    </a:lnTo>
                    <a:lnTo>
                      <a:pt x="496" y="383"/>
                    </a:lnTo>
                    <a:lnTo>
                      <a:pt x="496" y="378"/>
                    </a:lnTo>
                    <a:lnTo>
                      <a:pt x="496" y="372"/>
                    </a:lnTo>
                    <a:lnTo>
                      <a:pt x="497" y="368"/>
                    </a:lnTo>
                    <a:lnTo>
                      <a:pt x="492" y="365"/>
                    </a:lnTo>
                    <a:lnTo>
                      <a:pt x="488" y="363"/>
                    </a:lnTo>
                    <a:lnTo>
                      <a:pt x="486" y="359"/>
                    </a:lnTo>
                    <a:lnTo>
                      <a:pt x="487" y="354"/>
                    </a:lnTo>
                    <a:lnTo>
                      <a:pt x="487" y="350"/>
                    </a:lnTo>
                    <a:lnTo>
                      <a:pt x="489" y="347"/>
                    </a:lnTo>
                    <a:lnTo>
                      <a:pt x="490" y="345"/>
                    </a:lnTo>
                    <a:lnTo>
                      <a:pt x="491" y="342"/>
                    </a:lnTo>
                    <a:lnTo>
                      <a:pt x="492" y="340"/>
                    </a:lnTo>
                    <a:lnTo>
                      <a:pt x="493" y="337"/>
                    </a:lnTo>
                    <a:lnTo>
                      <a:pt x="494" y="335"/>
                    </a:lnTo>
                    <a:lnTo>
                      <a:pt x="494" y="331"/>
                    </a:lnTo>
                    <a:lnTo>
                      <a:pt x="494" y="328"/>
                    </a:lnTo>
                    <a:lnTo>
                      <a:pt x="495" y="325"/>
                    </a:lnTo>
                    <a:lnTo>
                      <a:pt x="494" y="322"/>
                    </a:lnTo>
                    <a:lnTo>
                      <a:pt x="494" y="318"/>
                    </a:lnTo>
                    <a:lnTo>
                      <a:pt x="494" y="315"/>
                    </a:lnTo>
                    <a:lnTo>
                      <a:pt x="493" y="310"/>
                    </a:lnTo>
                    <a:lnTo>
                      <a:pt x="493" y="307"/>
                    </a:lnTo>
                    <a:lnTo>
                      <a:pt x="494" y="303"/>
                    </a:lnTo>
                    <a:lnTo>
                      <a:pt x="494" y="300"/>
                    </a:lnTo>
                    <a:lnTo>
                      <a:pt x="496" y="297"/>
                    </a:lnTo>
                    <a:lnTo>
                      <a:pt x="499" y="295"/>
                    </a:lnTo>
                    <a:lnTo>
                      <a:pt x="500" y="292"/>
                    </a:lnTo>
                    <a:lnTo>
                      <a:pt x="501" y="290"/>
                    </a:lnTo>
                    <a:lnTo>
                      <a:pt x="502" y="287"/>
                    </a:lnTo>
                    <a:lnTo>
                      <a:pt x="501" y="284"/>
                    </a:lnTo>
                    <a:lnTo>
                      <a:pt x="499" y="281"/>
                    </a:lnTo>
                    <a:lnTo>
                      <a:pt x="500" y="278"/>
                    </a:lnTo>
                    <a:lnTo>
                      <a:pt x="500" y="273"/>
                    </a:lnTo>
                    <a:lnTo>
                      <a:pt x="500" y="270"/>
                    </a:lnTo>
                    <a:lnTo>
                      <a:pt x="500" y="266"/>
                    </a:lnTo>
                    <a:lnTo>
                      <a:pt x="500" y="263"/>
                    </a:lnTo>
                    <a:lnTo>
                      <a:pt x="501" y="259"/>
                    </a:lnTo>
                    <a:lnTo>
                      <a:pt x="502" y="256"/>
                    </a:lnTo>
                    <a:lnTo>
                      <a:pt x="505" y="253"/>
                    </a:lnTo>
                    <a:lnTo>
                      <a:pt x="504" y="250"/>
                    </a:lnTo>
                    <a:lnTo>
                      <a:pt x="505" y="248"/>
                    </a:lnTo>
                    <a:lnTo>
                      <a:pt x="507" y="245"/>
                    </a:lnTo>
                    <a:lnTo>
                      <a:pt x="510" y="244"/>
                    </a:lnTo>
                    <a:lnTo>
                      <a:pt x="512" y="243"/>
                    </a:lnTo>
                    <a:lnTo>
                      <a:pt x="513" y="242"/>
                    </a:lnTo>
                    <a:lnTo>
                      <a:pt x="512" y="241"/>
                    </a:lnTo>
                    <a:lnTo>
                      <a:pt x="507" y="239"/>
                    </a:lnTo>
                    <a:lnTo>
                      <a:pt x="508" y="234"/>
                    </a:lnTo>
                    <a:lnTo>
                      <a:pt x="510" y="229"/>
                    </a:lnTo>
                    <a:lnTo>
                      <a:pt x="512" y="225"/>
                    </a:lnTo>
                    <a:lnTo>
                      <a:pt x="514" y="221"/>
                    </a:lnTo>
                    <a:lnTo>
                      <a:pt x="517" y="217"/>
                    </a:lnTo>
                    <a:lnTo>
                      <a:pt x="518" y="213"/>
                    </a:lnTo>
                    <a:lnTo>
                      <a:pt x="516" y="209"/>
                    </a:lnTo>
                    <a:lnTo>
                      <a:pt x="512" y="205"/>
                    </a:lnTo>
                    <a:lnTo>
                      <a:pt x="515" y="202"/>
                    </a:lnTo>
                    <a:lnTo>
                      <a:pt x="517" y="199"/>
                    </a:lnTo>
                    <a:lnTo>
                      <a:pt x="517" y="196"/>
                    </a:lnTo>
                    <a:lnTo>
                      <a:pt x="516" y="192"/>
                    </a:lnTo>
                    <a:lnTo>
                      <a:pt x="516" y="189"/>
                    </a:lnTo>
                    <a:lnTo>
                      <a:pt x="515" y="186"/>
                    </a:lnTo>
                    <a:lnTo>
                      <a:pt x="516" y="182"/>
                    </a:lnTo>
                    <a:lnTo>
                      <a:pt x="518" y="179"/>
                    </a:lnTo>
                    <a:lnTo>
                      <a:pt x="518" y="173"/>
                    </a:lnTo>
                    <a:lnTo>
                      <a:pt x="516" y="168"/>
                    </a:lnTo>
                    <a:lnTo>
                      <a:pt x="514" y="164"/>
                    </a:lnTo>
                    <a:lnTo>
                      <a:pt x="511" y="161"/>
                    </a:lnTo>
                    <a:lnTo>
                      <a:pt x="509" y="165"/>
                    </a:lnTo>
                    <a:lnTo>
                      <a:pt x="510" y="171"/>
                    </a:lnTo>
                    <a:lnTo>
                      <a:pt x="510" y="175"/>
                    </a:lnTo>
                    <a:lnTo>
                      <a:pt x="505" y="175"/>
                    </a:lnTo>
                    <a:lnTo>
                      <a:pt x="504" y="175"/>
                    </a:lnTo>
                    <a:lnTo>
                      <a:pt x="504" y="173"/>
                    </a:lnTo>
                    <a:lnTo>
                      <a:pt x="503" y="173"/>
                    </a:lnTo>
                    <a:lnTo>
                      <a:pt x="502" y="171"/>
                    </a:lnTo>
                    <a:lnTo>
                      <a:pt x="499" y="173"/>
                    </a:lnTo>
                    <a:lnTo>
                      <a:pt x="497" y="176"/>
                    </a:lnTo>
                    <a:lnTo>
                      <a:pt x="496" y="180"/>
                    </a:lnTo>
                    <a:lnTo>
                      <a:pt x="494" y="183"/>
                    </a:lnTo>
                    <a:lnTo>
                      <a:pt x="492" y="180"/>
                    </a:lnTo>
                    <a:lnTo>
                      <a:pt x="491" y="178"/>
                    </a:lnTo>
                    <a:lnTo>
                      <a:pt x="489" y="176"/>
                    </a:lnTo>
                    <a:lnTo>
                      <a:pt x="486" y="176"/>
                    </a:lnTo>
                    <a:lnTo>
                      <a:pt x="484" y="179"/>
                    </a:lnTo>
                    <a:lnTo>
                      <a:pt x="486" y="181"/>
                    </a:lnTo>
                    <a:lnTo>
                      <a:pt x="487" y="184"/>
                    </a:lnTo>
                    <a:lnTo>
                      <a:pt x="487" y="187"/>
                    </a:lnTo>
                    <a:lnTo>
                      <a:pt x="491" y="190"/>
                    </a:lnTo>
                    <a:lnTo>
                      <a:pt x="493" y="191"/>
                    </a:lnTo>
                    <a:lnTo>
                      <a:pt x="495" y="193"/>
                    </a:lnTo>
                    <a:lnTo>
                      <a:pt x="494" y="197"/>
                    </a:lnTo>
                    <a:lnTo>
                      <a:pt x="493" y="200"/>
                    </a:lnTo>
                    <a:lnTo>
                      <a:pt x="492" y="205"/>
                    </a:lnTo>
                    <a:lnTo>
                      <a:pt x="492" y="208"/>
                    </a:lnTo>
                    <a:lnTo>
                      <a:pt x="492" y="211"/>
                    </a:lnTo>
                    <a:lnTo>
                      <a:pt x="492" y="216"/>
                    </a:lnTo>
                    <a:lnTo>
                      <a:pt x="491" y="220"/>
                    </a:lnTo>
                    <a:lnTo>
                      <a:pt x="490" y="223"/>
                    </a:lnTo>
                    <a:lnTo>
                      <a:pt x="486" y="225"/>
                    </a:lnTo>
                    <a:lnTo>
                      <a:pt x="485" y="229"/>
                    </a:lnTo>
                    <a:lnTo>
                      <a:pt x="484" y="234"/>
                    </a:lnTo>
                    <a:lnTo>
                      <a:pt x="482" y="238"/>
                    </a:lnTo>
                    <a:lnTo>
                      <a:pt x="479" y="242"/>
                    </a:lnTo>
                    <a:lnTo>
                      <a:pt x="477" y="246"/>
                    </a:lnTo>
                    <a:lnTo>
                      <a:pt x="474" y="250"/>
                    </a:lnTo>
                    <a:lnTo>
                      <a:pt x="471" y="254"/>
                    </a:lnTo>
                    <a:lnTo>
                      <a:pt x="469" y="257"/>
                    </a:lnTo>
                    <a:lnTo>
                      <a:pt x="468" y="261"/>
                    </a:lnTo>
                    <a:lnTo>
                      <a:pt x="468" y="265"/>
                    </a:lnTo>
                    <a:lnTo>
                      <a:pt x="467" y="270"/>
                    </a:lnTo>
                    <a:lnTo>
                      <a:pt x="466" y="273"/>
                    </a:lnTo>
                    <a:lnTo>
                      <a:pt x="465" y="278"/>
                    </a:lnTo>
                    <a:lnTo>
                      <a:pt x="464" y="281"/>
                    </a:lnTo>
                    <a:lnTo>
                      <a:pt x="462" y="284"/>
                    </a:lnTo>
                    <a:lnTo>
                      <a:pt x="458" y="286"/>
                    </a:lnTo>
                    <a:lnTo>
                      <a:pt x="456" y="290"/>
                    </a:lnTo>
                    <a:lnTo>
                      <a:pt x="455" y="293"/>
                    </a:lnTo>
                    <a:lnTo>
                      <a:pt x="454" y="297"/>
                    </a:lnTo>
                    <a:lnTo>
                      <a:pt x="451" y="301"/>
                    </a:lnTo>
                    <a:lnTo>
                      <a:pt x="450" y="306"/>
                    </a:lnTo>
                    <a:lnTo>
                      <a:pt x="449" y="310"/>
                    </a:lnTo>
                    <a:lnTo>
                      <a:pt x="449" y="315"/>
                    </a:lnTo>
                    <a:lnTo>
                      <a:pt x="449" y="320"/>
                    </a:lnTo>
                    <a:lnTo>
                      <a:pt x="448" y="325"/>
                    </a:lnTo>
                    <a:lnTo>
                      <a:pt x="445" y="329"/>
                    </a:lnTo>
                    <a:lnTo>
                      <a:pt x="442" y="333"/>
                    </a:lnTo>
                    <a:lnTo>
                      <a:pt x="438" y="337"/>
                    </a:lnTo>
                    <a:lnTo>
                      <a:pt x="436" y="341"/>
                    </a:lnTo>
                    <a:lnTo>
                      <a:pt x="432" y="345"/>
                    </a:lnTo>
                    <a:lnTo>
                      <a:pt x="431" y="350"/>
                    </a:lnTo>
                    <a:lnTo>
                      <a:pt x="431" y="355"/>
                    </a:lnTo>
                    <a:lnTo>
                      <a:pt x="428" y="361"/>
                    </a:lnTo>
                    <a:lnTo>
                      <a:pt x="426" y="368"/>
                    </a:lnTo>
                    <a:lnTo>
                      <a:pt x="421" y="372"/>
                    </a:lnTo>
                    <a:lnTo>
                      <a:pt x="415" y="375"/>
                    </a:lnTo>
                    <a:lnTo>
                      <a:pt x="419" y="378"/>
                    </a:lnTo>
                    <a:lnTo>
                      <a:pt x="420" y="382"/>
                    </a:lnTo>
                    <a:lnTo>
                      <a:pt x="419" y="385"/>
                    </a:lnTo>
                    <a:lnTo>
                      <a:pt x="418" y="389"/>
                    </a:lnTo>
                    <a:lnTo>
                      <a:pt x="417" y="391"/>
                    </a:lnTo>
                    <a:lnTo>
                      <a:pt x="414" y="395"/>
                    </a:lnTo>
                    <a:lnTo>
                      <a:pt x="413" y="400"/>
                    </a:lnTo>
                    <a:lnTo>
                      <a:pt x="413" y="404"/>
                    </a:lnTo>
                    <a:lnTo>
                      <a:pt x="410" y="407"/>
                    </a:lnTo>
                    <a:lnTo>
                      <a:pt x="408" y="410"/>
                    </a:lnTo>
                    <a:lnTo>
                      <a:pt x="406" y="414"/>
                    </a:lnTo>
                    <a:lnTo>
                      <a:pt x="404" y="417"/>
                    </a:lnTo>
                    <a:lnTo>
                      <a:pt x="403" y="421"/>
                    </a:lnTo>
                    <a:lnTo>
                      <a:pt x="402" y="425"/>
                    </a:lnTo>
                    <a:lnTo>
                      <a:pt x="400" y="429"/>
                    </a:lnTo>
                    <a:lnTo>
                      <a:pt x="399" y="433"/>
                    </a:lnTo>
                    <a:lnTo>
                      <a:pt x="397" y="436"/>
                    </a:lnTo>
                    <a:lnTo>
                      <a:pt x="395" y="438"/>
                    </a:lnTo>
                    <a:lnTo>
                      <a:pt x="395" y="442"/>
                    </a:lnTo>
                    <a:lnTo>
                      <a:pt x="393" y="445"/>
                    </a:lnTo>
                    <a:lnTo>
                      <a:pt x="392" y="449"/>
                    </a:lnTo>
                    <a:lnTo>
                      <a:pt x="391" y="451"/>
                    </a:lnTo>
                    <a:lnTo>
                      <a:pt x="388" y="454"/>
                    </a:lnTo>
                    <a:lnTo>
                      <a:pt x="385" y="455"/>
                    </a:lnTo>
                    <a:lnTo>
                      <a:pt x="385" y="461"/>
                    </a:lnTo>
                    <a:lnTo>
                      <a:pt x="385" y="466"/>
                    </a:lnTo>
                    <a:lnTo>
                      <a:pt x="383" y="470"/>
                    </a:lnTo>
                    <a:lnTo>
                      <a:pt x="381" y="474"/>
                    </a:lnTo>
                    <a:lnTo>
                      <a:pt x="378" y="479"/>
                    </a:lnTo>
                    <a:lnTo>
                      <a:pt x="376" y="482"/>
                    </a:lnTo>
                    <a:lnTo>
                      <a:pt x="374" y="487"/>
                    </a:lnTo>
                    <a:lnTo>
                      <a:pt x="373" y="491"/>
                    </a:lnTo>
                    <a:lnTo>
                      <a:pt x="370" y="494"/>
                    </a:lnTo>
                    <a:lnTo>
                      <a:pt x="369" y="498"/>
                    </a:lnTo>
                    <a:lnTo>
                      <a:pt x="369" y="503"/>
                    </a:lnTo>
                    <a:lnTo>
                      <a:pt x="367" y="506"/>
                    </a:lnTo>
                    <a:lnTo>
                      <a:pt x="367" y="511"/>
                    </a:lnTo>
                    <a:lnTo>
                      <a:pt x="366" y="516"/>
                    </a:lnTo>
                    <a:lnTo>
                      <a:pt x="364" y="521"/>
                    </a:lnTo>
                    <a:lnTo>
                      <a:pt x="362" y="526"/>
                    </a:lnTo>
                    <a:lnTo>
                      <a:pt x="359" y="530"/>
                    </a:lnTo>
                    <a:lnTo>
                      <a:pt x="358" y="535"/>
                    </a:lnTo>
                    <a:lnTo>
                      <a:pt x="357" y="539"/>
                    </a:lnTo>
                    <a:lnTo>
                      <a:pt x="358" y="544"/>
                    </a:lnTo>
                    <a:lnTo>
                      <a:pt x="354" y="549"/>
                    </a:lnTo>
                    <a:lnTo>
                      <a:pt x="351" y="553"/>
                    </a:lnTo>
                    <a:lnTo>
                      <a:pt x="348" y="558"/>
                    </a:lnTo>
                    <a:lnTo>
                      <a:pt x="347" y="563"/>
                    </a:lnTo>
                    <a:lnTo>
                      <a:pt x="346" y="568"/>
                    </a:lnTo>
                    <a:lnTo>
                      <a:pt x="343" y="573"/>
                    </a:lnTo>
                    <a:lnTo>
                      <a:pt x="341" y="578"/>
                    </a:lnTo>
                    <a:lnTo>
                      <a:pt x="339" y="583"/>
                    </a:lnTo>
                    <a:lnTo>
                      <a:pt x="339" y="587"/>
                    </a:lnTo>
                    <a:lnTo>
                      <a:pt x="338" y="591"/>
                    </a:lnTo>
                    <a:lnTo>
                      <a:pt x="337" y="595"/>
                    </a:lnTo>
                    <a:lnTo>
                      <a:pt x="336" y="599"/>
                    </a:lnTo>
                    <a:lnTo>
                      <a:pt x="334" y="603"/>
                    </a:lnTo>
                    <a:lnTo>
                      <a:pt x="333" y="606"/>
                    </a:lnTo>
                    <a:lnTo>
                      <a:pt x="331" y="610"/>
                    </a:lnTo>
                    <a:lnTo>
                      <a:pt x="331" y="614"/>
                    </a:lnTo>
                    <a:lnTo>
                      <a:pt x="329" y="618"/>
                    </a:lnTo>
                    <a:lnTo>
                      <a:pt x="327" y="623"/>
                    </a:lnTo>
                    <a:lnTo>
                      <a:pt x="324" y="627"/>
                    </a:lnTo>
                    <a:lnTo>
                      <a:pt x="321" y="631"/>
                    </a:lnTo>
                    <a:lnTo>
                      <a:pt x="319" y="629"/>
                    </a:lnTo>
                    <a:lnTo>
                      <a:pt x="316" y="627"/>
                    </a:lnTo>
                    <a:lnTo>
                      <a:pt x="313" y="627"/>
                    </a:lnTo>
                    <a:lnTo>
                      <a:pt x="311" y="625"/>
                    </a:lnTo>
                    <a:lnTo>
                      <a:pt x="310" y="624"/>
                    </a:lnTo>
                    <a:lnTo>
                      <a:pt x="308" y="623"/>
                    </a:lnTo>
                    <a:lnTo>
                      <a:pt x="305" y="623"/>
                    </a:lnTo>
                    <a:lnTo>
                      <a:pt x="305" y="618"/>
                    </a:lnTo>
                    <a:lnTo>
                      <a:pt x="304" y="617"/>
                    </a:lnTo>
                    <a:lnTo>
                      <a:pt x="303" y="618"/>
                    </a:lnTo>
                    <a:lnTo>
                      <a:pt x="303" y="619"/>
                    </a:lnTo>
                    <a:lnTo>
                      <a:pt x="303" y="620"/>
                    </a:lnTo>
                    <a:lnTo>
                      <a:pt x="303" y="622"/>
                    </a:lnTo>
                    <a:lnTo>
                      <a:pt x="303" y="621"/>
                    </a:lnTo>
                    <a:lnTo>
                      <a:pt x="303" y="618"/>
                    </a:lnTo>
                    <a:lnTo>
                      <a:pt x="302" y="617"/>
                    </a:lnTo>
                    <a:lnTo>
                      <a:pt x="301" y="616"/>
                    </a:lnTo>
                    <a:lnTo>
                      <a:pt x="300" y="616"/>
                    </a:lnTo>
                    <a:lnTo>
                      <a:pt x="300" y="617"/>
                    </a:lnTo>
                    <a:lnTo>
                      <a:pt x="300" y="618"/>
                    </a:lnTo>
                    <a:lnTo>
                      <a:pt x="297" y="614"/>
                    </a:lnTo>
                    <a:lnTo>
                      <a:pt x="294" y="609"/>
                    </a:lnTo>
                    <a:lnTo>
                      <a:pt x="292" y="603"/>
                    </a:lnTo>
                    <a:lnTo>
                      <a:pt x="291" y="597"/>
                    </a:lnTo>
                    <a:lnTo>
                      <a:pt x="291" y="593"/>
                    </a:lnTo>
                    <a:lnTo>
                      <a:pt x="291" y="589"/>
                    </a:lnTo>
                    <a:lnTo>
                      <a:pt x="291" y="586"/>
                    </a:lnTo>
                    <a:lnTo>
                      <a:pt x="290" y="582"/>
                    </a:lnTo>
                    <a:lnTo>
                      <a:pt x="290" y="578"/>
                    </a:lnTo>
                    <a:lnTo>
                      <a:pt x="291" y="575"/>
                    </a:lnTo>
                    <a:lnTo>
                      <a:pt x="291" y="571"/>
                    </a:lnTo>
                    <a:lnTo>
                      <a:pt x="292" y="568"/>
                    </a:lnTo>
                    <a:lnTo>
                      <a:pt x="296" y="565"/>
                    </a:lnTo>
                    <a:lnTo>
                      <a:pt x="296" y="560"/>
                    </a:lnTo>
                    <a:lnTo>
                      <a:pt x="296" y="554"/>
                    </a:lnTo>
                    <a:lnTo>
                      <a:pt x="299" y="548"/>
                    </a:lnTo>
                    <a:lnTo>
                      <a:pt x="303" y="543"/>
                    </a:lnTo>
                    <a:lnTo>
                      <a:pt x="307" y="539"/>
                    </a:lnTo>
                    <a:lnTo>
                      <a:pt x="311" y="533"/>
                    </a:lnTo>
                    <a:lnTo>
                      <a:pt x="312" y="526"/>
                    </a:lnTo>
                    <a:lnTo>
                      <a:pt x="311" y="524"/>
                    </a:lnTo>
                    <a:lnTo>
                      <a:pt x="310" y="521"/>
                    </a:lnTo>
                    <a:lnTo>
                      <a:pt x="310" y="518"/>
                    </a:lnTo>
                    <a:lnTo>
                      <a:pt x="310" y="515"/>
                    </a:lnTo>
                    <a:lnTo>
                      <a:pt x="315" y="509"/>
                    </a:lnTo>
                    <a:lnTo>
                      <a:pt x="319" y="505"/>
                    </a:lnTo>
                    <a:lnTo>
                      <a:pt x="320" y="498"/>
                    </a:lnTo>
                    <a:lnTo>
                      <a:pt x="322" y="492"/>
                    </a:lnTo>
                    <a:lnTo>
                      <a:pt x="322" y="487"/>
                    </a:lnTo>
                    <a:lnTo>
                      <a:pt x="323" y="481"/>
                    </a:lnTo>
                    <a:lnTo>
                      <a:pt x="324" y="475"/>
                    </a:lnTo>
                    <a:lnTo>
                      <a:pt x="326" y="469"/>
                    </a:lnTo>
                    <a:lnTo>
                      <a:pt x="326" y="462"/>
                    </a:lnTo>
                    <a:lnTo>
                      <a:pt x="329" y="455"/>
                    </a:lnTo>
                    <a:lnTo>
                      <a:pt x="332" y="449"/>
                    </a:lnTo>
                    <a:lnTo>
                      <a:pt x="336" y="443"/>
                    </a:lnTo>
                    <a:lnTo>
                      <a:pt x="339" y="438"/>
                    </a:lnTo>
                    <a:lnTo>
                      <a:pt x="341" y="432"/>
                    </a:lnTo>
                    <a:lnTo>
                      <a:pt x="342" y="425"/>
                    </a:lnTo>
                    <a:lnTo>
                      <a:pt x="341" y="418"/>
                    </a:lnTo>
                    <a:lnTo>
                      <a:pt x="346" y="415"/>
                    </a:lnTo>
                    <a:lnTo>
                      <a:pt x="348" y="411"/>
                    </a:lnTo>
                    <a:lnTo>
                      <a:pt x="350" y="408"/>
                    </a:lnTo>
                    <a:lnTo>
                      <a:pt x="351" y="404"/>
                    </a:lnTo>
                    <a:lnTo>
                      <a:pt x="352" y="400"/>
                    </a:lnTo>
                    <a:lnTo>
                      <a:pt x="353" y="395"/>
                    </a:lnTo>
                    <a:lnTo>
                      <a:pt x="354" y="391"/>
                    </a:lnTo>
                    <a:lnTo>
                      <a:pt x="354" y="386"/>
                    </a:lnTo>
                    <a:lnTo>
                      <a:pt x="357" y="383"/>
                    </a:lnTo>
                    <a:lnTo>
                      <a:pt x="358" y="378"/>
                    </a:lnTo>
                    <a:lnTo>
                      <a:pt x="359" y="374"/>
                    </a:lnTo>
                    <a:lnTo>
                      <a:pt x="359" y="370"/>
                    </a:lnTo>
                    <a:lnTo>
                      <a:pt x="359" y="365"/>
                    </a:lnTo>
                    <a:lnTo>
                      <a:pt x="362" y="363"/>
                    </a:lnTo>
                    <a:lnTo>
                      <a:pt x="365" y="361"/>
                    </a:lnTo>
                    <a:lnTo>
                      <a:pt x="369" y="360"/>
                    </a:lnTo>
                    <a:lnTo>
                      <a:pt x="369" y="355"/>
                    </a:lnTo>
                    <a:lnTo>
                      <a:pt x="369" y="350"/>
                    </a:lnTo>
                    <a:lnTo>
                      <a:pt x="370" y="345"/>
                    </a:lnTo>
                    <a:lnTo>
                      <a:pt x="373" y="342"/>
                    </a:lnTo>
                    <a:lnTo>
                      <a:pt x="374" y="337"/>
                    </a:lnTo>
                    <a:lnTo>
                      <a:pt x="376" y="333"/>
                    </a:lnTo>
                    <a:lnTo>
                      <a:pt x="378" y="328"/>
                    </a:lnTo>
                    <a:lnTo>
                      <a:pt x="378" y="323"/>
                    </a:lnTo>
                    <a:lnTo>
                      <a:pt x="381" y="323"/>
                    </a:lnTo>
                    <a:lnTo>
                      <a:pt x="385" y="323"/>
                    </a:lnTo>
                    <a:lnTo>
                      <a:pt x="387" y="322"/>
                    </a:lnTo>
                    <a:lnTo>
                      <a:pt x="386" y="318"/>
                    </a:lnTo>
                    <a:lnTo>
                      <a:pt x="385" y="316"/>
                    </a:lnTo>
                    <a:lnTo>
                      <a:pt x="387" y="314"/>
                    </a:lnTo>
                    <a:lnTo>
                      <a:pt x="388" y="314"/>
                    </a:lnTo>
                    <a:lnTo>
                      <a:pt x="389" y="312"/>
                    </a:lnTo>
                    <a:lnTo>
                      <a:pt x="393" y="311"/>
                    </a:lnTo>
                    <a:lnTo>
                      <a:pt x="398" y="312"/>
                    </a:lnTo>
                    <a:lnTo>
                      <a:pt x="402" y="312"/>
                    </a:lnTo>
                    <a:lnTo>
                      <a:pt x="403" y="308"/>
                    </a:lnTo>
                    <a:lnTo>
                      <a:pt x="401" y="305"/>
                    </a:lnTo>
                    <a:lnTo>
                      <a:pt x="398" y="305"/>
                    </a:lnTo>
                    <a:lnTo>
                      <a:pt x="396" y="304"/>
                    </a:lnTo>
                    <a:lnTo>
                      <a:pt x="397" y="300"/>
                    </a:lnTo>
                    <a:lnTo>
                      <a:pt x="400" y="299"/>
                    </a:lnTo>
                    <a:lnTo>
                      <a:pt x="401" y="299"/>
                    </a:lnTo>
                    <a:lnTo>
                      <a:pt x="403" y="298"/>
                    </a:lnTo>
                    <a:lnTo>
                      <a:pt x="404" y="297"/>
                    </a:lnTo>
                    <a:lnTo>
                      <a:pt x="401" y="291"/>
                    </a:lnTo>
                    <a:lnTo>
                      <a:pt x="403" y="287"/>
                    </a:lnTo>
                    <a:lnTo>
                      <a:pt x="406" y="282"/>
                    </a:lnTo>
                    <a:lnTo>
                      <a:pt x="408" y="277"/>
                    </a:lnTo>
                    <a:lnTo>
                      <a:pt x="412" y="274"/>
                    </a:lnTo>
                    <a:lnTo>
                      <a:pt x="413" y="271"/>
                    </a:lnTo>
                    <a:lnTo>
                      <a:pt x="415" y="269"/>
                    </a:lnTo>
                    <a:lnTo>
                      <a:pt x="415" y="265"/>
                    </a:lnTo>
                    <a:lnTo>
                      <a:pt x="415" y="261"/>
                    </a:lnTo>
                    <a:lnTo>
                      <a:pt x="417" y="258"/>
                    </a:lnTo>
                    <a:lnTo>
                      <a:pt x="418" y="254"/>
                    </a:lnTo>
                    <a:lnTo>
                      <a:pt x="421" y="252"/>
                    </a:lnTo>
                    <a:lnTo>
                      <a:pt x="421" y="248"/>
                    </a:lnTo>
                    <a:lnTo>
                      <a:pt x="423" y="245"/>
                    </a:lnTo>
                    <a:lnTo>
                      <a:pt x="427" y="245"/>
                    </a:lnTo>
                    <a:lnTo>
                      <a:pt x="430" y="243"/>
                    </a:lnTo>
                    <a:lnTo>
                      <a:pt x="433" y="245"/>
                    </a:lnTo>
                    <a:lnTo>
                      <a:pt x="433" y="250"/>
                    </a:lnTo>
                    <a:lnTo>
                      <a:pt x="434" y="252"/>
                    </a:lnTo>
                    <a:lnTo>
                      <a:pt x="436" y="250"/>
                    </a:lnTo>
                    <a:lnTo>
                      <a:pt x="437" y="244"/>
                    </a:lnTo>
                    <a:lnTo>
                      <a:pt x="434" y="241"/>
                    </a:lnTo>
                    <a:lnTo>
                      <a:pt x="430" y="238"/>
                    </a:lnTo>
                    <a:lnTo>
                      <a:pt x="427" y="234"/>
                    </a:lnTo>
                    <a:lnTo>
                      <a:pt x="429" y="228"/>
                    </a:lnTo>
                    <a:lnTo>
                      <a:pt x="430" y="221"/>
                    </a:lnTo>
                    <a:lnTo>
                      <a:pt x="432" y="215"/>
                    </a:lnTo>
                    <a:lnTo>
                      <a:pt x="438" y="213"/>
                    </a:lnTo>
                    <a:lnTo>
                      <a:pt x="442" y="209"/>
                    </a:lnTo>
                    <a:lnTo>
                      <a:pt x="444" y="205"/>
                    </a:lnTo>
                    <a:lnTo>
                      <a:pt x="445" y="200"/>
                    </a:lnTo>
                    <a:lnTo>
                      <a:pt x="445" y="194"/>
                    </a:lnTo>
                    <a:lnTo>
                      <a:pt x="445" y="190"/>
                    </a:lnTo>
                    <a:lnTo>
                      <a:pt x="447" y="185"/>
                    </a:lnTo>
                    <a:lnTo>
                      <a:pt x="451" y="183"/>
                    </a:lnTo>
                    <a:lnTo>
                      <a:pt x="458" y="183"/>
                    </a:lnTo>
                    <a:lnTo>
                      <a:pt x="457" y="179"/>
                    </a:lnTo>
                    <a:lnTo>
                      <a:pt x="456" y="173"/>
                    </a:lnTo>
                    <a:lnTo>
                      <a:pt x="455" y="168"/>
                    </a:lnTo>
                    <a:lnTo>
                      <a:pt x="458" y="163"/>
                    </a:lnTo>
                    <a:lnTo>
                      <a:pt x="456" y="158"/>
                    </a:lnTo>
                    <a:lnTo>
                      <a:pt x="457" y="155"/>
                    </a:lnTo>
                    <a:lnTo>
                      <a:pt x="458" y="152"/>
                    </a:lnTo>
                    <a:lnTo>
                      <a:pt x="460" y="148"/>
                    </a:lnTo>
                    <a:lnTo>
                      <a:pt x="464" y="145"/>
                    </a:lnTo>
                    <a:lnTo>
                      <a:pt x="465" y="142"/>
                    </a:lnTo>
                    <a:lnTo>
                      <a:pt x="465" y="138"/>
                    </a:lnTo>
                    <a:lnTo>
                      <a:pt x="464" y="134"/>
                    </a:lnTo>
                    <a:lnTo>
                      <a:pt x="466" y="128"/>
                    </a:lnTo>
                    <a:lnTo>
                      <a:pt x="469" y="123"/>
                    </a:lnTo>
                    <a:lnTo>
                      <a:pt x="471" y="118"/>
                    </a:lnTo>
                    <a:lnTo>
                      <a:pt x="473" y="113"/>
                    </a:lnTo>
                    <a:lnTo>
                      <a:pt x="477" y="109"/>
                    </a:lnTo>
                    <a:lnTo>
                      <a:pt x="480" y="104"/>
                    </a:lnTo>
                    <a:lnTo>
                      <a:pt x="481" y="99"/>
                    </a:lnTo>
                    <a:lnTo>
                      <a:pt x="482" y="93"/>
                    </a:lnTo>
                    <a:lnTo>
                      <a:pt x="482" y="88"/>
                    </a:lnTo>
                    <a:lnTo>
                      <a:pt x="484" y="84"/>
                    </a:lnTo>
                    <a:lnTo>
                      <a:pt x="487" y="81"/>
                    </a:lnTo>
                    <a:lnTo>
                      <a:pt x="494" y="81"/>
                    </a:lnTo>
                    <a:lnTo>
                      <a:pt x="494" y="79"/>
                    </a:lnTo>
                    <a:lnTo>
                      <a:pt x="494" y="76"/>
                    </a:lnTo>
                    <a:lnTo>
                      <a:pt x="492" y="73"/>
                    </a:lnTo>
                    <a:lnTo>
                      <a:pt x="492" y="71"/>
                    </a:lnTo>
                    <a:lnTo>
                      <a:pt x="496" y="71"/>
                    </a:lnTo>
                    <a:lnTo>
                      <a:pt x="499" y="69"/>
                    </a:lnTo>
                    <a:lnTo>
                      <a:pt x="499" y="65"/>
                    </a:lnTo>
                    <a:lnTo>
                      <a:pt x="500" y="62"/>
                    </a:lnTo>
                    <a:lnTo>
                      <a:pt x="501" y="59"/>
                    </a:lnTo>
                    <a:lnTo>
                      <a:pt x="502" y="57"/>
                    </a:lnTo>
                    <a:lnTo>
                      <a:pt x="504" y="55"/>
                    </a:lnTo>
                    <a:lnTo>
                      <a:pt x="509" y="57"/>
                    </a:lnTo>
                    <a:lnTo>
                      <a:pt x="513" y="52"/>
                    </a:lnTo>
                    <a:lnTo>
                      <a:pt x="517" y="46"/>
                    </a:lnTo>
                    <a:lnTo>
                      <a:pt x="519" y="42"/>
                    </a:lnTo>
                    <a:lnTo>
                      <a:pt x="521" y="35"/>
                    </a:lnTo>
                    <a:lnTo>
                      <a:pt x="522" y="29"/>
                    </a:lnTo>
                    <a:lnTo>
                      <a:pt x="525" y="24"/>
                    </a:lnTo>
                    <a:lnTo>
                      <a:pt x="528" y="18"/>
                    </a:lnTo>
                    <a:lnTo>
                      <a:pt x="532" y="13"/>
                    </a:lnTo>
                    <a:lnTo>
                      <a:pt x="535" y="11"/>
                    </a:lnTo>
                    <a:lnTo>
                      <a:pt x="538" y="9"/>
                    </a:lnTo>
                    <a:lnTo>
                      <a:pt x="540" y="7"/>
                    </a:lnTo>
                    <a:lnTo>
                      <a:pt x="544" y="4"/>
                    </a:lnTo>
                    <a:lnTo>
                      <a:pt x="548" y="3"/>
                    </a:lnTo>
                    <a:lnTo>
                      <a:pt x="551" y="1"/>
                    </a:lnTo>
                    <a:lnTo>
                      <a:pt x="555" y="1"/>
                    </a:lnTo>
                    <a:lnTo>
                      <a:pt x="559" y="0"/>
                    </a:lnTo>
                    <a:lnTo>
                      <a:pt x="559" y="1"/>
                    </a:lnTo>
                    <a:lnTo>
                      <a:pt x="560" y="2"/>
                    </a:lnTo>
                    <a:lnTo>
                      <a:pt x="560" y="3"/>
                    </a:lnTo>
                    <a:lnTo>
                      <a:pt x="560" y="4"/>
                    </a:lnTo>
                    <a:close/>
                    <a:moveTo>
                      <a:pt x="1588" y="84"/>
                    </a:moveTo>
                    <a:lnTo>
                      <a:pt x="1588" y="85"/>
                    </a:lnTo>
                    <a:lnTo>
                      <a:pt x="1587" y="86"/>
                    </a:lnTo>
                    <a:lnTo>
                      <a:pt x="1586" y="87"/>
                    </a:lnTo>
                    <a:lnTo>
                      <a:pt x="1585" y="87"/>
                    </a:lnTo>
                    <a:lnTo>
                      <a:pt x="1583" y="86"/>
                    </a:lnTo>
                    <a:lnTo>
                      <a:pt x="1583" y="85"/>
                    </a:lnTo>
                    <a:lnTo>
                      <a:pt x="1583" y="83"/>
                    </a:lnTo>
                    <a:lnTo>
                      <a:pt x="1585" y="83"/>
                    </a:lnTo>
                    <a:lnTo>
                      <a:pt x="1586" y="83"/>
                    </a:lnTo>
                    <a:lnTo>
                      <a:pt x="1587" y="84"/>
                    </a:lnTo>
                    <a:lnTo>
                      <a:pt x="1588" y="84"/>
                    </a:lnTo>
                    <a:close/>
                    <a:moveTo>
                      <a:pt x="1580" y="99"/>
                    </a:moveTo>
                    <a:lnTo>
                      <a:pt x="1583" y="98"/>
                    </a:lnTo>
                    <a:lnTo>
                      <a:pt x="1583" y="100"/>
                    </a:lnTo>
                    <a:lnTo>
                      <a:pt x="1582" y="100"/>
                    </a:lnTo>
                    <a:lnTo>
                      <a:pt x="1580" y="99"/>
                    </a:lnTo>
                    <a:close/>
                    <a:moveTo>
                      <a:pt x="1578" y="109"/>
                    </a:moveTo>
                    <a:lnTo>
                      <a:pt x="1574" y="111"/>
                    </a:lnTo>
                    <a:lnTo>
                      <a:pt x="1570" y="113"/>
                    </a:lnTo>
                    <a:lnTo>
                      <a:pt x="1568" y="116"/>
                    </a:lnTo>
                    <a:lnTo>
                      <a:pt x="1570" y="120"/>
                    </a:lnTo>
                    <a:lnTo>
                      <a:pt x="1571" y="121"/>
                    </a:lnTo>
                    <a:lnTo>
                      <a:pt x="1572" y="122"/>
                    </a:lnTo>
                    <a:lnTo>
                      <a:pt x="1573" y="122"/>
                    </a:lnTo>
                    <a:lnTo>
                      <a:pt x="1574" y="122"/>
                    </a:lnTo>
                    <a:lnTo>
                      <a:pt x="1576" y="119"/>
                    </a:lnTo>
                    <a:lnTo>
                      <a:pt x="1576" y="117"/>
                    </a:lnTo>
                    <a:lnTo>
                      <a:pt x="1577" y="115"/>
                    </a:lnTo>
                    <a:lnTo>
                      <a:pt x="1578" y="112"/>
                    </a:lnTo>
                    <a:lnTo>
                      <a:pt x="1583" y="110"/>
                    </a:lnTo>
                    <a:lnTo>
                      <a:pt x="1586" y="107"/>
                    </a:lnTo>
                    <a:lnTo>
                      <a:pt x="1588" y="105"/>
                    </a:lnTo>
                    <a:lnTo>
                      <a:pt x="1591" y="109"/>
                    </a:lnTo>
                    <a:lnTo>
                      <a:pt x="1590" y="111"/>
                    </a:lnTo>
                    <a:lnTo>
                      <a:pt x="1589" y="114"/>
                    </a:lnTo>
                    <a:lnTo>
                      <a:pt x="1589" y="117"/>
                    </a:lnTo>
                    <a:lnTo>
                      <a:pt x="1591" y="119"/>
                    </a:lnTo>
                    <a:lnTo>
                      <a:pt x="1596" y="117"/>
                    </a:lnTo>
                    <a:lnTo>
                      <a:pt x="1600" y="118"/>
                    </a:lnTo>
                    <a:lnTo>
                      <a:pt x="1605" y="120"/>
                    </a:lnTo>
                    <a:lnTo>
                      <a:pt x="1609" y="122"/>
                    </a:lnTo>
                    <a:lnTo>
                      <a:pt x="1607" y="125"/>
                    </a:lnTo>
                    <a:lnTo>
                      <a:pt x="1605" y="127"/>
                    </a:lnTo>
                    <a:lnTo>
                      <a:pt x="1603" y="129"/>
                    </a:lnTo>
                    <a:lnTo>
                      <a:pt x="1600" y="131"/>
                    </a:lnTo>
                    <a:lnTo>
                      <a:pt x="1598" y="133"/>
                    </a:lnTo>
                    <a:lnTo>
                      <a:pt x="1595" y="134"/>
                    </a:lnTo>
                    <a:lnTo>
                      <a:pt x="1591" y="134"/>
                    </a:lnTo>
                    <a:lnTo>
                      <a:pt x="1587" y="134"/>
                    </a:lnTo>
                    <a:lnTo>
                      <a:pt x="1587" y="130"/>
                    </a:lnTo>
                    <a:lnTo>
                      <a:pt x="1585" y="130"/>
                    </a:lnTo>
                    <a:lnTo>
                      <a:pt x="1580" y="131"/>
                    </a:lnTo>
                    <a:lnTo>
                      <a:pt x="1578" y="134"/>
                    </a:lnTo>
                    <a:lnTo>
                      <a:pt x="1577" y="136"/>
                    </a:lnTo>
                    <a:lnTo>
                      <a:pt x="1576" y="140"/>
                    </a:lnTo>
                    <a:lnTo>
                      <a:pt x="1574" y="143"/>
                    </a:lnTo>
                    <a:lnTo>
                      <a:pt x="1572" y="146"/>
                    </a:lnTo>
                    <a:lnTo>
                      <a:pt x="1571" y="150"/>
                    </a:lnTo>
                    <a:lnTo>
                      <a:pt x="1569" y="153"/>
                    </a:lnTo>
                    <a:lnTo>
                      <a:pt x="1568" y="155"/>
                    </a:lnTo>
                    <a:lnTo>
                      <a:pt x="1565" y="158"/>
                    </a:lnTo>
                    <a:lnTo>
                      <a:pt x="1561" y="162"/>
                    </a:lnTo>
                    <a:lnTo>
                      <a:pt x="1558" y="166"/>
                    </a:lnTo>
                    <a:lnTo>
                      <a:pt x="1558" y="170"/>
                    </a:lnTo>
                    <a:lnTo>
                      <a:pt x="1563" y="173"/>
                    </a:lnTo>
                    <a:lnTo>
                      <a:pt x="1563" y="175"/>
                    </a:lnTo>
                    <a:lnTo>
                      <a:pt x="1561" y="177"/>
                    </a:lnTo>
                    <a:lnTo>
                      <a:pt x="1559" y="179"/>
                    </a:lnTo>
                    <a:lnTo>
                      <a:pt x="1557" y="179"/>
                    </a:lnTo>
                    <a:lnTo>
                      <a:pt x="1559" y="182"/>
                    </a:lnTo>
                    <a:lnTo>
                      <a:pt x="1563" y="186"/>
                    </a:lnTo>
                    <a:lnTo>
                      <a:pt x="1565" y="189"/>
                    </a:lnTo>
                    <a:lnTo>
                      <a:pt x="1562" y="192"/>
                    </a:lnTo>
                    <a:lnTo>
                      <a:pt x="1563" y="194"/>
                    </a:lnTo>
                    <a:lnTo>
                      <a:pt x="1561" y="196"/>
                    </a:lnTo>
                    <a:lnTo>
                      <a:pt x="1559" y="198"/>
                    </a:lnTo>
                    <a:lnTo>
                      <a:pt x="1558" y="200"/>
                    </a:lnTo>
                    <a:lnTo>
                      <a:pt x="1560" y="203"/>
                    </a:lnTo>
                    <a:lnTo>
                      <a:pt x="1563" y="205"/>
                    </a:lnTo>
                    <a:lnTo>
                      <a:pt x="1566" y="205"/>
                    </a:lnTo>
                    <a:lnTo>
                      <a:pt x="1568" y="205"/>
                    </a:lnTo>
                    <a:lnTo>
                      <a:pt x="1564" y="209"/>
                    </a:lnTo>
                    <a:lnTo>
                      <a:pt x="1559" y="211"/>
                    </a:lnTo>
                    <a:lnTo>
                      <a:pt x="1555" y="215"/>
                    </a:lnTo>
                    <a:lnTo>
                      <a:pt x="1552" y="220"/>
                    </a:lnTo>
                    <a:lnTo>
                      <a:pt x="1558" y="222"/>
                    </a:lnTo>
                    <a:lnTo>
                      <a:pt x="1560" y="226"/>
                    </a:lnTo>
                    <a:lnTo>
                      <a:pt x="1562" y="229"/>
                    </a:lnTo>
                    <a:lnTo>
                      <a:pt x="1568" y="226"/>
                    </a:lnTo>
                    <a:lnTo>
                      <a:pt x="1568" y="223"/>
                    </a:lnTo>
                    <a:lnTo>
                      <a:pt x="1570" y="220"/>
                    </a:lnTo>
                    <a:lnTo>
                      <a:pt x="1572" y="217"/>
                    </a:lnTo>
                    <a:lnTo>
                      <a:pt x="1572" y="212"/>
                    </a:lnTo>
                    <a:lnTo>
                      <a:pt x="1573" y="211"/>
                    </a:lnTo>
                    <a:lnTo>
                      <a:pt x="1576" y="210"/>
                    </a:lnTo>
                    <a:lnTo>
                      <a:pt x="1577" y="210"/>
                    </a:lnTo>
                    <a:lnTo>
                      <a:pt x="1580" y="210"/>
                    </a:lnTo>
                    <a:lnTo>
                      <a:pt x="1581" y="214"/>
                    </a:lnTo>
                    <a:lnTo>
                      <a:pt x="1581" y="217"/>
                    </a:lnTo>
                    <a:lnTo>
                      <a:pt x="1582" y="220"/>
                    </a:lnTo>
                    <a:lnTo>
                      <a:pt x="1586" y="221"/>
                    </a:lnTo>
                    <a:lnTo>
                      <a:pt x="1587" y="221"/>
                    </a:lnTo>
                    <a:lnTo>
                      <a:pt x="1589" y="222"/>
                    </a:lnTo>
                    <a:lnTo>
                      <a:pt x="1589" y="221"/>
                    </a:lnTo>
                    <a:lnTo>
                      <a:pt x="1591" y="220"/>
                    </a:lnTo>
                    <a:lnTo>
                      <a:pt x="1592" y="220"/>
                    </a:lnTo>
                    <a:lnTo>
                      <a:pt x="1593" y="220"/>
                    </a:lnTo>
                    <a:lnTo>
                      <a:pt x="1595" y="220"/>
                    </a:lnTo>
                    <a:lnTo>
                      <a:pt x="1593" y="224"/>
                    </a:lnTo>
                    <a:lnTo>
                      <a:pt x="1591" y="226"/>
                    </a:lnTo>
                    <a:lnTo>
                      <a:pt x="1589" y="229"/>
                    </a:lnTo>
                    <a:lnTo>
                      <a:pt x="1588" y="234"/>
                    </a:lnTo>
                    <a:lnTo>
                      <a:pt x="1587" y="235"/>
                    </a:lnTo>
                    <a:lnTo>
                      <a:pt x="1585" y="235"/>
                    </a:lnTo>
                    <a:lnTo>
                      <a:pt x="1583" y="236"/>
                    </a:lnTo>
                    <a:lnTo>
                      <a:pt x="1580" y="236"/>
                    </a:lnTo>
                    <a:lnTo>
                      <a:pt x="1580" y="235"/>
                    </a:lnTo>
                    <a:lnTo>
                      <a:pt x="1580" y="233"/>
                    </a:lnTo>
                    <a:lnTo>
                      <a:pt x="1580" y="230"/>
                    </a:lnTo>
                    <a:lnTo>
                      <a:pt x="1580" y="229"/>
                    </a:lnTo>
                    <a:lnTo>
                      <a:pt x="1578" y="230"/>
                    </a:lnTo>
                    <a:lnTo>
                      <a:pt x="1577" y="230"/>
                    </a:lnTo>
                    <a:lnTo>
                      <a:pt x="1576" y="233"/>
                    </a:lnTo>
                    <a:lnTo>
                      <a:pt x="1574" y="234"/>
                    </a:lnTo>
                    <a:lnTo>
                      <a:pt x="1574" y="236"/>
                    </a:lnTo>
                    <a:lnTo>
                      <a:pt x="1574" y="239"/>
                    </a:lnTo>
                    <a:lnTo>
                      <a:pt x="1573" y="241"/>
                    </a:lnTo>
                    <a:lnTo>
                      <a:pt x="1571" y="242"/>
                    </a:lnTo>
                    <a:lnTo>
                      <a:pt x="1570" y="242"/>
                    </a:lnTo>
                    <a:lnTo>
                      <a:pt x="1568" y="242"/>
                    </a:lnTo>
                    <a:lnTo>
                      <a:pt x="1566" y="243"/>
                    </a:lnTo>
                    <a:lnTo>
                      <a:pt x="1565" y="245"/>
                    </a:lnTo>
                    <a:lnTo>
                      <a:pt x="1562" y="247"/>
                    </a:lnTo>
                    <a:lnTo>
                      <a:pt x="1559" y="250"/>
                    </a:lnTo>
                    <a:lnTo>
                      <a:pt x="1556" y="252"/>
                    </a:lnTo>
                    <a:lnTo>
                      <a:pt x="1553" y="254"/>
                    </a:lnTo>
                    <a:lnTo>
                      <a:pt x="1550" y="257"/>
                    </a:lnTo>
                    <a:lnTo>
                      <a:pt x="1547" y="260"/>
                    </a:lnTo>
                    <a:lnTo>
                      <a:pt x="1544" y="261"/>
                    </a:lnTo>
                    <a:lnTo>
                      <a:pt x="1540" y="262"/>
                    </a:lnTo>
                    <a:lnTo>
                      <a:pt x="1538" y="257"/>
                    </a:lnTo>
                    <a:lnTo>
                      <a:pt x="1540" y="253"/>
                    </a:lnTo>
                    <a:lnTo>
                      <a:pt x="1540" y="248"/>
                    </a:lnTo>
                    <a:lnTo>
                      <a:pt x="1541" y="243"/>
                    </a:lnTo>
                    <a:lnTo>
                      <a:pt x="1541" y="239"/>
                    </a:lnTo>
                    <a:lnTo>
                      <a:pt x="1540" y="235"/>
                    </a:lnTo>
                    <a:lnTo>
                      <a:pt x="1536" y="232"/>
                    </a:lnTo>
                    <a:lnTo>
                      <a:pt x="1531" y="229"/>
                    </a:lnTo>
                    <a:lnTo>
                      <a:pt x="1532" y="226"/>
                    </a:lnTo>
                    <a:lnTo>
                      <a:pt x="1531" y="221"/>
                    </a:lnTo>
                    <a:lnTo>
                      <a:pt x="1532" y="218"/>
                    </a:lnTo>
                    <a:lnTo>
                      <a:pt x="1538" y="218"/>
                    </a:lnTo>
                    <a:lnTo>
                      <a:pt x="1535" y="213"/>
                    </a:lnTo>
                    <a:lnTo>
                      <a:pt x="1535" y="207"/>
                    </a:lnTo>
                    <a:lnTo>
                      <a:pt x="1534" y="201"/>
                    </a:lnTo>
                    <a:lnTo>
                      <a:pt x="1528" y="201"/>
                    </a:lnTo>
                    <a:lnTo>
                      <a:pt x="1524" y="205"/>
                    </a:lnTo>
                    <a:lnTo>
                      <a:pt x="1521" y="210"/>
                    </a:lnTo>
                    <a:lnTo>
                      <a:pt x="1517" y="215"/>
                    </a:lnTo>
                    <a:lnTo>
                      <a:pt x="1513" y="215"/>
                    </a:lnTo>
                    <a:lnTo>
                      <a:pt x="1508" y="216"/>
                    </a:lnTo>
                    <a:lnTo>
                      <a:pt x="1506" y="220"/>
                    </a:lnTo>
                    <a:lnTo>
                      <a:pt x="1504" y="224"/>
                    </a:lnTo>
                    <a:lnTo>
                      <a:pt x="1501" y="226"/>
                    </a:lnTo>
                    <a:lnTo>
                      <a:pt x="1501" y="230"/>
                    </a:lnTo>
                    <a:lnTo>
                      <a:pt x="1505" y="235"/>
                    </a:lnTo>
                    <a:lnTo>
                      <a:pt x="1506" y="239"/>
                    </a:lnTo>
                    <a:lnTo>
                      <a:pt x="1501" y="244"/>
                    </a:lnTo>
                    <a:lnTo>
                      <a:pt x="1506" y="248"/>
                    </a:lnTo>
                    <a:lnTo>
                      <a:pt x="1511" y="254"/>
                    </a:lnTo>
                    <a:lnTo>
                      <a:pt x="1516" y="258"/>
                    </a:lnTo>
                    <a:lnTo>
                      <a:pt x="1522" y="262"/>
                    </a:lnTo>
                    <a:lnTo>
                      <a:pt x="1524" y="258"/>
                    </a:lnTo>
                    <a:lnTo>
                      <a:pt x="1527" y="254"/>
                    </a:lnTo>
                    <a:lnTo>
                      <a:pt x="1529" y="252"/>
                    </a:lnTo>
                    <a:lnTo>
                      <a:pt x="1531" y="250"/>
                    </a:lnTo>
                    <a:lnTo>
                      <a:pt x="1533" y="255"/>
                    </a:lnTo>
                    <a:lnTo>
                      <a:pt x="1533" y="261"/>
                    </a:lnTo>
                    <a:lnTo>
                      <a:pt x="1532" y="266"/>
                    </a:lnTo>
                    <a:lnTo>
                      <a:pt x="1529" y="271"/>
                    </a:lnTo>
                    <a:lnTo>
                      <a:pt x="1527" y="271"/>
                    </a:lnTo>
                    <a:lnTo>
                      <a:pt x="1524" y="271"/>
                    </a:lnTo>
                    <a:lnTo>
                      <a:pt x="1523" y="271"/>
                    </a:lnTo>
                    <a:lnTo>
                      <a:pt x="1522" y="273"/>
                    </a:lnTo>
                    <a:lnTo>
                      <a:pt x="1523" y="273"/>
                    </a:lnTo>
                    <a:lnTo>
                      <a:pt x="1523" y="274"/>
                    </a:lnTo>
                    <a:lnTo>
                      <a:pt x="1523" y="275"/>
                    </a:lnTo>
                    <a:lnTo>
                      <a:pt x="1526" y="274"/>
                    </a:lnTo>
                    <a:lnTo>
                      <a:pt x="1528" y="273"/>
                    </a:lnTo>
                    <a:lnTo>
                      <a:pt x="1530" y="273"/>
                    </a:lnTo>
                    <a:lnTo>
                      <a:pt x="1531" y="275"/>
                    </a:lnTo>
                    <a:lnTo>
                      <a:pt x="1532" y="278"/>
                    </a:lnTo>
                    <a:lnTo>
                      <a:pt x="1531" y="279"/>
                    </a:lnTo>
                    <a:lnTo>
                      <a:pt x="1529" y="280"/>
                    </a:lnTo>
                    <a:lnTo>
                      <a:pt x="1527" y="281"/>
                    </a:lnTo>
                    <a:lnTo>
                      <a:pt x="1530" y="286"/>
                    </a:lnTo>
                    <a:lnTo>
                      <a:pt x="1530" y="289"/>
                    </a:lnTo>
                    <a:lnTo>
                      <a:pt x="1528" y="293"/>
                    </a:lnTo>
                    <a:lnTo>
                      <a:pt x="1527" y="297"/>
                    </a:lnTo>
                    <a:lnTo>
                      <a:pt x="1524" y="301"/>
                    </a:lnTo>
                    <a:lnTo>
                      <a:pt x="1524" y="305"/>
                    </a:lnTo>
                    <a:lnTo>
                      <a:pt x="1524" y="309"/>
                    </a:lnTo>
                    <a:lnTo>
                      <a:pt x="1525" y="313"/>
                    </a:lnTo>
                    <a:lnTo>
                      <a:pt x="1520" y="314"/>
                    </a:lnTo>
                    <a:lnTo>
                      <a:pt x="1517" y="318"/>
                    </a:lnTo>
                    <a:lnTo>
                      <a:pt x="1515" y="323"/>
                    </a:lnTo>
                    <a:lnTo>
                      <a:pt x="1509" y="322"/>
                    </a:lnTo>
                    <a:lnTo>
                      <a:pt x="1508" y="325"/>
                    </a:lnTo>
                    <a:lnTo>
                      <a:pt x="1507" y="326"/>
                    </a:lnTo>
                    <a:lnTo>
                      <a:pt x="1506" y="328"/>
                    </a:lnTo>
                    <a:lnTo>
                      <a:pt x="1504" y="329"/>
                    </a:lnTo>
                    <a:lnTo>
                      <a:pt x="1499" y="329"/>
                    </a:lnTo>
                    <a:lnTo>
                      <a:pt x="1496" y="331"/>
                    </a:lnTo>
                    <a:lnTo>
                      <a:pt x="1494" y="334"/>
                    </a:lnTo>
                    <a:lnTo>
                      <a:pt x="1490" y="336"/>
                    </a:lnTo>
                    <a:lnTo>
                      <a:pt x="1490" y="338"/>
                    </a:lnTo>
                    <a:lnTo>
                      <a:pt x="1491" y="340"/>
                    </a:lnTo>
                    <a:lnTo>
                      <a:pt x="1491" y="342"/>
                    </a:lnTo>
                    <a:lnTo>
                      <a:pt x="1491" y="344"/>
                    </a:lnTo>
                    <a:lnTo>
                      <a:pt x="1489" y="346"/>
                    </a:lnTo>
                    <a:lnTo>
                      <a:pt x="1487" y="344"/>
                    </a:lnTo>
                    <a:lnTo>
                      <a:pt x="1486" y="342"/>
                    </a:lnTo>
                    <a:lnTo>
                      <a:pt x="1483" y="341"/>
                    </a:lnTo>
                    <a:lnTo>
                      <a:pt x="1485" y="335"/>
                    </a:lnTo>
                    <a:lnTo>
                      <a:pt x="1483" y="332"/>
                    </a:lnTo>
                    <a:lnTo>
                      <a:pt x="1482" y="327"/>
                    </a:lnTo>
                    <a:lnTo>
                      <a:pt x="1480" y="325"/>
                    </a:lnTo>
                    <a:lnTo>
                      <a:pt x="1479" y="320"/>
                    </a:lnTo>
                    <a:lnTo>
                      <a:pt x="1479" y="318"/>
                    </a:lnTo>
                    <a:lnTo>
                      <a:pt x="1480" y="314"/>
                    </a:lnTo>
                    <a:lnTo>
                      <a:pt x="1483" y="310"/>
                    </a:lnTo>
                    <a:lnTo>
                      <a:pt x="1488" y="310"/>
                    </a:lnTo>
                    <a:lnTo>
                      <a:pt x="1491" y="308"/>
                    </a:lnTo>
                    <a:lnTo>
                      <a:pt x="1494" y="305"/>
                    </a:lnTo>
                    <a:lnTo>
                      <a:pt x="1496" y="301"/>
                    </a:lnTo>
                    <a:lnTo>
                      <a:pt x="1498" y="297"/>
                    </a:lnTo>
                    <a:lnTo>
                      <a:pt x="1499" y="293"/>
                    </a:lnTo>
                    <a:lnTo>
                      <a:pt x="1501" y="290"/>
                    </a:lnTo>
                    <a:lnTo>
                      <a:pt x="1504" y="286"/>
                    </a:lnTo>
                    <a:lnTo>
                      <a:pt x="1501" y="283"/>
                    </a:lnTo>
                    <a:lnTo>
                      <a:pt x="1501" y="280"/>
                    </a:lnTo>
                    <a:lnTo>
                      <a:pt x="1501" y="275"/>
                    </a:lnTo>
                    <a:lnTo>
                      <a:pt x="1499" y="273"/>
                    </a:lnTo>
                    <a:lnTo>
                      <a:pt x="1494" y="275"/>
                    </a:lnTo>
                    <a:lnTo>
                      <a:pt x="1490" y="280"/>
                    </a:lnTo>
                    <a:lnTo>
                      <a:pt x="1488" y="284"/>
                    </a:lnTo>
                    <a:lnTo>
                      <a:pt x="1483" y="286"/>
                    </a:lnTo>
                    <a:lnTo>
                      <a:pt x="1480" y="288"/>
                    </a:lnTo>
                    <a:lnTo>
                      <a:pt x="1479" y="291"/>
                    </a:lnTo>
                    <a:lnTo>
                      <a:pt x="1477" y="295"/>
                    </a:lnTo>
                    <a:lnTo>
                      <a:pt x="1476" y="297"/>
                    </a:lnTo>
                    <a:lnTo>
                      <a:pt x="1474" y="301"/>
                    </a:lnTo>
                    <a:lnTo>
                      <a:pt x="1473" y="303"/>
                    </a:lnTo>
                    <a:lnTo>
                      <a:pt x="1472" y="306"/>
                    </a:lnTo>
                    <a:lnTo>
                      <a:pt x="1470" y="308"/>
                    </a:lnTo>
                    <a:lnTo>
                      <a:pt x="1468" y="306"/>
                    </a:lnTo>
                    <a:lnTo>
                      <a:pt x="1466" y="303"/>
                    </a:lnTo>
                    <a:lnTo>
                      <a:pt x="1463" y="301"/>
                    </a:lnTo>
                    <a:lnTo>
                      <a:pt x="1460" y="303"/>
                    </a:lnTo>
                    <a:lnTo>
                      <a:pt x="1460" y="305"/>
                    </a:lnTo>
                    <a:lnTo>
                      <a:pt x="1458" y="307"/>
                    </a:lnTo>
                    <a:lnTo>
                      <a:pt x="1456" y="308"/>
                    </a:lnTo>
                    <a:lnTo>
                      <a:pt x="1458" y="310"/>
                    </a:lnTo>
                    <a:lnTo>
                      <a:pt x="1459" y="309"/>
                    </a:lnTo>
                    <a:lnTo>
                      <a:pt x="1460" y="308"/>
                    </a:lnTo>
                    <a:lnTo>
                      <a:pt x="1462" y="307"/>
                    </a:lnTo>
                    <a:lnTo>
                      <a:pt x="1464" y="308"/>
                    </a:lnTo>
                    <a:lnTo>
                      <a:pt x="1467" y="312"/>
                    </a:lnTo>
                    <a:lnTo>
                      <a:pt x="1468" y="316"/>
                    </a:lnTo>
                    <a:lnTo>
                      <a:pt x="1469" y="320"/>
                    </a:lnTo>
                    <a:lnTo>
                      <a:pt x="1475" y="323"/>
                    </a:lnTo>
                    <a:lnTo>
                      <a:pt x="1476" y="329"/>
                    </a:lnTo>
                    <a:lnTo>
                      <a:pt x="1477" y="335"/>
                    </a:lnTo>
                    <a:lnTo>
                      <a:pt x="1479" y="340"/>
                    </a:lnTo>
                    <a:lnTo>
                      <a:pt x="1481" y="344"/>
                    </a:lnTo>
                    <a:lnTo>
                      <a:pt x="1479" y="345"/>
                    </a:lnTo>
                    <a:lnTo>
                      <a:pt x="1478" y="345"/>
                    </a:lnTo>
                    <a:lnTo>
                      <a:pt x="1477" y="345"/>
                    </a:lnTo>
                    <a:lnTo>
                      <a:pt x="1475" y="344"/>
                    </a:lnTo>
                    <a:lnTo>
                      <a:pt x="1474" y="344"/>
                    </a:lnTo>
                    <a:lnTo>
                      <a:pt x="1474" y="342"/>
                    </a:lnTo>
                    <a:lnTo>
                      <a:pt x="1473" y="341"/>
                    </a:lnTo>
                    <a:lnTo>
                      <a:pt x="1471" y="344"/>
                    </a:lnTo>
                    <a:lnTo>
                      <a:pt x="1472" y="346"/>
                    </a:lnTo>
                    <a:lnTo>
                      <a:pt x="1475" y="350"/>
                    </a:lnTo>
                    <a:lnTo>
                      <a:pt x="1475" y="355"/>
                    </a:lnTo>
                    <a:lnTo>
                      <a:pt x="1477" y="355"/>
                    </a:lnTo>
                    <a:lnTo>
                      <a:pt x="1480" y="356"/>
                    </a:lnTo>
                    <a:lnTo>
                      <a:pt x="1481" y="357"/>
                    </a:lnTo>
                    <a:lnTo>
                      <a:pt x="1482" y="360"/>
                    </a:lnTo>
                    <a:lnTo>
                      <a:pt x="1480" y="361"/>
                    </a:lnTo>
                    <a:lnTo>
                      <a:pt x="1478" y="361"/>
                    </a:lnTo>
                    <a:lnTo>
                      <a:pt x="1476" y="360"/>
                    </a:lnTo>
                    <a:lnTo>
                      <a:pt x="1475" y="363"/>
                    </a:lnTo>
                    <a:lnTo>
                      <a:pt x="1474" y="365"/>
                    </a:lnTo>
                    <a:lnTo>
                      <a:pt x="1474" y="366"/>
                    </a:lnTo>
                    <a:lnTo>
                      <a:pt x="1474" y="369"/>
                    </a:lnTo>
                    <a:lnTo>
                      <a:pt x="1473" y="370"/>
                    </a:lnTo>
                    <a:lnTo>
                      <a:pt x="1470" y="368"/>
                    </a:lnTo>
                    <a:lnTo>
                      <a:pt x="1467" y="370"/>
                    </a:lnTo>
                    <a:lnTo>
                      <a:pt x="1464" y="373"/>
                    </a:lnTo>
                    <a:lnTo>
                      <a:pt x="1460" y="374"/>
                    </a:lnTo>
                    <a:lnTo>
                      <a:pt x="1459" y="379"/>
                    </a:lnTo>
                    <a:lnTo>
                      <a:pt x="1456" y="383"/>
                    </a:lnTo>
                    <a:lnTo>
                      <a:pt x="1455" y="388"/>
                    </a:lnTo>
                    <a:lnTo>
                      <a:pt x="1458" y="392"/>
                    </a:lnTo>
                    <a:lnTo>
                      <a:pt x="1453" y="393"/>
                    </a:lnTo>
                    <a:lnTo>
                      <a:pt x="1450" y="396"/>
                    </a:lnTo>
                    <a:lnTo>
                      <a:pt x="1447" y="400"/>
                    </a:lnTo>
                    <a:lnTo>
                      <a:pt x="1446" y="404"/>
                    </a:lnTo>
                    <a:lnTo>
                      <a:pt x="1447" y="407"/>
                    </a:lnTo>
                    <a:lnTo>
                      <a:pt x="1451" y="410"/>
                    </a:lnTo>
                    <a:lnTo>
                      <a:pt x="1451" y="414"/>
                    </a:lnTo>
                    <a:lnTo>
                      <a:pt x="1449" y="417"/>
                    </a:lnTo>
                    <a:lnTo>
                      <a:pt x="1447" y="422"/>
                    </a:lnTo>
                    <a:lnTo>
                      <a:pt x="1446" y="427"/>
                    </a:lnTo>
                    <a:lnTo>
                      <a:pt x="1444" y="432"/>
                    </a:lnTo>
                    <a:lnTo>
                      <a:pt x="1438" y="433"/>
                    </a:lnTo>
                    <a:lnTo>
                      <a:pt x="1438" y="431"/>
                    </a:lnTo>
                    <a:lnTo>
                      <a:pt x="1436" y="429"/>
                    </a:lnTo>
                    <a:lnTo>
                      <a:pt x="1434" y="429"/>
                    </a:lnTo>
                    <a:lnTo>
                      <a:pt x="1432" y="429"/>
                    </a:lnTo>
                    <a:lnTo>
                      <a:pt x="1432" y="433"/>
                    </a:lnTo>
                    <a:lnTo>
                      <a:pt x="1432" y="436"/>
                    </a:lnTo>
                    <a:lnTo>
                      <a:pt x="1432" y="440"/>
                    </a:lnTo>
                    <a:lnTo>
                      <a:pt x="1430" y="444"/>
                    </a:lnTo>
                    <a:lnTo>
                      <a:pt x="1431" y="447"/>
                    </a:lnTo>
                    <a:lnTo>
                      <a:pt x="1435" y="449"/>
                    </a:lnTo>
                    <a:lnTo>
                      <a:pt x="1438" y="451"/>
                    </a:lnTo>
                    <a:lnTo>
                      <a:pt x="1434" y="454"/>
                    </a:lnTo>
                    <a:lnTo>
                      <a:pt x="1433" y="455"/>
                    </a:lnTo>
                    <a:lnTo>
                      <a:pt x="1433" y="456"/>
                    </a:lnTo>
                    <a:lnTo>
                      <a:pt x="1434" y="458"/>
                    </a:lnTo>
                    <a:lnTo>
                      <a:pt x="1435" y="460"/>
                    </a:lnTo>
                    <a:lnTo>
                      <a:pt x="1435" y="462"/>
                    </a:lnTo>
                    <a:lnTo>
                      <a:pt x="1435" y="464"/>
                    </a:lnTo>
                    <a:lnTo>
                      <a:pt x="1435" y="468"/>
                    </a:lnTo>
                    <a:lnTo>
                      <a:pt x="1436" y="470"/>
                    </a:lnTo>
                    <a:lnTo>
                      <a:pt x="1435" y="473"/>
                    </a:lnTo>
                    <a:lnTo>
                      <a:pt x="1433" y="475"/>
                    </a:lnTo>
                    <a:lnTo>
                      <a:pt x="1430" y="476"/>
                    </a:lnTo>
                    <a:lnTo>
                      <a:pt x="1428" y="479"/>
                    </a:lnTo>
                    <a:lnTo>
                      <a:pt x="1424" y="482"/>
                    </a:lnTo>
                    <a:lnTo>
                      <a:pt x="1422" y="488"/>
                    </a:lnTo>
                    <a:lnTo>
                      <a:pt x="1421" y="492"/>
                    </a:lnTo>
                    <a:lnTo>
                      <a:pt x="1419" y="497"/>
                    </a:lnTo>
                    <a:lnTo>
                      <a:pt x="1418" y="499"/>
                    </a:lnTo>
                    <a:lnTo>
                      <a:pt x="1417" y="500"/>
                    </a:lnTo>
                    <a:lnTo>
                      <a:pt x="1415" y="500"/>
                    </a:lnTo>
                    <a:lnTo>
                      <a:pt x="1413" y="500"/>
                    </a:lnTo>
                    <a:lnTo>
                      <a:pt x="1413" y="499"/>
                    </a:lnTo>
                    <a:lnTo>
                      <a:pt x="1412" y="498"/>
                    </a:lnTo>
                    <a:lnTo>
                      <a:pt x="1411" y="497"/>
                    </a:lnTo>
                    <a:lnTo>
                      <a:pt x="1410" y="497"/>
                    </a:lnTo>
                    <a:lnTo>
                      <a:pt x="1410" y="499"/>
                    </a:lnTo>
                    <a:lnTo>
                      <a:pt x="1411" y="503"/>
                    </a:lnTo>
                    <a:lnTo>
                      <a:pt x="1412" y="505"/>
                    </a:lnTo>
                    <a:lnTo>
                      <a:pt x="1408" y="507"/>
                    </a:lnTo>
                    <a:lnTo>
                      <a:pt x="1404" y="507"/>
                    </a:lnTo>
                    <a:lnTo>
                      <a:pt x="1401" y="504"/>
                    </a:lnTo>
                    <a:lnTo>
                      <a:pt x="1398" y="500"/>
                    </a:lnTo>
                    <a:lnTo>
                      <a:pt x="1393" y="505"/>
                    </a:lnTo>
                    <a:lnTo>
                      <a:pt x="1395" y="511"/>
                    </a:lnTo>
                    <a:lnTo>
                      <a:pt x="1390" y="514"/>
                    </a:lnTo>
                    <a:lnTo>
                      <a:pt x="1385" y="517"/>
                    </a:lnTo>
                    <a:lnTo>
                      <a:pt x="1386" y="524"/>
                    </a:lnTo>
                    <a:lnTo>
                      <a:pt x="1383" y="524"/>
                    </a:lnTo>
                    <a:lnTo>
                      <a:pt x="1382" y="525"/>
                    </a:lnTo>
                    <a:lnTo>
                      <a:pt x="1380" y="527"/>
                    </a:lnTo>
                    <a:lnTo>
                      <a:pt x="1378" y="528"/>
                    </a:lnTo>
                    <a:lnTo>
                      <a:pt x="1378" y="531"/>
                    </a:lnTo>
                    <a:lnTo>
                      <a:pt x="1378" y="533"/>
                    </a:lnTo>
                    <a:lnTo>
                      <a:pt x="1375" y="534"/>
                    </a:lnTo>
                    <a:lnTo>
                      <a:pt x="1371" y="537"/>
                    </a:lnTo>
                    <a:lnTo>
                      <a:pt x="1369" y="540"/>
                    </a:lnTo>
                    <a:lnTo>
                      <a:pt x="1365" y="542"/>
                    </a:lnTo>
                    <a:lnTo>
                      <a:pt x="1362" y="541"/>
                    </a:lnTo>
                    <a:lnTo>
                      <a:pt x="1365" y="545"/>
                    </a:lnTo>
                    <a:lnTo>
                      <a:pt x="1363" y="550"/>
                    </a:lnTo>
                    <a:lnTo>
                      <a:pt x="1361" y="556"/>
                    </a:lnTo>
                    <a:lnTo>
                      <a:pt x="1364" y="561"/>
                    </a:lnTo>
                    <a:lnTo>
                      <a:pt x="1365" y="564"/>
                    </a:lnTo>
                    <a:lnTo>
                      <a:pt x="1365" y="567"/>
                    </a:lnTo>
                    <a:lnTo>
                      <a:pt x="1364" y="569"/>
                    </a:lnTo>
                    <a:lnTo>
                      <a:pt x="1364" y="571"/>
                    </a:lnTo>
                    <a:lnTo>
                      <a:pt x="1362" y="573"/>
                    </a:lnTo>
                    <a:lnTo>
                      <a:pt x="1359" y="573"/>
                    </a:lnTo>
                    <a:lnTo>
                      <a:pt x="1357" y="576"/>
                    </a:lnTo>
                    <a:lnTo>
                      <a:pt x="1356" y="579"/>
                    </a:lnTo>
                    <a:lnTo>
                      <a:pt x="1357" y="582"/>
                    </a:lnTo>
                    <a:lnTo>
                      <a:pt x="1359" y="584"/>
                    </a:lnTo>
                    <a:lnTo>
                      <a:pt x="1361" y="586"/>
                    </a:lnTo>
                    <a:lnTo>
                      <a:pt x="1360" y="589"/>
                    </a:lnTo>
                    <a:lnTo>
                      <a:pt x="1359" y="591"/>
                    </a:lnTo>
                    <a:lnTo>
                      <a:pt x="1356" y="593"/>
                    </a:lnTo>
                    <a:lnTo>
                      <a:pt x="1354" y="595"/>
                    </a:lnTo>
                    <a:lnTo>
                      <a:pt x="1354" y="597"/>
                    </a:lnTo>
                    <a:lnTo>
                      <a:pt x="1356" y="597"/>
                    </a:lnTo>
                    <a:lnTo>
                      <a:pt x="1356" y="598"/>
                    </a:lnTo>
                    <a:lnTo>
                      <a:pt x="1356" y="599"/>
                    </a:lnTo>
                    <a:lnTo>
                      <a:pt x="1356" y="600"/>
                    </a:lnTo>
                    <a:lnTo>
                      <a:pt x="1355" y="601"/>
                    </a:lnTo>
                    <a:lnTo>
                      <a:pt x="1354" y="601"/>
                    </a:lnTo>
                    <a:lnTo>
                      <a:pt x="1354" y="600"/>
                    </a:lnTo>
                    <a:lnTo>
                      <a:pt x="1354" y="599"/>
                    </a:lnTo>
                    <a:lnTo>
                      <a:pt x="1353" y="598"/>
                    </a:lnTo>
                    <a:lnTo>
                      <a:pt x="1354" y="597"/>
                    </a:lnTo>
                    <a:lnTo>
                      <a:pt x="1354" y="596"/>
                    </a:lnTo>
                    <a:lnTo>
                      <a:pt x="1354" y="595"/>
                    </a:lnTo>
                    <a:lnTo>
                      <a:pt x="1352" y="595"/>
                    </a:lnTo>
                    <a:lnTo>
                      <a:pt x="1351" y="596"/>
                    </a:lnTo>
                    <a:lnTo>
                      <a:pt x="1350" y="597"/>
                    </a:lnTo>
                    <a:lnTo>
                      <a:pt x="1350" y="598"/>
                    </a:lnTo>
                    <a:lnTo>
                      <a:pt x="1349" y="602"/>
                    </a:lnTo>
                    <a:lnTo>
                      <a:pt x="1346" y="605"/>
                    </a:lnTo>
                    <a:lnTo>
                      <a:pt x="1344" y="609"/>
                    </a:lnTo>
                    <a:lnTo>
                      <a:pt x="1343" y="613"/>
                    </a:lnTo>
                    <a:lnTo>
                      <a:pt x="1341" y="616"/>
                    </a:lnTo>
                    <a:lnTo>
                      <a:pt x="1341" y="619"/>
                    </a:lnTo>
                    <a:lnTo>
                      <a:pt x="1343" y="623"/>
                    </a:lnTo>
                    <a:lnTo>
                      <a:pt x="1348" y="626"/>
                    </a:lnTo>
                    <a:lnTo>
                      <a:pt x="1345" y="627"/>
                    </a:lnTo>
                    <a:lnTo>
                      <a:pt x="1343" y="630"/>
                    </a:lnTo>
                    <a:lnTo>
                      <a:pt x="1341" y="633"/>
                    </a:lnTo>
                    <a:lnTo>
                      <a:pt x="1338" y="635"/>
                    </a:lnTo>
                    <a:lnTo>
                      <a:pt x="1341" y="637"/>
                    </a:lnTo>
                    <a:lnTo>
                      <a:pt x="1342" y="639"/>
                    </a:lnTo>
                    <a:lnTo>
                      <a:pt x="1342" y="642"/>
                    </a:lnTo>
                    <a:lnTo>
                      <a:pt x="1341" y="644"/>
                    </a:lnTo>
                    <a:lnTo>
                      <a:pt x="1340" y="648"/>
                    </a:lnTo>
                    <a:lnTo>
                      <a:pt x="1337" y="651"/>
                    </a:lnTo>
                    <a:lnTo>
                      <a:pt x="1335" y="653"/>
                    </a:lnTo>
                    <a:lnTo>
                      <a:pt x="1333" y="655"/>
                    </a:lnTo>
                    <a:lnTo>
                      <a:pt x="1330" y="658"/>
                    </a:lnTo>
                    <a:lnTo>
                      <a:pt x="1328" y="661"/>
                    </a:lnTo>
                    <a:lnTo>
                      <a:pt x="1327" y="663"/>
                    </a:lnTo>
                    <a:lnTo>
                      <a:pt x="1327" y="668"/>
                    </a:lnTo>
                    <a:lnTo>
                      <a:pt x="1323" y="671"/>
                    </a:lnTo>
                    <a:lnTo>
                      <a:pt x="1320" y="675"/>
                    </a:lnTo>
                    <a:lnTo>
                      <a:pt x="1318" y="678"/>
                    </a:lnTo>
                    <a:lnTo>
                      <a:pt x="1314" y="680"/>
                    </a:lnTo>
                    <a:lnTo>
                      <a:pt x="1313" y="686"/>
                    </a:lnTo>
                    <a:lnTo>
                      <a:pt x="1311" y="693"/>
                    </a:lnTo>
                    <a:lnTo>
                      <a:pt x="1309" y="698"/>
                    </a:lnTo>
                    <a:lnTo>
                      <a:pt x="1302" y="700"/>
                    </a:lnTo>
                    <a:lnTo>
                      <a:pt x="1298" y="704"/>
                    </a:lnTo>
                    <a:lnTo>
                      <a:pt x="1298" y="710"/>
                    </a:lnTo>
                    <a:lnTo>
                      <a:pt x="1298" y="716"/>
                    </a:lnTo>
                    <a:lnTo>
                      <a:pt x="1293" y="721"/>
                    </a:lnTo>
                    <a:lnTo>
                      <a:pt x="1291" y="725"/>
                    </a:lnTo>
                    <a:lnTo>
                      <a:pt x="1289" y="729"/>
                    </a:lnTo>
                    <a:lnTo>
                      <a:pt x="1286" y="732"/>
                    </a:lnTo>
                    <a:lnTo>
                      <a:pt x="1283" y="736"/>
                    </a:lnTo>
                    <a:lnTo>
                      <a:pt x="1280" y="740"/>
                    </a:lnTo>
                    <a:lnTo>
                      <a:pt x="1279" y="745"/>
                    </a:lnTo>
                    <a:lnTo>
                      <a:pt x="1278" y="749"/>
                    </a:lnTo>
                    <a:lnTo>
                      <a:pt x="1278" y="755"/>
                    </a:lnTo>
                    <a:lnTo>
                      <a:pt x="1274" y="760"/>
                    </a:lnTo>
                    <a:lnTo>
                      <a:pt x="1272" y="765"/>
                    </a:lnTo>
                    <a:lnTo>
                      <a:pt x="1272" y="770"/>
                    </a:lnTo>
                    <a:lnTo>
                      <a:pt x="1268" y="775"/>
                    </a:lnTo>
                    <a:lnTo>
                      <a:pt x="1268" y="780"/>
                    </a:lnTo>
                    <a:lnTo>
                      <a:pt x="1266" y="785"/>
                    </a:lnTo>
                    <a:lnTo>
                      <a:pt x="1263" y="790"/>
                    </a:lnTo>
                    <a:lnTo>
                      <a:pt x="1259" y="792"/>
                    </a:lnTo>
                    <a:lnTo>
                      <a:pt x="1254" y="794"/>
                    </a:lnTo>
                    <a:lnTo>
                      <a:pt x="1252" y="798"/>
                    </a:lnTo>
                    <a:lnTo>
                      <a:pt x="1249" y="802"/>
                    </a:lnTo>
                    <a:lnTo>
                      <a:pt x="1244" y="798"/>
                    </a:lnTo>
                    <a:lnTo>
                      <a:pt x="1242" y="799"/>
                    </a:lnTo>
                    <a:lnTo>
                      <a:pt x="1242" y="802"/>
                    </a:lnTo>
                    <a:lnTo>
                      <a:pt x="1243" y="804"/>
                    </a:lnTo>
                    <a:lnTo>
                      <a:pt x="1243" y="806"/>
                    </a:lnTo>
                    <a:lnTo>
                      <a:pt x="1241" y="808"/>
                    </a:lnTo>
                    <a:lnTo>
                      <a:pt x="1238" y="811"/>
                    </a:lnTo>
                    <a:lnTo>
                      <a:pt x="1236" y="813"/>
                    </a:lnTo>
                    <a:lnTo>
                      <a:pt x="1233" y="816"/>
                    </a:lnTo>
                    <a:lnTo>
                      <a:pt x="1231" y="819"/>
                    </a:lnTo>
                    <a:lnTo>
                      <a:pt x="1230" y="822"/>
                    </a:lnTo>
                    <a:lnTo>
                      <a:pt x="1231" y="825"/>
                    </a:lnTo>
                    <a:lnTo>
                      <a:pt x="1234" y="829"/>
                    </a:lnTo>
                    <a:lnTo>
                      <a:pt x="1229" y="832"/>
                    </a:lnTo>
                    <a:lnTo>
                      <a:pt x="1225" y="833"/>
                    </a:lnTo>
                    <a:lnTo>
                      <a:pt x="1220" y="834"/>
                    </a:lnTo>
                    <a:lnTo>
                      <a:pt x="1217" y="838"/>
                    </a:lnTo>
                    <a:lnTo>
                      <a:pt x="1216" y="843"/>
                    </a:lnTo>
                    <a:lnTo>
                      <a:pt x="1214" y="850"/>
                    </a:lnTo>
                    <a:lnTo>
                      <a:pt x="1212" y="856"/>
                    </a:lnTo>
                    <a:lnTo>
                      <a:pt x="1210" y="861"/>
                    </a:lnTo>
                    <a:lnTo>
                      <a:pt x="1209" y="867"/>
                    </a:lnTo>
                    <a:lnTo>
                      <a:pt x="1207" y="873"/>
                    </a:lnTo>
                    <a:lnTo>
                      <a:pt x="1205" y="878"/>
                    </a:lnTo>
                    <a:lnTo>
                      <a:pt x="1201" y="884"/>
                    </a:lnTo>
                    <a:lnTo>
                      <a:pt x="1198" y="884"/>
                    </a:lnTo>
                    <a:lnTo>
                      <a:pt x="1195" y="884"/>
                    </a:lnTo>
                    <a:lnTo>
                      <a:pt x="1192" y="886"/>
                    </a:lnTo>
                    <a:lnTo>
                      <a:pt x="1190" y="889"/>
                    </a:lnTo>
                    <a:lnTo>
                      <a:pt x="1188" y="893"/>
                    </a:lnTo>
                    <a:lnTo>
                      <a:pt x="1184" y="895"/>
                    </a:lnTo>
                    <a:lnTo>
                      <a:pt x="1180" y="897"/>
                    </a:lnTo>
                    <a:lnTo>
                      <a:pt x="1175" y="898"/>
                    </a:lnTo>
                    <a:lnTo>
                      <a:pt x="1171" y="897"/>
                    </a:lnTo>
                    <a:lnTo>
                      <a:pt x="1166" y="896"/>
                    </a:lnTo>
                    <a:lnTo>
                      <a:pt x="1162" y="895"/>
                    </a:lnTo>
                    <a:lnTo>
                      <a:pt x="1158" y="892"/>
                    </a:lnTo>
                    <a:lnTo>
                      <a:pt x="1153" y="891"/>
                    </a:lnTo>
                    <a:lnTo>
                      <a:pt x="1149" y="890"/>
                    </a:lnTo>
                    <a:lnTo>
                      <a:pt x="1145" y="888"/>
                    </a:lnTo>
                    <a:lnTo>
                      <a:pt x="1143" y="884"/>
                    </a:lnTo>
                    <a:lnTo>
                      <a:pt x="1139" y="890"/>
                    </a:lnTo>
                    <a:lnTo>
                      <a:pt x="1136" y="897"/>
                    </a:lnTo>
                    <a:lnTo>
                      <a:pt x="1132" y="901"/>
                    </a:lnTo>
                    <a:lnTo>
                      <a:pt x="1124" y="899"/>
                    </a:lnTo>
                    <a:lnTo>
                      <a:pt x="1119" y="901"/>
                    </a:lnTo>
                    <a:lnTo>
                      <a:pt x="1117" y="903"/>
                    </a:lnTo>
                    <a:lnTo>
                      <a:pt x="1113" y="905"/>
                    </a:lnTo>
                    <a:lnTo>
                      <a:pt x="1111" y="901"/>
                    </a:lnTo>
                    <a:lnTo>
                      <a:pt x="1108" y="899"/>
                    </a:lnTo>
                    <a:lnTo>
                      <a:pt x="1105" y="897"/>
                    </a:lnTo>
                    <a:lnTo>
                      <a:pt x="1102" y="896"/>
                    </a:lnTo>
                    <a:lnTo>
                      <a:pt x="1098" y="895"/>
                    </a:lnTo>
                    <a:lnTo>
                      <a:pt x="1096" y="894"/>
                    </a:lnTo>
                    <a:lnTo>
                      <a:pt x="1092" y="893"/>
                    </a:lnTo>
                    <a:lnTo>
                      <a:pt x="1089" y="893"/>
                    </a:lnTo>
                    <a:lnTo>
                      <a:pt x="1085" y="895"/>
                    </a:lnTo>
                    <a:lnTo>
                      <a:pt x="1083" y="893"/>
                    </a:lnTo>
                    <a:lnTo>
                      <a:pt x="1081" y="893"/>
                    </a:lnTo>
                    <a:lnTo>
                      <a:pt x="1078" y="893"/>
                    </a:lnTo>
                    <a:lnTo>
                      <a:pt x="1076" y="888"/>
                    </a:lnTo>
                    <a:lnTo>
                      <a:pt x="1076" y="886"/>
                    </a:lnTo>
                    <a:lnTo>
                      <a:pt x="1076" y="884"/>
                    </a:lnTo>
                    <a:lnTo>
                      <a:pt x="1075" y="881"/>
                    </a:lnTo>
                    <a:lnTo>
                      <a:pt x="1074" y="879"/>
                    </a:lnTo>
                    <a:lnTo>
                      <a:pt x="1071" y="882"/>
                    </a:lnTo>
                    <a:lnTo>
                      <a:pt x="1069" y="887"/>
                    </a:lnTo>
                    <a:lnTo>
                      <a:pt x="1066" y="890"/>
                    </a:lnTo>
                    <a:lnTo>
                      <a:pt x="1062" y="886"/>
                    </a:lnTo>
                    <a:lnTo>
                      <a:pt x="1061" y="886"/>
                    </a:lnTo>
                    <a:lnTo>
                      <a:pt x="1060" y="886"/>
                    </a:lnTo>
                    <a:lnTo>
                      <a:pt x="1059" y="885"/>
                    </a:lnTo>
                    <a:lnTo>
                      <a:pt x="1057" y="887"/>
                    </a:lnTo>
                    <a:lnTo>
                      <a:pt x="1057" y="890"/>
                    </a:lnTo>
                    <a:lnTo>
                      <a:pt x="1056" y="893"/>
                    </a:lnTo>
                    <a:lnTo>
                      <a:pt x="1053" y="893"/>
                    </a:lnTo>
                    <a:lnTo>
                      <a:pt x="1050" y="888"/>
                    </a:lnTo>
                    <a:lnTo>
                      <a:pt x="1050" y="884"/>
                    </a:lnTo>
                    <a:lnTo>
                      <a:pt x="1049" y="881"/>
                    </a:lnTo>
                    <a:lnTo>
                      <a:pt x="1046" y="879"/>
                    </a:lnTo>
                    <a:lnTo>
                      <a:pt x="1044" y="880"/>
                    </a:lnTo>
                    <a:lnTo>
                      <a:pt x="1043" y="880"/>
                    </a:lnTo>
                    <a:lnTo>
                      <a:pt x="1042" y="881"/>
                    </a:lnTo>
                    <a:lnTo>
                      <a:pt x="1039" y="881"/>
                    </a:lnTo>
                    <a:lnTo>
                      <a:pt x="1036" y="878"/>
                    </a:lnTo>
                    <a:lnTo>
                      <a:pt x="1035" y="875"/>
                    </a:lnTo>
                    <a:lnTo>
                      <a:pt x="1034" y="872"/>
                    </a:lnTo>
                    <a:lnTo>
                      <a:pt x="1034" y="869"/>
                    </a:lnTo>
                    <a:lnTo>
                      <a:pt x="1034" y="865"/>
                    </a:lnTo>
                    <a:lnTo>
                      <a:pt x="1034" y="862"/>
                    </a:lnTo>
                    <a:lnTo>
                      <a:pt x="1033" y="859"/>
                    </a:lnTo>
                    <a:lnTo>
                      <a:pt x="1029" y="856"/>
                    </a:lnTo>
                    <a:lnTo>
                      <a:pt x="1029" y="851"/>
                    </a:lnTo>
                    <a:lnTo>
                      <a:pt x="1028" y="846"/>
                    </a:lnTo>
                    <a:lnTo>
                      <a:pt x="1027" y="841"/>
                    </a:lnTo>
                    <a:lnTo>
                      <a:pt x="1025" y="836"/>
                    </a:lnTo>
                    <a:lnTo>
                      <a:pt x="1022" y="833"/>
                    </a:lnTo>
                    <a:lnTo>
                      <a:pt x="1019" y="832"/>
                    </a:lnTo>
                    <a:lnTo>
                      <a:pt x="1016" y="830"/>
                    </a:lnTo>
                    <a:lnTo>
                      <a:pt x="1013" y="829"/>
                    </a:lnTo>
                    <a:lnTo>
                      <a:pt x="1015" y="825"/>
                    </a:lnTo>
                    <a:lnTo>
                      <a:pt x="1018" y="822"/>
                    </a:lnTo>
                    <a:lnTo>
                      <a:pt x="1022" y="819"/>
                    </a:lnTo>
                    <a:lnTo>
                      <a:pt x="1020" y="813"/>
                    </a:lnTo>
                    <a:lnTo>
                      <a:pt x="1019" y="811"/>
                    </a:lnTo>
                    <a:lnTo>
                      <a:pt x="1018" y="807"/>
                    </a:lnTo>
                    <a:lnTo>
                      <a:pt x="1017" y="805"/>
                    </a:lnTo>
                    <a:lnTo>
                      <a:pt x="1017" y="802"/>
                    </a:lnTo>
                    <a:lnTo>
                      <a:pt x="1021" y="797"/>
                    </a:lnTo>
                    <a:lnTo>
                      <a:pt x="1025" y="794"/>
                    </a:lnTo>
                    <a:lnTo>
                      <a:pt x="1025" y="790"/>
                    </a:lnTo>
                    <a:lnTo>
                      <a:pt x="1025" y="784"/>
                    </a:lnTo>
                    <a:lnTo>
                      <a:pt x="1021" y="783"/>
                    </a:lnTo>
                    <a:lnTo>
                      <a:pt x="1018" y="783"/>
                    </a:lnTo>
                    <a:lnTo>
                      <a:pt x="1015" y="781"/>
                    </a:lnTo>
                    <a:lnTo>
                      <a:pt x="1016" y="779"/>
                    </a:lnTo>
                    <a:lnTo>
                      <a:pt x="1020" y="777"/>
                    </a:lnTo>
                    <a:lnTo>
                      <a:pt x="1023" y="774"/>
                    </a:lnTo>
                    <a:lnTo>
                      <a:pt x="1023" y="772"/>
                    </a:lnTo>
                    <a:lnTo>
                      <a:pt x="1017" y="773"/>
                    </a:lnTo>
                    <a:lnTo>
                      <a:pt x="1016" y="773"/>
                    </a:lnTo>
                    <a:lnTo>
                      <a:pt x="1016" y="772"/>
                    </a:lnTo>
                    <a:lnTo>
                      <a:pt x="1016" y="770"/>
                    </a:lnTo>
                    <a:lnTo>
                      <a:pt x="1016" y="769"/>
                    </a:lnTo>
                    <a:lnTo>
                      <a:pt x="1019" y="766"/>
                    </a:lnTo>
                    <a:lnTo>
                      <a:pt x="1020" y="762"/>
                    </a:lnTo>
                    <a:lnTo>
                      <a:pt x="1021" y="759"/>
                    </a:lnTo>
                    <a:lnTo>
                      <a:pt x="1020" y="754"/>
                    </a:lnTo>
                    <a:lnTo>
                      <a:pt x="1020" y="750"/>
                    </a:lnTo>
                    <a:lnTo>
                      <a:pt x="1020" y="745"/>
                    </a:lnTo>
                    <a:lnTo>
                      <a:pt x="1021" y="742"/>
                    </a:lnTo>
                    <a:lnTo>
                      <a:pt x="1025" y="739"/>
                    </a:lnTo>
                    <a:lnTo>
                      <a:pt x="1025" y="736"/>
                    </a:lnTo>
                    <a:lnTo>
                      <a:pt x="1024" y="734"/>
                    </a:lnTo>
                    <a:lnTo>
                      <a:pt x="1022" y="731"/>
                    </a:lnTo>
                    <a:lnTo>
                      <a:pt x="1022" y="729"/>
                    </a:lnTo>
                    <a:lnTo>
                      <a:pt x="1024" y="727"/>
                    </a:lnTo>
                    <a:lnTo>
                      <a:pt x="1026" y="725"/>
                    </a:lnTo>
                    <a:lnTo>
                      <a:pt x="1027" y="723"/>
                    </a:lnTo>
                    <a:lnTo>
                      <a:pt x="1025" y="721"/>
                    </a:lnTo>
                    <a:lnTo>
                      <a:pt x="1020" y="721"/>
                    </a:lnTo>
                    <a:lnTo>
                      <a:pt x="1018" y="723"/>
                    </a:lnTo>
                    <a:lnTo>
                      <a:pt x="1016" y="726"/>
                    </a:lnTo>
                    <a:lnTo>
                      <a:pt x="1013" y="730"/>
                    </a:lnTo>
                    <a:lnTo>
                      <a:pt x="1011" y="733"/>
                    </a:lnTo>
                    <a:lnTo>
                      <a:pt x="1008" y="735"/>
                    </a:lnTo>
                    <a:lnTo>
                      <a:pt x="1005" y="736"/>
                    </a:lnTo>
                    <a:lnTo>
                      <a:pt x="1001" y="736"/>
                    </a:lnTo>
                    <a:lnTo>
                      <a:pt x="1000" y="740"/>
                    </a:lnTo>
                    <a:lnTo>
                      <a:pt x="1001" y="744"/>
                    </a:lnTo>
                    <a:lnTo>
                      <a:pt x="1001" y="748"/>
                    </a:lnTo>
                    <a:lnTo>
                      <a:pt x="998" y="751"/>
                    </a:lnTo>
                    <a:lnTo>
                      <a:pt x="997" y="757"/>
                    </a:lnTo>
                    <a:lnTo>
                      <a:pt x="994" y="761"/>
                    </a:lnTo>
                    <a:lnTo>
                      <a:pt x="992" y="766"/>
                    </a:lnTo>
                    <a:lnTo>
                      <a:pt x="990" y="771"/>
                    </a:lnTo>
                    <a:lnTo>
                      <a:pt x="983" y="775"/>
                    </a:lnTo>
                    <a:lnTo>
                      <a:pt x="981" y="780"/>
                    </a:lnTo>
                    <a:lnTo>
                      <a:pt x="979" y="785"/>
                    </a:lnTo>
                    <a:lnTo>
                      <a:pt x="972" y="788"/>
                    </a:lnTo>
                    <a:lnTo>
                      <a:pt x="969" y="793"/>
                    </a:lnTo>
                    <a:lnTo>
                      <a:pt x="969" y="798"/>
                    </a:lnTo>
                    <a:lnTo>
                      <a:pt x="968" y="804"/>
                    </a:lnTo>
                    <a:lnTo>
                      <a:pt x="964" y="808"/>
                    </a:lnTo>
                    <a:lnTo>
                      <a:pt x="964" y="813"/>
                    </a:lnTo>
                    <a:lnTo>
                      <a:pt x="962" y="816"/>
                    </a:lnTo>
                    <a:lnTo>
                      <a:pt x="958" y="818"/>
                    </a:lnTo>
                    <a:lnTo>
                      <a:pt x="953" y="818"/>
                    </a:lnTo>
                    <a:lnTo>
                      <a:pt x="949" y="815"/>
                    </a:lnTo>
                    <a:lnTo>
                      <a:pt x="945" y="813"/>
                    </a:lnTo>
                    <a:lnTo>
                      <a:pt x="939" y="811"/>
                    </a:lnTo>
                    <a:lnTo>
                      <a:pt x="934" y="811"/>
                    </a:lnTo>
                    <a:lnTo>
                      <a:pt x="932" y="809"/>
                    </a:lnTo>
                    <a:lnTo>
                      <a:pt x="930" y="807"/>
                    </a:lnTo>
                    <a:lnTo>
                      <a:pt x="928" y="807"/>
                    </a:lnTo>
                    <a:lnTo>
                      <a:pt x="926" y="807"/>
                    </a:lnTo>
                    <a:lnTo>
                      <a:pt x="926" y="812"/>
                    </a:lnTo>
                    <a:lnTo>
                      <a:pt x="930" y="814"/>
                    </a:lnTo>
                    <a:lnTo>
                      <a:pt x="935" y="816"/>
                    </a:lnTo>
                    <a:lnTo>
                      <a:pt x="938" y="820"/>
                    </a:lnTo>
                    <a:lnTo>
                      <a:pt x="938" y="826"/>
                    </a:lnTo>
                    <a:lnTo>
                      <a:pt x="939" y="827"/>
                    </a:lnTo>
                    <a:lnTo>
                      <a:pt x="941" y="826"/>
                    </a:lnTo>
                    <a:lnTo>
                      <a:pt x="943" y="824"/>
                    </a:lnTo>
                    <a:lnTo>
                      <a:pt x="944" y="822"/>
                    </a:lnTo>
                    <a:lnTo>
                      <a:pt x="946" y="820"/>
                    </a:lnTo>
                    <a:lnTo>
                      <a:pt x="949" y="820"/>
                    </a:lnTo>
                    <a:lnTo>
                      <a:pt x="953" y="822"/>
                    </a:lnTo>
                    <a:lnTo>
                      <a:pt x="953" y="826"/>
                    </a:lnTo>
                    <a:lnTo>
                      <a:pt x="952" y="829"/>
                    </a:lnTo>
                    <a:lnTo>
                      <a:pt x="948" y="831"/>
                    </a:lnTo>
                    <a:lnTo>
                      <a:pt x="945" y="832"/>
                    </a:lnTo>
                    <a:lnTo>
                      <a:pt x="943" y="833"/>
                    </a:lnTo>
                    <a:lnTo>
                      <a:pt x="941" y="832"/>
                    </a:lnTo>
                    <a:lnTo>
                      <a:pt x="940" y="831"/>
                    </a:lnTo>
                    <a:lnTo>
                      <a:pt x="939" y="829"/>
                    </a:lnTo>
                    <a:lnTo>
                      <a:pt x="936" y="831"/>
                    </a:lnTo>
                    <a:lnTo>
                      <a:pt x="934" y="833"/>
                    </a:lnTo>
                    <a:lnTo>
                      <a:pt x="931" y="835"/>
                    </a:lnTo>
                    <a:lnTo>
                      <a:pt x="927" y="836"/>
                    </a:lnTo>
                    <a:lnTo>
                      <a:pt x="927" y="840"/>
                    </a:lnTo>
                    <a:lnTo>
                      <a:pt x="924" y="843"/>
                    </a:lnTo>
                    <a:lnTo>
                      <a:pt x="920" y="846"/>
                    </a:lnTo>
                    <a:lnTo>
                      <a:pt x="919" y="850"/>
                    </a:lnTo>
                    <a:lnTo>
                      <a:pt x="916" y="852"/>
                    </a:lnTo>
                    <a:lnTo>
                      <a:pt x="911" y="855"/>
                    </a:lnTo>
                    <a:lnTo>
                      <a:pt x="909" y="858"/>
                    </a:lnTo>
                    <a:lnTo>
                      <a:pt x="910" y="863"/>
                    </a:lnTo>
                    <a:lnTo>
                      <a:pt x="915" y="865"/>
                    </a:lnTo>
                    <a:lnTo>
                      <a:pt x="916" y="867"/>
                    </a:lnTo>
                    <a:lnTo>
                      <a:pt x="918" y="871"/>
                    </a:lnTo>
                    <a:lnTo>
                      <a:pt x="921" y="874"/>
                    </a:lnTo>
                    <a:lnTo>
                      <a:pt x="919" y="879"/>
                    </a:lnTo>
                    <a:lnTo>
                      <a:pt x="915" y="880"/>
                    </a:lnTo>
                    <a:lnTo>
                      <a:pt x="910" y="882"/>
                    </a:lnTo>
                    <a:lnTo>
                      <a:pt x="911" y="887"/>
                    </a:lnTo>
                    <a:lnTo>
                      <a:pt x="910" y="893"/>
                    </a:lnTo>
                    <a:lnTo>
                      <a:pt x="908" y="896"/>
                    </a:lnTo>
                    <a:lnTo>
                      <a:pt x="904" y="901"/>
                    </a:lnTo>
                    <a:lnTo>
                      <a:pt x="904" y="905"/>
                    </a:lnTo>
                    <a:lnTo>
                      <a:pt x="901" y="906"/>
                    </a:lnTo>
                    <a:lnTo>
                      <a:pt x="897" y="910"/>
                    </a:lnTo>
                    <a:lnTo>
                      <a:pt x="893" y="912"/>
                    </a:lnTo>
                    <a:lnTo>
                      <a:pt x="890" y="913"/>
                    </a:lnTo>
                    <a:lnTo>
                      <a:pt x="891" y="914"/>
                    </a:lnTo>
                    <a:lnTo>
                      <a:pt x="892" y="914"/>
                    </a:lnTo>
                    <a:lnTo>
                      <a:pt x="893" y="914"/>
                    </a:lnTo>
                    <a:lnTo>
                      <a:pt x="894" y="915"/>
                    </a:lnTo>
                    <a:lnTo>
                      <a:pt x="894" y="917"/>
                    </a:lnTo>
                    <a:lnTo>
                      <a:pt x="894" y="920"/>
                    </a:lnTo>
                    <a:lnTo>
                      <a:pt x="894" y="921"/>
                    </a:lnTo>
                    <a:lnTo>
                      <a:pt x="891" y="924"/>
                    </a:lnTo>
                    <a:lnTo>
                      <a:pt x="890" y="929"/>
                    </a:lnTo>
                    <a:lnTo>
                      <a:pt x="889" y="931"/>
                    </a:lnTo>
                    <a:lnTo>
                      <a:pt x="884" y="932"/>
                    </a:lnTo>
                    <a:lnTo>
                      <a:pt x="884" y="940"/>
                    </a:lnTo>
                    <a:lnTo>
                      <a:pt x="879" y="946"/>
                    </a:lnTo>
                    <a:lnTo>
                      <a:pt x="872" y="948"/>
                    </a:lnTo>
                    <a:lnTo>
                      <a:pt x="866" y="952"/>
                    </a:lnTo>
                    <a:lnTo>
                      <a:pt x="862" y="952"/>
                    </a:lnTo>
                    <a:lnTo>
                      <a:pt x="861" y="956"/>
                    </a:lnTo>
                    <a:lnTo>
                      <a:pt x="861" y="960"/>
                    </a:lnTo>
                    <a:lnTo>
                      <a:pt x="859" y="964"/>
                    </a:lnTo>
                    <a:lnTo>
                      <a:pt x="859" y="970"/>
                    </a:lnTo>
                    <a:lnTo>
                      <a:pt x="856" y="974"/>
                    </a:lnTo>
                    <a:lnTo>
                      <a:pt x="852" y="978"/>
                    </a:lnTo>
                    <a:lnTo>
                      <a:pt x="848" y="982"/>
                    </a:lnTo>
                    <a:lnTo>
                      <a:pt x="850" y="983"/>
                    </a:lnTo>
                    <a:lnTo>
                      <a:pt x="852" y="983"/>
                    </a:lnTo>
                    <a:lnTo>
                      <a:pt x="852" y="985"/>
                    </a:lnTo>
                    <a:lnTo>
                      <a:pt x="852" y="987"/>
                    </a:lnTo>
                    <a:lnTo>
                      <a:pt x="849" y="987"/>
                    </a:lnTo>
                    <a:lnTo>
                      <a:pt x="846" y="989"/>
                    </a:lnTo>
                    <a:lnTo>
                      <a:pt x="845" y="993"/>
                    </a:lnTo>
                    <a:lnTo>
                      <a:pt x="843" y="995"/>
                    </a:lnTo>
                    <a:lnTo>
                      <a:pt x="842" y="1000"/>
                    </a:lnTo>
                    <a:lnTo>
                      <a:pt x="840" y="1003"/>
                    </a:lnTo>
                    <a:lnTo>
                      <a:pt x="839" y="1006"/>
                    </a:lnTo>
                    <a:lnTo>
                      <a:pt x="841" y="1011"/>
                    </a:lnTo>
                    <a:lnTo>
                      <a:pt x="840" y="1016"/>
                    </a:lnTo>
                    <a:lnTo>
                      <a:pt x="839" y="1021"/>
                    </a:lnTo>
                    <a:lnTo>
                      <a:pt x="837" y="1025"/>
                    </a:lnTo>
                    <a:lnTo>
                      <a:pt x="835" y="1031"/>
                    </a:lnTo>
                    <a:lnTo>
                      <a:pt x="833" y="1036"/>
                    </a:lnTo>
                    <a:lnTo>
                      <a:pt x="830" y="1041"/>
                    </a:lnTo>
                    <a:lnTo>
                      <a:pt x="826" y="1046"/>
                    </a:lnTo>
                    <a:lnTo>
                      <a:pt x="822" y="1049"/>
                    </a:lnTo>
                    <a:lnTo>
                      <a:pt x="824" y="1053"/>
                    </a:lnTo>
                    <a:lnTo>
                      <a:pt x="821" y="1053"/>
                    </a:lnTo>
                    <a:lnTo>
                      <a:pt x="816" y="1052"/>
                    </a:lnTo>
                    <a:lnTo>
                      <a:pt x="812" y="1052"/>
                    </a:lnTo>
                    <a:lnTo>
                      <a:pt x="811" y="1052"/>
                    </a:lnTo>
                    <a:lnTo>
                      <a:pt x="810" y="1052"/>
                    </a:lnTo>
                    <a:lnTo>
                      <a:pt x="810" y="1056"/>
                    </a:lnTo>
                    <a:lnTo>
                      <a:pt x="811" y="1060"/>
                    </a:lnTo>
                    <a:lnTo>
                      <a:pt x="811" y="1064"/>
                    </a:lnTo>
                    <a:lnTo>
                      <a:pt x="811" y="1068"/>
                    </a:lnTo>
                    <a:lnTo>
                      <a:pt x="810" y="1073"/>
                    </a:lnTo>
                    <a:lnTo>
                      <a:pt x="809" y="1076"/>
                    </a:lnTo>
                    <a:lnTo>
                      <a:pt x="807" y="1079"/>
                    </a:lnTo>
                    <a:lnTo>
                      <a:pt x="805" y="1083"/>
                    </a:lnTo>
                    <a:lnTo>
                      <a:pt x="805" y="1086"/>
                    </a:lnTo>
                    <a:lnTo>
                      <a:pt x="805" y="1092"/>
                    </a:lnTo>
                    <a:lnTo>
                      <a:pt x="804" y="1095"/>
                    </a:lnTo>
                    <a:lnTo>
                      <a:pt x="800" y="1096"/>
                    </a:lnTo>
                    <a:lnTo>
                      <a:pt x="798" y="1100"/>
                    </a:lnTo>
                    <a:lnTo>
                      <a:pt x="798" y="1105"/>
                    </a:lnTo>
                    <a:lnTo>
                      <a:pt x="797" y="1110"/>
                    </a:lnTo>
                    <a:lnTo>
                      <a:pt x="792" y="1111"/>
                    </a:lnTo>
                    <a:lnTo>
                      <a:pt x="792" y="1115"/>
                    </a:lnTo>
                    <a:lnTo>
                      <a:pt x="791" y="1120"/>
                    </a:lnTo>
                    <a:lnTo>
                      <a:pt x="790" y="1124"/>
                    </a:lnTo>
                    <a:lnTo>
                      <a:pt x="788" y="1128"/>
                    </a:lnTo>
                    <a:lnTo>
                      <a:pt x="786" y="1132"/>
                    </a:lnTo>
                    <a:lnTo>
                      <a:pt x="784" y="1137"/>
                    </a:lnTo>
                    <a:lnTo>
                      <a:pt x="783" y="1141"/>
                    </a:lnTo>
                    <a:lnTo>
                      <a:pt x="782" y="1145"/>
                    </a:lnTo>
                    <a:lnTo>
                      <a:pt x="780" y="1146"/>
                    </a:lnTo>
                    <a:lnTo>
                      <a:pt x="777" y="1147"/>
                    </a:lnTo>
                    <a:lnTo>
                      <a:pt x="776" y="1149"/>
                    </a:lnTo>
                    <a:lnTo>
                      <a:pt x="775" y="1151"/>
                    </a:lnTo>
                    <a:lnTo>
                      <a:pt x="771" y="1156"/>
                    </a:lnTo>
                    <a:lnTo>
                      <a:pt x="766" y="1161"/>
                    </a:lnTo>
                    <a:lnTo>
                      <a:pt x="764" y="1167"/>
                    </a:lnTo>
                    <a:lnTo>
                      <a:pt x="764" y="1172"/>
                    </a:lnTo>
                    <a:lnTo>
                      <a:pt x="762" y="1177"/>
                    </a:lnTo>
                    <a:lnTo>
                      <a:pt x="764" y="1182"/>
                    </a:lnTo>
                    <a:lnTo>
                      <a:pt x="763" y="1186"/>
                    </a:lnTo>
                    <a:lnTo>
                      <a:pt x="755" y="1186"/>
                    </a:lnTo>
                    <a:lnTo>
                      <a:pt x="756" y="1184"/>
                    </a:lnTo>
                    <a:lnTo>
                      <a:pt x="758" y="1181"/>
                    </a:lnTo>
                    <a:lnTo>
                      <a:pt x="759" y="1178"/>
                    </a:lnTo>
                    <a:lnTo>
                      <a:pt x="757" y="1175"/>
                    </a:lnTo>
                    <a:lnTo>
                      <a:pt x="755" y="1175"/>
                    </a:lnTo>
                    <a:lnTo>
                      <a:pt x="754" y="1176"/>
                    </a:lnTo>
                    <a:lnTo>
                      <a:pt x="753" y="1177"/>
                    </a:lnTo>
                    <a:lnTo>
                      <a:pt x="752" y="1179"/>
                    </a:lnTo>
                    <a:lnTo>
                      <a:pt x="753" y="1184"/>
                    </a:lnTo>
                    <a:lnTo>
                      <a:pt x="753" y="1188"/>
                    </a:lnTo>
                    <a:lnTo>
                      <a:pt x="753" y="1193"/>
                    </a:lnTo>
                    <a:lnTo>
                      <a:pt x="757" y="1197"/>
                    </a:lnTo>
                    <a:lnTo>
                      <a:pt x="755" y="1201"/>
                    </a:lnTo>
                    <a:lnTo>
                      <a:pt x="754" y="1204"/>
                    </a:lnTo>
                    <a:lnTo>
                      <a:pt x="753" y="1208"/>
                    </a:lnTo>
                    <a:lnTo>
                      <a:pt x="751" y="1212"/>
                    </a:lnTo>
                    <a:lnTo>
                      <a:pt x="750" y="1215"/>
                    </a:lnTo>
                    <a:lnTo>
                      <a:pt x="749" y="1220"/>
                    </a:lnTo>
                    <a:lnTo>
                      <a:pt x="749" y="1223"/>
                    </a:lnTo>
                    <a:lnTo>
                      <a:pt x="749" y="1227"/>
                    </a:lnTo>
                    <a:lnTo>
                      <a:pt x="744" y="1229"/>
                    </a:lnTo>
                    <a:lnTo>
                      <a:pt x="739" y="1234"/>
                    </a:lnTo>
                    <a:lnTo>
                      <a:pt x="735" y="1238"/>
                    </a:lnTo>
                    <a:lnTo>
                      <a:pt x="728" y="1240"/>
                    </a:lnTo>
                    <a:lnTo>
                      <a:pt x="725" y="1244"/>
                    </a:lnTo>
                    <a:lnTo>
                      <a:pt x="725" y="1248"/>
                    </a:lnTo>
                    <a:lnTo>
                      <a:pt x="723" y="1254"/>
                    </a:lnTo>
                    <a:lnTo>
                      <a:pt x="720" y="1257"/>
                    </a:lnTo>
                    <a:lnTo>
                      <a:pt x="722" y="1264"/>
                    </a:lnTo>
                    <a:lnTo>
                      <a:pt x="721" y="1268"/>
                    </a:lnTo>
                    <a:lnTo>
                      <a:pt x="719" y="1272"/>
                    </a:lnTo>
                    <a:lnTo>
                      <a:pt x="714" y="1274"/>
                    </a:lnTo>
                    <a:lnTo>
                      <a:pt x="710" y="1277"/>
                    </a:lnTo>
                    <a:lnTo>
                      <a:pt x="708" y="1281"/>
                    </a:lnTo>
                    <a:lnTo>
                      <a:pt x="708" y="1284"/>
                    </a:lnTo>
                    <a:lnTo>
                      <a:pt x="710" y="1289"/>
                    </a:lnTo>
                    <a:lnTo>
                      <a:pt x="711" y="1291"/>
                    </a:lnTo>
                    <a:lnTo>
                      <a:pt x="712" y="1292"/>
                    </a:lnTo>
                    <a:lnTo>
                      <a:pt x="714" y="1293"/>
                    </a:lnTo>
                    <a:lnTo>
                      <a:pt x="713" y="1296"/>
                    </a:lnTo>
                    <a:lnTo>
                      <a:pt x="712" y="1300"/>
                    </a:lnTo>
                    <a:lnTo>
                      <a:pt x="711" y="1302"/>
                    </a:lnTo>
                    <a:lnTo>
                      <a:pt x="710" y="1306"/>
                    </a:lnTo>
                    <a:lnTo>
                      <a:pt x="710" y="1310"/>
                    </a:lnTo>
                    <a:lnTo>
                      <a:pt x="708" y="1313"/>
                    </a:lnTo>
                    <a:lnTo>
                      <a:pt x="707" y="1317"/>
                    </a:lnTo>
                    <a:lnTo>
                      <a:pt x="703" y="1319"/>
                    </a:lnTo>
                    <a:lnTo>
                      <a:pt x="700" y="1321"/>
                    </a:lnTo>
                    <a:lnTo>
                      <a:pt x="699" y="1321"/>
                    </a:lnTo>
                    <a:lnTo>
                      <a:pt x="697" y="1321"/>
                    </a:lnTo>
                    <a:lnTo>
                      <a:pt x="696" y="1322"/>
                    </a:lnTo>
                    <a:lnTo>
                      <a:pt x="694" y="1322"/>
                    </a:lnTo>
                    <a:lnTo>
                      <a:pt x="695" y="1326"/>
                    </a:lnTo>
                    <a:lnTo>
                      <a:pt x="698" y="1328"/>
                    </a:lnTo>
                    <a:lnTo>
                      <a:pt x="700" y="1332"/>
                    </a:lnTo>
                    <a:lnTo>
                      <a:pt x="700" y="1336"/>
                    </a:lnTo>
                    <a:lnTo>
                      <a:pt x="696" y="1338"/>
                    </a:lnTo>
                    <a:lnTo>
                      <a:pt x="693" y="1341"/>
                    </a:lnTo>
                    <a:lnTo>
                      <a:pt x="692" y="1345"/>
                    </a:lnTo>
                    <a:lnTo>
                      <a:pt x="691" y="1349"/>
                    </a:lnTo>
                    <a:lnTo>
                      <a:pt x="692" y="1353"/>
                    </a:lnTo>
                    <a:lnTo>
                      <a:pt x="693" y="1358"/>
                    </a:lnTo>
                    <a:lnTo>
                      <a:pt x="692" y="1362"/>
                    </a:lnTo>
                    <a:lnTo>
                      <a:pt x="689" y="1365"/>
                    </a:lnTo>
                    <a:lnTo>
                      <a:pt x="687" y="1365"/>
                    </a:lnTo>
                    <a:lnTo>
                      <a:pt x="686" y="1366"/>
                    </a:lnTo>
                    <a:lnTo>
                      <a:pt x="686" y="1367"/>
                    </a:lnTo>
                    <a:lnTo>
                      <a:pt x="686" y="1368"/>
                    </a:lnTo>
                    <a:lnTo>
                      <a:pt x="689" y="1371"/>
                    </a:lnTo>
                    <a:lnTo>
                      <a:pt x="690" y="1373"/>
                    </a:lnTo>
                    <a:lnTo>
                      <a:pt x="688" y="1373"/>
                    </a:lnTo>
                    <a:lnTo>
                      <a:pt x="684" y="1373"/>
                    </a:lnTo>
                    <a:lnTo>
                      <a:pt x="682" y="1373"/>
                    </a:lnTo>
                    <a:lnTo>
                      <a:pt x="680" y="1376"/>
                    </a:lnTo>
                    <a:lnTo>
                      <a:pt x="680" y="1380"/>
                    </a:lnTo>
                    <a:lnTo>
                      <a:pt x="680" y="1386"/>
                    </a:lnTo>
                    <a:lnTo>
                      <a:pt x="678" y="1390"/>
                    </a:lnTo>
                    <a:lnTo>
                      <a:pt x="677" y="1394"/>
                    </a:lnTo>
                    <a:lnTo>
                      <a:pt x="681" y="1399"/>
                    </a:lnTo>
                    <a:lnTo>
                      <a:pt x="679" y="1402"/>
                    </a:lnTo>
                    <a:lnTo>
                      <a:pt x="677" y="1407"/>
                    </a:lnTo>
                    <a:lnTo>
                      <a:pt x="675" y="1410"/>
                    </a:lnTo>
                    <a:lnTo>
                      <a:pt x="671" y="1411"/>
                    </a:lnTo>
                    <a:lnTo>
                      <a:pt x="671" y="1413"/>
                    </a:lnTo>
                    <a:lnTo>
                      <a:pt x="671" y="1416"/>
                    </a:lnTo>
                    <a:lnTo>
                      <a:pt x="672" y="1419"/>
                    </a:lnTo>
                    <a:lnTo>
                      <a:pt x="671" y="1422"/>
                    </a:lnTo>
                    <a:lnTo>
                      <a:pt x="667" y="1424"/>
                    </a:lnTo>
                    <a:lnTo>
                      <a:pt x="665" y="1428"/>
                    </a:lnTo>
                    <a:lnTo>
                      <a:pt x="664" y="1432"/>
                    </a:lnTo>
                    <a:lnTo>
                      <a:pt x="663" y="1437"/>
                    </a:lnTo>
                    <a:lnTo>
                      <a:pt x="658" y="1442"/>
                    </a:lnTo>
                    <a:lnTo>
                      <a:pt x="654" y="1446"/>
                    </a:lnTo>
                    <a:lnTo>
                      <a:pt x="649" y="1451"/>
                    </a:lnTo>
                    <a:lnTo>
                      <a:pt x="644" y="1454"/>
                    </a:lnTo>
                    <a:lnTo>
                      <a:pt x="644" y="1458"/>
                    </a:lnTo>
                    <a:lnTo>
                      <a:pt x="643" y="1461"/>
                    </a:lnTo>
                    <a:lnTo>
                      <a:pt x="641" y="1464"/>
                    </a:lnTo>
                    <a:lnTo>
                      <a:pt x="640" y="1467"/>
                    </a:lnTo>
                    <a:lnTo>
                      <a:pt x="639" y="1470"/>
                    </a:lnTo>
                    <a:lnTo>
                      <a:pt x="638" y="1473"/>
                    </a:lnTo>
                    <a:lnTo>
                      <a:pt x="638" y="1476"/>
                    </a:lnTo>
                    <a:lnTo>
                      <a:pt x="639" y="1481"/>
                    </a:lnTo>
                    <a:lnTo>
                      <a:pt x="635" y="1482"/>
                    </a:lnTo>
                    <a:lnTo>
                      <a:pt x="628" y="1480"/>
                    </a:lnTo>
                    <a:lnTo>
                      <a:pt x="624" y="1480"/>
                    </a:lnTo>
                    <a:lnTo>
                      <a:pt x="620" y="1484"/>
                    </a:lnTo>
                    <a:lnTo>
                      <a:pt x="617" y="1484"/>
                    </a:lnTo>
                    <a:lnTo>
                      <a:pt x="614" y="1487"/>
                    </a:lnTo>
                    <a:lnTo>
                      <a:pt x="612" y="1488"/>
                    </a:lnTo>
                    <a:lnTo>
                      <a:pt x="610" y="1485"/>
                    </a:lnTo>
                    <a:lnTo>
                      <a:pt x="608" y="1488"/>
                    </a:lnTo>
                    <a:lnTo>
                      <a:pt x="607" y="1492"/>
                    </a:lnTo>
                    <a:lnTo>
                      <a:pt x="605" y="1496"/>
                    </a:lnTo>
                    <a:lnTo>
                      <a:pt x="600" y="1497"/>
                    </a:lnTo>
                    <a:lnTo>
                      <a:pt x="600" y="1493"/>
                    </a:lnTo>
                    <a:lnTo>
                      <a:pt x="599" y="1492"/>
                    </a:lnTo>
                    <a:lnTo>
                      <a:pt x="596" y="1491"/>
                    </a:lnTo>
                    <a:lnTo>
                      <a:pt x="595" y="1489"/>
                    </a:lnTo>
                    <a:lnTo>
                      <a:pt x="593" y="1493"/>
                    </a:lnTo>
                    <a:lnTo>
                      <a:pt x="591" y="1496"/>
                    </a:lnTo>
                    <a:lnTo>
                      <a:pt x="587" y="1498"/>
                    </a:lnTo>
                    <a:lnTo>
                      <a:pt x="584" y="1500"/>
                    </a:lnTo>
                    <a:lnTo>
                      <a:pt x="583" y="1503"/>
                    </a:lnTo>
                    <a:lnTo>
                      <a:pt x="579" y="1506"/>
                    </a:lnTo>
                    <a:lnTo>
                      <a:pt x="575" y="1506"/>
                    </a:lnTo>
                    <a:lnTo>
                      <a:pt x="572" y="1508"/>
                    </a:lnTo>
                    <a:lnTo>
                      <a:pt x="572" y="1506"/>
                    </a:lnTo>
                    <a:lnTo>
                      <a:pt x="572" y="1503"/>
                    </a:lnTo>
                    <a:lnTo>
                      <a:pt x="572" y="1502"/>
                    </a:lnTo>
                    <a:lnTo>
                      <a:pt x="571" y="1500"/>
                    </a:lnTo>
                    <a:lnTo>
                      <a:pt x="571" y="1498"/>
                    </a:lnTo>
                    <a:lnTo>
                      <a:pt x="570" y="1497"/>
                    </a:lnTo>
                    <a:lnTo>
                      <a:pt x="568" y="1495"/>
                    </a:lnTo>
                    <a:lnTo>
                      <a:pt x="568" y="1493"/>
                    </a:lnTo>
                    <a:lnTo>
                      <a:pt x="566" y="1495"/>
                    </a:lnTo>
                    <a:lnTo>
                      <a:pt x="564" y="1497"/>
                    </a:lnTo>
                    <a:lnTo>
                      <a:pt x="562" y="1498"/>
                    </a:lnTo>
                    <a:lnTo>
                      <a:pt x="559" y="1499"/>
                    </a:lnTo>
                    <a:lnTo>
                      <a:pt x="558" y="1501"/>
                    </a:lnTo>
                    <a:lnTo>
                      <a:pt x="556" y="1503"/>
                    </a:lnTo>
                    <a:lnTo>
                      <a:pt x="555" y="1503"/>
                    </a:lnTo>
                    <a:lnTo>
                      <a:pt x="553" y="1500"/>
                    </a:lnTo>
                    <a:lnTo>
                      <a:pt x="550" y="1495"/>
                    </a:lnTo>
                    <a:lnTo>
                      <a:pt x="547" y="1491"/>
                    </a:lnTo>
                    <a:lnTo>
                      <a:pt x="544" y="1486"/>
                    </a:lnTo>
                    <a:lnTo>
                      <a:pt x="540" y="1482"/>
                    </a:lnTo>
                    <a:lnTo>
                      <a:pt x="538" y="1477"/>
                    </a:lnTo>
                    <a:lnTo>
                      <a:pt x="536" y="1472"/>
                    </a:lnTo>
                    <a:lnTo>
                      <a:pt x="535" y="1466"/>
                    </a:lnTo>
                    <a:lnTo>
                      <a:pt x="537" y="1461"/>
                    </a:lnTo>
                    <a:lnTo>
                      <a:pt x="531" y="1458"/>
                    </a:lnTo>
                    <a:lnTo>
                      <a:pt x="529" y="1452"/>
                    </a:lnTo>
                    <a:lnTo>
                      <a:pt x="529" y="1446"/>
                    </a:lnTo>
                    <a:lnTo>
                      <a:pt x="531" y="1440"/>
                    </a:lnTo>
                    <a:lnTo>
                      <a:pt x="531" y="1437"/>
                    </a:lnTo>
                    <a:lnTo>
                      <a:pt x="531" y="1432"/>
                    </a:lnTo>
                    <a:lnTo>
                      <a:pt x="531" y="1428"/>
                    </a:lnTo>
                    <a:lnTo>
                      <a:pt x="531" y="1424"/>
                    </a:lnTo>
                    <a:lnTo>
                      <a:pt x="530" y="1420"/>
                    </a:lnTo>
                    <a:lnTo>
                      <a:pt x="531" y="1416"/>
                    </a:lnTo>
                    <a:lnTo>
                      <a:pt x="531" y="1411"/>
                    </a:lnTo>
                    <a:lnTo>
                      <a:pt x="532" y="1408"/>
                    </a:lnTo>
                    <a:lnTo>
                      <a:pt x="531" y="1407"/>
                    </a:lnTo>
                    <a:lnTo>
                      <a:pt x="530" y="1404"/>
                    </a:lnTo>
                    <a:lnTo>
                      <a:pt x="530" y="1401"/>
                    </a:lnTo>
                    <a:lnTo>
                      <a:pt x="531" y="1399"/>
                    </a:lnTo>
                    <a:lnTo>
                      <a:pt x="534" y="1398"/>
                    </a:lnTo>
                    <a:lnTo>
                      <a:pt x="533" y="1398"/>
                    </a:lnTo>
                    <a:lnTo>
                      <a:pt x="532" y="1395"/>
                    </a:lnTo>
                    <a:lnTo>
                      <a:pt x="532" y="1394"/>
                    </a:lnTo>
                    <a:lnTo>
                      <a:pt x="528" y="1390"/>
                    </a:lnTo>
                    <a:lnTo>
                      <a:pt x="526" y="1385"/>
                    </a:lnTo>
                    <a:lnTo>
                      <a:pt x="525" y="1379"/>
                    </a:lnTo>
                    <a:lnTo>
                      <a:pt x="523" y="1373"/>
                    </a:lnTo>
                    <a:lnTo>
                      <a:pt x="523" y="1371"/>
                    </a:lnTo>
                    <a:lnTo>
                      <a:pt x="524" y="1368"/>
                    </a:lnTo>
                    <a:lnTo>
                      <a:pt x="524" y="1365"/>
                    </a:lnTo>
                    <a:lnTo>
                      <a:pt x="524" y="1362"/>
                    </a:lnTo>
                    <a:lnTo>
                      <a:pt x="525" y="1359"/>
                    </a:lnTo>
                    <a:lnTo>
                      <a:pt x="526" y="1356"/>
                    </a:lnTo>
                    <a:lnTo>
                      <a:pt x="527" y="1353"/>
                    </a:lnTo>
                    <a:lnTo>
                      <a:pt x="529" y="1351"/>
                    </a:lnTo>
                    <a:lnTo>
                      <a:pt x="529" y="1347"/>
                    </a:lnTo>
                    <a:lnTo>
                      <a:pt x="529" y="1341"/>
                    </a:lnTo>
                    <a:lnTo>
                      <a:pt x="529" y="1337"/>
                    </a:lnTo>
                    <a:lnTo>
                      <a:pt x="529" y="1332"/>
                    </a:lnTo>
                    <a:lnTo>
                      <a:pt x="529" y="1328"/>
                    </a:lnTo>
                    <a:lnTo>
                      <a:pt x="529" y="1323"/>
                    </a:lnTo>
                    <a:lnTo>
                      <a:pt x="531" y="1320"/>
                    </a:lnTo>
                    <a:lnTo>
                      <a:pt x="535" y="1317"/>
                    </a:lnTo>
                    <a:lnTo>
                      <a:pt x="534" y="1314"/>
                    </a:lnTo>
                    <a:lnTo>
                      <a:pt x="535" y="1311"/>
                    </a:lnTo>
                    <a:lnTo>
                      <a:pt x="536" y="1308"/>
                    </a:lnTo>
                    <a:lnTo>
                      <a:pt x="537" y="1304"/>
                    </a:lnTo>
                    <a:lnTo>
                      <a:pt x="542" y="1302"/>
                    </a:lnTo>
                    <a:lnTo>
                      <a:pt x="548" y="1302"/>
                    </a:lnTo>
                    <a:lnTo>
                      <a:pt x="551" y="1300"/>
                    </a:lnTo>
                    <a:lnTo>
                      <a:pt x="553" y="1293"/>
                    </a:lnTo>
                    <a:lnTo>
                      <a:pt x="549" y="1293"/>
                    </a:lnTo>
                    <a:lnTo>
                      <a:pt x="548" y="1291"/>
                    </a:lnTo>
                    <a:lnTo>
                      <a:pt x="548" y="1289"/>
                    </a:lnTo>
                    <a:lnTo>
                      <a:pt x="548" y="1286"/>
                    </a:lnTo>
                    <a:lnTo>
                      <a:pt x="550" y="1285"/>
                    </a:lnTo>
                    <a:lnTo>
                      <a:pt x="553" y="1285"/>
                    </a:lnTo>
                    <a:lnTo>
                      <a:pt x="554" y="1284"/>
                    </a:lnTo>
                    <a:lnTo>
                      <a:pt x="555" y="1283"/>
                    </a:lnTo>
                    <a:lnTo>
                      <a:pt x="555" y="1279"/>
                    </a:lnTo>
                    <a:lnTo>
                      <a:pt x="555" y="1275"/>
                    </a:lnTo>
                    <a:lnTo>
                      <a:pt x="555" y="1272"/>
                    </a:lnTo>
                    <a:lnTo>
                      <a:pt x="554" y="1268"/>
                    </a:lnTo>
                    <a:lnTo>
                      <a:pt x="553" y="1266"/>
                    </a:lnTo>
                    <a:lnTo>
                      <a:pt x="553" y="1263"/>
                    </a:lnTo>
                    <a:lnTo>
                      <a:pt x="555" y="1260"/>
                    </a:lnTo>
                    <a:lnTo>
                      <a:pt x="557" y="1259"/>
                    </a:lnTo>
                    <a:lnTo>
                      <a:pt x="559" y="1258"/>
                    </a:lnTo>
                    <a:lnTo>
                      <a:pt x="561" y="1258"/>
                    </a:lnTo>
                    <a:lnTo>
                      <a:pt x="563" y="1258"/>
                    </a:lnTo>
                    <a:lnTo>
                      <a:pt x="564" y="1257"/>
                    </a:lnTo>
                    <a:lnTo>
                      <a:pt x="563" y="1253"/>
                    </a:lnTo>
                    <a:lnTo>
                      <a:pt x="559" y="1251"/>
                    </a:lnTo>
                    <a:lnTo>
                      <a:pt x="555" y="1250"/>
                    </a:lnTo>
                    <a:lnTo>
                      <a:pt x="553" y="1246"/>
                    </a:lnTo>
                    <a:lnTo>
                      <a:pt x="555" y="1240"/>
                    </a:lnTo>
                    <a:lnTo>
                      <a:pt x="557" y="1234"/>
                    </a:lnTo>
                    <a:lnTo>
                      <a:pt x="560" y="1229"/>
                    </a:lnTo>
                    <a:lnTo>
                      <a:pt x="568" y="1228"/>
                    </a:lnTo>
                    <a:lnTo>
                      <a:pt x="568" y="1227"/>
                    </a:lnTo>
                    <a:lnTo>
                      <a:pt x="568" y="1226"/>
                    </a:lnTo>
                    <a:lnTo>
                      <a:pt x="568" y="1225"/>
                    </a:lnTo>
                    <a:lnTo>
                      <a:pt x="565" y="1223"/>
                    </a:lnTo>
                    <a:lnTo>
                      <a:pt x="563" y="1220"/>
                    </a:lnTo>
                    <a:lnTo>
                      <a:pt x="561" y="1218"/>
                    </a:lnTo>
                    <a:lnTo>
                      <a:pt x="560" y="1215"/>
                    </a:lnTo>
                    <a:lnTo>
                      <a:pt x="559" y="1211"/>
                    </a:lnTo>
                    <a:lnTo>
                      <a:pt x="559" y="1206"/>
                    </a:lnTo>
                    <a:lnTo>
                      <a:pt x="559" y="1202"/>
                    </a:lnTo>
                    <a:lnTo>
                      <a:pt x="559" y="1197"/>
                    </a:lnTo>
                    <a:lnTo>
                      <a:pt x="560" y="1193"/>
                    </a:lnTo>
                    <a:lnTo>
                      <a:pt x="562" y="1188"/>
                    </a:lnTo>
                    <a:lnTo>
                      <a:pt x="563" y="1184"/>
                    </a:lnTo>
                    <a:lnTo>
                      <a:pt x="563" y="1179"/>
                    </a:lnTo>
                    <a:lnTo>
                      <a:pt x="561" y="1175"/>
                    </a:lnTo>
                    <a:lnTo>
                      <a:pt x="559" y="1175"/>
                    </a:lnTo>
                    <a:lnTo>
                      <a:pt x="556" y="1178"/>
                    </a:lnTo>
                    <a:lnTo>
                      <a:pt x="553" y="1182"/>
                    </a:lnTo>
                    <a:lnTo>
                      <a:pt x="551" y="1186"/>
                    </a:lnTo>
                    <a:lnTo>
                      <a:pt x="548" y="1191"/>
                    </a:lnTo>
                    <a:lnTo>
                      <a:pt x="546" y="1196"/>
                    </a:lnTo>
                    <a:lnTo>
                      <a:pt x="545" y="1203"/>
                    </a:lnTo>
                    <a:lnTo>
                      <a:pt x="538" y="1202"/>
                    </a:lnTo>
                    <a:lnTo>
                      <a:pt x="536" y="1205"/>
                    </a:lnTo>
                    <a:lnTo>
                      <a:pt x="535" y="1211"/>
                    </a:lnTo>
                    <a:lnTo>
                      <a:pt x="531" y="1216"/>
                    </a:lnTo>
                    <a:lnTo>
                      <a:pt x="534" y="1220"/>
                    </a:lnTo>
                    <a:lnTo>
                      <a:pt x="535" y="1224"/>
                    </a:lnTo>
                    <a:lnTo>
                      <a:pt x="535" y="1228"/>
                    </a:lnTo>
                    <a:lnTo>
                      <a:pt x="535" y="1231"/>
                    </a:lnTo>
                    <a:lnTo>
                      <a:pt x="531" y="1235"/>
                    </a:lnTo>
                    <a:lnTo>
                      <a:pt x="527" y="1236"/>
                    </a:lnTo>
                    <a:lnTo>
                      <a:pt x="522" y="1236"/>
                    </a:lnTo>
                    <a:lnTo>
                      <a:pt x="518" y="1238"/>
                    </a:lnTo>
                    <a:lnTo>
                      <a:pt x="519" y="1241"/>
                    </a:lnTo>
                    <a:lnTo>
                      <a:pt x="520" y="1245"/>
                    </a:lnTo>
                    <a:lnTo>
                      <a:pt x="522" y="1248"/>
                    </a:lnTo>
                    <a:lnTo>
                      <a:pt x="523" y="1251"/>
                    </a:lnTo>
                    <a:lnTo>
                      <a:pt x="524" y="1254"/>
                    </a:lnTo>
                    <a:lnTo>
                      <a:pt x="524" y="1257"/>
                    </a:lnTo>
                    <a:lnTo>
                      <a:pt x="523" y="1260"/>
                    </a:lnTo>
                    <a:lnTo>
                      <a:pt x="520" y="1264"/>
                    </a:lnTo>
                    <a:lnTo>
                      <a:pt x="520" y="1269"/>
                    </a:lnTo>
                    <a:lnTo>
                      <a:pt x="519" y="1275"/>
                    </a:lnTo>
                    <a:lnTo>
                      <a:pt x="517" y="1281"/>
                    </a:lnTo>
                    <a:lnTo>
                      <a:pt x="513" y="1283"/>
                    </a:lnTo>
                    <a:lnTo>
                      <a:pt x="513" y="1287"/>
                    </a:lnTo>
                    <a:lnTo>
                      <a:pt x="513" y="1291"/>
                    </a:lnTo>
                    <a:lnTo>
                      <a:pt x="513" y="1295"/>
                    </a:lnTo>
                    <a:lnTo>
                      <a:pt x="512" y="1299"/>
                    </a:lnTo>
                    <a:lnTo>
                      <a:pt x="512" y="1302"/>
                    </a:lnTo>
                    <a:lnTo>
                      <a:pt x="510" y="1305"/>
                    </a:lnTo>
                    <a:lnTo>
                      <a:pt x="509" y="1308"/>
                    </a:lnTo>
                    <a:lnTo>
                      <a:pt x="505" y="1311"/>
                    </a:lnTo>
                    <a:lnTo>
                      <a:pt x="505" y="1316"/>
                    </a:lnTo>
                    <a:lnTo>
                      <a:pt x="505" y="1321"/>
                    </a:lnTo>
                    <a:lnTo>
                      <a:pt x="505" y="1326"/>
                    </a:lnTo>
                    <a:lnTo>
                      <a:pt x="500" y="1328"/>
                    </a:lnTo>
                    <a:lnTo>
                      <a:pt x="501" y="1334"/>
                    </a:lnTo>
                    <a:lnTo>
                      <a:pt x="501" y="1338"/>
                    </a:lnTo>
                    <a:lnTo>
                      <a:pt x="500" y="1343"/>
                    </a:lnTo>
                    <a:lnTo>
                      <a:pt x="499" y="1347"/>
                    </a:lnTo>
                    <a:lnTo>
                      <a:pt x="497" y="1351"/>
                    </a:lnTo>
                    <a:lnTo>
                      <a:pt x="496" y="1356"/>
                    </a:lnTo>
                    <a:lnTo>
                      <a:pt x="494" y="1360"/>
                    </a:lnTo>
                    <a:lnTo>
                      <a:pt x="494" y="1365"/>
                    </a:lnTo>
                    <a:lnTo>
                      <a:pt x="489" y="1371"/>
                    </a:lnTo>
                    <a:lnTo>
                      <a:pt x="486" y="1377"/>
                    </a:lnTo>
                    <a:lnTo>
                      <a:pt x="485" y="1383"/>
                    </a:lnTo>
                    <a:lnTo>
                      <a:pt x="478" y="1386"/>
                    </a:lnTo>
                    <a:lnTo>
                      <a:pt x="477" y="1390"/>
                    </a:lnTo>
                    <a:lnTo>
                      <a:pt x="477" y="1393"/>
                    </a:lnTo>
                    <a:lnTo>
                      <a:pt x="477" y="1397"/>
                    </a:lnTo>
                    <a:lnTo>
                      <a:pt x="477" y="1401"/>
                    </a:lnTo>
                    <a:lnTo>
                      <a:pt x="477" y="1404"/>
                    </a:lnTo>
                    <a:lnTo>
                      <a:pt x="476" y="1408"/>
                    </a:lnTo>
                    <a:lnTo>
                      <a:pt x="474" y="1411"/>
                    </a:lnTo>
                    <a:lnTo>
                      <a:pt x="471" y="1413"/>
                    </a:lnTo>
                    <a:lnTo>
                      <a:pt x="475" y="1416"/>
                    </a:lnTo>
                    <a:lnTo>
                      <a:pt x="476" y="1418"/>
                    </a:lnTo>
                    <a:lnTo>
                      <a:pt x="476" y="1421"/>
                    </a:lnTo>
                    <a:lnTo>
                      <a:pt x="475" y="1424"/>
                    </a:lnTo>
                    <a:lnTo>
                      <a:pt x="473" y="1426"/>
                    </a:lnTo>
                    <a:lnTo>
                      <a:pt x="473" y="1429"/>
                    </a:lnTo>
                    <a:lnTo>
                      <a:pt x="473" y="1432"/>
                    </a:lnTo>
                    <a:lnTo>
                      <a:pt x="473" y="1435"/>
                    </a:lnTo>
                    <a:lnTo>
                      <a:pt x="469" y="1438"/>
                    </a:lnTo>
                    <a:lnTo>
                      <a:pt x="469" y="1443"/>
                    </a:lnTo>
                    <a:lnTo>
                      <a:pt x="468" y="1447"/>
                    </a:lnTo>
                    <a:lnTo>
                      <a:pt x="465" y="1450"/>
                    </a:lnTo>
                    <a:lnTo>
                      <a:pt x="464" y="1453"/>
                    </a:lnTo>
                    <a:lnTo>
                      <a:pt x="464" y="1455"/>
                    </a:lnTo>
                    <a:lnTo>
                      <a:pt x="462" y="1458"/>
                    </a:lnTo>
                    <a:lnTo>
                      <a:pt x="460" y="1461"/>
                    </a:lnTo>
                    <a:lnTo>
                      <a:pt x="459" y="1463"/>
                    </a:lnTo>
                    <a:lnTo>
                      <a:pt x="458" y="1466"/>
                    </a:lnTo>
                    <a:lnTo>
                      <a:pt x="458" y="1469"/>
                    </a:lnTo>
                    <a:lnTo>
                      <a:pt x="458" y="1473"/>
                    </a:lnTo>
                    <a:lnTo>
                      <a:pt x="457" y="1476"/>
                    </a:lnTo>
                    <a:lnTo>
                      <a:pt x="456" y="1480"/>
                    </a:lnTo>
                    <a:lnTo>
                      <a:pt x="455" y="1484"/>
                    </a:lnTo>
                    <a:lnTo>
                      <a:pt x="454" y="1487"/>
                    </a:lnTo>
                    <a:lnTo>
                      <a:pt x="451" y="1491"/>
                    </a:lnTo>
                    <a:lnTo>
                      <a:pt x="450" y="1493"/>
                    </a:lnTo>
                    <a:lnTo>
                      <a:pt x="448" y="1497"/>
                    </a:lnTo>
                    <a:lnTo>
                      <a:pt x="447" y="1500"/>
                    </a:lnTo>
                    <a:lnTo>
                      <a:pt x="445" y="1500"/>
                    </a:lnTo>
                    <a:lnTo>
                      <a:pt x="443" y="1500"/>
                    </a:lnTo>
                    <a:lnTo>
                      <a:pt x="441" y="1499"/>
                    </a:lnTo>
                    <a:lnTo>
                      <a:pt x="438" y="1499"/>
                    </a:lnTo>
                    <a:lnTo>
                      <a:pt x="438" y="1503"/>
                    </a:lnTo>
                    <a:lnTo>
                      <a:pt x="437" y="1506"/>
                    </a:lnTo>
                    <a:lnTo>
                      <a:pt x="434" y="1508"/>
                    </a:lnTo>
                    <a:lnTo>
                      <a:pt x="432" y="1510"/>
                    </a:lnTo>
                    <a:lnTo>
                      <a:pt x="429" y="1512"/>
                    </a:lnTo>
                    <a:lnTo>
                      <a:pt x="428" y="1515"/>
                    </a:lnTo>
                    <a:lnTo>
                      <a:pt x="427" y="1518"/>
                    </a:lnTo>
                    <a:lnTo>
                      <a:pt x="429" y="1523"/>
                    </a:lnTo>
                    <a:lnTo>
                      <a:pt x="426" y="1525"/>
                    </a:lnTo>
                    <a:lnTo>
                      <a:pt x="423" y="1528"/>
                    </a:lnTo>
                    <a:lnTo>
                      <a:pt x="423" y="1530"/>
                    </a:lnTo>
                    <a:lnTo>
                      <a:pt x="423" y="1533"/>
                    </a:lnTo>
                    <a:lnTo>
                      <a:pt x="424" y="1537"/>
                    </a:lnTo>
                    <a:lnTo>
                      <a:pt x="426" y="1540"/>
                    </a:lnTo>
                    <a:lnTo>
                      <a:pt x="426" y="1544"/>
                    </a:lnTo>
                    <a:lnTo>
                      <a:pt x="426" y="1546"/>
                    </a:lnTo>
                    <a:lnTo>
                      <a:pt x="427" y="1548"/>
                    </a:lnTo>
                    <a:lnTo>
                      <a:pt x="428" y="1549"/>
                    </a:lnTo>
                    <a:lnTo>
                      <a:pt x="429" y="1551"/>
                    </a:lnTo>
                    <a:lnTo>
                      <a:pt x="429" y="1554"/>
                    </a:lnTo>
                    <a:lnTo>
                      <a:pt x="427" y="1555"/>
                    </a:lnTo>
                    <a:lnTo>
                      <a:pt x="424" y="1556"/>
                    </a:lnTo>
                    <a:lnTo>
                      <a:pt x="423" y="1557"/>
                    </a:lnTo>
                    <a:lnTo>
                      <a:pt x="421" y="1560"/>
                    </a:lnTo>
                    <a:lnTo>
                      <a:pt x="424" y="1565"/>
                    </a:lnTo>
                    <a:lnTo>
                      <a:pt x="423" y="1570"/>
                    </a:lnTo>
                    <a:lnTo>
                      <a:pt x="422" y="1576"/>
                    </a:lnTo>
                    <a:lnTo>
                      <a:pt x="423" y="1581"/>
                    </a:lnTo>
                    <a:lnTo>
                      <a:pt x="422" y="1587"/>
                    </a:lnTo>
                    <a:lnTo>
                      <a:pt x="421" y="1592"/>
                    </a:lnTo>
                    <a:lnTo>
                      <a:pt x="420" y="1598"/>
                    </a:lnTo>
                    <a:lnTo>
                      <a:pt x="419" y="1603"/>
                    </a:lnTo>
                    <a:lnTo>
                      <a:pt x="418" y="1609"/>
                    </a:lnTo>
                    <a:lnTo>
                      <a:pt x="417" y="1615"/>
                    </a:lnTo>
                    <a:lnTo>
                      <a:pt x="415" y="1620"/>
                    </a:lnTo>
                    <a:lnTo>
                      <a:pt x="412" y="1626"/>
                    </a:lnTo>
                    <a:lnTo>
                      <a:pt x="412" y="1632"/>
                    </a:lnTo>
                    <a:lnTo>
                      <a:pt x="410" y="1638"/>
                    </a:lnTo>
                    <a:lnTo>
                      <a:pt x="406" y="1643"/>
                    </a:lnTo>
                    <a:lnTo>
                      <a:pt x="404" y="1648"/>
                    </a:lnTo>
                    <a:lnTo>
                      <a:pt x="401" y="1653"/>
                    </a:lnTo>
                    <a:lnTo>
                      <a:pt x="399" y="1660"/>
                    </a:lnTo>
                    <a:lnTo>
                      <a:pt x="398" y="1666"/>
                    </a:lnTo>
                    <a:lnTo>
                      <a:pt x="400" y="1673"/>
                    </a:lnTo>
                    <a:lnTo>
                      <a:pt x="399" y="1677"/>
                    </a:lnTo>
                    <a:lnTo>
                      <a:pt x="398" y="1681"/>
                    </a:lnTo>
                    <a:lnTo>
                      <a:pt x="396" y="1685"/>
                    </a:lnTo>
                    <a:lnTo>
                      <a:pt x="395" y="1690"/>
                    </a:lnTo>
                    <a:lnTo>
                      <a:pt x="393" y="1694"/>
                    </a:lnTo>
                    <a:lnTo>
                      <a:pt x="392" y="1698"/>
                    </a:lnTo>
                    <a:lnTo>
                      <a:pt x="391" y="1702"/>
                    </a:lnTo>
                    <a:lnTo>
                      <a:pt x="389" y="1707"/>
                    </a:lnTo>
                    <a:lnTo>
                      <a:pt x="389" y="1709"/>
                    </a:lnTo>
                    <a:lnTo>
                      <a:pt x="389" y="1713"/>
                    </a:lnTo>
                    <a:lnTo>
                      <a:pt x="387" y="1717"/>
                    </a:lnTo>
                    <a:lnTo>
                      <a:pt x="386" y="1720"/>
                    </a:lnTo>
                    <a:lnTo>
                      <a:pt x="386" y="1725"/>
                    </a:lnTo>
                    <a:lnTo>
                      <a:pt x="385" y="1729"/>
                    </a:lnTo>
                    <a:lnTo>
                      <a:pt x="385" y="1734"/>
                    </a:lnTo>
                    <a:lnTo>
                      <a:pt x="383" y="1738"/>
                    </a:lnTo>
                    <a:lnTo>
                      <a:pt x="382" y="1743"/>
                    </a:lnTo>
                    <a:lnTo>
                      <a:pt x="381" y="1746"/>
                    </a:lnTo>
                    <a:lnTo>
                      <a:pt x="380" y="1751"/>
                    </a:lnTo>
                    <a:lnTo>
                      <a:pt x="379" y="1755"/>
                    </a:lnTo>
                    <a:lnTo>
                      <a:pt x="374" y="1758"/>
                    </a:lnTo>
                    <a:lnTo>
                      <a:pt x="374" y="1763"/>
                    </a:lnTo>
                    <a:lnTo>
                      <a:pt x="374" y="1768"/>
                    </a:lnTo>
                    <a:lnTo>
                      <a:pt x="369" y="1772"/>
                    </a:lnTo>
                    <a:lnTo>
                      <a:pt x="370" y="1778"/>
                    </a:lnTo>
                    <a:lnTo>
                      <a:pt x="372" y="1782"/>
                    </a:lnTo>
                    <a:lnTo>
                      <a:pt x="370" y="1786"/>
                    </a:lnTo>
                    <a:lnTo>
                      <a:pt x="369" y="1791"/>
                    </a:lnTo>
                    <a:lnTo>
                      <a:pt x="367" y="1795"/>
                    </a:lnTo>
                    <a:lnTo>
                      <a:pt x="366" y="1799"/>
                    </a:lnTo>
                    <a:lnTo>
                      <a:pt x="364" y="1803"/>
                    </a:lnTo>
                    <a:lnTo>
                      <a:pt x="362" y="1807"/>
                    </a:lnTo>
                    <a:lnTo>
                      <a:pt x="358" y="1809"/>
                    </a:lnTo>
                    <a:lnTo>
                      <a:pt x="354" y="1810"/>
                    </a:lnTo>
                    <a:lnTo>
                      <a:pt x="350" y="1813"/>
                    </a:lnTo>
                    <a:lnTo>
                      <a:pt x="346" y="1815"/>
                    </a:lnTo>
                    <a:lnTo>
                      <a:pt x="348" y="1818"/>
                    </a:lnTo>
                    <a:lnTo>
                      <a:pt x="348" y="1821"/>
                    </a:lnTo>
                    <a:lnTo>
                      <a:pt x="348" y="1825"/>
                    </a:lnTo>
                    <a:lnTo>
                      <a:pt x="348" y="1828"/>
                    </a:lnTo>
                    <a:lnTo>
                      <a:pt x="341" y="1831"/>
                    </a:lnTo>
                    <a:lnTo>
                      <a:pt x="337" y="1833"/>
                    </a:lnTo>
                    <a:lnTo>
                      <a:pt x="333" y="1836"/>
                    </a:lnTo>
                    <a:lnTo>
                      <a:pt x="336" y="1842"/>
                    </a:lnTo>
                    <a:lnTo>
                      <a:pt x="336" y="1846"/>
                    </a:lnTo>
                    <a:lnTo>
                      <a:pt x="336" y="1851"/>
                    </a:lnTo>
                    <a:lnTo>
                      <a:pt x="336" y="1855"/>
                    </a:lnTo>
                    <a:lnTo>
                      <a:pt x="335" y="1859"/>
                    </a:lnTo>
                    <a:lnTo>
                      <a:pt x="334" y="1863"/>
                    </a:lnTo>
                    <a:lnTo>
                      <a:pt x="334" y="1869"/>
                    </a:lnTo>
                    <a:lnTo>
                      <a:pt x="333" y="1873"/>
                    </a:lnTo>
                    <a:lnTo>
                      <a:pt x="333" y="1878"/>
                    </a:lnTo>
                    <a:lnTo>
                      <a:pt x="332" y="1878"/>
                    </a:lnTo>
                    <a:lnTo>
                      <a:pt x="331" y="1879"/>
                    </a:lnTo>
                    <a:lnTo>
                      <a:pt x="331" y="1880"/>
                    </a:lnTo>
                    <a:lnTo>
                      <a:pt x="331" y="1881"/>
                    </a:lnTo>
                    <a:lnTo>
                      <a:pt x="335" y="1883"/>
                    </a:lnTo>
                    <a:lnTo>
                      <a:pt x="337" y="1886"/>
                    </a:lnTo>
                    <a:lnTo>
                      <a:pt x="337" y="1889"/>
                    </a:lnTo>
                    <a:lnTo>
                      <a:pt x="336" y="1891"/>
                    </a:lnTo>
                    <a:lnTo>
                      <a:pt x="334" y="1895"/>
                    </a:lnTo>
                    <a:lnTo>
                      <a:pt x="333" y="1898"/>
                    </a:lnTo>
                    <a:lnTo>
                      <a:pt x="332" y="1901"/>
                    </a:lnTo>
                    <a:lnTo>
                      <a:pt x="333" y="1905"/>
                    </a:lnTo>
                    <a:lnTo>
                      <a:pt x="329" y="1909"/>
                    </a:lnTo>
                    <a:lnTo>
                      <a:pt x="328" y="1914"/>
                    </a:lnTo>
                    <a:lnTo>
                      <a:pt x="328" y="1919"/>
                    </a:lnTo>
                    <a:lnTo>
                      <a:pt x="329" y="1925"/>
                    </a:lnTo>
                    <a:lnTo>
                      <a:pt x="331" y="1931"/>
                    </a:lnTo>
                    <a:lnTo>
                      <a:pt x="331" y="1936"/>
                    </a:lnTo>
                    <a:lnTo>
                      <a:pt x="331" y="1942"/>
                    </a:lnTo>
                    <a:lnTo>
                      <a:pt x="328" y="1947"/>
                    </a:lnTo>
                    <a:lnTo>
                      <a:pt x="328" y="1951"/>
                    </a:lnTo>
                    <a:lnTo>
                      <a:pt x="326" y="1955"/>
                    </a:lnTo>
                    <a:lnTo>
                      <a:pt x="324" y="1958"/>
                    </a:lnTo>
                    <a:lnTo>
                      <a:pt x="322" y="1962"/>
                    </a:lnTo>
                    <a:lnTo>
                      <a:pt x="319" y="1963"/>
                    </a:lnTo>
                    <a:lnTo>
                      <a:pt x="316" y="1964"/>
                    </a:lnTo>
                    <a:lnTo>
                      <a:pt x="314" y="1968"/>
                    </a:lnTo>
                    <a:lnTo>
                      <a:pt x="314" y="1973"/>
                    </a:lnTo>
                    <a:lnTo>
                      <a:pt x="315" y="1977"/>
                    </a:lnTo>
                    <a:lnTo>
                      <a:pt x="318" y="1979"/>
                    </a:lnTo>
                    <a:lnTo>
                      <a:pt x="320" y="1981"/>
                    </a:lnTo>
                    <a:lnTo>
                      <a:pt x="320" y="1985"/>
                    </a:lnTo>
                    <a:lnTo>
                      <a:pt x="316" y="1986"/>
                    </a:lnTo>
                    <a:lnTo>
                      <a:pt x="314" y="1989"/>
                    </a:lnTo>
                    <a:lnTo>
                      <a:pt x="313" y="1992"/>
                    </a:lnTo>
                    <a:lnTo>
                      <a:pt x="313" y="1996"/>
                    </a:lnTo>
                    <a:lnTo>
                      <a:pt x="313" y="1998"/>
                    </a:lnTo>
                    <a:lnTo>
                      <a:pt x="313" y="2003"/>
                    </a:lnTo>
                    <a:lnTo>
                      <a:pt x="312" y="2005"/>
                    </a:lnTo>
                    <a:lnTo>
                      <a:pt x="310" y="2007"/>
                    </a:lnTo>
                    <a:lnTo>
                      <a:pt x="309" y="2013"/>
                    </a:lnTo>
                    <a:lnTo>
                      <a:pt x="309" y="2018"/>
                    </a:lnTo>
                    <a:lnTo>
                      <a:pt x="306" y="2022"/>
                    </a:lnTo>
                    <a:lnTo>
                      <a:pt x="303" y="2026"/>
                    </a:lnTo>
                    <a:lnTo>
                      <a:pt x="300" y="2026"/>
                    </a:lnTo>
                    <a:lnTo>
                      <a:pt x="299" y="2028"/>
                    </a:lnTo>
                    <a:lnTo>
                      <a:pt x="299" y="2032"/>
                    </a:lnTo>
                    <a:lnTo>
                      <a:pt x="297" y="2035"/>
                    </a:lnTo>
                    <a:lnTo>
                      <a:pt x="299" y="2039"/>
                    </a:lnTo>
                    <a:lnTo>
                      <a:pt x="301" y="2043"/>
                    </a:lnTo>
                    <a:lnTo>
                      <a:pt x="301" y="2046"/>
                    </a:lnTo>
                    <a:lnTo>
                      <a:pt x="297" y="2050"/>
                    </a:lnTo>
                    <a:lnTo>
                      <a:pt x="299" y="2055"/>
                    </a:lnTo>
                    <a:lnTo>
                      <a:pt x="297" y="2058"/>
                    </a:lnTo>
                    <a:lnTo>
                      <a:pt x="295" y="2061"/>
                    </a:lnTo>
                    <a:lnTo>
                      <a:pt x="292" y="2062"/>
                    </a:lnTo>
                    <a:lnTo>
                      <a:pt x="288" y="2063"/>
                    </a:lnTo>
                    <a:lnTo>
                      <a:pt x="286" y="2066"/>
                    </a:lnTo>
                    <a:lnTo>
                      <a:pt x="286" y="2069"/>
                    </a:lnTo>
                    <a:lnTo>
                      <a:pt x="288" y="2076"/>
                    </a:lnTo>
                    <a:lnTo>
                      <a:pt x="292" y="2077"/>
                    </a:lnTo>
                    <a:lnTo>
                      <a:pt x="294" y="2080"/>
                    </a:lnTo>
                    <a:lnTo>
                      <a:pt x="294" y="2082"/>
                    </a:lnTo>
                    <a:lnTo>
                      <a:pt x="294" y="2086"/>
                    </a:lnTo>
                    <a:lnTo>
                      <a:pt x="290" y="2089"/>
                    </a:lnTo>
                    <a:lnTo>
                      <a:pt x="288" y="2094"/>
                    </a:lnTo>
                    <a:lnTo>
                      <a:pt x="287" y="2098"/>
                    </a:lnTo>
                    <a:lnTo>
                      <a:pt x="284" y="2100"/>
                    </a:lnTo>
                    <a:lnTo>
                      <a:pt x="284" y="2103"/>
                    </a:lnTo>
                    <a:lnTo>
                      <a:pt x="284" y="2107"/>
                    </a:lnTo>
                    <a:lnTo>
                      <a:pt x="283" y="2110"/>
                    </a:lnTo>
                    <a:lnTo>
                      <a:pt x="281" y="2113"/>
                    </a:lnTo>
                    <a:lnTo>
                      <a:pt x="281" y="2116"/>
                    </a:lnTo>
                    <a:lnTo>
                      <a:pt x="281" y="2120"/>
                    </a:lnTo>
                    <a:lnTo>
                      <a:pt x="281" y="2123"/>
                    </a:lnTo>
                    <a:lnTo>
                      <a:pt x="283" y="2126"/>
                    </a:lnTo>
                    <a:lnTo>
                      <a:pt x="282" y="2130"/>
                    </a:lnTo>
                    <a:lnTo>
                      <a:pt x="281" y="2134"/>
                    </a:lnTo>
                    <a:lnTo>
                      <a:pt x="279" y="2139"/>
                    </a:lnTo>
                    <a:lnTo>
                      <a:pt x="278" y="2142"/>
                    </a:lnTo>
                    <a:lnTo>
                      <a:pt x="277" y="2147"/>
                    </a:lnTo>
                    <a:lnTo>
                      <a:pt x="275" y="2151"/>
                    </a:lnTo>
                    <a:lnTo>
                      <a:pt x="274" y="2156"/>
                    </a:lnTo>
                    <a:lnTo>
                      <a:pt x="273" y="2159"/>
                    </a:lnTo>
                    <a:lnTo>
                      <a:pt x="268" y="2159"/>
                    </a:lnTo>
                    <a:lnTo>
                      <a:pt x="266" y="2159"/>
                    </a:lnTo>
                    <a:lnTo>
                      <a:pt x="264" y="2159"/>
                    </a:lnTo>
                    <a:lnTo>
                      <a:pt x="262" y="2162"/>
                    </a:lnTo>
                    <a:lnTo>
                      <a:pt x="263" y="2168"/>
                    </a:lnTo>
                    <a:lnTo>
                      <a:pt x="263" y="2172"/>
                    </a:lnTo>
                    <a:lnTo>
                      <a:pt x="263" y="2178"/>
                    </a:lnTo>
                    <a:lnTo>
                      <a:pt x="263" y="2183"/>
                    </a:lnTo>
                    <a:lnTo>
                      <a:pt x="261" y="2187"/>
                    </a:lnTo>
                    <a:lnTo>
                      <a:pt x="259" y="2192"/>
                    </a:lnTo>
                    <a:lnTo>
                      <a:pt x="256" y="2196"/>
                    </a:lnTo>
                    <a:lnTo>
                      <a:pt x="252" y="2199"/>
                    </a:lnTo>
                    <a:lnTo>
                      <a:pt x="250" y="2198"/>
                    </a:lnTo>
                    <a:lnTo>
                      <a:pt x="247" y="2196"/>
                    </a:lnTo>
                    <a:lnTo>
                      <a:pt x="245" y="2197"/>
                    </a:lnTo>
                    <a:lnTo>
                      <a:pt x="247" y="2201"/>
                    </a:lnTo>
                    <a:lnTo>
                      <a:pt x="249" y="2203"/>
                    </a:lnTo>
                    <a:lnTo>
                      <a:pt x="250" y="2205"/>
                    </a:lnTo>
                    <a:lnTo>
                      <a:pt x="251" y="2206"/>
                    </a:lnTo>
                    <a:lnTo>
                      <a:pt x="254" y="2204"/>
                    </a:lnTo>
                    <a:lnTo>
                      <a:pt x="255" y="2204"/>
                    </a:lnTo>
                    <a:lnTo>
                      <a:pt x="257" y="2204"/>
                    </a:lnTo>
                    <a:lnTo>
                      <a:pt x="257" y="2205"/>
                    </a:lnTo>
                    <a:lnTo>
                      <a:pt x="256" y="2208"/>
                    </a:lnTo>
                    <a:lnTo>
                      <a:pt x="253" y="2206"/>
                    </a:lnTo>
                    <a:lnTo>
                      <a:pt x="250" y="2206"/>
                    </a:lnTo>
                    <a:lnTo>
                      <a:pt x="249" y="2211"/>
                    </a:lnTo>
                    <a:lnTo>
                      <a:pt x="248" y="2215"/>
                    </a:lnTo>
                    <a:lnTo>
                      <a:pt x="247" y="2221"/>
                    </a:lnTo>
                    <a:lnTo>
                      <a:pt x="246" y="2227"/>
                    </a:lnTo>
                    <a:lnTo>
                      <a:pt x="245" y="2233"/>
                    </a:lnTo>
                    <a:lnTo>
                      <a:pt x="243" y="2239"/>
                    </a:lnTo>
                    <a:lnTo>
                      <a:pt x="242" y="2245"/>
                    </a:lnTo>
                    <a:lnTo>
                      <a:pt x="242" y="2251"/>
                    </a:lnTo>
                    <a:lnTo>
                      <a:pt x="243" y="2258"/>
                    </a:lnTo>
                    <a:lnTo>
                      <a:pt x="241" y="2259"/>
                    </a:lnTo>
                    <a:lnTo>
                      <a:pt x="239" y="2259"/>
                    </a:lnTo>
                    <a:lnTo>
                      <a:pt x="238" y="2259"/>
                    </a:lnTo>
                    <a:lnTo>
                      <a:pt x="236" y="2260"/>
                    </a:lnTo>
                    <a:lnTo>
                      <a:pt x="236" y="2264"/>
                    </a:lnTo>
                    <a:lnTo>
                      <a:pt x="238" y="2268"/>
                    </a:lnTo>
                    <a:lnTo>
                      <a:pt x="238" y="2270"/>
                    </a:lnTo>
                    <a:lnTo>
                      <a:pt x="236" y="2271"/>
                    </a:lnTo>
                    <a:lnTo>
                      <a:pt x="234" y="2276"/>
                    </a:lnTo>
                    <a:lnTo>
                      <a:pt x="233" y="2280"/>
                    </a:lnTo>
                    <a:lnTo>
                      <a:pt x="233" y="2286"/>
                    </a:lnTo>
                    <a:lnTo>
                      <a:pt x="233" y="2290"/>
                    </a:lnTo>
                    <a:lnTo>
                      <a:pt x="233" y="2294"/>
                    </a:lnTo>
                    <a:lnTo>
                      <a:pt x="232" y="2298"/>
                    </a:lnTo>
                    <a:lnTo>
                      <a:pt x="231" y="2303"/>
                    </a:lnTo>
                    <a:lnTo>
                      <a:pt x="229" y="2307"/>
                    </a:lnTo>
                    <a:lnTo>
                      <a:pt x="229" y="2313"/>
                    </a:lnTo>
                    <a:lnTo>
                      <a:pt x="229" y="2319"/>
                    </a:lnTo>
                    <a:lnTo>
                      <a:pt x="229" y="2324"/>
                    </a:lnTo>
                    <a:lnTo>
                      <a:pt x="227" y="2330"/>
                    </a:lnTo>
                    <a:lnTo>
                      <a:pt x="225" y="2335"/>
                    </a:lnTo>
                    <a:lnTo>
                      <a:pt x="223" y="2339"/>
                    </a:lnTo>
                    <a:lnTo>
                      <a:pt x="221" y="2344"/>
                    </a:lnTo>
                    <a:lnTo>
                      <a:pt x="220" y="2350"/>
                    </a:lnTo>
                    <a:lnTo>
                      <a:pt x="221" y="2352"/>
                    </a:lnTo>
                    <a:lnTo>
                      <a:pt x="221" y="2355"/>
                    </a:lnTo>
                    <a:lnTo>
                      <a:pt x="221" y="2358"/>
                    </a:lnTo>
                    <a:lnTo>
                      <a:pt x="221" y="2361"/>
                    </a:lnTo>
                    <a:lnTo>
                      <a:pt x="220" y="2363"/>
                    </a:lnTo>
                    <a:lnTo>
                      <a:pt x="219" y="2366"/>
                    </a:lnTo>
                    <a:lnTo>
                      <a:pt x="219" y="2369"/>
                    </a:lnTo>
                    <a:lnTo>
                      <a:pt x="219" y="2371"/>
                    </a:lnTo>
                    <a:lnTo>
                      <a:pt x="214" y="2374"/>
                    </a:lnTo>
                    <a:lnTo>
                      <a:pt x="211" y="2377"/>
                    </a:lnTo>
                    <a:lnTo>
                      <a:pt x="209" y="2382"/>
                    </a:lnTo>
                    <a:lnTo>
                      <a:pt x="207" y="2386"/>
                    </a:lnTo>
                    <a:lnTo>
                      <a:pt x="206" y="2390"/>
                    </a:lnTo>
                    <a:lnTo>
                      <a:pt x="206" y="2395"/>
                    </a:lnTo>
                    <a:lnTo>
                      <a:pt x="206" y="2400"/>
                    </a:lnTo>
                    <a:lnTo>
                      <a:pt x="205" y="2403"/>
                    </a:lnTo>
                    <a:lnTo>
                      <a:pt x="206" y="2408"/>
                    </a:lnTo>
                    <a:lnTo>
                      <a:pt x="206" y="2413"/>
                    </a:lnTo>
                    <a:lnTo>
                      <a:pt x="206" y="2418"/>
                    </a:lnTo>
                    <a:lnTo>
                      <a:pt x="206" y="2422"/>
                    </a:lnTo>
                    <a:lnTo>
                      <a:pt x="205" y="2427"/>
                    </a:lnTo>
                    <a:lnTo>
                      <a:pt x="204" y="2431"/>
                    </a:lnTo>
                    <a:lnTo>
                      <a:pt x="204" y="2437"/>
                    </a:lnTo>
                    <a:lnTo>
                      <a:pt x="204" y="2441"/>
                    </a:lnTo>
                    <a:lnTo>
                      <a:pt x="202" y="2446"/>
                    </a:lnTo>
                    <a:lnTo>
                      <a:pt x="201" y="2449"/>
                    </a:lnTo>
                    <a:lnTo>
                      <a:pt x="199" y="2453"/>
                    </a:lnTo>
                    <a:lnTo>
                      <a:pt x="198" y="2457"/>
                    </a:lnTo>
                    <a:lnTo>
                      <a:pt x="198" y="2461"/>
                    </a:lnTo>
                    <a:lnTo>
                      <a:pt x="197" y="2466"/>
                    </a:lnTo>
                    <a:lnTo>
                      <a:pt x="198" y="2470"/>
                    </a:lnTo>
                    <a:lnTo>
                      <a:pt x="199" y="2474"/>
                    </a:lnTo>
                    <a:lnTo>
                      <a:pt x="200" y="2478"/>
                    </a:lnTo>
                    <a:lnTo>
                      <a:pt x="200" y="2481"/>
                    </a:lnTo>
                    <a:lnTo>
                      <a:pt x="198" y="2484"/>
                    </a:lnTo>
                    <a:lnTo>
                      <a:pt x="196" y="2486"/>
                    </a:lnTo>
                    <a:lnTo>
                      <a:pt x="194" y="2488"/>
                    </a:lnTo>
                    <a:lnTo>
                      <a:pt x="193" y="2491"/>
                    </a:lnTo>
                    <a:lnTo>
                      <a:pt x="192" y="2494"/>
                    </a:lnTo>
                    <a:lnTo>
                      <a:pt x="192" y="2497"/>
                    </a:lnTo>
                    <a:lnTo>
                      <a:pt x="191" y="2497"/>
                    </a:lnTo>
                    <a:lnTo>
                      <a:pt x="187" y="2497"/>
                    </a:lnTo>
                    <a:lnTo>
                      <a:pt x="185" y="2498"/>
                    </a:lnTo>
                    <a:lnTo>
                      <a:pt x="183" y="2501"/>
                    </a:lnTo>
                    <a:lnTo>
                      <a:pt x="183" y="2502"/>
                    </a:lnTo>
                    <a:lnTo>
                      <a:pt x="182" y="2504"/>
                    </a:lnTo>
                    <a:lnTo>
                      <a:pt x="181" y="2505"/>
                    </a:lnTo>
                    <a:lnTo>
                      <a:pt x="178" y="2504"/>
                    </a:lnTo>
                    <a:lnTo>
                      <a:pt x="176" y="2502"/>
                    </a:lnTo>
                    <a:lnTo>
                      <a:pt x="176" y="2500"/>
                    </a:lnTo>
                    <a:lnTo>
                      <a:pt x="173" y="2502"/>
                    </a:lnTo>
                    <a:lnTo>
                      <a:pt x="171" y="2503"/>
                    </a:lnTo>
                    <a:lnTo>
                      <a:pt x="169" y="2504"/>
                    </a:lnTo>
                    <a:lnTo>
                      <a:pt x="167" y="2504"/>
                    </a:lnTo>
                    <a:lnTo>
                      <a:pt x="165" y="2504"/>
                    </a:lnTo>
                    <a:lnTo>
                      <a:pt x="160" y="2502"/>
                    </a:lnTo>
                    <a:lnTo>
                      <a:pt x="158" y="2498"/>
                    </a:lnTo>
                    <a:lnTo>
                      <a:pt x="156" y="2494"/>
                    </a:lnTo>
                    <a:lnTo>
                      <a:pt x="151" y="2493"/>
                    </a:lnTo>
                    <a:lnTo>
                      <a:pt x="150" y="2486"/>
                    </a:lnTo>
                    <a:lnTo>
                      <a:pt x="143" y="2484"/>
                    </a:lnTo>
                    <a:lnTo>
                      <a:pt x="138" y="2482"/>
                    </a:lnTo>
                    <a:lnTo>
                      <a:pt x="138" y="2474"/>
                    </a:lnTo>
                    <a:lnTo>
                      <a:pt x="139" y="2468"/>
                    </a:lnTo>
                    <a:lnTo>
                      <a:pt x="139" y="2462"/>
                    </a:lnTo>
                    <a:lnTo>
                      <a:pt x="141" y="2458"/>
                    </a:lnTo>
                    <a:lnTo>
                      <a:pt x="146" y="2455"/>
                    </a:lnTo>
                    <a:lnTo>
                      <a:pt x="143" y="2449"/>
                    </a:lnTo>
                    <a:lnTo>
                      <a:pt x="139" y="2447"/>
                    </a:lnTo>
                    <a:lnTo>
                      <a:pt x="132" y="2447"/>
                    </a:lnTo>
                    <a:lnTo>
                      <a:pt x="128" y="2445"/>
                    </a:lnTo>
                    <a:lnTo>
                      <a:pt x="127" y="2446"/>
                    </a:lnTo>
                    <a:lnTo>
                      <a:pt x="125" y="2449"/>
                    </a:lnTo>
                    <a:lnTo>
                      <a:pt x="124" y="2449"/>
                    </a:lnTo>
                    <a:lnTo>
                      <a:pt x="122" y="2448"/>
                    </a:lnTo>
                    <a:lnTo>
                      <a:pt x="122" y="2447"/>
                    </a:lnTo>
                    <a:lnTo>
                      <a:pt x="121" y="2446"/>
                    </a:lnTo>
                    <a:lnTo>
                      <a:pt x="120" y="2445"/>
                    </a:lnTo>
                    <a:lnTo>
                      <a:pt x="120" y="2444"/>
                    </a:lnTo>
                    <a:lnTo>
                      <a:pt x="124" y="2443"/>
                    </a:lnTo>
                    <a:lnTo>
                      <a:pt x="125" y="2440"/>
                    </a:lnTo>
                    <a:lnTo>
                      <a:pt x="126" y="2437"/>
                    </a:lnTo>
                    <a:lnTo>
                      <a:pt x="126" y="2432"/>
                    </a:lnTo>
                    <a:lnTo>
                      <a:pt x="124" y="2430"/>
                    </a:lnTo>
                    <a:lnTo>
                      <a:pt x="122" y="2429"/>
                    </a:lnTo>
                    <a:lnTo>
                      <a:pt x="120" y="2425"/>
                    </a:lnTo>
                    <a:lnTo>
                      <a:pt x="120" y="2422"/>
                    </a:lnTo>
                    <a:lnTo>
                      <a:pt x="122" y="2421"/>
                    </a:lnTo>
                    <a:lnTo>
                      <a:pt x="122" y="2419"/>
                    </a:lnTo>
                    <a:lnTo>
                      <a:pt x="122" y="2415"/>
                    </a:lnTo>
                    <a:lnTo>
                      <a:pt x="122" y="2413"/>
                    </a:lnTo>
                    <a:lnTo>
                      <a:pt x="120" y="2410"/>
                    </a:lnTo>
                    <a:lnTo>
                      <a:pt x="122" y="2407"/>
                    </a:lnTo>
                    <a:lnTo>
                      <a:pt x="123" y="2405"/>
                    </a:lnTo>
                    <a:lnTo>
                      <a:pt x="123" y="2403"/>
                    </a:lnTo>
                    <a:lnTo>
                      <a:pt x="126" y="2400"/>
                    </a:lnTo>
                    <a:lnTo>
                      <a:pt x="127" y="2396"/>
                    </a:lnTo>
                    <a:lnTo>
                      <a:pt x="127" y="2392"/>
                    </a:lnTo>
                    <a:lnTo>
                      <a:pt x="128" y="2388"/>
                    </a:lnTo>
                    <a:lnTo>
                      <a:pt x="127" y="2385"/>
                    </a:lnTo>
                    <a:lnTo>
                      <a:pt x="125" y="2382"/>
                    </a:lnTo>
                    <a:lnTo>
                      <a:pt x="124" y="2378"/>
                    </a:lnTo>
                    <a:lnTo>
                      <a:pt x="122" y="2375"/>
                    </a:lnTo>
                    <a:lnTo>
                      <a:pt x="120" y="2371"/>
                    </a:lnTo>
                    <a:lnTo>
                      <a:pt x="120" y="2368"/>
                    </a:lnTo>
                    <a:lnTo>
                      <a:pt x="120" y="2365"/>
                    </a:lnTo>
                    <a:lnTo>
                      <a:pt x="120" y="2361"/>
                    </a:lnTo>
                    <a:lnTo>
                      <a:pt x="122" y="2360"/>
                    </a:lnTo>
                    <a:lnTo>
                      <a:pt x="124" y="2360"/>
                    </a:lnTo>
                    <a:lnTo>
                      <a:pt x="127" y="2359"/>
                    </a:lnTo>
                    <a:lnTo>
                      <a:pt x="128" y="2358"/>
                    </a:lnTo>
                    <a:lnTo>
                      <a:pt x="127" y="2352"/>
                    </a:lnTo>
                    <a:lnTo>
                      <a:pt x="124" y="2348"/>
                    </a:lnTo>
                    <a:lnTo>
                      <a:pt x="124" y="2342"/>
                    </a:lnTo>
                    <a:lnTo>
                      <a:pt x="128" y="2337"/>
                    </a:lnTo>
                    <a:lnTo>
                      <a:pt x="130" y="2334"/>
                    </a:lnTo>
                    <a:lnTo>
                      <a:pt x="130" y="2330"/>
                    </a:lnTo>
                    <a:lnTo>
                      <a:pt x="129" y="2326"/>
                    </a:lnTo>
                    <a:lnTo>
                      <a:pt x="128" y="2322"/>
                    </a:lnTo>
                    <a:lnTo>
                      <a:pt x="126" y="2319"/>
                    </a:lnTo>
                    <a:lnTo>
                      <a:pt x="124" y="2315"/>
                    </a:lnTo>
                    <a:lnTo>
                      <a:pt x="123" y="2311"/>
                    </a:lnTo>
                    <a:lnTo>
                      <a:pt x="123" y="2305"/>
                    </a:lnTo>
                    <a:lnTo>
                      <a:pt x="123" y="2301"/>
                    </a:lnTo>
                    <a:lnTo>
                      <a:pt x="124" y="2295"/>
                    </a:lnTo>
                    <a:lnTo>
                      <a:pt x="124" y="2290"/>
                    </a:lnTo>
                    <a:lnTo>
                      <a:pt x="125" y="2285"/>
                    </a:lnTo>
                    <a:lnTo>
                      <a:pt x="124" y="2281"/>
                    </a:lnTo>
                    <a:lnTo>
                      <a:pt x="123" y="2277"/>
                    </a:lnTo>
                    <a:lnTo>
                      <a:pt x="124" y="2273"/>
                    </a:lnTo>
                    <a:lnTo>
                      <a:pt x="124" y="2268"/>
                    </a:lnTo>
                    <a:lnTo>
                      <a:pt x="126" y="2265"/>
                    </a:lnTo>
                    <a:lnTo>
                      <a:pt x="128" y="2261"/>
                    </a:lnTo>
                    <a:lnTo>
                      <a:pt x="130" y="2258"/>
                    </a:lnTo>
                    <a:lnTo>
                      <a:pt x="133" y="2256"/>
                    </a:lnTo>
                    <a:lnTo>
                      <a:pt x="137" y="2253"/>
                    </a:lnTo>
                    <a:lnTo>
                      <a:pt x="138" y="2251"/>
                    </a:lnTo>
                    <a:lnTo>
                      <a:pt x="137" y="2249"/>
                    </a:lnTo>
                    <a:lnTo>
                      <a:pt x="134" y="2248"/>
                    </a:lnTo>
                    <a:lnTo>
                      <a:pt x="131" y="2245"/>
                    </a:lnTo>
                    <a:lnTo>
                      <a:pt x="130" y="2244"/>
                    </a:lnTo>
                    <a:lnTo>
                      <a:pt x="131" y="2242"/>
                    </a:lnTo>
                    <a:lnTo>
                      <a:pt x="135" y="2240"/>
                    </a:lnTo>
                    <a:lnTo>
                      <a:pt x="136" y="2238"/>
                    </a:lnTo>
                    <a:lnTo>
                      <a:pt x="137" y="2234"/>
                    </a:lnTo>
                    <a:lnTo>
                      <a:pt x="137" y="2231"/>
                    </a:lnTo>
                    <a:lnTo>
                      <a:pt x="137" y="2228"/>
                    </a:lnTo>
                    <a:lnTo>
                      <a:pt x="132" y="2224"/>
                    </a:lnTo>
                    <a:lnTo>
                      <a:pt x="132" y="2220"/>
                    </a:lnTo>
                    <a:lnTo>
                      <a:pt x="131" y="2215"/>
                    </a:lnTo>
                    <a:lnTo>
                      <a:pt x="130" y="2211"/>
                    </a:lnTo>
                    <a:lnTo>
                      <a:pt x="132" y="2206"/>
                    </a:lnTo>
                    <a:lnTo>
                      <a:pt x="134" y="2202"/>
                    </a:lnTo>
                    <a:lnTo>
                      <a:pt x="135" y="2198"/>
                    </a:lnTo>
                    <a:lnTo>
                      <a:pt x="133" y="2193"/>
                    </a:lnTo>
                    <a:lnTo>
                      <a:pt x="136" y="2188"/>
                    </a:lnTo>
                    <a:lnTo>
                      <a:pt x="139" y="2184"/>
                    </a:lnTo>
                    <a:lnTo>
                      <a:pt x="141" y="2179"/>
                    </a:lnTo>
                    <a:lnTo>
                      <a:pt x="145" y="2174"/>
                    </a:lnTo>
                    <a:lnTo>
                      <a:pt x="147" y="2170"/>
                    </a:lnTo>
                    <a:lnTo>
                      <a:pt x="148" y="2163"/>
                    </a:lnTo>
                    <a:lnTo>
                      <a:pt x="150" y="2159"/>
                    </a:lnTo>
                    <a:lnTo>
                      <a:pt x="156" y="2159"/>
                    </a:lnTo>
                    <a:lnTo>
                      <a:pt x="159" y="2155"/>
                    </a:lnTo>
                    <a:lnTo>
                      <a:pt x="159" y="2149"/>
                    </a:lnTo>
                    <a:lnTo>
                      <a:pt x="160" y="2144"/>
                    </a:lnTo>
                    <a:lnTo>
                      <a:pt x="161" y="2140"/>
                    </a:lnTo>
                    <a:lnTo>
                      <a:pt x="159" y="2138"/>
                    </a:lnTo>
                    <a:lnTo>
                      <a:pt x="157" y="2136"/>
                    </a:lnTo>
                    <a:lnTo>
                      <a:pt x="154" y="2136"/>
                    </a:lnTo>
                    <a:lnTo>
                      <a:pt x="152" y="2134"/>
                    </a:lnTo>
                    <a:lnTo>
                      <a:pt x="151" y="2136"/>
                    </a:lnTo>
                    <a:lnTo>
                      <a:pt x="150" y="2136"/>
                    </a:lnTo>
                    <a:lnTo>
                      <a:pt x="150" y="2137"/>
                    </a:lnTo>
                    <a:lnTo>
                      <a:pt x="149" y="2137"/>
                    </a:lnTo>
                    <a:lnTo>
                      <a:pt x="148" y="2136"/>
                    </a:lnTo>
                    <a:lnTo>
                      <a:pt x="146" y="2135"/>
                    </a:lnTo>
                    <a:lnTo>
                      <a:pt x="145" y="2133"/>
                    </a:lnTo>
                    <a:lnTo>
                      <a:pt x="147" y="2132"/>
                    </a:lnTo>
                    <a:lnTo>
                      <a:pt x="150" y="2131"/>
                    </a:lnTo>
                    <a:lnTo>
                      <a:pt x="152" y="2129"/>
                    </a:lnTo>
                    <a:lnTo>
                      <a:pt x="153" y="2126"/>
                    </a:lnTo>
                    <a:lnTo>
                      <a:pt x="153" y="2123"/>
                    </a:lnTo>
                    <a:lnTo>
                      <a:pt x="152" y="2118"/>
                    </a:lnTo>
                    <a:lnTo>
                      <a:pt x="152" y="2114"/>
                    </a:lnTo>
                    <a:lnTo>
                      <a:pt x="152" y="2109"/>
                    </a:lnTo>
                    <a:lnTo>
                      <a:pt x="153" y="2106"/>
                    </a:lnTo>
                    <a:lnTo>
                      <a:pt x="157" y="2104"/>
                    </a:lnTo>
                    <a:lnTo>
                      <a:pt x="158" y="2101"/>
                    </a:lnTo>
                    <a:lnTo>
                      <a:pt x="158" y="2097"/>
                    </a:lnTo>
                    <a:lnTo>
                      <a:pt x="156" y="2094"/>
                    </a:lnTo>
                    <a:lnTo>
                      <a:pt x="155" y="2090"/>
                    </a:lnTo>
                    <a:lnTo>
                      <a:pt x="155" y="2086"/>
                    </a:lnTo>
                    <a:lnTo>
                      <a:pt x="156" y="2084"/>
                    </a:lnTo>
                    <a:lnTo>
                      <a:pt x="161" y="2081"/>
                    </a:lnTo>
                    <a:lnTo>
                      <a:pt x="162" y="2076"/>
                    </a:lnTo>
                    <a:lnTo>
                      <a:pt x="162" y="2070"/>
                    </a:lnTo>
                    <a:lnTo>
                      <a:pt x="164" y="2065"/>
                    </a:lnTo>
                    <a:lnTo>
                      <a:pt x="165" y="2059"/>
                    </a:lnTo>
                    <a:lnTo>
                      <a:pt x="166" y="2054"/>
                    </a:lnTo>
                    <a:lnTo>
                      <a:pt x="168" y="2050"/>
                    </a:lnTo>
                    <a:lnTo>
                      <a:pt x="170" y="2044"/>
                    </a:lnTo>
                    <a:lnTo>
                      <a:pt x="173" y="2040"/>
                    </a:lnTo>
                    <a:lnTo>
                      <a:pt x="173" y="2036"/>
                    </a:lnTo>
                    <a:lnTo>
                      <a:pt x="173" y="2033"/>
                    </a:lnTo>
                    <a:lnTo>
                      <a:pt x="172" y="2028"/>
                    </a:lnTo>
                    <a:lnTo>
                      <a:pt x="169" y="2026"/>
                    </a:lnTo>
                    <a:lnTo>
                      <a:pt x="169" y="2018"/>
                    </a:lnTo>
                    <a:lnTo>
                      <a:pt x="169" y="2009"/>
                    </a:lnTo>
                    <a:lnTo>
                      <a:pt x="171" y="2003"/>
                    </a:lnTo>
                    <a:lnTo>
                      <a:pt x="172" y="1996"/>
                    </a:lnTo>
                    <a:lnTo>
                      <a:pt x="173" y="1988"/>
                    </a:lnTo>
                    <a:lnTo>
                      <a:pt x="174" y="1981"/>
                    </a:lnTo>
                    <a:lnTo>
                      <a:pt x="174" y="1973"/>
                    </a:lnTo>
                    <a:lnTo>
                      <a:pt x="173" y="1965"/>
                    </a:lnTo>
                    <a:lnTo>
                      <a:pt x="176" y="1960"/>
                    </a:lnTo>
                    <a:lnTo>
                      <a:pt x="177" y="1954"/>
                    </a:lnTo>
                    <a:lnTo>
                      <a:pt x="177" y="1949"/>
                    </a:lnTo>
                    <a:lnTo>
                      <a:pt x="177" y="1944"/>
                    </a:lnTo>
                    <a:lnTo>
                      <a:pt x="177" y="1938"/>
                    </a:lnTo>
                    <a:lnTo>
                      <a:pt x="178" y="1933"/>
                    </a:lnTo>
                    <a:lnTo>
                      <a:pt x="180" y="1928"/>
                    </a:lnTo>
                    <a:lnTo>
                      <a:pt x="183" y="1923"/>
                    </a:lnTo>
                    <a:lnTo>
                      <a:pt x="182" y="1919"/>
                    </a:lnTo>
                    <a:lnTo>
                      <a:pt x="182" y="1915"/>
                    </a:lnTo>
                    <a:lnTo>
                      <a:pt x="182" y="1913"/>
                    </a:lnTo>
                    <a:lnTo>
                      <a:pt x="183" y="1909"/>
                    </a:lnTo>
                    <a:lnTo>
                      <a:pt x="184" y="1906"/>
                    </a:lnTo>
                    <a:lnTo>
                      <a:pt x="186" y="1904"/>
                    </a:lnTo>
                    <a:lnTo>
                      <a:pt x="187" y="1900"/>
                    </a:lnTo>
                    <a:lnTo>
                      <a:pt x="188" y="1897"/>
                    </a:lnTo>
                    <a:lnTo>
                      <a:pt x="188" y="1896"/>
                    </a:lnTo>
                    <a:lnTo>
                      <a:pt x="191" y="1896"/>
                    </a:lnTo>
                    <a:lnTo>
                      <a:pt x="192" y="1894"/>
                    </a:lnTo>
                    <a:lnTo>
                      <a:pt x="189" y="1891"/>
                    </a:lnTo>
                    <a:lnTo>
                      <a:pt x="191" y="1889"/>
                    </a:lnTo>
                    <a:lnTo>
                      <a:pt x="193" y="1886"/>
                    </a:lnTo>
                    <a:lnTo>
                      <a:pt x="195" y="1883"/>
                    </a:lnTo>
                    <a:lnTo>
                      <a:pt x="195" y="1879"/>
                    </a:lnTo>
                    <a:lnTo>
                      <a:pt x="194" y="1874"/>
                    </a:lnTo>
                    <a:lnTo>
                      <a:pt x="194" y="1870"/>
                    </a:lnTo>
                    <a:lnTo>
                      <a:pt x="194" y="1865"/>
                    </a:lnTo>
                    <a:lnTo>
                      <a:pt x="194" y="1861"/>
                    </a:lnTo>
                    <a:lnTo>
                      <a:pt x="195" y="1856"/>
                    </a:lnTo>
                    <a:lnTo>
                      <a:pt x="197" y="1853"/>
                    </a:lnTo>
                    <a:lnTo>
                      <a:pt x="199" y="1850"/>
                    </a:lnTo>
                    <a:lnTo>
                      <a:pt x="201" y="1847"/>
                    </a:lnTo>
                    <a:lnTo>
                      <a:pt x="200" y="1845"/>
                    </a:lnTo>
                    <a:lnTo>
                      <a:pt x="198" y="1844"/>
                    </a:lnTo>
                    <a:lnTo>
                      <a:pt x="196" y="1842"/>
                    </a:lnTo>
                    <a:lnTo>
                      <a:pt x="203" y="1836"/>
                    </a:lnTo>
                    <a:lnTo>
                      <a:pt x="206" y="1828"/>
                    </a:lnTo>
                    <a:lnTo>
                      <a:pt x="206" y="1818"/>
                    </a:lnTo>
                    <a:lnTo>
                      <a:pt x="206" y="1809"/>
                    </a:lnTo>
                    <a:lnTo>
                      <a:pt x="206" y="1799"/>
                    </a:lnTo>
                    <a:lnTo>
                      <a:pt x="207" y="1791"/>
                    </a:lnTo>
                    <a:lnTo>
                      <a:pt x="212" y="1784"/>
                    </a:lnTo>
                    <a:lnTo>
                      <a:pt x="221" y="1779"/>
                    </a:lnTo>
                    <a:lnTo>
                      <a:pt x="220" y="1773"/>
                    </a:lnTo>
                    <a:lnTo>
                      <a:pt x="217" y="1769"/>
                    </a:lnTo>
                    <a:lnTo>
                      <a:pt x="215" y="1765"/>
                    </a:lnTo>
                    <a:lnTo>
                      <a:pt x="220" y="1762"/>
                    </a:lnTo>
                    <a:lnTo>
                      <a:pt x="219" y="1756"/>
                    </a:lnTo>
                    <a:lnTo>
                      <a:pt x="220" y="1752"/>
                    </a:lnTo>
                    <a:lnTo>
                      <a:pt x="222" y="1748"/>
                    </a:lnTo>
                    <a:lnTo>
                      <a:pt x="224" y="1744"/>
                    </a:lnTo>
                    <a:lnTo>
                      <a:pt x="227" y="1741"/>
                    </a:lnTo>
                    <a:lnTo>
                      <a:pt x="227" y="1737"/>
                    </a:lnTo>
                    <a:lnTo>
                      <a:pt x="225" y="1734"/>
                    </a:lnTo>
                    <a:lnTo>
                      <a:pt x="222" y="1731"/>
                    </a:lnTo>
                    <a:lnTo>
                      <a:pt x="227" y="1731"/>
                    </a:lnTo>
                    <a:lnTo>
                      <a:pt x="229" y="1728"/>
                    </a:lnTo>
                    <a:lnTo>
                      <a:pt x="232" y="1725"/>
                    </a:lnTo>
                    <a:lnTo>
                      <a:pt x="236" y="1722"/>
                    </a:lnTo>
                    <a:lnTo>
                      <a:pt x="233" y="1719"/>
                    </a:lnTo>
                    <a:lnTo>
                      <a:pt x="233" y="1717"/>
                    </a:lnTo>
                    <a:lnTo>
                      <a:pt x="233" y="1714"/>
                    </a:lnTo>
                    <a:lnTo>
                      <a:pt x="233" y="1710"/>
                    </a:lnTo>
                    <a:lnTo>
                      <a:pt x="236" y="1707"/>
                    </a:lnTo>
                    <a:lnTo>
                      <a:pt x="238" y="1702"/>
                    </a:lnTo>
                    <a:lnTo>
                      <a:pt x="240" y="1698"/>
                    </a:lnTo>
                    <a:lnTo>
                      <a:pt x="241" y="1694"/>
                    </a:lnTo>
                    <a:lnTo>
                      <a:pt x="242" y="1690"/>
                    </a:lnTo>
                    <a:lnTo>
                      <a:pt x="242" y="1685"/>
                    </a:lnTo>
                    <a:lnTo>
                      <a:pt x="242" y="1681"/>
                    </a:lnTo>
                    <a:lnTo>
                      <a:pt x="241" y="1675"/>
                    </a:lnTo>
                    <a:lnTo>
                      <a:pt x="240" y="1675"/>
                    </a:lnTo>
                    <a:lnTo>
                      <a:pt x="239" y="1673"/>
                    </a:lnTo>
                    <a:lnTo>
                      <a:pt x="238" y="1671"/>
                    </a:lnTo>
                    <a:lnTo>
                      <a:pt x="237" y="1670"/>
                    </a:lnTo>
                    <a:lnTo>
                      <a:pt x="238" y="1664"/>
                    </a:lnTo>
                    <a:lnTo>
                      <a:pt x="240" y="1659"/>
                    </a:lnTo>
                    <a:lnTo>
                      <a:pt x="242" y="1653"/>
                    </a:lnTo>
                    <a:lnTo>
                      <a:pt x="247" y="1650"/>
                    </a:lnTo>
                    <a:lnTo>
                      <a:pt x="249" y="1647"/>
                    </a:lnTo>
                    <a:lnTo>
                      <a:pt x="249" y="1643"/>
                    </a:lnTo>
                    <a:lnTo>
                      <a:pt x="251" y="1640"/>
                    </a:lnTo>
                    <a:lnTo>
                      <a:pt x="255" y="1638"/>
                    </a:lnTo>
                    <a:lnTo>
                      <a:pt x="257" y="1640"/>
                    </a:lnTo>
                    <a:lnTo>
                      <a:pt x="260" y="1641"/>
                    </a:lnTo>
                    <a:lnTo>
                      <a:pt x="264" y="1640"/>
                    </a:lnTo>
                    <a:lnTo>
                      <a:pt x="266" y="1638"/>
                    </a:lnTo>
                    <a:lnTo>
                      <a:pt x="268" y="1636"/>
                    </a:lnTo>
                    <a:lnTo>
                      <a:pt x="273" y="1633"/>
                    </a:lnTo>
                    <a:lnTo>
                      <a:pt x="275" y="1630"/>
                    </a:lnTo>
                    <a:lnTo>
                      <a:pt x="277" y="1626"/>
                    </a:lnTo>
                    <a:lnTo>
                      <a:pt x="277" y="1621"/>
                    </a:lnTo>
                    <a:lnTo>
                      <a:pt x="275" y="1618"/>
                    </a:lnTo>
                    <a:lnTo>
                      <a:pt x="273" y="1615"/>
                    </a:lnTo>
                    <a:lnTo>
                      <a:pt x="273" y="1611"/>
                    </a:lnTo>
                    <a:lnTo>
                      <a:pt x="275" y="1608"/>
                    </a:lnTo>
                    <a:lnTo>
                      <a:pt x="277" y="1606"/>
                    </a:lnTo>
                    <a:lnTo>
                      <a:pt x="279" y="1605"/>
                    </a:lnTo>
                    <a:lnTo>
                      <a:pt x="281" y="1602"/>
                    </a:lnTo>
                    <a:lnTo>
                      <a:pt x="276" y="1599"/>
                    </a:lnTo>
                    <a:lnTo>
                      <a:pt x="273" y="1593"/>
                    </a:lnTo>
                    <a:lnTo>
                      <a:pt x="269" y="1588"/>
                    </a:lnTo>
                    <a:lnTo>
                      <a:pt x="262" y="1589"/>
                    </a:lnTo>
                    <a:lnTo>
                      <a:pt x="259" y="1585"/>
                    </a:lnTo>
                    <a:lnTo>
                      <a:pt x="257" y="1582"/>
                    </a:lnTo>
                    <a:lnTo>
                      <a:pt x="258" y="1579"/>
                    </a:lnTo>
                    <a:lnTo>
                      <a:pt x="260" y="1576"/>
                    </a:lnTo>
                    <a:lnTo>
                      <a:pt x="262" y="1573"/>
                    </a:lnTo>
                    <a:lnTo>
                      <a:pt x="263" y="1570"/>
                    </a:lnTo>
                    <a:lnTo>
                      <a:pt x="262" y="1568"/>
                    </a:lnTo>
                    <a:lnTo>
                      <a:pt x="259" y="1566"/>
                    </a:lnTo>
                    <a:lnTo>
                      <a:pt x="257" y="1561"/>
                    </a:lnTo>
                    <a:lnTo>
                      <a:pt x="259" y="1557"/>
                    </a:lnTo>
                    <a:lnTo>
                      <a:pt x="262" y="1554"/>
                    </a:lnTo>
                    <a:lnTo>
                      <a:pt x="265" y="1549"/>
                    </a:lnTo>
                    <a:lnTo>
                      <a:pt x="268" y="1548"/>
                    </a:lnTo>
                    <a:lnTo>
                      <a:pt x="270" y="1552"/>
                    </a:lnTo>
                    <a:lnTo>
                      <a:pt x="273" y="1553"/>
                    </a:lnTo>
                    <a:lnTo>
                      <a:pt x="275" y="1549"/>
                    </a:lnTo>
                    <a:lnTo>
                      <a:pt x="275" y="1544"/>
                    </a:lnTo>
                    <a:lnTo>
                      <a:pt x="277" y="1538"/>
                    </a:lnTo>
                    <a:lnTo>
                      <a:pt x="279" y="1534"/>
                    </a:lnTo>
                    <a:lnTo>
                      <a:pt x="278" y="1528"/>
                    </a:lnTo>
                    <a:lnTo>
                      <a:pt x="273" y="1525"/>
                    </a:lnTo>
                    <a:lnTo>
                      <a:pt x="274" y="1519"/>
                    </a:lnTo>
                    <a:lnTo>
                      <a:pt x="276" y="1514"/>
                    </a:lnTo>
                    <a:lnTo>
                      <a:pt x="276" y="1509"/>
                    </a:lnTo>
                    <a:lnTo>
                      <a:pt x="278" y="1508"/>
                    </a:lnTo>
                    <a:lnTo>
                      <a:pt x="279" y="1506"/>
                    </a:lnTo>
                    <a:lnTo>
                      <a:pt x="279" y="1503"/>
                    </a:lnTo>
                    <a:lnTo>
                      <a:pt x="279" y="1502"/>
                    </a:lnTo>
                    <a:lnTo>
                      <a:pt x="276" y="1501"/>
                    </a:lnTo>
                    <a:lnTo>
                      <a:pt x="275" y="1498"/>
                    </a:lnTo>
                    <a:lnTo>
                      <a:pt x="275" y="1494"/>
                    </a:lnTo>
                    <a:lnTo>
                      <a:pt x="276" y="1491"/>
                    </a:lnTo>
                    <a:lnTo>
                      <a:pt x="279" y="1485"/>
                    </a:lnTo>
                    <a:lnTo>
                      <a:pt x="285" y="1482"/>
                    </a:lnTo>
                    <a:lnTo>
                      <a:pt x="290" y="1480"/>
                    </a:lnTo>
                    <a:lnTo>
                      <a:pt x="286" y="1473"/>
                    </a:lnTo>
                    <a:lnTo>
                      <a:pt x="284" y="1469"/>
                    </a:lnTo>
                    <a:lnTo>
                      <a:pt x="281" y="1466"/>
                    </a:lnTo>
                    <a:lnTo>
                      <a:pt x="279" y="1463"/>
                    </a:lnTo>
                    <a:lnTo>
                      <a:pt x="281" y="1458"/>
                    </a:lnTo>
                    <a:lnTo>
                      <a:pt x="284" y="1455"/>
                    </a:lnTo>
                    <a:lnTo>
                      <a:pt x="288" y="1455"/>
                    </a:lnTo>
                    <a:lnTo>
                      <a:pt x="292" y="1456"/>
                    </a:lnTo>
                    <a:lnTo>
                      <a:pt x="294" y="1452"/>
                    </a:lnTo>
                    <a:lnTo>
                      <a:pt x="294" y="1448"/>
                    </a:lnTo>
                    <a:lnTo>
                      <a:pt x="295" y="1443"/>
                    </a:lnTo>
                    <a:lnTo>
                      <a:pt x="296" y="1439"/>
                    </a:lnTo>
                    <a:lnTo>
                      <a:pt x="296" y="1435"/>
                    </a:lnTo>
                    <a:lnTo>
                      <a:pt x="296" y="1431"/>
                    </a:lnTo>
                    <a:lnTo>
                      <a:pt x="296" y="1427"/>
                    </a:lnTo>
                    <a:lnTo>
                      <a:pt x="294" y="1424"/>
                    </a:lnTo>
                    <a:lnTo>
                      <a:pt x="291" y="1420"/>
                    </a:lnTo>
                    <a:lnTo>
                      <a:pt x="292" y="1420"/>
                    </a:lnTo>
                    <a:lnTo>
                      <a:pt x="294" y="1421"/>
                    </a:lnTo>
                    <a:lnTo>
                      <a:pt x="296" y="1420"/>
                    </a:lnTo>
                    <a:lnTo>
                      <a:pt x="296" y="1417"/>
                    </a:lnTo>
                    <a:lnTo>
                      <a:pt x="294" y="1413"/>
                    </a:lnTo>
                    <a:lnTo>
                      <a:pt x="292" y="1412"/>
                    </a:lnTo>
                    <a:lnTo>
                      <a:pt x="290" y="1410"/>
                    </a:lnTo>
                    <a:lnTo>
                      <a:pt x="291" y="1405"/>
                    </a:lnTo>
                    <a:lnTo>
                      <a:pt x="290" y="1401"/>
                    </a:lnTo>
                    <a:lnTo>
                      <a:pt x="287" y="1396"/>
                    </a:lnTo>
                    <a:lnTo>
                      <a:pt x="288" y="1392"/>
                    </a:lnTo>
                    <a:lnTo>
                      <a:pt x="290" y="1386"/>
                    </a:lnTo>
                    <a:lnTo>
                      <a:pt x="290" y="1380"/>
                    </a:lnTo>
                    <a:lnTo>
                      <a:pt x="292" y="1375"/>
                    </a:lnTo>
                    <a:lnTo>
                      <a:pt x="296" y="1373"/>
                    </a:lnTo>
                    <a:lnTo>
                      <a:pt x="299" y="1372"/>
                    </a:lnTo>
                    <a:lnTo>
                      <a:pt x="301" y="1368"/>
                    </a:lnTo>
                    <a:lnTo>
                      <a:pt x="302" y="1366"/>
                    </a:lnTo>
                    <a:lnTo>
                      <a:pt x="303" y="1363"/>
                    </a:lnTo>
                    <a:lnTo>
                      <a:pt x="303" y="1359"/>
                    </a:lnTo>
                    <a:lnTo>
                      <a:pt x="304" y="1356"/>
                    </a:lnTo>
                    <a:lnTo>
                      <a:pt x="305" y="1353"/>
                    </a:lnTo>
                    <a:lnTo>
                      <a:pt x="307" y="1349"/>
                    </a:lnTo>
                    <a:lnTo>
                      <a:pt x="307" y="1344"/>
                    </a:lnTo>
                    <a:lnTo>
                      <a:pt x="311" y="1343"/>
                    </a:lnTo>
                    <a:lnTo>
                      <a:pt x="315" y="1341"/>
                    </a:lnTo>
                    <a:lnTo>
                      <a:pt x="316" y="1336"/>
                    </a:lnTo>
                    <a:lnTo>
                      <a:pt x="312" y="1332"/>
                    </a:lnTo>
                    <a:lnTo>
                      <a:pt x="308" y="1330"/>
                    </a:lnTo>
                    <a:lnTo>
                      <a:pt x="305" y="1326"/>
                    </a:lnTo>
                    <a:lnTo>
                      <a:pt x="305" y="1319"/>
                    </a:lnTo>
                    <a:lnTo>
                      <a:pt x="310" y="1319"/>
                    </a:lnTo>
                    <a:lnTo>
                      <a:pt x="313" y="1318"/>
                    </a:lnTo>
                    <a:lnTo>
                      <a:pt x="314" y="1315"/>
                    </a:lnTo>
                    <a:lnTo>
                      <a:pt x="314" y="1311"/>
                    </a:lnTo>
                    <a:lnTo>
                      <a:pt x="314" y="1308"/>
                    </a:lnTo>
                    <a:lnTo>
                      <a:pt x="315" y="1304"/>
                    </a:lnTo>
                    <a:lnTo>
                      <a:pt x="317" y="1300"/>
                    </a:lnTo>
                    <a:lnTo>
                      <a:pt x="320" y="1298"/>
                    </a:lnTo>
                    <a:lnTo>
                      <a:pt x="319" y="1296"/>
                    </a:lnTo>
                    <a:lnTo>
                      <a:pt x="320" y="1294"/>
                    </a:lnTo>
                    <a:lnTo>
                      <a:pt x="320" y="1293"/>
                    </a:lnTo>
                    <a:lnTo>
                      <a:pt x="321" y="1291"/>
                    </a:lnTo>
                    <a:lnTo>
                      <a:pt x="320" y="1289"/>
                    </a:lnTo>
                    <a:lnTo>
                      <a:pt x="320" y="1285"/>
                    </a:lnTo>
                    <a:lnTo>
                      <a:pt x="320" y="1282"/>
                    </a:lnTo>
                    <a:lnTo>
                      <a:pt x="320" y="1279"/>
                    </a:lnTo>
                    <a:lnTo>
                      <a:pt x="321" y="1276"/>
                    </a:lnTo>
                    <a:lnTo>
                      <a:pt x="321" y="1272"/>
                    </a:lnTo>
                    <a:lnTo>
                      <a:pt x="320" y="1269"/>
                    </a:lnTo>
                    <a:lnTo>
                      <a:pt x="320" y="1266"/>
                    </a:lnTo>
                    <a:lnTo>
                      <a:pt x="322" y="1261"/>
                    </a:lnTo>
                    <a:lnTo>
                      <a:pt x="326" y="1257"/>
                    </a:lnTo>
                    <a:lnTo>
                      <a:pt x="328" y="1251"/>
                    </a:lnTo>
                    <a:lnTo>
                      <a:pt x="330" y="1246"/>
                    </a:lnTo>
                    <a:lnTo>
                      <a:pt x="331" y="1241"/>
                    </a:lnTo>
                    <a:lnTo>
                      <a:pt x="333" y="1236"/>
                    </a:lnTo>
                    <a:lnTo>
                      <a:pt x="333" y="1231"/>
                    </a:lnTo>
                    <a:lnTo>
                      <a:pt x="334" y="1227"/>
                    </a:lnTo>
                    <a:lnTo>
                      <a:pt x="334" y="1228"/>
                    </a:lnTo>
                    <a:lnTo>
                      <a:pt x="335" y="1229"/>
                    </a:lnTo>
                    <a:lnTo>
                      <a:pt x="336" y="1229"/>
                    </a:lnTo>
                    <a:lnTo>
                      <a:pt x="337" y="1225"/>
                    </a:lnTo>
                    <a:lnTo>
                      <a:pt x="340" y="1221"/>
                    </a:lnTo>
                    <a:lnTo>
                      <a:pt x="343" y="1218"/>
                    </a:lnTo>
                    <a:lnTo>
                      <a:pt x="345" y="1213"/>
                    </a:lnTo>
                    <a:lnTo>
                      <a:pt x="347" y="1214"/>
                    </a:lnTo>
                    <a:lnTo>
                      <a:pt x="348" y="1212"/>
                    </a:lnTo>
                    <a:lnTo>
                      <a:pt x="348" y="1209"/>
                    </a:lnTo>
                    <a:lnTo>
                      <a:pt x="350" y="1208"/>
                    </a:lnTo>
                    <a:lnTo>
                      <a:pt x="351" y="1205"/>
                    </a:lnTo>
                    <a:lnTo>
                      <a:pt x="354" y="1205"/>
                    </a:lnTo>
                    <a:lnTo>
                      <a:pt x="355" y="1205"/>
                    </a:lnTo>
                    <a:lnTo>
                      <a:pt x="357" y="1202"/>
                    </a:lnTo>
                    <a:lnTo>
                      <a:pt x="360" y="1199"/>
                    </a:lnTo>
                    <a:lnTo>
                      <a:pt x="363" y="1194"/>
                    </a:lnTo>
                    <a:lnTo>
                      <a:pt x="366" y="1191"/>
                    </a:lnTo>
                    <a:lnTo>
                      <a:pt x="370" y="1188"/>
                    </a:lnTo>
                    <a:lnTo>
                      <a:pt x="374" y="1190"/>
                    </a:lnTo>
                    <a:lnTo>
                      <a:pt x="376" y="1193"/>
                    </a:lnTo>
                    <a:lnTo>
                      <a:pt x="377" y="1195"/>
                    </a:lnTo>
                    <a:lnTo>
                      <a:pt x="378" y="1195"/>
                    </a:lnTo>
                    <a:lnTo>
                      <a:pt x="377" y="1193"/>
                    </a:lnTo>
                    <a:lnTo>
                      <a:pt x="377" y="1191"/>
                    </a:lnTo>
                    <a:lnTo>
                      <a:pt x="377" y="1188"/>
                    </a:lnTo>
                    <a:lnTo>
                      <a:pt x="376" y="1186"/>
                    </a:lnTo>
                    <a:lnTo>
                      <a:pt x="381" y="1183"/>
                    </a:lnTo>
                    <a:lnTo>
                      <a:pt x="382" y="1179"/>
                    </a:lnTo>
                    <a:lnTo>
                      <a:pt x="381" y="1175"/>
                    </a:lnTo>
                    <a:lnTo>
                      <a:pt x="379" y="1170"/>
                    </a:lnTo>
                    <a:lnTo>
                      <a:pt x="382" y="1167"/>
                    </a:lnTo>
                    <a:lnTo>
                      <a:pt x="385" y="1163"/>
                    </a:lnTo>
                    <a:lnTo>
                      <a:pt x="388" y="1158"/>
                    </a:lnTo>
                    <a:lnTo>
                      <a:pt x="392" y="1158"/>
                    </a:lnTo>
                    <a:lnTo>
                      <a:pt x="393" y="1152"/>
                    </a:lnTo>
                    <a:lnTo>
                      <a:pt x="394" y="1148"/>
                    </a:lnTo>
                    <a:lnTo>
                      <a:pt x="396" y="1144"/>
                    </a:lnTo>
                    <a:lnTo>
                      <a:pt x="400" y="1141"/>
                    </a:lnTo>
                    <a:lnTo>
                      <a:pt x="402" y="1145"/>
                    </a:lnTo>
                    <a:lnTo>
                      <a:pt x="402" y="1150"/>
                    </a:lnTo>
                    <a:lnTo>
                      <a:pt x="402" y="1154"/>
                    </a:lnTo>
                    <a:lnTo>
                      <a:pt x="402" y="1158"/>
                    </a:lnTo>
                    <a:lnTo>
                      <a:pt x="399" y="1158"/>
                    </a:lnTo>
                    <a:lnTo>
                      <a:pt x="397" y="1158"/>
                    </a:lnTo>
                    <a:lnTo>
                      <a:pt x="395" y="1158"/>
                    </a:lnTo>
                    <a:lnTo>
                      <a:pt x="393" y="1158"/>
                    </a:lnTo>
                    <a:lnTo>
                      <a:pt x="393" y="1161"/>
                    </a:lnTo>
                    <a:lnTo>
                      <a:pt x="393" y="1165"/>
                    </a:lnTo>
                    <a:lnTo>
                      <a:pt x="395" y="1169"/>
                    </a:lnTo>
                    <a:lnTo>
                      <a:pt x="396" y="1173"/>
                    </a:lnTo>
                    <a:lnTo>
                      <a:pt x="399" y="1176"/>
                    </a:lnTo>
                    <a:lnTo>
                      <a:pt x="399" y="1180"/>
                    </a:lnTo>
                    <a:lnTo>
                      <a:pt x="398" y="1184"/>
                    </a:lnTo>
                    <a:lnTo>
                      <a:pt x="395" y="1187"/>
                    </a:lnTo>
                    <a:lnTo>
                      <a:pt x="395" y="1192"/>
                    </a:lnTo>
                    <a:lnTo>
                      <a:pt x="395" y="1195"/>
                    </a:lnTo>
                    <a:lnTo>
                      <a:pt x="392" y="1196"/>
                    </a:lnTo>
                    <a:lnTo>
                      <a:pt x="390" y="1197"/>
                    </a:lnTo>
                    <a:lnTo>
                      <a:pt x="387" y="1199"/>
                    </a:lnTo>
                    <a:lnTo>
                      <a:pt x="385" y="1200"/>
                    </a:lnTo>
                    <a:lnTo>
                      <a:pt x="385" y="1202"/>
                    </a:lnTo>
                    <a:lnTo>
                      <a:pt x="387" y="1206"/>
                    </a:lnTo>
                    <a:lnTo>
                      <a:pt x="383" y="1211"/>
                    </a:lnTo>
                    <a:lnTo>
                      <a:pt x="385" y="1215"/>
                    </a:lnTo>
                    <a:lnTo>
                      <a:pt x="387" y="1220"/>
                    </a:lnTo>
                    <a:lnTo>
                      <a:pt x="386" y="1225"/>
                    </a:lnTo>
                    <a:lnTo>
                      <a:pt x="383" y="1227"/>
                    </a:lnTo>
                    <a:lnTo>
                      <a:pt x="381" y="1229"/>
                    </a:lnTo>
                    <a:lnTo>
                      <a:pt x="380" y="1232"/>
                    </a:lnTo>
                    <a:lnTo>
                      <a:pt x="380" y="1236"/>
                    </a:lnTo>
                    <a:lnTo>
                      <a:pt x="379" y="1239"/>
                    </a:lnTo>
                    <a:lnTo>
                      <a:pt x="378" y="1242"/>
                    </a:lnTo>
                    <a:lnTo>
                      <a:pt x="378" y="1245"/>
                    </a:lnTo>
                    <a:lnTo>
                      <a:pt x="376" y="1247"/>
                    </a:lnTo>
                    <a:lnTo>
                      <a:pt x="375" y="1251"/>
                    </a:lnTo>
                    <a:lnTo>
                      <a:pt x="375" y="1255"/>
                    </a:lnTo>
                    <a:lnTo>
                      <a:pt x="375" y="1259"/>
                    </a:lnTo>
                    <a:lnTo>
                      <a:pt x="376" y="1263"/>
                    </a:lnTo>
                    <a:lnTo>
                      <a:pt x="375" y="1266"/>
                    </a:lnTo>
                    <a:lnTo>
                      <a:pt x="374" y="1270"/>
                    </a:lnTo>
                    <a:lnTo>
                      <a:pt x="373" y="1273"/>
                    </a:lnTo>
                    <a:lnTo>
                      <a:pt x="370" y="1275"/>
                    </a:lnTo>
                    <a:lnTo>
                      <a:pt x="372" y="1281"/>
                    </a:lnTo>
                    <a:lnTo>
                      <a:pt x="373" y="1287"/>
                    </a:lnTo>
                    <a:lnTo>
                      <a:pt x="372" y="1293"/>
                    </a:lnTo>
                    <a:lnTo>
                      <a:pt x="372" y="1300"/>
                    </a:lnTo>
                    <a:lnTo>
                      <a:pt x="369" y="1306"/>
                    </a:lnTo>
                    <a:lnTo>
                      <a:pt x="369" y="1312"/>
                    </a:lnTo>
                    <a:lnTo>
                      <a:pt x="368" y="1319"/>
                    </a:lnTo>
                    <a:lnTo>
                      <a:pt x="367" y="1326"/>
                    </a:lnTo>
                    <a:lnTo>
                      <a:pt x="366" y="1328"/>
                    </a:lnTo>
                    <a:lnTo>
                      <a:pt x="365" y="1330"/>
                    </a:lnTo>
                    <a:lnTo>
                      <a:pt x="366" y="1334"/>
                    </a:lnTo>
                    <a:lnTo>
                      <a:pt x="367" y="1337"/>
                    </a:lnTo>
                    <a:lnTo>
                      <a:pt x="367" y="1341"/>
                    </a:lnTo>
                    <a:lnTo>
                      <a:pt x="367" y="1344"/>
                    </a:lnTo>
                    <a:lnTo>
                      <a:pt x="366" y="1347"/>
                    </a:lnTo>
                    <a:lnTo>
                      <a:pt x="363" y="1349"/>
                    </a:lnTo>
                    <a:lnTo>
                      <a:pt x="363" y="1353"/>
                    </a:lnTo>
                    <a:lnTo>
                      <a:pt x="363" y="1358"/>
                    </a:lnTo>
                    <a:lnTo>
                      <a:pt x="361" y="1362"/>
                    </a:lnTo>
                    <a:lnTo>
                      <a:pt x="359" y="1366"/>
                    </a:lnTo>
                    <a:lnTo>
                      <a:pt x="358" y="1370"/>
                    </a:lnTo>
                    <a:lnTo>
                      <a:pt x="356" y="1373"/>
                    </a:lnTo>
                    <a:lnTo>
                      <a:pt x="355" y="1377"/>
                    </a:lnTo>
                    <a:lnTo>
                      <a:pt x="354" y="1381"/>
                    </a:lnTo>
                    <a:lnTo>
                      <a:pt x="352" y="1381"/>
                    </a:lnTo>
                    <a:lnTo>
                      <a:pt x="349" y="1379"/>
                    </a:lnTo>
                    <a:lnTo>
                      <a:pt x="346" y="1377"/>
                    </a:lnTo>
                    <a:lnTo>
                      <a:pt x="341" y="1379"/>
                    </a:lnTo>
                    <a:lnTo>
                      <a:pt x="341" y="1381"/>
                    </a:lnTo>
                    <a:lnTo>
                      <a:pt x="341" y="1385"/>
                    </a:lnTo>
                    <a:lnTo>
                      <a:pt x="340" y="1388"/>
                    </a:lnTo>
                    <a:lnTo>
                      <a:pt x="340" y="1391"/>
                    </a:lnTo>
                    <a:lnTo>
                      <a:pt x="340" y="1394"/>
                    </a:lnTo>
                    <a:lnTo>
                      <a:pt x="340" y="1398"/>
                    </a:lnTo>
                    <a:lnTo>
                      <a:pt x="341" y="1400"/>
                    </a:lnTo>
                    <a:lnTo>
                      <a:pt x="344" y="1402"/>
                    </a:lnTo>
                    <a:lnTo>
                      <a:pt x="339" y="1401"/>
                    </a:lnTo>
                    <a:lnTo>
                      <a:pt x="336" y="1403"/>
                    </a:lnTo>
                    <a:lnTo>
                      <a:pt x="334" y="1406"/>
                    </a:lnTo>
                    <a:lnTo>
                      <a:pt x="335" y="1409"/>
                    </a:lnTo>
                    <a:lnTo>
                      <a:pt x="335" y="1413"/>
                    </a:lnTo>
                    <a:lnTo>
                      <a:pt x="336" y="1417"/>
                    </a:lnTo>
                    <a:lnTo>
                      <a:pt x="335" y="1420"/>
                    </a:lnTo>
                    <a:lnTo>
                      <a:pt x="333" y="1424"/>
                    </a:lnTo>
                    <a:lnTo>
                      <a:pt x="334" y="1426"/>
                    </a:lnTo>
                    <a:lnTo>
                      <a:pt x="335" y="1429"/>
                    </a:lnTo>
                    <a:lnTo>
                      <a:pt x="335" y="1432"/>
                    </a:lnTo>
                    <a:lnTo>
                      <a:pt x="334" y="1435"/>
                    </a:lnTo>
                    <a:lnTo>
                      <a:pt x="331" y="1437"/>
                    </a:lnTo>
                    <a:lnTo>
                      <a:pt x="331" y="1440"/>
                    </a:lnTo>
                    <a:lnTo>
                      <a:pt x="331" y="1443"/>
                    </a:lnTo>
                    <a:lnTo>
                      <a:pt x="333" y="1446"/>
                    </a:lnTo>
                    <a:lnTo>
                      <a:pt x="335" y="1448"/>
                    </a:lnTo>
                    <a:lnTo>
                      <a:pt x="337" y="1450"/>
                    </a:lnTo>
                    <a:lnTo>
                      <a:pt x="337" y="1452"/>
                    </a:lnTo>
                    <a:lnTo>
                      <a:pt x="336" y="1454"/>
                    </a:lnTo>
                    <a:lnTo>
                      <a:pt x="333" y="1458"/>
                    </a:lnTo>
                    <a:lnTo>
                      <a:pt x="333" y="1464"/>
                    </a:lnTo>
                    <a:lnTo>
                      <a:pt x="333" y="1469"/>
                    </a:lnTo>
                    <a:lnTo>
                      <a:pt x="331" y="1473"/>
                    </a:lnTo>
                    <a:lnTo>
                      <a:pt x="329" y="1477"/>
                    </a:lnTo>
                    <a:lnTo>
                      <a:pt x="329" y="1482"/>
                    </a:lnTo>
                    <a:lnTo>
                      <a:pt x="329" y="1486"/>
                    </a:lnTo>
                    <a:lnTo>
                      <a:pt x="329" y="1490"/>
                    </a:lnTo>
                    <a:lnTo>
                      <a:pt x="330" y="1493"/>
                    </a:lnTo>
                    <a:lnTo>
                      <a:pt x="329" y="1497"/>
                    </a:lnTo>
                    <a:lnTo>
                      <a:pt x="328" y="1500"/>
                    </a:lnTo>
                    <a:lnTo>
                      <a:pt x="324" y="1502"/>
                    </a:lnTo>
                    <a:lnTo>
                      <a:pt x="324" y="1506"/>
                    </a:lnTo>
                    <a:lnTo>
                      <a:pt x="324" y="1510"/>
                    </a:lnTo>
                    <a:lnTo>
                      <a:pt x="324" y="1512"/>
                    </a:lnTo>
                    <a:lnTo>
                      <a:pt x="323" y="1516"/>
                    </a:lnTo>
                    <a:lnTo>
                      <a:pt x="322" y="1518"/>
                    </a:lnTo>
                    <a:lnTo>
                      <a:pt x="321" y="1521"/>
                    </a:lnTo>
                    <a:lnTo>
                      <a:pt x="320" y="1525"/>
                    </a:lnTo>
                    <a:lnTo>
                      <a:pt x="320" y="1528"/>
                    </a:lnTo>
                    <a:lnTo>
                      <a:pt x="322" y="1531"/>
                    </a:lnTo>
                    <a:lnTo>
                      <a:pt x="322" y="1535"/>
                    </a:lnTo>
                    <a:lnTo>
                      <a:pt x="323" y="1538"/>
                    </a:lnTo>
                    <a:lnTo>
                      <a:pt x="323" y="1542"/>
                    </a:lnTo>
                    <a:lnTo>
                      <a:pt x="322" y="1546"/>
                    </a:lnTo>
                    <a:lnTo>
                      <a:pt x="322" y="1551"/>
                    </a:lnTo>
                    <a:lnTo>
                      <a:pt x="323" y="1554"/>
                    </a:lnTo>
                    <a:lnTo>
                      <a:pt x="324" y="1557"/>
                    </a:lnTo>
                    <a:lnTo>
                      <a:pt x="323" y="1564"/>
                    </a:lnTo>
                    <a:lnTo>
                      <a:pt x="319" y="1567"/>
                    </a:lnTo>
                    <a:lnTo>
                      <a:pt x="315" y="1571"/>
                    </a:lnTo>
                    <a:lnTo>
                      <a:pt x="315" y="1578"/>
                    </a:lnTo>
                    <a:lnTo>
                      <a:pt x="313" y="1579"/>
                    </a:lnTo>
                    <a:lnTo>
                      <a:pt x="313" y="1582"/>
                    </a:lnTo>
                    <a:lnTo>
                      <a:pt x="313" y="1585"/>
                    </a:lnTo>
                    <a:lnTo>
                      <a:pt x="312" y="1589"/>
                    </a:lnTo>
                    <a:lnTo>
                      <a:pt x="314" y="1591"/>
                    </a:lnTo>
                    <a:lnTo>
                      <a:pt x="315" y="1594"/>
                    </a:lnTo>
                    <a:lnTo>
                      <a:pt x="315" y="1598"/>
                    </a:lnTo>
                    <a:lnTo>
                      <a:pt x="315" y="1602"/>
                    </a:lnTo>
                    <a:lnTo>
                      <a:pt x="311" y="1607"/>
                    </a:lnTo>
                    <a:lnTo>
                      <a:pt x="309" y="1612"/>
                    </a:lnTo>
                    <a:lnTo>
                      <a:pt x="309" y="1618"/>
                    </a:lnTo>
                    <a:lnTo>
                      <a:pt x="309" y="1624"/>
                    </a:lnTo>
                    <a:lnTo>
                      <a:pt x="311" y="1630"/>
                    </a:lnTo>
                    <a:lnTo>
                      <a:pt x="311" y="1637"/>
                    </a:lnTo>
                    <a:lnTo>
                      <a:pt x="311" y="1643"/>
                    </a:lnTo>
                    <a:lnTo>
                      <a:pt x="308" y="1649"/>
                    </a:lnTo>
                    <a:lnTo>
                      <a:pt x="306" y="1650"/>
                    </a:lnTo>
                    <a:lnTo>
                      <a:pt x="305" y="1650"/>
                    </a:lnTo>
                    <a:lnTo>
                      <a:pt x="304" y="1651"/>
                    </a:lnTo>
                    <a:lnTo>
                      <a:pt x="303" y="1653"/>
                    </a:lnTo>
                    <a:lnTo>
                      <a:pt x="305" y="1655"/>
                    </a:lnTo>
                    <a:lnTo>
                      <a:pt x="306" y="1658"/>
                    </a:lnTo>
                    <a:lnTo>
                      <a:pt x="306" y="1661"/>
                    </a:lnTo>
                    <a:lnTo>
                      <a:pt x="305" y="1664"/>
                    </a:lnTo>
                    <a:lnTo>
                      <a:pt x="305" y="1666"/>
                    </a:lnTo>
                    <a:lnTo>
                      <a:pt x="303" y="1670"/>
                    </a:lnTo>
                    <a:lnTo>
                      <a:pt x="303" y="1673"/>
                    </a:lnTo>
                    <a:lnTo>
                      <a:pt x="303" y="1675"/>
                    </a:lnTo>
                    <a:lnTo>
                      <a:pt x="301" y="1680"/>
                    </a:lnTo>
                    <a:lnTo>
                      <a:pt x="300" y="1686"/>
                    </a:lnTo>
                    <a:lnTo>
                      <a:pt x="298" y="1691"/>
                    </a:lnTo>
                    <a:lnTo>
                      <a:pt x="294" y="1695"/>
                    </a:lnTo>
                    <a:lnTo>
                      <a:pt x="295" y="1697"/>
                    </a:lnTo>
                    <a:lnTo>
                      <a:pt x="296" y="1699"/>
                    </a:lnTo>
                    <a:lnTo>
                      <a:pt x="296" y="1701"/>
                    </a:lnTo>
                    <a:lnTo>
                      <a:pt x="296" y="1704"/>
                    </a:lnTo>
                    <a:lnTo>
                      <a:pt x="293" y="1706"/>
                    </a:lnTo>
                    <a:lnTo>
                      <a:pt x="293" y="1711"/>
                    </a:lnTo>
                    <a:lnTo>
                      <a:pt x="292" y="1716"/>
                    </a:lnTo>
                    <a:lnTo>
                      <a:pt x="287" y="1720"/>
                    </a:lnTo>
                    <a:lnTo>
                      <a:pt x="286" y="1725"/>
                    </a:lnTo>
                    <a:lnTo>
                      <a:pt x="285" y="1731"/>
                    </a:lnTo>
                    <a:lnTo>
                      <a:pt x="286" y="1737"/>
                    </a:lnTo>
                    <a:lnTo>
                      <a:pt x="286" y="1743"/>
                    </a:lnTo>
                    <a:lnTo>
                      <a:pt x="286" y="1750"/>
                    </a:lnTo>
                    <a:lnTo>
                      <a:pt x="285" y="1754"/>
                    </a:lnTo>
                    <a:lnTo>
                      <a:pt x="283" y="1760"/>
                    </a:lnTo>
                    <a:lnTo>
                      <a:pt x="278" y="1763"/>
                    </a:lnTo>
                    <a:lnTo>
                      <a:pt x="279" y="1771"/>
                    </a:lnTo>
                    <a:lnTo>
                      <a:pt x="278" y="1777"/>
                    </a:lnTo>
                    <a:lnTo>
                      <a:pt x="276" y="1782"/>
                    </a:lnTo>
                    <a:lnTo>
                      <a:pt x="274" y="1788"/>
                    </a:lnTo>
                    <a:lnTo>
                      <a:pt x="273" y="1793"/>
                    </a:lnTo>
                    <a:lnTo>
                      <a:pt x="270" y="1799"/>
                    </a:lnTo>
                    <a:lnTo>
                      <a:pt x="270" y="1806"/>
                    </a:lnTo>
                    <a:lnTo>
                      <a:pt x="273" y="1813"/>
                    </a:lnTo>
                    <a:lnTo>
                      <a:pt x="270" y="1816"/>
                    </a:lnTo>
                    <a:lnTo>
                      <a:pt x="273" y="1820"/>
                    </a:lnTo>
                    <a:lnTo>
                      <a:pt x="273" y="1824"/>
                    </a:lnTo>
                    <a:lnTo>
                      <a:pt x="270" y="1827"/>
                    </a:lnTo>
                    <a:lnTo>
                      <a:pt x="273" y="1827"/>
                    </a:lnTo>
                    <a:lnTo>
                      <a:pt x="275" y="1827"/>
                    </a:lnTo>
                    <a:lnTo>
                      <a:pt x="276" y="1825"/>
                    </a:lnTo>
                    <a:lnTo>
                      <a:pt x="277" y="1824"/>
                    </a:lnTo>
                    <a:lnTo>
                      <a:pt x="277" y="1823"/>
                    </a:lnTo>
                    <a:lnTo>
                      <a:pt x="277" y="1821"/>
                    </a:lnTo>
                    <a:lnTo>
                      <a:pt x="279" y="1818"/>
                    </a:lnTo>
                    <a:lnTo>
                      <a:pt x="281" y="1818"/>
                    </a:lnTo>
                    <a:lnTo>
                      <a:pt x="285" y="1818"/>
                    </a:lnTo>
                    <a:lnTo>
                      <a:pt x="287" y="1815"/>
                    </a:lnTo>
                    <a:lnTo>
                      <a:pt x="288" y="1812"/>
                    </a:lnTo>
                    <a:lnTo>
                      <a:pt x="291" y="1810"/>
                    </a:lnTo>
                    <a:lnTo>
                      <a:pt x="292" y="1805"/>
                    </a:lnTo>
                    <a:lnTo>
                      <a:pt x="296" y="1800"/>
                    </a:lnTo>
                    <a:lnTo>
                      <a:pt x="299" y="1797"/>
                    </a:lnTo>
                    <a:lnTo>
                      <a:pt x="294" y="1793"/>
                    </a:lnTo>
                    <a:lnTo>
                      <a:pt x="293" y="1790"/>
                    </a:lnTo>
                    <a:lnTo>
                      <a:pt x="294" y="1786"/>
                    </a:lnTo>
                    <a:lnTo>
                      <a:pt x="294" y="1782"/>
                    </a:lnTo>
                    <a:lnTo>
                      <a:pt x="296" y="1780"/>
                    </a:lnTo>
                    <a:lnTo>
                      <a:pt x="297" y="1776"/>
                    </a:lnTo>
                    <a:lnTo>
                      <a:pt x="298" y="1772"/>
                    </a:lnTo>
                    <a:lnTo>
                      <a:pt x="298" y="1769"/>
                    </a:lnTo>
                    <a:lnTo>
                      <a:pt x="297" y="1765"/>
                    </a:lnTo>
                    <a:lnTo>
                      <a:pt x="301" y="1763"/>
                    </a:lnTo>
                    <a:lnTo>
                      <a:pt x="303" y="1762"/>
                    </a:lnTo>
                    <a:lnTo>
                      <a:pt x="305" y="1761"/>
                    </a:lnTo>
                    <a:lnTo>
                      <a:pt x="308" y="1759"/>
                    </a:lnTo>
                    <a:lnTo>
                      <a:pt x="305" y="1756"/>
                    </a:lnTo>
                    <a:lnTo>
                      <a:pt x="304" y="1753"/>
                    </a:lnTo>
                    <a:lnTo>
                      <a:pt x="303" y="1750"/>
                    </a:lnTo>
                    <a:lnTo>
                      <a:pt x="302" y="1747"/>
                    </a:lnTo>
                    <a:lnTo>
                      <a:pt x="302" y="1743"/>
                    </a:lnTo>
                    <a:lnTo>
                      <a:pt x="302" y="1741"/>
                    </a:lnTo>
                    <a:lnTo>
                      <a:pt x="302" y="1737"/>
                    </a:lnTo>
                    <a:lnTo>
                      <a:pt x="303" y="1734"/>
                    </a:lnTo>
                    <a:lnTo>
                      <a:pt x="305" y="1729"/>
                    </a:lnTo>
                    <a:lnTo>
                      <a:pt x="309" y="1726"/>
                    </a:lnTo>
                    <a:lnTo>
                      <a:pt x="313" y="1723"/>
                    </a:lnTo>
                    <a:lnTo>
                      <a:pt x="318" y="1720"/>
                    </a:lnTo>
                    <a:lnTo>
                      <a:pt x="320" y="1720"/>
                    </a:lnTo>
                    <a:lnTo>
                      <a:pt x="323" y="1718"/>
                    </a:lnTo>
                    <a:lnTo>
                      <a:pt x="326" y="1716"/>
                    </a:lnTo>
                    <a:lnTo>
                      <a:pt x="329" y="1717"/>
                    </a:lnTo>
                    <a:lnTo>
                      <a:pt x="331" y="1719"/>
                    </a:lnTo>
                    <a:lnTo>
                      <a:pt x="331" y="1721"/>
                    </a:lnTo>
                    <a:lnTo>
                      <a:pt x="333" y="1724"/>
                    </a:lnTo>
                    <a:lnTo>
                      <a:pt x="336" y="1724"/>
                    </a:lnTo>
                    <a:lnTo>
                      <a:pt x="337" y="1719"/>
                    </a:lnTo>
                    <a:lnTo>
                      <a:pt x="338" y="1715"/>
                    </a:lnTo>
                    <a:lnTo>
                      <a:pt x="338" y="1710"/>
                    </a:lnTo>
                    <a:lnTo>
                      <a:pt x="337" y="1706"/>
                    </a:lnTo>
                    <a:lnTo>
                      <a:pt x="337" y="1701"/>
                    </a:lnTo>
                    <a:lnTo>
                      <a:pt x="337" y="1697"/>
                    </a:lnTo>
                    <a:lnTo>
                      <a:pt x="337" y="1692"/>
                    </a:lnTo>
                    <a:lnTo>
                      <a:pt x="338" y="1689"/>
                    </a:lnTo>
                    <a:lnTo>
                      <a:pt x="336" y="1690"/>
                    </a:lnTo>
                    <a:lnTo>
                      <a:pt x="333" y="1690"/>
                    </a:lnTo>
                    <a:lnTo>
                      <a:pt x="331" y="1691"/>
                    </a:lnTo>
                    <a:lnTo>
                      <a:pt x="331" y="1693"/>
                    </a:lnTo>
                    <a:lnTo>
                      <a:pt x="333" y="1696"/>
                    </a:lnTo>
                    <a:lnTo>
                      <a:pt x="334" y="1699"/>
                    </a:lnTo>
                    <a:lnTo>
                      <a:pt x="333" y="1704"/>
                    </a:lnTo>
                    <a:lnTo>
                      <a:pt x="333" y="1708"/>
                    </a:lnTo>
                    <a:lnTo>
                      <a:pt x="331" y="1710"/>
                    </a:lnTo>
                    <a:lnTo>
                      <a:pt x="329" y="1709"/>
                    </a:lnTo>
                    <a:lnTo>
                      <a:pt x="326" y="1709"/>
                    </a:lnTo>
                    <a:lnTo>
                      <a:pt x="322" y="1708"/>
                    </a:lnTo>
                    <a:lnTo>
                      <a:pt x="320" y="1711"/>
                    </a:lnTo>
                    <a:lnTo>
                      <a:pt x="318" y="1716"/>
                    </a:lnTo>
                    <a:lnTo>
                      <a:pt x="314" y="1720"/>
                    </a:lnTo>
                    <a:lnTo>
                      <a:pt x="310" y="1720"/>
                    </a:lnTo>
                    <a:lnTo>
                      <a:pt x="309" y="1716"/>
                    </a:lnTo>
                    <a:lnTo>
                      <a:pt x="310" y="1714"/>
                    </a:lnTo>
                    <a:lnTo>
                      <a:pt x="312" y="1711"/>
                    </a:lnTo>
                    <a:lnTo>
                      <a:pt x="312" y="1708"/>
                    </a:lnTo>
                    <a:lnTo>
                      <a:pt x="313" y="1703"/>
                    </a:lnTo>
                    <a:lnTo>
                      <a:pt x="313" y="1698"/>
                    </a:lnTo>
                    <a:lnTo>
                      <a:pt x="313" y="1693"/>
                    </a:lnTo>
                    <a:lnTo>
                      <a:pt x="313" y="1689"/>
                    </a:lnTo>
                    <a:lnTo>
                      <a:pt x="314" y="1684"/>
                    </a:lnTo>
                    <a:lnTo>
                      <a:pt x="316" y="1680"/>
                    </a:lnTo>
                    <a:lnTo>
                      <a:pt x="319" y="1676"/>
                    </a:lnTo>
                    <a:lnTo>
                      <a:pt x="322" y="1673"/>
                    </a:lnTo>
                    <a:lnTo>
                      <a:pt x="324" y="1670"/>
                    </a:lnTo>
                    <a:lnTo>
                      <a:pt x="324" y="1666"/>
                    </a:lnTo>
                    <a:lnTo>
                      <a:pt x="326" y="1664"/>
                    </a:lnTo>
                    <a:lnTo>
                      <a:pt x="329" y="1662"/>
                    </a:lnTo>
                    <a:lnTo>
                      <a:pt x="335" y="1666"/>
                    </a:lnTo>
                    <a:lnTo>
                      <a:pt x="339" y="1670"/>
                    </a:lnTo>
                    <a:lnTo>
                      <a:pt x="341" y="1674"/>
                    </a:lnTo>
                    <a:lnTo>
                      <a:pt x="344" y="1680"/>
                    </a:lnTo>
                    <a:lnTo>
                      <a:pt x="346" y="1673"/>
                    </a:lnTo>
                    <a:lnTo>
                      <a:pt x="348" y="1666"/>
                    </a:lnTo>
                    <a:lnTo>
                      <a:pt x="348" y="1659"/>
                    </a:lnTo>
                    <a:lnTo>
                      <a:pt x="348" y="1651"/>
                    </a:lnTo>
                    <a:lnTo>
                      <a:pt x="349" y="1645"/>
                    </a:lnTo>
                    <a:lnTo>
                      <a:pt x="351" y="1638"/>
                    </a:lnTo>
                    <a:lnTo>
                      <a:pt x="354" y="1632"/>
                    </a:lnTo>
                    <a:lnTo>
                      <a:pt x="359" y="1626"/>
                    </a:lnTo>
                    <a:lnTo>
                      <a:pt x="357" y="1621"/>
                    </a:lnTo>
                    <a:lnTo>
                      <a:pt x="356" y="1616"/>
                    </a:lnTo>
                    <a:lnTo>
                      <a:pt x="357" y="1610"/>
                    </a:lnTo>
                    <a:lnTo>
                      <a:pt x="357" y="1603"/>
                    </a:lnTo>
                    <a:lnTo>
                      <a:pt x="357" y="1598"/>
                    </a:lnTo>
                    <a:lnTo>
                      <a:pt x="356" y="1593"/>
                    </a:lnTo>
                    <a:lnTo>
                      <a:pt x="353" y="1589"/>
                    </a:lnTo>
                    <a:lnTo>
                      <a:pt x="348" y="1585"/>
                    </a:lnTo>
                    <a:lnTo>
                      <a:pt x="347" y="1589"/>
                    </a:lnTo>
                    <a:lnTo>
                      <a:pt x="346" y="1592"/>
                    </a:lnTo>
                    <a:lnTo>
                      <a:pt x="344" y="1594"/>
                    </a:lnTo>
                    <a:lnTo>
                      <a:pt x="342" y="1598"/>
                    </a:lnTo>
                    <a:lnTo>
                      <a:pt x="341" y="1596"/>
                    </a:lnTo>
                    <a:lnTo>
                      <a:pt x="341" y="1593"/>
                    </a:lnTo>
                    <a:lnTo>
                      <a:pt x="341" y="1591"/>
                    </a:lnTo>
                    <a:lnTo>
                      <a:pt x="341" y="1589"/>
                    </a:lnTo>
                    <a:lnTo>
                      <a:pt x="345" y="1585"/>
                    </a:lnTo>
                    <a:lnTo>
                      <a:pt x="346" y="1580"/>
                    </a:lnTo>
                    <a:lnTo>
                      <a:pt x="346" y="1575"/>
                    </a:lnTo>
                    <a:lnTo>
                      <a:pt x="353" y="1574"/>
                    </a:lnTo>
                    <a:lnTo>
                      <a:pt x="354" y="1571"/>
                    </a:lnTo>
                    <a:lnTo>
                      <a:pt x="356" y="1567"/>
                    </a:lnTo>
                    <a:lnTo>
                      <a:pt x="357" y="1563"/>
                    </a:lnTo>
                    <a:lnTo>
                      <a:pt x="354" y="1561"/>
                    </a:lnTo>
                    <a:lnTo>
                      <a:pt x="353" y="1556"/>
                    </a:lnTo>
                    <a:lnTo>
                      <a:pt x="350" y="1552"/>
                    </a:lnTo>
                    <a:lnTo>
                      <a:pt x="349" y="1546"/>
                    </a:lnTo>
                    <a:lnTo>
                      <a:pt x="349" y="1540"/>
                    </a:lnTo>
                    <a:lnTo>
                      <a:pt x="351" y="1539"/>
                    </a:lnTo>
                    <a:lnTo>
                      <a:pt x="354" y="1539"/>
                    </a:lnTo>
                    <a:lnTo>
                      <a:pt x="357" y="1539"/>
                    </a:lnTo>
                    <a:lnTo>
                      <a:pt x="358" y="1538"/>
                    </a:lnTo>
                    <a:lnTo>
                      <a:pt x="357" y="1533"/>
                    </a:lnTo>
                    <a:lnTo>
                      <a:pt x="358" y="1527"/>
                    </a:lnTo>
                    <a:lnTo>
                      <a:pt x="359" y="1522"/>
                    </a:lnTo>
                    <a:lnTo>
                      <a:pt x="360" y="1517"/>
                    </a:lnTo>
                    <a:lnTo>
                      <a:pt x="363" y="1512"/>
                    </a:lnTo>
                    <a:lnTo>
                      <a:pt x="363" y="1507"/>
                    </a:lnTo>
                    <a:lnTo>
                      <a:pt x="365" y="1501"/>
                    </a:lnTo>
                    <a:lnTo>
                      <a:pt x="365" y="1496"/>
                    </a:lnTo>
                    <a:lnTo>
                      <a:pt x="366" y="1492"/>
                    </a:lnTo>
                    <a:lnTo>
                      <a:pt x="367" y="1488"/>
                    </a:lnTo>
                    <a:lnTo>
                      <a:pt x="369" y="1485"/>
                    </a:lnTo>
                    <a:lnTo>
                      <a:pt x="373" y="1484"/>
                    </a:lnTo>
                    <a:lnTo>
                      <a:pt x="374" y="1479"/>
                    </a:lnTo>
                    <a:lnTo>
                      <a:pt x="374" y="1473"/>
                    </a:lnTo>
                    <a:lnTo>
                      <a:pt x="375" y="1468"/>
                    </a:lnTo>
                    <a:lnTo>
                      <a:pt x="376" y="1463"/>
                    </a:lnTo>
                    <a:lnTo>
                      <a:pt x="377" y="1458"/>
                    </a:lnTo>
                    <a:lnTo>
                      <a:pt x="378" y="1454"/>
                    </a:lnTo>
                    <a:lnTo>
                      <a:pt x="381" y="1451"/>
                    </a:lnTo>
                    <a:lnTo>
                      <a:pt x="384" y="1447"/>
                    </a:lnTo>
                    <a:lnTo>
                      <a:pt x="384" y="1441"/>
                    </a:lnTo>
                    <a:lnTo>
                      <a:pt x="383" y="1435"/>
                    </a:lnTo>
                    <a:lnTo>
                      <a:pt x="385" y="1430"/>
                    </a:lnTo>
                    <a:lnTo>
                      <a:pt x="391" y="1428"/>
                    </a:lnTo>
                    <a:lnTo>
                      <a:pt x="394" y="1428"/>
                    </a:lnTo>
                    <a:lnTo>
                      <a:pt x="397" y="1428"/>
                    </a:lnTo>
                    <a:lnTo>
                      <a:pt x="401" y="1428"/>
                    </a:lnTo>
                    <a:lnTo>
                      <a:pt x="403" y="1427"/>
                    </a:lnTo>
                    <a:lnTo>
                      <a:pt x="402" y="1424"/>
                    </a:lnTo>
                    <a:lnTo>
                      <a:pt x="402" y="1420"/>
                    </a:lnTo>
                    <a:lnTo>
                      <a:pt x="402" y="1418"/>
                    </a:lnTo>
                    <a:lnTo>
                      <a:pt x="399" y="1418"/>
                    </a:lnTo>
                    <a:lnTo>
                      <a:pt x="397" y="1419"/>
                    </a:lnTo>
                    <a:lnTo>
                      <a:pt x="395" y="1420"/>
                    </a:lnTo>
                    <a:lnTo>
                      <a:pt x="395" y="1422"/>
                    </a:lnTo>
                    <a:lnTo>
                      <a:pt x="393" y="1422"/>
                    </a:lnTo>
                    <a:lnTo>
                      <a:pt x="393" y="1417"/>
                    </a:lnTo>
                    <a:lnTo>
                      <a:pt x="393" y="1412"/>
                    </a:lnTo>
                    <a:lnTo>
                      <a:pt x="393" y="1407"/>
                    </a:lnTo>
                    <a:lnTo>
                      <a:pt x="394" y="1403"/>
                    </a:lnTo>
                    <a:lnTo>
                      <a:pt x="395" y="1400"/>
                    </a:lnTo>
                    <a:lnTo>
                      <a:pt x="397" y="1396"/>
                    </a:lnTo>
                    <a:lnTo>
                      <a:pt x="400" y="1393"/>
                    </a:lnTo>
                    <a:lnTo>
                      <a:pt x="403" y="1390"/>
                    </a:lnTo>
                    <a:lnTo>
                      <a:pt x="404" y="1388"/>
                    </a:lnTo>
                    <a:lnTo>
                      <a:pt x="405" y="1383"/>
                    </a:lnTo>
                    <a:lnTo>
                      <a:pt x="406" y="1381"/>
                    </a:lnTo>
                    <a:lnTo>
                      <a:pt x="406" y="1377"/>
                    </a:lnTo>
                    <a:lnTo>
                      <a:pt x="408" y="1374"/>
                    </a:lnTo>
                    <a:lnTo>
                      <a:pt x="409" y="1371"/>
                    </a:lnTo>
                    <a:lnTo>
                      <a:pt x="410" y="1367"/>
                    </a:lnTo>
                    <a:lnTo>
                      <a:pt x="412" y="1364"/>
                    </a:lnTo>
                    <a:lnTo>
                      <a:pt x="410" y="1362"/>
                    </a:lnTo>
                    <a:lnTo>
                      <a:pt x="409" y="1358"/>
                    </a:lnTo>
                    <a:lnTo>
                      <a:pt x="410" y="1356"/>
                    </a:lnTo>
                    <a:lnTo>
                      <a:pt x="413" y="1354"/>
                    </a:lnTo>
                    <a:lnTo>
                      <a:pt x="415" y="1349"/>
                    </a:lnTo>
                    <a:lnTo>
                      <a:pt x="417" y="1345"/>
                    </a:lnTo>
                    <a:lnTo>
                      <a:pt x="418" y="1339"/>
                    </a:lnTo>
                    <a:lnTo>
                      <a:pt x="415" y="1335"/>
                    </a:lnTo>
                    <a:lnTo>
                      <a:pt x="415" y="1329"/>
                    </a:lnTo>
                    <a:lnTo>
                      <a:pt x="417" y="1323"/>
                    </a:lnTo>
                    <a:lnTo>
                      <a:pt x="419" y="1318"/>
                    </a:lnTo>
                    <a:lnTo>
                      <a:pt x="422" y="1312"/>
                    </a:lnTo>
                    <a:lnTo>
                      <a:pt x="426" y="1307"/>
                    </a:lnTo>
                    <a:lnTo>
                      <a:pt x="428" y="1301"/>
                    </a:lnTo>
                    <a:lnTo>
                      <a:pt x="428" y="1295"/>
                    </a:lnTo>
                    <a:lnTo>
                      <a:pt x="427" y="1289"/>
                    </a:lnTo>
                    <a:lnTo>
                      <a:pt x="428" y="1285"/>
                    </a:lnTo>
                    <a:lnTo>
                      <a:pt x="430" y="1283"/>
                    </a:lnTo>
                    <a:lnTo>
                      <a:pt x="431" y="1280"/>
                    </a:lnTo>
                    <a:lnTo>
                      <a:pt x="432" y="1276"/>
                    </a:lnTo>
                    <a:lnTo>
                      <a:pt x="432" y="1273"/>
                    </a:lnTo>
                    <a:lnTo>
                      <a:pt x="434" y="1270"/>
                    </a:lnTo>
                    <a:lnTo>
                      <a:pt x="436" y="1267"/>
                    </a:lnTo>
                    <a:lnTo>
                      <a:pt x="437" y="1265"/>
                    </a:lnTo>
                    <a:lnTo>
                      <a:pt x="437" y="1263"/>
                    </a:lnTo>
                    <a:lnTo>
                      <a:pt x="438" y="1259"/>
                    </a:lnTo>
                    <a:lnTo>
                      <a:pt x="439" y="1258"/>
                    </a:lnTo>
                    <a:lnTo>
                      <a:pt x="441" y="1257"/>
                    </a:lnTo>
                    <a:lnTo>
                      <a:pt x="445" y="1257"/>
                    </a:lnTo>
                    <a:lnTo>
                      <a:pt x="447" y="1259"/>
                    </a:lnTo>
                    <a:lnTo>
                      <a:pt x="447" y="1260"/>
                    </a:lnTo>
                    <a:lnTo>
                      <a:pt x="449" y="1262"/>
                    </a:lnTo>
                    <a:lnTo>
                      <a:pt x="449" y="1264"/>
                    </a:lnTo>
                    <a:lnTo>
                      <a:pt x="449" y="1266"/>
                    </a:lnTo>
                    <a:lnTo>
                      <a:pt x="449" y="1267"/>
                    </a:lnTo>
                    <a:lnTo>
                      <a:pt x="450" y="1268"/>
                    </a:lnTo>
                    <a:lnTo>
                      <a:pt x="451" y="1268"/>
                    </a:lnTo>
                    <a:lnTo>
                      <a:pt x="454" y="1268"/>
                    </a:lnTo>
                    <a:lnTo>
                      <a:pt x="456" y="1267"/>
                    </a:lnTo>
                    <a:lnTo>
                      <a:pt x="457" y="1266"/>
                    </a:lnTo>
                    <a:lnTo>
                      <a:pt x="456" y="1264"/>
                    </a:lnTo>
                    <a:lnTo>
                      <a:pt x="455" y="1263"/>
                    </a:lnTo>
                    <a:lnTo>
                      <a:pt x="454" y="1263"/>
                    </a:lnTo>
                    <a:lnTo>
                      <a:pt x="451" y="1261"/>
                    </a:lnTo>
                    <a:lnTo>
                      <a:pt x="455" y="1258"/>
                    </a:lnTo>
                    <a:lnTo>
                      <a:pt x="458" y="1255"/>
                    </a:lnTo>
                    <a:lnTo>
                      <a:pt x="458" y="1250"/>
                    </a:lnTo>
                    <a:lnTo>
                      <a:pt x="459" y="1246"/>
                    </a:lnTo>
                    <a:lnTo>
                      <a:pt x="459" y="1240"/>
                    </a:lnTo>
                    <a:lnTo>
                      <a:pt x="459" y="1236"/>
                    </a:lnTo>
                    <a:lnTo>
                      <a:pt x="458" y="1231"/>
                    </a:lnTo>
                    <a:lnTo>
                      <a:pt x="458" y="1227"/>
                    </a:lnTo>
                    <a:lnTo>
                      <a:pt x="454" y="1226"/>
                    </a:lnTo>
                    <a:lnTo>
                      <a:pt x="451" y="1223"/>
                    </a:lnTo>
                    <a:lnTo>
                      <a:pt x="451" y="1220"/>
                    </a:lnTo>
                    <a:lnTo>
                      <a:pt x="451" y="1216"/>
                    </a:lnTo>
                    <a:lnTo>
                      <a:pt x="456" y="1211"/>
                    </a:lnTo>
                    <a:lnTo>
                      <a:pt x="458" y="1205"/>
                    </a:lnTo>
                    <a:lnTo>
                      <a:pt x="458" y="1197"/>
                    </a:lnTo>
                    <a:lnTo>
                      <a:pt x="458" y="1191"/>
                    </a:lnTo>
                    <a:lnTo>
                      <a:pt x="459" y="1184"/>
                    </a:lnTo>
                    <a:lnTo>
                      <a:pt x="460" y="1178"/>
                    </a:lnTo>
                    <a:lnTo>
                      <a:pt x="465" y="1175"/>
                    </a:lnTo>
                    <a:lnTo>
                      <a:pt x="473" y="1173"/>
                    </a:lnTo>
                    <a:lnTo>
                      <a:pt x="473" y="1169"/>
                    </a:lnTo>
                    <a:lnTo>
                      <a:pt x="473" y="1165"/>
                    </a:lnTo>
                    <a:lnTo>
                      <a:pt x="474" y="1160"/>
                    </a:lnTo>
                    <a:lnTo>
                      <a:pt x="477" y="1158"/>
                    </a:lnTo>
                    <a:lnTo>
                      <a:pt x="482" y="1159"/>
                    </a:lnTo>
                    <a:lnTo>
                      <a:pt x="485" y="1163"/>
                    </a:lnTo>
                    <a:lnTo>
                      <a:pt x="489" y="1164"/>
                    </a:lnTo>
                    <a:lnTo>
                      <a:pt x="491" y="1158"/>
                    </a:lnTo>
                    <a:lnTo>
                      <a:pt x="490" y="1156"/>
                    </a:lnTo>
                    <a:lnTo>
                      <a:pt x="489" y="1154"/>
                    </a:lnTo>
                    <a:lnTo>
                      <a:pt x="486" y="1154"/>
                    </a:lnTo>
                    <a:lnTo>
                      <a:pt x="484" y="1151"/>
                    </a:lnTo>
                    <a:lnTo>
                      <a:pt x="480" y="1154"/>
                    </a:lnTo>
                    <a:lnTo>
                      <a:pt x="477" y="1154"/>
                    </a:lnTo>
                    <a:lnTo>
                      <a:pt x="477" y="1151"/>
                    </a:lnTo>
                    <a:lnTo>
                      <a:pt x="477" y="1148"/>
                    </a:lnTo>
                    <a:lnTo>
                      <a:pt x="477" y="1144"/>
                    </a:lnTo>
                    <a:lnTo>
                      <a:pt x="478" y="1140"/>
                    </a:lnTo>
                    <a:lnTo>
                      <a:pt x="478" y="1136"/>
                    </a:lnTo>
                    <a:lnTo>
                      <a:pt x="478" y="1133"/>
                    </a:lnTo>
                    <a:lnTo>
                      <a:pt x="481" y="1130"/>
                    </a:lnTo>
                    <a:lnTo>
                      <a:pt x="484" y="1128"/>
                    </a:lnTo>
                    <a:lnTo>
                      <a:pt x="486" y="1126"/>
                    </a:lnTo>
                    <a:lnTo>
                      <a:pt x="484" y="1123"/>
                    </a:lnTo>
                    <a:lnTo>
                      <a:pt x="486" y="1119"/>
                    </a:lnTo>
                    <a:lnTo>
                      <a:pt x="487" y="1115"/>
                    </a:lnTo>
                    <a:lnTo>
                      <a:pt x="489" y="1110"/>
                    </a:lnTo>
                    <a:lnTo>
                      <a:pt x="490" y="1105"/>
                    </a:lnTo>
                    <a:lnTo>
                      <a:pt x="490" y="1100"/>
                    </a:lnTo>
                    <a:lnTo>
                      <a:pt x="492" y="1096"/>
                    </a:lnTo>
                    <a:lnTo>
                      <a:pt x="493" y="1092"/>
                    </a:lnTo>
                    <a:lnTo>
                      <a:pt x="494" y="1087"/>
                    </a:lnTo>
                    <a:lnTo>
                      <a:pt x="494" y="1083"/>
                    </a:lnTo>
                    <a:lnTo>
                      <a:pt x="495" y="1080"/>
                    </a:lnTo>
                    <a:lnTo>
                      <a:pt x="496" y="1077"/>
                    </a:lnTo>
                    <a:lnTo>
                      <a:pt x="498" y="1075"/>
                    </a:lnTo>
                    <a:lnTo>
                      <a:pt x="499" y="1073"/>
                    </a:lnTo>
                    <a:lnTo>
                      <a:pt x="499" y="1069"/>
                    </a:lnTo>
                    <a:lnTo>
                      <a:pt x="500" y="1066"/>
                    </a:lnTo>
                    <a:lnTo>
                      <a:pt x="500" y="1063"/>
                    </a:lnTo>
                    <a:lnTo>
                      <a:pt x="501" y="1060"/>
                    </a:lnTo>
                    <a:lnTo>
                      <a:pt x="502" y="1057"/>
                    </a:lnTo>
                    <a:lnTo>
                      <a:pt x="503" y="1054"/>
                    </a:lnTo>
                    <a:lnTo>
                      <a:pt x="503" y="1050"/>
                    </a:lnTo>
                    <a:lnTo>
                      <a:pt x="508" y="1047"/>
                    </a:lnTo>
                    <a:lnTo>
                      <a:pt x="512" y="1043"/>
                    </a:lnTo>
                    <a:lnTo>
                      <a:pt x="514" y="1039"/>
                    </a:lnTo>
                    <a:lnTo>
                      <a:pt x="517" y="1034"/>
                    </a:lnTo>
                    <a:lnTo>
                      <a:pt x="520" y="1030"/>
                    </a:lnTo>
                    <a:lnTo>
                      <a:pt x="522" y="1025"/>
                    </a:lnTo>
                    <a:lnTo>
                      <a:pt x="526" y="1021"/>
                    </a:lnTo>
                    <a:lnTo>
                      <a:pt x="531" y="1018"/>
                    </a:lnTo>
                    <a:lnTo>
                      <a:pt x="535" y="1020"/>
                    </a:lnTo>
                    <a:lnTo>
                      <a:pt x="538" y="1023"/>
                    </a:lnTo>
                    <a:lnTo>
                      <a:pt x="541" y="1025"/>
                    </a:lnTo>
                    <a:lnTo>
                      <a:pt x="545" y="1022"/>
                    </a:lnTo>
                    <a:lnTo>
                      <a:pt x="546" y="1019"/>
                    </a:lnTo>
                    <a:lnTo>
                      <a:pt x="546" y="1015"/>
                    </a:lnTo>
                    <a:lnTo>
                      <a:pt x="546" y="1012"/>
                    </a:lnTo>
                    <a:lnTo>
                      <a:pt x="546" y="1009"/>
                    </a:lnTo>
                    <a:lnTo>
                      <a:pt x="546" y="1005"/>
                    </a:lnTo>
                    <a:lnTo>
                      <a:pt x="548" y="1002"/>
                    </a:lnTo>
                    <a:lnTo>
                      <a:pt x="550" y="1000"/>
                    </a:lnTo>
                    <a:lnTo>
                      <a:pt x="553" y="998"/>
                    </a:lnTo>
                    <a:lnTo>
                      <a:pt x="548" y="996"/>
                    </a:lnTo>
                    <a:lnTo>
                      <a:pt x="546" y="993"/>
                    </a:lnTo>
                    <a:lnTo>
                      <a:pt x="547" y="989"/>
                    </a:lnTo>
                    <a:lnTo>
                      <a:pt x="549" y="986"/>
                    </a:lnTo>
                    <a:lnTo>
                      <a:pt x="551" y="983"/>
                    </a:lnTo>
                    <a:lnTo>
                      <a:pt x="551" y="979"/>
                    </a:lnTo>
                    <a:lnTo>
                      <a:pt x="550" y="977"/>
                    </a:lnTo>
                    <a:lnTo>
                      <a:pt x="544" y="976"/>
                    </a:lnTo>
                    <a:lnTo>
                      <a:pt x="541" y="971"/>
                    </a:lnTo>
                    <a:lnTo>
                      <a:pt x="540" y="966"/>
                    </a:lnTo>
                    <a:lnTo>
                      <a:pt x="540" y="960"/>
                    </a:lnTo>
                    <a:lnTo>
                      <a:pt x="540" y="955"/>
                    </a:lnTo>
                    <a:lnTo>
                      <a:pt x="542" y="949"/>
                    </a:lnTo>
                    <a:lnTo>
                      <a:pt x="542" y="944"/>
                    </a:lnTo>
                    <a:lnTo>
                      <a:pt x="544" y="938"/>
                    </a:lnTo>
                    <a:lnTo>
                      <a:pt x="544" y="931"/>
                    </a:lnTo>
                    <a:lnTo>
                      <a:pt x="546" y="925"/>
                    </a:lnTo>
                    <a:lnTo>
                      <a:pt x="548" y="920"/>
                    </a:lnTo>
                    <a:lnTo>
                      <a:pt x="550" y="914"/>
                    </a:lnTo>
                    <a:lnTo>
                      <a:pt x="553" y="908"/>
                    </a:lnTo>
                    <a:lnTo>
                      <a:pt x="555" y="903"/>
                    </a:lnTo>
                    <a:lnTo>
                      <a:pt x="557" y="898"/>
                    </a:lnTo>
                    <a:lnTo>
                      <a:pt x="560" y="893"/>
                    </a:lnTo>
                    <a:lnTo>
                      <a:pt x="564" y="888"/>
                    </a:lnTo>
                    <a:lnTo>
                      <a:pt x="566" y="886"/>
                    </a:lnTo>
                    <a:lnTo>
                      <a:pt x="566" y="884"/>
                    </a:lnTo>
                    <a:lnTo>
                      <a:pt x="567" y="881"/>
                    </a:lnTo>
                    <a:lnTo>
                      <a:pt x="568" y="878"/>
                    </a:lnTo>
                    <a:lnTo>
                      <a:pt x="568" y="875"/>
                    </a:lnTo>
                    <a:lnTo>
                      <a:pt x="568" y="872"/>
                    </a:lnTo>
                    <a:lnTo>
                      <a:pt x="568" y="869"/>
                    </a:lnTo>
                    <a:lnTo>
                      <a:pt x="569" y="867"/>
                    </a:lnTo>
                    <a:lnTo>
                      <a:pt x="570" y="863"/>
                    </a:lnTo>
                    <a:lnTo>
                      <a:pt x="572" y="859"/>
                    </a:lnTo>
                    <a:lnTo>
                      <a:pt x="573" y="856"/>
                    </a:lnTo>
                    <a:lnTo>
                      <a:pt x="575" y="852"/>
                    </a:lnTo>
                    <a:lnTo>
                      <a:pt x="576" y="848"/>
                    </a:lnTo>
                    <a:lnTo>
                      <a:pt x="578" y="844"/>
                    </a:lnTo>
                    <a:lnTo>
                      <a:pt x="579" y="841"/>
                    </a:lnTo>
                    <a:lnTo>
                      <a:pt x="580" y="837"/>
                    </a:lnTo>
                    <a:lnTo>
                      <a:pt x="583" y="833"/>
                    </a:lnTo>
                    <a:lnTo>
                      <a:pt x="583" y="828"/>
                    </a:lnTo>
                    <a:lnTo>
                      <a:pt x="583" y="824"/>
                    </a:lnTo>
                    <a:lnTo>
                      <a:pt x="583" y="820"/>
                    </a:lnTo>
                    <a:lnTo>
                      <a:pt x="584" y="815"/>
                    </a:lnTo>
                    <a:lnTo>
                      <a:pt x="585" y="813"/>
                    </a:lnTo>
                    <a:lnTo>
                      <a:pt x="587" y="811"/>
                    </a:lnTo>
                    <a:lnTo>
                      <a:pt x="589" y="808"/>
                    </a:lnTo>
                    <a:lnTo>
                      <a:pt x="591" y="806"/>
                    </a:lnTo>
                    <a:lnTo>
                      <a:pt x="594" y="804"/>
                    </a:lnTo>
                    <a:lnTo>
                      <a:pt x="596" y="802"/>
                    </a:lnTo>
                    <a:lnTo>
                      <a:pt x="598" y="798"/>
                    </a:lnTo>
                    <a:lnTo>
                      <a:pt x="601" y="798"/>
                    </a:lnTo>
                    <a:lnTo>
                      <a:pt x="603" y="798"/>
                    </a:lnTo>
                    <a:lnTo>
                      <a:pt x="605" y="800"/>
                    </a:lnTo>
                    <a:lnTo>
                      <a:pt x="608" y="802"/>
                    </a:lnTo>
                    <a:lnTo>
                      <a:pt x="609" y="796"/>
                    </a:lnTo>
                    <a:lnTo>
                      <a:pt x="611" y="791"/>
                    </a:lnTo>
                    <a:lnTo>
                      <a:pt x="611" y="788"/>
                    </a:lnTo>
                    <a:lnTo>
                      <a:pt x="607" y="785"/>
                    </a:lnTo>
                    <a:lnTo>
                      <a:pt x="608" y="783"/>
                    </a:lnTo>
                    <a:lnTo>
                      <a:pt x="610" y="781"/>
                    </a:lnTo>
                    <a:lnTo>
                      <a:pt x="612" y="781"/>
                    </a:lnTo>
                    <a:lnTo>
                      <a:pt x="615" y="781"/>
                    </a:lnTo>
                    <a:lnTo>
                      <a:pt x="611" y="777"/>
                    </a:lnTo>
                    <a:lnTo>
                      <a:pt x="609" y="771"/>
                    </a:lnTo>
                    <a:lnTo>
                      <a:pt x="609" y="766"/>
                    </a:lnTo>
                    <a:lnTo>
                      <a:pt x="611" y="761"/>
                    </a:lnTo>
                    <a:lnTo>
                      <a:pt x="613" y="758"/>
                    </a:lnTo>
                    <a:lnTo>
                      <a:pt x="617" y="757"/>
                    </a:lnTo>
                    <a:lnTo>
                      <a:pt x="620" y="757"/>
                    </a:lnTo>
                    <a:lnTo>
                      <a:pt x="623" y="755"/>
                    </a:lnTo>
                    <a:lnTo>
                      <a:pt x="622" y="751"/>
                    </a:lnTo>
                    <a:lnTo>
                      <a:pt x="621" y="747"/>
                    </a:lnTo>
                    <a:lnTo>
                      <a:pt x="620" y="741"/>
                    </a:lnTo>
                    <a:lnTo>
                      <a:pt x="620" y="736"/>
                    </a:lnTo>
                    <a:lnTo>
                      <a:pt x="625" y="733"/>
                    </a:lnTo>
                    <a:lnTo>
                      <a:pt x="626" y="728"/>
                    </a:lnTo>
                    <a:lnTo>
                      <a:pt x="627" y="722"/>
                    </a:lnTo>
                    <a:lnTo>
                      <a:pt x="628" y="716"/>
                    </a:lnTo>
                    <a:lnTo>
                      <a:pt x="632" y="713"/>
                    </a:lnTo>
                    <a:lnTo>
                      <a:pt x="635" y="708"/>
                    </a:lnTo>
                    <a:lnTo>
                      <a:pt x="635" y="702"/>
                    </a:lnTo>
                    <a:lnTo>
                      <a:pt x="636" y="695"/>
                    </a:lnTo>
                    <a:lnTo>
                      <a:pt x="640" y="691"/>
                    </a:lnTo>
                    <a:lnTo>
                      <a:pt x="643" y="687"/>
                    </a:lnTo>
                    <a:lnTo>
                      <a:pt x="645" y="683"/>
                    </a:lnTo>
                    <a:lnTo>
                      <a:pt x="647" y="678"/>
                    </a:lnTo>
                    <a:lnTo>
                      <a:pt x="648" y="672"/>
                    </a:lnTo>
                    <a:lnTo>
                      <a:pt x="650" y="668"/>
                    </a:lnTo>
                    <a:lnTo>
                      <a:pt x="653" y="663"/>
                    </a:lnTo>
                    <a:lnTo>
                      <a:pt x="657" y="660"/>
                    </a:lnTo>
                    <a:lnTo>
                      <a:pt x="657" y="657"/>
                    </a:lnTo>
                    <a:lnTo>
                      <a:pt x="658" y="653"/>
                    </a:lnTo>
                    <a:lnTo>
                      <a:pt x="660" y="650"/>
                    </a:lnTo>
                    <a:lnTo>
                      <a:pt x="663" y="648"/>
                    </a:lnTo>
                    <a:lnTo>
                      <a:pt x="665" y="645"/>
                    </a:lnTo>
                    <a:lnTo>
                      <a:pt x="665" y="643"/>
                    </a:lnTo>
                    <a:lnTo>
                      <a:pt x="665" y="640"/>
                    </a:lnTo>
                    <a:lnTo>
                      <a:pt x="663" y="635"/>
                    </a:lnTo>
                    <a:lnTo>
                      <a:pt x="664" y="633"/>
                    </a:lnTo>
                    <a:lnTo>
                      <a:pt x="665" y="630"/>
                    </a:lnTo>
                    <a:lnTo>
                      <a:pt x="667" y="627"/>
                    </a:lnTo>
                    <a:lnTo>
                      <a:pt x="668" y="624"/>
                    </a:lnTo>
                    <a:lnTo>
                      <a:pt x="670" y="621"/>
                    </a:lnTo>
                    <a:lnTo>
                      <a:pt x="672" y="618"/>
                    </a:lnTo>
                    <a:lnTo>
                      <a:pt x="674" y="616"/>
                    </a:lnTo>
                    <a:lnTo>
                      <a:pt x="676" y="614"/>
                    </a:lnTo>
                    <a:lnTo>
                      <a:pt x="679" y="608"/>
                    </a:lnTo>
                    <a:lnTo>
                      <a:pt x="680" y="603"/>
                    </a:lnTo>
                    <a:lnTo>
                      <a:pt x="682" y="597"/>
                    </a:lnTo>
                    <a:lnTo>
                      <a:pt x="686" y="592"/>
                    </a:lnTo>
                    <a:lnTo>
                      <a:pt x="686" y="590"/>
                    </a:lnTo>
                    <a:lnTo>
                      <a:pt x="684" y="588"/>
                    </a:lnTo>
                    <a:lnTo>
                      <a:pt x="683" y="585"/>
                    </a:lnTo>
                    <a:lnTo>
                      <a:pt x="684" y="582"/>
                    </a:lnTo>
                    <a:lnTo>
                      <a:pt x="688" y="582"/>
                    </a:lnTo>
                    <a:lnTo>
                      <a:pt x="692" y="581"/>
                    </a:lnTo>
                    <a:lnTo>
                      <a:pt x="693" y="578"/>
                    </a:lnTo>
                    <a:lnTo>
                      <a:pt x="692" y="573"/>
                    </a:lnTo>
                    <a:lnTo>
                      <a:pt x="693" y="568"/>
                    </a:lnTo>
                    <a:lnTo>
                      <a:pt x="693" y="561"/>
                    </a:lnTo>
                    <a:lnTo>
                      <a:pt x="695" y="555"/>
                    </a:lnTo>
                    <a:lnTo>
                      <a:pt x="701" y="552"/>
                    </a:lnTo>
                    <a:lnTo>
                      <a:pt x="701" y="550"/>
                    </a:lnTo>
                    <a:lnTo>
                      <a:pt x="704" y="548"/>
                    </a:lnTo>
                    <a:lnTo>
                      <a:pt x="707" y="546"/>
                    </a:lnTo>
                    <a:lnTo>
                      <a:pt x="707" y="543"/>
                    </a:lnTo>
                    <a:lnTo>
                      <a:pt x="708" y="543"/>
                    </a:lnTo>
                    <a:lnTo>
                      <a:pt x="709" y="541"/>
                    </a:lnTo>
                    <a:lnTo>
                      <a:pt x="709" y="537"/>
                    </a:lnTo>
                    <a:lnTo>
                      <a:pt x="709" y="534"/>
                    </a:lnTo>
                    <a:lnTo>
                      <a:pt x="710" y="532"/>
                    </a:lnTo>
                    <a:lnTo>
                      <a:pt x="710" y="530"/>
                    </a:lnTo>
                    <a:lnTo>
                      <a:pt x="712" y="531"/>
                    </a:lnTo>
                    <a:lnTo>
                      <a:pt x="715" y="534"/>
                    </a:lnTo>
                    <a:lnTo>
                      <a:pt x="720" y="536"/>
                    </a:lnTo>
                    <a:lnTo>
                      <a:pt x="722" y="533"/>
                    </a:lnTo>
                    <a:lnTo>
                      <a:pt x="723" y="528"/>
                    </a:lnTo>
                    <a:lnTo>
                      <a:pt x="727" y="525"/>
                    </a:lnTo>
                    <a:lnTo>
                      <a:pt x="727" y="519"/>
                    </a:lnTo>
                    <a:lnTo>
                      <a:pt x="727" y="513"/>
                    </a:lnTo>
                    <a:lnTo>
                      <a:pt x="728" y="507"/>
                    </a:lnTo>
                    <a:lnTo>
                      <a:pt x="729" y="503"/>
                    </a:lnTo>
                    <a:lnTo>
                      <a:pt x="730" y="497"/>
                    </a:lnTo>
                    <a:lnTo>
                      <a:pt x="732" y="492"/>
                    </a:lnTo>
                    <a:lnTo>
                      <a:pt x="735" y="488"/>
                    </a:lnTo>
                    <a:lnTo>
                      <a:pt x="738" y="483"/>
                    </a:lnTo>
                    <a:lnTo>
                      <a:pt x="738" y="479"/>
                    </a:lnTo>
                    <a:lnTo>
                      <a:pt x="740" y="477"/>
                    </a:lnTo>
                    <a:lnTo>
                      <a:pt x="743" y="475"/>
                    </a:lnTo>
                    <a:lnTo>
                      <a:pt x="744" y="471"/>
                    </a:lnTo>
                    <a:lnTo>
                      <a:pt x="742" y="468"/>
                    </a:lnTo>
                    <a:lnTo>
                      <a:pt x="740" y="464"/>
                    </a:lnTo>
                    <a:lnTo>
                      <a:pt x="738" y="462"/>
                    </a:lnTo>
                    <a:lnTo>
                      <a:pt x="739" y="458"/>
                    </a:lnTo>
                    <a:lnTo>
                      <a:pt x="740" y="458"/>
                    </a:lnTo>
                    <a:lnTo>
                      <a:pt x="743" y="456"/>
                    </a:lnTo>
                    <a:lnTo>
                      <a:pt x="744" y="455"/>
                    </a:lnTo>
                    <a:lnTo>
                      <a:pt x="745" y="454"/>
                    </a:lnTo>
                    <a:lnTo>
                      <a:pt x="743" y="451"/>
                    </a:lnTo>
                    <a:lnTo>
                      <a:pt x="744" y="447"/>
                    </a:lnTo>
                    <a:lnTo>
                      <a:pt x="745" y="445"/>
                    </a:lnTo>
                    <a:lnTo>
                      <a:pt x="745" y="441"/>
                    </a:lnTo>
                    <a:lnTo>
                      <a:pt x="749" y="438"/>
                    </a:lnTo>
                    <a:lnTo>
                      <a:pt x="753" y="440"/>
                    </a:lnTo>
                    <a:lnTo>
                      <a:pt x="755" y="440"/>
                    </a:lnTo>
                    <a:lnTo>
                      <a:pt x="758" y="436"/>
                    </a:lnTo>
                    <a:lnTo>
                      <a:pt x="757" y="432"/>
                    </a:lnTo>
                    <a:lnTo>
                      <a:pt x="758" y="428"/>
                    </a:lnTo>
                    <a:lnTo>
                      <a:pt x="759" y="425"/>
                    </a:lnTo>
                    <a:lnTo>
                      <a:pt x="761" y="421"/>
                    </a:lnTo>
                    <a:lnTo>
                      <a:pt x="764" y="424"/>
                    </a:lnTo>
                    <a:lnTo>
                      <a:pt x="766" y="430"/>
                    </a:lnTo>
                    <a:lnTo>
                      <a:pt x="770" y="434"/>
                    </a:lnTo>
                    <a:lnTo>
                      <a:pt x="777" y="433"/>
                    </a:lnTo>
                    <a:lnTo>
                      <a:pt x="781" y="431"/>
                    </a:lnTo>
                    <a:lnTo>
                      <a:pt x="784" y="426"/>
                    </a:lnTo>
                    <a:lnTo>
                      <a:pt x="786" y="424"/>
                    </a:lnTo>
                    <a:lnTo>
                      <a:pt x="789" y="429"/>
                    </a:lnTo>
                    <a:lnTo>
                      <a:pt x="792" y="427"/>
                    </a:lnTo>
                    <a:lnTo>
                      <a:pt x="794" y="423"/>
                    </a:lnTo>
                    <a:lnTo>
                      <a:pt x="796" y="420"/>
                    </a:lnTo>
                    <a:lnTo>
                      <a:pt x="800" y="423"/>
                    </a:lnTo>
                    <a:lnTo>
                      <a:pt x="803" y="428"/>
                    </a:lnTo>
                    <a:lnTo>
                      <a:pt x="804" y="433"/>
                    </a:lnTo>
                    <a:lnTo>
                      <a:pt x="806" y="438"/>
                    </a:lnTo>
                    <a:lnTo>
                      <a:pt x="810" y="441"/>
                    </a:lnTo>
                    <a:lnTo>
                      <a:pt x="811" y="436"/>
                    </a:lnTo>
                    <a:lnTo>
                      <a:pt x="811" y="432"/>
                    </a:lnTo>
                    <a:lnTo>
                      <a:pt x="811" y="428"/>
                    </a:lnTo>
                    <a:lnTo>
                      <a:pt x="810" y="426"/>
                    </a:lnTo>
                    <a:lnTo>
                      <a:pt x="811" y="425"/>
                    </a:lnTo>
                    <a:lnTo>
                      <a:pt x="812" y="425"/>
                    </a:lnTo>
                    <a:lnTo>
                      <a:pt x="813" y="426"/>
                    </a:lnTo>
                    <a:lnTo>
                      <a:pt x="813" y="428"/>
                    </a:lnTo>
                    <a:lnTo>
                      <a:pt x="817" y="428"/>
                    </a:lnTo>
                    <a:lnTo>
                      <a:pt x="819" y="426"/>
                    </a:lnTo>
                    <a:lnTo>
                      <a:pt x="821" y="425"/>
                    </a:lnTo>
                    <a:lnTo>
                      <a:pt x="824" y="424"/>
                    </a:lnTo>
                    <a:lnTo>
                      <a:pt x="825" y="429"/>
                    </a:lnTo>
                    <a:lnTo>
                      <a:pt x="826" y="434"/>
                    </a:lnTo>
                    <a:lnTo>
                      <a:pt x="827" y="438"/>
                    </a:lnTo>
                    <a:lnTo>
                      <a:pt x="828" y="442"/>
                    </a:lnTo>
                    <a:lnTo>
                      <a:pt x="830" y="436"/>
                    </a:lnTo>
                    <a:lnTo>
                      <a:pt x="830" y="431"/>
                    </a:lnTo>
                    <a:lnTo>
                      <a:pt x="831" y="425"/>
                    </a:lnTo>
                    <a:lnTo>
                      <a:pt x="836" y="423"/>
                    </a:lnTo>
                    <a:lnTo>
                      <a:pt x="837" y="427"/>
                    </a:lnTo>
                    <a:lnTo>
                      <a:pt x="839" y="430"/>
                    </a:lnTo>
                    <a:lnTo>
                      <a:pt x="842" y="433"/>
                    </a:lnTo>
                    <a:lnTo>
                      <a:pt x="841" y="437"/>
                    </a:lnTo>
                    <a:lnTo>
                      <a:pt x="839" y="440"/>
                    </a:lnTo>
                    <a:lnTo>
                      <a:pt x="837" y="444"/>
                    </a:lnTo>
                    <a:lnTo>
                      <a:pt x="837" y="447"/>
                    </a:lnTo>
                    <a:lnTo>
                      <a:pt x="837" y="451"/>
                    </a:lnTo>
                    <a:lnTo>
                      <a:pt x="837" y="455"/>
                    </a:lnTo>
                    <a:lnTo>
                      <a:pt x="836" y="459"/>
                    </a:lnTo>
                    <a:lnTo>
                      <a:pt x="835" y="462"/>
                    </a:lnTo>
                    <a:lnTo>
                      <a:pt x="832" y="465"/>
                    </a:lnTo>
                    <a:lnTo>
                      <a:pt x="833" y="470"/>
                    </a:lnTo>
                    <a:lnTo>
                      <a:pt x="832" y="475"/>
                    </a:lnTo>
                    <a:lnTo>
                      <a:pt x="831" y="479"/>
                    </a:lnTo>
                    <a:lnTo>
                      <a:pt x="828" y="482"/>
                    </a:lnTo>
                    <a:lnTo>
                      <a:pt x="826" y="486"/>
                    </a:lnTo>
                    <a:lnTo>
                      <a:pt x="824" y="490"/>
                    </a:lnTo>
                    <a:lnTo>
                      <a:pt x="824" y="495"/>
                    </a:lnTo>
                    <a:lnTo>
                      <a:pt x="826" y="500"/>
                    </a:lnTo>
                    <a:lnTo>
                      <a:pt x="820" y="505"/>
                    </a:lnTo>
                    <a:lnTo>
                      <a:pt x="820" y="510"/>
                    </a:lnTo>
                    <a:lnTo>
                      <a:pt x="818" y="515"/>
                    </a:lnTo>
                    <a:lnTo>
                      <a:pt x="813" y="518"/>
                    </a:lnTo>
                    <a:lnTo>
                      <a:pt x="816" y="520"/>
                    </a:lnTo>
                    <a:lnTo>
                      <a:pt x="816" y="522"/>
                    </a:lnTo>
                    <a:lnTo>
                      <a:pt x="816" y="524"/>
                    </a:lnTo>
                    <a:lnTo>
                      <a:pt x="816" y="526"/>
                    </a:lnTo>
                    <a:lnTo>
                      <a:pt x="813" y="530"/>
                    </a:lnTo>
                    <a:lnTo>
                      <a:pt x="813" y="534"/>
                    </a:lnTo>
                    <a:lnTo>
                      <a:pt x="815" y="537"/>
                    </a:lnTo>
                    <a:lnTo>
                      <a:pt x="812" y="540"/>
                    </a:lnTo>
                    <a:lnTo>
                      <a:pt x="809" y="544"/>
                    </a:lnTo>
                    <a:lnTo>
                      <a:pt x="810" y="550"/>
                    </a:lnTo>
                    <a:lnTo>
                      <a:pt x="810" y="554"/>
                    </a:lnTo>
                    <a:lnTo>
                      <a:pt x="805" y="557"/>
                    </a:lnTo>
                    <a:lnTo>
                      <a:pt x="804" y="561"/>
                    </a:lnTo>
                    <a:lnTo>
                      <a:pt x="803" y="566"/>
                    </a:lnTo>
                    <a:lnTo>
                      <a:pt x="803" y="570"/>
                    </a:lnTo>
                    <a:lnTo>
                      <a:pt x="802" y="573"/>
                    </a:lnTo>
                    <a:lnTo>
                      <a:pt x="801" y="578"/>
                    </a:lnTo>
                    <a:lnTo>
                      <a:pt x="801" y="582"/>
                    </a:lnTo>
                    <a:lnTo>
                      <a:pt x="802" y="587"/>
                    </a:lnTo>
                    <a:lnTo>
                      <a:pt x="803" y="591"/>
                    </a:lnTo>
                    <a:lnTo>
                      <a:pt x="803" y="595"/>
                    </a:lnTo>
                    <a:lnTo>
                      <a:pt x="803" y="599"/>
                    </a:lnTo>
                    <a:lnTo>
                      <a:pt x="803" y="604"/>
                    </a:lnTo>
                    <a:lnTo>
                      <a:pt x="803" y="608"/>
                    </a:lnTo>
                    <a:lnTo>
                      <a:pt x="803" y="612"/>
                    </a:lnTo>
                    <a:lnTo>
                      <a:pt x="802" y="615"/>
                    </a:lnTo>
                    <a:lnTo>
                      <a:pt x="800" y="618"/>
                    </a:lnTo>
                    <a:lnTo>
                      <a:pt x="798" y="620"/>
                    </a:lnTo>
                    <a:lnTo>
                      <a:pt x="797" y="623"/>
                    </a:lnTo>
                    <a:lnTo>
                      <a:pt x="797" y="626"/>
                    </a:lnTo>
                    <a:lnTo>
                      <a:pt x="798" y="629"/>
                    </a:lnTo>
                    <a:lnTo>
                      <a:pt x="800" y="633"/>
                    </a:lnTo>
                    <a:lnTo>
                      <a:pt x="800" y="637"/>
                    </a:lnTo>
                    <a:lnTo>
                      <a:pt x="798" y="641"/>
                    </a:lnTo>
                    <a:lnTo>
                      <a:pt x="796" y="643"/>
                    </a:lnTo>
                    <a:lnTo>
                      <a:pt x="793" y="645"/>
                    </a:lnTo>
                    <a:lnTo>
                      <a:pt x="791" y="648"/>
                    </a:lnTo>
                    <a:lnTo>
                      <a:pt x="789" y="650"/>
                    </a:lnTo>
                    <a:lnTo>
                      <a:pt x="788" y="654"/>
                    </a:lnTo>
                    <a:lnTo>
                      <a:pt x="789" y="659"/>
                    </a:lnTo>
                    <a:lnTo>
                      <a:pt x="784" y="660"/>
                    </a:lnTo>
                    <a:lnTo>
                      <a:pt x="782" y="664"/>
                    </a:lnTo>
                    <a:lnTo>
                      <a:pt x="781" y="668"/>
                    </a:lnTo>
                    <a:lnTo>
                      <a:pt x="776" y="668"/>
                    </a:lnTo>
                    <a:lnTo>
                      <a:pt x="772" y="670"/>
                    </a:lnTo>
                    <a:lnTo>
                      <a:pt x="768" y="676"/>
                    </a:lnTo>
                    <a:lnTo>
                      <a:pt x="767" y="680"/>
                    </a:lnTo>
                    <a:lnTo>
                      <a:pt x="767" y="686"/>
                    </a:lnTo>
                    <a:lnTo>
                      <a:pt x="770" y="689"/>
                    </a:lnTo>
                    <a:lnTo>
                      <a:pt x="770" y="693"/>
                    </a:lnTo>
                    <a:lnTo>
                      <a:pt x="770" y="698"/>
                    </a:lnTo>
                    <a:lnTo>
                      <a:pt x="773" y="700"/>
                    </a:lnTo>
                    <a:lnTo>
                      <a:pt x="774" y="704"/>
                    </a:lnTo>
                    <a:lnTo>
                      <a:pt x="774" y="708"/>
                    </a:lnTo>
                    <a:lnTo>
                      <a:pt x="775" y="714"/>
                    </a:lnTo>
                    <a:lnTo>
                      <a:pt x="775" y="718"/>
                    </a:lnTo>
                    <a:lnTo>
                      <a:pt x="775" y="723"/>
                    </a:lnTo>
                    <a:lnTo>
                      <a:pt x="774" y="728"/>
                    </a:lnTo>
                    <a:lnTo>
                      <a:pt x="772" y="732"/>
                    </a:lnTo>
                    <a:lnTo>
                      <a:pt x="770" y="736"/>
                    </a:lnTo>
                    <a:lnTo>
                      <a:pt x="767" y="743"/>
                    </a:lnTo>
                    <a:lnTo>
                      <a:pt x="765" y="749"/>
                    </a:lnTo>
                    <a:lnTo>
                      <a:pt x="764" y="756"/>
                    </a:lnTo>
                    <a:lnTo>
                      <a:pt x="762" y="762"/>
                    </a:lnTo>
                    <a:lnTo>
                      <a:pt x="761" y="769"/>
                    </a:lnTo>
                    <a:lnTo>
                      <a:pt x="757" y="776"/>
                    </a:lnTo>
                    <a:lnTo>
                      <a:pt x="755" y="781"/>
                    </a:lnTo>
                    <a:lnTo>
                      <a:pt x="749" y="787"/>
                    </a:lnTo>
                    <a:lnTo>
                      <a:pt x="752" y="789"/>
                    </a:lnTo>
                    <a:lnTo>
                      <a:pt x="753" y="793"/>
                    </a:lnTo>
                    <a:lnTo>
                      <a:pt x="753" y="796"/>
                    </a:lnTo>
                    <a:lnTo>
                      <a:pt x="752" y="800"/>
                    </a:lnTo>
                    <a:lnTo>
                      <a:pt x="750" y="801"/>
                    </a:lnTo>
                    <a:lnTo>
                      <a:pt x="749" y="802"/>
                    </a:lnTo>
                    <a:lnTo>
                      <a:pt x="747" y="803"/>
                    </a:lnTo>
                    <a:lnTo>
                      <a:pt x="745" y="802"/>
                    </a:lnTo>
                    <a:lnTo>
                      <a:pt x="744" y="797"/>
                    </a:lnTo>
                    <a:lnTo>
                      <a:pt x="743" y="793"/>
                    </a:lnTo>
                    <a:lnTo>
                      <a:pt x="742" y="788"/>
                    </a:lnTo>
                    <a:lnTo>
                      <a:pt x="740" y="783"/>
                    </a:lnTo>
                    <a:lnTo>
                      <a:pt x="740" y="788"/>
                    </a:lnTo>
                    <a:lnTo>
                      <a:pt x="738" y="792"/>
                    </a:lnTo>
                    <a:lnTo>
                      <a:pt x="736" y="794"/>
                    </a:lnTo>
                    <a:lnTo>
                      <a:pt x="731" y="796"/>
                    </a:lnTo>
                    <a:lnTo>
                      <a:pt x="727" y="796"/>
                    </a:lnTo>
                    <a:lnTo>
                      <a:pt x="723" y="798"/>
                    </a:lnTo>
                    <a:lnTo>
                      <a:pt x="721" y="802"/>
                    </a:lnTo>
                    <a:lnTo>
                      <a:pt x="721" y="807"/>
                    </a:lnTo>
                    <a:lnTo>
                      <a:pt x="719" y="807"/>
                    </a:lnTo>
                    <a:lnTo>
                      <a:pt x="716" y="806"/>
                    </a:lnTo>
                    <a:lnTo>
                      <a:pt x="714" y="805"/>
                    </a:lnTo>
                    <a:lnTo>
                      <a:pt x="712" y="807"/>
                    </a:lnTo>
                    <a:lnTo>
                      <a:pt x="716" y="812"/>
                    </a:lnTo>
                    <a:lnTo>
                      <a:pt x="721" y="813"/>
                    </a:lnTo>
                    <a:lnTo>
                      <a:pt x="727" y="815"/>
                    </a:lnTo>
                    <a:lnTo>
                      <a:pt x="730" y="821"/>
                    </a:lnTo>
                    <a:lnTo>
                      <a:pt x="734" y="816"/>
                    </a:lnTo>
                    <a:lnTo>
                      <a:pt x="736" y="812"/>
                    </a:lnTo>
                    <a:lnTo>
                      <a:pt x="740" y="808"/>
                    </a:lnTo>
                    <a:lnTo>
                      <a:pt x="744" y="807"/>
                    </a:lnTo>
                    <a:lnTo>
                      <a:pt x="745" y="810"/>
                    </a:lnTo>
                    <a:lnTo>
                      <a:pt x="745" y="811"/>
                    </a:lnTo>
                    <a:lnTo>
                      <a:pt x="746" y="813"/>
                    </a:lnTo>
                    <a:lnTo>
                      <a:pt x="747" y="815"/>
                    </a:lnTo>
                    <a:lnTo>
                      <a:pt x="743" y="820"/>
                    </a:lnTo>
                    <a:lnTo>
                      <a:pt x="742" y="826"/>
                    </a:lnTo>
                    <a:lnTo>
                      <a:pt x="740" y="832"/>
                    </a:lnTo>
                    <a:lnTo>
                      <a:pt x="736" y="836"/>
                    </a:lnTo>
                    <a:lnTo>
                      <a:pt x="736" y="833"/>
                    </a:lnTo>
                    <a:lnTo>
                      <a:pt x="734" y="830"/>
                    </a:lnTo>
                    <a:lnTo>
                      <a:pt x="731" y="827"/>
                    </a:lnTo>
                    <a:lnTo>
                      <a:pt x="730" y="824"/>
                    </a:lnTo>
                    <a:lnTo>
                      <a:pt x="728" y="830"/>
                    </a:lnTo>
                    <a:lnTo>
                      <a:pt x="727" y="835"/>
                    </a:lnTo>
                    <a:lnTo>
                      <a:pt x="726" y="840"/>
                    </a:lnTo>
                    <a:lnTo>
                      <a:pt x="721" y="841"/>
                    </a:lnTo>
                    <a:lnTo>
                      <a:pt x="720" y="840"/>
                    </a:lnTo>
                    <a:lnTo>
                      <a:pt x="720" y="839"/>
                    </a:lnTo>
                    <a:lnTo>
                      <a:pt x="719" y="838"/>
                    </a:lnTo>
                    <a:lnTo>
                      <a:pt x="718" y="838"/>
                    </a:lnTo>
                    <a:lnTo>
                      <a:pt x="717" y="839"/>
                    </a:lnTo>
                    <a:lnTo>
                      <a:pt x="715" y="840"/>
                    </a:lnTo>
                    <a:lnTo>
                      <a:pt x="712" y="841"/>
                    </a:lnTo>
                    <a:lnTo>
                      <a:pt x="710" y="842"/>
                    </a:lnTo>
                    <a:lnTo>
                      <a:pt x="712" y="846"/>
                    </a:lnTo>
                    <a:lnTo>
                      <a:pt x="713" y="850"/>
                    </a:lnTo>
                    <a:lnTo>
                      <a:pt x="716" y="853"/>
                    </a:lnTo>
                    <a:lnTo>
                      <a:pt x="718" y="857"/>
                    </a:lnTo>
                    <a:lnTo>
                      <a:pt x="720" y="860"/>
                    </a:lnTo>
                    <a:lnTo>
                      <a:pt x="722" y="863"/>
                    </a:lnTo>
                    <a:lnTo>
                      <a:pt x="725" y="866"/>
                    </a:lnTo>
                    <a:lnTo>
                      <a:pt x="729" y="868"/>
                    </a:lnTo>
                    <a:lnTo>
                      <a:pt x="728" y="874"/>
                    </a:lnTo>
                    <a:lnTo>
                      <a:pt x="726" y="876"/>
                    </a:lnTo>
                    <a:lnTo>
                      <a:pt x="723" y="878"/>
                    </a:lnTo>
                    <a:lnTo>
                      <a:pt x="727" y="884"/>
                    </a:lnTo>
                    <a:lnTo>
                      <a:pt x="725" y="888"/>
                    </a:lnTo>
                    <a:lnTo>
                      <a:pt x="726" y="893"/>
                    </a:lnTo>
                    <a:lnTo>
                      <a:pt x="728" y="897"/>
                    </a:lnTo>
                    <a:lnTo>
                      <a:pt x="725" y="901"/>
                    </a:lnTo>
                    <a:lnTo>
                      <a:pt x="723" y="904"/>
                    </a:lnTo>
                    <a:lnTo>
                      <a:pt x="721" y="908"/>
                    </a:lnTo>
                    <a:lnTo>
                      <a:pt x="719" y="911"/>
                    </a:lnTo>
                    <a:lnTo>
                      <a:pt x="716" y="913"/>
                    </a:lnTo>
                    <a:lnTo>
                      <a:pt x="718" y="920"/>
                    </a:lnTo>
                    <a:lnTo>
                      <a:pt x="719" y="926"/>
                    </a:lnTo>
                    <a:lnTo>
                      <a:pt x="718" y="933"/>
                    </a:lnTo>
                    <a:lnTo>
                      <a:pt x="716" y="940"/>
                    </a:lnTo>
                    <a:lnTo>
                      <a:pt x="714" y="947"/>
                    </a:lnTo>
                    <a:lnTo>
                      <a:pt x="712" y="953"/>
                    </a:lnTo>
                    <a:lnTo>
                      <a:pt x="710" y="960"/>
                    </a:lnTo>
                    <a:lnTo>
                      <a:pt x="710" y="967"/>
                    </a:lnTo>
                    <a:lnTo>
                      <a:pt x="706" y="970"/>
                    </a:lnTo>
                    <a:lnTo>
                      <a:pt x="704" y="975"/>
                    </a:lnTo>
                    <a:lnTo>
                      <a:pt x="703" y="978"/>
                    </a:lnTo>
                    <a:lnTo>
                      <a:pt x="698" y="979"/>
                    </a:lnTo>
                    <a:lnTo>
                      <a:pt x="696" y="984"/>
                    </a:lnTo>
                    <a:lnTo>
                      <a:pt x="694" y="987"/>
                    </a:lnTo>
                    <a:lnTo>
                      <a:pt x="692" y="989"/>
                    </a:lnTo>
                    <a:lnTo>
                      <a:pt x="691" y="994"/>
                    </a:lnTo>
                    <a:lnTo>
                      <a:pt x="695" y="995"/>
                    </a:lnTo>
                    <a:lnTo>
                      <a:pt x="697" y="997"/>
                    </a:lnTo>
                    <a:lnTo>
                      <a:pt x="698" y="1000"/>
                    </a:lnTo>
                    <a:lnTo>
                      <a:pt x="698" y="1003"/>
                    </a:lnTo>
                    <a:lnTo>
                      <a:pt x="697" y="1006"/>
                    </a:lnTo>
                    <a:lnTo>
                      <a:pt x="696" y="1010"/>
                    </a:lnTo>
                    <a:lnTo>
                      <a:pt x="696" y="1014"/>
                    </a:lnTo>
                    <a:lnTo>
                      <a:pt x="696" y="1018"/>
                    </a:lnTo>
                    <a:lnTo>
                      <a:pt x="694" y="1020"/>
                    </a:lnTo>
                    <a:lnTo>
                      <a:pt x="693" y="1023"/>
                    </a:lnTo>
                    <a:lnTo>
                      <a:pt x="691" y="1025"/>
                    </a:lnTo>
                    <a:lnTo>
                      <a:pt x="691" y="1029"/>
                    </a:lnTo>
                    <a:lnTo>
                      <a:pt x="689" y="1032"/>
                    </a:lnTo>
                    <a:lnTo>
                      <a:pt x="688" y="1034"/>
                    </a:lnTo>
                    <a:lnTo>
                      <a:pt x="687" y="1038"/>
                    </a:lnTo>
                    <a:lnTo>
                      <a:pt x="686" y="1040"/>
                    </a:lnTo>
                    <a:lnTo>
                      <a:pt x="684" y="1042"/>
                    </a:lnTo>
                    <a:lnTo>
                      <a:pt x="681" y="1042"/>
                    </a:lnTo>
                    <a:lnTo>
                      <a:pt x="680" y="1043"/>
                    </a:lnTo>
                    <a:lnTo>
                      <a:pt x="679" y="1046"/>
                    </a:lnTo>
                    <a:lnTo>
                      <a:pt x="675" y="1047"/>
                    </a:lnTo>
                    <a:lnTo>
                      <a:pt x="671" y="1048"/>
                    </a:lnTo>
                    <a:lnTo>
                      <a:pt x="668" y="1049"/>
                    </a:lnTo>
                    <a:lnTo>
                      <a:pt x="666" y="1052"/>
                    </a:lnTo>
                    <a:lnTo>
                      <a:pt x="671" y="1051"/>
                    </a:lnTo>
                    <a:lnTo>
                      <a:pt x="675" y="1053"/>
                    </a:lnTo>
                    <a:lnTo>
                      <a:pt x="679" y="1055"/>
                    </a:lnTo>
                    <a:lnTo>
                      <a:pt x="681" y="1059"/>
                    </a:lnTo>
                    <a:lnTo>
                      <a:pt x="681" y="1064"/>
                    </a:lnTo>
                    <a:lnTo>
                      <a:pt x="682" y="1067"/>
                    </a:lnTo>
                    <a:lnTo>
                      <a:pt x="682" y="1070"/>
                    </a:lnTo>
                    <a:lnTo>
                      <a:pt x="682" y="1075"/>
                    </a:lnTo>
                    <a:lnTo>
                      <a:pt x="680" y="1077"/>
                    </a:lnTo>
                    <a:lnTo>
                      <a:pt x="676" y="1080"/>
                    </a:lnTo>
                    <a:lnTo>
                      <a:pt x="674" y="1083"/>
                    </a:lnTo>
                    <a:lnTo>
                      <a:pt x="671" y="1085"/>
                    </a:lnTo>
                    <a:lnTo>
                      <a:pt x="668" y="1087"/>
                    </a:lnTo>
                    <a:lnTo>
                      <a:pt x="666" y="1089"/>
                    </a:lnTo>
                    <a:lnTo>
                      <a:pt x="664" y="1093"/>
                    </a:lnTo>
                    <a:lnTo>
                      <a:pt x="663" y="1096"/>
                    </a:lnTo>
                    <a:lnTo>
                      <a:pt x="660" y="1100"/>
                    </a:lnTo>
                    <a:lnTo>
                      <a:pt x="656" y="1102"/>
                    </a:lnTo>
                    <a:lnTo>
                      <a:pt x="654" y="1105"/>
                    </a:lnTo>
                    <a:lnTo>
                      <a:pt x="653" y="1110"/>
                    </a:lnTo>
                    <a:lnTo>
                      <a:pt x="652" y="1111"/>
                    </a:lnTo>
                    <a:lnTo>
                      <a:pt x="650" y="1111"/>
                    </a:lnTo>
                    <a:lnTo>
                      <a:pt x="649" y="1111"/>
                    </a:lnTo>
                    <a:lnTo>
                      <a:pt x="647" y="1111"/>
                    </a:lnTo>
                    <a:lnTo>
                      <a:pt x="646" y="1110"/>
                    </a:lnTo>
                    <a:lnTo>
                      <a:pt x="645" y="1107"/>
                    </a:lnTo>
                    <a:lnTo>
                      <a:pt x="644" y="1105"/>
                    </a:lnTo>
                    <a:lnTo>
                      <a:pt x="643" y="1109"/>
                    </a:lnTo>
                    <a:lnTo>
                      <a:pt x="643" y="1111"/>
                    </a:lnTo>
                    <a:lnTo>
                      <a:pt x="643" y="1113"/>
                    </a:lnTo>
                    <a:lnTo>
                      <a:pt x="643" y="1118"/>
                    </a:lnTo>
                    <a:lnTo>
                      <a:pt x="644" y="1120"/>
                    </a:lnTo>
                    <a:lnTo>
                      <a:pt x="649" y="1124"/>
                    </a:lnTo>
                    <a:lnTo>
                      <a:pt x="652" y="1124"/>
                    </a:lnTo>
                    <a:lnTo>
                      <a:pt x="654" y="1122"/>
                    </a:lnTo>
                    <a:lnTo>
                      <a:pt x="656" y="1118"/>
                    </a:lnTo>
                    <a:lnTo>
                      <a:pt x="656" y="1113"/>
                    </a:lnTo>
                    <a:lnTo>
                      <a:pt x="658" y="1110"/>
                    </a:lnTo>
                    <a:lnTo>
                      <a:pt x="660" y="1108"/>
                    </a:lnTo>
                    <a:lnTo>
                      <a:pt x="663" y="1108"/>
                    </a:lnTo>
                    <a:lnTo>
                      <a:pt x="662" y="1111"/>
                    </a:lnTo>
                    <a:lnTo>
                      <a:pt x="662" y="1115"/>
                    </a:lnTo>
                    <a:lnTo>
                      <a:pt x="663" y="1119"/>
                    </a:lnTo>
                    <a:lnTo>
                      <a:pt x="664" y="1122"/>
                    </a:lnTo>
                    <a:lnTo>
                      <a:pt x="665" y="1126"/>
                    </a:lnTo>
                    <a:lnTo>
                      <a:pt x="665" y="1129"/>
                    </a:lnTo>
                    <a:lnTo>
                      <a:pt x="664" y="1133"/>
                    </a:lnTo>
                    <a:lnTo>
                      <a:pt x="661" y="1137"/>
                    </a:lnTo>
                    <a:lnTo>
                      <a:pt x="664" y="1142"/>
                    </a:lnTo>
                    <a:lnTo>
                      <a:pt x="664" y="1148"/>
                    </a:lnTo>
                    <a:lnTo>
                      <a:pt x="663" y="1154"/>
                    </a:lnTo>
                    <a:lnTo>
                      <a:pt x="660" y="1158"/>
                    </a:lnTo>
                    <a:lnTo>
                      <a:pt x="658" y="1163"/>
                    </a:lnTo>
                    <a:lnTo>
                      <a:pt x="656" y="1168"/>
                    </a:lnTo>
                    <a:lnTo>
                      <a:pt x="656" y="1173"/>
                    </a:lnTo>
                    <a:lnTo>
                      <a:pt x="659" y="1177"/>
                    </a:lnTo>
                    <a:lnTo>
                      <a:pt x="665" y="1174"/>
                    </a:lnTo>
                    <a:lnTo>
                      <a:pt x="669" y="1169"/>
                    </a:lnTo>
                    <a:lnTo>
                      <a:pt x="673" y="1165"/>
                    </a:lnTo>
                    <a:lnTo>
                      <a:pt x="676" y="1160"/>
                    </a:lnTo>
                    <a:lnTo>
                      <a:pt x="679" y="1156"/>
                    </a:lnTo>
                    <a:lnTo>
                      <a:pt x="680" y="1152"/>
                    </a:lnTo>
                    <a:lnTo>
                      <a:pt x="682" y="1148"/>
                    </a:lnTo>
                    <a:lnTo>
                      <a:pt x="682" y="1145"/>
                    </a:lnTo>
                    <a:lnTo>
                      <a:pt x="682" y="1140"/>
                    </a:lnTo>
                    <a:lnTo>
                      <a:pt x="682" y="1136"/>
                    </a:lnTo>
                    <a:lnTo>
                      <a:pt x="681" y="1131"/>
                    </a:lnTo>
                    <a:lnTo>
                      <a:pt x="681" y="1127"/>
                    </a:lnTo>
                    <a:lnTo>
                      <a:pt x="684" y="1125"/>
                    </a:lnTo>
                    <a:lnTo>
                      <a:pt x="687" y="1126"/>
                    </a:lnTo>
                    <a:lnTo>
                      <a:pt x="691" y="1126"/>
                    </a:lnTo>
                    <a:lnTo>
                      <a:pt x="691" y="1122"/>
                    </a:lnTo>
                    <a:lnTo>
                      <a:pt x="689" y="1119"/>
                    </a:lnTo>
                    <a:lnTo>
                      <a:pt x="691" y="1115"/>
                    </a:lnTo>
                    <a:lnTo>
                      <a:pt x="693" y="1111"/>
                    </a:lnTo>
                    <a:lnTo>
                      <a:pt x="693" y="1105"/>
                    </a:lnTo>
                    <a:lnTo>
                      <a:pt x="694" y="1105"/>
                    </a:lnTo>
                    <a:lnTo>
                      <a:pt x="696" y="1104"/>
                    </a:lnTo>
                    <a:lnTo>
                      <a:pt x="699" y="1105"/>
                    </a:lnTo>
                    <a:lnTo>
                      <a:pt x="700" y="1105"/>
                    </a:lnTo>
                    <a:lnTo>
                      <a:pt x="701" y="1100"/>
                    </a:lnTo>
                    <a:lnTo>
                      <a:pt x="703" y="1094"/>
                    </a:lnTo>
                    <a:lnTo>
                      <a:pt x="703" y="1089"/>
                    </a:lnTo>
                    <a:lnTo>
                      <a:pt x="703" y="1084"/>
                    </a:lnTo>
                    <a:lnTo>
                      <a:pt x="703" y="1079"/>
                    </a:lnTo>
                    <a:lnTo>
                      <a:pt x="704" y="1074"/>
                    </a:lnTo>
                    <a:lnTo>
                      <a:pt x="707" y="1068"/>
                    </a:lnTo>
                    <a:lnTo>
                      <a:pt x="710" y="1064"/>
                    </a:lnTo>
                    <a:lnTo>
                      <a:pt x="710" y="1060"/>
                    </a:lnTo>
                    <a:lnTo>
                      <a:pt x="712" y="1057"/>
                    </a:lnTo>
                    <a:lnTo>
                      <a:pt x="713" y="1054"/>
                    </a:lnTo>
                    <a:lnTo>
                      <a:pt x="716" y="1050"/>
                    </a:lnTo>
                    <a:lnTo>
                      <a:pt x="720" y="1048"/>
                    </a:lnTo>
                    <a:lnTo>
                      <a:pt x="723" y="1044"/>
                    </a:lnTo>
                    <a:lnTo>
                      <a:pt x="725" y="1040"/>
                    </a:lnTo>
                    <a:lnTo>
                      <a:pt x="727" y="1036"/>
                    </a:lnTo>
                    <a:lnTo>
                      <a:pt x="728" y="1031"/>
                    </a:lnTo>
                    <a:lnTo>
                      <a:pt x="729" y="1027"/>
                    </a:lnTo>
                    <a:lnTo>
                      <a:pt x="731" y="1021"/>
                    </a:lnTo>
                    <a:lnTo>
                      <a:pt x="734" y="1018"/>
                    </a:lnTo>
                    <a:lnTo>
                      <a:pt x="734" y="1013"/>
                    </a:lnTo>
                    <a:lnTo>
                      <a:pt x="735" y="1009"/>
                    </a:lnTo>
                    <a:lnTo>
                      <a:pt x="736" y="1005"/>
                    </a:lnTo>
                    <a:lnTo>
                      <a:pt x="738" y="1002"/>
                    </a:lnTo>
                    <a:lnTo>
                      <a:pt x="741" y="998"/>
                    </a:lnTo>
                    <a:lnTo>
                      <a:pt x="744" y="995"/>
                    </a:lnTo>
                    <a:lnTo>
                      <a:pt x="748" y="993"/>
                    </a:lnTo>
                    <a:lnTo>
                      <a:pt x="753" y="992"/>
                    </a:lnTo>
                    <a:lnTo>
                      <a:pt x="756" y="989"/>
                    </a:lnTo>
                    <a:lnTo>
                      <a:pt x="757" y="985"/>
                    </a:lnTo>
                    <a:lnTo>
                      <a:pt x="755" y="980"/>
                    </a:lnTo>
                    <a:lnTo>
                      <a:pt x="755" y="976"/>
                    </a:lnTo>
                    <a:lnTo>
                      <a:pt x="755" y="972"/>
                    </a:lnTo>
                    <a:lnTo>
                      <a:pt x="757" y="968"/>
                    </a:lnTo>
                    <a:lnTo>
                      <a:pt x="760" y="965"/>
                    </a:lnTo>
                    <a:lnTo>
                      <a:pt x="762" y="961"/>
                    </a:lnTo>
                    <a:lnTo>
                      <a:pt x="765" y="958"/>
                    </a:lnTo>
                    <a:lnTo>
                      <a:pt x="766" y="955"/>
                    </a:lnTo>
                    <a:lnTo>
                      <a:pt x="768" y="951"/>
                    </a:lnTo>
                    <a:lnTo>
                      <a:pt x="767" y="947"/>
                    </a:lnTo>
                    <a:lnTo>
                      <a:pt x="770" y="943"/>
                    </a:lnTo>
                    <a:lnTo>
                      <a:pt x="772" y="940"/>
                    </a:lnTo>
                    <a:lnTo>
                      <a:pt x="775" y="935"/>
                    </a:lnTo>
                    <a:lnTo>
                      <a:pt x="777" y="932"/>
                    </a:lnTo>
                    <a:lnTo>
                      <a:pt x="779" y="928"/>
                    </a:lnTo>
                    <a:lnTo>
                      <a:pt x="780" y="924"/>
                    </a:lnTo>
                    <a:lnTo>
                      <a:pt x="781" y="920"/>
                    </a:lnTo>
                    <a:lnTo>
                      <a:pt x="782" y="916"/>
                    </a:lnTo>
                    <a:lnTo>
                      <a:pt x="786" y="911"/>
                    </a:lnTo>
                    <a:lnTo>
                      <a:pt x="790" y="905"/>
                    </a:lnTo>
                    <a:lnTo>
                      <a:pt x="794" y="899"/>
                    </a:lnTo>
                    <a:lnTo>
                      <a:pt x="798" y="894"/>
                    </a:lnTo>
                    <a:lnTo>
                      <a:pt x="801" y="888"/>
                    </a:lnTo>
                    <a:lnTo>
                      <a:pt x="804" y="882"/>
                    </a:lnTo>
                    <a:lnTo>
                      <a:pt x="807" y="876"/>
                    </a:lnTo>
                    <a:lnTo>
                      <a:pt x="810" y="870"/>
                    </a:lnTo>
                    <a:lnTo>
                      <a:pt x="812" y="867"/>
                    </a:lnTo>
                    <a:lnTo>
                      <a:pt x="815" y="865"/>
                    </a:lnTo>
                    <a:lnTo>
                      <a:pt x="817" y="861"/>
                    </a:lnTo>
                    <a:lnTo>
                      <a:pt x="819" y="858"/>
                    </a:lnTo>
                    <a:lnTo>
                      <a:pt x="820" y="856"/>
                    </a:lnTo>
                    <a:lnTo>
                      <a:pt x="822" y="853"/>
                    </a:lnTo>
                    <a:lnTo>
                      <a:pt x="822" y="850"/>
                    </a:lnTo>
                    <a:lnTo>
                      <a:pt x="822" y="848"/>
                    </a:lnTo>
                    <a:lnTo>
                      <a:pt x="828" y="843"/>
                    </a:lnTo>
                    <a:lnTo>
                      <a:pt x="831" y="839"/>
                    </a:lnTo>
                    <a:lnTo>
                      <a:pt x="834" y="834"/>
                    </a:lnTo>
                    <a:lnTo>
                      <a:pt x="839" y="834"/>
                    </a:lnTo>
                    <a:lnTo>
                      <a:pt x="840" y="830"/>
                    </a:lnTo>
                    <a:lnTo>
                      <a:pt x="842" y="824"/>
                    </a:lnTo>
                    <a:lnTo>
                      <a:pt x="844" y="820"/>
                    </a:lnTo>
                    <a:lnTo>
                      <a:pt x="844" y="815"/>
                    </a:lnTo>
                    <a:lnTo>
                      <a:pt x="846" y="811"/>
                    </a:lnTo>
                    <a:lnTo>
                      <a:pt x="847" y="807"/>
                    </a:lnTo>
                    <a:lnTo>
                      <a:pt x="848" y="803"/>
                    </a:lnTo>
                    <a:lnTo>
                      <a:pt x="851" y="798"/>
                    </a:lnTo>
                    <a:lnTo>
                      <a:pt x="851" y="793"/>
                    </a:lnTo>
                    <a:lnTo>
                      <a:pt x="854" y="789"/>
                    </a:lnTo>
                    <a:lnTo>
                      <a:pt x="858" y="785"/>
                    </a:lnTo>
                    <a:lnTo>
                      <a:pt x="858" y="779"/>
                    </a:lnTo>
                    <a:lnTo>
                      <a:pt x="861" y="777"/>
                    </a:lnTo>
                    <a:lnTo>
                      <a:pt x="863" y="775"/>
                    </a:lnTo>
                    <a:lnTo>
                      <a:pt x="865" y="770"/>
                    </a:lnTo>
                    <a:lnTo>
                      <a:pt x="867" y="767"/>
                    </a:lnTo>
                    <a:lnTo>
                      <a:pt x="868" y="764"/>
                    </a:lnTo>
                    <a:lnTo>
                      <a:pt x="871" y="760"/>
                    </a:lnTo>
                    <a:lnTo>
                      <a:pt x="873" y="758"/>
                    </a:lnTo>
                    <a:lnTo>
                      <a:pt x="876" y="755"/>
                    </a:lnTo>
                    <a:lnTo>
                      <a:pt x="880" y="751"/>
                    </a:lnTo>
                    <a:lnTo>
                      <a:pt x="882" y="747"/>
                    </a:lnTo>
                    <a:lnTo>
                      <a:pt x="884" y="741"/>
                    </a:lnTo>
                    <a:lnTo>
                      <a:pt x="888" y="736"/>
                    </a:lnTo>
                    <a:lnTo>
                      <a:pt x="891" y="732"/>
                    </a:lnTo>
                    <a:lnTo>
                      <a:pt x="894" y="730"/>
                    </a:lnTo>
                    <a:lnTo>
                      <a:pt x="899" y="728"/>
                    </a:lnTo>
                    <a:lnTo>
                      <a:pt x="904" y="729"/>
                    </a:lnTo>
                    <a:lnTo>
                      <a:pt x="906" y="730"/>
                    </a:lnTo>
                    <a:lnTo>
                      <a:pt x="907" y="732"/>
                    </a:lnTo>
                    <a:lnTo>
                      <a:pt x="908" y="732"/>
                    </a:lnTo>
                    <a:lnTo>
                      <a:pt x="910" y="732"/>
                    </a:lnTo>
                    <a:lnTo>
                      <a:pt x="910" y="729"/>
                    </a:lnTo>
                    <a:lnTo>
                      <a:pt x="909" y="725"/>
                    </a:lnTo>
                    <a:lnTo>
                      <a:pt x="909" y="722"/>
                    </a:lnTo>
                    <a:lnTo>
                      <a:pt x="909" y="718"/>
                    </a:lnTo>
                    <a:lnTo>
                      <a:pt x="909" y="715"/>
                    </a:lnTo>
                    <a:lnTo>
                      <a:pt x="910" y="711"/>
                    </a:lnTo>
                    <a:lnTo>
                      <a:pt x="912" y="708"/>
                    </a:lnTo>
                    <a:lnTo>
                      <a:pt x="915" y="705"/>
                    </a:lnTo>
                    <a:lnTo>
                      <a:pt x="917" y="706"/>
                    </a:lnTo>
                    <a:lnTo>
                      <a:pt x="919" y="706"/>
                    </a:lnTo>
                    <a:lnTo>
                      <a:pt x="920" y="708"/>
                    </a:lnTo>
                    <a:lnTo>
                      <a:pt x="921" y="709"/>
                    </a:lnTo>
                    <a:lnTo>
                      <a:pt x="926" y="706"/>
                    </a:lnTo>
                    <a:lnTo>
                      <a:pt x="932" y="707"/>
                    </a:lnTo>
                    <a:lnTo>
                      <a:pt x="938" y="708"/>
                    </a:lnTo>
                    <a:lnTo>
                      <a:pt x="943" y="703"/>
                    </a:lnTo>
                    <a:lnTo>
                      <a:pt x="942" y="695"/>
                    </a:lnTo>
                    <a:lnTo>
                      <a:pt x="945" y="691"/>
                    </a:lnTo>
                    <a:lnTo>
                      <a:pt x="949" y="688"/>
                    </a:lnTo>
                    <a:lnTo>
                      <a:pt x="947" y="682"/>
                    </a:lnTo>
                    <a:lnTo>
                      <a:pt x="948" y="680"/>
                    </a:lnTo>
                    <a:lnTo>
                      <a:pt x="948" y="679"/>
                    </a:lnTo>
                    <a:lnTo>
                      <a:pt x="948" y="678"/>
                    </a:lnTo>
                    <a:lnTo>
                      <a:pt x="947" y="677"/>
                    </a:lnTo>
                    <a:lnTo>
                      <a:pt x="945" y="678"/>
                    </a:lnTo>
                    <a:lnTo>
                      <a:pt x="943" y="679"/>
                    </a:lnTo>
                    <a:lnTo>
                      <a:pt x="942" y="678"/>
                    </a:lnTo>
                    <a:lnTo>
                      <a:pt x="940" y="674"/>
                    </a:lnTo>
                    <a:lnTo>
                      <a:pt x="941" y="668"/>
                    </a:lnTo>
                    <a:lnTo>
                      <a:pt x="943" y="663"/>
                    </a:lnTo>
                    <a:lnTo>
                      <a:pt x="945" y="658"/>
                    </a:lnTo>
                    <a:lnTo>
                      <a:pt x="949" y="655"/>
                    </a:lnTo>
                    <a:lnTo>
                      <a:pt x="953" y="652"/>
                    </a:lnTo>
                    <a:lnTo>
                      <a:pt x="957" y="650"/>
                    </a:lnTo>
                    <a:lnTo>
                      <a:pt x="961" y="653"/>
                    </a:lnTo>
                    <a:lnTo>
                      <a:pt x="965" y="649"/>
                    </a:lnTo>
                    <a:lnTo>
                      <a:pt x="971" y="647"/>
                    </a:lnTo>
                    <a:lnTo>
                      <a:pt x="975" y="643"/>
                    </a:lnTo>
                    <a:lnTo>
                      <a:pt x="976" y="635"/>
                    </a:lnTo>
                    <a:lnTo>
                      <a:pt x="973" y="635"/>
                    </a:lnTo>
                    <a:lnTo>
                      <a:pt x="971" y="633"/>
                    </a:lnTo>
                    <a:lnTo>
                      <a:pt x="970" y="631"/>
                    </a:lnTo>
                    <a:lnTo>
                      <a:pt x="970" y="627"/>
                    </a:lnTo>
                    <a:lnTo>
                      <a:pt x="975" y="624"/>
                    </a:lnTo>
                    <a:lnTo>
                      <a:pt x="975" y="618"/>
                    </a:lnTo>
                    <a:lnTo>
                      <a:pt x="976" y="612"/>
                    </a:lnTo>
                    <a:lnTo>
                      <a:pt x="981" y="608"/>
                    </a:lnTo>
                    <a:lnTo>
                      <a:pt x="987" y="603"/>
                    </a:lnTo>
                    <a:lnTo>
                      <a:pt x="990" y="597"/>
                    </a:lnTo>
                    <a:lnTo>
                      <a:pt x="994" y="592"/>
                    </a:lnTo>
                    <a:lnTo>
                      <a:pt x="1001" y="591"/>
                    </a:lnTo>
                    <a:lnTo>
                      <a:pt x="1006" y="588"/>
                    </a:lnTo>
                    <a:lnTo>
                      <a:pt x="1012" y="586"/>
                    </a:lnTo>
                    <a:lnTo>
                      <a:pt x="1017" y="584"/>
                    </a:lnTo>
                    <a:lnTo>
                      <a:pt x="1020" y="580"/>
                    </a:lnTo>
                    <a:lnTo>
                      <a:pt x="1019" y="576"/>
                    </a:lnTo>
                    <a:lnTo>
                      <a:pt x="1018" y="572"/>
                    </a:lnTo>
                    <a:lnTo>
                      <a:pt x="1018" y="569"/>
                    </a:lnTo>
                    <a:lnTo>
                      <a:pt x="1018" y="565"/>
                    </a:lnTo>
                    <a:lnTo>
                      <a:pt x="1023" y="564"/>
                    </a:lnTo>
                    <a:lnTo>
                      <a:pt x="1027" y="563"/>
                    </a:lnTo>
                    <a:lnTo>
                      <a:pt x="1032" y="563"/>
                    </a:lnTo>
                    <a:lnTo>
                      <a:pt x="1035" y="560"/>
                    </a:lnTo>
                    <a:lnTo>
                      <a:pt x="1033" y="559"/>
                    </a:lnTo>
                    <a:lnTo>
                      <a:pt x="1029" y="558"/>
                    </a:lnTo>
                    <a:lnTo>
                      <a:pt x="1028" y="555"/>
                    </a:lnTo>
                    <a:lnTo>
                      <a:pt x="1029" y="552"/>
                    </a:lnTo>
                    <a:lnTo>
                      <a:pt x="1032" y="552"/>
                    </a:lnTo>
                    <a:lnTo>
                      <a:pt x="1035" y="552"/>
                    </a:lnTo>
                    <a:lnTo>
                      <a:pt x="1039" y="550"/>
                    </a:lnTo>
                    <a:lnTo>
                      <a:pt x="1042" y="548"/>
                    </a:lnTo>
                    <a:lnTo>
                      <a:pt x="1042" y="545"/>
                    </a:lnTo>
                    <a:lnTo>
                      <a:pt x="1043" y="543"/>
                    </a:lnTo>
                    <a:lnTo>
                      <a:pt x="1045" y="541"/>
                    </a:lnTo>
                    <a:lnTo>
                      <a:pt x="1047" y="540"/>
                    </a:lnTo>
                    <a:lnTo>
                      <a:pt x="1053" y="539"/>
                    </a:lnTo>
                    <a:lnTo>
                      <a:pt x="1056" y="535"/>
                    </a:lnTo>
                    <a:lnTo>
                      <a:pt x="1060" y="532"/>
                    </a:lnTo>
                    <a:lnTo>
                      <a:pt x="1063" y="526"/>
                    </a:lnTo>
                    <a:lnTo>
                      <a:pt x="1067" y="522"/>
                    </a:lnTo>
                    <a:lnTo>
                      <a:pt x="1071" y="518"/>
                    </a:lnTo>
                    <a:lnTo>
                      <a:pt x="1075" y="515"/>
                    </a:lnTo>
                    <a:lnTo>
                      <a:pt x="1081" y="513"/>
                    </a:lnTo>
                    <a:lnTo>
                      <a:pt x="1083" y="511"/>
                    </a:lnTo>
                    <a:lnTo>
                      <a:pt x="1082" y="509"/>
                    </a:lnTo>
                    <a:lnTo>
                      <a:pt x="1081" y="507"/>
                    </a:lnTo>
                    <a:lnTo>
                      <a:pt x="1081" y="505"/>
                    </a:lnTo>
                    <a:lnTo>
                      <a:pt x="1088" y="505"/>
                    </a:lnTo>
                    <a:lnTo>
                      <a:pt x="1092" y="500"/>
                    </a:lnTo>
                    <a:lnTo>
                      <a:pt x="1094" y="494"/>
                    </a:lnTo>
                    <a:lnTo>
                      <a:pt x="1098" y="489"/>
                    </a:lnTo>
                    <a:lnTo>
                      <a:pt x="1102" y="490"/>
                    </a:lnTo>
                    <a:lnTo>
                      <a:pt x="1106" y="490"/>
                    </a:lnTo>
                    <a:lnTo>
                      <a:pt x="1110" y="490"/>
                    </a:lnTo>
                    <a:lnTo>
                      <a:pt x="1115" y="490"/>
                    </a:lnTo>
                    <a:lnTo>
                      <a:pt x="1117" y="490"/>
                    </a:lnTo>
                    <a:lnTo>
                      <a:pt x="1121" y="490"/>
                    </a:lnTo>
                    <a:lnTo>
                      <a:pt x="1123" y="494"/>
                    </a:lnTo>
                    <a:lnTo>
                      <a:pt x="1124" y="497"/>
                    </a:lnTo>
                    <a:lnTo>
                      <a:pt x="1126" y="498"/>
                    </a:lnTo>
                    <a:lnTo>
                      <a:pt x="1127" y="500"/>
                    </a:lnTo>
                    <a:lnTo>
                      <a:pt x="1128" y="500"/>
                    </a:lnTo>
                    <a:lnTo>
                      <a:pt x="1130" y="501"/>
                    </a:lnTo>
                    <a:lnTo>
                      <a:pt x="1130" y="498"/>
                    </a:lnTo>
                    <a:lnTo>
                      <a:pt x="1132" y="494"/>
                    </a:lnTo>
                    <a:lnTo>
                      <a:pt x="1134" y="490"/>
                    </a:lnTo>
                    <a:lnTo>
                      <a:pt x="1136" y="489"/>
                    </a:lnTo>
                    <a:lnTo>
                      <a:pt x="1137" y="492"/>
                    </a:lnTo>
                    <a:lnTo>
                      <a:pt x="1139" y="495"/>
                    </a:lnTo>
                    <a:lnTo>
                      <a:pt x="1143" y="496"/>
                    </a:lnTo>
                    <a:lnTo>
                      <a:pt x="1147" y="496"/>
                    </a:lnTo>
                    <a:lnTo>
                      <a:pt x="1151" y="496"/>
                    </a:lnTo>
                    <a:lnTo>
                      <a:pt x="1154" y="496"/>
                    </a:lnTo>
                    <a:lnTo>
                      <a:pt x="1157" y="498"/>
                    </a:lnTo>
                    <a:lnTo>
                      <a:pt x="1160" y="501"/>
                    </a:lnTo>
                    <a:lnTo>
                      <a:pt x="1161" y="503"/>
                    </a:lnTo>
                    <a:lnTo>
                      <a:pt x="1162" y="503"/>
                    </a:lnTo>
                    <a:lnTo>
                      <a:pt x="1165" y="503"/>
                    </a:lnTo>
                    <a:lnTo>
                      <a:pt x="1166" y="503"/>
                    </a:lnTo>
                    <a:lnTo>
                      <a:pt x="1165" y="506"/>
                    </a:lnTo>
                    <a:lnTo>
                      <a:pt x="1166" y="509"/>
                    </a:lnTo>
                    <a:lnTo>
                      <a:pt x="1166" y="513"/>
                    </a:lnTo>
                    <a:lnTo>
                      <a:pt x="1163" y="515"/>
                    </a:lnTo>
                    <a:lnTo>
                      <a:pt x="1166" y="518"/>
                    </a:lnTo>
                    <a:lnTo>
                      <a:pt x="1169" y="523"/>
                    </a:lnTo>
                    <a:lnTo>
                      <a:pt x="1169" y="528"/>
                    </a:lnTo>
                    <a:lnTo>
                      <a:pt x="1169" y="533"/>
                    </a:lnTo>
                    <a:lnTo>
                      <a:pt x="1167" y="536"/>
                    </a:lnTo>
                    <a:lnTo>
                      <a:pt x="1168" y="541"/>
                    </a:lnTo>
                    <a:lnTo>
                      <a:pt x="1168" y="544"/>
                    </a:lnTo>
                    <a:lnTo>
                      <a:pt x="1165" y="548"/>
                    </a:lnTo>
                    <a:lnTo>
                      <a:pt x="1168" y="552"/>
                    </a:lnTo>
                    <a:lnTo>
                      <a:pt x="1168" y="556"/>
                    </a:lnTo>
                    <a:lnTo>
                      <a:pt x="1166" y="559"/>
                    </a:lnTo>
                    <a:lnTo>
                      <a:pt x="1163" y="563"/>
                    </a:lnTo>
                    <a:lnTo>
                      <a:pt x="1161" y="566"/>
                    </a:lnTo>
                    <a:lnTo>
                      <a:pt x="1159" y="569"/>
                    </a:lnTo>
                    <a:lnTo>
                      <a:pt x="1158" y="573"/>
                    </a:lnTo>
                    <a:lnTo>
                      <a:pt x="1160" y="577"/>
                    </a:lnTo>
                    <a:lnTo>
                      <a:pt x="1160" y="580"/>
                    </a:lnTo>
                    <a:lnTo>
                      <a:pt x="1159" y="583"/>
                    </a:lnTo>
                    <a:lnTo>
                      <a:pt x="1158" y="586"/>
                    </a:lnTo>
                    <a:lnTo>
                      <a:pt x="1156" y="587"/>
                    </a:lnTo>
                    <a:lnTo>
                      <a:pt x="1153" y="585"/>
                    </a:lnTo>
                    <a:lnTo>
                      <a:pt x="1151" y="582"/>
                    </a:lnTo>
                    <a:lnTo>
                      <a:pt x="1148" y="579"/>
                    </a:lnTo>
                    <a:lnTo>
                      <a:pt x="1145" y="576"/>
                    </a:lnTo>
                    <a:lnTo>
                      <a:pt x="1143" y="580"/>
                    </a:lnTo>
                    <a:lnTo>
                      <a:pt x="1139" y="582"/>
                    </a:lnTo>
                    <a:lnTo>
                      <a:pt x="1139" y="586"/>
                    </a:lnTo>
                    <a:lnTo>
                      <a:pt x="1143" y="590"/>
                    </a:lnTo>
                    <a:lnTo>
                      <a:pt x="1143" y="594"/>
                    </a:lnTo>
                    <a:lnTo>
                      <a:pt x="1142" y="598"/>
                    </a:lnTo>
                    <a:lnTo>
                      <a:pt x="1141" y="603"/>
                    </a:lnTo>
                    <a:lnTo>
                      <a:pt x="1139" y="607"/>
                    </a:lnTo>
                    <a:lnTo>
                      <a:pt x="1139" y="611"/>
                    </a:lnTo>
                    <a:lnTo>
                      <a:pt x="1139" y="615"/>
                    </a:lnTo>
                    <a:lnTo>
                      <a:pt x="1141" y="618"/>
                    </a:lnTo>
                    <a:lnTo>
                      <a:pt x="1143" y="622"/>
                    </a:lnTo>
                    <a:lnTo>
                      <a:pt x="1143" y="625"/>
                    </a:lnTo>
                    <a:lnTo>
                      <a:pt x="1143" y="627"/>
                    </a:lnTo>
                    <a:lnTo>
                      <a:pt x="1143" y="629"/>
                    </a:lnTo>
                    <a:lnTo>
                      <a:pt x="1145" y="631"/>
                    </a:lnTo>
                    <a:lnTo>
                      <a:pt x="1145" y="627"/>
                    </a:lnTo>
                    <a:lnTo>
                      <a:pt x="1146" y="623"/>
                    </a:lnTo>
                    <a:lnTo>
                      <a:pt x="1147" y="620"/>
                    </a:lnTo>
                    <a:lnTo>
                      <a:pt x="1152" y="618"/>
                    </a:lnTo>
                    <a:lnTo>
                      <a:pt x="1153" y="619"/>
                    </a:lnTo>
                    <a:lnTo>
                      <a:pt x="1156" y="619"/>
                    </a:lnTo>
                    <a:lnTo>
                      <a:pt x="1158" y="620"/>
                    </a:lnTo>
                    <a:lnTo>
                      <a:pt x="1160" y="622"/>
                    </a:lnTo>
                    <a:lnTo>
                      <a:pt x="1157" y="626"/>
                    </a:lnTo>
                    <a:lnTo>
                      <a:pt x="1154" y="631"/>
                    </a:lnTo>
                    <a:lnTo>
                      <a:pt x="1153" y="634"/>
                    </a:lnTo>
                    <a:lnTo>
                      <a:pt x="1154" y="640"/>
                    </a:lnTo>
                    <a:lnTo>
                      <a:pt x="1156" y="640"/>
                    </a:lnTo>
                    <a:lnTo>
                      <a:pt x="1158" y="638"/>
                    </a:lnTo>
                    <a:lnTo>
                      <a:pt x="1159" y="635"/>
                    </a:lnTo>
                    <a:lnTo>
                      <a:pt x="1161" y="636"/>
                    </a:lnTo>
                    <a:lnTo>
                      <a:pt x="1157" y="643"/>
                    </a:lnTo>
                    <a:lnTo>
                      <a:pt x="1154" y="649"/>
                    </a:lnTo>
                    <a:lnTo>
                      <a:pt x="1150" y="654"/>
                    </a:lnTo>
                    <a:lnTo>
                      <a:pt x="1143" y="655"/>
                    </a:lnTo>
                    <a:lnTo>
                      <a:pt x="1141" y="653"/>
                    </a:lnTo>
                    <a:lnTo>
                      <a:pt x="1137" y="654"/>
                    </a:lnTo>
                    <a:lnTo>
                      <a:pt x="1132" y="655"/>
                    </a:lnTo>
                    <a:lnTo>
                      <a:pt x="1128" y="655"/>
                    </a:lnTo>
                    <a:lnTo>
                      <a:pt x="1126" y="659"/>
                    </a:lnTo>
                    <a:lnTo>
                      <a:pt x="1124" y="663"/>
                    </a:lnTo>
                    <a:lnTo>
                      <a:pt x="1124" y="668"/>
                    </a:lnTo>
                    <a:lnTo>
                      <a:pt x="1124" y="672"/>
                    </a:lnTo>
                    <a:lnTo>
                      <a:pt x="1124" y="677"/>
                    </a:lnTo>
                    <a:lnTo>
                      <a:pt x="1124" y="681"/>
                    </a:lnTo>
                    <a:lnTo>
                      <a:pt x="1124" y="686"/>
                    </a:lnTo>
                    <a:lnTo>
                      <a:pt x="1124" y="690"/>
                    </a:lnTo>
                    <a:lnTo>
                      <a:pt x="1127" y="694"/>
                    </a:lnTo>
                    <a:lnTo>
                      <a:pt x="1130" y="695"/>
                    </a:lnTo>
                    <a:lnTo>
                      <a:pt x="1134" y="696"/>
                    </a:lnTo>
                    <a:lnTo>
                      <a:pt x="1133" y="700"/>
                    </a:lnTo>
                    <a:lnTo>
                      <a:pt x="1130" y="702"/>
                    </a:lnTo>
                    <a:lnTo>
                      <a:pt x="1128" y="702"/>
                    </a:lnTo>
                    <a:lnTo>
                      <a:pt x="1124" y="702"/>
                    </a:lnTo>
                    <a:lnTo>
                      <a:pt x="1121" y="700"/>
                    </a:lnTo>
                    <a:lnTo>
                      <a:pt x="1121" y="696"/>
                    </a:lnTo>
                    <a:lnTo>
                      <a:pt x="1120" y="693"/>
                    </a:lnTo>
                    <a:lnTo>
                      <a:pt x="1119" y="690"/>
                    </a:lnTo>
                    <a:lnTo>
                      <a:pt x="1116" y="689"/>
                    </a:lnTo>
                    <a:lnTo>
                      <a:pt x="1115" y="687"/>
                    </a:lnTo>
                    <a:lnTo>
                      <a:pt x="1113" y="687"/>
                    </a:lnTo>
                    <a:lnTo>
                      <a:pt x="1111" y="687"/>
                    </a:lnTo>
                    <a:lnTo>
                      <a:pt x="1109" y="687"/>
                    </a:lnTo>
                    <a:lnTo>
                      <a:pt x="1107" y="691"/>
                    </a:lnTo>
                    <a:lnTo>
                      <a:pt x="1107" y="695"/>
                    </a:lnTo>
                    <a:lnTo>
                      <a:pt x="1109" y="698"/>
                    </a:lnTo>
                    <a:lnTo>
                      <a:pt x="1111" y="700"/>
                    </a:lnTo>
                    <a:lnTo>
                      <a:pt x="1115" y="703"/>
                    </a:lnTo>
                    <a:lnTo>
                      <a:pt x="1117" y="706"/>
                    </a:lnTo>
                    <a:lnTo>
                      <a:pt x="1117" y="709"/>
                    </a:lnTo>
                    <a:lnTo>
                      <a:pt x="1117" y="714"/>
                    </a:lnTo>
                    <a:lnTo>
                      <a:pt x="1120" y="718"/>
                    </a:lnTo>
                    <a:lnTo>
                      <a:pt x="1120" y="723"/>
                    </a:lnTo>
                    <a:lnTo>
                      <a:pt x="1119" y="728"/>
                    </a:lnTo>
                    <a:lnTo>
                      <a:pt x="1119" y="732"/>
                    </a:lnTo>
                    <a:lnTo>
                      <a:pt x="1116" y="735"/>
                    </a:lnTo>
                    <a:lnTo>
                      <a:pt x="1115" y="740"/>
                    </a:lnTo>
                    <a:lnTo>
                      <a:pt x="1113" y="743"/>
                    </a:lnTo>
                    <a:lnTo>
                      <a:pt x="1111" y="748"/>
                    </a:lnTo>
                    <a:lnTo>
                      <a:pt x="1117" y="748"/>
                    </a:lnTo>
                    <a:lnTo>
                      <a:pt x="1118" y="751"/>
                    </a:lnTo>
                    <a:lnTo>
                      <a:pt x="1118" y="756"/>
                    </a:lnTo>
                    <a:lnTo>
                      <a:pt x="1116" y="760"/>
                    </a:lnTo>
                    <a:lnTo>
                      <a:pt x="1114" y="761"/>
                    </a:lnTo>
                    <a:lnTo>
                      <a:pt x="1111" y="761"/>
                    </a:lnTo>
                    <a:lnTo>
                      <a:pt x="1107" y="761"/>
                    </a:lnTo>
                    <a:lnTo>
                      <a:pt x="1104" y="761"/>
                    </a:lnTo>
                    <a:lnTo>
                      <a:pt x="1102" y="766"/>
                    </a:lnTo>
                    <a:lnTo>
                      <a:pt x="1100" y="771"/>
                    </a:lnTo>
                    <a:lnTo>
                      <a:pt x="1098" y="777"/>
                    </a:lnTo>
                    <a:lnTo>
                      <a:pt x="1098" y="783"/>
                    </a:lnTo>
                    <a:lnTo>
                      <a:pt x="1096" y="786"/>
                    </a:lnTo>
                    <a:lnTo>
                      <a:pt x="1098" y="791"/>
                    </a:lnTo>
                    <a:lnTo>
                      <a:pt x="1100" y="796"/>
                    </a:lnTo>
                    <a:lnTo>
                      <a:pt x="1094" y="800"/>
                    </a:lnTo>
                    <a:lnTo>
                      <a:pt x="1092" y="803"/>
                    </a:lnTo>
                    <a:lnTo>
                      <a:pt x="1091" y="806"/>
                    </a:lnTo>
                    <a:lnTo>
                      <a:pt x="1089" y="809"/>
                    </a:lnTo>
                    <a:lnTo>
                      <a:pt x="1085" y="810"/>
                    </a:lnTo>
                    <a:lnTo>
                      <a:pt x="1085" y="807"/>
                    </a:lnTo>
                    <a:lnTo>
                      <a:pt x="1083" y="806"/>
                    </a:lnTo>
                    <a:lnTo>
                      <a:pt x="1081" y="805"/>
                    </a:lnTo>
                    <a:lnTo>
                      <a:pt x="1079" y="805"/>
                    </a:lnTo>
                    <a:lnTo>
                      <a:pt x="1078" y="805"/>
                    </a:lnTo>
                    <a:lnTo>
                      <a:pt x="1078" y="807"/>
                    </a:lnTo>
                    <a:lnTo>
                      <a:pt x="1078" y="809"/>
                    </a:lnTo>
                    <a:lnTo>
                      <a:pt x="1078" y="811"/>
                    </a:lnTo>
                    <a:lnTo>
                      <a:pt x="1081" y="812"/>
                    </a:lnTo>
                    <a:lnTo>
                      <a:pt x="1085" y="812"/>
                    </a:lnTo>
                    <a:lnTo>
                      <a:pt x="1090" y="811"/>
                    </a:lnTo>
                    <a:lnTo>
                      <a:pt x="1096" y="811"/>
                    </a:lnTo>
                    <a:lnTo>
                      <a:pt x="1098" y="808"/>
                    </a:lnTo>
                    <a:lnTo>
                      <a:pt x="1100" y="805"/>
                    </a:lnTo>
                    <a:lnTo>
                      <a:pt x="1102" y="805"/>
                    </a:lnTo>
                    <a:lnTo>
                      <a:pt x="1106" y="805"/>
                    </a:lnTo>
                    <a:lnTo>
                      <a:pt x="1108" y="807"/>
                    </a:lnTo>
                    <a:lnTo>
                      <a:pt x="1109" y="809"/>
                    </a:lnTo>
                    <a:lnTo>
                      <a:pt x="1110" y="811"/>
                    </a:lnTo>
                    <a:lnTo>
                      <a:pt x="1111" y="813"/>
                    </a:lnTo>
                    <a:lnTo>
                      <a:pt x="1112" y="811"/>
                    </a:lnTo>
                    <a:lnTo>
                      <a:pt x="1113" y="809"/>
                    </a:lnTo>
                    <a:lnTo>
                      <a:pt x="1113" y="807"/>
                    </a:lnTo>
                    <a:lnTo>
                      <a:pt x="1113" y="805"/>
                    </a:lnTo>
                    <a:lnTo>
                      <a:pt x="1109" y="801"/>
                    </a:lnTo>
                    <a:lnTo>
                      <a:pt x="1105" y="798"/>
                    </a:lnTo>
                    <a:lnTo>
                      <a:pt x="1101" y="796"/>
                    </a:lnTo>
                    <a:lnTo>
                      <a:pt x="1103" y="791"/>
                    </a:lnTo>
                    <a:lnTo>
                      <a:pt x="1106" y="789"/>
                    </a:lnTo>
                    <a:lnTo>
                      <a:pt x="1109" y="786"/>
                    </a:lnTo>
                    <a:lnTo>
                      <a:pt x="1110" y="783"/>
                    </a:lnTo>
                    <a:lnTo>
                      <a:pt x="1111" y="779"/>
                    </a:lnTo>
                    <a:lnTo>
                      <a:pt x="1112" y="775"/>
                    </a:lnTo>
                    <a:lnTo>
                      <a:pt x="1113" y="771"/>
                    </a:lnTo>
                    <a:lnTo>
                      <a:pt x="1115" y="768"/>
                    </a:lnTo>
                    <a:lnTo>
                      <a:pt x="1116" y="764"/>
                    </a:lnTo>
                    <a:lnTo>
                      <a:pt x="1119" y="765"/>
                    </a:lnTo>
                    <a:lnTo>
                      <a:pt x="1120" y="768"/>
                    </a:lnTo>
                    <a:lnTo>
                      <a:pt x="1121" y="772"/>
                    </a:lnTo>
                    <a:lnTo>
                      <a:pt x="1123" y="775"/>
                    </a:lnTo>
                    <a:lnTo>
                      <a:pt x="1123" y="779"/>
                    </a:lnTo>
                    <a:lnTo>
                      <a:pt x="1124" y="783"/>
                    </a:lnTo>
                    <a:lnTo>
                      <a:pt x="1125" y="787"/>
                    </a:lnTo>
                    <a:lnTo>
                      <a:pt x="1126" y="790"/>
                    </a:lnTo>
                    <a:lnTo>
                      <a:pt x="1127" y="795"/>
                    </a:lnTo>
                    <a:lnTo>
                      <a:pt x="1127" y="798"/>
                    </a:lnTo>
                    <a:lnTo>
                      <a:pt x="1126" y="802"/>
                    </a:lnTo>
                    <a:lnTo>
                      <a:pt x="1124" y="805"/>
                    </a:lnTo>
                    <a:lnTo>
                      <a:pt x="1124" y="810"/>
                    </a:lnTo>
                    <a:lnTo>
                      <a:pt x="1124" y="814"/>
                    </a:lnTo>
                    <a:lnTo>
                      <a:pt x="1124" y="819"/>
                    </a:lnTo>
                    <a:lnTo>
                      <a:pt x="1124" y="822"/>
                    </a:lnTo>
                    <a:lnTo>
                      <a:pt x="1124" y="826"/>
                    </a:lnTo>
                    <a:lnTo>
                      <a:pt x="1124" y="830"/>
                    </a:lnTo>
                    <a:lnTo>
                      <a:pt x="1125" y="834"/>
                    </a:lnTo>
                    <a:lnTo>
                      <a:pt x="1126" y="838"/>
                    </a:lnTo>
                    <a:lnTo>
                      <a:pt x="1129" y="841"/>
                    </a:lnTo>
                    <a:lnTo>
                      <a:pt x="1132" y="839"/>
                    </a:lnTo>
                    <a:lnTo>
                      <a:pt x="1133" y="837"/>
                    </a:lnTo>
                    <a:lnTo>
                      <a:pt x="1135" y="834"/>
                    </a:lnTo>
                    <a:lnTo>
                      <a:pt x="1137" y="833"/>
                    </a:lnTo>
                    <a:lnTo>
                      <a:pt x="1138" y="833"/>
                    </a:lnTo>
                    <a:lnTo>
                      <a:pt x="1139" y="833"/>
                    </a:lnTo>
                    <a:lnTo>
                      <a:pt x="1141" y="834"/>
                    </a:lnTo>
                    <a:lnTo>
                      <a:pt x="1141" y="835"/>
                    </a:lnTo>
                    <a:lnTo>
                      <a:pt x="1142" y="835"/>
                    </a:lnTo>
                    <a:lnTo>
                      <a:pt x="1143" y="835"/>
                    </a:lnTo>
                    <a:lnTo>
                      <a:pt x="1143" y="834"/>
                    </a:lnTo>
                    <a:lnTo>
                      <a:pt x="1145" y="831"/>
                    </a:lnTo>
                    <a:lnTo>
                      <a:pt x="1147" y="828"/>
                    </a:lnTo>
                    <a:lnTo>
                      <a:pt x="1147" y="824"/>
                    </a:lnTo>
                    <a:lnTo>
                      <a:pt x="1147" y="821"/>
                    </a:lnTo>
                    <a:lnTo>
                      <a:pt x="1148" y="818"/>
                    </a:lnTo>
                    <a:lnTo>
                      <a:pt x="1149" y="815"/>
                    </a:lnTo>
                    <a:lnTo>
                      <a:pt x="1151" y="812"/>
                    </a:lnTo>
                    <a:lnTo>
                      <a:pt x="1153" y="810"/>
                    </a:lnTo>
                    <a:lnTo>
                      <a:pt x="1154" y="812"/>
                    </a:lnTo>
                    <a:lnTo>
                      <a:pt x="1154" y="814"/>
                    </a:lnTo>
                    <a:lnTo>
                      <a:pt x="1154" y="817"/>
                    </a:lnTo>
                    <a:lnTo>
                      <a:pt x="1158" y="818"/>
                    </a:lnTo>
                    <a:lnTo>
                      <a:pt x="1160" y="818"/>
                    </a:lnTo>
                    <a:lnTo>
                      <a:pt x="1160" y="817"/>
                    </a:lnTo>
                    <a:lnTo>
                      <a:pt x="1162" y="815"/>
                    </a:lnTo>
                    <a:lnTo>
                      <a:pt x="1163" y="810"/>
                    </a:lnTo>
                    <a:lnTo>
                      <a:pt x="1162" y="805"/>
                    </a:lnTo>
                    <a:lnTo>
                      <a:pt x="1160" y="802"/>
                    </a:lnTo>
                    <a:lnTo>
                      <a:pt x="1158" y="797"/>
                    </a:lnTo>
                    <a:lnTo>
                      <a:pt x="1156" y="794"/>
                    </a:lnTo>
                    <a:lnTo>
                      <a:pt x="1156" y="790"/>
                    </a:lnTo>
                    <a:lnTo>
                      <a:pt x="1158" y="786"/>
                    </a:lnTo>
                    <a:lnTo>
                      <a:pt x="1163" y="783"/>
                    </a:lnTo>
                    <a:lnTo>
                      <a:pt x="1165" y="777"/>
                    </a:lnTo>
                    <a:lnTo>
                      <a:pt x="1169" y="773"/>
                    </a:lnTo>
                    <a:lnTo>
                      <a:pt x="1173" y="769"/>
                    </a:lnTo>
                    <a:lnTo>
                      <a:pt x="1174" y="763"/>
                    </a:lnTo>
                    <a:lnTo>
                      <a:pt x="1178" y="761"/>
                    </a:lnTo>
                    <a:lnTo>
                      <a:pt x="1182" y="761"/>
                    </a:lnTo>
                    <a:lnTo>
                      <a:pt x="1184" y="760"/>
                    </a:lnTo>
                    <a:lnTo>
                      <a:pt x="1182" y="758"/>
                    </a:lnTo>
                    <a:lnTo>
                      <a:pt x="1181" y="753"/>
                    </a:lnTo>
                    <a:lnTo>
                      <a:pt x="1182" y="751"/>
                    </a:lnTo>
                    <a:lnTo>
                      <a:pt x="1182" y="748"/>
                    </a:lnTo>
                    <a:lnTo>
                      <a:pt x="1184" y="745"/>
                    </a:lnTo>
                    <a:lnTo>
                      <a:pt x="1185" y="742"/>
                    </a:lnTo>
                    <a:lnTo>
                      <a:pt x="1187" y="739"/>
                    </a:lnTo>
                    <a:lnTo>
                      <a:pt x="1188" y="736"/>
                    </a:lnTo>
                    <a:lnTo>
                      <a:pt x="1188" y="732"/>
                    </a:lnTo>
                    <a:lnTo>
                      <a:pt x="1191" y="732"/>
                    </a:lnTo>
                    <a:lnTo>
                      <a:pt x="1193" y="731"/>
                    </a:lnTo>
                    <a:lnTo>
                      <a:pt x="1196" y="730"/>
                    </a:lnTo>
                    <a:lnTo>
                      <a:pt x="1197" y="728"/>
                    </a:lnTo>
                    <a:lnTo>
                      <a:pt x="1196" y="725"/>
                    </a:lnTo>
                    <a:lnTo>
                      <a:pt x="1196" y="722"/>
                    </a:lnTo>
                    <a:lnTo>
                      <a:pt x="1197" y="719"/>
                    </a:lnTo>
                    <a:lnTo>
                      <a:pt x="1197" y="717"/>
                    </a:lnTo>
                    <a:lnTo>
                      <a:pt x="1199" y="715"/>
                    </a:lnTo>
                    <a:lnTo>
                      <a:pt x="1199" y="712"/>
                    </a:lnTo>
                    <a:lnTo>
                      <a:pt x="1200" y="708"/>
                    </a:lnTo>
                    <a:lnTo>
                      <a:pt x="1200" y="706"/>
                    </a:lnTo>
                    <a:lnTo>
                      <a:pt x="1203" y="704"/>
                    </a:lnTo>
                    <a:lnTo>
                      <a:pt x="1206" y="700"/>
                    </a:lnTo>
                    <a:lnTo>
                      <a:pt x="1208" y="698"/>
                    </a:lnTo>
                    <a:lnTo>
                      <a:pt x="1209" y="695"/>
                    </a:lnTo>
                    <a:lnTo>
                      <a:pt x="1210" y="691"/>
                    </a:lnTo>
                    <a:lnTo>
                      <a:pt x="1210" y="688"/>
                    </a:lnTo>
                    <a:lnTo>
                      <a:pt x="1211" y="685"/>
                    </a:lnTo>
                    <a:lnTo>
                      <a:pt x="1211" y="680"/>
                    </a:lnTo>
                    <a:lnTo>
                      <a:pt x="1214" y="677"/>
                    </a:lnTo>
                    <a:lnTo>
                      <a:pt x="1215" y="673"/>
                    </a:lnTo>
                    <a:lnTo>
                      <a:pt x="1217" y="670"/>
                    </a:lnTo>
                    <a:lnTo>
                      <a:pt x="1219" y="665"/>
                    </a:lnTo>
                    <a:lnTo>
                      <a:pt x="1221" y="661"/>
                    </a:lnTo>
                    <a:lnTo>
                      <a:pt x="1223" y="658"/>
                    </a:lnTo>
                    <a:lnTo>
                      <a:pt x="1224" y="654"/>
                    </a:lnTo>
                    <a:lnTo>
                      <a:pt x="1225" y="650"/>
                    </a:lnTo>
                    <a:lnTo>
                      <a:pt x="1232" y="648"/>
                    </a:lnTo>
                    <a:lnTo>
                      <a:pt x="1236" y="644"/>
                    </a:lnTo>
                    <a:lnTo>
                      <a:pt x="1239" y="640"/>
                    </a:lnTo>
                    <a:lnTo>
                      <a:pt x="1241" y="634"/>
                    </a:lnTo>
                    <a:lnTo>
                      <a:pt x="1242" y="628"/>
                    </a:lnTo>
                    <a:lnTo>
                      <a:pt x="1244" y="623"/>
                    </a:lnTo>
                    <a:lnTo>
                      <a:pt x="1246" y="618"/>
                    </a:lnTo>
                    <a:lnTo>
                      <a:pt x="1251" y="615"/>
                    </a:lnTo>
                    <a:lnTo>
                      <a:pt x="1253" y="609"/>
                    </a:lnTo>
                    <a:lnTo>
                      <a:pt x="1255" y="604"/>
                    </a:lnTo>
                    <a:lnTo>
                      <a:pt x="1257" y="599"/>
                    </a:lnTo>
                    <a:lnTo>
                      <a:pt x="1261" y="595"/>
                    </a:lnTo>
                    <a:lnTo>
                      <a:pt x="1264" y="591"/>
                    </a:lnTo>
                    <a:lnTo>
                      <a:pt x="1266" y="586"/>
                    </a:lnTo>
                    <a:lnTo>
                      <a:pt x="1266" y="580"/>
                    </a:lnTo>
                    <a:lnTo>
                      <a:pt x="1266" y="573"/>
                    </a:lnTo>
                    <a:lnTo>
                      <a:pt x="1271" y="572"/>
                    </a:lnTo>
                    <a:lnTo>
                      <a:pt x="1272" y="568"/>
                    </a:lnTo>
                    <a:lnTo>
                      <a:pt x="1272" y="563"/>
                    </a:lnTo>
                    <a:lnTo>
                      <a:pt x="1275" y="560"/>
                    </a:lnTo>
                    <a:lnTo>
                      <a:pt x="1279" y="558"/>
                    </a:lnTo>
                    <a:lnTo>
                      <a:pt x="1278" y="555"/>
                    </a:lnTo>
                    <a:lnTo>
                      <a:pt x="1277" y="552"/>
                    </a:lnTo>
                    <a:lnTo>
                      <a:pt x="1278" y="550"/>
                    </a:lnTo>
                    <a:lnTo>
                      <a:pt x="1281" y="546"/>
                    </a:lnTo>
                    <a:lnTo>
                      <a:pt x="1283" y="543"/>
                    </a:lnTo>
                    <a:lnTo>
                      <a:pt x="1284" y="540"/>
                    </a:lnTo>
                    <a:lnTo>
                      <a:pt x="1285" y="536"/>
                    </a:lnTo>
                    <a:lnTo>
                      <a:pt x="1287" y="533"/>
                    </a:lnTo>
                    <a:lnTo>
                      <a:pt x="1288" y="528"/>
                    </a:lnTo>
                    <a:lnTo>
                      <a:pt x="1290" y="526"/>
                    </a:lnTo>
                    <a:lnTo>
                      <a:pt x="1294" y="524"/>
                    </a:lnTo>
                    <a:lnTo>
                      <a:pt x="1296" y="518"/>
                    </a:lnTo>
                    <a:lnTo>
                      <a:pt x="1297" y="514"/>
                    </a:lnTo>
                    <a:lnTo>
                      <a:pt x="1298" y="509"/>
                    </a:lnTo>
                    <a:lnTo>
                      <a:pt x="1300" y="505"/>
                    </a:lnTo>
                    <a:lnTo>
                      <a:pt x="1302" y="500"/>
                    </a:lnTo>
                    <a:lnTo>
                      <a:pt x="1305" y="496"/>
                    </a:lnTo>
                    <a:lnTo>
                      <a:pt x="1308" y="492"/>
                    </a:lnTo>
                    <a:lnTo>
                      <a:pt x="1311" y="489"/>
                    </a:lnTo>
                    <a:lnTo>
                      <a:pt x="1314" y="485"/>
                    </a:lnTo>
                    <a:lnTo>
                      <a:pt x="1315" y="479"/>
                    </a:lnTo>
                    <a:lnTo>
                      <a:pt x="1317" y="473"/>
                    </a:lnTo>
                    <a:lnTo>
                      <a:pt x="1320" y="469"/>
                    </a:lnTo>
                    <a:lnTo>
                      <a:pt x="1320" y="464"/>
                    </a:lnTo>
                    <a:lnTo>
                      <a:pt x="1324" y="460"/>
                    </a:lnTo>
                    <a:lnTo>
                      <a:pt x="1326" y="456"/>
                    </a:lnTo>
                    <a:lnTo>
                      <a:pt x="1330" y="453"/>
                    </a:lnTo>
                    <a:lnTo>
                      <a:pt x="1333" y="450"/>
                    </a:lnTo>
                    <a:lnTo>
                      <a:pt x="1335" y="446"/>
                    </a:lnTo>
                    <a:lnTo>
                      <a:pt x="1337" y="442"/>
                    </a:lnTo>
                    <a:lnTo>
                      <a:pt x="1336" y="436"/>
                    </a:lnTo>
                    <a:lnTo>
                      <a:pt x="1337" y="430"/>
                    </a:lnTo>
                    <a:lnTo>
                      <a:pt x="1341" y="425"/>
                    </a:lnTo>
                    <a:lnTo>
                      <a:pt x="1344" y="420"/>
                    </a:lnTo>
                    <a:lnTo>
                      <a:pt x="1349" y="417"/>
                    </a:lnTo>
                    <a:lnTo>
                      <a:pt x="1354" y="413"/>
                    </a:lnTo>
                    <a:lnTo>
                      <a:pt x="1359" y="410"/>
                    </a:lnTo>
                    <a:lnTo>
                      <a:pt x="1365" y="407"/>
                    </a:lnTo>
                    <a:lnTo>
                      <a:pt x="1370" y="405"/>
                    </a:lnTo>
                    <a:lnTo>
                      <a:pt x="1371" y="402"/>
                    </a:lnTo>
                    <a:lnTo>
                      <a:pt x="1372" y="400"/>
                    </a:lnTo>
                    <a:lnTo>
                      <a:pt x="1372" y="398"/>
                    </a:lnTo>
                    <a:lnTo>
                      <a:pt x="1372" y="395"/>
                    </a:lnTo>
                    <a:lnTo>
                      <a:pt x="1369" y="394"/>
                    </a:lnTo>
                    <a:lnTo>
                      <a:pt x="1368" y="391"/>
                    </a:lnTo>
                    <a:lnTo>
                      <a:pt x="1368" y="387"/>
                    </a:lnTo>
                    <a:lnTo>
                      <a:pt x="1369" y="384"/>
                    </a:lnTo>
                    <a:lnTo>
                      <a:pt x="1371" y="383"/>
                    </a:lnTo>
                    <a:lnTo>
                      <a:pt x="1374" y="382"/>
                    </a:lnTo>
                    <a:lnTo>
                      <a:pt x="1377" y="380"/>
                    </a:lnTo>
                    <a:lnTo>
                      <a:pt x="1378" y="378"/>
                    </a:lnTo>
                    <a:lnTo>
                      <a:pt x="1377" y="376"/>
                    </a:lnTo>
                    <a:lnTo>
                      <a:pt x="1375" y="374"/>
                    </a:lnTo>
                    <a:lnTo>
                      <a:pt x="1374" y="371"/>
                    </a:lnTo>
                    <a:lnTo>
                      <a:pt x="1375" y="368"/>
                    </a:lnTo>
                    <a:lnTo>
                      <a:pt x="1379" y="368"/>
                    </a:lnTo>
                    <a:lnTo>
                      <a:pt x="1381" y="370"/>
                    </a:lnTo>
                    <a:lnTo>
                      <a:pt x="1383" y="372"/>
                    </a:lnTo>
                    <a:lnTo>
                      <a:pt x="1387" y="370"/>
                    </a:lnTo>
                    <a:lnTo>
                      <a:pt x="1385" y="363"/>
                    </a:lnTo>
                    <a:lnTo>
                      <a:pt x="1386" y="356"/>
                    </a:lnTo>
                    <a:lnTo>
                      <a:pt x="1387" y="350"/>
                    </a:lnTo>
                    <a:lnTo>
                      <a:pt x="1390" y="344"/>
                    </a:lnTo>
                    <a:lnTo>
                      <a:pt x="1393" y="337"/>
                    </a:lnTo>
                    <a:lnTo>
                      <a:pt x="1397" y="331"/>
                    </a:lnTo>
                    <a:lnTo>
                      <a:pt x="1399" y="325"/>
                    </a:lnTo>
                    <a:lnTo>
                      <a:pt x="1401" y="318"/>
                    </a:lnTo>
                    <a:lnTo>
                      <a:pt x="1406" y="315"/>
                    </a:lnTo>
                    <a:lnTo>
                      <a:pt x="1408" y="311"/>
                    </a:lnTo>
                    <a:lnTo>
                      <a:pt x="1410" y="306"/>
                    </a:lnTo>
                    <a:lnTo>
                      <a:pt x="1411" y="301"/>
                    </a:lnTo>
                    <a:lnTo>
                      <a:pt x="1413" y="297"/>
                    </a:lnTo>
                    <a:lnTo>
                      <a:pt x="1415" y="295"/>
                    </a:lnTo>
                    <a:lnTo>
                      <a:pt x="1419" y="293"/>
                    </a:lnTo>
                    <a:lnTo>
                      <a:pt x="1425" y="297"/>
                    </a:lnTo>
                    <a:lnTo>
                      <a:pt x="1426" y="295"/>
                    </a:lnTo>
                    <a:lnTo>
                      <a:pt x="1426" y="293"/>
                    </a:lnTo>
                    <a:lnTo>
                      <a:pt x="1426" y="290"/>
                    </a:lnTo>
                    <a:lnTo>
                      <a:pt x="1427" y="288"/>
                    </a:lnTo>
                    <a:lnTo>
                      <a:pt x="1434" y="288"/>
                    </a:lnTo>
                    <a:lnTo>
                      <a:pt x="1436" y="286"/>
                    </a:lnTo>
                    <a:lnTo>
                      <a:pt x="1436" y="284"/>
                    </a:lnTo>
                    <a:lnTo>
                      <a:pt x="1436" y="280"/>
                    </a:lnTo>
                    <a:lnTo>
                      <a:pt x="1434" y="278"/>
                    </a:lnTo>
                    <a:lnTo>
                      <a:pt x="1434" y="273"/>
                    </a:lnTo>
                    <a:lnTo>
                      <a:pt x="1434" y="271"/>
                    </a:lnTo>
                    <a:lnTo>
                      <a:pt x="1438" y="269"/>
                    </a:lnTo>
                    <a:lnTo>
                      <a:pt x="1440" y="263"/>
                    </a:lnTo>
                    <a:lnTo>
                      <a:pt x="1445" y="259"/>
                    </a:lnTo>
                    <a:lnTo>
                      <a:pt x="1450" y="255"/>
                    </a:lnTo>
                    <a:lnTo>
                      <a:pt x="1449" y="248"/>
                    </a:lnTo>
                    <a:lnTo>
                      <a:pt x="1451" y="247"/>
                    </a:lnTo>
                    <a:lnTo>
                      <a:pt x="1453" y="244"/>
                    </a:lnTo>
                    <a:lnTo>
                      <a:pt x="1453" y="241"/>
                    </a:lnTo>
                    <a:lnTo>
                      <a:pt x="1454" y="239"/>
                    </a:lnTo>
                    <a:lnTo>
                      <a:pt x="1458" y="237"/>
                    </a:lnTo>
                    <a:lnTo>
                      <a:pt x="1460" y="234"/>
                    </a:lnTo>
                    <a:lnTo>
                      <a:pt x="1462" y="230"/>
                    </a:lnTo>
                    <a:lnTo>
                      <a:pt x="1462" y="226"/>
                    </a:lnTo>
                    <a:lnTo>
                      <a:pt x="1464" y="223"/>
                    </a:lnTo>
                    <a:lnTo>
                      <a:pt x="1466" y="220"/>
                    </a:lnTo>
                    <a:lnTo>
                      <a:pt x="1470" y="219"/>
                    </a:lnTo>
                    <a:lnTo>
                      <a:pt x="1475" y="220"/>
                    </a:lnTo>
                    <a:lnTo>
                      <a:pt x="1479" y="218"/>
                    </a:lnTo>
                    <a:lnTo>
                      <a:pt x="1482" y="215"/>
                    </a:lnTo>
                    <a:lnTo>
                      <a:pt x="1486" y="210"/>
                    </a:lnTo>
                    <a:lnTo>
                      <a:pt x="1488" y="206"/>
                    </a:lnTo>
                    <a:lnTo>
                      <a:pt x="1491" y="203"/>
                    </a:lnTo>
                    <a:lnTo>
                      <a:pt x="1494" y="202"/>
                    </a:lnTo>
                    <a:lnTo>
                      <a:pt x="1498" y="203"/>
                    </a:lnTo>
                    <a:lnTo>
                      <a:pt x="1501" y="209"/>
                    </a:lnTo>
                    <a:lnTo>
                      <a:pt x="1504" y="209"/>
                    </a:lnTo>
                    <a:lnTo>
                      <a:pt x="1505" y="207"/>
                    </a:lnTo>
                    <a:lnTo>
                      <a:pt x="1507" y="205"/>
                    </a:lnTo>
                    <a:lnTo>
                      <a:pt x="1509" y="203"/>
                    </a:lnTo>
                    <a:lnTo>
                      <a:pt x="1510" y="198"/>
                    </a:lnTo>
                    <a:lnTo>
                      <a:pt x="1514" y="193"/>
                    </a:lnTo>
                    <a:lnTo>
                      <a:pt x="1516" y="189"/>
                    </a:lnTo>
                    <a:lnTo>
                      <a:pt x="1515" y="183"/>
                    </a:lnTo>
                    <a:lnTo>
                      <a:pt x="1514" y="179"/>
                    </a:lnTo>
                    <a:lnTo>
                      <a:pt x="1512" y="178"/>
                    </a:lnTo>
                    <a:lnTo>
                      <a:pt x="1509" y="177"/>
                    </a:lnTo>
                    <a:lnTo>
                      <a:pt x="1507" y="175"/>
                    </a:lnTo>
                    <a:lnTo>
                      <a:pt x="1509" y="172"/>
                    </a:lnTo>
                    <a:lnTo>
                      <a:pt x="1514" y="170"/>
                    </a:lnTo>
                    <a:lnTo>
                      <a:pt x="1516" y="166"/>
                    </a:lnTo>
                    <a:lnTo>
                      <a:pt x="1516" y="161"/>
                    </a:lnTo>
                    <a:lnTo>
                      <a:pt x="1519" y="156"/>
                    </a:lnTo>
                    <a:lnTo>
                      <a:pt x="1523" y="152"/>
                    </a:lnTo>
                    <a:lnTo>
                      <a:pt x="1526" y="147"/>
                    </a:lnTo>
                    <a:lnTo>
                      <a:pt x="1529" y="142"/>
                    </a:lnTo>
                    <a:lnTo>
                      <a:pt x="1532" y="136"/>
                    </a:lnTo>
                    <a:lnTo>
                      <a:pt x="1534" y="131"/>
                    </a:lnTo>
                    <a:lnTo>
                      <a:pt x="1537" y="127"/>
                    </a:lnTo>
                    <a:lnTo>
                      <a:pt x="1542" y="122"/>
                    </a:lnTo>
                    <a:lnTo>
                      <a:pt x="1544" y="119"/>
                    </a:lnTo>
                    <a:lnTo>
                      <a:pt x="1546" y="117"/>
                    </a:lnTo>
                    <a:lnTo>
                      <a:pt x="1547" y="115"/>
                    </a:lnTo>
                    <a:lnTo>
                      <a:pt x="1550" y="112"/>
                    </a:lnTo>
                    <a:lnTo>
                      <a:pt x="1554" y="116"/>
                    </a:lnTo>
                    <a:lnTo>
                      <a:pt x="1558" y="115"/>
                    </a:lnTo>
                    <a:lnTo>
                      <a:pt x="1561" y="112"/>
                    </a:lnTo>
                    <a:lnTo>
                      <a:pt x="1563" y="108"/>
                    </a:lnTo>
                    <a:lnTo>
                      <a:pt x="1567" y="105"/>
                    </a:lnTo>
                    <a:lnTo>
                      <a:pt x="1570" y="102"/>
                    </a:lnTo>
                    <a:lnTo>
                      <a:pt x="1573" y="103"/>
                    </a:lnTo>
                    <a:lnTo>
                      <a:pt x="1578" y="109"/>
                    </a:lnTo>
                    <a:close/>
                    <a:moveTo>
                      <a:pt x="1603" y="113"/>
                    </a:moveTo>
                    <a:lnTo>
                      <a:pt x="1606" y="112"/>
                    </a:lnTo>
                    <a:lnTo>
                      <a:pt x="1605" y="114"/>
                    </a:lnTo>
                    <a:lnTo>
                      <a:pt x="1603" y="115"/>
                    </a:lnTo>
                    <a:lnTo>
                      <a:pt x="1603" y="113"/>
                    </a:lnTo>
                    <a:close/>
                    <a:moveTo>
                      <a:pt x="1565" y="143"/>
                    </a:moveTo>
                    <a:lnTo>
                      <a:pt x="1561" y="143"/>
                    </a:lnTo>
                    <a:lnTo>
                      <a:pt x="1558" y="143"/>
                    </a:lnTo>
                    <a:lnTo>
                      <a:pt x="1558" y="142"/>
                    </a:lnTo>
                    <a:lnTo>
                      <a:pt x="1561" y="138"/>
                    </a:lnTo>
                    <a:lnTo>
                      <a:pt x="1563" y="138"/>
                    </a:lnTo>
                    <a:lnTo>
                      <a:pt x="1563" y="140"/>
                    </a:lnTo>
                    <a:lnTo>
                      <a:pt x="1563" y="142"/>
                    </a:lnTo>
                    <a:lnTo>
                      <a:pt x="1565" y="143"/>
                    </a:lnTo>
                    <a:close/>
                    <a:moveTo>
                      <a:pt x="1505" y="183"/>
                    </a:moveTo>
                    <a:lnTo>
                      <a:pt x="1505" y="185"/>
                    </a:lnTo>
                    <a:lnTo>
                      <a:pt x="1504" y="186"/>
                    </a:lnTo>
                    <a:lnTo>
                      <a:pt x="1503" y="188"/>
                    </a:lnTo>
                    <a:lnTo>
                      <a:pt x="1502" y="188"/>
                    </a:lnTo>
                    <a:lnTo>
                      <a:pt x="1501" y="186"/>
                    </a:lnTo>
                    <a:lnTo>
                      <a:pt x="1501" y="183"/>
                    </a:lnTo>
                    <a:lnTo>
                      <a:pt x="1502" y="181"/>
                    </a:lnTo>
                    <a:lnTo>
                      <a:pt x="1505" y="183"/>
                    </a:lnTo>
                    <a:close/>
                    <a:moveTo>
                      <a:pt x="1482" y="228"/>
                    </a:moveTo>
                    <a:lnTo>
                      <a:pt x="1480" y="226"/>
                    </a:lnTo>
                    <a:lnTo>
                      <a:pt x="1482" y="224"/>
                    </a:lnTo>
                    <a:lnTo>
                      <a:pt x="1483" y="224"/>
                    </a:lnTo>
                    <a:lnTo>
                      <a:pt x="1482" y="228"/>
                    </a:lnTo>
                    <a:close/>
                    <a:moveTo>
                      <a:pt x="1526" y="229"/>
                    </a:moveTo>
                    <a:lnTo>
                      <a:pt x="1526" y="233"/>
                    </a:lnTo>
                    <a:lnTo>
                      <a:pt x="1526" y="235"/>
                    </a:lnTo>
                    <a:lnTo>
                      <a:pt x="1525" y="237"/>
                    </a:lnTo>
                    <a:lnTo>
                      <a:pt x="1524" y="239"/>
                    </a:lnTo>
                    <a:lnTo>
                      <a:pt x="1519" y="241"/>
                    </a:lnTo>
                    <a:lnTo>
                      <a:pt x="1517" y="238"/>
                    </a:lnTo>
                    <a:lnTo>
                      <a:pt x="1515" y="235"/>
                    </a:lnTo>
                    <a:lnTo>
                      <a:pt x="1513" y="230"/>
                    </a:lnTo>
                    <a:lnTo>
                      <a:pt x="1516" y="228"/>
                    </a:lnTo>
                    <a:lnTo>
                      <a:pt x="1521" y="225"/>
                    </a:lnTo>
                    <a:lnTo>
                      <a:pt x="1525" y="225"/>
                    </a:lnTo>
                    <a:lnTo>
                      <a:pt x="1526" y="229"/>
                    </a:lnTo>
                    <a:close/>
                    <a:moveTo>
                      <a:pt x="1535" y="242"/>
                    </a:moveTo>
                    <a:lnTo>
                      <a:pt x="1533" y="242"/>
                    </a:lnTo>
                    <a:lnTo>
                      <a:pt x="1532" y="242"/>
                    </a:lnTo>
                    <a:lnTo>
                      <a:pt x="1531" y="241"/>
                    </a:lnTo>
                    <a:lnTo>
                      <a:pt x="1531" y="239"/>
                    </a:lnTo>
                    <a:lnTo>
                      <a:pt x="1533" y="239"/>
                    </a:lnTo>
                    <a:lnTo>
                      <a:pt x="1535" y="239"/>
                    </a:lnTo>
                    <a:lnTo>
                      <a:pt x="1536" y="241"/>
                    </a:lnTo>
                    <a:lnTo>
                      <a:pt x="1535" y="242"/>
                    </a:lnTo>
                    <a:close/>
                    <a:moveTo>
                      <a:pt x="1517" y="244"/>
                    </a:moveTo>
                    <a:lnTo>
                      <a:pt x="1516" y="245"/>
                    </a:lnTo>
                    <a:lnTo>
                      <a:pt x="1515" y="245"/>
                    </a:lnTo>
                    <a:lnTo>
                      <a:pt x="1514" y="245"/>
                    </a:lnTo>
                    <a:lnTo>
                      <a:pt x="1514" y="244"/>
                    </a:lnTo>
                    <a:lnTo>
                      <a:pt x="1515" y="243"/>
                    </a:lnTo>
                    <a:lnTo>
                      <a:pt x="1516" y="243"/>
                    </a:lnTo>
                    <a:lnTo>
                      <a:pt x="1517" y="244"/>
                    </a:lnTo>
                    <a:close/>
                    <a:moveTo>
                      <a:pt x="1499" y="257"/>
                    </a:moveTo>
                    <a:lnTo>
                      <a:pt x="1498" y="256"/>
                    </a:lnTo>
                    <a:lnTo>
                      <a:pt x="1497" y="253"/>
                    </a:lnTo>
                    <a:lnTo>
                      <a:pt x="1498" y="250"/>
                    </a:lnTo>
                    <a:lnTo>
                      <a:pt x="1499" y="248"/>
                    </a:lnTo>
                    <a:lnTo>
                      <a:pt x="1500" y="250"/>
                    </a:lnTo>
                    <a:lnTo>
                      <a:pt x="1501" y="252"/>
                    </a:lnTo>
                    <a:lnTo>
                      <a:pt x="1500" y="255"/>
                    </a:lnTo>
                    <a:lnTo>
                      <a:pt x="1499" y="257"/>
                    </a:lnTo>
                    <a:close/>
                    <a:moveTo>
                      <a:pt x="1497" y="265"/>
                    </a:moveTo>
                    <a:lnTo>
                      <a:pt x="1499" y="266"/>
                    </a:lnTo>
                    <a:lnTo>
                      <a:pt x="1499" y="267"/>
                    </a:lnTo>
                    <a:lnTo>
                      <a:pt x="1498" y="266"/>
                    </a:lnTo>
                    <a:lnTo>
                      <a:pt x="1497" y="265"/>
                    </a:lnTo>
                    <a:close/>
                    <a:moveTo>
                      <a:pt x="1519" y="305"/>
                    </a:moveTo>
                    <a:lnTo>
                      <a:pt x="1518" y="306"/>
                    </a:lnTo>
                    <a:lnTo>
                      <a:pt x="1517" y="305"/>
                    </a:lnTo>
                    <a:lnTo>
                      <a:pt x="1516" y="305"/>
                    </a:lnTo>
                    <a:lnTo>
                      <a:pt x="1518" y="303"/>
                    </a:lnTo>
                    <a:lnTo>
                      <a:pt x="1518" y="304"/>
                    </a:lnTo>
                    <a:lnTo>
                      <a:pt x="1519" y="305"/>
                    </a:lnTo>
                    <a:close/>
                    <a:moveTo>
                      <a:pt x="1465" y="327"/>
                    </a:moveTo>
                    <a:lnTo>
                      <a:pt x="1464" y="329"/>
                    </a:lnTo>
                    <a:lnTo>
                      <a:pt x="1464" y="333"/>
                    </a:lnTo>
                    <a:lnTo>
                      <a:pt x="1463" y="335"/>
                    </a:lnTo>
                    <a:lnTo>
                      <a:pt x="1463" y="338"/>
                    </a:lnTo>
                    <a:lnTo>
                      <a:pt x="1462" y="342"/>
                    </a:lnTo>
                    <a:lnTo>
                      <a:pt x="1462" y="344"/>
                    </a:lnTo>
                    <a:lnTo>
                      <a:pt x="1460" y="347"/>
                    </a:lnTo>
                    <a:lnTo>
                      <a:pt x="1459" y="350"/>
                    </a:lnTo>
                    <a:lnTo>
                      <a:pt x="1459" y="354"/>
                    </a:lnTo>
                    <a:lnTo>
                      <a:pt x="1459" y="359"/>
                    </a:lnTo>
                    <a:lnTo>
                      <a:pt x="1458" y="362"/>
                    </a:lnTo>
                    <a:lnTo>
                      <a:pt x="1452" y="362"/>
                    </a:lnTo>
                    <a:lnTo>
                      <a:pt x="1449" y="360"/>
                    </a:lnTo>
                    <a:lnTo>
                      <a:pt x="1447" y="357"/>
                    </a:lnTo>
                    <a:lnTo>
                      <a:pt x="1445" y="353"/>
                    </a:lnTo>
                    <a:lnTo>
                      <a:pt x="1447" y="350"/>
                    </a:lnTo>
                    <a:lnTo>
                      <a:pt x="1450" y="347"/>
                    </a:lnTo>
                    <a:lnTo>
                      <a:pt x="1451" y="344"/>
                    </a:lnTo>
                    <a:lnTo>
                      <a:pt x="1452" y="341"/>
                    </a:lnTo>
                    <a:lnTo>
                      <a:pt x="1451" y="337"/>
                    </a:lnTo>
                    <a:lnTo>
                      <a:pt x="1452" y="333"/>
                    </a:lnTo>
                    <a:lnTo>
                      <a:pt x="1453" y="327"/>
                    </a:lnTo>
                    <a:lnTo>
                      <a:pt x="1455" y="324"/>
                    </a:lnTo>
                    <a:lnTo>
                      <a:pt x="1460" y="323"/>
                    </a:lnTo>
                    <a:lnTo>
                      <a:pt x="1460" y="325"/>
                    </a:lnTo>
                    <a:lnTo>
                      <a:pt x="1462" y="326"/>
                    </a:lnTo>
                    <a:lnTo>
                      <a:pt x="1463" y="327"/>
                    </a:lnTo>
                    <a:lnTo>
                      <a:pt x="1465" y="327"/>
                    </a:lnTo>
                    <a:close/>
                    <a:moveTo>
                      <a:pt x="1433" y="363"/>
                    </a:moveTo>
                    <a:lnTo>
                      <a:pt x="1433" y="365"/>
                    </a:lnTo>
                    <a:lnTo>
                      <a:pt x="1432" y="368"/>
                    </a:lnTo>
                    <a:lnTo>
                      <a:pt x="1430" y="368"/>
                    </a:lnTo>
                    <a:lnTo>
                      <a:pt x="1427" y="368"/>
                    </a:lnTo>
                    <a:lnTo>
                      <a:pt x="1425" y="368"/>
                    </a:lnTo>
                    <a:lnTo>
                      <a:pt x="1423" y="368"/>
                    </a:lnTo>
                    <a:lnTo>
                      <a:pt x="1421" y="368"/>
                    </a:lnTo>
                    <a:lnTo>
                      <a:pt x="1422" y="365"/>
                    </a:lnTo>
                    <a:lnTo>
                      <a:pt x="1425" y="364"/>
                    </a:lnTo>
                    <a:lnTo>
                      <a:pt x="1427" y="362"/>
                    </a:lnTo>
                    <a:lnTo>
                      <a:pt x="1431" y="361"/>
                    </a:lnTo>
                    <a:lnTo>
                      <a:pt x="1433" y="363"/>
                    </a:lnTo>
                    <a:close/>
                    <a:moveTo>
                      <a:pt x="1438" y="382"/>
                    </a:moveTo>
                    <a:lnTo>
                      <a:pt x="1437" y="383"/>
                    </a:lnTo>
                    <a:lnTo>
                      <a:pt x="1437" y="386"/>
                    </a:lnTo>
                    <a:lnTo>
                      <a:pt x="1438" y="387"/>
                    </a:lnTo>
                    <a:lnTo>
                      <a:pt x="1438" y="389"/>
                    </a:lnTo>
                    <a:lnTo>
                      <a:pt x="1435" y="390"/>
                    </a:lnTo>
                    <a:lnTo>
                      <a:pt x="1432" y="391"/>
                    </a:lnTo>
                    <a:lnTo>
                      <a:pt x="1428" y="391"/>
                    </a:lnTo>
                    <a:lnTo>
                      <a:pt x="1425" y="391"/>
                    </a:lnTo>
                    <a:lnTo>
                      <a:pt x="1424" y="389"/>
                    </a:lnTo>
                    <a:lnTo>
                      <a:pt x="1423" y="387"/>
                    </a:lnTo>
                    <a:lnTo>
                      <a:pt x="1423" y="385"/>
                    </a:lnTo>
                    <a:lnTo>
                      <a:pt x="1423" y="382"/>
                    </a:lnTo>
                    <a:lnTo>
                      <a:pt x="1426" y="380"/>
                    </a:lnTo>
                    <a:lnTo>
                      <a:pt x="1428" y="377"/>
                    </a:lnTo>
                    <a:lnTo>
                      <a:pt x="1431" y="374"/>
                    </a:lnTo>
                    <a:lnTo>
                      <a:pt x="1436" y="374"/>
                    </a:lnTo>
                    <a:lnTo>
                      <a:pt x="1438" y="371"/>
                    </a:lnTo>
                    <a:lnTo>
                      <a:pt x="1440" y="373"/>
                    </a:lnTo>
                    <a:lnTo>
                      <a:pt x="1440" y="378"/>
                    </a:lnTo>
                    <a:lnTo>
                      <a:pt x="1438" y="382"/>
                    </a:lnTo>
                    <a:close/>
                    <a:moveTo>
                      <a:pt x="492" y="387"/>
                    </a:moveTo>
                    <a:lnTo>
                      <a:pt x="490" y="387"/>
                    </a:lnTo>
                    <a:lnTo>
                      <a:pt x="490" y="386"/>
                    </a:lnTo>
                    <a:lnTo>
                      <a:pt x="490" y="385"/>
                    </a:lnTo>
                    <a:lnTo>
                      <a:pt x="490" y="384"/>
                    </a:lnTo>
                    <a:lnTo>
                      <a:pt x="491" y="384"/>
                    </a:lnTo>
                    <a:lnTo>
                      <a:pt x="492" y="384"/>
                    </a:lnTo>
                    <a:lnTo>
                      <a:pt x="492" y="385"/>
                    </a:lnTo>
                    <a:lnTo>
                      <a:pt x="492" y="387"/>
                    </a:lnTo>
                    <a:close/>
                    <a:moveTo>
                      <a:pt x="1363" y="397"/>
                    </a:moveTo>
                    <a:lnTo>
                      <a:pt x="1363" y="398"/>
                    </a:lnTo>
                    <a:lnTo>
                      <a:pt x="1363" y="400"/>
                    </a:lnTo>
                    <a:lnTo>
                      <a:pt x="1363" y="402"/>
                    </a:lnTo>
                    <a:lnTo>
                      <a:pt x="1364" y="404"/>
                    </a:lnTo>
                    <a:lnTo>
                      <a:pt x="1363" y="405"/>
                    </a:lnTo>
                    <a:lnTo>
                      <a:pt x="1361" y="406"/>
                    </a:lnTo>
                    <a:lnTo>
                      <a:pt x="1359" y="406"/>
                    </a:lnTo>
                    <a:lnTo>
                      <a:pt x="1359" y="405"/>
                    </a:lnTo>
                    <a:lnTo>
                      <a:pt x="1359" y="402"/>
                    </a:lnTo>
                    <a:lnTo>
                      <a:pt x="1359" y="400"/>
                    </a:lnTo>
                    <a:lnTo>
                      <a:pt x="1359" y="397"/>
                    </a:lnTo>
                    <a:lnTo>
                      <a:pt x="1360" y="395"/>
                    </a:lnTo>
                    <a:lnTo>
                      <a:pt x="1360" y="397"/>
                    </a:lnTo>
                    <a:lnTo>
                      <a:pt x="1361" y="397"/>
                    </a:lnTo>
                    <a:lnTo>
                      <a:pt x="1362" y="397"/>
                    </a:lnTo>
                    <a:lnTo>
                      <a:pt x="1363" y="397"/>
                    </a:lnTo>
                    <a:close/>
                    <a:moveTo>
                      <a:pt x="772" y="421"/>
                    </a:moveTo>
                    <a:lnTo>
                      <a:pt x="770" y="421"/>
                    </a:lnTo>
                    <a:lnTo>
                      <a:pt x="770" y="420"/>
                    </a:lnTo>
                    <a:lnTo>
                      <a:pt x="772" y="419"/>
                    </a:lnTo>
                    <a:lnTo>
                      <a:pt x="773" y="417"/>
                    </a:lnTo>
                    <a:lnTo>
                      <a:pt x="774" y="417"/>
                    </a:lnTo>
                    <a:lnTo>
                      <a:pt x="773" y="418"/>
                    </a:lnTo>
                    <a:lnTo>
                      <a:pt x="772" y="420"/>
                    </a:lnTo>
                    <a:lnTo>
                      <a:pt x="772" y="421"/>
                    </a:lnTo>
                    <a:close/>
                    <a:moveTo>
                      <a:pt x="1449" y="442"/>
                    </a:moveTo>
                    <a:lnTo>
                      <a:pt x="1449" y="443"/>
                    </a:lnTo>
                    <a:lnTo>
                      <a:pt x="1447" y="443"/>
                    </a:lnTo>
                    <a:lnTo>
                      <a:pt x="1447" y="442"/>
                    </a:lnTo>
                    <a:lnTo>
                      <a:pt x="1449" y="442"/>
                    </a:lnTo>
                    <a:close/>
                    <a:moveTo>
                      <a:pt x="824" y="455"/>
                    </a:moveTo>
                    <a:lnTo>
                      <a:pt x="824" y="456"/>
                    </a:lnTo>
                    <a:lnTo>
                      <a:pt x="824" y="458"/>
                    </a:lnTo>
                    <a:lnTo>
                      <a:pt x="823" y="458"/>
                    </a:lnTo>
                    <a:lnTo>
                      <a:pt x="822" y="458"/>
                    </a:lnTo>
                    <a:lnTo>
                      <a:pt x="821" y="458"/>
                    </a:lnTo>
                    <a:lnTo>
                      <a:pt x="820" y="456"/>
                    </a:lnTo>
                    <a:lnTo>
                      <a:pt x="822" y="455"/>
                    </a:lnTo>
                    <a:lnTo>
                      <a:pt x="823" y="455"/>
                    </a:lnTo>
                    <a:lnTo>
                      <a:pt x="824" y="455"/>
                    </a:lnTo>
                    <a:close/>
                    <a:moveTo>
                      <a:pt x="734" y="479"/>
                    </a:moveTo>
                    <a:lnTo>
                      <a:pt x="731" y="480"/>
                    </a:lnTo>
                    <a:lnTo>
                      <a:pt x="731" y="479"/>
                    </a:lnTo>
                    <a:lnTo>
                      <a:pt x="732" y="478"/>
                    </a:lnTo>
                    <a:lnTo>
                      <a:pt x="734" y="479"/>
                    </a:lnTo>
                    <a:close/>
                    <a:moveTo>
                      <a:pt x="1364" y="485"/>
                    </a:moveTo>
                    <a:lnTo>
                      <a:pt x="1364" y="487"/>
                    </a:lnTo>
                    <a:lnTo>
                      <a:pt x="1363" y="488"/>
                    </a:lnTo>
                    <a:lnTo>
                      <a:pt x="1361" y="488"/>
                    </a:lnTo>
                    <a:lnTo>
                      <a:pt x="1359" y="488"/>
                    </a:lnTo>
                    <a:lnTo>
                      <a:pt x="1357" y="482"/>
                    </a:lnTo>
                    <a:lnTo>
                      <a:pt x="1361" y="479"/>
                    </a:lnTo>
                    <a:lnTo>
                      <a:pt x="1363" y="479"/>
                    </a:lnTo>
                    <a:lnTo>
                      <a:pt x="1364" y="485"/>
                    </a:lnTo>
                    <a:close/>
                    <a:moveTo>
                      <a:pt x="1160" y="492"/>
                    </a:moveTo>
                    <a:lnTo>
                      <a:pt x="1156" y="492"/>
                    </a:lnTo>
                    <a:lnTo>
                      <a:pt x="1156" y="490"/>
                    </a:lnTo>
                    <a:lnTo>
                      <a:pt x="1158" y="489"/>
                    </a:lnTo>
                    <a:lnTo>
                      <a:pt x="1160" y="489"/>
                    </a:lnTo>
                    <a:lnTo>
                      <a:pt x="1160" y="490"/>
                    </a:lnTo>
                    <a:lnTo>
                      <a:pt x="1160" y="492"/>
                    </a:lnTo>
                    <a:close/>
                    <a:moveTo>
                      <a:pt x="458" y="495"/>
                    </a:moveTo>
                    <a:lnTo>
                      <a:pt x="456" y="495"/>
                    </a:lnTo>
                    <a:lnTo>
                      <a:pt x="454" y="495"/>
                    </a:lnTo>
                    <a:lnTo>
                      <a:pt x="454" y="494"/>
                    </a:lnTo>
                    <a:lnTo>
                      <a:pt x="455" y="492"/>
                    </a:lnTo>
                    <a:lnTo>
                      <a:pt x="456" y="492"/>
                    </a:lnTo>
                    <a:lnTo>
                      <a:pt x="457" y="492"/>
                    </a:lnTo>
                    <a:lnTo>
                      <a:pt x="458" y="494"/>
                    </a:lnTo>
                    <a:lnTo>
                      <a:pt x="458" y="495"/>
                    </a:lnTo>
                    <a:close/>
                    <a:moveTo>
                      <a:pt x="1395" y="526"/>
                    </a:moveTo>
                    <a:lnTo>
                      <a:pt x="1395" y="526"/>
                    </a:lnTo>
                    <a:lnTo>
                      <a:pt x="1393" y="527"/>
                    </a:lnTo>
                    <a:lnTo>
                      <a:pt x="1392" y="528"/>
                    </a:lnTo>
                    <a:lnTo>
                      <a:pt x="1391" y="528"/>
                    </a:lnTo>
                    <a:lnTo>
                      <a:pt x="1389" y="523"/>
                    </a:lnTo>
                    <a:lnTo>
                      <a:pt x="1393" y="520"/>
                    </a:lnTo>
                    <a:lnTo>
                      <a:pt x="1396" y="521"/>
                    </a:lnTo>
                    <a:lnTo>
                      <a:pt x="1395" y="526"/>
                    </a:lnTo>
                    <a:close/>
                    <a:moveTo>
                      <a:pt x="1080" y="528"/>
                    </a:moveTo>
                    <a:lnTo>
                      <a:pt x="1081" y="531"/>
                    </a:lnTo>
                    <a:lnTo>
                      <a:pt x="1079" y="530"/>
                    </a:lnTo>
                    <a:lnTo>
                      <a:pt x="1078" y="530"/>
                    </a:lnTo>
                    <a:lnTo>
                      <a:pt x="1080" y="528"/>
                    </a:lnTo>
                    <a:close/>
                    <a:moveTo>
                      <a:pt x="1164" y="595"/>
                    </a:moveTo>
                    <a:lnTo>
                      <a:pt x="1165" y="598"/>
                    </a:lnTo>
                    <a:lnTo>
                      <a:pt x="1163" y="599"/>
                    </a:lnTo>
                    <a:lnTo>
                      <a:pt x="1161" y="600"/>
                    </a:lnTo>
                    <a:lnTo>
                      <a:pt x="1160" y="602"/>
                    </a:lnTo>
                    <a:lnTo>
                      <a:pt x="1160" y="605"/>
                    </a:lnTo>
                    <a:lnTo>
                      <a:pt x="1161" y="610"/>
                    </a:lnTo>
                    <a:lnTo>
                      <a:pt x="1160" y="614"/>
                    </a:lnTo>
                    <a:lnTo>
                      <a:pt x="1156" y="615"/>
                    </a:lnTo>
                    <a:lnTo>
                      <a:pt x="1155" y="610"/>
                    </a:lnTo>
                    <a:lnTo>
                      <a:pt x="1158" y="605"/>
                    </a:lnTo>
                    <a:lnTo>
                      <a:pt x="1160" y="599"/>
                    </a:lnTo>
                    <a:lnTo>
                      <a:pt x="1160" y="595"/>
                    </a:lnTo>
                    <a:lnTo>
                      <a:pt x="1161" y="595"/>
                    </a:lnTo>
                    <a:lnTo>
                      <a:pt x="1162" y="595"/>
                    </a:lnTo>
                    <a:lnTo>
                      <a:pt x="1163" y="595"/>
                    </a:lnTo>
                    <a:lnTo>
                      <a:pt x="1164" y="595"/>
                    </a:lnTo>
                    <a:close/>
                    <a:moveTo>
                      <a:pt x="1298" y="607"/>
                    </a:moveTo>
                    <a:lnTo>
                      <a:pt x="1298" y="608"/>
                    </a:lnTo>
                    <a:lnTo>
                      <a:pt x="1298" y="609"/>
                    </a:lnTo>
                    <a:lnTo>
                      <a:pt x="1300" y="610"/>
                    </a:lnTo>
                    <a:lnTo>
                      <a:pt x="1300" y="611"/>
                    </a:lnTo>
                    <a:lnTo>
                      <a:pt x="1302" y="611"/>
                    </a:lnTo>
                    <a:lnTo>
                      <a:pt x="1304" y="612"/>
                    </a:lnTo>
                    <a:lnTo>
                      <a:pt x="1305" y="611"/>
                    </a:lnTo>
                    <a:lnTo>
                      <a:pt x="1306" y="610"/>
                    </a:lnTo>
                    <a:lnTo>
                      <a:pt x="1301" y="613"/>
                    </a:lnTo>
                    <a:lnTo>
                      <a:pt x="1297" y="617"/>
                    </a:lnTo>
                    <a:lnTo>
                      <a:pt x="1291" y="621"/>
                    </a:lnTo>
                    <a:lnTo>
                      <a:pt x="1286" y="623"/>
                    </a:lnTo>
                    <a:lnTo>
                      <a:pt x="1283" y="625"/>
                    </a:lnTo>
                    <a:lnTo>
                      <a:pt x="1279" y="626"/>
                    </a:lnTo>
                    <a:lnTo>
                      <a:pt x="1278" y="626"/>
                    </a:lnTo>
                    <a:lnTo>
                      <a:pt x="1279" y="622"/>
                    </a:lnTo>
                    <a:lnTo>
                      <a:pt x="1281" y="616"/>
                    </a:lnTo>
                    <a:lnTo>
                      <a:pt x="1282" y="611"/>
                    </a:lnTo>
                    <a:lnTo>
                      <a:pt x="1286" y="606"/>
                    </a:lnTo>
                    <a:lnTo>
                      <a:pt x="1291" y="605"/>
                    </a:lnTo>
                    <a:lnTo>
                      <a:pt x="1293" y="604"/>
                    </a:lnTo>
                    <a:lnTo>
                      <a:pt x="1296" y="603"/>
                    </a:lnTo>
                    <a:lnTo>
                      <a:pt x="1298" y="604"/>
                    </a:lnTo>
                    <a:lnTo>
                      <a:pt x="1298" y="607"/>
                    </a:lnTo>
                    <a:close/>
                    <a:moveTo>
                      <a:pt x="292" y="608"/>
                    </a:moveTo>
                    <a:lnTo>
                      <a:pt x="292" y="609"/>
                    </a:lnTo>
                    <a:lnTo>
                      <a:pt x="292" y="608"/>
                    </a:lnTo>
                    <a:close/>
                    <a:moveTo>
                      <a:pt x="1134" y="645"/>
                    </a:moveTo>
                    <a:lnTo>
                      <a:pt x="1129" y="645"/>
                    </a:lnTo>
                    <a:lnTo>
                      <a:pt x="1128" y="640"/>
                    </a:lnTo>
                    <a:lnTo>
                      <a:pt x="1128" y="634"/>
                    </a:lnTo>
                    <a:lnTo>
                      <a:pt x="1128" y="629"/>
                    </a:lnTo>
                    <a:lnTo>
                      <a:pt x="1130" y="633"/>
                    </a:lnTo>
                    <a:lnTo>
                      <a:pt x="1132" y="636"/>
                    </a:lnTo>
                    <a:lnTo>
                      <a:pt x="1134" y="641"/>
                    </a:lnTo>
                    <a:lnTo>
                      <a:pt x="1134" y="645"/>
                    </a:lnTo>
                    <a:close/>
                    <a:moveTo>
                      <a:pt x="1103" y="639"/>
                    </a:moveTo>
                    <a:lnTo>
                      <a:pt x="1101" y="642"/>
                    </a:lnTo>
                    <a:lnTo>
                      <a:pt x="1100" y="645"/>
                    </a:lnTo>
                    <a:lnTo>
                      <a:pt x="1101" y="649"/>
                    </a:lnTo>
                    <a:lnTo>
                      <a:pt x="1102" y="653"/>
                    </a:lnTo>
                    <a:lnTo>
                      <a:pt x="1103" y="657"/>
                    </a:lnTo>
                    <a:lnTo>
                      <a:pt x="1104" y="661"/>
                    </a:lnTo>
                    <a:lnTo>
                      <a:pt x="1103" y="663"/>
                    </a:lnTo>
                    <a:lnTo>
                      <a:pt x="1101" y="668"/>
                    </a:lnTo>
                    <a:lnTo>
                      <a:pt x="1100" y="663"/>
                    </a:lnTo>
                    <a:lnTo>
                      <a:pt x="1100" y="658"/>
                    </a:lnTo>
                    <a:lnTo>
                      <a:pt x="1100" y="653"/>
                    </a:lnTo>
                    <a:lnTo>
                      <a:pt x="1100" y="648"/>
                    </a:lnTo>
                    <a:lnTo>
                      <a:pt x="1100" y="644"/>
                    </a:lnTo>
                    <a:lnTo>
                      <a:pt x="1100" y="640"/>
                    </a:lnTo>
                    <a:lnTo>
                      <a:pt x="1098" y="635"/>
                    </a:lnTo>
                    <a:lnTo>
                      <a:pt x="1096" y="631"/>
                    </a:lnTo>
                    <a:lnTo>
                      <a:pt x="1099" y="633"/>
                    </a:lnTo>
                    <a:lnTo>
                      <a:pt x="1101" y="635"/>
                    </a:lnTo>
                    <a:lnTo>
                      <a:pt x="1102" y="636"/>
                    </a:lnTo>
                    <a:lnTo>
                      <a:pt x="1103" y="639"/>
                    </a:lnTo>
                    <a:close/>
                    <a:moveTo>
                      <a:pt x="966" y="642"/>
                    </a:moveTo>
                    <a:lnTo>
                      <a:pt x="966" y="643"/>
                    </a:lnTo>
                    <a:lnTo>
                      <a:pt x="966" y="642"/>
                    </a:lnTo>
                    <a:lnTo>
                      <a:pt x="966" y="640"/>
                    </a:lnTo>
                    <a:lnTo>
                      <a:pt x="967" y="640"/>
                    </a:lnTo>
                    <a:lnTo>
                      <a:pt x="967" y="641"/>
                    </a:lnTo>
                    <a:lnTo>
                      <a:pt x="966" y="642"/>
                    </a:lnTo>
                    <a:close/>
                    <a:moveTo>
                      <a:pt x="689" y="653"/>
                    </a:moveTo>
                    <a:lnTo>
                      <a:pt x="686" y="655"/>
                    </a:lnTo>
                    <a:lnTo>
                      <a:pt x="685" y="658"/>
                    </a:lnTo>
                    <a:lnTo>
                      <a:pt x="683" y="659"/>
                    </a:lnTo>
                    <a:lnTo>
                      <a:pt x="681" y="658"/>
                    </a:lnTo>
                    <a:lnTo>
                      <a:pt x="681" y="655"/>
                    </a:lnTo>
                    <a:lnTo>
                      <a:pt x="681" y="654"/>
                    </a:lnTo>
                    <a:lnTo>
                      <a:pt x="681" y="653"/>
                    </a:lnTo>
                    <a:lnTo>
                      <a:pt x="683" y="652"/>
                    </a:lnTo>
                    <a:lnTo>
                      <a:pt x="685" y="652"/>
                    </a:lnTo>
                    <a:lnTo>
                      <a:pt x="687" y="651"/>
                    </a:lnTo>
                    <a:lnTo>
                      <a:pt x="689" y="652"/>
                    </a:lnTo>
                    <a:lnTo>
                      <a:pt x="689" y="653"/>
                    </a:lnTo>
                    <a:close/>
                    <a:moveTo>
                      <a:pt x="1148" y="662"/>
                    </a:moveTo>
                    <a:lnTo>
                      <a:pt x="1149" y="663"/>
                    </a:lnTo>
                    <a:lnTo>
                      <a:pt x="1148" y="663"/>
                    </a:lnTo>
                    <a:lnTo>
                      <a:pt x="1147" y="663"/>
                    </a:lnTo>
                    <a:lnTo>
                      <a:pt x="1148" y="662"/>
                    </a:lnTo>
                    <a:close/>
                    <a:moveTo>
                      <a:pt x="1141" y="676"/>
                    </a:moveTo>
                    <a:lnTo>
                      <a:pt x="1138" y="678"/>
                    </a:lnTo>
                    <a:lnTo>
                      <a:pt x="1136" y="680"/>
                    </a:lnTo>
                    <a:lnTo>
                      <a:pt x="1133" y="680"/>
                    </a:lnTo>
                    <a:lnTo>
                      <a:pt x="1130" y="679"/>
                    </a:lnTo>
                    <a:lnTo>
                      <a:pt x="1130" y="676"/>
                    </a:lnTo>
                    <a:lnTo>
                      <a:pt x="1134" y="672"/>
                    </a:lnTo>
                    <a:lnTo>
                      <a:pt x="1139" y="672"/>
                    </a:lnTo>
                    <a:lnTo>
                      <a:pt x="1141" y="676"/>
                    </a:lnTo>
                    <a:close/>
                    <a:moveTo>
                      <a:pt x="1135" y="690"/>
                    </a:moveTo>
                    <a:lnTo>
                      <a:pt x="1136" y="690"/>
                    </a:lnTo>
                    <a:lnTo>
                      <a:pt x="1135" y="691"/>
                    </a:lnTo>
                    <a:lnTo>
                      <a:pt x="1134" y="691"/>
                    </a:lnTo>
                    <a:lnTo>
                      <a:pt x="1134" y="689"/>
                    </a:lnTo>
                    <a:lnTo>
                      <a:pt x="1135" y="689"/>
                    </a:lnTo>
                    <a:lnTo>
                      <a:pt x="1135" y="690"/>
                    </a:lnTo>
                    <a:close/>
                    <a:moveTo>
                      <a:pt x="934" y="698"/>
                    </a:moveTo>
                    <a:lnTo>
                      <a:pt x="934" y="699"/>
                    </a:lnTo>
                    <a:lnTo>
                      <a:pt x="934" y="700"/>
                    </a:lnTo>
                    <a:lnTo>
                      <a:pt x="933" y="700"/>
                    </a:lnTo>
                    <a:lnTo>
                      <a:pt x="931" y="700"/>
                    </a:lnTo>
                    <a:lnTo>
                      <a:pt x="929" y="702"/>
                    </a:lnTo>
                    <a:lnTo>
                      <a:pt x="928" y="700"/>
                    </a:lnTo>
                    <a:lnTo>
                      <a:pt x="928" y="698"/>
                    </a:lnTo>
                    <a:lnTo>
                      <a:pt x="929" y="695"/>
                    </a:lnTo>
                    <a:lnTo>
                      <a:pt x="930" y="695"/>
                    </a:lnTo>
                    <a:lnTo>
                      <a:pt x="932" y="695"/>
                    </a:lnTo>
                    <a:lnTo>
                      <a:pt x="934" y="696"/>
                    </a:lnTo>
                    <a:lnTo>
                      <a:pt x="934" y="698"/>
                    </a:lnTo>
                    <a:close/>
                    <a:moveTo>
                      <a:pt x="700" y="709"/>
                    </a:moveTo>
                    <a:lnTo>
                      <a:pt x="700" y="710"/>
                    </a:lnTo>
                    <a:lnTo>
                      <a:pt x="701" y="712"/>
                    </a:lnTo>
                    <a:lnTo>
                      <a:pt x="700" y="713"/>
                    </a:lnTo>
                    <a:lnTo>
                      <a:pt x="699" y="714"/>
                    </a:lnTo>
                    <a:lnTo>
                      <a:pt x="694" y="713"/>
                    </a:lnTo>
                    <a:lnTo>
                      <a:pt x="691" y="708"/>
                    </a:lnTo>
                    <a:lnTo>
                      <a:pt x="690" y="702"/>
                    </a:lnTo>
                    <a:lnTo>
                      <a:pt x="688" y="695"/>
                    </a:lnTo>
                    <a:lnTo>
                      <a:pt x="693" y="697"/>
                    </a:lnTo>
                    <a:lnTo>
                      <a:pt x="693" y="702"/>
                    </a:lnTo>
                    <a:lnTo>
                      <a:pt x="694" y="708"/>
                    </a:lnTo>
                    <a:lnTo>
                      <a:pt x="700" y="709"/>
                    </a:lnTo>
                    <a:close/>
                    <a:moveTo>
                      <a:pt x="492" y="714"/>
                    </a:moveTo>
                    <a:lnTo>
                      <a:pt x="492" y="715"/>
                    </a:lnTo>
                    <a:lnTo>
                      <a:pt x="491" y="715"/>
                    </a:lnTo>
                    <a:lnTo>
                      <a:pt x="490" y="715"/>
                    </a:lnTo>
                    <a:lnTo>
                      <a:pt x="487" y="715"/>
                    </a:lnTo>
                    <a:lnTo>
                      <a:pt x="487" y="713"/>
                    </a:lnTo>
                    <a:lnTo>
                      <a:pt x="490" y="711"/>
                    </a:lnTo>
                    <a:lnTo>
                      <a:pt x="492" y="712"/>
                    </a:lnTo>
                    <a:lnTo>
                      <a:pt x="492" y="714"/>
                    </a:lnTo>
                    <a:close/>
                    <a:moveTo>
                      <a:pt x="1104" y="713"/>
                    </a:moveTo>
                    <a:lnTo>
                      <a:pt x="1106" y="715"/>
                    </a:lnTo>
                    <a:lnTo>
                      <a:pt x="1105" y="717"/>
                    </a:lnTo>
                    <a:lnTo>
                      <a:pt x="1103" y="717"/>
                    </a:lnTo>
                    <a:lnTo>
                      <a:pt x="1104" y="713"/>
                    </a:lnTo>
                    <a:close/>
                    <a:moveTo>
                      <a:pt x="423" y="738"/>
                    </a:moveTo>
                    <a:lnTo>
                      <a:pt x="423" y="741"/>
                    </a:lnTo>
                    <a:lnTo>
                      <a:pt x="422" y="744"/>
                    </a:lnTo>
                    <a:lnTo>
                      <a:pt x="422" y="747"/>
                    </a:lnTo>
                    <a:lnTo>
                      <a:pt x="426" y="747"/>
                    </a:lnTo>
                    <a:lnTo>
                      <a:pt x="423" y="751"/>
                    </a:lnTo>
                    <a:lnTo>
                      <a:pt x="423" y="755"/>
                    </a:lnTo>
                    <a:lnTo>
                      <a:pt x="423" y="758"/>
                    </a:lnTo>
                    <a:lnTo>
                      <a:pt x="420" y="761"/>
                    </a:lnTo>
                    <a:lnTo>
                      <a:pt x="417" y="762"/>
                    </a:lnTo>
                    <a:lnTo>
                      <a:pt x="414" y="761"/>
                    </a:lnTo>
                    <a:lnTo>
                      <a:pt x="412" y="762"/>
                    </a:lnTo>
                    <a:lnTo>
                      <a:pt x="410" y="763"/>
                    </a:lnTo>
                    <a:lnTo>
                      <a:pt x="410" y="765"/>
                    </a:lnTo>
                    <a:lnTo>
                      <a:pt x="410" y="762"/>
                    </a:lnTo>
                    <a:lnTo>
                      <a:pt x="409" y="760"/>
                    </a:lnTo>
                    <a:lnTo>
                      <a:pt x="408" y="756"/>
                    </a:lnTo>
                    <a:lnTo>
                      <a:pt x="409" y="754"/>
                    </a:lnTo>
                    <a:lnTo>
                      <a:pt x="410" y="751"/>
                    </a:lnTo>
                    <a:lnTo>
                      <a:pt x="410" y="749"/>
                    </a:lnTo>
                    <a:lnTo>
                      <a:pt x="413" y="745"/>
                    </a:lnTo>
                    <a:lnTo>
                      <a:pt x="408" y="743"/>
                    </a:lnTo>
                    <a:lnTo>
                      <a:pt x="408" y="740"/>
                    </a:lnTo>
                    <a:lnTo>
                      <a:pt x="410" y="736"/>
                    </a:lnTo>
                    <a:lnTo>
                      <a:pt x="413" y="732"/>
                    </a:lnTo>
                    <a:lnTo>
                      <a:pt x="417" y="732"/>
                    </a:lnTo>
                    <a:lnTo>
                      <a:pt x="419" y="734"/>
                    </a:lnTo>
                    <a:lnTo>
                      <a:pt x="420" y="736"/>
                    </a:lnTo>
                    <a:lnTo>
                      <a:pt x="423" y="738"/>
                    </a:lnTo>
                    <a:close/>
                    <a:moveTo>
                      <a:pt x="689" y="739"/>
                    </a:moveTo>
                    <a:lnTo>
                      <a:pt x="689" y="740"/>
                    </a:lnTo>
                    <a:lnTo>
                      <a:pt x="688" y="741"/>
                    </a:lnTo>
                    <a:lnTo>
                      <a:pt x="686" y="742"/>
                    </a:lnTo>
                    <a:lnTo>
                      <a:pt x="684" y="741"/>
                    </a:lnTo>
                    <a:lnTo>
                      <a:pt x="682" y="736"/>
                    </a:lnTo>
                    <a:lnTo>
                      <a:pt x="684" y="734"/>
                    </a:lnTo>
                    <a:lnTo>
                      <a:pt x="687" y="735"/>
                    </a:lnTo>
                    <a:lnTo>
                      <a:pt x="689" y="739"/>
                    </a:lnTo>
                    <a:close/>
                    <a:moveTo>
                      <a:pt x="982" y="755"/>
                    </a:moveTo>
                    <a:lnTo>
                      <a:pt x="981" y="757"/>
                    </a:lnTo>
                    <a:lnTo>
                      <a:pt x="979" y="758"/>
                    </a:lnTo>
                    <a:lnTo>
                      <a:pt x="977" y="758"/>
                    </a:lnTo>
                    <a:lnTo>
                      <a:pt x="975" y="758"/>
                    </a:lnTo>
                    <a:lnTo>
                      <a:pt x="974" y="753"/>
                    </a:lnTo>
                    <a:lnTo>
                      <a:pt x="976" y="750"/>
                    </a:lnTo>
                    <a:lnTo>
                      <a:pt x="979" y="750"/>
                    </a:lnTo>
                    <a:lnTo>
                      <a:pt x="984" y="753"/>
                    </a:lnTo>
                    <a:lnTo>
                      <a:pt x="984" y="754"/>
                    </a:lnTo>
                    <a:lnTo>
                      <a:pt x="983" y="755"/>
                    </a:lnTo>
                    <a:lnTo>
                      <a:pt x="982" y="755"/>
                    </a:lnTo>
                    <a:close/>
                    <a:moveTo>
                      <a:pt x="718" y="764"/>
                    </a:moveTo>
                    <a:lnTo>
                      <a:pt x="718" y="765"/>
                    </a:lnTo>
                    <a:lnTo>
                      <a:pt x="716" y="765"/>
                    </a:lnTo>
                    <a:lnTo>
                      <a:pt x="716" y="764"/>
                    </a:lnTo>
                    <a:lnTo>
                      <a:pt x="715" y="764"/>
                    </a:lnTo>
                    <a:lnTo>
                      <a:pt x="712" y="762"/>
                    </a:lnTo>
                    <a:lnTo>
                      <a:pt x="712" y="761"/>
                    </a:lnTo>
                    <a:lnTo>
                      <a:pt x="714" y="759"/>
                    </a:lnTo>
                    <a:lnTo>
                      <a:pt x="716" y="756"/>
                    </a:lnTo>
                    <a:lnTo>
                      <a:pt x="717" y="758"/>
                    </a:lnTo>
                    <a:lnTo>
                      <a:pt x="718" y="760"/>
                    </a:lnTo>
                    <a:lnTo>
                      <a:pt x="718" y="762"/>
                    </a:lnTo>
                    <a:lnTo>
                      <a:pt x="718" y="764"/>
                    </a:lnTo>
                    <a:close/>
                    <a:moveTo>
                      <a:pt x="928" y="784"/>
                    </a:moveTo>
                    <a:lnTo>
                      <a:pt x="930" y="783"/>
                    </a:lnTo>
                    <a:lnTo>
                      <a:pt x="930" y="786"/>
                    </a:lnTo>
                    <a:lnTo>
                      <a:pt x="930" y="791"/>
                    </a:lnTo>
                    <a:lnTo>
                      <a:pt x="930" y="795"/>
                    </a:lnTo>
                    <a:lnTo>
                      <a:pt x="925" y="795"/>
                    </a:lnTo>
                    <a:lnTo>
                      <a:pt x="922" y="793"/>
                    </a:lnTo>
                    <a:lnTo>
                      <a:pt x="919" y="790"/>
                    </a:lnTo>
                    <a:lnTo>
                      <a:pt x="915" y="790"/>
                    </a:lnTo>
                    <a:lnTo>
                      <a:pt x="915" y="786"/>
                    </a:lnTo>
                    <a:lnTo>
                      <a:pt x="912" y="783"/>
                    </a:lnTo>
                    <a:lnTo>
                      <a:pt x="912" y="780"/>
                    </a:lnTo>
                    <a:lnTo>
                      <a:pt x="917" y="779"/>
                    </a:lnTo>
                    <a:lnTo>
                      <a:pt x="919" y="781"/>
                    </a:lnTo>
                    <a:lnTo>
                      <a:pt x="921" y="783"/>
                    </a:lnTo>
                    <a:lnTo>
                      <a:pt x="925" y="784"/>
                    </a:lnTo>
                    <a:lnTo>
                      <a:pt x="928" y="784"/>
                    </a:lnTo>
                    <a:close/>
                    <a:moveTo>
                      <a:pt x="955" y="791"/>
                    </a:moveTo>
                    <a:lnTo>
                      <a:pt x="953" y="792"/>
                    </a:lnTo>
                    <a:lnTo>
                      <a:pt x="952" y="791"/>
                    </a:lnTo>
                    <a:lnTo>
                      <a:pt x="951" y="790"/>
                    </a:lnTo>
                    <a:lnTo>
                      <a:pt x="951" y="789"/>
                    </a:lnTo>
                    <a:lnTo>
                      <a:pt x="951" y="786"/>
                    </a:lnTo>
                    <a:lnTo>
                      <a:pt x="954" y="784"/>
                    </a:lnTo>
                    <a:lnTo>
                      <a:pt x="957" y="781"/>
                    </a:lnTo>
                    <a:lnTo>
                      <a:pt x="961" y="781"/>
                    </a:lnTo>
                    <a:lnTo>
                      <a:pt x="962" y="784"/>
                    </a:lnTo>
                    <a:lnTo>
                      <a:pt x="960" y="785"/>
                    </a:lnTo>
                    <a:lnTo>
                      <a:pt x="956" y="788"/>
                    </a:lnTo>
                    <a:lnTo>
                      <a:pt x="955" y="791"/>
                    </a:lnTo>
                    <a:close/>
                    <a:moveTo>
                      <a:pt x="413" y="795"/>
                    </a:moveTo>
                    <a:lnTo>
                      <a:pt x="415" y="796"/>
                    </a:lnTo>
                    <a:lnTo>
                      <a:pt x="414" y="797"/>
                    </a:lnTo>
                    <a:lnTo>
                      <a:pt x="413" y="797"/>
                    </a:lnTo>
                    <a:lnTo>
                      <a:pt x="413" y="795"/>
                    </a:lnTo>
                    <a:close/>
                    <a:moveTo>
                      <a:pt x="420" y="795"/>
                    </a:moveTo>
                    <a:lnTo>
                      <a:pt x="420" y="797"/>
                    </a:lnTo>
                    <a:lnTo>
                      <a:pt x="419" y="797"/>
                    </a:lnTo>
                    <a:lnTo>
                      <a:pt x="419" y="796"/>
                    </a:lnTo>
                    <a:lnTo>
                      <a:pt x="420" y="795"/>
                    </a:lnTo>
                    <a:close/>
                    <a:moveTo>
                      <a:pt x="423" y="805"/>
                    </a:moveTo>
                    <a:lnTo>
                      <a:pt x="423" y="806"/>
                    </a:lnTo>
                    <a:lnTo>
                      <a:pt x="423" y="807"/>
                    </a:lnTo>
                    <a:lnTo>
                      <a:pt x="422" y="807"/>
                    </a:lnTo>
                    <a:lnTo>
                      <a:pt x="423" y="805"/>
                    </a:lnTo>
                    <a:close/>
                    <a:moveTo>
                      <a:pt x="413" y="806"/>
                    </a:moveTo>
                    <a:lnTo>
                      <a:pt x="413" y="808"/>
                    </a:lnTo>
                    <a:lnTo>
                      <a:pt x="413" y="809"/>
                    </a:lnTo>
                    <a:lnTo>
                      <a:pt x="413" y="808"/>
                    </a:lnTo>
                    <a:lnTo>
                      <a:pt x="413" y="806"/>
                    </a:lnTo>
                    <a:close/>
                    <a:moveTo>
                      <a:pt x="730" y="811"/>
                    </a:moveTo>
                    <a:lnTo>
                      <a:pt x="729" y="811"/>
                    </a:lnTo>
                    <a:lnTo>
                      <a:pt x="728" y="810"/>
                    </a:lnTo>
                    <a:lnTo>
                      <a:pt x="727" y="808"/>
                    </a:lnTo>
                    <a:lnTo>
                      <a:pt x="728" y="807"/>
                    </a:lnTo>
                    <a:lnTo>
                      <a:pt x="729" y="807"/>
                    </a:lnTo>
                    <a:lnTo>
                      <a:pt x="730" y="807"/>
                    </a:lnTo>
                    <a:lnTo>
                      <a:pt x="729" y="810"/>
                    </a:lnTo>
                    <a:lnTo>
                      <a:pt x="730" y="811"/>
                    </a:lnTo>
                    <a:close/>
                    <a:moveTo>
                      <a:pt x="719" y="829"/>
                    </a:moveTo>
                    <a:lnTo>
                      <a:pt x="717" y="828"/>
                    </a:lnTo>
                    <a:lnTo>
                      <a:pt x="716" y="826"/>
                    </a:lnTo>
                    <a:lnTo>
                      <a:pt x="716" y="824"/>
                    </a:lnTo>
                    <a:lnTo>
                      <a:pt x="716" y="822"/>
                    </a:lnTo>
                    <a:lnTo>
                      <a:pt x="718" y="822"/>
                    </a:lnTo>
                    <a:lnTo>
                      <a:pt x="718" y="824"/>
                    </a:lnTo>
                    <a:lnTo>
                      <a:pt x="718" y="826"/>
                    </a:lnTo>
                    <a:lnTo>
                      <a:pt x="719" y="829"/>
                    </a:lnTo>
                    <a:close/>
                    <a:moveTo>
                      <a:pt x="923" y="829"/>
                    </a:moveTo>
                    <a:lnTo>
                      <a:pt x="925" y="832"/>
                    </a:lnTo>
                    <a:lnTo>
                      <a:pt x="925" y="833"/>
                    </a:lnTo>
                    <a:lnTo>
                      <a:pt x="923" y="829"/>
                    </a:lnTo>
                    <a:close/>
                    <a:moveTo>
                      <a:pt x="945" y="838"/>
                    </a:moveTo>
                    <a:lnTo>
                      <a:pt x="944" y="841"/>
                    </a:lnTo>
                    <a:lnTo>
                      <a:pt x="943" y="843"/>
                    </a:lnTo>
                    <a:lnTo>
                      <a:pt x="942" y="844"/>
                    </a:lnTo>
                    <a:lnTo>
                      <a:pt x="939" y="845"/>
                    </a:lnTo>
                    <a:lnTo>
                      <a:pt x="936" y="845"/>
                    </a:lnTo>
                    <a:lnTo>
                      <a:pt x="934" y="844"/>
                    </a:lnTo>
                    <a:lnTo>
                      <a:pt x="934" y="842"/>
                    </a:lnTo>
                    <a:lnTo>
                      <a:pt x="935" y="840"/>
                    </a:lnTo>
                    <a:lnTo>
                      <a:pt x="936" y="838"/>
                    </a:lnTo>
                    <a:lnTo>
                      <a:pt x="937" y="836"/>
                    </a:lnTo>
                    <a:lnTo>
                      <a:pt x="938" y="835"/>
                    </a:lnTo>
                    <a:lnTo>
                      <a:pt x="942" y="837"/>
                    </a:lnTo>
                    <a:lnTo>
                      <a:pt x="943" y="837"/>
                    </a:lnTo>
                    <a:lnTo>
                      <a:pt x="944" y="838"/>
                    </a:lnTo>
                    <a:lnTo>
                      <a:pt x="945" y="838"/>
                    </a:lnTo>
                    <a:close/>
                    <a:moveTo>
                      <a:pt x="697" y="856"/>
                    </a:moveTo>
                    <a:lnTo>
                      <a:pt x="698" y="859"/>
                    </a:lnTo>
                    <a:lnTo>
                      <a:pt x="698" y="863"/>
                    </a:lnTo>
                    <a:lnTo>
                      <a:pt x="699" y="868"/>
                    </a:lnTo>
                    <a:lnTo>
                      <a:pt x="701" y="870"/>
                    </a:lnTo>
                    <a:lnTo>
                      <a:pt x="698" y="871"/>
                    </a:lnTo>
                    <a:lnTo>
                      <a:pt x="693" y="871"/>
                    </a:lnTo>
                    <a:lnTo>
                      <a:pt x="689" y="870"/>
                    </a:lnTo>
                    <a:lnTo>
                      <a:pt x="686" y="867"/>
                    </a:lnTo>
                    <a:lnTo>
                      <a:pt x="687" y="860"/>
                    </a:lnTo>
                    <a:lnTo>
                      <a:pt x="686" y="854"/>
                    </a:lnTo>
                    <a:lnTo>
                      <a:pt x="686" y="850"/>
                    </a:lnTo>
                    <a:lnTo>
                      <a:pt x="693" y="850"/>
                    </a:lnTo>
                    <a:lnTo>
                      <a:pt x="693" y="851"/>
                    </a:lnTo>
                    <a:lnTo>
                      <a:pt x="695" y="853"/>
                    </a:lnTo>
                    <a:lnTo>
                      <a:pt x="695" y="855"/>
                    </a:lnTo>
                    <a:lnTo>
                      <a:pt x="697" y="856"/>
                    </a:lnTo>
                    <a:close/>
                    <a:moveTo>
                      <a:pt x="876" y="856"/>
                    </a:moveTo>
                    <a:lnTo>
                      <a:pt x="874" y="861"/>
                    </a:lnTo>
                    <a:lnTo>
                      <a:pt x="873" y="866"/>
                    </a:lnTo>
                    <a:lnTo>
                      <a:pt x="871" y="870"/>
                    </a:lnTo>
                    <a:lnTo>
                      <a:pt x="869" y="875"/>
                    </a:lnTo>
                    <a:lnTo>
                      <a:pt x="867" y="879"/>
                    </a:lnTo>
                    <a:lnTo>
                      <a:pt x="867" y="884"/>
                    </a:lnTo>
                    <a:lnTo>
                      <a:pt x="867" y="888"/>
                    </a:lnTo>
                    <a:lnTo>
                      <a:pt x="868" y="894"/>
                    </a:lnTo>
                    <a:lnTo>
                      <a:pt x="865" y="895"/>
                    </a:lnTo>
                    <a:lnTo>
                      <a:pt x="861" y="895"/>
                    </a:lnTo>
                    <a:lnTo>
                      <a:pt x="856" y="895"/>
                    </a:lnTo>
                    <a:lnTo>
                      <a:pt x="853" y="895"/>
                    </a:lnTo>
                    <a:lnTo>
                      <a:pt x="854" y="890"/>
                    </a:lnTo>
                    <a:lnTo>
                      <a:pt x="856" y="886"/>
                    </a:lnTo>
                    <a:lnTo>
                      <a:pt x="859" y="884"/>
                    </a:lnTo>
                    <a:lnTo>
                      <a:pt x="861" y="879"/>
                    </a:lnTo>
                    <a:lnTo>
                      <a:pt x="859" y="878"/>
                    </a:lnTo>
                    <a:lnTo>
                      <a:pt x="858" y="876"/>
                    </a:lnTo>
                    <a:lnTo>
                      <a:pt x="857" y="875"/>
                    </a:lnTo>
                    <a:lnTo>
                      <a:pt x="857" y="874"/>
                    </a:lnTo>
                    <a:lnTo>
                      <a:pt x="859" y="873"/>
                    </a:lnTo>
                    <a:lnTo>
                      <a:pt x="861" y="873"/>
                    </a:lnTo>
                    <a:lnTo>
                      <a:pt x="863" y="871"/>
                    </a:lnTo>
                    <a:lnTo>
                      <a:pt x="864" y="870"/>
                    </a:lnTo>
                    <a:lnTo>
                      <a:pt x="862" y="865"/>
                    </a:lnTo>
                    <a:lnTo>
                      <a:pt x="862" y="859"/>
                    </a:lnTo>
                    <a:lnTo>
                      <a:pt x="863" y="854"/>
                    </a:lnTo>
                    <a:lnTo>
                      <a:pt x="866" y="850"/>
                    </a:lnTo>
                    <a:lnTo>
                      <a:pt x="870" y="850"/>
                    </a:lnTo>
                    <a:lnTo>
                      <a:pt x="873" y="852"/>
                    </a:lnTo>
                    <a:lnTo>
                      <a:pt x="875" y="853"/>
                    </a:lnTo>
                    <a:lnTo>
                      <a:pt x="876" y="856"/>
                    </a:lnTo>
                    <a:close/>
                    <a:moveTo>
                      <a:pt x="931" y="866"/>
                    </a:moveTo>
                    <a:lnTo>
                      <a:pt x="930" y="868"/>
                    </a:lnTo>
                    <a:lnTo>
                      <a:pt x="930" y="869"/>
                    </a:lnTo>
                    <a:lnTo>
                      <a:pt x="928" y="869"/>
                    </a:lnTo>
                    <a:lnTo>
                      <a:pt x="926" y="869"/>
                    </a:lnTo>
                    <a:lnTo>
                      <a:pt x="924" y="867"/>
                    </a:lnTo>
                    <a:lnTo>
                      <a:pt x="924" y="863"/>
                    </a:lnTo>
                    <a:lnTo>
                      <a:pt x="925" y="860"/>
                    </a:lnTo>
                    <a:lnTo>
                      <a:pt x="926" y="858"/>
                    </a:lnTo>
                    <a:lnTo>
                      <a:pt x="929" y="858"/>
                    </a:lnTo>
                    <a:lnTo>
                      <a:pt x="930" y="860"/>
                    </a:lnTo>
                    <a:lnTo>
                      <a:pt x="930" y="863"/>
                    </a:lnTo>
                    <a:lnTo>
                      <a:pt x="931" y="866"/>
                    </a:lnTo>
                    <a:close/>
                    <a:moveTo>
                      <a:pt x="1145" y="895"/>
                    </a:moveTo>
                    <a:lnTo>
                      <a:pt x="1145" y="895"/>
                    </a:lnTo>
                    <a:lnTo>
                      <a:pt x="1144" y="895"/>
                    </a:lnTo>
                    <a:lnTo>
                      <a:pt x="1143" y="894"/>
                    </a:lnTo>
                    <a:lnTo>
                      <a:pt x="1142" y="890"/>
                    </a:lnTo>
                    <a:lnTo>
                      <a:pt x="1144" y="889"/>
                    </a:lnTo>
                    <a:lnTo>
                      <a:pt x="1147" y="892"/>
                    </a:lnTo>
                    <a:lnTo>
                      <a:pt x="1145" y="895"/>
                    </a:lnTo>
                    <a:close/>
                    <a:moveTo>
                      <a:pt x="450" y="905"/>
                    </a:moveTo>
                    <a:lnTo>
                      <a:pt x="448" y="908"/>
                    </a:lnTo>
                    <a:lnTo>
                      <a:pt x="447" y="906"/>
                    </a:lnTo>
                    <a:lnTo>
                      <a:pt x="447" y="903"/>
                    </a:lnTo>
                    <a:lnTo>
                      <a:pt x="447" y="902"/>
                    </a:lnTo>
                    <a:lnTo>
                      <a:pt x="449" y="902"/>
                    </a:lnTo>
                    <a:lnTo>
                      <a:pt x="450" y="903"/>
                    </a:lnTo>
                    <a:lnTo>
                      <a:pt x="451" y="904"/>
                    </a:lnTo>
                    <a:lnTo>
                      <a:pt x="450" y="905"/>
                    </a:lnTo>
                    <a:close/>
                    <a:moveTo>
                      <a:pt x="681" y="913"/>
                    </a:moveTo>
                    <a:lnTo>
                      <a:pt x="683" y="913"/>
                    </a:lnTo>
                    <a:lnTo>
                      <a:pt x="683" y="914"/>
                    </a:lnTo>
                    <a:lnTo>
                      <a:pt x="682" y="914"/>
                    </a:lnTo>
                    <a:lnTo>
                      <a:pt x="681" y="913"/>
                    </a:lnTo>
                    <a:close/>
                    <a:moveTo>
                      <a:pt x="589" y="929"/>
                    </a:moveTo>
                    <a:lnTo>
                      <a:pt x="590" y="930"/>
                    </a:lnTo>
                    <a:lnTo>
                      <a:pt x="589" y="931"/>
                    </a:lnTo>
                    <a:lnTo>
                      <a:pt x="589" y="929"/>
                    </a:lnTo>
                    <a:close/>
                    <a:moveTo>
                      <a:pt x="610" y="937"/>
                    </a:moveTo>
                    <a:lnTo>
                      <a:pt x="613" y="939"/>
                    </a:lnTo>
                    <a:lnTo>
                      <a:pt x="612" y="943"/>
                    </a:lnTo>
                    <a:lnTo>
                      <a:pt x="612" y="947"/>
                    </a:lnTo>
                    <a:lnTo>
                      <a:pt x="617" y="950"/>
                    </a:lnTo>
                    <a:lnTo>
                      <a:pt x="612" y="950"/>
                    </a:lnTo>
                    <a:lnTo>
                      <a:pt x="611" y="948"/>
                    </a:lnTo>
                    <a:lnTo>
                      <a:pt x="609" y="944"/>
                    </a:lnTo>
                    <a:lnTo>
                      <a:pt x="607" y="942"/>
                    </a:lnTo>
                    <a:lnTo>
                      <a:pt x="602" y="944"/>
                    </a:lnTo>
                    <a:lnTo>
                      <a:pt x="600" y="943"/>
                    </a:lnTo>
                    <a:lnTo>
                      <a:pt x="596" y="941"/>
                    </a:lnTo>
                    <a:lnTo>
                      <a:pt x="593" y="940"/>
                    </a:lnTo>
                    <a:lnTo>
                      <a:pt x="592" y="938"/>
                    </a:lnTo>
                    <a:lnTo>
                      <a:pt x="594" y="935"/>
                    </a:lnTo>
                    <a:lnTo>
                      <a:pt x="596" y="935"/>
                    </a:lnTo>
                    <a:lnTo>
                      <a:pt x="598" y="938"/>
                    </a:lnTo>
                    <a:lnTo>
                      <a:pt x="601" y="940"/>
                    </a:lnTo>
                    <a:lnTo>
                      <a:pt x="604" y="940"/>
                    </a:lnTo>
                    <a:lnTo>
                      <a:pt x="608" y="940"/>
                    </a:lnTo>
                    <a:lnTo>
                      <a:pt x="610" y="937"/>
                    </a:lnTo>
                    <a:close/>
                    <a:moveTo>
                      <a:pt x="684" y="950"/>
                    </a:moveTo>
                    <a:lnTo>
                      <a:pt x="684" y="952"/>
                    </a:lnTo>
                    <a:lnTo>
                      <a:pt x="684" y="955"/>
                    </a:lnTo>
                    <a:lnTo>
                      <a:pt x="683" y="957"/>
                    </a:lnTo>
                    <a:lnTo>
                      <a:pt x="682" y="958"/>
                    </a:lnTo>
                    <a:lnTo>
                      <a:pt x="681" y="955"/>
                    </a:lnTo>
                    <a:lnTo>
                      <a:pt x="681" y="950"/>
                    </a:lnTo>
                    <a:lnTo>
                      <a:pt x="682" y="948"/>
                    </a:lnTo>
                    <a:lnTo>
                      <a:pt x="684" y="950"/>
                    </a:lnTo>
                    <a:close/>
                    <a:moveTo>
                      <a:pt x="681" y="1016"/>
                    </a:moveTo>
                    <a:lnTo>
                      <a:pt x="682" y="1019"/>
                    </a:lnTo>
                    <a:lnTo>
                      <a:pt x="682" y="1022"/>
                    </a:lnTo>
                    <a:lnTo>
                      <a:pt x="682" y="1024"/>
                    </a:lnTo>
                    <a:lnTo>
                      <a:pt x="682" y="1028"/>
                    </a:lnTo>
                    <a:lnTo>
                      <a:pt x="682" y="1024"/>
                    </a:lnTo>
                    <a:lnTo>
                      <a:pt x="682" y="1022"/>
                    </a:lnTo>
                    <a:lnTo>
                      <a:pt x="682" y="1019"/>
                    </a:lnTo>
                    <a:lnTo>
                      <a:pt x="681" y="1016"/>
                    </a:lnTo>
                    <a:close/>
                    <a:moveTo>
                      <a:pt x="573" y="1042"/>
                    </a:moveTo>
                    <a:lnTo>
                      <a:pt x="570" y="1043"/>
                    </a:lnTo>
                    <a:lnTo>
                      <a:pt x="568" y="1041"/>
                    </a:lnTo>
                    <a:lnTo>
                      <a:pt x="566" y="1039"/>
                    </a:lnTo>
                    <a:lnTo>
                      <a:pt x="563" y="1038"/>
                    </a:lnTo>
                    <a:lnTo>
                      <a:pt x="563" y="1034"/>
                    </a:lnTo>
                    <a:lnTo>
                      <a:pt x="565" y="1033"/>
                    </a:lnTo>
                    <a:lnTo>
                      <a:pt x="567" y="1032"/>
                    </a:lnTo>
                    <a:lnTo>
                      <a:pt x="569" y="1031"/>
                    </a:lnTo>
                    <a:lnTo>
                      <a:pt x="574" y="1031"/>
                    </a:lnTo>
                    <a:lnTo>
                      <a:pt x="575" y="1034"/>
                    </a:lnTo>
                    <a:lnTo>
                      <a:pt x="574" y="1038"/>
                    </a:lnTo>
                    <a:lnTo>
                      <a:pt x="573" y="1042"/>
                    </a:lnTo>
                    <a:close/>
                    <a:moveTo>
                      <a:pt x="667" y="1069"/>
                    </a:moveTo>
                    <a:lnTo>
                      <a:pt x="666" y="1068"/>
                    </a:lnTo>
                    <a:lnTo>
                      <a:pt x="666" y="1066"/>
                    </a:lnTo>
                    <a:lnTo>
                      <a:pt x="667" y="1065"/>
                    </a:lnTo>
                    <a:lnTo>
                      <a:pt x="668" y="1064"/>
                    </a:lnTo>
                    <a:lnTo>
                      <a:pt x="669" y="1065"/>
                    </a:lnTo>
                    <a:lnTo>
                      <a:pt x="669" y="1066"/>
                    </a:lnTo>
                    <a:lnTo>
                      <a:pt x="668" y="1068"/>
                    </a:lnTo>
                    <a:lnTo>
                      <a:pt x="667" y="1069"/>
                    </a:lnTo>
                    <a:close/>
                    <a:moveTo>
                      <a:pt x="678" y="1095"/>
                    </a:moveTo>
                    <a:lnTo>
                      <a:pt x="676" y="1096"/>
                    </a:lnTo>
                    <a:lnTo>
                      <a:pt x="675" y="1095"/>
                    </a:lnTo>
                    <a:lnTo>
                      <a:pt x="674" y="1094"/>
                    </a:lnTo>
                    <a:lnTo>
                      <a:pt x="673" y="1092"/>
                    </a:lnTo>
                    <a:lnTo>
                      <a:pt x="675" y="1092"/>
                    </a:lnTo>
                    <a:lnTo>
                      <a:pt x="677" y="1092"/>
                    </a:lnTo>
                    <a:lnTo>
                      <a:pt x="678" y="1094"/>
                    </a:lnTo>
                    <a:lnTo>
                      <a:pt x="678" y="1095"/>
                    </a:lnTo>
                    <a:close/>
                    <a:moveTo>
                      <a:pt x="723" y="1118"/>
                    </a:moveTo>
                    <a:lnTo>
                      <a:pt x="721" y="1119"/>
                    </a:lnTo>
                    <a:lnTo>
                      <a:pt x="720" y="1118"/>
                    </a:lnTo>
                    <a:lnTo>
                      <a:pt x="720" y="1116"/>
                    </a:lnTo>
                    <a:lnTo>
                      <a:pt x="720" y="1113"/>
                    </a:lnTo>
                    <a:lnTo>
                      <a:pt x="721" y="1113"/>
                    </a:lnTo>
                    <a:lnTo>
                      <a:pt x="723" y="1115"/>
                    </a:lnTo>
                    <a:lnTo>
                      <a:pt x="723" y="1118"/>
                    </a:lnTo>
                    <a:close/>
                    <a:moveTo>
                      <a:pt x="515" y="1134"/>
                    </a:moveTo>
                    <a:lnTo>
                      <a:pt x="514" y="1135"/>
                    </a:lnTo>
                    <a:lnTo>
                      <a:pt x="513" y="1135"/>
                    </a:lnTo>
                    <a:lnTo>
                      <a:pt x="512" y="1135"/>
                    </a:lnTo>
                    <a:lnTo>
                      <a:pt x="511" y="1135"/>
                    </a:lnTo>
                    <a:lnTo>
                      <a:pt x="510" y="1137"/>
                    </a:lnTo>
                    <a:lnTo>
                      <a:pt x="509" y="1139"/>
                    </a:lnTo>
                    <a:lnTo>
                      <a:pt x="508" y="1141"/>
                    </a:lnTo>
                    <a:lnTo>
                      <a:pt x="509" y="1143"/>
                    </a:lnTo>
                    <a:lnTo>
                      <a:pt x="508" y="1139"/>
                    </a:lnTo>
                    <a:lnTo>
                      <a:pt x="510" y="1135"/>
                    </a:lnTo>
                    <a:lnTo>
                      <a:pt x="512" y="1130"/>
                    </a:lnTo>
                    <a:lnTo>
                      <a:pt x="514" y="1127"/>
                    </a:lnTo>
                    <a:lnTo>
                      <a:pt x="515" y="1128"/>
                    </a:lnTo>
                    <a:lnTo>
                      <a:pt x="516" y="1130"/>
                    </a:lnTo>
                    <a:lnTo>
                      <a:pt x="515" y="1133"/>
                    </a:lnTo>
                    <a:lnTo>
                      <a:pt x="515" y="1134"/>
                    </a:lnTo>
                    <a:close/>
                    <a:moveTo>
                      <a:pt x="404" y="1138"/>
                    </a:moveTo>
                    <a:lnTo>
                      <a:pt x="402" y="1139"/>
                    </a:lnTo>
                    <a:lnTo>
                      <a:pt x="402" y="1136"/>
                    </a:lnTo>
                    <a:lnTo>
                      <a:pt x="404" y="1134"/>
                    </a:lnTo>
                    <a:lnTo>
                      <a:pt x="404" y="1138"/>
                    </a:lnTo>
                    <a:close/>
                    <a:moveTo>
                      <a:pt x="531" y="1140"/>
                    </a:moveTo>
                    <a:lnTo>
                      <a:pt x="529" y="1142"/>
                    </a:lnTo>
                    <a:lnTo>
                      <a:pt x="528" y="1145"/>
                    </a:lnTo>
                    <a:lnTo>
                      <a:pt x="527" y="1148"/>
                    </a:lnTo>
                    <a:lnTo>
                      <a:pt x="527" y="1151"/>
                    </a:lnTo>
                    <a:lnTo>
                      <a:pt x="525" y="1147"/>
                    </a:lnTo>
                    <a:lnTo>
                      <a:pt x="522" y="1144"/>
                    </a:lnTo>
                    <a:lnTo>
                      <a:pt x="519" y="1140"/>
                    </a:lnTo>
                    <a:lnTo>
                      <a:pt x="518" y="1137"/>
                    </a:lnTo>
                    <a:lnTo>
                      <a:pt x="521" y="1136"/>
                    </a:lnTo>
                    <a:lnTo>
                      <a:pt x="524" y="1137"/>
                    </a:lnTo>
                    <a:lnTo>
                      <a:pt x="527" y="1138"/>
                    </a:lnTo>
                    <a:lnTo>
                      <a:pt x="531" y="1140"/>
                    </a:lnTo>
                    <a:close/>
                    <a:moveTo>
                      <a:pt x="492" y="1143"/>
                    </a:moveTo>
                    <a:lnTo>
                      <a:pt x="491" y="1145"/>
                    </a:lnTo>
                    <a:lnTo>
                      <a:pt x="490" y="1145"/>
                    </a:lnTo>
                    <a:lnTo>
                      <a:pt x="487" y="1145"/>
                    </a:lnTo>
                    <a:lnTo>
                      <a:pt x="486" y="1145"/>
                    </a:lnTo>
                    <a:lnTo>
                      <a:pt x="486" y="1141"/>
                    </a:lnTo>
                    <a:lnTo>
                      <a:pt x="488" y="1140"/>
                    </a:lnTo>
                    <a:lnTo>
                      <a:pt x="490" y="1140"/>
                    </a:lnTo>
                    <a:lnTo>
                      <a:pt x="492" y="1143"/>
                    </a:lnTo>
                    <a:close/>
                    <a:moveTo>
                      <a:pt x="645" y="1166"/>
                    </a:moveTo>
                    <a:lnTo>
                      <a:pt x="643" y="1169"/>
                    </a:lnTo>
                    <a:lnTo>
                      <a:pt x="640" y="1172"/>
                    </a:lnTo>
                    <a:lnTo>
                      <a:pt x="637" y="1175"/>
                    </a:lnTo>
                    <a:lnTo>
                      <a:pt x="635" y="1176"/>
                    </a:lnTo>
                    <a:lnTo>
                      <a:pt x="635" y="1171"/>
                    </a:lnTo>
                    <a:lnTo>
                      <a:pt x="636" y="1166"/>
                    </a:lnTo>
                    <a:lnTo>
                      <a:pt x="637" y="1161"/>
                    </a:lnTo>
                    <a:lnTo>
                      <a:pt x="641" y="1158"/>
                    </a:lnTo>
                    <a:lnTo>
                      <a:pt x="643" y="1158"/>
                    </a:lnTo>
                    <a:lnTo>
                      <a:pt x="645" y="1160"/>
                    </a:lnTo>
                    <a:lnTo>
                      <a:pt x="645" y="1163"/>
                    </a:lnTo>
                    <a:lnTo>
                      <a:pt x="645" y="1166"/>
                    </a:lnTo>
                    <a:close/>
                    <a:moveTo>
                      <a:pt x="563" y="1161"/>
                    </a:moveTo>
                    <a:lnTo>
                      <a:pt x="564" y="1164"/>
                    </a:lnTo>
                    <a:lnTo>
                      <a:pt x="563" y="1165"/>
                    </a:lnTo>
                    <a:lnTo>
                      <a:pt x="562" y="1164"/>
                    </a:lnTo>
                    <a:lnTo>
                      <a:pt x="563" y="1161"/>
                    </a:lnTo>
                    <a:close/>
                    <a:moveTo>
                      <a:pt x="598" y="1193"/>
                    </a:moveTo>
                    <a:lnTo>
                      <a:pt x="596" y="1195"/>
                    </a:lnTo>
                    <a:lnTo>
                      <a:pt x="596" y="1196"/>
                    </a:lnTo>
                    <a:lnTo>
                      <a:pt x="594" y="1197"/>
                    </a:lnTo>
                    <a:lnTo>
                      <a:pt x="592" y="1197"/>
                    </a:lnTo>
                    <a:lnTo>
                      <a:pt x="592" y="1195"/>
                    </a:lnTo>
                    <a:lnTo>
                      <a:pt x="592" y="1191"/>
                    </a:lnTo>
                    <a:lnTo>
                      <a:pt x="593" y="1188"/>
                    </a:lnTo>
                    <a:lnTo>
                      <a:pt x="594" y="1185"/>
                    </a:lnTo>
                    <a:lnTo>
                      <a:pt x="596" y="1186"/>
                    </a:lnTo>
                    <a:lnTo>
                      <a:pt x="598" y="1188"/>
                    </a:lnTo>
                    <a:lnTo>
                      <a:pt x="598" y="1191"/>
                    </a:lnTo>
                    <a:lnTo>
                      <a:pt x="598" y="1193"/>
                    </a:lnTo>
                    <a:close/>
                    <a:moveTo>
                      <a:pt x="386" y="1190"/>
                    </a:moveTo>
                    <a:lnTo>
                      <a:pt x="387" y="1193"/>
                    </a:lnTo>
                    <a:lnTo>
                      <a:pt x="386" y="1194"/>
                    </a:lnTo>
                    <a:lnTo>
                      <a:pt x="385" y="1193"/>
                    </a:lnTo>
                    <a:lnTo>
                      <a:pt x="386" y="1190"/>
                    </a:lnTo>
                    <a:close/>
                    <a:moveTo>
                      <a:pt x="494" y="1200"/>
                    </a:moveTo>
                    <a:lnTo>
                      <a:pt x="493" y="1202"/>
                    </a:lnTo>
                    <a:lnTo>
                      <a:pt x="492" y="1204"/>
                    </a:lnTo>
                    <a:lnTo>
                      <a:pt x="491" y="1205"/>
                    </a:lnTo>
                    <a:lnTo>
                      <a:pt x="489" y="1206"/>
                    </a:lnTo>
                    <a:lnTo>
                      <a:pt x="486" y="1203"/>
                    </a:lnTo>
                    <a:lnTo>
                      <a:pt x="487" y="1200"/>
                    </a:lnTo>
                    <a:lnTo>
                      <a:pt x="490" y="1196"/>
                    </a:lnTo>
                    <a:lnTo>
                      <a:pt x="491" y="1193"/>
                    </a:lnTo>
                    <a:lnTo>
                      <a:pt x="492" y="1193"/>
                    </a:lnTo>
                    <a:lnTo>
                      <a:pt x="494" y="1195"/>
                    </a:lnTo>
                    <a:lnTo>
                      <a:pt x="494" y="1197"/>
                    </a:lnTo>
                    <a:lnTo>
                      <a:pt x="494" y="1200"/>
                    </a:lnTo>
                    <a:close/>
                    <a:moveTo>
                      <a:pt x="641" y="1195"/>
                    </a:moveTo>
                    <a:lnTo>
                      <a:pt x="640" y="1196"/>
                    </a:lnTo>
                    <a:lnTo>
                      <a:pt x="639" y="1196"/>
                    </a:lnTo>
                    <a:lnTo>
                      <a:pt x="638" y="1196"/>
                    </a:lnTo>
                    <a:lnTo>
                      <a:pt x="637" y="1197"/>
                    </a:lnTo>
                    <a:lnTo>
                      <a:pt x="637" y="1195"/>
                    </a:lnTo>
                    <a:lnTo>
                      <a:pt x="638" y="1195"/>
                    </a:lnTo>
                    <a:lnTo>
                      <a:pt x="639" y="1195"/>
                    </a:lnTo>
                    <a:lnTo>
                      <a:pt x="641" y="1195"/>
                    </a:lnTo>
                    <a:close/>
                    <a:moveTo>
                      <a:pt x="542" y="1293"/>
                    </a:moveTo>
                    <a:lnTo>
                      <a:pt x="544" y="1293"/>
                    </a:lnTo>
                    <a:lnTo>
                      <a:pt x="544" y="1295"/>
                    </a:lnTo>
                    <a:lnTo>
                      <a:pt x="542" y="1296"/>
                    </a:lnTo>
                    <a:lnTo>
                      <a:pt x="540" y="1296"/>
                    </a:lnTo>
                    <a:lnTo>
                      <a:pt x="538" y="1295"/>
                    </a:lnTo>
                    <a:lnTo>
                      <a:pt x="536" y="1295"/>
                    </a:lnTo>
                    <a:lnTo>
                      <a:pt x="535" y="1294"/>
                    </a:lnTo>
                    <a:lnTo>
                      <a:pt x="535" y="1293"/>
                    </a:lnTo>
                    <a:lnTo>
                      <a:pt x="538" y="1291"/>
                    </a:lnTo>
                    <a:lnTo>
                      <a:pt x="540" y="1291"/>
                    </a:lnTo>
                    <a:lnTo>
                      <a:pt x="542" y="1293"/>
                    </a:lnTo>
                    <a:close/>
                    <a:moveTo>
                      <a:pt x="484" y="1304"/>
                    </a:moveTo>
                    <a:lnTo>
                      <a:pt x="485" y="1304"/>
                    </a:lnTo>
                    <a:lnTo>
                      <a:pt x="484" y="1304"/>
                    </a:lnTo>
                    <a:close/>
                    <a:moveTo>
                      <a:pt x="568" y="1307"/>
                    </a:moveTo>
                    <a:lnTo>
                      <a:pt x="567" y="1309"/>
                    </a:lnTo>
                    <a:lnTo>
                      <a:pt x="567" y="1311"/>
                    </a:lnTo>
                    <a:lnTo>
                      <a:pt x="567" y="1314"/>
                    </a:lnTo>
                    <a:lnTo>
                      <a:pt x="566" y="1316"/>
                    </a:lnTo>
                    <a:lnTo>
                      <a:pt x="563" y="1314"/>
                    </a:lnTo>
                    <a:lnTo>
                      <a:pt x="562" y="1311"/>
                    </a:lnTo>
                    <a:lnTo>
                      <a:pt x="561" y="1308"/>
                    </a:lnTo>
                    <a:lnTo>
                      <a:pt x="561" y="1304"/>
                    </a:lnTo>
                    <a:lnTo>
                      <a:pt x="563" y="1304"/>
                    </a:lnTo>
                    <a:lnTo>
                      <a:pt x="566" y="1304"/>
                    </a:lnTo>
                    <a:lnTo>
                      <a:pt x="567" y="1305"/>
                    </a:lnTo>
                    <a:lnTo>
                      <a:pt x="568" y="1307"/>
                    </a:lnTo>
                    <a:close/>
                    <a:moveTo>
                      <a:pt x="333" y="1338"/>
                    </a:moveTo>
                    <a:lnTo>
                      <a:pt x="333" y="1339"/>
                    </a:lnTo>
                    <a:lnTo>
                      <a:pt x="333" y="1340"/>
                    </a:lnTo>
                    <a:lnTo>
                      <a:pt x="333" y="1341"/>
                    </a:lnTo>
                    <a:lnTo>
                      <a:pt x="332" y="1340"/>
                    </a:lnTo>
                    <a:lnTo>
                      <a:pt x="332" y="1338"/>
                    </a:lnTo>
                    <a:lnTo>
                      <a:pt x="333" y="1338"/>
                    </a:lnTo>
                    <a:close/>
                    <a:moveTo>
                      <a:pt x="576" y="1353"/>
                    </a:moveTo>
                    <a:lnTo>
                      <a:pt x="573" y="1356"/>
                    </a:lnTo>
                    <a:lnTo>
                      <a:pt x="572" y="1353"/>
                    </a:lnTo>
                    <a:lnTo>
                      <a:pt x="570" y="1350"/>
                    </a:lnTo>
                    <a:lnTo>
                      <a:pt x="566" y="1349"/>
                    </a:lnTo>
                    <a:lnTo>
                      <a:pt x="570" y="1347"/>
                    </a:lnTo>
                    <a:lnTo>
                      <a:pt x="573" y="1347"/>
                    </a:lnTo>
                    <a:lnTo>
                      <a:pt x="575" y="1350"/>
                    </a:lnTo>
                    <a:lnTo>
                      <a:pt x="576" y="1353"/>
                    </a:lnTo>
                    <a:close/>
                    <a:moveTo>
                      <a:pt x="568" y="1363"/>
                    </a:moveTo>
                    <a:lnTo>
                      <a:pt x="567" y="1361"/>
                    </a:lnTo>
                    <a:lnTo>
                      <a:pt x="568" y="1360"/>
                    </a:lnTo>
                    <a:lnTo>
                      <a:pt x="569" y="1358"/>
                    </a:lnTo>
                    <a:lnTo>
                      <a:pt x="571" y="1358"/>
                    </a:lnTo>
                    <a:lnTo>
                      <a:pt x="571" y="1361"/>
                    </a:lnTo>
                    <a:lnTo>
                      <a:pt x="572" y="1362"/>
                    </a:lnTo>
                    <a:lnTo>
                      <a:pt x="571" y="1364"/>
                    </a:lnTo>
                    <a:lnTo>
                      <a:pt x="568" y="1363"/>
                    </a:lnTo>
                    <a:close/>
                    <a:moveTo>
                      <a:pt x="339" y="1371"/>
                    </a:moveTo>
                    <a:lnTo>
                      <a:pt x="340" y="1377"/>
                    </a:lnTo>
                    <a:lnTo>
                      <a:pt x="338" y="1377"/>
                    </a:lnTo>
                    <a:lnTo>
                      <a:pt x="333" y="1373"/>
                    </a:lnTo>
                    <a:lnTo>
                      <a:pt x="331" y="1370"/>
                    </a:lnTo>
                    <a:lnTo>
                      <a:pt x="332" y="1368"/>
                    </a:lnTo>
                    <a:lnTo>
                      <a:pt x="335" y="1367"/>
                    </a:lnTo>
                    <a:lnTo>
                      <a:pt x="338" y="1368"/>
                    </a:lnTo>
                    <a:lnTo>
                      <a:pt x="339" y="1371"/>
                    </a:lnTo>
                    <a:close/>
                    <a:moveTo>
                      <a:pt x="70" y="1386"/>
                    </a:moveTo>
                    <a:lnTo>
                      <a:pt x="69" y="1393"/>
                    </a:lnTo>
                    <a:lnTo>
                      <a:pt x="68" y="1401"/>
                    </a:lnTo>
                    <a:lnTo>
                      <a:pt x="67" y="1408"/>
                    </a:lnTo>
                    <a:lnTo>
                      <a:pt x="66" y="1415"/>
                    </a:lnTo>
                    <a:lnTo>
                      <a:pt x="64" y="1422"/>
                    </a:lnTo>
                    <a:lnTo>
                      <a:pt x="61" y="1428"/>
                    </a:lnTo>
                    <a:lnTo>
                      <a:pt x="59" y="1435"/>
                    </a:lnTo>
                    <a:lnTo>
                      <a:pt x="57" y="1441"/>
                    </a:lnTo>
                    <a:lnTo>
                      <a:pt x="56" y="1446"/>
                    </a:lnTo>
                    <a:lnTo>
                      <a:pt x="55" y="1451"/>
                    </a:lnTo>
                    <a:lnTo>
                      <a:pt x="55" y="1456"/>
                    </a:lnTo>
                    <a:lnTo>
                      <a:pt x="55" y="1461"/>
                    </a:lnTo>
                    <a:lnTo>
                      <a:pt x="53" y="1465"/>
                    </a:lnTo>
                    <a:lnTo>
                      <a:pt x="53" y="1471"/>
                    </a:lnTo>
                    <a:lnTo>
                      <a:pt x="51" y="1474"/>
                    </a:lnTo>
                    <a:lnTo>
                      <a:pt x="48" y="1479"/>
                    </a:lnTo>
                    <a:lnTo>
                      <a:pt x="46" y="1482"/>
                    </a:lnTo>
                    <a:lnTo>
                      <a:pt x="46" y="1486"/>
                    </a:lnTo>
                    <a:lnTo>
                      <a:pt x="46" y="1490"/>
                    </a:lnTo>
                    <a:lnTo>
                      <a:pt x="47" y="1493"/>
                    </a:lnTo>
                    <a:lnTo>
                      <a:pt x="47" y="1497"/>
                    </a:lnTo>
                    <a:lnTo>
                      <a:pt x="47" y="1500"/>
                    </a:lnTo>
                    <a:lnTo>
                      <a:pt x="46" y="1503"/>
                    </a:lnTo>
                    <a:lnTo>
                      <a:pt x="44" y="1508"/>
                    </a:lnTo>
                    <a:lnTo>
                      <a:pt x="43" y="1512"/>
                    </a:lnTo>
                    <a:lnTo>
                      <a:pt x="42" y="1518"/>
                    </a:lnTo>
                    <a:lnTo>
                      <a:pt x="40" y="1524"/>
                    </a:lnTo>
                    <a:lnTo>
                      <a:pt x="36" y="1528"/>
                    </a:lnTo>
                    <a:lnTo>
                      <a:pt x="36" y="1533"/>
                    </a:lnTo>
                    <a:lnTo>
                      <a:pt x="36" y="1537"/>
                    </a:lnTo>
                    <a:lnTo>
                      <a:pt x="37" y="1542"/>
                    </a:lnTo>
                    <a:lnTo>
                      <a:pt x="37" y="1546"/>
                    </a:lnTo>
                    <a:lnTo>
                      <a:pt x="37" y="1551"/>
                    </a:lnTo>
                    <a:lnTo>
                      <a:pt x="36" y="1555"/>
                    </a:lnTo>
                    <a:lnTo>
                      <a:pt x="33" y="1559"/>
                    </a:lnTo>
                    <a:lnTo>
                      <a:pt x="31" y="1562"/>
                    </a:lnTo>
                    <a:lnTo>
                      <a:pt x="30" y="1566"/>
                    </a:lnTo>
                    <a:lnTo>
                      <a:pt x="30" y="1570"/>
                    </a:lnTo>
                    <a:lnTo>
                      <a:pt x="29" y="1574"/>
                    </a:lnTo>
                    <a:lnTo>
                      <a:pt x="29" y="1578"/>
                    </a:lnTo>
                    <a:lnTo>
                      <a:pt x="27" y="1582"/>
                    </a:lnTo>
                    <a:lnTo>
                      <a:pt x="25" y="1585"/>
                    </a:lnTo>
                    <a:lnTo>
                      <a:pt x="23" y="1589"/>
                    </a:lnTo>
                    <a:lnTo>
                      <a:pt x="20" y="1591"/>
                    </a:lnTo>
                    <a:lnTo>
                      <a:pt x="16" y="1592"/>
                    </a:lnTo>
                    <a:lnTo>
                      <a:pt x="11" y="1591"/>
                    </a:lnTo>
                    <a:lnTo>
                      <a:pt x="6" y="1590"/>
                    </a:lnTo>
                    <a:lnTo>
                      <a:pt x="1" y="1591"/>
                    </a:lnTo>
                    <a:lnTo>
                      <a:pt x="0" y="1587"/>
                    </a:lnTo>
                    <a:lnTo>
                      <a:pt x="0" y="1582"/>
                    </a:lnTo>
                    <a:lnTo>
                      <a:pt x="1" y="1576"/>
                    </a:lnTo>
                    <a:lnTo>
                      <a:pt x="3" y="1572"/>
                    </a:lnTo>
                    <a:lnTo>
                      <a:pt x="5" y="1568"/>
                    </a:lnTo>
                    <a:lnTo>
                      <a:pt x="6" y="1563"/>
                    </a:lnTo>
                    <a:lnTo>
                      <a:pt x="7" y="1557"/>
                    </a:lnTo>
                    <a:lnTo>
                      <a:pt x="6" y="1553"/>
                    </a:lnTo>
                    <a:lnTo>
                      <a:pt x="7" y="1546"/>
                    </a:lnTo>
                    <a:lnTo>
                      <a:pt x="8" y="1539"/>
                    </a:lnTo>
                    <a:lnTo>
                      <a:pt x="8" y="1533"/>
                    </a:lnTo>
                    <a:lnTo>
                      <a:pt x="8" y="1526"/>
                    </a:lnTo>
                    <a:lnTo>
                      <a:pt x="8" y="1518"/>
                    </a:lnTo>
                    <a:lnTo>
                      <a:pt x="10" y="1512"/>
                    </a:lnTo>
                    <a:lnTo>
                      <a:pt x="12" y="1506"/>
                    </a:lnTo>
                    <a:lnTo>
                      <a:pt x="14" y="1499"/>
                    </a:lnTo>
                    <a:lnTo>
                      <a:pt x="16" y="1493"/>
                    </a:lnTo>
                    <a:lnTo>
                      <a:pt x="18" y="1488"/>
                    </a:lnTo>
                    <a:lnTo>
                      <a:pt x="18" y="1480"/>
                    </a:lnTo>
                    <a:lnTo>
                      <a:pt x="19" y="1473"/>
                    </a:lnTo>
                    <a:lnTo>
                      <a:pt x="20" y="1467"/>
                    </a:lnTo>
                    <a:lnTo>
                      <a:pt x="21" y="1461"/>
                    </a:lnTo>
                    <a:lnTo>
                      <a:pt x="25" y="1456"/>
                    </a:lnTo>
                    <a:lnTo>
                      <a:pt x="30" y="1452"/>
                    </a:lnTo>
                    <a:lnTo>
                      <a:pt x="31" y="1446"/>
                    </a:lnTo>
                    <a:lnTo>
                      <a:pt x="28" y="1440"/>
                    </a:lnTo>
                    <a:lnTo>
                      <a:pt x="26" y="1436"/>
                    </a:lnTo>
                    <a:lnTo>
                      <a:pt x="32" y="1433"/>
                    </a:lnTo>
                    <a:lnTo>
                      <a:pt x="31" y="1429"/>
                    </a:lnTo>
                    <a:lnTo>
                      <a:pt x="30" y="1426"/>
                    </a:lnTo>
                    <a:lnTo>
                      <a:pt x="31" y="1424"/>
                    </a:lnTo>
                    <a:lnTo>
                      <a:pt x="32" y="1420"/>
                    </a:lnTo>
                    <a:lnTo>
                      <a:pt x="33" y="1418"/>
                    </a:lnTo>
                    <a:lnTo>
                      <a:pt x="35" y="1415"/>
                    </a:lnTo>
                    <a:lnTo>
                      <a:pt x="36" y="1411"/>
                    </a:lnTo>
                    <a:lnTo>
                      <a:pt x="35" y="1407"/>
                    </a:lnTo>
                    <a:lnTo>
                      <a:pt x="38" y="1406"/>
                    </a:lnTo>
                    <a:lnTo>
                      <a:pt x="39" y="1404"/>
                    </a:lnTo>
                    <a:lnTo>
                      <a:pt x="41" y="1403"/>
                    </a:lnTo>
                    <a:lnTo>
                      <a:pt x="42" y="1400"/>
                    </a:lnTo>
                    <a:lnTo>
                      <a:pt x="41" y="1394"/>
                    </a:lnTo>
                    <a:lnTo>
                      <a:pt x="42" y="1389"/>
                    </a:lnTo>
                    <a:lnTo>
                      <a:pt x="44" y="1383"/>
                    </a:lnTo>
                    <a:lnTo>
                      <a:pt x="42" y="1379"/>
                    </a:lnTo>
                    <a:lnTo>
                      <a:pt x="46" y="1377"/>
                    </a:lnTo>
                    <a:lnTo>
                      <a:pt x="50" y="1376"/>
                    </a:lnTo>
                    <a:lnTo>
                      <a:pt x="55" y="1375"/>
                    </a:lnTo>
                    <a:lnTo>
                      <a:pt x="60" y="1375"/>
                    </a:lnTo>
                    <a:lnTo>
                      <a:pt x="66" y="1375"/>
                    </a:lnTo>
                    <a:lnTo>
                      <a:pt x="69" y="1377"/>
                    </a:lnTo>
                    <a:lnTo>
                      <a:pt x="70" y="1381"/>
                    </a:lnTo>
                    <a:lnTo>
                      <a:pt x="70" y="1386"/>
                    </a:lnTo>
                    <a:close/>
                    <a:moveTo>
                      <a:pt x="347" y="1388"/>
                    </a:moveTo>
                    <a:lnTo>
                      <a:pt x="346" y="1389"/>
                    </a:lnTo>
                    <a:lnTo>
                      <a:pt x="346" y="1388"/>
                    </a:lnTo>
                    <a:lnTo>
                      <a:pt x="345" y="1386"/>
                    </a:lnTo>
                    <a:lnTo>
                      <a:pt x="346" y="1386"/>
                    </a:lnTo>
                    <a:lnTo>
                      <a:pt x="347" y="1386"/>
                    </a:lnTo>
                    <a:lnTo>
                      <a:pt x="347" y="1388"/>
                    </a:lnTo>
                    <a:close/>
                    <a:moveTo>
                      <a:pt x="346" y="1399"/>
                    </a:moveTo>
                    <a:lnTo>
                      <a:pt x="348" y="1399"/>
                    </a:lnTo>
                    <a:lnTo>
                      <a:pt x="346" y="1399"/>
                    </a:lnTo>
                    <a:close/>
                    <a:moveTo>
                      <a:pt x="75" y="1409"/>
                    </a:moveTo>
                    <a:lnTo>
                      <a:pt x="74" y="1409"/>
                    </a:lnTo>
                    <a:lnTo>
                      <a:pt x="73" y="1409"/>
                    </a:lnTo>
                    <a:lnTo>
                      <a:pt x="72" y="1409"/>
                    </a:lnTo>
                    <a:lnTo>
                      <a:pt x="72" y="1407"/>
                    </a:lnTo>
                    <a:lnTo>
                      <a:pt x="74" y="1407"/>
                    </a:lnTo>
                    <a:lnTo>
                      <a:pt x="75" y="1407"/>
                    </a:lnTo>
                    <a:lnTo>
                      <a:pt x="75" y="1408"/>
                    </a:lnTo>
                    <a:lnTo>
                      <a:pt x="75" y="1409"/>
                    </a:lnTo>
                    <a:close/>
                    <a:moveTo>
                      <a:pt x="463" y="1427"/>
                    </a:moveTo>
                    <a:lnTo>
                      <a:pt x="459" y="1428"/>
                    </a:lnTo>
                    <a:lnTo>
                      <a:pt x="458" y="1431"/>
                    </a:lnTo>
                    <a:lnTo>
                      <a:pt x="458" y="1434"/>
                    </a:lnTo>
                    <a:lnTo>
                      <a:pt x="458" y="1437"/>
                    </a:lnTo>
                    <a:lnTo>
                      <a:pt x="458" y="1440"/>
                    </a:lnTo>
                    <a:lnTo>
                      <a:pt x="457" y="1443"/>
                    </a:lnTo>
                    <a:lnTo>
                      <a:pt x="454" y="1443"/>
                    </a:lnTo>
                    <a:lnTo>
                      <a:pt x="449" y="1441"/>
                    </a:lnTo>
                    <a:lnTo>
                      <a:pt x="449" y="1439"/>
                    </a:lnTo>
                    <a:lnTo>
                      <a:pt x="447" y="1438"/>
                    </a:lnTo>
                    <a:lnTo>
                      <a:pt x="446" y="1437"/>
                    </a:lnTo>
                    <a:lnTo>
                      <a:pt x="447" y="1436"/>
                    </a:lnTo>
                    <a:lnTo>
                      <a:pt x="449" y="1436"/>
                    </a:lnTo>
                    <a:lnTo>
                      <a:pt x="453" y="1437"/>
                    </a:lnTo>
                    <a:lnTo>
                      <a:pt x="456" y="1437"/>
                    </a:lnTo>
                    <a:lnTo>
                      <a:pt x="458" y="1434"/>
                    </a:lnTo>
                    <a:lnTo>
                      <a:pt x="457" y="1431"/>
                    </a:lnTo>
                    <a:lnTo>
                      <a:pt x="456" y="1429"/>
                    </a:lnTo>
                    <a:lnTo>
                      <a:pt x="456" y="1427"/>
                    </a:lnTo>
                    <a:lnTo>
                      <a:pt x="457" y="1426"/>
                    </a:lnTo>
                    <a:lnTo>
                      <a:pt x="458" y="1426"/>
                    </a:lnTo>
                    <a:lnTo>
                      <a:pt x="460" y="1426"/>
                    </a:lnTo>
                    <a:lnTo>
                      <a:pt x="462" y="1427"/>
                    </a:lnTo>
                    <a:lnTo>
                      <a:pt x="463" y="1427"/>
                    </a:lnTo>
                    <a:close/>
                    <a:moveTo>
                      <a:pt x="423" y="1434"/>
                    </a:moveTo>
                    <a:lnTo>
                      <a:pt x="423" y="1437"/>
                    </a:lnTo>
                    <a:lnTo>
                      <a:pt x="422" y="1438"/>
                    </a:lnTo>
                    <a:lnTo>
                      <a:pt x="421" y="1437"/>
                    </a:lnTo>
                    <a:lnTo>
                      <a:pt x="423" y="1434"/>
                    </a:lnTo>
                    <a:close/>
                    <a:moveTo>
                      <a:pt x="292" y="1446"/>
                    </a:moveTo>
                    <a:lnTo>
                      <a:pt x="292" y="1447"/>
                    </a:lnTo>
                    <a:lnTo>
                      <a:pt x="290" y="1448"/>
                    </a:lnTo>
                    <a:lnTo>
                      <a:pt x="288" y="1447"/>
                    </a:lnTo>
                    <a:lnTo>
                      <a:pt x="287" y="1447"/>
                    </a:lnTo>
                    <a:lnTo>
                      <a:pt x="286" y="1446"/>
                    </a:lnTo>
                    <a:lnTo>
                      <a:pt x="287" y="1446"/>
                    </a:lnTo>
                    <a:lnTo>
                      <a:pt x="287" y="1444"/>
                    </a:lnTo>
                    <a:lnTo>
                      <a:pt x="288" y="1444"/>
                    </a:lnTo>
                    <a:lnTo>
                      <a:pt x="290" y="1445"/>
                    </a:lnTo>
                    <a:lnTo>
                      <a:pt x="291" y="1445"/>
                    </a:lnTo>
                    <a:lnTo>
                      <a:pt x="292" y="1446"/>
                    </a:lnTo>
                    <a:close/>
                    <a:moveTo>
                      <a:pt x="400" y="1463"/>
                    </a:moveTo>
                    <a:lnTo>
                      <a:pt x="402" y="1465"/>
                    </a:lnTo>
                    <a:lnTo>
                      <a:pt x="401" y="1465"/>
                    </a:lnTo>
                    <a:lnTo>
                      <a:pt x="400" y="1465"/>
                    </a:lnTo>
                    <a:lnTo>
                      <a:pt x="399" y="1465"/>
                    </a:lnTo>
                    <a:lnTo>
                      <a:pt x="396" y="1463"/>
                    </a:lnTo>
                    <a:lnTo>
                      <a:pt x="397" y="1462"/>
                    </a:lnTo>
                    <a:lnTo>
                      <a:pt x="399" y="1462"/>
                    </a:lnTo>
                    <a:lnTo>
                      <a:pt x="400" y="1463"/>
                    </a:lnTo>
                    <a:close/>
                    <a:moveTo>
                      <a:pt x="431" y="1542"/>
                    </a:moveTo>
                    <a:lnTo>
                      <a:pt x="430" y="1542"/>
                    </a:lnTo>
                    <a:lnTo>
                      <a:pt x="428" y="1542"/>
                    </a:lnTo>
                    <a:lnTo>
                      <a:pt x="428" y="1540"/>
                    </a:lnTo>
                    <a:lnTo>
                      <a:pt x="429" y="1540"/>
                    </a:lnTo>
                    <a:lnTo>
                      <a:pt x="430" y="1540"/>
                    </a:lnTo>
                    <a:lnTo>
                      <a:pt x="431" y="1540"/>
                    </a:lnTo>
                    <a:lnTo>
                      <a:pt x="431" y="1542"/>
                    </a:lnTo>
                    <a:close/>
                    <a:moveTo>
                      <a:pt x="314" y="1563"/>
                    </a:moveTo>
                    <a:lnTo>
                      <a:pt x="316" y="1564"/>
                    </a:lnTo>
                    <a:lnTo>
                      <a:pt x="316" y="1565"/>
                    </a:lnTo>
                    <a:lnTo>
                      <a:pt x="315" y="1565"/>
                    </a:lnTo>
                    <a:lnTo>
                      <a:pt x="314" y="1563"/>
                    </a:lnTo>
                    <a:close/>
                    <a:moveTo>
                      <a:pt x="257" y="1605"/>
                    </a:moveTo>
                    <a:lnTo>
                      <a:pt x="260" y="1606"/>
                    </a:lnTo>
                    <a:lnTo>
                      <a:pt x="264" y="1608"/>
                    </a:lnTo>
                    <a:lnTo>
                      <a:pt x="266" y="1609"/>
                    </a:lnTo>
                    <a:lnTo>
                      <a:pt x="266" y="1613"/>
                    </a:lnTo>
                    <a:lnTo>
                      <a:pt x="264" y="1615"/>
                    </a:lnTo>
                    <a:lnTo>
                      <a:pt x="261" y="1617"/>
                    </a:lnTo>
                    <a:lnTo>
                      <a:pt x="258" y="1619"/>
                    </a:lnTo>
                    <a:lnTo>
                      <a:pt x="255" y="1618"/>
                    </a:lnTo>
                    <a:lnTo>
                      <a:pt x="255" y="1617"/>
                    </a:lnTo>
                    <a:lnTo>
                      <a:pt x="255" y="1615"/>
                    </a:lnTo>
                    <a:lnTo>
                      <a:pt x="255" y="1613"/>
                    </a:lnTo>
                    <a:lnTo>
                      <a:pt x="255" y="1611"/>
                    </a:lnTo>
                    <a:lnTo>
                      <a:pt x="258" y="1608"/>
                    </a:lnTo>
                    <a:lnTo>
                      <a:pt x="257" y="1605"/>
                    </a:lnTo>
                    <a:lnTo>
                      <a:pt x="255" y="1603"/>
                    </a:lnTo>
                    <a:lnTo>
                      <a:pt x="257" y="1605"/>
                    </a:lnTo>
                    <a:close/>
                    <a:moveTo>
                      <a:pt x="263" y="1634"/>
                    </a:moveTo>
                    <a:lnTo>
                      <a:pt x="260" y="1636"/>
                    </a:lnTo>
                    <a:lnTo>
                      <a:pt x="257" y="1636"/>
                    </a:lnTo>
                    <a:lnTo>
                      <a:pt x="255" y="1636"/>
                    </a:lnTo>
                    <a:lnTo>
                      <a:pt x="251" y="1636"/>
                    </a:lnTo>
                    <a:lnTo>
                      <a:pt x="250" y="1633"/>
                    </a:lnTo>
                    <a:lnTo>
                      <a:pt x="251" y="1629"/>
                    </a:lnTo>
                    <a:lnTo>
                      <a:pt x="254" y="1626"/>
                    </a:lnTo>
                    <a:lnTo>
                      <a:pt x="255" y="1623"/>
                    </a:lnTo>
                    <a:lnTo>
                      <a:pt x="260" y="1621"/>
                    </a:lnTo>
                    <a:lnTo>
                      <a:pt x="263" y="1625"/>
                    </a:lnTo>
                    <a:lnTo>
                      <a:pt x="264" y="1630"/>
                    </a:lnTo>
                    <a:lnTo>
                      <a:pt x="263" y="1634"/>
                    </a:lnTo>
                    <a:close/>
                    <a:moveTo>
                      <a:pt x="339" y="1636"/>
                    </a:moveTo>
                    <a:lnTo>
                      <a:pt x="339" y="1636"/>
                    </a:lnTo>
                    <a:lnTo>
                      <a:pt x="339" y="1635"/>
                    </a:lnTo>
                    <a:lnTo>
                      <a:pt x="339" y="1633"/>
                    </a:lnTo>
                    <a:lnTo>
                      <a:pt x="339" y="1632"/>
                    </a:lnTo>
                    <a:lnTo>
                      <a:pt x="340" y="1632"/>
                    </a:lnTo>
                    <a:lnTo>
                      <a:pt x="340" y="1634"/>
                    </a:lnTo>
                    <a:lnTo>
                      <a:pt x="339" y="1634"/>
                    </a:lnTo>
                    <a:lnTo>
                      <a:pt x="339" y="1636"/>
                    </a:lnTo>
                    <a:close/>
                    <a:moveTo>
                      <a:pt x="337" y="1644"/>
                    </a:moveTo>
                    <a:lnTo>
                      <a:pt x="333" y="1644"/>
                    </a:lnTo>
                    <a:lnTo>
                      <a:pt x="334" y="1641"/>
                    </a:lnTo>
                    <a:lnTo>
                      <a:pt x="337" y="1638"/>
                    </a:lnTo>
                    <a:lnTo>
                      <a:pt x="337" y="1644"/>
                    </a:lnTo>
                    <a:close/>
                    <a:moveTo>
                      <a:pt x="329" y="1692"/>
                    </a:moveTo>
                    <a:lnTo>
                      <a:pt x="327" y="1692"/>
                    </a:lnTo>
                    <a:lnTo>
                      <a:pt x="326" y="1692"/>
                    </a:lnTo>
                    <a:lnTo>
                      <a:pt x="326" y="1690"/>
                    </a:lnTo>
                    <a:lnTo>
                      <a:pt x="328" y="1689"/>
                    </a:lnTo>
                    <a:lnTo>
                      <a:pt x="329" y="1689"/>
                    </a:lnTo>
                    <a:lnTo>
                      <a:pt x="329" y="1690"/>
                    </a:lnTo>
                    <a:lnTo>
                      <a:pt x="329" y="1692"/>
                    </a:lnTo>
                    <a:close/>
                    <a:moveTo>
                      <a:pt x="275" y="1854"/>
                    </a:moveTo>
                    <a:lnTo>
                      <a:pt x="273" y="1857"/>
                    </a:lnTo>
                    <a:lnTo>
                      <a:pt x="270" y="1861"/>
                    </a:lnTo>
                    <a:lnTo>
                      <a:pt x="272" y="1865"/>
                    </a:lnTo>
                    <a:lnTo>
                      <a:pt x="272" y="1869"/>
                    </a:lnTo>
                    <a:lnTo>
                      <a:pt x="273" y="1873"/>
                    </a:lnTo>
                    <a:lnTo>
                      <a:pt x="272" y="1877"/>
                    </a:lnTo>
                    <a:lnTo>
                      <a:pt x="269" y="1880"/>
                    </a:lnTo>
                    <a:lnTo>
                      <a:pt x="265" y="1881"/>
                    </a:lnTo>
                    <a:lnTo>
                      <a:pt x="265" y="1887"/>
                    </a:lnTo>
                    <a:lnTo>
                      <a:pt x="265" y="1893"/>
                    </a:lnTo>
                    <a:lnTo>
                      <a:pt x="265" y="1899"/>
                    </a:lnTo>
                    <a:lnTo>
                      <a:pt x="265" y="1905"/>
                    </a:lnTo>
                    <a:lnTo>
                      <a:pt x="264" y="1911"/>
                    </a:lnTo>
                    <a:lnTo>
                      <a:pt x="263" y="1916"/>
                    </a:lnTo>
                    <a:lnTo>
                      <a:pt x="260" y="1921"/>
                    </a:lnTo>
                    <a:lnTo>
                      <a:pt x="257" y="1924"/>
                    </a:lnTo>
                    <a:lnTo>
                      <a:pt x="255" y="1923"/>
                    </a:lnTo>
                    <a:lnTo>
                      <a:pt x="255" y="1921"/>
                    </a:lnTo>
                    <a:lnTo>
                      <a:pt x="255" y="1918"/>
                    </a:lnTo>
                    <a:lnTo>
                      <a:pt x="255" y="1915"/>
                    </a:lnTo>
                    <a:lnTo>
                      <a:pt x="257" y="1913"/>
                    </a:lnTo>
                    <a:lnTo>
                      <a:pt x="258" y="1910"/>
                    </a:lnTo>
                    <a:lnTo>
                      <a:pt x="258" y="1907"/>
                    </a:lnTo>
                    <a:lnTo>
                      <a:pt x="257" y="1904"/>
                    </a:lnTo>
                    <a:lnTo>
                      <a:pt x="257" y="1901"/>
                    </a:lnTo>
                    <a:lnTo>
                      <a:pt x="256" y="1898"/>
                    </a:lnTo>
                    <a:lnTo>
                      <a:pt x="256" y="1895"/>
                    </a:lnTo>
                    <a:lnTo>
                      <a:pt x="257" y="1891"/>
                    </a:lnTo>
                    <a:lnTo>
                      <a:pt x="260" y="1889"/>
                    </a:lnTo>
                    <a:lnTo>
                      <a:pt x="263" y="1885"/>
                    </a:lnTo>
                    <a:lnTo>
                      <a:pt x="264" y="1881"/>
                    </a:lnTo>
                    <a:lnTo>
                      <a:pt x="265" y="1877"/>
                    </a:lnTo>
                    <a:lnTo>
                      <a:pt x="265" y="1872"/>
                    </a:lnTo>
                    <a:lnTo>
                      <a:pt x="265" y="1868"/>
                    </a:lnTo>
                    <a:lnTo>
                      <a:pt x="265" y="1863"/>
                    </a:lnTo>
                    <a:lnTo>
                      <a:pt x="265" y="1860"/>
                    </a:lnTo>
                    <a:lnTo>
                      <a:pt x="268" y="1858"/>
                    </a:lnTo>
                    <a:lnTo>
                      <a:pt x="269" y="1855"/>
                    </a:lnTo>
                    <a:lnTo>
                      <a:pt x="270" y="1852"/>
                    </a:lnTo>
                    <a:lnTo>
                      <a:pt x="272" y="1848"/>
                    </a:lnTo>
                    <a:lnTo>
                      <a:pt x="273" y="1845"/>
                    </a:lnTo>
                    <a:lnTo>
                      <a:pt x="273" y="1842"/>
                    </a:lnTo>
                    <a:lnTo>
                      <a:pt x="273" y="1838"/>
                    </a:lnTo>
                    <a:lnTo>
                      <a:pt x="273" y="1836"/>
                    </a:lnTo>
                    <a:lnTo>
                      <a:pt x="275" y="1838"/>
                    </a:lnTo>
                    <a:lnTo>
                      <a:pt x="275" y="1844"/>
                    </a:lnTo>
                    <a:lnTo>
                      <a:pt x="275" y="1849"/>
                    </a:lnTo>
                    <a:lnTo>
                      <a:pt x="275" y="1854"/>
                    </a:lnTo>
                    <a:close/>
                    <a:moveTo>
                      <a:pt x="287" y="1842"/>
                    </a:moveTo>
                    <a:lnTo>
                      <a:pt x="286" y="1841"/>
                    </a:lnTo>
                    <a:lnTo>
                      <a:pt x="285" y="1840"/>
                    </a:lnTo>
                    <a:lnTo>
                      <a:pt x="285" y="1838"/>
                    </a:lnTo>
                    <a:lnTo>
                      <a:pt x="286" y="1837"/>
                    </a:lnTo>
                    <a:lnTo>
                      <a:pt x="288" y="1837"/>
                    </a:lnTo>
                    <a:lnTo>
                      <a:pt x="290" y="1838"/>
                    </a:lnTo>
                    <a:lnTo>
                      <a:pt x="288" y="1840"/>
                    </a:lnTo>
                    <a:lnTo>
                      <a:pt x="287" y="1842"/>
                    </a:lnTo>
                    <a:close/>
                    <a:moveTo>
                      <a:pt x="250" y="1864"/>
                    </a:moveTo>
                    <a:lnTo>
                      <a:pt x="251" y="1865"/>
                    </a:lnTo>
                    <a:lnTo>
                      <a:pt x="250" y="1865"/>
                    </a:lnTo>
                    <a:lnTo>
                      <a:pt x="249" y="1865"/>
                    </a:lnTo>
                    <a:lnTo>
                      <a:pt x="248" y="1863"/>
                    </a:lnTo>
                    <a:lnTo>
                      <a:pt x="249" y="1861"/>
                    </a:lnTo>
                    <a:lnTo>
                      <a:pt x="250" y="1862"/>
                    </a:lnTo>
                    <a:lnTo>
                      <a:pt x="250" y="1864"/>
                    </a:lnTo>
                    <a:close/>
                    <a:moveTo>
                      <a:pt x="283" y="1864"/>
                    </a:moveTo>
                    <a:lnTo>
                      <a:pt x="281" y="1865"/>
                    </a:lnTo>
                    <a:lnTo>
                      <a:pt x="281" y="1864"/>
                    </a:lnTo>
                    <a:lnTo>
                      <a:pt x="281" y="1863"/>
                    </a:lnTo>
                    <a:lnTo>
                      <a:pt x="282" y="1863"/>
                    </a:lnTo>
                    <a:lnTo>
                      <a:pt x="283" y="1863"/>
                    </a:lnTo>
                    <a:lnTo>
                      <a:pt x="283" y="1864"/>
                    </a:lnTo>
                    <a:close/>
                    <a:moveTo>
                      <a:pt x="279" y="1907"/>
                    </a:moveTo>
                    <a:lnTo>
                      <a:pt x="279" y="1908"/>
                    </a:lnTo>
                    <a:lnTo>
                      <a:pt x="279" y="1910"/>
                    </a:lnTo>
                    <a:lnTo>
                      <a:pt x="277" y="1912"/>
                    </a:lnTo>
                    <a:lnTo>
                      <a:pt x="276" y="1913"/>
                    </a:lnTo>
                    <a:lnTo>
                      <a:pt x="275" y="1912"/>
                    </a:lnTo>
                    <a:lnTo>
                      <a:pt x="274" y="1910"/>
                    </a:lnTo>
                    <a:lnTo>
                      <a:pt x="274" y="1908"/>
                    </a:lnTo>
                    <a:lnTo>
                      <a:pt x="273" y="1906"/>
                    </a:lnTo>
                    <a:lnTo>
                      <a:pt x="274" y="1901"/>
                    </a:lnTo>
                    <a:lnTo>
                      <a:pt x="277" y="1900"/>
                    </a:lnTo>
                    <a:lnTo>
                      <a:pt x="279" y="1903"/>
                    </a:lnTo>
                    <a:lnTo>
                      <a:pt x="279" y="1907"/>
                    </a:lnTo>
                    <a:close/>
                    <a:moveTo>
                      <a:pt x="214" y="1945"/>
                    </a:moveTo>
                    <a:lnTo>
                      <a:pt x="212" y="1941"/>
                    </a:lnTo>
                    <a:lnTo>
                      <a:pt x="212" y="1935"/>
                    </a:lnTo>
                    <a:lnTo>
                      <a:pt x="212" y="1931"/>
                    </a:lnTo>
                    <a:lnTo>
                      <a:pt x="214" y="1926"/>
                    </a:lnTo>
                    <a:lnTo>
                      <a:pt x="215" y="1932"/>
                    </a:lnTo>
                    <a:lnTo>
                      <a:pt x="215" y="1936"/>
                    </a:lnTo>
                    <a:lnTo>
                      <a:pt x="215" y="1941"/>
                    </a:lnTo>
                    <a:lnTo>
                      <a:pt x="214" y="1945"/>
                    </a:lnTo>
                    <a:close/>
                    <a:moveTo>
                      <a:pt x="257" y="1939"/>
                    </a:moveTo>
                    <a:lnTo>
                      <a:pt x="256" y="1941"/>
                    </a:lnTo>
                    <a:lnTo>
                      <a:pt x="255" y="1941"/>
                    </a:lnTo>
                    <a:lnTo>
                      <a:pt x="255" y="1940"/>
                    </a:lnTo>
                    <a:lnTo>
                      <a:pt x="255" y="1938"/>
                    </a:lnTo>
                    <a:lnTo>
                      <a:pt x="255" y="1936"/>
                    </a:lnTo>
                    <a:lnTo>
                      <a:pt x="256" y="1935"/>
                    </a:lnTo>
                    <a:lnTo>
                      <a:pt x="257" y="1936"/>
                    </a:lnTo>
                    <a:lnTo>
                      <a:pt x="257" y="1939"/>
                    </a:lnTo>
                    <a:close/>
                    <a:moveTo>
                      <a:pt x="212" y="1954"/>
                    </a:moveTo>
                    <a:lnTo>
                      <a:pt x="212" y="1957"/>
                    </a:lnTo>
                    <a:lnTo>
                      <a:pt x="211" y="1956"/>
                    </a:lnTo>
                    <a:lnTo>
                      <a:pt x="212" y="1954"/>
                    </a:lnTo>
                    <a:close/>
                    <a:moveTo>
                      <a:pt x="254" y="1976"/>
                    </a:moveTo>
                    <a:lnTo>
                      <a:pt x="250" y="1974"/>
                    </a:lnTo>
                    <a:lnTo>
                      <a:pt x="247" y="1973"/>
                    </a:lnTo>
                    <a:lnTo>
                      <a:pt x="247" y="1970"/>
                    </a:lnTo>
                    <a:lnTo>
                      <a:pt x="247" y="1966"/>
                    </a:lnTo>
                    <a:lnTo>
                      <a:pt x="249" y="1968"/>
                    </a:lnTo>
                    <a:lnTo>
                      <a:pt x="252" y="1971"/>
                    </a:lnTo>
                    <a:lnTo>
                      <a:pt x="255" y="1973"/>
                    </a:lnTo>
                    <a:lnTo>
                      <a:pt x="257" y="1975"/>
                    </a:lnTo>
                    <a:lnTo>
                      <a:pt x="257" y="1976"/>
                    </a:lnTo>
                    <a:lnTo>
                      <a:pt x="255" y="1976"/>
                    </a:lnTo>
                    <a:lnTo>
                      <a:pt x="254" y="1976"/>
                    </a:lnTo>
                    <a:close/>
                    <a:moveTo>
                      <a:pt x="239" y="1977"/>
                    </a:moveTo>
                    <a:lnTo>
                      <a:pt x="239" y="1979"/>
                    </a:lnTo>
                    <a:lnTo>
                      <a:pt x="240" y="1981"/>
                    </a:lnTo>
                    <a:lnTo>
                      <a:pt x="241" y="1984"/>
                    </a:lnTo>
                    <a:lnTo>
                      <a:pt x="243" y="1985"/>
                    </a:lnTo>
                    <a:lnTo>
                      <a:pt x="247" y="1986"/>
                    </a:lnTo>
                    <a:lnTo>
                      <a:pt x="249" y="1986"/>
                    </a:lnTo>
                    <a:lnTo>
                      <a:pt x="251" y="1986"/>
                    </a:lnTo>
                    <a:lnTo>
                      <a:pt x="252" y="1988"/>
                    </a:lnTo>
                    <a:lnTo>
                      <a:pt x="249" y="1988"/>
                    </a:lnTo>
                    <a:lnTo>
                      <a:pt x="245" y="1988"/>
                    </a:lnTo>
                    <a:lnTo>
                      <a:pt x="241" y="1990"/>
                    </a:lnTo>
                    <a:lnTo>
                      <a:pt x="239" y="1994"/>
                    </a:lnTo>
                    <a:lnTo>
                      <a:pt x="237" y="1999"/>
                    </a:lnTo>
                    <a:lnTo>
                      <a:pt x="238" y="2005"/>
                    </a:lnTo>
                    <a:lnTo>
                      <a:pt x="239" y="2009"/>
                    </a:lnTo>
                    <a:lnTo>
                      <a:pt x="240" y="2014"/>
                    </a:lnTo>
                    <a:lnTo>
                      <a:pt x="242" y="2018"/>
                    </a:lnTo>
                    <a:lnTo>
                      <a:pt x="241" y="2022"/>
                    </a:lnTo>
                    <a:lnTo>
                      <a:pt x="238" y="2024"/>
                    </a:lnTo>
                    <a:lnTo>
                      <a:pt x="230" y="2026"/>
                    </a:lnTo>
                    <a:lnTo>
                      <a:pt x="231" y="2022"/>
                    </a:lnTo>
                    <a:lnTo>
                      <a:pt x="229" y="2018"/>
                    </a:lnTo>
                    <a:lnTo>
                      <a:pt x="229" y="2015"/>
                    </a:lnTo>
                    <a:lnTo>
                      <a:pt x="234" y="2015"/>
                    </a:lnTo>
                    <a:lnTo>
                      <a:pt x="236" y="2013"/>
                    </a:lnTo>
                    <a:lnTo>
                      <a:pt x="236" y="2011"/>
                    </a:lnTo>
                    <a:lnTo>
                      <a:pt x="234" y="2009"/>
                    </a:lnTo>
                    <a:lnTo>
                      <a:pt x="233" y="2007"/>
                    </a:lnTo>
                    <a:lnTo>
                      <a:pt x="232" y="2007"/>
                    </a:lnTo>
                    <a:lnTo>
                      <a:pt x="230" y="2006"/>
                    </a:lnTo>
                    <a:lnTo>
                      <a:pt x="229" y="2005"/>
                    </a:lnTo>
                    <a:lnTo>
                      <a:pt x="227" y="2005"/>
                    </a:lnTo>
                    <a:lnTo>
                      <a:pt x="225" y="2007"/>
                    </a:lnTo>
                    <a:lnTo>
                      <a:pt x="225" y="2009"/>
                    </a:lnTo>
                    <a:lnTo>
                      <a:pt x="224" y="2009"/>
                    </a:lnTo>
                    <a:lnTo>
                      <a:pt x="222" y="2008"/>
                    </a:lnTo>
                    <a:lnTo>
                      <a:pt x="219" y="2004"/>
                    </a:lnTo>
                    <a:lnTo>
                      <a:pt x="220" y="2000"/>
                    </a:lnTo>
                    <a:lnTo>
                      <a:pt x="221" y="1996"/>
                    </a:lnTo>
                    <a:lnTo>
                      <a:pt x="221" y="1989"/>
                    </a:lnTo>
                    <a:lnTo>
                      <a:pt x="222" y="1990"/>
                    </a:lnTo>
                    <a:lnTo>
                      <a:pt x="224" y="1990"/>
                    </a:lnTo>
                    <a:lnTo>
                      <a:pt x="225" y="1990"/>
                    </a:lnTo>
                    <a:lnTo>
                      <a:pt x="227" y="1989"/>
                    </a:lnTo>
                    <a:lnTo>
                      <a:pt x="229" y="1986"/>
                    </a:lnTo>
                    <a:lnTo>
                      <a:pt x="232" y="1981"/>
                    </a:lnTo>
                    <a:lnTo>
                      <a:pt x="232" y="1977"/>
                    </a:lnTo>
                    <a:lnTo>
                      <a:pt x="231" y="1971"/>
                    </a:lnTo>
                    <a:lnTo>
                      <a:pt x="233" y="1973"/>
                    </a:lnTo>
                    <a:lnTo>
                      <a:pt x="236" y="1973"/>
                    </a:lnTo>
                    <a:lnTo>
                      <a:pt x="238" y="1974"/>
                    </a:lnTo>
                    <a:lnTo>
                      <a:pt x="239" y="1977"/>
                    </a:lnTo>
                    <a:close/>
                    <a:moveTo>
                      <a:pt x="212" y="2094"/>
                    </a:moveTo>
                    <a:lnTo>
                      <a:pt x="209" y="2094"/>
                    </a:lnTo>
                    <a:lnTo>
                      <a:pt x="206" y="2095"/>
                    </a:lnTo>
                    <a:lnTo>
                      <a:pt x="204" y="2096"/>
                    </a:lnTo>
                    <a:lnTo>
                      <a:pt x="201" y="2095"/>
                    </a:lnTo>
                    <a:lnTo>
                      <a:pt x="199" y="2091"/>
                    </a:lnTo>
                    <a:lnTo>
                      <a:pt x="201" y="2088"/>
                    </a:lnTo>
                    <a:lnTo>
                      <a:pt x="206" y="2088"/>
                    </a:lnTo>
                    <a:lnTo>
                      <a:pt x="210" y="2090"/>
                    </a:lnTo>
                    <a:lnTo>
                      <a:pt x="210" y="2091"/>
                    </a:lnTo>
                    <a:lnTo>
                      <a:pt x="211" y="2091"/>
                    </a:lnTo>
                    <a:lnTo>
                      <a:pt x="212" y="2093"/>
                    </a:lnTo>
                    <a:lnTo>
                      <a:pt x="212" y="2094"/>
                    </a:lnTo>
                    <a:close/>
                    <a:moveTo>
                      <a:pt x="222" y="2118"/>
                    </a:moveTo>
                    <a:lnTo>
                      <a:pt x="220" y="2121"/>
                    </a:lnTo>
                    <a:lnTo>
                      <a:pt x="216" y="2121"/>
                    </a:lnTo>
                    <a:lnTo>
                      <a:pt x="213" y="2118"/>
                    </a:lnTo>
                    <a:lnTo>
                      <a:pt x="212" y="2116"/>
                    </a:lnTo>
                    <a:lnTo>
                      <a:pt x="214" y="2116"/>
                    </a:lnTo>
                    <a:lnTo>
                      <a:pt x="219" y="2116"/>
                    </a:lnTo>
                    <a:lnTo>
                      <a:pt x="221" y="2116"/>
                    </a:lnTo>
                    <a:lnTo>
                      <a:pt x="222" y="2118"/>
                    </a:lnTo>
                    <a:close/>
                    <a:moveTo>
                      <a:pt x="245" y="2127"/>
                    </a:moveTo>
                    <a:lnTo>
                      <a:pt x="243" y="2127"/>
                    </a:lnTo>
                    <a:lnTo>
                      <a:pt x="242" y="2127"/>
                    </a:lnTo>
                    <a:lnTo>
                      <a:pt x="240" y="2127"/>
                    </a:lnTo>
                    <a:lnTo>
                      <a:pt x="238" y="2127"/>
                    </a:lnTo>
                    <a:lnTo>
                      <a:pt x="237" y="2125"/>
                    </a:lnTo>
                    <a:lnTo>
                      <a:pt x="238" y="2122"/>
                    </a:lnTo>
                    <a:lnTo>
                      <a:pt x="238" y="2118"/>
                    </a:lnTo>
                    <a:lnTo>
                      <a:pt x="238" y="2116"/>
                    </a:lnTo>
                    <a:lnTo>
                      <a:pt x="241" y="2118"/>
                    </a:lnTo>
                    <a:lnTo>
                      <a:pt x="242" y="2121"/>
                    </a:lnTo>
                    <a:lnTo>
                      <a:pt x="243" y="2124"/>
                    </a:lnTo>
                    <a:lnTo>
                      <a:pt x="245" y="2127"/>
                    </a:lnTo>
                    <a:close/>
                    <a:moveTo>
                      <a:pt x="154" y="2148"/>
                    </a:moveTo>
                    <a:lnTo>
                      <a:pt x="154" y="2149"/>
                    </a:lnTo>
                    <a:lnTo>
                      <a:pt x="154" y="2151"/>
                    </a:lnTo>
                    <a:lnTo>
                      <a:pt x="153" y="2151"/>
                    </a:lnTo>
                    <a:lnTo>
                      <a:pt x="152" y="2152"/>
                    </a:lnTo>
                    <a:lnTo>
                      <a:pt x="150" y="2152"/>
                    </a:lnTo>
                    <a:lnTo>
                      <a:pt x="149" y="2151"/>
                    </a:lnTo>
                    <a:lnTo>
                      <a:pt x="148" y="2149"/>
                    </a:lnTo>
                    <a:lnTo>
                      <a:pt x="146" y="2148"/>
                    </a:lnTo>
                    <a:lnTo>
                      <a:pt x="147" y="2144"/>
                    </a:lnTo>
                    <a:lnTo>
                      <a:pt x="150" y="2143"/>
                    </a:lnTo>
                    <a:lnTo>
                      <a:pt x="154" y="2144"/>
                    </a:lnTo>
                    <a:lnTo>
                      <a:pt x="154" y="2148"/>
                    </a:lnTo>
                    <a:close/>
                    <a:moveTo>
                      <a:pt x="180" y="2276"/>
                    </a:moveTo>
                    <a:lnTo>
                      <a:pt x="178" y="2279"/>
                    </a:lnTo>
                    <a:lnTo>
                      <a:pt x="178" y="2281"/>
                    </a:lnTo>
                    <a:lnTo>
                      <a:pt x="176" y="2283"/>
                    </a:lnTo>
                    <a:lnTo>
                      <a:pt x="173" y="2281"/>
                    </a:lnTo>
                    <a:lnTo>
                      <a:pt x="170" y="2283"/>
                    </a:lnTo>
                    <a:lnTo>
                      <a:pt x="169" y="2286"/>
                    </a:lnTo>
                    <a:lnTo>
                      <a:pt x="169" y="2288"/>
                    </a:lnTo>
                    <a:lnTo>
                      <a:pt x="167" y="2289"/>
                    </a:lnTo>
                    <a:lnTo>
                      <a:pt x="163" y="2286"/>
                    </a:lnTo>
                    <a:lnTo>
                      <a:pt x="163" y="2280"/>
                    </a:lnTo>
                    <a:lnTo>
                      <a:pt x="163" y="2275"/>
                    </a:lnTo>
                    <a:lnTo>
                      <a:pt x="161" y="2270"/>
                    </a:lnTo>
                    <a:lnTo>
                      <a:pt x="165" y="2266"/>
                    </a:lnTo>
                    <a:lnTo>
                      <a:pt x="168" y="2262"/>
                    </a:lnTo>
                    <a:lnTo>
                      <a:pt x="172" y="2260"/>
                    </a:lnTo>
                    <a:lnTo>
                      <a:pt x="177" y="2260"/>
                    </a:lnTo>
                    <a:lnTo>
                      <a:pt x="177" y="2264"/>
                    </a:lnTo>
                    <a:lnTo>
                      <a:pt x="177" y="2268"/>
                    </a:lnTo>
                    <a:lnTo>
                      <a:pt x="178" y="2272"/>
                    </a:lnTo>
                    <a:lnTo>
                      <a:pt x="180" y="2276"/>
                    </a:lnTo>
                    <a:close/>
                    <a:moveTo>
                      <a:pt x="165" y="2301"/>
                    </a:moveTo>
                    <a:lnTo>
                      <a:pt x="165" y="2301"/>
                    </a:lnTo>
                    <a:lnTo>
                      <a:pt x="165" y="2302"/>
                    </a:lnTo>
                    <a:lnTo>
                      <a:pt x="165" y="2301"/>
                    </a:lnTo>
                    <a:close/>
                    <a:moveTo>
                      <a:pt x="173" y="2329"/>
                    </a:moveTo>
                    <a:lnTo>
                      <a:pt x="169" y="2325"/>
                    </a:lnTo>
                    <a:lnTo>
                      <a:pt x="165" y="2322"/>
                    </a:lnTo>
                    <a:lnTo>
                      <a:pt x="162" y="2317"/>
                    </a:lnTo>
                    <a:lnTo>
                      <a:pt x="165" y="2311"/>
                    </a:lnTo>
                    <a:lnTo>
                      <a:pt x="167" y="2311"/>
                    </a:lnTo>
                    <a:lnTo>
                      <a:pt x="169" y="2311"/>
                    </a:lnTo>
                    <a:lnTo>
                      <a:pt x="171" y="2313"/>
                    </a:lnTo>
                    <a:lnTo>
                      <a:pt x="173" y="2316"/>
                    </a:lnTo>
                    <a:lnTo>
                      <a:pt x="173" y="2319"/>
                    </a:lnTo>
                    <a:lnTo>
                      <a:pt x="173" y="2322"/>
                    </a:lnTo>
                    <a:lnTo>
                      <a:pt x="173" y="2326"/>
                    </a:lnTo>
                    <a:lnTo>
                      <a:pt x="173" y="2329"/>
                    </a:lnTo>
                    <a:close/>
                    <a:moveTo>
                      <a:pt x="138" y="2455"/>
                    </a:moveTo>
                    <a:lnTo>
                      <a:pt x="137" y="2459"/>
                    </a:lnTo>
                    <a:lnTo>
                      <a:pt x="136" y="2461"/>
                    </a:lnTo>
                    <a:lnTo>
                      <a:pt x="133" y="2465"/>
                    </a:lnTo>
                    <a:lnTo>
                      <a:pt x="132" y="2468"/>
                    </a:lnTo>
                    <a:lnTo>
                      <a:pt x="130" y="2468"/>
                    </a:lnTo>
                    <a:lnTo>
                      <a:pt x="128" y="2468"/>
                    </a:lnTo>
                    <a:lnTo>
                      <a:pt x="124" y="2467"/>
                    </a:lnTo>
                    <a:lnTo>
                      <a:pt x="123" y="2464"/>
                    </a:lnTo>
                    <a:lnTo>
                      <a:pt x="124" y="2459"/>
                    </a:lnTo>
                    <a:lnTo>
                      <a:pt x="128" y="2455"/>
                    </a:lnTo>
                    <a:lnTo>
                      <a:pt x="133" y="2453"/>
                    </a:lnTo>
                    <a:lnTo>
                      <a:pt x="138" y="2455"/>
                    </a:lnTo>
                    <a:close/>
                    <a:moveTo>
                      <a:pt x="143" y="2494"/>
                    </a:moveTo>
                    <a:lnTo>
                      <a:pt x="143" y="2494"/>
                    </a:lnTo>
                    <a:lnTo>
                      <a:pt x="141" y="2494"/>
                    </a:lnTo>
                    <a:lnTo>
                      <a:pt x="141" y="2493"/>
                    </a:lnTo>
                    <a:lnTo>
                      <a:pt x="142" y="2493"/>
                    </a:lnTo>
                    <a:lnTo>
                      <a:pt x="143" y="2493"/>
                    </a:lnTo>
                    <a:lnTo>
                      <a:pt x="143" y="2494"/>
                    </a:lnTo>
                    <a:close/>
                    <a:moveTo>
                      <a:pt x="173" y="2496"/>
                    </a:moveTo>
                    <a:lnTo>
                      <a:pt x="170" y="2496"/>
                    </a:lnTo>
                    <a:lnTo>
                      <a:pt x="169" y="2496"/>
                    </a:lnTo>
                    <a:lnTo>
                      <a:pt x="173" y="2495"/>
                    </a:lnTo>
                    <a:lnTo>
                      <a:pt x="173" y="2496"/>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grpSp>
        <p:grpSp>
          <p:nvGrpSpPr>
            <p:cNvPr id="3080" name="Group 29"/>
            <p:cNvGrpSpPr>
              <a:grpSpLocks/>
            </p:cNvGrpSpPr>
            <p:nvPr/>
          </p:nvGrpSpPr>
          <p:grpSpPr bwMode="auto">
            <a:xfrm>
              <a:off x="748" y="255"/>
              <a:ext cx="970" cy="140"/>
              <a:chOff x="821" y="1941"/>
              <a:chExt cx="5339" cy="772"/>
            </a:xfrm>
          </p:grpSpPr>
          <p:sp>
            <p:nvSpPr>
              <p:cNvPr id="3081" name="Freeform 30"/>
              <p:cNvSpPr>
                <a:spLocks noEditPoints="1"/>
              </p:cNvSpPr>
              <p:nvPr/>
            </p:nvSpPr>
            <p:spPr bwMode="auto">
              <a:xfrm>
                <a:off x="821" y="1941"/>
                <a:ext cx="4789" cy="347"/>
              </a:xfrm>
              <a:custGeom>
                <a:avLst/>
                <a:gdLst>
                  <a:gd name="T0" fmla="*/ 484 w 4786"/>
                  <a:gd name="T1" fmla="*/ 136 h 345"/>
                  <a:gd name="T2" fmla="*/ 704 w 4786"/>
                  <a:gd name="T3" fmla="*/ 6 h 345"/>
                  <a:gd name="T4" fmla="*/ 756 w 4786"/>
                  <a:gd name="T5" fmla="*/ 24 h 345"/>
                  <a:gd name="T6" fmla="*/ 815 w 4786"/>
                  <a:gd name="T7" fmla="*/ 157 h 345"/>
                  <a:gd name="T8" fmla="*/ 756 w 4786"/>
                  <a:gd name="T9" fmla="*/ 212 h 345"/>
                  <a:gd name="T10" fmla="*/ 698 w 4786"/>
                  <a:gd name="T11" fmla="*/ 356 h 345"/>
                  <a:gd name="T12" fmla="*/ 523 w 4786"/>
                  <a:gd name="T13" fmla="*/ 356 h 345"/>
                  <a:gd name="T14" fmla="*/ 687 w 4786"/>
                  <a:gd name="T15" fmla="*/ 150 h 345"/>
                  <a:gd name="T16" fmla="*/ 688 w 4786"/>
                  <a:gd name="T17" fmla="*/ 119 h 345"/>
                  <a:gd name="T18" fmla="*/ 643 w 4786"/>
                  <a:gd name="T19" fmla="*/ 104 h 345"/>
                  <a:gd name="T20" fmla="*/ 1078 w 4786"/>
                  <a:gd name="T21" fmla="*/ 184 h 345"/>
                  <a:gd name="T22" fmla="*/ 1307 w 4786"/>
                  <a:gd name="T23" fmla="*/ 356 h 345"/>
                  <a:gd name="T24" fmla="*/ 1169 w 4786"/>
                  <a:gd name="T25" fmla="*/ 170 h 345"/>
                  <a:gd name="T26" fmla="*/ 995 w 4786"/>
                  <a:gd name="T27" fmla="*/ 190 h 345"/>
                  <a:gd name="T28" fmla="*/ 986 w 4786"/>
                  <a:gd name="T29" fmla="*/ 184 h 345"/>
                  <a:gd name="T30" fmla="*/ 1614 w 4786"/>
                  <a:gd name="T31" fmla="*/ 28 h 345"/>
                  <a:gd name="T32" fmla="*/ 1691 w 4786"/>
                  <a:gd name="T33" fmla="*/ 195 h 345"/>
                  <a:gd name="T34" fmla="*/ 1629 w 4786"/>
                  <a:gd name="T35" fmla="*/ 321 h 345"/>
                  <a:gd name="T36" fmla="*/ 1502 w 4786"/>
                  <a:gd name="T37" fmla="*/ 361 h 345"/>
                  <a:gd name="T38" fmla="*/ 1337 w 4786"/>
                  <a:gd name="T39" fmla="*/ 259 h 345"/>
                  <a:gd name="T40" fmla="*/ 1335 w 4786"/>
                  <a:gd name="T41" fmla="*/ 107 h 345"/>
                  <a:gd name="T42" fmla="*/ 1506 w 4786"/>
                  <a:gd name="T43" fmla="*/ 115 h 345"/>
                  <a:gd name="T44" fmla="*/ 1449 w 4786"/>
                  <a:gd name="T45" fmla="*/ 152 h 345"/>
                  <a:gd name="T46" fmla="*/ 1457 w 4786"/>
                  <a:gd name="T47" fmla="*/ 221 h 345"/>
                  <a:gd name="T48" fmla="*/ 1520 w 4786"/>
                  <a:gd name="T49" fmla="*/ 244 h 345"/>
                  <a:gd name="T50" fmla="*/ 1566 w 4786"/>
                  <a:gd name="T51" fmla="*/ 197 h 345"/>
                  <a:gd name="T52" fmla="*/ 1548 w 4786"/>
                  <a:gd name="T53" fmla="*/ 131 h 345"/>
                  <a:gd name="T54" fmla="*/ 1945 w 4786"/>
                  <a:gd name="T55" fmla="*/ 104 h 345"/>
                  <a:gd name="T56" fmla="*/ 1974 w 4786"/>
                  <a:gd name="T57" fmla="*/ 356 h 345"/>
                  <a:gd name="T58" fmla="*/ 2478 w 4786"/>
                  <a:gd name="T59" fmla="*/ 4 h 345"/>
                  <a:gd name="T60" fmla="*/ 2596 w 4786"/>
                  <a:gd name="T61" fmla="*/ 154 h 345"/>
                  <a:gd name="T62" fmla="*/ 2610 w 4786"/>
                  <a:gd name="T63" fmla="*/ 125 h 345"/>
                  <a:gd name="T64" fmla="*/ 2626 w 4786"/>
                  <a:gd name="T65" fmla="*/ 97 h 345"/>
                  <a:gd name="T66" fmla="*/ 2604 w 4786"/>
                  <a:gd name="T67" fmla="*/ 226 h 345"/>
                  <a:gd name="T68" fmla="*/ 2594 w 4786"/>
                  <a:gd name="T69" fmla="*/ 216 h 345"/>
                  <a:gd name="T70" fmla="*/ 3062 w 4786"/>
                  <a:gd name="T71" fmla="*/ 4 h 345"/>
                  <a:gd name="T72" fmla="*/ 3261 w 4786"/>
                  <a:gd name="T73" fmla="*/ 8 h 345"/>
                  <a:gd name="T74" fmla="*/ 3322 w 4786"/>
                  <a:gd name="T75" fmla="*/ 36 h 345"/>
                  <a:gd name="T76" fmla="*/ 3353 w 4786"/>
                  <a:gd name="T77" fmla="*/ 167 h 345"/>
                  <a:gd name="T78" fmla="*/ 3295 w 4786"/>
                  <a:gd name="T79" fmla="*/ 216 h 345"/>
                  <a:gd name="T80" fmla="*/ 3198 w 4786"/>
                  <a:gd name="T81" fmla="*/ 248 h 345"/>
                  <a:gd name="T82" fmla="*/ 3209 w 4786"/>
                  <a:gd name="T83" fmla="*/ 161 h 345"/>
                  <a:gd name="T84" fmla="*/ 3237 w 4786"/>
                  <a:gd name="T85" fmla="*/ 146 h 345"/>
                  <a:gd name="T86" fmla="*/ 3235 w 4786"/>
                  <a:gd name="T87" fmla="*/ 116 h 345"/>
                  <a:gd name="T88" fmla="*/ 3192 w 4786"/>
                  <a:gd name="T89" fmla="*/ 161 h 345"/>
                  <a:gd name="T90" fmla="*/ 3563 w 4786"/>
                  <a:gd name="T91" fmla="*/ 148 h 345"/>
                  <a:gd name="T92" fmla="*/ 3552 w 4786"/>
                  <a:gd name="T93" fmla="*/ 152 h 345"/>
                  <a:gd name="T94" fmla="*/ 3935 w 4786"/>
                  <a:gd name="T95" fmla="*/ 7 h 345"/>
                  <a:gd name="T96" fmla="*/ 3995 w 4786"/>
                  <a:gd name="T97" fmla="*/ 30 h 345"/>
                  <a:gd name="T98" fmla="*/ 4042 w 4786"/>
                  <a:gd name="T99" fmla="*/ 162 h 345"/>
                  <a:gd name="T100" fmla="*/ 3978 w 4786"/>
                  <a:gd name="T101" fmla="*/ 214 h 345"/>
                  <a:gd name="T102" fmla="*/ 3877 w 4786"/>
                  <a:gd name="T103" fmla="*/ 250 h 345"/>
                  <a:gd name="T104" fmla="*/ 3871 w 4786"/>
                  <a:gd name="T105" fmla="*/ 161 h 345"/>
                  <a:gd name="T106" fmla="*/ 3915 w 4786"/>
                  <a:gd name="T107" fmla="*/ 148 h 345"/>
                  <a:gd name="T108" fmla="*/ 3915 w 4786"/>
                  <a:gd name="T109" fmla="*/ 117 h 345"/>
                  <a:gd name="T110" fmla="*/ 3871 w 4786"/>
                  <a:gd name="T111" fmla="*/ 161 h 345"/>
                  <a:gd name="T112" fmla="*/ 4319 w 4786"/>
                  <a:gd name="T113" fmla="*/ 199 h 345"/>
                  <a:gd name="T114" fmla="*/ 4314 w 4786"/>
                  <a:gd name="T115" fmla="*/ 150 h 345"/>
                  <a:gd name="T116" fmla="*/ 4220 w 4786"/>
                  <a:gd name="T117" fmla="*/ 202 h 345"/>
                  <a:gd name="T118" fmla="*/ 4207 w 4786"/>
                  <a:gd name="T119" fmla="*/ 216 h 345"/>
                  <a:gd name="T120" fmla="*/ 4576 w 4786"/>
                  <a:gd name="T121" fmla="*/ 314 h 345"/>
                  <a:gd name="T122" fmla="*/ 4621 w 4786"/>
                  <a:gd name="T123" fmla="*/ 130 h 34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4786"/>
                  <a:gd name="T187" fmla="*/ 0 h 345"/>
                  <a:gd name="T188" fmla="*/ 4786 w 4786"/>
                  <a:gd name="T189" fmla="*/ 345 h 34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4786" h="345">
                    <a:moveTo>
                      <a:pt x="69" y="340"/>
                    </a:moveTo>
                    <a:lnTo>
                      <a:pt x="69" y="111"/>
                    </a:lnTo>
                    <a:lnTo>
                      <a:pt x="0" y="114"/>
                    </a:lnTo>
                    <a:lnTo>
                      <a:pt x="0" y="4"/>
                    </a:lnTo>
                    <a:lnTo>
                      <a:pt x="256" y="4"/>
                    </a:lnTo>
                    <a:lnTo>
                      <a:pt x="256" y="114"/>
                    </a:lnTo>
                    <a:lnTo>
                      <a:pt x="189" y="111"/>
                    </a:lnTo>
                    <a:lnTo>
                      <a:pt x="189" y="340"/>
                    </a:lnTo>
                    <a:lnTo>
                      <a:pt x="69" y="340"/>
                    </a:lnTo>
                    <a:close/>
                    <a:moveTo>
                      <a:pt x="267" y="340"/>
                    </a:moveTo>
                    <a:lnTo>
                      <a:pt x="267" y="4"/>
                    </a:lnTo>
                    <a:lnTo>
                      <a:pt x="494" y="4"/>
                    </a:lnTo>
                    <a:lnTo>
                      <a:pt x="494" y="96"/>
                    </a:lnTo>
                    <a:lnTo>
                      <a:pt x="389" y="96"/>
                    </a:lnTo>
                    <a:lnTo>
                      <a:pt x="389" y="128"/>
                    </a:lnTo>
                    <a:lnTo>
                      <a:pt x="484" y="128"/>
                    </a:lnTo>
                    <a:lnTo>
                      <a:pt x="484" y="216"/>
                    </a:lnTo>
                    <a:lnTo>
                      <a:pt x="389" y="216"/>
                    </a:lnTo>
                    <a:lnTo>
                      <a:pt x="389" y="248"/>
                    </a:lnTo>
                    <a:lnTo>
                      <a:pt x="497" y="248"/>
                    </a:lnTo>
                    <a:lnTo>
                      <a:pt x="497" y="340"/>
                    </a:lnTo>
                    <a:lnTo>
                      <a:pt x="267" y="340"/>
                    </a:lnTo>
                    <a:close/>
                    <a:moveTo>
                      <a:pt x="523" y="340"/>
                    </a:moveTo>
                    <a:lnTo>
                      <a:pt x="523" y="4"/>
                    </a:lnTo>
                    <a:lnTo>
                      <a:pt x="675" y="4"/>
                    </a:lnTo>
                    <a:lnTo>
                      <a:pt x="680" y="5"/>
                    </a:lnTo>
                    <a:lnTo>
                      <a:pt x="685" y="5"/>
                    </a:lnTo>
                    <a:lnTo>
                      <a:pt x="689" y="5"/>
                    </a:lnTo>
                    <a:lnTo>
                      <a:pt x="693" y="5"/>
                    </a:lnTo>
                    <a:lnTo>
                      <a:pt x="697" y="6"/>
                    </a:lnTo>
                    <a:lnTo>
                      <a:pt x="700" y="6"/>
                    </a:lnTo>
                    <a:lnTo>
                      <a:pt x="704" y="6"/>
                    </a:lnTo>
                    <a:lnTo>
                      <a:pt x="708" y="7"/>
                    </a:lnTo>
                    <a:lnTo>
                      <a:pt x="711" y="8"/>
                    </a:lnTo>
                    <a:lnTo>
                      <a:pt x="715" y="9"/>
                    </a:lnTo>
                    <a:lnTo>
                      <a:pt x="718" y="9"/>
                    </a:lnTo>
                    <a:lnTo>
                      <a:pt x="721" y="9"/>
                    </a:lnTo>
                    <a:lnTo>
                      <a:pt x="724" y="10"/>
                    </a:lnTo>
                    <a:lnTo>
                      <a:pt x="727" y="11"/>
                    </a:lnTo>
                    <a:lnTo>
                      <a:pt x="730" y="12"/>
                    </a:lnTo>
                    <a:lnTo>
                      <a:pt x="733" y="13"/>
                    </a:lnTo>
                    <a:lnTo>
                      <a:pt x="737" y="14"/>
                    </a:lnTo>
                    <a:lnTo>
                      <a:pt x="739" y="15"/>
                    </a:lnTo>
                    <a:lnTo>
                      <a:pt x="742" y="16"/>
                    </a:lnTo>
                    <a:lnTo>
                      <a:pt x="745" y="17"/>
                    </a:lnTo>
                    <a:lnTo>
                      <a:pt x="748" y="19"/>
                    </a:lnTo>
                    <a:lnTo>
                      <a:pt x="751" y="21"/>
                    </a:lnTo>
                    <a:lnTo>
                      <a:pt x="754" y="22"/>
                    </a:lnTo>
                    <a:lnTo>
                      <a:pt x="756" y="24"/>
                    </a:lnTo>
                    <a:lnTo>
                      <a:pt x="765" y="30"/>
                    </a:lnTo>
                    <a:lnTo>
                      <a:pt x="773" y="36"/>
                    </a:lnTo>
                    <a:lnTo>
                      <a:pt x="780" y="43"/>
                    </a:lnTo>
                    <a:lnTo>
                      <a:pt x="786" y="49"/>
                    </a:lnTo>
                    <a:lnTo>
                      <a:pt x="792" y="57"/>
                    </a:lnTo>
                    <a:lnTo>
                      <a:pt x="797" y="65"/>
                    </a:lnTo>
                    <a:lnTo>
                      <a:pt x="801" y="73"/>
                    </a:lnTo>
                    <a:lnTo>
                      <a:pt x="805" y="82"/>
                    </a:lnTo>
                    <a:lnTo>
                      <a:pt x="807" y="91"/>
                    </a:lnTo>
                    <a:lnTo>
                      <a:pt x="809" y="101"/>
                    </a:lnTo>
                    <a:lnTo>
                      <a:pt x="810" y="111"/>
                    </a:lnTo>
                    <a:lnTo>
                      <a:pt x="810" y="121"/>
                    </a:lnTo>
                    <a:lnTo>
                      <a:pt x="810" y="127"/>
                    </a:lnTo>
                    <a:lnTo>
                      <a:pt x="810" y="133"/>
                    </a:lnTo>
                    <a:lnTo>
                      <a:pt x="810" y="138"/>
                    </a:lnTo>
                    <a:lnTo>
                      <a:pt x="808" y="144"/>
                    </a:lnTo>
                    <a:lnTo>
                      <a:pt x="807" y="149"/>
                    </a:lnTo>
                    <a:lnTo>
                      <a:pt x="806" y="154"/>
                    </a:lnTo>
                    <a:lnTo>
                      <a:pt x="803" y="159"/>
                    </a:lnTo>
                    <a:lnTo>
                      <a:pt x="801" y="164"/>
                    </a:lnTo>
                    <a:lnTo>
                      <a:pt x="799" y="169"/>
                    </a:lnTo>
                    <a:lnTo>
                      <a:pt x="797" y="173"/>
                    </a:lnTo>
                    <a:lnTo>
                      <a:pt x="794" y="178"/>
                    </a:lnTo>
                    <a:lnTo>
                      <a:pt x="790" y="182"/>
                    </a:lnTo>
                    <a:lnTo>
                      <a:pt x="789" y="184"/>
                    </a:lnTo>
                    <a:lnTo>
                      <a:pt x="786" y="187"/>
                    </a:lnTo>
                    <a:lnTo>
                      <a:pt x="784" y="189"/>
                    </a:lnTo>
                    <a:lnTo>
                      <a:pt x="781" y="191"/>
                    </a:lnTo>
                    <a:lnTo>
                      <a:pt x="778" y="194"/>
                    </a:lnTo>
                    <a:lnTo>
                      <a:pt x="773" y="196"/>
                    </a:lnTo>
                    <a:lnTo>
                      <a:pt x="769" y="198"/>
                    </a:lnTo>
                    <a:lnTo>
                      <a:pt x="765" y="201"/>
                    </a:lnTo>
                    <a:lnTo>
                      <a:pt x="760" y="202"/>
                    </a:lnTo>
                    <a:lnTo>
                      <a:pt x="756" y="204"/>
                    </a:lnTo>
                    <a:lnTo>
                      <a:pt x="751" y="206"/>
                    </a:lnTo>
                    <a:lnTo>
                      <a:pt x="745" y="208"/>
                    </a:lnTo>
                    <a:lnTo>
                      <a:pt x="745" y="211"/>
                    </a:lnTo>
                    <a:lnTo>
                      <a:pt x="747" y="212"/>
                    </a:lnTo>
                    <a:lnTo>
                      <a:pt x="750" y="213"/>
                    </a:lnTo>
                    <a:lnTo>
                      <a:pt x="751" y="214"/>
                    </a:lnTo>
                    <a:lnTo>
                      <a:pt x="753" y="216"/>
                    </a:lnTo>
                    <a:lnTo>
                      <a:pt x="754" y="217"/>
                    </a:lnTo>
                    <a:lnTo>
                      <a:pt x="756" y="219"/>
                    </a:lnTo>
                    <a:lnTo>
                      <a:pt x="758" y="220"/>
                    </a:lnTo>
                    <a:lnTo>
                      <a:pt x="758" y="221"/>
                    </a:lnTo>
                    <a:lnTo>
                      <a:pt x="760" y="223"/>
                    </a:lnTo>
                    <a:lnTo>
                      <a:pt x="761" y="224"/>
                    </a:lnTo>
                    <a:lnTo>
                      <a:pt x="762" y="225"/>
                    </a:lnTo>
                    <a:lnTo>
                      <a:pt x="762" y="227"/>
                    </a:lnTo>
                    <a:lnTo>
                      <a:pt x="839" y="340"/>
                    </a:lnTo>
                    <a:lnTo>
                      <a:pt x="698" y="340"/>
                    </a:lnTo>
                    <a:lnTo>
                      <a:pt x="648" y="242"/>
                    </a:lnTo>
                    <a:lnTo>
                      <a:pt x="648" y="240"/>
                    </a:lnTo>
                    <a:lnTo>
                      <a:pt x="648" y="238"/>
                    </a:lnTo>
                    <a:lnTo>
                      <a:pt x="647" y="238"/>
                    </a:lnTo>
                    <a:lnTo>
                      <a:pt x="647" y="237"/>
                    </a:lnTo>
                    <a:lnTo>
                      <a:pt x="646" y="236"/>
                    </a:lnTo>
                    <a:lnTo>
                      <a:pt x="646" y="235"/>
                    </a:lnTo>
                    <a:lnTo>
                      <a:pt x="646" y="234"/>
                    </a:lnTo>
                    <a:lnTo>
                      <a:pt x="645" y="233"/>
                    </a:lnTo>
                    <a:lnTo>
                      <a:pt x="645" y="232"/>
                    </a:lnTo>
                    <a:lnTo>
                      <a:pt x="644" y="232"/>
                    </a:lnTo>
                    <a:lnTo>
                      <a:pt x="643" y="232"/>
                    </a:lnTo>
                    <a:lnTo>
                      <a:pt x="643" y="340"/>
                    </a:lnTo>
                    <a:lnTo>
                      <a:pt x="523" y="340"/>
                    </a:lnTo>
                    <a:close/>
                    <a:moveTo>
                      <a:pt x="643" y="153"/>
                    </a:moveTo>
                    <a:lnTo>
                      <a:pt x="659" y="153"/>
                    </a:lnTo>
                    <a:lnTo>
                      <a:pt x="662" y="152"/>
                    </a:lnTo>
                    <a:lnTo>
                      <a:pt x="664" y="152"/>
                    </a:lnTo>
                    <a:lnTo>
                      <a:pt x="666" y="152"/>
                    </a:lnTo>
                    <a:lnTo>
                      <a:pt x="669" y="152"/>
                    </a:lnTo>
                    <a:lnTo>
                      <a:pt x="671" y="152"/>
                    </a:lnTo>
                    <a:lnTo>
                      <a:pt x="672" y="151"/>
                    </a:lnTo>
                    <a:lnTo>
                      <a:pt x="674" y="150"/>
                    </a:lnTo>
                    <a:lnTo>
                      <a:pt x="676" y="150"/>
                    </a:lnTo>
                    <a:lnTo>
                      <a:pt x="678" y="149"/>
                    </a:lnTo>
                    <a:lnTo>
                      <a:pt x="680" y="148"/>
                    </a:lnTo>
                    <a:lnTo>
                      <a:pt x="681" y="147"/>
                    </a:lnTo>
                    <a:lnTo>
                      <a:pt x="683" y="146"/>
                    </a:lnTo>
                    <a:lnTo>
                      <a:pt x="684" y="144"/>
                    </a:lnTo>
                    <a:lnTo>
                      <a:pt x="685" y="143"/>
                    </a:lnTo>
                    <a:lnTo>
                      <a:pt x="687" y="142"/>
                    </a:lnTo>
                    <a:lnTo>
                      <a:pt x="687" y="140"/>
                    </a:lnTo>
                    <a:lnTo>
                      <a:pt x="689" y="138"/>
                    </a:lnTo>
                    <a:lnTo>
                      <a:pt x="689" y="137"/>
                    </a:lnTo>
                    <a:lnTo>
                      <a:pt x="690" y="135"/>
                    </a:lnTo>
                    <a:lnTo>
                      <a:pt x="691" y="134"/>
                    </a:lnTo>
                    <a:lnTo>
                      <a:pt x="691" y="132"/>
                    </a:lnTo>
                    <a:lnTo>
                      <a:pt x="691" y="130"/>
                    </a:lnTo>
                    <a:lnTo>
                      <a:pt x="691" y="128"/>
                    </a:lnTo>
                    <a:lnTo>
                      <a:pt x="691" y="126"/>
                    </a:lnTo>
                    <a:lnTo>
                      <a:pt x="691" y="124"/>
                    </a:lnTo>
                    <a:lnTo>
                      <a:pt x="691" y="122"/>
                    </a:lnTo>
                    <a:lnTo>
                      <a:pt x="691" y="120"/>
                    </a:lnTo>
                    <a:lnTo>
                      <a:pt x="691" y="118"/>
                    </a:lnTo>
                    <a:lnTo>
                      <a:pt x="690" y="116"/>
                    </a:lnTo>
                    <a:lnTo>
                      <a:pt x="689" y="115"/>
                    </a:lnTo>
                    <a:lnTo>
                      <a:pt x="689" y="113"/>
                    </a:lnTo>
                    <a:lnTo>
                      <a:pt x="688" y="111"/>
                    </a:lnTo>
                    <a:lnTo>
                      <a:pt x="687" y="109"/>
                    </a:lnTo>
                    <a:lnTo>
                      <a:pt x="686" y="108"/>
                    </a:lnTo>
                    <a:lnTo>
                      <a:pt x="685" y="107"/>
                    </a:lnTo>
                    <a:lnTo>
                      <a:pt x="683" y="105"/>
                    </a:lnTo>
                    <a:lnTo>
                      <a:pt x="682" y="104"/>
                    </a:lnTo>
                    <a:lnTo>
                      <a:pt x="681" y="103"/>
                    </a:lnTo>
                    <a:lnTo>
                      <a:pt x="679" y="101"/>
                    </a:lnTo>
                    <a:lnTo>
                      <a:pt x="678" y="101"/>
                    </a:lnTo>
                    <a:lnTo>
                      <a:pt x="676" y="100"/>
                    </a:lnTo>
                    <a:lnTo>
                      <a:pt x="674" y="99"/>
                    </a:lnTo>
                    <a:lnTo>
                      <a:pt x="673" y="99"/>
                    </a:lnTo>
                    <a:lnTo>
                      <a:pt x="672" y="98"/>
                    </a:lnTo>
                    <a:lnTo>
                      <a:pt x="670" y="97"/>
                    </a:lnTo>
                    <a:lnTo>
                      <a:pt x="668" y="97"/>
                    </a:lnTo>
                    <a:lnTo>
                      <a:pt x="665" y="97"/>
                    </a:lnTo>
                    <a:lnTo>
                      <a:pt x="663" y="96"/>
                    </a:lnTo>
                    <a:lnTo>
                      <a:pt x="643" y="96"/>
                    </a:lnTo>
                    <a:lnTo>
                      <a:pt x="643" y="153"/>
                    </a:lnTo>
                    <a:close/>
                    <a:moveTo>
                      <a:pt x="842" y="340"/>
                    </a:moveTo>
                    <a:lnTo>
                      <a:pt x="898" y="4"/>
                    </a:lnTo>
                    <a:lnTo>
                      <a:pt x="1023" y="4"/>
                    </a:lnTo>
                    <a:lnTo>
                      <a:pt x="1062" y="142"/>
                    </a:lnTo>
                    <a:lnTo>
                      <a:pt x="1063" y="144"/>
                    </a:lnTo>
                    <a:lnTo>
                      <a:pt x="1064" y="146"/>
                    </a:lnTo>
                    <a:lnTo>
                      <a:pt x="1064" y="148"/>
                    </a:lnTo>
                    <a:lnTo>
                      <a:pt x="1065" y="152"/>
                    </a:lnTo>
                    <a:lnTo>
                      <a:pt x="1066" y="154"/>
                    </a:lnTo>
                    <a:lnTo>
                      <a:pt x="1066" y="158"/>
                    </a:lnTo>
                    <a:lnTo>
                      <a:pt x="1067" y="161"/>
                    </a:lnTo>
                    <a:lnTo>
                      <a:pt x="1068" y="165"/>
                    </a:lnTo>
                    <a:lnTo>
                      <a:pt x="1068" y="168"/>
                    </a:lnTo>
                    <a:lnTo>
                      <a:pt x="1069" y="172"/>
                    </a:lnTo>
                    <a:lnTo>
                      <a:pt x="1070" y="176"/>
                    </a:lnTo>
                    <a:lnTo>
                      <a:pt x="1070" y="181"/>
                    </a:lnTo>
                    <a:lnTo>
                      <a:pt x="1073" y="181"/>
                    </a:lnTo>
                    <a:lnTo>
                      <a:pt x="1073" y="177"/>
                    </a:lnTo>
                    <a:lnTo>
                      <a:pt x="1074" y="173"/>
                    </a:lnTo>
                    <a:lnTo>
                      <a:pt x="1074" y="169"/>
                    </a:lnTo>
                    <a:lnTo>
                      <a:pt x="1075" y="166"/>
                    </a:lnTo>
                    <a:lnTo>
                      <a:pt x="1075" y="163"/>
                    </a:lnTo>
                    <a:lnTo>
                      <a:pt x="1075" y="159"/>
                    </a:lnTo>
                    <a:lnTo>
                      <a:pt x="1076" y="156"/>
                    </a:lnTo>
                    <a:lnTo>
                      <a:pt x="1077" y="153"/>
                    </a:lnTo>
                    <a:lnTo>
                      <a:pt x="1077" y="150"/>
                    </a:lnTo>
                    <a:lnTo>
                      <a:pt x="1078" y="147"/>
                    </a:lnTo>
                    <a:lnTo>
                      <a:pt x="1079" y="144"/>
                    </a:lnTo>
                    <a:lnTo>
                      <a:pt x="1079" y="142"/>
                    </a:lnTo>
                    <a:lnTo>
                      <a:pt x="1119" y="4"/>
                    </a:lnTo>
                    <a:lnTo>
                      <a:pt x="1243" y="4"/>
                    </a:lnTo>
                    <a:lnTo>
                      <a:pt x="1299" y="340"/>
                    </a:lnTo>
                    <a:lnTo>
                      <a:pt x="1181" y="340"/>
                    </a:lnTo>
                    <a:lnTo>
                      <a:pt x="1165" y="189"/>
                    </a:lnTo>
                    <a:lnTo>
                      <a:pt x="1165" y="187"/>
                    </a:lnTo>
                    <a:lnTo>
                      <a:pt x="1165" y="184"/>
                    </a:lnTo>
                    <a:lnTo>
                      <a:pt x="1165" y="181"/>
                    </a:lnTo>
                    <a:lnTo>
                      <a:pt x="1165" y="179"/>
                    </a:lnTo>
                    <a:lnTo>
                      <a:pt x="1165" y="176"/>
                    </a:lnTo>
                    <a:lnTo>
                      <a:pt x="1165" y="174"/>
                    </a:lnTo>
                    <a:lnTo>
                      <a:pt x="1165" y="170"/>
                    </a:lnTo>
                    <a:lnTo>
                      <a:pt x="1164" y="167"/>
                    </a:lnTo>
                    <a:lnTo>
                      <a:pt x="1164" y="165"/>
                    </a:lnTo>
                    <a:lnTo>
                      <a:pt x="1164" y="161"/>
                    </a:lnTo>
                    <a:lnTo>
                      <a:pt x="1164" y="159"/>
                    </a:lnTo>
                    <a:lnTo>
                      <a:pt x="1163" y="156"/>
                    </a:lnTo>
                    <a:lnTo>
                      <a:pt x="1161" y="156"/>
                    </a:lnTo>
                    <a:lnTo>
                      <a:pt x="1161" y="159"/>
                    </a:lnTo>
                    <a:lnTo>
                      <a:pt x="1161" y="162"/>
                    </a:lnTo>
                    <a:lnTo>
                      <a:pt x="1160" y="165"/>
                    </a:lnTo>
                    <a:lnTo>
                      <a:pt x="1159" y="168"/>
                    </a:lnTo>
                    <a:lnTo>
                      <a:pt x="1159" y="171"/>
                    </a:lnTo>
                    <a:lnTo>
                      <a:pt x="1158" y="174"/>
                    </a:lnTo>
                    <a:lnTo>
                      <a:pt x="1158" y="176"/>
                    </a:lnTo>
                    <a:lnTo>
                      <a:pt x="1157" y="178"/>
                    </a:lnTo>
                    <a:lnTo>
                      <a:pt x="1157" y="180"/>
                    </a:lnTo>
                    <a:lnTo>
                      <a:pt x="1157" y="182"/>
                    </a:lnTo>
                    <a:lnTo>
                      <a:pt x="1157" y="183"/>
                    </a:lnTo>
                    <a:lnTo>
                      <a:pt x="1156" y="184"/>
                    </a:lnTo>
                    <a:lnTo>
                      <a:pt x="1105" y="340"/>
                    </a:lnTo>
                    <a:lnTo>
                      <a:pt x="1034" y="340"/>
                    </a:lnTo>
                    <a:lnTo>
                      <a:pt x="988" y="193"/>
                    </a:lnTo>
                    <a:lnTo>
                      <a:pt x="988" y="190"/>
                    </a:lnTo>
                    <a:lnTo>
                      <a:pt x="987" y="188"/>
                    </a:lnTo>
                    <a:lnTo>
                      <a:pt x="987" y="185"/>
                    </a:lnTo>
                    <a:lnTo>
                      <a:pt x="987" y="182"/>
                    </a:lnTo>
                    <a:lnTo>
                      <a:pt x="986" y="180"/>
                    </a:lnTo>
                    <a:lnTo>
                      <a:pt x="985" y="177"/>
                    </a:lnTo>
                    <a:lnTo>
                      <a:pt x="984" y="174"/>
                    </a:lnTo>
                    <a:lnTo>
                      <a:pt x="984" y="170"/>
                    </a:lnTo>
                    <a:lnTo>
                      <a:pt x="984" y="167"/>
                    </a:lnTo>
                    <a:lnTo>
                      <a:pt x="984" y="163"/>
                    </a:lnTo>
                    <a:lnTo>
                      <a:pt x="983" y="159"/>
                    </a:lnTo>
                    <a:lnTo>
                      <a:pt x="982" y="156"/>
                    </a:lnTo>
                    <a:lnTo>
                      <a:pt x="978" y="156"/>
                    </a:lnTo>
                    <a:lnTo>
                      <a:pt x="978" y="159"/>
                    </a:lnTo>
                    <a:lnTo>
                      <a:pt x="978" y="162"/>
                    </a:lnTo>
                    <a:lnTo>
                      <a:pt x="978" y="165"/>
                    </a:lnTo>
                    <a:lnTo>
                      <a:pt x="978" y="167"/>
                    </a:lnTo>
                    <a:lnTo>
                      <a:pt x="978" y="169"/>
                    </a:lnTo>
                    <a:lnTo>
                      <a:pt x="978" y="172"/>
                    </a:lnTo>
                    <a:lnTo>
                      <a:pt x="978" y="174"/>
                    </a:lnTo>
                    <a:lnTo>
                      <a:pt x="978" y="176"/>
                    </a:lnTo>
                    <a:lnTo>
                      <a:pt x="978" y="178"/>
                    </a:lnTo>
                    <a:lnTo>
                      <a:pt x="978" y="180"/>
                    </a:lnTo>
                    <a:lnTo>
                      <a:pt x="978" y="181"/>
                    </a:lnTo>
                    <a:lnTo>
                      <a:pt x="978" y="182"/>
                    </a:lnTo>
                    <a:lnTo>
                      <a:pt x="961" y="340"/>
                    </a:lnTo>
                    <a:lnTo>
                      <a:pt x="842" y="340"/>
                    </a:lnTo>
                    <a:close/>
                    <a:moveTo>
                      <a:pt x="1499" y="0"/>
                    </a:moveTo>
                    <a:lnTo>
                      <a:pt x="1513" y="0"/>
                    </a:lnTo>
                    <a:lnTo>
                      <a:pt x="1526" y="1"/>
                    </a:lnTo>
                    <a:lnTo>
                      <a:pt x="1539" y="3"/>
                    </a:lnTo>
                    <a:lnTo>
                      <a:pt x="1551" y="6"/>
                    </a:lnTo>
                    <a:lnTo>
                      <a:pt x="1563" y="9"/>
                    </a:lnTo>
                    <a:lnTo>
                      <a:pt x="1575" y="12"/>
                    </a:lnTo>
                    <a:lnTo>
                      <a:pt x="1586" y="17"/>
                    </a:lnTo>
                    <a:lnTo>
                      <a:pt x="1596" y="22"/>
                    </a:lnTo>
                    <a:lnTo>
                      <a:pt x="1606" y="28"/>
                    </a:lnTo>
                    <a:lnTo>
                      <a:pt x="1616" y="34"/>
                    </a:lnTo>
                    <a:lnTo>
                      <a:pt x="1625" y="41"/>
                    </a:lnTo>
                    <a:lnTo>
                      <a:pt x="1633" y="49"/>
                    </a:lnTo>
                    <a:lnTo>
                      <a:pt x="1642" y="58"/>
                    </a:lnTo>
                    <a:lnTo>
                      <a:pt x="1649" y="66"/>
                    </a:lnTo>
                    <a:lnTo>
                      <a:pt x="1656" y="75"/>
                    </a:lnTo>
                    <a:lnTo>
                      <a:pt x="1661" y="85"/>
                    </a:lnTo>
                    <a:lnTo>
                      <a:pt x="1667" y="94"/>
                    </a:lnTo>
                    <a:lnTo>
                      <a:pt x="1671" y="105"/>
                    </a:lnTo>
                    <a:lnTo>
                      <a:pt x="1675" y="116"/>
                    </a:lnTo>
                    <a:lnTo>
                      <a:pt x="1678" y="126"/>
                    </a:lnTo>
                    <a:lnTo>
                      <a:pt x="1680" y="137"/>
                    </a:lnTo>
                    <a:lnTo>
                      <a:pt x="1682" y="148"/>
                    </a:lnTo>
                    <a:lnTo>
                      <a:pt x="1683" y="160"/>
                    </a:lnTo>
                    <a:lnTo>
                      <a:pt x="1683" y="172"/>
                    </a:lnTo>
                    <a:lnTo>
                      <a:pt x="1683" y="180"/>
                    </a:lnTo>
                    <a:lnTo>
                      <a:pt x="1683" y="187"/>
                    </a:lnTo>
                    <a:lnTo>
                      <a:pt x="1683" y="195"/>
                    </a:lnTo>
                    <a:lnTo>
                      <a:pt x="1681" y="202"/>
                    </a:lnTo>
                    <a:lnTo>
                      <a:pt x="1680" y="209"/>
                    </a:lnTo>
                    <a:lnTo>
                      <a:pt x="1678" y="216"/>
                    </a:lnTo>
                    <a:lnTo>
                      <a:pt x="1676" y="223"/>
                    </a:lnTo>
                    <a:lnTo>
                      <a:pt x="1674" y="229"/>
                    </a:lnTo>
                    <a:lnTo>
                      <a:pt x="1672" y="236"/>
                    </a:lnTo>
                    <a:lnTo>
                      <a:pt x="1670" y="243"/>
                    </a:lnTo>
                    <a:lnTo>
                      <a:pt x="1666" y="249"/>
                    </a:lnTo>
                    <a:lnTo>
                      <a:pt x="1663" y="256"/>
                    </a:lnTo>
                    <a:lnTo>
                      <a:pt x="1658" y="264"/>
                    </a:lnTo>
                    <a:lnTo>
                      <a:pt x="1652" y="272"/>
                    </a:lnTo>
                    <a:lnTo>
                      <a:pt x="1647" y="279"/>
                    </a:lnTo>
                    <a:lnTo>
                      <a:pt x="1641" y="287"/>
                    </a:lnTo>
                    <a:lnTo>
                      <a:pt x="1635" y="293"/>
                    </a:lnTo>
                    <a:lnTo>
                      <a:pt x="1628" y="300"/>
                    </a:lnTo>
                    <a:lnTo>
                      <a:pt x="1621" y="305"/>
                    </a:lnTo>
                    <a:lnTo>
                      <a:pt x="1614" y="311"/>
                    </a:lnTo>
                    <a:lnTo>
                      <a:pt x="1606" y="316"/>
                    </a:lnTo>
                    <a:lnTo>
                      <a:pt x="1598" y="320"/>
                    </a:lnTo>
                    <a:lnTo>
                      <a:pt x="1589" y="325"/>
                    </a:lnTo>
                    <a:lnTo>
                      <a:pt x="1580" y="329"/>
                    </a:lnTo>
                    <a:lnTo>
                      <a:pt x="1574" y="331"/>
                    </a:lnTo>
                    <a:lnTo>
                      <a:pt x="1567" y="334"/>
                    </a:lnTo>
                    <a:lnTo>
                      <a:pt x="1560" y="336"/>
                    </a:lnTo>
                    <a:lnTo>
                      <a:pt x="1553" y="338"/>
                    </a:lnTo>
                    <a:lnTo>
                      <a:pt x="1546" y="339"/>
                    </a:lnTo>
                    <a:lnTo>
                      <a:pt x="1539" y="341"/>
                    </a:lnTo>
                    <a:lnTo>
                      <a:pt x="1532" y="342"/>
                    </a:lnTo>
                    <a:lnTo>
                      <a:pt x="1524" y="343"/>
                    </a:lnTo>
                    <a:lnTo>
                      <a:pt x="1517" y="343"/>
                    </a:lnTo>
                    <a:lnTo>
                      <a:pt x="1510" y="344"/>
                    </a:lnTo>
                    <a:lnTo>
                      <a:pt x="1502" y="344"/>
                    </a:lnTo>
                    <a:lnTo>
                      <a:pt x="1494" y="345"/>
                    </a:lnTo>
                    <a:lnTo>
                      <a:pt x="1481" y="344"/>
                    </a:lnTo>
                    <a:lnTo>
                      <a:pt x="1469" y="343"/>
                    </a:lnTo>
                    <a:lnTo>
                      <a:pt x="1456" y="341"/>
                    </a:lnTo>
                    <a:lnTo>
                      <a:pt x="1444" y="339"/>
                    </a:lnTo>
                    <a:lnTo>
                      <a:pt x="1433" y="337"/>
                    </a:lnTo>
                    <a:lnTo>
                      <a:pt x="1422" y="332"/>
                    </a:lnTo>
                    <a:lnTo>
                      <a:pt x="1411" y="328"/>
                    </a:lnTo>
                    <a:lnTo>
                      <a:pt x="1400" y="324"/>
                    </a:lnTo>
                    <a:lnTo>
                      <a:pt x="1391" y="318"/>
                    </a:lnTo>
                    <a:lnTo>
                      <a:pt x="1381" y="312"/>
                    </a:lnTo>
                    <a:lnTo>
                      <a:pt x="1372" y="305"/>
                    </a:lnTo>
                    <a:lnTo>
                      <a:pt x="1364" y="298"/>
                    </a:lnTo>
                    <a:lnTo>
                      <a:pt x="1355" y="289"/>
                    </a:lnTo>
                    <a:lnTo>
                      <a:pt x="1348" y="280"/>
                    </a:lnTo>
                    <a:lnTo>
                      <a:pt x="1341" y="270"/>
                    </a:lnTo>
                    <a:lnTo>
                      <a:pt x="1335" y="261"/>
                    </a:lnTo>
                    <a:lnTo>
                      <a:pt x="1329" y="251"/>
                    </a:lnTo>
                    <a:lnTo>
                      <a:pt x="1325" y="240"/>
                    </a:lnTo>
                    <a:lnTo>
                      <a:pt x="1321" y="229"/>
                    </a:lnTo>
                    <a:lnTo>
                      <a:pt x="1317" y="218"/>
                    </a:lnTo>
                    <a:lnTo>
                      <a:pt x="1314" y="206"/>
                    </a:lnTo>
                    <a:lnTo>
                      <a:pt x="1313" y="194"/>
                    </a:lnTo>
                    <a:lnTo>
                      <a:pt x="1312" y="182"/>
                    </a:lnTo>
                    <a:lnTo>
                      <a:pt x="1311" y="169"/>
                    </a:lnTo>
                    <a:lnTo>
                      <a:pt x="1312" y="162"/>
                    </a:lnTo>
                    <a:lnTo>
                      <a:pt x="1312" y="154"/>
                    </a:lnTo>
                    <a:lnTo>
                      <a:pt x="1313" y="147"/>
                    </a:lnTo>
                    <a:lnTo>
                      <a:pt x="1314" y="139"/>
                    </a:lnTo>
                    <a:lnTo>
                      <a:pt x="1316" y="133"/>
                    </a:lnTo>
                    <a:lnTo>
                      <a:pt x="1317" y="126"/>
                    </a:lnTo>
                    <a:lnTo>
                      <a:pt x="1319" y="120"/>
                    </a:lnTo>
                    <a:lnTo>
                      <a:pt x="1322" y="112"/>
                    </a:lnTo>
                    <a:lnTo>
                      <a:pt x="1325" y="106"/>
                    </a:lnTo>
                    <a:lnTo>
                      <a:pt x="1327" y="99"/>
                    </a:lnTo>
                    <a:lnTo>
                      <a:pt x="1331" y="92"/>
                    </a:lnTo>
                    <a:lnTo>
                      <a:pt x="1334" y="86"/>
                    </a:lnTo>
                    <a:lnTo>
                      <a:pt x="1343" y="73"/>
                    </a:lnTo>
                    <a:lnTo>
                      <a:pt x="1353" y="60"/>
                    </a:lnTo>
                    <a:lnTo>
                      <a:pt x="1364" y="49"/>
                    </a:lnTo>
                    <a:lnTo>
                      <a:pt x="1374" y="39"/>
                    </a:lnTo>
                    <a:lnTo>
                      <a:pt x="1387" y="30"/>
                    </a:lnTo>
                    <a:lnTo>
                      <a:pt x="1400" y="22"/>
                    </a:lnTo>
                    <a:lnTo>
                      <a:pt x="1414" y="15"/>
                    </a:lnTo>
                    <a:lnTo>
                      <a:pt x="1429" y="10"/>
                    </a:lnTo>
                    <a:lnTo>
                      <a:pt x="1445" y="6"/>
                    </a:lnTo>
                    <a:lnTo>
                      <a:pt x="1463" y="2"/>
                    </a:lnTo>
                    <a:lnTo>
                      <a:pt x="1480" y="1"/>
                    </a:lnTo>
                    <a:lnTo>
                      <a:pt x="1499" y="0"/>
                    </a:lnTo>
                    <a:close/>
                    <a:moveTo>
                      <a:pt x="1498" y="107"/>
                    </a:moveTo>
                    <a:lnTo>
                      <a:pt x="1493" y="108"/>
                    </a:lnTo>
                    <a:lnTo>
                      <a:pt x="1489" y="108"/>
                    </a:lnTo>
                    <a:lnTo>
                      <a:pt x="1484" y="109"/>
                    </a:lnTo>
                    <a:lnTo>
                      <a:pt x="1480" y="110"/>
                    </a:lnTo>
                    <a:lnTo>
                      <a:pt x="1476" y="111"/>
                    </a:lnTo>
                    <a:lnTo>
                      <a:pt x="1471" y="113"/>
                    </a:lnTo>
                    <a:lnTo>
                      <a:pt x="1467" y="115"/>
                    </a:lnTo>
                    <a:lnTo>
                      <a:pt x="1464" y="118"/>
                    </a:lnTo>
                    <a:lnTo>
                      <a:pt x="1461" y="120"/>
                    </a:lnTo>
                    <a:lnTo>
                      <a:pt x="1457" y="122"/>
                    </a:lnTo>
                    <a:lnTo>
                      <a:pt x="1454" y="126"/>
                    </a:lnTo>
                    <a:lnTo>
                      <a:pt x="1450" y="129"/>
                    </a:lnTo>
                    <a:lnTo>
                      <a:pt x="1448" y="132"/>
                    </a:lnTo>
                    <a:lnTo>
                      <a:pt x="1446" y="134"/>
                    </a:lnTo>
                    <a:lnTo>
                      <a:pt x="1444" y="137"/>
                    </a:lnTo>
                    <a:lnTo>
                      <a:pt x="1443" y="141"/>
                    </a:lnTo>
                    <a:lnTo>
                      <a:pt x="1441" y="144"/>
                    </a:lnTo>
                    <a:lnTo>
                      <a:pt x="1439" y="148"/>
                    </a:lnTo>
                    <a:lnTo>
                      <a:pt x="1439" y="151"/>
                    </a:lnTo>
                    <a:lnTo>
                      <a:pt x="1437" y="155"/>
                    </a:lnTo>
                    <a:lnTo>
                      <a:pt x="1437" y="159"/>
                    </a:lnTo>
                    <a:lnTo>
                      <a:pt x="1436" y="163"/>
                    </a:lnTo>
                    <a:lnTo>
                      <a:pt x="1436" y="167"/>
                    </a:lnTo>
                    <a:lnTo>
                      <a:pt x="1435" y="171"/>
                    </a:lnTo>
                    <a:lnTo>
                      <a:pt x="1436" y="176"/>
                    </a:lnTo>
                    <a:lnTo>
                      <a:pt x="1436" y="180"/>
                    </a:lnTo>
                    <a:lnTo>
                      <a:pt x="1437" y="185"/>
                    </a:lnTo>
                    <a:lnTo>
                      <a:pt x="1438" y="190"/>
                    </a:lnTo>
                    <a:lnTo>
                      <a:pt x="1439" y="194"/>
                    </a:lnTo>
                    <a:lnTo>
                      <a:pt x="1440" y="198"/>
                    </a:lnTo>
                    <a:lnTo>
                      <a:pt x="1442" y="202"/>
                    </a:lnTo>
                    <a:lnTo>
                      <a:pt x="1444" y="206"/>
                    </a:lnTo>
                    <a:lnTo>
                      <a:pt x="1446" y="210"/>
                    </a:lnTo>
                    <a:lnTo>
                      <a:pt x="1449" y="213"/>
                    </a:lnTo>
                    <a:lnTo>
                      <a:pt x="1452" y="217"/>
                    </a:lnTo>
                    <a:lnTo>
                      <a:pt x="1454" y="220"/>
                    </a:lnTo>
                    <a:lnTo>
                      <a:pt x="1458" y="223"/>
                    </a:lnTo>
                    <a:lnTo>
                      <a:pt x="1461" y="225"/>
                    </a:lnTo>
                    <a:lnTo>
                      <a:pt x="1464" y="227"/>
                    </a:lnTo>
                    <a:lnTo>
                      <a:pt x="1467" y="229"/>
                    </a:lnTo>
                    <a:lnTo>
                      <a:pt x="1471" y="231"/>
                    </a:lnTo>
                    <a:lnTo>
                      <a:pt x="1474" y="232"/>
                    </a:lnTo>
                    <a:lnTo>
                      <a:pt x="1478" y="234"/>
                    </a:lnTo>
                    <a:lnTo>
                      <a:pt x="1482" y="235"/>
                    </a:lnTo>
                    <a:lnTo>
                      <a:pt x="1486" y="236"/>
                    </a:lnTo>
                    <a:lnTo>
                      <a:pt x="1490" y="236"/>
                    </a:lnTo>
                    <a:lnTo>
                      <a:pt x="1494" y="236"/>
                    </a:lnTo>
                    <a:lnTo>
                      <a:pt x="1498" y="237"/>
                    </a:lnTo>
                    <a:lnTo>
                      <a:pt x="1504" y="236"/>
                    </a:lnTo>
                    <a:lnTo>
                      <a:pt x="1508" y="236"/>
                    </a:lnTo>
                    <a:lnTo>
                      <a:pt x="1512" y="236"/>
                    </a:lnTo>
                    <a:lnTo>
                      <a:pt x="1517" y="234"/>
                    </a:lnTo>
                    <a:lnTo>
                      <a:pt x="1521" y="233"/>
                    </a:lnTo>
                    <a:lnTo>
                      <a:pt x="1525" y="232"/>
                    </a:lnTo>
                    <a:lnTo>
                      <a:pt x="1529" y="229"/>
                    </a:lnTo>
                    <a:lnTo>
                      <a:pt x="1532" y="227"/>
                    </a:lnTo>
                    <a:lnTo>
                      <a:pt x="1536" y="225"/>
                    </a:lnTo>
                    <a:lnTo>
                      <a:pt x="1539" y="223"/>
                    </a:lnTo>
                    <a:lnTo>
                      <a:pt x="1542" y="219"/>
                    </a:lnTo>
                    <a:lnTo>
                      <a:pt x="1545" y="217"/>
                    </a:lnTo>
                    <a:lnTo>
                      <a:pt x="1547" y="213"/>
                    </a:lnTo>
                    <a:lnTo>
                      <a:pt x="1549" y="210"/>
                    </a:lnTo>
                    <a:lnTo>
                      <a:pt x="1551" y="207"/>
                    </a:lnTo>
                    <a:lnTo>
                      <a:pt x="1553" y="204"/>
                    </a:lnTo>
                    <a:lnTo>
                      <a:pt x="1555" y="201"/>
                    </a:lnTo>
                    <a:lnTo>
                      <a:pt x="1556" y="197"/>
                    </a:lnTo>
                    <a:lnTo>
                      <a:pt x="1558" y="193"/>
                    </a:lnTo>
                    <a:lnTo>
                      <a:pt x="1558" y="189"/>
                    </a:lnTo>
                    <a:lnTo>
                      <a:pt x="1559" y="186"/>
                    </a:lnTo>
                    <a:lnTo>
                      <a:pt x="1560" y="182"/>
                    </a:lnTo>
                    <a:lnTo>
                      <a:pt x="1560" y="178"/>
                    </a:lnTo>
                    <a:lnTo>
                      <a:pt x="1560" y="174"/>
                    </a:lnTo>
                    <a:lnTo>
                      <a:pt x="1560" y="168"/>
                    </a:lnTo>
                    <a:lnTo>
                      <a:pt x="1560" y="163"/>
                    </a:lnTo>
                    <a:lnTo>
                      <a:pt x="1559" y="159"/>
                    </a:lnTo>
                    <a:lnTo>
                      <a:pt x="1558" y="154"/>
                    </a:lnTo>
                    <a:lnTo>
                      <a:pt x="1557" y="150"/>
                    </a:lnTo>
                    <a:lnTo>
                      <a:pt x="1555" y="146"/>
                    </a:lnTo>
                    <a:lnTo>
                      <a:pt x="1554" y="143"/>
                    </a:lnTo>
                    <a:lnTo>
                      <a:pt x="1553" y="139"/>
                    </a:lnTo>
                    <a:lnTo>
                      <a:pt x="1551" y="135"/>
                    </a:lnTo>
                    <a:lnTo>
                      <a:pt x="1548" y="133"/>
                    </a:lnTo>
                    <a:lnTo>
                      <a:pt x="1546" y="129"/>
                    </a:lnTo>
                    <a:lnTo>
                      <a:pt x="1542" y="126"/>
                    </a:lnTo>
                    <a:lnTo>
                      <a:pt x="1540" y="123"/>
                    </a:lnTo>
                    <a:lnTo>
                      <a:pt x="1537" y="121"/>
                    </a:lnTo>
                    <a:lnTo>
                      <a:pt x="1534" y="118"/>
                    </a:lnTo>
                    <a:lnTo>
                      <a:pt x="1530" y="116"/>
                    </a:lnTo>
                    <a:lnTo>
                      <a:pt x="1527" y="114"/>
                    </a:lnTo>
                    <a:lnTo>
                      <a:pt x="1523" y="113"/>
                    </a:lnTo>
                    <a:lnTo>
                      <a:pt x="1519" y="111"/>
                    </a:lnTo>
                    <a:lnTo>
                      <a:pt x="1515" y="110"/>
                    </a:lnTo>
                    <a:lnTo>
                      <a:pt x="1511" y="109"/>
                    </a:lnTo>
                    <a:lnTo>
                      <a:pt x="1507" y="109"/>
                    </a:lnTo>
                    <a:lnTo>
                      <a:pt x="1503" y="108"/>
                    </a:lnTo>
                    <a:lnTo>
                      <a:pt x="1498" y="107"/>
                    </a:lnTo>
                    <a:close/>
                    <a:moveTo>
                      <a:pt x="1709" y="340"/>
                    </a:moveTo>
                    <a:lnTo>
                      <a:pt x="1709" y="4"/>
                    </a:lnTo>
                    <a:lnTo>
                      <a:pt x="1937" y="4"/>
                    </a:lnTo>
                    <a:lnTo>
                      <a:pt x="1937" y="96"/>
                    </a:lnTo>
                    <a:lnTo>
                      <a:pt x="1832" y="96"/>
                    </a:lnTo>
                    <a:lnTo>
                      <a:pt x="1832" y="128"/>
                    </a:lnTo>
                    <a:lnTo>
                      <a:pt x="1927" y="128"/>
                    </a:lnTo>
                    <a:lnTo>
                      <a:pt x="1927" y="216"/>
                    </a:lnTo>
                    <a:lnTo>
                      <a:pt x="1832" y="216"/>
                    </a:lnTo>
                    <a:lnTo>
                      <a:pt x="1832" y="248"/>
                    </a:lnTo>
                    <a:lnTo>
                      <a:pt x="1940" y="248"/>
                    </a:lnTo>
                    <a:lnTo>
                      <a:pt x="1940" y="340"/>
                    </a:lnTo>
                    <a:lnTo>
                      <a:pt x="1709" y="340"/>
                    </a:lnTo>
                    <a:close/>
                    <a:moveTo>
                      <a:pt x="1966" y="340"/>
                    </a:moveTo>
                    <a:lnTo>
                      <a:pt x="1966" y="4"/>
                    </a:lnTo>
                    <a:lnTo>
                      <a:pt x="2089" y="4"/>
                    </a:lnTo>
                    <a:lnTo>
                      <a:pt x="2089" y="232"/>
                    </a:lnTo>
                    <a:lnTo>
                      <a:pt x="2191" y="232"/>
                    </a:lnTo>
                    <a:lnTo>
                      <a:pt x="2191" y="340"/>
                    </a:lnTo>
                    <a:lnTo>
                      <a:pt x="1966" y="340"/>
                    </a:lnTo>
                    <a:close/>
                    <a:moveTo>
                      <a:pt x="2206" y="340"/>
                    </a:moveTo>
                    <a:lnTo>
                      <a:pt x="2206" y="4"/>
                    </a:lnTo>
                    <a:lnTo>
                      <a:pt x="2432" y="4"/>
                    </a:lnTo>
                    <a:lnTo>
                      <a:pt x="2432" y="96"/>
                    </a:lnTo>
                    <a:lnTo>
                      <a:pt x="2327" y="96"/>
                    </a:lnTo>
                    <a:lnTo>
                      <a:pt x="2327" y="128"/>
                    </a:lnTo>
                    <a:lnTo>
                      <a:pt x="2423" y="128"/>
                    </a:lnTo>
                    <a:lnTo>
                      <a:pt x="2423" y="216"/>
                    </a:lnTo>
                    <a:lnTo>
                      <a:pt x="2327" y="216"/>
                    </a:lnTo>
                    <a:lnTo>
                      <a:pt x="2327" y="248"/>
                    </a:lnTo>
                    <a:lnTo>
                      <a:pt x="2436" y="248"/>
                    </a:lnTo>
                    <a:lnTo>
                      <a:pt x="2436" y="340"/>
                    </a:lnTo>
                    <a:lnTo>
                      <a:pt x="2206" y="340"/>
                    </a:lnTo>
                    <a:close/>
                    <a:moveTo>
                      <a:pt x="2462" y="340"/>
                    </a:moveTo>
                    <a:lnTo>
                      <a:pt x="2462" y="4"/>
                    </a:lnTo>
                    <a:lnTo>
                      <a:pt x="2579" y="4"/>
                    </a:lnTo>
                    <a:lnTo>
                      <a:pt x="2579" y="96"/>
                    </a:lnTo>
                    <a:lnTo>
                      <a:pt x="2579" y="102"/>
                    </a:lnTo>
                    <a:lnTo>
                      <a:pt x="2579" y="107"/>
                    </a:lnTo>
                    <a:lnTo>
                      <a:pt x="2579" y="111"/>
                    </a:lnTo>
                    <a:lnTo>
                      <a:pt x="2579" y="116"/>
                    </a:lnTo>
                    <a:lnTo>
                      <a:pt x="2579" y="121"/>
                    </a:lnTo>
                    <a:lnTo>
                      <a:pt x="2579" y="125"/>
                    </a:lnTo>
                    <a:lnTo>
                      <a:pt x="2578" y="130"/>
                    </a:lnTo>
                    <a:lnTo>
                      <a:pt x="2578" y="134"/>
                    </a:lnTo>
                    <a:lnTo>
                      <a:pt x="2578" y="137"/>
                    </a:lnTo>
                    <a:lnTo>
                      <a:pt x="2577" y="142"/>
                    </a:lnTo>
                    <a:lnTo>
                      <a:pt x="2577" y="146"/>
                    </a:lnTo>
                    <a:lnTo>
                      <a:pt x="2577" y="150"/>
                    </a:lnTo>
                    <a:lnTo>
                      <a:pt x="2579" y="150"/>
                    </a:lnTo>
                    <a:lnTo>
                      <a:pt x="2579" y="148"/>
                    </a:lnTo>
                    <a:lnTo>
                      <a:pt x="2580" y="146"/>
                    </a:lnTo>
                    <a:lnTo>
                      <a:pt x="2580" y="144"/>
                    </a:lnTo>
                    <a:lnTo>
                      <a:pt x="2581" y="142"/>
                    </a:lnTo>
                    <a:lnTo>
                      <a:pt x="2581" y="141"/>
                    </a:lnTo>
                    <a:lnTo>
                      <a:pt x="2582" y="139"/>
                    </a:lnTo>
                    <a:lnTo>
                      <a:pt x="2583" y="137"/>
                    </a:lnTo>
                    <a:lnTo>
                      <a:pt x="2583" y="135"/>
                    </a:lnTo>
                    <a:lnTo>
                      <a:pt x="2584" y="134"/>
                    </a:lnTo>
                    <a:lnTo>
                      <a:pt x="2585" y="132"/>
                    </a:lnTo>
                    <a:lnTo>
                      <a:pt x="2586" y="130"/>
                    </a:lnTo>
                    <a:lnTo>
                      <a:pt x="2587" y="128"/>
                    </a:lnTo>
                    <a:lnTo>
                      <a:pt x="2588" y="127"/>
                    </a:lnTo>
                    <a:lnTo>
                      <a:pt x="2589" y="126"/>
                    </a:lnTo>
                    <a:lnTo>
                      <a:pt x="2590" y="124"/>
                    </a:lnTo>
                    <a:lnTo>
                      <a:pt x="2590" y="122"/>
                    </a:lnTo>
                    <a:lnTo>
                      <a:pt x="2592" y="121"/>
                    </a:lnTo>
                    <a:lnTo>
                      <a:pt x="2593" y="119"/>
                    </a:lnTo>
                    <a:lnTo>
                      <a:pt x="2594" y="117"/>
                    </a:lnTo>
                    <a:lnTo>
                      <a:pt x="2595" y="115"/>
                    </a:lnTo>
                    <a:lnTo>
                      <a:pt x="2596" y="113"/>
                    </a:lnTo>
                    <a:lnTo>
                      <a:pt x="2598" y="111"/>
                    </a:lnTo>
                    <a:lnTo>
                      <a:pt x="2599" y="109"/>
                    </a:lnTo>
                    <a:lnTo>
                      <a:pt x="2601" y="106"/>
                    </a:lnTo>
                    <a:lnTo>
                      <a:pt x="2602" y="105"/>
                    </a:lnTo>
                    <a:lnTo>
                      <a:pt x="2603" y="103"/>
                    </a:lnTo>
                    <a:lnTo>
                      <a:pt x="2603" y="102"/>
                    </a:lnTo>
                    <a:lnTo>
                      <a:pt x="2604" y="101"/>
                    </a:lnTo>
                    <a:lnTo>
                      <a:pt x="2605" y="99"/>
                    </a:lnTo>
                    <a:lnTo>
                      <a:pt x="2605" y="98"/>
                    </a:lnTo>
                    <a:lnTo>
                      <a:pt x="2606" y="96"/>
                    </a:lnTo>
                    <a:lnTo>
                      <a:pt x="2607" y="95"/>
                    </a:lnTo>
                    <a:lnTo>
                      <a:pt x="2607" y="94"/>
                    </a:lnTo>
                    <a:lnTo>
                      <a:pt x="2608" y="92"/>
                    </a:lnTo>
                    <a:lnTo>
                      <a:pt x="2609" y="91"/>
                    </a:lnTo>
                    <a:lnTo>
                      <a:pt x="2610" y="89"/>
                    </a:lnTo>
                    <a:lnTo>
                      <a:pt x="2656" y="4"/>
                    </a:lnTo>
                    <a:lnTo>
                      <a:pt x="2789" y="4"/>
                    </a:lnTo>
                    <a:lnTo>
                      <a:pt x="2684" y="167"/>
                    </a:lnTo>
                    <a:lnTo>
                      <a:pt x="2801" y="340"/>
                    </a:lnTo>
                    <a:lnTo>
                      <a:pt x="2659" y="340"/>
                    </a:lnTo>
                    <a:lnTo>
                      <a:pt x="2603" y="244"/>
                    </a:lnTo>
                    <a:lnTo>
                      <a:pt x="2602" y="241"/>
                    </a:lnTo>
                    <a:lnTo>
                      <a:pt x="2600" y="239"/>
                    </a:lnTo>
                    <a:lnTo>
                      <a:pt x="2599" y="237"/>
                    </a:lnTo>
                    <a:lnTo>
                      <a:pt x="2598" y="235"/>
                    </a:lnTo>
                    <a:lnTo>
                      <a:pt x="2596" y="233"/>
                    </a:lnTo>
                    <a:lnTo>
                      <a:pt x="2595" y="230"/>
                    </a:lnTo>
                    <a:lnTo>
                      <a:pt x="2594" y="228"/>
                    </a:lnTo>
                    <a:lnTo>
                      <a:pt x="2592" y="225"/>
                    </a:lnTo>
                    <a:lnTo>
                      <a:pt x="2591" y="223"/>
                    </a:lnTo>
                    <a:lnTo>
                      <a:pt x="2590" y="221"/>
                    </a:lnTo>
                    <a:lnTo>
                      <a:pt x="2588" y="218"/>
                    </a:lnTo>
                    <a:lnTo>
                      <a:pt x="2587" y="216"/>
                    </a:lnTo>
                    <a:lnTo>
                      <a:pt x="2586" y="214"/>
                    </a:lnTo>
                    <a:lnTo>
                      <a:pt x="2585" y="212"/>
                    </a:lnTo>
                    <a:lnTo>
                      <a:pt x="2584" y="211"/>
                    </a:lnTo>
                    <a:lnTo>
                      <a:pt x="2583" y="209"/>
                    </a:lnTo>
                    <a:lnTo>
                      <a:pt x="2583" y="208"/>
                    </a:lnTo>
                    <a:lnTo>
                      <a:pt x="2582" y="206"/>
                    </a:lnTo>
                    <a:lnTo>
                      <a:pt x="2581" y="205"/>
                    </a:lnTo>
                    <a:lnTo>
                      <a:pt x="2581" y="204"/>
                    </a:lnTo>
                    <a:lnTo>
                      <a:pt x="2580" y="203"/>
                    </a:lnTo>
                    <a:lnTo>
                      <a:pt x="2580" y="202"/>
                    </a:lnTo>
                    <a:lnTo>
                      <a:pt x="2579" y="200"/>
                    </a:lnTo>
                    <a:lnTo>
                      <a:pt x="2579" y="199"/>
                    </a:lnTo>
                    <a:lnTo>
                      <a:pt x="2577" y="199"/>
                    </a:lnTo>
                    <a:lnTo>
                      <a:pt x="2577" y="202"/>
                    </a:lnTo>
                    <a:lnTo>
                      <a:pt x="2577" y="204"/>
                    </a:lnTo>
                    <a:lnTo>
                      <a:pt x="2578" y="208"/>
                    </a:lnTo>
                    <a:lnTo>
                      <a:pt x="2578" y="211"/>
                    </a:lnTo>
                    <a:lnTo>
                      <a:pt x="2578" y="214"/>
                    </a:lnTo>
                    <a:lnTo>
                      <a:pt x="2579" y="219"/>
                    </a:lnTo>
                    <a:lnTo>
                      <a:pt x="2579" y="223"/>
                    </a:lnTo>
                    <a:lnTo>
                      <a:pt x="2579" y="227"/>
                    </a:lnTo>
                    <a:lnTo>
                      <a:pt x="2579" y="232"/>
                    </a:lnTo>
                    <a:lnTo>
                      <a:pt x="2579" y="237"/>
                    </a:lnTo>
                    <a:lnTo>
                      <a:pt x="2579" y="242"/>
                    </a:lnTo>
                    <a:lnTo>
                      <a:pt x="2579" y="247"/>
                    </a:lnTo>
                    <a:lnTo>
                      <a:pt x="2579" y="340"/>
                    </a:lnTo>
                    <a:lnTo>
                      <a:pt x="2462" y="340"/>
                    </a:lnTo>
                    <a:close/>
                    <a:moveTo>
                      <a:pt x="2859" y="340"/>
                    </a:moveTo>
                    <a:lnTo>
                      <a:pt x="2859" y="111"/>
                    </a:lnTo>
                    <a:lnTo>
                      <a:pt x="2789" y="114"/>
                    </a:lnTo>
                    <a:lnTo>
                      <a:pt x="2789" y="4"/>
                    </a:lnTo>
                    <a:lnTo>
                      <a:pt x="3046" y="4"/>
                    </a:lnTo>
                    <a:lnTo>
                      <a:pt x="3046" y="114"/>
                    </a:lnTo>
                    <a:lnTo>
                      <a:pt x="2978" y="111"/>
                    </a:lnTo>
                    <a:lnTo>
                      <a:pt x="2978" y="340"/>
                    </a:lnTo>
                    <a:lnTo>
                      <a:pt x="2859" y="340"/>
                    </a:lnTo>
                    <a:close/>
                    <a:moveTo>
                      <a:pt x="3057" y="340"/>
                    </a:moveTo>
                    <a:lnTo>
                      <a:pt x="3057" y="4"/>
                    </a:lnTo>
                    <a:lnTo>
                      <a:pt x="3208" y="4"/>
                    </a:lnTo>
                    <a:lnTo>
                      <a:pt x="3212" y="5"/>
                    </a:lnTo>
                    <a:lnTo>
                      <a:pt x="3217" y="5"/>
                    </a:lnTo>
                    <a:lnTo>
                      <a:pt x="3221" y="5"/>
                    </a:lnTo>
                    <a:lnTo>
                      <a:pt x="3226" y="5"/>
                    </a:lnTo>
                    <a:lnTo>
                      <a:pt x="3230" y="6"/>
                    </a:lnTo>
                    <a:lnTo>
                      <a:pt x="3234" y="6"/>
                    </a:lnTo>
                    <a:lnTo>
                      <a:pt x="3238" y="6"/>
                    </a:lnTo>
                    <a:lnTo>
                      <a:pt x="3241" y="7"/>
                    </a:lnTo>
                    <a:lnTo>
                      <a:pt x="3245" y="8"/>
                    </a:lnTo>
                    <a:lnTo>
                      <a:pt x="3248" y="9"/>
                    </a:lnTo>
                    <a:lnTo>
                      <a:pt x="3251" y="9"/>
                    </a:lnTo>
                    <a:lnTo>
                      <a:pt x="3255" y="9"/>
                    </a:lnTo>
                    <a:lnTo>
                      <a:pt x="3258" y="10"/>
                    </a:lnTo>
                    <a:lnTo>
                      <a:pt x="3260" y="11"/>
                    </a:lnTo>
                    <a:lnTo>
                      <a:pt x="3263" y="12"/>
                    </a:lnTo>
                    <a:lnTo>
                      <a:pt x="3266" y="13"/>
                    </a:lnTo>
                    <a:lnTo>
                      <a:pt x="3269" y="14"/>
                    </a:lnTo>
                    <a:lnTo>
                      <a:pt x="3273" y="15"/>
                    </a:lnTo>
                    <a:lnTo>
                      <a:pt x="3275" y="16"/>
                    </a:lnTo>
                    <a:lnTo>
                      <a:pt x="3278" y="17"/>
                    </a:lnTo>
                    <a:lnTo>
                      <a:pt x="3281" y="19"/>
                    </a:lnTo>
                    <a:lnTo>
                      <a:pt x="3284" y="21"/>
                    </a:lnTo>
                    <a:lnTo>
                      <a:pt x="3287" y="22"/>
                    </a:lnTo>
                    <a:lnTo>
                      <a:pt x="3290" y="24"/>
                    </a:lnTo>
                    <a:lnTo>
                      <a:pt x="3299" y="30"/>
                    </a:lnTo>
                    <a:lnTo>
                      <a:pt x="3306" y="36"/>
                    </a:lnTo>
                    <a:lnTo>
                      <a:pt x="3314" y="43"/>
                    </a:lnTo>
                    <a:lnTo>
                      <a:pt x="3320" y="49"/>
                    </a:lnTo>
                    <a:lnTo>
                      <a:pt x="3325" y="57"/>
                    </a:lnTo>
                    <a:lnTo>
                      <a:pt x="3331" y="65"/>
                    </a:lnTo>
                    <a:lnTo>
                      <a:pt x="3335" y="73"/>
                    </a:lnTo>
                    <a:lnTo>
                      <a:pt x="3338" y="82"/>
                    </a:lnTo>
                    <a:lnTo>
                      <a:pt x="3340" y="91"/>
                    </a:lnTo>
                    <a:lnTo>
                      <a:pt x="3342" y="101"/>
                    </a:lnTo>
                    <a:lnTo>
                      <a:pt x="3344" y="111"/>
                    </a:lnTo>
                    <a:lnTo>
                      <a:pt x="3344" y="121"/>
                    </a:lnTo>
                    <a:lnTo>
                      <a:pt x="3344" y="127"/>
                    </a:lnTo>
                    <a:lnTo>
                      <a:pt x="3344" y="133"/>
                    </a:lnTo>
                    <a:lnTo>
                      <a:pt x="3343" y="138"/>
                    </a:lnTo>
                    <a:lnTo>
                      <a:pt x="3342" y="144"/>
                    </a:lnTo>
                    <a:lnTo>
                      <a:pt x="3340" y="149"/>
                    </a:lnTo>
                    <a:lnTo>
                      <a:pt x="3339" y="154"/>
                    </a:lnTo>
                    <a:lnTo>
                      <a:pt x="3337" y="159"/>
                    </a:lnTo>
                    <a:lnTo>
                      <a:pt x="3335" y="164"/>
                    </a:lnTo>
                    <a:lnTo>
                      <a:pt x="3333" y="169"/>
                    </a:lnTo>
                    <a:lnTo>
                      <a:pt x="3330" y="173"/>
                    </a:lnTo>
                    <a:lnTo>
                      <a:pt x="3327" y="178"/>
                    </a:lnTo>
                    <a:lnTo>
                      <a:pt x="3324" y="182"/>
                    </a:lnTo>
                    <a:lnTo>
                      <a:pt x="3322" y="184"/>
                    </a:lnTo>
                    <a:lnTo>
                      <a:pt x="3320" y="187"/>
                    </a:lnTo>
                    <a:lnTo>
                      <a:pt x="3316" y="189"/>
                    </a:lnTo>
                    <a:lnTo>
                      <a:pt x="3314" y="191"/>
                    </a:lnTo>
                    <a:lnTo>
                      <a:pt x="3310" y="194"/>
                    </a:lnTo>
                    <a:lnTo>
                      <a:pt x="3307" y="196"/>
                    </a:lnTo>
                    <a:lnTo>
                      <a:pt x="3303" y="198"/>
                    </a:lnTo>
                    <a:lnTo>
                      <a:pt x="3298" y="201"/>
                    </a:lnTo>
                    <a:lnTo>
                      <a:pt x="3294" y="202"/>
                    </a:lnTo>
                    <a:lnTo>
                      <a:pt x="3289" y="204"/>
                    </a:lnTo>
                    <a:lnTo>
                      <a:pt x="3283" y="206"/>
                    </a:lnTo>
                    <a:lnTo>
                      <a:pt x="3279" y="208"/>
                    </a:lnTo>
                    <a:lnTo>
                      <a:pt x="3279" y="211"/>
                    </a:lnTo>
                    <a:lnTo>
                      <a:pt x="3280" y="212"/>
                    </a:lnTo>
                    <a:lnTo>
                      <a:pt x="3282" y="213"/>
                    </a:lnTo>
                    <a:lnTo>
                      <a:pt x="3284" y="214"/>
                    </a:lnTo>
                    <a:lnTo>
                      <a:pt x="3286" y="216"/>
                    </a:lnTo>
                    <a:lnTo>
                      <a:pt x="3287" y="217"/>
                    </a:lnTo>
                    <a:lnTo>
                      <a:pt x="3289" y="219"/>
                    </a:lnTo>
                    <a:lnTo>
                      <a:pt x="3290" y="220"/>
                    </a:lnTo>
                    <a:lnTo>
                      <a:pt x="3291" y="221"/>
                    </a:lnTo>
                    <a:lnTo>
                      <a:pt x="3292" y="223"/>
                    </a:lnTo>
                    <a:lnTo>
                      <a:pt x="3294" y="224"/>
                    </a:lnTo>
                    <a:lnTo>
                      <a:pt x="3294" y="225"/>
                    </a:lnTo>
                    <a:lnTo>
                      <a:pt x="3296" y="227"/>
                    </a:lnTo>
                    <a:lnTo>
                      <a:pt x="3372" y="340"/>
                    </a:lnTo>
                    <a:lnTo>
                      <a:pt x="3232" y="340"/>
                    </a:lnTo>
                    <a:lnTo>
                      <a:pt x="3182" y="242"/>
                    </a:lnTo>
                    <a:lnTo>
                      <a:pt x="3182" y="240"/>
                    </a:lnTo>
                    <a:lnTo>
                      <a:pt x="3181" y="240"/>
                    </a:lnTo>
                    <a:lnTo>
                      <a:pt x="3180" y="238"/>
                    </a:lnTo>
                    <a:lnTo>
                      <a:pt x="3180" y="237"/>
                    </a:lnTo>
                    <a:lnTo>
                      <a:pt x="3180" y="236"/>
                    </a:lnTo>
                    <a:lnTo>
                      <a:pt x="3179" y="235"/>
                    </a:lnTo>
                    <a:lnTo>
                      <a:pt x="3179" y="234"/>
                    </a:lnTo>
                    <a:lnTo>
                      <a:pt x="3178" y="234"/>
                    </a:lnTo>
                    <a:lnTo>
                      <a:pt x="3178" y="233"/>
                    </a:lnTo>
                    <a:lnTo>
                      <a:pt x="3178" y="232"/>
                    </a:lnTo>
                    <a:lnTo>
                      <a:pt x="3176" y="232"/>
                    </a:lnTo>
                    <a:lnTo>
                      <a:pt x="3176" y="340"/>
                    </a:lnTo>
                    <a:lnTo>
                      <a:pt x="3057" y="340"/>
                    </a:lnTo>
                    <a:close/>
                    <a:moveTo>
                      <a:pt x="3176" y="153"/>
                    </a:moveTo>
                    <a:lnTo>
                      <a:pt x="3193" y="153"/>
                    </a:lnTo>
                    <a:lnTo>
                      <a:pt x="3195" y="152"/>
                    </a:lnTo>
                    <a:lnTo>
                      <a:pt x="3197" y="152"/>
                    </a:lnTo>
                    <a:lnTo>
                      <a:pt x="3199" y="152"/>
                    </a:lnTo>
                    <a:lnTo>
                      <a:pt x="3202" y="152"/>
                    </a:lnTo>
                    <a:lnTo>
                      <a:pt x="3204" y="152"/>
                    </a:lnTo>
                    <a:lnTo>
                      <a:pt x="3206" y="151"/>
                    </a:lnTo>
                    <a:lnTo>
                      <a:pt x="3208" y="150"/>
                    </a:lnTo>
                    <a:lnTo>
                      <a:pt x="3209" y="150"/>
                    </a:lnTo>
                    <a:lnTo>
                      <a:pt x="3211" y="149"/>
                    </a:lnTo>
                    <a:lnTo>
                      <a:pt x="3212" y="148"/>
                    </a:lnTo>
                    <a:lnTo>
                      <a:pt x="3214" y="147"/>
                    </a:lnTo>
                    <a:lnTo>
                      <a:pt x="3216" y="146"/>
                    </a:lnTo>
                    <a:lnTo>
                      <a:pt x="3217" y="144"/>
                    </a:lnTo>
                    <a:lnTo>
                      <a:pt x="3219" y="143"/>
                    </a:lnTo>
                    <a:lnTo>
                      <a:pt x="3219" y="142"/>
                    </a:lnTo>
                    <a:lnTo>
                      <a:pt x="3221" y="140"/>
                    </a:lnTo>
                    <a:lnTo>
                      <a:pt x="3221" y="138"/>
                    </a:lnTo>
                    <a:lnTo>
                      <a:pt x="3222" y="137"/>
                    </a:lnTo>
                    <a:lnTo>
                      <a:pt x="3223" y="135"/>
                    </a:lnTo>
                    <a:lnTo>
                      <a:pt x="3223" y="134"/>
                    </a:lnTo>
                    <a:lnTo>
                      <a:pt x="3224" y="132"/>
                    </a:lnTo>
                    <a:lnTo>
                      <a:pt x="3224" y="130"/>
                    </a:lnTo>
                    <a:lnTo>
                      <a:pt x="3224" y="128"/>
                    </a:lnTo>
                    <a:lnTo>
                      <a:pt x="3225" y="126"/>
                    </a:lnTo>
                    <a:lnTo>
                      <a:pt x="3224" y="124"/>
                    </a:lnTo>
                    <a:lnTo>
                      <a:pt x="3224" y="122"/>
                    </a:lnTo>
                    <a:lnTo>
                      <a:pt x="3224" y="120"/>
                    </a:lnTo>
                    <a:lnTo>
                      <a:pt x="3223" y="118"/>
                    </a:lnTo>
                    <a:lnTo>
                      <a:pt x="3223" y="116"/>
                    </a:lnTo>
                    <a:lnTo>
                      <a:pt x="3223" y="115"/>
                    </a:lnTo>
                    <a:lnTo>
                      <a:pt x="3222" y="113"/>
                    </a:lnTo>
                    <a:lnTo>
                      <a:pt x="3221" y="111"/>
                    </a:lnTo>
                    <a:lnTo>
                      <a:pt x="3220" y="109"/>
                    </a:lnTo>
                    <a:lnTo>
                      <a:pt x="3219" y="108"/>
                    </a:lnTo>
                    <a:lnTo>
                      <a:pt x="3218" y="107"/>
                    </a:lnTo>
                    <a:lnTo>
                      <a:pt x="3217" y="105"/>
                    </a:lnTo>
                    <a:lnTo>
                      <a:pt x="3215" y="104"/>
                    </a:lnTo>
                    <a:lnTo>
                      <a:pt x="3214" y="103"/>
                    </a:lnTo>
                    <a:lnTo>
                      <a:pt x="3212" y="101"/>
                    </a:lnTo>
                    <a:lnTo>
                      <a:pt x="3211" y="101"/>
                    </a:lnTo>
                    <a:lnTo>
                      <a:pt x="3210" y="100"/>
                    </a:lnTo>
                    <a:lnTo>
                      <a:pt x="3208" y="99"/>
                    </a:lnTo>
                    <a:lnTo>
                      <a:pt x="3206" y="99"/>
                    </a:lnTo>
                    <a:lnTo>
                      <a:pt x="3204" y="98"/>
                    </a:lnTo>
                    <a:lnTo>
                      <a:pt x="3203" y="97"/>
                    </a:lnTo>
                    <a:lnTo>
                      <a:pt x="3201" y="97"/>
                    </a:lnTo>
                    <a:lnTo>
                      <a:pt x="3199" y="97"/>
                    </a:lnTo>
                    <a:lnTo>
                      <a:pt x="3197" y="96"/>
                    </a:lnTo>
                    <a:lnTo>
                      <a:pt x="3176" y="96"/>
                    </a:lnTo>
                    <a:lnTo>
                      <a:pt x="3176" y="153"/>
                    </a:lnTo>
                    <a:close/>
                    <a:moveTo>
                      <a:pt x="3494" y="298"/>
                    </a:moveTo>
                    <a:lnTo>
                      <a:pt x="3486" y="340"/>
                    </a:lnTo>
                    <a:lnTo>
                      <a:pt x="3356" y="340"/>
                    </a:lnTo>
                    <a:lnTo>
                      <a:pt x="3473" y="4"/>
                    </a:lnTo>
                    <a:lnTo>
                      <a:pt x="3608" y="4"/>
                    </a:lnTo>
                    <a:lnTo>
                      <a:pt x="3728" y="340"/>
                    </a:lnTo>
                    <a:lnTo>
                      <a:pt x="3598" y="340"/>
                    </a:lnTo>
                    <a:lnTo>
                      <a:pt x="3587" y="298"/>
                    </a:lnTo>
                    <a:lnTo>
                      <a:pt x="3494" y="298"/>
                    </a:lnTo>
                    <a:close/>
                    <a:moveTo>
                      <a:pt x="3517" y="218"/>
                    </a:moveTo>
                    <a:lnTo>
                      <a:pt x="3566" y="218"/>
                    </a:lnTo>
                    <a:lnTo>
                      <a:pt x="3551" y="153"/>
                    </a:lnTo>
                    <a:lnTo>
                      <a:pt x="3549" y="150"/>
                    </a:lnTo>
                    <a:lnTo>
                      <a:pt x="3549" y="146"/>
                    </a:lnTo>
                    <a:lnTo>
                      <a:pt x="3548" y="143"/>
                    </a:lnTo>
                    <a:lnTo>
                      <a:pt x="3547" y="140"/>
                    </a:lnTo>
                    <a:lnTo>
                      <a:pt x="3546" y="137"/>
                    </a:lnTo>
                    <a:lnTo>
                      <a:pt x="3546" y="134"/>
                    </a:lnTo>
                    <a:lnTo>
                      <a:pt x="3546" y="131"/>
                    </a:lnTo>
                    <a:lnTo>
                      <a:pt x="3545" y="129"/>
                    </a:lnTo>
                    <a:lnTo>
                      <a:pt x="3544" y="126"/>
                    </a:lnTo>
                    <a:lnTo>
                      <a:pt x="3544" y="123"/>
                    </a:lnTo>
                    <a:lnTo>
                      <a:pt x="3544" y="120"/>
                    </a:lnTo>
                    <a:lnTo>
                      <a:pt x="3544" y="117"/>
                    </a:lnTo>
                    <a:lnTo>
                      <a:pt x="3540" y="117"/>
                    </a:lnTo>
                    <a:lnTo>
                      <a:pt x="3539" y="122"/>
                    </a:lnTo>
                    <a:lnTo>
                      <a:pt x="3538" y="125"/>
                    </a:lnTo>
                    <a:lnTo>
                      <a:pt x="3538" y="129"/>
                    </a:lnTo>
                    <a:lnTo>
                      <a:pt x="3537" y="133"/>
                    </a:lnTo>
                    <a:lnTo>
                      <a:pt x="3537" y="135"/>
                    </a:lnTo>
                    <a:lnTo>
                      <a:pt x="3536" y="139"/>
                    </a:lnTo>
                    <a:lnTo>
                      <a:pt x="3536" y="142"/>
                    </a:lnTo>
                    <a:lnTo>
                      <a:pt x="3536" y="144"/>
                    </a:lnTo>
                    <a:lnTo>
                      <a:pt x="3535" y="147"/>
                    </a:lnTo>
                    <a:lnTo>
                      <a:pt x="3534" y="149"/>
                    </a:lnTo>
                    <a:lnTo>
                      <a:pt x="3533" y="151"/>
                    </a:lnTo>
                    <a:lnTo>
                      <a:pt x="3533" y="153"/>
                    </a:lnTo>
                    <a:lnTo>
                      <a:pt x="3517" y="218"/>
                    </a:lnTo>
                    <a:close/>
                    <a:moveTo>
                      <a:pt x="3736" y="340"/>
                    </a:moveTo>
                    <a:lnTo>
                      <a:pt x="3736" y="4"/>
                    </a:lnTo>
                    <a:lnTo>
                      <a:pt x="3888" y="4"/>
                    </a:lnTo>
                    <a:lnTo>
                      <a:pt x="3892" y="5"/>
                    </a:lnTo>
                    <a:lnTo>
                      <a:pt x="3896" y="5"/>
                    </a:lnTo>
                    <a:lnTo>
                      <a:pt x="3900" y="5"/>
                    </a:lnTo>
                    <a:lnTo>
                      <a:pt x="3904" y="5"/>
                    </a:lnTo>
                    <a:lnTo>
                      <a:pt x="3908" y="6"/>
                    </a:lnTo>
                    <a:lnTo>
                      <a:pt x="3913" y="6"/>
                    </a:lnTo>
                    <a:lnTo>
                      <a:pt x="3916" y="6"/>
                    </a:lnTo>
                    <a:lnTo>
                      <a:pt x="3919" y="7"/>
                    </a:lnTo>
                    <a:lnTo>
                      <a:pt x="3923" y="8"/>
                    </a:lnTo>
                    <a:lnTo>
                      <a:pt x="3926" y="9"/>
                    </a:lnTo>
                    <a:lnTo>
                      <a:pt x="3930" y="9"/>
                    </a:lnTo>
                    <a:lnTo>
                      <a:pt x="3933" y="9"/>
                    </a:lnTo>
                    <a:lnTo>
                      <a:pt x="3936" y="10"/>
                    </a:lnTo>
                    <a:lnTo>
                      <a:pt x="3939" y="11"/>
                    </a:lnTo>
                    <a:lnTo>
                      <a:pt x="3942" y="12"/>
                    </a:lnTo>
                    <a:lnTo>
                      <a:pt x="3945" y="13"/>
                    </a:lnTo>
                    <a:lnTo>
                      <a:pt x="3948" y="14"/>
                    </a:lnTo>
                    <a:lnTo>
                      <a:pt x="3951" y="15"/>
                    </a:lnTo>
                    <a:lnTo>
                      <a:pt x="3954" y="16"/>
                    </a:lnTo>
                    <a:lnTo>
                      <a:pt x="3957" y="17"/>
                    </a:lnTo>
                    <a:lnTo>
                      <a:pt x="3960" y="19"/>
                    </a:lnTo>
                    <a:lnTo>
                      <a:pt x="3962" y="21"/>
                    </a:lnTo>
                    <a:lnTo>
                      <a:pt x="3965" y="22"/>
                    </a:lnTo>
                    <a:lnTo>
                      <a:pt x="3969" y="24"/>
                    </a:lnTo>
                    <a:lnTo>
                      <a:pt x="3977" y="30"/>
                    </a:lnTo>
                    <a:lnTo>
                      <a:pt x="3984" y="36"/>
                    </a:lnTo>
                    <a:lnTo>
                      <a:pt x="3992" y="43"/>
                    </a:lnTo>
                    <a:lnTo>
                      <a:pt x="3998" y="49"/>
                    </a:lnTo>
                    <a:lnTo>
                      <a:pt x="4003" y="57"/>
                    </a:lnTo>
                    <a:lnTo>
                      <a:pt x="4009" y="65"/>
                    </a:lnTo>
                    <a:lnTo>
                      <a:pt x="4013" y="73"/>
                    </a:lnTo>
                    <a:lnTo>
                      <a:pt x="4016" y="82"/>
                    </a:lnTo>
                    <a:lnTo>
                      <a:pt x="4018" y="91"/>
                    </a:lnTo>
                    <a:lnTo>
                      <a:pt x="4020" y="101"/>
                    </a:lnTo>
                    <a:lnTo>
                      <a:pt x="4022" y="111"/>
                    </a:lnTo>
                    <a:lnTo>
                      <a:pt x="4023" y="121"/>
                    </a:lnTo>
                    <a:lnTo>
                      <a:pt x="4022" y="127"/>
                    </a:lnTo>
                    <a:lnTo>
                      <a:pt x="4022" y="133"/>
                    </a:lnTo>
                    <a:lnTo>
                      <a:pt x="4021" y="138"/>
                    </a:lnTo>
                    <a:lnTo>
                      <a:pt x="4020" y="144"/>
                    </a:lnTo>
                    <a:lnTo>
                      <a:pt x="4019" y="149"/>
                    </a:lnTo>
                    <a:lnTo>
                      <a:pt x="4018" y="154"/>
                    </a:lnTo>
                    <a:lnTo>
                      <a:pt x="4016" y="159"/>
                    </a:lnTo>
                    <a:lnTo>
                      <a:pt x="4014" y="164"/>
                    </a:lnTo>
                    <a:lnTo>
                      <a:pt x="4011" y="169"/>
                    </a:lnTo>
                    <a:lnTo>
                      <a:pt x="4009" y="173"/>
                    </a:lnTo>
                    <a:lnTo>
                      <a:pt x="4005" y="178"/>
                    </a:lnTo>
                    <a:lnTo>
                      <a:pt x="4003" y="182"/>
                    </a:lnTo>
                    <a:lnTo>
                      <a:pt x="4001" y="184"/>
                    </a:lnTo>
                    <a:lnTo>
                      <a:pt x="3998" y="187"/>
                    </a:lnTo>
                    <a:lnTo>
                      <a:pt x="3995" y="189"/>
                    </a:lnTo>
                    <a:lnTo>
                      <a:pt x="3992" y="191"/>
                    </a:lnTo>
                    <a:lnTo>
                      <a:pt x="3989" y="194"/>
                    </a:lnTo>
                    <a:lnTo>
                      <a:pt x="3985" y="196"/>
                    </a:lnTo>
                    <a:lnTo>
                      <a:pt x="3981" y="198"/>
                    </a:lnTo>
                    <a:lnTo>
                      <a:pt x="3977" y="201"/>
                    </a:lnTo>
                    <a:lnTo>
                      <a:pt x="3972" y="202"/>
                    </a:lnTo>
                    <a:lnTo>
                      <a:pt x="3967" y="204"/>
                    </a:lnTo>
                    <a:lnTo>
                      <a:pt x="3962" y="206"/>
                    </a:lnTo>
                    <a:lnTo>
                      <a:pt x="3957" y="208"/>
                    </a:lnTo>
                    <a:lnTo>
                      <a:pt x="3957" y="211"/>
                    </a:lnTo>
                    <a:lnTo>
                      <a:pt x="3959" y="212"/>
                    </a:lnTo>
                    <a:lnTo>
                      <a:pt x="3961" y="213"/>
                    </a:lnTo>
                    <a:lnTo>
                      <a:pt x="3962" y="214"/>
                    </a:lnTo>
                    <a:lnTo>
                      <a:pt x="3964" y="216"/>
                    </a:lnTo>
                    <a:lnTo>
                      <a:pt x="3967" y="217"/>
                    </a:lnTo>
                    <a:lnTo>
                      <a:pt x="3968" y="219"/>
                    </a:lnTo>
                    <a:lnTo>
                      <a:pt x="3969" y="220"/>
                    </a:lnTo>
                    <a:lnTo>
                      <a:pt x="3971" y="221"/>
                    </a:lnTo>
                    <a:lnTo>
                      <a:pt x="3972" y="223"/>
                    </a:lnTo>
                    <a:lnTo>
                      <a:pt x="3973" y="224"/>
                    </a:lnTo>
                    <a:lnTo>
                      <a:pt x="3973" y="225"/>
                    </a:lnTo>
                    <a:lnTo>
                      <a:pt x="3975" y="227"/>
                    </a:lnTo>
                    <a:lnTo>
                      <a:pt x="4051" y="340"/>
                    </a:lnTo>
                    <a:lnTo>
                      <a:pt x="3910" y="340"/>
                    </a:lnTo>
                    <a:lnTo>
                      <a:pt x="3861" y="242"/>
                    </a:lnTo>
                    <a:lnTo>
                      <a:pt x="3861" y="240"/>
                    </a:lnTo>
                    <a:lnTo>
                      <a:pt x="3860" y="240"/>
                    </a:lnTo>
                    <a:lnTo>
                      <a:pt x="3859" y="238"/>
                    </a:lnTo>
                    <a:lnTo>
                      <a:pt x="3859" y="237"/>
                    </a:lnTo>
                    <a:lnTo>
                      <a:pt x="3859" y="236"/>
                    </a:lnTo>
                    <a:lnTo>
                      <a:pt x="3858" y="235"/>
                    </a:lnTo>
                    <a:lnTo>
                      <a:pt x="3858" y="234"/>
                    </a:lnTo>
                    <a:lnTo>
                      <a:pt x="3857" y="234"/>
                    </a:lnTo>
                    <a:lnTo>
                      <a:pt x="3857" y="233"/>
                    </a:lnTo>
                    <a:lnTo>
                      <a:pt x="3857" y="232"/>
                    </a:lnTo>
                    <a:lnTo>
                      <a:pt x="3855" y="232"/>
                    </a:lnTo>
                    <a:lnTo>
                      <a:pt x="3855" y="340"/>
                    </a:lnTo>
                    <a:lnTo>
                      <a:pt x="3736" y="340"/>
                    </a:lnTo>
                    <a:close/>
                    <a:moveTo>
                      <a:pt x="3855" y="153"/>
                    </a:moveTo>
                    <a:lnTo>
                      <a:pt x="3872" y="153"/>
                    </a:lnTo>
                    <a:lnTo>
                      <a:pt x="3874" y="152"/>
                    </a:lnTo>
                    <a:lnTo>
                      <a:pt x="3876" y="152"/>
                    </a:lnTo>
                    <a:lnTo>
                      <a:pt x="3878" y="152"/>
                    </a:lnTo>
                    <a:lnTo>
                      <a:pt x="3880" y="152"/>
                    </a:lnTo>
                    <a:lnTo>
                      <a:pt x="3882" y="152"/>
                    </a:lnTo>
                    <a:lnTo>
                      <a:pt x="3884" y="151"/>
                    </a:lnTo>
                    <a:lnTo>
                      <a:pt x="3886" y="150"/>
                    </a:lnTo>
                    <a:lnTo>
                      <a:pt x="3888" y="150"/>
                    </a:lnTo>
                    <a:lnTo>
                      <a:pt x="3889" y="149"/>
                    </a:lnTo>
                    <a:lnTo>
                      <a:pt x="3891" y="148"/>
                    </a:lnTo>
                    <a:lnTo>
                      <a:pt x="3893" y="147"/>
                    </a:lnTo>
                    <a:lnTo>
                      <a:pt x="3895" y="146"/>
                    </a:lnTo>
                    <a:lnTo>
                      <a:pt x="3895" y="144"/>
                    </a:lnTo>
                    <a:lnTo>
                      <a:pt x="3897" y="143"/>
                    </a:lnTo>
                    <a:lnTo>
                      <a:pt x="3898" y="142"/>
                    </a:lnTo>
                    <a:lnTo>
                      <a:pt x="3899" y="140"/>
                    </a:lnTo>
                    <a:lnTo>
                      <a:pt x="3900" y="138"/>
                    </a:lnTo>
                    <a:lnTo>
                      <a:pt x="3901" y="137"/>
                    </a:lnTo>
                    <a:lnTo>
                      <a:pt x="3902" y="135"/>
                    </a:lnTo>
                    <a:lnTo>
                      <a:pt x="3902" y="134"/>
                    </a:lnTo>
                    <a:lnTo>
                      <a:pt x="3903" y="132"/>
                    </a:lnTo>
                    <a:lnTo>
                      <a:pt x="3903" y="130"/>
                    </a:lnTo>
                    <a:lnTo>
                      <a:pt x="3903" y="128"/>
                    </a:lnTo>
                    <a:lnTo>
                      <a:pt x="3904" y="126"/>
                    </a:lnTo>
                    <a:lnTo>
                      <a:pt x="3903" y="124"/>
                    </a:lnTo>
                    <a:lnTo>
                      <a:pt x="3903" y="122"/>
                    </a:lnTo>
                    <a:lnTo>
                      <a:pt x="3903" y="120"/>
                    </a:lnTo>
                    <a:lnTo>
                      <a:pt x="3902" y="118"/>
                    </a:lnTo>
                    <a:lnTo>
                      <a:pt x="3902" y="116"/>
                    </a:lnTo>
                    <a:lnTo>
                      <a:pt x="3902" y="115"/>
                    </a:lnTo>
                    <a:lnTo>
                      <a:pt x="3900" y="113"/>
                    </a:lnTo>
                    <a:lnTo>
                      <a:pt x="3900" y="111"/>
                    </a:lnTo>
                    <a:lnTo>
                      <a:pt x="3899" y="109"/>
                    </a:lnTo>
                    <a:lnTo>
                      <a:pt x="3898" y="108"/>
                    </a:lnTo>
                    <a:lnTo>
                      <a:pt x="3896" y="107"/>
                    </a:lnTo>
                    <a:lnTo>
                      <a:pt x="3895" y="105"/>
                    </a:lnTo>
                    <a:lnTo>
                      <a:pt x="3893" y="104"/>
                    </a:lnTo>
                    <a:lnTo>
                      <a:pt x="3892" y="103"/>
                    </a:lnTo>
                    <a:lnTo>
                      <a:pt x="3891" y="101"/>
                    </a:lnTo>
                    <a:lnTo>
                      <a:pt x="3889" y="101"/>
                    </a:lnTo>
                    <a:lnTo>
                      <a:pt x="3888" y="100"/>
                    </a:lnTo>
                    <a:lnTo>
                      <a:pt x="3887" y="99"/>
                    </a:lnTo>
                    <a:lnTo>
                      <a:pt x="3885" y="99"/>
                    </a:lnTo>
                    <a:lnTo>
                      <a:pt x="3883" y="98"/>
                    </a:lnTo>
                    <a:lnTo>
                      <a:pt x="3881" y="97"/>
                    </a:lnTo>
                    <a:lnTo>
                      <a:pt x="3879" y="97"/>
                    </a:lnTo>
                    <a:lnTo>
                      <a:pt x="3877" y="97"/>
                    </a:lnTo>
                    <a:lnTo>
                      <a:pt x="3876" y="96"/>
                    </a:lnTo>
                    <a:lnTo>
                      <a:pt x="3855" y="96"/>
                    </a:lnTo>
                    <a:lnTo>
                      <a:pt x="3855" y="153"/>
                    </a:lnTo>
                    <a:close/>
                    <a:moveTo>
                      <a:pt x="4068" y="340"/>
                    </a:moveTo>
                    <a:lnTo>
                      <a:pt x="4068" y="4"/>
                    </a:lnTo>
                    <a:lnTo>
                      <a:pt x="4185" y="4"/>
                    </a:lnTo>
                    <a:lnTo>
                      <a:pt x="4264" y="131"/>
                    </a:lnTo>
                    <a:lnTo>
                      <a:pt x="4266" y="136"/>
                    </a:lnTo>
                    <a:lnTo>
                      <a:pt x="4269" y="141"/>
                    </a:lnTo>
                    <a:lnTo>
                      <a:pt x="4272" y="146"/>
                    </a:lnTo>
                    <a:lnTo>
                      <a:pt x="4275" y="151"/>
                    </a:lnTo>
                    <a:lnTo>
                      <a:pt x="4278" y="156"/>
                    </a:lnTo>
                    <a:lnTo>
                      <a:pt x="4280" y="161"/>
                    </a:lnTo>
                    <a:lnTo>
                      <a:pt x="4283" y="165"/>
                    </a:lnTo>
                    <a:lnTo>
                      <a:pt x="4285" y="171"/>
                    </a:lnTo>
                    <a:lnTo>
                      <a:pt x="4288" y="176"/>
                    </a:lnTo>
                    <a:lnTo>
                      <a:pt x="4290" y="180"/>
                    </a:lnTo>
                    <a:lnTo>
                      <a:pt x="4292" y="185"/>
                    </a:lnTo>
                    <a:lnTo>
                      <a:pt x="4295" y="191"/>
                    </a:lnTo>
                    <a:lnTo>
                      <a:pt x="4299" y="191"/>
                    </a:lnTo>
                    <a:lnTo>
                      <a:pt x="4298" y="186"/>
                    </a:lnTo>
                    <a:lnTo>
                      <a:pt x="4297" y="182"/>
                    </a:lnTo>
                    <a:lnTo>
                      <a:pt x="4296" y="178"/>
                    </a:lnTo>
                    <a:lnTo>
                      <a:pt x="4295" y="175"/>
                    </a:lnTo>
                    <a:lnTo>
                      <a:pt x="4294" y="171"/>
                    </a:lnTo>
                    <a:lnTo>
                      <a:pt x="4294" y="168"/>
                    </a:lnTo>
                    <a:lnTo>
                      <a:pt x="4294" y="165"/>
                    </a:lnTo>
                    <a:lnTo>
                      <a:pt x="4293" y="162"/>
                    </a:lnTo>
                    <a:lnTo>
                      <a:pt x="4292" y="159"/>
                    </a:lnTo>
                    <a:lnTo>
                      <a:pt x="4292" y="157"/>
                    </a:lnTo>
                    <a:lnTo>
                      <a:pt x="4292" y="154"/>
                    </a:lnTo>
                    <a:lnTo>
                      <a:pt x="4292" y="152"/>
                    </a:lnTo>
                    <a:lnTo>
                      <a:pt x="4291" y="150"/>
                    </a:lnTo>
                    <a:lnTo>
                      <a:pt x="4291" y="148"/>
                    </a:lnTo>
                    <a:lnTo>
                      <a:pt x="4291" y="145"/>
                    </a:lnTo>
                    <a:lnTo>
                      <a:pt x="4290" y="142"/>
                    </a:lnTo>
                    <a:lnTo>
                      <a:pt x="4290" y="139"/>
                    </a:lnTo>
                    <a:lnTo>
                      <a:pt x="4290" y="136"/>
                    </a:lnTo>
                    <a:lnTo>
                      <a:pt x="4290" y="133"/>
                    </a:lnTo>
                    <a:lnTo>
                      <a:pt x="4290" y="129"/>
                    </a:lnTo>
                    <a:lnTo>
                      <a:pt x="4290" y="125"/>
                    </a:lnTo>
                    <a:lnTo>
                      <a:pt x="4290" y="120"/>
                    </a:lnTo>
                    <a:lnTo>
                      <a:pt x="4290" y="116"/>
                    </a:lnTo>
                    <a:lnTo>
                      <a:pt x="4290" y="111"/>
                    </a:lnTo>
                    <a:lnTo>
                      <a:pt x="4288" y="4"/>
                    </a:lnTo>
                    <a:lnTo>
                      <a:pt x="4406" y="4"/>
                    </a:lnTo>
                    <a:lnTo>
                      <a:pt x="4406" y="340"/>
                    </a:lnTo>
                    <a:lnTo>
                      <a:pt x="4288" y="340"/>
                    </a:lnTo>
                    <a:lnTo>
                      <a:pt x="4204" y="208"/>
                    </a:lnTo>
                    <a:lnTo>
                      <a:pt x="4202" y="204"/>
                    </a:lnTo>
                    <a:lnTo>
                      <a:pt x="4200" y="201"/>
                    </a:lnTo>
                    <a:lnTo>
                      <a:pt x="4198" y="197"/>
                    </a:lnTo>
                    <a:lnTo>
                      <a:pt x="4196" y="194"/>
                    </a:lnTo>
                    <a:lnTo>
                      <a:pt x="4194" y="191"/>
                    </a:lnTo>
                    <a:lnTo>
                      <a:pt x="4193" y="187"/>
                    </a:lnTo>
                    <a:lnTo>
                      <a:pt x="4191" y="183"/>
                    </a:lnTo>
                    <a:lnTo>
                      <a:pt x="4188" y="179"/>
                    </a:lnTo>
                    <a:lnTo>
                      <a:pt x="4186" y="176"/>
                    </a:lnTo>
                    <a:lnTo>
                      <a:pt x="4184" y="172"/>
                    </a:lnTo>
                    <a:lnTo>
                      <a:pt x="4182" y="167"/>
                    </a:lnTo>
                    <a:lnTo>
                      <a:pt x="4181" y="163"/>
                    </a:lnTo>
                    <a:lnTo>
                      <a:pt x="4178" y="163"/>
                    </a:lnTo>
                    <a:lnTo>
                      <a:pt x="4178" y="169"/>
                    </a:lnTo>
                    <a:lnTo>
                      <a:pt x="4179" y="176"/>
                    </a:lnTo>
                    <a:lnTo>
                      <a:pt x="4180" y="182"/>
                    </a:lnTo>
                    <a:lnTo>
                      <a:pt x="4180" y="188"/>
                    </a:lnTo>
                    <a:lnTo>
                      <a:pt x="4181" y="193"/>
                    </a:lnTo>
                    <a:lnTo>
                      <a:pt x="4182" y="198"/>
                    </a:lnTo>
                    <a:lnTo>
                      <a:pt x="4182" y="204"/>
                    </a:lnTo>
                    <a:lnTo>
                      <a:pt x="4183" y="208"/>
                    </a:lnTo>
                    <a:lnTo>
                      <a:pt x="4183" y="212"/>
                    </a:lnTo>
                    <a:lnTo>
                      <a:pt x="4183" y="217"/>
                    </a:lnTo>
                    <a:lnTo>
                      <a:pt x="4183" y="221"/>
                    </a:lnTo>
                    <a:lnTo>
                      <a:pt x="4184" y="225"/>
                    </a:lnTo>
                    <a:lnTo>
                      <a:pt x="4185" y="340"/>
                    </a:lnTo>
                    <a:lnTo>
                      <a:pt x="4068" y="340"/>
                    </a:lnTo>
                    <a:close/>
                    <a:moveTo>
                      <a:pt x="4552" y="298"/>
                    </a:moveTo>
                    <a:lnTo>
                      <a:pt x="4542" y="340"/>
                    </a:lnTo>
                    <a:lnTo>
                      <a:pt x="4413" y="340"/>
                    </a:lnTo>
                    <a:lnTo>
                      <a:pt x="4530" y="4"/>
                    </a:lnTo>
                    <a:lnTo>
                      <a:pt x="4665" y="4"/>
                    </a:lnTo>
                    <a:lnTo>
                      <a:pt x="4786" y="340"/>
                    </a:lnTo>
                    <a:lnTo>
                      <a:pt x="4656" y="340"/>
                    </a:lnTo>
                    <a:lnTo>
                      <a:pt x="4645" y="298"/>
                    </a:lnTo>
                    <a:lnTo>
                      <a:pt x="4552" y="298"/>
                    </a:lnTo>
                    <a:close/>
                    <a:moveTo>
                      <a:pt x="4574" y="218"/>
                    </a:moveTo>
                    <a:lnTo>
                      <a:pt x="4624" y="218"/>
                    </a:lnTo>
                    <a:lnTo>
                      <a:pt x="4608" y="153"/>
                    </a:lnTo>
                    <a:lnTo>
                      <a:pt x="4606" y="150"/>
                    </a:lnTo>
                    <a:lnTo>
                      <a:pt x="4606" y="146"/>
                    </a:lnTo>
                    <a:lnTo>
                      <a:pt x="4605" y="143"/>
                    </a:lnTo>
                    <a:lnTo>
                      <a:pt x="4604" y="140"/>
                    </a:lnTo>
                    <a:lnTo>
                      <a:pt x="4604" y="137"/>
                    </a:lnTo>
                    <a:lnTo>
                      <a:pt x="4603" y="134"/>
                    </a:lnTo>
                    <a:lnTo>
                      <a:pt x="4603" y="131"/>
                    </a:lnTo>
                    <a:lnTo>
                      <a:pt x="4602" y="129"/>
                    </a:lnTo>
                    <a:lnTo>
                      <a:pt x="4602" y="126"/>
                    </a:lnTo>
                    <a:lnTo>
                      <a:pt x="4602" y="123"/>
                    </a:lnTo>
                    <a:lnTo>
                      <a:pt x="4601" y="120"/>
                    </a:lnTo>
                    <a:lnTo>
                      <a:pt x="4601" y="117"/>
                    </a:lnTo>
                    <a:lnTo>
                      <a:pt x="4598" y="117"/>
                    </a:lnTo>
                    <a:lnTo>
                      <a:pt x="4597" y="122"/>
                    </a:lnTo>
                    <a:lnTo>
                      <a:pt x="4596" y="125"/>
                    </a:lnTo>
                    <a:lnTo>
                      <a:pt x="4596" y="129"/>
                    </a:lnTo>
                    <a:lnTo>
                      <a:pt x="4595" y="133"/>
                    </a:lnTo>
                    <a:lnTo>
                      <a:pt x="4594" y="135"/>
                    </a:lnTo>
                    <a:lnTo>
                      <a:pt x="4594" y="139"/>
                    </a:lnTo>
                    <a:lnTo>
                      <a:pt x="4594" y="142"/>
                    </a:lnTo>
                    <a:lnTo>
                      <a:pt x="4593" y="144"/>
                    </a:lnTo>
                    <a:lnTo>
                      <a:pt x="4592" y="147"/>
                    </a:lnTo>
                    <a:lnTo>
                      <a:pt x="4592" y="149"/>
                    </a:lnTo>
                    <a:lnTo>
                      <a:pt x="4591" y="151"/>
                    </a:lnTo>
                    <a:lnTo>
                      <a:pt x="4591" y="153"/>
                    </a:lnTo>
                    <a:lnTo>
                      <a:pt x="4574" y="21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3082" name="Freeform 31"/>
              <p:cNvSpPr>
                <a:spLocks noEditPoints="1"/>
              </p:cNvSpPr>
              <p:nvPr/>
            </p:nvSpPr>
            <p:spPr bwMode="auto">
              <a:xfrm>
                <a:off x="849" y="2366"/>
                <a:ext cx="4783" cy="347"/>
              </a:xfrm>
              <a:custGeom>
                <a:avLst/>
                <a:gdLst>
                  <a:gd name="T0" fmla="*/ 259 w 4781"/>
                  <a:gd name="T1" fmla="*/ 47 h 345"/>
                  <a:gd name="T2" fmla="*/ 269 w 4781"/>
                  <a:gd name="T3" fmla="*/ 131 h 345"/>
                  <a:gd name="T4" fmla="*/ 236 w 4781"/>
                  <a:gd name="T5" fmla="*/ 170 h 345"/>
                  <a:gd name="T6" fmla="*/ 276 w 4781"/>
                  <a:gd name="T7" fmla="*/ 209 h 345"/>
                  <a:gd name="T8" fmla="*/ 285 w 4781"/>
                  <a:gd name="T9" fmla="*/ 290 h 345"/>
                  <a:gd name="T10" fmla="*/ 233 w 4781"/>
                  <a:gd name="T11" fmla="*/ 345 h 345"/>
                  <a:gd name="T12" fmla="*/ 0 w 4781"/>
                  <a:gd name="T13" fmla="*/ 357 h 345"/>
                  <a:gd name="T14" fmla="*/ 154 w 4781"/>
                  <a:gd name="T15" fmla="*/ 134 h 345"/>
                  <a:gd name="T16" fmla="*/ 159 w 4781"/>
                  <a:gd name="T17" fmla="*/ 103 h 345"/>
                  <a:gd name="T18" fmla="*/ 147 w 4781"/>
                  <a:gd name="T19" fmla="*/ 275 h 345"/>
                  <a:gd name="T20" fmla="*/ 174 w 4781"/>
                  <a:gd name="T21" fmla="*/ 248 h 345"/>
                  <a:gd name="T22" fmla="*/ 168 w 4781"/>
                  <a:gd name="T23" fmla="*/ 220 h 345"/>
                  <a:gd name="T24" fmla="*/ 112 w 4781"/>
                  <a:gd name="T25" fmla="*/ 275 h 345"/>
                  <a:gd name="T26" fmla="*/ 723 w 4781"/>
                  <a:gd name="T27" fmla="*/ 9 h 345"/>
                  <a:gd name="T28" fmla="*/ 791 w 4781"/>
                  <a:gd name="T29" fmla="*/ 56 h 345"/>
                  <a:gd name="T30" fmla="*/ 798 w 4781"/>
                  <a:gd name="T31" fmla="*/ 177 h 345"/>
                  <a:gd name="T32" fmla="*/ 743 w 4781"/>
                  <a:gd name="T33" fmla="*/ 220 h 345"/>
                  <a:gd name="T34" fmla="*/ 647 w 4781"/>
                  <a:gd name="T35" fmla="*/ 249 h 345"/>
                  <a:gd name="T36" fmla="*/ 640 w 4781"/>
                  <a:gd name="T37" fmla="*/ 162 h 345"/>
                  <a:gd name="T38" fmla="*/ 685 w 4781"/>
                  <a:gd name="T39" fmla="*/ 150 h 345"/>
                  <a:gd name="T40" fmla="*/ 687 w 4781"/>
                  <a:gd name="T41" fmla="*/ 120 h 345"/>
                  <a:gd name="T42" fmla="*/ 664 w 4781"/>
                  <a:gd name="T43" fmla="*/ 104 h 345"/>
                  <a:gd name="T44" fmla="*/ 1300 w 4781"/>
                  <a:gd name="T45" fmla="*/ 357 h 345"/>
                  <a:gd name="T46" fmla="*/ 1599 w 4781"/>
                  <a:gd name="T47" fmla="*/ 255 h 345"/>
                  <a:gd name="T48" fmla="*/ 1645 w 4781"/>
                  <a:gd name="T49" fmla="*/ 267 h 345"/>
                  <a:gd name="T50" fmla="*/ 1667 w 4781"/>
                  <a:gd name="T51" fmla="*/ 250 h 345"/>
                  <a:gd name="T52" fmla="*/ 1650 w 4781"/>
                  <a:gd name="T53" fmla="*/ 226 h 345"/>
                  <a:gd name="T54" fmla="*/ 1544 w 4781"/>
                  <a:gd name="T55" fmla="*/ 179 h 345"/>
                  <a:gd name="T56" fmla="*/ 1536 w 4781"/>
                  <a:gd name="T57" fmla="*/ 81 h 345"/>
                  <a:gd name="T58" fmla="*/ 1652 w 4781"/>
                  <a:gd name="T59" fmla="*/ 1 h 345"/>
                  <a:gd name="T60" fmla="*/ 1738 w 4781"/>
                  <a:gd name="T61" fmla="*/ 8 h 345"/>
                  <a:gd name="T62" fmla="*/ 1717 w 4781"/>
                  <a:gd name="T63" fmla="*/ 105 h 345"/>
                  <a:gd name="T64" fmla="*/ 1662 w 4781"/>
                  <a:gd name="T65" fmla="*/ 99 h 345"/>
                  <a:gd name="T66" fmla="*/ 1651 w 4781"/>
                  <a:gd name="T67" fmla="*/ 116 h 345"/>
                  <a:gd name="T68" fmla="*/ 1734 w 4781"/>
                  <a:gd name="T69" fmla="*/ 145 h 345"/>
                  <a:gd name="T70" fmla="*/ 1790 w 4781"/>
                  <a:gd name="T71" fmla="*/ 209 h 345"/>
                  <a:gd name="T72" fmla="*/ 1740 w 4781"/>
                  <a:gd name="T73" fmla="*/ 336 h 345"/>
                  <a:gd name="T74" fmla="*/ 1604 w 4781"/>
                  <a:gd name="T75" fmla="*/ 358 h 345"/>
                  <a:gd name="T76" fmla="*/ 2252 w 4781"/>
                  <a:gd name="T77" fmla="*/ 122 h 345"/>
                  <a:gd name="T78" fmla="*/ 2634 w 4781"/>
                  <a:gd name="T79" fmla="*/ 226 h 345"/>
                  <a:gd name="T80" fmla="*/ 2606 w 4781"/>
                  <a:gd name="T81" fmla="*/ 132 h 345"/>
                  <a:gd name="T82" fmla="*/ 3205 w 4781"/>
                  <a:gd name="T83" fmla="*/ 139 h 345"/>
                  <a:gd name="T84" fmla="*/ 3238 w 4781"/>
                  <a:gd name="T85" fmla="*/ 187 h 345"/>
                  <a:gd name="T86" fmla="*/ 3232 w 4781"/>
                  <a:gd name="T87" fmla="*/ 140 h 345"/>
                  <a:gd name="T88" fmla="*/ 3134 w 4781"/>
                  <a:gd name="T89" fmla="*/ 195 h 345"/>
                  <a:gd name="T90" fmla="*/ 3125 w 4781"/>
                  <a:gd name="T91" fmla="*/ 221 h 345"/>
                  <a:gd name="T92" fmla="*/ 4209 w 4781"/>
                  <a:gd name="T93" fmla="*/ 351 h 345"/>
                  <a:gd name="T94" fmla="*/ 4149 w 4781"/>
                  <a:gd name="T95" fmla="*/ 361 h 345"/>
                  <a:gd name="T96" fmla="*/ 4047 w 4781"/>
                  <a:gd name="T97" fmla="*/ 340 h 345"/>
                  <a:gd name="T98" fmla="*/ 3965 w 4781"/>
                  <a:gd name="T99" fmla="*/ 236 h 345"/>
                  <a:gd name="T100" fmla="*/ 3968 w 4781"/>
                  <a:gd name="T101" fmla="*/ 123 h 345"/>
                  <a:gd name="T102" fmla="*/ 4049 w 4781"/>
                  <a:gd name="T103" fmla="*/ 19 h 345"/>
                  <a:gd name="T104" fmla="*/ 4155 w 4781"/>
                  <a:gd name="T105" fmla="*/ 1 h 345"/>
                  <a:gd name="T106" fmla="*/ 4202 w 4781"/>
                  <a:gd name="T107" fmla="*/ 134 h 345"/>
                  <a:gd name="T108" fmla="*/ 4155 w 4781"/>
                  <a:gd name="T109" fmla="*/ 115 h 345"/>
                  <a:gd name="T110" fmla="*/ 4094 w 4781"/>
                  <a:gd name="T111" fmla="*/ 142 h 345"/>
                  <a:gd name="T112" fmla="*/ 4087 w 4781"/>
                  <a:gd name="T113" fmla="*/ 206 h 345"/>
                  <a:gd name="T114" fmla="*/ 4142 w 4781"/>
                  <a:gd name="T115" fmla="*/ 245 h 345"/>
                  <a:gd name="T116" fmla="*/ 4190 w 4781"/>
                  <a:gd name="T117" fmla="*/ 237 h 345"/>
                  <a:gd name="T118" fmla="*/ 4541 w 4781"/>
                  <a:gd name="T119" fmla="*/ 4 h 345"/>
                  <a:gd name="T120" fmla="*/ 4614 w 4781"/>
                  <a:gd name="T121" fmla="*/ 139 h 345"/>
                  <a:gd name="T122" fmla="*/ 4603 w 4781"/>
                  <a:gd name="T123" fmla="*/ 157 h 34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4781"/>
                  <a:gd name="T187" fmla="*/ 0 h 345"/>
                  <a:gd name="T188" fmla="*/ 4781 w 4781"/>
                  <a:gd name="T189" fmla="*/ 345 h 34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4781" h="345">
                    <a:moveTo>
                      <a:pt x="0" y="4"/>
                    </a:moveTo>
                    <a:lnTo>
                      <a:pt x="146" y="4"/>
                    </a:lnTo>
                    <a:lnTo>
                      <a:pt x="159" y="4"/>
                    </a:lnTo>
                    <a:lnTo>
                      <a:pt x="171" y="5"/>
                    </a:lnTo>
                    <a:lnTo>
                      <a:pt x="183" y="6"/>
                    </a:lnTo>
                    <a:lnTo>
                      <a:pt x="193" y="8"/>
                    </a:lnTo>
                    <a:lnTo>
                      <a:pt x="203" y="10"/>
                    </a:lnTo>
                    <a:lnTo>
                      <a:pt x="212" y="12"/>
                    </a:lnTo>
                    <a:lnTo>
                      <a:pt x="221" y="16"/>
                    </a:lnTo>
                    <a:lnTo>
                      <a:pt x="228" y="19"/>
                    </a:lnTo>
                    <a:lnTo>
                      <a:pt x="236" y="23"/>
                    </a:lnTo>
                    <a:lnTo>
                      <a:pt x="242" y="27"/>
                    </a:lnTo>
                    <a:lnTo>
                      <a:pt x="248" y="33"/>
                    </a:lnTo>
                    <a:lnTo>
                      <a:pt x="252" y="38"/>
                    </a:lnTo>
                    <a:lnTo>
                      <a:pt x="256" y="42"/>
                    </a:lnTo>
                    <a:lnTo>
                      <a:pt x="259" y="47"/>
                    </a:lnTo>
                    <a:lnTo>
                      <a:pt x="262" y="51"/>
                    </a:lnTo>
                    <a:lnTo>
                      <a:pt x="265" y="56"/>
                    </a:lnTo>
                    <a:lnTo>
                      <a:pt x="267" y="60"/>
                    </a:lnTo>
                    <a:lnTo>
                      <a:pt x="268" y="65"/>
                    </a:lnTo>
                    <a:lnTo>
                      <a:pt x="270" y="70"/>
                    </a:lnTo>
                    <a:lnTo>
                      <a:pt x="271" y="75"/>
                    </a:lnTo>
                    <a:lnTo>
                      <a:pt x="272" y="80"/>
                    </a:lnTo>
                    <a:lnTo>
                      <a:pt x="273" y="85"/>
                    </a:lnTo>
                    <a:lnTo>
                      <a:pt x="273" y="91"/>
                    </a:lnTo>
                    <a:lnTo>
                      <a:pt x="273" y="96"/>
                    </a:lnTo>
                    <a:lnTo>
                      <a:pt x="273" y="101"/>
                    </a:lnTo>
                    <a:lnTo>
                      <a:pt x="273" y="106"/>
                    </a:lnTo>
                    <a:lnTo>
                      <a:pt x="272" y="110"/>
                    </a:lnTo>
                    <a:lnTo>
                      <a:pt x="271" y="115"/>
                    </a:lnTo>
                    <a:lnTo>
                      <a:pt x="271" y="119"/>
                    </a:lnTo>
                    <a:lnTo>
                      <a:pt x="269" y="123"/>
                    </a:lnTo>
                    <a:lnTo>
                      <a:pt x="268" y="127"/>
                    </a:lnTo>
                    <a:lnTo>
                      <a:pt x="267" y="131"/>
                    </a:lnTo>
                    <a:lnTo>
                      <a:pt x="265" y="135"/>
                    </a:lnTo>
                    <a:lnTo>
                      <a:pt x="263" y="139"/>
                    </a:lnTo>
                    <a:lnTo>
                      <a:pt x="260" y="142"/>
                    </a:lnTo>
                    <a:lnTo>
                      <a:pt x="257" y="146"/>
                    </a:lnTo>
                    <a:lnTo>
                      <a:pt x="256" y="147"/>
                    </a:lnTo>
                    <a:lnTo>
                      <a:pt x="254" y="149"/>
                    </a:lnTo>
                    <a:lnTo>
                      <a:pt x="252" y="151"/>
                    </a:lnTo>
                    <a:lnTo>
                      <a:pt x="251" y="152"/>
                    </a:lnTo>
                    <a:lnTo>
                      <a:pt x="248" y="154"/>
                    </a:lnTo>
                    <a:lnTo>
                      <a:pt x="246" y="156"/>
                    </a:lnTo>
                    <a:lnTo>
                      <a:pt x="244" y="158"/>
                    </a:lnTo>
                    <a:lnTo>
                      <a:pt x="241" y="159"/>
                    </a:lnTo>
                    <a:lnTo>
                      <a:pt x="239" y="161"/>
                    </a:lnTo>
                    <a:lnTo>
                      <a:pt x="236" y="162"/>
                    </a:lnTo>
                    <a:lnTo>
                      <a:pt x="233" y="164"/>
                    </a:lnTo>
                    <a:lnTo>
                      <a:pt x="229" y="166"/>
                    </a:lnTo>
                    <a:lnTo>
                      <a:pt x="229" y="169"/>
                    </a:lnTo>
                    <a:lnTo>
                      <a:pt x="235" y="171"/>
                    </a:lnTo>
                    <a:lnTo>
                      <a:pt x="239" y="173"/>
                    </a:lnTo>
                    <a:lnTo>
                      <a:pt x="243" y="175"/>
                    </a:lnTo>
                    <a:lnTo>
                      <a:pt x="248" y="177"/>
                    </a:lnTo>
                    <a:lnTo>
                      <a:pt x="252" y="180"/>
                    </a:lnTo>
                    <a:lnTo>
                      <a:pt x="256" y="182"/>
                    </a:lnTo>
                    <a:lnTo>
                      <a:pt x="259" y="184"/>
                    </a:lnTo>
                    <a:lnTo>
                      <a:pt x="263" y="186"/>
                    </a:lnTo>
                    <a:lnTo>
                      <a:pt x="265" y="189"/>
                    </a:lnTo>
                    <a:lnTo>
                      <a:pt x="268" y="192"/>
                    </a:lnTo>
                    <a:lnTo>
                      <a:pt x="271" y="195"/>
                    </a:lnTo>
                    <a:lnTo>
                      <a:pt x="272" y="197"/>
                    </a:lnTo>
                    <a:lnTo>
                      <a:pt x="276" y="201"/>
                    </a:lnTo>
                    <a:lnTo>
                      <a:pt x="278" y="204"/>
                    </a:lnTo>
                    <a:lnTo>
                      <a:pt x="280" y="208"/>
                    </a:lnTo>
                    <a:lnTo>
                      <a:pt x="282" y="212"/>
                    </a:lnTo>
                    <a:lnTo>
                      <a:pt x="284" y="216"/>
                    </a:lnTo>
                    <a:lnTo>
                      <a:pt x="285" y="220"/>
                    </a:lnTo>
                    <a:lnTo>
                      <a:pt x="286" y="225"/>
                    </a:lnTo>
                    <a:lnTo>
                      <a:pt x="288" y="229"/>
                    </a:lnTo>
                    <a:lnTo>
                      <a:pt x="289" y="233"/>
                    </a:lnTo>
                    <a:lnTo>
                      <a:pt x="289" y="237"/>
                    </a:lnTo>
                    <a:lnTo>
                      <a:pt x="289" y="242"/>
                    </a:lnTo>
                    <a:lnTo>
                      <a:pt x="289" y="247"/>
                    </a:lnTo>
                    <a:lnTo>
                      <a:pt x="289" y="252"/>
                    </a:lnTo>
                    <a:lnTo>
                      <a:pt x="289" y="258"/>
                    </a:lnTo>
                    <a:lnTo>
                      <a:pt x="288" y="263"/>
                    </a:lnTo>
                    <a:lnTo>
                      <a:pt x="287" y="268"/>
                    </a:lnTo>
                    <a:lnTo>
                      <a:pt x="285" y="274"/>
                    </a:lnTo>
                    <a:lnTo>
                      <a:pt x="284" y="278"/>
                    </a:lnTo>
                    <a:lnTo>
                      <a:pt x="282" y="284"/>
                    </a:lnTo>
                    <a:lnTo>
                      <a:pt x="279" y="289"/>
                    </a:lnTo>
                    <a:lnTo>
                      <a:pt x="276" y="293"/>
                    </a:lnTo>
                    <a:lnTo>
                      <a:pt x="273" y="298"/>
                    </a:lnTo>
                    <a:lnTo>
                      <a:pt x="270" y="303"/>
                    </a:lnTo>
                    <a:lnTo>
                      <a:pt x="266" y="308"/>
                    </a:lnTo>
                    <a:lnTo>
                      <a:pt x="263" y="310"/>
                    </a:lnTo>
                    <a:lnTo>
                      <a:pt x="261" y="313"/>
                    </a:lnTo>
                    <a:lnTo>
                      <a:pt x="257" y="316"/>
                    </a:lnTo>
                    <a:lnTo>
                      <a:pt x="254" y="318"/>
                    </a:lnTo>
                    <a:lnTo>
                      <a:pt x="250" y="321"/>
                    </a:lnTo>
                    <a:lnTo>
                      <a:pt x="246" y="323"/>
                    </a:lnTo>
                    <a:lnTo>
                      <a:pt x="242" y="325"/>
                    </a:lnTo>
                    <a:lnTo>
                      <a:pt x="238" y="327"/>
                    </a:lnTo>
                    <a:lnTo>
                      <a:pt x="233" y="329"/>
                    </a:lnTo>
                    <a:lnTo>
                      <a:pt x="228" y="331"/>
                    </a:lnTo>
                    <a:lnTo>
                      <a:pt x="224" y="332"/>
                    </a:lnTo>
                    <a:lnTo>
                      <a:pt x="218" y="334"/>
                    </a:lnTo>
                    <a:lnTo>
                      <a:pt x="215" y="335"/>
                    </a:lnTo>
                    <a:lnTo>
                      <a:pt x="211" y="336"/>
                    </a:lnTo>
                    <a:lnTo>
                      <a:pt x="207" y="337"/>
                    </a:lnTo>
                    <a:lnTo>
                      <a:pt x="204" y="338"/>
                    </a:lnTo>
                    <a:lnTo>
                      <a:pt x="200" y="338"/>
                    </a:lnTo>
                    <a:lnTo>
                      <a:pt x="196" y="339"/>
                    </a:lnTo>
                    <a:lnTo>
                      <a:pt x="192" y="340"/>
                    </a:lnTo>
                    <a:lnTo>
                      <a:pt x="187" y="340"/>
                    </a:lnTo>
                    <a:lnTo>
                      <a:pt x="183" y="340"/>
                    </a:lnTo>
                    <a:lnTo>
                      <a:pt x="179" y="340"/>
                    </a:lnTo>
                    <a:lnTo>
                      <a:pt x="175" y="340"/>
                    </a:lnTo>
                    <a:lnTo>
                      <a:pt x="171" y="341"/>
                    </a:lnTo>
                    <a:lnTo>
                      <a:pt x="0" y="341"/>
                    </a:lnTo>
                    <a:lnTo>
                      <a:pt x="0" y="4"/>
                    </a:lnTo>
                    <a:close/>
                    <a:moveTo>
                      <a:pt x="112" y="133"/>
                    </a:moveTo>
                    <a:lnTo>
                      <a:pt x="131" y="133"/>
                    </a:lnTo>
                    <a:lnTo>
                      <a:pt x="134" y="132"/>
                    </a:lnTo>
                    <a:lnTo>
                      <a:pt x="136" y="132"/>
                    </a:lnTo>
                    <a:lnTo>
                      <a:pt x="138" y="132"/>
                    </a:lnTo>
                    <a:lnTo>
                      <a:pt x="141" y="132"/>
                    </a:lnTo>
                    <a:lnTo>
                      <a:pt x="142" y="132"/>
                    </a:lnTo>
                    <a:lnTo>
                      <a:pt x="144" y="131"/>
                    </a:lnTo>
                    <a:lnTo>
                      <a:pt x="146" y="130"/>
                    </a:lnTo>
                    <a:lnTo>
                      <a:pt x="148" y="130"/>
                    </a:lnTo>
                    <a:lnTo>
                      <a:pt x="150" y="129"/>
                    </a:lnTo>
                    <a:lnTo>
                      <a:pt x="151" y="128"/>
                    </a:lnTo>
                    <a:lnTo>
                      <a:pt x="153" y="127"/>
                    </a:lnTo>
                    <a:lnTo>
                      <a:pt x="154" y="126"/>
                    </a:lnTo>
                    <a:lnTo>
                      <a:pt x="155" y="125"/>
                    </a:lnTo>
                    <a:lnTo>
                      <a:pt x="157" y="124"/>
                    </a:lnTo>
                    <a:lnTo>
                      <a:pt x="157" y="122"/>
                    </a:lnTo>
                    <a:lnTo>
                      <a:pt x="158" y="121"/>
                    </a:lnTo>
                    <a:lnTo>
                      <a:pt x="159" y="120"/>
                    </a:lnTo>
                    <a:lnTo>
                      <a:pt x="160" y="118"/>
                    </a:lnTo>
                    <a:lnTo>
                      <a:pt x="160" y="117"/>
                    </a:lnTo>
                    <a:lnTo>
                      <a:pt x="161" y="115"/>
                    </a:lnTo>
                    <a:lnTo>
                      <a:pt x="161" y="113"/>
                    </a:lnTo>
                    <a:lnTo>
                      <a:pt x="161" y="112"/>
                    </a:lnTo>
                    <a:lnTo>
                      <a:pt x="161" y="110"/>
                    </a:lnTo>
                    <a:lnTo>
                      <a:pt x="161" y="109"/>
                    </a:lnTo>
                    <a:lnTo>
                      <a:pt x="161" y="105"/>
                    </a:lnTo>
                    <a:lnTo>
                      <a:pt x="161" y="101"/>
                    </a:lnTo>
                    <a:lnTo>
                      <a:pt x="160" y="98"/>
                    </a:lnTo>
                    <a:lnTo>
                      <a:pt x="159" y="95"/>
                    </a:lnTo>
                    <a:lnTo>
                      <a:pt x="157" y="93"/>
                    </a:lnTo>
                    <a:lnTo>
                      <a:pt x="155" y="91"/>
                    </a:lnTo>
                    <a:lnTo>
                      <a:pt x="152" y="89"/>
                    </a:lnTo>
                    <a:lnTo>
                      <a:pt x="148" y="87"/>
                    </a:lnTo>
                    <a:lnTo>
                      <a:pt x="145" y="86"/>
                    </a:lnTo>
                    <a:lnTo>
                      <a:pt x="141" y="85"/>
                    </a:lnTo>
                    <a:lnTo>
                      <a:pt x="137" y="85"/>
                    </a:lnTo>
                    <a:lnTo>
                      <a:pt x="131" y="85"/>
                    </a:lnTo>
                    <a:lnTo>
                      <a:pt x="112" y="85"/>
                    </a:lnTo>
                    <a:lnTo>
                      <a:pt x="112" y="133"/>
                    </a:lnTo>
                    <a:close/>
                    <a:moveTo>
                      <a:pt x="112" y="259"/>
                    </a:moveTo>
                    <a:lnTo>
                      <a:pt x="138" y="259"/>
                    </a:lnTo>
                    <a:lnTo>
                      <a:pt x="141" y="259"/>
                    </a:lnTo>
                    <a:lnTo>
                      <a:pt x="144" y="259"/>
                    </a:lnTo>
                    <a:lnTo>
                      <a:pt x="147" y="259"/>
                    </a:lnTo>
                    <a:lnTo>
                      <a:pt x="151" y="258"/>
                    </a:lnTo>
                    <a:lnTo>
                      <a:pt x="153" y="258"/>
                    </a:lnTo>
                    <a:lnTo>
                      <a:pt x="155" y="257"/>
                    </a:lnTo>
                    <a:lnTo>
                      <a:pt x="157" y="257"/>
                    </a:lnTo>
                    <a:lnTo>
                      <a:pt x="159" y="256"/>
                    </a:lnTo>
                    <a:lnTo>
                      <a:pt x="161" y="255"/>
                    </a:lnTo>
                    <a:lnTo>
                      <a:pt x="164" y="254"/>
                    </a:lnTo>
                    <a:lnTo>
                      <a:pt x="165" y="252"/>
                    </a:lnTo>
                    <a:lnTo>
                      <a:pt x="166" y="251"/>
                    </a:lnTo>
                    <a:lnTo>
                      <a:pt x="168" y="249"/>
                    </a:lnTo>
                    <a:lnTo>
                      <a:pt x="170" y="248"/>
                    </a:lnTo>
                    <a:lnTo>
                      <a:pt x="170" y="246"/>
                    </a:lnTo>
                    <a:lnTo>
                      <a:pt x="172" y="245"/>
                    </a:lnTo>
                    <a:lnTo>
                      <a:pt x="172" y="244"/>
                    </a:lnTo>
                    <a:lnTo>
                      <a:pt x="173" y="242"/>
                    </a:lnTo>
                    <a:lnTo>
                      <a:pt x="174" y="240"/>
                    </a:lnTo>
                    <a:lnTo>
                      <a:pt x="174" y="238"/>
                    </a:lnTo>
                    <a:lnTo>
                      <a:pt x="175" y="237"/>
                    </a:lnTo>
                    <a:lnTo>
                      <a:pt x="175" y="235"/>
                    </a:lnTo>
                    <a:lnTo>
                      <a:pt x="175" y="233"/>
                    </a:lnTo>
                    <a:lnTo>
                      <a:pt x="175" y="231"/>
                    </a:lnTo>
                    <a:lnTo>
                      <a:pt x="175" y="229"/>
                    </a:lnTo>
                    <a:lnTo>
                      <a:pt x="175" y="227"/>
                    </a:lnTo>
                    <a:lnTo>
                      <a:pt x="175" y="225"/>
                    </a:lnTo>
                    <a:lnTo>
                      <a:pt x="174" y="223"/>
                    </a:lnTo>
                    <a:lnTo>
                      <a:pt x="174" y="222"/>
                    </a:lnTo>
                    <a:lnTo>
                      <a:pt x="173" y="220"/>
                    </a:lnTo>
                    <a:lnTo>
                      <a:pt x="172" y="218"/>
                    </a:lnTo>
                    <a:lnTo>
                      <a:pt x="171" y="216"/>
                    </a:lnTo>
                    <a:lnTo>
                      <a:pt x="170" y="215"/>
                    </a:lnTo>
                    <a:lnTo>
                      <a:pt x="169" y="214"/>
                    </a:lnTo>
                    <a:lnTo>
                      <a:pt x="168" y="212"/>
                    </a:lnTo>
                    <a:lnTo>
                      <a:pt x="166" y="212"/>
                    </a:lnTo>
                    <a:lnTo>
                      <a:pt x="164" y="210"/>
                    </a:lnTo>
                    <a:lnTo>
                      <a:pt x="162" y="209"/>
                    </a:lnTo>
                    <a:lnTo>
                      <a:pt x="161" y="207"/>
                    </a:lnTo>
                    <a:lnTo>
                      <a:pt x="159" y="207"/>
                    </a:lnTo>
                    <a:lnTo>
                      <a:pt x="157" y="206"/>
                    </a:lnTo>
                    <a:lnTo>
                      <a:pt x="155" y="205"/>
                    </a:lnTo>
                    <a:lnTo>
                      <a:pt x="152" y="205"/>
                    </a:lnTo>
                    <a:lnTo>
                      <a:pt x="150" y="205"/>
                    </a:lnTo>
                    <a:lnTo>
                      <a:pt x="147" y="204"/>
                    </a:lnTo>
                    <a:lnTo>
                      <a:pt x="145" y="204"/>
                    </a:lnTo>
                    <a:lnTo>
                      <a:pt x="142" y="204"/>
                    </a:lnTo>
                    <a:lnTo>
                      <a:pt x="139" y="204"/>
                    </a:lnTo>
                    <a:lnTo>
                      <a:pt x="112" y="204"/>
                    </a:lnTo>
                    <a:lnTo>
                      <a:pt x="112" y="259"/>
                    </a:lnTo>
                    <a:close/>
                    <a:moveTo>
                      <a:pt x="522" y="341"/>
                    </a:moveTo>
                    <a:lnTo>
                      <a:pt x="522" y="4"/>
                    </a:lnTo>
                    <a:lnTo>
                      <a:pt x="673" y="4"/>
                    </a:lnTo>
                    <a:lnTo>
                      <a:pt x="678" y="4"/>
                    </a:lnTo>
                    <a:lnTo>
                      <a:pt x="683" y="4"/>
                    </a:lnTo>
                    <a:lnTo>
                      <a:pt x="687" y="4"/>
                    </a:lnTo>
                    <a:lnTo>
                      <a:pt x="691" y="4"/>
                    </a:lnTo>
                    <a:lnTo>
                      <a:pt x="696" y="5"/>
                    </a:lnTo>
                    <a:lnTo>
                      <a:pt x="699" y="5"/>
                    </a:lnTo>
                    <a:lnTo>
                      <a:pt x="703" y="6"/>
                    </a:lnTo>
                    <a:lnTo>
                      <a:pt x="707" y="6"/>
                    </a:lnTo>
                    <a:lnTo>
                      <a:pt x="710" y="6"/>
                    </a:lnTo>
                    <a:lnTo>
                      <a:pt x="713" y="7"/>
                    </a:lnTo>
                    <a:lnTo>
                      <a:pt x="717" y="8"/>
                    </a:lnTo>
                    <a:lnTo>
                      <a:pt x="720" y="8"/>
                    </a:lnTo>
                    <a:lnTo>
                      <a:pt x="723" y="9"/>
                    </a:lnTo>
                    <a:lnTo>
                      <a:pt x="726" y="10"/>
                    </a:lnTo>
                    <a:lnTo>
                      <a:pt x="728" y="10"/>
                    </a:lnTo>
                    <a:lnTo>
                      <a:pt x="732" y="12"/>
                    </a:lnTo>
                    <a:lnTo>
                      <a:pt x="735" y="12"/>
                    </a:lnTo>
                    <a:lnTo>
                      <a:pt x="737" y="14"/>
                    </a:lnTo>
                    <a:lnTo>
                      <a:pt x="741" y="15"/>
                    </a:lnTo>
                    <a:lnTo>
                      <a:pt x="743" y="17"/>
                    </a:lnTo>
                    <a:lnTo>
                      <a:pt x="746" y="18"/>
                    </a:lnTo>
                    <a:lnTo>
                      <a:pt x="749" y="20"/>
                    </a:lnTo>
                    <a:lnTo>
                      <a:pt x="752" y="21"/>
                    </a:lnTo>
                    <a:lnTo>
                      <a:pt x="754" y="23"/>
                    </a:lnTo>
                    <a:lnTo>
                      <a:pt x="763" y="29"/>
                    </a:lnTo>
                    <a:lnTo>
                      <a:pt x="771" y="35"/>
                    </a:lnTo>
                    <a:lnTo>
                      <a:pt x="778" y="42"/>
                    </a:lnTo>
                    <a:lnTo>
                      <a:pt x="785" y="49"/>
                    </a:lnTo>
                    <a:lnTo>
                      <a:pt x="791" y="56"/>
                    </a:lnTo>
                    <a:lnTo>
                      <a:pt x="795" y="64"/>
                    </a:lnTo>
                    <a:lnTo>
                      <a:pt x="800" y="72"/>
                    </a:lnTo>
                    <a:lnTo>
                      <a:pt x="804" y="81"/>
                    </a:lnTo>
                    <a:lnTo>
                      <a:pt x="806" y="90"/>
                    </a:lnTo>
                    <a:lnTo>
                      <a:pt x="808" y="100"/>
                    </a:lnTo>
                    <a:lnTo>
                      <a:pt x="809" y="109"/>
                    </a:lnTo>
                    <a:lnTo>
                      <a:pt x="809" y="120"/>
                    </a:lnTo>
                    <a:lnTo>
                      <a:pt x="809" y="126"/>
                    </a:lnTo>
                    <a:lnTo>
                      <a:pt x="809" y="132"/>
                    </a:lnTo>
                    <a:lnTo>
                      <a:pt x="808" y="139"/>
                    </a:lnTo>
                    <a:lnTo>
                      <a:pt x="807" y="144"/>
                    </a:lnTo>
                    <a:lnTo>
                      <a:pt x="806" y="150"/>
                    </a:lnTo>
                    <a:lnTo>
                      <a:pt x="804" y="155"/>
                    </a:lnTo>
                    <a:lnTo>
                      <a:pt x="802" y="160"/>
                    </a:lnTo>
                    <a:lnTo>
                      <a:pt x="800" y="165"/>
                    </a:lnTo>
                    <a:lnTo>
                      <a:pt x="798" y="169"/>
                    </a:lnTo>
                    <a:lnTo>
                      <a:pt x="795" y="173"/>
                    </a:lnTo>
                    <a:lnTo>
                      <a:pt x="793" y="178"/>
                    </a:lnTo>
                    <a:lnTo>
                      <a:pt x="789" y="182"/>
                    </a:lnTo>
                    <a:lnTo>
                      <a:pt x="788" y="184"/>
                    </a:lnTo>
                    <a:lnTo>
                      <a:pt x="785" y="187"/>
                    </a:lnTo>
                    <a:lnTo>
                      <a:pt x="782" y="190"/>
                    </a:lnTo>
                    <a:lnTo>
                      <a:pt x="780" y="192"/>
                    </a:lnTo>
                    <a:lnTo>
                      <a:pt x="776" y="195"/>
                    </a:lnTo>
                    <a:lnTo>
                      <a:pt x="772" y="197"/>
                    </a:lnTo>
                    <a:lnTo>
                      <a:pt x="768" y="199"/>
                    </a:lnTo>
                    <a:lnTo>
                      <a:pt x="764" y="201"/>
                    </a:lnTo>
                    <a:lnTo>
                      <a:pt x="759" y="203"/>
                    </a:lnTo>
                    <a:lnTo>
                      <a:pt x="754" y="205"/>
                    </a:lnTo>
                    <a:lnTo>
                      <a:pt x="750" y="206"/>
                    </a:lnTo>
                    <a:lnTo>
                      <a:pt x="743" y="208"/>
                    </a:lnTo>
                    <a:lnTo>
                      <a:pt x="743" y="212"/>
                    </a:lnTo>
                    <a:lnTo>
                      <a:pt x="745" y="212"/>
                    </a:lnTo>
                    <a:lnTo>
                      <a:pt x="748" y="214"/>
                    </a:lnTo>
                    <a:lnTo>
                      <a:pt x="750" y="215"/>
                    </a:lnTo>
                    <a:lnTo>
                      <a:pt x="751" y="216"/>
                    </a:lnTo>
                    <a:lnTo>
                      <a:pt x="752" y="218"/>
                    </a:lnTo>
                    <a:lnTo>
                      <a:pt x="754" y="219"/>
                    </a:lnTo>
                    <a:lnTo>
                      <a:pt x="756" y="220"/>
                    </a:lnTo>
                    <a:lnTo>
                      <a:pt x="756" y="222"/>
                    </a:lnTo>
                    <a:lnTo>
                      <a:pt x="758" y="223"/>
                    </a:lnTo>
                    <a:lnTo>
                      <a:pt x="759" y="225"/>
                    </a:lnTo>
                    <a:lnTo>
                      <a:pt x="760" y="226"/>
                    </a:lnTo>
                    <a:lnTo>
                      <a:pt x="760" y="227"/>
                    </a:lnTo>
                    <a:lnTo>
                      <a:pt x="837" y="341"/>
                    </a:lnTo>
                    <a:lnTo>
                      <a:pt x="696" y="341"/>
                    </a:lnTo>
                    <a:lnTo>
                      <a:pt x="647" y="242"/>
                    </a:lnTo>
                    <a:lnTo>
                      <a:pt x="647" y="241"/>
                    </a:lnTo>
                    <a:lnTo>
                      <a:pt x="646" y="240"/>
                    </a:lnTo>
                    <a:lnTo>
                      <a:pt x="646" y="239"/>
                    </a:lnTo>
                    <a:lnTo>
                      <a:pt x="646" y="238"/>
                    </a:lnTo>
                    <a:lnTo>
                      <a:pt x="646" y="237"/>
                    </a:lnTo>
                    <a:lnTo>
                      <a:pt x="645" y="236"/>
                    </a:lnTo>
                    <a:lnTo>
                      <a:pt x="644" y="235"/>
                    </a:lnTo>
                    <a:lnTo>
                      <a:pt x="644" y="233"/>
                    </a:lnTo>
                    <a:lnTo>
                      <a:pt x="643" y="232"/>
                    </a:lnTo>
                    <a:lnTo>
                      <a:pt x="642" y="231"/>
                    </a:lnTo>
                    <a:lnTo>
                      <a:pt x="640" y="232"/>
                    </a:lnTo>
                    <a:lnTo>
                      <a:pt x="640" y="341"/>
                    </a:lnTo>
                    <a:lnTo>
                      <a:pt x="522" y="341"/>
                    </a:lnTo>
                    <a:close/>
                    <a:moveTo>
                      <a:pt x="640" y="154"/>
                    </a:moveTo>
                    <a:lnTo>
                      <a:pt x="657" y="154"/>
                    </a:lnTo>
                    <a:lnTo>
                      <a:pt x="660" y="153"/>
                    </a:lnTo>
                    <a:lnTo>
                      <a:pt x="663" y="153"/>
                    </a:lnTo>
                    <a:lnTo>
                      <a:pt x="665" y="153"/>
                    </a:lnTo>
                    <a:lnTo>
                      <a:pt x="667" y="152"/>
                    </a:lnTo>
                    <a:lnTo>
                      <a:pt x="669" y="152"/>
                    </a:lnTo>
                    <a:lnTo>
                      <a:pt x="671" y="152"/>
                    </a:lnTo>
                    <a:lnTo>
                      <a:pt x="673" y="151"/>
                    </a:lnTo>
                    <a:lnTo>
                      <a:pt x="674" y="150"/>
                    </a:lnTo>
                    <a:lnTo>
                      <a:pt x="676" y="149"/>
                    </a:lnTo>
                    <a:lnTo>
                      <a:pt x="678" y="148"/>
                    </a:lnTo>
                    <a:lnTo>
                      <a:pt x="679" y="147"/>
                    </a:lnTo>
                    <a:lnTo>
                      <a:pt x="681" y="146"/>
                    </a:lnTo>
                    <a:lnTo>
                      <a:pt x="683" y="145"/>
                    </a:lnTo>
                    <a:lnTo>
                      <a:pt x="684" y="143"/>
                    </a:lnTo>
                    <a:lnTo>
                      <a:pt x="685" y="142"/>
                    </a:lnTo>
                    <a:lnTo>
                      <a:pt x="686" y="140"/>
                    </a:lnTo>
                    <a:lnTo>
                      <a:pt x="687" y="139"/>
                    </a:lnTo>
                    <a:lnTo>
                      <a:pt x="687" y="137"/>
                    </a:lnTo>
                    <a:lnTo>
                      <a:pt x="688" y="135"/>
                    </a:lnTo>
                    <a:lnTo>
                      <a:pt x="689" y="134"/>
                    </a:lnTo>
                    <a:lnTo>
                      <a:pt x="689" y="132"/>
                    </a:lnTo>
                    <a:lnTo>
                      <a:pt x="689" y="130"/>
                    </a:lnTo>
                    <a:lnTo>
                      <a:pt x="689" y="128"/>
                    </a:lnTo>
                    <a:lnTo>
                      <a:pt x="689" y="126"/>
                    </a:lnTo>
                    <a:lnTo>
                      <a:pt x="689" y="124"/>
                    </a:lnTo>
                    <a:lnTo>
                      <a:pt x="689" y="122"/>
                    </a:lnTo>
                    <a:lnTo>
                      <a:pt x="689" y="120"/>
                    </a:lnTo>
                    <a:lnTo>
                      <a:pt x="689" y="117"/>
                    </a:lnTo>
                    <a:lnTo>
                      <a:pt x="689" y="115"/>
                    </a:lnTo>
                    <a:lnTo>
                      <a:pt x="688" y="114"/>
                    </a:lnTo>
                    <a:lnTo>
                      <a:pt x="687" y="112"/>
                    </a:lnTo>
                    <a:lnTo>
                      <a:pt x="687" y="111"/>
                    </a:lnTo>
                    <a:lnTo>
                      <a:pt x="686" y="109"/>
                    </a:lnTo>
                    <a:lnTo>
                      <a:pt x="685" y="107"/>
                    </a:lnTo>
                    <a:lnTo>
                      <a:pt x="683" y="106"/>
                    </a:lnTo>
                    <a:lnTo>
                      <a:pt x="682" y="105"/>
                    </a:lnTo>
                    <a:lnTo>
                      <a:pt x="681" y="103"/>
                    </a:lnTo>
                    <a:lnTo>
                      <a:pt x="679" y="102"/>
                    </a:lnTo>
                    <a:lnTo>
                      <a:pt x="678" y="100"/>
                    </a:lnTo>
                    <a:lnTo>
                      <a:pt x="676" y="100"/>
                    </a:lnTo>
                    <a:lnTo>
                      <a:pt x="675" y="99"/>
                    </a:lnTo>
                    <a:lnTo>
                      <a:pt x="673" y="98"/>
                    </a:lnTo>
                    <a:lnTo>
                      <a:pt x="672" y="98"/>
                    </a:lnTo>
                    <a:lnTo>
                      <a:pt x="670" y="97"/>
                    </a:lnTo>
                    <a:lnTo>
                      <a:pt x="668" y="96"/>
                    </a:lnTo>
                    <a:lnTo>
                      <a:pt x="666" y="96"/>
                    </a:lnTo>
                    <a:lnTo>
                      <a:pt x="664" y="96"/>
                    </a:lnTo>
                    <a:lnTo>
                      <a:pt x="662" y="96"/>
                    </a:lnTo>
                    <a:lnTo>
                      <a:pt x="640" y="96"/>
                    </a:lnTo>
                    <a:lnTo>
                      <a:pt x="640" y="154"/>
                    </a:lnTo>
                    <a:close/>
                    <a:moveTo>
                      <a:pt x="1061" y="341"/>
                    </a:moveTo>
                    <a:lnTo>
                      <a:pt x="1061" y="4"/>
                    </a:lnTo>
                    <a:lnTo>
                      <a:pt x="1289" y="4"/>
                    </a:lnTo>
                    <a:lnTo>
                      <a:pt x="1289" y="96"/>
                    </a:lnTo>
                    <a:lnTo>
                      <a:pt x="1183" y="96"/>
                    </a:lnTo>
                    <a:lnTo>
                      <a:pt x="1183" y="128"/>
                    </a:lnTo>
                    <a:lnTo>
                      <a:pt x="1279" y="128"/>
                    </a:lnTo>
                    <a:lnTo>
                      <a:pt x="1279" y="216"/>
                    </a:lnTo>
                    <a:lnTo>
                      <a:pt x="1183" y="216"/>
                    </a:lnTo>
                    <a:lnTo>
                      <a:pt x="1183" y="248"/>
                    </a:lnTo>
                    <a:lnTo>
                      <a:pt x="1292" y="248"/>
                    </a:lnTo>
                    <a:lnTo>
                      <a:pt x="1292" y="341"/>
                    </a:lnTo>
                    <a:lnTo>
                      <a:pt x="1061" y="341"/>
                    </a:lnTo>
                    <a:close/>
                    <a:moveTo>
                      <a:pt x="1509" y="315"/>
                    </a:moveTo>
                    <a:lnTo>
                      <a:pt x="1547" y="220"/>
                    </a:lnTo>
                    <a:lnTo>
                      <a:pt x="1560" y="230"/>
                    </a:lnTo>
                    <a:lnTo>
                      <a:pt x="1562" y="231"/>
                    </a:lnTo>
                    <a:lnTo>
                      <a:pt x="1565" y="233"/>
                    </a:lnTo>
                    <a:lnTo>
                      <a:pt x="1568" y="235"/>
                    </a:lnTo>
                    <a:lnTo>
                      <a:pt x="1571" y="237"/>
                    </a:lnTo>
                    <a:lnTo>
                      <a:pt x="1573" y="238"/>
                    </a:lnTo>
                    <a:lnTo>
                      <a:pt x="1576" y="240"/>
                    </a:lnTo>
                    <a:lnTo>
                      <a:pt x="1579" y="242"/>
                    </a:lnTo>
                    <a:lnTo>
                      <a:pt x="1581" y="243"/>
                    </a:lnTo>
                    <a:lnTo>
                      <a:pt x="1585" y="244"/>
                    </a:lnTo>
                    <a:lnTo>
                      <a:pt x="1588" y="246"/>
                    </a:lnTo>
                    <a:lnTo>
                      <a:pt x="1591" y="247"/>
                    </a:lnTo>
                    <a:lnTo>
                      <a:pt x="1594" y="248"/>
                    </a:lnTo>
                    <a:lnTo>
                      <a:pt x="1597" y="249"/>
                    </a:lnTo>
                    <a:lnTo>
                      <a:pt x="1601" y="250"/>
                    </a:lnTo>
                    <a:lnTo>
                      <a:pt x="1604" y="251"/>
                    </a:lnTo>
                    <a:lnTo>
                      <a:pt x="1607" y="252"/>
                    </a:lnTo>
                    <a:lnTo>
                      <a:pt x="1610" y="252"/>
                    </a:lnTo>
                    <a:lnTo>
                      <a:pt x="1613" y="253"/>
                    </a:lnTo>
                    <a:lnTo>
                      <a:pt x="1616" y="254"/>
                    </a:lnTo>
                    <a:lnTo>
                      <a:pt x="1619" y="254"/>
                    </a:lnTo>
                    <a:lnTo>
                      <a:pt x="1622" y="255"/>
                    </a:lnTo>
                    <a:lnTo>
                      <a:pt x="1625" y="255"/>
                    </a:lnTo>
                    <a:lnTo>
                      <a:pt x="1628" y="255"/>
                    </a:lnTo>
                    <a:lnTo>
                      <a:pt x="1631" y="255"/>
                    </a:lnTo>
                    <a:lnTo>
                      <a:pt x="1633" y="255"/>
                    </a:lnTo>
                    <a:lnTo>
                      <a:pt x="1635" y="255"/>
                    </a:lnTo>
                    <a:lnTo>
                      <a:pt x="1637" y="255"/>
                    </a:lnTo>
                    <a:lnTo>
                      <a:pt x="1639" y="254"/>
                    </a:lnTo>
                    <a:lnTo>
                      <a:pt x="1641" y="254"/>
                    </a:lnTo>
                    <a:lnTo>
                      <a:pt x="1643" y="253"/>
                    </a:lnTo>
                    <a:lnTo>
                      <a:pt x="1644" y="252"/>
                    </a:lnTo>
                    <a:lnTo>
                      <a:pt x="1646" y="252"/>
                    </a:lnTo>
                    <a:lnTo>
                      <a:pt x="1648" y="251"/>
                    </a:lnTo>
                    <a:lnTo>
                      <a:pt x="1650" y="250"/>
                    </a:lnTo>
                    <a:lnTo>
                      <a:pt x="1651" y="250"/>
                    </a:lnTo>
                    <a:lnTo>
                      <a:pt x="1653" y="249"/>
                    </a:lnTo>
                    <a:lnTo>
                      <a:pt x="1654" y="248"/>
                    </a:lnTo>
                    <a:lnTo>
                      <a:pt x="1655" y="247"/>
                    </a:lnTo>
                    <a:lnTo>
                      <a:pt x="1657" y="246"/>
                    </a:lnTo>
                    <a:lnTo>
                      <a:pt x="1657" y="245"/>
                    </a:lnTo>
                    <a:lnTo>
                      <a:pt x="1658" y="244"/>
                    </a:lnTo>
                    <a:lnTo>
                      <a:pt x="1659" y="243"/>
                    </a:lnTo>
                    <a:lnTo>
                      <a:pt x="1659" y="242"/>
                    </a:lnTo>
                    <a:lnTo>
                      <a:pt x="1660" y="240"/>
                    </a:lnTo>
                    <a:lnTo>
                      <a:pt x="1661" y="239"/>
                    </a:lnTo>
                    <a:lnTo>
                      <a:pt x="1661" y="237"/>
                    </a:lnTo>
                    <a:lnTo>
                      <a:pt x="1661" y="236"/>
                    </a:lnTo>
                    <a:lnTo>
                      <a:pt x="1661" y="235"/>
                    </a:lnTo>
                    <a:lnTo>
                      <a:pt x="1661" y="232"/>
                    </a:lnTo>
                    <a:lnTo>
                      <a:pt x="1661" y="230"/>
                    </a:lnTo>
                    <a:lnTo>
                      <a:pt x="1659" y="229"/>
                    </a:lnTo>
                    <a:lnTo>
                      <a:pt x="1659" y="227"/>
                    </a:lnTo>
                    <a:lnTo>
                      <a:pt x="1657" y="225"/>
                    </a:lnTo>
                    <a:lnTo>
                      <a:pt x="1655" y="223"/>
                    </a:lnTo>
                    <a:lnTo>
                      <a:pt x="1653" y="222"/>
                    </a:lnTo>
                    <a:lnTo>
                      <a:pt x="1651" y="220"/>
                    </a:lnTo>
                    <a:lnTo>
                      <a:pt x="1648" y="220"/>
                    </a:lnTo>
                    <a:lnTo>
                      <a:pt x="1646" y="218"/>
                    </a:lnTo>
                    <a:lnTo>
                      <a:pt x="1642" y="218"/>
                    </a:lnTo>
                    <a:lnTo>
                      <a:pt x="1638" y="218"/>
                    </a:lnTo>
                    <a:lnTo>
                      <a:pt x="1603" y="211"/>
                    </a:lnTo>
                    <a:lnTo>
                      <a:pt x="1597" y="210"/>
                    </a:lnTo>
                    <a:lnTo>
                      <a:pt x="1591" y="207"/>
                    </a:lnTo>
                    <a:lnTo>
                      <a:pt x="1585" y="206"/>
                    </a:lnTo>
                    <a:lnTo>
                      <a:pt x="1579" y="204"/>
                    </a:lnTo>
                    <a:lnTo>
                      <a:pt x="1573" y="202"/>
                    </a:lnTo>
                    <a:lnTo>
                      <a:pt x="1568" y="199"/>
                    </a:lnTo>
                    <a:lnTo>
                      <a:pt x="1563" y="197"/>
                    </a:lnTo>
                    <a:lnTo>
                      <a:pt x="1558" y="194"/>
                    </a:lnTo>
                    <a:lnTo>
                      <a:pt x="1554" y="190"/>
                    </a:lnTo>
                    <a:lnTo>
                      <a:pt x="1550" y="187"/>
                    </a:lnTo>
                    <a:lnTo>
                      <a:pt x="1546" y="183"/>
                    </a:lnTo>
                    <a:lnTo>
                      <a:pt x="1542" y="180"/>
                    </a:lnTo>
                    <a:lnTo>
                      <a:pt x="1538" y="175"/>
                    </a:lnTo>
                    <a:lnTo>
                      <a:pt x="1536" y="171"/>
                    </a:lnTo>
                    <a:lnTo>
                      <a:pt x="1533" y="167"/>
                    </a:lnTo>
                    <a:lnTo>
                      <a:pt x="1530" y="162"/>
                    </a:lnTo>
                    <a:lnTo>
                      <a:pt x="1528" y="158"/>
                    </a:lnTo>
                    <a:lnTo>
                      <a:pt x="1526" y="153"/>
                    </a:lnTo>
                    <a:lnTo>
                      <a:pt x="1525" y="148"/>
                    </a:lnTo>
                    <a:lnTo>
                      <a:pt x="1523" y="143"/>
                    </a:lnTo>
                    <a:lnTo>
                      <a:pt x="1522" y="138"/>
                    </a:lnTo>
                    <a:lnTo>
                      <a:pt x="1521" y="132"/>
                    </a:lnTo>
                    <a:lnTo>
                      <a:pt x="1521" y="127"/>
                    </a:lnTo>
                    <a:lnTo>
                      <a:pt x="1521" y="122"/>
                    </a:lnTo>
                    <a:lnTo>
                      <a:pt x="1521" y="114"/>
                    </a:lnTo>
                    <a:lnTo>
                      <a:pt x="1522" y="107"/>
                    </a:lnTo>
                    <a:lnTo>
                      <a:pt x="1523" y="100"/>
                    </a:lnTo>
                    <a:lnTo>
                      <a:pt x="1524" y="94"/>
                    </a:lnTo>
                    <a:lnTo>
                      <a:pt x="1525" y="87"/>
                    </a:lnTo>
                    <a:lnTo>
                      <a:pt x="1528" y="81"/>
                    </a:lnTo>
                    <a:lnTo>
                      <a:pt x="1530" y="75"/>
                    </a:lnTo>
                    <a:lnTo>
                      <a:pt x="1534" y="69"/>
                    </a:lnTo>
                    <a:lnTo>
                      <a:pt x="1537" y="63"/>
                    </a:lnTo>
                    <a:lnTo>
                      <a:pt x="1540" y="57"/>
                    </a:lnTo>
                    <a:lnTo>
                      <a:pt x="1545" y="52"/>
                    </a:lnTo>
                    <a:lnTo>
                      <a:pt x="1549" y="47"/>
                    </a:lnTo>
                    <a:lnTo>
                      <a:pt x="1557" y="39"/>
                    </a:lnTo>
                    <a:lnTo>
                      <a:pt x="1565" y="32"/>
                    </a:lnTo>
                    <a:lnTo>
                      <a:pt x="1573" y="26"/>
                    </a:lnTo>
                    <a:lnTo>
                      <a:pt x="1582" y="21"/>
                    </a:lnTo>
                    <a:lnTo>
                      <a:pt x="1591" y="16"/>
                    </a:lnTo>
                    <a:lnTo>
                      <a:pt x="1601" y="11"/>
                    </a:lnTo>
                    <a:lnTo>
                      <a:pt x="1611" y="8"/>
                    </a:lnTo>
                    <a:lnTo>
                      <a:pt x="1621" y="5"/>
                    </a:lnTo>
                    <a:lnTo>
                      <a:pt x="1632" y="3"/>
                    </a:lnTo>
                    <a:lnTo>
                      <a:pt x="1644" y="1"/>
                    </a:lnTo>
                    <a:lnTo>
                      <a:pt x="1655" y="0"/>
                    </a:lnTo>
                    <a:lnTo>
                      <a:pt x="1668" y="0"/>
                    </a:lnTo>
                    <a:lnTo>
                      <a:pt x="1673" y="0"/>
                    </a:lnTo>
                    <a:lnTo>
                      <a:pt x="1678" y="0"/>
                    </a:lnTo>
                    <a:lnTo>
                      <a:pt x="1683" y="0"/>
                    </a:lnTo>
                    <a:lnTo>
                      <a:pt x="1687" y="0"/>
                    </a:lnTo>
                    <a:lnTo>
                      <a:pt x="1691" y="1"/>
                    </a:lnTo>
                    <a:lnTo>
                      <a:pt x="1696" y="2"/>
                    </a:lnTo>
                    <a:lnTo>
                      <a:pt x="1700" y="2"/>
                    </a:lnTo>
                    <a:lnTo>
                      <a:pt x="1705" y="2"/>
                    </a:lnTo>
                    <a:lnTo>
                      <a:pt x="1709" y="3"/>
                    </a:lnTo>
                    <a:lnTo>
                      <a:pt x="1713" y="4"/>
                    </a:lnTo>
                    <a:lnTo>
                      <a:pt x="1717" y="4"/>
                    </a:lnTo>
                    <a:lnTo>
                      <a:pt x="1721" y="6"/>
                    </a:lnTo>
                    <a:lnTo>
                      <a:pt x="1726" y="6"/>
                    </a:lnTo>
                    <a:lnTo>
                      <a:pt x="1730" y="8"/>
                    </a:lnTo>
                    <a:lnTo>
                      <a:pt x="1734" y="10"/>
                    </a:lnTo>
                    <a:lnTo>
                      <a:pt x="1739" y="11"/>
                    </a:lnTo>
                    <a:lnTo>
                      <a:pt x="1743" y="12"/>
                    </a:lnTo>
                    <a:lnTo>
                      <a:pt x="1747" y="15"/>
                    </a:lnTo>
                    <a:lnTo>
                      <a:pt x="1752" y="17"/>
                    </a:lnTo>
                    <a:lnTo>
                      <a:pt x="1756" y="19"/>
                    </a:lnTo>
                    <a:lnTo>
                      <a:pt x="1760" y="21"/>
                    </a:lnTo>
                    <a:lnTo>
                      <a:pt x="1765" y="23"/>
                    </a:lnTo>
                    <a:lnTo>
                      <a:pt x="1769" y="25"/>
                    </a:lnTo>
                    <a:lnTo>
                      <a:pt x="1773" y="28"/>
                    </a:lnTo>
                    <a:lnTo>
                      <a:pt x="1740" y="115"/>
                    </a:lnTo>
                    <a:lnTo>
                      <a:pt x="1734" y="110"/>
                    </a:lnTo>
                    <a:lnTo>
                      <a:pt x="1728" y="107"/>
                    </a:lnTo>
                    <a:lnTo>
                      <a:pt x="1721" y="103"/>
                    </a:lnTo>
                    <a:lnTo>
                      <a:pt x="1715" y="100"/>
                    </a:lnTo>
                    <a:lnTo>
                      <a:pt x="1709" y="97"/>
                    </a:lnTo>
                    <a:lnTo>
                      <a:pt x="1704" y="95"/>
                    </a:lnTo>
                    <a:lnTo>
                      <a:pt x="1698" y="93"/>
                    </a:lnTo>
                    <a:lnTo>
                      <a:pt x="1691" y="92"/>
                    </a:lnTo>
                    <a:lnTo>
                      <a:pt x="1686" y="90"/>
                    </a:lnTo>
                    <a:lnTo>
                      <a:pt x="1681" y="90"/>
                    </a:lnTo>
                    <a:lnTo>
                      <a:pt x="1675" y="89"/>
                    </a:lnTo>
                    <a:lnTo>
                      <a:pt x="1669" y="89"/>
                    </a:lnTo>
                    <a:lnTo>
                      <a:pt x="1668" y="89"/>
                    </a:lnTo>
                    <a:lnTo>
                      <a:pt x="1665" y="89"/>
                    </a:lnTo>
                    <a:lnTo>
                      <a:pt x="1663" y="89"/>
                    </a:lnTo>
                    <a:lnTo>
                      <a:pt x="1662" y="89"/>
                    </a:lnTo>
                    <a:lnTo>
                      <a:pt x="1660" y="90"/>
                    </a:lnTo>
                    <a:lnTo>
                      <a:pt x="1659" y="90"/>
                    </a:lnTo>
                    <a:lnTo>
                      <a:pt x="1657" y="90"/>
                    </a:lnTo>
                    <a:lnTo>
                      <a:pt x="1655" y="90"/>
                    </a:lnTo>
                    <a:lnTo>
                      <a:pt x="1654" y="91"/>
                    </a:lnTo>
                    <a:lnTo>
                      <a:pt x="1653" y="92"/>
                    </a:lnTo>
                    <a:lnTo>
                      <a:pt x="1651" y="92"/>
                    </a:lnTo>
                    <a:lnTo>
                      <a:pt x="1650" y="94"/>
                    </a:lnTo>
                    <a:lnTo>
                      <a:pt x="1649" y="94"/>
                    </a:lnTo>
                    <a:lnTo>
                      <a:pt x="1648" y="95"/>
                    </a:lnTo>
                    <a:lnTo>
                      <a:pt x="1647" y="96"/>
                    </a:lnTo>
                    <a:lnTo>
                      <a:pt x="1646" y="97"/>
                    </a:lnTo>
                    <a:lnTo>
                      <a:pt x="1645" y="98"/>
                    </a:lnTo>
                    <a:lnTo>
                      <a:pt x="1644" y="99"/>
                    </a:lnTo>
                    <a:lnTo>
                      <a:pt x="1644" y="100"/>
                    </a:lnTo>
                    <a:lnTo>
                      <a:pt x="1644" y="101"/>
                    </a:lnTo>
                    <a:lnTo>
                      <a:pt x="1643" y="102"/>
                    </a:lnTo>
                    <a:lnTo>
                      <a:pt x="1643" y="104"/>
                    </a:lnTo>
                    <a:lnTo>
                      <a:pt x="1643" y="105"/>
                    </a:lnTo>
                    <a:lnTo>
                      <a:pt x="1642" y="107"/>
                    </a:lnTo>
                    <a:lnTo>
                      <a:pt x="1643" y="108"/>
                    </a:lnTo>
                    <a:lnTo>
                      <a:pt x="1643" y="110"/>
                    </a:lnTo>
                    <a:lnTo>
                      <a:pt x="1644" y="111"/>
                    </a:lnTo>
                    <a:lnTo>
                      <a:pt x="1645" y="113"/>
                    </a:lnTo>
                    <a:lnTo>
                      <a:pt x="1646" y="114"/>
                    </a:lnTo>
                    <a:lnTo>
                      <a:pt x="1648" y="115"/>
                    </a:lnTo>
                    <a:lnTo>
                      <a:pt x="1650" y="117"/>
                    </a:lnTo>
                    <a:lnTo>
                      <a:pt x="1652" y="117"/>
                    </a:lnTo>
                    <a:lnTo>
                      <a:pt x="1654" y="119"/>
                    </a:lnTo>
                    <a:lnTo>
                      <a:pt x="1657" y="120"/>
                    </a:lnTo>
                    <a:lnTo>
                      <a:pt x="1659" y="120"/>
                    </a:lnTo>
                    <a:lnTo>
                      <a:pt x="1662" y="122"/>
                    </a:lnTo>
                    <a:lnTo>
                      <a:pt x="1701" y="130"/>
                    </a:lnTo>
                    <a:lnTo>
                      <a:pt x="1708" y="132"/>
                    </a:lnTo>
                    <a:lnTo>
                      <a:pt x="1714" y="133"/>
                    </a:lnTo>
                    <a:lnTo>
                      <a:pt x="1719" y="135"/>
                    </a:lnTo>
                    <a:lnTo>
                      <a:pt x="1726" y="137"/>
                    </a:lnTo>
                    <a:lnTo>
                      <a:pt x="1731" y="140"/>
                    </a:lnTo>
                    <a:lnTo>
                      <a:pt x="1736" y="142"/>
                    </a:lnTo>
                    <a:lnTo>
                      <a:pt x="1741" y="145"/>
                    </a:lnTo>
                    <a:lnTo>
                      <a:pt x="1745" y="147"/>
                    </a:lnTo>
                    <a:lnTo>
                      <a:pt x="1750" y="150"/>
                    </a:lnTo>
                    <a:lnTo>
                      <a:pt x="1754" y="154"/>
                    </a:lnTo>
                    <a:lnTo>
                      <a:pt x="1758" y="157"/>
                    </a:lnTo>
                    <a:lnTo>
                      <a:pt x="1761" y="161"/>
                    </a:lnTo>
                    <a:lnTo>
                      <a:pt x="1765" y="165"/>
                    </a:lnTo>
                    <a:lnTo>
                      <a:pt x="1769" y="170"/>
                    </a:lnTo>
                    <a:lnTo>
                      <a:pt x="1772" y="175"/>
                    </a:lnTo>
                    <a:lnTo>
                      <a:pt x="1775" y="180"/>
                    </a:lnTo>
                    <a:lnTo>
                      <a:pt x="1777" y="184"/>
                    </a:lnTo>
                    <a:lnTo>
                      <a:pt x="1779" y="190"/>
                    </a:lnTo>
                    <a:lnTo>
                      <a:pt x="1781" y="195"/>
                    </a:lnTo>
                    <a:lnTo>
                      <a:pt x="1782" y="201"/>
                    </a:lnTo>
                    <a:lnTo>
                      <a:pt x="1783" y="207"/>
                    </a:lnTo>
                    <a:lnTo>
                      <a:pt x="1784" y="213"/>
                    </a:lnTo>
                    <a:lnTo>
                      <a:pt x="1784" y="219"/>
                    </a:lnTo>
                    <a:lnTo>
                      <a:pt x="1784" y="226"/>
                    </a:lnTo>
                    <a:lnTo>
                      <a:pt x="1784" y="235"/>
                    </a:lnTo>
                    <a:lnTo>
                      <a:pt x="1783" y="245"/>
                    </a:lnTo>
                    <a:lnTo>
                      <a:pt x="1782" y="254"/>
                    </a:lnTo>
                    <a:lnTo>
                      <a:pt x="1779" y="263"/>
                    </a:lnTo>
                    <a:lnTo>
                      <a:pt x="1775" y="271"/>
                    </a:lnTo>
                    <a:lnTo>
                      <a:pt x="1771" y="279"/>
                    </a:lnTo>
                    <a:lnTo>
                      <a:pt x="1767" y="287"/>
                    </a:lnTo>
                    <a:lnTo>
                      <a:pt x="1762" y="294"/>
                    </a:lnTo>
                    <a:lnTo>
                      <a:pt x="1755" y="301"/>
                    </a:lnTo>
                    <a:lnTo>
                      <a:pt x="1748" y="308"/>
                    </a:lnTo>
                    <a:lnTo>
                      <a:pt x="1741" y="314"/>
                    </a:lnTo>
                    <a:lnTo>
                      <a:pt x="1732" y="320"/>
                    </a:lnTo>
                    <a:lnTo>
                      <a:pt x="1726" y="323"/>
                    </a:lnTo>
                    <a:lnTo>
                      <a:pt x="1718" y="327"/>
                    </a:lnTo>
                    <a:lnTo>
                      <a:pt x="1711" y="331"/>
                    </a:lnTo>
                    <a:lnTo>
                      <a:pt x="1704" y="334"/>
                    </a:lnTo>
                    <a:lnTo>
                      <a:pt x="1697" y="336"/>
                    </a:lnTo>
                    <a:lnTo>
                      <a:pt x="1689" y="338"/>
                    </a:lnTo>
                    <a:lnTo>
                      <a:pt x="1681" y="340"/>
                    </a:lnTo>
                    <a:lnTo>
                      <a:pt x="1673" y="342"/>
                    </a:lnTo>
                    <a:lnTo>
                      <a:pt x="1665" y="343"/>
                    </a:lnTo>
                    <a:lnTo>
                      <a:pt x="1657" y="344"/>
                    </a:lnTo>
                    <a:lnTo>
                      <a:pt x="1648" y="345"/>
                    </a:lnTo>
                    <a:lnTo>
                      <a:pt x="1639" y="345"/>
                    </a:lnTo>
                    <a:lnTo>
                      <a:pt x="1629" y="345"/>
                    </a:lnTo>
                    <a:lnTo>
                      <a:pt x="1618" y="344"/>
                    </a:lnTo>
                    <a:lnTo>
                      <a:pt x="1607" y="343"/>
                    </a:lnTo>
                    <a:lnTo>
                      <a:pt x="1596" y="342"/>
                    </a:lnTo>
                    <a:lnTo>
                      <a:pt x="1585" y="340"/>
                    </a:lnTo>
                    <a:lnTo>
                      <a:pt x="1574" y="337"/>
                    </a:lnTo>
                    <a:lnTo>
                      <a:pt x="1563" y="334"/>
                    </a:lnTo>
                    <a:lnTo>
                      <a:pt x="1552" y="332"/>
                    </a:lnTo>
                    <a:lnTo>
                      <a:pt x="1541" y="328"/>
                    </a:lnTo>
                    <a:lnTo>
                      <a:pt x="1531" y="324"/>
                    </a:lnTo>
                    <a:lnTo>
                      <a:pt x="1520" y="319"/>
                    </a:lnTo>
                    <a:lnTo>
                      <a:pt x="1509" y="315"/>
                    </a:lnTo>
                    <a:close/>
                    <a:moveTo>
                      <a:pt x="2057" y="341"/>
                    </a:moveTo>
                    <a:lnTo>
                      <a:pt x="2057" y="111"/>
                    </a:lnTo>
                    <a:lnTo>
                      <a:pt x="1987" y="114"/>
                    </a:lnTo>
                    <a:lnTo>
                      <a:pt x="1987" y="4"/>
                    </a:lnTo>
                    <a:lnTo>
                      <a:pt x="2244" y="4"/>
                    </a:lnTo>
                    <a:lnTo>
                      <a:pt x="2244" y="114"/>
                    </a:lnTo>
                    <a:lnTo>
                      <a:pt x="2176" y="111"/>
                    </a:lnTo>
                    <a:lnTo>
                      <a:pt x="2176" y="341"/>
                    </a:lnTo>
                    <a:lnTo>
                      <a:pt x="2057" y="341"/>
                    </a:lnTo>
                    <a:close/>
                    <a:moveTo>
                      <a:pt x="2553" y="298"/>
                    </a:moveTo>
                    <a:lnTo>
                      <a:pt x="2545" y="341"/>
                    </a:lnTo>
                    <a:lnTo>
                      <a:pt x="2415" y="341"/>
                    </a:lnTo>
                    <a:lnTo>
                      <a:pt x="2532" y="4"/>
                    </a:lnTo>
                    <a:lnTo>
                      <a:pt x="2667" y="4"/>
                    </a:lnTo>
                    <a:lnTo>
                      <a:pt x="2788" y="341"/>
                    </a:lnTo>
                    <a:lnTo>
                      <a:pt x="2658" y="341"/>
                    </a:lnTo>
                    <a:lnTo>
                      <a:pt x="2647" y="298"/>
                    </a:lnTo>
                    <a:lnTo>
                      <a:pt x="2553" y="298"/>
                    </a:lnTo>
                    <a:close/>
                    <a:moveTo>
                      <a:pt x="2576" y="218"/>
                    </a:moveTo>
                    <a:lnTo>
                      <a:pt x="2626" y="218"/>
                    </a:lnTo>
                    <a:lnTo>
                      <a:pt x="2610" y="154"/>
                    </a:lnTo>
                    <a:lnTo>
                      <a:pt x="2609" y="150"/>
                    </a:lnTo>
                    <a:lnTo>
                      <a:pt x="2608" y="147"/>
                    </a:lnTo>
                    <a:lnTo>
                      <a:pt x="2607" y="143"/>
                    </a:lnTo>
                    <a:lnTo>
                      <a:pt x="2607" y="141"/>
                    </a:lnTo>
                    <a:lnTo>
                      <a:pt x="2606" y="137"/>
                    </a:lnTo>
                    <a:lnTo>
                      <a:pt x="2605" y="134"/>
                    </a:lnTo>
                    <a:lnTo>
                      <a:pt x="2605" y="131"/>
                    </a:lnTo>
                    <a:lnTo>
                      <a:pt x="2604" y="128"/>
                    </a:lnTo>
                    <a:lnTo>
                      <a:pt x="2604" y="125"/>
                    </a:lnTo>
                    <a:lnTo>
                      <a:pt x="2603" y="122"/>
                    </a:lnTo>
                    <a:lnTo>
                      <a:pt x="2603" y="120"/>
                    </a:lnTo>
                    <a:lnTo>
                      <a:pt x="2603" y="117"/>
                    </a:lnTo>
                    <a:lnTo>
                      <a:pt x="2599" y="117"/>
                    </a:lnTo>
                    <a:lnTo>
                      <a:pt x="2598" y="121"/>
                    </a:lnTo>
                    <a:lnTo>
                      <a:pt x="2598" y="124"/>
                    </a:lnTo>
                    <a:lnTo>
                      <a:pt x="2597" y="128"/>
                    </a:lnTo>
                    <a:lnTo>
                      <a:pt x="2596" y="132"/>
                    </a:lnTo>
                    <a:lnTo>
                      <a:pt x="2596" y="135"/>
                    </a:lnTo>
                    <a:lnTo>
                      <a:pt x="2596" y="139"/>
                    </a:lnTo>
                    <a:lnTo>
                      <a:pt x="2595" y="141"/>
                    </a:lnTo>
                    <a:lnTo>
                      <a:pt x="2595" y="144"/>
                    </a:lnTo>
                    <a:lnTo>
                      <a:pt x="2594" y="147"/>
                    </a:lnTo>
                    <a:lnTo>
                      <a:pt x="2594" y="149"/>
                    </a:lnTo>
                    <a:lnTo>
                      <a:pt x="2593" y="152"/>
                    </a:lnTo>
                    <a:lnTo>
                      <a:pt x="2593" y="154"/>
                    </a:lnTo>
                    <a:lnTo>
                      <a:pt x="2576" y="218"/>
                    </a:lnTo>
                    <a:close/>
                    <a:moveTo>
                      <a:pt x="3002" y="341"/>
                    </a:moveTo>
                    <a:lnTo>
                      <a:pt x="3002" y="4"/>
                    </a:lnTo>
                    <a:lnTo>
                      <a:pt x="3119" y="4"/>
                    </a:lnTo>
                    <a:lnTo>
                      <a:pt x="3197" y="131"/>
                    </a:lnTo>
                    <a:lnTo>
                      <a:pt x="3200" y="136"/>
                    </a:lnTo>
                    <a:lnTo>
                      <a:pt x="3203" y="141"/>
                    </a:lnTo>
                    <a:lnTo>
                      <a:pt x="3206" y="145"/>
                    </a:lnTo>
                    <a:lnTo>
                      <a:pt x="3208" y="151"/>
                    </a:lnTo>
                    <a:lnTo>
                      <a:pt x="3211" y="156"/>
                    </a:lnTo>
                    <a:lnTo>
                      <a:pt x="3214" y="161"/>
                    </a:lnTo>
                    <a:lnTo>
                      <a:pt x="3217" y="166"/>
                    </a:lnTo>
                    <a:lnTo>
                      <a:pt x="3219" y="171"/>
                    </a:lnTo>
                    <a:lnTo>
                      <a:pt x="3221" y="176"/>
                    </a:lnTo>
                    <a:lnTo>
                      <a:pt x="3224" y="181"/>
                    </a:lnTo>
                    <a:lnTo>
                      <a:pt x="3226" y="186"/>
                    </a:lnTo>
                    <a:lnTo>
                      <a:pt x="3229" y="191"/>
                    </a:lnTo>
                    <a:lnTo>
                      <a:pt x="3232" y="191"/>
                    </a:lnTo>
                    <a:lnTo>
                      <a:pt x="3231" y="186"/>
                    </a:lnTo>
                    <a:lnTo>
                      <a:pt x="3230" y="183"/>
                    </a:lnTo>
                    <a:lnTo>
                      <a:pt x="3230" y="179"/>
                    </a:lnTo>
                    <a:lnTo>
                      <a:pt x="3229" y="175"/>
                    </a:lnTo>
                    <a:lnTo>
                      <a:pt x="3228" y="171"/>
                    </a:lnTo>
                    <a:lnTo>
                      <a:pt x="3228" y="169"/>
                    </a:lnTo>
                    <a:lnTo>
                      <a:pt x="3228" y="165"/>
                    </a:lnTo>
                    <a:lnTo>
                      <a:pt x="3227" y="162"/>
                    </a:lnTo>
                    <a:lnTo>
                      <a:pt x="3226" y="160"/>
                    </a:lnTo>
                    <a:lnTo>
                      <a:pt x="3226" y="157"/>
                    </a:lnTo>
                    <a:lnTo>
                      <a:pt x="3225" y="155"/>
                    </a:lnTo>
                    <a:lnTo>
                      <a:pt x="3225" y="153"/>
                    </a:lnTo>
                    <a:lnTo>
                      <a:pt x="3225" y="151"/>
                    </a:lnTo>
                    <a:lnTo>
                      <a:pt x="3225" y="148"/>
                    </a:lnTo>
                    <a:lnTo>
                      <a:pt x="3225" y="145"/>
                    </a:lnTo>
                    <a:lnTo>
                      <a:pt x="3225" y="143"/>
                    </a:lnTo>
                    <a:lnTo>
                      <a:pt x="3224" y="139"/>
                    </a:lnTo>
                    <a:lnTo>
                      <a:pt x="3224" y="136"/>
                    </a:lnTo>
                    <a:lnTo>
                      <a:pt x="3224" y="132"/>
                    </a:lnTo>
                    <a:lnTo>
                      <a:pt x="3224" y="128"/>
                    </a:lnTo>
                    <a:lnTo>
                      <a:pt x="3224" y="124"/>
                    </a:lnTo>
                    <a:lnTo>
                      <a:pt x="3224" y="120"/>
                    </a:lnTo>
                    <a:lnTo>
                      <a:pt x="3224" y="115"/>
                    </a:lnTo>
                    <a:lnTo>
                      <a:pt x="3224" y="111"/>
                    </a:lnTo>
                    <a:lnTo>
                      <a:pt x="3222" y="4"/>
                    </a:lnTo>
                    <a:lnTo>
                      <a:pt x="3340" y="4"/>
                    </a:lnTo>
                    <a:lnTo>
                      <a:pt x="3340" y="341"/>
                    </a:lnTo>
                    <a:lnTo>
                      <a:pt x="3222" y="341"/>
                    </a:lnTo>
                    <a:lnTo>
                      <a:pt x="3138" y="207"/>
                    </a:lnTo>
                    <a:lnTo>
                      <a:pt x="3136" y="204"/>
                    </a:lnTo>
                    <a:lnTo>
                      <a:pt x="3134" y="201"/>
                    </a:lnTo>
                    <a:lnTo>
                      <a:pt x="3132" y="197"/>
                    </a:lnTo>
                    <a:lnTo>
                      <a:pt x="3130" y="194"/>
                    </a:lnTo>
                    <a:lnTo>
                      <a:pt x="3128" y="190"/>
                    </a:lnTo>
                    <a:lnTo>
                      <a:pt x="3126" y="187"/>
                    </a:lnTo>
                    <a:lnTo>
                      <a:pt x="3124" y="183"/>
                    </a:lnTo>
                    <a:lnTo>
                      <a:pt x="3122" y="180"/>
                    </a:lnTo>
                    <a:lnTo>
                      <a:pt x="3120" y="175"/>
                    </a:lnTo>
                    <a:lnTo>
                      <a:pt x="3118" y="171"/>
                    </a:lnTo>
                    <a:lnTo>
                      <a:pt x="3116" y="167"/>
                    </a:lnTo>
                    <a:lnTo>
                      <a:pt x="3115" y="164"/>
                    </a:lnTo>
                    <a:lnTo>
                      <a:pt x="3111" y="164"/>
                    </a:lnTo>
                    <a:lnTo>
                      <a:pt x="3112" y="170"/>
                    </a:lnTo>
                    <a:lnTo>
                      <a:pt x="3113" y="176"/>
                    </a:lnTo>
                    <a:lnTo>
                      <a:pt x="3113" y="182"/>
                    </a:lnTo>
                    <a:lnTo>
                      <a:pt x="3114" y="188"/>
                    </a:lnTo>
                    <a:lnTo>
                      <a:pt x="3115" y="194"/>
                    </a:lnTo>
                    <a:lnTo>
                      <a:pt x="3116" y="199"/>
                    </a:lnTo>
                    <a:lnTo>
                      <a:pt x="3116" y="204"/>
                    </a:lnTo>
                    <a:lnTo>
                      <a:pt x="3116" y="209"/>
                    </a:lnTo>
                    <a:lnTo>
                      <a:pt x="3117" y="213"/>
                    </a:lnTo>
                    <a:lnTo>
                      <a:pt x="3117" y="218"/>
                    </a:lnTo>
                    <a:lnTo>
                      <a:pt x="3117" y="222"/>
                    </a:lnTo>
                    <a:lnTo>
                      <a:pt x="3118" y="226"/>
                    </a:lnTo>
                    <a:lnTo>
                      <a:pt x="3119" y="341"/>
                    </a:lnTo>
                    <a:lnTo>
                      <a:pt x="3002" y="341"/>
                    </a:lnTo>
                    <a:close/>
                    <a:moveTo>
                      <a:pt x="3587" y="341"/>
                    </a:moveTo>
                    <a:lnTo>
                      <a:pt x="3587" y="4"/>
                    </a:lnTo>
                    <a:lnTo>
                      <a:pt x="3710" y="4"/>
                    </a:lnTo>
                    <a:lnTo>
                      <a:pt x="3710" y="341"/>
                    </a:lnTo>
                    <a:lnTo>
                      <a:pt x="3587" y="341"/>
                    </a:lnTo>
                    <a:close/>
                    <a:moveTo>
                      <a:pt x="4200" y="332"/>
                    </a:moveTo>
                    <a:lnTo>
                      <a:pt x="4197" y="333"/>
                    </a:lnTo>
                    <a:lnTo>
                      <a:pt x="4195" y="334"/>
                    </a:lnTo>
                    <a:lnTo>
                      <a:pt x="4193" y="335"/>
                    </a:lnTo>
                    <a:lnTo>
                      <a:pt x="4189" y="336"/>
                    </a:lnTo>
                    <a:lnTo>
                      <a:pt x="4186" y="336"/>
                    </a:lnTo>
                    <a:lnTo>
                      <a:pt x="4183" y="338"/>
                    </a:lnTo>
                    <a:lnTo>
                      <a:pt x="4180" y="338"/>
                    </a:lnTo>
                    <a:lnTo>
                      <a:pt x="4176" y="339"/>
                    </a:lnTo>
                    <a:lnTo>
                      <a:pt x="4173" y="340"/>
                    </a:lnTo>
                    <a:lnTo>
                      <a:pt x="4169" y="340"/>
                    </a:lnTo>
                    <a:lnTo>
                      <a:pt x="4165" y="341"/>
                    </a:lnTo>
                    <a:lnTo>
                      <a:pt x="4162" y="342"/>
                    </a:lnTo>
                    <a:lnTo>
                      <a:pt x="4157" y="342"/>
                    </a:lnTo>
                    <a:lnTo>
                      <a:pt x="4153" y="343"/>
                    </a:lnTo>
                    <a:lnTo>
                      <a:pt x="4149" y="343"/>
                    </a:lnTo>
                    <a:lnTo>
                      <a:pt x="4145" y="344"/>
                    </a:lnTo>
                    <a:lnTo>
                      <a:pt x="4141" y="344"/>
                    </a:lnTo>
                    <a:lnTo>
                      <a:pt x="4137" y="345"/>
                    </a:lnTo>
                    <a:lnTo>
                      <a:pt x="4133" y="345"/>
                    </a:lnTo>
                    <a:lnTo>
                      <a:pt x="4128" y="345"/>
                    </a:lnTo>
                    <a:lnTo>
                      <a:pt x="4124" y="345"/>
                    </a:lnTo>
                    <a:lnTo>
                      <a:pt x="4120" y="345"/>
                    </a:lnTo>
                    <a:lnTo>
                      <a:pt x="4116" y="345"/>
                    </a:lnTo>
                    <a:lnTo>
                      <a:pt x="4113" y="345"/>
                    </a:lnTo>
                    <a:lnTo>
                      <a:pt x="4105" y="345"/>
                    </a:lnTo>
                    <a:lnTo>
                      <a:pt x="4097" y="345"/>
                    </a:lnTo>
                    <a:lnTo>
                      <a:pt x="4089" y="343"/>
                    </a:lnTo>
                    <a:lnTo>
                      <a:pt x="4081" y="342"/>
                    </a:lnTo>
                    <a:lnTo>
                      <a:pt x="4074" y="341"/>
                    </a:lnTo>
                    <a:lnTo>
                      <a:pt x="4066" y="339"/>
                    </a:lnTo>
                    <a:lnTo>
                      <a:pt x="4059" y="337"/>
                    </a:lnTo>
                    <a:lnTo>
                      <a:pt x="4052" y="334"/>
                    </a:lnTo>
                    <a:lnTo>
                      <a:pt x="4044" y="332"/>
                    </a:lnTo>
                    <a:lnTo>
                      <a:pt x="4038" y="328"/>
                    </a:lnTo>
                    <a:lnTo>
                      <a:pt x="4031" y="324"/>
                    </a:lnTo>
                    <a:lnTo>
                      <a:pt x="4024" y="321"/>
                    </a:lnTo>
                    <a:lnTo>
                      <a:pt x="4016" y="316"/>
                    </a:lnTo>
                    <a:lnTo>
                      <a:pt x="4009" y="311"/>
                    </a:lnTo>
                    <a:lnTo>
                      <a:pt x="4002" y="306"/>
                    </a:lnTo>
                    <a:lnTo>
                      <a:pt x="3995" y="300"/>
                    </a:lnTo>
                    <a:lnTo>
                      <a:pt x="3989" y="294"/>
                    </a:lnTo>
                    <a:lnTo>
                      <a:pt x="3984" y="288"/>
                    </a:lnTo>
                    <a:lnTo>
                      <a:pt x="3978" y="282"/>
                    </a:lnTo>
                    <a:lnTo>
                      <a:pt x="3973" y="275"/>
                    </a:lnTo>
                    <a:lnTo>
                      <a:pt x="3969" y="267"/>
                    </a:lnTo>
                    <a:lnTo>
                      <a:pt x="3964" y="261"/>
                    </a:lnTo>
                    <a:lnTo>
                      <a:pt x="3960" y="252"/>
                    </a:lnTo>
                    <a:lnTo>
                      <a:pt x="3956" y="245"/>
                    </a:lnTo>
                    <a:lnTo>
                      <a:pt x="3954" y="239"/>
                    </a:lnTo>
                    <a:lnTo>
                      <a:pt x="3952" y="233"/>
                    </a:lnTo>
                    <a:lnTo>
                      <a:pt x="3949" y="228"/>
                    </a:lnTo>
                    <a:lnTo>
                      <a:pt x="3948" y="222"/>
                    </a:lnTo>
                    <a:lnTo>
                      <a:pt x="3946" y="216"/>
                    </a:lnTo>
                    <a:lnTo>
                      <a:pt x="3945" y="211"/>
                    </a:lnTo>
                    <a:lnTo>
                      <a:pt x="3944" y="205"/>
                    </a:lnTo>
                    <a:lnTo>
                      <a:pt x="3943" y="199"/>
                    </a:lnTo>
                    <a:lnTo>
                      <a:pt x="3942" y="193"/>
                    </a:lnTo>
                    <a:lnTo>
                      <a:pt x="3941" y="187"/>
                    </a:lnTo>
                    <a:lnTo>
                      <a:pt x="3941" y="181"/>
                    </a:lnTo>
                    <a:lnTo>
                      <a:pt x="3941" y="175"/>
                    </a:lnTo>
                    <a:lnTo>
                      <a:pt x="3941" y="166"/>
                    </a:lnTo>
                    <a:lnTo>
                      <a:pt x="3942" y="157"/>
                    </a:lnTo>
                    <a:lnTo>
                      <a:pt x="3943" y="149"/>
                    </a:lnTo>
                    <a:lnTo>
                      <a:pt x="3944" y="140"/>
                    </a:lnTo>
                    <a:lnTo>
                      <a:pt x="3946" y="132"/>
                    </a:lnTo>
                    <a:lnTo>
                      <a:pt x="3949" y="124"/>
                    </a:lnTo>
                    <a:lnTo>
                      <a:pt x="3952" y="115"/>
                    </a:lnTo>
                    <a:lnTo>
                      <a:pt x="3954" y="107"/>
                    </a:lnTo>
                    <a:lnTo>
                      <a:pt x="3958" y="99"/>
                    </a:lnTo>
                    <a:lnTo>
                      <a:pt x="3962" y="92"/>
                    </a:lnTo>
                    <a:lnTo>
                      <a:pt x="3967" y="84"/>
                    </a:lnTo>
                    <a:lnTo>
                      <a:pt x="3971" y="77"/>
                    </a:lnTo>
                    <a:lnTo>
                      <a:pt x="3975" y="70"/>
                    </a:lnTo>
                    <a:lnTo>
                      <a:pt x="3981" y="63"/>
                    </a:lnTo>
                    <a:lnTo>
                      <a:pt x="3986" y="57"/>
                    </a:lnTo>
                    <a:lnTo>
                      <a:pt x="3991" y="51"/>
                    </a:lnTo>
                    <a:lnTo>
                      <a:pt x="3997" y="46"/>
                    </a:lnTo>
                    <a:lnTo>
                      <a:pt x="4002" y="41"/>
                    </a:lnTo>
                    <a:lnTo>
                      <a:pt x="4008" y="36"/>
                    </a:lnTo>
                    <a:lnTo>
                      <a:pt x="4014" y="32"/>
                    </a:lnTo>
                    <a:lnTo>
                      <a:pt x="4021" y="27"/>
                    </a:lnTo>
                    <a:lnTo>
                      <a:pt x="4027" y="23"/>
                    </a:lnTo>
                    <a:lnTo>
                      <a:pt x="4033" y="19"/>
                    </a:lnTo>
                    <a:lnTo>
                      <a:pt x="4041" y="16"/>
                    </a:lnTo>
                    <a:lnTo>
                      <a:pt x="4046" y="12"/>
                    </a:lnTo>
                    <a:lnTo>
                      <a:pt x="4052" y="10"/>
                    </a:lnTo>
                    <a:lnTo>
                      <a:pt x="4058" y="8"/>
                    </a:lnTo>
                    <a:lnTo>
                      <a:pt x="4064" y="6"/>
                    </a:lnTo>
                    <a:lnTo>
                      <a:pt x="4070" y="5"/>
                    </a:lnTo>
                    <a:lnTo>
                      <a:pt x="4077" y="4"/>
                    </a:lnTo>
                    <a:lnTo>
                      <a:pt x="4083" y="2"/>
                    </a:lnTo>
                    <a:lnTo>
                      <a:pt x="4090" y="2"/>
                    </a:lnTo>
                    <a:lnTo>
                      <a:pt x="4096" y="1"/>
                    </a:lnTo>
                    <a:lnTo>
                      <a:pt x="4102" y="0"/>
                    </a:lnTo>
                    <a:lnTo>
                      <a:pt x="4109" y="0"/>
                    </a:lnTo>
                    <a:lnTo>
                      <a:pt x="4116" y="0"/>
                    </a:lnTo>
                    <a:lnTo>
                      <a:pt x="4124" y="0"/>
                    </a:lnTo>
                    <a:lnTo>
                      <a:pt x="4131" y="0"/>
                    </a:lnTo>
                    <a:lnTo>
                      <a:pt x="4139" y="1"/>
                    </a:lnTo>
                    <a:lnTo>
                      <a:pt x="4146" y="1"/>
                    </a:lnTo>
                    <a:lnTo>
                      <a:pt x="4153" y="2"/>
                    </a:lnTo>
                    <a:lnTo>
                      <a:pt x="4160" y="3"/>
                    </a:lnTo>
                    <a:lnTo>
                      <a:pt x="4167" y="4"/>
                    </a:lnTo>
                    <a:lnTo>
                      <a:pt x="4174" y="6"/>
                    </a:lnTo>
                    <a:lnTo>
                      <a:pt x="4180" y="7"/>
                    </a:lnTo>
                    <a:lnTo>
                      <a:pt x="4187" y="8"/>
                    </a:lnTo>
                    <a:lnTo>
                      <a:pt x="4193" y="10"/>
                    </a:lnTo>
                    <a:lnTo>
                      <a:pt x="4200" y="12"/>
                    </a:lnTo>
                    <a:lnTo>
                      <a:pt x="4204" y="141"/>
                    </a:lnTo>
                    <a:lnTo>
                      <a:pt x="4200" y="138"/>
                    </a:lnTo>
                    <a:lnTo>
                      <a:pt x="4197" y="135"/>
                    </a:lnTo>
                    <a:lnTo>
                      <a:pt x="4195" y="132"/>
                    </a:lnTo>
                    <a:lnTo>
                      <a:pt x="4191" y="130"/>
                    </a:lnTo>
                    <a:lnTo>
                      <a:pt x="4189" y="128"/>
                    </a:lnTo>
                    <a:lnTo>
                      <a:pt x="4186" y="126"/>
                    </a:lnTo>
                    <a:lnTo>
                      <a:pt x="4184" y="124"/>
                    </a:lnTo>
                    <a:lnTo>
                      <a:pt x="4182" y="123"/>
                    </a:lnTo>
                    <a:lnTo>
                      <a:pt x="4179" y="122"/>
                    </a:lnTo>
                    <a:lnTo>
                      <a:pt x="4177" y="120"/>
                    </a:lnTo>
                    <a:lnTo>
                      <a:pt x="4175" y="118"/>
                    </a:lnTo>
                    <a:lnTo>
                      <a:pt x="4173" y="117"/>
                    </a:lnTo>
                    <a:lnTo>
                      <a:pt x="4169" y="115"/>
                    </a:lnTo>
                    <a:lnTo>
                      <a:pt x="4165" y="114"/>
                    </a:lnTo>
                    <a:lnTo>
                      <a:pt x="4162" y="113"/>
                    </a:lnTo>
                    <a:lnTo>
                      <a:pt x="4158" y="111"/>
                    </a:lnTo>
                    <a:lnTo>
                      <a:pt x="4155" y="110"/>
                    </a:lnTo>
                    <a:lnTo>
                      <a:pt x="4152" y="109"/>
                    </a:lnTo>
                    <a:lnTo>
                      <a:pt x="4148" y="108"/>
                    </a:lnTo>
                    <a:lnTo>
                      <a:pt x="4145" y="107"/>
                    </a:lnTo>
                    <a:lnTo>
                      <a:pt x="4141" y="107"/>
                    </a:lnTo>
                    <a:lnTo>
                      <a:pt x="4139" y="107"/>
                    </a:lnTo>
                    <a:lnTo>
                      <a:pt x="4135" y="107"/>
                    </a:lnTo>
                    <a:lnTo>
                      <a:pt x="4133" y="107"/>
                    </a:lnTo>
                    <a:lnTo>
                      <a:pt x="4127" y="107"/>
                    </a:lnTo>
                    <a:lnTo>
                      <a:pt x="4122" y="107"/>
                    </a:lnTo>
                    <a:lnTo>
                      <a:pt x="4118" y="108"/>
                    </a:lnTo>
                    <a:lnTo>
                      <a:pt x="4113" y="109"/>
                    </a:lnTo>
                    <a:lnTo>
                      <a:pt x="4109" y="110"/>
                    </a:lnTo>
                    <a:lnTo>
                      <a:pt x="4105" y="112"/>
                    </a:lnTo>
                    <a:lnTo>
                      <a:pt x="4101" y="113"/>
                    </a:lnTo>
                    <a:lnTo>
                      <a:pt x="4097" y="116"/>
                    </a:lnTo>
                    <a:lnTo>
                      <a:pt x="4094" y="118"/>
                    </a:lnTo>
                    <a:lnTo>
                      <a:pt x="4090" y="121"/>
                    </a:lnTo>
                    <a:lnTo>
                      <a:pt x="4086" y="124"/>
                    </a:lnTo>
                    <a:lnTo>
                      <a:pt x="4083" y="128"/>
                    </a:lnTo>
                    <a:lnTo>
                      <a:pt x="4080" y="130"/>
                    </a:lnTo>
                    <a:lnTo>
                      <a:pt x="4078" y="134"/>
                    </a:lnTo>
                    <a:lnTo>
                      <a:pt x="4075" y="137"/>
                    </a:lnTo>
                    <a:lnTo>
                      <a:pt x="4073" y="141"/>
                    </a:lnTo>
                    <a:lnTo>
                      <a:pt x="4071" y="144"/>
                    </a:lnTo>
                    <a:lnTo>
                      <a:pt x="4070" y="147"/>
                    </a:lnTo>
                    <a:lnTo>
                      <a:pt x="4068" y="151"/>
                    </a:lnTo>
                    <a:lnTo>
                      <a:pt x="4067" y="155"/>
                    </a:lnTo>
                    <a:lnTo>
                      <a:pt x="4066" y="158"/>
                    </a:lnTo>
                    <a:lnTo>
                      <a:pt x="4066" y="162"/>
                    </a:lnTo>
                    <a:lnTo>
                      <a:pt x="4066" y="167"/>
                    </a:lnTo>
                    <a:lnTo>
                      <a:pt x="4066" y="171"/>
                    </a:lnTo>
                    <a:lnTo>
                      <a:pt x="4066" y="176"/>
                    </a:lnTo>
                    <a:lnTo>
                      <a:pt x="4066" y="181"/>
                    </a:lnTo>
                    <a:lnTo>
                      <a:pt x="4067" y="185"/>
                    </a:lnTo>
                    <a:lnTo>
                      <a:pt x="4068" y="190"/>
                    </a:lnTo>
                    <a:lnTo>
                      <a:pt x="4069" y="194"/>
                    </a:lnTo>
                    <a:lnTo>
                      <a:pt x="4071" y="198"/>
                    </a:lnTo>
                    <a:lnTo>
                      <a:pt x="4073" y="202"/>
                    </a:lnTo>
                    <a:lnTo>
                      <a:pt x="4075" y="205"/>
                    </a:lnTo>
                    <a:lnTo>
                      <a:pt x="4078" y="210"/>
                    </a:lnTo>
                    <a:lnTo>
                      <a:pt x="4081" y="213"/>
                    </a:lnTo>
                    <a:lnTo>
                      <a:pt x="4083" y="216"/>
                    </a:lnTo>
                    <a:lnTo>
                      <a:pt x="4087" y="220"/>
                    </a:lnTo>
                    <a:lnTo>
                      <a:pt x="4090" y="223"/>
                    </a:lnTo>
                    <a:lnTo>
                      <a:pt x="4094" y="225"/>
                    </a:lnTo>
                    <a:lnTo>
                      <a:pt x="4098" y="228"/>
                    </a:lnTo>
                    <a:lnTo>
                      <a:pt x="4101" y="230"/>
                    </a:lnTo>
                    <a:lnTo>
                      <a:pt x="4105" y="232"/>
                    </a:lnTo>
                    <a:lnTo>
                      <a:pt x="4109" y="233"/>
                    </a:lnTo>
                    <a:lnTo>
                      <a:pt x="4113" y="235"/>
                    </a:lnTo>
                    <a:lnTo>
                      <a:pt x="4117" y="236"/>
                    </a:lnTo>
                    <a:lnTo>
                      <a:pt x="4121" y="237"/>
                    </a:lnTo>
                    <a:lnTo>
                      <a:pt x="4126" y="237"/>
                    </a:lnTo>
                    <a:lnTo>
                      <a:pt x="4130" y="237"/>
                    </a:lnTo>
                    <a:lnTo>
                      <a:pt x="4135" y="238"/>
                    </a:lnTo>
                    <a:lnTo>
                      <a:pt x="4138" y="237"/>
                    </a:lnTo>
                    <a:lnTo>
                      <a:pt x="4141" y="237"/>
                    </a:lnTo>
                    <a:lnTo>
                      <a:pt x="4143" y="237"/>
                    </a:lnTo>
                    <a:lnTo>
                      <a:pt x="4147" y="237"/>
                    </a:lnTo>
                    <a:lnTo>
                      <a:pt x="4150" y="237"/>
                    </a:lnTo>
                    <a:lnTo>
                      <a:pt x="4152" y="236"/>
                    </a:lnTo>
                    <a:lnTo>
                      <a:pt x="4155" y="235"/>
                    </a:lnTo>
                    <a:lnTo>
                      <a:pt x="4158" y="235"/>
                    </a:lnTo>
                    <a:lnTo>
                      <a:pt x="4161" y="234"/>
                    </a:lnTo>
                    <a:lnTo>
                      <a:pt x="4163" y="233"/>
                    </a:lnTo>
                    <a:lnTo>
                      <a:pt x="4166" y="232"/>
                    </a:lnTo>
                    <a:lnTo>
                      <a:pt x="4169" y="231"/>
                    </a:lnTo>
                    <a:lnTo>
                      <a:pt x="4171" y="230"/>
                    </a:lnTo>
                    <a:lnTo>
                      <a:pt x="4174" y="229"/>
                    </a:lnTo>
                    <a:lnTo>
                      <a:pt x="4177" y="227"/>
                    </a:lnTo>
                    <a:lnTo>
                      <a:pt x="4180" y="225"/>
                    </a:lnTo>
                    <a:lnTo>
                      <a:pt x="4182" y="223"/>
                    </a:lnTo>
                    <a:lnTo>
                      <a:pt x="4185" y="221"/>
                    </a:lnTo>
                    <a:lnTo>
                      <a:pt x="4189" y="219"/>
                    </a:lnTo>
                    <a:lnTo>
                      <a:pt x="4191" y="216"/>
                    </a:lnTo>
                    <a:lnTo>
                      <a:pt x="4194" y="214"/>
                    </a:lnTo>
                    <a:lnTo>
                      <a:pt x="4197" y="212"/>
                    </a:lnTo>
                    <a:lnTo>
                      <a:pt x="4200" y="209"/>
                    </a:lnTo>
                    <a:lnTo>
                      <a:pt x="4204" y="206"/>
                    </a:lnTo>
                    <a:lnTo>
                      <a:pt x="4200" y="332"/>
                    </a:lnTo>
                    <a:close/>
                    <a:moveTo>
                      <a:pt x="4546" y="298"/>
                    </a:moveTo>
                    <a:lnTo>
                      <a:pt x="4538" y="341"/>
                    </a:lnTo>
                    <a:lnTo>
                      <a:pt x="4408" y="341"/>
                    </a:lnTo>
                    <a:lnTo>
                      <a:pt x="4525" y="4"/>
                    </a:lnTo>
                    <a:lnTo>
                      <a:pt x="4660" y="4"/>
                    </a:lnTo>
                    <a:lnTo>
                      <a:pt x="4781" y="341"/>
                    </a:lnTo>
                    <a:lnTo>
                      <a:pt x="4651" y="341"/>
                    </a:lnTo>
                    <a:lnTo>
                      <a:pt x="4639" y="298"/>
                    </a:lnTo>
                    <a:lnTo>
                      <a:pt x="4546" y="298"/>
                    </a:lnTo>
                    <a:close/>
                    <a:moveTo>
                      <a:pt x="4569" y="218"/>
                    </a:moveTo>
                    <a:lnTo>
                      <a:pt x="4618" y="218"/>
                    </a:lnTo>
                    <a:lnTo>
                      <a:pt x="4602" y="154"/>
                    </a:lnTo>
                    <a:lnTo>
                      <a:pt x="4601" y="150"/>
                    </a:lnTo>
                    <a:lnTo>
                      <a:pt x="4600" y="147"/>
                    </a:lnTo>
                    <a:lnTo>
                      <a:pt x="4600" y="143"/>
                    </a:lnTo>
                    <a:lnTo>
                      <a:pt x="4599" y="141"/>
                    </a:lnTo>
                    <a:lnTo>
                      <a:pt x="4598" y="137"/>
                    </a:lnTo>
                    <a:lnTo>
                      <a:pt x="4598" y="134"/>
                    </a:lnTo>
                    <a:lnTo>
                      <a:pt x="4598" y="131"/>
                    </a:lnTo>
                    <a:lnTo>
                      <a:pt x="4597" y="128"/>
                    </a:lnTo>
                    <a:lnTo>
                      <a:pt x="4596" y="125"/>
                    </a:lnTo>
                    <a:lnTo>
                      <a:pt x="4596" y="122"/>
                    </a:lnTo>
                    <a:lnTo>
                      <a:pt x="4596" y="120"/>
                    </a:lnTo>
                    <a:lnTo>
                      <a:pt x="4596" y="117"/>
                    </a:lnTo>
                    <a:lnTo>
                      <a:pt x="4592" y="117"/>
                    </a:lnTo>
                    <a:lnTo>
                      <a:pt x="4592" y="121"/>
                    </a:lnTo>
                    <a:lnTo>
                      <a:pt x="4591" y="124"/>
                    </a:lnTo>
                    <a:lnTo>
                      <a:pt x="4590" y="128"/>
                    </a:lnTo>
                    <a:lnTo>
                      <a:pt x="4589" y="132"/>
                    </a:lnTo>
                    <a:lnTo>
                      <a:pt x="4589" y="135"/>
                    </a:lnTo>
                    <a:lnTo>
                      <a:pt x="4588" y="139"/>
                    </a:lnTo>
                    <a:lnTo>
                      <a:pt x="4588" y="141"/>
                    </a:lnTo>
                    <a:lnTo>
                      <a:pt x="4587" y="144"/>
                    </a:lnTo>
                    <a:lnTo>
                      <a:pt x="4587" y="147"/>
                    </a:lnTo>
                    <a:lnTo>
                      <a:pt x="4587" y="149"/>
                    </a:lnTo>
                    <a:lnTo>
                      <a:pt x="4586" y="152"/>
                    </a:lnTo>
                    <a:lnTo>
                      <a:pt x="4586" y="154"/>
                    </a:lnTo>
                    <a:lnTo>
                      <a:pt x="4569" y="21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3083" name="Freeform 32"/>
              <p:cNvSpPr>
                <a:spLocks noEditPoints="1"/>
              </p:cNvSpPr>
              <p:nvPr/>
            </p:nvSpPr>
            <p:spPr bwMode="auto">
              <a:xfrm>
                <a:off x="5747" y="2503"/>
                <a:ext cx="413" cy="204"/>
              </a:xfrm>
              <a:custGeom>
                <a:avLst/>
                <a:gdLst>
                  <a:gd name="T0" fmla="*/ 38 w 413"/>
                  <a:gd name="T1" fmla="*/ 217 h 202"/>
                  <a:gd name="T2" fmla="*/ 12 w 413"/>
                  <a:gd name="T3" fmla="*/ 212 h 202"/>
                  <a:gd name="T4" fmla="*/ 1 w 413"/>
                  <a:gd name="T5" fmla="*/ 174 h 202"/>
                  <a:gd name="T6" fmla="*/ 3 w 413"/>
                  <a:gd name="T7" fmla="*/ 109 h 202"/>
                  <a:gd name="T8" fmla="*/ 12 w 413"/>
                  <a:gd name="T9" fmla="*/ 89 h 202"/>
                  <a:gd name="T10" fmla="*/ 26 w 413"/>
                  <a:gd name="T11" fmla="*/ 82 h 202"/>
                  <a:gd name="T12" fmla="*/ 39 w 413"/>
                  <a:gd name="T13" fmla="*/ 83 h 202"/>
                  <a:gd name="T14" fmla="*/ 48 w 413"/>
                  <a:gd name="T15" fmla="*/ 88 h 202"/>
                  <a:gd name="T16" fmla="*/ 29 w 413"/>
                  <a:gd name="T17" fmla="*/ 96 h 202"/>
                  <a:gd name="T18" fmla="*/ 19 w 413"/>
                  <a:gd name="T19" fmla="*/ 115 h 202"/>
                  <a:gd name="T20" fmla="*/ 17 w 413"/>
                  <a:gd name="T21" fmla="*/ 169 h 202"/>
                  <a:gd name="T22" fmla="*/ 23 w 413"/>
                  <a:gd name="T23" fmla="*/ 200 h 202"/>
                  <a:gd name="T24" fmla="*/ 40 w 413"/>
                  <a:gd name="T25" fmla="*/ 205 h 202"/>
                  <a:gd name="T26" fmla="*/ 51 w 413"/>
                  <a:gd name="T27" fmla="*/ 184 h 202"/>
                  <a:gd name="T28" fmla="*/ 52 w 413"/>
                  <a:gd name="T29" fmla="*/ 127 h 202"/>
                  <a:gd name="T30" fmla="*/ 45 w 413"/>
                  <a:gd name="T31" fmla="*/ 99 h 202"/>
                  <a:gd name="T32" fmla="*/ 109 w 413"/>
                  <a:gd name="T33" fmla="*/ 194 h 202"/>
                  <a:gd name="T34" fmla="*/ 117 w 413"/>
                  <a:gd name="T35" fmla="*/ 198 h 202"/>
                  <a:gd name="T36" fmla="*/ 120 w 413"/>
                  <a:gd name="T37" fmla="*/ 208 h 202"/>
                  <a:gd name="T38" fmla="*/ 116 w 413"/>
                  <a:gd name="T39" fmla="*/ 216 h 202"/>
                  <a:gd name="T40" fmla="*/ 107 w 413"/>
                  <a:gd name="T41" fmla="*/ 218 h 202"/>
                  <a:gd name="T42" fmla="*/ 99 w 413"/>
                  <a:gd name="T43" fmla="*/ 214 h 202"/>
                  <a:gd name="T44" fmla="*/ 96 w 413"/>
                  <a:gd name="T45" fmla="*/ 205 h 202"/>
                  <a:gd name="T46" fmla="*/ 100 w 413"/>
                  <a:gd name="T47" fmla="*/ 197 h 202"/>
                  <a:gd name="T48" fmla="*/ 108 w 413"/>
                  <a:gd name="T49" fmla="*/ 194 h 202"/>
                  <a:gd name="T50" fmla="*/ 206 w 413"/>
                  <a:gd name="T51" fmla="*/ 95 h 202"/>
                  <a:gd name="T52" fmla="*/ 215 w 413"/>
                  <a:gd name="T53" fmla="*/ 116 h 202"/>
                  <a:gd name="T54" fmla="*/ 217 w 413"/>
                  <a:gd name="T55" fmla="*/ 145 h 202"/>
                  <a:gd name="T56" fmla="*/ 187 w 413"/>
                  <a:gd name="T57" fmla="*/ 218 h 202"/>
                  <a:gd name="T58" fmla="*/ 145 w 413"/>
                  <a:gd name="T59" fmla="*/ 162 h 202"/>
                  <a:gd name="T60" fmla="*/ 176 w 413"/>
                  <a:gd name="T61" fmla="*/ 82 h 202"/>
                  <a:gd name="T62" fmla="*/ 163 w 413"/>
                  <a:gd name="T63" fmla="*/ 125 h 202"/>
                  <a:gd name="T64" fmla="*/ 173 w 413"/>
                  <a:gd name="T65" fmla="*/ 201 h 202"/>
                  <a:gd name="T66" fmla="*/ 199 w 413"/>
                  <a:gd name="T67" fmla="*/ 176 h 202"/>
                  <a:gd name="T68" fmla="*/ 189 w 413"/>
                  <a:gd name="T69" fmla="*/ 100 h 202"/>
                  <a:gd name="T70" fmla="*/ 258 w 413"/>
                  <a:gd name="T71" fmla="*/ 195 h 202"/>
                  <a:gd name="T72" fmla="*/ 265 w 413"/>
                  <a:gd name="T73" fmla="*/ 201 h 202"/>
                  <a:gd name="T74" fmla="*/ 265 w 413"/>
                  <a:gd name="T75" fmla="*/ 211 h 202"/>
                  <a:gd name="T76" fmla="*/ 258 w 413"/>
                  <a:gd name="T77" fmla="*/ 218 h 202"/>
                  <a:gd name="T78" fmla="*/ 249 w 413"/>
                  <a:gd name="T79" fmla="*/ 218 h 202"/>
                  <a:gd name="T80" fmla="*/ 243 w 413"/>
                  <a:gd name="T81" fmla="*/ 211 h 202"/>
                  <a:gd name="T82" fmla="*/ 243 w 413"/>
                  <a:gd name="T83" fmla="*/ 201 h 202"/>
                  <a:gd name="T84" fmla="*/ 249 w 413"/>
                  <a:gd name="T85" fmla="*/ 195 h 202"/>
                  <a:gd name="T86" fmla="*/ 338 w 413"/>
                  <a:gd name="T87" fmla="*/ 83 h 202"/>
                  <a:gd name="T88" fmla="*/ 357 w 413"/>
                  <a:gd name="T89" fmla="*/ 103 h 202"/>
                  <a:gd name="T90" fmla="*/ 361 w 413"/>
                  <a:gd name="T91" fmla="*/ 126 h 202"/>
                  <a:gd name="T92" fmla="*/ 359 w 413"/>
                  <a:gd name="T93" fmla="*/ 190 h 202"/>
                  <a:gd name="T94" fmla="*/ 307 w 413"/>
                  <a:gd name="T95" fmla="*/ 211 h 202"/>
                  <a:gd name="T96" fmla="*/ 295 w 413"/>
                  <a:gd name="T97" fmla="*/ 110 h 202"/>
                  <a:gd name="T98" fmla="*/ 321 w 413"/>
                  <a:gd name="T99" fmla="*/ 99 h 202"/>
                  <a:gd name="T100" fmla="*/ 308 w 413"/>
                  <a:gd name="T101" fmla="*/ 170 h 202"/>
                  <a:gd name="T102" fmla="*/ 333 w 413"/>
                  <a:gd name="T103" fmla="*/ 203 h 202"/>
                  <a:gd name="T104" fmla="*/ 346 w 413"/>
                  <a:gd name="T105" fmla="*/ 131 h 202"/>
                  <a:gd name="T106" fmla="*/ 327 w 413"/>
                  <a:gd name="T107" fmla="*/ 97 h 202"/>
                  <a:gd name="T108" fmla="*/ 408 w 413"/>
                  <a:gd name="T109" fmla="*/ 197 h 202"/>
                  <a:gd name="T110" fmla="*/ 412 w 413"/>
                  <a:gd name="T111" fmla="*/ 205 h 202"/>
                  <a:gd name="T112" fmla="*/ 409 w 413"/>
                  <a:gd name="T113" fmla="*/ 214 h 202"/>
                  <a:gd name="T114" fmla="*/ 400 w 413"/>
                  <a:gd name="T115" fmla="*/ 218 h 202"/>
                  <a:gd name="T116" fmla="*/ 392 w 413"/>
                  <a:gd name="T117" fmla="*/ 216 h 202"/>
                  <a:gd name="T118" fmla="*/ 388 w 413"/>
                  <a:gd name="T119" fmla="*/ 207 h 202"/>
                  <a:gd name="T120" fmla="*/ 390 w 413"/>
                  <a:gd name="T121" fmla="*/ 198 h 202"/>
                  <a:gd name="T122" fmla="*/ 398 w 413"/>
                  <a:gd name="T123" fmla="*/ 194 h 20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413"/>
                  <a:gd name="T187" fmla="*/ 0 h 202"/>
                  <a:gd name="T188" fmla="*/ 413 w 413"/>
                  <a:gd name="T189" fmla="*/ 202 h 202"/>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413" h="202">
                    <a:moveTo>
                      <a:pt x="67" y="0"/>
                    </a:moveTo>
                    <a:lnTo>
                      <a:pt x="67" y="201"/>
                    </a:lnTo>
                    <a:lnTo>
                      <a:pt x="51" y="201"/>
                    </a:lnTo>
                    <a:lnTo>
                      <a:pt x="51" y="192"/>
                    </a:lnTo>
                    <a:lnTo>
                      <a:pt x="49" y="193"/>
                    </a:lnTo>
                    <a:lnTo>
                      <a:pt x="48" y="195"/>
                    </a:lnTo>
                    <a:lnTo>
                      <a:pt x="47" y="196"/>
                    </a:lnTo>
                    <a:lnTo>
                      <a:pt x="45" y="198"/>
                    </a:lnTo>
                    <a:lnTo>
                      <a:pt x="43" y="198"/>
                    </a:lnTo>
                    <a:lnTo>
                      <a:pt x="42" y="200"/>
                    </a:lnTo>
                    <a:lnTo>
                      <a:pt x="40" y="200"/>
                    </a:lnTo>
                    <a:lnTo>
                      <a:pt x="38" y="201"/>
                    </a:lnTo>
                    <a:lnTo>
                      <a:pt x="36" y="202"/>
                    </a:lnTo>
                    <a:lnTo>
                      <a:pt x="34" y="202"/>
                    </a:lnTo>
                    <a:lnTo>
                      <a:pt x="32" y="202"/>
                    </a:lnTo>
                    <a:lnTo>
                      <a:pt x="30" y="202"/>
                    </a:lnTo>
                    <a:lnTo>
                      <a:pt x="27" y="202"/>
                    </a:lnTo>
                    <a:lnTo>
                      <a:pt x="25" y="202"/>
                    </a:lnTo>
                    <a:lnTo>
                      <a:pt x="23" y="201"/>
                    </a:lnTo>
                    <a:lnTo>
                      <a:pt x="21" y="200"/>
                    </a:lnTo>
                    <a:lnTo>
                      <a:pt x="18" y="200"/>
                    </a:lnTo>
                    <a:lnTo>
                      <a:pt x="17" y="199"/>
                    </a:lnTo>
                    <a:lnTo>
                      <a:pt x="14" y="198"/>
                    </a:lnTo>
                    <a:lnTo>
                      <a:pt x="12" y="196"/>
                    </a:lnTo>
                    <a:lnTo>
                      <a:pt x="11" y="194"/>
                    </a:lnTo>
                    <a:lnTo>
                      <a:pt x="9" y="192"/>
                    </a:lnTo>
                    <a:lnTo>
                      <a:pt x="8" y="189"/>
                    </a:lnTo>
                    <a:lnTo>
                      <a:pt x="7" y="187"/>
                    </a:lnTo>
                    <a:lnTo>
                      <a:pt x="6" y="185"/>
                    </a:lnTo>
                    <a:lnTo>
                      <a:pt x="5" y="181"/>
                    </a:lnTo>
                    <a:lnTo>
                      <a:pt x="4" y="179"/>
                    </a:lnTo>
                    <a:lnTo>
                      <a:pt x="3" y="174"/>
                    </a:lnTo>
                    <a:lnTo>
                      <a:pt x="2" y="171"/>
                    </a:lnTo>
                    <a:lnTo>
                      <a:pt x="2" y="167"/>
                    </a:lnTo>
                    <a:lnTo>
                      <a:pt x="1" y="163"/>
                    </a:lnTo>
                    <a:lnTo>
                      <a:pt x="1" y="158"/>
                    </a:lnTo>
                    <a:lnTo>
                      <a:pt x="0" y="153"/>
                    </a:lnTo>
                    <a:lnTo>
                      <a:pt x="0" y="149"/>
                    </a:lnTo>
                    <a:lnTo>
                      <a:pt x="0" y="143"/>
                    </a:lnTo>
                    <a:lnTo>
                      <a:pt x="0" y="138"/>
                    </a:lnTo>
                    <a:lnTo>
                      <a:pt x="0" y="132"/>
                    </a:lnTo>
                    <a:lnTo>
                      <a:pt x="0" y="127"/>
                    </a:lnTo>
                    <a:lnTo>
                      <a:pt x="0" y="121"/>
                    </a:lnTo>
                    <a:lnTo>
                      <a:pt x="1" y="117"/>
                    </a:lnTo>
                    <a:lnTo>
                      <a:pt x="1" y="112"/>
                    </a:lnTo>
                    <a:lnTo>
                      <a:pt x="2" y="108"/>
                    </a:lnTo>
                    <a:lnTo>
                      <a:pt x="2" y="104"/>
                    </a:lnTo>
                    <a:lnTo>
                      <a:pt x="3" y="101"/>
                    </a:lnTo>
                    <a:lnTo>
                      <a:pt x="4" y="97"/>
                    </a:lnTo>
                    <a:lnTo>
                      <a:pt x="5" y="94"/>
                    </a:lnTo>
                    <a:lnTo>
                      <a:pt x="6" y="91"/>
                    </a:lnTo>
                    <a:lnTo>
                      <a:pt x="7" y="89"/>
                    </a:lnTo>
                    <a:lnTo>
                      <a:pt x="8" y="88"/>
                    </a:lnTo>
                    <a:lnTo>
                      <a:pt x="8" y="87"/>
                    </a:lnTo>
                    <a:lnTo>
                      <a:pt x="9" y="86"/>
                    </a:lnTo>
                    <a:lnTo>
                      <a:pt x="10" y="84"/>
                    </a:lnTo>
                    <a:lnTo>
                      <a:pt x="11" y="82"/>
                    </a:lnTo>
                    <a:lnTo>
                      <a:pt x="12" y="82"/>
                    </a:lnTo>
                    <a:lnTo>
                      <a:pt x="12" y="81"/>
                    </a:lnTo>
                    <a:lnTo>
                      <a:pt x="14" y="80"/>
                    </a:lnTo>
                    <a:lnTo>
                      <a:pt x="16" y="79"/>
                    </a:lnTo>
                    <a:lnTo>
                      <a:pt x="17" y="78"/>
                    </a:lnTo>
                    <a:lnTo>
                      <a:pt x="18" y="77"/>
                    </a:lnTo>
                    <a:lnTo>
                      <a:pt x="19" y="76"/>
                    </a:lnTo>
                    <a:lnTo>
                      <a:pt x="20" y="76"/>
                    </a:lnTo>
                    <a:lnTo>
                      <a:pt x="21" y="75"/>
                    </a:lnTo>
                    <a:lnTo>
                      <a:pt x="23" y="75"/>
                    </a:lnTo>
                    <a:lnTo>
                      <a:pt x="23" y="74"/>
                    </a:lnTo>
                    <a:lnTo>
                      <a:pt x="25" y="74"/>
                    </a:lnTo>
                    <a:lnTo>
                      <a:pt x="26" y="74"/>
                    </a:lnTo>
                    <a:lnTo>
                      <a:pt x="27" y="74"/>
                    </a:lnTo>
                    <a:lnTo>
                      <a:pt x="29" y="74"/>
                    </a:lnTo>
                    <a:lnTo>
                      <a:pt x="30" y="74"/>
                    </a:lnTo>
                    <a:lnTo>
                      <a:pt x="32" y="74"/>
                    </a:lnTo>
                    <a:lnTo>
                      <a:pt x="33" y="74"/>
                    </a:lnTo>
                    <a:lnTo>
                      <a:pt x="34" y="74"/>
                    </a:lnTo>
                    <a:lnTo>
                      <a:pt x="35" y="74"/>
                    </a:lnTo>
                    <a:lnTo>
                      <a:pt x="36" y="74"/>
                    </a:lnTo>
                    <a:lnTo>
                      <a:pt x="37" y="74"/>
                    </a:lnTo>
                    <a:lnTo>
                      <a:pt x="38" y="74"/>
                    </a:lnTo>
                    <a:lnTo>
                      <a:pt x="39" y="75"/>
                    </a:lnTo>
                    <a:lnTo>
                      <a:pt x="40" y="75"/>
                    </a:lnTo>
                    <a:lnTo>
                      <a:pt x="40" y="76"/>
                    </a:lnTo>
                    <a:lnTo>
                      <a:pt x="41" y="76"/>
                    </a:lnTo>
                    <a:lnTo>
                      <a:pt x="42" y="76"/>
                    </a:lnTo>
                    <a:lnTo>
                      <a:pt x="43" y="76"/>
                    </a:lnTo>
                    <a:lnTo>
                      <a:pt x="44" y="77"/>
                    </a:lnTo>
                    <a:lnTo>
                      <a:pt x="45" y="77"/>
                    </a:lnTo>
                    <a:lnTo>
                      <a:pt x="45" y="78"/>
                    </a:lnTo>
                    <a:lnTo>
                      <a:pt x="46" y="78"/>
                    </a:lnTo>
                    <a:lnTo>
                      <a:pt x="47" y="79"/>
                    </a:lnTo>
                    <a:lnTo>
                      <a:pt x="47" y="80"/>
                    </a:lnTo>
                    <a:lnTo>
                      <a:pt x="48" y="80"/>
                    </a:lnTo>
                    <a:lnTo>
                      <a:pt x="49" y="81"/>
                    </a:lnTo>
                    <a:lnTo>
                      <a:pt x="49" y="82"/>
                    </a:lnTo>
                    <a:lnTo>
                      <a:pt x="50" y="83"/>
                    </a:lnTo>
                    <a:lnTo>
                      <a:pt x="51" y="84"/>
                    </a:lnTo>
                    <a:lnTo>
                      <a:pt x="51" y="0"/>
                    </a:lnTo>
                    <a:lnTo>
                      <a:pt x="67" y="0"/>
                    </a:lnTo>
                    <a:close/>
                    <a:moveTo>
                      <a:pt x="35" y="87"/>
                    </a:moveTo>
                    <a:lnTo>
                      <a:pt x="33" y="87"/>
                    </a:lnTo>
                    <a:lnTo>
                      <a:pt x="32" y="87"/>
                    </a:lnTo>
                    <a:lnTo>
                      <a:pt x="30" y="87"/>
                    </a:lnTo>
                    <a:lnTo>
                      <a:pt x="29" y="88"/>
                    </a:lnTo>
                    <a:lnTo>
                      <a:pt x="27" y="89"/>
                    </a:lnTo>
                    <a:lnTo>
                      <a:pt x="25" y="91"/>
                    </a:lnTo>
                    <a:lnTo>
                      <a:pt x="24" y="91"/>
                    </a:lnTo>
                    <a:lnTo>
                      <a:pt x="23" y="93"/>
                    </a:lnTo>
                    <a:lnTo>
                      <a:pt x="22" y="94"/>
                    </a:lnTo>
                    <a:lnTo>
                      <a:pt x="21" y="96"/>
                    </a:lnTo>
                    <a:lnTo>
                      <a:pt x="21" y="98"/>
                    </a:lnTo>
                    <a:lnTo>
                      <a:pt x="20" y="99"/>
                    </a:lnTo>
                    <a:lnTo>
                      <a:pt x="19" y="102"/>
                    </a:lnTo>
                    <a:lnTo>
                      <a:pt x="19" y="104"/>
                    </a:lnTo>
                    <a:lnTo>
                      <a:pt x="19" y="107"/>
                    </a:lnTo>
                    <a:lnTo>
                      <a:pt x="18" y="110"/>
                    </a:lnTo>
                    <a:lnTo>
                      <a:pt x="18" y="112"/>
                    </a:lnTo>
                    <a:lnTo>
                      <a:pt x="17" y="116"/>
                    </a:lnTo>
                    <a:lnTo>
                      <a:pt x="17" y="119"/>
                    </a:lnTo>
                    <a:lnTo>
                      <a:pt x="17" y="123"/>
                    </a:lnTo>
                    <a:lnTo>
                      <a:pt x="17" y="127"/>
                    </a:lnTo>
                    <a:lnTo>
                      <a:pt x="17" y="131"/>
                    </a:lnTo>
                    <a:lnTo>
                      <a:pt x="17" y="136"/>
                    </a:lnTo>
                    <a:lnTo>
                      <a:pt x="17" y="140"/>
                    </a:lnTo>
                    <a:lnTo>
                      <a:pt x="17" y="145"/>
                    </a:lnTo>
                    <a:lnTo>
                      <a:pt x="17" y="149"/>
                    </a:lnTo>
                    <a:lnTo>
                      <a:pt x="17" y="153"/>
                    </a:lnTo>
                    <a:lnTo>
                      <a:pt x="17" y="157"/>
                    </a:lnTo>
                    <a:lnTo>
                      <a:pt x="18" y="162"/>
                    </a:lnTo>
                    <a:lnTo>
                      <a:pt x="18" y="165"/>
                    </a:lnTo>
                    <a:lnTo>
                      <a:pt x="19" y="168"/>
                    </a:lnTo>
                    <a:lnTo>
                      <a:pt x="19" y="170"/>
                    </a:lnTo>
                    <a:lnTo>
                      <a:pt x="19" y="173"/>
                    </a:lnTo>
                    <a:lnTo>
                      <a:pt x="20" y="176"/>
                    </a:lnTo>
                    <a:lnTo>
                      <a:pt x="21" y="178"/>
                    </a:lnTo>
                    <a:lnTo>
                      <a:pt x="21" y="179"/>
                    </a:lnTo>
                    <a:lnTo>
                      <a:pt x="22" y="181"/>
                    </a:lnTo>
                    <a:lnTo>
                      <a:pt x="23" y="183"/>
                    </a:lnTo>
                    <a:lnTo>
                      <a:pt x="23" y="184"/>
                    </a:lnTo>
                    <a:lnTo>
                      <a:pt x="25" y="185"/>
                    </a:lnTo>
                    <a:lnTo>
                      <a:pt x="26" y="187"/>
                    </a:lnTo>
                    <a:lnTo>
                      <a:pt x="27" y="187"/>
                    </a:lnTo>
                    <a:lnTo>
                      <a:pt x="29" y="189"/>
                    </a:lnTo>
                    <a:lnTo>
                      <a:pt x="30" y="189"/>
                    </a:lnTo>
                    <a:lnTo>
                      <a:pt x="32" y="189"/>
                    </a:lnTo>
                    <a:lnTo>
                      <a:pt x="33" y="189"/>
                    </a:lnTo>
                    <a:lnTo>
                      <a:pt x="35" y="190"/>
                    </a:lnTo>
                    <a:lnTo>
                      <a:pt x="36" y="189"/>
                    </a:lnTo>
                    <a:lnTo>
                      <a:pt x="38" y="189"/>
                    </a:lnTo>
                    <a:lnTo>
                      <a:pt x="39" y="189"/>
                    </a:lnTo>
                    <a:lnTo>
                      <a:pt x="40" y="189"/>
                    </a:lnTo>
                    <a:lnTo>
                      <a:pt x="42" y="187"/>
                    </a:lnTo>
                    <a:lnTo>
                      <a:pt x="43" y="187"/>
                    </a:lnTo>
                    <a:lnTo>
                      <a:pt x="45" y="186"/>
                    </a:lnTo>
                    <a:lnTo>
                      <a:pt x="45" y="185"/>
                    </a:lnTo>
                    <a:lnTo>
                      <a:pt x="47" y="183"/>
                    </a:lnTo>
                    <a:lnTo>
                      <a:pt x="47" y="182"/>
                    </a:lnTo>
                    <a:lnTo>
                      <a:pt x="48" y="180"/>
                    </a:lnTo>
                    <a:lnTo>
                      <a:pt x="49" y="179"/>
                    </a:lnTo>
                    <a:lnTo>
                      <a:pt x="49" y="177"/>
                    </a:lnTo>
                    <a:lnTo>
                      <a:pt x="49" y="174"/>
                    </a:lnTo>
                    <a:lnTo>
                      <a:pt x="50" y="171"/>
                    </a:lnTo>
                    <a:lnTo>
                      <a:pt x="51" y="168"/>
                    </a:lnTo>
                    <a:lnTo>
                      <a:pt x="51" y="166"/>
                    </a:lnTo>
                    <a:lnTo>
                      <a:pt x="51" y="162"/>
                    </a:lnTo>
                    <a:lnTo>
                      <a:pt x="51" y="158"/>
                    </a:lnTo>
                    <a:lnTo>
                      <a:pt x="52" y="154"/>
                    </a:lnTo>
                    <a:lnTo>
                      <a:pt x="52" y="150"/>
                    </a:lnTo>
                    <a:lnTo>
                      <a:pt x="52" y="146"/>
                    </a:lnTo>
                    <a:lnTo>
                      <a:pt x="52" y="141"/>
                    </a:lnTo>
                    <a:lnTo>
                      <a:pt x="53" y="136"/>
                    </a:lnTo>
                    <a:lnTo>
                      <a:pt x="52" y="132"/>
                    </a:lnTo>
                    <a:lnTo>
                      <a:pt x="52" y="127"/>
                    </a:lnTo>
                    <a:lnTo>
                      <a:pt x="52" y="123"/>
                    </a:lnTo>
                    <a:lnTo>
                      <a:pt x="52" y="119"/>
                    </a:lnTo>
                    <a:lnTo>
                      <a:pt x="51" y="116"/>
                    </a:lnTo>
                    <a:lnTo>
                      <a:pt x="51" y="113"/>
                    </a:lnTo>
                    <a:lnTo>
                      <a:pt x="51" y="110"/>
                    </a:lnTo>
                    <a:lnTo>
                      <a:pt x="51" y="107"/>
                    </a:lnTo>
                    <a:lnTo>
                      <a:pt x="50" y="104"/>
                    </a:lnTo>
                    <a:lnTo>
                      <a:pt x="49" y="102"/>
                    </a:lnTo>
                    <a:lnTo>
                      <a:pt x="49" y="99"/>
                    </a:lnTo>
                    <a:lnTo>
                      <a:pt x="49" y="98"/>
                    </a:lnTo>
                    <a:lnTo>
                      <a:pt x="48" y="96"/>
                    </a:lnTo>
                    <a:lnTo>
                      <a:pt x="47" y="94"/>
                    </a:lnTo>
                    <a:lnTo>
                      <a:pt x="47" y="93"/>
                    </a:lnTo>
                    <a:lnTo>
                      <a:pt x="45" y="91"/>
                    </a:lnTo>
                    <a:lnTo>
                      <a:pt x="43" y="89"/>
                    </a:lnTo>
                    <a:lnTo>
                      <a:pt x="42" y="89"/>
                    </a:lnTo>
                    <a:lnTo>
                      <a:pt x="40" y="88"/>
                    </a:lnTo>
                    <a:lnTo>
                      <a:pt x="39" y="87"/>
                    </a:lnTo>
                    <a:lnTo>
                      <a:pt x="38" y="87"/>
                    </a:lnTo>
                    <a:lnTo>
                      <a:pt x="36" y="87"/>
                    </a:lnTo>
                    <a:lnTo>
                      <a:pt x="35" y="87"/>
                    </a:lnTo>
                    <a:close/>
                    <a:moveTo>
                      <a:pt x="108" y="178"/>
                    </a:moveTo>
                    <a:lnTo>
                      <a:pt x="109" y="178"/>
                    </a:lnTo>
                    <a:lnTo>
                      <a:pt x="110" y="178"/>
                    </a:lnTo>
                    <a:lnTo>
                      <a:pt x="111" y="178"/>
                    </a:lnTo>
                    <a:lnTo>
                      <a:pt x="112" y="179"/>
                    </a:lnTo>
                    <a:lnTo>
                      <a:pt x="113" y="179"/>
                    </a:lnTo>
                    <a:lnTo>
                      <a:pt x="114" y="179"/>
                    </a:lnTo>
                    <a:lnTo>
                      <a:pt x="115" y="180"/>
                    </a:lnTo>
                    <a:lnTo>
                      <a:pt x="116" y="181"/>
                    </a:lnTo>
                    <a:lnTo>
                      <a:pt x="117" y="181"/>
                    </a:lnTo>
                    <a:lnTo>
                      <a:pt x="117" y="182"/>
                    </a:lnTo>
                    <a:lnTo>
                      <a:pt x="118" y="183"/>
                    </a:lnTo>
                    <a:lnTo>
                      <a:pt x="119" y="184"/>
                    </a:lnTo>
                    <a:lnTo>
                      <a:pt x="119" y="185"/>
                    </a:lnTo>
                    <a:lnTo>
                      <a:pt x="120" y="185"/>
                    </a:lnTo>
                    <a:lnTo>
                      <a:pt x="120" y="186"/>
                    </a:lnTo>
                    <a:lnTo>
                      <a:pt x="120" y="187"/>
                    </a:lnTo>
                    <a:lnTo>
                      <a:pt x="120" y="188"/>
                    </a:lnTo>
                    <a:lnTo>
                      <a:pt x="120" y="189"/>
                    </a:lnTo>
                    <a:lnTo>
                      <a:pt x="120" y="191"/>
                    </a:lnTo>
                    <a:lnTo>
                      <a:pt x="120" y="192"/>
                    </a:lnTo>
                    <a:lnTo>
                      <a:pt x="120" y="193"/>
                    </a:lnTo>
                    <a:lnTo>
                      <a:pt x="120" y="194"/>
                    </a:lnTo>
                    <a:lnTo>
                      <a:pt x="120" y="195"/>
                    </a:lnTo>
                    <a:lnTo>
                      <a:pt x="119" y="196"/>
                    </a:lnTo>
                    <a:lnTo>
                      <a:pt x="118" y="197"/>
                    </a:lnTo>
                    <a:lnTo>
                      <a:pt x="118" y="198"/>
                    </a:lnTo>
                    <a:lnTo>
                      <a:pt x="117" y="198"/>
                    </a:lnTo>
                    <a:lnTo>
                      <a:pt x="117" y="200"/>
                    </a:lnTo>
                    <a:lnTo>
                      <a:pt x="116" y="200"/>
                    </a:lnTo>
                    <a:lnTo>
                      <a:pt x="115" y="200"/>
                    </a:lnTo>
                    <a:lnTo>
                      <a:pt x="114" y="200"/>
                    </a:lnTo>
                    <a:lnTo>
                      <a:pt x="114" y="201"/>
                    </a:lnTo>
                    <a:lnTo>
                      <a:pt x="113" y="201"/>
                    </a:lnTo>
                    <a:lnTo>
                      <a:pt x="112" y="202"/>
                    </a:lnTo>
                    <a:lnTo>
                      <a:pt x="111" y="202"/>
                    </a:lnTo>
                    <a:lnTo>
                      <a:pt x="110" y="202"/>
                    </a:lnTo>
                    <a:lnTo>
                      <a:pt x="109" y="202"/>
                    </a:lnTo>
                    <a:lnTo>
                      <a:pt x="108" y="202"/>
                    </a:lnTo>
                    <a:lnTo>
                      <a:pt x="107" y="202"/>
                    </a:lnTo>
                    <a:lnTo>
                      <a:pt x="106" y="202"/>
                    </a:lnTo>
                    <a:lnTo>
                      <a:pt x="105" y="202"/>
                    </a:lnTo>
                    <a:lnTo>
                      <a:pt x="104" y="202"/>
                    </a:lnTo>
                    <a:lnTo>
                      <a:pt x="103" y="202"/>
                    </a:lnTo>
                    <a:lnTo>
                      <a:pt x="103" y="201"/>
                    </a:lnTo>
                    <a:lnTo>
                      <a:pt x="102" y="201"/>
                    </a:lnTo>
                    <a:lnTo>
                      <a:pt x="101" y="200"/>
                    </a:lnTo>
                    <a:lnTo>
                      <a:pt x="100" y="200"/>
                    </a:lnTo>
                    <a:lnTo>
                      <a:pt x="99" y="198"/>
                    </a:lnTo>
                    <a:lnTo>
                      <a:pt x="98" y="198"/>
                    </a:lnTo>
                    <a:lnTo>
                      <a:pt x="98" y="197"/>
                    </a:lnTo>
                    <a:lnTo>
                      <a:pt x="97" y="196"/>
                    </a:lnTo>
                    <a:lnTo>
                      <a:pt x="96" y="195"/>
                    </a:lnTo>
                    <a:lnTo>
                      <a:pt x="96" y="194"/>
                    </a:lnTo>
                    <a:lnTo>
                      <a:pt x="96" y="193"/>
                    </a:lnTo>
                    <a:lnTo>
                      <a:pt x="96" y="192"/>
                    </a:lnTo>
                    <a:lnTo>
                      <a:pt x="96" y="191"/>
                    </a:lnTo>
                    <a:lnTo>
                      <a:pt x="96" y="190"/>
                    </a:lnTo>
                    <a:lnTo>
                      <a:pt x="96" y="189"/>
                    </a:lnTo>
                    <a:lnTo>
                      <a:pt x="96" y="188"/>
                    </a:lnTo>
                    <a:lnTo>
                      <a:pt x="96" y="187"/>
                    </a:lnTo>
                    <a:lnTo>
                      <a:pt x="96" y="186"/>
                    </a:lnTo>
                    <a:lnTo>
                      <a:pt x="96" y="185"/>
                    </a:lnTo>
                    <a:lnTo>
                      <a:pt x="97" y="184"/>
                    </a:lnTo>
                    <a:lnTo>
                      <a:pt x="97" y="183"/>
                    </a:lnTo>
                    <a:lnTo>
                      <a:pt x="98" y="183"/>
                    </a:lnTo>
                    <a:lnTo>
                      <a:pt x="98" y="182"/>
                    </a:lnTo>
                    <a:lnTo>
                      <a:pt x="99" y="181"/>
                    </a:lnTo>
                    <a:lnTo>
                      <a:pt x="100" y="181"/>
                    </a:lnTo>
                    <a:lnTo>
                      <a:pt x="101" y="180"/>
                    </a:lnTo>
                    <a:lnTo>
                      <a:pt x="101" y="179"/>
                    </a:lnTo>
                    <a:lnTo>
                      <a:pt x="102" y="179"/>
                    </a:lnTo>
                    <a:lnTo>
                      <a:pt x="103" y="179"/>
                    </a:lnTo>
                    <a:lnTo>
                      <a:pt x="104" y="178"/>
                    </a:lnTo>
                    <a:lnTo>
                      <a:pt x="105" y="178"/>
                    </a:lnTo>
                    <a:lnTo>
                      <a:pt x="106" y="178"/>
                    </a:lnTo>
                    <a:lnTo>
                      <a:pt x="107" y="178"/>
                    </a:lnTo>
                    <a:lnTo>
                      <a:pt x="108" y="178"/>
                    </a:lnTo>
                    <a:close/>
                    <a:moveTo>
                      <a:pt x="182" y="74"/>
                    </a:moveTo>
                    <a:lnTo>
                      <a:pt x="184" y="74"/>
                    </a:lnTo>
                    <a:lnTo>
                      <a:pt x="187" y="74"/>
                    </a:lnTo>
                    <a:lnTo>
                      <a:pt x="189" y="74"/>
                    </a:lnTo>
                    <a:lnTo>
                      <a:pt x="191" y="75"/>
                    </a:lnTo>
                    <a:lnTo>
                      <a:pt x="194" y="76"/>
                    </a:lnTo>
                    <a:lnTo>
                      <a:pt x="196" y="77"/>
                    </a:lnTo>
                    <a:lnTo>
                      <a:pt x="198" y="78"/>
                    </a:lnTo>
                    <a:lnTo>
                      <a:pt x="200" y="80"/>
                    </a:lnTo>
                    <a:lnTo>
                      <a:pt x="202" y="82"/>
                    </a:lnTo>
                    <a:lnTo>
                      <a:pt x="204" y="84"/>
                    </a:lnTo>
                    <a:lnTo>
                      <a:pt x="206" y="87"/>
                    </a:lnTo>
                    <a:lnTo>
                      <a:pt x="208" y="89"/>
                    </a:lnTo>
                    <a:lnTo>
                      <a:pt x="208" y="91"/>
                    </a:lnTo>
                    <a:lnTo>
                      <a:pt x="209" y="92"/>
                    </a:lnTo>
                    <a:lnTo>
                      <a:pt x="210" y="93"/>
                    </a:lnTo>
                    <a:lnTo>
                      <a:pt x="211" y="95"/>
                    </a:lnTo>
                    <a:lnTo>
                      <a:pt x="211" y="97"/>
                    </a:lnTo>
                    <a:lnTo>
                      <a:pt x="212" y="98"/>
                    </a:lnTo>
                    <a:lnTo>
                      <a:pt x="213" y="100"/>
                    </a:lnTo>
                    <a:lnTo>
                      <a:pt x="213" y="102"/>
                    </a:lnTo>
                    <a:lnTo>
                      <a:pt x="214" y="104"/>
                    </a:lnTo>
                    <a:lnTo>
                      <a:pt x="214" y="106"/>
                    </a:lnTo>
                    <a:lnTo>
                      <a:pt x="215" y="108"/>
                    </a:lnTo>
                    <a:lnTo>
                      <a:pt x="215" y="110"/>
                    </a:lnTo>
                    <a:lnTo>
                      <a:pt x="215" y="111"/>
                    </a:lnTo>
                    <a:lnTo>
                      <a:pt x="215" y="113"/>
                    </a:lnTo>
                    <a:lnTo>
                      <a:pt x="216" y="116"/>
                    </a:lnTo>
                    <a:lnTo>
                      <a:pt x="216" y="118"/>
                    </a:lnTo>
                    <a:lnTo>
                      <a:pt x="216" y="120"/>
                    </a:lnTo>
                    <a:lnTo>
                      <a:pt x="217" y="123"/>
                    </a:lnTo>
                    <a:lnTo>
                      <a:pt x="217" y="125"/>
                    </a:lnTo>
                    <a:lnTo>
                      <a:pt x="217" y="128"/>
                    </a:lnTo>
                    <a:lnTo>
                      <a:pt x="217" y="131"/>
                    </a:lnTo>
                    <a:lnTo>
                      <a:pt x="217" y="134"/>
                    </a:lnTo>
                    <a:lnTo>
                      <a:pt x="217" y="137"/>
                    </a:lnTo>
                    <a:lnTo>
                      <a:pt x="217" y="140"/>
                    </a:lnTo>
                    <a:lnTo>
                      <a:pt x="217" y="150"/>
                    </a:lnTo>
                    <a:lnTo>
                      <a:pt x="216" y="159"/>
                    </a:lnTo>
                    <a:lnTo>
                      <a:pt x="215" y="167"/>
                    </a:lnTo>
                    <a:lnTo>
                      <a:pt x="213" y="174"/>
                    </a:lnTo>
                    <a:lnTo>
                      <a:pt x="211" y="181"/>
                    </a:lnTo>
                    <a:lnTo>
                      <a:pt x="208" y="187"/>
                    </a:lnTo>
                    <a:lnTo>
                      <a:pt x="205" y="192"/>
                    </a:lnTo>
                    <a:lnTo>
                      <a:pt x="201" y="195"/>
                    </a:lnTo>
                    <a:lnTo>
                      <a:pt x="197" y="198"/>
                    </a:lnTo>
                    <a:lnTo>
                      <a:pt x="192" y="200"/>
                    </a:lnTo>
                    <a:lnTo>
                      <a:pt x="187" y="202"/>
                    </a:lnTo>
                    <a:lnTo>
                      <a:pt x="182" y="202"/>
                    </a:lnTo>
                    <a:lnTo>
                      <a:pt x="176" y="202"/>
                    </a:lnTo>
                    <a:lnTo>
                      <a:pt x="170" y="200"/>
                    </a:lnTo>
                    <a:lnTo>
                      <a:pt x="165" y="198"/>
                    </a:lnTo>
                    <a:lnTo>
                      <a:pt x="161" y="195"/>
                    </a:lnTo>
                    <a:lnTo>
                      <a:pt x="157" y="191"/>
                    </a:lnTo>
                    <a:lnTo>
                      <a:pt x="154" y="186"/>
                    </a:lnTo>
                    <a:lnTo>
                      <a:pt x="151" y="181"/>
                    </a:lnTo>
                    <a:lnTo>
                      <a:pt x="149" y="174"/>
                    </a:lnTo>
                    <a:lnTo>
                      <a:pt x="147" y="166"/>
                    </a:lnTo>
                    <a:lnTo>
                      <a:pt x="146" y="157"/>
                    </a:lnTo>
                    <a:lnTo>
                      <a:pt x="145" y="149"/>
                    </a:lnTo>
                    <a:lnTo>
                      <a:pt x="145" y="138"/>
                    </a:lnTo>
                    <a:lnTo>
                      <a:pt x="145" y="127"/>
                    </a:lnTo>
                    <a:lnTo>
                      <a:pt x="146" y="119"/>
                    </a:lnTo>
                    <a:lnTo>
                      <a:pt x="147" y="110"/>
                    </a:lnTo>
                    <a:lnTo>
                      <a:pt x="148" y="102"/>
                    </a:lnTo>
                    <a:lnTo>
                      <a:pt x="151" y="95"/>
                    </a:lnTo>
                    <a:lnTo>
                      <a:pt x="154" y="90"/>
                    </a:lnTo>
                    <a:lnTo>
                      <a:pt x="157" y="85"/>
                    </a:lnTo>
                    <a:lnTo>
                      <a:pt x="161" y="81"/>
                    </a:lnTo>
                    <a:lnTo>
                      <a:pt x="165" y="78"/>
                    </a:lnTo>
                    <a:lnTo>
                      <a:pt x="170" y="76"/>
                    </a:lnTo>
                    <a:lnTo>
                      <a:pt x="176" y="74"/>
                    </a:lnTo>
                    <a:lnTo>
                      <a:pt x="182" y="74"/>
                    </a:lnTo>
                    <a:close/>
                    <a:moveTo>
                      <a:pt x="182" y="89"/>
                    </a:moveTo>
                    <a:lnTo>
                      <a:pt x="178" y="89"/>
                    </a:lnTo>
                    <a:lnTo>
                      <a:pt x="175" y="91"/>
                    </a:lnTo>
                    <a:lnTo>
                      <a:pt x="173" y="92"/>
                    </a:lnTo>
                    <a:lnTo>
                      <a:pt x="170" y="95"/>
                    </a:lnTo>
                    <a:lnTo>
                      <a:pt x="168" y="97"/>
                    </a:lnTo>
                    <a:lnTo>
                      <a:pt x="167" y="102"/>
                    </a:lnTo>
                    <a:lnTo>
                      <a:pt x="165" y="106"/>
                    </a:lnTo>
                    <a:lnTo>
                      <a:pt x="164" y="111"/>
                    </a:lnTo>
                    <a:lnTo>
                      <a:pt x="163" y="117"/>
                    </a:lnTo>
                    <a:lnTo>
                      <a:pt x="162" y="124"/>
                    </a:lnTo>
                    <a:lnTo>
                      <a:pt x="162" y="132"/>
                    </a:lnTo>
                    <a:lnTo>
                      <a:pt x="162" y="140"/>
                    </a:lnTo>
                    <a:lnTo>
                      <a:pt x="162" y="147"/>
                    </a:lnTo>
                    <a:lnTo>
                      <a:pt x="162" y="154"/>
                    </a:lnTo>
                    <a:lnTo>
                      <a:pt x="163" y="161"/>
                    </a:lnTo>
                    <a:lnTo>
                      <a:pt x="164" y="166"/>
                    </a:lnTo>
                    <a:lnTo>
                      <a:pt x="165" y="172"/>
                    </a:lnTo>
                    <a:lnTo>
                      <a:pt x="167" y="176"/>
                    </a:lnTo>
                    <a:lnTo>
                      <a:pt x="168" y="179"/>
                    </a:lnTo>
                    <a:lnTo>
                      <a:pt x="170" y="183"/>
                    </a:lnTo>
                    <a:lnTo>
                      <a:pt x="173" y="185"/>
                    </a:lnTo>
                    <a:lnTo>
                      <a:pt x="175" y="187"/>
                    </a:lnTo>
                    <a:lnTo>
                      <a:pt x="178" y="187"/>
                    </a:lnTo>
                    <a:lnTo>
                      <a:pt x="182" y="188"/>
                    </a:lnTo>
                    <a:lnTo>
                      <a:pt x="185" y="187"/>
                    </a:lnTo>
                    <a:lnTo>
                      <a:pt x="187" y="187"/>
                    </a:lnTo>
                    <a:lnTo>
                      <a:pt x="189" y="185"/>
                    </a:lnTo>
                    <a:lnTo>
                      <a:pt x="191" y="182"/>
                    </a:lnTo>
                    <a:lnTo>
                      <a:pt x="193" y="179"/>
                    </a:lnTo>
                    <a:lnTo>
                      <a:pt x="195" y="176"/>
                    </a:lnTo>
                    <a:lnTo>
                      <a:pt x="197" y="171"/>
                    </a:lnTo>
                    <a:lnTo>
                      <a:pt x="198" y="166"/>
                    </a:lnTo>
                    <a:lnTo>
                      <a:pt x="199" y="160"/>
                    </a:lnTo>
                    <a:lnTo>
                      <a:pt x="200" y="153"/>
                    </a:lnTo>
                    <a:lnTo>
                      <a:pt x="200" y="147"/>
                    </a:lnTo>
                    <a:lnTo>
                      <a:pt x="200" y="139"/>
                    </a:lnTo>
                    <a:lnTo>
                      <a:pt x="200" y="131"/>
                    </a:lnTo>
                    <a:lnTo>
                      <a:pt x="200" y="123"/>
                    </a:lnTo>
                    <a:lnTo>
                      <a:pt x="199" y="117"/>
                    </a:lnTo>
                    <a:lnTo>
                      <a:pt x="198" y="111"/>
                    </a:lnTo>
                    <a:lnTo>
                      <a:pt x="197" y="106"/>
                    </a:lnTo>
                    <a:lnTo>
                      <a:pt x="195" y="102"/>
                    </a:lnTo>
                    <a:lnTo>
                      <a:pt x="193" y="97"/>
                    </a:lnTo>
                    <a:lnTo>
                      <a:pt x="192" y="95"/>
                    </a:lnTo>
                    <a:lnTo>
                      <a:pt x="189" y="92"/>
                    </a:lnTo>
                    <a:lnTo>
                      <a:pt x="187" y="91"/>
                    </a:lnTo>
                    <a:lnTo>
                      <a:pt x="185" y="89"/>
                    </a:lnTo>
                    <a:lnTo>
                      <a:pt x="182" y="89"/>
                    </a:lnTo>
                    <a:close/>
                    <a:moveTo>
                      <a:pt x="254" y="178"/>
                    </a:moveTo>
                    <a:lnTo>
                      <a:pt x="254" y="178"/>
                    </a:lnTo>
                    <a:lnTo>
                      <a:pt x="255" y="178"/>
                    </a:lnTo>
                    <a:lnTo>
                      <a:pt x="256" y="178"/>
                    </a:lnTo>
                    <a:lnTo>
                      <a:pt x="257" y="178"/>
                    </a:lnTo>
                    <a:lnTo>
                      <a:pt x="258" y="178"/>
                    </a:lnTo>
                    <a:lnTo>
                      <a:pt x="258" y="179"/>
                    </a:lnTo>
                    <a:lnTo>
                      <a:pt x="259" y="179"/>
                    </a:lnTo>
                    <a:lnTo>
                      <a:pt x="260" y="179"/>
                    </a:lnTo>
                    <a:lnTo>
                      <a:pt x="261" y="180"/>
                    </a:lnTo>
                    <a:lnTo>
                      <a:pt x="262" y="181"/>
                    </a:lnTo>
                    <a:lnTo>
                      <a:pt x="263" y="181"/>
                    </a:lnTo>
                    <a:lnTo>
                      <a:pt x="263" y="182"/>
                    </a:lnTo>
                    <a:lnTo>
                      <a:pt x="264" y="183"/>
                    </a:lnTo>
                    <a:lnTo>
                      <a:pt x="264" y="184"/>
                    </a:lnTo>
                    <a:lnTo>
                      <a:pt x="265" y="185"/>
                    </a:lnTo>
                    <a:lnTo>
                      <a:pt x="266" y="186"/>
                    </a:lnTo>
                    <a:lnTo>
                      <a:pt x="266" y="187"/>
                    </a:lnTo>
                    <a:lnTo>
                      <a:pt x="266" y="188"/>
                    </a:lnTo>
                    <a:lnTo>
                      <a:pt x="266" y="189"/>
                    </a:lnTo>
                    <a:lnTo>
                      <a:pt x="267" y="191"/>
                    </a:lnTo>
                    <a:lnTo>
                      <a:pt x="266" y="192"/>
                    </a:lnTo>
                    <a:lnTo>
                      <a:pt x="266" y="193"/>
                    </a:lnTo>
                    <a:lnTo>
                      <a:pt x="266" y="194"/>
                    </a:lnTo>
                    <a:lnTo>
                      <a:pt x="265" y="195"/>
                    </a:lnTo>
                    <a:lnTo>
                      <a:pt x="265" y="196"/>
                    </a:lnTo>
                    <a:lnTo>
                      <a:pt x="264" y="196"/>
                    </a:lnTo>
                    <a:lnTo>
                      <a:pt x="264" y="197"/>
                    </a:lnTo>
                    <a:lnTo>
                      <a:pt x="264" y="198"/>
                    </a:lnTo>
                    <a:lnTo>
                      <a:pt x="263" y="198"/>
                    </a:lnTo>
                    <a:lnTo>
                      <a:pt x="263" y="200"/>
                    </a:lnTo>
                    <a:lnTo>
                      <a:pt x="262" y="200"/>
                    </a:lnTo>
                    <a:lnTo>
                      <a:pt x="261" y="200"/>
                    </a:lnTo>
                    <a:lnTo>
                      <a:pt x="260" y="200"/>
                    </a:lnTo>
                    <a:lnTo>
                      <a:pt x="260" y="201"/>
                    </a:lnTo>
                    <a:lnTo>
                      <a:pt x="259" y="201"/>
                    </a:lnTo>
                    <a:lnTo>
                      <a:pt x="258" y="202"/>
                    </a:lnTo>
                    <a:lnTo>
                      <a:pt x="257" y="202"/>
                    </a:lnTo>
                    <a:lnTo>
                      <a:pt x="256" y="202"/>
                    </a:lnTo>
                    <a:lnTo>
                      <a:pt x="255" y="202"/>
                    </a:lnTo>
                    <a:lnTo>
                      <a:pt x="254" y="202"/>
                    </a:lnTo>
                    <a:lnTo>
                      <a:pt x="252" y="202"/>
                    </a:lnTo>
                    <a:lnTo>
                      <a:pt x="251" y="202"/>
                    </a:lnTo>
                    <a:lnTo>
                      <a:pt x="250" y="202"/>
                    </a:lnTo>
                    <a:lnTo>
                      <a:pt x="249" y="202"/>
                    </a:lnTo>
                    <a:lnTo>
                      <a:pt x="248" y="201"/>
                    </a:lnTo>
                    <a:lnTo>
                      <a:pt x="247" y="201"/>
                    </a:lnTo>
                    <a:lnTo>
                      <a:pt x="247" y="200"/>
                    </a:lnTo>
                    <a:lnTo>
                      <a:pt x="246" y="200"/>
                    </a:lnTo>
                    <a:lnTo>
                      <a:pt x="245" y="200"/>
                    </a:lnTo>
                    <a:lnTo>
                      <a:pt x="245" y="198"/>
                    </a:lnTo>
                    <a:lnTo>
                      <a:pt x="244" y="198"/>
                    </a:lnTo>
                    <a:lnTo>
                      <a:pt x="243" y="197"/>
                    </a:lnTo>
                    <a:lnTo>
                      <a:pt x="243" y="196"/>
                    </a:lnTo>
                    <a:lnTo>
                      <a:pt x="243" y="195"/>
                    </a:lnTo>
                    <a:lnTo>
                      <a:pt x="242" y="194"/>
                    </a:lnTo>
                    <a:lnTo>
                      <a:pt x="242" y="193"/>
                    </a:lnTo>
                    <a:lnTo>
                      <a:pt x="242" y="192"/>
                    </a:lnTo>
                    <a:lnTo>
                      <a:pt x="242" y="191"/>
                    </a:lnTo>
                    <a:lnTo>
                      <a:pt x="242" y="190"/>
                    </a:lnTo>
                    <a:lnTo>
                      <a:pt x="242" y="189"/>
                    </a:lnTo>
                    <a:lnTo>
                      <a:pt x="242" y="188"/>
                    </a:lnTo>
                    <a:lnTo>
                      <a:pt x="242" y="187"/>
                    </a:lnTo>
                    <a:lnTo>
                      <a:pt x="242" y="186"/>
                    </a:lnTo>
                    <a:lnTo>
                      <a:pt x="243" y="185"/>
                    </a:lnTo>
                    <a:lnTo>
                      <a:pt x="243" y="184"/>
                    </a:lnTo>
                    <a:lnTo>
                      <a:pt x="243" y="183"/>
                    </a:lnTo>
                    <a:lnTo>
                      <a:pt x="244" y="183"/>
                    </a:lnTo>
                    <a:lnTo>
                      <a:pt x="245" y="182"/>
                    </a:lnTo>
                    <a:lnTo>
                      <a:pt x="245" y="181"/>
                    </a:lnTo>
                    <a:lnTo>
                      <a:pt x="246" y="180"/>
                    </a:lnTo>
                    <a:lnTo>
                      <a:pt x="247" y="179"/>
                    </a:lnTo>
                    <a:lnTo>
                      <a:pt x="248" y="179"/>
                    </a:lnTo>
                    <a:lnTo>
                      <a:pt x="249" y="179"/>
                    </a:lnTo>
                    <a:lnTo>
                      <a:pt x="249" y="178"/>
                    </a:lnTo>
                    <a:lnTo>
                      <a:pt x="250" y="178"/>
                    </a:lnTo>
                    <a:lnTo>
                      <a:pt x="251" y="178"/>
                    </a:lnTo>
                    <a:lnTo>
                      <a:pt x="252" y="178"/>
                    </a:lnTo>
                    <a:lnTo>
                      <a:pt x="254" y="178"/>
                    </a:lnTo>
                    <a:close/>
                    <a:moveTo>
                      <a:pt x="328" y="74"/>
                    </a:moveTo>
                    <a:lnTo>
                      <a:pt x="330" y="74"/>
                    </a:lnTo>
                    <a:lnTo>
                      <a:pt x="333" y="74"/>
                    </a:lnTo>
                    <a:lnTo>
                      <a:pt x="336" y="74"/>
                    </a:lnTo>
                    <a:lnTo>
                      <a:pt x="338" y="75"/>
                    </a:lnTo>
                    <a:lnTo>
                      <a:pt x="340" y="76"/>
                    </a:lnTo>
                    <a:lnTo>
                      <a:pt x="342" y="77"/>
                    </a:lnTo>
                    <a:lnTo>
                      <a:pt x="344" y="78"/>
                    </a:lnTo>
                    <a:lnTo>
                      <a:pt x="346" y="80"/>
                    </a:lnTo>
                    <a:lnTo>
                      <a:pt x="348" y="82"/>
                    </a:lnTo>
                    <a:lnTo>
                      <a:pt x="351" y="84"/>
                    </a:lnTo>
                    <a:lnTo>
                      <a:pt x="352" y="87"/>
                    </a:lnTo>
                    <a:lnTo>
                      <a:pt x="354" y="89"/>
                    </a:lnTo>
                    <a:lnTo>
                      <a:pt x="355" y="91"/>
                    </a:lnTo>
                    <a:lnTo>
                      <a:pt x="355" y="92"/>
                    </a:lnTo>
                    <a:lnTo>
                      <a:pt x="356" y="93"/>
                    </a:lnTo>
                    <a:lnTo>
                      <a:pt x="357" y="95"/>
                    </a:lnTo>
                    <a:lnTo>
                      <a:pt x="357" y="97"/>
                    </a:lnTo>
                    <a:lnTo>
                      <a:pt x="358" y="98"/>
                    </a:lnTo>
                    <a:lnTo>
                      <a:pt x="358" y="100"/>
                    </a:lnTo>
                    <a:lnTo>
                      <a:pt x="359" y="102"/>
                    </a:lnTo>
                    <a:lnTo>
                      <a:pt x="359" y="104"/>
                    </a:lnTo>
                    <a:lnTo>
                      <a:pt x="359" y="106"/>
                    </a:lnTo>
                    <a:lnTo>
                      <a:pt x="360" y="108"/>
                    </a:lnTo>
                    <a:lnTo>
                      <a:pt x="361" y="110"/>
                    </a:lnTo>
                    <a:lnTo>
                      <a:pt x="361" y="111"/>
                    </a:lnTo>
                    <a:lnTo>
                      <a:pt x="361" y="113"/>
                    </a:lnTo>
                    <a:lnTo>
                      <a:pt x="361" y="116"/>
                    </a:lnTo>
                    <a:lnTo>
                      <a:pt x="361" y="118"/>
                    </a:lnTo>
                    <a:lnTo>
                      <a:pt x="361" y="120"/>
                    </a:lnTo>
                    <a:lnTo>
                      <a:pt x="362" y="123"/>
                    </a:lnTo>
                    <a:lnTo>
                      <a:pt x="362" y="125"/>
                    </a:lnTo>
                    <a:lnTo>
                      <a:pt x="362" y="128"/>
                    </a:lnTo>
                    <a:lnTo>
                      <a:pt x="362" y="131"/>
                    </a:lnTo>
                    <a:lnTo>
                      <a:pt x="362" y="134"/>
                    </a:lnTo>
                    <a:lnTo>
                      <a:pt x="362" y="137"/>
                    </a:lnTo>
                    <a:lnTo>
                      <a:pt x="363" y="140"/>
                    </a:lnTo>
                    <a:lnTo>
                      <a:pt x="362" y="150"/>
                    </a:lnTo>
                    <a:lnTo>
                      <a:pt x="361" y="159"/>
                    </a:lnTo>
                    <a:lnTo>
                      <a:pt x="360" y="167"/>
                    </a:lnTo>
                    <a:lnTo>
                      <a:pt x="359" y="174"/>
                    </a:lnTo>
                    <a:lnTo>
                      <a:pt x="357" y="181"/>
                    </a:lnTo>
                    <a:lnTo>
                      <a:pt x="354" y="187"/>
                    </a:lnTo>
                    <a:lnTo>
                      <a:pt x="351" y="192"/>
                    </a:lnTo>
                    <a:lnTo>
                      <a:pt x="347" y="195"/>
                    </a:lnTo>
                    <a:lnTo>
                      <a:pt x="343" y="198"/>
                    </a:lnTo>
                    <a:lnTo>
                      <a:pt x="338" y="200"/>
                    </a:lnTo>
                    <a:lnTo>
                      <a:pt x="333" y="202"/>
                    </a:lnTo>
                    <a:lnTo>
                      <a:pt x="328" y="202"/>
                    </a:lnTo>
                    <a:lnTo>
                      <a:pt x="322" y="202"/>
                    </a:lnTo>
                    <a:lnTo>
                      <a:pt x="316" y="200"/>
                    </a:lnTo>
                    <a:lnTo>
                      <a:pt x="312" y="198"/>
                    </a:lnTo>
                    <a:lnTo>
                      <a:pt x="307" y="195"/>
                    </a:lnTo>
                    <a:lnTo>
                      <a:pt x="303" y="191"/>
                    </a:lnTo>
                    <a:lnTo>
                      <a:pt x="300" y="186"/>
                    </a:lnTo>
                    <a:lnTo>
                      <a:pt x="297" y="181"/>
                    </a:lnTo>
                    <a:lnTo>
                      <a:pt x="295" y="174"/>
                    </a:lnTo>
                    <a:lnTo>
                      <a:pt x="293" y="166"/>
                    </a:lnTo>
                    <a:lnTo>
                      <a:pt x="292" y="157"/>
                    </a:lnTo>
                    <a:lnTo>
                      <a:pt x="291" y="149"/>
                    </a:lnTo>
                    <a:lnTo>
                      <a:pt x="291" y="138"/>
                    </a:lnTo>
                    <a:lnTo>
                      <a:pt x="291" y="127"/>
                    </a:lnTo>
                    <a:lnTo>
                      <a:pt x="292" y="119"/>
                    </a:lnTo>
                    <a:lnTo>
                      <a:pt x="293" y="110"/>
                    </a:lnTo>
                    <a:lnTo>
                      <a:pt x="295" y="102"/>
                    </a:lnTo>
                    <a:lnTo>
                      <a:pt x="297" y="95"/>
                    </a:lnTo>
                    <a:lnTo>
                      <a:pt x="300" y="90"/>
                    </a:lnTo>
                    <a:lnTo>
                      <a:pt x="303" y="85"/>
                    </a:lnTo>
                    <a:lnTo>
                      <a:pt x="308" y="81"/>
                    </a:lnTo>
                    <a:lnTo>
                      <a:pt x="312" y="78"/>
                    </a:lnTo>
                    <a:lnTo>
                      <a:pt x="316" y="76"/>
                    </a:lnTo>
                    <a:lnTo>
                      <a:pt x="322" y="74"/>
                    </a:lnTo>
                    <a:lnTo>
                      <a:pt x="328" y="74"/>
                    </a:lnTo>
                    <a:close/>
                    <a:moveTo>
                      <a:pt x="327" y="89"/>
                    </a:moveTo>
                    <a:lnTo>
                      <a:pt x="324" y="89"/>
                    </a:lnTo>
                    <a:lnTo>
                      <a:pt x="321" y="91"/>
                    </a:lnTo>
                    <a:lnTo>
                      <a:pt x="318" y="92"/>
                    </a:lnTo>
                    <a:lnTo>
                      <a:pt x="316" y="95"/>
                    </a:lnTo>
                    <a:lnTo>
                      <a:pt x="314" y="97"/>
                    </a:lnTo>
                    <a:lnTo>
                      <a:pt x="312" y="102"/>
                    </a:lnTo>
                    <a:lnTo>
                      <a:pt x="311" y="106"/>
                    </a:lnTo>
                    <a:lnTo>
                      <a:pt x="310" y="111"/>
                    </a:lnTo>
                    <a:lnTo>
                      <a:pt x="308" y="117"/>
                    </a:lnTo>
                    <a:lnTo>
                      <a:pt x="308" y="124"/>
                    </a:lnTo>
                    <a:lnTo>
                      <a:pt x="308" y="132"/>
                    </a:lnTo>
                    <a:lnTo>
                      <a:pt x="308" y="140"/>
                    </a:lnTo>
                    <a:lnTo>
                      <a:pt x="308" y="147"/>
                    </a:lnTo>
                    <a:lnTo>
                      <a:pt x="308" y="154"/>
                    </a:lnTo>
                    <a:lnTo>
                      <a:pt x="308" y="161"/>
                    </a:lnTo>
                    <a:lnTo>
                      <a:pt x="310" y="166"/>
                    </a:lnTo>
                    <a:lnTo>
                      <a:pt x="311" y="172"/>
                    </a:lnTo>
                    <a:lnTo>
                      <a:pt x="312" y="176"/>
                    </a:lnTo>
                    <a:lnTo>
                      <a:pt x="314" y="179"/>
                    </a:lnTo>
                    <a:lnTo>
                      <a:pt x="316" y="183"/>
                    </a:lnTo>
                    <a:lnTo>
                      <a:pt x="318" y="185"/>
                    </a:lnTo>
                    <a:lnTo>
                      <a:pt x="321" y="187"/>
                    </a:lnTo>
                    <a:lnTo>
                      <a:pt x="324" y="187"/>
                    </a:lnTo>
                    <a:lnTo>
                      <a:pt x="327" y="188"/>
                    </a:lnTo>
                    <a:lnTo>
                      <a:pt x="330" y="187"/>
                    </a:lnTo>
                    <a:lnTo>
                      <a:pt x="333" y="187"/>
                    </a:lnTo>
                    <a:lnTo>
                      <a:pt x="335" y="185"/>
                    </a:lnTo>
                    <a:lnTo>
                      <a:pt x="338" y="182"/>
                    </a:lnTo>
                    <a:lnTo>
                      <a:pt x="340" y="179"/>
                    </a:lnTo>
                    <a:lnTo>
                      <a:pt x="341" y="176"/>
                    </a:lnTo>
                    <a:lnTo>
                      <a:pt x="342" y="171"/>
                    </a:lnTo>
                    <a:lnTo>
                      <a:pt x="344" y="166"/>
                    </a:lnTo>
                    <a:lnTo>
                      <a:pt x="345" y="160"/>
                    </a:lnTo>
                    <a:lnTo>
                      <a:pt x="346" y="153"/>
                    </a:lnTo>
                    <a:lnTo>
                      <a:pt x="346" y="147"/>
                    </a:lnTo>
                    <a:lnTo>
                      <a:pt x="346" y="139"/>
                    </a:lnTo>
                    <a:lnTo>
                      <a:pt x="346" y="131"/>
                    </a:lnTo>
                    <a:lnTo>
                      <a:pt x="346" y="123"/>
                    </a:lnTo>
                    <a:lnTo>
                      <a:pt x="345" y="117"/>
                    </a:lnTo>
                    <a:lnTo>
                      <a:pt x="344" y="111"/>
                    </a:lnTo>
                    <a:lnTo>
                      <a:pt x="342" y="106"/>
                    </a:lnTo>
                    <a:lnTo>
                      <a:pt x="341" y="102"/>
                    </a:lnTo>
                    <a:lnTo>
                      <a:pt x="340" y="97"/>
                    </a:lnTo>
                    <a:lnTo>
                      <a:pt x="338" y="95"/>
                    </a:lnTo>
                    <a:lnTo>
                      <a:pt x="335" y="92"/>
                    </a:lnTo>
                    <a:lnTo>
                      <a:pt x="333" y="91"/>
                    </a:lnTo>
                    <a:lnTo>
                      <a:pt x="330" y="89"/>
                    </a:lnTo>
                    <a:lnTo>
                      <a:pt x="327" y="89"/>
                    </a:lnTo>
                    <a:close/>
                    <a:moveTo>
                      <a:pt x="400" y="178"/>
                    </a:moveTo>
                    <a:lnTo>
                      <a:pt x="400" y="178"/>
                    </a:lnTo>
                    <a:lnTo>
                      <a:pt x="401" y="178"/>
                    </a:lnTo>
                    <a:lnTo>
                      <a:pt x="402" y="178"/>
                    </a:lnTo>
                    <a:lnTo>
                      <a:pt x="404" y="178"/>
                    </a:lnTo>
                    <a:lnTo>
                      <a:pt x="404" y="179"/>
                    </a:lnTo>
                    <a:lnTo>
                      <a:pt x="405" y="179"/>
                    </a:lnTo>
                    <a:lnTo>
                      <a:pt x="406" y="179"/>
                    </a:lnTo>
                    <a:lnTo>
                      <a:pt x="407" y="179"/>
                    </a:lnTo>
                    <a:lnTo>
                      <a:pt x="407" y="180"/>
                    </a:lnTo>
                    <a:lnTo>
                      <a:pt x="408" y="181"/>
                    </a:lnTo>
                    <a:lnTo>
                      <a:pt x="409" y="181"/>
                    </a:lnTo>
                    <a:lnTo>
                      <a:pt x="409" y="182"/>
                    </a:lnTo>
                    <a:lnTo>
                      <a:pt x="409" y="183"/>
                    </a:lnTo>
                    <a:lnTo>
                      <a:pt x="410" y="183"/>
                    </a:lnTo>
                    <a:lnTo>
                      <a:pt x="411" y="184"/>
                    </a:lnTo>
                    <a:lnTo>
                      <a:pt x="411" y="185"/>
                    </a:lnTo>
                    <a:lnTo>
                      <a:pt x="411" y="186"/>
                    </a:lnTo>
                    <a:lnTo>
                      <a:pt x="412" y="187"/>
                    </a:lnTo>
                    <a:lnTo>
                      <a:pt x="412" y="188"/>
                    </a:lnTo>
                    <a:lnTo>
                      <a:pt x="412" y="189"/>
                    </a:lnTo>
                    <a:lnTo>
                      <a:pt x="413" y="191"/>
                    </a:lnTo>
                    <a:lnTo>
                      <a:pt x="412" y="192"/>
                    </a:lnTo>
                    <a:lnTo>
                      <a:pt x="412" y="193"/>
                    </a:lnTo>
                    <a:lnTo>
                      <a:pt x="412" y="194"/>
                    </a:lnTo>
                    <a:lnTo>
                      <a:pt x="411" y="194"/>
                    </a:lnTo>
                    <a:lnTo>
                      <a:pt x="411" y="195"/>
                    </a:lnTo>
                    <a:lnTo>
                      <a:pt x="411" y="196"/>
                    </a:lnTo>
                    <a:lnTo>
                      <a:pt x="410" y="197"/>
                    </a:lnTo>
                    <a:lnTo>
                      <a:pt x="409" y="198"/>
                    </a:lnTo>
                    <a:lnTo>
                      <a:pt x="409" y="200"/>
                    </a:lnTo>
                    <a:lnTo>
                      <a:pt x="408" y="200"/>
                    </a:lnTo>
                    <a:lnTo>
                      <a:pt x="407" y="200"/>
                    </a:lnTo>
                    <a:lnTo>
                      <a:pt x="406" y="201"/>
                    </a:lnTo>
                    <a:lnTo>
                      <a:pt x="405" y="201"/>
                    </a:lnTo>
                    <a:lnTo>
                      <a:pt x="404" y="202"/>
                    </a:lnTo>
                    <a:lnTo>
                      <a:pt x="402" y="202"/>
                    </a:lnTo>
                    <a:lnTo>
                      <a:pt x="401" y="202"/>
                    </a:lnTo>
                    <a:lnTo>
                      <a:pt x="400" y="202"/>
                    </a:lnTo>
                    <a:lnTo>
                      <a:pt x="398" y="202"/>
                    </a:lnTo>
                    <a:lnTo>
                      <a:pt x="397" y="202"/>
                    </a:lnTo>
                    <a:lnTo>
                      <a:pt x="396" y="202"/>
                    </a:lnTo>
                    <a:lnTo>
                      <a:pt x="395" y="202"/>
                    </a:lnTo>
                    <a:lnTo>
                      <a:pt x="394" y="201"/>
                    </a:lnTo>
                    <a:lnTo>
                      <a:pt x="393" y="200"/>
                    </a:lnTo>
                    <a:lnTo>
                      <a:pt x="392" y="200"/>
                    </a:lnTo>
                    <a:lnTo>
                      <a:pt x="391" y="200"/>
                    </a:lnTo>
                    <a:lnTo>
                      <a:pt x="390" y="198"/>
                    </a:lnTo>
                    <a:lnTo>
                      <a:pt x="389" y="198"/>
                    </a:lnTo>
                    <a:lnTo>
                      <a:pt x="389" y="197"/>
                    </a:lnTo>
                    <a:lnTo>
                      <a:pt x="389" y="196"/>
                    </a:lnTo>
                    <a:lnTo>
                      <a:pt x="388" y="195"/>
                    </a:lnTo>
                    <a:lnTo>
                      <a:pt x="388" y="194"/>
                    </a:lnTo>
                    <a:lnTo>
                      <a:pt x="388" y="193"/>
                    </a:lnTo>
                    <a:lnTo>
                      <a:pt x="388" y="192"/>
                    </a:lnTo>
                    <a:lnTo>
                      <a:pt x="388" y="191"/>
                    </a:lnTo>
                    <a:lnTo>
                      <a:pt x="388" y="190"/>
                    </a:lnTo>
                    <a:lnTo>
                      <a:pt x="388" y="189"/>
                    </a:lnTo>
                    <a:lnTo>
                      <a:pt x="388" y="188"/>
                    </a:lnTo>
                    <a:lnTo>
                      <a:pt x="388" y="187"/>
                    </a:lnTo>
                    <a:lnTo>
                      <a:pt x="388" y="186"/>
                    </a:lnTo>
                    <a:lnTo>
                      <a:pt x="388" y="185"/>
                    </a:lnTo>
                    <a:lnTo>
                      <a:pt x="389" y="185"/>
                    </a:lnTo>
                    <a:lnTo>
                      <a:pt x="389" y="184"/>
                    </a:lnTo>
                    <a:lnTo>
                      <a:pt x="389" y="183"/>
                    </a:lnTo>
                    <a:lnTo>
                      <a:pt x="390" y="182"/>
                    </a:lnTo>
                    <a:lnTo>
                      <a:pt x="391" y="181"/>
                    </a:lnTo>
                    <a:lnTo>
                      <a:pt x="392" y="181"/>
                    </a:lnTo>
                    <a:lnTo>
                      <a:pt x="392" y="180"/>
                    </a:lnTo>
                    <a:lnTo>
                      <a:pt x="393" y="179"/>
                    </a:lnTo>
                    <a:lnTo>
                      <a:pt x="394" y="179"/>
                    </a:lnTo>
                    <a:lnTo>
                      <a:pt x="395" y="179"/>
                    </a:lnTo>
                    <a:lnTo>
                      <a:pt x="396" y="178"/>
                    </a:lnTo>
                    <a:lnTo>
                      <a:pt x="397" y="178"/>
                    </a:lnTo>
                    <a:lnTo>
                      <a:pt x="398" y="178"/>
                    </a:lnTo>
                    <a:lnTo>
                      <a:pt x="400" y="17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grpSp>
      </p:grpSp>
      <p:sp>
        <p:nvSpPr>
          <p:cNvPr id="122913" name="Rectangle 33"/>
          <p:cNvSpPr>
            <a:spLocks noChangeArrowheads="1"/>
          </p:cNvSpPr>
          <p:nvPr/>
        </p:nvSpPr>
        <p:spPr bwMode="auto">
          <a:xfrm>
            <a:off x="0" y="476250"/>
            <a:ext cx="9144000" cy="1008063"/>
          </a:xfrm>
          <a:prstGeom prst="rect">
            <a:avLst/>
          </a:prstGeom>
          <a:noFill/>
          <a:ln w="9525">
            <a:noFill/>
            <a:miter lim="800000"/>
            <a:headEnd/>
            <a:tailEnd/>
          </a:ln>
          <a:effectLst/>
        </p:spPr>
        <p:txBody>
          <a:bodyPr anchor="ctr" anchorCtr="1"/>
          <a:lstStyle/>
          <a:p>
            <a:pPr algn="ctr">
              <a:defRPr/>
            </a:pPr>
            <a:r>
              <a:rPr lang="sl-SI" sz="2400" b="1" i="1" dirty="0">
                <a:solidFill>
                  <a:srgbClr val="99CC00"/>
                </a:solidFill>
                <a:latin typeface="Times New Roman" pitchFamily="18" charset="0"/>
                <a:cs typeface="+mn-cs"/>
              </a:rPr>
              <a:t>Predstavitev glavnih dejavnosti TE Brestanica</a:t>
            </a:r>
          </a:p>
        </p:txBody>
      </p:sp>
      <p:sp>
        <p:nvSpPr>
          <p:cNvPr id="3079" name="Rectangle 34"/>
          <p:cNvSpPr>
            <a:spLocks noChangeArrowheads="1"/>
          </p:cNvSpPr>
          <p:nvPr/>
        </p:nvSpPr>
        <p:spPr bwMode="auto">
          <a:xfrm>
            <a:off x="179388" y="1585913"/>
            <a:ext cx="8964612" cy="508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spcBef>
                <a:spcPct val="20000"/>
              </a:spcBef>
              <a:defRPr/>
            </a:pPr>
            <a:r>
              <a:rPr lang="sk-SK" sz="2000" dirty="0">
                <a:solidFill>
                  <a:schemeClr val="bg1"/>
                </a:solidFill>
                <a:latin typeface="Times New Roman" pitchFamily="18" charset="0"/>
                <a:cs typeface="+mn-cs"/>
              </a:rPr>
              <a:t>TE Brestanica  zaradi  tehnologije (plinske turbine) in ugodne lokacije zagotavlja </a:t>
            </a:r>
          </a:p>
          <a:p>
            <a:pPr>
              <a:lnSpc>
                <a:spcPct val="80000"/>
              </a:lnSpc>
              <a:spcBef>
                <a:spcPct val="20000"/>
              </a:spcBef>
              <a:defRPr/>
            </a:pPr>
            <a:r>
              <a:rPr lang="sk-SK" sz="2000" dirty="0">
                <a:solidFill>
                  <a:schemeClr val="bg1"/>
                </a:solidFill>
                <a:latin typeface="Times New Roman" pitchFamily="18" charset="0"/>
                <a:cs typeface="+mn-cs"/>
              </a:rPr>
              <a:t>EES RS naslednje storitve:</a:t>
            </a:r>
          </a:p>
          <a:p>
            <a:pPr marL="1257300" lvl="2" indent="-342900">
              <a:lnSpc>
                <a:spcPct val="80000"/>
              </a:lnSpc>
              <a:spcBef>
                <a:spcPct val="20000"/>
              </a:spcBef>
              <a:buClr>
                <a:srgbClr val="99CC00"/>
              </a:buClr>
              <a:buFont typeface="Wingdings" pitchFamily="2" charset="2"/>
              <a:buChar char="Ø"/>
              <a:defRPr/>
            </a:pPr>
            <a:r>
              <a:rPr lang="sk-SK" sz="2000" dirty="0">
                <a:solidFill>
                  <a:schemeClr val="bg1"/>
                </a:solidFill>
                <a:latin typeface="Times New Roman" pitchFamily="18" charset="0"/>
                <a:cs typeface="+mn-cs"/>
              </a:rPr>
              <a:t>Terciarna regulacija (</a:t>
            </a:r>
            <a:r>
              <a:rPr lang="sk-SK" sz="2000" dirty="0" smtClean="0">
                <a:solidFill>
                  <a:srgbClr val="99CC00"/>
                </a:solidFill>
                <a:latin typeface="Times New Roman" pitchFamily="18" charset="0"/>
                <a:cs typeface="+mn-cs"/>
              </a:rPr>
              <a:t>297 </a:t>
            </a:r>
            <a:r>
              <a:rPr lang="sk-SK" sz="2000" dirty="0">
                <a:solidFill>
                  <a:srgbClr val="99CC00"/>
                </a:solidFill>
                <a:latin typeface="Times New Roman" pitchFamily="18" charset="0"/>
                <a:cs typeface="+mn-cs"/>
              </a:rPr>
              <a:t>MW v 15 minutah</a:t>
            </a:r>
            <a:r>
              <a:rPr lang="sk-SK" sz="2000" dirty="0">
                <a:solidFill>
                  <a:schemeClr val="bg1"/>
                </a:solidFill>
                <a:latin typeface="Times New Roman" pitchFamily="18" charset="0"/>
                <a:cs typeface="+mn-cs"/>
              </a:rPr>
              <a:t>),</a:t>
            </a:r>
          </a:p>
          <a:p>
            <a:pPr marL="1257300" lvl="2" indent="-342900">
              <a:lnSpc>
                <a:spcPct val="80000"/>
              </a:lnSpc>
              <a:spcBef>
                <a:spcPct val="20000"/>
              </a:spcBef>
              <a:buClr>
                <a:srgbClr val="99CC00"/>
              </a:buClr>
              <a:buFont typeface="Wingdings" pitchFamily="2" charset="2"/>
              <a:buChar char="Ø"/>
              <a:defRPr/>
            </a:pPr>
            <a:r>
              <a:rPr lang="sk-SK" sz="2000" dirty="0">
                <a:solidFill>
                  <a:schemeClr val="bg1"/>
                </a:solidFill>
                <a:latin typeface="Times New Roman" pitchFamily="18" charset="0"/>
                <a:cs typeface="+mn-cs"/>
              </a:rPr>
              <a:t>Zagon agregatov brez zunanjega vira napajanja in otočno obratovanje,</a:t>
            </a:r>
          </a:p>
          <a:p>
            <a:pPr marL="1257300" lvl="2" indent="-342900">
              <a:lnSpc>
                <a:spcPct val="80000"/>
              </a:lnSpc>
              <a:spcBef>
                <a:spcPct val="20000"/>
              </a:spcBef>
              <a:buClr>
                <a:srgbClr val="99CC00"/>
              </a:buClr>
              <a:buFont typeface="Wingdings" pitchFamily="2" charset="2"/>
              <a:buChar char="Ø"/>
              <a:defRPr/>
            </a:pPr>
            <a:r>
              <a:rPr lang="sk-SK" sz="2000" dirty="0">
                <a:solidFill>
                  <a:schemeClr val="bg1"/>
                </a:solidFill>
                <a:latin typeface="Times New Roman" pitchFamily="18" charset="0"/>
                <a:cs typeface="+mn-cs"/>
              </a:rPr>
              <a:t>Zagotavljanje nujne lastne rabe NEK,</a:t>
            </a:r>
          </a:p>
          <a:p>
            <a:pPr marL="1257300" lvl="2" indent="-342900">
              <a:lnSpc>
                <a:spcPct val="80000"/>
              </a:lnSpc>
              <a:spcBef>
                <a:spcPct val="20000"/>
              </a:spcBef>
              <a:buClr>
                <a:srgbClr val="99CC00"/>
              </a:buClr>
              <a:buFont typeface="Wingdings" pitchFamily="2" charset="2"/>
              <a:buChar char="Ø"/>
              <a:defRPr/>
            </a:pPr>
            <a:r>
              <a:rPr lang="sk-SK" sz="2000" dirty="0">
                <a:solidFill>
                  <a:schemeClr val="bg1"/>
                </a:solidFill>
                <a:latin typeface="Times New Roman" pitchFamily="18" charset="0"/>
                <a:cs typeface="+mn-cs"/>
              </a:rPr>
              <a:t>Proizvodnja havarijske in konične električne energije</a:t>
            </a:r>
          </a:p>
          <a:p>
            <a:pPr marL="342900" indent="-342900">
              <a:lnSpc>
                <a:spcPct val="80000"/>
              </a:lnSpc>
              <a:spcBef>
                <a:spcPct val="20000"/>
              </a:spcBef>
              <a:buFontTx/>
              <a:buChar char="-"/>
              <a:defRPr/>
            </a:pPr>
            <a:endParaRPr lang="sk-SK" sz="2000" dirty="0">
              <a:solidFill>
                <a:schemeClr val="bg1"/>
              </a:solidFill>
              <a:latin typeface="Times New Roman" pitchFamily="18" charset="0"/>
              <a:cs typeface="+mn-cs"/>
            </a:endParaRPr>
          </a:p>
          <a:p>
            <a:pPr>
              <a:lnSpc>
                <a:spcPct val="80000"/>
              </a:lnSpc>
              <a:spcBef>
                <a:spcPct val="20000"/>
              </a:spcBef>
              <a:tabLst>
                <a:tab pos="85725" algn="l"/>
              </a:tabLst>
              <a:defRPr/>
            </a:pPr>
            <a:endParaRPr lang="sk-SK" sz="2000" dirty="0">
              <a:solidFill>
                <a:schemeClr val="bg1"/>
              </a:solidFill>
              <a:latin typeface="Times New Roman" pitchFamily="18" charset="0"/>
              <a:cs typeface="+mn-cs"/>
            </a:endParaRPr>
          </a:p>
          <a:p>
            <a:pPr>
              <a:lnSpc>
                <a:spcPct val="80000"/>
              </a:lnSpc>
              <a:spcBef>
                <a:spcPct val="20000"/>
              </a:spcBef>
              <a:tabLst>
                <a:tab pos="85725" algn="l"/>
              </a:tabLst>
              <a:defRPr/>
            </a:pPr>
            <a:endParaRPr lang="sk-SK" sz="2000" dirty="0">
              <a:solidFill>
                <a:schemeClr val="bg1"/>
              </a:solidFill>
              <a:latin typeface="Times New Roman" pitchFamily="18" charset="0"/>
              <a:cs typeface="+mn-cs"/>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76544" y="3423444"/>
            <a:ext cx="4999712" cy="33279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ChangeArrowheads="1"/>
          </p:cNvSpPr>
          <p:nvPr/>
        </p:nvSpPr>
        <p:spPr bwMode="auto">
          <a:xfrm>
            <a:off x="244475" y="2705100"/>
            <a:ext cx="86614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sl-SI"/>
          </a:p>
        </p:txBody>
      </p:sp>
      <p:sp>
        <p:nvSpPr>
          <p:cNvPr id="7171" name="Rectangle 3"/>
          <p:cNvSpPr>
            <a:spLocks noChangeArrowheads="1"/>
          </p:cNvSpPr>
          <p:nvPr/>
        </p:nvSpPr>
        <p:spPr bwMode="auto">
          <a:xfrm>
            <a:off x="244475" y="2705100"/>
            <a:ext cx="86614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endParaRPr lang="sl-SI"/>
          </a:p>
        </p:txBody>
      </p:sp>
      <p:grpSp>
        <p:nvGrpSpPr>
          <p:cNvPr id="7172" name="Group 4"/>
          <p:cNvGrpSpPr>
            <a:grpSpLocks/>
          </p:cNvGrpSpPr>
          <p:nvPr/>
        </p:nvGrpSpPr>
        <p:grpSpPr bwMode="auto">
          <a:xfrm>
            <a:off x="34925" y="71438"/>
            <a:ext cx="2000250" cy="620712"/>
            <a:chOff x="458" y="136"/>
            <a:chExt cx="1260" cy="391"/>
          </a:xfrm>
        </p:grpSpPr>
        <p:grpSp>
          <p:nvGrpSpPr>
            <p:cNvPr id="7175" name="Group 5"/>
            <p:cNvGrpSpPr>
              <a:grpSpLocks/>
            </p:cNvGrpSpPr>
            <p:nvPr/>
          </p:nvGrpSpPr>
          <p:grpSpPr bwMode="auto">
            <a:xfrm>
              <a:off x="458" y="136"/>
              <a:ext cx="335" cy="391"/>
              <a:chOff x="115" y="120"/>
              <a:chExt cx="704" cy="860"/>
            </a:xfrm>
          </p:grpSpPr>
          <p:sp>
            <p:nvSpPr>
              <p:cNvPr id="7180" name="Freeform 6"/>
              <p:cNvSpPr>
                <a:spLocks/>
              </p:cNvSpPr>
              <p:nvPr/>
            </p:nvSpPr>
            <p:spPr bwMode="auto">
              <a:xfrm>
                <a:off x="115" y="289"/>
                <a:ext cx="307" cy="306"/>
              </a:xfrm>
              <a:custGeom>
                <a:avLst/>
                <a:gdLst>
                  <a:gd name="T0" fmla="*/ 0 w 890"/>
                  <a:gd name="T1" fmla="*/ 0 h 889"/>
                  <a:gd name="T2" fmla="*/ 0 w 890"/>
                  <a:gd name="T3" fmla="*/ 0 h 889"/>
                  <a:gd name="T4" fmla="*/ 0 w 890"/>
                  <a:gd name="T5" fmla="*/ 0 h 889"/>
                  <a:gd name="T6" fmla="*/ 0 w 890"/>
                  <a:gd name="T7" fmla="*/ 0 h 889"/>
                  <a:gd name="T8" fmla="*/ 0 w 890"/>
                  <a:gd name="T9" fmla="*/ 0 h 889"/>
                  <a:gd name="T10" fmla="*/ 0 w 890"/>
                  <a:gd name="T11" fmla="*/ 0 h 889"/>
                  <a:gd name="T12" fmla="*/ 0 w 890"/>
                  <a:gd name="T13" fmla="*/ 0 h 889"/>
                  <a:gd name="T14" fmla="*/ 0 w 890"/>
                  <a:gd name="T15" fmla="*/ 0 h 889"/>
                  <a:gd name="T16" fmla="*/ 0 w 890"/>
                  <a:gd name="T17" fmla="*/ 0 h 889"/>
                  <a:gd name="T18" fmla="*/ 0 w 890"/>
                  <a:gd name="T19" fmla="*/ 0 h 889"/>
                  <a:gd name="T20" fmla="*/ 0 w 890"/>
                  <a:gd name="T21" fmla="*/ 0 h 889"/>
                  <a:gd name="T22" fmla="*/ 0 w 890"/>
                  <a:gd name="T23" fmla="*/ 0 h 889"/>
                  <a:gd name="T24" fmla="*/ 0 w 890"/>
                  <a:gd name="T25" fmla="*/ 0 h 889"/>
                  <a:gd name="T26" fmla="*/ 0 w 890"/>
                  <a:gd name="T27" fmla="*/ 0 h 889"/>
                  <a:gd name="T28" fmla="*/ 0 w 890"/>
                  <a:gd name="T29" fmla="*/ 0 h 889"/>
                  <a:gd name="T30" fmla="*/ 0 w 890"/>
                  <a:gd name="T31" fmla="*/ 0 h 889"/>
                  <a:gd name="T32" fmla="*/ 0 w 890"/>
                  <a:gd name="T33" fmla="*/ 0 h 889"/>
                  <a:gd name="T34" fmla="*/ 0 w 890"/>
                  <a:gd name="T35" fmla="*/ 0 h 889"/>
                  <a:gd name="T36" fmla="*/ 0 w 890"/>
                  <a:gd name="T37" fmla="*/ 0 h 889"/>
                  <a:gd name="T38" fmla="*/ 0 w 890"/>
                  <a:gd name="T39" fmla="*/ 0 h 889"/>
                  <a:gd name="T40" fmla="*/ 0 w 890"/>
                  <a:gd name="T41" fmla="*/ 0 h 889"/>
                  <a:gd name="T42" fmla="*/ 0 w 890"/>
                  <a:gd name="T43" fmla="*/ 0 h 889"/>
                  <a:gd name="T44" fmla="*/ 0 w 890"/>
                  <a:gd name="T45" fmla="*/ 0 h 889"/>
                  <a:gd name="T46" fmla="*/ 0 w 890"/>
                  <a:gd name="T47" fmla="*/ 0 h 889"/>
                  <a:gd name="T48" fmla="*/ 0 w 890"/>
                  <a:gd name="T49" fmla="*/ 0 h 889"/>
                  <a:gd name="T50" fmla="*/ 0 w 890"/>
                  <a:gd name="T51" fmla="*/ 0 h 889"/>
                  <a:gd name="T52" fmla="*/ 0 w 890"/>
                  <a:gd name="T53" fmla="*/ 0 h 889"/>
                  <a:gd name="T54" fmla="*/ 0 w 890"/>
                  <a:gd name="T55" fmla="*/ 0 h 889"/>
                  <a:gd name="T56" fmla="*/ 0 w 890"/>
                  <a:gd name="T57" fmla="*/ 0 h 889"/>
                  <a:gd name="T58" fmla="*/ 0 w 890"/>
                  <a:gd name="T59" fmla="*/ 0 h 889"/>
                  <a:gd name="T60" fmla="*/ 0 w 890"/>
                  <a:gd name="T61" fmla="*/ 0 h 889"/>
                  <a:gd name="T62" fmla="*/ 0 w 890"/>
                  <a:gd name="T63" fmla="*/ 0 h 889"/>
                  <a:gd name="T64" fmla="*/ 0 w 890"/>
                  <a:gd name="T65" fmla="*/ 0 h 889"/>
                  <a:gd name="T66" fmla="*/ 0 w 890"/>
                  <a:gd name="T67" fmla="*/ 0 h 889"/>
                  <a:gd name="T68" fmla="*/ 0 w 890"/>
                  <a:gd name="T69" fmla="*/ 0 h 889"/>
                  <a:gd name="T70" fmla="*/ 0 w 890"/>
                  <a:gd name="T71" fmla="*/ 0 h 889"/>
                  <a:gd name="T72" fmla="*/ 0 w 890"/>
                  <a:gd name="T73" fmla="*/ 0 h 889"/>
                  <a:gd name="T74" fmla="*/ 0 w 890"/>
                  <a:gd name="T75" fmla="*/ 0 h 889"/>
                  <a:gd name="T76" fmla="*/ 0 w 890"/>
                  <a:gd name="T77" fmla="*/ 0 h 889"/>
                  <a:gd name="T78" fmla="*/ 0 w 890"/>
                  <a:gd name="T79" fmla="*/ 0 h 889"/>
                  <a:gd name="T80" fmla="*/ 0 w 890"/>
                  <a:gd name="T81" fmla="*/ 0 h 889"/>
                  <a:gd name="T82" fmla="*/ 0 w 890"/>
                  <a:gd name="T83" fmla="*/ 0 h 889"/>
                  <a:gd name="T84" fmla="*/ 0 w 890"/>
                  <a:gd name="T85" fmla="*/ 0 h 889"/>
                  <a:gd name="T86" fmla="*/ 0 w 890"/>
                  <a:gd name="T87" fmla="*/ 0 h 889"/>
                  <a:gd name="T88" fmla="*/ 0 w 890"/>
                  <a:gd name="T89" fmla="*/ 0 h 889"/>
                  <a:gd name="T90" fmla="*/ 0 w 890"/>
                  <a:gd name="T91" fmla="*/ 0 h 889"/>
                  <a:gd name="T92" fmla="*/ 0 w 890"/>
                  <a:gd name="T93" fmla="*/ 0 h 889"/>
                  <a:gd name="T94" fmla="*/ 0 w 890"/>
                  <a:gd name="T95" fmla="*/ 0 h 889"/>
                  <a:gd name="T96" fmla="*/ 0 w 890"/>
                  <a:gd name="T97" fmla="*/ 0 h 889"/>
                  <a:gd name="T98" fmla="*/ 0 w 890"/>
                  <a:gd name="T99" fmla="*/ 0 h 88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890"/>
                  <a:gd name="T151" fmla="*/ 0 h 889"/>
                  <a:gd name="T152" fmla="*/ 890 w 890"/>
                  <a:gd name="T153" fmla="*/ 889 h 88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890" h="889">
                    <a:moveTo>
                      <a:pt x="890" y="445"/>
                    </a:moveTo>
                    <a:lnTo>
                      <a:pt x="887" y="385"/>
                    </a:lnTo>
                    <a:lnTo>
                      <a:pt x="874" y="328"/>
                    </a:lnTo>
                    <a:lnTo>
                      <a:pt x="855" y="273"/>
                    </a:lnTo>
                    <a:lnTo>
                      <a:pt x="829" y="221"/>
                    </a:lnTo>
                    <a:lnTo>
                      <a:pt x="797" y="174"/>
                    </a:lnTo>
                    <a:lnTo>
                      <a:pt x="760" y="131"/>
                    </a:lnTo>
                    <a:lnTo>
                      <a:pt x="717" y="94"/>
                    </a:lnTo>
                    <a:lnTo>
                      <a:pt x="669" y="62"/>
                    </a:lnTo>
                    <a:lnTo>
                      <a:pt x="618" y="36"/>
                    </a:lnTo>
                    <a:lnTo>
                      <a:pt x="564" y="17"/>
                    </a:lnTo>
                    <a:lnTo>
                      <a:pt x="506" y="4"/>
                    </a:lnTo>
                    <a:lnTo>
                      <a:pt x="445" y="0"/>
                    </a:lnTo>
                    <a:lnTo>
                      <a:pt x="385" y="4"/>
                    </a:lnTo>
                    <a:lnTo>
                      <a:pt x="328" y="17"/>
                    </a:lnTo>
                    <a:lnTo>
                      <a:pt x="273" y="36"/>
                    </a:lnTo>
                    <a:lnTo>
                      <a:pt x="221" y="62"/>
                    </a:lnTo>
                    <a:lnTo>
                      <a:pt x="174" y="94"/>
                    </a:lnTo>
                    <a:lnTo>
                      <a:pt x="131" y="131"/>
                    </a:lnTo>
                    <a:lnTo>
                      <a:pt x="94" y="174"/>
                    </a:lnTo>
                    <a:lnTo>
                      <a:pt x="62" y="221"/>
                    </a:lnTo>
                    <a:lnTo>
                      <a:pt x="36" y="273"/>
                    </a:lnTo>
                    <a:lnTo>
                      <a:pt x="17" y="328"/>
                    </a:lnTo>
                    <a:lnTo>
                      <a:pt x="4" y="385"/>
                    </a:lnTo>
                    <a:lnTo>
                      <a:pt x="0" y="445"/>
                    </a:lnTo>
                    <a:lnTo>
                      <a:pt x="4" y="506"/>
                    </a:lnTo>
                    <a:lnTo>
                      <a:pt x="17" y="563"/>
                    </a:lnTo>
                    <a:lnTo>
                      <a:pt x="36" y="618"/>
                    </a:lnTo>
                    <a:lnTo>
                      <a:pt x="62" y="669"/>
                    </a:lnTo>
                    <a:lnTo>
                      <a:pt x="94" y="716"/>
                    </a:lnTo>
                    <a:lnTo>
                      <a:pt x="131" y="759"/>
                    </a:lnTo>
                    <a:lnTo>
                      <a:pt x="174" y="796"/>
                    </a:lnTo>
                    <a:lnTo>
                      <a:pt x="221" y="828"/>
                    </a:lnTo>
                    <a:lnTo>
                      <a:pt x="273" y="853"/>
                    </a:lnTo>
                    <a:lnTo>
                      <a:pt x="328" y="872"/>
                    </a:lnTo>
                    <a:lnTo>
                      <a:pt x="385" y="885"/>
                    </a:lnTo>
                    <a:lnTo>
                      <a:pt x="445" y="889"/>
                    </a:lnTo>
                    <a:lnTo>
                      <a:pt x="506" y="885"/>
                    </a:lnTo>
                    <a:lnTo>
                      <a:pt x="564" y="872"/>
                    </a:lnTo>
                    <a:lnTo>
                      <a:pt x="618" y="853"/>
                    </a:lnTo>
                    <a:lnTo>
                      <a:pt x="669" y="827"/>
                    </a:lnTo>
                    <a:lnTo>
                      <a:pt x="717" y="796"/>
                    </a:lnTo>
                    <a:lnTo>
                      <a:pt x="760" y="759"/>
                    </a:lnTo>
                    <a:lnTo>
                      <a:pt x="797" y="716"/>
                    </a:lnTo>
                    <a:lnTo>
                      <a:pt x="829" y="669"/>
                    </a:lnTo>
                    <a:lnTo>
                      <a:pt x="855" y="618"/>
                    </a:lnTo>
                    <a:lnTo>
                      <a:pt x="874" y="563"/>
                    </a:lnTo>
                    <a:lnTo>
                      <a:pt x="887" y="506"/>
                    </a:lnTo>
                    <a:lnTo>
                      <a:pt x="890" y="445"/>
                    </a:lnTo>
                    <a:close/>
                  </a:path>
                </a:pathLst>
              </a:custGeom>
              <a:solidFill>
                <a:srgbClr val="7FFF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7181" name="Freeform 7"/>
              <p:cNvSpPr>
                <a:spLocks/>
              </p:cNvSpPr>
              <p:nvPr/>
            </p:nvSpPr>
            <p:spPr bwMode="auto">
              <a:xfrm>
                <a:off x="123" y="294"/>
                <a:ext cx="293" cy="290"/>
              </a:xfrm>
              <a:custGeom>
                <a:avLst/>
                <a:gdLst>
                  <a:gd name="T0" fmla="*/ 0 w 850"/>
                  <a:gd name="T1" fmla="*/ 0 h 848"/>
                  <a:gd name="T2" fmla="*/ 0 w 850"/>
                  <a:gd name="T3" fmla="*/ 0 h 848"/>
                  <a:gd name="T4" fmla="*/ 0 w 850"/>
                  <a:gd name="T5" fmla="*/ 0 h 848"/>
                  <a:gd name="T6" fmla="*/ 0 w 850"/>
                  <a:gd name="T7" fmla="*/ 0 h 848"/>
                  <a:gd name="T8" fmla="*/ 0 w 850"/>
                  <a:gd name="T9" fmla="*/ 0 h 848"/>
                  <a:gd name="T10" fmla="*/ 0 w 850"/>
                  <a:gd name="T11" fmla="*/ 0 h 848"/>
                  <a:gd name="T12" fmla="*/ 0 w 850"/>
                  <a:gd name="T13" fmla="*/ 0 h 848"/>
                  <a:gd name="T14" fmla="*/ 0 w 850"/>
                  <a:gd name="T15" fmla="*/ 0 h 848"/>
                  <a:gd name="T16" fmla="*/ 0 w 850"/>
                  <a:gd name="T17" fmla="*/ 0 h 848"/>
                  <a:gd name="T18" fmla="*/ 0 w 850"/>
                  <a:gd name="T19" fmla="*/ 0 h 848"/>
                  <a:gd name="T20" fmla="*/ 0 w 850"/>
                  <a:gd name="T21" fmla="*/ 0 h 848"/>
                  <a:gd name="T22" fmla="*/ 0 w 850"/>
                  <a:gd name="T23" fmla="*/ 0 h 848"/>
                  <a:gd name="T24" fmla="*/ 0 w 850"/>
                  <a:gd name="T25" fmla="*/ 0 h 848"/>
                  <a:gd name="T26" fmla="*/ 0 w 850"/>
                  <a:gd name="T27" fmla="*/ 0 h 848"/>
                  <a:gd name="T28" fmla="*/ 0 w 850"/>
                  <a:gd name="T29" fmla="*/ 0 h 848"/>
                  <a:gd name="T30" fmla="*/ 0 w 850"/>
                  <a:gd name="T31" fmla="*/ 0 h 848"/>
                  <a:gd name="T32" fmla="*/ 0 w 850"/>
                  <a:gd name="T33" fmla="*/ 0 h 848"/>
                  <a:gd name="T34" fmla="*/ 0 w 850"/>
                  <a:gd name="T35" fmla="*/ 0 h 848"/>
                  <a:gd name="T36" fmla="*/ 0 w 850"/>
                  <a:gd name="T37" fmla="*/ 0 h 848"/>
                  <a:gd name="T38" fmla="*/ 0 w 850"/>
                  <a:gd name="T39" fmla="*/ 0 h 848"/>
                  <a:gd name="T40" fmla="*/ 0 w 850"/>
                  <a:gd name="T41" fmla="*/ 0 h 848"/>
                  <a:gd name="T42" fmla="*/ 0 w 850"/>
                  <a:gd name="T43" fmla="*/ 0 h 848"/>
                  <a:gd name="T44" fmla="*/ 0 w 850"/>
                  <a:gd name="T45" fmla="*/ 0 h 848"/>
                  <a:gd name="T46" fmla="*/ 0 w 850"/>
                  <a:gd name="T47" fmla="*/ 0 h 848"/>
                  <a:gd name="T48" fmla="*/ 0 w 850"/>
                  <a:gd name="T49" fmla="*/ 0 h 848"/>
                  <a:gd name="T50" fmla="*/ 0 w 850"/>
                  <a:gd name="T51" fmla="*/ 0 h 848"/>
                  <a:gd name="T52" fmla="*/ 0 w 850"/>
                  <a:gd name="T53" fmla="*/ 0 h 848"/>
                  <a:gd name="T54" fmla="*/ 0 w 850"/>
                  <a:gd name="T55" fmla="*/ 0 h 848"/>
                  <a:gd name="T56" fmla="*/ 0 w 850"/>
                  <a:gd name="T57" fmla="*/ 0 h 848"/>
                  <a:gd name="T58" fmla="*/ 0 w 850"/>
                  <a:gd name="T59" fmla="*/ 0 h 848"/>
                  <a:gd name="T60" fmla="*/ 0 w 850"/>
                  <a:gd name="T61" fmla="*/ 0 h 848"/>
                  <a:gd name="T62" fmla="*/ 0 w 850"/>
                  <a:gd name="T63" fmla="*/ 0 h 848"/>
                  <a:gd name="T64" fmla="*/ 0 w 850"/>
                  <a:gd name="T65" fmla="*/ 0 h 848"/>
                  <a:gd name="T66" fmla="*/ 0 w 850"/>
                  <a:gd name="T67" fmla="*/ 0 h 848"/>
                  <a:gd name="T68" fmla="*/ 0 w 850"/>
                  <a:gd name="T69" fmla="*/ 0 h 848"/>
                  <a:gd name="T70" fmla="*/ 0 w 850"/>
                  <a:gd name="T71" fmla="*/ 0 h 848"/>
                  <a:gd name="T72" fmla="*/ 0 w 850"/>
                  <a:gd name="T73" fmla="*/ 0 h 848"/>
                  <a:gd name="T74" fmla="*/ 0 w 850"/>
                  <a:gd name="T75" fmla="*/ 0 h 848"/>
                  <a:gd name="T76" fmla="*/ 0 w 850"/>
                  <a:gd name="T77" fmla="*/ 0 h 848"/>
                  <a:gd name="T78" fmla="*/ 0 w 850"/>
                  <a:gd name="T79" fmla="*/ 0 h 848"/>
                  <a:gd name="T80" fmla="*/ 0 w 850"/>
                  <a:gd name="T81" fmla="*/ 0 h 848"/>
                  <a:gd name="T82" fmla="*/ 0 w 850"/>
                  <a:gd name="T83" fmla="*/ 0 h 848"/>
                  <a:gd name="T84" fmla="*/ 0 w 850"/>
                  <a:gd name="T85" fmla="*/ 0 h 848"/>
                  <a:gd name="T86" fmla="*/ 0 w 850"/>
                  <a:gd name="T87" fmla="*/ 0 h 848"/>
                  <a:gd name="T88" fmla="*/ 0 w 850"/>
                  <a:gd name="T89" fmla="*/ 0 h 848"/>
                  <a:gd name="T90" fmla="*/ 0 w 850"/>
                  <a:gd name="T91" fmla="*/ 0 h 848"/>
                  <a:gd name="T92" fmla="*/ 0 w 850"/>
                  <a:gd name="T93" fmla="*/ 0 h 848"/>
                  <a:gd name="T94" fmla="*/ 0 w 850"/>
                  <a:gd name="T95" fmla="*/ 0 h 848"/>
                  <a:gd name="T96" fmla="*/ 0 w 850"/>
                  <a:gd name="T97" fmla="*/ 0 h 848"/>
                  <a:gd name="T98" fmla="*/ 0 w 850"/>
                  <a:gd name="T99" fmla="*/ 0 h 84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850"/>
                  <a:gd name="T151" fmla="*/ 0 h 848"/>
                  <a:gd name="T152" fmla="*/ 850 w 850"/>
                  <a:gd name="T153" fmla="*/ 848 h 84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850" h="848">
                    <a:moveTo>
                      <a:pt x="425" y="0"/>
                    </a:moveTo>
                    <a:lnTo>
                      <a:pt x="482" y="4"/>
                    </a:lnTo>
                    <a:lnTo>
                      <a:pt x="538" y="16"/>
                    </a:lnTo>
                    <a:lnTo>
                      <a:pt x="590" y="34"/>
                    </a:lnTo>
                    <a:lnTo>
                      <a:pt x="639" y="59"/>
                    </a:lnTo>
                    <a:lnTo>
                      <a:pt x="684" y="89"/>
                    </a:lnTo>
                    <a:lnTo>
                      <a:pt x="725" y="125"/>
                    </a:lnTo>
                    <a:lnTo>
                      <a:pt x="762" y="166"/>
                    </a:lnTo>
                    <a:lnTo>
                      <a:pt x="792" y="211"/>
                    </a:lnTo>
                    <a:lnTo>
                      <a:pt x="817" y="260"/>
                    </a:lnTo>
                    <a:lnTo>
                      <a:pt x="835" y="312"/>
                    </a:lnTo>
                    <a:lnTo>
                      <a:pt x="847" y="367"/>
                    </a:lnTo>
                    <a:lnTo>
                      <a:pt x="850" y="424"/>
                    </a:lnTo>
                    <a:lnTo>
                      <a:pt x="847" y="481"/>
                    </a:lnTo>
                    <a:lnTo>
                      <a:pt x="835" y="537"/>
                    </a:lnTo>
                    <a:lnTo>
                      <a:pt x="817" y="589"/>
                    </a:lnTo>
                    <a:lnTo>
                      <a:pt x="792" y="637"/>
                    </a:lnTo>
                    <a:lnTo>
                      <a:pt x="762" y="683"/>
                    </a:lnTo>
                    <a:lnTo>
                      <a:pt x="725" y="723"/>
                    </a:lnTo>
                    <a:lnTo>
                      <a:pt x="684" y="759"/>
                    </a:lnTo>
                    <a:lnTo>
                      <a:pt x="639" y="790"/>
                    </a:lnTo>
                    <a:lnTo>
                      <a:pt x="590" y="814"/>
                    </a:lnTo>
                    <a:lnTo>
                      <a:pt x="538" y="833"/>
                    </a:lnTo>
                    <a:lnTo>
                      <a:pt x="482" y="844"/>
                    </a:lnTo>
                    <a:lnTo>
                      <a:pt x="425" y="848"/>
                    </a:lnTo>
                    <a:lnTo>
                      <a:pt x="368" y="844"/>
                    </a:lnTo>
                    <a:lnTo>
                      <a:pt x="313" y="833"/>
                    </a:lnTo>
                    <a:lnTo>
                      <a:pt x="261" y="814"/>
                    </a:lnTo>
                    <a:lnTo>
                      <a:pt x="212" y="790"/>
                    </a:lnTo>
                    <a:lnTo>
                      <a:pt x="167" y="759"/>
                    </a:lnTo>
                    <a:lnTo>
                      <a:pt x="126" y="723"/>
                    </a:lnTo>
                    <a:lnTo>
                      <a:pt x="90" y="683"/>
                    </a:lnTo>
                    <a:lnTo>
                      <a:pt x="59" y="637"/>
                    </a:lnTo>
                    <a:lnTo>
                      <a:pt x="34" y="589"/>
                    </a:lnTo>
                    <a:lnTo>
                      <a:pt x="16" y="537"/>
                    </a:lnTo>
                    <a:lnTo>
                      <a:pt x="4" y="481"/>
                    </a:lnTo>
                    <a:lnTo>
                      <a:pt x="0" y="424"/>
                    </a:lnTo>
                    <a:lnTo>
                      <a:pt x="4" y="367"/>
                    </a:lnTo>
                    <a:lnTo>
                      <a:pt x="16" y="312"/>
                    </a:lnTo>
                    <a:lnTo>
                      <a:pt x="34" y="260"/>
                    </a:lnTo>
                    <a:lnTo>
                      <a:pt x="59" y="211"/>
                    </a:lnTo>
                    <a:lnTo>
                      <a:pt x="90" y="166"/>
                    </a:lnTo>
                    <a:lnTo>
                      <a:pt x="126" y="125"/>
                    </a:lnTo>
                    <a:lnTo>
                      <a:pt x="167" y="89"/>
                    </a:lnTo>
                    <a:lnTo>
                      <a:pt x="212" y="59"/>
                    </a:lnTo>
                    <a:lnTo>
                      <a:pt x="261" y="34"/>
                    </a:lnTo>
                    <a:lnTo>
                      <a:pt x="313" y="16"/>
                    </a:lnTo>
                    <a:lnTo>
                      <a:pt x="368" y="4"/>
                    </a:lnTo>
                    <a:lnTo>
                      <a:pt x="425" y="0"/>
                    </a:lnTo>
                    <a:close/>
                  </a:path>
                </a:pathLst>
              </a:custGeom>
              <a:solidFill>
                <a:srgbClr val="85FFC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7182" name="Freeform 8"/>
              <p:cNvSpPr>
                <a:spLocks/>
              </p:cNvSpPr>
              <p:nvPr/>
            </p:nvSpPr>
            <p:spPr bwMode="auto">
              <a:xfrm>
                <a:off x="132" y="298"/>
                <a:ext cx="277" cy="277"/>
              </a:xfrm>
              <a:custGeom>
                <a:avLst/>
                <a:gdLst>
                  <a:gd name="T0" fmla="*/ 0 w 808"/>
                  <a:gd name="T1" fmla="*/ 0 h 806"/>
                  <a:gd name="T2" fmla="*/ 0 w 808"/>
                  <a:gd name="T3" fmla="*/ 0 h 806"/>
                  <a:gd name="T4" fmla="*/ 0 w 808"/>
                  <a:gd name="T5" fmla="*/ 0 h 806"/>
                  <a:gd name="T6" fmla="*/ 0 w 808"/>
                  <a:gd name="T7" fmla="*/ 0 h 806"/>
                  <a:gd name="T8" fmla="*/ 0 w 808"/>
                  <a:gd name="T9" fmla="*/ 0 h 806"/>
                  <a:gd name="T10" fmla="*/ 0 w 808"/>
                  <a:gd name="T11" fmla="*/ 0 h 806"/>
                  <a:gd name="T12" fmla="*/ 0 w 808"/>
                  <a:gd name="T13" fmla="*/ 0 h 806"/>
                  <a:gd name="T14" fmla="*/ 0 w 808"/>
                  <a:gd name="T15" fmla="*/ 0 h 806"/>
                  <a:gd name="T16" fmla="*/ 0 w 808"/>
                  <a:gd name="T17" fmla="*/ 0 h 806"/>
                  <a:gd name="T18" fmla="*/ 0 w 808"/>
                  <a:gd name="T19" fmla="*/ 0 h 806"/>
                  <a:gd name="T20" fmla="*/ 0 w 808"/>
                  <a:gd name="T21" fmla="*/ 0 h 806"/>
                  <a:gd name="T22" fmla="*/ 0 w 808"/>
                  <a:gd name="T23" fmla="*/ 0 h 806"/>
                  <a:gd name="T24" fmla="*/ 0 w 808"/>
                  <a:gd name="T25" fmla="*/ 0 h 806"/>
                  <a:gd name="T26" fmla="*/ 0 w 808"/>
                  <a:gd name="T27" fmla="*/ 0 h 806"/>
                  <a:gd name="T28" fmla="*/ 0 w 808"/>
                  <a:gd name="T29" fmla="*/ 0 h 806"/>
                  <a:gd name="T30" fmla="*/ 0 w 808"/>
                  <a:gd name="T31" fmla="*/ 0 h 806"/>
                  <a:gd name="T32" fmla="*/ 0 w 808"/>
                  <a:gd name="T33" fmla="*/ 0 h 806"/>
                  <a:gd name="T34" fmla="*/ 0 w 808"/>
                  <a:gd name="T35" fmla="*/ 0 h 806"/>
                  <a:gd name="T36" fmla="*/ 0 w 808"/>
                  <a:gd name="T37" fmla="*/ 0 h 806"/>
                  <a:gd name="T38" fmla="*/ 0 w 808"/>
                  <a:gd name="T39" fmla="*/ 0 h 806"/>
                  <a:gd name="T40" fmla="*/ 0 w 808"/>
                  <a:gd name="T41" fmla="*/ 0 h 806"/>
                  <a:gd name="T42" fmla="*/ 0 w 808"/>
                  <a:gd name="T43" fmla="*/ 0 h 806"/>
                  <a:gd name="T44" fmla="*/ 0 w 808"/>
                  <a:gd name="T45" fmla="*/ 0 h 806"/>
                  <a:gd name="T46" fmla="*/ 0 w 808"/>
                  <a:gd name="T47" fmla="*/ 0 h 806"/>
                  <a:gd name="T48" fmla="*/ 0 w 808"/>
                  <a:gd name="T49" fmla="*/ 0 h 806"/>
                  <a:gd name="T50" fmla="*/ 0 w 808"/>
                  <a:gd name="T51" fmla="*/ 0 h 806"/>
                  <a:gd name="T52" fmla="*/ 0 w 808"/>
                  <a:gd name="T53" fmla="*/ 0 h 806"/>
                  <a:gd name="T54" fmla="*/ 0 w 808"/>
                  <a:gd name="T55" fmla="*/ 0 h 806"/>
                  <a:gd name="T56" fmla="*/ 0 w 808"/>
                  <a:gd name="T57" fmla="*/ 0 h 806"/>
                  <a:gd name="T58" fmla="*/ 0 w 808"/>
                  <a:gd name="T59" fmla="*/ 0 h 806"/>
                  <a:gd name="T60" fmla="*/ 0 w 808"/>
                  <a:gd name="T61" fmla="*/ 0 h 806"/>
                  <a:gd name="T62" fmla="*/ 0 w 808"/>
                  <a:gd name="T63" fmla="*/ 0 h 806"/>
                  <a:gd name="T64" fmla="*/ 0 w 808"/>
                  <a:gd name="T65" fmla="*/ 0 h 806"/>
                  <a:gd name="T66" fmla="*/ 0 w 808"/>
                  <a:gd name="T67" fmla="*/ 0 h 806"/>
                  <a:gd name="T68" fmla="*/ 0 w 808"/>
                  <a:gd name="T69" fmla="*/ 0 h 806"/>
                  <a:gd name="T70" fmla="*/ 0 w 808"/>
                  <a:gd name="T71" fmla="*/ 0 h 806"/>
                  <a:gd name="T72" fmla="*/ 0 w 808"/>
                  <a:gd name="T73" fmla="*/ 0 h 806"/>
                  <a:gd name="T74" fmla="*/ 0 w 808"/>
                  <a:gd name="T75" fmla="*/ 0 h 806"/>
                  <a:gd name="T76" fmla="*/ 0 w 808"/>
                  <a:gd name="T77" fmla="*/ 0 h 806"/>
                  <a:gd name="T78" fmla="*/ 0 w 808"/>
                  <a:gd name="T79" fmla="*/ 0 h 806"/>
                  <a:gd name="T80" fmla="*/ 0 w 808"/>
                  <a:gd name="T81" fmla="*/ 0 h 806"/>
                  <a:gd name="T82" fmla="*/ 0 w 808"/>
                  <a:gd name="T83" fmla="*/ 0 h 806"/>
                  <a:gd name="T84" fmla="*/ 0 w 808"/>
                  <a:gd name="T85" fmla="*/ 0 h 806"/>
                  <a:gd name="T86" fmla="*/ 0 w 808"/>
                  <a:gd name="T87" fmla="*/ 0 h 806"/>
                  <a:gd name="T88" fmla="*/ 0 w 808"/>
                  <a:gd name="T89" fmla="*/ 0 h 806"/>
                  <a:gd name="T90" fmla="*/ 0 w 808"/>
                  <a:gd name="T91" fmla="*/ 0 h 806"/>
                  <a:gd name="T92" fmla="*/ 0 w 808"/>
                  <a:gd name="T93" fmla="*/ 0 h 806"/>
                  <a:gd name="T94" fmla="*/ 0 w 808"/>
                  <a:gd name="T95" fmla="*/ 0 h 806"/>
                  <a:gd name="T96" fmla="*/ 0 w 808"/>
                  <a:gd name="T97" fmla="*/ 0 h 806"/>
                  <a:gd name="T98" fmla="*/ 0 w 808"/>
                  <a:gd name="T99" fmla="*/ 0 h 80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808"/>
                  <a:gd name="T151" fmla="*/ 0 h 806"/>
                  <a:gd name="T152" fmla="*/ 808 w 808"/>
                  <a:gd name="T153" fmla="*/ 806 h 80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808" h="806">
                    <a:moveTo>
                      <a:pt x="404" y="0"/>
                    </a:moveTo>
                    <a:lnTo>
                      <a:pt x="459" y="4"/>
                    </a:lnTo>
                    <a:lnTo>
                      <a:pt x="511" y="15"/>
                    </a:lnTo>
                    <a:lnTo>
                      <a:pt x="561" y="32"/>
                    </a:lnTo>
                    <a:lnTo>
                      <a:pt x="608" y="55"/>
                    </a:lnTo>
                    <a:lnTo>
                      <a:pt x="651" y="84"/>
                    </a:lnTo>
                    <a:lnTo>
                      <a:pt x="689" y="118"/>
                    </a:lnTo>
                    <a:lnTo>
                      <a:pt x="724" y="157"/>
                    </a:lnTo>
                    <a:lnTo>
                      <a:pt x="752" y="200"/>
                    </a:lnTo>
                    <a:lnTo>
                      <a:pt x="776" y="246"/>
                    </a:lnTo>
                    <a:lnTo>
                      <a:pt x="793" y="296"/>
                    </a:lnTo>
                    <a:lnTo>
                      <a:pt x="804" y="349"/>
                    </a:lnTo>
                    <a:lnTo>
                      <a:pt x="808" y="403"/>
                    </a:lnTo>
                    <a:lnTo>
                      <a:pt x="804" y="458"/>
                    </a:lnTo>
                    <a:lnTo>
                      <a:pt x="793" y="510"/>
                    </a:lnTo>
                    <a:lnTo>
                      <a:pt x="776" y="560"/>
                    </a:lnTo>
                    <a:lnTo>
                      <a:pt x="753" y="606"/>
                    </a:lnTo>
                    <a:lnTo>
                      <a:pt x="724" y="649"/>
                    </a:lnTo>
                    <a:lnTo>
                      <a:pt x="689" y="688"/>
                    </a:lnTo>
                    <a:lnTo>
                      <a:pt x="651" y="721"/>
                    </a:lnTo>
                    <a:lnTo>
                      <a:pt x="608" y="750"/>
                    </a:lnTo>
                    <a:lnTo>
                      <a:pt x="561" y="773"/>
                    </a:lnTo>
                    <a:lnTo>
                      <a:pt x="511" y="791"/>
                    </a:lnTo>
                    <a:lnTo>
                      <a:pt x="459" y="801"/>
                    </a:lnTo>
                    <a:lnTo>
                      <a:pt x="404" y="806"/>
                    </a:lnTo>
                    <a:lnTo>
                      <a:pt x="350" y="801"/>
                    </a:lnTo>
                    <a:lnTo>
                      <a:pt x="297" y="791"/>
                    </a:lnTo>
                    <a:lnTo>
                      <a:pt x="248" y="773"/>
                    </a:lnTo>
                    <a:lnTo>
                      <a:pt x="201" y="750"/>
                    </a:lnTo>
                    <a:lnTo>
                      <a:pt x="158" y="721"/>
                    </a:lnTo>
                    <a:lnTo>
                      <a:pt x="119" y="688"/>
                    </a:lnTo>
                    <a:lnTo>
                      <a:pt x="84" y="649"/>
                    </a:lnTo>
                    <a:lnTo>
                      <a:pt x="56" y="606"/>
                    </a:lnTo>
                    <a:lnTo>
                      <a:pt x="32" y="560"/>
                    </a:lnTo>
                    <a:lnTo>
                      <a:pt x="15" y="510"/>
                    </a:lnTo>
                    <a:lnTo>
                      <a:pt x="4" y="458"/>
                    </a:lnTo>
                    <a:lnTo>
                      <a:pt x="0" y="403"/>
                    </a:lnTo>
                    <a:lnTo>
                      <a:pt x="4" y="349"/>
                    </a:lnTo>
                    <a:lnTo>
                      <a:pt x="15" y="296"/>
                    </a:lnTo>
                    <a:lnTo>
                      <a:pt x="32" y="246"/>
                    </a:lnTo>
                    <a:lnTo>
                      <a:pt x="56" y="200"/>
                    </a:lnTo>
                    <a:lnTo>
                      <a:pt x="84" y="157"/>
                    </a:lnTo>
                    <a:lnTo>
                      <a:pt x="119" y="118"/>
                    </a:lnTo>
                    <a:lnTo>
                      <a:pt x="158" y="84"/>
                    </a:lnTo>
                    <a:lnTo>
                      <a:pt x="201" y="55"/>
                    </a:lnTo>
                    <a:lnTo>
                      <a:pt x="248" y="32"/>
                    </a:lnTo>
                    <a:lnTo>
                      <a:pt x="297" y="15"/>
                    </a:lnTo>
                    <a:lnTo>
                      <a:pt x="350" y="4"/>
                    </a:lnTo>
                    <a:lnTo>
                      <a:pt x="404" y="0"/>
                    </a:lnTo>
                    <a:close/>
                  </a:path>
                </a:pathLst>
              </a:custGeom>
              <a:solidFill>
                <a:srgbClr val="8CFFD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7183" name="Freeform 9"/>
              <p:cNvSpPr>
                <a:spLocks/>
              </p:cNvSpPr>
              <p:nvPr/>
            </p:nvSpPr>
            <p:spPr bwMode="auto">
              <a:xfrm>
                <a:off x="138" y="300"/>
                <a:ext cx="267" cy="264"/>
              </a:xfrm>
              <a:custGeom>
                <a:avLst/>
                <a:gdLst>
                  <a:gd name="T0" fmla="*/ 0 w 771"/>
                  <a:gd name="T1" fmla="*/ 0 h 769"/>
                  <a:gd name="T2" fmla="*/ 0 w 771"/>
                  <a:gd name="T3" fmla="*/ 0 h 769"/>
                  <a:gd name="T4" fmla="*/ 0 w 771"/>
                  <a:gd name="T5" fmla="*/ 0 h 769"/>
                  <a:gd name="T6" fmla="*/ 0 w 771"/>
                  <a:gd name="T7" fmla="*/ 0 h 769"/>
                  <a:gd name="T8" fmla="*/ 0 w 771"/>
                  <a:gd name="T9" fmla="*/ 0 h 769"/>
                  <a:gd name="T10" fmla="*/ 0 w 771"/>
                  <a:gd name="T11" fmla="*/ 0 h 769"/>
                  <a:gd name="T12" fmla="*/ 0 w 771"/>
                  <a:gd name="T13" fmla="*/ 0 h 769"/>
                  <a:gd name="T14" fmla="*/ 0 w 771"/>
                  <a:gd name="T15" fmla="*/ 0 h 769"/>
                  <a:gd name="T16" fmla="*/ 0 w 771"/>
                  <a:gd name="T17" fmla="*/ 0 h 769"/>
                  <a:gd name="T18" fmla="*/ 0 w 771"/>
                  <a:gd name="T19" fmla="*/ 0 h 769"/>
                  <a:gd name="T20" fmla="*/ 0 w 771"/>
                  <a:gd name="T21" fmla="*/ 0 h 769"/>
                  <a:gd name="T22" fmla="*/ 0 w 771"/>
                  <a:gd name="T23" fmla="*/ 0 h 769"/>
                  <a:gd name="T24" fmla="*/ 0 w 771"/>
                  <a:gd name="T25" fmla="*/ 0 h 769"/>
                  <a:gd name="T26" fmla="*/ 0 w 771"/>
                  <a:gd name="T27" fmla="*/ 0 h 769"/>
                  <a:gd name="T28" fmla="*/ 0 w 771"/>
                  <a:gd name="T29" fmla="*/ 0 h 769"/>
                  <a:gd name="T30" fmla="*/ 0 w 771"/>
                  <a:gd name="T31" fmla="*/ 0 h 769"/>
                  <a:gd name="T32" fmla="*/ 0 w 771"/>
                  <a:gd name="T33" fmla="*/ 0 h 769"/>
                  <a:gd name="T34" fmla="*/ 0 w 771"/>
                  <a:gd name="T35" fmla="*/ 0 h 769"/>
                  <a:gd name="T36" fmla="*/ 0 w 771"/>
                  <a:gd name="T37" fmla="*/ 0 h 769"/>
                  <a:gd name="T38" fmla="*/ 0 w 771"/>
                  <a:gd name="T39" fmla="*/ 0 h 769"/>
                  <a:gd name="T40" fmla="*/ 0 w 771"/>
                  <a:gd name="T41" fmla="*/ 0 h 769"/>
                  <a:gd name="T42" fmla="*/ 0 w 771"/>
                  <a:gd name="T43" fmla="*/ 0 h 769"/>
                  <a:gd name="T44" fmla="*/ 0 w 771"/>
                  <a:gd name="T45" fmla="*/ 0 h 769"/>
                  <a:gd name="T46" fmla="*/ 0 w 771"/>
                  <a:gd name="T47" fmla="*/ 0 h 769"/>
                  <a:gd name="T48" fmla="*/ 0 w 771"/>
                  <a:gd name="T49" fmla="*/ 0 h 769"/>
                  <a:gd name="T50" fmla="*/ 0 w 771"/>
                  <a:gd name="T51" fmla="*/ 0 h 769"/>
                  <a:gd name="T52" fmla="*/ 0 w 771"/>
                  <a:gd name="T53" fmla="*/ 0 h 769"/>
                  <a:gd name="T54" fmla="*/ 0 w 771"/>
                  <a:gd name="T55" fmla="*/ 0 h 769"/>
                  <a:gd name="T56" fmla="*/ 0 w 771"/>
                  <a:gd name="T57" fmla="*/ 0 h 769"/>
                  <a:gd name="T58" fmla="*/ 0 w 771"/>
                  <a:gd name="T59" fmla="*/ 0 h 769"/>
                  <a:gd name="T60" fmla="*/ 0 w 771"/>
                  <a:gd name="T61" fmla="*/ 0 h 769"/>
                  <a:gd name="T62" fmla="*/ 0 w 771"/>
                  <a:gd name="T63" fmla="*/ 0 h 769"/>
                  <a:gd name="T64" fmla="*/ 0 w 771"/>
                  <a:gd name="T65" fmla="*/ 0 h 769"/>
                  <a:gd name="T66" fmla="*/ 0 w 771"/>
                  <a:gd name="T67" fmla="*/ 0 h 769"/>
                  <a:gd name="T68" fmla="*/ 0 w 771"/>
                  <a:gd name="T69" fmla="*/ 0 h 769"/>
                  <a:gd name="T70" fmla="*/ 0 w 771"/>
                  <a:gd name="T71" fmla="*/ 0 h 769"/>
                  <a:gd name="T72" fmla="*/ 0 w 771"/>
                  <a:gd name="T73" fmla="*/ 0 h 769"/>
                  <a:gd name="T74" fmla="*/ 0 w 771"/>
                  <a:gd name="T75" fmla="*/ 0 h 769"/>
                  <a:gd name="T76" fmla="*/ 0 w 771"/>
                  <a:gd name="T77" fmla="*/ 0 h 769"/>
                  <a:gd name="T78" fmla="*/ 0 w 771"/>
                  <a:gd name="T79" fmla="*/ 0 h 769"/>
                  <a:gd name="T80" fmla="*/ 0 w 771"/>
                  <a:gd name="T81" fmla="*/ 0 h 769"/>
                  <a:gd name="T82" fmla="*/ 0 w 771"/>
                  <a:gd name="T83" fmla="*/ 0 h 769"/>
                  <a:gd name="T84" fmla="*/ 0 w 771"/>
                  <a:gd name="T85" fmla="*/ 0 h 769"/>
                  <a:gd name="T86" fmla="*/ 0 w 771"/>
                  <a:gd name="T87" fmla="*/ 0 h 769"/>
                  <a:gd name="T88" fmla="*/ 0 w 771"/>
                  <a:gd name="T89" fmla="*/ 0 h 769"/>
                  <a:gd name="T90" fmla="*/ 0 w 771"/>
                  <a:gd name="T91" fmla="*/ 0 h 769"/>
                  <a:gd name="T92" fmla="*/ 0 w 771"/>
                  <a:gd name="T93" fmla="*/ 0 h 769"/>
                  <a:gd name="T94" fmla="*/ 0 w 771"/>
                  <a:gd name="T95" fmla="*/ 0 h 769"/>
                  <a:gd name="T96" fmla="*/ 0 w 771"/>
                  <a:gd name="T97" fmla="*/ 0 h 769"/>
                  <a:gd name="T98" fmla="*/ 0 w 771"/>
                  <a:gd name="T99" fmla="*/ 0 h 76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771"/>
                  <a:gd name="T151" fmla="*/ 0 h 769"/>
                  <a:gd name="T152" fmla="*/ 771 w 771"/>
                  <a:gd name="T153" fmla="*/ 769 h 76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771" h="769">
                    <a:moveTo>
                      <a:pt x="385" y="0"/>
                    </a:moveTo>
                    <a:lnTo>
                      <a:pt x="438" y="4"/>
                    </a:lnTo>
                    <a:lnTo>
                      <a:pt x="488" y="14"/>
                    </a:lnTo>
                    <a:lnTo>
                      <a:pt x="535" y="31"/>
                    </a:lnTo>
                    <a:lnTo>
                      <a:pt x="580" y="53"/>
                    </a:lnTo>
                    <a:lnTo>
                      <a:pt x="621" y="81"/>
                    </a:lnTo>
                    <a:lnTo>
                      <a:pt x="658" y="113"/>
                    </a:lnTo>
                    <a:lnTo>
                      <a:pt x="691" y="150"/>
                    </a:lnTo>
                    <a:lnTo>
                      <a:pt x="718" y="192"/>
                    </a:lnTo>
                    <a:lnTo>
                      <a:pt x="741" y="236"/>
                    </a:lnTo>
                    <a:lnTo>
                      <a:pt x="757" y="283"/>
                    </a:lnTo>
                    <a:lnTo>
                      <a:pt x="767" y="333"/>
                    </a:lnTo>
                    <a:lnTo>
                      <a:pt x="771" y="385"/>
                    </a:lnTo>
                    <a:lnTo>
                      <a:pt x="767" y="437"/>
                    </a:lnTo>
                    <a:lnTo>
                      <a:pt x="757" y="487"/>
                    </a:lnTo>
                    <a:lnTo>
                      <a:pt x="741" y="534"/>
                    </a:lnTo>
                    <a:lnTo>
                      <a:pt x="718" y="578"/>
                    </a:lnTo>
                    <a:lnTo>
                      <a:pt x="691" y="619"/>
                    </a:lnTo>
                    <a:lnTo>
                      <a:pt x="658" y="656"/>
                    </a:lnTo>
                    <a:lnTo>
                      <a:pt x="621" y="689"/>
                    </a:lnTo>
                    <a:lnTo>
                      <a:pt x="579" y="715"/>
                    </a:lnTo>
                    <a:lnTo>
                      <a:pt x="535" y="738"/>
                    </a:lnTo>
                    <a:lnTo>
                      <a:pt x="488" y="754"/>
                    </a:lnTo>
                    <a:lnTo>
                      <a:pt x="438" y="764"/>
                    </a:lnTo>
                    <a:lnTo>
                      <a:pt x="385" y="769"/>
                    </a:lnTo>
                    <a:lnTo>
                      <a:pt x="333" y="764"/>
                    </a:lnTo>
                    <a:lnTo>
                      <a:pt x="284" y="754"/>
                    </a:lnTo>
                    <a:lnTo>
                      <a:pt x="236" y="738"/>
                    </a:lnTo>
                    <a:lnTo>
                      <a:pt x="192" y="715"/>
                    </a:lnTo>
                    <a:lnTo>
                      <a:pt x="150" y="689"/>
                    </a:lnTo>
                    <a:lnTo>
                      <a:pt x="114" y="656"/>
                    </a:lnTo>
                    <a:lnTo>
                      <a:pt x="81" y="619"/>
                    </a:lnTo>
                    <a:lnTo>
                      <a:pt x="53" y="578"/>
                    </a:lnTo>
                    <a:lnTo>
                      <a:pt x="31" y="534"/>
                    </a:lnTo>
                    <a:lnTo>
                      <a:pt x="15" y="487"/>
                    </a:lnTo>
                    <a:lnTo>
                      <a:pt x="4" y="437"/>
                    </a:lnTo>
                    <a:lnTo>
                      <a:pt x="0" y="385"/>
                    </a:lnTo>
                    <a:lnTo>
                      <a:pt x="4" y="333"/>
                    </a:lnTo>
                    <a:lnTo>
                      <a:pt x="15" y="283"/>
                    </a:lnTo>
                    <a:lnTo>
                      <a:pt x="31" y="236"/>
                    </a:lnTo>
                    <a:lnTo>
                      <a:pt x="53" y="191"/>
                    </a:lnTo>
                    <a:lnTo>
                      <a:pt x="81" y="150"/>
                    </a:lnTo>
                    <a:lnTo>
                      <a:pt x="114" y="113"/>
                    </a:lnTo>
                    <a:lnTo>
                      <a:pt x="150" y="81"/>
                    </a:lnTo>
                    <a:lnTo>
                      <a:pt x="191" y="53"/>
                    </a:lnTo>
                    <a:lnTo>
                      <a:pt x="236" y="31"/>
                    </a:lnTo>
                    <a:lnTo>
                      <a:pt x="284" y="14"/>
                    </a:lnTo>
                    <a:lnTo>
                      <a:pt x="333" y="4"/>
                    </a:lnTo>
                    <a:lnTo>
                      <a:pt x="385" y="0"/>
                    </a:lnTo>
                    <a:close/>
                  </a:path>
                </a:pathLst>
              </a:custGeom>
              <a:solidFill>
                <a:srgbClr val="91FFD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7184" name="Freeform 10"/>
              <p:cNvSpPr>
                <a:spLocks/>
              </p:cNvSpPr>
              <p:nvPr/>
            </p:nvSpPr>
            <p:spPr bwMode="auto">
              <a:xfrm>
                <a:off x="149" y="305"/>
                <a:ext cx="250" cy="250"/>
              </a:xfrm>
              <a:custGeom>
                <a:avLst/>
                <a:gdLst>
                  <a:gd name="T0" fmla="*/ 0 w 728"/>
                  <a:gd name="T1" fmla="*/ 0 h 726"/>
                  <a:gd name="T2" fmla="*/ 0 w 728"/>
                  <a:gd name="T3" fmla="*/ 0 h 726"/>
                  <a:gd name="T4" fmla="*/ 0 w 728"/>
                  <a:gd name="T5" fmla="*/ 0 h 726"/>
                  <a:gd name="T6" fmla="*/ 0 w 728"/>
                  <a:gd name="T7" fmla="*/ 0 h 726"/>
                  <a:gd name="T8" fmla="*/ 0 w 728"/>
                  <a:gd name="T9" fmla="*/ 0 h 726"/>
                  <a:gd name="T10" fmla="*/ 0 w 728"/>
                  <a:gd name="T11" fmla="*/ 0 h 726"/>
                  <a:gd name="T12" fmla="*/ 0 w 728"/>
                  <a:gd name="T13" fmla="*/ 0 h 726"/>
                  <a:gd name="T14" fmla="*/ 0 w 728"/>
                  <a:gd name="T15" fmla="*/ 0 h 726"/>
                  <a:gd name="T16" fmla="*/ 0 w 728"/>
                  <a:gd name="T17" fmla="*/ 0 h 726"/>
                  <a:gd name="T18" fmla="*/ 0 w 728"/>
                  <a:gd name="T19" fmla="*/ 0 h 726"/>
                  <a:gd name="T20" fmla="*/ 0 w 728"/>
                  <a:gd name="T21" fmla="*/ 0 h 726"/>
                  <a:gd name="T22" fmla="*/ 0 w 728"/>
                  <a:gd name="T23" fmla="*/ 0 h 726"/>
                  <a:gd name="T24" fmla="*/ 0 w 728"/>
                  <a:gd name="T25" fmla="*/ 0 h 726"/>
                  <a:gd name="T26" fmla="*/ 0 w 728"/>
                  <a:gd name="T27" fmla="*/ 0 h 726"/>
                  <a:gd name="T28" fmla="*/ 0 w 728"/>
                  <a:gd name="T29" fmla="*/ 0 h 726"/>
                  <a:gd name="T30" fmla="*/ 0 w 728"/>
                  <a:gd name="T31" fmla="*/ 0 h 726"/>
                  <a:gd name="T32" fmla="*/ 0 w 728"/>
                  <a:gd name="T33" fmla="*/ 0 h 726"/>
                  <a:gd name="T34" fmla="*/ 0 w 728"/>
                  <a:gd name="T35" fmla="*/ 0 h 726"/>
                  <a:gd name="T36" fmla="*/ 0 w 728"/>
                  <a:gd name="T37" fmla="*/ 0 h 726"/>
                  <a:gd name="T38" fmla="*/ 0 w 728"/>
                  <a:gd name="T39" fmla="*/ 0 h 726"/>
                  <a:gd name="T40" fmla="*/ 0 w 728"/>
                  <a:gd name="T41" fmla="*/ 0 h 726"/>
                  <a:gd name="T42" fmla="*/ 0 w 728"/>
                  <a:gd name="T43" fmla="*/ 0 h 726"/>
                  <a:gd name="T44" fmla="*/ 0 w 728"/>
                  <a:gd name="T45" fmla="*/ 0 h 726"/>
                  <a:gd name="T46" fmla="*/ 0 w 728"/>
                  <a:gd name="T47" fmla="*/ 0 h 726"/>
                  <a:gd name="T48" fmla="*/ 0 w 728"/>
                  <a:gd name="T49" fmla="*/ 0 h 726"/>
                  <a:gd name="T50" fmla="*/ 0 w 728"/>
                  <a:gd name="T51" fmla="*/ 0 h 726"/>
                  <a:gd name="T52" fmla="*/ 0 w 728"/>
                  <a:gd name="T53" fmla="*/ 0 h 726"/>
                  <a:gd name="T54" fmla="*/ 0 w 728"/>
                  <a:gd name="T55" fmla="*/ 0 h 726"/>
                  <a:gd name="T56" fmla="*/ 0 w 728"/>
                  <a:gd name="T57" fmla="*/ 0 h 726"/>
                  <a:gd name="T58" fmla="*/ 0 w 728"/>
                  <a:gd name="T59" fmla="*/ 0 h 726"/>
                  <a:gd name="T60" fmla="*/ 0 w 728"/>
                  <a:gd name="T61" fmla="*/ 0 h 726"/>
                  <a:gd name="T62" fmla="*/ 0 w 728"/>
                  <a:gd name="T63" fmla="*/ 0 h 726"/>
                  <a:gd name="T64" fmla="*/ 0 w 728"/>
                  <a:gd name="T65" fmla="*/ 0 h 726"/>
                  <a:gd name="T66" fmla="*/ 0 w 728"/>
                  <a:gd name="T67" fmla="*/ 0 h 726"/>
                  <a:gd name="T68" fmla="*/ 0 w 728"/>
                  <a:gd name="T69" fmla="*/ 0 h 726"/>
                  <a:gd name="T70" fmla="*/ 0 w 728"/>
                  <a:gd name="T71" fmla="*/ 0 h 726"/>
                  <a:gd name="T72" fmla="*/ 0 w 728"/>
                  <a:gd name="T73" fmla="*/ 0 h 726"/>
                  <a:gd name="T74" fmla="*/ 0 w 728"/>
                  <a:gd name="T75" fmla="*/ 0 h 726"/>
                  <a:gd name="T76" fmla="*/ 0 w 728"/>
                  <a:gd name="T77" fmla="*/ 0 h 726"/>
                  <a:gd name="T78" fmla="*/ 0 w 728"/>
                  <a:gd name="T79" fmla="*/ 0 h 726"/>
                  <a:gd name="T80" fmla="*/ 0 w 728"/>
                  <a:gd name="T81" fmla="*/ 0 h 726"/>
                  <a:gd name="T82" fmla="*/ 0 w 728"/>
                  <a:gd name="T83" fmla="*/ 0 h 726"/>
                  <a:gd name="T84" fmla="*/ 0 w 728"/>
                  <a:gd name="T85" fmla="*/ 0 h 726"/>
                  <a:gd name="T86" fmla="*/ 0 w 728"/>
                  <a:gd name="T87" fmla="*/ 0 h 726"/>
                  <a:gd name="T88" fmla="*/ 0 w 728"/>
                  <a:gd name="T89" fmla="*/ 0 h 726"/>
                  <a:gd name="T90" fmla="*/ 0 w 728"/>
                  <a:gd name="T91" fmla="*/ 0 h 726"/>
                  <a:gd name="T92" fmla="*/ 0 w 728"/>
                  <a:gd name="T93" fmla="*/ 0 h 726"/>
                  <a:gd name="T94" fmla="*/ 0 w 728"/>
                  <a:gd name="T95" fmla="*/ 0 h 726"/>
                  <a:gd name="T96" fmla="*/ 0 w 728"/>
                  <a:gd name="T97" fmla="*/ 0 h 726"/>
                  <a:gd name="T98" fmla="*/ 0 w 728"/>
                  <a:gd name="T99" fmla="*/ 0 h 72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728"/>
                  <a:gd name="T151" fmla="*/ 0 h 726"/>
                  <a:gd name="T152" fmla="*/ 728 w 728"/>
                  <a:gd name="T153" fmla="*/ 726 h 72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728" h="726">
                    <a:moveTo>
                      <a:pt x="364" y="0"/>
                    </a:moveTo>
                    <a:lnTo>
                      <a:pt x="414" y="4"/>
                    </a:lnTo>
                    <a:lnTo>
                      <a:pt x="461" y="13"/>
                    </a:lnTo>
                    <a:lnTo>
                      <a:pt x="506" y="29"/>
                    </a:lnTo>
                    <a:lnTo>
                      <a:pt x="548" y="50"/>
                    </a:lnTo>
                    <a:lnTo>
                      <a:pt x="586" y="76"/>
                    </a:lnTo>
                    <a:lnTo>
                      <a:pt x="622" y="107"/>
                    </a:lnTo>
                    <a:lnTo>
                      <a:pt x="653" y="142"/>
                    </a:lnTo>
                    <a:lnTo>
                      <a:pt x="679" y="180"/>
                    </a:lnTo>
                    <a:lnTo>
                      <a:pt x="700" y="223"/>
                    </a:lnTo>
                    <a:lnTo>
                      <a:pt x="716" y="268"/>
                    </a:lnTo>
                    <a:lnTo>
                      <a:pt x="725" y="315"/>
                    </a:lnTo>
                    <a:lnTo>
                      <a:pt x="728" y="364"/>
                    </a:lnTo>
                    <a:lnTo>
                      <a:pt x="725" y="414"/>
                    </a:lnTo>
                    <a:lnTo>
                      <a:pt x="716" y="461"/>
                    </a:lnTo>
                    <a:lnTo>
                      <a:pt x="700" y="506"/>
                    </a:lnTo>
                    <a:lnTo>
                      <a:pt x="679" y="547"/>
                    </a:lnTo>
                    <a:lnTo>
                      <a:pt x="653" y="585"/>
                    </a:lnTo>
                    <a:lnTo>
                      <a:pt x="622" y="620"/>
                    </a:lnTo>
                    <a:lnTo>
                      <a:pt x="586" y="651"/>
                    </a:lnTo>
                    <a:lnTo>
                      <a:pt x="548" y="677"/>
                    </a:lnTo>
                    <a:lnTo>
                      <a:pt x="506" y="697"/>
                    </a:lnTo>
                    <a:lnTo>
                      <a:pt x="461" y="713"/>
                    </a:lnTo>
                    <a:lnTo>
                      <a:pt x="414" y="722"/>
                    </a:lnTo>
                    <a:lnTo>
                      <a:pt x="364" y="726"/>
                    </a:lnTo>
                    <a:lnTo>
                      <a:pt x="315" y="722"/>
                    </a:lnTo>
                    <a:lnTo>
                      <a:pt x="267" y="713"/>
                    </a:lnTo>
                    <a:lnTo>
                      <a:pt x="222" y="697"/>
                    </a:lnTo>
                    <a:lnTo>
                      <a:pt x="181" y="677"/>
                    </a:lnTo>
                    <a:lnTo>
                      <a:pt x="142" y="651"/>
                    </a:lnTo>
                    <a:lnTo>
                      <a:pt x="107" y="620"/>
                    </a:lnTo>
                    <a:lnTo>
                      <a:pt x="76" y="585"/>
                    </a:lnTo>
                    <a:lnTo>
                      <a:pt x="50" y="547"/>
                    </a:lnTo>
                    <a:lnTo>
                      <a:pt x="29" y="505"/>
                    </a:lnTo>
                    <a:lnTo>
                      <a:pt x="13" y="461"/>
                    </a:lnTo>
                    <a:lnTo>
                      <a:pt x="4" y="414"/>
                    </a:lnTo>
                    <a:lnTo>
                      <a:pt x="0" y="364"/>
                    </a:lnTo>
                    <a:lnTo>
                      <a:pt x="4" y="315"/>
                    </a:lnTo>
                    <a:lnTo>
                      <a:pt x="13" y="268"/>
                    </a:lnTo>
                    <a:lnTo>
                      <a:pt x="29" y="223"/>
                    </a:lnTo>
                    <a:lnTo>
                      <a:pt x="50" y="180"/>
                    </a:lnTo>
                    <a:lnTo>
                      <a:pt x="76" y="142"/>
                    </a:lnTo>
                    <a:lnTo>
                      <a:pt x="107" y="107"/>
                    </a:lnTo>
                    <a:lnTo>
                      <a:pt x="142" y="76"/>
                    </a:lnTo>
                    <a:lnTo>
                      <a:pt x="181" y="50"/>
                    </a:lnTo>
                    <a:lnTo>
                      <a:pt x="222" y="29"/>
                    </a:lnTo>
                    <a:lnTo>
                      <a:pt x="267" y="13"/>
                    </a:lnTo>
                    <a:lnTo>
                      <a:pt x="315" y="4"/>
                    </a:lnTo>
                    <a:lnTo>
                      <a:pt x="364" y="0"/>
                    </a:lnTo>
                    <a:close/>
                  </a:path>
                </a:pathLst>
              </a:custGeom>
              <a:solidFill>
                <a:srgbClr val="99FFD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7185" name="Freeform 11"/>
              <p:cNvSpPr>
                <a:spLocks/>
              </p:cNvSpPr>
              <p:nvPr/>
            </p:nvSpPr>
            <p:spPr bwMode="auto">
              <a:xfrm>
                <a:off x="157" y="309"/>
                <a:ext cx="235" cy="236"/>
              </a:xfrm>
              <a:custGeom>
                <a:avLst/>
                <a:gdLst>
                  <a:gd name="T0" fmla="*/ 0 w 690"/>
                  <a:gd name="T1" fmla="*/ 0 h 688"/>
                  <a:gd name="T2" fmla="*/ 0 w 690"/>
                  <a:gd name="T3" fmla="*/ 0 h 688"/>
                  <a:gd name="T4" fmla="*/ 0 w 690"/>
                  <a:gd name="T5" fmla="*/ 0 h 688"/>
                  <a:gd name="T6" fmla="*/ 0 w 690"/>
                  <a:gd name="T7" fmla="*/ 0 h 688"/>
                  <a:gd name="T8" fmla="*/ 0 w 690"/>
                  <a:gd name="T9" fmla="*/ 0 h 688"/>
                  <a:gd name="T10" fmla="*/ 0 w 690"/>
                  <a:gd name="T11" fmla="*/ 0 h 688"/>
                  <a:gd name="T12" fmla="*/ 0 w 690"/>
                  <a:gd name="T13" fmla="*/ 0 h 688"/>
                  <a:gd name="T14" fmla="*/ 0 w 690"/>
                  <a:gd name="T15" fmla="*/ 0 h 688"/>
                  <a:gd name="T16" fmla="*/ 0 w 690"/>
                  <a:gd name="T17" fmla="*/ 0 h 688"/>
                  <a:gd name="T18" fmla="*/ 0 w 690"/>
                  <a:gd name="T19" fmla="*/ 0 h 688"/>
                  <a:gd name="T20" fmla="*/ 0 w 690"/>
                  <a:gd name="T21" fmla="*/ 0 h 688"/>
                  <a:gd name="T22" fmla="*/ 0 w 690"/>
                  <a:gd name="T23" fmla="*/ 0 h 688"/>
                  <a:gd name="T24" fmla="*/ 0 w 690"/>
                  <a:gd name="T25" fmla="*/ 0 h 688"/>
                  <a:gd name="T26" fmla="*/ 0 w 690"/>
                  <a:gd name="T27" fmla="*/ 0 h 688"/>
                  <a:gd name="T28" fmla="*/ 0 w 690"/>
                  <a:gd name="T29" fmla="*/ 0 h 688"/>
                  <a:gd name="T30" fmla="*/ 0 w 690"/>
                  <a:gd name="T31" fmla="*/ 0 h 688"/>
                  <a:gd name="T32" fmla="*/ 0 w 690"/>
                  <a:gd name="T33" fmla="*/ 0 h 688"/>
                  <a:gd name="T34" fmla="*/ 0 w 690"/>
                  <a:gd name="T35" fmla="*/ 0 h 688"/>
                  <a:gd name="T36" fmla="*/ 0 w 690"/>
                  <a:gd name="T37" fmla="*/ 0 h 688"/>
                  <a:gd name="T38" fmla="*/ 0 w 690"/>
                  <a:gd name="T39" fmla="*/ 0 h 688"/>
                  <a:gd name="T40" fmla="*/ 0 w 690"/>
                  <a:gd name="T41" fmla="*/ 0 h 688"/>
                  <a:gd name="T42" fmla="*/ 0 w 690"/>
                  <a:gd name="T43" fmla="*/ 0 h 688"/>
                  <a:gd name="T44" fmla="*/ 0 w 690"/>
                  <a:gd name="T45" fmla="*/ 0 h 688"/>
                  <a:gd name="T46" fmla="*/ 0 w 690"/>
                  <a:gd name="T47" fmla="*/ 0 h 688"/>
                  <a:gd name="T48" fmla="*/ 0 w 690"/>
                  <a:gd name="T49" fmla="*/ 0 h 688"/>
                  <a:gd name="T50" fmla="*/ 0 w 690"/>
                  <a:gd name="T51" fmla="*/ 0 h 688"/>
                  <a:gd name="T52" fmla="*/ 0 w 690"/>
                  <a:gd name="T53" fmla="*/ 0 h 688"/>
                  <a:gd name="T54" fmla="*/ 0 w 690"/>
                  <a:gd name="T55" fmla="*/ 0 h 688"/>
                  <a:gd name="T56" fmla="*/ 0 w 690"/>
                  <a:gd name="T57" fmla="*/ 0 h 688"/>
                  <a:gd name="T58" fmla="*/ 0 w 690"/>
                  <a:gd name="T59" fmla="*/ 0 h 688"/>
                  <a:gd name="T60" fmla="*/ 0 w 690"/>
                  <a:gd name="T61" fmla="*/ 0 h 688"/>
                  <a:gd name="T62" fmla="*/ 0 w 690"/>
                  <a:gd name="T63" fmla="*/ 0 h 688"/>
                  <a:gd name="T64" fmla="*/ 0 w 690"/>
                  <a:gd name="T65" fmla="*/ 0 h 688"/>
                  <a:gd name="T66" fmla="*/ 0 w 690"/>
                  <a:gd name="T67" fmla="*/ 0 h 688"/>
                  <a:gd name="T68" fmla="*/ 0 w 690"/>
                  <a:gd name="T69" fmla="*/ 0 h 688"/>
                  <a:gd name="T70" fmla="*/ 0 w 690"/>
                  <a:gd name="T71" fmla="*/ 0 h 688"/>
                  <a:gd name="T72" fmla="*/ 0 w 690"/>
                  <a:gd name="T73" fmla="*/ 0 h 688"/>
                  <a:gd name="T74" fmla="*/ 0 w 690"/>
                  <a:gd name="T75" fmla="*/ 0 h 688"/>
                  <a:gd name="T76" fmla="*/ 0 w 690"/>
                  <a:gd name="T77" fmla="*/ 0 h 688"/>
                  <a:gd name="T78" fmla="*/ 0 w 690"/>
                  <a:gd name="T79" fmla="*/ 0 h 688"/>
                  <a:gd name="T80" fmla="*/ 0 w 690"/>
                  <a:gd name="T81" fmla="*/ 0 h 688"/>
                  <a:gd name="T82" fmla="*/ 0 w 690"/>
                  <a:gd name="T83" fmla="*/ 0 h 688"/>
                  <a:gd name="T84" fmla="*/ 0 w 690"/>
                  <a:gd name="T85" fmla="*/ 0 h 688"/>
                  <a:gd name="T86" fmla="*/ 0 w 690"/>
                  <a:gd name="T87" fmla="*/ 0 h 688"/>
                  <a:gd name="T88" fmla="*/ 0 w 690"/>
                  <a:gd name="T89" fmla="*/ 0 h 688"/>
                  <a:gd name="T90" fmla="*/ 0 w 690"/>
                  <a:gd name="T91" fmla="*/ 0 h 688"/>
                  <a:gd name="T92" fmla="*/ 0 w 690"/>
                  <a:gd name="T93" fmla="*/ 0 h 688"/>
                  <a:gd name="T94" fmla="*/ 0 w 690"/>
                  <a:gd name="T95" fmla="*/ 0 h 688"/>
                  <a:gd name="T96" fmla="*/ 0 w 690"/>
                  <a:gd name="T97" fmla="*/ 0 h 688"/>
                  <a:gd name="T98" fmla="*/ 0 w 690"/>
                  <a:gd name="T99" fmla="*/ 0 h 68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90"/>
                  <a:gd name="T151" fmla="*/ 0 h 688"/>
                  <a:gd name="T152" fmla="*/ 690 w 690"/>
                  <a:gd name="T153" fmla="*/ 688 h 68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90" h="688">
                    <a:moveTo>
                      <a:pt x="345" y="0"/>
                    </a:moveTo>
                    <a:lnTo>
                      <a:pt x="392" y="3"/>
                    </a:lnTo>
                    <a:lnTo>
                      <a:pt x="437" y="13"/>
                    </a:lnTo>
                    <a:lnTo>
                      <a:pt x="479" y="27"/>
                    </a:lnTo>
                    <a:lnTo>
                      <a:pt x="519" y="47"/>
                    </a:lnTo>
                    <a:lnTo>
                      <a:pt x="556" y="72"/>
                    </a:lnTo>
                    <a:lnTo>
                      <a:pt x="589" y="101"/>
                    </a:lnTo>
                    <a:lnTo>
                      <a:pt x="618" y="134"/>
                    </a:lnTo>
                    <a:lnTo>
                      <a:pt x="643" y="171"/>
                    </a:lnTo>
                    <a:lnTo>
                      <a:pt x="663" y="211"/>
                    </a:lnTo>
                    <a:lnTo>
                      <a:pt x="678" y="253"/>
                    </a:lnTo>
                    <a:lnTo>
                      <a:pt x="687" y="298"/>
                    </a:lnTo>
                    <a:lnTo>
                      <a:pt x="690" y="344"/>
                    </a:lnTo>
                    <a:lnTo>
                      <a:pt x="687" y="391"/>
                    </a:lnTo>
                    <a:lnTo>
                      <a:pt x="678" y="436"/>
                    </a:lnTo>
                    <a:lnTo>
                      <a:pt x="663" y="479"/>
                    </a:lnTo>
                    <a:lnTo>
                      <a:pt x="643" y="518"/>
                    </a:lnTo>
                    <a:lnTo>
                      <a:pt x="618" y="555"/>
                    </a:lnTo>
                    <a:lnTo>
                      <a:pt x="589" y="588"/>
                    </a:lnTo>
                    <a:lnTo>
                      <a:pt x="556" y="617"/>
                    </a:lnTo>
                    <a:lnTo>
                      <a:pt x="519" y="642"/>
                    </a:lnTo>
                    <a:lnTo>
                      <a:pt x="479" y="661"/>
                    </a:lnTo>
                    <a:lnTo>
                      <a:pt x="437" y="676"/>
                    </a:lnTo>
                    <a:lnTo>
                      <a:pt x="392" y="685"/>
                    </a:lnTo>
                    <a:lnTo>
                      <a:pt x="345" y="688"/>
                    </a:lnTo>
                    <a:lnTo>
                      <a:pt x="298" y="685"/>
                    </a:lnTo>
                    <a:lnTo>
                      <a:pt x="253" y="676"/>
                    </a:lnTo>
                    <a:lnTo>
                      <a:pt x="211" y="661"/>
                    </a:lnTo>
                    <a:lnTo>
                      <a:pt x="171" y="642"/>
                    </a:lnTo>
                    <a:lnTo>
                      <a:pt x="135" y="617"/>
                    </a:lnTo>
                    <a:lnTo>
                      <a:pt x="101" y="588"/>
                    </a:lnTo>
                    <a:lnTo>
                      <a:pt x="72" y="555"/>
                    </a:lnTo>
                    <a:lnTo>
                      <a:pt x="47" y="518"/>
                    </a:lnTo>
                    <a:lnTo>
                      <a:pt x="27" y="479"/>
                    </a:lnTo>
                    <a:lnTo>
                      <a:pt x="13" y="436"/>
                    </a:lnTo>
                    <a:lnTo>
                      <a:pt x="3" y="391"/>
                    </a:lnTo>
                    <a:lnTo>
                      <a:pt x="0" y="344"/>
                    </a:lnTo>
                    <a:lnTo>
                      <a:pt x="3" y="298"/>
                    </a:lnTo>
                    <a:lnTo>
                      <a:pt x="13" y="253"/>
                    </a:lnTo>
                    <a:lnTo>
                      <a:pt x="27" y="211"/>
                    </a:lnTo>
                    <a:lnTo>
                      <a:pt x="47" y="171"/>
                    </a:lnTo>
                    <a:lnTo>
                      <a:pt x="72" y="134"/>
                    </a:lnTo>
                    <a:lnTo>
                      <a:pt x="101" y="101"/>
                    </a:lnTo>
                    <a:lnTo>
                      <a:pt x="135" y="72"/>
                    </a:lnTo>
                    <a:lnTo>
                      <a:pt x="171" y="47"/>
                    </a:lnTo>
                    <a:lnTo>
                      <a:pt x="211" y="27"/>
                    </a:lnTo>
                    <a:lnTo>
                      <a:pt x="253" y="13"/>
                    </a:lnTo>
                    <a:lnTo>
                      <a:pt x="298" y="3"/>
                    </a:lnTo>
                    <a:lnTo>
                      <a:pt x="345" y="0"/>
                    </a:lnTo>
                    <a:close/>
                  </a:path>
                </a:pathLst>
              </a:custGeom>
              <a:solidFill>
                <a:srgbClr val="9EFF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7186" name="Freeform 12"/>
              <p:cNvSpPr>
                <a:spLocks/>
              </p:cNvSpPr>
              <p:nvPr/>
            </p:nvSpPr>
            <p:spPr bwMode="auto">
              <a:xfrm>
                <a:off x="163" y="311"/>
                <a:ext cx="223" cy="225"/>
              </a:xfrm>
              <a:custGeom>
                <a:avLst/>
                <a:gdLst>
                  <a:gd name="T0" fmla="*/ 0 w 651"/>
                  <a:gd name="T1" fmla="*/ 0 h 650"/>
                  <a:gd name="T2" fmla="*/ 0 w 651"/>
                  <a:gd name="T3" fmla="*/ 0 h 650"/>
                  <a:gd name="T4" fmla="*/ 0 w 651"/>
                  <a:gd name="T5" fmla="*/ 0 h 650"/>
                  <a:gd name="T6" fmla="*/ 0 w 651"/>
                  <a:gd name="T7" fmla="*/ 0 h 650"/>
                  <a:gd name="T8" fmla="*/ 0 w 651"/>
                  <a:gd name="T9" fmla="*/ 0 h 650"/>
                  <a:gd name="T10" fmla="*/ 0 w 651"/>
                  <a:gd name="T11" fmla="*/ 0 h 650"/>
                  <a:gd name="T12" fmla="*/ 0 w 651"/>
                  <a:gd name="T13" fmla="*/ 0 h 650"/>
                  <a:gd name="T14" fmla="*/ 0 w 651"/>
                  <a:gd name="T15" fmla="*/ 0 h 650"/>
                  <a:gd name="T16" fmla="*/ 0 w 651"/>
                  <a:gd name="T17" fmla="*/ 0 h 650"/>
                  <a:gd name="T18" fmla="*/ 0 w 651"/>
                  <a:gd name="T19" fmla="*/ 0 h 650"/>
                  <a:gd name="T20" fmla="*/ 0 w 651"/>
                  <a:gd name="T21" fmla="*/ 0 h 650"/>
                  <a:gd name="T22" fmla="*/ 0 w 651"/>
                  <a:gd name="T23" fmla="*/ 0 h 650"/>
                  <a:gd name="T24" fmla="*/ 0 w 651"/>
                  <a:gd name="T25" fmla="*/ 0 h 650"/>
                  <a:gd name="T26" fmla="*/ 0 w 651"/>
                  <a:gd name="T27" fmla="*/ 0 h 650"/>
                  <a:gd name="T28" fmla="*/ 0 w 651"/>
                  <a:gd name="T29" fmla="*/ 0 h 650"/>
                  <a:gd name="T30" fmla="*/ 0 w 651"/>
                  <a:gd name="T31" fmla="*/ 0 h 650"/>
                  <a:gd name="T32" fmla="*/ 0 w 651"/>
                  <a:gd name="T33" fmla="*/ 0 h 650"/>
                  <a:gd name="T34" fmla="*/ 0 w 651"/>
                  <a:gd name="T35" fmla="*/ 0 h 650"/>
                  <a:gd name="T36" fmla="*/ 0 w 651"/>
                  <a:gd name="T37" fmla="*/ 0 h 650"/>
                  <a:gd name="T38" fmla="*/ 0 w 651"/>
                  <a:gd name="T39" fmla="*/ 0 h 650"/>
                  <a:gd name="T40" fmla="*/ 0 w 651"/>
                  <a:gd name="T41" fmla="*/ 0 h 650"/>
                  <a:gd name="T42" fmla="*/ 0 w 651"/>
                  <a:gd name="T43" fmla="*/ 0 h 650"/>
                  <a:gd name="T44" fmla="*/ 0 w 651"/>
                  <a:gd name="T45" fmla="*/ 0 h 650"/>
                  <a:gd name="T46" fmla="*/ 0 w 651"/>
                  <a:gd name="T47" fmla="*/ 0 h 650"/>
                  <a:gd name="T48" fmla="*/ 0 w 651"/>
                  <a:gd name="T49" fmla="*/ 0 h 650"/>
                  <a:gd name="T50" fmla="*/ 0 w 651"/>
                  <a:gd name="T51" fmla="*/ 0 h 650"/>
                  <a:gd name="T52" fmla="*/ 0 w 651"/>
                  <a:gd name="T53" fmla="*/ 0 h 650"/>
                  <a:gd name="T54" fmla="*/ 0 w 651"/>
                  <a:gd name="T55" fmla="*/ 0 h 650"/>
                  <a:gd name="T56" fmla="*/ 0 w 651"/>
                  <a:gd name="T57" fmla="*/ 0 h 650"/>
                  <a:gd name="T58" fmla="*/ 0 w 651"/>
                  <a:gd name="T59" fmla="*/ 0 h 650"/>
                  <a:gd name="T60" fmla="*/ 0 w 651"/>
                  <a:gd name="T61" fmla="*/ 0 h 650"/>
                  <a:gd name="T62" fmla="*/ 0 w 651"/>
                  <a:gd name="T63" fmla="*/ 0 h 650"/>
                  <a:gd name="T64" fmla="*/ 0 w 651"/>
                  <a:gd name="T65" fmla="*/ 0 h 650"/>
                  <a:gd name="T66" fmla="*/ 0 w 651"/>
                  <a:gd name="T67" fmla="*/ 0 h 650"/>
                  <a:gd name="T68" fmla="*/ 0 w 651"/>
                  <a:gd name="T69" fmla="*/ 0 h 650"/>
                  <a:gd name="T70" fmla="*/ 0 w 651"/>
                  <a:gd name="T71" fmla="*/ 0 h 650"/>
                  <a:gd name="T72" fmla="*/ 0 w 651"/>
                  <a:gd name="T73" fmla="*/ 0 h 650"/>
                  <a:gd name="T74" fmla="*/ 0 w 651"/>
                  <a:gd name="T75" fmla="*/ 0 h 650"/>
                  <a:gd name="T76" fmla="*/ 0 w 651"/>
                  <a:gd name="T77" fmla="*/ 0 h 650"/>
                  <a:gd name="T78" fmla="*/ 0 w 651"/>
                  <a:gd name="T79" fmla="*/ 0 h 650"/>
                  <a:gd name="T80" fmla="*/ 0 w 651"/>
                  <a:gd name="T81" fmla="*/ 0 h 650"/>
                  <a:gd name="T82" fmla="*/ 0 w 651"/>
                  <a:gd name="T83" fmla="*/ 0 h 650"/>
                  <a:gd name="T84" fmla="*/ 0 w 651"/>
                  <a:gd name="T85" fmla="*/ 0 h 650"/>
                  <a:gd name="T86" fmla="*/ 0 w 651"/>
                  <a:gd name="T87" fmla="*/ 0 h 650"/>
                  <a:gd name="T88" fmla="*/ 0 w 651"/>
                  <a:gd name="T89" fmla="*/ 0 h 650"/>
                  <a:gd name="T90" fmla="*/ 0 w 651"/>
                  <a:gd name="T91" fmla="*/ 0 h 650"/>
                  <a:gd name="T92" fmla="*/ 0 w 651"/>
                  <a:gd name="T93" fmla="*/ 0 h 650"/>
                  <a:gd name="T94" fmla="*/ 0 w 651"/>
                  <a:gd name="T95" fmla="*/ 0 h 650"/>
                  <a:gd name="T96" fmla="*/ 0 w 651"/>
                  <a:gd name="T97" fmla="*/ 0 h 650"/>
                  <a:gd name="T98" fmla="*/ 0 w 651"/>
                  <a:gd name="T99" fmla="*/ 0 h 65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51"/>
                  <a:gd name="T151" fmla="*/ 0 h 650"/>
                  <a:gd name="T152" fmla="*/ 651 w 651"/>
                  <a:gd name="T153" fmla="*/ 650 h 65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51" h="650">
                    <a:moveTo>
                      <a:pt x="325" y="0"/>
                    </a:moveTo>
                    <a:lnTo>
                      <a:pt x="370" y="4"/>
                    </a:lnTo>
                    <a:lnTo>
                      <a:pt x="411" y="12"/>
                    </a:lnTo>
                    <a:lnTo>
                      <a:pt x="452" y="26"/>
                    </a:lnTo>
                    <a:lnTo>
                      <a:pt x="489" y="45"/>
                    </a:lnTo>
                    <a:lnTo>
                      <a:pt x="524" y="69"/>
                    </a:lnTo>
                    <a:lnTo>
                      <a:pt x="555" y="96"/>
                    </a:lnTo>
                    <a:lnTo>
                      <a:pt x="583" y="128"/>
                    </a:lnTo>
                    <a:lnTo>
                      <a:pt x="607" y="162"/>
                    </a:lnTo>
                    <a:lnTo>
                      <a:pt x="626" y="199"/>
                    </a:lnTo>
                    <a:lnTo>
                      <a:pt x="639" y="239"/>
                    </a:lnTo>
                    <a:lnTo>
                      <a:pt x="648" y="282"/>
                    </a:lnTo>
                    <a:lnTo>
                      <a:pt x="651" y="325"/>
                    </a:lnTo>
                    <a:lnTo>
                      <a:pt x="648" y="369"/>
                    </a:lnTo>
                    <a:lnTo>
                      <a:pt x="639" y="411"/>
                    </a:lnTo>
                    <a:lnTo>
                      <a:pt x="626" y="451"/>
                    </a:lnTo>
                    <a:lnTo>
                      <a:pt x="607" y="488"/>
                    </a:lnTo>
                    <a:lnTo>
                      <a:pt x="583" y="523"/>
                    </a:lnTo>
                    <a:lnTo>
                      <a:pt x="555" y="554"/>
                    </a:lnTo>
                    <a:lnTo>
                      <a:pt x="524" y="582"/>
                    </a:lnTo>
                    <a:lnTo>
                      <a:pt x="489" y="606"/>
                    </a:lnTo>
                    <a:lnTo>
                      <a:pt x="452" y="625"/>
                    </a:lnTo>
                    <a:lnTo>
                      <a:pt x="411" y="638"/>
                    </a:lnTo>
                    <a:lnTo>
                      <a:pt x="370" y="647"/>
                    </a:lnTo>
                    <a:lnTo>
                      <a:pt x="325" y="650"/>
                    </a:lnTo>
                    <a:lnTo>
                      <a:pt x="282" y="647"/>
                    </a:lnTo>
                    <a:lnTo>
                      <a:pt x="240" y="638"/>
                    </a:lnTo>
                    <a:lnTo>
                      <a:pt x="200" y="625"/>
                    </a:lnTo>
                    <a:lnTo>
                      <a:pt x="162" y="606"/>
                    </a:lnTo>
                    <a:lnTo>
                      <a:pt x="127" y="582"/>
                    </a:lnTo>
                    <a:lnTo>
                      <a:pt x="96" y="554"/>
                    </a:lnTo>
                    <a:lnTo>
                      <a:pt x="68" y="523"/>
                    </a:lnTo>
                    <a:lnTo>
                      <a:pt x="45" y="488"/>
                    </a:lnTo>
                    <a:lnTo>
                      <a:pt x="25" y="451"/>
                    </a:lnTo>
                    <a:lnTo>
                      <a:pt x="12" y="411"/>
                    </a:lnTo>
                    <a:lnTo>
                      <a:pt x="3" y="369"/>
                    </a:lnTo>
                    <a:lnTo>
                      <a:pt x="0" y="325"/>
                    </a:lnTo>
                    <a:lnTo>
                      <a:pt x="3" y="282"/>
                    </a:lnTo>
                    <a:lnTo>
                      <a:pt x="12" y="239"/>
                    </a:lnTo>
                    <a:lnTo>
                      <a:pt x="25" y="199"/>
                    </a:lnTo>
                    <a:lnTo>
                      <a:pt x="45" y="162"/>
                    </a:lnTo>
                    <a:lnTo>
                      <a:pt x="68" y="128"/>
                    </a:lnTo>
                    <a:lnTo>
                      <a:pt x="96" y="96"/>
                    </a:lnTo>
                    <a:lnTo>
                      <a:pt x="127" y="69"/>
                    </a:lnTo>
                    <a:lnTo>
                      <a:pt x="162" y="45"/>
                    </a:lnTo>
                    <a:lnTo>
                      <a:pt x="200" y="26"/>
                    </a:lnTo>
                    <a:lnTo>
                      <a:pt x="240" y="12"/>
                    </a:lnTo>
                    <a:lnTo>
                      <a:pt x="282" y="4"/>
                    </a:lnTo>
                    <a:lnTo>
                      <a:pt x="325" y="0"/>
                    </a:lnTo>
                    <a:close/>
                  </a:path>
                </a:pathLst>
              </a:custGeom>
              <a:solidFill>
                <a:srgbClr val="A3FFD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7187" name="Freeform 13"/>
              <p:cNvSpPr>
                <a:spLocks/>
              </p:cNvSpPr>
              <p:nvPr/>
            </p:nvSpPr>
            <p:spPr bwMode="auto">
              <a:xfrm>
                <a:off x="172" y="316"/>
                <a:ext cx="210" cy="209"/>
              </a:xfrm>
              <a:custGeom>
                <a:avLst/>
                <a:gdLst>
                  <a:gd name="T0" fmla="*/ 0 w 609"/>
                  <a:gd name="T1" fmla="*/ 0 h 608"/>
                  <a:gd name="T2" fmla="*/ 0 w 609"/>
                  <a:gd name="T3" fmla="*/ 0 h 608"/>
                  <a:gd name="T4" fmla="*/ 0 w 609"/>
                  <a:gd name="T5" fmla="*/ 0 h 608"/>
                  <a:gd name="T6" fmla="*/ 0 w 609"/>
                  <a:gd name="T7" fmla="*/ 0 h 608"/>
                  <a:gd name="T8" fmla="*/ 0 w 609"/>
                  <a:gd name="T9" fmla="*/ 0 h 608"/>
                  <a:gd name="T10" fmla="*/ 0 w 609"/>
                  <a:gd name="T11" fmla="*/ 0 h 608"/>
                  <a:gd name="T12" fmla="*/ 0 w 609"/>
                  <a:gd name="T13" fmla="*/ 0 h 608"/>
                  <a:gd name="T14" fmla="*/ 0 w 609"/>
                  <a:gd name="T15" fmla="*/ 0 h 608"/>
                  <a:gd name="T16" fmla="*/ 0 w 609"/>
                  <a:gd name="T17" fmla="*/ 0 h 608"/>
                  <a:gd name="T18" fmla="*/ 0 w 609"/>
                  <a:gd name="T19" fmla="*/ 0 h 608"/>
                  <a:gd name="T20" fmla="*/ 0 w 609"/>
                  <a:gd name="T21" fmla="*/ 0 h 608"/>
                  <a:gd name="T22" fmla="*/ 0 w 609"/>
                  <a:gd name="T23" fmla="*/ 0 h 608"/>
                  <a:gd name="T24" fmla="*/ 0 w 609"/>
                  <a:gd name="T25" fmla="*/ 0 h 608"/>
                  <a:gd name="T26" fmla="*/ 0 w 609"/>
                  <a:gd name="T27" fmla="*/ 0 h 608"/>
                  <a:gd name="T28" fmla="*/ 0 w 609"/>
                  <a:gd name="T29" fmla="*/ 0 h 608"/>
                  <a:gd name="T30" fmla="*/ 0 w 609"/>
                  <a:gd name="T31" fmla="*/ 0 h 608"/>
                  <a:gd name="T32" fmla="*/ 0 w 609"/>
                  <a:gd name="T33" fmla="*/ 0 h 608"/>
                  <a:gd name="T34" fmla="*/ 0 w 609"/>
                  <a:gd name="T35" fmla="*/ 0 h 608"/>
                  <a:gd name="T36" fmla="*/ 0 w 609"/>
                  <a:gd name="T37" fmla="*/ 0 h 608"/>
                  <a:gd name="T38" fmla="*/ 0 w 609"/>
                  <a:gd name="T39" fmla="*/ 0 h 608"/>
                  <a:gd name="T40" fmla="*/ 0 w 609"/>
                  <a:gd name="T41" fmla="*/ 0 h 608"/>
                  <a:gd name="T42" fmla="*/ 0 w 609"/>
                  <a:gd name="T43" fmla="*/ 0 h 608"/>
                  <a:gd name="T44" fmla="*/ 0 w 609"/>
                  <a:gd name="T45" fmla="*/ 0 h 608"/>
                  <a:gd name="T46" fmla="*/ 0 w 609"/>
                  <a:gd name="T47" fmla="*/ 0 h 608"/>
                  <a:gd name="T48" fmla="*/ 0 w 609"/>
                  <a:gd name="T49" fmla="*/ 0 h 608"/>
                  <a:gd name="T50" fmla="*/ 0 w 609"/>
                  <a:gd name="T51" fmla="*/ 0 h 608"/>
                  <a:gd name="T52" fmla="*/ 0 w 609"/>
                  <a:gd name="T53" fmla="*/ 0 h 608"/>
                  <a:gd name="T54" fmla="*/ 0 w 609"/>
                  <a:gd name="T55" fmla="*/ 0 h 608"/>
                  <a:gd name="T56" fmla="*/ 0 w 609"/>
                  <a:gd name="T57" fmla="*/ 0 h 608"/>
                  <a:gd name="T58" fmla="*/ 0 w 609"/>
                  <a:gd name="T59" fmla="*/ 0 h 608"/>
                  <a:gd name="T60" fmla="*/ 0 w 609"/>
                  <a:gd name="T61" fmla="*/ 0 h 608"/>
                  <a:gd name="T62" fmla="*/ 0 w 609"/>
                  <a:gd name="T63" fmla="*/ 0 h 608"/>
                  <a:gd name="T64" fmla="*/ 0 w 609"/>
                  <a:gd name="T65" fmla="*/ 0 h 608"/>
                  <a:gd name="T66" fmla="*/ 0 w 609"/>
                  <a:gd name="T67" fmla="*/ 0 h 608"/>
                  <a:gd name="T68" fmla="*/ 0 w 609"/>
                  <a:gd name="T69" fmla="*/ 0 h 608"/>
                  <a:gd name="T70" fmla="*/ 0 w 609"/>
                  <a:gd name="T71" fmla="*/ 0 h 608"/>
                  <a:gd name="T72" fmla="*/ 0 w 609"/>
                  <a:gd name="T73" fmla="*/ 0 h 608"/>
                  <a:gd name="T74" fmla="*/ 0 w 609"/>
                  <a:gd name="T75" fmla="*/ 0 h 608"/>
                  <a:gd name="T76" fmla="*/ 0 w 609"/>
                  <a:gd name="T77" fmla="*/ 0 h 608"/>
                  <a:gd name="T78" fmla="*/ 0 w 609"/>
                  <a:gd name="T79" fmla="*/ 0 h 608"/>
                  <a:gd name="T80" fmla="*/ 0 w 609"/>
                  <a:gd name="T81" fmla="*/ 0 h 608"/>
                  <a:gd name="T82" fmla="*/ 0 w 609"/>
                  <a:gd name="T83" fmla="*/ 0 h 608"/>
                  <a:gd name="T84" fmla="*/ 0 w 609"/>
                  <a:gd name="T85" fmla="*/ 0 h 608"/>
                  <a:gd name="T86" fmla="*/ 0 w 609"/>
                  <a:gd name="T87" fmla="*/ 0 h 608"/>
                  <a:gd name="T88" fmla="*/ 0 w 609"/>
                  <a:gd name="T89" fmla="*/ 0 h 608"/>
                  <a:gd name="T90" fmla="*/ 0 w 609"/>
                  <a:gd name="T91" fmla="*/ 0 h 608"/>
                  <a:gd name="T92" fmla="*/ 0 w 609"/>
                  <a:gd name="T93" fmla="*/ 0 h 608"/>
                  <a:gd name="T94" fmla="*/ 0 w 609"/>
                  <a:gd name="T95" fmla="*/ 0 h 608"/>
                  <a:gd name="T96" fmla="*/ 0 w 609"/>
                  <a:gd name="T97" fmla="*/ 0 h 608"/>
                  <a:gd name="T98" fmla="*/ 0 w 609"/>
                  <a:gd name="T99" fmla="*/ 0 h 60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09"/>
                  <a:gd name="T151" fmla="*/ 0 h 608"/>
                  <a:gd name="T152" fmla="*/ 609 w 609"/>
                  <a:gd name="T153" fmla="*/ 608 h 60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09" h="608">
                    <a:moveTo>
                      <a:pt x="304" y="0"/>
                    </a:moveTo>
                    <a:lnTo>
                      <a:pt x="346" y="3"/>
                    </a:lnTo>
                    <a:lnTo>
                      <a:pt x="385" y="11"/>
                    </a:lnTo>
                    <a:lnTo>
                      <a:pt x="423" y="24"/>
                    </a:lnTo>
                    <a:lnTo>
                      <a:pt x="458" y="42"/>
                    </a:lnTo>
                    <a:lnTo>
                      <a:pt x="490" y="64"/>
                    </a:lnTo>
                    <a:lnTo>
                      <a:pt x="520" y="90"/>
                    </a:lnTo>
                    <a:lnTo>
                      <a:pt x="546" y="119"/>
                    </a:lnTo>
                    <a:lnTo>
                      <a:pt x="567" y="151"/>
                    </a:lnTo>
                    <a:lnTo>
                      <a:pt x="585" y="186"/>
                    </a:lnTo>
                    <a:lnTo>
                      <a:pt x="598" y="223"/>
                    </a:lnTo>
                    <a:lnTo>
                      <a:pt x="606" y="263"/>
                    </a:lnTo>
                    <a:lnTo>
                      <a:pt x="609" y="304"/>
                    </a:lnTo>
                    <a:lnTo>
                      <a:pt x="606" y="345"/>
                    </a:lnTo>
                    <a:lnTo>
                      <a:pt x="598" y="385"/>
                    </a:lnTo>
                    <a:lnTo>
                      <a:pt x="585" y="422"/>
                    </a:lnTo>
                    <a:lnTo>
                      <a:pt x="567" y="457"/>
                    </a:lnTo>
                    <a:lnTo>
                      <a:pt x="546" y="489"/>
                    </a:lnTo>
                    <a:lnTo>
                      <a:pt x="520" y="519"/>
                    </a:lnTo>
                    <a:lnTo>
                      <a:pt x="490" y="545"/>
                    </a:lnTo>
                    <a:lnTo>
                      <a:pt x="458" y="566"/>
                    </a:lnTo>
                    <a:lnTo>
                      <a:pt x="423" y="584"/>
                    </a:lnTo>
                    <a:lnTo>
                      <a:pt x="385" y="597"/>
                    </a:lnTo>
                    <a:lnTo>
                      <a:pt x="346" y="605"/>
                    </a:lnTo>
                    <a:lnTo>
                      <a:pt x="304" y="608"/>
                    </a:lnTo>
                    <a:lnTo>
                      <a:pt x="263" y="605"/>
                    </a:lnTo>
                    <a:lnTo>
                      <a:pt x="224" y="597"/>
                    </a:lnTo>
                    <a:lnTo>
                      <a:pt x="186" y="584"/>
                    </a:lnTo>
                    <a:lnTo>
                      <a:pt x="151" y="566"/>
                    </a:lnTo>
                    <a:lnTo>
                      <a:pt x="119" y="545"/>
                    </a:lnTo>
                    <a:lnTo>
                      <a:pt x="90" y="519"/>
                    </a:lnTo>
                    <a:lnTo>
                      <a:pt x="64" y="489"/>
                    </a:lnTo>
                    <a:lnTo>
                      <a:pt x="42" y="457"/>
                    </a:lnTo>
                    <a:lnTo>
                      <a:pt x="24" y="422"/>
                    </a:lnTo>
                    <a:lnTo>
                      <a:pt x="11" y="385"/>
                    </a:lnTo>
                    <a:lnTo>
                      <a:pt x="3" y="345"/>
                    </a:lnTo>
                    <a:lnTo>
                      <a:pt x="0" y="304"/>
                    </a:lnTo>
                    <a:lnTo>
                      <a:pt x="3" y="263"/>
                    </a:lnTo>
                    <a:lnTo>
                      <a:pt x="11" y="223"/>
                    </a:lnTo>
                    <a:lnTo>
                      <a:pt x="24" y="186"/>
                    </a:lnTo>
                    <a:lnTo>
                      <a:pt x="42" y="151"/>
                    </a:lnTo>
                    <a:lnTo>
                      <a:pt x="64" y="119"/>
                    </a:lnTo>
                    <a:lnTo>
                      <a:pt x="90" y="90"/>
                    </a:lnTo>
                    <a:lnTo>
                      <a:pt x="119" y="64"/>
                    </a:lnTo>
                    <a:lnTo>
                      <a:pt x="151" y="42"/>
                    </a:lnTo>
                    <a:lnTo>
                      <a:pt x="186" y="24"/>
                    </a:lnTo>
                    <a:lnTo>
                      <a:pt x="224" y="11"/>
                    </a:lnTo>
                    <a:lnTo>
                      <a:pt x="263" y="3"/>
                    </a:lnTo>
                    <a:lnTo>
                      <a:pt x="304" y="0"/>
                    </a:lnTo>
                    <a:close/>
                  </a:path>
                </a:pathLst>
              </a:custGeom>
              <a:solidFill>
                <a:srgbClr val="ABFFD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7188" name="Freeform 14"/>
              <p:cNvSpPr>
                <a:spLocks/>
              </p:cNvSpPr>
              <p:nvPr/>
            </p:nvSpPr>
            <p:spPr bwMode="auto">
              <a:xfrm>
                <a:off x="180" y="318"/>
                <a:ext cx="196" cy="198"/>
              </a:xfrm>
              <a:custGeom>
                <a:avLst/>
                <a:gdLst>
                  <a:gd name="T0" fmla="*/ 0 w 571"/>
                  <a:gd name="T1" fmla="*/ 0 h 571"/>
                  <a:gd name="T2" fmla="*/ 0 w 571"/>
                  <a:gd name="T3" fmla="*/ 0 h 571"/>
                  <a:gd name="T4" fmla="*/ 0 w 571"/>
                  <a:gd name="T5" fmla="*/ 0 h 571"/>
                  <a:gd name="T6" fmla="*/ 0 w 571"/>
                  <a:gd name="T7" fmla="*/ 0 h 571"/>
                  <a:gd name="T8" fmla="*/ 0 w 571"/>
                  <a:gd name="T9" fmla="*/ 0 h 571"/>
                  <a:gd name="T10" fmla="*/ 0 w 571"/>
                  <a:gd name="T11" fmla="*/ 0 h 571"/>
                  <a:gd name="T12" fmla="*/ 0 w 571"/>
                  <a:gd name="T13" fmla="*/ 0 h 571"/>
                  <a:gd name="T14" fmla="*/ 0 w 571"/>
                  <a:gd name="T15" fmla="*/ 0 h 571"/>
                  <a:gd name="T16" fmla="*/ 0 w 571"/>
                  <a:gd name="T17" fmla="*/ 0 h 571"/>
                  <a:gd name="T18" fmla="*/ 0 w 571"/>
                  <a:gd name="T19" fmla="*/ 0 h 571"/>
                  <a:gd name="T20" fmla="*/ 0 w 571"/>
                  <a:gd name="T21" fmla="*/ 0 h 571"/>
                  <a:gd name="T22" fmla="*/ 0 w 571"/>
                  <a:gd name="T23" fmla="*/ 0 h 571"/>
                  <a:gd name="T24" fmla="*/ 0 w 571"/>
                  <a:gd name="T25" fmla="*/ 0 h 571"/>
                  <a:gd name="T26" fmla="*/ 0 w 571"/>
                  <a:gd name="T27" fmla="*/ 0 h 571"/>
                  <a:gd name="T28" fmla="*/ 0 w 571"/>
                  <a:gd name="T29" fmla="*/ 0 h 571"/>
                  <a:gd name="T30" fmla="*/ 0 w 571"/>
                  <a:gd name="T31" fmla="*/ 0 h 571"/>
                  <a:gd name="T32" fmla="*/ 0 w 571"/>
                  <a:gd name="T33" fmla="*/ 0 h 571"/>
                  <a:gd name="T34" fmla="*/ 0 w 571"/>
                  <a:gd name="T35" fmla="*/ 0 h 571"/>
                  <a:gd name="T36" fmla="*/ 0 w 571"/>
                  <a:gd name="T37" fmla="*/ 0 h 571"/>
                  <a:gd name="T38" fmla="*/ 0 w 571"/>
                  <a:gd name="T39" fmla="*/ 0 h 571"/>
                  <a:gd name="T40" fmla="*/ 0 w 571"/>
                  <a:gd name="T41" fmla="*/ 0 h 571"/>
                  <a:gd name="T42" fmla="*/ 0 w 571"/>
                  <a:gd name="T43" fmla="*/ 0 h 571"/>
                  <a:gd name="T44" fmla="*/ 0 w 571"/>
                  <a:gd name="T45" fmla="*/ 0 h 571"/>
                  <a:gd name="T46" fmla="*/ 0 w 571"/>
                  <a:gd name="T47" fmla="*/ 0 h 571"/>
                  <a:gd name="T48" fmla="*/ 0 w 571"/>
                  <a:gd name="T49" fmla="*/ 0 h 571"/>
                  <a:gd name="T50" fmla="*/ 0 w 571"/>
                  <a:gd name="T51" fmla="*/ 0 h 571"/>
                  <a:gd name="T52" fmla="*/ 0 w 571"/>
                  <a:gd name="T53" fmla="*/ 0 h 571"/>
                  <a:gd name="T54" fmla="*/ 0 w 571"/>
                  <a:gd name="T55" fmla="*/ 0 h 571"/>
                  <a:gd name="T56" fmla="*/ 0 w 571"/>
                  <a:gd name="T57" fmla="*/ 0 h 571"/>
                  <a:gd name="T58" fmla="*/ 0 w 571"/>
                  <a:gd name="T59" fmla="*/ 0 h 571"/>
                  <a:gd name="T60" fmla="*/ 0 w 571"/>
                  <a:gd name="T61" fmla="*/ 0 h 571"/>
                  <a:gd name="T62" fmla="*/ 0 w 571"/>
                  <a:gd name="T63" fmla="*/ 0 h 571"/>
                  <a:gd name="T64" fmla="*/ 0 w 571"/>
                  <a:gd name="T65" fmla="*/ 0 h 571"/>
                  <a:gd name="T66" fmla="*/ 0 w 571"/>
                  <a:gd name="T67" fmla="*/ 0 h 571"/>
                  <a:gd name="T68" fmla="*/ 0 w 571"/>
                  <a:gd name="T69" fmla="*/ 0 h 571"/>
                  <a:gd name="T70" fmla="*/ 0 w 571"/>
                  <a:gd name="T71" fmla="*/ 0 h 571"/>
                  <a:gd name="T72" fmla="*/ 0 w 571"/>
                  <a:gd name="T73" fmla="*/ 0 h 571"/>
                  <a:gd name="T74" fmla="*/ 0 w 571"/>
                  <a:gd name="T75" fmla="*/ 0 h 571"/>
                  <a:gd name="T76" fmla="*/ 0 w 571"/>
                  <a:gd name="T77" fmla="*/ 0 h 571"/>
                  <a:gd name="T78" fmla="*/ 0 w 571"/>
                  <a:gd name="T79" fmla="*/ 0 h 571"/>
                  <a:gd name="T80" fmla="*/ 0 w 571"/>
                  <a:gd name="T81" fmla="*/ 0 h 571"/>
                  <a:gd name="T82" fmla="*/ 0 w 571"/>
                  <a:gd name="T83" fmla="*/ 0 h 571"/>
                  <a:gd name="T84" fmla="*/ 0 w 571"/>
                  <a:gd name="T85" fmla="*/ 0 h 571"/>
                  <a:gd name="T86" fmla="*/ 0 w 571"/>
                  <a:gd name="T87" fmla="*/ 0 h 571"/>
                  <a:gd name="T88" fmla="*/ 0 w 571"/>
                  <a:gd name="T89" fmla="*/ 0 h 571"/>
                  <a:gd name="T90" fmla="*/ 0 w 571"/>
                  <a:gd name="T91" fmla="*/ 0 h 571"/>
                  <a:gd name="T92" fmla="*/ 0 w 571"/>
                  <a:gd name="T93" fmla="*/ 0 h 571"/>
                  <a:gd name="T94" fmla="*/ 0 w 571"/>
                  <a:gd name="T95" fmla="*/ 0 h 571"/>
                  <a:gd name="T96" fmla="*/ 0 w 571"/>
                  <a:gd name="T97" fmla="*/ 0 h 571"/>
                  <a:gd name="T98" fmla="*/ 0 w 571"/>
                  <a:gd name="T99" fmla="*/ 0 h 57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571"/>
                  <a:gd name="T151" fmla="*/ 0 h 571"/>
                  <a:gd name="T152" fmla="*/ 571 w 571"/>
                  <a:gd name="T153" fmla="*/ 571 h 57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571" h="571">
                    <a:moveTo>
                      <a:pt x="286" y="0"/>
                    </a:moveTo>
                    <a:lnTo>
                      <a:pt x="325" y="3"/>
                    </a:lnTo>
                    <a:lnTo>
                      <a:pt x="362" y="11"/>
                    </a:lnTo>
                    <a:lnTo>
                      <a:pt x="396" y="23"/>
                    </a:lnTo>
                    <a:lnTo>
                      <a:pt x="430" y="40"/>
                    </a:lnTo>
                    <a:lnTo>
                      <a:pt x="460" y="60"/>
                    </a:lnTo>
                    <a:lnTo>
                      <a:pt x="487" y="85"/>
                    </a:lnTo>
                    <a:lnTo>
                      <a:pt x="512" y="112"/>
                    </a:lnTo>
                    <a:lnTo>
                      <a:pt x="532" y="142"/>
                    </a:lnTo>
                    <a:lnTo>
                      <a:pt x="549" y="176"/>
                    </a:lnTo>
                    <a:lnTo>
                      <a:pt x="561" y="210"/>
                    </a:lnTo>
                    <a:lnTo>
                      <a:pt x="569" y="247"/>
                    </a:lnTo>
                    <a:lnTo>
                      <a:pt x="571" y="285"/>
                    </a:lnTo>
                    <a:lnTo>
                      <a:pt x="569" y="324"/>
                    </a:lnTo>
                    <a:lnTo>
                      <a:pt x="561" y="361"/>
                    </a:lnTo>
                    <a:lnTo>
                      <a:pt x="549" y="396"/>
                    </a:lnTo>
                    <a:lnTo>
                      <a:pt x="532" y="429"/>
                    </a:lnTo>
                    <a:lnTo>
                      <a:pt x="512" y="460"/>
                    </a:lnTo>
                    <a:lnTo>
                      <a:pt x="487" y="487"/>
                    </a:lnTo>
                    <a:lnTo>
                      <a:pt x="460" y="512"/>
                    </a:lnTo>
                    <a:lnTo>
                      <a:pt x="430" y="532"/>
                    </a:lnTo>
                    <a:lnTo>
                      <a:pt x="396" y="548"/>
                    </a:lnTo>
                    <a:lnTo>
                      <a:pt x="362" y="561"/>
                    </a:lnTo>
                    <a:lnTo>
                      <a:pt x="325" y="569"/>
                    </a:lnTo>
                    <a:lnTo>
                      <a:pt x="286" y="571"/>
                    </a:lnTo>
                    <a:lnTo>
                      <a:pt x="248" y="569"/>
                    </a:lnTo>
                    <a:lnTo>
                      <a:pt x="211" y="561"/>
                    </a:lnTo>
                    <a:lnTo>
                      <a:pt x="176" y="548"/>
                    </a:lnTo>
                    <a:lnTo>
                      <a:pt x="142" y="532"/>
                    </a:lnTo>
                    <a:lnTo>
                      <a:pt x="112" y="512"/>
                    </a:lnTo>
                    <a:lnTo>
                      <a:pt x="85" y="487"/>
                    </a:lnTo>
                    <a:lnTo>
                      <a:pt x="60" y="460"/>
                    </a:lnTo>
                    <a:lnTo>
                      <a:pt x="40" y="429"/>
                    </a:lnTo>
                    <a:lnTo>
                      <a:pt x="24" y="396"/>
                    </a:lnTo>
                    <a:lnTo>
                      <a:pt x="11" y="361"/>
                    </a:lnTo>
                    <a:lnTo>
                      <a:pt x="3" y="324"/>
                    </a:lnTo>
                    <a:lnTo>
                      <a:pt x="0" y="285"/>
                    </a:lnTo>
                    <a:lnTo>
                      <a:pt x="3" y="247"/>
                    </a:lnTo>
                    <a:lnTo>
                      <a:pt x="11" y="210"/>
                    </a:lnTo>
                    <a:lnTo>
                      <a:pt x="24" y="176"/>
                    </a:lnTo>
                    <a:lnTo>
                      <a:pt x="40" y="142"/>
                    </a:lnTo>
                    <a:lnTo>
                      <a:pt x="60" y="112"/>
                    </a:lnTo>
                    <a:lnTo>
                      <a:pt x="85" y="85"/>
                    </a:lnTo>
                    <a:lnTo>
                      <a:pt x="112" y="60"/>
                    </a:lnTo>
                    <a:lnTo>
                      <a:pt x="142" y="40"/>
                    </a:lnTo>
                    <a:lnTo>
                      <a:pt x="176" y="23"/>
                    </a:lnTo>
                    <a:lnTo>
                      <a:pt x="211" y="11"/>
                    </a:lnTo>
                    <a:lnTo>
                      <a:pt x="248" y="3"/>
                    </a:lnTo>
                    <a:lnTo>
                      <a:pt x="286" y="0"/>
                    </a:lnTo>
                    <a:close/>
                  </a:path>
                </a:pathLst>
              </a:custGeom>
              <a:solidFill>
                <a:srgbClr val="B0FFE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7189" name="Freeform 15"/>
              <p:cNvSpPr>
                <a:spLocks/>
              </p:cNvSpPr>
              <p:nvPr/>
            </p:nvSpPr>
            <p:spPr bwMode="auto">
              <a:xfrm>
                <a:off x="189" y="325"/>
                <a:ext cx="180" cy="180"/>
              </a:xfrm>
              <a:custGeom>
                <a:avLst/>
                <a:gdLst>
                  <a:gd name="T0" fmla="*/ 0 w 529"/>
                  <a:gd name="T1" fmla="*/ 0 h 527"/>
                  <a:gd name="T2" fmla="*/ 0 w 529"/>
                  <a:gd name="T3" fmla="*/ 0 h 527"/>
                  <a:gd name="T4" fmla="*/ 0 w 529"/>
                  <a:gd name="T5" fmla="*/ 0 h 527"/>
                  <a:gd name="T6" fmla="*/ 0 w 529"/>
                  <a:gd name="T7" fmla="*/ 0 h 527"/>
                  <a:gd name="T8" fmla="*/ 0 w 529"/>
                  <a:gd name="T9" fmla="*/ 0 h 527"/>
                  <a:gd name="T10" fmla="*/ 0 w 529"/>
                  <a:gd name="T11" fmla="*/ 0 h 527"/>
                  <a:gd name="T12" fmla="*/ 0 w 529"/>
                  <a:gd name="T13" fmla="*/ 0 h 527"/>
                  <a:gd name="T14" fmla="*/ 0 w 529"/>
                  <a:gd name="T15" fmla="*/ 0 h 527"/>
                  <a:gd name="T16" fmla="*/ 0 w 529"/>
                  <a:gd name="T17" fmla="*/ 0 h 527"/>
                  <a:gd name="T18" fmla="*/ 0 w 529"/>
                  <a:gd name="T19" fmla="*/ 0 h 527"/>
                  <a:gd name="T20" fmla="*/ 0 w 529"/>
                  <a:gd name="T21" fmla="*/ 0 h 527"/>
                  <a:gd name="T22" fmla="*/ 0 w 529"/>
                  <a:gd name="T23" fmla="*/ 0 h 527"/>
                  <a:gd name="T24" fmla="*/ 0 w 529"/>
                  <a:gd name="T25" fmla="*/ 0 h 527"/>
                  <a:gd name="T26" fmla="*/ 0 w 529"/>
                  <a:gd name="T27" fmla="*/ 0 h 527"/>
                  <a:gd name="T28" fmla="*/ 0 w 529"/>
                  <a:gd name="T29" fmla="*/ 0 h 527"/>
                  <a:gd name="T30" fmla="*/ 0 w 529"/>
                  <a:gd name="T31" fmla="*/ 0 h 527"/>
                  <a:gd name="T32" fmla="*/ 0 w 529"/>
                  <a:gd name="T33" fmla="*/ 0 h 527"/>
                  <a:gd name="T34" fmla="*/ 0 w 529"/>
                  <a:gd name="T35" fmla="*/ 0 h 527"/>
                  <a:gd name="T36" fmla="*/ 0 w 529"/>
                  <a:gd name="T37" fmla="*/ 0 h 527"/>
                  <a:gd name="T38" fmla="*/ 0 w 529"/>
                  <a:gd name="T39" fmla="*/ 0 h 527"/>
                  <a:gd name="T40" fmla="*/ 0 w 529"/>
                  <a:gd name="T41" fmla="*/ 0 h 527"/>
                  <a:gd name="T42" fmla="*/ 0 w 529"/>
                  <a:gd name="T43" fmla="*/ 0 h 527"/>
                  <a:gd name="T44" fmla="*/ 0 w 529"/>
                  <a:gd name="T45" fmla="*/ 0 h 527"/>
                  <a:gd name="T46" fmla="*/ 0 w 529"/>
                  <a:gd name="T47" fmla="*/ 0 h 527"/>
                  <a:gd name="T48" fmla="*/ 0 w 529"/>
                  <a:gd name="T49" fmla="*/ 0 h 527"/>
                  <a:gd name="T50" fmla="*/ 0 w 529"/>
                  <a:gd name="T51" fmla="*/ 0 h 527"/>
                  <a:gd name="T52" fmla="*/ 0 w 529"/>
                  <a:gd name="T53" fmla="*/ 0 h 527"/>
                  <a:gd name="T54" fmla="*/ 0 w 529"/>
                  <a:gd name="T55" fmla="*/ 0 h 527"/>
                  <a:gd name="T56" fmla="*/ 0 w 529"/>
                  <a:gd name="T57" fmla="*/ 0 h 527"/>
                  <a:gd name="T58" fmla="*/ 0 w 529"/>
                  <a:gd name="T59" fmla="*/ 0 h 527"/>
                  <a:gd name="T60" fmla="*/ 0 w 529"/>
                  <a:gd name="T61" fmla="*/ 0 h 527"/>
                  <a:gd name="T62" fmla="*/ 0 w 529"/>
                  <a:gd name="T63" fmla="*/ 0 h 527"/>
                  <a:gd name="T64" fmla="*/ 0 w 529"/>
                  <a:gd name="T65" fmla="*/ 0 h 527"/>
                  <a:gd name="T66" fmla="*/ 0 w 529"/>
                  <a:gd name="T67" fmla="*/ 0 h 527"/>
                  <a:gd name="T68" fmla="*/ 0 w 529"/>
                  <a:gd name="T69" fmla="*/ 0 h 527"/>
                  <a:gd name="T70" fmla="*/ 0 w 529"/>
                  <a:gd name="T71" fmla="*/ 0 h 527"/>
                  <a:gd name="T72" fmla="*/ 0 w 529"/>
                  <a:gd name="T73" fmla="*/ 0 h 527"/>
                  <a:gd name="T74" fmla="*/ 0 w 529"/>
                  <a:gd name="T75" fmla="*/ 0 h 527"/>
                  <a:gd name="T76" fmla="*/ 0 w 529"/>
                  <a:gd name="T77" fmla="*/ 0 h 527"/>
                  <a:gd name="T78" fmla="*/ 0 w 529"/>
                  <a:gd name="T79" fmla="*/ 0 h 527"/>
                  <a:gd name="T80" fmla="*/ 0 w 529"/>
                  <a:gd name="T81" fmla="*/ 0 h 527"/>
                  <a:gd name="T82" fmla="*/ 0 w 529"/>
                  <a:gd name="T83" fmla="*/ 0 h 527"/>
                  <a:gd name="T84" fmla="*/ 0 w 529"/>
                  <a:gd name="T85" fmla="*/ 0 h 527"/>
                  <a:gd name="T86" fmla="*/ 0 w 529"/>
                  <a:gd name="T87" fmla="*/ 0 h 527"/>
                  <a:gd name="T88" fmla="*/ 0 w 529"/>
                  <a:gd name="T89" fmla="*/ 0 h 527"/>
                  <a:gd name="T90" fmla="*/ 0 w 529"/>
                  <a:gd name="T91" fmla="*/ 0 h 527"/>
                  <a:gd name="T92" fmla="*/ 0 w 529"/>
                  <a:gd name="T93" fmla="*/ 0 h 527"/>
                  <a:gd name="T94" fmla="*/ 0 w 529"/>
                  <a:gd name="T95" fmla="*/ 0 h 527"/>
                  <a:gd name="T96" fmla="*/ 0 w 529"/>
                  <a:gd name="T97" fmla="*/ 0 h 527"/>
                  <a:gd name="T98" fmla="*/ 0 w 529"/>
                  <a:gd name="T99" fmla="*/ 0 h 527"/>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529"/>
                  <a:gd name="T151" fmla="*/ 0 h 527"/>
                  <a:gd name="T152" fmla="*/ 529 w 529"/>
                  <a:gd name="T153" fmla="*/ 527 h 527"/>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529" h="527">
                    <a:moveTo>
                      <a:pt x="264" y="0"/>
                    </a:moveTo>
                    <a:lnTo>
                      <a:pt x="300" y="2"/>
                    </a:lnTo>
                    <a:lnTo>
                      <a:pt x="335" y="9"/>
                    </a:lnTo>
                    <a:lnTo>
                      <a:pt x="367" y="21"/>
                    </a:lnTo>
                    <a:lnTo>
                      <a:pt x="398" y="36"/>
                    </a:lnTo>
                    <a:lnTo>
                      <a:pt x="426" y="55"/>
                    </a:lnTo>
                    <a:lnTo>
                      <a:pt x="451" y="77"/>
                    </a:lnTo>
                    <a:lnTo>
                      <a:pt x="474" y="103"/>
                    </a:lnTo>
                    <a:lnTo>
                      <a:pt x="493" y="130"/>
                    </a:lnTo>
                    <a:lnTo>
                      <a:pt x="508" y="161"/>
                    </a:lnTo>
                    <a:lnTo>
                      <a:pt x="520" y="194"/>
                    </a:lnTo>
                    <a:lnTo>
                      <a:pt x="527" y="228"/>
                    </a:lnTo>
                    <a:lnTo>
                      <a:pt x="529" y="263"/>
                    </a:lnTo>
                    <a:lnTo>
                      <a:pt x="527" y="300"/>
                    </a:lnTo>
                    <a:lnTo>
                      <a:pt x="520" y="334"/>
                    </a:lnTo>
                    <a:lnTo>
                      <a:pt x="508" y="366"/>
                    </a:lnTo>
                    <a:lnTo>
                      <a:pt x="493" y="397"/>
                    </a:lnTo>
                    <a:lnTo>
                      <a:pt x="474" y="425"/>
                    </a:lnTo>
                    <a:lnTo>
                      <a:pt x="451" y="450"/>
                    </a:lnTo>
                    <a:lnTo>
                      <a:pt x="426" y="473"/>
                    </a:lnTo>
                    <a:lnTo>
                      <a:pt x="398" y="492"/>
                    </a:lnTo>
                    <a:lnTo>
                      <a:pt x="367" y="507"/>
                    </a:lnTo>
                    <a:lnTo>
                      <a:pt x="335" y="518"/>
                    </a:lnTo>
                    <a:lnTo>
                      <a:pt x="300" y="525"/>
                    </a:lnTo>
                    <a:lnTo>
                      <a:pt x="264" y="527"/>
                    </a:lnTo>
                    <a:lnTo>
                      <a:pt x="229" y="525"/>
                    </a:lnTo>
                    <a:lnTo>
                      <a:pt x="195" y="518"/>
                    </a:lnTo>
                    <a:lnTo>
                      <a:pt x="162" y="507"/>
                    </a:lnTo>
                    <a:lnTo>
                      <a:pt x="132" y="492"/>
                    </a:lnTo>
                    <a:lnTo>
                      <a:pt x="103" y="473"/>
                    </a:lnTo>
                    <a:lnTo>
                      <a:pt x="78" y="450"/>
                    </a:lnTo>
                    <a:lnTo>
                      <a:pt x="55" y="425"/>
                    </a:lnTo>
                    <a:lnTo>
                      <a:pt x="36" y="397"/>
                    </a:lnTo>
                    <a:lnTo>
                      <a:pt x="21" y="366"/>
                    </a:lnTo>
                    <a:lnTo>
                      <a:pt x="9" y="334"/>
                    </a:lnTo>
                    <a:lnTo>
                      <a:pt x="3" y="300"/>
                    </a:lnTo>
                    <a:lnTo>
                      <a:pt x="0" y="263"/>
                    </a:lnTo>
                    <a:lnTo>
                      <a:pt x="3" y="228"/>
                    </a:lnTo>
                    <a:lnTo>
                      <a:pt x="9" y="194"/>
                    </a:lnTo>
                    <a:lnTo>
                      <a:pt x="21" y="161"/>
                    </a:lnTo>
                    <a:lnTo>
                      <a:pt x="37" y="130"/>
                    </a:lnTo>
                    <a:lnTo>
                      <a:pt x="55" y="103"/>
                    </a:lnTo>
                    <a:lnTo>
                      <a:pt x="78" y="77"/>
                    </a:lnTo>
                    <a:lnTo>
                      <a:pt x="103" y="55"/>
                    </a:lnTo>
                    <a:lnTo>
                      <a:pt x="131" y="36"/>
                    </a:lnTo>
                    <a:lnTo>
                      <a:pt x="162" y="21"/>
                    </a:lnTo>
                    <a:lnTo>
                      <a:pt x="195" y="9"/>
                    </a:lnTo>
                    <a:lnTo>
                      <a:pt x="229" y="2"/>
                    </a:lnTo>
                    <a:lnTo>
                      <a:pt x="264" y="0"/>
                    </a:lnTo>
                    <a:close/>
                  </a:path>
                </a:pathLst>
              </a:custGeom>
              <a:solidFill>
                <a:srgbClr val="B5FFE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7190" name="Freeform 16"/>
              <p:cNvSpPr>
                <a:spLocks/>
              </p:cNvSpPr>
              <p:nvPr/>
            </p:nvSpPr>
            <p:spPr bwMode="auto">
              <a:xfrm>
                <a:off x="197" y="327"/>
                <a:ext cx="168" cy="167"/>
              </a:xfrm>
              <a:custGeom>
                <a:avLst/>
                <a:gdLst>
                  <a:gd name="T0" fmla="*/ 0 w 492"/>
                  <a:gd name="T1" fmla="*/ 0 h 490"/>
                  <a:gd name="T2" fmla="*/ 0 w 492"/>
                  <a:gd name="T3" fmla="*/ 0 h 490"/>
                  <a:gd name="T4" fmla="*/ 0 w 492"/>
                  <a:gd name="T5" fmla="*/ 0 h 490"/>
                  <a:gd name="T6" fmla="*/ 0 w 492"/>
                  <a:gd name="T7" fmla="*/ 0 h 490"/>
                  <a:gd name="T8" fmla="*/ 0 w 492"/>
                  <a:gd name="T9" fmla="*/ 0 h 490"/>
                  <a:gd name="T10" fmla="*/ 0 w 492"/>
                  <a:gd name="T11" fmla="*/ 0 h 490"/>
                  <a:gd name="T12" fmla="*/ 0 w 492"/>
                  <a:gd name="T13" fmla="*/ 0 h 490"/>
                  <a:gd name="T14" fmla="*/ 0 w 492"/>
                  <a:gd name="T15" fmla="*/ 0 h 490"/>
                  <a:gd name="T16" fmla="*/ 0 w 492"/>
                  <a:gd name="T17" fmla="*/ 0 h 490"/>
                  <a:gd name="T18" fmla="*/ 0 w 492"/>
                  <a:gd name="T19" fmla="*/ 0 h 490"/>
                  <a:gd name="T20" fmla="*/ 0 w 492"/>
                  <a:gd name="T21" fmla="*/ 0 h 490"/>
                  <a:gd name="T22" fmla="*/ 0 w 492"/>
                  <a:gd name="T23" fmla="*/ 0 h 490"/>
                  <a:gd name="T24" fmla="*/ 0 w 492"/>
                  <a:gd name="T25" fmla="*/ 0 h 490"/>
                  <a:gd name="T26" fmla="*/ 0 w 492"/>
                  <a:gd name="T27" fmla="*/ 0 h 490"/>
                  <a:gd name="T28" fmla="*/ 0 w 492"/>
                  <a:gd name="T29" fmla="*/ 0 h 490"/>
                  <a:gd name="T30" fmla="*/ 0 w 492"/>
                  <a:gd name="T31" fmla="*/ 0 h 490"/>
                  <a:gd name="T32" fmla="*/ 0 w 492"/>
                  <a:gd name="T33" fmla="*/ 0 h 490"/>
                  <a:gd name="T34" fmla="*/ 0 w 492"/>
                  <a:gd name="T35" fmla="*/ 0 h 490"/>
                  <a:gd name="T36" fmla="*/ 0 w 492"/>
                  <a:gd name="T37" fmla="*/ 0 h 490"/>
                  <a:gd name="T38" fmla="*/ 0 w 492"/>
                  <a:gd name="T39" fmla="*/ 0 h 490"/>
                  <a:gd name="T40" fmla="*/ 0 w 492"/>
                  <a:gd name="T41" fmla="*/ 0 h 490"/>
                  <a:gd name="T42" fmla="*/ 0 w 492"/>
                  <a:gd name="T43" fmla="*/ 0 h 490"/>
                  <a:gd name="T44" fmla="*/ 0 w 492"/>
                  <a:gd name="T45" fmla="*/ 0 h 490"/>
                  <a:gd name="T46" fmla="*/ 0 w 492"/>
                  <a:gd name="T47" fmla="*/ 0 h 490"/>
                  <a:gd name="T48" fmla="*/ 0 w 492"/>
                  <a:gd name="T49" fmla="*/ 0 h 490"/>
                  <a:gd name="T50" fmla="*/ 0 w 492"/>
                  <a:gd name="T51" fmla="*/ 0 h 490"/>
                  <a:gd name="T52" fmla="*/ 0 w 492"/>
                  <a:gd name="T53" fmla="*/ 0 h 490"/>
                  <a:gd name="T54" fmla="*/ 0 w 492"/>
                  <a:gd name="T55" fmla="*/ 0 h 490"/>
                  <a:gd name="T56" fmla="*/ 0 w 492"/>
                  <a:gd name="T57" fmla="*/ 0 h 490"/>
                  <a:gd name="T58" fmla="*/ 0 w 492"/>
                  <a:gd name="T59" fmla="*/ 0 h 490"/>
                  <a:gd name="T60" fmla="*/ 0 w 492"/>
                  <a:gd name="T61" fmla="*/ 0 h 490"/>
                  <a:gd name="T62" fmla="*/ 0 w 492"/>
                  <a:gd name="T63" fmla="*/ 0 h 490"/>
                  <a:gd name="T64" fmla="*/ 0 w 492"/>
                  <a:gd name="T65" fmla="*/ 0 h 490"/>
                  <a:gd name="T66" fmla="*/ 0 w 492"/>
                  <a:gd name="T67" fmla="*/ 0 h 490"/>
                  <a:gd name="T68" fmla="*/ 0 w 492"/>
                  <a:gd name="T69" fmla="*/ 0 h 490"/>
                  <a:gd name="T70" fmla="*/ 0 w 492"/>
                  <a:gd name="T71" fmla="*/ 0 h 490"/>
                  <a:gd name="T72" fmla="*/ 0 w 492"/>
                  <a:gd name="T73" fmla="*/ 0 h 490"/>
                  <a:gd name="T74" fmla="*/ 0 w 492"/>
                  <a:gd name="T75" fmla="*/ 0 h 490"/>
                  <a:gd name="T76" fmla="*/ 0 w 492"/>
                  <a:gd name="T77" fmla="*/ 0 h 490"/>
                  <a:gd name="T78" fmla="*/ 0 w 492"/>
                  <a:gd name="T79" fmla="*/ 0 h 490"/>
                  <a:gd name="T80" fmla="*/ 0 w 492"/>
                  <a:gd name="T81" fmla="*/ 0 h 490"/>
                  <a:gd name="T82" fmla="*/ 0 w 492"/>
                  <a:gd name="T83" fmla="*/ 0 h 490"/>
                  <a:gd name="T84" fmla="*/ 0 w 492"/>
                  <a:gd name="T85" fmla="*/ 0 h 490"/>
                  <a:gd name="T86" fmla="*/ 0 w 492"/>
                  <a:gd name="T87" fmla="*/ 0 h 490"/>
                  <a:gd name="T88" fmla="*/ 0 w 492"/>
                  <a:gd name="T89" fmla="*/ 0 h 490"/>
                  <a:gd name="T90" fmla="*/ 0 w 492"/>
                  <a:gd name="T91" fmla="*/ 0 h 490"/>
                  <a:gd name="T92" fmla="*/ 0 w 492"/>
                  <a:gd name="T93" fmla="*/ 0 h 490"/>
                  <a:gd name="T94" fmla="*/ 0 w 492"/>
                  <a:gd name="T95" fmla="*/ 0 h 490"/>
                  <a:gd name="T96" fmla="*/ 0 w 492"/>
                  <a:gd name="T97" fmla="*/ 0 h 490"/>
                  <a:gd name="T98" fmla="*/ 0 w 492"/>
                  <a:gd name="T99" fmla="*/ 0 h 49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92"/>
                  <a:gd name="T151" fmla="*/ 0 h 490"/>
                  <a:gd name="T152" fmla="*/ 492 w 492"/>
                  <a:gd name="T153" fmla="*/ 490 h 49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92" h="490">
                    <a:moveTo>
                      <a:pt x="246" y="0"/>
                    </a:moveTo>
                    <a:lnTo>
                      <a:pt x="280" y="3"/>
                    </a:lnTo>
                    <a:lnTo>
                      <a:pt x="312" y="9"/>
                    </a:lnTo>
                    <a:lnTo>
                      <a:pt x="342" y="20"/>
                    </a:lnTo>
                    <a:lnTo>
                      <a:pt x="371" y="34"/>
                    </a:lnTo>
                    <a:lnTo>
                      <a:pt x="397" y="51"/>
                    </a:lnTo>
                    <a:lnTo>
                      <a:pt x="420" y="72"/>
                    </a:lnTo>
                    <a:lnTo>
                      <a:pt x="441" y="96"/>
                    </a:lnTo>
                    <a:lnTo>
                      <a:pt x="458" y="121"/>
                    </a:lnTo>
                    <a:lnTo>
                      <a:pt x="472" y="150"/>
                    </a:lnTo>
                    <a:lnTo>
                      <a:pt x="483" y="180"/>
                    </a:lnTo>
                    <a:lnTo>
                      <a:pt x="489" y="212"/>
                    </a:lnTo>
                    <a:lnTo>
                      <a:pt x="492" y="245"/>
                    </a:lnTo>
                    <a:lnTo>
                      <a:pt x="489" y="278"/>
                    </a:lnTo>
                    <a:lnTo>
                      <a:pt x="483" y="310"/>
                    </a:lnTo>
                    <a:lnTo>
                      <a:pt x="472" y="341"/>
                    </a:lnTo>
                    <a:lnTo>
                      <a:pt x="458" y="369"/>
                    </a:lnTo>
                    <a:lnTo>
                      <a:pt x="441" y="396"/>
                    </a:lnTo>
                    <a:lnTo>
                      <a:pt x="420" y="419"/>
                    </a:lnTo>
                    <a:lnTo>
                      <a:pt x="397" y="440"/>
                    </a:lnTo>
                    <a:lnTo>
                      <a:pt x="371" y="457"/>
                    </a:lnTo>
                    <a:lnTo>
                      <a:pt x="342" y="471"/>
                    </a:lnTo>
                    <a:lnTo>
                      <a:pt x="312" y="482"/>
                    </a:lnTo>
                    <a:lnTo>
                      <a:pt x="280" y="488"/>
                    </a:lnTo>
                    <a:lnTo>
                      <a:pt x="246" y="490"/>
                    </a:lnTo>
                    <a:lnTo>
                      <a:pt x="214" y="488"/>
                    </a:lnTo>
                    <a:lnTo>
                      <a:pt x="181" y="482"/>
                    </a:lnTo>
                    <a:lnTo>
                      <a:pt x="151" y="471"/>
                    </a:lnTo>
                    <a:lnTo>
                      <a:pt x="123" y="457"/>
                    </a:lnTo>
                    <a:lnTo>
                      <a:pt x="96" y="440"/>
                    </a:lnTo>
                    <a:lnTo>
                      <a:pt x="73" y="419"/>
                    </a:lnTo>
                    <a:lnTo>
                      <a:pt x="52" y="396"/>
                    </a:lnTo>
                    <a:lnTo>
                      <a:pt x="35" y="369"/>
                    </a:lnTo>
                    <a:lnTo>
                      <a:pt x="20" y="341"/>
                    </a:lnTo>
                    <a:lnTo>
                      <a:pt x="9" y="310"/>
                    </a:lnTo>
                    <a:lnTo>
                      <a:pt x="3" y="278"/>
                    </a:lnTo>
                    <a:lnTo>
                      <a:pt x="0" y="245"/>
                    </a:lnTo>
                    <a:lnTo>
                      <a:pt x="3" y="212"/>
                    </a:lnTo>
                    <a:lnTo>
                      <a:pt x="9" y="180"/>
                    </a:lnTo>
                    <a:lnTo>
                      <a:pt x="20" y="150"/>
                    </a:lnTo>
                    <a:lnTo>
                      <a:pt x="35" y="121"/>
                    </a:lnTo>
                    <a:lnTo>
                      <a:pt x="52" y="96"/>
                    </a:lnTo>
                    <a:lnTo>
                      <a:pt x="73" y="72"/>
                    </a:lnTo>
                    <a:lnTo>
                      <a:pt x="96" y="51"/>
                    </a:lnTo>
                    <a:lnTo>
                      <a:pt x="123" y="34"/>
                    </a:lnTo>
                    <a:lnTo>
                      <a:pt x="151" y="20"/>
                    </a:lnTo>
                    <a:lnTo>
                      <a:pt x="181" y="9"/>
                    </a:lnTo>
                    <a:lnTo>
                      <a:pt x="214" y="3"/>
                    </a:lnTo>
                    <a:lnTo>
                      <a:pt x="246" y="0"/>
                    </a:lnTo>
                    <a:close/>
                  </a:path>
                </a:pathLst>
              </a:custGeom>
              <a:solidFill>
                <a:srgbClr val="BDFFE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7191" name="Freeform 17"/>
              <p:cNvSpPr>
                <a:spLocks/>
              </p:cNvSpPr>
              <p:nvPr/>
            </p:nvSpPr>
            <p:spPr bwMode="auto">
              <a:xfrm>
                <a:off x="203" y="329"/>
                <a:ext cx="156" cy="156"/>
              </a:xfrm>
              <a:custGeom>
                <a:avLst/>
                <a:gdLst>
                  <a:gd name="T0" fmla="*/ 0 w 452"/>
                  <a:gd name="T1" fmla="*/ 0 h 452"/>
                  <a:gd name="T2" fmla="*/ 0 w 452"/>
                  <a:gd name="T3" fmla="*/ 0 h 452"/>
                  <a:gd name="T4" fmla="*/ 0 w 452"/>
                  <a:gd name="T5" fmla="*/ 0 h 452"/>
                  <a:gd name="T6" fmla="*/ 0 w 452"/>
                  <a:gd name="T7" fmla="*/ 0 h 452"/>
                  <a:gd name="T8" fmla="*/ 0 w 452"/>
                  <a:gd name="T9" fmla="*/ 0 h 452"/>
                  <a:gd name="T10" fmla="*/ 0 w 452"/>
                  <a:gd name="T11" fmla="*/ 0 h 452"/>
                  <a:gd name="T12" fmla="*/ 0 w 452"/>
                  <a:gd name="T13" fmla="*/ 0 h 452"/>
                  <a:gd name="T14" fmla="*/ 0 w 452"/>
                  <a:gd name="T15" fmla="*/ 0 h 452"/>
                  <a:gd name="T16" fmla="*/ 0 w 452"/>
                  <a:gd name="T17" fmla="*/ 0 h 452"/>
                  <a:gd name="T18" fmla="*/ 0 w 452"/>
                  <a:gd name="T19" fmla="*/ 0 h 452"/>
                  <a:gd name="T20" fmla="*/ 0 w 452"/>
                  <a:gd name="T21" fmla="*/ 0 h 452"/>
                  <a:gd name="T22" fmla="*/ 0 w 452"/>
                  <a:gd name="T23" fmla="*/ 0 h 452"/>
                  <a:gd name="T24" fmla="*/ 0 w 452"/>
                  <a:gd name="T25" fmla="*/ 0 h 452"/>
                  <a:gd name="T26" fmla="*/ 0 w 452"/>
                  <a:gd name="T27" fmla="*/ 0 h 452"/>
                  <a:gd name="T28" fmla="*/ 0 w 452"/>
                  <a:gd name="T29" fmla="*/ 0 h 452"/>
                  <a:gd name="T30" fmla="*/ 0 w 452"/>
                  <a:gd name="T31" fmla="*/ 0 h 452"/>
                  <a:gd name="T32" fmla="*/ 0 w 452"/>
                  <a:gd name="T33" fmla="*/ 0 h 452"/>
                  <a:gd name="T34" fmla="*/ 0 w 452"/>
                  <a:gd name="T35" fmla="*/ 0 h 452"/>
                  <a:gd name="T36" fmla="*/ 0 w 452"/>
                  <a:gd name="T37" fmla="*/ 0 h 452"/>
                  <a:gd name="T38" fmla="*/ 0 w 452"/>
                  <a:gd name="T39" fmla="*/ 0 h 452"/>
                  <a:gd name="T40" fmla="*/ 0 w 452"/>
                  <a:gd name="T41" fmla="*/ 0 h 452"/>
                  <a:gd name="T42" fmla="*/ 0 w 452"/>
                  <a:gd name="T43" fmla="*/ 0 h 452"/>
                  <a:gd name="T44" fmla="*/ 0 w 452"/>
                  <a:gd name="T45" fmla="*/ 0 h 452"/>
                  <a:gd name="T46" fmla="*/ 0 w 452"/>
                  <a:gd name="T47" fmla="*/ 0 h 452"/>
                  <a:gd name="T48" fmla="*/ 0 w 452"/>
                  <a:gd name="T49" fmla="*/ 0 h 452"/>
                  <a:gd name="T50" fmla="*/ 0 w 452"/>
                  <a:gd name="T51" fmla="*/ 0 h 452"/>
                  <a:gd name="T52" fmla="*/ 0 w 452"/>
                  <a:gd name="T53" fmla="*/ 0 h 452"/>
                  <a:gd name="T54" fmla="*/ 0 w 452"/>
                  <a:gd name="T55" fmla="*/ 0 h 452"/>
                  <a:gd name="T56" fmla="*/ 0 w 452"/>
                  <a:gd name="T57" fmla="*/ 0 h 452"/>
                  <a:gd name="T58" fmla="*/ 0 w 452"/>
                  <a:gd name="T59" fmla="*/ 0 h 452"/>
                  <a:gd name="T60" fmla="*/ 0 w 452"/>
                  <a:gd name="T61" fmla="*/ 0 h 452"/>
                  <a:gd name="T62" fmla="*/ 0 w 452"/>
                  <a:gd name="T63" fmla="*/ 0 h 452"/>
                  <a:gd name="T64" fmla="*/ 0 w 452"/>
                  <a:gd name="T65" fmla="*/ 0 h 452"/>
                  <a:gd name="T66" fmla="*/ 0 w 452"/>
                  <a:gd name="T67" fmla="*/ 0 h 452"/>
                  <a:gd name="T68" fmla="*/ 0 w 452"/>
                  <a:gd name="T69" fmla="*/ 0 h 452"/>
                  <a:gd name="T70" fmla="*/ 0 w 452"/>
                  <a:gd name="T71" fmla="*/ 0 h 452"/>
                  <a:gd name="T72" fmla="*/ 0 w 452"/>
                  <a:gd name="T73" fmla="*/ 0 h 452"/>
                  <a:gd name="T74" fmla="*/ 0 w 452"/>
                  <a:gd name="T75" fmla="*/ 0 h 452"/>
                  <a:gd name="T76" fmla="*/ 0 w 452"/>
                  <a:gd name="T77" fmla="*/ 0 h 452"/>
                  <a:gd name="T78" fmla="*/ 0 w 452"/>
                  <a:gd name="T79" fmla="*/ 0 h 452"/>
                  <a:gd name="T80" fmla="*/ 0 w 452"/>
                  <a:gd name="T81" fmla="*/ 0 h 452"/>
                  <a:gd name="T82" fmla="*/ 0 w 452"/>
                  <a:gd name="T83" fmla="*/ 0 h 452"/>
                  <a:gd name="T84" fmla="*/ 0 w 452"/>
                  <a:gd name="T85" fmla="*/ 0 h 452"/>
                  <a:gd name="T86" fmla="*/ 0 w 452"/>
                  <a:gd name="T87" fmla="*/ 0 h 452"/>
                  <a:gd name="T88" fmla="*/ 0 w 452"/>
                  <a:gd name="T89" fmla="*/ 0 h 452"/>
                  <a:gd name="T90" fmla="*/ 0 w 452"/>
                  <a:gd name="T91" fmla="*/ 0 h 452"/>
                  <a:gd name="T92" fmla="*/ 0 w 452"/>
                  <a:gd name="T93" fmla="*/ 0 h 452"/>
                  <a:gd name="T94" fmla="*/ 0 w 452"/>
                  <a:gd name="T95" fmla="*/ 0 h 452"/>
                  <a:gd name="T96" fmla="*/ 0 w 452"/>
                  <a:gd name="T97" fmla="*/ 0 h 452"/>
                  <a:gd name="T98" fmla="*/ 0 w 452"/>
                  <a:gd name="T99" fmla="*/ 0 h 45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52"/>
                  <a:gd name="T151" fmla="*/ 0 h 452"/>
                  <a:gd name="T152" fmla="*/ 452 w 452"/>
                  <a:gd name="T153" fmla="*/ 452 h 452"/>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52" h="452">
                    <a:moveTo>
                      <a:pt x="226" y="0"/>
                    </a:moveTo>
                    <a:lnTo>
                      <a:pt x="256" y="2"/>
                    </a:lnTo>
                    <a:lnTo>
                      <a:pt x="287" y="8"/>
                    </a:lnTo>
                    <a:lnTo>
                      <a:pt x="314" y="18"/>
                    </a:lnTo>
                    <a:lnTo>
                      <a:pt x="340" y="31"/>
                    </a:lnTo>
                    <a:lnTo>
                      <a:pt x="364" y="47"/>
                    </a:lnTo>
                    <a:lnTo>
                      <a:pt x="386" y="66"/>
                    </a:lnTo>
                    <a:lnTo>
                      <a:pt x="405" y="88"/>
                    </a:lnTo>
                    <a:lnTo>
                      <a:pt x="421" y="112"/>
                    </a:lnTo>
                    <a:lnTo>
                      <a:pt x="435" y="138"/>
                    </a:lnTo>
                    <a:lnTo>
                      <a:pt x="444" y="166"/>
                    </a:lnTo>
                    <a:lnTo>
                      <a:pt x="450" y="196"/>
                    </a:lnTo>
                    <a:lnTo>
                      <a:pt x="452" y="226"/>
                    </a:lnTo>
                    <a:lnTo>
                      <a:pt x="450" y="257"/>
                    </a:lnTo>
                    <a:lnTo>
                      <a:pt x="444" y="287"/>
                    </a:lnTo>
                    <a:lnTo>
                      <a:pt x="435" y="314"/>
                    </a:lnTo>
                    <a:lnTo>
                      <a:pt x="421" y="341"/>
                    </a:lnTo>
                    <a:lnTo>
                      <a:pt x="405" y="364"/>
                    </a:lnTo>
                    <a:lnTo>
                      <a:pt x="386" y="386"/>
                    </a:lnTo>
                    <a:lnTo>
                      <a:pt x="364" y="405"/>
                    </a:lnTo>
                    <a:lnTo>
                      <a:pt x="340" y="421"/>
                    </a:lnTo>
                    <a:lnTo>
                      <a:pt x="314" y="435"/>
                    </a:lnTo>
                    <a:lnTo>
                      <a:pt x="287" y="444"/>
                    </a:lnTo>
                    <a:lnTo>
                      <a:pt x="256" y="450"/>
                    </a:lnTo>
                    <a:lnTo>
                      <a:pt x="226" y="452"/>
                    </a:lnTo>
                    <a:lnTo>
                      <a:pt x="196" y="450"/>
                    </a:lnTo>
                    <a:lnTo>
                      <a:pt x="166" y="444"/>
                    </a:lnTo>
                    <a:lnTo>
                      <a:pt x="138" y="435"/>
                    </a:lnTo>
                    <a:lnTo>
                      <a:pt x="112" y="421"/>
                    </a:lnTo>
                    <a:lnTo>
                      <a:pt x="88" y="405"/>
                    </a:lnTo>
                    <a:lnTo>
                      <a:pt x="66" y="386"/>
                    </a:lnTo>
                    <a:lnTo>
                      <a:pt x="47" y="364"/>
                    </a:lnTo>
                    <a:lnTo>
                      <a:pt x="31" y="341"/>
                    </a:lnTo>
                    <a:lnTo>
                      <a:pt x="17" y="314"/>
                    </a:lnTo>
                    <a:lnTo>
                      <a:pt x="8" y="287"/>
                    </a:lnTo>
                    <a:lnTo>
                      <a:pt x="2" y="257"/>
                    </a:lnTo>
                    <a:lnTo>
                      <a:pt x="0" y="226"/>
                    </a:lnTo>
                    <a:lnTo>
                      <a:pt x="2" y="196"/>
                    </a:lnTo>
                    <a:lnTo>
                      <a:pt x="8" y="166"/>
                    </a:lnTo>
                    <a:lnTo>
                      <a:pt x="17" y="138"/>
                    </a:lnTo>
                    <a:lnTo>
                      <a:pt x="31" y="112"/>
                    </a:lnTo>
                    <a:lnTo>
                      <a:pt x="47" y="88"/>
                    </a:lnTo>
                    <a:lnTo>
                      <a:pt x="66" y="66"/>
                    </a:lnTo>
                    <a:lnTo>
                      <a:pt x="88" y="47"/>
                    </a:lnTo>
                    <a:lnTo>
                      <a:pt x="112" y="31"/>
                    </a:lnTo>
                    <a:lnTo>
                      <a:pt x="138" y="18"/>
                    </a:lnTo>
                    <a:lnTo>
                      <a:pt x="166" y="8"/>
                    </a:lnTo>
                    <a:lnTo>
                      <a:pt x="196" y="2"/>
                    </a:lnTo>
                    <a:lnTo>
                      <a:pt x="226" y="0"/>
                    </a:lnTo>
                    <a:close/>
                  </a:path>
                </a:pathLst>
              </a:custGeom>
              <a:solidFill>
                <a:srgbClr val="C2FFE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7192" name="Freeform 18"/>
              <p:cNvSpPr>
                <a:spLocks/>
              </p:cNvSpPr>
              <p:nvPr/>
            </p:nvSpPr>
            <p:spPr bwMode="auto">
              <a:xfrm>
                <a:off x="212" y="336"/>
                <a:ext cx="143" cy="138"/>
              </a:xfrm>
              <a:custGeom>
                <a:avLst/>
                <a:gdLst>
                  <a:gd name="T0" fmla="*/ 0 w 411"/>
                  <a:gd name="T1" fmla="*/ 0 h 410"/>
                  <a:gd name="T2" fmla="*/ 0 w 411"/>
                  <a:gd name="T3" fmla="*/ 0 h 410"/>
                  <a:gd name="T4" fmla="*/ 0 w 411"/>
                  <a:gd name="T5" fmla="*/ 0 h 410"/>
                  <a:gd name="T6" fmla="*/ 0 w 411"/>
                  <a:gd name="T7" fmla="*/ 0 h 410"/>
                  <a:gd name="T8" fmla="*/ 0 w 411"/>
                  <a:gd name="T9" fmla="*/ 0 h 410"/>
                  <a:gd name="T10" fmla="*/ 0 w 411"/>
                  <a:gd name="T11" fmla="*/ 0 h 410"/>
                  <a:gd name="T12" fmla="*/ 0 w 411"/>
                  <a:gd name="T13" fmla="*/ 0 h 410"/>
                  <a:gd name="T14" fmla="*/ 0 w 411"/>
                  <a:gd name="T15" fmla="*/ 0 h 410"/>
                  <a:gd name="T16" fmla="*/ 0 w 411"/>
                  <a:gd name="T17" fmla="*/ 0 h 410"/>
                  <a:gd name="T18" fmla="*/ 0 w 411"/>
                  <a:gd name="T19" fmla="*/ 0 h 410"/>
                  <a:gd name="T20" fmla="*/ 0 w 411"/>
                  <a:gd name="T21" fmla="*/ 0 h 410"/>
                  <a:gd name="T22" fmla="*/ 0 w 411"/>
                  <a:gd name="T23" fmla="*/ 0 h 410"/>
                  <a:gd name="T24" fmla="*/ 0 w 411"/>
                  <a:gd name="T25" fmla="*/ 0 h 410"/>
                  <a:gd name="T26" fmla="*/ 0 w 411"/>
                  <a:gd name="T27" fmla="*/ 0 h 410"/>
                  <a:gd name="T28" fmla="*/ 0 w 411"/>
                  <a:gd name="T29" fmla="*/ 0 h 410"/>
                  <a:gd name="T30" fmla="*/ 0 w 411"/>
                  <a:gd name="T31" fmla="*/ 0 h 410"/>
                  <a:gd name="T32" fmla="*/ 0 w 411"/>
                  <a:gd name="T33" fmla="*/ 0 h 410"/>
                  <a:gd name="T34" fmla="*/ 0 w 411"/>
                  <a:gd name="T35" fmla="*/ 0 h 410"/>
                  <a:gd name="T36" fmla="*/ 0 w 411"/>
                  <a:gd name="T37" fmla="*/ 0 h 410"/>
                  <a:gd name="T38" fmla="*/ 0 w 411"/>
                  <a:gd name="T39" fmla="*/ 0 h 410"/>
                  <a:gd name="T40" fmla="*/ 0 w 411"/>
                  <a:gd name="T41" fmla="*/ 0 h 410"/>
                  <a:gd name="T42" fmla="*/ 0 w 411"/>
                  <a:gd name="T43" fmla="*/ 0 h 410"/>
                  <a:gd name="T44" fmla="*/ 0 w 411"/>
                  <a:gd name="T45" fmla="*/ 0 h 410"/>
                  <a:gd name="T46" fmla="*/ 0 w 411"/>
                  <a:gd name="T47" fmla="*/ 0 h 410"/>
                  <a:gd name="T48" fmla="*/ 0 w 411"/>
                  <a:gd name="T49" fmla="*/ 0 h 410"/>
                  <a:gd name="T50" fmla="*/ 0 w 411"/>
                  <a:gd name="T51" fmla="*/ 0 h 410"/>
                  <a:gd name="T52" fmla="*/ 0 w 411"/>
                  <a:gd name="T53" fmla="*/ 0 h 410"/>
                  <a:gd name="T54" fmla="*/ 0 w 411"/>
                  <a:gd name="T55" fmla="*/ 0 h 410"/>
                  <a:gd name="T56" fmla="*/ 0 w 411"/>
                  <a:gd name="T57" fmla="*/ 0 h 410"/>
                  <a:gd name="T58" fmla="*/ 0 w 411"/>
                  <a:gd name="T59" fmla="*/ 0 h 410"/>
                  <a:gd name="T60" fmla="*/ 0 w 411"/>
                  <a:gd name="T61" fmla="*/ 0 h 410"/>
                  <a:gd name="T62" fmla="*/ 0 w 411"/>
                  <a:gd name="T63" fmla="*/ 0 h 410"/>
                  <a:gd name="T64" fmla="*/ 0 w 411"/>
                  <a:gd name="T65" fmla="*/ 0 h 410"/>
                  <a:gd name="T66" fmla="*/ 0 w 411"/>
                  <a:gd name="T67" fmla="*/ 0 h 410"/>
                  <a:gd name="T68" fmla="*/ 0 w 411"/>
                  <a:gd name="T69" fmla="*/ 0 h 410"/>
                  <a:gd name="T70" fmla="*/ 0 w 411"/>
                  <a:gd name="T71" fmla="*/ 0 h 410"/>
                  <a:gd name="T72" fmla="*/ 0 w 411"/>
                  <a:gd name="T73" fmla="*/ 0 h 410"/>
                  <a:gd name="T74" fmla="*/ 0 w 411"/>
                  <a:gd name="T75" fmla="*/ 0 h 410"/>
                  <a:gd name="T76" fmla="*/ 0 w 411"/>
                  <a:gd name="T77" fmla="*/ 0 h 410"/>
                  <a:gd name="T78" fmla="*/ 0 w 411"/>
                  <a:gd name="T79" fmla="*/ 0 h 410"/>
                  <a:gd name="T80" fmla="*/ 0 w 411"/>
                  <a:gd name="T81" fmla="*/ 0 h 410"/>
                  <a:gd name="T82" fmla="*/ 0 w 411"/>
                  <a:gd name="T83" fmla="*/ 0 h 410"/>
                  <a:gd name="T84" fmla="*/ 0 w 411"/>
                  <a:gd name="T85" fmla="*/ 0 h 410"/>
                  <a:gd name="T86" fmla="*/ 0 w 411"/>
                  <a:gd name="T87" fmla="*/ 0 h 410"/>
                  <a:gd name="T88" fmla="*/ 0 w 411"/>
                  <a:gd name="T89" fmla="*/ 0 h 410"/>
                  <a:gd name="T90" fmla="*/ 0 w 411"/>
                  <a:gd name="T91" fmla="*/ 0 h 410"/>
                  <a:gd name="T92" fmla="*/ 0 w 411"/>
                  <a:gd name="T93" fmla="*/ 0 h 410"/>
                  <a:gd name="T94" fmla="*/ 0 w 411"/>
                  <a:gd name="T95" fmla="*/ 0 h 410"/>
                  <a:gd name="T96" fmla="*/ 0 w 411"/>
                  <a:gd name="T97" fmla="*/ 0 h 410"/>
                  <a:gd name="T98" fmla="*/ 0 w 411"/>
                  <a:gd name="T99" fmla="*/ 0 h 41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11"/>
                  <a:gd name="T151" fmla="*/ 0 h 410"/>
                  <a:gd name="T152" fmla="*/ 411 w 411"/>
                  <a:gd name="T153" fmla="*/ 410 h 41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11" h="410">
                    <a:moveTo>
                      <a:pt x="205" y="0"/>
                    </a:moveTo>
                    <a:lnTo>
                      <a:pt x="233" y="2"/>
                    </a:lnTo>
                    <a:lnTo>
                      <a:pt x="260" y="7"/>
                    </a:lnTo>
                    <a:lnTo>
                      <a:pt x="285" y="16"/>
                    </a:lnTo>
                    <a:lnTo>
                      <a:pt x="309" y="29"/>
                    </a:lnTo>
                    <a:lnTo>
                      <a:pt x="331" y="44"/>
                    </a:lnTo>
                    <a:lnTo>
                      <a:pt x="351" y="61"/>
                    </a:lnTo>
                    <a:lnTo>
                      <a:pt x="368" y="80"/>
                    </a:lnTo>
                    <a:lnTo>
                      <a:pt x="383" y="102"/>
                    </a:lnTo>
                    <a:lnTo>
                      <a:pt x="395" y="125"/>
                    </a:lnTo>
                    <a:lnTo>
                      <a:pt x="404" y="151"/>
                    </a:lnTo>
                    <a:lnTo>
                      <a:pt x="409" y="177"/>
                    </a:lnTo>
                    <a:lnTo>
                      <a:pt x="411" y="204"/>
                    </a:lnTo>
                    <a:lnTo>
                      <a:pt x="409" y="232"/>
                    </a:lnTo>
                    <a:lnTo>
                      <a:pt x="404" y="259"/>
                    </a:lnTo>
                    <a:lnTo>
                      <a:pt x="395" y="284"/>
                    </a:lnTo>
                    <a:lnTo>
                      <a:pt x="383" y="307"/>
                    </a:lnTo>
                    <a:lnTo>
                      <a:pt x="368" y="329"/>
                    </a:lnTo>
                    <a:lnTo>
                      <a:pt x="351" y="349"/>
                    </a:lnTo>
                    <a:lnTo>
                      <a:pt x="331" y="367"/>
                    </a:lnTo>
                    <a:lnTo>
                      <a:pt x="309" y="382"/>
                    </a:lnTo>
                    <a:lnTo>
                      <a:pt x="285" y="394"/>
                    </a:lnTo>
                    <a:lnTo>
                      <a:pt x="260" y="403"/>
                    </a:lnTo>
                    <a:lnTo>
                      <a:pt x="233" y="408"/>
                    </a:lnTo>
                    <a:lnTo>
                      <a:pt x="205" y="410"/>
                    </a:lnTo>
                    <a:lnTo>
                      <a:pt x="178" y="408"/>
                    </a:lnTo>
                    <a:lnTo>
                      <a:pt x="151" y="403"/>
                    </a:lnTo>
                    <a:lnTo>
                      <a:pt x="126" y="394"/>
                    </a:lnTo>
                    <a:lnTo>
                      <a:pt x="103" y="382"/>
                    </a:lnTo>
                    <a:lnTo>
                      <a:pt x="81" y="367"/>
                    </a:lnTo>
                    <a:lnTo>
                      <a:pt x="61" y="349"/>
                    </a:lnTo>
                    <a:lnTo>
                      <a:pt x="44" y="329"/>
                    </a:lnTo>
                    <a:lnTo>
                      <a:pt x="29" y="307"/>
                    </a:lnTo>
                    <a:lnTo>
                      <a:pt x="17" y="284"/>
                    </a:lnTo>
                    <a:lnTo>
                      <a:pt x="8" y="259"/>
                    </a:lnTo>
                    <a:lnTo>
                      <a:pt x="2" y="232"/>
                    </a:lnTo>
                    <a:lnTo>
                      <a:pt x="0" y="204"/>
                    </a:lnTo>
                    <a:lnTo>
                      <a:pt x="2" y="177"/>
                    </a:lnTo>
                    <a:lnTo>
                      <a:pt x="8" y="151"/>
                    </a:lnTo>
                    <a:lnTo>
                      <a:pt x="17" y="125"/>
                    </a:lnTo>
                    <a:lnTo>
                      <a:pt x="29" y="102"/>
                    </a:lnTo>
                    <a:lnTo>
                      <a:pt x="44" y="80"/>
                    </a:lnTo>
                    <a:lnTo>
                      <a:pt x="61" y="61"/>
                    </a:lnTo>
                    <a:lnTo>
                      <a:pt x="81" y="44"/>
                    </a:lnTo>
                    <a:lnTo>
                      <a:pt x="103" y="29"/>
                    </a:lnTo>
                    <a:lnTo>
                      <a:pt x="126" y="16"/>
                    </a:lnTo>
                    <a:lnTo>
                      <a:pt x="151" y="7"/>
                    </a:lnTo>
                    <a:lnTo>
                      <a:pt x="178" y="2"/>
                    </a:lnTo>
                    <a:lnTo>
                      <a:pt x="205" y="0"/>
                    </a:lnTo>
                    <a:close/>
                  </a:path>
                </a:pathLst>
              </a:custGeom>
              <a:solidFill>
                <a:srgbClr val="C9FFE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7193" name="Freeform 19"/>
              <p:cNvSpPr>
                <a:spLocks/>
              </p:cNvSpPr>
              <p:nvPr/>
            </p:nvSpPr>
            <p:spPr bwMode="auto">
              <a:xfrm>
                <a:off x="220" y="338"/>
                <a:ext cx="128" cy="127"/>
              </a:xfrm>
              <a:custGeom>
                <a:avLst/>
                <a:gdLst>
                  <a:gd name="T0" fmla="*/ 0 w 372"/>
                  <a:gd name="T1" fmla="*/ 0 h 372"/>
                  <a:gd name="T2" fmla="*/ 0 w 372"/>
                  <a:gd name="T3" fmla="*/ 0 h 372"/>
                  <a:gd name="T4" fmla="*/ 0 w 372"/>
                  <a:gd name="T5" fmla="*/ 0 h 372"/>
                  <a:gd name="T6" fmla="*/ 0 w 372"/>
                  <a:gd name="T7" fmla="*/ 0 h 372"/>
                  <a:gd name="T8" fmla="*/ 0 w 372"/>
                  <a:gd name="T9" fmla="*/ 0 h 372"/>
                  <a:gd name="T10" fmla="*/ 0 w 372"/>
                  <a:gd name="T11" fmla="*/ 0 h 372"/>
                  <a:gd name="T12" fmla="*/ 0 w 372"/>
                  <a:gd name="T13" fmla="*/ 0 h 372"/>
                  <a:gd name="T14" fmla="*/ 0 w 372"/>
                  <a:gd name="T15" fmla="*/ 0 h 372"/>
                  <a:gd name="T16" fmla="*/ 0 w 372"/>
                  <a:gd name="T17" fmla="*/ 0 h 372"/>
                  <a:gd name="T18" fmla="*/ 0 w 372"/>
                  <a:gd name="T19" fmla="*/ 0 h 372"/>
                  <a:gd name="T20" fmla="*/ 0 w 372"/>
                  <a:gd name="T21" fmla="*/ 0 h 372"/>
                  <a:gd name="T22" fmla="*/ 0 w 372"/>
                  <a:gd name="T23" fmla="*/ 0 h 372"/>
                  <a:gd name="T24" fmla="*/ 0 w 372"/>
                  <a:gd name="T25" fmla="*/ 0 h 372"/>
                  <a:gd name="T26" fmla="*/ 0 w 372"/>
                  <a:gd name="T27" fmla="*/ 0 h 372"/>
                  <a:gd name="T28" fmla="*/ 0 w 372"/>
                  <a:gd name="T29" fmla="*/ 0 h 372"/>
                  <a:gd name="T30" fmla="*/ 0 w 372"/>
                  <a:gd name="T31" fmla="*/ 0 h 372"/>
                  <a:gd name="T32" fmla="*/ 0 w 372"/>
                  <a:gd name="T33" fmla="*/ 0 h 372"/>
                  <a:gd name="T34" fmla="*/ 0 w 372"/>
                  <a:gd name="T35" fmla="*/ 0 h 372"/>
                  <a:gd name="T36" fmla="*/ 0 w 372"/>
                  <a:gd name="T37" fmla="*/ 0 h 372"/>
                  <a:gd name="T38" fmla="*/ 0 w 372"/>
                  <a:gd name="T39" fmla="*/ 0 h 372"/>
                  <a:gd name="T40" fmla="*/ 0 w 372"/>
                  <a:gd name="T41" fmla="*/ 0 h 372"/>
                  <a:gd name="T42" fmla="*/ 0 w 372"/>
                  <a:gd name="T43" fmla="*/ 0 h 372"/>
                  <a:gd name="T44" fmla="*/ 0 w 372"/>
                  <a:gd name="T45" fmla="*/ 0 h 372"/>
                  <a:gd name="T46" fmla="*/ 0 w 372"/>
                  <a:gd name="T47" fmla="*/ 0 h 372"/>
                  <a:gd name="T48" fmla="*/ 0 w 372"/>
                  <a:gd name="T49" fmla="*/ 0 h 372"/>
                  <a:gd name="T50" fmla="*/ 0 w 372"/>
                  <a:gd name="T51" fmla="*/ 0 h 372"/>
                  <a:gd name="T52" fmla="*/ 0 w 372"/>
                  <a:gd name="T53" fmla="*/ 0 h 372"/>
                  <a:gd name="T54" fmla="*/ 0 w 372"/>
                  <a:gd name="T55" fmla="*/ 0 h 372"/>
                  <a:gd name="T56" fmla="*/ 0 w 372"/>
                  <a:gd name="T57" fmla="*/ 0 h 372"/>
                  <a:gd name="T58" fmla="*/ 0 w 372"/>
                  <a:gd name="T59" fmla="*/ 0 h 372"/>
                  <a:gd name="T60" fmla="*/ 0 w 372"/>
                  <a:gd name="T61" fmla="*/ 0 h 372"/>
                  <a:gd name="T62" fmla="*/ 0 w 372"/>
                  <a:gd name="T63" fmla="*/ 0 h 372"/>
                  <a:gd name="T64" fmla="*/ 0 w 372"/>
                  <a:gd name="T65" fmla="*/ 0 h 372"/>
                  <a:gd name="T66" fmla="*/ 0 w 372"/>
                  <a:gd name="T67" fmla="*/ 0 h 372"/>
                  <a:gd name="T68" fmla="*/ 0 w 372"/>
                  <a:gd name="T69" fmla="*/ 0 h 372"/>
                  <a:gd name="T70" fmla="*/ 0 w 372"/>
                  <a:gd name="T71" fmla="*/ 0 h 372"/>
                  <a:gd name="T72" fmla="*/ 0 w 372"/>
                  <a:gd name="T73" fmla="*/ 0 h 372"/>
                  <a:gd name="T74" fmla="*/ 0 w 372"/>
                  <a:gd name="T75" fmla="*/ 0 h 372"/>
                  <a:gd name="T76" fmla="*/ 0 w 372"/>
                  <a:gd name="T77" fmla="*/ 0 h 372"/>
                  <a:gd name="T78" fmla="*/ 0 w 372"/>
                  <a:gd name="T79" fmla="*/ 0 h 372"/>
                  <a:gd name="T80" fmla="*/ 0 w 372"/>
                  <a:gd name="T81" fmla="*/ 0 h 372"/>
                  <a:gd name="T82" fmla="*/ 0 w 372"/>
                  <a:gd name="T83" fmla="*/ 0 h 372"/>
                  <a:gd name="T84" fmla="*/ 0 w 372"/>
                  <a:gd name="T85" fmla="*/ 0 h 372"/>
                  <a:gd name="T86" fmla="*/ 0 w 372"/>
                  <a:gd name="T87" fmla="*/ 0 h 372"/>
                  <a:gd name="T88" fmla="*/ 0 w 372"/>
                  <a:gd name="T89" fmla="*/ 0 h 372"/>
                  <a:gd name="T90" fmla="*/ 0 w 372"/>
                  <a:gd name="T91" fmla="*/ 0 h 372"/>
                  <a:gd name="T92" fmla="*/ 0 w 372"/>
                  <a:gd name="T93" fmla="*/ 0 h 372"/>
                  <a:gd name="T94" fmla="*/ 0 w 372"/>
                  <a:gd name="T95" fmla="*/ 0 h 372"/>
                  <a:gd name="T96" fmla="*/ 0 w 372"/>
                  <a:gd name="T97" fmla="*/ 0 h 372"/>
                  <a:gd name="T98" fmla="*/ 0 w 372"/>
                  <a:gd name="T99" fmla="*/ 0 h 37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72"/>
                  <a:gd name="T151" fmla="*/ 0 h 372"/>
                  <a:gd name="T152" fmla="*/ 372 w 372"/>
                  <a:gd name="T153" fmla="*/ 372 h 372"/>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72" h="372">
                    <a:moveTo>
                      <a:pt x="186" y="0"/>
                    </a:moveTo>
                    <a:lnTo>
                      <a:pt x="212" y="3"/>
                    </a:lnTo>
                    <a:lnTo>
                      <a:pt x="235" y="7"/>
                    </a:lnTo>
                    <a:lnTo>
                      <a:pt x="258" y="15"/>
                    </a:lnTo>
                    <a:lnTo>
                      <a:pt x="280" y="26"/>
                    </a:lnTo>
                    <a:lnTo>
                      <a:pt x="300" y="40"/>
                    </a:lnTo>
                    <a:lnTo>
                      <a:pt x="317" y="56"/>
                    </a:lnTo>
                    <a:lnTo>
                      <a:pt x="333" y="73"/>
                    </a:lnTo>
                    <a:lnTo>
                      <a:pt x="347" y="94"/>
                    </a:lnTo>
                    <a:lnTo>
                      <a:pt x="358" y="115"/>
                    </a:lnTo>
                    <a:lnTo>
                      <a:pt x="366" y="138"/>
                    </a:lnTo>
                    <a:lnTo>
                      <a:pt x="371" y="162"/>
                    </a:lnTo>
                    <a:lnTo>
                      <a:pt x="372" y="187"/>
                    </a:lnTo>
                    <a:lnTo>
                      <a:pt x="371" y="212"/>
                    </a:lnTo>
                    <a:lnTo>
                      <a:pt x="366" y="236"/>
                    </a:lnTo>
                    <a:lnTo>
                      <a:pt x="358" y="258"/>
                    </a:lnTo>
                    <a:lnTo>
                      <a:pt x="347" y="280"/>
                    </a:lnTo>
                    <a:lnTo>
                      <a:pt x="333" y="300"/>
                    </a:lnTo>
                    <a:lnTo>
                      <a:pt x="317" y="318"/>
                    </a:lnTo>
                    <a:lnTo>
                      <a:pt x="300" y="333"/>
                    </a:lnTo>
                    <a:lnTo>
                      <a:pt x="280" y="347"/>
                    </a:lnTo>
                    <a:lnTo>
                      <a:pt x="258" y="358"/>
                    </a:lnTo>
                    <a:lnTo>
                      <a:pt x="235" y="366"/>
                    </a:lnTo>
                    <a:lnTo>
                      <a:pt x="212" y="371"/>
                    </a:lnTo>
                    <a:lnTo>
                      <a:pt x="186" y="372"/>
                    </a:lnTo>
                    <a:lnTo>
                      <a:pt x="162" y="371"/>
                    </a:lnTo>
                    <a:lnTo>
                      <a:pt x="138" y="366"/>
                    </a:lnTo>
                    <a:lnTo>
                      <a:pt x="115" y="358"/>
                    </a:lnTo>
                    <a:lnTo>
                      <a:pt x="93" y="347"/>
                    </a:lnTo>
                    <a:lnTo>
                      <a:pt x="73" y="333"/>
                    </a:lnTo>
                    <a:lnTo>
                      <a:pt x="55" y="318"/>
                    </a:lnTo>
                    <a:lnTo>
                      <a:pt x="39" y="300"/>
                    </a:lnTo>
                    <a:lnTo>
                      <a:pt x="26" y="280"/>
                    </a:lnTo>
                    <a:lnTo>
                      <a:pt x="15" y="258"/>
                    </a:lnTo>
                    <a:lnTo>
                      <a:pt x="7" y="236"/>
                    </a:lnTo>
                    <a:lnTo>
                      <a:pt x="2" y="212"/>
                    </a:lnTo>
                    <a:lnTo>
                      <a:pt x="0" y="187"/>
                    </a:lnTo>
                    <a:lnTo>
                      <a:pt x="2" y="162"/>
                    </a:lnTo>
                    <a:lnTo>
                      <a:pt x="7" y="138"/>
                    </a:lnTo>
                    <a:lnTo>
                      <a:pt x="15" y="115"/>
                    </a:lnTo>
                    <a:lnTo>
                      <a:pt x="26" y="94"/>
                    </a:lnTo>
                    <a:lnTo>
                      <a:pt x="39" y="73"/>
                    </a:lnTo>
                    <a:lnTo>
                      <a:pt x="55" y="56"/>
                    </a:lnTo>
                    <a:lnTo>
                      <a:pt x="73" y="40"/>
                    </a:lnTo>
                    <a:lnTo>
                      <a:pt x="93" y="26"/>
                    </a:lnTo>
                    <a:lnTo>
                      <a:pt x="115" y="15"/>
                    </a:lnTo>
                    <a:lnTo>
                      <a:pt x="138" y="7"/>
                    </a:lnTo>
                    <a:lnTo>
                      <a:pt x="162" y="3"/>
                    </a:lnTo>
                    <a:lnTo>
                      <a:pt x="186" y="0"/>
                    </a:lnTo>
                    <a:close/>
                  </a:path>
                </a:pathLst>
              </a:custGeom>
              <a:solidFill>
                <a:srgbClr val="CFFFE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7194" name="Freeform 20"/>
              <p:cNvSpPr>
                <a:spLocks/>
              </p:cNvSpPr>
              <p:nvPr/>
            </p:nvSpPr>
            <p:spPr bwMode="auto">
              <a:xfrm>
                <a:off x="228" y="342"/>
                <a:ext cx="114" cy="112"/>
              </a:xfrm>
              <a:custGeom>
                <a:avLst/>
                <a:gdLst>
                  <a:gd name="T0" fmla="*/ 0 w 330"/>
                  <a:gd name="T1" fmla="*/ 0 h 329"/>
                  <a:gd name="T2" fmla="*/ 0 w 330"/>
                  <a:gd name="T3" fmla="*/ 0 h 329"/>
                  <a:gd name="T4" fmla="*/ 0 w 330"/>
                  <a:gd name="T5" fmla="*/ 0 h 329"/>
                  <a:gd name="T6" fmla="*/ 0 w 330"/>
                  <a:gd name="T7" fmla="*/ 0 h 329"/>
                  <a:gd name="T8" fmla="*/ 0 w 330"/>
                  <a:gd name="T9" fmla="*/ 0 h 329"/>
                  <a:gd name="T10" fmla="*/ 0 w 330"/>
                  <a:gd name="T11" fmla="*/ 0 h 329"/>
                  <a:gd name="T12" fmla="*/ 0 w 330"/>
                  <a:gd name="T13" fmla="*/ 0 h 329"/>
                  <a:gd name="T14" fmla="*/ 0 w 330"/>
                  <a:gd name="T15" fmla="*/ 0 h 329"/>
                  <a:gd name="T16" fmla="*/ 0 w 330"/>
                  <a:gd name="T17" fmla="*/ 0 h 329"/>
                  <a:gd name="T18" fmla="*/ 0 w 330"/>
                  <a:gd name="T19" fmla="*/ 0 h 329"/>
                  <a:gd name="T20" fmla="*/ 0 w 330"/>
                  <a:gd name="T21" fmla="*/ 0 h 329"/>
                  <a:gd name="T22" fmla="*/ 0 w 330"/>
                  <a:gd name="T23" fmla="*/ 0 h 329"/>
                  <a:gd name="T24" fmla="*/ 0 w 330"/>
                  <a:gd name="T25" fmla="*/ 0 h 329"/>
                  <a:gd name="T26" fmla="*/ 0 w 330"/>
                  <a:gd name="T27" fmla="*/ 0 h 329"/>
                  <a:gd name="T28" fmla="*/ 0 w 330"/>
                  <a:gd name="T29" fmla="*/ 0 h 329"/>
                  <a:gd name="T30" fmla="*/ 0 w 330"/>
                  <a:gd name="T31" fmla="*/ 0 h 329"/>
                  <a:gd name="T32" fmla="*/ 0 w 330"/>
                  <a:gd name="T33" fmla="*/ 0 h 329"/>
                  <a:gd name="T34" fmla="*/ 0 w 330"/>
                  <a:gd name="T35" fmla="*/ 0 h 329"/>
                  <a:gd name="T36" fmla="*/ 0 w 330"/>
                  <a:gd name="T37" fmla="*/ 0 h 329"/>
                  <a:gd name="T38" fmla="*/ 0 w 330"/>
                  <a:gd name="T39" fmla="*/ 0 h 329"/>
                  <a:gd name="T40" fmla="*/ 0 w 330"/>
                  <a:gd name="T41" fmla="*/ 0 h 329"/>
                  <a:gd name="T42" fmla="*/ 0 w 330"/>
                  <a:gd name="T43" fmla="*/ 0 h 329"/>
                  <a:gd name="T44" fmla="*/ 0 w 330"/>
                  <a:gd name="T45" fmla="*/ 0 h 329"/>
                  <a:gd name="T46" fmla="*/ 0 w 330"/>
                  <a:gd name="T47" fmla="*/ 0 h 329"/>
                  <a:gd name="T48" fmla="*/ 0 w 330"/>
                  <a:gd name="T49" fmla="*/ 0 h 329"/>
                  <a:gd name="T50" fmla="*/ 0 w 330"/>
                  <a:gd name="T51" fmla="*/ 0 h 329"/>
                  <a:gd name="T52" fmla="*/ 0 w 330"/>
                  <a:gd name="T53" fmla="*/ 0 h 329"/>
                  <a:gd name="T54" fmla="*/ 0 w 330"/>
                  <a:gd name="T55" fmla="*/ 0 h 329"/>
                  <a:gd name="T56" fmla="*/ 0 w 330"/>
                  <a:gd name="T57" fmla="*/ 0 h 329"/>
                  <a:gd name="T58" fmla="*/ 0 w 330"/>
                  <a:gd name="T59" fmla="*/ 0 h 329"/>
                  <a:gd name="T60" fmla="*/ 0 w 330"/>
                  <a:gd name="T61" fmla="*/ 0 h 329"/>
                  <a:gd name="T62" fmla="*/ 0 w 330"/>
                  <a:gd name="T63" fmla="*/ 0 h 329"/>
                  <a:gd name="T64" fmla="*/ 0 w 330"/>
                  <a:gd name="T65" fmla="*/ 0 h 329"/>
                  <a:gd name="T66" fmla="*/ 0 w 330"/>
                  <a:gd name="T67" fmla="*/ 0 h 329"/>
                  <a:gd name="T68" fmla="*/ 0 w 330"/>
                  <a:gd name="T69" fmla="*/ 0 h 329"/>
                  <a:gd name="T70" fmla="*/ 0 w 330"/>
                  <a:gd name="T71" fmla="*/ 0 h 329"/>
                  <a:gd name="T72" fmla="*/ 0 w 330"/>
                  <a:gd name="T73" fmla="*/ 0 h 329"/>
                  <a:gd name="T74" fmla="*/ 0 w 330"/>
                  <a:gd name="T75" fmla="*/ 0 h 329"/>
                  <a:gd name="T76" fmla="*/ 0 w 330"/>
                  <a:gd name="T77" fmla="*/ 0 h 329"/>
                  <a:gd name="T78" fmla="*/ 0 w 330"/>
                  <a:gd name="T79" fmla="*/ 0 h 329"/>
                  <a:gd name="T80" fmla="*/ 0 w 330"/>
                  <a:gd name="T81" fmla="*/ 0 h 329"/>
                  <a:gd name="T82" fmla="*/ 0 w 330"/>
                  <a:gd name="T83" fmla="*/ 0 h 329"/>
                  <a:gd name="T84" fmla="*/ 0 w 330"/>
                  <a:gd name="T85" fmla="*/ 0 h 329"/>
                  <a:gd name="T86" fmla="*/ 0 w 330"/>
                  <a:gd name="T87" fmla="*/ 0 h 329"/>
                  <a:gd name="T88" fmla="*/ 0 w 330"/>
                  <a:gd name="T89" fmla="*/ 0 h 329"/>
                  <a:gd name="T90" fmla="*/ 0 w 330"/>
                  <a:gd name="T91" fmla="*/ 0 h 329"/>
                  <a:gd name="T92" fmla="*/ 0 w 330"/>
                  <a:gd name="T93" fmla="*/ 0 h 329"/>
                  <a:gd name="T94" fmla="*/ 0 w 330"/>
                  <a:gd name="T95" fmla="*/ 0 h 329"/>
                  <a:gd name="T96" fmla="*/ 0 w 330"/>
                  <a:gd name="T97" fmla="*/ 0 h 329"/>
                  <a:gd name="T98" fmla="*/ 0 w 330"/>
                  <a:gd name="T99" fmla="*/ 0 h 32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30"/>
                  <a:gd name="T151" fmla="*/ 0 h 329"/>
                  <a:gd name="T152" fmla="*/ 330 w 330"/>
                  <a:gd name="T153" fmla="*/ 329 h 32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30" h="329">
                    <a:moveTo>
                      <a:pt x="165" y="0"/>
                    </a:moveTo>
                    <a:lnTo>
                      <a:pt x="187" y="2"/>
                    </a:lnTo>
                    <a:lnTo>
                      <a:pt x="209" y="6"/>
                    </a:lnTo>
                    <a:lnTo>
                      <a:pt x="229" y="13"/>
                    </a:lnTo>
                    <a:lnTo>
                      <a:pt x="248" y="22"/>
                    </a:lnTo>
                    <a:lnTo>
                      <a:pt x="266" y="35"/>
                    </a:lnTo>
                    <a:lnTo>
                      <a:pt x="281" y="48"/>
                    </a:lnTo>
                    <a:lnTo>
                      <a:pt x="296" y="64"/>
                    </a:lnTo>
                    <a:lnTo>
                      <a:pt x="307" y="82"/>
                    </a:lnTo>
                    <a:lnTo>
                      <a:pt x="317" y="101"/>
                    </a:lnTo>
                    <a:lnTo>
                      <a:pt x="325" y="120"/>
                    </a:lnTo>
                    <a:lnTo>
                      <a:pt x="329" y="142"/>
                    </a:lnTo>
                    <a:lnTo>
                      <a:pt x="330" y="164"/>
                    </a:lnTo>
                    <a:lnTo>
                      <a:pt x="329" y="187"/>
                    </a:lnTo>
                    <a:lnTo>
                      <a:pt x="325" y="208"/>
                    </a:lnTo>
                    <a:lnTo>
                      <a:pt x="317" y="228"/>
                    </a:lnTo>
                    <a:lnTo>
                      <a:pt x="307" y="247"/>
                    </a:lnTo>
                    <a:lnTo>
                      <a:pt x="296" y="265"/>
                    </a:lnTo>
                    <a:lnTo>
                      <a:pt x="281" y="281"/>
                    </a:lnTo>
                    <a:lnTo>
                      <a:pt x="266" y="295"/>
                    </a:lnTo>
                    <a:lnTo>
                      <a:pt x="248" y="307"/>
                    </a:lnTo>
                    <a:lnTo>
                      <a:pt x="229" y="316"/>
                    </a:lnTo>
                    <a:lnTo>
                      <a:pt x="209" y="324"/>
                    </a:lnTo>
                    <a:lnTo>
                      <a:pt x="187" y="328"/>
                    </a:lnTo>
                    <a:lnTo>
                      <a:pt x="165" y="329"/>
                    </a:lnTo>
                    <a:lnTo>
                      <a:pt x="143" y="328"/>
                    </a:lnTo>
                    <a:lnTo>
                      <a:pt x="121" y="324"/>
                    </a:lnTo>
                    <a:lnTo>
                      <a:pt x="101" y="316"/>
                    </a:lnTo>
                    <a:lnTo>
                      <a:pt x="82" y="307"/>
                    </a:lnTo>
                    <a:lnTo>
                      <a:pt x="64" y="295"/>
                    </a:lnTo>
                    <a:lnTo>
                      <a:pt x="49" y="281"/>
                    </a:lnTo>
                    <a:lnTo>
                      <a:pt x="35" y="265"/>
                    </a:lnTo>
                    <a:lnTo>
                      <a:pt x="23" y="247"/>
                    </a:lnTo>
                    <a:lnTo>
                      <a:pt x="13" y="228"/>
                    </a:lnTo>
                    <a:lnTo>
                      <a:pt x="6" y="208"/>
                    </a:lnTo>
                    <a:lnTo>
                      <a:pt x="2" y="187"/>
                    </a:lnTo>
                    <a:lnTo>
                      <a:pt x="0" y="164"/>
                    </a:lnTo>
                    <a:lnTo>
                      <a:pt x="2" y="142"/>
                    </a:lnTo>
                    <a:lnTo>
                      <a:pt x="6" y="120"/>
                    </a:lnTo>
                    <a:lnTo>
                      <a:pt x="13" y="101"/>
                    </a:lnTo>
                    <a:lnTo>
                      <a:pt x="23" y="82"/>
                    </a:lnTo>
                    <a:lnTo>
                      <a:pt x="35" y="64"/>
                    </a:lnTo>
                    <a:lnTo>
                      <a:pt x="49" y="48"/>
                    </a:lnTo>
                    <a:lnTo>
                      <a:pt x="64" y="35"/>
                    </a:lnTo>
                    <a:lnTo>
                      <a:pt x="82" y="22"/>
                    </a:lnTo>
                    <a:lnTo>
                      <a:pt x="101" y="13"/>
                    </a:lnTo>
                    <a:lnTo>
                      <a:pt x="121" y="6"/>
                    </a:lnTo>
                    <a:lnTo>
                      <a:pt x="143" y="2"/>
                    </a:lnTo>
                    <a:lnTo>
                      <a:pt x="165" y="0"/>
                    </a:lnTo>
                    <a:close/>
                  </a:path>
                </a:pathLst>
              </a:custGeom>
              <a:solidFill>
                <a:srgbClr val="D4FFE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7195" name="Freeform 21"/>
              <p:cNvSpPr>
                <a:spLocks/>
              </p:cNvSpPr>
              <p:nvPr/>
            </p:nvSpPr>
            <p:spPr bwMode="auto">
              <a:xfrm>
                <a:off x="237" y="344"/>
                <a:ext cx="101" cy="102"/>
              </a:xfrm>
              <a:custGeom>
                <a:avLst/>
                <a:gdLst>
                  <a:gd name="T0" fmla="*/ 0 w 291"/>
                  <a:gd name="T1" fmla="*/ 0 h 291"/>
                  <a:gd name="T2" fmla="*/ 0 w 291"/>
                  <a:gd name="T3" fmla="*/ 0 h 291"/>
                  <a:gd name="T4" fmla="*/ 0 w 291"/>
                  <a:gd name="T5" fmla="*/ 0 h 291"/>
                  <a:gd name="T6" fmla="*/ 0 w 291"/>
                  <a:gd name="T7" fmla="*/ 0 h 291"/>
                  <a:gd name="T8" fmla="*/ 0 w 291"/>
                  <a:gd name="T9" fmla="*/ 0 h 291"/>
                  <a:gd name="T10" fmla="*/ 0 w 291"/>
                  <a:gd name="T11" fmla="*/ 0 h 291"/>
                  <a:gd name="T12" fmla="*/ 0 w 291"/>
                  <a:gd name="T13" fmla="*/ 0 h 291"/>
                  <a:gd name="T14" fmla="*/ 0 w 291"/>
                  <a:gd name="T15" fmla="*/ 0 h 291"/>
                  <a:gd name="T16" fmla="*/ 0 w 291"/>
                  <a:gd name="T17" fmla="*/ 0 h 291"/>
                  <a:gd name="T18" fmla="*/ 0 w 291"/>
                  <a:gd name="T19" fmla="*/ 0 h 291"/>
                  <a:gd name="T20" fmla="*/ 0 w 291"/>
                  <a:gd name="T21" fmla="*/ 0 h 291"/>
                  <a:gd name="T22" fmla="*/ 0 w 291"/>
                  <a:gd name="T23" fmla="*/ 0 h 291"/>
                  <a:gd name="T24" fmla="*/ 0 w 291"/>
                  <a:gd name="T25" fmla="*/ 0 h 291"/>
                  <a:gd name="T26" fmla="*/ 0 w 291"/>
                  <a:gd name="T27" fmla="*/ 0 h 291"/>
                  <a:gd name="T28" fmla="*/ 0 w 291"/>
                  <a:gd name="T29" fmla="*/ 0 h 291"/>
                  <a:gd name="T30" fmla="*/ 0 w 291"/>
                  <a:gd name="T31" fmla="*/ 0 h 291"/>
                  <a:gd name="T32" fmla="*/ 0 w 291"/>
                  <a:gd name="T33" fmla="*/ 0 h 291"/>
                  <a:gd name="T34" fmla="*/ 0 w 291"/>
                  <a:gd name="T35" fmla="*/ 0 h 291"/>
                  <a:gd name="T36" fmla="*/ 0 w 291"/>
                  <a:gd name="T37" fmla="*/ 0 h 291"/>
                  <a:gd name="T38" fmla="*/ 0 w 291"/>
                  <a:gd name="T39" fmla="*/ 0 h 291"/>
                  <a:gd name="T40" fmla="*/ 0 w 291"/>
                  <a:gd name="T41" fmla="*/ 0 h 291"/>
                  <a:gd name="T42" fmla="*/ 0 w 291"/>
                  <a:gd name="T43" fmla="*/ 0 h 291"/>
                  <a:gd name="T44" fmla="*/ 0 w 291"/>
                  <a:gd name="T45" fmla="*/ 0 h 291"/>
                  <a:gd name="T46" fmla="*/ 0 w 291"/>
                  <a:gd name="T47" fmla="*/ 0 h 291"/>
                  <a:gd name="T48" fmla="*/ 0 w 291"/>
                  <a:gd name="T49" fmla="*/ 0 h 291"/>
                  <a:gd name="T50" fmla="*/ 0 w 291"/>
                  <a:gd name="T51" fmla="*/ 0 h 291"/>
                  <a:gd name="T52" fmla="*/ 0 w 291"/>
                  <a:gd name="T53" fmla="*/ 0 h 291"/>
                  <a:gd name="T54" fmla="*/ 0 w 291"/>
                  <a:gd name="T55" fmla="*/ 0 h 291"/>
                  <a:gd name="T56" fmla="*/ 0 w 291"/>
                  <a:gd name="T57" fmla="*/ 0 h 291"/>
                  <a:gd name="T58" fmla="*/ 0 w 291"/>
                  <a:gd name="T59" fmla="*/ 0 h 291"/>
                  <a:gd name="T60" fmla="*/ 0 w 291"/>
                  <a:gd name="T61" fmla="*/ 0 h 291"/>
                  <a:gd name="T62" fmla="*/ 0 w 291"/>
                  <a:gd name="T63" fmla="*/ 0 h 291"/>
                  <a:gd name="T64" fmla="*/ 0 w 291"/>
                  <a:gd name="T65" fmla="*/ 0 h 291"/>
                  <a:gd name="T66" fmla="*/ 0 w 291"/>
                  <a:gd name="T67" fmla="*/ 0 h 291"/>
                  <a:gd name="T68" fmla="*/ 0 w 291"/>
                  <a:gd name="T69" fmla="*/ 0 h 291"/>
                  <a:gd name="T70" fmla="*/ 0 w 291"/>
                  <a:gd name="T71" fmla="*/ 0 h 291"/>
                  <a:gd name="T72" fmla="*/ 0 w 291"/>
                  <a:gd name="T73" fmla="*/ 0 h 291"/>
                  <a:gd name="T74" fmla="*/ 0 w 291"/>
                  <a:gd name="T75" fmla="*/ 0 h 291"/>
                  <a:gd name="T76" fmla="*/ 0 w 291"/>
                  <a:gd name="T77" fmla="*/ 0 h 291"/>
                  <a:gd name="T78" fmla="*/ 0 w 291"/>
                  <a:gd name="T79" fmla="*/ 0 h 291"/>
                  <a:gd name="T80" fmla="*/ 0 w 291"/>
                  <a:gd name="T81" fmla="*/ 0 h 291"/>
                  <a:gd name="T82" fmla="*/ 0 w 291"/>
                  <a:gd name="T83" fmla="*/ 0 h 291"/>
                  <a:gd name="T84" fmla="*/ 0 w 291"/>
                  <a:gd name="T85" fmla="*/ 0 h 291"/>
                  <a:gd name="T86" fmla="*/ 0 w 291"/>
                  <a:gd name="T87" fmla="*/ 0 h 291"/>
                  <a:gd name="T88" fmla="*/ 0 w 291"/>
                  <a:gd name="T89" fmla="*/ 0 h 291"/>
                  <a:gd name="T90" fmla="*/ 0 w 291"/>
                  <a:gd name="T91" fmla="*/ 0 h 291"/>
                  <a:gd name="T92" fmla="*/ 0 w 291"/>
                  <a:gd name="T93" fmla="*/ 0 h 291"/>
                  <a:gd name="T94" fmla="*/ 0 w 291"/>
                  <a:gd name="T95" fmla="*/ 0 h 291"/>
                  <a:gd name="T96" fmla="*/ 0 w 291"/>
                  <a:gd name="T97" fmla="*/ 0 h 291"/>
                  <a:gd name="T98" fmla="*/ 0 w 291"/>
                  <a:gd name="T99" fmla="*/ 0 h 29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91"/>
                  <a:gd name="T151" fmla="*/ 0 h 291"/>
                  <a:gd name="T152" fmla="*/ 291 w 291"/>
                  <a:gd name="T153" fmla="*/ 291 h 29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91" h="291">
                    <a:moveTo>
                      <a:pt x="145" y="0"/>
                    </a:moveTo>
                    <a:lnTo>
                      <a:pt x="165" y="2"/>
                    </a:lnTo>
                    <a:lnTo>
                      <a:pt x="184" y="6"/>
                    </a:lnTo>
                    <a:lnTo>
                      <a:pt x="202" y="12"/>
                    </a:lnTo>
                    <a:lnTo>
                      <a:pt x="219" y="21"/>
                    </a:lnTo>
                    <a:lnTo>
                      <a:pt x="235" y="31"/>
                    </a:lnTo>
                    <a:lnTo>
                      <a:pt x="249" y="43"/>
                    </a:lnTo>
                    <a:lnTo>
                      <a:pt x="261" y="58"/>
                    </a:lnTo>
                    <a:lnTo>
                      <a:pt x="271" y="73"/>
                    </a:lnTo>
                    <a:lnTo>
                      <a:pt x="280" y="90"/>
                    </a:lnTo>
                    <a:lnTo>
                      <a:pt x="286" y="108"/>
                    </a:lnTo>
                    <a:lnTo>
                      <a:pt x="291" y="127"/>
                    </a:lnTo>
                    <a:lnTo>
                      <a:pt x="291" y="146"/>
                    </a:lnTo>
                    <a:lnTo>
                      <a:pt x="291" y="166"/>
                    </a:lnTo>
                    <a:lnTo>
                      <a:pt x="286" y="185"/>
                    </a:lnTo>
                    <a:lnTo>
                      <a:pt x="280" y="203"/>
                    </a:lnTo>
                    <a:lnTo>
                      <a:pt x="271" y="220"/>
                    </a:lnTo>
                    <a:lnTo>
                      <a:pt x="261" y="235"/>
                    </a:lnTo>
                    <a:lnTo>
                      <a:pt x="249" y="249"/>
                    </a:lnTo>
                    <a:lnTo>
                      <a:pt x="235" y="261"/>
                    </a:lnTo>
                    <a:lnTo>
                      <a:pt x="219" y="272"/>
                    </a:lnTo>
                    <a:lnTo>
                      <a:pt x="202" y="281"/>
                    </a:lnTo>
                    <a:lnTo>
                      <a:pt x="184" y="287"/>
                    </a:lnTo>
                    <a:lnTo>
                      <a:pt x="165" y="291"/>
                    </a:lnTo>
                    <a:lnTo>
                      <a:pt x="145" y="291"/>
                    </a:lnTo>
                    <a:lnTo>
                      <a:pt x="126" y="291"/>
                    </a:lnTo>
                    <a:lnTo>
                      <a:pt x="107" y="287"/>
                    </a:lnTo>
                    <a:lnTo>
                      <a:pt x="89" y="281"/>
                    </a:lnTo>
                    <a:lnTo>
                      <a:pt x="72" y="272"/>
                    </a:lnTo>
                    <a:lnTo>
                      <a:pt x="57" y="261"/>
                    </a:lnTo>
                    <a:lnTo>
                      <a:pt x="43" y="249"/>
                    </a:lnTo>
                    <a:lnTo>
                      <a:pt x="30" y="235"/>
                    </a:lnTo>
                    <a:lnTo>
                      <a:pt x="20" y="220"/>
                    </a:lnTo>
                    <a:lnTo>
                      <a:pt x="11" y="203"/>
                    </a:lnTo>
                    <a:lnTo>
                      <a:pt x="5" y="185"/>
                    </a:lnTo>
                    <a:lnTo>
                      <a:pt x="1" y="166"/>
                    </a:lnTo>
                    <a:lnTo>
                      <a:pt x="0" y="146"/>
                    </a:lnTo>
                    <a:lnTo>
                      <a:pt x="1" y="127"/>
                    </a:lnTo>
                    <a:lnTo>
                      <a:pt x="5" y="108"/>
                    </a:lnTo>
                    <a:lnTo>
                      <a:pt x="11" y="90"/>
                    </a:lnTo>
                    <a:lnTo>
                      <a:pt x="20" y="73"/>
                    </a:lnTo>
                    <a:lnTo>
                      <a:pt x="30" y="58"/>
                    </a:lnTo>
                    <a:lnTo>
                      <a:pt x="43" y="43"/>
                    </a:lnTo>
                    <a:lnTo>
                      <a:pt x="57" y="31"/>
                    </a:lnTo>
                    <a:lnTo>
                      <a:pt x="72" y="21"/>
                    </a:lnTo>
                    <a:lnTo>
                      <a:pt x="89" y="12"/>
                    </a:lnTo>
                    <a:lnTo>
                      <a:pt x="107" y="6"/>
                    </a:lnTo>
                    <a:lnTo>
                      <a:pt x="126" y="2"/>
                    </a:lnTo>
                    <a:lnTo>
                      <a:pt x="145" y="0"/>
                    </a:lnTo>
                    <a:close/>
                  </a:path>
                </a:pathLst>
              </a:custGeom>
              <a:solidFill>
                <a:srgbClr val="DBFF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7196" name="Freeform 22"/>
              <p:cNvSpPr>
                <a:spLocks/>
              </p:cNvSpPr>
              <p:nvPr/>
            </p:nvSpPr>
            <p:spPr bwMode="auto">
              <a:xfrm>
                <a:off x="243" y="349"/>
                <a:ext cx="88" cy="88"/>
              </a:xfrm>
              <a:custGeom>
                <a:avLst/>
                <a:gdLst>
                  <a:gd name="T0" fmla="*/ 0 w 254"/>
                  <a:gd name="T1" fmla="*/ 0 h 253"/>
                  <a:gd name="T2" fmla="*/ 0 w 254"/>
                  <a:gd name="T3" fmla="*/ 0 h 253"/>
                  <a:gd name="T4" fmla="*/ 0 w 254"/>
                  <a:gd name="T5" fmla="*/ 0 h 253"/>
                  <a:gd name="T6" fmla="*/ 0 w 254"/>
                  <a:gd name="T7" fmla="*/ 0 h 253"/>
                  <a:gd name="T8" fmla="*/ 0 w 254"/>
                  <a:gd name="T9" fmla="*/ 0 h 253"/>
                  <a:gd name="T10" fmla="*/ 0 w 254"/>
                  <a:gd name="T11" fmla="*/ 0 h 253"/>
                  <a:gd name="T12" fmla="*/ 0 w 254"/>
                  <a:gd name="T13" fmla="*/ 0 h 253"/>
                  <a:gd name="T14" fmla="*/ 0 w 254"/>
                  <a:gd name="T15" fmla="*/ 0 h 253"/>
                  <a:gd name="T16" fmla="*/ 0 w 254"/>
                  <a:gd name="T17" fmla="*/ 0 h 253"/>
                  <a:gd name="T18" fmla="*/ 0 w 254"/>
                  <a:gd name="T19" fmla="*/ 0 h 253"/>
                  <a:gd name="T20" fmla="*/ 0 w 254"/>
                  <a:gd name="T21" fmla="*/ 0 h 253"/>
                  <a:gd name="T22" fmla="*/ 0 w 254"/>
                  <a:gd name="T23" fmla="*/ 0 h 253"/>
                  <a:gd name="T24" fmla="*/ 0 w 254"/>
                  <a:gd name="T25" fmla="*/ 0 h 253"/>
                  <a:gd name="T26" fmla="*/ 0 w 254"/>
                  <a:gd name="T27" fmla="*/ 0 h 253"/>
                  <a:gd name="T28" fmla="*/ 0 w 254"/>
                  <a:gd name="T29" fmla="*/ 0 h 253"/>
                  <a:gd name="T30" fmla="*/ 0 w 254"/>
                  <a:gd name="T31" fmla="*/ 0 h 253"/>
                  <a:gd name="T32" fmla="*/ 0 w 254"/>
                  <a:gd name="T33" fmla="*/ 0 h 253"/>
                  <a:gd name="T34" fmla="*/ 0 w 254"/>
                  <a:gd name="T35" fmla="*/ 0 h 253"/>
                  <a:gd name="T36" fmla="*/ 0 w 254"/>
                  <a:gd name="T37" fmla="*/ 0 h 253"/>
                  <a:gd name="T38" fmla="*/ 0 w 254"/>
                  <a:gd name="T39" fmla="*/ 0 h 253"/>
                  <a:gd name="T40" fmla="*/ 0 w 254"/>
                  <a:gd name="T41" fmla="*/ 0 h 253"/>
                  <a:gd name="T42" fmla="*/ 0 w 254"/>
                  <a:gd name="T43" fmla="*/ 0 h 253"/>
                  <a:gd name="T44" fmla="*/ 0 w 254"/>
                  <a:gd name="T45" fmla="*/ 0 h 253"/>
                  <a:gd name="T46" fmla="*/ 0 w 254"/>
                  <a:gd name="T47" fmla="*/ 0 h 253"/>
                  <a:gd name="T48" fmla="*/ 0 w 254"/>
                  <a:gd name="T49" fmla="*/ 0 h 253"/>
                  <a:gd name="T50" fmla="*/ 0 w 254"/>
                  <a:gd name="T51" fmla="*/ 0 h 253"/>
                  <a:gd name="T52" fmla="*/ 0 w 254"/>
                  <a:gd name="T53" fmla="*/ 0 h 253"/>
                  <a:gd name="T54" fmla="*/ 0 w 254"/>
                  <a:gd name="T55" fmla="*/ 0 h 253"/>
                  <a:gd name="T56" fmla="*/ 0 w 254"/>
                  <a:gd name="T57" fmla="*/ 0 h 253"/>
                  <a:gd name="T58" fmla="*/ 0 w 254"/>
                  <a:gd name="T59" fmla="*/ 0 h 253"/>
                  <a:gd name="T60" fmla="*/ 0 w 254"/>
                  <a:gd name="T61" fmla="*/ 0 h 253"/>
                  <a:gd name="T62" fmla="*/ 0 w 254"/>
                  <a:gd name="T63" fmla="*/ 0 h 253"/>
                  <a:gd name="T64" fmla="*/ 0 w 254"/>
                  <a:gd name="T65" fmla="*/ 0 h 253"/>
                  <a:gd name="T66" fmla="*/ 0 w 254"/>
                  <a:gd name="T67" fmla="*/ 0 h 253"/>
                  <a:gd name="T68" fmla="*/ 0 w 254"/>
                  <a:gd name="T69" fmla="*/ 0 h 253"/>
                  <a:gd name="T70" fmla="*/ 0 w 254"/>
                  <a:gd name="T71" fmla="*/ 0 h 253"/>
                  <a:gd name="T72" fmla="*/ 0 w 254"/>
                  <a:gd name="T73" fmla="*/ 0 h 253"/>
                  <a:gd name="T74" fmla="*/ 0 w 254"/>
                  <a:gd name="T75" fmla="*/ 0 h 253"/>
                  <a:gd name="T76" fmla="*/ 0 w 254"/>
                  <a:gd name="T77" fmla="*/ 0 h 253"/>
                  <a:gd name="T78" fmla="*/ 0 w 254"/>
                  <a:gd name="T79" fmla="*/ 0 h 253"/>
                  <a:gd name="T80" fmla="*/ 0 w 254"/>
                  <a:gd name="T81" fmla="*/ 0 h 253"/>
                  <a:gd name="T82" fmla="*/ 0 w 254"/>
                  <a:gd name="T83" fmla="*/ 0 h 253"/>
                  <a:gd name="T84" fmla="*/ 0 w 254"/>
                  <a:gd name="T85" fmla="*/ 0 h 253"/>
                  <a:gd name="T86" fmla="*/ 0 w 254"/>
                  <a:gd name="T87" fmla="*/ 0 h 253"/>
                  <a:gd name="T88" fmla="*/ 0 w 254"/>
                  <a:gd name="T89" fmla="*/ 0 h 253"/>
                  <a:gd name="T90" fmla="*/ 0 w 254"/>
                  <a:gd name="T91" fmla="*/ 0 h 253"/>
                  <a:gd name="T92" fmla="*/ 0 w 254"/>
                  <a:gd name="T93" fmla="*/ 0 h 253"/>
                  <a:gd name="T94" fmla="*/ 0 w 254"/>
                  <a:gd name="T95" fmla="*/ 0 h 253"/>
                  <a:gd name="T96" fmla="*/ 0 w 254"/>
                  <a:gd name="T97" fmla="*/ 0 h 253"/>
                  <a:gd name="T98" fmla="*/ 0 w 254"/>
                  <a:gd name="T99" fmla="*/ 0 h 25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54"/>
                  <a:gd name="T151" fmla="*/ 0 h 253"/>
                  <a:gd name="T152" fmla="*/ 254 w 254"/>
                  <a:gd name="T153" fmla="*/ 253 h 253"/>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54" h="253">
                    <a:moveTo>
                      <a:pt x="127" y="0"/>
                    </a:moveTo>
                    <a:lnTo>
                      <a:pt x="145" y="1"/>
                    </a:lnTo>
                    <a:lnTo>
                      <a:pt x="161" y="5"/>
                    </a:lnTo>
                    <a:lnTo>
                      <a:pt x="177" y="10"/>
                    </a:lnTo>
                    <a:lnTo>
                      <a:pt x="191" y="18"/>
                    </a:lnTo>
                    <a:lnTo>
                      <a:pt x="205" y="26"/>
                    </a:lnTo>
                    <a:lnTo>
                      <a:pt x="217" y="37"/>
                    </a:lnTo>
                    <a:lnTo>
                      <a:pt x="228" y="50"/>
                    </a:lnTo>
                    <a:lnTo>
                      <a:pt x="237" y="63"/>
                    </a:lnTo>
                    <a:lnTo>
                      <a:pt x="245" y="78"/>
                    </a:lnTo>
                    <a:lnTo>
                      <a:pt x="250" y="93"/>
                    </a:lnTo>
                    <a:lnTo>
                      <a:pt x="254" y="110"/>
                    </a:lnTo>
                    <a:lnTo>
                      <a:pt x="254" y="127"/>
                    </a:lnTo>
                    <a:lnTo>
                      <a:pt x="254" y="144"/>
                    </a:lnTo>
                    <a:lnTo>
                      <a:pt x="250" y="161"/>
                    </a:lnTo>
                    <a:lnTo>
                      <a:pt x="245" y="176"/>
                    </a:lnTo>
                    <a:lnTo>
                      <a:pt x="237" y="191"/>
                    </a:lnTo>
                    <a:lnTo>
                      <a:pt x="228" y="204"/>
                    </a:lnTo>
                    <a:lnTo>
                      <a:pt x="217" y="217"/>
                    </a:lnTo>
                    <a:lnTo>
                      <a:pt x="205" y="228"/>
                    </a:lnTo>
                    <a:lnTo>
                      <a:pt x="191" y="236"/>
                    </a:lnTo>
                    <a:lnTo>
                      <a:pt x="177" y="244"/>
                    </a:lnTo>
                    <a:lnTo>
                      <a:pt x="161" y="249"/>
                    </a:lnTo>
                    <a:lnTo>
                      <a:pt x="145" y="253"/>
                    </a:lnTo>
                    <a:lnTo>
                      <a:pt x="127" y="253"/>
                    </a:lnTo>
                    <a:lnTo>
                      <a:pt x="110" y="253"/>
                    </a:lnTo>
                    <a:lnTo>
                      <a:pt x="94" y="249"/>
                    </a:lnTo>
                    <a:lnTo>
                      <a:pt x="78" y="244"/>
                    </a:lnTo>
                    <a:lnTo>
                      <a:pt x="64" y="236"/>
                    </a:lnTo>
                    <a:lnTo>
                      <a:pt x="50" y="228"/>
                    </a:lnTo>
                    <a:lnTo>
                      <a:pt x="38" y="217"/>
                    </a:lnTo>
                    <a:lnTo>
                      <a:pt x="27" y="204"/>
                    </a:lnTo>
                    <a:lnTo>
                      <a:pt x="18" y="191"/>
                    </a:lnTo>
                    <a:lnTo>
                      <a:pt x="10" y="176"/>
                    </a:lnTo>
                    <a:lnTo>
                      <a:pt x="5" y="161"/>
                    </a:lnTo>
                    <a:lnTo>
                      <a:pt x="2" y="144"/>
                    </a:lnTo>
                    <a:lnTo>
                      <a:pt x="0" y="127"/>
                    </a:lnTo>
                    <a:lnTo>
                      <a:pt x="2" y="110"/>
                    </a:lnTo>
                    <a:lnTo>
                      <a:pt x="5" y="93"/>
                    </a:lnTo>
                    <a:lnTo>
                      <a:pt x="10" y="78"/>
                    </a:lnTo>
                    <a:lnTo>
                      <a:pt x="18" y="63"/>
                    </a:lnTo>
                    <a:lnTo>
                      <a:pt x="27" y="50"/>
                    </a:lnTo>
                    <a:lnTo>
                      <a:pt x="38" y="37"/>
                    </a:lnTo>
                    <a:lnTo>
                      <a:pt x="50" y="26"/>
                    </a:lnTo>
                    <a:lnTo>
                      <a:pt x="64" y="18"/>
                    </a:lnTo>
                    <a:lnTo>
                      <a:pt x="78" y="10"/>
                    </a:lnTo>
                    <a:lnTo>
                      <a:pt x="94" y="5"/>
                    </a:lnTo>
                    <a:lnTo>
                      <a:pt x="110" y="1"/>
                    </a:lnTo>
                    <a:lnTo>
                      <a:pt x="127" y="0"/>
                    </a:lnTo>
                    <a:close/>
                  </a:path>
                </a:pathLst>
              </a:custGeom>
              <a:solidFill>
                <a:srgbClr val="E0FF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7197" name="Freeform 23"/>
              <p:cNvSpPr>
                <a:spLocks/>
              </p:cNvSpPr>
              <p:nvPr/>
            </p:nvSpPr>
            <p:spPr bwMode="auto">
              <a:xfrm>
                <a:off x="254" y="353"/>
                <a:ext cx="71" cy="73"/>
              </a:xfrm>
              <a:custGeom>
                <a:avLst/>
                <a:gdLst>
                  <a:gd name="T0" fmla="*/ 0 w 211"/>
                  <a:gd name="T1" fmla="*/ 0 h 211"/>
                  <a:gd name="T2" fmla="*/ 0 w 211"/>
                  <a:gd name="T3" fmla="*/ 0 h 211"/>
                  <a:gd name="T4" fmla="*/ 0 w 211"/>
                  <a:gd name="T5" fmla="*/ 0 h 211"/>
                  <a:gd name="T6" fmla="*/ 0 w 211"/>
                  <a:gd name="T7" fmla="*/ 0 h 211"/>
                  <a:gd name="T8" fmla="*/ 0 w 211"/>
                  <a:gd name="T9" fmla="*/ 0 h 211"/>
                  <a:gd name="T10" fmla="*/ 0 w 211"/>
                  <a:gd name="T11" fmla="*/ 0 h 211"/>
                  <a:gd name="T12" fmla="*/ 0 w 211"/>
                  <a:gd name="T13" fmla="*/ 0 h 211"/>
                  <a:gd name="T14" fmla="*/ 0 w 211"/>
                  <a:gd name="T15" fmla="*/ 0 h 211"/>
                  <a:gd name="T16" fmla="*/ 0 w 211"/>
                  <a:gd name="T17" fmla="*/ 0 h 211"/>
                  <a:gd name="T18" fmla="*/ 0 w 211"/>
                  <a:gd name="T19" fmla="*/ 0 h 211"/>
                  <a:gd name="T20" fmla="*/ 0 w 211"/>
                  <a:gd name="T21" fmla="*/ 0 h 211"/>
                  <a:gd name="T22" fmla="*/ 0 w 211"/>
                  <a:gd name="T23" fmla="*/ 0 h 211"/>
                  <a:gd name="T24" fmla="*/ 0 w 211"/>
                  <a:gd name="T25" fmla="*/ 0 h 211"/>
                  <a:gd name="T26" fmla="*/ 0 w 211"/>
                  <a:gd name="T27" fmla="*/ 0 h 211"/>
                  <a:gd name="T28" fmla="*/ 0 w 211"/>
                  <a:gd name="T29" fmla="*/ 0 h 211"/>
                  <a:gd name="T30" fmla="*/ 0 w 211"/>
                  <a:gd name="T31" fmla="*/ 0 h 211"/>
                  <a:gd name="T32" fmla="*/ 0 w 211"/>
                  <a:gd name="T33" fmla="*/ 0 h 211"/>
                  <a:gd name="T34" fmla="*/ 0 w 211"/>
                  <a:gd name="T35" fmla="*/ 0 h 211"/>
                  <a:gd name="T36" fmla="*/ 0 w 211"/>
                  <a:gd name="T37" fmla="*/ 0 h 211"/>
                  <a:gd name="T38" fmla="*/ 0 w 211"/>
                  <a:gd name="T39" fmla="*/ 0 h 211"/>
                  <a:gd name="T40" fmla="*/ 0 w 211"/>
                  <a:gd name="T41" fmla="*/ 0 h 211"/>
                  <a:gd name="T42" fmla="*/ 0 w 211"/>
                  <a:gd name="T43" fmla="*/ 0 h 211"/>
                  <a:gd name="T44" fmla="*/ 0 w 211"/>
                  <a:gd name="T45" fmla="*/ 0 h 211"/>
                  <a:gd name="T46" fmla="*/ 0 w 211"/>
                  <a:gd name="T47" fmla="*/ 0 h 211"/>
                  <a:gd name="T48" fmla="*/ 0 w 211"/>
                  <a:gd name="T49" fmla="*/ 0 h 211"/>
                  <a:gd name="T50" fmla="*/ 0 w 211"/>
                  <a:gd name="T51" fmla="*/ 0 h 211"/>
                  <a:gd name="T52" fmla="*/ 0 w 211"/>
                  <a:gd name="T53" fmla="*/ 0 h 211"/>
                  <a:gd name="T54" fmla="*/ 0 w 211"/>
                  <a:gd name="T55" fmla="*/ 0 h 211"/>
                  <a:gd name="T56" fmla="*/ 0 w 211"/>
                  <a:gd name="T57" fmla="*/ 0 h 211"/>
                  <a:gd name="T58" fmla="*/ 0 w 211"/>
                  <a:gd name="T59" fmla="*/ 0 h 211"/>
                  <a:gd name="T60" fmla="*/ 0 w 211"/>
                  <a:gd name="T61" fmla="*/ 0 h 211"/>
                  <a:gd name="T62" fmla="*/ 0 w 211"/>
                  <a:gd name="T63" fmla="*/ 0 h 211"/>
                  <a:gd name="T64" fmla="*/ 0 w 211"/>
                  <a:gd name="T65" fmla="*/ 0 h 211"/>
                  <a:gd name="T66" fmla="*/ 0 w 211"/>
                  <a:gd name="T67" fmla="*/ 0 h 211"/>
                  <a:gd name="T68" fmla="*/ 0 w 211"/>
                  <a:gd name="T69" fmla="*/ 0 h 211"/>
                  <a:gd name="T70" fmla="*/ 0 w 211"/>
                  <a:gd name="T71" fmla="*/ 0 h 211"/>
                  <a:gd name="T72" fmla="*/ 0 w 211"/>
                  <a:gd name="T73" fmla="*/ 0 h 211"/>
                  <a:gd name="T74" fmla="*/ 0 w 211"/>
                  <a:gd name="T75" fmla="*/ 0 h 211"/>
                  <a:gd name="T76" fmla="*/ 0 w 211"/>
                  <a:gd name="T77" fmla="*/ 0 h 211"/>
                  <a:gd name="T78" fmla="*/ 0 w 211"/>
                  <a:gd name="T79" fmla="*/ 0 h 211"/>
                  <a:gd name="T80" fmla="*/ 0 w 211"/>
                  <a:gd name="T81" fmla="*/ 0 h 211"/>
                  <a:gd name="T82" fmla="*/ 0 w 211"/>
                  <a:gd name="T83" fmla="*/ 0 h 211"/>
                  <a:gd name="T84" fmla="*/ 0 w 211"/>
                  <a:gd name="T85" fmla="*/ 0 h 211"/>
                  <a:gd name="T86" fmla="*/ 0 w 211"/>
                  <a:gd name="T87" fmla="*/ 0 h 211"/>
                  <a:gd name="T88" fmla="*/ 0 w 211"/>
                  <a:gd name="T89" fmla="*/ 0 h 211"/>
                  <a:gd name="T90" fmla="*/ 0 w 211"/>
                  <a:gd name="T91" fmla="*/ 0 h 211"/>
                  <a:gd name="T92" fmla="*/ 0 w 211"/>
                  <a:gd name="T93" fmla="*/ 0 h 211"/>
                  <a:gd name="T94" fmla="*/ 0 w 211"/>
                  <a:gd name="T95" fmla="*/ 0 h 211"/>
                  <a:gd name="T96" fmla="*/ 0 w 211"/>
                  <a:gd name="T97" fmla="*/ 0 h 211"/>
                  <a:gd name="T98" fmla="*/ 0 w 211"/>
                  <a:gd name="T99" fmla="*/ 0 h 21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11"/>
                  <a:gd name="T151" fmla="*/ 0 h 211"/>
                  <a:gd name="T152" fmla="*/ 211 w 211"/>
                  <a:gd name="T153" fmla="*/ 211 h 21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11" h="211">
                    <a:moveTo>
                      <a:pt x="106" y="0"/>
                    </a:moveTo>
                    <a:lnTo>
                      <a:pt x="120" y="1"/>
                    </a:lnTo>
                    <a:lnTo>
                      <a:pt x="134" y="4"/>
                    </a:lnTo>
                    <a:lnTo>
                      <a:pt x="147" y="9"/>
                    </a:lnTo>
                    <a:lnTo>
                      <a:pt x="159" y="15"/>
                    </a:lnTo>
                    <a:lnTo>
                      <a:pt x="170" y="23"/>
                    </a:lnTo>
                    <a:lnTo>
                      <a:pt x="180" y="31"/>
                    </a:lnTo>
                    <a:lnTo>
                      <a:pt x="190" y="42"/>
                    </a:lnTo>
                    <a:lnTo>
                      <a:pt x="197" y="53"/>
                    </a:lnTo>
                    <a:lnTo>
                      <a:pt x="203" y="66"/>
                    </a:lnTo>
                    <a:lnTo>
                      <a:pt x="208" y="79"/>
                    </a:lnTo>
                    <a:lnTo>
                      <a:pt x="211" y="92"/>
                    </a:lnTo>
                    <a:lnTo>
                      <a:pt x="211" y="106"/>
                    </a:lnTo>
                    <a:lnTo>
                      <a:pt x="211" y="120"/>
                    </a:lnTo>
                    <a:lnTo>
                      <a:pt x="208" y="134"/>
                    </a:lnTo>
                    <a:lnTo>
                      <a:pt x="203" y="147"/>
                    </a:lnTo>
                    <a:lnTo>
                      <a:pt x="197" y="158"/>
                    </a:lnTo>
                    <a:lnTo>
                      <a:pt x="190" y="170"/>
                    </a:lnTo>
                    <a:lnTo>
                      <a:pt x="180" y="180"/>
                    </a:lnTo>
                    <a:lnTo>
                      <a:pt x="170" y="189"/>
                    </a:lnTo>
                    <a:lnTo>
                      <a:pt x="159" y="196"/>
                    </a:lnTo>
                    <a:lnTo>
                      <a:pt x="147" y="203"/>
                    </a:lnTo>
                    <a:lnTo>
                      <a:pt x="134" y="207"/>
                    </a:lnTo>
                    <a:lnTo>
                      <a:pt x="120" y="210"/>
                    </a:lnTo>
                    <a:lnTo>
                      <a:pt x="106" y="211"/>
                    </a:lnTo>
                    <a:lnTo>
                      <a:pt x="92" y="210"/>
                    </a:lnTo>
                    <a:lnTo>
                      <a:pt x="78" y="207"/>
                    </a:lnTo>
                    <a:lnTo>
                      <a:pt x="65" y="203"/>
                    </a:lnTo>
                    <a:lnTo>
                      <a:pt x="53" y="196"/>
                    </a:lnTo>
                    <a:lnTo>
                      <a:pt x="42" y="189"/>
                    </a:lnTo>
                    <a:lnTo>
                      <a:pt x="32" y="180"/>
                    </a:lnTo>
                    <a:lnTo>
                      <a:pt x="23" y="170"/>
                    </a:lnTo>
                    <a:lnTo>
                      <a:pt x="15" y="158"/>
                    </a:lnTo>
                    <a:lnTo>
                      <a:pt x="9" y="147"/>
                    </a:lnTo>
                    <a:lnTo>
                      <a:pt x="4" y="134"/>
                    </a:lnTo>
                    <a:lnTo>
                      <a:pt x="1" y="120"/>
                    </a:lnTo>
                    <a:lnTo>
                      <a:pt x="0" y="106"/>
                    </a:lnTo>
                    <a:lnTo>
                      <a:pt x="1" y="92"/>
                    </a:lnTo>
                    <a:lnTo>
                      <a:pt x="4" y="79"/>
                    </a:lnTo>
                    <a:lnTo>
                      <a:pt x="9" y="66"/>
                    </a:lnTo>
                    <a:lnTo>
                      <a:pt x="15" y="53"/>
                    </a:lnTo>
                    <a:lnTo>
                      <a:pt x="23" y="42"/>
                    </a:lnTo>
                    <a:lnTo>
                      <a:pt x="32" y="31"/>
                    </a:lnTo>
                    <a:lnTo>
                      <a:pt x="42" y="23"/>
                    </a:lnTo>
                    <a:lnTo>
                      <a:pt x="53" y="15"/>
                    </a:lnTo>
                    <a:lnTo>
                      <a:pt x="65" y="9"/>
                    </a:lnTo>
                    <a:lnTo>
                      <a:pt x="78" y="4"/>
                    </a:lnTo>
                    <a:lnTo>
                      <a:pt x="92" y="1"/>
                    </a:lnTo>
                    <a:lnTo>
                      <a:pt x="106" y="0"/>
                    </a:lnTo>
                    <a:close/>
                  </a:path>
                </a:pathLst>
              </a:custGeom>
              <a:solidFill>
                <a:srgbClr val="E5FFF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7198" name="Freeform 24"/>
              <p:cNvSpPr>
                <a:spLocks/>
              </p:cNvSpPr>
              <p:nvPr/>
            </p:nvSpPr>
            <p:spPr bwMode="auto">
              <a:xfrm>
                <a:off x="260" y="355"/>
                <a:ext cx="61" cy="62"/>
              </a:xfrm>
              <a:custGeom>
                <a:avLst/>
                <a:gdLst>
                  <a:gd name="T0" fmla="*/ 0 w 173"/>
                  <a:gd name="T1" fmla="*/ 0 h 173"/>
                  <a:gd name="T2" fmla="*/ 0 w 173"/>
                  <a:gd name="T3" fmla="*/ 0 h 173"/>
                  <a:gd name="T4" fmla="*/ 0 w 173"/>
                  <a:gd name="T5" fmla="*/ 0 h 173"/>
                  <a:gd name="T6" fmla="*/ 0 w 173"/>
                  <a:gd name="T7" fmla="*/ 0 h 173"/>
                  <a:gd name="T8" fmla="*/ 0 w 173"/>
                  <a:gd name="T9" fmla="*/ 0 h 173"/>
                  <a:gd name="T10" fmla="*/ 0 w 173"/>
                  <a:gd name="T11" fmla="*/ 0 h 173"/>
                  <a:gd name="T12" fmla="*/ 0 w 173"/>
                  <a:gd name="T13" fmla="*/ 0 h 173"/>
                  <a:gd name="T14" fmla="*/ 0 w 173"/>
                  <a:gd name="T15" fmla="*/ 0 h 173"/>
                  <a:gd name="T16" fmla="*/ 0 w 173"/>
                  <a:gd name="T17" fmla="*/ 0 h 173"/>
                  <a:gd name="T18" fmla="*/ 0 w 173"/>
                  <a:gd name="T19" fmla="*/ 0 h 173"/>
                  <a:gd name="T20" fmla="*/ 0 w 173"/>
                  <a:gd name="T21" fmla="*/ 0 h 173"/>
                  <a:gd name="T22" fmla="*/ 0 w 173"/>
                  <a:gd name="T23" fmla="*/ 0 h 173"/>
                  <a:gd name="T24" fmla="*/ 0 w 173"/>
                  <a:gd name="T25" fmla="*/ 0 h 173"/>
                  <a:gd name="T26" fmla="*/ 0 w 173"/>
                  <a:gd name="T27" fmla="*/ 0 h 173"/>
                  <a:gd name="T28" fmla="*/ 0 w 173"/>
                  <a:gd name="T29" fmla="*/ 0 h 173"/>
                  <a:gd name="T30" fmla="*/ 0 w 173"/>
                  <a:gd name="T31" fmla="*/ 0 h 173"/>
                  <a:gd name="T32" fmla="*/ 0 w 173"/>
                  <a:gd name="T33" fmla="*/ 0 h 173"/>
                  <a:gd name="T34" fmla="*/ 0 w 173"/>
                  <a:gd name="T35" fmla="*/ 0 h 173"/>
                  <a:gd name="T36" fmla="*/ 0 w 173"/>
                  <a:gd name="T37" fmla="*/ 0 h 173"/>
                  <a:gd name="T38" fmla="*/ 0 w 173"/>
                  <a:gd name="T39" fmla="*/ 0 h 173"/>
                  <a:gd name="T40" fmla="*/ 0 w 173"/>
                  <a:gd name="T41" fmla="*/ 0 h 173"/>
                  <a:gd name="T42" fmla="*/ 0 w 173"/>
                  <a:gd name="T43" fmla="*/ 0 h 173"/>
                  <a:gd name="T44" fmla="*/ 0 w 173"/>
                  <a:gd name="T45" fmla="*/ 0 h 173"/>
                  <a:gd name="T46" fmla="*/ 0 w 173"/>
                  <a:gd name="T47" fmla="*/ 0 h 173"/>
                  <a:gd name="T48" fmla="*/ 0 w 173"/>
                  <a:gd name="T49" fmla="*/ 0 h 173"/>
                  <a:gd name="T50" fmla="*/ 0 w 173"/>
                  <a:gd name="T51" fmla="*/ 0 h 173"/>
                  <a:gd name="T52" fmla="*/ 0 w 173"/>
                  <a:gd name="T53" fmla="*/ 0 h 173"/>
                  <a:gd name="T54" fmla="*/ 0 w 173"/>
                  <a:gd name="T55" fmla="*/ 0 h 173"/>
                  <a:gd name="T56" fmla="*/ 0 w 173"/>
                  <a:gd name="T57" fmla="*/ 0 h 173"/>
                  <a:gd name="T58" fmla="*/ 0 w 173"/>
                  <a:gd name="T59" fmla="*/ 0 h 173"/>
                  <a:gd name="T60" fmla="*/ 0 w 173"/>
                  <a:gd name="T61" fmla="*/ 0 h 173"/>
                  <a:gd name="T62" fmla="*/ 0 w 173"/>
                  <a:gd name="T63" fmla="*/ 0 h 173"/>
                  <a:gd name="T64" fmla="*/ 0 w 173"/>
                  <a:gd name="T65" fmla="*/ 0 h 173"/>
                  <a:gd name="T66" fmla="*/ 0 w 173"/>
                  <a:gd name="T67" fmla="*/ 0 h 173"/>
                  <a:gd name="T68" fmla="*/ 0 w 173"/>
                  <a:gd name="T69" fmla="*/ 0 h 173"/>
                  <a:gd name="T70" fmla="*/ 0 w 173"/>
                  <a:gd name="T71" fmla="*/ 0 h 173"/>
                  <a:gd name="T72" fmla="*/ 0 w 173"/>
                  <a:gd name="T73" fmla="*/ 0 h 173"/>
                  <a:gd name="T74" fmla="*/ 0 w 173"/>
                  <a:gd name="T75" fmla="*/ 0 h 173"/>
                  <a:gd name="T76" fmla="*/ 0 w 173"/>
                  <a:gd name="T77" fmla="*/ 0 h 173"/>
                  <a:gd name="T78" fmla="*/ 0 w 173"/>
                  <a:gd name="T79" fmla="*/ 0 h 173"/>
                  <a:gd name="T80" fmla="*/ 0 w 173"/>
                  <a:gd name="T81" fmla="*/ 0 h 173"/>
                  <a:gd name="T82" fmla="*/ 0 w 173"/>
                  <a:gd name="T83" fmla="*/ 0 h 173"/>
                  <a:gd name="T84" fmla="*/ 0 w 173"/>
                  <a:gd name="T85" fmla="*/ 0 h 173"/>
                  <a:gd name="T86" fmla="*/ 0 w 173"/>
                  <a:gd name="T87" fmla="*/ 0 h 173"/>
                  <a:gd name="T88" fmla="*/ 0 w 173"/>
                  <a:gd name="T89" fmla="*/ 0 h 173"/>
                  <a:gd name="T90" fmla="*/ 0 w 173"/>
                  <a:gd name="T91" fmla="*/ 0 h 173"/>
                  <a:gd name="T92" fmla="*/ 0 w 173"/>
                  <a:gd name="T93" fmla="*/ 0 h 173"/>
                  <a:gd name="T94" fmla="*/ 0 w 173"/>
                  <a:gd name="T95" fmla="*/ 0 h 173"/>
                  <a:gd name="T96" fmla="*/ 0 w 173"/>
                  <a:gd name="T97" fmla="*/ 0 h 173"/>
                  <a:gd name="T98" fmla="*/ 0 w 173"/>
                  <a:gd name="T99" fmla="*/ 0 h 17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73"/>
                  <a:gd name="T151" fmla="*/ 0 h 173"/>
                  <a:gd name="T152" fmla="*/ 173 w 173"/>
                  <a:gd name="T153" fmla="*/ 173 h 173"/>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73" h="173">
                    <a:moveTo>
                      <a:pt x="87" y="0"/>
                    </a:moveTo>
                    <a:lnTo>
                      <a:pt x="98" y="1"/>
                    </a:lnTo>
                    <a:lnTo>
                      <a:pt x="110" y="3"/>
                    </a:lnTo>
                    <a:lnTo>
                      <a:pt x="120" y="7"/>
                    </a:lnTo>
                    <a:lnTo>
                      <a:pt x="130" y="12"/>
                    </a:lnTo>
                    <a:lnTo>
                      <a:pt x="139" y="19"/>
                    </a:lnTo>
                    <a:lnTo>
                      <a:pt x="147" y="26"/>
                    </a:lnTo>
                    <a:lnTo>
                      <a:pt x="155" y="34"/>
                    </a:lnTo>
                    <a:lnTo>
                      <a:pt x="162" y="43"/>
                    </a:lnTo>
                    <a:lnTo>
                      <a:pt x="167" y="54"/>
                    </a:lnTo>
                    <a:lnTo>
                      <a:pt x="171" y="64"/>
                    </a:lnTo>
                    <a:lnTo>
                      <a:pt x="173" y="75"/>
                    </a:lnTo>
                    <a:lnTo>
                      <a:pt x="173" y="86"/>
                    </a:lnTo>
                    <a:lnTo>
                      <a:pt x="173" y="98"/>
                    </a:lnTo>
                    <a:lnTo>
                      <a:pt x="171" y="109"/>
                    </a:lnTo>
                    <a:lnTo>
                      <a:pt x="167" y="120"/>
                    </a:lnTo>
                    <a:lnTo>
                      <a:pt x="162" y="130"/>
                    </a:lnTo>
                    <a:lnTo>
                      <a:pt x="155" y="139"/>
                    </a:lnTo>
                    <a:lnTo>
                      <a:pt x="147" y="147"/>
                    </a:lnTo>
                    <a:lnTo>
                      <a:pt x="139" y="154"/>
                    </a:lnTo>
                    <a:lnTo>
                      <a:pt x="130" y="161"/>
                    </a:lnTo>
                    <a:lnTo>
                      <a:pt x="120" y="166"/>
                    </a:lnTo>
                    <a:lnTo>
                      <a:pt x="110" y="170"/>
                    </a:lnTo>
                    <a:lnTo>
                      <a:pt x="98" y="172"/>
                    </a:lnTo>
                    <a:lnTo>
                      <a:pt x="87" y="173"/>
                    </a:lnTo>
                    <a:lnTo>
                      <a:pt x="76" y="172"/>
                    </a:lnTo>
                    <a:lnTo>
                      <a:pt x="64" y="170"/>
                    </a:lnTo>
                    <a:lnTo>
                      <a:pt x="54" y="166"/>
                    </a:lnTo>
                    <a:lnTo>
                      <a:pt x="44" y="161"/>
                    </a:lnTo>
                    <a:lnTo>
                      <a:pt x="34" y="154"/>
                    </a:lnTo>
                    <a:lnTo>
                      <a:pt x="26" y="147"/>
                    </a:lnTo>
                    <a:lnTo>
                      <a:pt x="18" y="139"/>
                    </a:lnTo>
                    <a:lnTo>
                      <a:pt x="12" y="130"/>
                    </a:lnTo>
                    <a:lnTo>
                      <a:pt x="7" y="120"/>
                    </a:lnTo>
                    <a:lnTo>
                      <a:pt x="3" y="109"/>
                    </a:lnTo>
                    <a:lnTo>
                      <a:pt x="1" y="98"/>
                    </a:lnTo>
                    <a:lnTo>
                      <a:pt x="0" y="86"/>
                    </a:lnTo>
                    <a:lnTo>
                      <a:pt x="1" y="75"/>
                    </a:lnTo>
                    <a:lnTo>
                      <a:pt x="3" y="64"/>
                    </a:lnTo>
                    <a:lnTo>
                      <a:pt x="7" y="54"/>
                    </a:lnTo>
                    <a:lnTo>
                      <a:pt x="12" y="43"/>
                    </a:lnTo>
                    <a:lnTo>
                      <a:pt x="18" y="34"/>
                    </a:lnTo>
                    <a:lnTo>
                      <a:pt x="26" y="26"/>
                    </a:lnTo>
                    <a:lnTo>
                      <a:pt x="34" y="19"/>
                    </a:lnTo>
                    <a:lnTo>
                      <a:pt x="44" y="12"/>
                    </a:lnTo>
                    <a:lnTo>
                      <a:pt x="54" y="7"/>
                    </a:lnTo>
                    <a:lnTo>
                      <a:pt x="64" y="3"/>
                    </a:lnTo>
                    <a:lnTo>
                      <a:pt x="76" y="1"/>
                    </a:lnTo>
                    <a:lnTo>
                      <a:pt x="87" y="0"/>
                    </a:lnTo>
                    <a:close/>
                  </a:path>
                </a:pathLst>
              </a:custGeom>
              <a:solidFill>
                <a:srgbClr val="EDFFF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7199" name="Freeform 25"/>
              <p:cNvSpPr>
                <a:spLocks/>
              </p:cNvSpPr>
              <p:nvPr/>
            </p:nvSpPr>
            <p:spPr bwMode="auto">
              <a:xfrm>
                <a:off x="268" y="360"/>
                <a:ext cx="47" cy="46"/>
              </a:xfrm>
              <a:custGeom>
                <a:avLst/>
                <a:gdLst>
                  <a:gd name="T0" fmla="*/ 0 w 131"/>
                  <a:gd name="T1" fmla="*/ 0 h 131"/>
                  <a:gd name="T2" fmla="*/ 0 w 131"/>
                  <a:gd name="T3" fmla="*/ 0 h 131"/>
                  <a:gd name="T4" fmla="*/ 0 w 131"/>
                  <a:gd name="T5" fmla="*/ 0 h 131"/>
                  <a:gd name="T6" fmla="*/ 0 w 131"/>
                  <a:gd name="T7" fmla="*/ 0 h 131"/>
                  <a:gd name="T8" fmla="*/ 0 w 131"/>
                  <a:gd name="T9" fmla="*/ 0 h 131"/>
                  <a:gd name="T10" fmla="*/ 0 w 131"/>
                  <a:gd name="T11" fmla="*/ 0 h 131"/>
                  <a:gd name="T12" fmla="*/ 0 w 131"/>
                  <a:gd name="T13" fmla="*/ 0 h 131"/>
                  <a:gd name="T14" fmla="*/ 0 w 131"/>
                  <a:gd name="T15" fmla="*/ 0 h 131"/>
                  <a:gd name="T16" fmla="*/ 0 w 131"/>
                  <a:gd name="T17" fmla="*/ 0 h 131"/>
                  <a:gd name="T18" fmla="*/ 0 w 131"/>
                  <a:gd name="T19" fmla="*/ 0 h 131"/>
                  <a:gd name="T20" fmla="*/ 0 w 131"/>
                  <a:gd name="T21" fmla="*/ 0 h 131"/>
                  <a:gd name="T22" fmla="*/ 0 w 131"/>
                  <a:gd name="T23" fmla="*/ 0 h 131"/>
                  <a:gd name="T24" fmla="*/ 0 w 131"/>
                  <a:gd name="T25" fmla="*/ 0 h 131"/>
                  <a:gd name="T26" fmla="*/ 0 w 131"/>
                  <a:gd name="T27" fmla="*/ 0 h 131"/>
                  <a:gd name="T28" fmla="*/ 0 w 131"/>
                  <a:gd name="T29" fmla="*/ 0 h 131"/>
                  <a:gd name="T30" fmla="*/ 0 w 131"/>
                  <a:gd name="T31" fmla="*/ 0 h 131"/>
                  <a:gd name="T32" fmla="*/ 0 w 131"/>
                  <a:gd name="T33" fmla="*/ 0 h 131"/>
                  <a:gd name="T34" fmla="*/ 0 w 131"/>
                  <a:gd name="T35" fmla="*/ 0 h 131"/>
                  <a:gd name="T36" fmla="*/ 0 w 131"/>
                  <a:gd name="T37" fmla="*/ 0 h 131"/>
                  <a:gd name="T38" fmla="*/ 0 w 131"/>
                  <a:gd name="T39" fmla="*/ 0 h 131"/>
                  <a:gd name="T40" fmla="*/ 0 w 131"/>
                  <a:gd name="T41" fmla="*/ 0 h 131"/>
                  <a:gd name="T42" fmla="*/ 0 w 131"/>
                  <a:gd name="T43" fmla="*/ 0 h 131"/>
                  <a:gd name="T44" fmla="*/ 0 w 131"/>
                  <a:gd name="T45" fmla="*/ 0 h 131"/>
                  <a:gd name="T46" fmla="*/ 0 w 131"/>
                  <a:gd name="T47" fmla="*/ 0 h 131"/>
                  <a:gd name="T48" fmla="*/ 0 w 131"/>
                  <a:gd name="T49" fmla="*/ 0 h 131"/>
                  <a:gd name="T50" fmla="*/ 0 w 131"/>
                  <a:gd name="T51" fmla="*/ 0 h 131"/>
                  <a:gd name="T52" fmla="*/ 0 w 131"/>
                  <a:gd name="T53" fmla="*/ 0 h 131"/>
                  <a:gd name="T54" fmla="*/ 0 w 131"/>
                  <a:gd name="T55" fmla="*/ 0 h 131"/>
                  <a:gd name="T56" fmla="*/ 0 w 131"/>
                  <a:gd name="T57" fmla="*/ 0 h 131"/>
                  <a:gd name="T58" fmla="*/ 0 w 131"/>
                  <a:gd name="T59" fmla="*/ 0 h 131"/>
                  <a:gd name="T60" fmla="*/ 0 w 131"/>
                  <a:gd name="T61" fmla="*/ 0 h 131"/>
                  <a:gd name="T62" fmla="*/ 0 w 131"/>
                  <a:gd name="T63" fmla="*/ 0 h 131"/>
                  <a:gd name="T64" fmla="*/ 0 w 131"/>
                  <a:gd name="T65" fmla="*/ 0 h 131"/>
                  <a:gd name="T66" fmla="*/ 0 w 131"/>
                  <a:gd name="T67" fmla="*/ 0 h 131"/>
                  <a:gd name="T68" fmla="*/ 0 w 131"/>
                  <a:gd name="T69" fmla="*/ 0 h 131"/>
                  <a:gd name="T70" fmla="*/ 0 w 131"/>
                  <a:gd name="T71" fmla="*/ 0 h 131"/>
                  <a:gd name="T72" fmla="*/ 0 w 131"/>
                  <a:gd name="T73" fmla="*/ 0 h 131"/>
                  <a:gd name="T74" fmla="*/ 0 w 131"/>
                  <a:gd name="T75" fmla="*/ 0 h 131"/>
                  <a:gd name="T76" fmla="*/ 0 w 131"/>
                  <a:gd name="T77" fmla="*/ 0 h 131"/>
                  <a:gd name="T78" fmla="*/ 0 w 131"/>
                  <a:gd name="T79" fmla="*/ 0 h 131"/>
                  <a:gd name="T80" fmla="*/ 0 w 131"/>
                  <a:gd name="T81" fmla="*/ 0 h 131"/>
                  <a:gd name="T82" fmla="*/ 0 w 131"/>
                  <a:gd name="T83" fmla="*/ 0 h 131"/>
                  <a:gd name="T84" fmla="*/ 0 w 131"/>
                  <a:gd name="T85" fmla="*/ 0 h 131"/>
                  <a:gd name="T86" fmla="*/ 0 w 131"/>
                  <a:gd name="T87" fmla="*/ 0 h 131"/>
                  <a:gd name="T88" fmla="*/ 0 w 131"/>
                  <a:gd name="T89" fmla="*/ 0 h 131"/>
                  <a:gd name="T90" fmla="*/ 0 w 131"/>
                  <a:gd name="T91" fmla="*/ 0 h 131"/>
                  <a:gd name="T92" fmla="*/ 0 w 131"/>
                  <a:gd name="T93" fmla="*/ 0 h 131"/>
                  <a:gd name="T94" fmla="*/ 0 w 131"/>
                  <a:gd name="T95" fmla="*/ 0 h 131"/>
                  <a:gd name="T96" fmla="*/ 0 w 131"/>
                  <a:gd name="T97" fmla="*/ 0 h 131"/>
                  <a:gd name="T98" fmla="*/ 0 w 131"/>
                  <a:gd name="T99" fmla="*/ 0 h 13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31"/>
                  <a:gd name="T151" fmla="*/ 0 h 131"/>
                  <a:gd name="T152" fmla="*/ 131 w 131"/>
                  <a:gd name="T153" fmla="*/ 131 h 13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31" h="131">
                    <a:moveTo>
                      <a:pt x="65" y="0"/>
                    </a:moveTo>
                    <a:lnTo>
                      <a:pt x="75" y="1"/>
                    </a:lnTo>
                    <a:lnTo>
                      <a:pt x="83" y="3"/>
                    </a:lnTo>
                    <a:lnTo>
                      <a:pt x="91" y="5"/>
                    </a:lnTo>
                    <a:lnTo>
                      <a:pt x="99" y="9"/>
                    </a:lnTo>
                    <a:lnTo>
                      <a:pt x="105" y="14"/>
                    </a:lnTo>
                    <a:lnTo>
                      <a:pt x="112" y="20"/>
                    </a:lnTo>
                    <a:lnTo>
                      <a:pt x="117" y="26"/>
                    </a:lnTo>
                    <a:lnTo>
                      <a:pt x="122" y="33"/>
                    </a:lnTo>
                    <a:lnTo>
                      <a:pt x="126" y="40"/>
                    </a:lnTo>
                    <a:lnTo>
                      <a:pt x="129" y="48"/>
                    </a:lnTo>
                    <a:lnTo>
                      <a:pt x="131" y="57"/>
                    </a:lnTo>
                    <a:lnTo>
                      <a:pt x="131" y="65"/>
                    </a:lnTo>
                    <a:lnTo>
                      <a:pt x="131" y="74"/>
                    </a:lnTo>
                    <a:lnTo>
                      <a:pt x="129" y="83"/>
                    </a:lnTo>
                    <a:lnTo>
                      <a:pt x="126" y="91"/>
                    </a:lnTo>
                    <a:lnTo>
                      <a:pt x="122" y="99"/>
                    </a:lnTo>
                    <a:lnTo>
                      <a:pt x="117" y="106"/>
                    </a:lnTo>
                    <a:lnTo>
                      <a:pt x="112" y="112"/>
                    </a:lnTo>
                    <a:lnTo>
                      <a:pt x="105" y="117"/>
                    </a:lnTo>
                    <a:lnTo>
                      <a:pt x="99" y="122"/>
                    </a:lnTo>
                    <a:lnTo>
                      <a:pt x="91" y="126"/>
                    </a:lnTo>
                    <a:lnTo>
                      <a:pt x="83" y="129"/>
                    </a:lnTo>
                    <a:lnTo>
                      <a:pt x="75" y="131"/>
                    </a:lnTo>
                    <a:lnTo>
                      <a:pt x="65" y="131"/>
                    </a:lnTo>
                    <a:lnTo>
                      <a:pt x="56" y="131"/>
                    </a:lnTo>
                    <a:lnTo>
                      <a:pt x="48" y="129"/>
                    </a:lnTo>
                    <a:lnTo>
                      <a:pt x="40" y="126"/>
                    </a:lnTo>
                    <a:lnTo>
                      <a:pt x="32" y="122"/>
                    </a:lnTo>
                    <a:lnTo>
                      <a:pt x="26" y="117"/>
                    </a:lnTo>
                    <a:lnTo>
                      <a:pt x="19" y="112"/>
                    </a:lnTo>
                    <a:lnTo>
                      <a:pt x="14" y="106"/>
                    </a:lnTo>
                    <a:lnTo>
                      <a:pt x="9" y="98"/>
                    </a:lnTo>
                    <a:lnTo>
                      <a:pt x="5" y="91"/>
                    </a:lnTo>
                    <a:lnTo>
                      <a:pt x="2" y="83"/>
                    </a:lnTo>
                    <a:lnTo>
                      <a:pt x="0" y="74"/>
                    </a:lnTo>
                    <a:lnTo>
                      <a:pt x="0" y="65"/>
                    </a:lnTo>
                    <a:lnTo>
                      <a:pt x="0" y="57"/>
                    </a:lnTo>
                    <a:lnTo>
                      <a:pt x="2" y="48"/>
                    </a:lnTo>
                    <a:lnTo>
                      <a:pt x="5" y="40"/>
                    </a:lnTo>
                    <a:lnTo>
                      <a:pt x="9" y="33"/>
                    </a:lnTo>
                    <a:lnTo>
                      <a:pt x="14" y="26"/>
                    </a:lnTo>
                    <a:lnTo>
                      <a:pt x="19" y="20"/>
                    </a:lnTo>
                    <a:lnTo>
                      <a:pt x="26" y="14"/>
                    </a:lnTo>
                    <a:lnTo>
                      <a:pt x="32" y="9"/>
                    </a:lnTo>
                    <a:lnTo>
                      <a:pt x="40" y="5"/>
                    </a:lnTo>
                    <a:lnTo>
                      <a:pt x="48" y="3"/>
                    </a:lnTo>
                    <a:lnTo>
                      <a:pt x="56" y="1"/>
                    </a:lnTo>
                    <a:lnTo>
                      <a:pt x="65" y="0"/>
                    </a:lnTo>
                    <a:close/>
                  </a:path>
                </a:pathLst>
              </a:custGeom>
              <a:solidFill>
                <a:srgbClr val="F2FF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7200" name="Freeform 26"/>
              <p:cNvSpPr>
                <a:spLocks/>
              </p:cNvSpPr>
              <p:nvPr/>
            </p:nvSpPr>
            <p:spPr bwMode="auto">
              <a:xfrm>
                <a:off x="277" y="362"/>
                <a:ext cx="31" cy="33"/>
              </a:xfrm>
              <a:custGeom>
                <a:avLst/>
                <a:gdLst>
                  <a:gd name="T0" fmla="*/ 0 w 93"/>
                  <a:gd name="T1" fmla="*/ 0 h 93"/>
                  <a:gd name="T2" fmla="*/ 0 w 93"/>
                  <a:gd name="T3" fmla="*/ 0 h 93"/>
                  <a:gd name="T4" fmla="*/ 0 w 93"/>
                  <a:gd name="T5" fmla="*/ 0 h 93"/>
                  <a:gd name="T6" fmla="*/ 0 w 93"/>
                  <a:gd name="T7" fmla="*/ 0 h 93"/>
                  <a:gd name="T8" fmla="*/ 0 w 93"/>
                  <a:gd name="T9" fmla="*/ 0 h 93"/>
                  <a:gd name="T10" fmla="*/ 0 w 93"/>
                  <a:gd name="T11" fmla="*/ 0 h 93"/>
                  <a:gd name="T12" fmla="*/ 0 w 93"/>
                  <a:gd name="T13" fmla="*/ 0 h 93"/>
                  <a:gd name="T14" fmla="*/ 0 w 93"/>
                  <a:gd name="T15" fmla="*/ 0 h 93"/>
                  <a:gd name="T16" fmla="*/ 0 w 93"/>
                  <a:gd name="T17" fmla="*/ 0 h 93"/>
                  <a:gd name="T18" fmla="*/ 0 w 93"/>
                  <a:gd name="T19" fmla="*/ 0 h 93"/>
                  <a:gd name="T20" fmla="*/ 0 w 93"/>
                  <a:gd name="T21" fmla="*/ 0 h 93"/>
                  <a:gd name="T22" fmla="*/ 0 w 93"/>
                  <a:gd name="T23" fmla="*/ 0 h 93"/>
                  <a:gd name="T24" fmla="*/ 0 w 93"/>
                  <a:gd name="T25" fmla="*/ 0 h 93"/>
                  <a:gd name="T26" fmla="*/ 0 w 93"/>
                  <a:gd name="T27" fmla="*/ 0 h 93"/>
                  <a:gd name="T28" fmla="*/ 0 w 93"/>
                  <a:gd name="T29" fmla="*/ 0 h 93"/>
                  <a:gd name="T30" fmla="*/ 0 w 93"/>
                  <a:gd name="T31" fmla="*/ 0 h 93"/>
                  <a:gd name="T32" fmla="*/ 0 w 93"/>
                  <a:gd name="T33" fmla="*/ 0 h 93"/>
                  <a:gd name="T34" fmla="*/ 0 w 93"/>
                  <a:gd name="T35" fmla="*/ 0 h 93"/>
                  <a:gd name="T36" fmla="*/ 0 w 93"/>
                  <a:gd name="T37" fmla="*/ 0 h 93"/>
                  <a:gd name="T38" fmla="*/ 0 w 93"/>
                  <a:gd name="T39" fmla="*/ 0 h 93"/>
                  <a:gd name="T40" fmla="*/ 0 w 93"/>
                  <a:gd name="T41" fmla="*/ 0 h 93"/>
                  <a:gd name="T42" fmla="*/ 0 w 93"/>
                  <a:gd name="T43" fmla="*/ 0 h 93"/>
                  <a:gd name="T44" fmla="*/ 0 w 93"/>
                  <a:gd name="T45" fmla="*/ 0 h 93"/>
                  <a:gd name="T46" fmla="*/ 0 w 93"/>
                  <a:gd name="T47" fmla="*/ 0 h 93"/>
                  <a:gd name="T48" fmla="*/ 0 w 93"/>
                  <a:gd name="T49" fmla="*/ 0 h 93"/>
                  <a:gd name="T50" fmla="*/ 0 w 93"/>
                  <a:gd name="T51" fmla="*/ 0 h 93"/>
                  <a:gd name="T52" fmla="*/ 0 w 93"/>
                  <a:gd name="T53" fmla="*/ 0 h 93"/>
                  <a:gd name="T54" fmla="*/ 0 w 93"/>
                  <a:gd name="T55" fmla="*/ 0 h 93"/>
                  <a:gd name="T56" fmla="*/ 0 w 93"/>
                  <a:gd name="T57" fmla="*/ 0 h 93"/>
                  <a:gd name="T58" fmla="*/ 0 w 93"/>
                  <a:gd name="T59" fmla="*/ 0 h 93"/>
                  <a:gd name="T60" fmla="*/ 0 w 93"/>
                  <a:gd name="T61" fmla="*/ 0 h 93"/>
                  <a:gd name="T62" fmla="*/ 0 w 93"/>
                  <a:gd name="T63" fmla="*/ 0 h 93"/>
                  <a:gd name="T64" fmla="*/ 0 w 93"/>
                  <a:gd name="T65" fmla="*/ 0 h 93"/>
                  <a:gd name="T66" fmla="*/ 0 w 93"/>
                  <a:gd name="T67" fmla="*/ 0 h 93"/>
                  <a:gd name="T68" fmla="*/ 0 w 93"/>
                  <a:gd name="T69" fmla="*/ 0 h 93"/>
                  <a:gd name="T70" fmla="*/ 0 w 93"/>
                  <a:gd name="T71" fmla="*/ 0 h 93"/>
                  <a:gd name="T72" fmla="*/ 0 w 93"/>
                  <a:gd name="T73" fmla="*/ 0 h 93"/>
                  <a:gd name="T74" fmla="*/ 0 w 93"/>
                  <a:gd name="T75" fmla="*/ 0 h 93"/>
                  <a:gd name="T76" fmla="*/ 0 w 93"/>
                  <a:gd name="T77" fmla="*/ 0 h 93"/>
                  <a:gd name="T78" fmla="*/ 0 w 93"/>
                  <a:gd name="T79" fmla="*/ 0 h 93"/>
                  <a:gd name="T80" fmla="*/ 0 w 93"/>
                  <a:gd name="T81" fmla="*/ 0 h 93"/>
                  <a:gd name="T82" fmla="*/ 0 w 93"/>
                  <a:gd name="T83" fmla="*/ 0 h 93"/>
                  <a:gd name="T84" fmla="*/ 0 w 93"/>
                  <a:gd name="T85" fmla="*/ 0 h 93"/>
                  <a:gd name="T86" fmla="*/ 0 w 93"/>
                  <a:gd name="T87" fmla="*/ 0 h 93"/>
                  <a:gd name="T88" fmla="*/ 0 w 93"/>
                  <a:gd name="T89" fmla="*/ 0 h 93"/>
                  <a:gd name="T90" fmla="*/ 0 w 93"/>
                  <a:gd name="T91" fmla="*/ 0 h 93"/>
                  <a:gd name="T92" fmla="*/ 0 w 93"/>
                  <a:gd name="T93" fmla="*/ 0 h 93"/>
                  <a:gd name="T94" fmla="*/ 0 w 93"/>
                  <a:gd name="T95" fmla="*/ 0 h 93"/>
                  <a:gd name="T96" fmla="*/ 0 w 93"/>
                  <a:gd name="T97" fmla="*/ 0 h 93"/>
                  <a:gd name="T98" fmla="*/ 0 w 93"/>
                  <a:gd name="T99" fmla="*/ 0 h 9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93"/>
                  <a:gd name="T151" fmla="*/ 0 h 93"/>
                  <a:gd name="T152" fmla="*/ 93 w 93"/>
                  <a:gd name="T153" fmla="*/ 93 h 93"/>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93" h="93">
                    <a:moveTo>
                      <a:pt x="47" y="0"/>
                    </a:moveTo>
                    <a:lnTo>
                      <a:pt x="53" y="1"/>
                    </a:lnTo>
                    <a:lnTo>
                      <a:pt x="60" y="3"/>
                    </a:lnTo>
                    <a:lnTo>
                      <a:pt x="65" y="5"/>
                    </a:lnTo>
                    <a:lnTo>
                      <a:pt x="70" y="7"/>
                    </a:lnTo>
                    <a:lnTo>
                      <a:pt x="75" y="11"/>
                    </a:lnTo>
                    <a:lnTo>
                      <a:pt x="80" y="15"/>
                    </a:lnTo>
                    <a:lnTo>
                      <a:pt x="83" y="19"/>
                    </a:lnTo>
                    <a:lnTo>
                      <a:pt x="87" y="24"/>
                    </a:lnTo>
                    <a:lnTo>
                      <a:pt x="90" y="29"/>
                    </a:lnTo>
                    <a:lnTo>
                      <a:pt x="92" y="35"/>
                    </a:lnTo>
                    <a:lnTo>
                      <a:pt x="93" y="41"/>
                    </a:lnTo>
                    <a:lnTo>
                      <a:pt x="93" y="47"/>
                    </a:lnTo>
                    <a:lnTo>
                      <a:pt x="93" y="54"/>
                    </a:lnTo>
                    <a:lnTo>
                      <a:pt x="92" y="59"/>
                    </a:lnTo>
                    <a:lnTo>
                      <a:pt x="90" y="65"/>
                    </a:lnTo>
                    <a:lnTo>
                      <a:pt x="87" y="71"/>
                    </a:lnTo>
                    <a:lnTo>
                      <a:pt x="83" y="75"/>
                    </a:lnTo>
                    <a:lnTo>
                      <a:pt x="80" y="80"/>
                    </a:lnTo>
                    <a:lnTo>
                      <a:pt x="75" y="84"/>
                    </a:lnTo>
                    <a:lnTo>
                      <a:pt x="70" y="87"/>
                    </a:lnTo>
                    <a:lnTo>
                      <a:pt x="65" y="90"/>
                    </a:lnTo>
                    <a:lnTo>
                      <a:pt x="60" y="92"/>
                    </a:lnTo>
                    <a:lnTo>
                      <a:pt x="53" y="93"/>
                    </a:lnTo>
                    <a:lnTo>
                      <a:pt x="47" y="93"/>
                    </a:lnTo>
                    <a:lnTo>
                      <a:pt x="40" y="93"/>
                    </a:lnTo>
                    <a:lnTo>
                      <a:pt x="35" y="92"/>
                    </a:lnTo>
                    <a:lnTo>
                      <a:pt x="29" y="90"/>
                    </a:lnTo>
                    <a:lnTo>
                      <a:pt x="23" y="87"/>
                    </a:lnTo>
                    <a:lnTo>
                      <a:pt x="19" y="84"/>
                    </a:lnTo>
                    <a:lnTo>
                      <a:pt x="14" y="80"/>
                    </a:lnTo>
                    <a:lnTo>
                      <a:pt x="10" y="75"/>
                    </a:lnTo>
                    <a:lnTo>
                      <a:pt x="7" y="71"/>
                    </a:lnTo>
                    <a:lnTo>
                      <a:pt x="4" y="65"/>
                    </a:lnTo>
                    <a:lnTo>
                      <a:pt x="2" y="59"/>
                    </a:lnTo>
                    <a:lnTo>
                      <a:pt x="1" y="54"/>
                    </a:lnTo>
                    <a:lnTo>
                      <a:pt x="0" y="47"/>
                    </a:lnTo>
                    <a:lnTo>
                      <a:pt x="1" y="41"/>
                    </a:lnTo>
                    <a:lnTo>
                      <a:pt x="2" y="35"/>
                    </a:lnTo>
                    <a:lnTo>
                      <a:pt x="4" y="29"/>
                    </a:lnTo>
                    <a:lnTo>
                      <a:pt x="7" y="24"/>
                    </a:lnTo>
                    <a:lnTo>
                      <a:pt x="10" y="19"/>
                    </a:lnTo>
                    <a:lnTo>
                      <a:pt x="14" y="15"/>
                    </a:lnTo>
                    <a:lnTo>
                      <a:pt x="19" y="11"/>
                    </a:lnTo>
                    <a:lnTo>
                      <a:pt x="23" y="7"/>
                    </a:lnTo>
                    <a:lnTo>
                      <a:pt x="29" y="5"/>
                    </a:lnTo>
                    <a:lnTo>
                      <a:pt x="35" y="3"/>
                    </a:lnTo>
                    <a:lnTo>
                      <a:pt x="40" y="1"/>
                    </a:lnTo>
                    <a:lnTo>
                      <a:pt x="47" y="0"/>
                    </a:lnTo>
                    <a:close/>
                  </a:path>
                </a:pathLst>
              </a:custGeom>
              <a:solidFill>
                <a:srgbClr val="FAFFF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7201" name="Freeform 27"/>
              <p:cNvSpPr>
                <a:spLocks/>
              </p:cNvSpPr>
              <p:nvPr/>
            </p:nvSpPr>
            <p:spPr bwMode="auto">
              <a:xfrm>
                <a:off x="285" y="366"/>
                <a:ext cx="19" cy="20"/>
              </a:xfrm>
              <a:custGeom>
                <a:avLst/>
                <a:gdLst>
                  <a:gd name="T0" fmla="*/ 0 w 55"/>
                  <a:gd name="T1" fmla="*/ 0 h 55"/>
                  <a:gd name="T2" fmla="*/ 0 w 55"/>
                  <a:gd name="T3" fmla="*/ 0 h 55"/>
                  <a:gd name="T4" fmla="*/ 0 w 55"/>
                  <a:gd name="T5" fmla="*/ 0 h 55"/>
                  <a:gd name="T6" fmla="*/ 0 w 55"/>
                  <a:gd name="T7" fmla="*/ 0 h 55"/>
                  <a:gd name="T8" fmla="*/ 0 w 55"/>
                  <a:gd name="T9" fmla="*/ 0 h 55"/>
                  <a:gd name="T10" fmla="*/ 0 w 55"/>
                  <a:gd name="T11" fmla="*/ 0 h 55"/>
                  <a:gd name="T12" fmla="*/ 0 w 55"/>
                  <a:gd name="T13" fmla="*/ 0 h 55"/>
                  <a:gd name="T14" fmla="*/ 0 w 55"/>
                  <a:gd name="T15" fmla="*/ 0 h 55"/>
                  <a:gd name="T16" fmla="*/ 0 w 55"/>
                  <a:gd name="T17" fmla="*/ 0 h 55"/>
                  <a:gd name="T18" fmla="*/ 0 w 55"/>
                  <a:gd name="T19" fmla="*/ 0 h 55"/>
                  <a:gd name="T20" fmla="*/ 0 w 55"/>
                  <a:gd name="T21" fmla="*/ 0 h 55"/>
                  <a:gd name="T22" fmla="*/ 0 w 55"/>
                  <a:gd name="T23" fmla="*/ 0 h 55"/>
                  <a:gd name="T24" fmla="*/ 0 w 55"/>
                  <a:gd name="T25" fmla="*/ 0 h 55"/>
                  <a:gd name="T26" fmla="*/ 0 w 55"/>
                  <a:gd name="T27" fmla="*/ 0 h 55"/>
                  <a:gd name="T28" fmla="*/ 0 w 55"/>
                  <a:gd name="T29" fmla="*/ 0 h 55"/>
                  <a:gd name="T30" fmla="*/ 0 w 55"/>
                  <a:gd name="T31" fmla="*/ 0 h 55"/>
                  <a:gd name="T32" fmla="*/ 0 w 55"/>
                  <a:gd name="T33" fmla="*/ 0 h 55"/>
                  <a:gd name="T34" fmla="*/ 0 w 55"/>
                  <a:gd name="T35" fmla="*/ 0 h 55"/>
                  <a:gd name="T36" fmla="*/ 0 w 55"/>
                  <a:gd name="T37" fmla="*/ 0 h 55"/>
                  <a:gd name="T38" fmla="*/ 0 w 55"/>
                  <a:gd name="T39" fmla="*/ 0 h 55"/>
                  <a:gd name="T40" fmla="*/ 0 w 55"/>
                  <a:gd name="T41" fmla="*/ 0 h 55"/>
                  <a:gd name="T42" fmla="*/ 0 w 55"/>
                  <a:gd name="T43" fmla="*/ 0 h 55"/>
                  <a:gd name="T44" fmla="*/ 0 w 55"/>
                  <a:gd name="T45" fmla="*/ 0 h 55"/>
                  <a:gd name="T46" fmla="*/ 0 w 55"/>
                  <a:gd name="T47" fmla="*/ 0 h 55"/>
                  <a:gd name="T48" fmla="*/ 0 w 55"/>
                  <a:gd name="T49" fmla="*/ 0 h 55"/>
                  <a:gd name="T50" fmla="*/ 0 w 55"/>
                  <a:gd name="T51" fmla="*/ 0 h 55"/>
                  <a:gd name="T52" fmla="*/ 0 w 55"/>
                  <a:gd name="T53" fmla="*/ 0 h 55"/>
                  <a:gd name="T54" fmla="*/ 0 w 55"/>
                  <a:gd name="T55" fmla="*/ 0 h 55"/>
                  <a:gd name="T56" fmla="*/ 0 w 55"/>
                  <a:gd name="T57" fmla="*/ 0 h 55"/>
                  <a:gd name="T58" fmla="*/ 0 w 55"/>
                  <a:gd name="T59" fmla="*/ 0 h 55"/>
                  <a:gd name="T60" fmla="*/ 0 w 55"/>
                  <a:gd name="T61" fmla="*/ 0 h 55"/>
                  <a:gd name="T62" fmla="*/ 0 w 55"/>
                  <a:gd name="T63" fmla="*/ 0 h 55"/>
                  <a:gd name="T64" fmla="*/ 0 w 55"/>
                  <a:gd name="T65" fmla="*/ 0 h 55"/>
                  <a:gd name="T66" fmla="*/ 0 w 55"/>
                  <a:gd name="T67" fmla="*/ 0 h 55"/>
                  <a:gd name="T68" fmla="*/ 0 w 55"/>
                  <a:gd name="T69" fmla="*/ 0 h 55"/>
                  <a:gd name="T70" fmla="*/ 0 w 55"/>
                  <a:gd name="T71" fmla="*/ 0 h 55"/>
                  <a:gd name="T72" fmla="*/ 0 w 55"/>
                  <a:gd name="T73" fmla="*/ 0 h 55"/>
                  <a:gd name="T74" fmla="*/ 0 w 55"/>
                  <a:gd name="T75" fmla="*/ 0 h 55"/>
                  <a:gd name="T76" fmla="*/ 0 w 55"/>
                  <a:gd name="T77" fmla="*/ 0 h 55"/>
                  <a:gd name="T78" fmla="*/ 0 w 55"/>
                  <a:gd name="T79" fmla="*/ 0 h 55"/>
                  <a:gd name="T80" fmla="*/ 0 w 55"/>
                  <a:gd name="T81" fmla="*/ 0 h 55"/>
                  <a:gd name="T82" fmla="*/ 0 w 55"/>
                  <a:gd name="T83" fmla="*/ 0 h 55"/>
                  <a:gd name="T84" fmla="*/ 0 w 55"/>
                  <a:gd name="T85" fmla="*/ 0 h 55"/>
                  <a:gd name="T86" fmla="*/ 0 w 55"/>
                  <a:gd name="T87" fmla="*/ 0 h 55"/>
                  <a:gd name="T88" fmla="*/ 0 w 55"/>
                  <a:gd name="T89" fmla="*/ 0 h 55"/>
                  <a:gd name="T90" fmla="*/ 0 w 55"/>
                  <a:gd name="T91" fmla="*/ 0 h 55"/>
                  <a:gd name="T92" fmla="*/ 0 w 55"/>
                  <a:gd name="T93" fmla="*/ 0 h 55"/>
                  <a:gd name="T94" fmla="*/ 0 w 55"/>
                  <a:gd name="T95" fmla="*/ 0 h 55"/>
                  <a:gd name="T96" fmla="*/ 0 w 55"/>
                  <a:gd name="T97" fmla="*/ 0 h 55"/>
                  <a:gd name="T98" fmla="*/ 0 w 55"/>
                  <a:gd name="T99" fmla="*/ 0 h 5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55"/>
                  <a:gd name="T151" fmla="*/ 0 h 55"/>
                  <a:gd name="T152" fmla="*/ 55 w 55"/>
                  <a:gd name="T153" fmla="*/ 55 h 55"/>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55" h="55">
                    <a:moveTo>
                      <a:pt x="55" y="27"/>
                    </a:moveTo>
                    <a:lnTo>
                      <a:pt x="55" y="24"/>
                    </a:lnTo>
                    <a:lnTo>
                      <a:pt x="54" y="20"/>
                    </a:lnTo>
                    <a:lnTo>
                      <a:pt x="53" y="17"/>
                    </a:lnTo>
                    <a:lnTo>
                      <a:pt x="52" y="14"/>
                    </a:lnTo>
                    <a:lnTo>
                      <a:pt x="49" y="11"/>
                    </a:lnTo>
                    <a:lnTo>
                      <a:pt x="47" y="8"/>
                    </a:lnTo>
                    <a:lnTo>
                      <a:pt x="45" y="6"/>
                    </a:lnTo>
                    <a:lnTo>
                      <a:pt x="42" y="4"/>
                    </a:lnTo>
                    <a:lnTo>
                      <a:pt x="39" y="3"/>
                    </a:lnTo>
                    <a:lnTo>
                      <a:pt x="35" y="1"/>
                    </a:lnTo>
                    <a:lnTo>
                      <a:pt x="32" y="1"/>
                    </a:lnTo>
                    <a:lnTo>
                      <a:pt x="28" y="0"/>
                    </a:lnTo>
                    <a:lnTo>
                      <a:pt x="24" y="1"/>
                    </a:lnTo>
                    <a:lnTo>
                      <a:pt x="20" y="1"/>
                    </a:lnTo>
                    <a:lnTo>
                      <a:pt x="17" y="3"/>
                    </a:lnTo>
                    <a:lnTo>
                      <a:pt x="14" y="4"/>
                    </a:lnTo>
                    <a:lnTo>
                      <a:pt x="11" y="6"/>
                    </a:lnTo>
                    <a:lnTo>
                      <a:pt x="8" y="8"/>
                    </a:lnTo>
                    <a:lnTo>
                      <a:pt x="6" y="11"/>
                    </a:lnTo>
                    <a:lnTo>
                      <a:pt x="4" y="14"/>
                    </a:lnTo>
                    <a:lnTo>
                      <a:pt x="2" y="17"/>
                    </a:lnTo>
                    <a:lnTo>
                      <a:pt x="1" y="20"/>
                    </a:lnTo>
                    <a:lnTo>
                      <a:pt x="0" y="24"/>
                    </a:lnTo>
                    <a:lnTo>
                      <a:pt x="0" y="27"/>
                    </a:lnTo>
                    <a:lnTo>
                      <a:pt x="0" y="31"/>
                    </a:lnTo>
                    <a:lnTo>
                      <a:pt x="1" y="35"/>
                    </a:lnTo>
                    <a:lnTo>
                      <a:pt x="2" y="39"/>
                    </a:lnTo>
                    <a:lnTo>
                      <a:pt x="4" y="42"/>
                    </a:lnTo>
                    <a:lnTo>
                      <a:pt x="6" y="45"/>
                    </a:lnTo>
                    <a:lnTo>
                      <a:pt x="8" y="48"/>
                    </a:lnTo>
                    <a:lnTo>
                      <a:pt x="11" y="50"/>
                    </a:lnTo>
                    <a:lnTo>
                      <a:pt x="14" y="52"/>
                    </a:lnTo>
                    <a:lnTo>
                      <a:pt x="17" y="53"/>
                    </a:lnTo>
                    <a:lnTo>
                      <a:pt x="20" y="55"/>
                    </a:lnTo>
                    <a:lnTo>
                      <a:pt x="24" y="55"/>
                    </a:lnTo>
                    <a:lnTo>
                      <a:pt x="28" y="55"/>
                    </a:lnTo>
                    <a:lnTo>
                      <a:pt x="32" y="55"/>
                    </a:lnTo>
                    <a:lnTo>
                      <a:pt x="35" y="55"/>
                    </a:lnTo>
                    <a:lnTo>
                      <a:pt x="39" y="53"/>
                    </a:lnTo>
                    <a:lnTo>
                      <a:pt x="42" y="52"/>
                    </a:lnTo>
                    <a:lnTo>
                      <a:pt x="45" y="50"/>
                    </a:lnTo>
                    <a:lnTo>
                      <a:pt x="47" y="48"/>
                    </a:lnTo>
                    <a:lnTo>
                      <a:pt x="49" y="45"/>
                    </a:lnTo>
                    <a:lnTo>
                      <a:pt x="52" y="42"/>
                    </a:lnTo>
                    <a:lnTo>
                      <a:pt x="53" y="39"/>
                    </a:lnTo>
                    <a:lnTo>
                      <a:pt x="54" y="35"/>
                    </a:lnTo>
                    <a:lnTo>
                      <a:pt x="55" y="31"/>
                    </a:lnTo>
                    <a:lnTo>
                      <a:pt x="55" y="2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7202" name="Freeform 28"/>
              <p:cNvSpPr>
                <a:spLocks noEditPoints="1"/>
              </p:cNvSpPr>
              <p:nvPr/>
            </p:nvSpPr>
            <p:spPr bwMode="auto">
              <a:xfrm>
                <a:off x="266" y="120"/>
                <a:ext cx="553" cy="860"/>
              </a:xfrm>
              <a:custGeom>
                <a:avLst/>
                <a:gdLst>
                  <a:gd name="T0" fmla="*/ 0 w 1609"/>
                  <a:gd name="T1" fmla="*/ 0 h 2505"/>
                  <a:gd name="T2" fmla="*/ 0 w 1609"/>
                  <a:gd name="T3" fmla="*/ 0 h 2505"/>
                  <a:gd name="T4" fmla="*/ 0 w 1609"/>
                  <a:gd name="T5" fmla="*/ 0 h 2505"/>
                  <a:gd name="T6" fmla="*/ 0 w 1609"/>
                  <a:gd name="T7" fmla="*/ 0 h 2505"/>
                  <a:gd name="T8" fmla="*/ 0 w 1609"/>
                  <a:gd name="T9" fmla="*/ 0 h 2505"/>
                  <a:gd name="T10" fmla="*/ 0 w 1609"/>
                  <a:gd name="T11" fmla="*/ 0 h 2505"/>
                  <a:gd name="T12" fmla="*/ 0 w 1609"/>
                  <a:gd name="T13" fmla="*/ 0 h 2505"/>
                  <a:gd name="T14" fmla="*/ 0 w 1609"/>
                  <a:gd name="T15" fmla="*/ 0 h 2505"/>
                  <a:gd name="T16" fmla="*/ 0 w 1609"/>
                  <a:gd name="T17" fmla="*/ 0 h 2505"/>
                  <a:gd name="T18" fmla="*/ 0 w 1609"/>
                  <a:gd name="T19" fmla="*/ 0 h 2505"/>
                  <a:gd name="T20" fmla="*/ 0 w 1609"/>
                  <a:gd name="T21" fmla="*/ 0 h 2505"/>
                  <a:gd name="T22" fmla="*/ 0 w 1609"/>
                  <a:gd name="T23" fmla="*/ 0 h 2505"/>
                  <a:gd name="T24" fmla="*/ 0 w 1609"/>
                  <a:gd name="T25" fmla="*/ 0 h 2505"/>
                  <a:gd name="T26" fmla="*/ 0 w 1609"/>
                  <a:gd name="T27" fmla="*/ 0 h 2505"/>
                  <a:gd name="T28" fmla="*/ 0 w 1609"/>
                  <a:gd name="T29" fmla="*/ 0 h 2505"/>
                  <a:gd name="T30" fmla="*/ 0 w 1609"/>
                  <a:gd name="T31" fmla="*/ 0 h 2505"/>
                  <a:gd name="T32" fmla="*/ 0 w 1609"/>
                  <a:gd name="T33" fmla="*/ 0 h 2505"/>
                  <a:gd name="T34" fmla="*/ 0 w 1609"/>
                  <a:gd name="T35" fmla="*/ 0 h 2505"/>
                  <a:gd name="T36" fmla="*/ 0 w 1609"/>
                  <a:gd name="T37" fmla="*/ 0 h 2505"/>
                  <a:gd name="T38" fmla="*/ 0 w 1609"/>
                  <a:gd name="T39" fmla="*/ 0 h 2505"/>
                  <a:gd name="T40" fmla="*/ 0 w 1609"/>
                  <a:gd name="T41" fmla="*/ 0 h 2505"/>
                  <a:gd name="T42" fmla="*/ 0 w 1609"/>
                  <a:gd name="T43" fmla="*/ 0 h 2505"/>
                  <a:gd name="T44" fmla="*/ 0 w 1609"/>
                  <a:gd name="T45" fmla="*/ 0 h 2505"/>
                  <a:gd name="T46" fmla="*/ 0 w 1609"/>
                  <a:gd name="T47" fmla="*/ 0 h 2505"/>
                  <a:gd name="T48" fmla="*/ 0 w 1609"/>
                  <a:gd name="T49" fmla="*/ 0 h 2505"/>
                  <a:gd name="T50" fmla="*/ 0 w 1609"/>
                  <a:gd name="T51" fmla="*/ 0 h 2505"/>
                  <a:gd name="T52" fmla="*/ 0 w 1609"/>
                  <a:gd name="T53" fmla="*/ 0 h 2505"/>
                  <a:gd name="T54" fmla="*/ 0 w 1609"/>
                  <a:gd name="T55" fmla="*/ 0 h 2505"/>
                  <a:gd name="T56" fmla="*/ 0 w 1609"/>
                  <a:gd name="T57" fmla="*/ 0 h 2505"/>
                  <a:gd name="T58" fmla="*/ 0 w 1609"/>
                  <a:gd name="T59" fmla="*/ 0 h 2505"/>
                  <a:gd name="T60" fmla="*/ 0 w 1609"/>
                  <a:gd name="T61" fmla="*/ 0 h 2505"/>
                  <a:gd name="T62" fmla="*/ 0 w 1609"/>
                  <a:gd name="T63" fmla="*/ 0 h 2505"/>
                  <a:gd name="T64" fmla="*/ 0 w 1609"/>
                  <a:gd name="T65" fmla="*/ 0 h 2505"/>
                  <a:gd name="T66" fmla="*/ 0 w 1609"/>
                  <a:gd name="T67" fmla="*/ 0 h 2505"/>
                  <a:gd name="T68" fmla="*/ 0 w 1609"/>
                  <a:gd name="T69" fmla="*/ 0 h 2505"/>
                  <a:gd name="T70" fmla="*/ 0 w 1609"/>
                  <a:gd name="T71" fmla="*/ 0 h 2505"/>
                  <a:gd name="T72" fmla="*/ 0 w 1609"/>
                  <a:gd name="T73" fmla="*/ 0 h 2505"/>
                  <a:gd name="T74" fmla="*/ 0 w 1609"/>
                  <a:gd name="T75" fmla="*/ 0 h 2505"/>
                  <a:gd name="T76" fmla="*/ 0 w 1609"/>
                  <a:gd name="T77" fmla="*/ 0 h 2505"/>
                  <a:gd name="T78" fmla="*/ 0 w 1609"/>
                  <a:gd name="T79" fmla="*/ 0 h 2505"/>
                  <a:gd name="T80" fmla="*/ 0 w 1609"/>
                  <a:gd name="T81" fmla="*/ 0 h 2505"/>
                  <a:gd name="T82" fmla="*/ 0 w 1609"/>
                  <a:gd name="T83" fmla="*/ 0 h 2505"/>
                  <a:gd name="T84" fmla="*/ 0 w 1609"/>
                  <a:gd name="T85" fmla="*/ 0 h 2505"/>
                  <a:gd name="T86" fmla="*/ 0 w 1609"/>
                  <a:gd name="T87" fmla="*/ 0 h 2505"/>
                  <a:gd name="T88" fmla="*/ 0 w 1609"/>
                  <a:gd name="T89" fmla="*/ 0 h 2505"/>
                  <a:gd name="T90" fmla="*/ 0 w 1609"/>
                  <a:gd name="T91" fmla="*/ 0 h 2505"/>
                  <a:gd name="T92" fmla="*/ 0 w 1609"/>
                  <a:gd name="T93" fmla="*/ 0 h 2505"/>
                  <a:gd name="T94" fmla="*/ 0 w 1609"/>
                  <a:gd name="T95" fmla="*/ 0 h 2505"/>
                  <a:gd name="T96" fmla="*/ 0 w 1609"/>
                  <a:gd name="T97" fmla="*/ 0 h 2505"/>
                  <a:gd name="T98" fmla="*/ 0 w 1609"/>
                  <a:gd name="T99" fmla="*/ 0 h 2505"/>
                  <a:gd name="T100" fmla="*/ 0 w 1609"/>
                  <a:gd name="T101" fmla="*/ 0 h 2505"/>
                  <a:gd name="T102" fmla="*/ 0 w 1609"/>
                  <a:gd name="T103" fmla="*/ 0 h 2505"/>
                  <a:gd name="T104" fmla="*/ 0 w 1609"/>
                  <a:gd name="T105" fmla="*/ 0 h 2505"/>
                  <a:gd name="T106" fmla="*/ 0 w 1609"/>
                  <a:gd name="T107" fmla="*/ 0 h 2505"/>
                  <a:gd name="T108" fmla="*/ 0 w 1609"/>
                  <a:gd name="T109" fmla="*/ 0 h 2505"/>
                  <a:gd name="T110" fmla="*/ 0 w 1609"/>
                  <a:gd name="T111" fmla="*/ 0 h 2505"/>
                  <a:gd name="T112" fmla="*/ 0 w 1609"/>
                  <a:gd name="T113" fmla="*/ 0 h 2505"/>
                  <a:gd name="T114" fmla="*/ 0 w 1609"/>
                  <a:gd name="T115" fmla="*/ 0 h 2505"/>
                  <a:gd name="T116" fmla="*/ 0 w 1609"/>
                  <a:gd name="T117" fmla="*/ 0 h 2505"/>
                  <a:gd name="T118" fmla="*/ 0 w 1609"/>
                  <a:gd name="T119" fmla="*/ 0 h 2505"/>
                  <a:gd name="T120" fmla="*/ 0 w 1609"/>
                  <a:gd name="T121" fmla="*/ 0 h 2505"/>
                  <a:gd name="T122" fmla="*/ 0 w 1609"/>
                  <a:gd name="T123" fmla="*/ 0 h 2505"/>
                  <a:gd name="T124" fmla="*/ 0 w 1609"/>
                  <a:gd name="T125" fmla="*/ 0 h 2505"/>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609"/>
                  <a:gd name="T190" fmla="*/ 0 h 2505"/>
                  <a:gd name="T191" fmla="*/ 1609 w 1609"/>
                  <a:gd name="T192" fmla="*/ 2505 h 2505"/>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609" h="2505">
                    <a:moveTo>
                      <a:pt x="560" y="4"/>
                    </a:moveTo>
                    <a:lnTo>
                      <a:pt x="563" y="7"/>
                    </a:lnTo>
                    <a:lnTo>
                      <a:pt x="566" y="10"/>
                    </a:lnTo>
                    <a:lnTo>
                      <a:pt x="569" y="13"/>
                    </a:lnTo>
                    <a:lnTo>
                      <a:pt x="569" y="18"/>
                    </a:lnTo>
                    <a:lnTo>
                      <a:pt x="572" y="16"/>
                    </a:lnTo>
                    <a:lnTo>
                      <a:pt x="574" y="12"/>
                    </a:lnTo>
                    <a:lnTo>
                      <a:pt x="574" y="9"/>
                    </a:lnTo>
                    <a:lnTo>
                      <a:pt x="578" y="7"/>
                    </a:lnTo>
                    <a:lnTo>
                      <a:pt x="579" y="12"/>
                    </a:lnTo>
                    <a:lnTo>
                      <a:pt x="581" y="16"/>
                    </a:lnTo>
                    <a:lnTo>
                      <a:pt x="583" y="20"/>
                    </a:lnTo>
                    <a:lnTo>
                      <a:pt x="580" y="25"/>
                    </a:lnTo>
                    <a:lnTo>
                      <a:pt x="581" y="29"/>
                    </a:lnTo>
                    <a:lnTo>
                      <a:pt x="582" y="33"/>
                    </a:lnTo>
                    <a:lnTo>
                      <a:pt x="583" y="36"/>
                    </a:lnTo>
                    <a:lnTo>
                      <a:pt x="583" y="40"/>
                    </a:lnTo>
                    <a:lnTo>
                      <a:pt x="583" y="45"/>
                    </a:lnTo>
                    <a:lnTo>
                      <a:pt x="583" y="48"/>
                    </a:lnTo>
                    <a:lnTo>
                      <a:pt x="585" y="53"/>
                    </a:lnTo>
                    <a:lnTo>
                      <a:pt x="586" y="55"/>
                    </a:lnTo>
                    <a:lnTo>
                      <a:pt x="584" y="58"/>
                    </a:lnTo>
                    <a:lnTo>
                      <a:pt x="583" y="61"/>
                    </a:lnTo>
                    <a:lnTo>
                      <a:pt x="583" y="64"/>
                    </a:lnTo>
                    <a:lnTo>
                      <a:pt x="585" y="66"/>
                    </a:lnTo>
                    <a:lnTo>
                      <a:pt x="585" y="70"/>
                    </a:lnTo>
                    <a:lnTo>
                      <a:pt x="586" y="72"/>
                    </a:lnTo>
                    <a:lnTo>
                      <a:pt x="585" y="75"/>
                    </a:lnTo>
                    <a:lnTo>
                      <a:pt x="583" y="78"/>
                    </a:lnTo>
                    <a:lnTo>
                      <a:pt x="583" y="83"/>
                    </a:lnTo>
                    <a:lnTo>
                      <a:pt x="583" y="86"/>
                    </a:lnTo>
                    <a:lnTo>
                      <a:pt x="582" y="90"/>
                    </a:lnTo>
                    <a:lnTo>
                      <a:pt x="581" y="93"/>
                    </a:lnTo>
                    <a:lnTo>
                      <a:pt x="581" y="98"/>
                    </a:lnTo>
                    <a:lnTo>
                      <a:pt x="581" y="101"/>
                    </a:lnTo>
                    <a:lnTo>
                      <a:pt x="583" y="105"/>
                    </a:lnTo>
                    <a:lnTo>
                      <a:pt x="586" y="108"/>
                    </a:lnTo>
                    <a:lnTo>
                      <a:pt x="587" y="113"/>
                    </a:lnTo>
                    <a:lnTo>
                      <a:pt x="585" y="117"/>
                    </a:lnTo>
                    <a:lnTo>
                      <a:pt x="582" y="121"/>
                    </a:lnTo>
                    <a:lnTo>
                      <a:pt x="581" y="126"/>
                    </a:lnTo>
                    <a:lnTo>
                      <a:pt x="578" y="127"/>
                    </a:lnTo>
                    <a:lnTo>
                      <a:pt x="575" y="125"/>
                    </a:lnTo>
                    <a:lnTo>
                      <a:pt x="573" y="125"/>
                    </a:lnTo>
                    <a:lnTo>
                      <a:pt x="571" y="126"/>
                    </a:lnTo>
                    <a:lnTo>
                      <a:pt x="574" y="131"/>
                    </a:lnTo>
                    <a:lnTo>
                      <a:pt x="579" y="134"/>
                    </a:lnTo>
                    <a:lnTo>
                      <a:pt x="583" y="138"/>
                    </a:lnTo>
                    <a:lnTo>
                      <a:pt x="582" y="145"/>
                    </a:lnTo>
                    <a:lnTo>
                      <a:pt x="579" y="145"/>
                    </a:lnTo>
                    <a:lnTo>
                      <a:pt x="576" y="148"/>
                    </a:lnTo>
                    <a:lnTo>
                      <a:pt x="576" y="152"/>
                    </a:lnTo>
                    <a:lnTo>
                      <a:pt x="576" y="155"/>
                    </a:lnTo>
                    <a:lnTo>
                      <a:pt x="577" y="158"/>
                    </a:lnTo>
                    <a:lnTo>
                      <a:pt x="577" y="162"/>
                    </a:lnTo>
                    <a:lnTo>
                      <a:pt x="575" y="165"/>
                    </a:lnTo>
                    <a:lnTo>
                      <a:pt x="572" y="168"/>
                    </a:lnTo>
                    <a:lnTo>
                      <a:pt x="572" y="172"/>
                    </a:lnTo>
                    <a:lnTo>
                      <a:pt x="572" y="175"/>
                    </a:lnTo>
                    <a:lnTo>
                      <a:pt x="573" y="178"/>
                    </a:lnTo>
                    <a:lnTo>
                      <a:pt x="574" y="181"/>
                    </a:lnTo>
                    <a:lnTo>
                      <a:pt x="574" y="183"/>
                    </a:lnTo>
                    <a:lnTo>
                      <a:pt x="574" y="186"/>
                    </a:lnTo>
                    <a:lnTo>
                      <a:pt x="574" y="189"/>
                    </a:lnTo>
                    <a:lnTo>
                      <a:pt x="574" y="192"/>
                    </a:lnTo>
                    <a:lnTo>
                      <a:pt x="575" y="193"/>
                    </a:lnTo>
                    <a:lnTo>
                      <a:pt x="576" y="196"/>
                    </a:lnTo>
                    <a:lnTo>
                      <a:pt x="576" y="198"/>
                    </a:lnTo>
                    <a:lnTo>
                      <a:pt x="576" y="200"/>
                    </a:lnTo>
                    <a:lnTo>
                      <a:pt x="571" y="199"/>
                    </a:lnTo>
                    <a:lnTo>
                      <a:pt x="567" y="201"/>
                    </a:lnTo>
                    <a:lnTo>
                      <a:pt x="566" y="205"/>
                    </a:lnTo>
                    <a:lnTo>
                      <a:pt x="566" y="209"/>
                    </a:lnTo>
                    <a:lnTo>
                      <a:pt x="569" y="212"/>
                    </a:lnTo>
                    <a:lnTo>
                      <a:pt x="569" y="215"/>
                    </a:lnTo>
                    <a:lnTo>
                      <a:pt x="569" y="218"/>
                    </a:lnTo>
                    <a:lnTo>
                      <a:pt x="572" y="220"/>
                    </a:lnTo>
                    <a:lnTo>
                      <a:pt x="572" y="227"/>
                    </a:lnTo>
                    <a:lnTo>
                      <a:pt x="570" y="233"/>
                    </a:lnTo>
                    <a:lnTo>
                      <a:pt x="568" y="239"/>
                    </a:lnTo>
                    <a:lnTo>
                      <a:pt x="566" y="245"/>
                    </a:lnTo>
                    <a:lnTo>
                      <a:pt x="564" y="251"/>
                    </a:lnTo>
                    <a:lnTo>
                      <a:pt x="562" y="256"/>
                    </a:lnTo>
                    <a:lnTo>
                      <a:pt x="560" y="263"/>
                    </a:lnTo>
                    <a:lnTo>
                      <a:pt x="560" y="270"/>
                    </a:lnTo>
                    <a:lnTo>
                      <a:pt x="559" y="271"/>
                    </a:lnTo>
                    <a:lnTo>
                      <a:pt x="558" y="271"/>
                    </a:lnTo>
                    <a:lnTo>
                      <a:pt x="557" y="272"/>
                    </a:lnTo>
                    <a:lnTo>
                      <a:pt x="555" y="271"/>
                    </a:lnTo>
                    <a:lnTo>
                      <a:pt x="554" y="270"/>
                    </a:lnTo>
                    <a:lnTo>
                      <a:pt x="553" y="271"/>
                    </a:lnTo>
                    <a:lnTo>
                      <a:pt x="553" y="273"/>
                    </a:lnTo>
                    <a:lnTo>
                      <a:pt x="553" y="275"/>
                    </a:lnTo>
                    <a:lnTo>
                      <a:pt x="551" y="279"/>
                    </a:lnTo>
                    <a:lnTo>
                      <a:pt x="554" y="282"/>
                    </a:lnTo>
                    <a:lnTo>
                      <a:pt x="556" y="284"/>
                    </a:lnTo>
                    <a:lnTo>
                      <a:pt x="559" y="286"/>
                    </a:lnTo>
                    <a:lnTo>
                      <a:pt x="561" y="288"/>
                    </a:lnTo>
                    <a:lnTo>
                      <a:pt x="563" y="290"/>
                    </a:lnTo>
                    <a:lnTo>
                      <a:pt x="561" y="292"/>
                    </a:lnTo>
                    <a:lnTo>
                      <a:pt x="557" y="295"/>
                    </a:lnTo>
                    <a:lnTo>
                      <a:pt x="559" y="298"/>
                    </a:lnTo>
                    <a:lnTo>
                      <a:pt x="560" y="301"/>
                    </a:lnTo>
                    <a:lnTo>
                      <a:pt x="560" y="305"/>
                    </a:lnTo>
                    <a:lnTo>
                      <a:pt x="558" y="308"/>
                    </a:lnTo>
                    <a:lnTo>
                      <a:pt x="557" y="312"/>
                    </a:lnTo>
                    <a:lnTo>
                      <a:pt x="557" y="316"/>
                    </a:lnTo>
                    <a:lnTo>
                      <a:pt x="558" y="322"/>
                    </a:lnTo>
                    <a:lnTo>
                      <a:pt x="559" y="327"/>
                    </a:lnTo>
                    <a:lnTo>
                      <a:pt x="558" y="331"/>
                    </a:lnTo>
                    <a:lnTo>
                      <a:pt x="557" y="335"/>
                    </a:lnTo>
                    <a:lnTo>
                      <a:pt x="554" y="336"/>
                    </a:lnTo>
                    <a:lnTo>
                      <a:pt x="548" y="337"/>
                    </a:lnTo>
                    <a:lnTo>
                      <a:pt x="548" y="339"/>
                    </a:lnTo>
                    <a:lnTo>
                      <a:pt x="549" y="341"/>
                    </a:lnTo>
                    <a:lnTo>
                      <a:pt x="550" y="342"/>
                    </a:lnTo>
                    <a:lnTo>
                      <a:pt x="553" y="344"/>
                    </a:lnTo>
                    <a:lnTo>
                      <a:pt x="554" y="347"/>
                    </a:lnTo>
                    <a:lnTo>
                      <a:pt x="555" y="352"/>
                    </a:lnTo>
                    <a:lnTo>
                      <a:pt x="555" y="356"/>
                    </a:lnTo>
                    <a:lnTo>
                      <a:pt x="555" y="361"/>
                    </a:lnTo>
                    <a:lnTo>
                      <a:pt x="555" y="365"/>
                    </a:lnTo>
                    <a:lnTo>
                      <a:pt x="555" y="369"/>
                    </a:lnTo>
                    <a:lnTo>
                      <a:pt x="555" y="373"/>
                    </a:lnTo>
                    <a:lnTo>
                      <a:pt x="557" y="377"/>
                    </a:lnTo>
                    <a:lnTo>
                      <a:pt x="555" y="380"/>
                    </a:lnTo>
                    <a:lnTo>
                      <a:pt x="555" y="383"/>
                    </a:lnTo>
                    <a:lnTo>
                      <a:pt x="555" y="387"/>
                    </a:lnTo>
                    <a:lnTo>
                      <a:pt x="554" y="390"/>
                    </a:lnTo>
                    <a:lnTo>
                      <a:pt x="554" y="394"/>
                    </a:lnTo>
                    <a:lnTo>
                      <a:pt x="553" y="398"/>
                    </a:lnTo>
                    <a:lnTo>
                      <a:pt x="550" y="400"/>
                    </a:lnTo>
                    <a:lnTo>
                      <a:pt x="548" y="402"/>
                    </a:lnTo>
                    <a:lnTo>
                      <a:pt x="548" y="408"/>
                    </a:lnTo>
                    <a:lnTo>
                      <a:pt x="548" y="415"/>
                    </a:lnTo>
                    <a:lnTo>
                      <a:pt x="548" y="420"/>
                    </a:lnTo>
                    <a:lnTo>
                      <a:pt x="548" y="426"/>
                    </a:lnTo>
                    <a:lnTo>
                      <a:pt x="546" y="432"/>
                    </a:lnTo>
                    <a:lnTo>
                      <a:pt x="546" y="437"/>
                    </a:lnTo>
                    <a:lnTo>
                      <a:pt x="544" y="443"/>
                    </a:lnTo>
                    <a:lnTo>
                      <a:pt x="542" y="447"/>
                    </a:lnTo>
                    <a:lnTo>
                      <a:pt x="542" y="452"/>
                    </a:lnTo>
                    <a:lnTo>
                      <a:pt x="541" y="455"/>
                    </a:lnTo>
                    <a:lnTo>
                      <a:pt x="540" y="458"/>
                    </a:lnTo>
                    <a:lnTo>
                      <a:pt x="540" y="461"/>
                    </a:lnTo>
                    <a:lnTo>
                      <a:pt x="538" y="462"/>
                    </a:lnTo>
                    <a:lnTo>
                      <a:pt x="535" y="463"/>
                    </a:lnTo>
                    <a:lnTo>
                      <a:pt x="533" y="464"/>
                    </a:lnTo>
                    <a:lnTo>
                      <a:pt x="531" y="468"/>
                    </a:lnTo>
                    <a:lnTo>
                      <a:pt x="535" y="470"/>
                    </a:lnTo>
                    <a:lnTo>
                      <a:pt x="537" y="473"/>
                    </a:lnTo>
                    <a:lnTo>
                      <a:pt x="538" y="477"/>
                    </a:lnTo>
                    <a:lnTo>
                      <a:pt x="537" y="479"/>
                    </a:lnTo>
                    <a:lnTo>
                      <a:pt x="535" y="483"/>
                    </a:lnTo>
                    <a:lnTo>
                      <a:pt x="535" y="487"/>
                    </a:lnTo>
                    <a:lnTo>
                      <a:pt x="534" y="491"/>
                    </a:lnTo>
                    <a:lnTo>
                      <a:pt x="535" y="495"/>
                    </a:lnTo>
                    <a:lnTo>
                      <a:pt x="532" y="496"/>
                    </a:lnTo>
                    <a:lnTo>
                      <a:pt x="529" y="496"/>
                    </a:lnTo>
                    <a:lnTo>
                      <a:pt x="526" y="496"/>
                    </a:lnTo>
                    <a:lnTo>
                      <a:pt x="523" y="497"/>
                    </a:lnTo>
                    <a:lnTo>
                      <a:pt x="526" y="499"/>
                    </a:lnTo>
                    <a:lnTo>
                      <a:pt x="529" y="500"/>
                    </a:lnTo>
                    <a:lnTo>
                      <a:pt x="531" y="503"/>
                    </a:lnTo>
                    <a:lnTo>
                      <a:pt x="531" y="506"/>
                    </a:lnTo>
                    <a:lnTo>
                      <a:pt x="529" y="508"/>
                    </a:lnTo>
                    <a:lnTo>
                      <a:pt x="527" y="508"/>
                    </a:lnTo>
                    <a:lnTo>
                      <a:pt x="525" y="508"/>
                    </a:lnTo>
                    <a:lnTo>
                      <a:pt x="523" y="510"/>
                    </a:lnTo>
                    <a:lnTo>
                      <a:pt x="526" y="518"/>
                    </a:lnTo>
                    <a:lnTo>
                      <a:pt x="527" y="524"/>
                    </a:lnTo>
                    <a:lnTo>
                      <a:pt x="525" y="532"/>
                    </a:lnTo>
                    <a:lnTo>
                      <a:pt x="524" y="539"/>
                    </a:lnTo>
                    <a:lnTo>
                      <a:pt x="522" y="545"/>
                    </a:lnTo>
                    <a:lnTo>
                      <a:pt x="521" y="552"/>
                    </a:lnTo>
                    <a:lnTo>
                      <a:pt x="522" y="559"/>
                    </a:lnTo>
                    <a:lnTo>
                      <a:pt x="524" y="566"/>
                    </a:lnTo>
                    <a:lnTo>
                      <a:pt x="523" y="571"/>
                    </a:lnTo>
                    <a:lnTo>
                      <a:pt x="522" y="576"/>
                    </a:lnTo>
                    <a:lnTo>
                      <a:pt x="520" y="581"/>
                    </a:lnTo>
                    <a:lnTo>
                      <a:pt x="520" y="586"/>
                    </a:lnTo>
                    <a:lnTo>
                      <a:pt x="518" y="591"/>
                    </a:lnTo>
                    <a:lnTo>
                      <a:pt x="518" y="597"/>
                    </a:lnTo>
                    <a:lnTo>
                      <a:pt x="517" y="602"/>
                    </a:lnTo>
                    <a:lnTo>
                      <a:pt x="518" y="608"/>
                    </a:lnTo>
                    <a:lnTo>
                      <a:pt x="514" y="613"/>
                    </a:lnTo>
                    <a:lnTo>
                      <a:pt x="512" y="618"/>
                    </a:lnTo>
                    <a:lnTo>
                      <a:pt x="510" y="623"/>
                    </a:lnTo>
                    <a:lnTo>
                      <a:pt x="505" y="626"/>
                    </a:lnTo>
                    <a:lnTo>
                      <a:pt x="504" y="631"/>
                    </a:lnTo>
                    <a:lnTo>
                      <a:pt x="505" y="635"/>
                    </a:lnTo>
                    <a:lnTo>
                      <a:pt x="506" y="640"/>
                    </a:lnTo>
                    <a:lnTo>
                      <a:pt x="505" y="644"/>
                    </a:lnTo>
                    <a:lnTo>
                      <a:pt x="506" y="648"/>
                    </a:lnTo>
                    <a:lnTo>
                      <a:pt x="505" y="651"/>
                    </a:lnTo>
                    <a:lnTo>
                      <a:pt x="503" y="654"/>
                    </a:lnTo>
                    <a:lnTo>
                      <a:pt x="501" y="657"/>
                    </a:lnTo>
                    <a:lnTo>
                      <a:pt x="501" y="660"/>
                    </a:lnTo>
                    <a:lnTo>
                      <a:pt x="501" y="663"/>
                    </a:lnTo>
                    <a:lnTo>
                      <a:pt x="501" y="666"/>
                    </a:lnTo>
                    <a:lnTo>
                      <a:pt x="501" y="669"/>
                    </a:lnTo>
                    <a:lnTo>
                      <a:pt x="501" y="672"/>
                    </a:lnTo>
                    <a:lnTo>
                      <a:pt x="500" y="675"/>
                    </a:lnTo>
                    <a:lnTo>
                      <a:pt x="499" y="678"/>
                    </a:lnTo>
                    <a:lnTo>
                      <a:pt x="498" y="680"/>
                    </a:lnTo>
                    <a:lnTo>
                      <a:pt x="499" y="685"/>
                    </a:lnTo>
                    <a:lnTo>
                      <a:pt x="498" y="689"/>
                    </a:lnTo>
                    <a:lnTo>
                      <a:pt x="496" y="694"/>
                    </a:lnTo>
                    <a:lnTo>
                      <a:pt x="495" y="699"/>
                    </a:lnTo>
                    <a:lnTo>
                      <a:pt x="492" y="698"/>
                    </a:lnTo>
                    <a:lnTo>
                      <a:pt x="491" y="695"/>
                    </a:lnTo>
                    <a:lnTo>
                      <a:pt x="490" y="690"/>
                    </a:lnTo>
                    <a:lnTo>
                      <a:pt x="489" y="687"/>
                    </a:lnTo>
                    <a:lnTo>
                      <a:pt x="488" y="684"/>
                    </a:lnTo>
                    <a:lnTo>
                      <a:pt x="486" y="682"/>
                    </a:lnTo>
                    <a:lnTo>
                      <a:pt x="485" y="682"/>
                    </a:lnTo>
                    <a:lnTo>
                      <a:pt x="482" y="686"/>
                    </a:lnTo>
                    <a:lnTo>
                      <a:pt x="483" y="690"/>
                    </a:lnTo>
                    <a:lnTo>
                      <a:pt x="483" y="695"/>
                    </a:lnTo>
                    <a:lnTo>
                      <a:pt x="482" y="700"/>
                    </a:lnTo>
                    <a:lnTo>
                      <a:pt x="482" y="704"/>
                    </a:lnTo>
                    <a:lnTo>
                      <a:pt x="481" y="708"/>
                    </a:lnTo>
                    <a:lnTo>
                      <a:pt x="481" y="713"/>
                    </a:lnTo>
                    <a:lnTo>
                      <a:pt x="482" y="716"/>
                    </a:lnTo>
                    <a:lnTo>
                      <a:pt x="486" y="719"/>
                    </a:lnTo>
                    <a:lnTo>
                      <a:pt x="488" y="723"/>
                    </a:lnTo>
                    <a:lnTo>
                      <a:pt x="486" y="727"/>
                    </a:lnTo>
                    <a:lnTo>
                      <a:pt x="484" y="731"/>
                    </a:lnTo>
                    <a:lnTo>
                      <a:pt x="484" y="736"/>
                    </a:lnTo>
                    <a:lnTo>
                      <a:pt x="482" y="738"/>
                    </a:lnTo>
                    <a:lnTo>
                      <a:pt x="482" y="741"/>
                    </a:lnTo>
                    <a:lnTo>
                      <a:pt x="481" y="745"/>
                    </a:lnTo>
                    <a:lnTo>
                      <a:pt x="482" y="748"/>
                    </a:lnTo>
                    <a:lnTo>
                      <a:pt x="481" y="751"/>
                    </a:lnTo>
                    <a:lnTo>
                      <a:pt x="481" y="754"/>
                    </a:lnTo>
                    <a:lnTo>
                      <a:pt x="478" y="758"/>
                    </a:lnTo>
                    <a:lnTo>
                      <a:pt x="475" y="760"/>
                    </a:lnTo>
                    <a:lnTo>
                      <a:pt x="474" y="759"/>
                    </a:lnTo>
                    <a:lnTo>
                      <a:pt x="473" y="759"/>
                    </a:lnTo>
                    <a:lnTo>
                      <a:pt x="473" y="760"/>
                    </a:lnTo>
                    <a:lnTo>
                      <a:pt x="472" y="761"/>
                    </a:lnTo>
                    <a:lnTo>
                      <a:pt x="472" y="765"/>
                    </a:lnTo>
                    <a:lnTo>
                      <a:pt x="474" y="768"/>
                    </a:lnTo>
                    <a:lnTo>
                      <a:pt x="476" y="770"/>
                    </a:lnTo>
                    <a:lnTo>
                      <a:pt x="479" y="771"/>
                    </a:lnTo>
                    <a:lnTo>
                      <a:pt x="480" y="774"/>
                    </a:lnTo>
                    <a:lnTo>
                      <a:pt x="478" y="775"/>
                    </a:lnTo>
                    <a:lnTo>
                      <a:pt x="476" y="777"/>
                    </a:lnTo>
                    <a:lnTo>
                      <a:pt x="475" y="779"/>
                    </a:lnTo>
                    <a:lnTo>
                      <a:pt x="476" y="783"/>
                    </a:lnTo>
                    <a:lnTo>
                      <a:pt x="477" y="786"/>
                    </a:lnTo>
                    <a:lnTo>
                      <a:pt x="477" y="790"/>
                    </a:lnTo>
                    <a:lnTo>
                      <a:pt x="477" y="793"/>
                    </a:lnTo>
                    <a:lnTo>
                      <a:pt x="474" y="800"/>
                    </a:lnTo>
                    <a:lnTo>
                      <a:pt x="473" y="807"/>
                    </a:lnTo>
                    <a:lnTo>
                      <a:pt x="470" y="815"/>
                    </a:lnTo>
                    <a:lnTo>
                      <a:pt x="469" y="822"/>
                    </a:lnTo>
                    <a:lnTo>
                      <a:pt x="469" y="829"/>
                    </a:lnTo>
                    <a:lnTo>
                      <a:pt x="467" y="836"/>
                    </a:lnTo>
                    <a:lnTo>
                      <a:pt x="466" y="843"/>
                    </a:lnTo>
                    <a:lnTo>
                      <a:pt x="466" y="850"/>
                    </a:lnTo>
                    <a:lnTo>
                      <a:pt x="464" y="853"/>
                    </a:lnTo>
                    <a:lnTo>
                      <a:pt x="462" y="856"/>
                    </a:lnTo>
                    <a:lnTo>
                      <a:pt x="462" y="860"/>
                    </a:lnTo>
                    <a:lnTo>
                      <a:pt x="460" y="863"/>
                    </a:lnTo>
                    <a:lnTo>
                      <a:pt x="460" y="868"/>
                    </a:lnTo>
                    <a:lnTo>
                      <a:pt x="460" y="871"/>
                    </a:lnTo>
                    <a:lnTo>
                      <a:pt x="459" y="875"/>
                    </a:lnTo>
                    <a:lnTo>
                      <a:pt x="457" y="877"/>
                    </a:lnTo>
                    <a:lnTo>
                      <a:pt x="456" y="881"/>
                    </a:lnTo>
                    <a:lnTo>
                      <a:pt x="456" y="888"/>
                    </a:lnTo>
                    <a:lnTo>
                      <a:pt x="456" y="893"/>
                    </a:lnTo>
                    <a:lnTo>
                      <a:pt x="450" y="894"/>
                    </a:lnTo>
                    <a:lnTo>
                      <a:pt x="446" y="890"/>
                    </a:lnTo>
                    <a:lnTo>
                      <a:pt x="445" y="884"/>
                    </a:lnTo>
                    <a:lnTo>
                      <a:pt x="443" y="878"/>
                    </a:lnTo>
                    <a:lnTo>
                      <a:pt x="441" y="873"/>
                    </a:lnTo>
                    <a:lnTo>
                      <a:pt x="441" y="875"/>
                    </a:lnTo>
                    <a:lnTo>
                      <a:pt x="440" y="872"/>
                    </a:lnTo>
                    <a:lnTo>
                      <a:pt x="440" y="869"/>
                    </a:lnTo>
                    <a:lnTo>
                      <a:pt x="440" y="867"/>
                    </a:lnTo>
                    <a:lnTo>
                      <a:pt x="439" y="863"/>
                    </a:lnTo>
                    <a:lnTo>
                      <a:pt x="438" y="862"/>
                    </a:lnTo>
                    <a:lnTo>
                      <a:pt x="436" y="863"/>
                    </a:lnTo>
                    <a:lnTo>
                      <a:pt x="437" y="863"/>
                    </a:lnTo>
                    <a:lnTo>
                      <a:pt x="438" y="861"/>
                    </a:lnTo>
                    <a:lnTo>
                      <a:pt x="439" y="860"/>
                    </a:lnTo>
                    <a:lnTo>
                      <a:pt x="438" y="858"/>
                    </a:lnTo>
                    <a:lnTo>
                      <a:pt x="436" y="858"/>
                    </a:lnTo>
                    <a:lnTo>
                      <a:pt x="436" y="856"/>
                    </a:lnTo>
                    <a:lnTo>
                      <a:pt x="435" y="853"/>
                    </a:lnTo>
                    <a:lnTo>
                      <a:pt x="433" y="852"/>
                    </a:lnTo>
                    <a:lnTo>
                      <a:pt x="433" y="856"/>
                    </a:lnTo>
                    <a:lnTo>
                      <a:pt x="432" y="853"/>
                    </a:lnTo>
                    <a:lnTo>
                      <a:pt x="432" y="848"/>
                    </a:lnTo>
                    <a:lnTo>
                      <a:pt x="432" y="845"/>
                    </a:lnTo>
                    <a:lnTo>
                      <a:pt x="432" y="841"/>
                    </a:lnTo>
                    <a:lnTo>
                      <a:pt x="432" y="836"/>
                    </a:lnTo>
                    <a:lnTo>
                      <a:pt x="431" y="832"/>
                    </a:lnTo>
                    <a:lnTo>
                      <a:pt x="430" y="830"/>
                    </a:lnTo>
                    <a:lnTo>
                      <a:pt x="430" y="832"/>
                    </a:lnTo>
                    <a:lnTo>
                      <a:pt x="430" y="833"/>
                    </a:lnTo>
                    <a:lnTo>
                      <a:pt x="429" y="832"/>
                    </a:lnTo>
                    <a:lnTo>
                      <a:pt x="428" y="830"/>
                    </a:lnTo>
                    <a:lnTo>
                      <a:pt x="429" y="825"/>
                    </a:lnTo>
                    <a:lnTo>
                      <a:pt x="428" y="821"/>
                    </a:lnTo>
                    <a:lnTo>
                      <a:pt x="428" y="815"/>
                    </a:lnTo>
                    <a:lnTo>
                      <a:pt x="427" y="811"/>
                    </a:lnTo>
                    <a:lnTo>
                      <a:pt x="426" y="814"/>
                    </a:lnTo>
                    <a:lnTo>
                      <a:pt x="426" y="818"/>
                    </a:lnTo>
                    <a:lnTo>
                      <a:pt x="426" y="821"/>
                    </a:lnTo>
                    <a:lnTo>
                      <a:pt x="426" y="823"/>
                    </a:lnTo>
                    <a:lnTo>
                      <a:pt x="426" y="817"/>
                    </a:lnTo>
                    <a:lnTo>
                      <a:pt x="424" y="811"/>
                    </a:lnTo>
                    <a:lnTo>
                      <a:pt x="422" y="806"/>
                    </a:lnTo>
                    <a:lnTo>
                      <a:pt x="421" y="803"/>
                    </a:lnTo>
                    <a:lnTo>
                      <a:pt x="419" y="803"/>
                    </a:lnTo>
                    <a:lnTo>
                      <a:pt x="419" y="804"/>
                    </a:lnTo>
                    <a:lnTo>
                      <a:pt x="417" y="805"/>
                    </a:lnTo>
                    <a:lnTo>
                      <a:pt x="417" y="803"/>
                    </a:lnTo>
                    <a:lnTo>
                      <a:pt x="418" y="802"/>
                    </a:lnTo>
                    <a:lnTo>
                      <a:pt x="419" y="802"/>
                    </a:lnTo>
                    <a:lnTo>
                      <a:pt x="421" y="802"/>
                    </a:lnTo>
                    <a:lnTo>
                      <a:pt x="421" y="800"/>
                    </a:lnTo>
                    <a:lnTo>
                      <a:pt x="417" y="799"/>
                    </a:lnTo>
                    <a:lnTo>
                      <a:pt x="417" y="796"/>
                    </a:lnTo>
                    <a:lnTo>
                      <a:pt x="418" y="791"/>
                    </a:lnTo>
                    <a:lnTo>
                      <a:pt x="415" y="788"/>
                    </a:lnTo>
                    <a:lnTo>
                      <a:pt x="415" y="784"/>
                    </a:lnTo>
                    <a:lnTo>
                      <a:pt x="417" y="780"/>
                    </a:lnTo>
                    <a:lnTo>
                      <a:pt x="419" y="777"/>
                    </a:lnTo>
                    <a:lnTo>
                      <a:pt x="420" y="773"/>
                    </a:lnTo>
                    <a:lnTo>
                      <a:pt x="421" y="770"/>
                    </a:lnTo>
                    <a:lnTo>
                      <a:pt x="423" y="766"/>
                    </a:lnTo>
                    <a:lnTo>
                      <a:pt x="424" y="763"/>
                    </a:lnTo>
                    <a:lnTo>
                      <a:pt x="426" y="760"/>
                    </a:lnTo>
                    <a:lnTo>
                      <a:pt x="430" y="757"/>
                    </a:lnTo>
                    <a:lnTo>
                      <a:pt x="430" y="752"/>
                    </a:lnTo>
                    <a:lnTo>
                      <a:pt x="429" y="747"/>
                    </a:lnTo>
                    <a:lnTo>
                      <a:pt x="429" y="742"/>
                    </a:lnTo>
                    <a:lnTo>
                      <a:pt x="428" y="738"/>
                    </a:lnTo>
                    <a:lnTo>
                      <a:pt x="428" y="732"/>
                    </a:lnTo>
                    <a:lnTo>
                      <a:pt x="427" y="727"/>
                    </a:lnTo>
                    <a:lnTo>
                      <a:pt x="427" y="722"/>
                    </a:lnTo>
                    <a:lnTo>
                      <a:pt x="427" y="717"/>
                    </a:lnTo>
                    <a:lnTo>
                      <a:pt x="427" y="713"/>
                    </a:lnTo>
                    <a:lnTo>
                      <a:pt x="427" y="707"/>
                    </a:lnTo>
                    <a:lnTo>
                      <a:pt x="426" y="703"/>
                    </a:lnTo>
                    <a:lnTo>
                      <a:pt x="429" y="699"/>
                    </a:lnTo>
                    <a:lnTo>
                      <a:pt x="430" y="695"/>
                    </a:lnTo>
                    <a:lnTo>
                      <a:pt x="430" y="689"/>
                    </a:lnTo>
                    <a:lnTo>
                      <a:pt x="429" y="685"/>
                    </a:lnTo>
                    <a:lnTo>
                      <a:pt x="428" y="680"/>
                    </a:lnTo>
                    <a:lnTo>
                      <a:pt x="429" y="675"/>
                    </a:lnTo>
                    <a:lnTo>
                      <a:pt x="430" y="669"/>
                    </a:lnTo>
                    <a:lnTo>
                      <a:pt x="430" y="663"/>
                    </a:lnTo>
                    <a:lnTo>
                      <a:pt x="430" y="658"/>
                    </a:lnTo>
                    <a:lnTo>
                      <a:pt x="432" y="653"/>
                    </a:lnTo>
                    <a:lnTo>
                      <a:pt x="433" y="648"/>
                    </a:lnTo>
                    <a:lnTo>
                      <a:pt x="430" y="644"/>
                    </a:lnTo>
                    <a:lnTo>
                      <a:pt x="432" y="640"/>
                    </a:lnTo>
                    <a:lnTo>
                      <a:pt x="432" y="633"/>
                    </a:lnTo>
                    <a:lnTo>
                      <a:pt x="432" y="627"/>
                    </a:lnTo>
                    <a:lnTo>
                      <a:pt x="436" y="624"/>
                    </a:lnTo>
                    <a:lnTo>
                      <a:pt x="436" y="620"/>
                    </a:lnTo>
                    <a:lnTo>
                      <a:pt x="436" y="616"/>
                    </a:lnTo>
                    <a:lnTo>
                      <a:pt x="438" y="614"/>
                    </a:lnTo>
                    <a:lnTo>
                      <a:pt x="439" y="610"/>
                    </a:lnTo>
                    <a:lnTo>
                      <a:pt x="441" y="609"/>
                    </a:lnTo>
                    <a:lnTo>
                      <a:pt x="444" y="608"/>
                    </a:lnTo>
                    <a:lnTo>
                      <a:pt x="446" y="608"/>
                    </a:lnTo>
                    <a:lnTo>
                      <a:pt x="447" y="605"/>
                    </a:lnTo>
                    <a:lnTo>
                      <a:pt x="445" y="604"/>
                    </a:lnTo>
                    <a:lnTo>
                      <a:pt x="442" y="603"/>
                    </a:lnTo>
                    <a:lnTo>
                      <a:pt x="440" y="602"/>
                    </a:lnTo>
                    <a:lnTo>
                      <a:pt x="439" y="598"/>
                    </a:lnTo>
                    <a:lnTo>
                      <a:pt x="441" y="595"/>
                    </a:lnTo>
                    <a:lnTo>
                      <a:pt x="444" y="590"/>
                    </a:lnTo>
                    <a:lnTo>
                      <a:pt x="445" y="585"/>
                    </a:lnTo>
                    <a:lnTo>
                      <a:pt x="442" y="580"/>
                    </a:lnTo>
                    <a:lnTo>
                      <a:pt x="444" y="577"/>
                    </a:lnTo>
                    <a:lnTo>
                      <a:pt x="446" y="575"/>
                    </a:lnTo>
                    <a:lnTo>
                      <a:pt x="449" y="575"/>
                    </a:lnTo>
                    <a:lnTo>
                      <a:pt x="450" y="571"/>
                    </a:lnTo>
                    <a:lnTo>
                      <a:pt x="449" y="570"/>
                    </a:lnTo>
                    <a:lnTo>
                      <a:pt x="447" y="568"/>
                    </a:lnTo>
                    <a:lnTo>
                      <a:pt x="447" y="567"/>
                    </a:lnTo>
                    <a:lnTo>
                      <a:pt x="447" y="563"/>
                    </a:lnTo>
                    <a:lnTo>
                      <a:pt x="448" y="561"/>
                    </a:lnTo>
                    <a:lnTo>
                      <a:pt x="450" y="559"/>
                    </a:lnTo>
                    <a:lnTo>
                      <a:pt x="451" y="558"/>
                    </a:lnTo>
                    <a:lnTo>
                      <a:pt x="450" y="555"/>
                    </a:lnTo>
                    <a:lnTo>
                      <a:pt x="451" y="553"/>
                    </a:lnTo>
                    <a:lnTo>
                      <a:pt x="454" y="552"/>
                    </a:lnTo>
                    <a:lnTo>
                      <a:pt x="456" y="552"/>
                    </a:lnTo>
                    <a:lnTo>
                      <a:pt x="458" y="550"/>
                    </a:lnTo>
                    <a:lnTo>
                      <a:pt x="455" y="546"/>
                    </a:lnTo>
                    <a:lnTo>
                      <a:pt x="456" y="543"/>
                    </a:lnTo>
                    <a:lnTo>
                      <a:pt x="458" y="541"/>
                    </a:lnTo>
                    <a:lnTo>
                      <a:pt x="462" y="540"/>
                    </a:lnTo>
                    <a:lnTo>
                      <a:pt x="465" y="539"/>
                    </a:lnTo>
                    <a:lnTo>
                      <a:pt x="466" y="537"/>
                    </a:lnTo>
                    <a:lnTo>
                      <a:pt x="464" y="535"/>
                    </a:lnTo>
                    <a:lnTo>
                      <a:pt x="458" y="534"/>
                    </a:lnTo>
                    <a:lnTo>
                      <a:pt x="459" y="530"/>
                    </a:lnTo>
                    <a:lnTo>
                      <a:pt x="462" y="528"/>
                    </a:lnTo>
                    <a:lnTo>
                      <a:pt x="465" y="526"/>
                    </a:lnTo>
                    <a:lnTo>
                      <a:pt x="467" y="523"/>
                    </a:lnTo>
                    <a:lnTo>
                      <a:pt x="468" y="519"/>
                    </a:lnTo>
                    <a:lnTo>
                      <a:pt x="467" y="516"/>
                    </a:lnTo>
                    <a:lnTo>
                      <a:pt x="466" y="513"/>
                    </a:lnTo>
                    <a:lnTo>
                      <a:pt x="465" y="510"/>
                    </a:lnTo>
                    <a:lnTo>
                      <a:pt x="464" y="508"/>
                    </a:lnTo>
                    <a:lnTo>
                      <a:pt x="464" y="505"/>
                    </a:lnTo>
                    <a:lnTo>
                      <a:pt x="465" y="503"/>
                    </a:lnTo>
                    <a:lnTo>
                      <a:pt x="468" y="500"/>
                    </a:lnTo>
                    <a:lnTo>
                      <a:pt x="469" y="496"/>
                    </a:lnTo>
                    <a:lnTo>
                      <a:pt x="469" y="491"/>
                    </a:lnTo>
                    <a:lnTo>
                      <a:pt x="471" y="488"/>
                    </a:lnTo>
                    <a:lnTo>
                      <a:pt x="473" y="483"/>
                    </a:lnTo>
                    <a:lnTo>
                      <a:pt x="475" y="480"/>
                    </a:lnTo>
                    <a:lnTo>
                      <a:pt x="476" y="477"/>
                    </a:lnTo>
                    <a:lnTo>
                      <a:pt x="476" y="472"/>
                    </a:lnTo>
                    <a:lnTo>
                      <a:pt x="476" y="468"/>
                    </a:lnTo>
                    <a:lnTo>
                      <a:pt x="477" y="465"/>
                    </a:lnTo>
                    <a:lnTo>
                      <a:pt x="478" y="462"/>
                    </a:lnTo>
                    <a:lnTo>
                      <a:pt x="479" y="459"/>
                    </a:lnTo>
                    <a:lnTo>
                      <a:pt x="478" y="455"/>
                    </a:lnTo>
                    <a:lnTo>
                      <a:pt x="477" y="455"/>
                    </a:lnTo>
                    <a:lnTo>
                      <a:pt x="476" y="453"/>
                    </a:lnTo>
                    <a:lnTo>
                      <a:pt x="476" y="451"/>
                    </a:lnTo>
                    <a:lnTo>
                      <a:pt x="477" y="450"/>
                    </a:lnTo>
                    <a:lnTo>
                      <a:pt x="481" y="447"/>
                    </a:lnTo>
                    <a:lnTo>
                      <a:pt x="485" y="446"/>
                    </a:lnTo>
                    <a:lnTo>
                      <a:pt x="488" y="444"/>
                    </a:lnTo>
                    <a:lnTo>
                      <a:pt x="489" y="440"/>
                    </a:lnTo>
                    <a:lnTo>
                      <a:pt x="486" y="436"/>
                    </a:lnTo>
                    <a:lnTo>
                      <a:pt x="482" y="437"/>
                    </a:lnTo>
                    <a:lnTo>
                      <a:pt x="478" y="438"/>
                    </a:lnTo>
                    <a:lnTo>
                      <a:pt x="476" y="436"/>
                    </a:lnTo>
                    <a:lnTo>
                      <a:pt x="484" y="434"/>
                    </a:lnTo>
                    <a:lnTo>
                      <a:pt x="484" y="429"/>
                    </a:lnTo>
                    <a:lnTo>
                      <a:pt x="483" y="423"/>
                    </a:lnTo>
                    <a:lnTo>
                      <a:pt x="489" y="417"/>
                    </a:lnTo>
                    <a:lnTo>
                      <a:pt x="489" y="415"/>
                    </a:lnTo>
                    <a:lnTo>
                      <a:pt x="491" y="413"/>
                    </a:lnTo>
                    <a:lnTo>
                      <a:pt x="494" y="410"/>
                    </a:lnTo>
                    <a:lnTo>
                      <a:pt x="495" y="408"/>
                    </a:lnTo>
                    <a:lnTo>
                      <a:pt x="496" y="402"/>
                    </a:lnTo>
                    <a:lnTo>
                      <a:pt x="496" y="398"/>
                    </a:lnTo>
                    <a:lnTo>
                      <a:pt x="496" y="392"/>
                    </a:lnTo>
                    <a:lnTo>
                      <a:pt x="496" y="387"/>
                    </a:lnTo>
                    <a:lnTo>
                      <a:pt x="496" y="383"/>
                    </a:lnTo>
                    <a:lnTo>
                      <a:pt x="496" y="378"/>
                    </a:lnTo>
                    <a:lnTo>
                      <a:pt x="496" y="372"/>
                    </a:lnTo>
                    <a:lnTo>
                      <a:pt x="497" y="368"/>
                    </a:lnTo>
                    <a:lnTo>
                      <a:pt x="492" y="365"/>
                    </a:lnTo>
                    <a:lnTo>
                      <a:pt x="488" y="363"/>
                    </a:lnTo>
                    <a:lnTo>
                      <a:pt x="486" y="359"/>
                    </a:lnTo>
                    <a:lnTo>
                      <a:pt x="487" y="354"/>
                    </a:lnTo>
                    <a:lnTo>
                      <a:pt x="487" y="350"/>
                    </a:lnTo>
                    <a:lnTo>
                      <a:pt x="489" y="347"/>
                    </a:lnTo>
                    <a:lnTo>
                      <a:pt x="490" y="345"/>
                    </a:lnTo>
                    <a:lnTo>
                      <a:pt x="491" y="342"/>
                    </a:lnTo>
                    <a:lnTo>
                      <a:pt x="492" y="340"/>
                    </a:lnTo>
                    <a:lnTo>
                      <a:pt x="493" y="337"/>
                    </a:lnTo>
                    <a:lnTo>
                      <a:pt x="494" y="335"/>
                    </a:lnTo>
                    <a:lnTo>
                      <a:pt x="494" y="331"/>
                    </a:lnTo>
                    <a:lnTo>
                      <a:pt x="494" y="328"/>
                    </a:lnTo>
                    <a:lnTo>
                      <a:pt x="495" y="325"/>
                    </a:lnTo>
                    <a:lnTo>
                      <a:pt x="494" y="322"/>
                    </a:lnTo>
                    <a:lnTo>
                      <a:pt x="494" y="318"/>
                    </a:lnTo>
                    <a:lnTo>
                      <a:pt x="494" y="315"/>
                    </a:lnTo>
                    <a:lnTo>
                      <a:pt x="493" y="310"/>
                    </a:lnTo>
                    <a:lnTo>
                      <a:pt x="493" y="307"/>
                    </a:lnTo>
                    <a:lnTo>
                      <a:pt x="494" y="303"/>
                    </a:lnTo>
                    <a:lnTo>
                      <a:pt x="494" y="300"/>
                    </a:lnTo>
                    <a:lnTo>
                      <a:pt x="496" y="297"/>
                    </a:lnTo>
                    <a:lnTo>
                      <a:pt x="499" y="295"/>
                    </a:lnTo>
                    <a:lnTo>
                      <a:pt x="500" y="292"/>
                    </a:lnTo>
                    <a:lnTo>
                      <a:pt x="501" y="290"/>
                    </a:lnTo>
                    <a:lnTo>
                      <a:pt x="502" y="287"/>
                    </a:lnTo>
                    <a:lnTo>
                      <a:pt x="501" y="284"/>
                    </a:lnTo>
                    <a:lnTo>
                      <a:pt x="499" y="281"/>
                    </a:lnTo>
                    <a:lnTo>
                      <a:pt x="500" y="278"/>
                    </a:lnTo>
                    <a:lnTo>
                      <a:pt x="500" y="273"/>
                    </a:lnTo>
                    <a:lnTo>
                      <a:pt x="500" y="270"/>
                    </a:lnTo>
                    <a:lnTo>
                      <a:pt x="500" y="266"/>
                    </a:lnTo>
                    <a:lnTo>
                      <a:pt x="500" y="263"/>
                    </a:lnTo>
                    <a:lnTo>
                      <a:pt x="501" y="259"/>
                    </a:lnTo>
                    <a:lnTo>
                      <a:pt x="502" y="256"/>
                    </a:lnTo>
                    <a:lnTo>
                      <a:pt x="505" y="253"/>
                    </a:lnTo>
                    <a:lnTo>
                      <a:pt x="504" y="250"/>
                    </a:lnTo>
                    <a:lnTo>
                      <a:pt x="505" y="248"/>
                    </a:lnTo>
                    <a:lnTo>
                      <a:pt x="507" y="245"/>
                    </a:lnTo>
                    <a:lnTo>
                      <a:pt x="510" y="244"/>
                    </a:lnTo>
                    <a:lnTo>
                      <a:pt x="512" y="243"/>
                    </a:lnTo>
                    <a:lnTo>
                      <a:pt x="513" y="242"/>
                    </a:lnTo>
                    <a:lnTo>
                      <a:pt x="512" y="241"/>
                    </a:lnTo>
                    <a:lnTo>
                      <a:pt x="507" y="239"/>
                    </a:lnTo>
                    <a:lnTo>
                      <a:pt x="508" y="234"/>
                    </a:lnTo>
                    <a:lnTo>
                      <a:pt x="510" y="229"/>
                    </a:lnTo>
                    <a:lnTo>
                      <a:pt x="512" y="225"/>
                    </a:lnTo>
                    <a:lnTo>
                      <a:pt x="514" y="221"/>
                    </a:lnTo>
                    <a:lnTo>
                      <a:pt x="517" y="217"/>
                    </a:lnTo>
                    <a:lnTo>
                      <a:pt x="518" y="213"/>
                    </a:lnTo>
                    <a:lnTo>
                      <a:pt x="516" y="209"/>
                    </a:lnTo>
                    <a:lnTo>
                      <a:pt x="512" y="205"/>
                    </a:lnTo>
                    <a:lnTo>
                      <a:pt x="515" y="202"/>
                    </a:lnTo>
                    <a:lnTo>
                      <a:pt x="517" y="199"/>
                    </a:lnTo>
                    <a:lnTo>
                      <a:pt x="517" y="196"/>
                    </a:lnTo>
                    <a:lnTo>
                      <a:pt x="516" y="192"/>
                    </a:lnTo>
                    <a:lnTo>
                      <a:pt x="516" y="189"/>
                    </a:lnTo>
                    <a:lnTo>
                      <a:pt x="515" y="186"/>
                    </a:lnTo>
                    <a:lnTo>
                      <a:pt x="516" y="182"/>
                    </a:lnTo>
                    <a:lnTo>
                      <a:pt x="518" y="179"/>
                    </a:lnTo>
                    <a:lnTo>
                      <a:pt x="518" y="173"/>
                    </a:lnTo>
                    <a:lnTo>
                      <a:pt x="516" y="168"/>
                    </a:lnTo>
                    <a:lnTo>
                      <a:pt x="514" y="164"/>
                    </a:lnTo>
                    <a:lnTo>
                      <a:pt x="511" y="161"/>
                    </a:lnTo>
                    <a:lnTo>
                      <a:pt x="509" y="165"/>
                    </a:lnTo>
                    <a:lnTo>
                      <a:pt x="510" y="171"/>
                    </a:lnTo>
                    <a:lnTo>
                      <a:pt x="510" y="175"/>
                    </a:lnTo>
                    <a:lnTo>
                      <a:pt x="505" y="175"/>
                    </a:lnTo>
                    <a:lnTo>
                      <a:pt x="504" y="175"/>
                    </a:lnTo>
                    <a:lnTo>
                      <a:pt x="504" y="173"/>
                    </a:lnTo>
                    <a:lnTo>
                      <a:pt x="503" y="173"/>
                    </a:lnTo>
                    <a:lnTo>
                      <a:pt x="502" y="171"/>
                    </a:lnTo>
                    <a:lnTo>
                      <a:pt x="499" y="173"/>
                    </a:lnTo>
                    <a:lnTo>
                      <a:pt x="497" y="176"/>
                    </a:lnTo>
                    <a:lnTo>
                      <a:pt x="496" y="180"/>
                    </a:lnTo>
                    <a:lnTo>
                      <a:pt x="494" y="183"/>
                    </a:lnTo>
                    <a:lnTo>
                      <a:pt x="492" y="180"/>
                    </a:lnTo>
                    <a:lnTo>
                      <a:pt x="491" y="178"/>
                    </a:lnTo>
                    <a:lnTo>
                      <a:pt x="489" y="176"/>
                    </a:lnTo>
                    <a:lnTo>
                      <a:pt x="486" y="176"/>
                    </a:lnTo>
                    <a:lnTo>
                      <a:pt x="484" y="179"/>
                    </a:lnTo>
                    <a:lnTo>
                      <a:pt x="486" y="181"/>
                    </a:lnTo>
                    <a:lnTo>
                      <a:pt x="487" y="184"/>
                    </a:lnTo>
                    <a:lnTo>
                      <a:pt x="487" y="187"/>
                    </a:lnTo>
                    <a:lnTo>
                      <a:pt x="491" y="190"/>
                    </a:lnTo>
                    <a:lnTo>
                      <a:pt x="493" y="191"/>
                    </a:lnTo>
                    <a:lnTo>
                      <a:pt x="495" y="193"/>
                    </a:lnTo>
                    <a:lnTo>
                      <a:pt x="494" y="197"/>
                    </a:lnTo>
                    <a:lnTo>
                      <a:pt x="493" y="200"/>
                    </a:lnTo>
                    <a:lnTo>
                      <a:pt x="492" y="205"/>
                    </a:lnTo>
                    <a:lnTo>
                      <a:pt x="492" y="208"/>
                    </a:lnTo>
                    <a:lnTo>
                      <a:pt x="492" y="211"/>
                    </a:lnTo>
                    <a:lnTo>
                      <a:pt x="492" y="216"/>
                    </a:lnTo>
                    <a:lnTo>
                      <a:pt x="491" y="220"/>
                    </a:lnTo>
                    <a:lnTo>
                      <a:pt x="490" y="223"/>
                    </a:lnTo>
                    <a:lnTo>
                      <a:pt x="486" y="225"/>
                    </a:lnTo>
                    <a:lnTo>
                      <a:pt x="485" y="229"/>
                    </a:lnTo>
                    <a:lnTo>
                      <a:pt x="484" y="234"/>
                    </a:lnTo>
                    <a:lnTo>
                      <a:pt x="482" y="238"/>
                    </a:lnTo>
                    <a:lnTo>
                      <a:pt x="479" y="242"/>
                    </a:lnTo>
                    <a:lnTo>
                      <a:pt x="477" y="246"/>
                    </a:lnTo>
                    <a:lnTo>
                      <a:pt x="474" y="250"/>
                    </a:lnTo>
                    <a:lnTo>
                      <a:pt x="471" y="254"/>
                    </a:lnTo>
                    <a:lnTo>
                      <a:pt x="469" y="257"/>
                    </a:lnTo>
                    <a:lnTo>
                      <a:pt x="468" y="261"/>
                    </a:lnTo>
                    <a:lnTo>
                      <a:pt x="468" y="265"/>
                    </a:lnTo>
                    <a:lnTo>
                      <a:pt x="467" y="270"/>
                    </a:lnTo>
                    <a:lnTo>
                      <a:pt x="466" y="273"/>
                    </a:lnTo>
                    <a:lnTo>
                      <a:pt x="465" y="278"/>
                    </a:lnTo>
                    <a:lnTo>
                      <a:pt x="464" y="281"/>
                    </a:lnTo>
                    <a:lnTo>
                      <a:pt x="462" y="284"/>
                    </a:lnTo>
                    <a:lnTo>
                      <a:pt x="458" y="286"/>
                    </a:lnTo>
                    <a:lnTo>
                      <a:pt x="456" y="290"/>
                    </a:lnTo>
                    <a:lnTo>
                      <a:pt x="455" y="293"/>
                    </a:lnTo>
                    <a:lnTo>
                      <a:pt x="454" y="297"/>
                    </a:lnTo>
                    <a:lnTo>
                      <a:pt x="451" y="301"/>
                    </a:lnTo>
                    <a:lnTo>
                      <a:pt x="450" y="306"/>
                    </a:lnTo>
                    <a:lnTo>
                      <a:pt x="449" y="310"/>
                    </a:lnTo>
                    <a:lnTo>
                      <a:pt x="449" y="315"/>
                    </a:lnTo>
                    <a:lnTo>
                      <a:pt x="449" y="320"/>
                    </a:lnTo>
                    <a:lnTo>
                      <a:pt x="448" y="325"/>
                    </a:lnTo>
                    <a:lnTo>
                      <a:pt x="445" y="329"/>
                    </a:lnTo>
                    <a:lnTo>
                      <a:pt x="442" y="333"/>
                    </a:lnTo>
                    <a:lnTo>
                      <a:pt x="438" y="337"/>
                    </a:lnTo>
                    <a:lnTo>
                      <a:pt x="436" y="341"/>
                    </a:lnTo>
                    <a:lnTo>
                      <a:pt x="432" y="345"/>
                    </a:lnTo>
                    <a:lnTo>
                      <a:pt x="431" y="350"/>
                    </a:lnTo>
                    <a:lnTo>
                      <a:pt x="431" y="355"/>
                    </a:lnTo>
                    <a:lnTo>
                      <a:pt x="428" y="361"/>
                    </a:lnTo>
                    <a:lnTo>
                      <a:pt x="426" y="368"/>
                    </a:lnTo>
                    <a:lnTo>
                      <a:pt x="421" y="372"/>
                    </a:lnTo>
                    <a:lnTo>
                      <a:pt x="415" y="375"/>
                    </a:lnTo>
                    <a:lnTo>
                      <a:pt x="419" y="378"/>
                    </a:lnTo>
                    <a:lnTo>
                      <a:pt x="420" y="382"/>
                    </a:lnTo>
                    <a:lnTo>
                      <a:pt x="419" y="385"/>
                    </a:lnTo>
                    <a:lnTo>
                      <a:pt x="418" y="389"/>
                    </a:lnTo>
                    <a:lnTo>
                      <a:pt x="417" y="391"/>
                    </a:lnTo>
                    <a:lnTo>
                      <a:pt x="414" y="395"/>
                    </a:lnTo>
                    <a:lnTo>
                      <a:pt x="413" y="400"/>
                    </a:lnTo>
                    <a:lnTo>
                      <a:pt x="413" y="404"/>
                    </a:lnTo>
                    <a:lnTo>
                      <a:pt x="410" y="407"/>
                    </a:lnTo>
                    <a:lnTo>
                      <a:pt x="408" y="410"/>
                    </a:lnTo>
                    <a:lnTo>
                      <a:pt x="406" y="414"/>
                    </a:lnTo>
                    <a:lnTo>
                      <a:pt x="404" y="417"/>
                    </a:lnTo>
                    <a:lnTo>
                      <a:pt x="403" y="421"/>
                    </a:lnTo>
                    <a:lnTo>
                      <a:pt x="402" y="425"/>
                    </a:lnTo>
                    <a:lnTo>
                      <a:pt x="400" y="429"/>
                    </a:lnTo>
                    <a:lnTo>
                      <a:pt x="399" y="433"/>
                    </a:lnTo>
                    <a:lnTo>
                      <a:pt x="397" y="436"/>
                    </a:lnTo>
                    <a:lnTo>
                      <a:pt x="395" y="438"/>
                    </a:lnTo>
                    <a:lnTo>
                      <a:pt x="395" y="442"/>
                    </a:lnTo>
                    <a:lnTo>
                      <a:pt x="393" y="445"/>
                    </a:lnTo>
                    <a:lnTo>
                      <a:pt x="392" y="449"/>
                    </a:lnTo>
                    <a:lnTo>
                      <a:pt x="391" y="451"/>
                    </a:lnTo>
                    <a:lnTo>
                      <a:pt x="388" y="454"/>
                    </a:lnTo>
                    <a:lnTo>
                      <a:pt x="385" y="455"/>
                    </a:lnTo>
                    <a:lnTo>
                      <a:pt x="385" y="461"/>
                    </a:lnTo>
                    <a:lnTo>
                      <a:pt x="385" y="466"/>
                    </a:lnTo>
                    <a:lnTo>
                      <a:pt x="383" y="470"/>
                    </a:lnTo>
                    <a:lnTo>
                      <a:pt x="381" y="474"/>
                    </a:lnTo>
                    <a:lnTo>
                      <a:pt x="378" y="479"/>
                    </a:lnTo>
                    <a:lnTo>
                      <a:pt x="376" y="482"/>
                    </a:lnTo>
                    <a:lnTo>
                      <a:pt x="374" y="487"/>
                    </a:lnTo>
                    <a:lnTo>
                      <a:pt x="373" y="491"/>
                    </a:lnTo>
                    <a:lnTo>
                      <a:pt x="370" y="494"/>
                    </a:lnTo>
                    <a:lnTo>
                      <a:pt x="369" y="498"/>
                    </a:lnTo>
                    <a:lnTo>
                      <a:pt x="369" y="503"/>
                    </a:lnTo>
                    <a:lnTo>
                      <a:pt x="367" y="506"/>
                    </a:lnTo>
                    <a:lnTo>
                      <a:pt x="367" y="511"/>
                    </a:lnTo>
                    <a:lnTo>
                      <a:pt x="366" y="516"/>
                    </a:lnTo>
                    <a:lnTo>
                      <a:pt x="364" y="521"/>
                    </a:lnTo>
                    <a:lnTo>
                      <a:pt x="362" y="526"/>
                    </a:lnTo>
                    <a:lnTo>
                      <a:pt x="359" y="530"/>
                    </a:lnTo>
                    <a:lnTo>
                      <a:pt x="358" y="535"/>
                    </a:lnTo>
                    <a:lnTo>
                      <a:pt x="357" y="539"/>
                    </a:lnTo>
                    <a:lnTo>
                      <a:pt x="358" y="544"/>
                    </a:lnTo>
                    <a:lnTo>
                      <a:pt x="354" y="549"/>
                    </a:lnTo>
                    <a:lnTo>
                      <a:pt x="351" y="553"/>
                    </a:lnTo>
                    <a:lnTo>
                      <a:pt x="348" y="558"/>
                    </a:lnTo>
                    <a:lnTo>
                      <a:pt x="347" y="563"/>
                    </a:lnTo>
                    <a:lnTo>
                      <a:pt x="346" y="568"/>
                    </a:lnTo>
                    <a:lnTo>
                      <a:pt x="343" y="573"/>
                    </a:lnTo>
                    <a:lnTo>
                      <a:pt x="341" y="578"/>
                    </a:lnTo>
                    <a:lnTo>
                      <a:pt x="339" y="583"/>
                    </a:lnTo>
                    <a:lnTo>
                      <a:pt x="339" y="587"/>
                    </a:lnTo>
                    <a:lnTo>
                      <a:pt x="338" y="591"/>
                    </a:lnTo>
                    <a:lnTo>
                      <a:pt x="337" y="595"/>
                    </a:lnTo>
                    <a:lnTo>
                      <a:pt x="336" y="599"/>
                    </a:lnTo>
                    <a:lnTo>
                      <a:pt x="334" y="603"/>
                    </a:lnTo>
                    <a:lnTo>
                      <a:pt x="333" y="606"/>
                    </a:lnTo>
                    <a:lnTo>
                      <a:pt x="331" y="610"/>
                    </a:lnTo>
                    <a:lnTo>
                      <a:pt x="331" y="614"/>
                    </a:lnTo>
                    <a:lnTo>
                      <a:pt x="329" y="618"/>
                    </a:lnTo>
                    <a:lnTo>
                      <a:pt x="327" y="623"/>
                    </a:lnTo>
                    <a:lnTo>
                      <a:pt x="324" y="627"/>
                    </a:lnTo>
                    <a:lnTo>
                      <a:pt x="321" y="631"/>
                    </a:lnTo>
                    <a:lnTo>
                      <a:pt x="319" y="629"/>
                    </a:lnTo>
                    <a:lnTo>
                      <a:pt x="316" y="627"/>
                    </a:lnTo>
                    <a:lnTo>
                      <a:pt x="313" y="627"/>
                    </a:lnTo>
                    <a:lnTo>
                      <a:pt x="311" y="625"/>
                    </a:lnTo>
                    <a:lnTo>
                      <a:pt x="310" y="624"/>
                    </a:lnTo>
                    <a:lnTo>
                      <a:pt x="308" y="623"/>
                    </a:lnTo>
                    <a:lnTo>
                      <a:pt x="305" y="623"/>
                    </a:lnTo>
                    <a:lnTo>
                      <a:pt x="305" y="618"/>
                    </a:lnTo>
                    <a:lnTo>
                      <a:pt x="304" y="617"/>
                    </a:lnTo>
                    <a:lnTo>
                      <a:pt x="303" y="618"/>
                    </a:lnTo>
                    <a:lnTo>
                      <a:pt x="303" y="619"/>
                    </a:lnTo>
                    <a:lnTo>
                      <a:pt x="303" y="620"/>
                    </a:lnTo>
                    <a:lnTo>
                      <a:pt x="303" y="622"/>
                    </a:lnTo>
                    <a:lnTo>
                      <a:pt x="303" y="621"/>
                    </a:lnTo>
                    <a:lnTo>
                      <a:pt x="303" y="618"/>
                    </a:lnTo>
                    <a:lnTo>
                      <a:pt x="302" y="617"/>
                    </a:lnTo>
                    <a:lnTo>
                      <a:pt x="301" y="616"/>
                    </a:lnTo>
                    <a:lnTo>
                      <a:pt x="300" y="616"/>
                    </a:lnTo>
                    <a:lnTo>
                      <a:pt x="300" y="617"/>
                    </a:lnTo>
                    <a:lnTo>
                      <a:pt x="300" y="618"/>
                    </a:lnTo>
                    <a:lnTo>
                      <a:pt x="297" y="614"/>
                    </a:lnTo>
                    <a:lnTo>
                      <a:pt x="294" y="609"/>
                    </a:lnTo>
                    <a:lnTo>
                      <a:pt x="292" y="603"/>
                    </a:lnTo>
                    <a:lnTo>
                      <a:pt x="291" y="597"/>
                    </a:lnTo>
                    <a:lnTo>
                      <a:pt x="291" y="593"/>
                    </a:lnTo>
                    <a:lnTo>
                      <a:pt x="291" y="589"/>
                    </a:lnTo>
                    <a:lnTo>
                      <a:pt x="291" y="586"/>
                    </a:lnTo>
                    <a:lnTo>
                      <a:pt x="290" y="582"/>
                    </a:lnTo>
                    <a:lnTo>
                      <a:pt x="290" y="578"/>
                    </a:lnTo>
                    <a:lnTo>
                      <a:pt x="291" y="575"/>
                    </a:lnTo>
                    <a:lnTo>
                      <a:pt x="291" y="571"/>
                    </a:lnTo>
                    <a:lnTo>
                      <a:pt x="292" y="568"/>
                    </a:lnTo>
                    <a:lnTo>
                      <a:pt x="296" y="565"/>
                    </a:lnTo>
                    <a:lnTo>
                      <a:pt x="296" y="560"/>
                    </a:lnTo>
                    <a:lnTo>
                      <a:pt x="296" y="554"/>
                    </a:lnTo>
                    <a:lnTo>
                      <a:pt x="299" y="548"/>
                    </a:lnTo>
                    <a:lnTo>
                      <a:pt x="303" y="543"/>
                    </a:lnTo>
                    <a:lnTo>
                      <a:pt x="307" y="539"/>
                    </a:lnTo>
                    <a:lnTo>
                      <a:pt x="311" y="533"/>
                    </a:lnTo>
                    <a:lnTo>
                      <a:pt x="312" y="526"/>
                    </a:lnTo>
                    <a:lnTo>
                      <a:pt x="311" y="524"/>
                    </a:lnTo>
                    <a:lnTo>
                      <a:pt x="310" y="521"/>
                    </a:lnTo>
                    <a:lnTo>
                      <a:pt x="310" y="518"/>
                    </a:lnTo>
                    <a:lnTo>
                      <a:pt x="310" y="515"/>
                    </a:lnTo>
                    <a:lnTo>
                      <a:pt x="315" y="509"/>
                    </a:lnTo>
                    <a:lnTo>
                      <a:pt x="319" y="505"/>
                    </a:lnTo>
                    <a:lnTo>
                      <a:pt x="320" y="498"/>
                    </a:lnTo>
                    <a:lnTo>
                      <a:pt x="322" y="492"/>
                    </a:lnTo>
                    <a:lnTo>
                      <a:pt x="322" y="487"/>
                    </a:lnTo>
                    <a:lnTo>
                      <a:pt x="323" y="481"/>
                    </a:lnTo>
                    <a:lnTo>
                      <a:pt x="324" y="475"/>
                    </a:lnTo>
                    <a:lnTo>
                      <a:pt x="326" y="469"/>
                    </a:lnTo>
                    <a:lnTo>
                      <a:pt x="326" y="462"/>
                    </a:lnTo>
                    <a:lnTo>
                      <a:pt x="329" y="455"/>
                    </a:lnTo>
                    <a:lnTo>
                      <a:pt x="332" y="449"/>
                    </a:lnTo>
                    <a:lnTo>
                      <a:pt x="336" y="443"/>
                    </a:lnTo>
                    <a:lnTo>
                      <a:pt x="339" y="438"/>
                    </a:lnTo>
                    <a:lnTo>
                      <a:pt x="341" y="432"/>
                    </a:lnTo>
                    <a:lnTo>
                      <a:pt x="342" y="425"/>
                    </a:lnTo>
                    <a:lnTo>
                      <a:pt x="341" y="418"/>
                    </a:lnTo>
                    <a:lnTo>
                      <a:pt x="346" y="415"/>
                    </a:lnTo>
                    <a:lnTo>
                      <a:pt x="348" y="411"/>
                    </a:lnTo>
                    <a:lnTo>
                      <a:pt x="350" y="408"/>
                    </a:lnTo>
                    <a:lnTo>
                      <a:pt x="351" y="404"/>
                    </a:lnTo>
                    <a:lnTo>
                      <a:pt x="352" y="400"/>
                    </a:lnTo>
                    <a:lnTo>
                      <a:pt x="353" y="395"/>
                    </a:lnTo>
                    <a:lnTo>
                      <a:pt x="354" y="391"/>
                    </a:lnTo>
                    <a:lnTo>
                      <a:pt x="354" y="386"/>
                    </a:lnTo>
                    <a:lnTo>
                      <a:pt x="357" y="383"/>
                    </a:lnTo>
                    <a:lnTo>
                      <a:pt x="358" y="378"/>
                    </a:lnTo>
                    <a:lnTo>
                      <a:pt x="359" y="374"/>
                    </a:lnTo>
                    <a:lnTo>
                      <a:pt x="359" y="370"/>
                    </a:lnTo>
                    <a:lnTo>
                      <a:pt x="359" y="365"/>
                    </a:lnTo>
                    <a:lnTo>
                      <a:pt x="362" y="363"/>
                    </a:lnTo>
                    <a:lnTo>
                      <a:pt x="365" y="361"/>
                    </a:lnTo>
                    <a:lnTo>
                      <a:pt x="369" y="360"/>
                    </a:lnTo>
                    <a:lnTo>
                      <a:pt x="369" y="355"/>
                    </a:lnTo>
                    <a:lnTo>
                      <a:pt x="369" y="350"/>
                    </a:lnTo>
                    <a:lnTo>
                      <a:pt x="370" y="345"/>
                    </a:lnTo>
                    <a:lnTo>
                      <a:pt x="373" y="342"/>
                    </a:lnTo>
                    <a:lnTo>
                      <a:pt x="374" y="337"/>
                    </a:lnTo>
                    <a:lnTo>
                      <a:pt x="376" y="333"/>
                    </a:lnTo>
                    <a:lnTo>
                      <a:pt x="378" y="328"/>
                    </a:lnTo>
                    <a:lnTo>
                      <a:pt x="378" y="323"/>
                    </a:lnTo>
                    <a:lnTo>
                      <a:pt x="381" y="323"/>
                    </a:lnTo>
                    <a:lnTo>
                      <a:pt x="385" y="323"/>
                    </a:lnTo>
                    <a:lnTo>
                      <a:pt x="387" y="322"/>
                    </a:lnTo>
                    <a:lnTo>
                      <a:pt x="386" y="318"/>
                    </a:lnTo>
                    <a:lnTo>
                      <a:pt x="385" y="316"/>
                    </a:lnTo>
                    <a:lnTo>
                      <a:pt x="387" y="314"/>
                    </a:lnTo>
                    <a:lnTo>
                      <a:pt x="388" y="314"/>
                    </a:lnTo>
                    <a:lnTo>
                      <a:pt x="389" y="312"/>
                    </a:lnTo>
                    <a:lnTo>
                      <a:pt x="393" y="311"/>
                    </a:lnTo>
                    <a:lnTo>
                      <a:pt x="398" y="312"/>
                    </a:lnTo>
                    <a:lnTo>
                      <a:pt x="402" y="312"/>
                    </a:lnTo>
                    <a:lnTo>
                      <a:pt x="403" y="308"/>
                    </a:lnTo>
                    <a:lnTo>
                      <a:pt x="401" y="305"/>
                    </a:lnTo>
                    <a:lnTo>
                      <a:pt x="398" y="305"/>
                    </a:lnTo>
                    <a:lnTo>
                      <a:pt x="396" y="304"/>
                    </a:lnTo>
                    <a:lnTo>
                      <a:pt x="397" y="300"/>
                    </a:lnTo>
                    <a:lnTo>
                      <a:pt x="400" y="299"/>
                    </a:lnTo>
                    <a:lnTo>
                      <a:pt x="401" y="299"/>
                    </a:lnTo>
                    <a:lnTo>
                      <a:pt x="403" y="298"/>
                    </a:lnTo>
                    <a:lnTo>
                      <a:pt x="404" y="297"/>
                    </a:lnTo>
                    <a:lnTo>
                      <a:pt x="401" y="291"/>
                    </a:lnTo>
                    <a:lnTo>
                      <a:pt x="403" y="287"/>
                    </a:lnTo>
                    <a:lnTo>
                      <a:pt x="406" y="282"/>
                    </a:lnTo>
                    <a:lnTo>
                      <a:pt x="408" y="277"/>
                    </a:lnTo>
                    <a:lnTo>
                      <a:pt x="412" y="274"/>
                    </a:lnTo>
                    <a:lnTo>
                      <a:pt x="413" y="271"/>
                    </a:lnTo>
                    <a:lnTo>
                      <a:pt x="415" y="269"/>
                    </a:lnTo>
                    <a:lnTo>
                      <a:pt x="415" y="265"/>
                    </a:lnTo>
                    <a:lnTo>
                      <a:pt x="415" y="261"/>
                    </a:lnTo>
                    <a:lnTo>
                      <a:pt x="417" y="258"/>
                    </a:lnTo>
                    <a:lnTo>
                      <a:pt x="418" y="254"/>
                    </a:lnTo>
                    <a:lnTo>
                      <a:pt x="421" y="252"/>
                    </a:lnTo>
                    <a:lnTo>
                      <a:pt x="421" y="248"/>
                    </a:lnTo>
                    <a:lnTo>
                      <a:pt x="423" y="245"/>
                    </a:lnTo>
                    <a:lnTo>
                      <a:pt x="427" y="245"/>
                    </a:lnTo>
                    <a:lnTo>
                      <a:pt x="430" y="243"/>
                    </a:lnTo>
                    <a:lnTo>
                      <a:pt x="433" y="245"/>
                    </a:lnTo>
                    <a:lnTo>
                      <a:pt x="433" y="250"/>
                    </a:lnTo>
                    <a:lnTo>
                      <a:pt x="434" y="252"/>
                    </a:lnTo>
                    <a:lnTo>
                      <a:pt x="436" y="250"/>
                    </a:lnTo>
                    <a:lnTo>
                      <a:pt x="437" y="244"/>
                    </a:lnTo>
                    <a:lnTo>
                      <a:pt x="434" y="241"/>
                    </a:lnTo>
                    <a:lnTo>
                      <a:pt x="430" y="238"/>
                    </a:lnTo>
                    <a:lnTo>
                      <a:pt x="427" y="234"/>
                    </a:lnTo>
                    <a:lnTo>
                      <a:pt x="429" y="228"/>
                    </a:lnTo>
                    <a:lnTo>
                      <a:pt x="430" y="221"/>
                    </a:lnTo>
                    <a:lnTo>
                      <a:pt x="432" y="215"/>
                    </a:lnTo>
                    <a:lnTo>
                      <a:pt x="438" y="213"/>
                    </a:lnTo>
                    <a:lnTo>
                      <a:pt x="442" y="209"/>
                    </a:lnTo>
                    <a:lnTo>
                      <a:pt x="444" y="205"/>
                    </a:lnTo>
                    <a:lnTo>
                      <a:pt x="445" y="200"/>
                    </a:lnTo>
                    <a:lnTo>
                      <a:pt x="445" y="194"/>
                    </a:lnTo>
                    <a:lnTo>
                      <a:pt x="445" y="190"/>
                    </a:lnTo>
                    <a:lnTo>
                      <a:pt x="447" y="185"/>
                    </a:lnTo>
                    <a:lnTo>
                      <a:pt x="451" y="183"/>
                    </a:lnTo>
                    <a:lnTo>
                      <a:pt x="458" y="183"/>
                    </a:lnTo>
                    <a:lnTo>
                      <a:pt x="457" y="179"/>
                    </a:lnTo>
                    <a:lnTo>
                      <a:pt x="456" y="173"/>
                    </a:lnTo>
                    <a:lnTo>
                      <a:pt x="455" y="168"/>
                    </a:lnTo>
                    <a:lnTo>
                      <a:pt x="458" y="163"/>
                    </a:lnTo>
                    <a:lnTo>
                      <a:pt x="456" y="158"/>
                    </a:lnTo>
                    <a:lnTo>
                      <a:pt x="457" y="155"/>
                    </a:lnTo>
                    <a:lnTo>
                      <a:pt x="458" y="152"/>
                    </a:lnTo>
                    <a:lnTo>
                      <a:pt x="460" y="148"/>
                    </a:lnTo>
                    <a:lnTo>
                      <a:pt x="464" y="145"/>
                    </a:lnTo>
                    <a:lnTo>
                      <a:pt x="465" y="142"/>
                    </a:lnTo>
                    <a:lnTo>
                      <a:pt x="465" y="138"/>
                    </a:lnTo>
                    <a:lnTo>
                      <a:pt x="464" y="134"/>
                    </a:lnTo>
                    <a:lnTo>
                      <a:pt x="466" y="128"/>
                    </a:lnTo>
                    <a:lnTo>
                      <a:pt x="469" y="123"/>
                    </a:lnTo>
                    <a:lnTo>
                      <a:pt x="471" y="118"/>
                    </a:lnTo>
                    <a:lnTo>
                      <a:pt x="473" y="113"/>
                    </a:lnTo>
                    <a:lnTo>
                      <a:pt x="477" y="109"/>
                    </a:lnTo>
                    <a:lnTo>
                      <a:pt x="480" y="104"/>
                    </a:lnTo>
                    <a:lnTo>
                      <a:pt x="481" y="99"/>
                    </a:lnTo>
                    <a:lnTo>
                      <a:pt x="482" y="93"/>
                    </a:lnTo>
                    <a:lnTo>
                      <a:pt x="482" y="88"/>
                    </a:lnTo>
                    <a:lnTo>
                      <a:pt x="484" y="84"/>
                    </a:lnTo>
                    <a:lnTo>
                      <a:pt x="487" y="81"/>
                    </a:lnTo>
                    <a:lnTo>
                      <a:pt x="494" y="81"/>
                    </a:lnTo>
                    <a:lnTo>
                      <a:pt x="494" y="79"/>
                    </a:lnTo>
                    <a:lnTo>
                      <a:pt x="494" y="76"/>
                    </a:lnTo>
                    <a:lnTo>
                      <a:pt x="492" y="73"/>
                    </a:lnTo>
                    <a:lnTo>
                      <a:pt x="492" y="71"/>
                    </a:lnTo>
                    <a:lnTo>
                      <a:pt x="496" y="71"/>
                    </a:lnTo>
                    <a:lnTo>
                      <a:pt x="499" y="69"/>
                    </a:lnTo>
                    <a:lnTo>
                      <a:pt x="499" y="65"/>
                    </a:lnTo>
                    <a:lnTo>
                      <a:pt x="500" y="62"/>
                    </a:lnTo>
                    <a:lnTo>
                      <a:pt x="501" y="59"/>
                    </a:lnTo>
                    <a:lnTo>
                      <a:pt x="502" y="57"/>
                    </a:lnTo>
                    <a:lnTo>
                      <a:pt x="504" y="55"/>
                    </a:lnTo>
                    <a:lnTo>
                      <a:pt x="509" y="57"/>
                    </a:lnTo>
                    <a:lnTo>
                      <a:pt x="513" y="52"/>
                    </a:lnTo>
                    <a:lnTo>
                      <a:pt x="517" y="46"/>
                    </a:lnTo>
                    <a:lnTo>
                      <a:pt x="519" y="42"/>
                    </a:lnTo>
                    <a:lnTo>
                      <a:pt x="521" y="35"/>
                    </a:lnTo>
                    <a:lnTo>
                      <a:pt x="522" y="29"/>
                    </a:lnTo>
                    <a:lnTo>
                      <a:pt x="525" y="24"/>
                    </a:lnTo>
                    <a:lnTo>
                      <a:pt x="528" y="18"/>
                    </a:lnTo>
                    <a:lnTo>
                      <a:pt x="532" y="13"/>
                    </a:lnTo>
                    <a:lnTo>
                      <a:pt x="535" y="11"/>
                    </a:lnTo>
                    <a:lnTo>
                      <a:pt x="538" y="9"/>
                    </a:lnTo>
                    <a:lnTo>
                      <a:pt x="540" y="7"/>
                    </a:lnTo>
                    <a:lnTo>
                      <a:pt x="544" y="4"/>
                    </a:lnTo>
                    <a:lnTo>
                      <a:pt x="548" y="3"/>
                    </a:lnTo>
                    <a:lnTo>
                      <a:pt x="551" y="1"/>
                    </a:lnTo>
                    <a:lnTo>
                      <a:pt x="555" y="1"/>
                    </a:lnTo>
                    <a:lnTo>
                      <a:pt x="559" y="0"/>
                    </a:lnTo>
                    <a:lnTo>
                      <a:pt x="559" y="1"/>
                    </a:lnTo>
                    <a:lnTo>
                      <a:pt x="560" y="2"/>
                    </a:lnTo>
                    <a:lnTo>
                      <a:pt x="560" y="3"/>
                    </a:lnTo>
                    <a:lnTo>
                      <a:pt x="560" y="4"/>
                    </a:lnTo>
                    <a:close/>
                    <a:moveTo>
                      <a:pt x="1588" y="84"/>
                    </a:moveTo>
                    <a:lnTo>
                      <a:pt x="1588" y="85"/>
                    </a:lnTo>
                    <a:lnTo>
                      <a:pt x="1587" y="86"/>
                    </a:lnTo>
                    <a:lnTo>
                      <a:pt x="1586" y="87"/>
                    </a:lnTo>
                    <a:lnTo>
                      <a:pt x="1585" y="87"/>
                    </a:lnTo>
                    <a:lnTo>
                      <a:pt x="1583" y="86"/>
                    </a:lnTo>
                    <a:lnTo>
                      <a:pt x="1583" y="85"/>
                    </a:lnTo>
                    <a:lnTo>
                      <a:pt x="1583" y="83"/>
                    </a:lnTo>
                    <a:lnTo>
                      <a:pt x="1585" y="83"/>
                    </a:lnTo>
                    <a:lnTo>
                      <a:pt x="1586" y="83"/>
                    </a:lnTo>
                    <a:lnTo>
                      <a:pt x="1587" y="84"/>
                    </a:lnTo>
                    <a:lnTo>
                      <a:pt x="1588" y="84"/>
                    </a:lnTo>
                    <a:close/>
                    <a:moveTo>
                      <a:pt x="1580" y="99"/>
                    </a:moveTo>
                    <a:lnTo>
                      <a:pt x="1583" y="98"/>
                    </a:lnTo>
                    <a:lnTo>
                      <a:pt x="1583" y="100"/>
                    </a:lnTo>
                    <a:lnTo>
                      <a:pt x="1582" y="100"/>
                    </a:lnTo>
                    <a:lnTo>
                      <a:pt x="1580" y="99"/>
                    </a:lnTo>
                    <a:close/>
                    <a:moveTo>
                      <a:pt x="1578" y="109"/>
                    </a:moveTo>
                    <a:lnTo>
                      <a:pt x="1574" y="111"/>
                    </a:lnTo>
                    <a:lnTo>
                      <a:pt x="1570" y="113"/>
                    </a:lnTo>
                    <a:lnTo>
                      <a:pt x="1568" y="116"/>
                    </a:lnTo>
                    <a:lnTo>
                      <a:pt x="1570" y="120"/>
                    </a:lnTo>
                    <a:lnTo>
                      <a:pt x="1571" y="121"/>
                    </a:lnTo>
                    <a:lnTo>
                      <a:pt x="1572" y="122"/>
                    </a:lnTo>
                    <a:lnTo>
                      <a:pt x="1573" y="122"/>
                    </a:lnTo>
                    <a:lnTo>
                      <a:pt x="1574" y="122"/>
                    </a:lnTo>
                    <a:lnTo>
                      <a:pt x="1576" y="119"/>
                    </a:lnTo>
                    <a:lnTo>
                      <a:pt x="1576" y="117"/>
                    </a:lnTo>
                    <a:lnTo>
                      <a:pt x="1577" y="115"/>
                    </a:lnTo>
                    <a:lnTo>
                      <a:pt x="1578" y="112"/>
                    </a:lnTo>
                    <a:lnTo>
                      <a:pt x="1583" y="110"/>
                    </a:lnTo>
                    <a:lnTo>
                      <a:pt x="1586" y="107"/>
                    </a:lnTo>
                    <a:lnTo>
                      <a:pt x="1588" y="105"/>
                    </a:lnTo>
                    <a:lnTo>
                      <a:pt x="1591" y="109"/>
                    </a:lnTo>
                    <a:lnTo>
                      <a:pt x="1590" y="111"/>
                    </a:lnTo>
                    <a:lnTo>
                      <a:pt x="1589" y="114"/>
                    </a:lnTo>
                    <a:lnTo>
                      <a:pt x="1589" y="117"/>
                    </a:lnTo>
                    <a:lnTo>
                      <a:pt x="1591" y="119"/>
                    </a:lnTo>
                    <a:lnTo>
                      <a:pt x="1596" y="117"/>
                    </a:lnTo>
                    <a:lnTo>
                      <a:pt x="1600" y="118"/>
                    </a:lnTo>
                    <a:lnTo>
                      <a:pt x="1605" y="120"/>
                    </a:lnTo>
                    <a:lnTo>
                      <a:pt x="1609" y="122"/>
                    </a:lnTo>
                    <a:lnTo>
                      <a:pt x="1607" y="125"/>
                    </a:lnTo>
                    <a:lnTo>
                      <a:pt x="1605" y="127"/>
                    </a:lnTo>
                    <a:lnTo>
                      <a:pt x="1603" y="129"/>
                    </a:lnTo>
                    <a:lnTo>
                      <a:pt x="1600" y="131"/>
                    </a:lnTo>
                    <a:lnTo>
                      <a:pt x="1598" y="133"/>
                    </a:lnTo>
                    <a:lnTo>
                      <a:pt x="1595" y="134"/>
                    </a:lnTo>
                    <a:lnTo>
                      <a:pt x="1591" y="134"/>
                    </a:lnTo>
                    <a:lnTo>
                      <a:pt x="1587" y="134"/>
                    </a:lnTo>
                    <a:lnTo>
                      <a:pt x="1587" y="130"/>
                    </a:lnTo>
                    <a:lnTo>
                      <a:pt x="1585" y="130"/>
                    </a:lnTo>
                    <a:lnTo>
                      <a:pt x="1580" y="131"/>
                    </a:lnTo>
                    <a:lnTo>
                      <a:pt x="1578" y="134"/>
                    </a:lnTo>
                    <a:lnTo>
                      <a:pt x="1577" y="136"/>
                    </a:lnTo>
                    <a:lnTo>
                      <a:pt x="1576" y="140"/>
                    </a:lnTo>
                    <a:lnTo>
                      <a:pt x="1574" y="143"/>
                    </a:lnTo>
                    <a:lnTo>
                      <a:pt x="1572" y="146"/>
                    </a:lnTo>
                    <a:lnTo>
                      <a:pt x="1571" y="150"/>
                    </a:lnTo>
                    <a:lnTo>
                      <a:pt x="1569" y="153"/>
                    </a:lnTo>
                    <a:lnTo>
                      <a:pt x="1568" y="155"/>
                    </a:lnTo>
                    <a:lnTo>
                      <a:pt x="1565" y="158"/>
                    </a:lnTo>
                    <a:lnTo>
                      <a:pt x="1561" y="162"/>
                    </a:lnTo>
                    <a:lnTo>
                      <a:pt x="1558" y="166"/>
                    </a:lnTo>
                    <a:lnTo>
                      <a:pt x="1558" y="170"/>
                    </a:lnTo>
                    <a:lnTo>
                      <a:pt x="1563" y="173"/>
                    </a:lnTo>
                    <a:lnTo>
                      <a:pt x="1563" y="175"/>
                    </a:lnTo>
                    <a:lnTo>
                      <a:pt x="1561" y="177"/>
                    </a:lnTo>
                    <a:lnTo>
                      <a:pt x="1559" y="179"/>
                    </a:lnTo>
                    <a:lnTo>
                      <a:pt x="1557" y="179"/>
                    </a:lnTo>
                    <a:lnTo>
                      <a:pt x="1559" y="182"/>
                    </a:lnTo>
                    <a:lnTo>
                      <a:pt x="1563" y="186"/>
                    </a:lnTo>
                    <a:lnTo>
                      <a:pt x="1565" y="189"/>
                    </a:lnTo>
                    <a:lnTo>
                      <a:pt x="1562" y="192"/>
                    </a:lnTo>
                    <a:lnTo>
                      <a:pt x="1563" y="194"/>
                    </a:lnTo>
                    <a:lnTo>
                      <a:pt x="1561" y="196"/>
                    </a:lnTo>
                    <a:lnTo>
                      <a:pt x="1559" y="198"/>
                    </a:lnTo>
                    <a:lnTo>
                      <a:pt x="1558" y="200"/>
                    </a:lnTo>
                    <a:lnTo>
                      <a:pt x="1560" y="203"/>
                    </a:lnTo>
                    <a:lnTo>
                      <a:pt x="1563" y="205"/>
                    </a:lnTo>
                    <a:lnTo>
                      <a:pt x="1566" y="205"/>
                    </a:lnTo>
                    <a:lnTo>
                      <a:pt x="1568" y="205"/>
                    </a:lnTo>
                    <a:lnTo>
                      <a:pt x="1564" y="209"/>
                    </a:lnTo>
                    <a:lnTo>
                      <a:pt x="1559" y="211"/>
                    </a:lnTo>
                    <a:lnTo>
                      <a:pt x="1555" y="215"/>
                    </a:lnTo>
                    <a:lnTo>
                      <a:pt x="1552" y="220"/>
                    </a:lnTo>
                    <a:lnTo>
                      <a:pt x="1558" y="222"/>
                    </a:lnTo>
                    <a:lnTo>
                      <a:pt x="1560" y="226"/>
                    </a:lnTo>
                    <a:lnTo>
                      <a:pt x="1562" y="229"/>
                    </a:lnTo>
                    <a:lnTo>
                      <a:pt x="1568" y="226"/>
                    </a:lnTo>
                    <a:lnTo>
                      <a:pt x="1568" y="223"/>
                    </a:lnTo>
                    <a:lnTo>
                      <a:pt x="1570" y="220"/>
                    </a:lnTo>
                    <a:lnTo>
                      <a:pt x="1572" y="217"/>
                    </a:lnTo>
                    <a:lnTo>
                      <a:pt x="1572" y="212"/>
                    </a:lnTo>
                    <a:lnTo>
                      <a:pt x="1573" y="211"/>
                    </a:lnTo>
                    <a:lnTo>
                      <a:pt x="1576" y="210"/>
                    </a:lnTo>
                    <a:lnTo>
                      <a:pt x="1577" y="210"/>
                    </a:lnTo>
                    <a:lnTo>
                      <a:pt x="1580" y="210"/>
                    </a:lnTo>
                    <a:lnTo>
                      <a:pt x="1581" y="214"/>
                    </a:lnTo>
                    <a:lnTo>
                      <a:pt x="1581" y="217"/>
                    </a:lnTo>
                    <a:lnTo>
                      <a:pt x="1582" y="220"/>
                    </a:lnTo>
                    <a:lnTo>
                      <a:pt x="1586" y="221"/>
                    </a:lnTo>
                    <a:lnTo>
                      <a:pt x="1587" y="221"/>
                    </a:lnTo>
                    <a:lnTo>
                      <a:pt x="1589" y="222"/>
                    </a:lnTo>
                    <a:lnTo>
                      <a:pt x="1589" y="221"/>
                    </a:lnTo>
                    <a:lnTo>
                      <a:pt x="1591" y="220"/>
                    </a:lnTo>
                    <a:lnTo>
                      <a:pt x="1592" y="220"/>
                    </a:lnTo>
                    <a:lnTo>
                      <a:pt x="1593" y="220"/>
                    </a:lnTo>
                    <a:lnTo>
                      <a:pt x="1595" y="220"/>
                    </a:lnTo>
                    <a:lnTo>
                      <a:pt x="1593" y="224"/>
                    </a:lnTo>
                    <a:lnTo>
                      <a:pt x="1591" y="226"/>
                    </a:lnTo>
                    <a:lnTo>
                      <a:pt x="1589" y="229"/>
                    </a:lnTo>
                    <a:lnTo>
                      <a:pt x="1588" y="234"/>
                    </a:lnTo>
                    <a:lnTo>
                      <a:pt x="1587" y="235"/>
                    </a:lnTo>
                    <a:lnTo>
                      <a:pt x="1585" y="235"/>
                    </a:lnTo>
                    <a:lnTo>
                      <a:pt x="1583" y="236"/>
                    </a:lnTo>
                    <a:lnTo>
                      <a:pt x="1580" y="236"/>
                    </a:lnTo>
                    <a:lnTo>
                      <a:pt x="1580" y="235"/>
                    </a:lnTo>
                    <a:lnTo>
                      <a:pt x="1580" y="233"/>
                    </a:lnTo>
                    <a:lnTo>
                      <a:pt x="1580" y="230"/>
                    </a:lnTo>
                    <a:lnTo>
                      <a:pt x="1580" y="229"/>
                    </a:lnTo>
                    <a:lnTo>
                      <a:pt x="1578" y="230"/>
                    </a:lnTo>
                    <a:lnTo>
                      <a:pt x="1577" y="230"/>
                    </a:lnTo>
                    <a:lnTo>
                      <a:pt x="1576" y="233"/>
                    </a:lnTo>
                    <a:lnTo>
                      <a:pt x="1574" y="234"/>
                    </a:lnTo>
                    <a:lnTo>
                      <a:pt x="1574" y="236"/>
                    </a:lnTo>
                    <a:lnTo>
                      <a:pt x="1574" y="239"/>
                    </a:lnTo>
                    <a:lnTo>
                      <a:pt x="1573" y="241"/>
                    </a:lnTo>
                    <a:lnTo>
                      <a:pt x="1571" y="242"/>
                    </a:lnTo>
                    <a:lnTo>
                      <a:pt x="1570" y="242"/>
                    </a:lnTo>
                    <a:lnTo>
                      <a:pt x="1568" y="242"/>
                    </a:lnTo>
                    <a:lnTo>
                      <a:pt x="1566" y="243"/>
                    </a:lnTo>
                    <a:lnTo>
                      <a:pt x="1565" y="245"/>
                    </a:lnTo>
                    <a:lnTo>
                      <a:pt x="1562" y="247"/>
                    </a:lnTo>
                    <a:lnTo>
                      <a:pt x="1559" y="250"/>
                    </a:lnTo>
                    <a:lnTo>
                      <a:pt x="1556" y="252"/>
                    </a:lnTo>
                    <a:lnTo>
                      <a:pt x="1553" y="254"/>
                    </a:lnTo>
                    <a:lnTo>
                      <a:pt x="1550" y="257"/>
                    </a:lnTo>
                    <a:lnTo>
                      <a:pt x="1547" y="260"/>
                    </a:lnTo>
                    <a:lnTo>
                      <a:pt x="1544" y="261"/>
                    </a:lnTo>
                    <a:lnTo>
                      <a:pt x="1540" y="262"/>
                    </a:lnTo>
                    <a:lnTo>
                      <a:pt x="1538" y="257"/>
                    </a:lnTo>
                    <a:lnTo>
                      <a:pt x="1540" y="253"/>
                    </a:lnTo>
                    <a:lnTo>
                      <a:pt x="1540" y="248"/>
                    </a:lnTo>
                    <a:lnTo>
                      <a:pt x="1541" y="243"/>
                    </a:lnTo>
                    <a:lnTo>
                      <a:pt x="1541" y="239"/>
                    </a:lnTo>
                    <a:lnTo>
                      <a:pt x="1540" y="235"/>
                    </a:lnTo>
                    <a:lnTo>
                      <a:pt x="1536" y="232"/>
                    </a:lnTo>
                    <a:lnTo>
                      <a:pt x="1531" y="229"/>
                    </a:lnTo>
                    <a:lnTo>
                      <a:pt x="1532" y="226"/>
                    </a:lnTo>
                    <a:lnTo>
                      <a:pt x="1531" y="221"/>
                    </a:lnTo>
                    <a:lnTo>
                      <a:pt x="1532" y="218"/>
                    </a:lnTo>
                    <a:lnTo>
                      <a:pt x="1538" y="218"/>
                    </a:lnTo>
                    <a:lnTo>
                      <a:pt x="1535" y="213"/>
                    </a:lnTo>
                    <a:lnTo>
                      <a:pt x="1535" y="207"/>
                    </a:lnTo>
                    <a:lnTo>
                      <a:pt x="1534" y="201"/>
                    </a:lnTo>
                    <a:lnTo>
                      <a:pt x="1528" y="201"/>
                    </a:lnTo>
                    <a:lnTo>
                      <a:pt x="1524" y="205"/>
                    </a:lnTo>
                    <a:lnTo>
                      <a:pt x="1521" y="210"/>
                    </a:lnTo>
                    <a:lnTo>
                      <a:pt x="1517" y="215"/>
                    </a:lnTo>
                    <a:lnTo>
                      <a:pt x="1513" y="215"/>
                    </a:lnTo>
                    <a:lnTo>
                      <a:pt x="1508" y="216"/>
                    </a:lnTo>
                    <a:lnTo>
                      <a:pt x="1506" y="220"/>
                    </a:lnTo>
                    <a:lnTo>
                      <a:pt x="1504" y="224"/>
                    </a:lnTo>
                    <a:lnTo>
                      <a:pt x="1501" y="226"/>
                    </a:lnTo>
                    <a:lnTo>
                      <a:pt x="1501" y="230"/>
                    </a:lnTo>
                    <a:lnTo>
                      <a:pt x="1505" y="235"/>
                    </a:lnTo>
                    <a:lnTo>
                      <a:pt x="1506" y="239"/>
                    </a:lnTo>
                    <a:lnTo>
                      <a:pt x="1501" y="244"/>
                    </a:lnTo>
                    <a:lnTo>
                      <a:pt x="1506" y="248"/>
                    </a:lnTo>
                    <a:lnTo>
                      <a:pt x="1511" y="254"/>
                    </a:lnTo>
                    <a:lnTo>
                      <a:pt x="1516" y="258"/>
                    </a:lnTo>
                    <a:lnTo>
                      <a:pt x="1522" y="262"/>
                    </a:lnTo>
                    <a:lnTo>
                      <a:pt x="1524" y="258"/>
                    </a:lnTo>
                    <a:lnTo>
                      <a:pt x="1527" y="254"/>
                    </a:lnTo>
                    <a:lnTo>
                      <a:pt x="1529" y="252"/>
                    </a:lnTo>
                    <a:lnTo>
                      <a:pt x="1531" y="250"/>
                    </a:lnTo>
                    <a:lnTo>
                      <a:pt x="1533" y="255"/>
                    </a:lnTo>
                    <a:lnTo>
                      <a:pt x="1533" y="261"/>
                    </a:lnTo>
                    <a:lnTo>
                      <a:pt x="1532" y="266"/>
                    </a:lnTo>
                    <a:lnTo>
                      <a:pt x="1529" y="271"/>
                    </a:lnTo>
                    <a:lnTo>
                      <a:pt x="1527" y="271"/>
                    </a:lnTo>
                    <a:lnTo>
                      <a:pt x="1524" y="271"/>
                    </a:lnTo>
                    <a:lnTo>
                      <a:pt x="1523" y="271"/>
                    </a:lnTo>
                    <a:lnTo>
                      <a:pt x="1522" y="273"/>
                    </a:lnTo>
                    <a:lnTo>
                      <a:pt x="1523" y="273"/>
                    </a:lnTo>
                    <a:lnTo>
                      <a:pt x="1523" y="274"/>
                    </a:lnTo>
                    <a:lnTo>
                      <a:pt x="1523" y="275"/>
                    </a:lnTo>
                    <a:lnTo>
                      <a:pt x="1526" y="274"/>
                    </a:lnTo>
                    <a:lnTo>
                      <a:pt x="1528" y="273"/>
                    </a:lnTo>
                    <a:lnTo>
                      <a:pt x="1530" y="273"/>
                    </a:lnTo>
                    <a:lnTo>
                      <a:pt x="1531" y="275"/>
                    </a:lnTo>
                    <a:lnTo>
                      <a:pt x="1532" y="278"/>
                    </a:lnTo>
                    <a:lnTo>
                      <a:pt x="1531" y="279"/>
                    </a:lnTo>
                    <a:lnTo>
                      <a:pt x="1529" y="280"/>
                    </a:lnTo>
                    <a:lnTo>
                      <a:pt x="1527" y="281"/>
                    </a:lnTo>
                    <a:lnTo>
                      <a:pt x="1530" y="286"/>
                    </a:lnTo>
                    <a:lnTo>
                      <a:pt x="1530" y="289"/>
                    </a:lnTo>
                    <a:lnTo>
                      <a:pt x="1528" y="293"/>
                    </a:lnTo>
                    <a:lnTo>
                      <a:pt x="1527" y="297"/>
                    </a:lnTo>
                    <a:lnTo>
                      <a:pt x="1524" y="301"/>
                    </a:lnTo>
                    <a:lnTo>
                      <a:pt x="1524" y="305"/>
                    </a:lnTo>
                    <a:lnTo>
                      <a:pt x="1524" y="309"/>
                    </a:lnTo>
                    <a:lnTo>
                      <a:pt x="1525" y="313"/>
                    </a:lnTo>
                    <a:lnTo>
                      <a:pt x="1520" y="314"/>
                    </a:lnTo>
                    <a:lnTo>
                      <a:pt x="1517" y="318"/>
                    </a:lnTo>
                    <a:lnTo>
                      <a:pt x="1515" y="323"/>
                    </a:lnTo>
                    <a:lnTo>
                      <a:pt x="1509" y="322"/>
                    </a:lnTo>
                    <a:lnTo>
                      <a:pt x="1508" y="325"/>
                    </a:lnTo>
                    <a:lnTo>
                      <a:pt x="1507" y="326"/>
                    </a:lnTo>
                    <a:lnTo>
                      <a:pt x="1506" y="328"/>
                    </a:lnTo>
                    <a:lnTo>
                      <a:pt x="1504" y="329"/>
                    </a:lnTo>
                    <a:lnTo>
                      <a:pt x="1499" y="329"/>
                    </a:lnTo>
                    <a:lnTo>
                      <a:pt x="1496" y="331"/>
                    </a:lnTo>
                    <a:lnTo>
                      <a:pt x="1494" y="334"/>
                    </a:lnTo>
                    <a:lnTo>
                      <a:pt x="1490" y="336"/>
                    </a:lnTo>
                    <a:lnTo>
                      <a:pt x="1490" y="338"/>
                    </a:lnTo>
                    <a:lnTo>
                      <a:pt x="1491" y="340"/>
                    </a:lnTo>
                    <a:lnTo>
                      <a:pt x="1491" y="342"/>
                    </a:lnTo>
                    <a:lnTo>
                      <a:pt x="1491" y="344"/>
                    </a:lnTo>
                    <a:lnTo>
                      <a:pt x="1489" y="346"/>
                    </a:lnTo>
                    <a:lnTo>
                      <a:pt x="1487" y="344"/>
                    </a:lnTo>
                    <a:lnTo>
                      <a:pt x="1486" y="342"/>
                    </a:lnTo>
                    <a:lnTo>
                      <a:pt x="1483" y="341"/>
                    </a:lnTo>
                    <a:lnTo>
                      <a:pt x="1485" y="335"/>
                    </a:lnTo>
                    <a:lnTo>
                      <a:pt x="1483" y="332"/>
                    </a:lnTo>
                    <a:lnTo>
                      <a:pt x="1482" y="327"/>
                    </a:lnTo>
                    <a:lnTo>
                      <a:pt x="1480" y="325"/>
                    </a:lnTo>
                    <a:lnTo>
                      <a:pt x="1479" y="320"/>
                    </a:lnTo>
                    <a:lnTo>
                      <a:pt x="1479" y="318"/>
                    </a:lnTo>
                    <a:lnTo>
                      <a:pt x="1480" y="314"/>
                    </a:lnTo>
                    <a:lnTo>
                      <a:pt x="1483" y="310"/>
                    </a:lnTo>
                    <a:lnTo>
                      <a:pt x="1488" y="310"/>
                    </a:lnTo>
                    <a:lnTo>
                      <a:pt x="1491" y="308"/>
                    </a:lnTo>
                    <a:lnTo>
                      <a:pt x="1494" y="305"/>
                    </a:lnTo>
                    <a:lnTo>
                      <a:pt x="1496" y="301"/>
                    </a:lnTo>
                    <a:lnTo>
                      <a:pt x="1498" y="297"/>
                    </a:lnTo>
                    <a:lnTo>
                      <a:pt x="1499" y="293"/>
                    </a:lnTo>
                    <a:lnTo>
                      <a:pt x="1501" y="290"/>
                    </a:lnTo>
                    <a:lnTo>
                      <a:pt x="1504" y="286"/>
                    </a:lnTo>
                    <a:lnTo>
                      <a:pt x="1501" y="283"/>
                    </a:lnTo>
                    <a:lnTo>
                      <a:pt x="1501" y="280"/>
                    </a:lnTo>
                    <a:lnTo>
                      <a:pt x="1501" y="275"/>
                    </a:lnTo>
                    <a:lnTo>
                      <a:pt x="1499" y="273"/>
                    </a:lnTo>
                    <a:lnTo>
                      <a:pt x="1494" y="275"/>
                    </a:lnTo>
                    <a:lnTo>
                      <a:pt x="1490" y="280"/>
                    </a:lnTo>
                    <a:lnTo>
                      <a:pt x="1488" y="284"/>
                    </a:lnTo>
                    <a:lnTo>
                      <a:pt x="1483" y="286"/>
                    </a:lnTo>
                    <a:lnTo>
                      <a:pt x="1480" y="288"/>
                    </a:lnTo>
                    <a:lnTo>
                      <a:pt x="1479" y="291"/>
                    </a:lnTo>
                    <a:lnTo>
                      <a:pt x="1477" y="295"/>
                    </a:lnTo>
                    <a:lnTo>
                      <a:pt x="1476" y="297"/>
                    </a:lnTo>
                    <a:lnTo>
                      <a:pt x="1474" y="301"/>
                    </a:lnTo>
                    <a:lnTo>
                      <a:pt x="1473" y="303"/>
                    </a:lnTo>
                    <a:lnTo>
                      <a:pt x="1472" y="306"/>
                    </a:lnTo>
                    <a:lnTo>
                      <a:pt x="1470" y="308"/>
                    </a:lnTo>
                    <a:lnTo>
                      <a:pt x="1468" y="306"/>
                    </a:lnTo>
                    <a:lnTo>
                      <a:pt x="1466" y="303"/>
                    </a:lnTo>
                    <a:lnTo>
                      <a:pt x="1463" y="301"/>
                    </a:lnTo>
                    <a:lnTo>
                      <a:pt x="1460" y="303"/>
                    </a:lnTo>
                    <a:lnTo>
                      <a:pt x="1460" y="305"/>
                    </a:lnTo>
                    <a:lnTo>
                      <a:pt x="1458" y="307"/>
                    </a:lnTo>
                    <a:lnTo>
                      <a:pt x="1456" y="308"/>
                    </a:lnTo>
                    <a:lnTo>
                      <a:pt x="1458" y="310"/>
                    </a:lnTo>
                    <a:lnTo>
                      <a:pt x="1459" y="309"/>
                    </a:lnTo>
                    <a:lnTo>
                      <a:pt x="1460" y="308"/>
                    </a:lnTo>
                    <a:lnTo>
                      <a:pt x="1462" y="307"/>
                    </a:lnTo>
                    <a:lnTo>
                      <a:pt x="1464" y="308"/>
                    </a:lnTo>
                    <a:lnTo>
                      <a:pt x="1467" y="312"/>
                    </a:lnTo>
                    <a:lnTo>
                      <a:pt x="1468" y="316"/>
                    </a:lnTo>
                    <a:lnTo>
                      <a:pt x="1469" y="320"/>
                    </a:lnTo>
                    <a:lnTo>
                      <a:pt x="1475" y="323"/>
                    </a:lnTo>
                    <a:lnTo>
                      <a:pt x="1476" y="329"/>
                    </a:lnTo>
                    <a:lnTo>
                      <a:pt x="1477" y="335"/>
                    </a:lnTo>
                    <a:lnTo>
                      <a:pt x="1479" y="340"/>
                    </a:lnTo>
                    <a:lnTo>
                      <a:pt x="1481" y="344"/>
                    </a:lnTo>
                    <a:lnTo>
                      <a:pt x="1479" y="345"/>
                    </a:lnTo>
                    <a:lnTo>
                      <a:pt x="1478" y="345"/>
                    </a:lnTo>
                    <a:lnTo>
                      <a:pt x="1477" y="345"/>
                    </a:lnTo>
                    <a:lnTo>
                      <a:pt x="1475" y="344"/>
                    </a:lnTo>
                    <a:lnTo>
                      <a:pt x="1474" y="344"/>
                    </a:lnTo>
                    <a:lnTo>
                      <a:pt x="1474" y="342"/>
                    </a:lnTo>
                    <a:lnTo>
                      <a:pt x="1473" y="341"/>
                    </a:lnTo>
                    <a:lnTo>
                      <a:pt x="1471" y="344"/>
                    </a:lnTo>
                    <a:lnTo>
                      <a:pt x="1472" y="346"/>
                    </a:lnTo>
                    <a:lnTo>
                      <a:pt x="1475" y="350"/>
                    </a:lnTo>
                    <a:lnTo>
                      <a:pt x="1475" y="355"/>
                    </a:lnTo>
                    <a:lnTo>
                      <a:pt x="1477" y="355"/>
                    </a:lnTo>
                    <a:lnTo>
                      <a:pt x="1480" y="356"/>
                    </a:lnTo>
                    <a:lnTo>
                      <a:pt x="1481" y="357"/>
                    </a:lnTo>
                    <a:lnTo>
                      <a:pt x="1482" y="360"/>
                    </a:lnTo>
                    <a:lnTo>
                      <a:pt x="1480" y="361"/>
                    </a:lnTo>
                    <a:lnTo>
                      <a:pt x="1478" y="361"/>
                    </a:lnTo>
                    <a:lnTo>
                      <a:pt x="1476" y="360"/>
                    </a:lnTo>
                    <a:lnTo>
                      <a:pt x="1475" y="363"/>
                    </a:lnTo>
                    <a:lnTo>
                      <a:pt x="1474" y="365"/>
                    </a:lnTo>
                    <a:lnTo>
                      <a:pt x="1474" y="366"/>
                    </a:lnTo>
                    <a:lnTo>
                      <a:pt x="1474" y="369"/>
                    </a:lnTo>
                    <a:lnTo>
                      <a:pt x="1473" y="370"/>
                    </a:lnTo>
                    <a:lnTo>
                      <a:pt x="1470" y="368"/>
                    </a:lnTo>
                    <a:lnTo>
                      <a:pt x="1467" y="370"/>
                    </a:lnTo>
                    <a:lnTo>
                      <a:pt x="1464" y="373"/>
                    </a:lnTo>
                    <a:lnTo>
                      <a:pt x="1460" y="374"/>
                    </a:lnTo>
                    <a:lnTo>
                      <a:pt x="1459" y="379"/>
                    </a:lnTo>
                    <a:lnTo>
                      <a:pt x="1456" y="383"/>
                    </a:lnTo>
                    <a:lnTo>
                      <a:pt x="1455" y="388"/>
                    </a:lnTo>
                    <a:lnTo>
                      <a:pt x="1458" y="392"/>
                    </a:lnTo>
                    <a:lnTo>
                      <a:pt x="1453" y="393"/>
                    </a:lnTo>
                    <a:lnTo>
                      <a:pt x="1450" y="396"/>
                    </a:lnTo>
                    <a:lnTo>
                      <a:pt x="1447" y="400"/>
                    </a:lnTo>
                    <a:lnTo>
                      <a:pt x="1446" y="404"/>
                    </a:lnTo>
                    <a:lnTo>
                      <a:pt x="1447" y="407"/>
                    </a:lnTo>
                    <a:lnTo>
                      <a:pt x="1451" y="410"/>
                    </a:lnTo>
                    <a:lnTo>
                      <a:pt x="1451" y="414"/>
                    </a:lnTo>
                    <a:lnTo>
                      <a:pt x="1449" y="417"/>
                    </a:lnTo>
                    <a:lnTo>
                      <a:pt x="1447" y="422"/>
                    </a:lnTo>
                    <a:lnTo>
                      <a:pt x="1446" y="427"/>
                    </a:lnTo>
                    <a:lnTo>
                      <a:pt x="1444" y="432"/>
                    </a:lnTo>
                    <a:lnTo>
                      <a:pt x="1438" y="433"/>
                    </a:lnTo>
                    <a:lnTo>
                      <a:pt x="1438" y="431"/>
                    </a:lnTo>
                    <a:lnTo>
                      <a:pt x="1436" y="429"/>
                    </a:lnTo>
                    <a:lnTo>
                      <a:pt x="1434" y="429"/>
                    </a:lnTo>
                    <a:lnTo>
                      <a:pt x="1432" y="429"/>
                    </a:lnTo>
                    <a:lnTo>
                      <a:pt x="1432" y="433"/>
                    </a:lnTo>
                    <a:lnTo>
                      <a:pt x="1432" y="436"/>
                    </a:lnTo>
                    <a:lnTo>
                      <a:pt x="1432" y="440"/>
                    </a:lnTo>
                    <a:lnTo>
                      <a:pt x="1430" y="444"/>
                    </a:lnTo>
                    <a:lnTo>
                      <a:pt x="1431" y="447"/>
                    </a:lnTo>
                    <a:lnTo>
                      <a:pt x="1435" y="449"/>
                    </a:lnTo>
                    <a:lnTo>
                      <a:pt x="1438" y="451"/>
                    </a:lnTo>
                    <a:lnTo>
                      <a:pt x="1434" y="454"/>
                    </a:lnTo>
                    <a:lnTo>
                      <a:pt x="1433" y="455"/>
                    </a:lnTo>
                    <a:lnTo>
                      <a:pt x="1433" y="456"/>
                    </a:lnTo>
                    <a:lnTo>
                      <a:pt x="1434" y="458"/>
                    </a:lnTo>
                    <a:lnTo>
                      <a:pt x="1435" y="460"/>
                    </a:lnTo>
                    <a:lnTo>
                      <a:pt x="1435" y="462"/>
                    </a:lnTo>
                    <a:lnTo>
                      <a:pt x="1435" y="464"/>
                    </a:lnTo>
                    <a:lnTo>
                      <a:pt x="1435" y="468"/>
                    </a:lnTo>
                    <a:lnTo>
                      <a:pt x="1436" y="470"/>
                    </a:lnTo>
                    <a:lnTo>
                      <a:pt x="1435" y="473"/>
                    </a:lnTo>
                    <a:lnTo>
                      <a:pt x="1433" y="475"/>
                    </a:lnTo>
                    <a:lnTo>
                      <a:pt x="1430" y="476"/>
                    </a:lnTo>
                    <a:lnTo>
                      <a:pt x="1428" y="479"/>
                    </a:lnTo>
                    <a:lnTo>
                      <a:pt x="1424" y="482"/>
                    </a:lnTo>
                    <a:lnTo>
                      <a:pt x="1422" y="488"/>
                    </a:lnTo>
                    <a:lnTo>
                      <a:pt x="1421" y="492"/>
                    </a:lnTo>
                    <a:lnTo>
                      <a:pt x="1419" y="497"/>
                    </a:lnTo>
                    <a:lnTo>
                      <a:pt x="1418" y="499"/>
                    </a:lnTo>
                    <a:lnTo>
                      <a:pt x="1417" y="500"/>
                    </a:lnTo>
                    <a:lnTo>
                      <a:pt x="1415" y="500"/>
                    </a:lnTo>
                    <a:lnTo>
                      <a:pt x="1413" y="500"/>
                    </a:lnTo>
                    <a:lnTo>
                      <a:pt x="1413" y="499"/>
                    </a:lnTo>
                    <a:lnTo>
                      <a:pt x="1412" y="498"/>
                    </a:lnTo>
                    <a:lnTo>
                      <a:pt x="1411" y="497"/>
                    </a:lnTo>
                    <a:lnTo>
                      <a:pt x="1410" y="497"/>
                    </a:lnTo>
                    <a:lnTo>
                      <a:pt x="1410" y="499"/>
                    </a:lnTo>
                    <a:lnTo>
                      <a:pt x="1411" y="503"/>
                    </a:lnTo>
                    <a:lnTo>
                      <a:pt x="1412" y="505"/>
                    </a:lnTo>
                    <a:lnTo>
                      <a:pt x="1408" y="507"/>
                    </a:lnTo>
                    <a:lnTo>
                      <a:pt x="1404" y="507"/>
                    </a:lnTo>
                    <a:lnTo>
                      <a:pt x="1401" y="504"/>
                    </a:lnTo>
                    <a:lnTo>
                      <a:pt x="1398" y="500"/>
                    </a:lnTo>
                    <a:lnTo>
                      <a:pt x="1393" y="505"/>
                    </a:lnTo>
                    <a:lnTo>
                      <a:pt x="1395" y="511"/>
                    </a:lnTo>
                    <a:lnTo>
                      <a:pt x="1390" y="514"/>
                    </a:lnTo>
                    <a:lnTo>
                      <a:pt x="1385" y="517"/>
                    </a:lnTo>
                    <a:lnTo>
                      <a:pt x="1386" y="524"/>
                    </a:lnTo>
                    <a:lnTo>
                      <a:pt x="1383" y="524"/>
                    </a:lnTo>
                    <a:lnTo>
                      <a:pt x="1382" y="525"/>
                    </a:lnTo>
                    <a:lnTo>
                      <a:pt x="1380" y="527"/>
                    </a:lnTo>
                    <a:lnTo>
                      <a:pt x="1378" y="528"/>
                    </a:lnTo>
                    <a:lnTo>
                      <a:pt x="1378" y="531"/>
                    </a:lnTo>
                    <a:lnTo>
                      <a:pt x="1378" y="533"/>
                    </a:lnTo>
                    <a:lnTo>
                      <a:pt x="1375" y="534"/>
                    </a:lnTo>
                    <a:lnTo>
                      <a:pt x="1371" y="537"/>
                    </a:lnTo>
                    <a:lnTo>
                      <a:pt x="1369" y="540"/>
                    </a:lnTo>
                    <a:lnTo>
                      <a:pt x="1365" y="542"/>
                    </a:lnTo>
                    <a:lnTo>
                      <a:pt x="1362" y="541"/>
                    </a:lnTo>
                    <a:lnTo>
                      <a:pt x="1365" y="545"/>
                    </a:lnTo>
                    <a:lnTo>
                      <a:pt x="1363" y="550"/>
                    </a:lnTo>
                    <a:lnTo>
                      <a:pt x="1361" y="556"/>
                    </a:lnTo>
                    <a:lnTo>
                      <a:pt x="1364" y="561"/>
                    </a:lnTo>
                    <a:lnTo>
                      <a:pt x="1365" y="564"/>
                    </a:lnTo>
                    <a:lnTo>
                      <a:pt x="1365" y="567"/>
                    </a:lnTo>
                    <a:lnTo>
                      <a:pt x="1364" y="569"/>
                    </a:lnTo>
                    <a:lnTo>
                      <a:pt x="1364" y="571"/>
                    </a:lnTo>
                    <a:lnTo>
                      <a:pt x="1362" y="573"/>
                    </a:lnTo>
                    <a:lnTo>
                      <a:pt x="1359" y="573"/>
                    </a:lnTo>
                    <a:lnTo>
                      <a:pt x="1357" y="576"/>
                    </a:lnTo>
                    <a:lnTo>
                      <a:pt x="1356" y="579"/>
                    </a:lnTo>
                    <a:lnTo>
                      <a:pt x="1357" y="582"/>
                    </a:lnTo>
                    <a:lnTo>
                      <a:pt x="1359" y="584"/>
                    </a:lnTo>
                    <a:lnTo>
                      <a:pt x="1361" y="586"/>
                    </a:lnTo>
                    <a:lnTo>
                      <a:pt x="1360" y="589"/>
                    </a:lnTo>
                    <a:lnTo>
                      <a:pt x="1359" y="591"/>
                    </a:lnTo>
                    <a:lnTo>
                      <a:pt x="1356" y="593"/>
                    </a:lnTo>
                    <a:lnTo>
                      <a:pt x="1354" y="595"/>
                    </a:lnTo>
                    <a:lnTo>
                      <a:pt x="1354" y="597"/>
                    </a:lnTo>
                    <a:lnTo>
                      <a:pt x="1356" y="597"/>
                    </a:lnTo>
                    <a:lnTo>
                      <a:pt x="1356" y="598"/>
                    </a:lnTo>
                    <a:lnTo>
                      <a:pt x="1356" y="599"/>
                    </a:lnTo>
                    <a:lnTo>
                      <a:pt x="1356" y="600"/>
                    </a:lnTo>
                    <a:lnTo>
                      <a:pt x="1355" y="601"/>
                    </a:lnTo>
                    <a:lnTo>
                      <a:pt x="1354" y="601"/>
                    </a:lnTo>
                    <a:lnTo>
                      <a:pt x="1354" y="600"/>
                    </a:lnTo>
                    <a:lnTo>
                      <a:pt x="1354" y="599"/>
                    </a:lnTo>
                    <a:lnTo>
                      <a:pt x="1353" y="598"/>
                    </a:lnTo>
                    <a:lnTo>
                      <a:pt x="1354" y="597"/>
                    </a:lnTo>
                    <a:lnTo>
                      <a:pt x="1354" y="596"/>
                    </a:lnTo>
                    <a:lnTo>
                      <a:pt x="1354" y="595"/>
                    </a:lnTo>
                    <a:lnTo>
                      <a:pt x="1352" y="595"/>
                    </a:lnTo>
                    <a:lnTo>
                      <a:pt x="1351" y="596"/>
                    </a:lnTo>
                    <a:lnTo>
                      <a:pt x="1350" y="597"/>
                    </a:lnTo>
                    <a:lnTo>
                      <a:pt x="1350" y="598"/>
                    </a:lnTo>
                    <a:lnTo>
                      <a:pt x="1349" y="602"/>
                    </a:lnTo>
                    <a:lnTo>
                      <a:pt x="1346" y="605"/>
                    </a:lnTo>
                    <a:lnTo>
                      <a:pt x="1344" y="609"/>
                    </a:lnTo>
                    <a:lnTo>
                      <a:pt x="1343" y="613"/>
                    </a:lnTo>
                    <a:lnTo>
                      <a:pt x="1341" y="616"/>
                    </a:lnTo>
                    <a:lnTo>
                      <a:pt x="1341" y="619"/>
                    </a:lnTo>
                    <a:lnTo>
                      <a:pt x="1343" y="623"/>
                    </a:lnTo>
                    <a:lnTo>
                      <a:pt x="1348" y="626"/>
                    </a:lnTo>
                    <a:lnTo>
                      <a:pt x="1345" y="627"/>
                    </a:lnTo>
                    <a:lnTo>
                      <a:pt x="1343" y="630"/>
                    </a:lnTo>
                    <a:lnTo>
                      <a:pt x="1341" y="633"/>
                    </a:lnTo>
                    <a:lnTo>
                      <a:pt x="1338" y="635"/>
                    </a:lnTo>
                    <a:lnTo>
                      <a:pt x="1341" y="637"/>
                    </a:lnTo>
                    <a:lnTo>
                      <a:pt x="1342" y="639"/>
                    </a:lnTo>
                    <a:lnTo>
                      <a:pt x="1342" y="642"/>
                    </a:lnTo>
                    <a:lnTo>
                      <a:pt x="1341" y="644"/>
                    </a:lnTo>
                    <a:lnTo>
                      <a:pt x="1340" y="648"/>
                    </a:lnTo>
                    <a:lnTo>
                      <a:pt x="1337" y="651"/>
                    </a:lnTo>
                    <a:lnTo>
                      <a:pt x="1335" y="653"/>
                    </a:lnTo>
                    <a:lnTo>
                      <a:pt x="1333" y="655"/>
                    </a:lnTo>
                    <a:lnTo>
                      <a:pt x="1330" y="658"/>
                    </a:lnTo>
                    <a:lnTo>
                      <a:pt x="1328" y="661"/>
                    </a:lnTo>
                    <a:lnTo>
                      <a:pt x="1327" y="663"/>
                    </a:lnTo>
                    <a:lnTo>
                      <a:pt x="1327" y="668"/>
                    </a:lnTo>
                    <a:lnTo>
                      <a:pt x="1323" y="671"/>
                    </a:lnTo>
                    <a:lnTo>
                      <a:pt x="1320" y="675"/>
                    </a:lnTo>
                    <a:lnTo>
                      <a:pt x="1318" y="678"/>
                    </a:lnTo>
                    <a:lnTo>
                      <a:pt x="1314" y="680"/>
                    </a:lnTo>
                    <a:lnTo>
                      <a:pt x="1313" y="686"/>
                    </a:lnTo>
                    <a:lnTo>
                      <a:pt x="1311" y="693"/>
                    </a:lnTo>
                    <a:lnTo>
                      <a:pt x="1309" y="698"/>
                    </a:lnTo>
                    <a:lnTo>
                      <a:pt x="1302" y="700"/>
                    </a:lnTo>
                    <a:lnTo>
                      <a:pt x="1298" y="704"/>
                    </a:lnTo>
                    <a:lnTo>
                      <a:pt x="1298" y="710"/>
                    </a:lnTo>
                    <a:lnTo>
                      <a:pt x="1298" y="716"/>
                    </a:lnTo>
                    <a:lnTo>
                      <a:pt x="1293" y="721"/>
                    </a:lnTo>
                    <a:lnTo>
                      <a:pt x="1291" y="725"/>
                    </a:lnTo>
                    <a:lnTo>
                      <a:pt x="1289" y="729"/>
                    </a:lnTo>
                    <a:lnTo>
                      <a:pt x="1286" y="732"/>
                    </a:lnTo>
                    <a:lnTo>
                      <a:pt x="1283" y="736"/>
                    </a:lnTo>
                    <a:lnTo>
                      <a:pt x="1280" y="740"/>
                    </a:lnTo>
                    <a:lnTo>
                      <a:pt x="1279" y="745"/>
                    </a:lnTo>
                    <a:lnTo>
                      <a:pt x="1278" y="749"/>
                    </a:lnTo>
                    <a:lnTo>
                      <a:pt x="1278" y="755"/>
                    </a:lnTo>
                    <a:lnTo>
                      <a:pt x="1274" y="760"/>
                    </a:lnTo>
                    <a:lnTo>
                      <a:pt x="1272" y="765"/>
                    </a:lnTo>
                    <a:lnTo>
                      <a:pt x="1272" y="770"/>
                    </a:lnTo>
                    <a:lnTo>
                      <a:pt x="1268" y="775"/>
                    </a:lnTo>
                    <a:lnTo>
                      <a:pt x="1268" y="780"/>
                    </a:lnTo>
                    <a:lnTo>
                      <a:pt x="1266" y="785"/>
                    </a:lnTo>
                    <a:lnTo>
                      <a:pt x="1263" y="790"/>
                    </a:lnTo>
                    <a:lnTo>
                      <a:pt x="1259" y="792"/>
                    </a:lnTo>
                    <a:lnTo>
                      <a:pt x="1254" y="794"/>
                    </a:lnTo>
                    <a:lnTo>
                      <a:pt x="1252" y="798"/>
                    </a:lnTo>
                    <a:lnTo>
                      <a:pt x="1249" y="802"/>
                    </a:lnTo>
                    <a:lnTo>
                      <a:pt x="1244" y="798"/>
                    </a:lnTo>
                    <a:lnTo>
                      <a:pt x="1242" y="799"/>
                    </a:lnTo>
                    <a:lnTo>
                      <a:pt x="1242" y="802"/>
                    </a:lnTo>
                    <a:lnTo>
                      <a:pt x="1243" y="804"/>
                    </a:lnTo>
                    <a:lnTo>
                      <a:pt x="1243" y="806"/>
                    </a:lnTo>
                    <a:lnTo>
                      <a:pt x="1241" y="808"/>
                    </a:lnTo>
                    <a:lnTo>
                      <a:pt x="1238" y="811"/>
                    </a:lnTo>
                    <a:lnTo>
                      <a:pt x="1236" y="813"/>
                    </a:lnTo>
                    <a:lnTo>
                      <a:pt x="1233" y="816"/>
                    </a:lnTo>
                    <a:lnTo>
                      <a:pt x="1231" y="819"/>
                    </a:lnTo>
                    <a:lnTo>
                      <a:pt x="1230" y="822"/>
                    </a:lnTo>
                    <a:lnTo>
                      <a:pt x="1231" y="825"/>
                    </a:lnTo>
                    <a:lnTo>
                      <a:pt x="1234" y="829"/>
                    </a:lnTo>
                    <a:lnTo>
                      <a:pt x="1229" y="832"/>
                    </a:lnTo>
                    <a:lnTo>
                      <a:pt x="1225" y="833"/>
                    </a:lnTo>
                    <a:lnTo>
                      <a:pt x="1220" y="834"/>
                    </a:lnTo>
                    <a:lnTo>
                      <a:pt x="1217" y="838"/>
                    </a:lnTo>
                    <a:lnTo>
                      <a:pt x="1216" y="843"/>
                    </a:lnTo>
                    <a:lnTo>
                      <a:pt x="1214" y="850"/>
                    </a:lnTo>
                    <a:lnTo>
                      <a:pt x="1212" y="856"/>
                    </a:lnTo>
                    <a:lnTo>
                      <a:pt x="1210" y="861"/>
                    </a:lnTo>
                    <a:lnTo>
                      <a:pt x="1209" y="867"/>
                    </a:lnTo>
                    <a:lnTo>
                      <a:pt x="1207" y="873"/>
                    </a:lnTo>
                    <a:lnTo>
                      <a:pt x="1205" y="878"/>
                    </a:lnTo>
                    <a:lnTo>
                      <a:pt x="1201" y="884"/>
                    </a:lnTo>
                    <a:lnTo>
                      <a:pt x="1198" y="884"/>
                    </a:lnTo>
                    <a:lnTo>
                      <a:pt x="1195" y="884"/>
                    </a:lnTo>
                    <a:lnTo>
                      <a:pt x="1192" y="886"/>
                    </a:lnTo>
                    <a:lnTo>
                      <a:pt x="1190" y="889"/>
                    </a:lnTo>
                    <a:lnTo>
                      <a:pt x="1188" y="893"/>
                    </a:lnTo>
                    <a:lnTo>
                      <a:pt x="1184" y="895"/>
                    </a:lnTo>
                    <a:lnTo>
                      <a:pt x="1180" y="897"/>
                    </a:lnTo>
                    <a:lnTo>
                      <a:pt x="1175" y="898"/>
                    </a:lnTo>
                    <a:lnTo>
                      <a:pt x="1171" y="897"/>
                    </a:lnTo>
                    <a:lnTo>
                      <a:pt x="1166" y="896"/>
                    </a:lnTo>
                    <a:lnTo>
                      <a:pt x="1162" y="895"/>
                    </a:lnTo>
                    <a:lnTo>
                      <a:pt x="1158" y="892"/>
                    </a:lnTo>
                    <a:lnTo>
                      <a:pt x="1153" y="891"/>
                    </a:lnTo>
                    <a:lnTo>
                      <a:pt x="1149" y="890"/>
                    </a:lnTo>
                    <a:lnTo>
                      <a:pt x="1145" y="888"/>
                    </a:lnTo>
                    <a:lnTo>
                      <a:pt x="1143" y="884"/>
                    </a:lnTo>
                    <a:lnTo>
                      <a:pt x="1139" y="890"/>
                    </a:lnTo>
                    <a:lnTo>
                      <a:pt x="1136" y="897"/>
                    </a:lnTo>
                    <a:lnTo>
                      <a:pt x="1132" y="901"/>
                    </a:lnTo>
                    <a:lnTo>
                      <a:pt x="1124" y="899"/>
                    </a:lnTo>
                    <a:lnTo>
                      <a:pt x="1119" y="901"/>
                    </a:lnTo>
                    <a:lnTo>
                      <a:pt x="1117" y="903"/>
                    </a:lnTo>
                    <a:lnTo>
                      <a:pt x="1113" y="905"/>
                    </a:lnTo>
                    <a:lnTo>
                      <a:pt x="1111" y="901"/>
                    </a:lnTo>
                    <a:lnTo>
                      <a:pt x="1108" y="899"/>
                    </a:lnTo>
                    <a:lnTo>
                      <a:pt x="1105" y="897"/>
                    </a:lnTo>
                    <a:lnTo>
                      <a:pt x="1102" y="896"/>
                    </a:lnTo>
                    <a:lnTo>
                      <a:pt x="1098" y="895"/>
                    </a:lnTo>
                    <a:lnTo>
                      <a:pt x="1096" y="894"/>
                    </a:lnTo>
                    <a:lnTo>
                      <a:pt x="1092" y="893"/>
                    </a:lnTo>
                    <a:lnTo>
                      <a:pt x="1089" y="893"/>
                    </a:lnTo>
                    <a:lnTo>
                      <a:pt x="1085" y="895"/>
                    </a:lnTo>
                    <a:lnTo>
                      <a:pt x="1083" y="893"/>
                    </a:lnTo>
                    <a:lnTo>
                      <a:pt x="1081" y="893"/>
                    </a:lnTo>
                    <a:lnTo>
                      <a:pt x="1078" y="893"/>
                    </a:lnTo>
                    <a:lnTo>
                      <a:pt x="1076" y="888"/>
                    </a:lnTo>
                    <a:lnTo>
                      <a:pt x="1076" y="886"/>
                    </a:lnTo>
                    <a:lnTo>
                      <a:pt x="1076" y="884"/>
                    </a:lnTo>
                    <a:lnTo>
                      <a:pt x="1075" y="881"/>
                    </a:lnTo>
                    <a:lnTo>
                      <a:pt x="1074" y="879"/>
                    </a:lnTo>
                    <a:lnTo>
                      <a:pt x="1071" y="882"/>
                    </a:lnTo>
                    <a:lnTo>
                      <a:pt x="1069" y="887"/>
                    </a:lnTo>
                    <a:lnTo>
                      <a:pt x="1066" y="890"/>
                    </a:lnTo>
                    <a:lnTo>
                      <a:pt x="1062" y="886"/>
                    </a:lnTo>
                    <a:lnTo>
                      <a:pt x="1061" y="886"/>
                    </a:lnTo>
                    <a:lnTo>
                      <a:pt x="1060" y="886"/>
                    </a:lnTo>
                    <a:lnTo>
                      <a:pt x="1059" y="885"/>
                    </a:lnTo>
                    <a:lnTo>
                      <a:pt x="1057" y="887"/>
                    </a:lnTo>
                    <a:lnTo>
                      <a:pt x="1057" y="890"/>
                    </a:lnTo>
                    <a:lnTo>
                      <a:pt x="1056" y="893"/>
                    </a:lnTo>
                    <a:lnTo>
                      <a:pt x="1053" y="893"/>
                    </a:lnTo>
                    <a:lnTo>
                      <a:pt x="1050" y="888"/>
                    </a:lnTo>
                    <a:lnTo>
                      <a:pt x="1050" y="884"/>
                    </a:lnTo>
                    <a:lnTo>
                      <a:pt x="1049" y="881"/>
                    </a:lnTo>
                    <a:lnTo>
                      <a:pt x="1046" y="879"/>
                    </a:lnTo>
                    <a:lnTo>
                      <a:pt x="1044" y="880"/>
                    </a:lnTo>
                    <a:lnTo>
                      <a:pt x="1043" y="880"/>
                    </a:lnTo>
                    <a:lnTo>
                      <a:pt x="1042" y="881"/>
                    </a:lnTo>
                    <a:lnTo>
                      <a:pt x="1039" y="881"/>
                    </a:lnTo>
                    <a:lnTo>
                      <a:pt x="1036" y="878"/>
                    </a:lnTo>
                    <a:lnTo>
                      <a:pt x="1035" y="875"/>
                    </a:lnTo>
                    <a:lnTo>
                      <a:pt x="1034" y="872"/>
                    </a:lnTo>
                    <a:lnTo>
                      <a:pt x="1034" y="869"/>
                    </a:lnTo>
                    <a:lnTo>
                      <a:pt x="1034" y="865"/>
                    </a:lnTo>
                    <a:lnTo>
                      <a:pt x="1034" y="862"/>
                    </a:lnTo>
                    <a:lnTo>
                      <a:pt x="1033" y="859"/>
                    </a:lnTo>
                    <a:lnTo>
                      <a:pt x="1029" y="856"/>
                    </a:lnTo>
                    <a:lnTo>
                      <a:pt x="1029" y="851"/>
                    </a:lnTo>
                    <a:lnTo>
                      <a:pt x="1028" y="846"/>
                    </a:lnTo>
                    <a:lnTo>
                      <a:pt x="1027" y="841"/>
                    </a:lnTo>
                    <a:lnTo>
                      <a:pt x="1025" y="836"/>
                    </a:lnTo>
                    <a:lnTo>
                      <a:pt x="1022" y="833"/>
                    </a:lnTo>
                    <a:lnTo>
                      <a:pt x="1019" y="832"/>
                    </a:lnTo>
                    <a:lnTo>
                      <a:pt x="1016" y="830"/>
                    </a:lnTo>
                    <a:lnTo>
                      <a:pt x="1013" y="829"/>
                    </a:lnTo>
                    <a:lnTo>
                      <a:pt x="1015" y="825"/>
                    </a:lnTo>
                    <a:lnTo>
                      <a:pt x="1018" y="822"/>
                    </a:lnTo>
                    <a:lnTo>
                      <a:pt x="1022" y="819"/>
                    </a:lnTo>
                    <a:lnTo>
                      <a:pt x="1020" y="813"/>
                    </a:lnTo>
                    <a:lnTo>
                      <a:pt x="1019" y="811"/>
                    </a:lnTo>
                    <a:lnTo>
                      <a:pt x="1018" y="807"/>
                    </a:lnTo>
                    <a:lnTo>
                      <a:pt x="1017" y="805"/>
                    </a:lnTo>
                    <a:lnTo>
                      <a:pt x="1017" y="802"/>
                    </a:lnTo>
                    <a:lnTo>
                      <a:pt x="1021" y="797"/>
                    </a:lnTo>
                    <a:lnTo>
                      <a:pt x="1025" y="794"/>
                    </a:lnTo>
                    <a:lnTo>
                      <a:pt x="1025" y="790"/>
                    </a:lnTo>
                    <a:lnTo>
                      <a:pt x="1025" y="784"/>
                    </a:lnTo>
                    <a:lnTo>
                      <a:pt x="1021" y="783"/>
                    </a:lnTo>
                    <a:lnTo>
                      <a:pt x="1018" y="783"/>
                    </a:lnTo>
                    <a:lnTo>
                      <a:pt x="1015" y="781"/>
                    </a:lnTo>
                    <a:lnTo>
                      <a:pt x="1016" y="779"/>
                    </a:lnTo>
                    <a:lnTo>
                      <a:pt x="1020" y="777"/>
                    </a:lnTo>
                    <a:lnTo>
                      <a:pt x="1023" y="774"/>
                    </a:lnTo>
                    <a:lnTo>
                      <a:pt x="1023" y="772"/>
                    </a:lnTo>
                    <a:lnTo>
                      <a:pt x="1017" y="773"/>
                    </a:lnTo>
                    <a:lnTo>
                      <a:pt x="1016" y="773"/>
                    </a:lnTo>
                    <a:lnTo>
                      <a:pt x="1016" y="772"/>
                    </a:lnTo>
                    <a:lnTo>
                      <a:pt x="1016" y="770"/>
                    </a:lnTo>
                    <a:lnTo>
                      <a:pt x="1016" y="769"/>
                    </a:lnTo>
                    <a:lnTo>
                      <a:pt x="1019" y="766"/>
                    </a:lnTo>
                    <a:lnTo>
                      <a:pt x="1020" y="762"/>
                    </a:lnTo>
                    <a:lnTo>
                      <a:pt x="1021" y="759"/>
                    </a:lnTo>
                    <a:lnTo>
                      <a:pt x="1020" y="754"/>
                    </a:lnTo>
                    <a:lnTo>
                      <a:pt x="1020" y="750"/>
                    </a:lnTo>
                    <a:lnTo>
                      <a:pt x="1020" y="745"/>
                    </a:lnTo>
                    <a:lnTo>
                      <a:pt x="1021" y="742"/>
                    </a:lnTo>
                    <a:lnTo>
                      <a:pt x="1025" y="739"/>
                    </a:lnTo>
                    <a:lnTo>
                      <a:pt x="1025" y="736"/>
                    </a:lnTo>
                    <a:lnTo>
                      <a:pt x="1024" y="734"/>
                    </a:lnTo>
                    <a:lnTo>
                      <a:pt x="1022" y="731"/>
                    </a:lnTo>
                    <a:lnTo>
                      <a:pt x="1022" y="729"/>
                    </a:lnTo>
                    <a:lnTo>
                      <a:pt x="1024" y="727"/>
                    </a:lnTo>
                    <a:lnTo>
                      <a:pt x="1026" y="725"/>
                    </a:lnTo>
                    <a:lnTo>
                      <a:pt x="1027" y="723"/>
                    </a:lnTo>
                    <a:lnTo>
                      <a:pt x="1025" y="721"/>
                    </a:lnTo>
                    <a:lnTo>
                      <a:pt x="1020" y="721"/>
                    </a:lnTo>
                    <a:lnTo>
                      <a:pt x="1018" y="723"/>
                    </a:lnTo>
                    <a:lnTo>
                      <a:pt x="1016" y="726"/>
                    </a:lnTo>
                    <a:lnTo>
                      <a:pt x="1013" y="730"/>
                    </a:lnTo>
                    <a:lnTo>
                      <a:pt x="1011" y="733"/>
                    </a:lnTo>
                    <a:lnTo>
                      <a:pt x="1008" y="735"/>
                    </a:lnTo>
                    <a:lnTo>
                      <a:pt x="1005" y="736"/>
                    </a:lnTo>
                    <a:lnTo>
                      <a:pt x="1001" y="736"/>
                    </a:lnTo>
                    <a:lnTo>
                      <a:pt x="1000" y="740"/>
                    </a:lnTo>
                    <a:lnTo>
                      <a:pt x="1001" y="744"/>
                    </a:lnTo>
                    <a:lnTo>
                      <a:pt x="1001" y="748"/>
                    </a:lnTo>
                    <a:lnTo>
                      <a:pt x="998" y="751"/>
                    </a:lnTo>
                    <a:lnTo>
                      <a:pt x="997" y="757"/>
                    </a:lnTo>
                    <a:lnTo>
                      <a:pt x="994" y="761"/>
                    </a:lnTo>
                    <a:lnTo>
                      <a:pt x="992" y="766"/>
                    </a:lnTo>
                    <a:lnTo>
                      <a:pt x="990" y="771"/>
                    </a:lnTo>
                    <a:lnTo>
                      <a:pt x="983" y="775"/>
                    </a:lnTo>
                    <a:lnTo>
                      <a:pt x="981" y="780"/>
                    </a:lnTo>
                    <a:lnTo>
                      <a:pt x="979" y="785"/>
                    </a:lnTo>
                    <a:lnTo>
                      <a:pt x="972" y="788"/>
                    </a:lnTo>
                    <a:lnTo>
                      <a:pt x="969" y="793"/>
                    </a:lnTo>
                    <a:lnTo>
                      <a:pt x="969" y="798"/>
                    </a:lnTo>
                    <a:lnTo>
                      <a:pt x="968" y="804"/>
                    </a:lnTo>
                    <a:lnTo>
                      <a:pt x="964" y="808"/>
                    </a:lnTo>
                    <a:lnTo>
                      <a:pt x="964" y="813"/>
                    </a:lnTo>
                    <a:lnTo>
                      <a:pt x="962" y="816"/>
                    </a:lnTo>
                    <a:lnTo>
                      <a:pt x="958" y="818"/>
                    </a:lnTo>
                    <a:lnTo>
                      <a:pt x="953" y="818"/>
                    </a:lnTo>
                    <a:lnTo>
                      <a:pt x="949" y="815"/>
                    </a:lnTo>
                    <a:lnTo>
                      <a:pt x="945" y="813"/>
                    </a:lnTo>
                    <a:lnTo>
                      <a:pt x="939" y="811"/>
                    </a:lnTo>
                    <a:lnTo>
                      <a:pt x="934" y="811"/>
                    </a:lnTo>
                    <a:lnTo>
                      <a:pt x="932" y="809"/>
                    </a:lnTo>
                    <a:lnTo>
                      <a:pt x="930" y="807"/>
                    </a:lnTo>
                    <a:lnTo>
                      <a:pt x="928" y="807"/>
                    </a:lnTo>
                    <a:lnTo>
                      <a:pt x="926" y="807"/>
                    </a:lnTo>
                    <a:lnTo>
                      <a:pt x="926" y="812"/>
                    </a:lnTo>
                    <a:lnTo>
                      <a:pt x="930" y="814"/>
                    </a:lnTo>
                    <a:lnTo>
                      <a:pt x="935" y="816"/>
                    </a:lnTo>
                    <a:lnTo>
                      <a:pt x="938" y="820"/>
                    </a:lnTo>
                    <a:lnTo>
                      <a:pt x="938" y="826"/>
                    </a:lnTo>
                    <a:lnTo>
                      <a:pt x="939" y="827"/>
                    </a:lnTo>
                    <a:lnTo>
                      <a:pt x="941" y="826"/>
                    </a:lnTo>
                    <a:lnTo>
                      <a:pt x="943" y="824"/>
                    </a:lnTo>
                    <a:lnTo>
                      <a:pt x="944" y="822"/>
                    </a:lnTo>
                    <a:lnTo>
                      <a:pt x="946" y="820"/>
                    </a:lnTo>
                    <a:lnTo>
                      <a:pt x="949" y="820"/>
                    </a:lnTo>
                    <a:lnTo>
                      <a:pt x="953" y="822"/>
                    </a:lnTo>
                    <a:lnTo>
                      <a:pt x="953" y="826"/>
                    </a:lnTo>
                    <a:lnTo>
                      <a:pt x="952" y="829"/>
                    </a:lnTo>
                    <a:lnTo>
                      <a:pt x="948" y="831"/>
                    </a:lnTo>
                    <a:lnTo>
                      <a:pt x="945" y="832"/>
                    </a:lnTo>
                    <a:lnTo>
                      <a:pt x="943" y="833"/>
                    </a:lnTo>
                    <a:lnTo>
                      <a:pt x="941" y="832"/>
                    </a:lnTo>
                    <a:lnTo>
                      <a:pt x="940" y="831"/>
                    </a:lnTo>
                    <a:lnTo>
                      <a:pt x="939" y="829"/>
                    </a:lnTo>
                    <a:lnTo>
                      <a:pt x="936" y="831"/>
                    </a:lnTo>
                    <a:lnTo>
                      <a:pt x="934" y="833"/>
                    </a:lnTo>
                    <a:lnTo>
                      <a:pt x="931" y="835"/>
                    </a:lnTo>
                    <a:lnTo>
                      <a:pt x="927" y="836"/>
                    </a:lnTo>
                    <a:lnTo>
                      <a:pt x="927" y="840"/>
                    </a:lnTo>
                    <a:lnTo>
                      <a:pt x="924" y="843"/>
                    </a:lnTo>
                    <a:lnTo>
                      <a:pt x="920" y="846"/>
                    </a:lnTo>
                    <a:lnTo>
                      <a:pt x="919" y="850"/>
                    </a:lnTo>
                    <a:lnTo>
                      <a:pt x="916" y="852"/>
                    </a:lnTo>
                    <a:lnTo>
                      <a:pt x="911" y="855"/>
                    </a:lnTo>
                    <a:lnTo>
                      <a:pt x="909" y="858"/>
                    </a:lnTo>
                    <a:lnTo>
                      <a:pt x="910" y="863"/>
                    </a:lnTo>
                    <a:lnTo>
                      <a:pt x="915" y="865"/>
                    </a:lnTo>
                    <a:lnTo>
                      <a:pt x="916" y="867"/>
                    </a:lnTo>
                    <a:lnTo>
                      <a:pt x="918" y="871"/>
                    </a:lnTo>
                    <a:lnTo>
                      <a:pt x="921" y="874"/>
                    </a:lnTo>
                    <a:lnTo>
                      <a:pt x="919" y="879"/>
                    </a:lnTo>
                    <a:lnTo>
                      <a:pt x="915" y="880"/>
                    </a:lnTo>
                    <a:lnTo>
                      <a:pt x="910" y="882"/>
                    </a:lnTo>
                    <a:lnTo>
                      <a:pt x="911" y="887"/>
                    </a:lnTo>
                    <a:lnTo>
                      <a:pt x="910" y="893"/>
                    </a:lnTo>
                    <a:lnTo>
                      <a:pt x="908" y="896"/>
                    </a:lnTo>
                    <a:lnTo>
                      <a:pt x="904" y="901"/>
                    </a:lnTo>
                    <a:lnTo>
                      <a:pt x="904" y="905"/>
                    </a:lnTo>
                    <a:lnTo>
                      <a:pt x="901" y="906"/>
                    </a:lnTo>
                    <a:lnTo>
                      <a:pt x="897" y="910"/>
                    </a:lnTo>
                    <a:lnTo>
                      <a:pt x="893" y="912"/>
                    </a:lnTo>
                    <a:lnTo>
                      <a:pt x="890" y="913"/>
                    </a:lnTo>
                    <a:lnTo>
                      <a:pt x="891" y="914"/>
                    </a:lnTo>
                    <a:lnTo>
                      <a:pt x="892" y="914"/>
                    </a:lnTo>
                    <a:lnTo>
                      <a:pt x="893" y="914"/>
                    </a:lnTo>
                    <a:lnTo>
                      <a:pt x="894" y="915"/>
                    </a:lnTo>
                    <a:lnTo>
                      <a:pt x="894" y="917"/>
                    </a:lnTo>
                    <a:lnTo>
                      <a:pt x="894" y="920"/>
                    </a:lnTo>
                    <a:lnTo>
                      <a:pt x="894" y="921"/>
                    </a:lnTo>
                    <a:lnTo>
                      <a:pt x="891" y="924"/>
                    </a:lnTo>
                    <a:lnTo>
                      <a:pt x="890" y="929"/>
                    </a:lnTo>
                    <a:lnTo>
                      <a:pt x="889" y="931"/>
                    </a:lnTo>
                    <a:lnTo>
                      <a:pt x="884" y="932"/>
                    </a:lnTo>
                    <a:lnTo>
                      <a:pt x="884" y="940"/>
                    </a:lnTo>
                    <a:lnTo>
                      <a:pt x="879" y="946"/>
                    </a:lnTo>
                    <a:lnTo>
                      <a:pt x="872" y="948"/>
                    </a:lnTo>
                    <a:lnTo>
                      <a:pt x="866" y="952"/>
                    </a:lnTo>
                    <a:lnTo>
                      <a:pt x="862" y="952"/>
                    </a:lnTo>
                    <a:lnTo>
                      <a:pt x="861" y="956"/>
                    </a:lnTo>
                    <a:lnTo>
                      <a:pt x="861" y="960"/>
                    </a:lnTo>
                    <a:lnTo>
                      <a:pt x="859" y="964"/>
                    </a:lnTo>
                    <a:lnTo>
                      <a:pt x="859" y="970"/>
                    </a:lnTo>
                    <a:lnTo>
                      <a:pt x="856" y="974"/>
                    </a:lnTo>
                    <a:lnTo>
                      <a:pt x="852" y="978"/>
                    </a:lnTo>
                    <a:lnTo>
                      <a:pt x="848" y="982"/>
                    </a:lnTo>
                    <a:lnTo>
                      <a:pt x="850" y="983"/>
                    </a:lnTo>
                    <a:lnTo>
                      <a:pt x="852" y="983"/>
                    </a:lnTo>
                    <a:lnTo>
                      <a:pt x="852" y="985"/>
                    </a:lnTo>
                    <a:lnTo>
                      <a:pt x="852" y="987"/>
                    </a:lnTo>
                    <a:lnTo>
                      <a:pt x="849" y="987"/>
                    </a:lnTo>
                    <a:lnTo>
                      <a:pt x="846" y="989"/>
                    </a:lnTo>
                    <a:lnTo>
                      <a:pt x="845" y="993"/>
                    </a:lnTo>
                    <a:lnTo>
                      <a:pt x="843" y="995"/>
                    </a:lnTo>
                    <a:lnTo>
                      <a:pt x="842" y="1000"/>
                    </a:lnTo>
                    <a:lnTo>
                      <a:pt x="840" y="1003"/>
                    </a:lnTo>
                    <a:lnTo>
                      <a:pt x="839" y="1006"/>
                    </a:lnTo>
                    <a:lnTo>
                      <a:pt x="841" y="1011"/>
                    </a:lnTo>
                    <a:lnTo>
                      <a:pt x="840" y="1016"/>
                    </a:lnTo>
                    <a:lnTo>
                      <a:pt x="839" y="1021"/>
                    </a:lnTo>
                    <a:lnTo>
                      <a:pt x="837" y="1025"/>
                    </a:lnTo>
                    <a:lnTo>
                      <a:pt x="835" y="1031"/>
                    </a:lnTo>
                    <a:lnTo>
                      <a:pt x="833" y="1036"/>
                    </a:lnTo>
                    <a:lnTo>
                      <a:pt x="830" y="1041"/>
                    </a:lnTo>
                    <a:lnTo>
                      <a:pt x="826" y="1046"/>
                    </a:lnTo>
                    <a:lnTo>
                      <a:pt x="822" y="1049"/>
                    </a:lnTo>
                    <a:lnTo>
                      <a:pt x="824" y="1053"/>
                    </a:lnTo>
                    <a:lnTo>
                      <a:pt x="821" y="1053"/>
                    </a:lnTo>
                    <a:lnTo>
                      <a:pt x="816" y="1052"/>
                    </a:lnTo>
                    <a:lnTo>
                      <a:pt x="812" y="1052"/>
                    </a:lnTo>
                    <a:lnTo>
                      <a:pt x="811" y="1052"/>
                    </a:lnTo>
                    <a:lnTo>
                      <a:pt x="810" y="1052"/>
                    </a:lnTo>
                    <a:lnTo>
                      <a:pt x="810" y="1056"/>
                    </a:lnTo>
                    <a:lnTo>
                      <a:pt x="811" y="1060"/>
                    </a:lnTo>
                    <a:lnTo>
                      <a:pt x="811" y="1064"/>
                    </a:lnTo>
                    <a:lnTo>
                      <a:pt x="811" y="1068"/>
                    </a:lnTo>
                    <a:lnTo>
                      <a:pt x="810" y="1073"/>
                    </a:lnTo>
                    <a:lnTo>
                      <a:pt x="809" y="1076"/>
                    </a:lnTo>
                    <a:lnTo>
                      <a:pt x="807" y="1079"/>
                    </a:lnTo>
                    <a:lnTo>
                      <a:pt x="805" y="1083"/>
                    </a:lnTo>
                    <a:lnTo>
                      <a:pt x="805" y="1086"/>
                    </a:lnTo>
                    <a:lnTo>
                      <a:pt x="805" y="1092"/>
                    </a:lnTo>
                    <a:lnTo>
                      <a:pt x="804" y="1095"/>
                    </a:lnTo>
                    <a:lnTo>
                      <a:pt x="800" y="1096"/>
                    </a:lnTo>
                    <a:lnTo>
                      <a:pt x="798" y="1100"/>
                    </a:lnTo>
                    <a:lnTo>
                      <a:pt x="798" y="1105"/>
                    </a:lnTo>
                    <a:lnTo>
                      <a:pt x="797" y="1110"/>
                    </a:lnTo>
                    <a:lnTo>
                      <a:pt x="792" y="1111"/>
                    </a:lnTo>
                    <a:lnTo>
                      <a:pt x="792" y="1115"/>
                    </a:lnTo>
                    <a:lnTo>
                      <a:pt x="791" y="1120"/>
                    </a:lnTo>
                    <a:lnTo>
                      <a:pt x="790" y="1124"/>
                    </a:lnTo>
                    <a:lnTo>
                      <a:pt x="788" y="1128"/>
                    </a:lnTo>
                    <a:lnTo>
                      <a:pt x="786" y="1132"/>
                    </a:lnTo>
                    <a:lnTo>
                      <a:pt x="784" y="1137"/>
                    </a:lnTo>
                    <a:lnTo>
                      <a:pt x="783" y="1141"/>
                    </a:lnTo>
                    <a:lnTo>
                      <a:pt x="782" y="1145"/>
                    </a:lnTo>
                    <a:lnTo>
                      <a:pt x="780" y="1146"/>
                    </a:lnTo>
                    <a:lnTo>
                      <a:pt x="777" y="1147"/>
                    </a:lnTo>
                    <a:lnTo>
                      <a:pt x="776" y="1149"/>
                    </a:lnTo>
                    <a:lnTo>
                      <a:pt x="775" y="1151"/>
                    </a:lnTo>
                    <a:lnTo>
                      <a:pt x="771" y="1156"/>
                    </a:lnTo>
                    <a:lnTo>
                      <a:pt x="766" y="1161"/>
                    </a:lnTo>
                    <a:lnTo>
                      <a:pt x="764" y="1167"/>
                    </a:lnTo>
                    <a:lnTo>
                      <a:pt x="764" y="1172"/>
                    </a:lnTo>
                    <a:lnTo>
                      <a:pt x="762" y="1177"/>
                    </a:lnTo>
                    <a:lnTo>
                      <a:pt x="764" y="1182"/>
                    </a:lnTo>
                    <a:lnTo>
                      <a:pt x="763" y="1186"/>
                    </a:lnTo>
                    <a:lnTo>
                      <a:pt x="755" y="1186"/>
                    </a:lnTo>
                    <a:lnTo>
                      <a:pt x="756" y="1184"/>
                    </a:lnTo>
                    <a:lnTo>
                      <a:pt x="758" y="1181"/>
                    </a:lnTo>
                    <a:lnTo>
                      <a:pt x="759" y="1178"/>
                    </a:lnTo>
                    <a:lnTo>
                      <a:pt x="757" y="1175"/>
                    </a:lnTo>
                    <a:lnTo>
                      <a:pt x="755" y="1175"/>
                    </a:lnTo>
                    <a:lnTo>
                      <a:pt x="754" y="1176"/>
                    </a:lnTo>
                    <a:lnTo>
                      <a:pt x="753" y="1177"/>
                    </a:lnTo>
                    <a:lnTo>
                      <a:pt x="752" y="1179"/>
                    </a:lnTo>
                    <a:lnTo>
                      <a:pt x="753" y="1184"/>
                    </a:lnTo>
                    <a:lnTo>
                      <a:pt x="753" y="1188"/>
                    </a:lnTo>
                    <a:lnTo>
                      <a:pt x="753" y="1193"/>
                    </a:lnTo>
                    <a:lnTo>
                      <a:pt x="757" y="1197"/>
                    </a:lnTo>
                    <a:lnTo>
                      <a:pt x="755" y="1201"/>
                    </a:lnTo>
                    <a:lnTo>
                      <a:pt x="754" y="1204"/>
                    </a:lnTo>
                    <a:lnTo>
                      <a:pt x="753" y="1208"/>
                    </a:lnTo>
                    <a:lnTo>
                      <a:pt x="751" y="1212"/>
                    </a:lnTo>
                    <a:lnTo>
                      <a:pt x="750" y="1215"/>
                    </a:lnTo>
                    <a:lnTo>
                      <a:pt x="749" y="1220"/>
                    </a:lnTo>
                    <a:lnTo>
                      <a:pt x="749" y="1223"/>
                    </a:lnTo>
                    <a:lnTo>
                      <a:pt x="749" y="1227"/>
                    </a:lnTo>
                    <a:lnTo>
                      <a:pt x="744" y="1229"/>
                    </a:lnTo>
                    <a:lnTo>
                      <a:pt x="739" y="1234"/>
                    </a:lnTo>
                    <a:lnTo>
                      <a:pt x="735" y="1238"/>
                    </a:lnTo>
                    <a:lnTo>
                      <a:pt x="728" y="1240"/>
                    </a:lnTo>
                    <a:lnTo>
                      <a:pt x="725" y="1244"/>
                    </a:lnTo>
                    <a:lnTo>
                      <a:pt x="725" y="1248"/>
                    </a:lnTo>
                    <a:lnTo>
                      <a:pt x="723" y="1254"/>
                    </a:lnTo>
                    <a:lnTo>
                      <a:pt x="720" y="1257"/>
                    </a:lnTo>
                    <a:lnTo>
                      <a:pt x="722" y="1264"/>
                    </a:lnTo>
                    <a:lnTo>
                      <a:pt x="721" y="1268"/>
                    </a:lnTo>
                    <a:lnTo>
                      <a:pt x="719" y="1272"/>
                    </a:lnTo>
                    <a:lnTo>
                      <a:pt x="714" y="1274"/>
                    </a:lnTo>
                    <a:lnTo>
                      <a:pt x="710" y="1277"/>
                    </a:lnTo>
                    <a:lnTo>
                      <a:pt x="708" y="1281"/>
                    </a:lnTo>
                    <a:lnTo>
                      <a:pt x="708" y="1284"/>
                    </a:lnTo>
                    <a:lnTo>
                      <a:pt x="710" y="1289"/>
                    </a:lnTo>
                    <a:lnTo>
                      <a:pt x="711" y="1291"/>
                    </a:lnTo>
                    <a:lnTo>
                      <a:pt x="712" y="1292"/>
                    </a:lnTo>
                    <a:lnTo>
                      <a:pt x="714" y="1293"/>
                    </a:lnTo>
                    <a:lnTo>
                      <a:pt x="713" y="1296"/>
                    </a:lnTo>
                    <a:lnTo>
                      <a:pt x="712" y="1300"/>
                    </a:lnTo>
                    <a:lnTo>
                      <a:pt x="711" y="1302"/>
                    </a:lnTo>
                    <a:lnTo>
                      <a:pt x="710" y="1306"/>
                    </a:lnTo>
                    <a:lnTo>
                      <a:pt x="710" y="1310"/>
                    </a:lnTo>
                    <a:lnTo>
                      <a:pt x="708" y="1313"/>
                    </a:lnTo>
                    <a:lnTo>
                      <a:pt x="707" y="1317"/>
                    </a:lnTo>
                    <a:lnTo>
                      <a:pt x="703" y="1319"/>
                    </a:lnTo>
                    <a:lnTo>
                      <a:pt x="700" y="1321"/>
                    </a:lnTo>
                    <a:lnTo>
                      <a:pt x="699" y="1321"/>
                    </a:lnTo>
                    <a:lnTo>
                      <a:pt x="697" y="1321"/>
                    </a:lnTo>
                    <a:lnTo>
                      <a:pt x="696" y="1322"/>
                    </a:lnTo>
                    <a:lnTo>
                      <a:pt x="694" y="1322"/>
                    </a:lnTo>
                    <a:lnTo>
                      <a:pt x="695" y="1326"/>
                    </a:lnTo>
                    <a:lnTo>
                      <a:pt x="698" y="1328"/>
                    </a:lnTo>
                    <a:lnTo>
                      <a:pt x="700" y="1332"/>
                    </a:lnTo>
                    <a:lnTo>
                      <a:pt x="700" y="1336"/>
                    </a:lnTo>
                    <a:lnTo>
                      <a:pt x="696" y="1338"/>
                    </a:lnTo>
                    <a:lnTo>
                      <a:pt x="693" y="1341"/>
                    </a:lnTo>
                    <a:lnTo>
                      <a:pt x="692" y="1345"/>
                    </a:lnTo>
                    <a:lnTo>
                      <a:pt x="691" y="1349"/>
                    </a:lnTo>
                    <a:lnTo>
                      <a:pt x="692" y="1353"/>
                    </a:lnTo>
                    <a:lnTo>
                      <a:pt x="693" y="1358"/>
                    </a:lnTo>
                    <a:lnTo>
                      <a:pt x="692" y="1362"/>
                    </a:lnTo>
                    <a:lnTo>
                      <a:pt x="689" y="1365"/>
                    </a:lnTo>
                    <a:lnTo>
                      <a:pt x="687" y="1365"/>
                    </a:lnTo>
                    <a:lnTo>
                      <a:pt x="686" y="1366"/>
                    </a:lnTo>
                    <a:lnTo>
                      <a:pt x="686" y="1367"/>
                    </a:lnTo>
                    <a:lnTo>
                      <a:pt x="686" y="1368"/>
                    </a:lnTo>
                    <a:lnTo>
                      <a:pt x="689" y="1371"/>
                    </a:lnTo>
                    <a:lnTo>
                      <a:pt x="690" y="1373"/>
                    </a:lnTo>
                    <a:lnTo>
                      <a:pt x="688" y="1373"/>
                    </a:lnTo>
                    <a:lnTo>
                      <a:pt x="684" y="1373"/>
                    </a:lnTo>
                    <a:lnTo>
                      <a:pt x="682" y="1373"/>
                    </a:lnTo>
                    <a:lnTo>
                      <a:pt x="680" y="1376"/>
                    </a:lnTo>
                    <a:lnTo>
                      <a:pt x="680" y="1380"/>
                    </a:lnTo>
                    <a:lnTo>
                      <a:pt x="680" y="1386"/>
                    </a:lnTo>
                    <a:lnTo>
                      <a:pt x="678" y="1390"/>
                    </a:lnTo>
                    <a:lnTo>
                      <a:pt x="677" y="1394"/>
                    </a:lnTo>
                    <a:lnTo>
                      <a:pt x="681" y="1399"/>
                    </a:lnTo>
                    <a:lnTo>
                      <a:pt x="679" y="1402"/>
                    </a:lnTo>
                    <a:lnTo>
                      <a:pt x="677" y="1407"/>
                    </a:lnTo>
                    <a:lnTo>
                      <a:pt x="675" y="1410"/>
                    </a:lnTo>
                    <a:lnTo>
                      <a:pt x="671" y="1411"/>
                    </a:lnTo>
                    <a:lnTo>
                      <a:pt x="671" y="1413"/>
                    </a:lnTo>
                    <a:lnTo>
                      <a:pt x="671" y="1416"/>
                    </a:lnTo>
                    <a:lnTo>
                      <a:pt x="672" y="1419"/>
                    </a:lnTo>
                    <a:lnTo>
                      <a:pt x="671" y="1422"/>
                    </a:lnTo>
                    <a:lnTo>
                      <a:pt x="667" y="1424"/>
                    </a:lnTo>
                    <a:lnTo>
                      <a:pt x="665" y="1428"/>
                    </a:lnTo>
                    <a:lnTo>
                      <a:pt x="664" y="1432"/>
                    </a:lnTo>
                    <a:lnTo>
                      <a:pt x="663" y="1437"/>
                    </a:lnTo>
                    <a:lnTo>
                      <a:pt x="658" y="1442"/>
                    </a:lnTo>
                    <a:lnTo>
                      <a:pt x="654" y="1446"/>
                    </a:lnTo>
                    <a:lnTo>
                      <a:pt x="649" y="1451"/>
                    </a:lnTo>
                    <a:lnTo>
                      <a:pt x="644" y="1454"/>
                    </a:lnTo>
                    <a:lnTo>
                      <a:pt x="644" y="1458"/>
                    </a:lnTo>
                    <a:lnTo>
                      <a:pt x="643" y="1461"/>
                    </a:lnTo>
                    <a:lnTo>
                      <a:pt x="641" y="1464"/>
                    </a:lnTo>
                    <a:lnTo>
                      <a:pt x="640" y="1467"/>
                    </a:lnTo>
                    <a:lnTo>
                      <a:pt x="639" y="1470"/>
                    </a:lnTo>
                    <a:lnTo>
                      <a:pt x="638" y="1473"/>
                    </a:lnTo>
                    <a:lnTo>
                      <a:pt x="638" y="1476"/>
                    </a:lnTo>
                    <a:lnTo>
                      <a:pt x="639" y="1481"/>
                    </a:lnTo>
                    <a:lnTo>
                      <a:pt x="635" y="1482"/>
                    </a:lnTo>
                    <a:lnTo>
                      <a:pt x="628" y="1480"/>
                    </a:lnTo>
                    <a:lnTo>
                      <a:pt x="624" y="1480"/>
                    </a:lnTo>
                    <a:lnTo>
                      <a:pt x="620" y="1484"/>
                    </a:lnTo>
                    <a:lnTo>
                      <a:pt x="617" y="1484"/>
                    </a:lnTo>
                    <a:lnTo>
                      <a:pt x="614" y="1487"/>
                    </a:lnTo>
                    <a:lnTo>
                      <a:pt x="612" y="1488"/>
                    </a:lnTo>
                    <a:lnTo>
                      <a:pt x="610" y="1485"/>
                    </a:lnTo>
                    <a:lnTo>
                      <a:pt x="608" y="1488"/>
                    </a:lnTo>
                    <a:lnTo>
                      <a:pt x="607" y="1492"/>
                    </a:lnTo>
                    <a:lnTo>
                      <a:pt x="605" y="1496"/>
                    </a:lnTo>
                    <a:lnTo>
                      <a:pt x="600" y="1497"/>
                    </a:lnTo>
                    <a:lnTo>
                      <a:pt x="600" y="1493"/>
                    </a:lnTo>
                    <a:lnTo>
                      <a:pt x="599" y="1492"/>
                    </a:lnTo>
                    <a:lnTo>
                      <a:pt x="596" y="1491"/>
                    </a:lnTo>
                    <a:lnTo>
                      <a:pt x="595" y="1489"/>
                    </a:lnTo>
                    <a:lnTo>
                      <a:pt x="593" y="1493"/>
                    </a:lnTo>
                    <a:lnTo>
                      <a:pt x="591" y="1496"/>
                    </a:lnTo>
                    <a:lnTo>
                      <a:pt x="587" y="1498"/>
                    </a:lnTo>
                    <a:lnTo>
                      <a:pt x="584" y="1500"/>
                    </a:lnTo>
                    <a:lnTo>
                      <a:pt x="583" y="1503"/>
                    </a:lnTo>
                    <a:lnTo>
                      <a:pt x="579" y="1506"/>
                    </a:lnTo>
                    <a:lnTo>
                      <a:pt x="575" y="1506"/>
                    </a:lnTo>
                    <a:lnTo>
                      <a:pt x="572" y="1508"/>
                    </a:lnTo>
                    <a:lnTo>
                      <a:pt x="572" y="1506"/>
                    </a:lnTo>
                    <a:lnTo>
                      <a:pt x="572" y="1503"/>
                    </a:lnTo>
                    <a:lnTo>
                      <a:pt x="572" y="1502"/>
                    </a:lnTo>
                    <a:lnTo>
                      <a:pt x="571" y="1500"/>
                    </a:lnTo>
                    <a:lnTo>
                      <a:pt x="571" y="1498"/>
                    </a:lnTo>
                    <a:lnTo>
                      <a:pt x="570" y="1497"/>
                    </a:lnTo>
                    <a:lnTo>
                      <a:pt x="568" y="1495"/>
                    </a:lnTo>
                    <a:lnTo>
                      <a:pt x="568" y="1493"/>
                    </a:lnTo>
                    <a:lnTo>
                      <a:pt x="566" y="1495"/>
                    </a:lnTo>
                    <a:lnTo>
                      <a:pt x="564" y="1497"/>
                    </a:lnTo>
                    <a:lnTo>
                      <a:pt x="562" y="1498"/>
                    </a:lnTo>
                    <a:lnTo>
                      <a:pt x="559" y="1499"/>
                    </a:lnTo>
                    <a:lnTo>
                      <a:pt x="558" y="1501"/>
                    </a:lnTo>
                    <a:lnTo>
                      <a:pt x="556" y="1503"/>
                    </a:lnTo>
                    <a:lnTo>
                      <a:pt x="555" y="1503"/>
                    </a:lnTo>
                    <a:lnTo>
                      <a:pt x="553" y="1500"/>
                    </a:lnTo>
                    <a:lnTo>
                      <a:pt x="550" y="1495"/>
                    </a:lnTo>
                    <a:lnTo>
                      <a:pt x="547" y="1491"/>
                    </a:lnTo>
                    <a:lnTo>
                      <a:pt x="544" y="1486"/>
                    </a:lnTo>
                    <a:lnTo>
                      <a:pt x="540" y="1482"/>
                    </a:lnTo>
                    <a:lnTo>
                      <a:pt x="538" y="1477"/>
                    </a:lnTo>
                    <a:lnTo>
                      <a:pt x="536" y="1472"/>
                    </a:lnTo>
                    <a:lnTo>
                      <a:pt x="535" y="1466"/>
                    </a:lnTo>
                    <a:lnTo>
                      <a:pt x="537" y="1461"/>
                    </a:lnTo>
                    <a:lnTo>
                      <a:pt x="531" y="1458"/>
                    </a:lnTo>
                    <a:lnTo>
                      <a:pt x="529" y="1452"/>
                    </a:lnTo>
                    <a:lnTo>
                      <a:pt x="529" y="1446"/>
                    </a:lnTo>
                    <a:lnTo>
                      <a:pt x="531" y="1440"/>
                    </a:lnTo>
                    <a:lnTo>
                      <a:pt x="531" y="1437"/>
                    </a:lnTo>
                    <a:lnTo>
                      <a:pt x="531" y="1432"/>
                    </a:lnTo>
                    <a:lnTo>
                      <a:pt x="531" y="1428"/>
                    </a:lnTo>
                    <a:lnTo>
                      <a:pt x="531" y="1424"/>
                    </a:lnTo>
                    <a:lnTo>
                      <a:pt x="530" y="1420"/>
                    </a:lnTo>
                    <a:lnTo>
                      <a:pt x="531" y="1416"/>
                    </a:lnTo>
                    <a:lnTo>
                      <a:pt x="531" y="1411"/>
                    </a:lnTo>
                    <a:lnTo>
                      <a:pt x="532" y="1408"/>
                    </a:lnTo>
                    <a:lnTo>
                      <a:pt x="531" y="1407"/>
                    </a:lnTo>
                    <a:lnTo>
                      <a:pt x="530" y="1404"/>
                    </a:lnTo>
                    <a:lnTo>
                      <a:pt x="530" y="1401"/>
                    </a:lnTo>
                    <a:lnTo>
                      <a:pt x="531" y="1399"/>
                    </a:lnTo>
                    <a:lnTo>
                      <a:pt x="534" y="1398"/>
                    </a:lnTo>
                    <a:lnTo>
                      <a:pt x="533" y="1398"/>
                    </a:lnTo>
                    <a:lnTo>
                      <a:pt x="532" y="1395"/>
                    </a:lnTo>
                    <a:lnTo>
                      <a:pt x="532" y="1394"/>
                    </a:lnTo>
                    <a:lnTo>
                      <a:pt x="528" y="1390"/>
                    </a:lnTo>
                    <a:lnTo>
                      <a:pt x="526" y="1385"/>
                    </a:lnTo>
                    <a:lnTo>
                      <a:pt x="525" y="1379"/>
                    </a:lnTo>
                    <a:lnTo>
                      <a:pt x="523" y="1373"/>
                    </a:lnTo>
                    <a:lnTo>
                      <a:pt x="523" y="1371"/>
                    </a:lnTo>
                    <a:lnTo>
                      <a:pt x="524" y="1368"/>
                    </a:lnTo>
                    <a:lnTo>
                      <a:pt x="524" y="1365"/>
                    </a:lnTo>
                    <a:lnTo>
                      <a:pt x="524" y="1362"/>
                    </a:lnTo>
                    <a:lnTo>
                      <a:pt x="525" y="1359"/>
                    </a:lnTo>
                    <a:lnTo>
                      <a:pt x="526" y="1356"/>
                    </a:lnTo>
                    <a:lnTo>
                      <a:pt x="527" y="1353"/>
                    </a:lnTo>
                    <a:lnTo>
                      <a:pt x="529" y="1351"/>
                    </a:lnTo>
                    <a:lnTo>
                      <a:pt x="529" y="1347"/>
                    </a:lnTo>
                    <a:lnTo>
                      <a:pt x="529" y="1341"/>
                    </a:lnTo>
                    <a:lnTo>
                      <a:pt x="529" y="1337"/>
                    </a:lnTo>
                    <a:lnTo>
                      <a:pt x="529" y="1332"/>
                    </a:lnTo>
                    <a:lnTo>
                      <a:pt x="529" y="1328"/>
                    </a:lnTo>
                    <a:lnTo>
                      <a:pt x="529" y="1323"/>
                    </a:lnTo>
                    <a:lnTo>
                      <a:pt x="531" y="1320"/>
                    </a:lnTo>
                    <a:lnTo>
                      <a:pt x="535" y="1317"/>
                    </a:lnTo>
                    <a:lnTo>
                      <a:pt x="534" y="1314"/>
                    </a:lnTo>
                    <a:lnTo>
                      <a:pt x="535" y="1311"/>
                    </a:lnTo>
                    <a:lnTo>
                      <a:pt x="536" y="1308"/>
                    </a:lnTo>
                    <a:lnTo>
                      <a:pt x="537" y="1304"/>
                    </a:lnTo>
                    <a:lnTo>
                      <a:pt x="542" y="1302"/>
                    </a:lnTo>
                    <a:lnTo>
                      <a:pt x="548" y="1302"/>
                    </a:lnTo>
                    <a:lnTo>
                      <a:pt x="551" y="1300"/>
                    </a:lnTo>
                    <a:lnTo>
                      <a:pt x="553" y="1293"/>
                    </a:lnTo>
                    <a:lnTo>
                      <a:pt x="549" y="1293"/>
                    </a:lnTo>
                    <a:lnTo>
                      <a:pt x="548" y="1291"/>
                    </a:lnTo>
                    <a:lnTo>
                      <a:pt x="548" y="1289"/>
                    </a:lnTo>
                    <a:lnTo>
                      <a:pt x="548" y="1286"/>
                    </a:lnTo>
                    <a:lnTo>
                      <a:pt x="550" y="1285"/>
                    </a:lnTo>
                    <a:lnTo>
                      <a:pt x="553" y="1285"/>
                    </a:lnTo>
                    <a:lnTo>
                      <a:pt x="554" y="1284"/>
                    </a:lnTo>
                    <a:lnTo>
                      <a:pt x="555" y="1283"/>
                    </a:lnTo>
                    <a:lnTo>
                      <a:pt x="555" y="1279"/>
                    </a:lnTo>
                    <a:lnTo>
                      <a:pt x="555" y="1275"/>
                    </a:lnTo>
                    <a:lnTo>
                      <a:pt x="555" y="1272"/>
                    </a:lnTo>
                    <a:lnTo>
                      <a:pt x="554" y="1268"/>
                    </a:lnTo>
                    <a:lnTo>
                      <a:pt x="553" y="1266"/>
                    </a:lnTo>
                    <a:lnTo>
                      <a:pt x="553" y="1263"/>
                    </a:lnTo>
                    <a:lnTo>
                      <a:pt x="555" y="1260"/>
                    </a:lnTo>
                    <a:lnTo>
                      <a:pt x="557" y="1259"/>
                    </a:lnTo>
                    <a:lnTo>
                      <a:pt x="559" y="1258"/>
                    </a:lnTo>
                    <a:lnTo>
                      <a:pt x="561" y="1258"/>
                    </a:lnTo>
                    <a:lnTo>
                      <a:pt x="563" y="1258"/>
                    </a:lnTo>
                    <a:lnTo>
                      <a:pt x="564" y="1257"/>
                    </a:lnTo>
                    <a:lnTo>
                      <a:pt x="563" y="1253"/>
                    </a:lnTo>
                    <a:lnTo>
                      <a:pt x="559" y="1251"/>
                    </a:lnTo>
                    <a:lnTo>
                      <a:pt x="555" y="1250"/>
                    </a:lnTo>
                    <a:lnTo>
                      <a:pt x="553" y="1246"/>
                    </a:lnTo>
                    <a:lnTo>
                      <a:pt x="555" y="1240"/>
                    </a:lnTo>
                    <a:lnTo>
                      <a:pt x="557" y="1234"/>
                    </a:lnTo>
                    <a:lnTo>
                      <a:pt x="560" y="1229"/>
                    </a:lnTo>
                    <a:lnTo>
                      <a:pt x="568" y="1228"/>
                    </a:lnTo>
                    <a:lnTo>
                      <a:pt x="568" y="1227"/>
                    </a:lnTo>
                    <a:lnTo>
                      <a:pt x="568" y="1226"/>
                    </a:lnTo>
                    <a:lnTo>
                      <a:pt x="568" y="1225"/>
                    </a:lnTo>
                    <a:lnTo>
                      <a:pt x="565" y="1223"/>
                    </a:lnTo>
                    <a:lnTo>
                      <a:pt x="563" y="1220"/>
                    </a:lnTo>
                    <a:lnTo>
                      <a:pt x="561" y="1218"/>
                    </a:lnTo>
                    <a:lnTo>
                      <a:pt x="560" y="1215"/>
                    </a:lnTo>
                    <a:lnTo>
                      <a:pt x="559" y="1211"/>
                    </a:lnTo>
                    <a:lnTo>
                      <a:pt x="559" y="1206"/>
                    </a:lnTo>
                    <a:lnTo>
                      <a:pt x="559" y="1202"/>
                    </a:lnTo>
                    <a:lnTo>
                      <a:pt x="559" y="1197"/>
                    </a:lnTo>
                    <a:lnTo>
                      <a:pt x="560" y="1193"/>
                    </a:lnTo>
                    <a:lnTo>
                      <a:pt x="562" y="1188"/>
                    </a:lnTo>
                    <a:lnTo>
                      <a:pt x="563" y="1184"/>
                    </a:lnTo>
                    <a:lnTo>
                      <a:pt x="563" y="1179"/>
                    </a:lnTo>
                    <a:lnTo>
                      <a:pt x="561" y="1175"/>
                    </a:lnTo>
                    <a:lnTo>
                      <a:pt x="559" y="1175"/>
                    </a:lnTo>
                    <a:lnTo>
                      <a:pt x="556" y="1178"/>
                    </a:lnTo>
                    <a:lnTo>
                      <a:pt x="553" y="1182"/>
                    </a:lnTo>
                    <a:lnTo>
                      <a:pt x="551" y="1186"/>
                    </a:lnTo>
                    <a:lnTo>
                      <a:pt x="548" y="1191"/>
                    </a:lnTo>
                    <a:lnTo>
                      <a:pt x="546" y="1196"/>
                    </a:lnTo>
                    <a:lnTo>
                      <a:pt x="545" y="1203"/>
                    </a:lnTo>
                    <a:lnTo>
                      <a:pt x="538" y="1202"/>
                    </a:lnTo>
                    <a:lnTo>
                      <a:pt x="536" y="1205"/>
                    </a:lnTo>
                    <a:lnTo>
                      <a:pt x="535" y="1211"/>
                    </a:lnTo>
                    <a:lnTo>
                      <a:pt x="531" y="1216"/>
                    </a:lnTo>
                    <a:lnTo>
                      <a:pt x="534" y="1220"/>
                    </a:lnTo>
                    <a:lnTo>
                      <a:pt x="535" y="1224"/>
                    </a:lnTo>
                    <a:lnTo>
                      <a:pt x="535" y="1228"/>
                    </a:lnTo>
                    <a:lnTo>
                      <a:pt x="535" y="1231"/>
                    </a:lnTo>
                    <a:lnTo>
                      <a:pt x="531" y="1235"/>
                    </a:lnTo>
                    <a:lnTo>
                      <a:pt x="527" y="1236"/>
                    </a:lnTo>
                    <a:lnTo>
                      <a:pt x="522" y="1236"/>
                    </a:lnTo>
                    <a:lnTo>
                      <a:pt x="518" y="1238"/>
                    </a:lnTo>
                    <a:lnTo>
                      <a:pt x="519" y="1241"/>
                    </a:lnTo>
                    <a:lnTo>
                      <a:pt x="520" y="1245"/>
                    </a:lnTo>
                    <a:lnTo>
                      <a:pt x="522" y="1248"/>
                    </a:lnTo>
                    <a:lnTo>
                      <a:pt x="523" y="1251"/>
                    </a:lnTo>
                    <a:lnTo>
                      <a:pt x="524" y="1254"/>
                    </a:lnTo>
                    <a:lnTo>
                      <a:pt x="524" y="1257"/>
                    </a:lnTo>
                    <a:lnTo>
                      <a:pt x="523" y="1260"/>
                    </a:lnTo>
                    <a:lnTo>
                      <a:pt x="520" y="1264"/>
                    </a:lnTo>
                    <a:lnTo>
                      <a:pt x="520" y="1269"/>
                    </a:lnTo>
                    <a:lnTo>
                      <a:pt x="519" y="1275"/>
                    </a:lnTo>
                    <a:lnTo>
                      <a:pt x="517" y="1281"/>
                    </a:lnTo>
                    <a:lnTo>
                      <a:pt x="513" y="1283"/>
                    </a:lnTo>
                    <a:lnTo>
                      <a:pt x="513" y="1287"/>
                    </a:lnTo>
                    <a:lnTo>
                      <a:pt x="513" y="1291"/>
                    </a:lnTo>
                    <a:lnTo>
                      <a:pt x="513" y="1295"/>
                    </a:lnTo>
                    <a:lnTo>
                      <a:pt x="512" y="1299"/>
                    </a:lnTo>
                    <a:lnTo>
                      <a:pt x="512" y="1302"/>
                    </a:lnTo>
                    <a:lnTo>
                      <a:pt x="510" y="1305"/>
                    </a:lnTo>
                    <a:lnTo>
                      <a:pt x="509" y="1308"/>
                    </a:lnTo>
                    <a:lnTo>
                      <a:pt x="505" y="1311"/>
                    </a:lnTo>
                    <a:lnTo>
                      <a:pt x="505" y="1316"/>
                    </a:lnTo>
                    <a:lnTo>
                      <a:pt x="505" y="1321"/>
                    </a:lnTo>
                    <a:lnTo>
                      <a:pt x="505" y="1326"/>
                    </a:lnTo>
                    <a:lnTo>
                      <a:pt x="500" y="1328"/>
                    </a:lnTo>
                    <a:lnTo>
                      <a:pt x="501" y="1334"/>
                    </a:lnTo>
                    <a:lnTo>
                      <a:pt x="501" y="1338"/>
                    </a:lnTo>
                    <a:lnTo>
                      <a:pt x="500" y="1343"/>
                    </a:lnTo>
                    <a:lnTo>
                      <a:pt x="499" y="1347"/>
                    </a:lnTo>
                    <a:lnTo>
                      <a:pt x="497" y="1351"/>
                    </a:lnTo>
                    <a:lnTo>
                      <a:pt x="496" y="1356"/>
                    </a:lnTo>
                    <a:lnTo>
                      <a:pt x="494" y="1360"/>
                    </a:lnTo>
                    <a:lnTo>
                      <a:pt x="494" y="1365"/>
                    </a:lnTo>
                    <a:lnTo>
                      <a:pt x="489" y="1371"/>
                    </a:lnTo>
                    <a:lnTo>
                      <a:pt x="486" y="1377"/>
                    </a:lnTo>
                    <a:lnTo>
                      <a:pt x="485" y="1383"/>
                    </a:lnTo>
                    <a:lnTo>
                      <a:pt x="478" y="1386"/>
                    </a:lnTo>
                    <a:lnTo>
                      <a:pt x="477" y="1390"/>
                    </a:lnTo>
                    <a:lnTo>
                      <a:pt x="477" y="1393"/>
                    </a:lnTo>
                    <a:lnTo>
                      <a:pt x="477" y="1397"/>
                    </a:lnTo>
                    <a:lnTo>
                      <a:pt x="477" y="1401"/>
                    </a:lnTo>
                    <a:lnTo>
                      <a:pt x="477" y="1404"/>
                    </a:lnTo>
                    <a:lnTo>
                      <a:pt x="476" y="1408"/>
                    </a:lnTo>
                    <a:lnTo>
                      <a:pt x="474" y="1411"/>
                    </a:lnTo>
                    <a:lnTo>
                      <a:pt x="471" y="1413"/>
                    </a:lnTo>
                    <a:lnTo>
                      <a:pt x="475" y="1416"/>
                    </a:lnTo>
                    <a:lnTo>
                      <a:pt x="476" y="1418"/>
                    </a:lnTo>
                    <a:lnTo>
                      <a:pt x="476" y="1421"/>
                    </a:lnTo>
                    <a:lnTo>
                      <a:pt x="475" y="1424"/>
                    </a:lnTo>
                    <a:lnTo>
                      <a:pt x="473" y="1426"/>
                    </a:lnTo>
                    <a:lnTo>
                      <a:pt x="473" y="1429"/>
                    </a:lnTo>
                    <a:lnTo>
                      <a:pt x="473" y="1432"/>
                    </a:lnTo>
                    <a:lnTo>
                      <a:pt x="473" y="1435"/>
                    </a:lnTo>
                    <a:lnTo>
                      <a:pt x="469" y="1438"/>
                    </a:lnTo>
                    <a:lnTo>
                      <a:pt x="469" y="1443"/>
                    </a:lnTo>
                    <a:lnTo>
                      <a:pt x="468" y="1447"/>
                    </a:lnTo>
                    <a:lnTo>
                      <a:pt x="465" y="1450"/>
                    </a:lnTo>
                    <a:lnTo>
                      <a:pt x="464" y="1453"/>
                    </a:lnTo>
                    <a:lnTo>
                      <a:pt x="464" y="1455"/>
                    </a:lnTo>
                    <a:lnTo>
                      <a:pt x="462" y="1458"/>
                    </a:lnTo>
                    <a:lnTo>
                      <a:pt x="460" y="1461"/>
                    </a:lnTo>
                    <a:lnTo>
                      <a:pt x="459" y="1463"/>
                    </a:lnTo>
                    <a:lnTo>
                      <a:pt x="458" y="1466"/>
                    </a:lnTo>
                    <a:lnTo>
                      <a:pt x="458" y="1469"/>
                    </a:lnTo>
                    <a:lnTo>
                      <a:pt x="458" y="1473"/>
                    </a:lnTo>
                    <a:lnTo>
                      <a:pt x="457" y="1476"/>
                    </a:lnTo>
                    <a:lnTo>
                      <a:pt x="456" y="1480"/>
                    </a:lnTo>
                    <a:lnTo>
                      <a:pt x="455" y="1484"/>
                    </a:lnTo>
                    <a:lnTo>
                      <a:pt x="454" y="1487"/>
                    </a:lnTo>
                    <a:lnTo>
                      <a:pt x="451" y="1491"/>
                    </a:lnTo>
                    <a:lnTo>
                      <a:pt x="450" y="1493"/>
                    </a:lnTo>
                    <a:lnTo>
                      <a:pt x="448" y="1497"/>
                    </a:lnTo>
                    <a:lnTo>
                      <a:pt x="447" y="1500"/>
                    </a:lnTo>
                    <a:lnTo>
                      <a:pt x="445" y="1500"/>
                    </a:lnTo>
                    <a:lnTo>
                      <a:pt x="443" y="1500"/>
                    </a:lnTo>
                    <a:lnTo>
                      <a:pt x="441" y="1499"/>
                    </a:lnTo>
                    <a:lnTo>
                      <a:pt x="438" y="1499"/>
                    </a:lnTo>
                    <a:lnTo>
                      <a:pt x="438" y="1503"/>
                    </a:lnTo>
                    <a:lnTo>
                      <a:pt x="437" y="1506"/>
                    </a:lnTo>
                    <a:lnTo>
                      <a:pt x="434" y="1508"/>
                    </a:lnTo>
                    <a:lnTo>
                      <a:pt x="432" y="1510"/>
                    </a:lnTo>
                    <a:lnTo>
                      <a:pt x="429" y="1512"/>
                    </a:lnTo>
                    <a:lnTo>
                      <a:pt x="428" y="1515"/>
                    </a:lnTo>
                    <a:lnTo>
                      <a:pt x="427" y="1518"/>
                    </a:lnTo>
                    <a:lnTo>
                      <a:pt x="429" y="1523"/>
                    </a:lnTo>
                    <a:lnTo>
                      <a:pt x="426" y="1525"/>
                    </a:lnTo>
                    <a:lnTo>
                      <a:pt x="423" y="1528"/>
                    </a:lnTo>
                    <a:lnTo>
                      <a:pt x="423" y="1530"/>
                    </a:lnTo>
                    <a:lnTo>
                      <a:pt x="423" y="1533"/>
                    </a:lnTo>
                    <a:lnTo>
                      <a:pt x="424" y="1537"/>
                    </a:lnTo>
                    <a:lnTo>
                      <a:pt x="426" y="1540"/>
                    </a:lnTo>
                    <a:lnTo>
                      <a:pt x="426" y="1544"/>
                    </a:lnTo>
                    <a:lnTo>
                      <a:pt x="426" y="1546"/>
                    </a:lnTo>
                    <a:lnTo>
                      <a:pt x="427" y="1548"/>
                    </a:lnTo>
                    <a:lnTo>
                      <a:pt x="428" y="1549"/>
                    </a:lnTo>
                    <a:lnTo>
                      <a:pt x="429" y="1551"/>
                    </a:lnTo>
                    <a:lnTo>
                      <a:pt x="429" y="1554"/>
                    </a:lnTo>
                    <a:lnTo>
                      <a:pt x="427" y="1555"/>
                    </a:lnTo>
                    <a:lnTo>
                      <a:pt x="424" y="1556"/>
                    </a:lnTo>
                    <a:lnTo>
                      <a:pt x="423" y="1557"/>
                    </a:lnTo>
                    <a:lnTo>
                      <a:pt x="421" y="1560"/>
                    </a:lnTo>
                    <a:lnTo>
                      <a:pt x="424" y="1565"/>
                    </a:lnTo>
                    <a:lnTo>
                      <a:pt x="423" y="1570"/>
                    </a:lnTo>
                    <a:lnTo>
                      <a:pt x="422" y="1576"/>
                    </a:lnTo>
                    <a:lnTo>
                      <a:pt x="423" y="1581"/>
                    </a:lnTo>
                    <a:lnTo>
                      <a:pt x="422" y="1587"/>
                    </a:lnTo>
                    <a:lnTo>
                      <a:pt x="421" y="1592"/>
                    </a:lnTo>
                    <a:lnTo>
                      <a:pt x="420" y="1598"/>
                    </a:lnTo>
                    <a:lnTo>
                      <a:pt x="419" y="1603"/>
                    </a:lnTo>
                    <a:lnTo>
                      <a:pt x="418" y="1609"/>
                    </a:lnTo>
                    <a:lnTo>
                      <a:pt x="417" y="1615"/>
                    </a:lnTo>
                    <a:lnTo>
                      <a:pt x="415" y="1620"/>
                    </a:lnTo>
                    <a:lnTo>
                      <a:pt x="412" y="1626"/>
                    </a:lnTo>
                    <a:lnTo>
                      <a:pt x="412" y="1632"/>
                    </a:lnTo>
                    <a:lnTo>
                      <a:pt x="410" y="1638"/>
                    </a:lnTo>
                    <a:lnTo>
                      <a:pt x="406" y="1643"/>
                    </a:lnTo>
                    <a:lnTo>
                      <a:pt x="404" y="1648"/>
                    </a:lnTo>
                    <a:lnTo>
                      <a:pt x="401" y="1653"/>
                    </a:lnTo>
                    <a:lnTo>
                      <a:pt x="399" y="1660"/>
                    </a:lnTo>
                    <a:lnTo>
                      <a:pt x="398" y="1666"/>
                    </a:lnTo>
                    <a:lnTo>
                      <a:pt x="400" y="1673"/>
                    </a:lnTo>
                    <a:lnTo>
                      <a:pt x="399" y="1677"/>
                    </a:lnTo>
                    <a:lnTo>
                      <a:pt x="398" y="1681"/>
                    </a:lnTo>
                    <a:lnTo>
                      <a:pt x="396" y="1685"/>
                    </a:lnTo>
                    <a:lnTo>
                      <a:pt x="395" y="1690"/>
                    </a:lnTo>
                    <a:lnTo>
                      <a:pt x="393" y="1694"/>
                    </a:lnTo>
                    <a:lnTo>
                      <a:pt x="392" y="1698"/>
                    </a:lnTo>
                    <a:lnTo>
                      <a:pt x="391" y="1702"/>
                    </a:lnTo>
                    <a:lnTo>
                      <a:pt x="389" y="1707"/>
                    </a:lnTo>
                    <a:lnTo>
                      <a:pt x="389" y="1709"/>
                    </a:lnTo>
                    <a:lnTo>
                      <a:pt x="389" y="1713"/>
                    </a:lnTo>
                    <a:lnTo>
                      <a:pt x="387" y="1717"/>
                    </a:lnTo>
                    <a:lnTo>
                      <a:pt x="386" y="1720"/>
                    </a:lnTo>
                    <a:lnTo>
                      <a:pt x="386" y="1725"/>
                    </a:lnTo>
                    <a:lnTo>
                      <a:pt x="385" y="1729"/>
                    </a:lnTo>
                    <a:lnTo>
                      <a:pt x="385" y="1734"/>
                    </a:lnTo>
                    <a:lnTo>
                      <a:pt x="383" y="1738"/>
                    </a:lnTo>
                    <a:lnTo>
                      <a:pt x="382" y="1743"/>
                    </a:lnTo>
                    <a:lnTo>
                      <a:pt x="381" y="1746"/>
                    </a:lnTo>
                    <a:lnTo>
                      <a:pt x="380" y="1751"/>
                    </a:lnTo>
                    <a:lnTo>
                      <a:pt x="379" y="1755"/>
                    </a:lnTo>
                    <a:lnTo>
                      <a:pt x="374" y="1758"/>
                    </a:lnTo>
                    <a:lnTo>
                      <a:pt x="374" y="1763"/>
                    </a:lnTo>
                    <a:lnTo>
                      <a:pt x="374" y="1768"/>
                    </a:lnTo>
                    <a:lnTo>
                      <a:pt x="369" y="1772"/>
                    </a:lnTo>
                    <a:lnTo>
                      <a:pt x="370" y="1778"/>
                    </a:lnTo>
                    <a:lnTo>
                      <a:pt x="372" y="1782"/>
                    </a:lnTo>
                    <a:lnTo>
                      <a:pt x="370" y="1786"/>
                    </a:lnTo>
                    <a:lnTo>
                      <a:pt x="369" y="1791"/>
                    </a:lnTo>
                    <a:lnTo>
                      <a:pt x="367" y="1795"/>
                    </a:lnTo>
                    <a:lnTo>
                      <a:pt x="366" y="1799"/>
                    </a:lnTo>
                    <a:lnTo>
                      <a:pt x="364" y="1803"/>
                    </a:lnTo>
                    <a:lnTo>
                      <a:pt x="362" y="1807"/>
                    </a:lnTo>
                    <a:lnTo>
                      <a:pt x="358" y="1809"/>
                    </a:lnTo>
                    <a:lnTo>
                      <a:pt x="354" y="1810"/>
                    </a:lnTo>
                    <a:lnTo>
                      <a:pt x="350" y="1813"/>
                    </a:lnTo>
                    <a:lnTo>
                      <a:pt x="346" y="1815"/>
                    </a:lnTo>
                    <a:lnTo>
                      <a:pt x="348" y="1818"/>
                    </a:lnTo>
                    <a:lnTo>
                      <a:pt x="348" y="1821"/>
                    </a:lnTo>
                    <a:lnTo>
                      <a:pt x="348" y="1825"/>
                    </a:lnTo>
                    <a:lnTo>
                      <a:pt x="348" y="1828"/>
                    </a:lnTo>
                    <a:lnTo>
                      <a:pt x="341" y="1831"/>
                    </a:lnTo>
                    <a:lnTo>
                      <a:pt x="337" y="1833"/>
                    </a:lnTo>
                    <a:lnTo>
                      <a:pt x="333" y="1836"/>
                    </a:lnTo>
                    <a:lnTo>
                      <a:pt x="336" y="1842"/>
                    </a:lnTo>
                    <a:lnTo>
                      <a:pt x="336" y="1846"/>
                    </a:lnTo>
                    <a:lnTo>
                      <a:pt x="336" y="1851"/>
                    </a:lnTo>
                    <a:lnTo>
                      <a:pt x="336" y="1855"/>
                    </a:lnTo>
                    <a:lnTo>
                      <a:pt x="335" y="1859"/>
                    </a:lnTo>
                    <a:lnTo>
                      <a:pt x="334" y="1863"/>
                    </a:lnTo>
                    <a:lnTo>
                      <a:pt x="334" y="1869"/>
                    </a:lnTo>
                    <a:lnTo>
                      <a:pt x="333" y="1873"/>
                    </a:lnTo>
                    <a:lnTo>
                      <a:pt x="333" y="1878"/>
                    </a:lnTo>
                    <a:lnTo>
                      <a:pt x="332" y="1878"/>
                    </a:lnTo>
                    <a:lnTo>
                      <a:pt x="331" y="1879"/>
                    </a:lnTo>
                    <a:lnTo>
                      <a:pt x="331" y="1880"/>
                    </a:lnTo>
                    <a:lnTo>
                      <a:pt x="331" y="1881"/>
                    </a:lnTo>
                    <a:lnTo>
                      <a:pt x="335" y="1883"/>
                    </a:lnTo>
                    <a:lnTo>
                      <a:pt x="337" y="1886"/>
                    </a:lnTo>
                    <a:lnTo>
                      <a:pt x="337" y="1889"/>
                    </a:lnTo>
                    <a:lnTo>
                      <a:pt x="336" y="1891"/>
                    </a:lnTo>
                    <a:lnTo>
                      <a:pt x="334" y="1895"/>
                    </a:lnTo>
                    <a:lnTo>
                      <a:pt x="333" y="1898"/>
                    </a:lnTo>
                    <a:lnTo>
                      <a:pt x="332" y="1901"/>
                    </a:lnTo>
                    <a:lnTo>
                      <a:pt x="333" y="1905"/>
                    </a:lnTo>
                    <a:lnTo>
                      <a:pt x="329" y="1909"/>
                    </a:lnTo>
                    <a:lnTo>
                      <a:pt x="328" y="1914"/>
                    </a:lnTo>
                    <a:lnTo>
                      <a:pt x="328" y="1919"/>
                    </a:lnTo>
                    <a:lnTo>
                      <a:pt x="329" y="1925"/>
                    </a:lnTo>
                    <a:lnTo>
                      <a:pt x="331" y="1931"/>
                    </a:lnTo>
                    <a:lnTo>
                      <a:pt x="331" y="1936"/>
                    </a:lnTo>
                    <a:lnTo>
                      <a:pt x="331" y="1942"/>
                    </a:lnTo>
                    <a:lnTo>
                      <a:pt x="328" y="1947"/>
                    </a:lnTo>
                    <a:lnTo>
                      <a:pt x="328" y="1951"/>
                    </a:lnTo>
                    <a:lnTo>
                      <a:pt x="326" y="1955"/>
                    </a:lnTo>
                    <a:lnTo>
                      <a:pt x="324" y="1958"/>
                    </a:lnTo>
                    <a:lnTo>
                      <a:pt x="322" y="1962"/>
                    </a:lnTo>
                    <a:lnTo>
                      <a:pt x="319" y="1963"/>
                    </a:lnTo>
                    <a:lnTo>
                      <a:pt x="316" y="1964"/>
                    </a:lnTo>
                    <a:lnTo>
                      <a:pt x="314" y="1968"/>
                    </a:lnTo>
                    <a:lnTo>
                      <a:pt x="314" y="1973"/>
                    </a:lnTo>
                    <a:lnTo>
                      <a:pt x="315" y="1977"/>
                    </a:lnTo>
                    <a:lnTo>
                      <a:pt x="318" y="1979"/>
                    </a:lnTo>
                    <a:lnTo>
                      <a:pt x="320" y="1981"/>
                    </a:lnTo>
                    <a:lnTo>
                      <a:pt x="320" y="1985"/>
                    </a:lnTo>
                    <a:lnTo>
                      <a:pt x="316" y="1986"/>
                    </a:lnTo>
                    <a:lnTo>
                      <a:pt x="314" y="1989"/>
                    </a:lnTo>
                    <a:lnTo>
                      <a:pt x="313" y="1992"/>
                    </a:lnTo>
                    <a:lnTo>
                      <a:pt x="313" y="1996"/>
                    </a:lnTo>
                    <a:lnTo>
                      <a:pt x="313" y="1998"/>
                    </a:lnTo>
                    <a:lnTo>
                      <a:pt x="313" y="2003"/>
                    </a:lnTo>
                    <a:lnTo>
                      <a:pt x="312" y="2005"/>
                    </a:lnTo>
                    <a:lnTo>
                      <a:pt x="310" y="2007"/>
                    </a:lnTo>
                    <a:lnTo>
                      <a:pt x="309" y="2013"/>
                    </a:lnTo>
                    <a:lnTo>
                      <a:pt x="309" y="2018"/>
                    </a:lnTo>
                    <a:lnTo>
                      <a:pt x="306" y="2022"/>
                    </a:lnTo>
                    <a:lnTo>
                      <a:pt x="303" y="2026"/>
                    </a:lnTo>
                    <a:lnTo>
                      <a:pt x="300" y="2026"/>
                    </a:lnTo>
                    <a:lnTo>
                      <a:pt x="299" y="2028"/>
                    </a:lnTo>
                    <a:lnTo>
                      <a:pt x="299" y="2032"/>
                    </a:lnTo>
                    <a:lnTo>
                      <a:pt x="297" y="2035"/>
                    </a:lnTo>
                    <a:lnTo>
                      <a:pt x="299" y="2039"/>
                    </a:lnTo>
                    <a:lnTo>
                      <a:pt x="301" y="2043"/>
                    </a:lnTo>
                    <a:lnTo>
                      <a:pt x="301" y="2046"/>
                    </a:lnTo>
                    <a:lnTo>
                      <a:pt x="297" y="2050"/>
                    </a:lnTo>
                    <a:lnTo>
                      <a:pt x="299" y="2055"/>
                    </a:lnTo>
                    <a:lnTo>
                      <a:pt x="297" y="2058"/>
                    </a:lnTo>
                    <a:lnTo>
                      <a:pt x="295" y="2061"/>
                    </a:lnTo>
                    <a:lnTo>
                      <a:pt x="292" y="2062"/>
                    </a:lnTo>
                    <a:lnTo>
                      <a:pt x="288" y="2063"/>
                    </a:lnTo>
                    <a:lnTo>
                      <a:pt x="286" y="2066"/>
                    </a:lnTo>
                    <a:lnTo>
                      <a:pt x="286" y="2069"/>
                    </a:lnTo>
                    <a:lnTo>
                      <a:pt x="288" y="2076"/>
                    </a:lnTo>
                    <a:lnTo>
                      <a:pt x="292" y="2077"/>
                    </a:lnTo>
                    <a:lnTo>
                      <a:pt x="294" y="2080"/>
                    </a:lnTo>
                    <a:lnTo>
                      <a:pt x="294" y="2082"/>
                    </a:lnTo>
                    <a:lnTo>
                      <a:pt x="294" y="2086"/>
                    </a:lnTo>
                    <a:lnTo>
                      <a:pt x="290" y="2089"/>
                    </a:lnTo>
                    <a:lnTo>
                      <a:pt x="288" y="2094"/>
                    </a:lnTo>
                    <a:lnTo>
                      <a:pt x="287" y="2098"/>
                    </a:lnTo>
                    <a:lnTo>
                      <a:pt x="284" y="2100"/>
                    </a:lnTo>
                    <a:lnTo>
                      <a:pt x="284" y="2103"/>
                    </a:lnTo>
                    <a:lnTo>
                      <a:pt x="284" y="2107"/>
                    </a:lnTo>
                    <a:lnTo>
                      <a:pt x="283" y="2110"/>
                    </a:lnTo>
                    <a:lnTo>
                      <a:pt x="281" y="2113"/>
                    </a:lnTo>
                    <a:lnTo>
                      <a:pt x="281" y="2116"/>
                    </a:lnTo>
                    <a:lnTo>
                      <a:pt x="281" y="2120"/>
                    </a:lnTo>
                    <a:lnTo>
                      <a:pt x="281" y="2123"/>
                    </a:lnTo>
                    <a:lnTo>
                      <a:pt x="283" y="2126"/>
                    </a:lnTo>
                    <a:lnTo>
                      <a:pt x="282" y="2130"/>
                    </a:lnTo>
                    <a:lnTo>
                      <a:pt x="281" y="2134"/>
                    </a:lnTo>
                    <a:lnTo>
                      <a:pt x="279" y="2139"/>
                    </a:lnTo>
                    <a:lnTo>
                      <a:pt x="278" y="2142"/>
                    </a:lnTo>
                    <a:lnTo>
                      <a:pt x="277" y="2147"/>
                    </a:lnTo>
                    <a:lnTo>
                      <a:pt x="275" y="2151"/>
                    </a:lnTo>
                    <a:lnTo>
                      <a:pt x="274" y="2156"/>
                    </a:lnTo>
                    <a:lnTo>
                      <a:pt x="273" y="2159"/>
                    </a:lnTo>
                    <a:lnTo>
                      <a:pt x="268" y="2159"/>
                    </a:lnTo>
                    <a:lnTo>
                      <a:pt x="266" y="2159"/>
                    </a:lnTo>
                    <a:lnTo>
                      <a:pt x="264" y="2159"/>
                    </a:lnTo>
                    <a:lnTo>
                      <a:pt x="262" y="2162"/>
                    </a:lnTo>
                    <a:lnTo>
                      <a:pt x="263" y="2168"/>
                    </a:lnTo>
                    <a:lnTo>
                      <a:pt x="263" y="2172"/>
                    </a:lnTo>
                    <a:lnTo>
                      <a:pt x="263" y="2178"/>
                    </a:lnTo>
                    <a:lnTo>
                      <a:pt x="263" y="2183"/>
                    </a:lnTo>
                    <a:lnTo>
                      <a:pt x="261" y="2187"/>
                    </a:lnTo>
                    <a:lnTo>
                      <a:pt x="259" y="2192"/>
                    </a:lnTo>
                    <a:lnTo>
                      <a:pt x="256" y="2196"/>
                    </a:lnTo>
                    <a:lnTo>
                      <a:pt x="252" y="2199"/>
                    </a:lnTo>
                    <a:lnTo>
                      <a:pt x="250" y="2198"/>
                    </a:lnTo>
                    <a:lnTo>
                      <a:pt x="247" y="2196"/>
                    </a:lnTo>
                    <a:lnTo>
                      <a:pt x="245" y="2197"/>
                    </a:lnTo>
                    <a:lnTo>
                      <a:pt x="247" y="2201"/>
                    </a:lnTo>
                    <a:lnTo>
                      <a:pt x="249" y="2203"/>
                    </a:lnTo>
                    <a:lnTo>
                      <a:pt x="250" y="2205"/>
                    </a:lnTo>
                    <a:lnTo>
                      <a:pt x="251" y="2206"/>
                    </a:lnTo>
                    <a:lnTo>
                      <a:pt x="254" y="2204"/>
                    </a:lnTo>
                    <a:lnTo>
                      <a:pt x="255" y="2204"/>
                    </a:lnTo>
                    <a:lnTo>
                      <a:pt x="257" y="2204"/>
                    </a:lnTo>
                    <a:lnTo>
                      <a:pt x="257" y="2205"/>
                    </a:lnTo>
                    <a:lnTo>
                      <a:pt x="256" y="2208"/>
                    </a:lnTo>
                    <a:lnTo>
                      <a:pt x="253" y="2206"/>
                    </a:lnTo>
                    <a:lnTo>
                      <a:pt x="250" y="2206"/>
                    </a:lnTo>
                    <a:lnTo>
                      <a:pt x="249" y="2211"/>
                    </a:lnTo>
                    <a:lnTo>
                      <a:pt x="248" y="2215"/>
                    </a:lnTo>
                    <a:lnTo>
                      <a:pt x="247" y="2221"/>
                    </a:lnTo>
                    <a:lnTo>
                      <a:pt x="246" y="2227"/>
                    </a:lnTo>
                    <a:lnTo>
                      <a:pt x="245" y="2233"/>
                    </a:lnTo>
                    <a:lnTo>
                      <a:pt x="243" y="2239"/>
                    </a:lnTo>
                    <a:lnTo>
                      <a:pt x="242" y="2245"/>
                    </a:lnTo>
                    <a:lnTo>
                      <a:pt x="242" y="2251"/>
                    </a:lnTo>
                    <a:lnTo>
                      <a:pt x="243" y="2258"/>
                    </a:lnTo>
                    <a:lnTo>
                      <a:pt x="241" y="2259"/>
                    </a:lnTo>
                    <a:lnTo>
                      <a:pt x="239" y="2259"/>
                    </a:lnTo>
                    <a:lnTo>
                      <a:pt x="238" y="2259"/>
                    </a:lnTo>
                    <a:lnTo>
                      <a:pt x="236" y="2260"/>
                    </a:lnTo>
                    <a:lnTo>
                      <a:pt x="236" y="2264"/>
                    </a:lnTo>
                    <a:lnTo>
                      <a:pt x="238" y="2268"/>
                    </a:lnTo>
                    <a:lnTo>
                      <a:pt x="238" y="2270"/>
                    </a:lnTo>
                    <a:lnTo>
                      <a:pt x="236" y="2271"/>
                    </a:lnTo>
                    <a:lnTo>
                      <a:pt x="234" y="2276"/>
                    </a:lnTo>
                    <a:lnTo>
                      <a:pt x="233" y="2280"/>
                    </a:lnTo>
                    <a:lnTo>
                      <a:pt x="233" y="2286"/>
                    </a:lnTo>
                    <a:lnTo>
                      <a:pt x="233" y="2290"/>
                    </a:lnTo>
                    <a:lnTo>
                      <a:pt x="233" y="2294"/>
                    </a:lnTo>
                    <a:lnTo>
                      <a:pt x="232" y="2298"/>
                    </a:lnTo>
                    <a:lnTo>
                      <a:pt x="231" y="2303"/>
                    </a:lnTo>
                    <a:lnTo>
                      <a:pt x="229" y="2307"/>
                    </a:lnTo>
                    <a:lnTo>
                      <a:pt x="229" y="2313"/>
                    </a:lnTo>
                    <a:lnTo>
                      <a:pt x="229" y="2319"/>
                    </a:lnTo>
                    <a:lnTo>
                      <a:pt x="229" y="2324"/>
                    </a:lnTo>
                    <a:lnTo>
                      <a:pt x="227" y="2330"/>
                    </a:lnTo>
                    <a:lnTo>
                      <a:pt x="225" y="2335"/>
                    </a:lnTo>
                    <a:lnTo>
                      <a:pt x="223" y="2339"/>
                    </a:lnTo>
                    <a:lnTo>
                      <a:pt x="221" y="2344"/>
                    </a:lnTo>
                    <a:lnTo>
                      <a:pt x="220" y="2350"/>
                    </a:lnTo>
                    <a:lnTo>
                      <a:pt x="221" y="2352"/>
                    </a:lnTo>
                    <a:lnTo>
                      <a:pt x="221" y="2355"/>
                    </a:lnTo>
                    <a:lnTo>
                      <a:pt x="221" y="2358"/>
                    </a:lnTo>
                    <a:lnTo>
                      <a:pt x="221" y="2361"/>
                    </a:lnTo>
                    <a:lnTo>
                      <a:pt x="220" y="2363"/>
                    </a:lnTo>
                    <a:lnTo>
                      <a:pt x="219" y="2366"/>
                    </a:lnTo>
                    <a:lnTo>
                      <a:pt x="219" y="2369"/>
                    </a:lnTo>
                    <a:lnTo>
                      <a:pt x="219" y="2371"/>
                    </a:lnTo>
                    <a:lnTo>
                      <a:pt x="214" y="2374"/>
                    </a:lnTo>
                    <a:lnTo>
                      <a:pt x="211" y="2377"/>
                    </a:lnTo>
                    <a:lnTo>
                      <a:pt x="209" y="2382"/>
                    </a:lnTo>
                    <a:lnTo>
                      <a:pt x="207" y="2386"/>
                    </a:lnTo>
                    <a:lnTo>
                      <a:pt x="206" y="2390"/>
                    </a:lnTo>
                    <a:lnTo>
                      <a:pt x="206" y="2395"/>
                    </a:lnTo>
                    <a:lnTo>
                      <a:pt x="206" y="2400"/>
                    </a:lnTo>
                    <a:lnTo>
                      <a:pt x="205" y="2403"/>
                    </a:lnTo>
                    <a:lnTo>
                      <a:pt x="206" y="2408"/>
                    </a:lnTo>
                    <a:lnTo>
                      <a:pt x="206" y="2413"/>
                    </a:lnTo>
                    <a:lnTo>
                      <a:pt x="206" y="2418"/>
                    </a:lnTo>
                    <a:lnTo>
                      <a:pt x="206" y="2422"/>
                    </a:lnTo>
                    <a:lnTo>
                      <a:pt x="205" y="2427"/>
                    </a:lnTo>
                    <a:lnTo>
                      <a:pt x="204" y="2431"/>
                    </a:lnTo>
                    <a:lnTo>
                      <a:pt x="204" y="2437"/>
                    </a:lnTo>
                    <a:lnTo>
                      <a:pt x="204" y="2441"/>
                    </a:lnTo>
                    <a:lnTo>
                      <a:pt x="202" y="2446"/>
                    </a:lnTo>
                    <a:lnTo>
                      <a:pt x="201" y="2449"/>
                    </a:lnTo>
                    <a:lnTo>
                      <a:pt x="199" y="2453"/>
                    </a:lnTo>
                    <a:lnTo>
                      <a:pt x="198" y="2457"/>
                    </a:lnTo>
                    <a:lnTo>
                      <a:pt x="198" y="2461"/>
                    </a:lnTo>
                    <a:lnTo>
                      <a:pt x="197" y="2466"/>
                    </a:lnTo>
                    <a:lnTo>
                      <a:pt x="198" y="2470"/>
                    </a:lnTo>
                    <a:lnTo>
                      <a:pt x="199" y="2474"/>
                    </a:lnTo>
                    <a:lnTo>
                      <a:pt x="200" y="2478"/>
                    </a:lnTo>
                    <a:lnTo>
                      <a:pt x="200" y="2481"/>
                    </a:lnTo>
                    <a:lnTo>
                      <a:pt x="198" y="2484"/>
                    </a:lnTo>
                    <a:lnTo>
                      <a:pt x="196" y="2486"/>
                    </a:lnTo>
                    <a:lnTo>
                      <a:pt x="194" y="2488"/>
                    </a:lnTo>
                    <a:lnTo>
                      <a:pt x="193" y="2491"/>
                    </a:lnTo>
                    <a:lnTo>
                      <a:pt x="192" y="2494"/>
                    </a:lnTo>
                    <a:lnTo>
                      <a:pt x="192" y="2497"/>
                    </a:lnTo>
                    <a:lnTo>
                      <a:pt x="191" y="2497"/>
                    </a:lnTo>
                    <a:lnTo>
                      <a:pt x="187" y="2497"/>
                    </a:lnTo>
                    <a:lnTo>
                      <a:pt x="185" y="2498"/>
                    </a:lnTo>
                    <a:lnTo>
                      <a:pt x="183" y="2501"/>
                    </a:lnTo>
                    <a:lnTo>
                      <a:pt x="183" y="2502"/>
                    </a:lnTo>
                    <a:lnTo>
                      <a:pt x="182" y="2504"/>
                    </a:lnTo>
                    <a:lnTo>
                      <a:pt x="181" y="2505"/>
                    </a:lnTo>
                    <a:lnTo>
                      <a:pt x="178" y="2504"/>
                    </a:lnTo>
                    <a:lnTo>
                      <a:pt x="176" y="2502"/>
                    </a:lnTo>
                    <a:lnTo>
                      <a:pt x="176" y="2500"/>
                    </a:lnTo>
                    <a:lnTo>
                      <a:pt x="173" y="2502"/>
                    </a:lnTo>
                    <a:lnTo>
                      <a:pt x="171" y="2503"/>
                    </a:lnTo>
                    <a:lnTo>
                      <a:pt x="169" y="2504"/>
                    </a:lnTo>
                    <a:lnTo>
                      <a:pt x="167" y="2504"/>
                    </a:lnTo>
                    <a:lnTo>
                      <a:pt x="165" y="2504"/>
                    </a:lnTo>
                    <a:lnTo>
                      <a:pt x="160" y="2502"/>
                    </a:lnTo>
                    <a:lnTo>
                      <a:pt x="158" y="2498"/>
                    </a:lnTo>
                    <a:lnTo>
                      <a:pt x="156" y="2494"/>
                    </a:lnTo>
                    <a:lnTo>
                      <a:pt x="151" y="2493"/>
                    </a:lnTo>
                    <a:lnTo>
                      <a:pt x="150" y="2486"/>
                    </a:lnTo>
                    <a:lnTo>
                      <a:pt x="143" y="2484"/>
                    </a:lnTo>
                    <a:lnTo>
                      <a:pt x="138" y="2482"/>
                    </a:lnTo>
                    <a:lnTo>
                      <a:pt x="138" y="2474"/>
                    </a:lnTo>
                    <a:lnTo>
                      <a:pt x="139" y="2468"/>
                    </a:lnTo>
                    <a:lnTo>
                      <a:pt x="139" y="2462"/>
                    </a:lnTo>
                    <a:lnTo>
                      <a:pt x="141" y="2458"/>
                    </a:lnTo>
                    <a:lnTo>
                      <a:pt x="146" y="2455"/>
                    </a:lnTo>
                    <a:lnTo>
                      <a:pt x="143" y="2449"/>
                    </a:lnTo>
                    <a:lnTo>
                      <a:pt x="139" y="2447"/>
                    </a:lnTo>
                    <a:lnTo>
                      <a:pt x="132" y="2447"/>
                    </a:lnTo>
                    <a:lnTo>
                      <a:pt x="128" y="2445"/>
                    </a:lnTo>
                    <a:lnTo>
                      <a:pt x="127" y="2446"/>
                    </a:lnTo>
                    <a:lnTo>
                      <a:pt x="125" y="2449"/>
                    </a:lnTo>
                    <a:lnTo>
                      <a:pt x="124" y="2449"/>
                    </a:lnTo>
                    <a:lnTo>
                      <a:pt x="122" y="2448"/>
                    </a:lnTo>
                    <a:lnTo>
                      <a:pt x="122" y="2447"/>
                    </a:lnTo>
                    <a:lnTo>
                      <a:pt x="121" y="2446"/>
                    </a:lnTo>
                    <a:lnTo>
                      <a:pt x="120" y="2445"/>
                    </a:lnTo>
                    <a:lnTo>
                      <a:pt x="120" y="2444"/>
                    </a:lnTo>
                    <a:lnTo>
                      <a:pt x="124" y="2443"/>
                    </a:lnTo>
                    <a:lnTo>
                      <a:pt x="125" y="2440"/>
                    </a:lnTo>
                    <a:lnTo>
                      <a:pt x="126" y="2437"/>
                    </a:lnTo>
                    <a:lnTo>
                      <a:pt x="126" y="2432"/>
                    </a:lnTo>
                    <a:lnTo>
                      <a:pt x="124" y="2430"/>
                    </a:lnTo>
                    <a:lnTo>
                      <a:pt x="122" y="2429"/>
                    </a:lnTo>
                    <a:lnTo>
                      <a:pt x="120" y="2425"/>
                    </a:lnTo>
                    <a:lnTo>
                      <a:pt x="120" y="2422"/>
                    </a:lnTo>
                    <a:lnTo>
                      <a:pt x="122" y="2421"/>
                    </a:lnTo>
                    <a:lnTo>
                      <a:pt x="122" y="2419"/>
                    </a:lnTo>
                    <a:lnTo>
                      <a:pt x="122" y="2415"/>
                    </a:lnTo>
                    <a:lnTo>
                      <a:pt x="122" y="2413"/>
                    </a:lnTo>
                    <a:lnTo>
                      <a:pt x="120" y="2410"/>
                    </a:lnTo>
                    <a:lnTo>
                      <a:pt x="122" y="2407"/>
                    </a:lnTo>
                    <a:lnTo>
                      <a:pt x="123" y="2405"/>
                    </a:lnTo>
                    <a:lnTo>
                      <a:pt x="123" y="2403"/>
                    </a:lnTo>
                    <a:lnTo>
                      <a:pt x="126" y="2400"/>
                    </a:lnTo>
                    <a:lnTo>
                      <a:pt x="127" y="2396"/>
                    </a:lnTo>
                    <a:lnTo>
                      <a:pt x="127" y="2392"/>
                    </a:lnTo>
                    <a:lnTo>
                      <a:pt x="128" y="2388"/>
                    </a:lnTo>
                    <a:lnTo>
                      <a:pt x="127" y="2385"/>
                    </a:lnTo>
                    <a:lnTo>
                      <a:pt x="125" y="2382"/>
                    </a:lnTo>
                    <a:lnTo>
                      <a:pt x="124" y="2378"/>
                    </a:lnTo>
                    <a:lnTo>
                      <a:pt x="122" y="2375"/>
                    </a:lnTo>
                    <a:lnTo>
                      <a:pt x="120" y="2371"/>
                    </a:lnTo>
                    <a:lnTo>
                      <a:pt x="120" y="2368"/>
                    </a:lnTo>
                    <a:lnTo>
                      <a:pt x="120" y="2365"/>
                    </a:lnTo>
                    <a:lnTo>
                      <a:pt x="120" y="2361"/>
                    </a:lnTo>
                    <a:lnTo>
                      <a:pt x="122" y="2360"/>
                    </a:lnTo>
                    <a:lnTo>
                      <a:pt x="124" y="2360"/>
                    </a:lnTo>
                    <a:lnTo>
                      <a:pt x="127" y="2359"/>
                    </a:lnTo>
                    <a:lnTo>
                      <a:pt x="128" y="2358"/>
                    </a:lnTo>
                    <a:lnTo>
                      <a:pt x="127" y="2352"/>
                    </a:lnTo>
                    <a:lnTo>
                      <a:pt x="124" y="2348"/>
                    </a:lnTo>
                    <a:lnTo>
                      <a:pt x="124" y="2342"/>
                    </a:lnTo>
                    <a:lnTo>
                      <a:pt x="128" y="2337"/>
                    </a:lnTo>
                    <a:lnTo>
                      <a:pt x="130" y="2334"/>
                    </a:lnTo>
                    <a:lnTo>
                      <a:pt x="130" y="2330"/>
                    </a:lnTo>
                    <a:lnTo>
                      <a:pt x="129" y="2326"/>
                    </a:lnTo>
                    <a:lnTo>
                      <a:pt x="128" y="2322"/>
                    </a:lnTo>
                    <a:lnTo>
                      <a:pt x="126" y="2319"/>
                    </a:lnTo>
                    <a:lnTo>
                      <a:pt x="124" y="2315"/>
                    </a:lnTo>
                    <a:lnTo>
                      <a:pt x="123" y="2311"/>
                    </a:lnTo>
                    <a:lnTo>
                      <a:pt x="123" y="2305"/>
                    </a:lnTo>
                    <a:lnTo>
                      <a:pt x="123" y="2301"/>
                    </a:lnTo>
                    <a:lnTo>
                      <a:pt x="124" y="2295"/>
                    </a:lnTo>
                    <a:lnTo>
                      <a:pt x="124" y="2290"/>
                    </a:lnTo>
                    <a:lnTo>
                      <a:pt x="125" y="2285"/>
                    </a:lnTo>
                    <a:lnTo>
                      <a:pt x="124" y="2281"/>
                    </a:lnTo>
                    <a:lnTo>
                      <a:pt x="123" y="2277"/>
                    </a:lnTo>
                    <a:lnTo>
                      <a:pt x="124" y="2273"/>
                    </a:lnTo>
                    <a:lnTo>
                      <a:pt x="124" y="2268"/>
                    </a:lnTo>
                    <a:lnTo>
                      <a:pt x="126" y="2265"/>
                    </a:lnTo>
                    <a:lnTo>
                      <a:pt x="128" y="2261"/>
                    </a:lnTo>
                    <a:lnTo>
                      <a:pt x="130" y="2258"/>
                    </a:lnTo>
                    <a:lnTo>
                      <a:pt x="133" y="2256"/>
                    </a:lnTo>
                    <a:lnTo>
                      <a:pt x="137" y="2253"/>
                    </a:lnTo>
                    <a:lnTo>
                      <a:pt x="138" y="2251"/>
                    </a:lnTo>
                    <a:lnTo>
                      <a:pt x="137" y="2249"/>
                    </a:lnTo>
                    <a:lnTo>
                      <a:pt x="134" y="2248"/>
                    </a:lnTo>
                    <a:lnTo>
                      <a:pt x="131" y="2245"/>
                    </a:lnTo>
                    <a:lnTo>
                      <a:pt x="130" y="2244"/>
                    </a:lnTo>
                    <a:lnTo>
                      <a:pt x="131" y="2242"/>
                    </a:lnTo>
                    <a:lnTo>
                      <a:pt x="135" y="2240"/>
                    </a:lnTo>
                    <a:lnTo>
                      <a:pt x="136" y="2238"/>
                    </a:lnTo>
                    <a:lnTo>
                      <a:pt x="137" y="2234"/>
                    </a:lnTo>
                    <a:lnTo>
                      <a:pt x="137" y="2231"/>
                    </a:lnTo>
                    <a:lnTo>
                      <a:pt x="137" y="2228"/>
                    </a:lnTo>
                    <a:lnTo>
                      <a:pt x="132" y="2224"/>
                    </a:lnTo>
                    <a:lnTo>
                      <a:pt x="132" y="2220"/>
                    </a:lnTo>
                    <a:lnTo>
                      <a:pt x="131" y="2215"/>
                    </a:lnTo>
                    <a:lnTo>
                      <a:pt x="130" y="2211"/>
                    </a:lnTo>
                    <a:lnTo>
                      <a:pt x="132" y="2206"/>
                    </a:lnTo>
                    <a:lnTo>
                      <a:pt x="134" y="2202"/>
                    </a:lnTo>
                    <a:lnTo>
                      <a:pt x="135" y="2198"/>
                    </a:lnTo>
                    <a:lnTo>
                      <a:pt x="133" y="2193"/>
                    </a:lnTo>
                    <a:lnTo>
                      <a:pt x="136" y="2188"/>
                    </a:lnTo>
                    <a:lnTo>
                      <a:pt x="139" y="2184"/>
                    </a:lnTo>
                    <a:lnTo>
                      <a:pt x="141" y="2179"/>
                    </a:lnTo>
                    <a:lnTo>
                      <a:pt x="145" y="2174"/>
                    </a:lnTo>
                    <a:lnTo>
                      <a:pt x="147" y="2170"/>
                    </a:lnTo>
                    <a:lnTo>
                      <a:pt x="148" y="2163"/>
                    </a:lnTo>
                    <a:lnTo>
                      <a:pt x="150" y="2159"/>
                    </a:lnTo>
                    <a:lnTo>
                      <a:pt x="156" y="2159"/>
                    </a:lnTo>
                    <a:lnTo>
                      <a:pt x="159" y="2155"/>
                    </a:lnTo>
                    <a:lnTo>
                      <a:pt x="159" y="2149"/>
                    </a:lnTo>
                    <a:lnTo>
                      <a:pt x="160" y="2144"/>
                    </a:lnTo>
                    <a:lnTo>
                      <a:pt x="161" y="2140"/>
                    </a:lnTo>
                    <a:lnTo>
                      <a:pt x="159" y="2138"/>
                    </a:lnTo>
                    <a:lnTo>
                      <a:pt x="157" y="2136"/>
                    </a:lnTo>
                    <a:lnTo>
                      <a:pt x="154" y="2136"/>
                    </a:lnTo>
                    <a:lnTo>
                      <a:pt x="152" y="2134"/>
                    </a:lnTo>
                    <a:lnTo>
                      <a:pt x="151" y="2136"/>
                    </a:lnTo>
                    <a:lnTo>
                      <a:pt x="150" y="2136"/>
                    </a:lnTo>
                    <a:lnTo>
                      <a:pt x="150" y="2137"/>
                    </a:lnTo>
                    <a:lnTo>
                      <a:pt x="149" y="2137"/>
                    </a:lnTo>
                    <a:lnTo>
                      <a:pt x="148" y="2136"/>
                    </a:lnTo>
                    <a:lnTo>
                      <a:pt x="146" y="2135"/>
                    </a:lnTo>
                    <a:lnTo>
                      <a:pt x="145" y="2133"/>
                    </a:lnTo>
                    <a:lnTo>
                      <a:pt x="147" y="2132"/>
                    </a:lnTo>
                    <a:lnTo>
                      <a:pt x="150" y="2131"/>
                    </a:lnTo>
                    <a:lnTo>
                      <a:pt x="152" y="2129"/>
                    </a:lnTo>
                    <a:lnTo>
                      <a:pt x="153" y="2126"/>
                    </a:lnTo>
                    <a:lnTo>
                      <a:pt x="153" y="2123"/>
                    </a:lnTo>
                    <a:lnTo>
                      <a:pt x="152" y="2118"/>
                    </a:lnTo>
                    <a:lnTo>
                      <a:pt x="152" y="2114"/>
                    </a:lnTo>
                    <a:lnTo>
                      <a:pt x="152" y="2109"/>
                    </a:lnTo>
                    <a:lnTo>
                      <a:pt x="153" y="2106"/>
                    </a:lnTo>
                    <a:lnTo>
                      <a:pt x="157" y="2104"/>
                    </a:lnTo>
                    <a:lnTo>
                      <a:pt x="158" y="2101"/>
                    </a:lnTo>
                    <a:lnTo>
                      <a:pt x="158" y="2097"/>
                    </a:lnTo>
                    <a:lnTo>
                      <a:pt x="156" y="2094"/>
                    </a:lnTo>
                    <a:lnTo>
                      <a:pt x="155" y="2090"/>
                    </a:lnTo>
                    <a:lnTo>
                      <a:pt x="155" y="2086"/>
                    </a:lnTo>
                    <a:lnTo>
                      <a:pt x="156" y="2084"/>
                    </a:lnTo>
                    <a:lnTo>
                      <a:pt x="161" y="2081"/>
                    </a:lnTo>
                    <a:lnTo>
                      <a:pt x="162" y="2076"/>
                    </a:lnTo>
                    <a:lnTo>
                      <a:pt x="162" y="2070"/>
                    </a:lnTo>
                    <a:lnTo>
                      <a:pt x="164" y="2065"/>
                    </a:lnTo>
                    <a:lnTo>
                      <a:pt x="165" y="2059"/>
                    </a:lnTo>
                    <a:lnTo>
                      <a:pt x="166" y="2054"/>
                    </a:lnTo>
                    <a:lnTo>
                      <a:pt x="168" y="2050"/>
                    </a:lnTo>
                    <a:lnTo>
                      <a:pt x="170" y="2044"/>
                    </a:lnTo>
                    <a:lnTo>
                      <a:pt x="173" y="2040"/>
                    </a:lnTo>
                    <a:lnTo>
                      <a:pt x="173" y="2036"/>
                    </a:lnTo>
                    <a:lnTo>
                      <a:pt x="173" y="2033"/>
                    </a:lnTo>
                    <a:lnTo>
                      <a:pt x="172" y="2028"/>
                    </a:lnTo>
                    <a:lnTo>
                      <a:pt x="169" y="2026"/>
                    </a:lnTo>
                    <a:lnTo>
                      <a:pt x="169" y="2018"/>
                    </a:lnTo>
                    <a:lnTo>
                      <a:pt x="169" y="2009"/>
                    </a:lnTo>
                    <a:lnTo>
                      <a:pt x="171" y="2003"/>
                    </a:lnTo>
                    <a:lnTo>
                      <a:pt x="172" y="1996"/>
                    </a:lnTo>
                    <a:lnTo>
                      <a:pt x="173" y="1988"/>
                    </a:lnTo>
                    <a:lnTo>
                      <a:pt x="174" y="1981"/>
                    </a:lnTo>
                    <a:lnTo>
                      <a:pt x="174" y="1973"/>
                    </a:lnTo>
                    <a:lnTo>
                      <a:pt x="173" y="1965"/>
                    </a:lnTo>
                    <a:lnTo>
                      <a:pt x="176" y="1960"/>
                    </a:lnTo>
                    <a:lnTo>
                      <a:pt x="177" y="1954"/>
                    </a:lnTo>
                    <a:lnTo>
                      <a:pt x="177" y="1949"/>
                    </a:lnTo>
                    <a:lnTo>
                      <a:pt x="177" y="1944"/>
                    </a:lnTo>
                    <a:lnTo>
                      <a:pt x="177" y="1938"/>
                    </a:lnTo>
                    <a:lnTo>
                      <a:pt x="178" y="1933"/>
                    </a:lnTo>
                    <a:lnTo>
                      <a:pt x="180" y="1928"/>
                    </a:lnTo>
                    <a:lnTo>
                      <a:pt x="183" y="1923"/>
                    </a:lnTo>
                    <a:lnTo>
                      <a:pt x="182" y="1919"/>
                    </a:lnTo>
                    <a:lnTo>
                      <a:pt x="182" y="1915"/>
                    </a:lnTo>
                    <a:lnTo>
                      <a:pt x="182" y="1913"/>
                    </a:lnTo>
                    <a:lnTo>
                      <a:pt x="183" y="1909"/>
                    </a:lnTo>
                    <a:lnTo>
                      <a:pt x="184" y="1906"/>
                    </a:lnTo>
                    <a:lnTo>
                      <a:pt x="186" y="1904"/>
                    </a:lnTo>
                    <a:lnTo>
                      <a:pt x="187" y="1900"/>
                    </a:lnTo>
                    <a:lnTo>
                      <a:pt x="188" y="1897"/>
                    </a:lnTo>
                    <a:lnTo>
                      <a:pt x="188" y="1896"/>
                    </a:lnTo>
                    <a:lnTo>
                      <a:pt x="191" y="1896"/>
                    </a:lnTo>
                    <a:lnTo>
                      <a:pt x="192" y="1894"/>
                    </a:lnTo>
                    <a:lnTo>
                      <a:pt x="189" y="1891"/>
                    </a:lnTo>
                    <a:lnTo>
                      <a:pt x="191" y="1889"/>
                    </a:lnTo>
                    <a:lnTo>
                      <a:pt x="193" y="1886"/>
                    </a:lnTo>
                    <a:lnTo>
                      <a:pt x="195" y="1883"/>
                    </a:lnTo>
                    <a:lnTo>
                      <a:pt x="195" y="1879"/>
                    </a:lnTo>
                    <a:lnTo>
                      <a:pt x="194" y="1874"/>
                    </a:lnTo>
                    <a:lnTo>
                      <a:pt x="194" y="1870"/>
                    </a:lnTo>
                    <a:lnTo>
                      <a:pt x="194" y="1865"/>
                    </a:lnTo>
                    <a:lnTo>
                      <a:pt x="194" y="1861"/>
                    </a:lnTo>
                    <a:lnTo>
                      <a:pt x="195" y="1856"/>
                    </a:lnTo>
                    <a:lnTo>
                      <a:pt x="197" y="1853"/>
                    </a:lnTo>
                    <a:lnTo>
                      <a:pt x="199" y="1850"/>
                    </a:lnTo>
                    <a:lnTo>
                      <a:pt x="201" y="1847"/>
                    </a:lnTo>
                    <a:lnTo>
                      <a:pt x="200" y="1845"/>
                    </a:lnTo>
                    <a:lnTo>
                      <a:pt x="198" y="1844"/>
                    </a:lnTo>
                    <a:lnTo>
                      <a:pt x="196" y="1842"/>
                    </a:lnTo>
                    <a:lnTo>
                      <a:pt x="203" y="1836"/>
                    </a:lnTo>
                    <a:lnTo>
                      <a:pt x="206" y="1828"/>
                    </a:lnTo>
                    <a:lnTo>
                      <a:pt x="206" y="1818"/>
                    </a:lnTo>
                    <a:lnTo>
                      <a:pt x="206" y="1809"/>
                    </a:lnTo>
                    <a:lnTo>
                      <a:pt x="206" y="1799"/>
                    </a:lnTo>
                    <a:lnTo>
                      <a:pt x="207" y="1791"/>
                    </a:lnTo>
                    <a:lnTo>
                      <a:pt x="212" y="1784"/>
                    </a:lnTo>
                    <a:lnTo>
                      <a:pt x="221" y="1779"/>
                    </a:lnTo>
                    <a:lnTo>
                      <a:pt x="220" y="1773"/>
                    </a:lnTo>
                    <a:lnTo>
                      <a:pt x="217" y="1769"/>
                    </a:lnTo>
                    <a:lnTo>
                      <a:pt x="215" y="1765"/>
                    </a:lnTo>
                    <a:lnTo>
                      <a:pt x="220" y="1762"/>
                    </a:lnTo>
                    <a:lnTo>
                      <a:pt x="219" y="1756"/>
                    </a:lnTo>
                    <a:lnTo>
                      <a:pt x="220" y="1752"/>
                    </a:lnTo>
                    <a:lnTo>
                      <a:pt x="222" y="1748"/>
                    </a:lnTo>
                    <a:lnTo>
                      <a:pt x="224" y="1744"/>
                    </a:lnTo>
                    <a:lnTo>
                      <a:pt x="227" y="1741"/>
                    </a:lnTo>
                    <a:lnTo>
                      <a:pt x="227" y="1737"/>
                    </a:lnTo>
                    <a:lnTo>
                      <a:pt x="225" y="1734"/>
                    </a:lnTo>
                    <a:lnTo>
                      <a:pt x="222" y="1731"/>
                    </a:lnTo>
                    <a:lnTo>
                      <a:pt x="227" y="1731"/>
                    </a:lnTo>
                    <a:lnTo>
                      <a:pt x="229" y="1728"/>
                    </a:lnTo>
                    <a:lnTo>
                      <a:pt x="232" y="1725"/>
                    </a:lnTo>
                    <a:lnTo>
                      <a:pt x="236" y="1722"/>
                    </a:lnTo>
                    <a:lnTo>
                      <a:pt x="233" y="1719"/>
                    </a:lnTo>
                    <a:lnTo>
                      <a:pt x="233" y="1717"/>
                    </a:lnTo>
                    <a:lnTo>
                      <a:pt x="233" y="1714"/>
                    </a:lnTo>
                    <a:lnTo>
                      <a:pt x="233" y="1710"/>
                    </a:lnTo>
                    <a:lnTo>
                      <a:pt x="236" y="1707"/>
                    </a:lnTo>
                    <a:lnTo>
                      <a:pt x="238" y="1702"/>
                    </a:lnTo>
                    <a:lnTo>
                      <a:pt x="240" y="1698"/>
                    </a:lnTo>
                    <a:lnTo>
                      <a:pt x="241" y="1694"/>
                    </a:lnTo>
                    <a:lnTo>
                      <a:pt x="242" y="1690"/>
                    </a:lnTo>
                    <a:lnTo>
                      <a:pt x="242" y="1685"/>
                    </a:lnTo>
                    <a:lnTo>
                      <a:pt x="242" y="1681"/>
                    </a:lnTo>
                    <a:lnTo>
                      <a:pt x="241" y="1675"/>
                    </a:lnTo>
                    <a:lnTo>
                      <a:pt x="240" y="1675"/>
                    </a:lnTo>
                    <a:lnTo>
                      <a:pt x="239" y="1673"/>
                    </a:lnTo>
                    <a:lnTo>
                      <a:pt x="238" y="1671"/>
                    </a:lnTo>
                    <a:lnTo>
                      <a:pt x="237" y="1670"/>
                    </a:lnTo>
                    <a:lnTo>
                      <a:pt x="238" y="1664"/>
                    </a:lnTo>
                    <a:lnTo>
                      <a:pt x="240" y="1659"/>
                    </a:lnTo>
                    <a:lnTo>
                      <a:pt x="242" y="1653"/>
                    </a:lnTo>
                    <a:lnTo>
                      <a:pt x="247" y="1650"/>
                    </a:lnTo>
                    <a:lnTo>
                      <a:pt x="249" y="1647"/>
                    </a:lnTo>
                    <a:lnTo>
                      <a:pt x="249" y="1643"/>
                    </a:lnTo>
                    <a:lnTo>
                      <a:pt x="251" y="1640"/>
                    </a:lnTo>
                    <a:lnTo>
                      <a:pt x="255" y="1638"/>
                    </a:lnTo>
                    <a:lnTo>
                      <a:pt x="257" y="1640"/>
                    </a:lnTo>
                    <a:lnTo>
                      <a:pt x="260" y="1641"/>
                    </a:lnTo>
                    <a:lnTo>
                      <a:pt x="264" y="1640"/>
                    </a:lnTo>
                    <a:lnTo>
                      <a:pt x="266" y="1638"/>
                    </a:lnTo>
                    <a:lnTo>
                      <a:pt x="268" y="1636"/>
                    </a:lnTo>
                    <a:lnTo>
                      <a:pt x="273" y="1633"/>
                    </a:lnTo>
                    <a:lnTo>
                      <a:pt x="275" y="1630"/>
                    </a:lnTo>
                    <a:lnTo>
                      <a:pt x="277" y="1626"/>
                    </a:lnTo>
                    <a:lnTo>
                      <a:pt x="277" y="1621"/>
                    </a:lnTo>
                    <a:lnTo>
                      <a:pt x="275" y="1618"/>
                    </a:lnTo>
                    <a:lnTo>
                      <a:pt x="273" y="1615"/>
                    </a:lnTo>
                    <a:lnTo>
                      <a:pt x="273" y="1611"/>
                    </a:lnTo>
                    <a:lnTo>
                      <a:pt x="275" y="1608"/>
                    </a:lnTo>
                    <a:lnTo>
                      <a:pt x="277" y="1606"/>
                    </a:lnTo>
                    <a:lnTo>
                      <a:pt x="279" y="1605"/>
                    </a:lnTo>
                    <a:lnTo>
                      <a:pt x="281" y="1602"/>
                    </a:lnTo>
                    <a:lnTo>
                      <a:pt x="276" y="1599"/>
                    </a:lnTo>
                    <a:lnTo>
                      <a:pt x="273" y="1593"/>
                    </a:lnTo>
                    <a:lnTo>
                      <a:pt x="269" y="1588"/>
                    </a:lnTo>
                    <a:lnTo>
                      <a:pt x="262" y="1589"/>
                    </a:lnTo>
                    <a:lnTo>
                      <a:pt x="259" y="1585"/>
                    </a:lnTo>
                    <a:lnTo>
                      <a:pt x="257" y="1582"/>
                    </a:lnTo>
                    <a:lnTo>
                      <a:pt x="258" y="1579"/>
                    </a:lnTo>
                    <a:lnTo>
                      <a:pt x="260" y="1576"/>
                    </a:lnTo>
                    <a:lnTo>
                      <a:pt x="262" y="1573"/>
                    </a:lnTo>
                    <a:lnTo>
                      <a:pt x="263" y="1570"/>
                    </a:lnTo>
                    <a:lnTo>
                      <a:pt x="262" y="1568"/>
                    </a:lnTo>
                    <a:lnTo>
                      <a:pt x="259" y="1566"/>
                    </a:lnTo>
                    <a:lnTo>
                      <a:pt x="257" y="1561"/>
                    </a:lnTo>
                    <a:lnTo>
                      <a:pt x="259" y="1557"/>
                    </a:lnTo>
                    <a:lnTo>
                      <a:pt x="262" y="1554"/>
                    </a:lnTo>
                    <a:lnTo>
                      <a:pt x="265" y="1549"/>
                    </a:lnTo>
                    <a:lnTo>
                      <a:pt x="268" y="1548"/>
                    </a:lnTo>
                    <a:lnTo>
                      <a:pt x="270" y="1552"/>
                    </a:lnTo>
                    <a:lnTo>
                      <a:pt x="273" y="1553"/>
                    </a:lnTo>
                    <a:lnTo>
                      <a:pt x="275" y="1549"/>
                    </a:lnTo>
                    <a:lnTo>
                      <a:pt x="275" y="1544"/>
                    </a:lnTo>
                    <a:lnTo>
                      <a:pt x="277" y="1538"/>
                    </a:lnTo>
                    <a:lnTo>
                      <a:pt x="279" y="1534"/>
                    </a:lnTo>
                    <a:lnTo>
                      <a:pt x="278" y="1528"/>
                    </a:lnTo>
                    <a:lnTo>
                      <a:pt x="273" y="1525"/>
                    </a:lnTo>
                    <a:lnTo>
                      <a:pt x="274" y="1519"/>
                    </a:lnTo>
                    <a:lnTo>
                      <a:pt x="276" y="1514"/>
                    </a:lnTo>
                    <a:lnTo>
                      <a:pt x="276" y="1509"/>
                    </a:lnTo>
                    <a:lnTo>
                      <a:pt x="278" y="1508"/>
                    </a:lnTo>
                    <a:lnTo>
                      <a:pt x="279" y="1506"/>
                    </a:lnTo>
                    <a:lnTo>
                      <a:pt x="279" y="1503"/>
                    </a:lnTo>
                    <a:lnTo>
                      <a:pt x="279" y="1502"/>
                    </a:lnTo>
                    <a:lnTo>
                      <a:pt x="276" y="1501"/>
                    </a:lnTo>
                    <a:lnTo>
                      <a:pt x="275" y="1498"/>
                    </a:lnTo>
                    <a:lnTo>
                      <a:pt x="275" y="1494"/>
                    </a:lnTo>
                    <a:lnTo>
                      <a:pt x="276" y="1491"/>
                    </a:lnTo>
                    <a:lnTo>
                      <a:pt x="279" y="1485"/>
                    </a:lnTo>
                    <a:lnTo>
                      <a:pt x="285" y="1482"/>
                    </a:lnTo>
                    <a:lnTo>
                      <a:pt x="290" y="1480"/>
                    </a:lnTo>
                    <a:lnTo>
                      <a:pt x="286" y="1473"/>
                    </a:lnTo>
                    <a:lnTo>
                      <a:pt x="284" y="1469"/>
                    </a:lnTo>
                    <a:lnTo>
                      <a:pt x="281" y="1466"/>
                    </a:lnTo>
                    <a:lnTo>
                      <a:pt x="279" y="1463"/>
                    </a:lnTo>
                    <a:lnTo>
                      <a:pt x="281" y="1458"/>
                    </a:lnTo>
                    <a:lnTo>
                      <a:pt x="284" y="1455"/>
                    </a:lnTo>
                    <a:lnTo>
                      <a:pt x="288" y="1455"/>
                    </a:lnTo>
                    <a:lnTo>
                      <a:pt x="292" y="1456"/>
                    </a:lnTo>
                    <a:lnTo>
                      <a:pt x="294" y="1452"/>
                    </a:lnTo>
                    <a:lnTo>
                      <a:pt x="294" y="1448"/>
                    </a:lnTo>
                    <a:lnTo>
                      <a:pt x="295" y="1443"/>
                    </a:lnTo>
                    <a:lnTo>
                      <a:pt x="296" y="1439"/>
                    </a:lnTo>
                    <a:lnTo>
                      <a:pt x="296" y="1435"/>
                    </a:lnTo>
                    <a:lnTo>
                      <a:pt x="296" y="1431"/>
                    </a:lnTo>
                    <a:lnTo>
                      <a:pt x="296" y="1427"/>
                    </a:lnTo>
                    <a:lnTo>
                      <a:pt x="294" y="1424"/>
                    </a:lnTo>
                    <a:lnTo>
                      <a:pt x="291" y="1420"/>
                    </a:lnTo>
                    <a:lnTo>
                      <a:pt x="292" y="1420"/>
                    </a:lnTo>
                    <a:lnTo>
                      <a:pt x="294" y="1421"/>
                    </a:lnTo>
                    <a:lnTo>
                      <a:pt x="296" y="1420"/>
                    </a:lnTo>
                    <a:lnTo>
                      <a:pt x="296" y="1417"/>
                    </a:lnTo>
                    <a:lnTo>
                      <a:pt x="294" y="1413"/>
                    </a:lnTo>
                    <a:lnTo>
                      <a:pt x="292" y="1412"/>
                    </a:lnTo>
                    <a:lnTo>
                      <a:pt x="290" y="1410"/>
                    </a:lnTo>
                    <a:lnTo>
                      <a:pt x="291" y="1405"/>
                    </a:lnTo>
                    <a:lnTo>
                      <a:pt x="290" y="1401"/>
                    </a:lnTo>
                    <a:lnTo>
                      <a:pt x="287" y="1396"/>
                    </a:lnTo>
                    <a:lnTo>
                      <a:pt x="288" y="1392"/>
                    </a:lnTo>
                    <a:lnTo>
                      <a:pt x="290" y="1386"/>
                    </a:lnTo>
                    <a:lnTo>
                      <a:pt x="290" y="1380"/>
                    </a:lnTo>
                    <a:lnTo>
                      <a:pt x="292" y="1375"/>
                    </a:lnTo>
                    <a:lnTo>
                      <a:pt x="296" y="1373"/>
                    </a:lnTo>
                    <a:lnTo>
                      <a:pt x="299" y="1372"/>
                    </a:lnTo>
                    <a:lnTo>
                      <a:pt x="301" y="1368"/>
                    </a:lnTo>
                    <a:lnTo>
                      <a:pt x="302" y="1366"/>
                    </a:lnTo>
                    <a:lnTo>
                      <a:pt x="303" y="1363"/>
                    </a:lnTo>
                    <a:lnTo>
                      <a:pt x="303" y="1359"/>
                    </a:lnTo>
                    <a:lnTo>
                      <a:pt x="304" y="1356"/>
                    </a:lnTo>
                    <a:lnTo>
                      <a:pt x="305" y="1353"/>
                    </a:lnTo>
                    <a:lnTo>
                      <a:pt x="307" y="1349"/>
                    </a:lnTo>
                    <a:lnTo>
                      <a:pt x="307" y="1344"/>
                    </a:lnTo>
                    <a:lnTo>
                      <a:pt x="311" y="1343"/>
                    </a:lnTo>
                    <a:lnTo>
                      <a:pt x="315" y="1341"/>
                    </a:lnTo>
                    <a:lnTo>
                      <a:pt x="316" y="1336"/>
                    </a:lnTo>
                    <a:lnTo>
                      <a:pt x="312" y="1332"/>
                    </a:lnTo>
                    <a:lnTo>
                      <a:pt x="308" y="1330"/>
                    </a:lnTo>
                    <a:lnTo>
                      <a:pt x="305" y="1326"/>
                    </a:lnTo>
                    <a:lnTo>
                      <a:pt x="305" y="1319"/>
                    </a:lnTo>
                    <a:lnTo>
                      <a:pt x="310" y="1319"/>
                    </a:lnTo>
                    <a:lnTo>
                      <a:pt x="313" y="1318"/>
                    </a:lnTo>
                    <a:lnTo>
                      <a:pt x="314" y="1315"/>
                    </a:lnTo>
                    <a:lnTo>
                      <a:pt x="314" y="1311"/>
                    </a:lnTo>
                    <a:lnTo>
                      <a:pt x="314" y="1308"/>
                    </a:lnTo>
                    <a:lnTo>
                      <a:pt x="315" y="1304"/>
                    </a:lnTo>
                    <a:lnTo>
                      <a:pt x="317" y="1300"/>
                    </a:lnTo>
                    <a:lnTo>
                      <a:pt x="320" y="1298"/>
                    </a:lnTo>
                    <a:lnTo>
                      <a:pt x="319" y="1296"/>
                    </a:lnTo>
                    <a:lnTo>
                      <a:pt x="320" y="1294"/>
                    </a:lnTo>
                    <a:lnTo>
                      <a:pt x="320" y="1293"/>
                    </a:lnTo>
                    <a:lnTo>
                      <a:pt x="321" y="1291"/>
                    </a:lnTo>
                    <a:lnTo>
                      <a:pt x="320" y="1289"/>
                    </a:lnTo>
                    <a:lnTo>
                      <a:pt x="320" y="1285"/>
                    </a:lnTo>
                    <a:lnTo>
                      <a:pt x="320" y="1282"/>
                    </a:lnTo>
                    <a:lnTo>
                      <a:pt x="320" y="1279"/>
                    </a:lnTo>
                    <a:lnTo>
                      <a:pt x="321" y="1276"/>
                    </a:lnTo>
                    <a:lnTo>
                      <a:pt x="321" y="1272"/>
                    </a:lnTo>
                    <a:lnTo>
                      <a:pt x="320" y="1269"/>
                    </a:lnTo>
                    <a:lnTo>
                      <a:pt x="320" y="1266"/>
                    </a:lnTo>
                    <a:lnTo>
                      <a:pt x="322" y="1261"/>
                    </a:lnTo>
                    <a:lnTo>
                      <a:pt x="326" y="1257"/>
                    </a:lnTo>
                    <a:lnTo>
                      <a:pt x="328" y="1251"/>
                    </a:lnTo>
                    <a:lnTo>
                      <a:pt x="330" y="1246"/>
                    </a:lnTo>
                    <a:lnTo>
                      <a:pt x="331" y="1241"/>
                    </a:lnTo>
                    <a:lnTo>
                      <a:pt x="333" y="1236"/>
                    </a:lnTo>
                    <a:lnTo>
                      <a:pt x="333" y="1231"/>
                    </a:lnTo>
                    <a:lnTo>
                      <a:pt x="334" y="1227"/>
                    </a:lnTo>
                    <a:lnTo>
                      <a:pt x="334" y="1228"/>
                    </a:lnTo>
                    <a:lnTo>
                      <a:pt x="335" y="1229"/>
                    </a:lnTo>
                    <a:lnTo>
                      <a:pt x="336" y="1229"/>
                    </a:lnTo>
                    <a:lnTo>
                      <a:pt x="337" y="1225"/>
                    </a:lnTo>
                    <a:lnTo>
                      <a:pt x="340" y="1221"/>
                    </a:lnTo>
                    <a:lnTo>
                      <a:pt x="343" y="1218"/>
                    </a:lnTo>
                    <a:lnTo>
                      <a:pt x="345" y="1213"/>
                    </a:lnTo>
                    <a:lnTo>
                      <a:pt x="347" y="1214"/>
                    </a:lnTo>
                    <a:lnTo>
                      <a:pt x="348" y="1212"/>
                    </a:lnTo>
                    <a:lnTo>
                      <a:pt x="348" y="1209"/>
                    </a:lnTo>
                    <a:lnTo>
                      <a:pt x="350" y="1208"/>
                    </a:lnTo>
                    <a:lnTo>
                      <a:pt x="351" y="1205"/>
                    </a:lnTo>
                    <a:lnTo>
                      <a:pt x="354" y="1205"/>
                    </a:lnTo>
                    <a:lnTo>
                      <a:pt x="355" y="1205"/>
                    </a:lnTo>
                    <a:lnTo>
                      <a:pt x="357" y="1202"/>
                    </a:lnTo>
                    <a:lnTo>
                      <a:pt x="360" y="1199"/>
                    </a:lnTo>
                    <a:lnTo>
                      <a:pt x="363" y="1194"/>
                    </a:lnTo>
                    <a:lnTo>
                      <a:pt x="366" y="1191"/>
                    </a:lnTo>
                    <a:lnTo>
                      <a:pt x="370" y="1188"/>
                    </a:lnTo>
                    <a:lnTo>
                      <a:pt x="374" y="1190"/>
                    </a:lnTo>
                    <a:lnTo>
                      <a:pt x="376" y="1193"/>
                    </a:lnTo>
                    <a:lnTo>
                      <a:pt x="377" y="1195"/>
                    </a:lnTo>
                    <a:lnTo>
                      <a:pt x="378" y="1195"/>
                    </a:lnTo>
                    <a:lnTo>
                      <a:pt x="377" y="1193"/>
                    </a:lnTo>
                    <a:lnTo>
                      <a:pt x="377" y="1191"/>
                    </a:lnTo>
                    <a:lnTo>
                      <a:pt x="377" y="1188"/>
                    </a:lnTo>
                    <a:lnTo>
                      <a:pt x="376" y="1186"/>
                    </a:lnTo>
                    <a:lnTo>
                      <a:pt x="381" y="1183"/>
                    </a:lnTo>
                    <a:lnTo>
                      <a:pt x="382" y="1179"/>
                    </a:lnTo>
                    <a:lnTo>
                      <a:pt x="381" y="1175"/>
                    </a:lnTo>
                    <a:lnTo>
                      <a:pt x="379" y="1170"/>
                    </a:lnTo>
                    <a:lnTo>
                      <a:pt x="382" y="1167"/>
                    </a:lnTo>
                    <a:lnTo>
                      <a:pt x="385" y="1163"/>
                    </a:lnTo>
                    <a:lnTo>
                      <a:pt x="388" y="1158"/>
                    </a:lnTo>
                    <a:lnTo>
                      <a:pt x="392" y="1158"/>
                    </a:lnTo>
                    <a:lnTo>
                      <a:pt x="393" y="1152"/>
                    </a:lnTo>
                    <a:lnTo>
                      <a:pt x="394" y="1148"/>
                    </a:lnTo>
                    <a:lnTo>
                      <a:pt x="396" y="1144"/>
                    </a:lnTo>
                    <a:lnTo>
                      <a:pt x="400" y="1141"/>
                    </a:lnTo>
                    <a:lnTo>
                      <a:pt x="402" y="1145"/>
                    </a:lnTo>
                    <a:lnTo>
                      <a:pt x="402" y="1150"/>
                    </a:lnTo>
                    <a:lnTo>
                      <a:pt x="402" y="1154"/>
                    </a:lnTo>
                    <a:lnTo>
                      <a:pt x="402" y="1158"/>
                    </a:lnTo>
                    <a:lnTo>
                      <a:pt x="399" y="1158"/>
                    </a:lnTo>
                    <a:lnTo>
                      <a:pt x="397" y="1158"/>
                    </a:lnTo>
                    <a:lnTo>
                      <a:pt x="395" y="1158"/>
                    </a:lnTo>
                    <a:lnTo>
                      <a:pt x="393" y="1158"/>
                    </a:lnTo>
                    <a:lnTo>
                      <a:pt x="393" y="1161"/>
                    </a:lnTo>
                    <a:lnTo>
                      <a:pt x="393" y="1165"/>
                    </a:lnTo>
                    <a:lnTo>
                      <a:pt x="395" y="1169"/>
                    </a:lnTo>
                    <a:lnTo>
                      <a:pt x="396" y="1173"/>
                    </a:lnTo>
                    <a:lnTo>
                      <a:pt x="399" y="1176"/>
                    </a:lnTo>
                    <a:lnTo>
                      <a:pt x="399" y="1180"/>
                    </a:lnTo>
                    <a:lnTo>
                      <a:pt x="398" y="1184"/>
                    </a:lnTo>
                    <a:lnTo>
                      <a:pt x="395" y="1187"/>
                    </a:lnTo>
                    <a:lnTo>
                      <a:pt x="395" y="1192"/>
                    </a:lnTo>
                    <a:lnTo>
                      <a:pt x="395" y="1195"/>
                    </a:lnTo>
                    <a:lnTo>
                      <a:pt x="392" y="1196"/>
                    </a:lnTo>
                    <a:lnTo>
                      <a:pt x="390" y="1197"/>
                    </a:lnTo>
                    <a:lnTo>
                      <a:pt x="387" y="1199"/>
                    </a:lnTo>
                    <a:lnTo>
                      <a:pt x="385" y="1200"/>
                    </a:lnTo>
                    <a:lnTo>
                      <a:pt x="385" y="1202"/>
                    </a:lnTo>
                    <a:lnTo>
                      <a:pt x="387" y="1206"/>
                    </a:lnTo>
                    <a:lnTo>
                      <a:pt x="383" y="1211"/>
                    </a:lnTo>
                    <a:lnTo>
                      <a:pt x="385" y="1215"/>
                    </a:lnTo>
                    <a:lnTo>
                      <a:pt x="387" y="1220"/>
                    </a:lnTo>
                    <a:lnTo>
                      <a:pt x="386" y="1225"/>
                    </a:lnTo>
                    <a:lnTo>
                      <a:pt x="383" y="1227"/>
                    </a:lnTo>
                    <a:lnTo>
                      <a:pt x="381" y="1229"/>
                    </a:lnTo>
                    <a:lnTo>
                      <a:pt x="380" y="1232"/>
                    </a:lnTo>
                    <a:lnTo>
                      <a:pt x="380" y="1236"/>
                    </a:lnTo>
                    <a:lnTo>
                      <a:pt x="379" y="1239"/>
                    </a:lnTo>
                    <a:lnTo>
                      <a:pt x="378" y="1242"/>
                    </a:lnTo>
                    <a:lnTo>
                      <a:pt x="378" y="1245"/>
                    </a:lnTo>
                    <a:lnTo>
                      <a:pt x="376" y="1247"/>
                    </a:lnTo>
                    <a:lnTo>
                      <a:pt x="375" y="1251"/>
                    </a:lnTo>
                    <a:lnTo>
                      <a:pt x="375" y="1255"/>
                    </a:lnTo>
                    <a:lnTo>
                      <a:pt x="375" y="1259"/>
                    </a:lnTo>
                    <a:lnTo>
                      <a:pt x="376" y="1263"/>
                    </a:lnTo>
                    <a:lnTo>
                      <a:pt x="375" y="1266"/>
                    </a:lnTo>
                    <a:lnTo>
                      <a:pt x="374" y="1270"/>
                    </a:lnTo>
                    <a:lnTo>
                      <a:pt x="373" y="1273"/>
                    </a:lnTo>
                    <a:lnTo>
                      <a:pt x="370" y="1275"/>
                    </a:lnTo>
                    <a:lnTo>
                      <a:pt x="372" y="1281"/>
                    </a:lnTo>
                    <a:lnTo>
                      <a:pt x="373" y="1287"/>
                    </a:lnTo>
                    <a:lnTo>
                      <a:pt x="372" y="1293"/>
                    </a:lnTo>
                    <a:lnTo>
                      <a:pt x="372" y="1300"/>
                    </a:lnTo>
                    <a:lnTo>
                      <a:pt x="369" y="1306"/>
                    </a:lnTo>
                    <a:lnTo>
                      <a:pt x="369" y="1312"/>
                    </a:lnTo>
                    <a:lnTo>
                      <a:pt x="368" y="1319"/>
                    </a:lnTo>
                    <a:lnTo>
                      <a:pt x="367" y="1326"/>
                    </a:lnTo>
                    <a:lnTo>
                      <a:pt x="366" y="1328"/>
                    </a:lnTo>
                    <a:lnTo>
                      <a:pt x="365" y="1330"/>
                    </a:lnTo>
                    <a:lnTo>
                      <a:pt x="366" y="1334"/>
                    </a:lnTo>
                    <a:lnTo>
                      <a:pt x="367" y="1337"/>
                    </a:lnTo>
                    <a:lnTo>
                      <a:pt x="367" y="1341"/>
                    </a:lnTo>
                    <a:lnTo>
                      <a:pt x="367" y="1344"/>
                    </a:lnTo>
                    <a:lnTo>
                      <a:pt x="366" y="1347"/>
                    </a:lnTo>
                    <a:lnTo>
                      <a:pt x="363" y="1349"/>
                    </a:lnTo>
                    <a:lnTo>
                      <a:pt x="363" y="1353"/>
                    </a:lnTo>
                    <a:lnTo>
                      <a:pt x="363" y="1358"/>
                    </a:lnTo>
                    <a:lnTo>
                      <a:pt x="361" y="1362"/>
                    </a:lnTo>
                    <a:lnTo>
                      <a:pt x="359" y="1366"/>
                    </a:lnTo>
                    <a:lnTo>
                      <a:pt x="358" y="1370"/>
                    </a:lnTo>
                    <a:lnTo>
                      <a:pt x="356" y="1373"/>
                    </a:lnTo>
                    <a:lnTo>
                      <a:pt x="355" y="1377"/>
                    </a:lnTo>
                    <a:lnTo>
                      <a:pt x="354" y="1381"/>
                    </a:lnTo>
                    <a:lnTo>
                      <a:pt x="352" y="1381"/>
                    </a:lnTo>
                    <a:lnTo>
                      <a:pt x="349" y="1379"/>
                    </a:lnTo>
                    <a:lnTo>
                      <a:pt x="346" y="1377"/>
                    </a:lnTo>
                    <a:lnTo>
                      <a:pt x="341" y="1379"/>
                    </a:lnTo>
                    <a:lnTo>
                      <a:pt x="341" y="1381"/>
                    </a:lnTo>
                    <a:lnTo>
                      <a:pt x="341" y="1385"/>
                    </a:lnTo>
                    <a:lnTo>
                      <a:pt x="340" y="1388"/>
                    </a:lnTo>
                    <a:lnTo>
                      <a:pt x="340" y="1391"/>
                    </a:lnTo>
                    <a:lnTo>
                      <a:pt x="340" y="1394"/>
                    </a:lnTo>
                    <a:lnTo>
                      <a:pt x="340" y="1398"/>
                    </a:lnTo>
                    <a:lnTo>
                      <a:pt x="341" y="1400"/>
                    </a:lnTo>
                    <a:lnTo>
                      <a:pt x="344" y="1402"/>
                    </a:lnTo>
                    <a:lnTo>
                      <a:pt x="339" y="1401"/>
                    </a:lnTo>
                    <a:lnTo>
                      <a:pt x="336" y="1403"/>
                    </a:lnTo>
                    <a:lnTo>
                      <a:pt x="334" y="1406"/>
                    </a:lnTo>
                    <a:lnTo>
                      <a:pt x="335" y="1409"/>
                    </a:lnTo>
                    <a:lnTo>
                      <a:pt x="335" y="1413"/>
                    </a:lnTo>
                    <a:lnTo>
                      <a:pt x="336" y="1417"/>
                    </a:lnTo>
                    <a:lnTo>
                      <a:pt x="335" y="1420"/>
                    </a:lnTo>
                    <a:lnTo>
                      <a:pt x="333" y="1424"/>
                    </a:lnTo>
                    <a:lnTo>
                      <a:pt x="334" y="1426"/>
                    </a:lnTo>
                    <a:lnTo>
                      <a:pt x="335" y="1429"/>
                    </a:lnTo>
                    <a:lnTo>
                      <a:pt x="335" y="1432"/>
                    </a:lnTo>
                    <a:lnTo>
                      <a:pt x="334" y="1435"/>
                    </a:lnTo>
                    <a:lnTo>
                      <a:pt x="331" y="1437"/>
                    </a:lnTo>
                    <a:lnTo>
                      <a:pt x="331" y="1440"/>
                    </a:lnTo>
                    <a:lnTo>
                      <a:pt x="331" y="1443"/>
                    </a:lnTo>
                    <a:lnTo>
                      <a:pt x="333" y="1446"/>
                    </a:lnTo>
                    <a:lnTo>
                      <a:pt x="335" y="1448"/>
                    </a:lnTo>
                    <a:lnTo>
                      <a:pt x="337" y="1450"/>
                    </a:lnTo>
                    <a:lnTo>
                      <a:pt x="337" y="1452"/>
                    </a:lnTo>
                    <a:lnTo>
                      <a:pt x="336" y="1454"/>
                    </a:lnTo>
                    <a:lnTo>
                      <a:pt x="333" y="1458"/>
                    </a:lnTo>
                    <a:lnTo>
                      <a:pt x="333" y="1464"/>
                    </a:lnTo>
                    <a:lnTo>
                      <a:pt x="333" y="1469"/>
                    </a:lnTo>
                    <a:lnTo>
                      <a:pt x="331" y="1473"/>
                    </a:lnTo>
                    <a:lnTo>
                      <a:pt x="329" y="1477"/>
                    </a:lnTo>
                    <a:lnTo>
                      <a:pt x="329" y="1482"/>
                    </a:lnTo>
                    <a:lnTo>
                      <a:pt x="329" y="1486"/>
                    </a:lnTo>
                    <a:lnTo>
                      <a:pt x="329" y="1490"/>
                    </a:lnTo>
                    <a:lnTo>
                      <a:pt x="330" y="1493"/>
                    </a:lnTo>
                    <a:lnTo>
                      <a:pt x="329" y="1497"/>
                    </a:lnTo>
                    <a:lnTo>
                      <a:pt x="328" y="1500"/>
                    </a:lnTo>
                    <a:lnTo>
                      <a:pt x="324" y="1502"/>
                    </a:lnTo>
                    <a:lnTo>
                      <a:pt x="324" y="1506"/>
                    </a:lnTo>
                    <a:lnTo>
                      <a:pt x="324" y="1510"/>
                    </a:lnTo>
                    <a:lnTo>
                      <a:pt x="324" y="1512"/>
                    </a:lnTo>
                    <a:lnTo>
                      <a:pt x="323" y="1516"/>
                    </a:lnTo>
                    <a:lnTo>
                      <a:pt x="322" y="1518"/>
                    </a:lnTo>
                    <a:lnTo>
                      <a:pt x="321" y="1521"/>
                    </a:lnTo>
                    <a:lnTo>
                      <a:pt x="320" y="1525"/>
                    </a:lnTo>
                    <a:lnTo>
                      <a:pt x="320" y="1528"/>
                    </a:lnTo>
                    <a:lnTo>
                      <a:pt x="322" y="1531"/>
                    </a:lnTo>
                    <a:lnTo>
                      <a:pt x="322" y="1535"/>
                    </a:lnTo>
                    <a:lnTo>
                      <a:pt x="323" y="1538"/>
                    </a:lnTo>
                    <a:lnTo>
                      <a:pt x="323" y="1542"/>
                    </a:lnTo>
                    <a:lnTo>
                      <a:pt x="322" y="1546"/>
                    </a:lnTo>
                    <a:lnTo>
                      <a:pt x="322" y="1551"/>
                    </a:lnTo>
                    <a:lnTo>
                      <a:pt x="323" y="1554"/>
                    </a:lnTo>
                    <a:lnTo>
                      <a:pt x="324" y="1557"/>
                    </a:lnTo>
                    <a:lnTo>
                      <a:pt x="323" y="1564"/>
                    </a:lnTo>
                    <a:lnTo>
                      <a:pt x="319" y="1567"/>
                    </a:lnTo>
                    <a:lnTo>
                      <a:pt x="315" y="1571"/>
                    </a:lnTo>
                    <a:lnTo>
                      <a:pt x="315" y="1578"/>
                    </a:lnTo>
                    <a:lnTo>
                      <a:pt x="313" y="1579"/>
                    </a:lnTo>
                    <a:lnTo>
                      <a:pt x="313" y="1582"/>
                    </a:lnTo>
                    <a:lnTo>
                      <a:pt x="313" y="1585"/>
                    </a:lnTo>
                    <a:lnTo>
                      <a:pt x="312" y="1589"/>
                    </a:lnTo>
                    <a:lnTo>
                      <a:pt x="314" y="1591"/>
                    </a:lnTo>
                    <a:lnTo>
                      <a:pt x="315" y="1594"/>
                    </a:lnTo>
                    <a:lnTo>
                      <a:pt x="315" y="1598"/>
                    </a:lnTo>
                    <a:lnTo>
                      <a:pt x="315" y="1602"/>
                    </a:lnTo>
                    <a:lnTo>
                      <a:pt x="311" y="1607"/>
                    </a:lnTo>
                    <a:lnTo>
                      <a:pt x="309" y="1612"/>
                    </a:lnTo>
                    <a:lnTo>
                      <a:pt x="309" y="1618"/>
                    </a:lnTo>
                    <a:lnTo>
                      <a:pt x="309" y="1624"/>
                    </a:lnTo>
                    <a:lnTo>
                      <a:pt x="311" y="1630"/>
                    </a:lnTo>
                    <a:lnTo>
                      <a:pt x="311" y="1637"/>
                    </a:lnTo>
                    <a:lnTo>
                      <a:pt x="311" y="1643"/>
                    </a:lnTo>
                    <a:lnTo>
                      <a:pt x="308" y="1649"/>
                    </a:lnTo>
                    <a:lnTo>
                      <a:pt x="306" y="1650"/>
                    </a:lnTo>
                    <a:lnTo>
                      <a:pt x="305" y="1650"/>
                    </a:lnTo>
                    <a:lnTo>
                      <a:pt x="304" y="1651"/>
                    </a:lnTo>
                    <a:lnTo>
                      <a:pt x="303" y="1653"/>
                    </a:lnTo>
                    <a:lnTo>
                      <a:pt x="305" y="1655"/>
                    </a:lnTo>
                    <a:lnTo>
                      <a:pt x="306" y="1658"/>
                    </a:lnTo>
                    <a:lnTo>
                      <a:pt x="306" y="1661"/>
                    </a:lnTo>
                    <a:lnTo>
                      <a:pt x="305" y="1664"/>
                    </a:lnTo>
                    <a:lnTo>
                      <a:pt x="305" y="1666"/>
                    </a:lnTo>
                    <a:lnTo>
                      <a:pt x="303" y="1670"/>
                    </a:lnTo>
                    <a:lnTo>
                      <a:pt x="303" y="1673"/>
                    </a:lnTo>
                    <a:lnTo>
                      <a:pt x="303" y="1675"/>
                    </a:lnTo>
                    <a:lnTo>
                      <a:pt x="301" y="1680"/>
                    </a:lnTo>
                    <a:lnTo>
                      <a:pt x="300" y="1686"/>
                    </a:lnTo>
                    <a:lnTo>
                      <a:pt x="298" y="1691"/>
                    </a:lnTo>
                    <a:lnTo>
                      <a:pt x="294" y="1695"/>
                    </a:lnTo>
                    <a:lnTo>
                      <a:pt x="295" y="1697"/>
                    </a:lnTo>
                    <a:lnTo>
                      <a:pt x="296" y="1699"/>
                    </a:lnTo>
                    <a:lnTo>
                      <a:pt x="296" y="1701"/>
                    </a:lnTo>
                    <a:lnTo>
                      <a:pt x="296" y="1704"/>
                    </a:lnTo>
                    <a:lnTo>
                      <a:pt x="293" y="1706"/>
                    </a:lnTo>
                    <a:lnTo>
                      <a:pt x="293" y="1711"/>
                    </a:lnTo>
                    <a:lnTo>
                      <a:pt x="292" y="1716"/>
                    </a:lnTo>
                    <a:lnTo>
                      <a:pt x="287" y="1720"/>
                    </a:lnTo>
                    <a:lnTo>
                      <a:pt x="286" y="1725"/>
                    </a:lnTo>
                    <a:lnTo>
                      <a:pt x="285" y="1731"/>
                    </a:lnTo>
                    <a:lnTo>
                      <a:pt x="286" y="1737"/>
                    </a:lnTo>
                    <a:lnTo>
                      <a:pt x="286" y="1743"/>
                    </a:lnTo>
                    <a:lnTo>
                      <a:pt x="286" y="1750"/>
                    </a:lnTo>
                    <a:lnTo>
                      <a:pt x="285" y="1754"/>
                    </a:lnTo>
                    <a:lnTo>
                      <a:pt x="283" y="1760"/>
                    </a:lnTo>
                    <a:lnTo>
                      <a:pt x="278" y="1763"/>
                    </a:lnTo>
                    <a:lnTo>
                      <a:pt x="279" y="1771"/>
                    </a:lnTo>
                    <a:lnTo>
                      <a:pt x="278" y="1777"/>
                    </a:lnTo>
                    <a:lnTo>
                      <a:pt x="276" y="1782"/>
                    </a:lnTo>
                    <a:lnTo>
                      <a:pt x="274" y="1788"/>
                    </a:lnTo>
                    <a:lnTo>
                      <a:pt x="273" y="1793"/>
                    </a:lnTo>
                    <a:lnTo>
                      <a:pt x="270" y="1799"/>
                    </a:lnTo>
                    <a:lnTo>
                      <a:pt x="270" y="1806"/>
                    </a:lnTo>
                    <a:lnTo>
                      <a:pt x="273" y="1813"/>
                    </a:lnTo>
                    <a:lnTo>
                      <a:pt x="270" y="1816"/>
                    </a:lnTo>
                    <a:lnTo>
                      <a:pt x="273" y="1820"/>
                    </a:lnTo>
                    <a:lnTo>
                      <a:pt x="273" y="1824"/>
                    </a:lnTo>
                    <a:lnTo>
                      <a:pt x="270" y="1827"/>
                    </a:lnTo>
                    <a:lnTo>
                      <a:pt x="273" y="1827"/>
                    </a:lnTo>
                    <a:lnTo>
                      <a:pt x="275" y="1827"/>
                    </a:lnTo>
                    <a:lnTo>
                      <a:pt x="276" y="1825"/>
                    </a:lnTo>
                    <a:lnTo>
                      <a:pt x="277" y="1824"/>
                    </a:lnTo>
                    <a:lnTo>
                      <a:pt x="277" y="1823"/>
                    </a:lnTo>
                    <a:lnTo>
                      <a:pt x="277" y="1821"/>
                    </a:lnTo>
                    <a:lnTo>
                      <a:pt x="279" y="1818"/>
                    </a:lnTo>
                    <a:lnTo>
                      <a:pt x="281" y="1818"/>
                    </a:lnTo>
                    <a:lnTo>
                      <a:pt x="285" y="1818"/>
                    </a:lnTo>
                    <a:lnTo>
                      <a:pt x="287" y="1815"/>
                    </a:lnTo>
                    <a:lnTo>
                      <a:pt x="288" y="1812"/>
                    </a:lnTo>
                    <a:lnTo>
                      <a:pt x="291" y="1810"/>
                    </a:lnTo>
                    <a:lnTo>
                      <a:pt x="292" y="1805"/>
                    </a:lnTo>
                    <a:lnTo>
                      <a:pt x="296" y="1800"/>
                    </a:lnTo>
                    <a:lnTo>
                      <a:pt x="299" y="1797"/>
                    </a:lnTo>
                    <a:lnTo>
                      <a:pt x="294" y="1793"/>
                    </a:lnTo>
                    <a:lnTo>
                      <a:pt x="293" y="1790"/>
                    </a:lnTo>
                    <a:lnTo>
                      <a:pt x="294" y="1786"/>
                    </a:lnTo>
                    <a:lnTo>
                      <a:pt x="294" y="1782"/>
                    </a:lnTo>
                    <a:lnTo>
                      <a:pt x="296" y="1780"/>
                    </a:lnTo>
                    <a:lnTo>
                      <a:pt x="297" y="1776"/>
                    </a:lnTo>
                    <a:lnTo>
                      <a:pt x="298" y="1772"/>
                    </a:lnTo>
                    <a:lnTo>
                      <a:pt x="298" y="1769"/>
                    </a:lnTo>
                    <a:lnTo>
                      <a:pt x="297" y="1765"/>
                    </a:lnTo>
                    <a:lnTo>
                      <a:pt x="301" y="1763"/>
                    </a:lnTo>
                    <a:lnTo>
                      <a:pt x="303" y="1762"/>
                    </a:lnTo>
                    <a:lnTo>
                      <a:pt x="305" y="1761"/>
                    </a:lnTo>
                    <a:lnTo>
                      <a:pt x="308" y="1759"/>
                    </a:lnTo>
                    <a:lnTo>
                      <a:pt x="305" y="1756"/>
                    </a:lnTo>
                    <a:lnTo>
                      <a:pt x="304" y="1753"/>
                    </a:lnTo>
                    <a:lnTo>
                      <a:pt x="303" y="1750"/>
                    </a:lnTo>
                    <a:lnTo>
                      <a:pt x="302" y="1747"/>
                    </a:lnTo>
                    <a:lnTo>
                      <a:pt x="302" y="1743"/>
                    </a:lnTo>
                    <a:lnTo>
                      <a:pt x="302" y="1741"/>
                    </a:lnTo>
                    <a:lnTo>
                      <a:pt x="302" y="1737"/>
                    </a:lnTo>
                    <a:lnTo>
                      <a:pt x="303" y="1734"/>
                    </a:lnTo>
                    <a:lnTo>
                      <a:pt x="305" y="1729"/>
                    </a:lnTo>
                    <a:lnTo>
                      <a:pt x="309" y="1726"/>
                    </a:lnTo>
                    <a:lnTo>
                      <a:pt x="313" y="1723"/>
                    </a:lnTo>
                    <a:lnTo>
                      <a:pt x="318" y="1720"/>
                    </a:lnTo>
                    <a:lnTo>
                      <a:pt x="320" y="1720"/>
                    </a:lnTo>
                    <a:lnTo>
                      <a:pt x="323" y="1718"/>
                    </a:lnTo>
                    <a:lnTo>
                      <a:pt x="326" y="1716"/>
                    </a:lnTo>
                    <a:lnTo>
                      <a:pt x="329" y="1717"/>
                    </a:lnTo>
                    <a:lnTo>
                      <a:pt x="331" y="1719"/>
                    </a:lnTo>
                    <a:lnTo>
                      <a:pt x="331" y="1721"/>
                    </a:lnTo>
                    <a:lnTo>
                      <a:pt x="333" y="1724"/>
                    </a:lnTo>
                    <a:lnTo>
                      <a:pt x="336" y="1724"/>
                    </a:lnTo>
                    <a:lnTo>
                      <a:pt x="337" y="1719"/>
                    </a:lnTo>
                    <a:lnTo>
                      <a:pt x="338" y="1715"/>
                    </a:lnTo>
                    <a:lnTo>
                      <a:pt x="338" y="1710"/>
                    </a:lnTo>
                    <a:lnTo>
                      <a:pt x="337" y="1706"/>
                    </a:lnTo>
                    <a:lnTo>
                      <a:pt x="337" y="1701"/>
                    </a:lnTo>
                    <a:lnTo>
                      <a:pt x="337" y="1697"/>
                    </a:lnTo>
                    <a:lnTo>
                      <a:pt x="337" y="1692"/>
                    </a:lnTo>
                    <a:lnTo>
                      <a:pt x="338" y="1689"/>
                    </a:lnTo>
                    <a:lnTo>
                      <a:pt x="336" y="1690"/>
                    </a:lnTo>
                    <a:lnTo>
                      <a:pt x="333" y="1690"/>
                    </a:lnTo>
                    <a:lnTo>
                      <a:pt x="331" y="1691"/>
                    </a:lnTo>
                    <a:lnTo>
                      <a:pt x="331" y="1693"/>
                    </a:lnTo>
                    <a:lnTo>
                      <a:pt x="333" y="1696"/>
                    </a:lnTo>
                    <a:lnTo>
                      <a:pt x="334" y="1699"/>
                    </a:lnTo>
                    <a:lnTo>
                      <a:pt x="333" y="1704"/>
                    </a:lnTo>
                    <a:lnTo>
                      <a:pt x="333" y="1708"/>
                    </a:lnTo>
                    <a:lnTo>
                      <a:pt x="331" y="1710"/>
                    </a:lnTo>
                    <a:lnTo>
                      <a:pt x="329" y="1709"/>
                    </a:lnTo>
                    <a:lnTo>
                      <a:pt x="326" y="1709"/>
                    </a:lnTo>
                    <a:lnTo>
                      <a:pt x="322" y="1708"/>
                    </a:lnTo>
                    <a:lnTo>
                      <a:pt x="320" y="1711"/>
                    </a:lnTo>
                    <a:lnTo>
                      <a:pt x="318" y="1716"/>
                    </a:lnTo>
                    <a:lnTo>
                      <a:pt x="314" y="1720"/>
                    </a:lnTo>
                    <a:lnTo>
                      <a:pt x="310" y="1720"/>
                    </a:lnTo>
                    <a:lnTo>
                      <a:pt x="309" y="1716"/>
                    </a:lnTo>
                    <a:lnTo>
                      <a:pt x="310" y="1714"/>
                    </a:lnTo>
                    <a:lnTo>
                      <a:pt x="312" y="1711"/>
                    </a:lnTo>
                    <a:lnTo>
                      <a:pt x="312" y="1708"/>
                    </a:lnTo>
                    <a:lnTo>
                      <a:pt x="313" y="1703"/>
                    </a:lnTo>
                    <a:lnTo>
                      <a:pt x="313" y="1698"/>
                    </a:lnTo>
                    <a:lnTo>
                      <a:pt x="313" y="1693"/>
                    </a:lnTo>
                    <a:lnTo>
                      <a:pt x="313" y="1689"/>
                    </a:lnTo>
                    <a:lnTo>
                      <a:pt x="314" y="1684"/>
                    </a:lnTo>
                    <a:lnTo>
                      <a:pt x="316" y="1680"/>
                    </a:lnTo>
                    <a:lnTo>
                      <a:pt x="319" y="1676"/>
                    </a:lnTo>
                    <a:lnTo>
                      <a:pt x="322" y="1673"/>
                    </a:lnTo>
                    <a:lnTo>
                      <a:pt x="324" y="1670"/>
                    </a:lnTo>
                    <a:lnTo>
                      <a:pt x="324" y="1666"/>
                    </a:lnTo>
                    <a:lnTo>
                      <a:pt x="326" y="1664"/>
                    </a:lnTo>
                    <a:lnTo>
                      <a:pt x="329" y="1662"/>
                    </a:lnTo>
                    <a:lnTo>
                      <a:pt x="335" y="1666"/>
                    </a:lnTo>
                    <a:lnTo>
                      <a:pt x="339" y="1670"/>
                    </a:lnTo>
                    <a:lnTo>
                      <a:pt x="341" y="1674"/>
                    </a:lnTo>
                    <a:lnTo>
                      <a:pt x="344" y="1680"/>
                    </a:lnTo>
                    <a:lnTo>
                      <a:pt x="346" y="1673"/>
                    </a:lnTo>
                    <a:lnTo>
                      <a:pt x="348" y="1666"/>
                    </a:lnTo>
                    <a:lnTo>
                      <a:pt x="348" y="1659"/>
                    </a:lnTo>
                    <a:lnTo>
                      <a:pt x="348" y="1651"/>
                    </a:lnTo>
                    <a:lnTo>
                      <a:pt x="349" y="1645"/>
                    </a:lnTo>
                    <a:lnTo>
                      <a:pt x="351" y="1638"/>
                    </a:lnTo>
                    <a:lnTo>
                      <a:pt x="354" y="1632"/>
                    </a:lnTo>
                    <a:lnTo>
                      <a:pt x="359" y="1626"/>
                    </a:lnTo>
                    <a:lnTo>
                      <a:pt x="357" y="1621"/>
                    </a:lnTo>
                    <a:lnTo>
                      <a:pt x="356" y="1616"/>
                    </a:lnTo>
                    <a:lnTo>
                      <a:pt x="357" y="1610"/>
                    </a:lnTo>
                    <a:lnTo>
                      <a:pt x="357" y="1603"/>
                    </a:lnTo>
                    <a:lnTo>
                      <a:pt x="357" y="1598"/>
                    </a:lnTo>
                    <a:lnTo>
                      <a:pt x="356" y="1593"/>
                    </a:lnTo>
                    <a:lnTo>
                      <a:pt x="353" y="1589"/>
                    </a:lnTo>
                    <a:lnTo>
                      <a:pt x="348" y="1585"/>
                    </a:lnTo>
                    <a:lnTo>
                      <a:pt x="347" y="1589"/>
                    </a:lnTo>
                    <a:lnTo>
                      <a:pt x="346" y="1592"/>
                    </a:lnTo>
                    <a:lnTo>
                      <a:pt x="344" y="1594"/>
                    </a:lnTo>
                    <a:lnTo>
                      <a:pt x="342" y="1598"/>
                    </a:lnTo>
                    <a:lnTo>
                      <a:pt x="341" y="1596"/>
                    </a:lnTo>
                    <a:lnTo>
                      <a:pt x="341" y="1593"/>
                    </a:lnTo>
                    <a:lnTo>
                      <a:pt x="341" y="1591"/>
                    </a:lnTo>
                    <a:lnTo>
                      <a:pt x="341" y="1589"/>
                    </a:lnTo>
                    <a:lnTo>
                      <a:pt x="345" y="1585"/>
                    </a:lnTo>
                    <a:lnTo>
                      <a:pt x="346" y="1580"/>
                    </a:lnTo>
                    <a:lnTo>
                      <a:pt x="346" y="1575"/>
                    </a:lnTo>
                    <a:lnTo>
                      <a:pt x="353" y="1574"/>
                    </a:lnTo>
                    <a:lnTo>
                      <a:pt x="354" y="1571"/>
                    </a:lnTo>
                    <a:lnTo>
                      <a:pt x="356" y="1567"/>
                    </a:lnTo>
                    <a:lnTo>
                      <a:pt x="357" y="1563"/>
                    </a:lnTo>
                    <a:lnTo>
                      <a:pt x="354" y="1561"/>
                    </a:lnTo>
                    <a:lnTo>
                      <a:pt x="353" y="1556"/>
                    </a:lnTo>
                    <a:lnTo>
                      <a:pt x="350" y="1552"/>
                    </a:lnTo>
                    <a:lnTo>
                      <a:pt x="349" y="1546"/>
                    </a:lnTo>
                    <a:lnTo>
                      <a:pt x="349" y="1540"/>
                    </a:lnTo>
                    <a:lnTo>
                      <a:pt x="351" y="1539"/>
                    </a:lnTo>
                    <a:lnTo>
                      <a:pt x="354" y="1539"/>
                    </a:lnTo>
                    <a:lnTo>
                      <a:pt x="357" y="1539"/>
                    </a:lnTo>
                    <a:lnTo>
                      <a:pt x="358" y="1538"/>
                    </a:lnTo>
                    <a:lnTo>
                      <a:pt x="357" y="1533"/>
                    </a:lnTo>
                    <a:lnTo>
                      <a:pt x="358" y="1527"/>
                    </a:lnTo>
                    <a:lnTo>
                      <a:pt x="359" y="1522"/>
                    </a:lnTo>
                    <a:lnTo>
                      <a:pt x="360" y="1517"/>
                    </a:lnTo>
                    <a:lnTo>
                      <a:pt x="363" y="1512"/>
                    </a:lnTo>
                    <a:lnTo>
                      <a:pt x="363" y="1507"/>
                    </a:lnTo>
                    <a:lnTo>
                      <a:pt x="365" y="1501"/>
                    </a:lnTo>
                    <a:lnTo>
                      <a:pt x="365" y="1496"/>
                    </a:lnTo>
                    <a:lnTo>
                      <a:pt x="366" y="1492"/>
                    </a:lnTo>
                    <a:lnTo>
                      <a:pt x="367" y="1488"/>
                    </a:lnTo>
                    <a:lnTo>
                      <a:pt x="369" y="1485"/>
                    </a:lnTo>
                    <a:lnTo>
                      <a:pt x="373" y="1484"/>
                    </a:lnTo>
                    <a:lnTo>
                      <a:pt x="374" y="1479"/>
                    </a:lnTo>
                    <a:lnTo>
                      <a:pt x="374" y="1473"/>
                    </a:lnTo>
                    <a:lnTo>
                      <a:pt x="375" y="1468"/>
                    </a:lnTo>
                    <a:lnTo>
                      <a:pt x="376" y="1463"/>
                    </a:lnTo>
                    <a:lnTo>
                      <a:pt x="377" y="1458"/>
                    </a:lnTo>
                    <a:lnTo>
                      <a:pt x="378" y="1454"/>
                    </a:lnTo>
                    <a:lnTo>
                      <a:pt x="381" y="1451"/>
                    </a:lnTo>
                    <a:lnTo>
                      <a:pt x="384" y="1447"/>
                    </a:lnTo>
                    <a:lnTo>
                      <a:pt x="384" y="1441"/>
                    </a:lnTo>
                    <a:lnTo>
                      <a:pt x="383" y="1435"/>
                    </a:lnTo>
                    <a:lnTo>
                      <a:pt x="385" y="1430"/>
                    </a:lnTo>
                    <a:lnTo>
                      <a:pt x="391" y="1428"/>
                    </a:lnTo>
                    <a:lnTo>
                      <a:pt x="394" y="1428"/>
                    </a:lnTo>
                    <a:lnTo>
                      <a:pt x="397" y="1428"/>
                    </a:lnTo>
                    <a:lnTo>
                      <a:pt x="401" y="1428"/>
                    </a:lnTo>
                    <a:lnTo>
                      <a:pt x="403" y="1427"/>
                    </a:lnTo>
                    <a:lnTo>
                      <a:pt x="402" y="1424"/>
                    </a:lnTo>
                    <a:lnTo>
                      <a:pt x="402" y="1420"/>
                    </a:lnTo>
                    <a:lnTo>
                      <a:pt x="402" y="1418"/>
                    </a:lnTo>
                    <a:lnTo>
                      <a:pt x="399" y="1418"/>
                    </a:lnTo>
                    <a:lnTo>
                      <a:pt x="397" y="1419"/>
                    </a:lnTo>
                    <a:lnTo>
                      <a:pt x="395" y="1420"/>
                    </a:lnTo>
                    <a:lnTo>
                      <a:pt x="395" y="1422"/>
                    </a:lnTo>
                    <a:lnTo>
                      <a:pt x="393" y="1422"/>
                    </a:lnTo>
                    <a:lnTo>
                      <a:pt x="393" y="1417"/>
                    </a:lnTo>
                    <a:lnTo>
                      <a:pt x="393" y="1412"/>
                    </a:lnTo>
                    <a:lnTo>
                      <a:pt x="393" y="1407"/>
                    </a:lnTo>
                    <a:lnTo>
                      <a:pt x="394" y="1403"/>
                    </a:lnTo>
                    <a:lnTo>
                      <a:pt x="395" y="1400"/>
                    </a:lnTo>
                    <a:lnTo>
                      <a:pt x="397" y="1396"/>
                    </a:lnTo>
                    <a:lnTo>
                      <a:pt x="400" y="1393"/>
                    </a:lnTo>
                    <a:lnTo>
                      <a:pt x="403" y="1390"/>
                    </a:lnTo>
                    <a:lnTo>
                      <a:pt x="404" y="1388"/>
                    </a:lnTo>
                    <a:lnTo>
                      <a:pt x="405" y="1383"/>
                    </a:lnTo>
                    <a:lnTo>
                      <a:pt x="406" y="1381"/>
                    </a:lnTo>
                    <a:lnTo>
                      <a:pt x="406" y="1377"/>
                    </a:lnTo>
                    <a:lnTo>
                      <a:pt x="408" y="1374"/>
                    </a:lnTo>
                    <a:lnTo>
                      <a:pt x="409" y="1371"/>
                    </a:lnTo>
                    <a:lnTo>
                      <a:pt x="410" y="1367"/>
                    </a:lnTo>
                    <a:lnTo>
                      <a:pt x="412" y="1364"/>
                    </a:lnTo>
                    <a:lnTo>
                      <a:pt x="410" y="1362"/>
                    </a:lnTo>
                    <a:lnTo>
                      <a:pt x="409" y="1358"/>
                    </a:lnTo>
                    <a:lnTo>
                      <a:pt x="410" y="1356"/>
                    </a:lnTo>
                    <a:lnTo>
                      <a:pt x="413" y="1354"/>
                    </a:lnTo>
                    <a:lnTo>
                      <a:pt x="415" y="1349"/>
                    </a:lnTo>
                    <a:lnTo>
                      <a:pt x="417" y="1345"/>
                    </a:lnTo>
                    <a:lnTo>
                      <a:pt x="418" y="1339"/>
                    </a:lnTo>
                    <a:lnTo>
                      <a:pt x="415" y="1335"/>
                    </a:lnTo>
                    <a:lnTo>
                      <a:pt x="415" y="1329"/>
                    </a:lnTo>
                    <a:lnTo>
                      <a:pt x="417" y="1323"/>
                    </a:lnTo>
                    <a:lnTo>
                      <a:pt x="419" y="1318"/>
                    </a:lnTo>
                    <a:lnTo>
                      <a:pt x="422" y="1312"/>
                    </a:lnTo>
                    <a:lnTo>
                      <a:pt x="426" y="1307"/>
                    </a:lnTo>
                    <a:lnTo>
                      <a:pt x="428" y="1301"/>
                    </a:lnTo>
                    <a:lnTo>
                      <a:pt x="428" y="1295"/>
                    </a:lnTo>
                    <a:lnTo>
                      <a:pt x="427" y="1289"/>
                    </a:lnTo>
                    <a:lnTo>
                      <a:pt x="428" y="1285"/>
                    </a:lnTo>
                    <a:lnTo>
                      <a:pt x="430" y="1283"/>
                    </a:lnTo>
                    <a:lnTo>
                      <a:pt x="431" y="1280"/>
                    </a:lnTo>
                    <a:lnTo>
                      <a:pt x="432" y="1276"/>
                    </a:lnTo>
                    <a:lnTo>
                      <a:pt x="432" y="1273"/>
                    </a:lnTo>
                    <a:lnTo>
                      <a:pt x="434" y="1270"/>
                    </a:lnTo>
                    <a:lnTo>
                      <a:pt x="436" y="1267"/>
                    </a:lnTo>
                    <a:lnTo>
                      <a:pt x="437" y="1265"/>
                    </a:lnTo>
                    <a:lnTo>
                      <a:pt x="437" y="1263"/>
                    </a:lnTo>
                    <a:lnTo>
                      <a:pt x="438" y="1259"/>
                    </a:lnTo>
                    <a:lnTo>
                      <a:pt x="439" y="1258"/>
                    </a:lnTo>
                    <a:lnTo>
                      <a:pt x="441" y="1257"/>
                    </a:lnTo>
                    <a:lnTo>
                      <a:pt x="445" y="1257"/>
                    </a:lnTo>
                    <a:lnTo>
                      <a:pt x="447" y="1259"/>
                    </a:lnTo>
                    <a:lnTo>
                      <a:pt x="447" y="1260"/>
                    </a:lnTo>
                    <a:lnTo>
                      <a:pt x="449" y="1262"/>
                    </a:lnTo>
                    <a:lnTo>
                      <a:pt x="449" y="1264"/>
                    </a:lnTo>
                    <a:lnTo>
                      <a:pt x="449" y="1266"/>
                    </a:lnTo>
                    <a:lnTo>
                      <a:pt x="449" y="1267"/>
                    </a:lnTo>
                    <a:lnTo>
                      <a:pt x="450" y="1268"/>
                    </a:lnTo>
                    <a:lnTo>
                      <a:pt x="451" y="1268"/>
                    </a:lnTo>
                    <a:lnTo>
                      <a:pt x="454" y="1268"/>
                    </a:lnTo>
                    <a:lnTo>
                      <a:pt x="456" y="1267"/>
                    </a:lnTo>
                    <a:lnTo>
                      <a:pt x="457" y="1266"/>
                    </a:lnTo>
                    <a:lnTo>
                      <a:pt x="456" y="1264"/>
                    </a:lnTo>
                    <a:lnTo>
                      <a:pt x="455" y="1263"/>
                    </a:lnTo>
                    <a:lnTo>
                      <a:pt x="454" y="1263"/>
                    </a:lnTo>
                    <a:lnTo>
                      <a:pt x="451" y="1261"/>
                    </a:lnTo>
                    <a:lnTo>
                      <a:pt x="455" y="1258"/>
                    </a:lnTo>
                    <a:lnTo>
                      <a:pt x="458" y="1255"/>
                    </a:lnTo>
                    <a:lnTo>
                      <a:pt x="458" y="1250"/>
                    </a:lnTo>
                    <a:lnTo>
                      <a:pt x="459" y="1246"/>
                    </a:lnTo>
                    <a:lnTo>
                      <a:pt x="459" y="1240"/>
                    </a:lnTo>
                    <a:lnTo>
                      <a:pt x="459" y="1236"/>
                    </a:lnTo>
                    <a:lnTo>
                      <a:pt x="458" y="1231"/>
                    </a:lnTo>
                    <a:lnTo>
                      <a:pt x="458" y="1227"/>
                    </a:lnTo>
                    <a:lnTo>
                      <a:pt x="454" y="1226"/>
                    </a:lnTo>
                    <a:lnTo>
                      <a:pt x="451" y="1223"/>
                    </a:lnTo>
                    <a:lnTo>
                      <a:pt x="451" y="1220"/>
                    </a:lnTo>
                    <a:lnTo>
                      <a:pt x="451" y="1216"/>
                    </a:lnTo>
                    <a:lnTo>
                      <a:pt x="456" y="1211"/>
                    </a:lnTo>
                    <a:lnTo>
                      <a:pt x="458" y="1205"/>
                    </a:lnTo>
                    <a:lnTo>
                      <a:pt x="458" y="1197"/>
                    </a:lnTo>
                    <a:lnTo>
                      <a:pt x="458" y="1191"/>
                    </a:lnTo>
                    <a:lnTo>
                      <a:pt x="459" y="1184"/>
                    </a:lnTo>
                    <a:lnTo>
                      <a:pt x="460" y="1178"/>
                    </a:lnTo>
                    <a:lnTo>
                      <a:pt x="465" y="1175"/>
                    </a:lnTo>
                    <a:lnTo>
                      <a:pt x="473" y="1173"/>
                    </a:lnTo>
                    <a:lnTo>
                      <a:pt x="473" y="1169"/>
                    </a:lnTo>
                    <a:lnTo>
                      <a:pt x="473" y="1165"/>
                    </a:lnTo>
                    <a:lnTo>
                      <a:pt x="474" y="1160"/>
                    </a:lnTo>
                    <a:lnTo>
                      <a:pt x="477" y="1158"/>
                    </a:lnTo>
                    <a:lnTo>
                      <a:pt x="482" y="1159"/>
                    </a:lnTo>
                    <a:lnTo>
                      <a:pt x="485" y="1163"/>
                    </a:lnTo>
                    <a:lnTo>
                      <a:pt x="489" y="1164"/>
                    </a:lnTo>
                    <a:lnTo>
                      <a:pt x="491" y="1158"/>
                    </a:lnTo>
                    <a:lnTo>
                      <a:pt x="490" y="1156"/>
                    </a:lnTo>
                    <a:lnTo>
                      <a:pt x="489" y="1154"/>
                    </a:lnTo>
                    <a:lnTo>
                      <a:pt x="486" y="1154"/>
                    </a:lnTo>
                    <a:lnTo>
                      <a:pt x="484" y="1151"/>
                    </a:lnTo>
                    <a:lnTo>
                      <a:pt x="480" y="1154"/>
                    </a:lnTo>
                    <a:lnTo>
                      <a:pt x="477" y="1154"/>
                    </a:lnTo>
                    <a:lnTo>
                      <a:pt x="477" y="1151"/>
                    </a:lnTo>
                    <a:lnTo>
                      <a:pt x="477" y="1148"/>
                    </a:lnTo>
                    <a:lnTo>
                      <a:pt x="477" y="1144"/>
                    </a:lnTo>
                    <a:lnTo>
                      <a:pt x="478" y="1140"/>
                    </a:lnTo>
                    <a:lnTo>
                      <a:pt x="478" y="1136"/>
                    </a:lnTo>
                    <a:lnTo>
                      <a:pt x="478" y="1133"/>
                    </a:lnTo>
                    <a:lnTo>
                      <a:pt x="481" y="1130"/>
                    </a:lnTo>
                    <a:lnTo>
                      <a:pt x="484" y="1128"/>
                    </a:lnTo>
                    <a:lnTo>
                      <a:pt x="486" y="1126"/>
                    </a:lnTo>
                    <a:lnTo>
                      <a:pt x="484" y="1123"/>
                    </a:lnTo>
                    <a:lnTo>
                      <a:pt x="486" y="1119"/>
                    </a:lnTo>
                    <a:lnTo>
                      <a:pt x="487" y="1115"/>
                    </a:lnTo>
                    <a:lnTo>
                      <a:pt x="489" y="1110"/>
                    </a:lnTo>
                    <a:lnTo>
                      <a:pt x="490" y="1105"/>
                    </a:lnTo>
                    <a:lnTo>
                      <a:pt x="490" y="1100"/>
                    </a:lnTo>
                    <a:lnTo>
                      <a:pt x="492" y="1096"/>
                    </a:lnTo>
                    <a:lnTo>
                      <a:pt x="493" y="1092"/>
                    </a:lnTo>
                    <a:lnTo>
                      <a:pt x="494" y="1087"/>
                    </a:lnTo>
                    <a:lnTo>
                      <a:pt x="494" y="1083"/>
                    </a:lnTo>
                    <a:lnTo>
                      <a:pt x="495" y="1080"/>
                    </a:lnTo>
                    <a:lnTo>
                      <a:pt x="496" y="1077"/>
                    </a:lnTo>
                    <a:lnTo>
                      <a:pt x="498" y="1075"/>
                    </a:lnTo>
                    <a:lnTo>
                      <a:pt x="499" y="1073"/>
                    </a:lnTo>
                    <a:lnTo>
                      <a:pt x="499" y="1069"/>
                    </a:lnTo>
                    <a:lnTo>
                      <a:pt x="500" y="1066"/>
                    </a:lnTo>
                    <a:lnTo>
                      <a:pt x="500" y="1063"/>
                    </a:lnTo>
                    <a:lnTo>
                      <a:pt x="501" y="1060"/>
                    </a:lnTo>
                    <a:lnTo>
                      <a:pt x="502" y="1057"/>
                    </a:lnTo>
                    <a:lnTo>
                      <a:pt x="503" y="1054"/>
                    </a:lnTo>
                    <a:lnTo>
                      <a:pt x="503" y="1050"/>
                    </a:lnTo>
                    <a:lnTo>
                      <a:pt x="508" y="1047"/>
                    </a:lnTo>
                    <a:lnTo>
                      <a:pt x="512" y="1043"/>
                    </a:lnTo>
                    <a:lnTo>
                      <a:pt x="514" y="1039"/>
                    </a:lnTo>
                    <a:lnTo>
                      <a:pt x="517" y="1034"/>
                    </a:lnTo>
                    <a:lnTo>
                      <a:pt x="520" y="1030"/>
                    </a:lnTo>
                    <a:lnTo>
                      <a:pt x="522" y="1025"/>
                    </a:lnTo>
                    <a:lnTo>
                      <a:pt x="526" y="1021"/>
                    </a:lnTo>
                    <a:lnTo>
                      <a:pt x="531" y="1018"/>
                    </a:lnTo>
                    <a:lnTo>
                      <a:pt x="535" y="1020"/>
                    </a:lnTo>
                    <a:lnTo>
                      <a:pt x="538" y="1023"/>
                    </a:lnTo>
                    <a:lnTo>
                      <a:pt x="541" y="1025"/>
                    </a:lnTo>
                    <a:lnTo>
                      <a:pt x="545" y="1022"/>
                    </a:lnTo>
                    <a:lnTo>
                      <a:pt x="546" y="1019"/>
                    </a:lnTo>
                    <a:lnTo>
                      <a:pt x="546" y="1015"/>
                    </a:lnTo>
                    <a:lnTo>
                      <a:pt x="546" y="1012"/>
                    </a:lnTo>
                    <a:lnTo>
                      <a:pt x="546" y="1009"/>
                    </a:lnTo>
                    <a:lnTo>
                      <a:pt x="546" y="1005"/>
                    </a:lnTo>
                    <a:lnTo>
                      <a:pt x="548" y="1002"/>
                    </a:lnTo>
                    <a:lnTo>
                      <a:pt x="550" y="1000"/>
                    </a:lnTo>
                    <a:lnTo>
                      <a:pt x="553" y="998"/>
                    </a:lnTo>
                    <a:lnTo>
                      <a:pt x="548" y="996"/>
                    </a:lnTo>
                    <a:lnTo>
                      <a:pt x="546" y="993"/>
                    </a:lnTo>
                    <a:lnTo>
                      <a:pt x="547" y="989"/>
                    </a:lnTo>
                    <a:lnTo>
                      <a:pt x="549" y="986"/>
                    </a:lnTo>
                    <a:lnTo>
                      <a:pt x="551" y="983"/>
                    </a:lnTo>
                    <a:lnTo>
                      <a:pt x="551" y="979"/>
                    </a:lnTo>
                    <a:lnTo>
                      <a:pt x="550" y="977"/>
                    </a:lnTo>
                    <a:lnTo>
                      <a:pt x="544" y="976"/>
                    </a:lnTo>
                    <a:lnTo>
                      <a:pt x="541" y="971"/>
                    </a:lnTo>
                    <a:lnTo>
                      <a:pt x="540" y="966"/>
                    </a:lnTo>
                    <a:lnTo>
                      <a:pt x="540" y="960"/>
                    </a:lnTo>
                    <a:lnTo>
                      <a:pt x="540" y="955"/>
                    </a:lnTo>
                    <a:lnTo>
                      <a:pt x="542" y="949"/>
                    </a:lnTo>
                    <a:lnTo>
                      <a:pt x="542" y="944"/>
                    </a:lnTo>
                    <a:lnTo>
                      <a:pt x="544" y="938"/>
                    </a:lnTo>
                    <a:lnTo>
                      <a:pt x="544" y="931"/>
                    </a:lnTo>
                    <a:lnTo>
                      <a:pt x="546" y="925"/>
                    </a:lnTo>
                    <a:lnTo>
                      <a:pt x="548" y="920"/>
                    </a:lnTo>
                    <a:lnTo>
                      <a:pt x="550" y="914"/>
                    </a:lnTo>
                    <a:lnTo>
                      <a:pt x="553" y="908"/>
                    </a:lnTo>
                    <a:lnTo>
                      <a:pt x="555" y="903"/>
                    </a:lnTo>
                    <a:lnTo>
                      <a:pt x="557" y="898"/>
                    </a:lnTo>
                    <a:lnTo>
                      <a:pt x="560" y="893"/>
                    </a:lnTo>
                    <a:lnTo>
                      <a:pt x="564" y="888"/>
                    </a:lnTo>
                    <a:lnTo>
                      <a:pt x="566" y="886"/>
                    </a:lnTo>
                    <a:lnTo>
                      <a:pt x="566" y="884"/>
                    </a:lnTo>
                    <a:lnTo>
                      <a:pt x="567" y="881"/>
                    </a:lnTo>
                    <a:lnTo>
                      <a:pt x="568" y="878"/>
                    </a:lnTo>
                    <a:lnTo>
                      <a:pt x="568" y="875"/>
                    </a:lnTo>
                    <a:lnTo>
                      <a:pt x="568" y="872"/>
                    </a:lnTo>
                    <a:lnTo>
                      <a:pt x="568" y="869"/>
                    </a:lnTo>
                    <a:lnTo>
                      <a:pt x="569" y="867"/>
                    </a:lnTo>
                    <a:lnTo>
                      <a:pt x="570" y="863"/>
                    </a:lnTo>
                    <a:lnTo>
                      <a:pt x="572" y="859"/>
                    </a:lnTo>
                    <a:lnTo>
                      <a:pt x="573" y="856"/>
                    </a:lnTo>
                    <a:lnTo>
                      <a:pt x="575" y="852"/>
                    </a:lnTo>
                    <a:lnTo>
                      <a:pt x="576" y="848"/>
                    </a:lnTo>
                    <a:lnTo>
                      <a:pt x="578" y="844"/>
                    </a:lnTo>
                    <a:lnTo>
                      <a:pt x="579" y="841"/>
                    </a:lnTo>
                    <a:lnTo>
                      <a:pt x="580" y="837"/>
                    </a:lnTo>
                    <a:lnTo>
                      <a:pt x="583" y="833"/>
                    </a:lnTo>
                    <a:lnTo>
                      <a:pt x="583" y="828"/>
                    </a:lnTo>
                    <a:lnTo>
                      <a:pt x="583" y="824"/>
                    </a:lnTo>
                    <a:lnTo>
                      <a:pt x="583" y="820"/>
                    </a:lnTo>
                    <a:lnTo>
                      <a:pt x="584" y="815"/>
                    </a:lnTo>
                    <a:lnTo>
                      <a:pt x="585" y="813"/>
                    </a:lnTo>
                    <a:lnTo>
                      <a:pt x="587" y="811"/>
                    </a:lnTo>
                    <a:lnTo>
                      <a:pt x="589" y="808"/>
                    </a:lnTo>
                    <a:lnTo>
                      <a:pt x="591" y="806"/>
                    </a:lnTo>
                    <a:lnTo>
                      <a:pt x="594" y="804"/>
                    </a:lnTo>
                    <a:lnTo>
                      <a:pt x="596" y="802"/>
                    </a:lnTo>
                    <a:lnTo>
                      <a:pt x="598" y="798"/>
                    </a:lnTo>
                    <a:lnTo>
                      <a:pt x="601" y="798"/>
                    </a:lnTo>
                    <a:lnTo>
                      <a:pt x="603" y="798"/>
                    </a:lnTo>
                    <a:lnTo>
                      <a:pt x="605" y="800"/>
                    </a:lnTo>
                    <a:lnTo>
                      <a:pt x="608" y="802"/>
                    </a:lnTo>
                    <a:lnTo>
                      <a:pt x="609" y="796"/>
                    </a:lnTo>
                    <a:lnTo>
                      <a:pt x="611" y="791"/>
                    </a:lnTo>
                    <a:lnTo>
                      <a:pt x="611" y="788"/>
                    </a:lnTo>
                    <a:lnTo>
                      <a:pt x="607" y="785"/>
                    </a:lnTo>
                    <a:lnTo>
                      <a:pt x="608" y="783"/>
                    </a:lnTo>
                    <a:lnTo>
                      <a:pt x="610" y="781"/>
                    </a:lnTo>
                    <a:lnTo>
                      <a:pt x="612" y="781"/>
                    </a:lnTo>
                    <a:lnTo>
                      <a:pt x="615" y="781"/>
                    </a:lnTo>
                    <a:lnTo>
                      <a:pt x="611" y="777"/>
                    </a:lnTo>
                    <a:lnTo>
                      <a:pt x="609" y="771"/>
                    </a:lnTo>
                    <a:lnTo>
                      <a:pt x="609" y="766"/>
                    </a:lnTo>
                    <a:lnTo>
                      <a:pt x="611" y="761"/>
                    </a:lnTo>
                    <a:lnTo>
                      <a:pt x="613" y="758"/>
                    </a:lnTo>
                    <a:lnTo>
                      <a:pt x="617" y="757"/>
                    </a:lnTo>
                    <a:lnTo>
                      <a:pt x="620" y="757"/>
                    </a:lnTo>
                    <a:lnTo>
                      <a:pt x="623" y="755"/>
                    </a:lnTo>
                    <a:lnTo>
                      <a:pt x="622" y="751"/>
                    </a:lnTo>
                    <a:lnTo>
                      <a:pt x="621" y="747"/>
                    </a:lnTo>
                    <a:lnTo>
                      <a:pt x="620" y="741"/>
                    </a:lnTo>
                    <a:lnTo>
                      <a:pt x="620" y="736"/>
                    </a:lnTo>
                    <a:lnTo>
                      <a:pt x="625" y="733"/>
                    </a:lnTo>
                    <a:lnTo>
                      <a:pt x="626" y="728"/>
                    </a:lnTo>
                    <a:lnTo>
                      <a:pt x="627" y="722"/>
                    </a:lnTo>
                    <a:lnTo>
                      <a:pt x="628" y="716"/>
                    </a:lnTo>
                    <a:lnTo>
                      <a:pt x="632" y="713"/>
                    </a:lnTo>
                    <a:lnTo>
                      <a:pt x="635" y="708"/>
                    </a:lnTo>
                    <a:lnTo>
                      <a:pt x="635" y="702"/>
                    </a:lnTo>
                    <a:lnTo>
                      <a:pt x="636" y="695"/>
                    </a:lnTo>
                    <a:lnTo>
                      <a:pt x="640" y="691"/>
                    </a:lnTo>
                    <a:lnTo>
                      <a:pt x="643" y="687"/>
                    </a:lnTo>
                    <a:lnTo>
                      <a:pt x="645" y="683"/>
                    </a:lnTo>
                    <a:lnTo>
                      <a:pt x="647" y="678"/>
                    </a:lnTo>
                    <a:lnTo>
                      <a:pt x="648" y="672"/>
                    </a:lnTo>
                    <a:lnTo>
                      <a:pt x="650" y="668"/>
                    </a:lnTo>
                    <a:lnTo>
                      <a:pt x="653" y="663"/>
                    </a:lnTo>
                    <a:lnTo>
                      <a:pt x="657" y="660"/>
                    </a:lnTo>
                    <a:lnTo>
                      <a:pt x="657" y="657"/>
                    </a:lnTo>
                    <a:lnTo>
                      <a:pt x="658" y="653"/>
                    </a:lnTo>
                    <a:lnTo>
                      <a:pt x="660" y="650"/>
                    </a:lnTo>
                    <a:lnTo>
                      <a:pt x="663" y="648"/>
                    </a:lnTo>
                    <a:lnTo>
                      <a:pt x="665" y="645"/>
                    </a:lnTo>
                    <a:lnTo>
                      <a:pt x="665" y="643"/>
                    </a:lnTo>
                    <a:lnTo>
                      <a:pt x="665" y="640"/>
                    </a:lnTo>
                    <a:lnTo>
                      <a:pt x="663" y="635"/>
                    </a:lnTo>
                    <a:lnTo>
                      <a:pt x="664" y="633"/>
                    </a:lnTo>
                    <a:lnTo>
                      <a:pt x="665" y="630"/>
                    </a:lnTo>
                    <a:lnTo>
                      <a:pt x="667" y="627"/>
                    </a:lnTo>
                    <a:lnTo>
                      <a:pt x="668" y="624"/>
                    </a:lnTo>
                    <a:lnTo>
                      <a:pt x="670" y="621"/>
                    </a:lnTo>
                    <a:lnTo>
                      <a:pt x="672" y="618"/>
                    </a:lnTo>
                    <a:lnTo>
                      <a:pt x="674" y="616"/>
                    </a:lnTo>
                    <a:lnTo>
                      <a:pt x="676" y="614"/>
                    </a:lnTo>
                    <a:lnTo>
                      <a:pt x="679" y="608"/>
                    </a:lnTo>
                    <a:lnTo>
                      <a:pt x="680" y="603"/>
                    </a:lnTo>
                    <a:lnTo>
                      <a:pt x="682" y="597"/>
                    </a:lnTo>
                    <a:lnTo>
                      <a:pt x="686" y="592"/>
                    </a:lnTo>
                    <a:lnTo>
                      <a:pt x="686" y="590"/>
                    </a:lnTo>
                    <a:lnTo>
                      <a:pt x="684" y="588"/>
                    </a:lnTo>
                    <a:lnTo>
                      <a:pt x="683" y="585"/>
                    </a:lnTo>
                    <a:lnTo>
                      <a:pt x="684" y="582"/>
                    </a:lnTo>
                    <a:lnTo>
                      <a:pt x="688" y="582"/>
                    </a:lnTo>
                    <a:lnTo>
                      <a:pt x="692" y="581"/>
                    </a:lnTo>
                    <a:lnTo>
                      <a:pt x="693" y="578"/>
                    </a:lnTo>
                    <a:lnTo>
                      <a:pt x="692" y="573"/>
                    </a:lnTo>
                    <a:lnTo>
                      <a:pt x="693" y="568"/>
                    </a:lnTo>
                    <a:lnTo>
                      <a:pt x="693" y="561"/>
                    </a:lnTo>
                    <a:lnTo>
                      <a:pt x="695" y="555"/>
                    </a:lnTo>
                    <a:lnTo>
                      <a:pt x="701" y="552"/>
                    </a:lnTo>
                    <a:lnTo>
                      <a:pt x="701" y="550"/>
                    </a:lnTo>
                    <a:lnTo>
                      <a:pt x="704" y="548"/>
                    </a:lnTo>
                    <a:lnTo>
                      <a:pt x="707" y="546"/>
                    </a:lnTo>
                    <a:lnTo>
                      <a:pt x="707" y="543"/>
                    </a:lnTo>
                    <a:lnTo>
                      <a:pt x="708" y="543"/>
                    </a:lnTo>
                    <a:lnTo>
                      <a:pt x="709" y="541"/>
                    </a:lnTo>
                    <a:lnTo>
                      <a:pt x="709" y="537"/>
                    </a:lnTo>
                    <a:lnTo>
                      <a:pt x="709" y="534"/>
                    </a:lnTo>
                    <a:lnTo>
                      <a:pt x="710" y="532"/>
                    </a:lnTo>
                    <a:lnTo>
                      <a:pt x="710" y="530"/>
                    </a:lnTo>
                    <a:lnTo>
                      <a:pt x="712" y="531"/>
                    </a:lnTo>
                    <a:lnTo>
                      <a:pt x="715" y="534"/>
                    </a:lnTo>
                    <a:lnTo>
                      <a:pt x="720" y="536"/>
                    </a:lnTo>
                    <a:lnTo>
                      <a:pt x="722" y="533"/>
                    </a:lnTo>
                    <a:lnTo>
                      <a:pt x="723" y="528"/>
                    </a:lnTo>
                    <a:lnTo>
                      <a:pt x="727" y="525"/>
                    </a:lnTo>
                    <a:lnTo>
                      <a:pt x="727" y="519"/>
                    </a:lnTo>
                    <a:lnTo>
                      <a:pt x="727" y="513"/>
                    </a:lnTo>
                    <a:lnTo>
                      <a:pt x="728" y="507"/>
                    </a:lnTo>
                    <a:lnTo>
                      <a:pt x="729" y="503"/>
                    </a:lnTo>
                    <a:lnTo>
                      <a:pt x="730" y="497"/>
                    </a:lnTo>
                    <a:lnTo>
                      <a:pt x="732" y="492"/>
                    </a:lnTo>
                    <a:lnTo>
                      <a:pt x="735" y="488"/>
                    </a:lnTo>
                    <a:lnTo>
                      <a:pt x="738" y="483"/>
                    </a:lnTo>
                    <a:lnTo>
                      <a:pt x="738" y="479"/>
                    </a:lnTo>
                    <a:lnTo>
                      <a:pt x="740" y="477"/>
                    </a:lnTo>
                    <a:lnTo>
                      <a:pt x="743" y="475"/>
                    </a:lnTo>
                    <a:lnTo>
                      <a:pt x="744" y="471"/>
                    </a:lnTo>
                    <a:lnTo>
                      <a:pt x="742" y="468"/>
                    </a:lnTo>
                    <a:lnTo>
                      <a:pt x="740" y="464"/>
                    </a:lnTo>
                    <a:lnTo>
                      <a:pt x="738" y="462"/>
                    </a:lnTo>
                    <a:lnTo>
                      <a:pt x="739" y="458"/>
                    </a:lnTo>
                    <a:lnTo>
                      <a:pt x="740" y="458"/>
                    </a:lnTo>
                    <a:lnTo>
                      <a:pt x="743" y="456"/>
                    </a:lnTo>
                    <a:lnTo>
                      <a:pt x="744" y="455"/>
                    </a:lnTo>
                    <a:lnTo>
                      <a:pt x="745" y="454"/>
                    </a:lnTo>
                    <a:lnTo>
                      <a:pt x="743" y="451"/>
                    </a:lnTo>
                    <a:lnTo>
                      <a:pt x="744" y="447"/>
                    </a:lnTo>
                    <a:lnTo>
                      <a:pt x="745" y="445"/>
                    </a:lnTo>
                    <a:lnTo>
                      <a:pt x="745" y="441"/>
                    </a:lnTo>
                    <a:lnTo>
                      <a:pt x="749" y="438"/>
                    </a:lnTo>
                    <a:lnTo>
                      <a:pt x="753" y="440"/>
                    </a:lnTo>
                    <a:lnTo>
                      <a:pt x="755" y="440"/>
                    </a:lnTo>
                    <a:lnTo>
                      <a:pt x="758" y="436"/>
                    </a:lnTo>
                    <a:lnTo>
                      <a:pt x="757" y="432"/>
                    </a:lnTo>
                    <a:lnTo>
                      <a:pt x="758" y="428"/>
                    </a:lnTo>
                    <a:lnTo>
                      <a:pt x="759" y="425"/>
                    </a:lnTo>
                    <a:lnTo>
                      <a:pt x="761" y="421"/>
                    </a:lnTo>
                    <a:lnTo>
                      <a:pt x="764" y="424"/>
                    </a:lnTo>
                    <a:lnTo>
                      <a:pt x="766" y="430"/>
                    </a:lnTo>
                    <a:lnTo>
                      <a:pt x="770" y="434"/>
                    </a:lnTo>
                    <a:lnTo>
                      <a:pt x="777" y="433"/>
                    </a:lnTo>
                    <a:lnTo>
                      <a:pt x="781" y="431"/>
                    </a:lnTo>
                    <a:lnTo>
                      <a:pt x="784" y="426"/>
                    </a:lnTo>
                    <a:lnTo>
                      <a:pt x="786" y="424"/>
                    </a:lnTo>
                    <a:lnTo>
                      <a:pt x="789" y="429"/>
                    </a:lnTo>
                    <a:lnTo>
                      <a:pt x="792" y="427"/>
                    </a:lnTo>
                    <a:lnTo>
                      <a:pt x="794" y="423"/>
                    </a:lnTo>
                    <a:lnTo>
                      <a:pt x="796" y="420"/>
                    </a:lnTo>
                    <a:lnTo>
                      <a:pt x="800" y="423"/>
                    </a:lnTo>
                    <a:lnTo>
                      <a:pt x="803" y="428"/>
                    </a:lnTo>
                    <a:lnTo>
                      <a:pt x="804" y="433"/>
                    </a:lnTo>
                    <a:lnTo>
                      <a:pt x="806" y="438"/>
                    </a:lnTo>
                    <a:lnTo>
                      <a:pt x="810" y="441"/>
                    </a:lnTo>
                    <a:lnTo>
                      <a:pt x="811" y="436"/>
                    </a:lnTo>
                    <a:lnTo>
                      <a:pt x="811" y="432"/>
                    </a:lnTo>
                    <a:lnTo>
                      <a:pt x="811" y="428"/>
                    </a:lnTo>
                    <a:lnTo>
                      <a:pt x="810" y="426"/>
                    </a:lnTo>
                    <a:lnTo>
                      <a:pt x="811" y="425"/>
                    </a:lnTo>
                    <a:lnTo>
                      <a:pt x="812" y="425"/>
                    </a:lnTo>
                    <a:lnTo>
                      <a:pt x="813" y="426"/>
                    </a:lnTo>
                    <a:lnTo>
                      <a:pt x="813" y="428"/>
                    </a:lnTo>
                    <a:lnTo>
                      <a:pt x="817" y="428"/>
                    </a:lnTo>
                    <a:lnTo>
                      <a:pt x="819" y="426"/>
                    </a:lnTo>
                    <a:lnTo>
                      <a:pt x="821" y="425"/>
                    </a:lnTo>
                    <a:lnTo>
                      <a:pt x="824" y="424"/>
                    </a:lnTo>
                    <a:lnTo>
                      <a:pt x="825" y="429"/>
                    </a:lnTo>
                    <a:lnTo>
                      <a:pt x="826" y="434"/>
                    </a:lnTo>
                    <a:lnTo>
                      <a:pt x="827" y="438"/>
                    </a:lnTo>
                    <a:lnTo>
                      <a:pt x="828" y="442"/>
                    </a:lnTo>
                    <a:lnTo>
                      <a:pt x="830" y="436"/>
                    </a:lnTo>
                    <a:lnTo>
                      <a:pt x="830" y="431"/>
                    </a:lnTo>
                    <a:lnTo>
                      <a:pt x="831" y="425"/>
                    </a:lnTo>
                    <a:lnTo>
                      <a:pt x="836" y="423"/>
                    </a:lnTo>
                    <a:lnTo>
                      <a:pt x="837" y="427"/>
                    </a:lnTo>
                    <a:lnTo>
                      <a:pt x="839" y="430"/>
                    </a:lnTo>
                    <a:lnTo>
                      <a:pt x="842" y="433"/>
                    </a:lnTo>
                    <a:lnTo>
                      <a:pt x="841" y="437"/>
                    </a:lnTo>
                    <a:lnTo>
                      <a:pt x="839" y="440"/>
                    </a:lnTo>
                    <a:lnTo>
                      <a:pt x="837" y="444"/>
                    </a:lnTo>
                    <a:lnTo>
                      <a:pt x="837" y="447"/>
                    </a:lnTo>
                    <a:lnTo>
                      <a:pt x="837" y="451"/>
                    </a:lnTo>
                    <a:lnTo>
                      <a:pt x="837" y="455"/>
                    </a:lnTo>
                    <a:lnTo>
                      <a:pt x="836" y="459"/>
                    </a:lnTo>
                    <a:lnTo>
                      <a:pt x="835" y="462"/>
                    </a:lnTo>
                    <a:lnTo>
                      <a:pt x="832" y="465"/>
                    </a:lnTo>
                    <a:lnTo>
                      <a:pt x="833" y="470"/>
                    </a:lnTo>
                    <a:lnTo>
                      <a:pt x="832" y="475"/>
                    </a:lnTo>
                    <a:lnTo>
                      <a:pt x="831" y="479"/>
                    </a:lnTo>
                    <a:lnTo>
                      <a:pt x="828" y="482"/>
                    </a:lnTo>
                    <a:lnTo>
                      <a:pt x="826" y="486"/>
                    </a:lnTo>
                    <a:lnTo>
                      <a:pt x="824" y="490"/>
                    </a:lnTo>
                    <a:lnTo>
                      <a:pt x="824" y="495"/>
                    </a:lnTo>
                    <a:lnTo>
                      <a:pt x="826" y="500"/>
                    </a:lnTo>
                    <a:lnTo>
                      <a:pt x="820" y="505"/>
                    </a:lnTo>
                    <a:lnTo>
                      <a:pt x="820" y="510"/>
                    </a:lnTo>
                    <a:lnTo>
                      <a:pt x="818" y="515"/>
                    </a:lnTo>
                    <a:lnTo>
                      <a:pt x="813" y="518"/>
                    </a:lnTo>
                    <a:lnTo>
                      <a:pt x="816" y="520"/>
                    </a:lnTo>
                    <a:lnTo>
                      <a:pt x="816" y="522"/>
                    </a:lnTo>
                    <a:lnTo>
                      <a:pt x="816" y="524"/>
                    </a:lnTo>
                    <a:lnTo>
                      <a:pt x="816" y="526"/>
                    </a:lnTo>
                    <a:lnTo>
                      <a:pt x="813" y="530"/>
                    </a:lnTo>
                    <a:lnTo>
                      <a:pt x="813" y="534"/>
                    </a:lnTo>
                    <a:lnTo>
                      <a:pt x="815" y="537"/>
                    </a:lnTo>
                    <a:lnTo>
                      <a:pt x="812" y="540"/>
                    </a:lnTo>
                    <a:lnTo>
                      <a:pt x="809" y="544"/>
                    </a:lnTo>
                    <a:lnTo>
                      <a:pt x="810" y="550"/>
                    </a:lnTo>
                    <a:lnTo>
                      <a:pt x="810" y="554"/>
                    </a:lnTo>
                    <a:lnTo>
                      <a:pt x="805" y="557"/>
                    </a:lnTo>
                    <a:lnTo>
                      <a:pt x="804" y="561"/>
                    </a:lnTo>
                    <a:lnTo>
                      <a:pt x="803" y="566"/>
                    </a:lnTo>
                    <a:lnTo>
                      <a:pt x="803" y="570"/>
                    </a:lnTo>
                    <a:lnTo>
                      <a:pt x="802" y="573"/>
                    </a:lnTo>
                    <a:lnTo>
                      <a:pt x="801" y="578"/>
                    </a:lnTo>
                    <a:lnTo>
                      <a:pt x="801" y="582"/>
                    </a:lnTo>
                    <a:lnTo>
                      <a:pt x="802" y="587"/>
                    </a:lnTo>
                    <a:lnTo>
                      <a:pt x="803" y="591"/>
                    </a:lnTo>
                    <a:lnTo>
                      <a:pt x="803" y="595"/>
                    </a:lnTo>
                    <a:lnTo>
                      <a:pt x="803" y="599"/>
                    </a:lnTo>
                    <a:lnTo>
                      <a:pt x="803" y="604"/>
                    </a:lnTo>
                    <a:lnTo>
                      <a:pt x="803" y="608"/>
                    </a:lnTo>
                    <a:lnTo>
                      <a:pt x="803" y="612"/>
                    </a:lnTo>
                    <a:lnTo>
                      <a:pt x="802" y="615"/>
                    </a:lnTo>
                    <a:lnTo>
                      <a:pt x="800" y="618"/>
                    </a:lnTo>
                    <a:lnTo>
                      <a:pt x="798" y="620"/>
                    </a:lnTo>
                    <a:lnTo>
                      <a:pt x="797" y="623"/>
                    </a:lnTo>
                    <a:lnTo>
                      <a:pt x="797" y="626"/>
                    </a:lnTo>
                    <a:lnTo>
                      <a:pt x="798" y="629"/>
                    </a:lnTo>
                    <a:lnTo>
                      <a:pt x="800" y="633"/>
                    </a:lnTo>
                    <a:lnTo>
                      <a:pt x="800" y="637"/>
                    </a:lnTo>
                    <a:lnTo>
                      <a:pt x="798" y="641"/>
                    </a:lnTo>
                    <a:lnTo>
                      <a:pt x="796" y="643"/>
                    </a:lnTo>
                    <a:lnTo>
                      <a:pt x="793" y="645"/>
                    </a:lnTo>
                    <a:lnTo>
                      <a:pt x="791" y="648"/>
                    </a:lnTo>
                    <a:lnTo>
                      <a:pt x="789" y="650"/>
                    </a:lnTo>
                    <a:lnTo>
                      <a:pt x="788" y="654"/>
                    </a:lnTo>
                    <a:lnTo>
                      <a:pt x="789" y="659"/>
                    </a:lnTo>
                    <a:lnTo>
                      <a:pt x="784" y="660"/>
                    </a:lnTo>
                    <a:lnTo>
                      <a:pt x="782" y="664"/>
                    </a:lnTo>
                    <a:lnTo>
                      <a:pt x="781" y="668"/>
                    </a:lnTo>
                    <a:lnTo>
                      <a:pt x="776" y="668"/>
                    </a:lnTo>
                    <a:lnTo>
                      <a:pt x="772" y="670"/>
                    </a:lnTo>
                    <a:lnTo>
                      <a:pt x="768" y="676"/>
                    </a:lnTo>
                    <a:lnTo>
                      <a:pt x="767" y="680"/>
                    </a:lnTo>
                    <a:lnTo>
                      <a:pt x="767" y="686"/>
                    </a:lnTo>
                    <a:lnTo>
                      <a:pt x="770" y="689"/>
                    </a:lnTo>
                    <a:lnTo>
                      <a:pt x="770" y="693"/>
                    </a:lnTo>
                    <a:lnTo>
                      <a:pt x="770" y="698"/>
                    </a:lnTo>
                    <a:lnTo>
                      <a:pt x="773" y="700"/>
                    </a:lnTo>
                    <a:lnTo>
                      <a:pt x="774" y="704"/>
                    </a:lnTo>
                    <a:lnTo>
                      <a:pt x="774" y="708"/>
                    </a:lnTo>
                    <a:lnTo>
                      <a:pt x="775" y="714"/>
                    </a:lnTo>
                    <a:lnTo>
                      <a:pt x="775" y="718"/>
                    </a:lnTo>
                    <a:lnTo>
                      <a:pt x="775" y="723"/>
                    </a:lnTo>
                    <a:lnTo>
                      <a:pt x="774" y="728"/>
                    </a:lnTo>
                    <a:lnTo>
                      <a:pt x="772" y="732"/>
                    </a:lnTo>
                    <a:lnTo>
                      <a:pt x="770" y="736"/>
                    </a:lnTo>
                    <a:lnTo>
                      <a:pt x="767" y="743"/>
                    </a:lnTo>
                    <a:lnTo>
                      <a:pt x="765" y="749"/>
                    </a:lnTo>
                    <a:lnTo>
                      <a:pt x="764" y="756"/>
                    </a:lnTo>
                    <a:lnTo>
                      <a:pt x="762" y="762"/>
                    </a:lnTo>
                    <a:lnTo>
                      <a:pt x="761" y="769"/>
                    </a:lnTo>
                    <a:lnTo>
                      <a:pt x="757" y="776"/>
                    </a:lnTo>
                    <a:lnTo>
                      <a:pt x="755" y="781"/>
                    </a:lnTo>
                    <a:lnTo>
                      <a:pt x="749" y="787"/>
                    </a:lnTo>
                    <a:lnTo>
                      <a:pt x="752" y="789"/>
                    </a:lnTo>
                    <a:lnTo>
                      <a:pt x="753" y="793"/>
                    </a:lnTo>
                    <a:lnTo>
                      <a:pt x="753" y="796"/>
                    </a:lnTo>
                    <a:lnTo>
                      <a:pt x="752" y="800"/>
                    </a:lnTo>
                    <a:lnTo>
                      <a:pt x="750" y="801"/>
                    </a:lnTo>
                    <a:lnTo>
                      <a:pt x="749" y="802"/>
                    </a:lnTo>
                    <a:lnTo>
                      <a:pt x="747" y="803"/>
                    </a:lnTo>
                    <a:lnTo>
                      <a:pt x="745" y="802"/>
                    </a:lnTo>
                    <a:lnTo>
                      <a:pt x="744" y="797"/>
                    </a:lnTo>
                    <a:lnTo>
                      <a:pt x="743" y="793"/>
                    </a:lnTo>
                    <a:lnTo>
                      <a:pt x="742" y="788"/>
                    </a:lnTo>
                    <a:lnTo>
                      <a:pt x="740" y="783"/>
                    </a:lnTo>
                    <a:lnTo>
                      <a:pt x="740" y="788"/>
                    </a:lnTo>
                    <a:lnTo>
                      <a:pt x="738" y="792"/>
                    </a:lnTo>
                    <a:lnTo>
                      <a:pt x="736" y="794"/>
                    </a:lnTo>
                    <a:lnTo>
                      <a:pt x="731" y="796"/>
                    </a:lnTo>
                    <a:lnTo>
                      <a:pt x="727" y="796"/>
                    </a:lnTo>
                    <a:lnTo>
                      <a:pt x="723" y="798"/>
                    </a:lnTo>
                    <a:lnTo>
                      <a:pt x="721" y="802"/>
                    </a:lnTo>
                    <a:lnTo>
                      <a:pt x="721" y="807"/>
                    </a:lnTo>
                    <a:lnTo>
                      <a:pt x="719" y="807"/>
                    </a:lnTo>
                    <a:lnTo>
                      <a:pt x="716" y="806"/>
                    </a:lnTo>
                    <a:lnTo>
                      <a:pt x="714" y="805"/>
                    </a:lnTo>
                    <a:lnTo>
                      <a:pt x="712" y="807"/>
                    </a:lnTo>
                    <a:lnTo>
                      <a:pt x="716" y="812"/>
                    </a:lnTo>
                    <a:lnTo>
                      <a:pt x="721" y="813"/>
                    </a:lnTo>
                    <a:lnTo>
                      <a:pt x="727" y="815"/>
                    </a:lnTo>
                    <a:lnTo>
                      <a:pt x="730" y="821"/>
                    </a:lnTo>
                    <a:lnTo>
                      <a:pt x="734" y="816"/>
                    </a:lnTo>
                    <a:lnTo>
                      <a:pt x="736" y="812"/>
                    </a:lnTo>
                    <a:lnTo>
                      <a:pt x="740" y="808"/>
                    </a:lnTo>
                    <a:lnTo>
                      <a:pt x="744" y="807"/>
                    </a:lnTo>
                    <a:lnTo>
                      <a:pt x="745" y="810"/>
                    </a:lnTo>
                    <a:lnTo>
                      <a:pt x="745" y="811"/>
                    </a:lnTo>
                    <a:lnTo>
                      <a:pt x="746" y="813"/>
                    </a:lnTo>
                    <a:lnTo>
                      <a:pt x="747" y="815"/>
                    </a:lnTo>
                    <a:lnTo>
                      <a:pt x="743" y="820"/>
                    </a:lnTo>
                    <a:lnTo>
                      <a:pt x="742" y="826"/>
                    </a:lnTo>
                    <a:lnTo>
                      <a:pt x="740" y="832"/>
                    </a:lnTo>
                    <a:lnTo>
                      <a:pt x="736" y="836"/>
                    </a:lnTo>
                    <a:lnTo>
                      <a:pt x="736" y="833"/>
                    </a:lnTo>
                    <a:lnTo>
                      <a:pt x="734" y="830"/>
                    </a:lnTo>
                    <a:lnTo>
                      <a:pt x="731" y="827"/>
                    </a:lnTo>
                    <a:lnTo>
                      <a:pt x="730" y="824"/>
                    </a:lnTo>
                    <a:lnTo>
                      <a:pt x="728" y="830"/>
                    </a:lnTo>
                    <a:lnTo>
                      <a:pt x="727" y="835"/>
                    </a:lnTo>
                    <a:lnTo>
                      <a:pt x="726" y="840"/>
                    </a:lnTo>
                    <a:lnTo>
                      <a:pt x="721" y="841"/>
                    </a:lnTo>
                    <a:lnTo>
                      <a:pt x="720" y="840"/>
                    </a:lnTo>
                    <a:lnTo>
                      <a:pt x="720" y="839"/>
                    </a:lnTo>
                    <a:lnTo>
                      <a:pt x="719" y="838"/>
                    </a:lnTo>
                    <a:lnTo>
                      <a:pt x="718" y="838"/>
                    </a:lnTo>
                    <a:lnTo>
                      <a:pt x="717" y="839"/>
                    </a:lnTo>
                    <a:lnTo>
                      <a:pt x="715" y="840"/>
                    </a:lnTo>
                    <a:lnTo>
                      <a:pt x="712" y="841"/>
                    </a:lnTo>
                    <a:lnTo>
                      <a:pt x="710" y="842"/>
                    </a:lnTo>
                    <a:lnTo>
                      <a:pt x="712" y="846"/>
                    </a:lnTo>
                    <a:lnTo>
                      <a:pt x="713" y="850"/>
                    </a:lnTo>
                    <a:lnTo>
                      <a:pt x="716" y="853"/>
                    </a:lnTo>
                    <a:lnTo>
                      <a:pt x="718" y="857"/>
                    </a:lnTo>
                    <a:lnTo>
                      <a:pt x="720" y="860"/>
                    </a:lnTo>
                    <a:lnTo>
                      <a:pt x="722" y="863"/>
                    </a:lnTo>
                    <a:lnTo>
                      <a:pt x="725" y="866"/>
                    </a:lnTo>
                    <a:lnTo>
                      <a:pt x="729" y="868"/>
                    </a:lnTo>
                    <a:lnTo>
                      <a:pt x="728" y="874"/>
                    </a:lnTo>
                    <a:lnTo>
                      <a:pt x="726" y="876"/>
                    </a:lnTo>
                    <a:lnTo>
                      <a:pt x="723" y="878"/>
                    </a:lnTo>
                    <a:lnTo>
                      <a:pt x="727" y="884"/>
                    </a:lnTo>
                    <a:lnTo>
                      <a:pt x="725" y="888"/>
                    </a:lnTo>
                    <a:lnTo>
                      <a:pt x="726" y="893"/>
                    </a:lnTo>
                    <a:lnTo>
                      <a:pt x="728" y="897"/>
                    </a:lnTo>
                    <a:lnTo>
                      <a:pt x="725" y="901"/>
                    </a:lnTo>
                    <a:lnTo>
                      <a:pt x="723" y="904"/>
                    </a:lnTo>
                    <a:lnTo>
                      <a:pt x="721" y="908"/>
                    </a:lnTo>
                    <a:lnTo>
                      <a:pt x="719" y="911"/>
                    </a:lnTo>
                    <a:lnTo>
                      <a:pt x="716" y="913"/>
                    </a:lnTo>
                    <a:lnTo>
                      <a:pt x="718" y="920"/>
                    </a:lnTo>
                    <a:lnTo>
                      <a:pt x="719" y="926"/>
                    </a:lnTo>
                    <a:lnTo>
                      <a:pt x="718" y="933"/>
                    </a:lnTo>
                    <a:lnTo>
                      <a:pt x="716" y="940"/>
                    </a:lnTo>
                    <a:lnTo>
                      <a:pt x="714" y="947"/>
                    </a:lnTo>
                    <a:lnTo>
                      <a:pt x="712" y="953"/>
                    </a:lnTo>
                    <a:lnTo>
                      <a:pt x="710" y="960"/>
                    </a:lnTo>
                    <a:lnTo>
                      <a:pt x="710" y="967"/>
                    </a:lnTo>
                    <a:lnTo>
                      <a:pt x="706" y="970"/>
                    </a:lnTo>
                    <a:lnTo>
                      <a:pt x="704" y="975"/>
                    </a:lnTo>
                    <a:lnTo>
                      <a:pt x="703" y="978"/>
                    </a:lnTo>
                    <a:lnTo>
                      <a:pt x="698" y="979"/>
                    </a:lnTo>
                    <a:lnTo>
                      <a:pt x="696" y="984"/>
                    </a:lnTo>
                    <a:lnTo>
                      <a:pt x="694" y="987"/>
                    </a:lnTo>
                    <a:lnTo>
                      <a:pt x="692" y="989"/>
                    </a:lnTo>
                    <a:lnTo>
                      <a:pt x="691" y="994"/>
                    </a:lnTo>
                    <a:lnTo>
                      <a:pt x="695" y="995"/>
                    </a:lnTo>
                    <a:lnTo>
                      <a:pt x="697" y="997"/>
                    </a:lnTo>
                    <a:lnTo>
                      <a:pt x="698" y="1000"/>
                    </a:lnTo>
                    <a:lnTo>
                      <a:pt x="698" y="1003"/>
                    </a:lnTo>
                    <a:lnTo>
                      <a:pt x="697" y="1006"/>
                    </a:lnTo>
                    <a:lnTo>
                      <a:pt x="696" y="1010"/>
                    </a:lnTo>
                    <a:lnTo>
                      <a:pt x="696" y="1014"/>
                    </a:lnTo>
                    <a:lnTo>
                      <a:pt x="696" y="1018"/>
                    </a:lnTo>
                    <a:lnTo>
                      <a:pt x="694" y="1020"/>
                    </a:lnTo>
                    <a:lnTo>
                      <a:pt x="693" y="1023"/>
                    </a:lnTo>
                    <a:lnTo>
                      <a:pt x="691" y="1025"/>
                    </a:lnTo>
                    <a:lnTo>
                      <a:pt x="691" y="1029"/>
                    </a:lnTo>
                    <a:lnTo>
                      <a:pt x="689" y="1032"/>
                    </a:lnTo>
                    <a:lnTo>
                      <a:pt x="688" y="1034"/>
                    </a:lnTo>
                    <a:lnTo>
                      <a:pt x="687" y="1038"/>
                    </a:lnTo>
                    <a:lnTo>
                      <a:pt x="686" y="1040"/>
                    </a:lnTo>
                    <a:lnTo>
                      <a:pt x="684" y="1042"/>
                    </a:lnTo>
                    <a:lnTo>
                      <a:pt x="681" y="1042"/>
                    </a:lnTo>
                    <a:lnTo>
                      <a:pt x="680" y="1043"/>
                    </a:lnTo>
                    <a:lnTo>
                      <a:pt x="679" y="1046"/>
                    </a:lnTo>
                    <a:lnTo>
                      <a:pt x="675" y="1047"/>
                    </a:lnTo>
                    <a:lnTo>
                      <a:pt x="671" y="1048"/>
                    </a:lnTo>
                    <a:lnTo>
                      <a:pt x="668" y="1049"/>
                    </a:lnTo>
                    <a:lnTo>
                      <a:pt x="666" y="1052"/>
                    </a:lnTo>
                    <a:lnTo>
                      <a:pt x="671" y="1051"/>
                    </a:lnTo>
                    <a:lnTo>
                      <a:pt x="675" y="1053"/>
                    </a:lnTo>
                    <a:lnTo>
                      <a:pt x="679" y="1055"/>
                    </a:lnTo>
                    <a:lnTo>
                      <a:pt x="681" y="1059"/>
                    </a:lnTo>
                    <a:lnTo>
                      <a:pt x="681" y="1064"/>
                    </a:lnTo>
                    <a:lnTo>
                      <a:pt x="682" y="1067"/>
                    </a:lnTo>
                    <a:lnTo>
                      <a:pt x="682" y="1070"/>
                    </a:lnTo>
                    <a:lnTo>
                      <a:pt x="682" y="1075"/>
                    </a:lnTo>
                    <a:lnTo>
                      <a:pt x="680" y="1077"/>
                    </a:lnTo>
                    <a:lnTo>
                      <a:pt x="676" y="1080"/>
                    </a:lnTo>
                    <a:lnTo>
                      <a:pt x="674" y="1083"/>
                    </a:lnTo>
                    <a:lnTo>
                      <a:pt x="671" y="1085"/>
                    </a:lnTo>
                    <a:lnTo>
                      <a:pt x="668" y="1087"/>
                    </a:lnTo>
                    <a:lnTo>
                      <a:pt x="666" y="1089"/>
                    </a:lnTo>
                    <a:lnTo>
                      <a:pt x="664" y="1093"/>
                    </a:lnTo>
                    <a:lnTo>
                      <a:pt x="663" y="1096"/>
                    </a:lnTo>
                    <a:lnTo>
                      <a:pt x="660" y="1100"/>
                    </a:lnTo>
                    <a:lnTo>
                      <a:pt x="656" y="1102"/>
                    </a:lnTo>
                    <a:lnTo>
                      <a:pt x="654" y="1105"/>
                    </a:lnTo>
                    <a:lnTo>
                      <a:pt x="653" y="1110"/>
                    </a:lnTo>
                    <a:lnTo>
                      <a:pt x="652" y="1111"/>
                    </a:lnTo>
                    <a:lnTo>
                      <a:pt x="650" y="1111"/>
                    </a:lnTo>
                    <a:lnTo>
                      <a:pt x="649" y="1111"/>
                    </a:lnTo>
                    <a:lnTo>
                      <a:pt x="647" y="1111"/>
                    </a:lnTo>
                    <a:lnTo>
                      <a:pt x="646" y="1110"/>
                    </a:lnTo>
                    <a:lnTo>
                      <a:pt x="645" y="1107"/>
                    </a:lnTo>
                    <a:lnTo>
                      <a:pt x="644" y="1105"/>
                    </a:lnTo>
                    <a:lnTo>
                      <a:pt x="643" y="1109"/>
                    </a:lnTo>
                    <a:lnTo>
                      <a:pt x="643" y="1111"/>
                    </a:lnTo>
                    <a:lnTo>
                      <a:pt x="643" y="1113"/>
                    </a:lnTo>
                    <a:lnTo>
                      <a:pt x="643" y="1118"/>
                    </a:lnTo>
                    <a:lnTo>
                      <a:pt x="644" y="1120"/>
                    </a:lnTo>
                    <a:lnTo>
                      <a:pt x="649" y="1124"/>
                    </a:lnTo>
                    <a:lnTo>
                      <a:pt x="652" y="1124"/>
                    </a:lnTo>
                    <a:lnTo>
                      <a:pt x="654" y="1122"/>
                    </a:lnTo>
                    <a:lnTo>
                      <a:pt x="656" y="1118"/>
                    </a:lnTo>
                    <a:lnTo>
                      <a:pt x="656" y="1113"/>
                    </a:lnTo>
                    <a:lnTo>
                      <a:pt x="658" y="1110"/>
                    </a:lnTo>
                    <a:lnTo>
                      <a:pt x="660" y="1108"/>
                    </a:lnTo>
                    <a:lnTo>
                      <a:pt x="663" y="1108"/>
                    </a:lnTo>
                    <a:lnTo>
                      <a:pt x="662" y="1111"/>
                    </a:lnTo>
                    <a:lnTo>
                      <a:pt x="662" y="1115"/>
                    </a:lnTo>
                    <a:lnTo>
                      <a:pt x="663" y="1119"/>
                    </a:lnTo>
                    <a:lnTo>
                      <a:pt x="664" y="1122"/>
                    </a:lnTo>
                    <a:lnTo>
                      <a:pt x="665" y="1126"/>
                    </a:lnTo>
                    <a:lnTo>
                      <a:pt x="665" y="1129"/>
                    </a:lnTo>
                    <a:lnTo>
                      <a:pt x="664" y="1133"/>
                    </a:lnTo>
                    <a:lnTo>
                      <a:pt x="661" y="1137"/>
                    </a:lnTo>
                    <a:lnTo>
                      <a:pt x="664" y="1142"/>
                    </a:lnTo>
                    <a:lnTo>
                      <a:pt x="664" y="1148"/>
                    </a:lnTo>
                    <a:lnTo>
                      <a:pt x="663" y="1154"/>
                    </a:lnTo>
                    <a:lnTo>
                      <a:pt x="660" y="1158"/>
                    </a:lnTo>
                    <a:lnTo>
                      <a:pt x="658" y="1163"/>
                    </a:lnTo>
                    <a:lnTo>
                      <a:pt x="656" y="1168"/>
                    </a:lnTo>
                    <a:lnTo>
                      <a:pt x="656" y="1173"/>
                    </a:lnTo>
                    <a:lnTo>
                      <a:pt x="659" y="1177"/>
                    </a:lnTo>
                    <a:lnTo>
                      <a:pt x="665" y="1174"/>
                    </a:lnTo>
                    <a:lnTo>
                      <a:pt x="669" y="1169"/>
                    </a:lnTo>
                    <a:lnTo>
                      <a:pt x="673" y="1165"/>
                    </a:lnTo>
                    <a:lnTo>
                      <a:pt x="676" y="1160"/>
                    </a:lnTo>
                    <a:lnTo>
                      <a:pt x="679" y="1156"/>
                    </a:lnTo>
                    <a:lnTo>
                      <a:pt x="680" y="1152"/>
                    </a:lnTo>
                    <a:lnTo>
                      <a:pt x="682" y="1148"/>
                    </a:lnTo>
                    <a:lnTo>
                      <a:pt x="682" y="1145"/>
                    </a:lnTo>
                    <a:lnTo>
                      <a:pt x="682" y="1140"/>
                    </a:lnTo>
                    <a:lnTo>
                      <a:pt x="682" y="1136"/>
                    </a:lnTo>
                    <a:lnTo>
                      <a:pt x="681" y="1131"/>
                    </a:lnTo>
                    <a:lnTo>
                      <a:pt x="681" y="1127"/>
                    </a:lnTo>
                    <a:lnTo>
                      <a:pt x="684" y="1125"/>
                    </a:lnTo>
                    <a:lnTo>
                      <a:pt x="687" y="1126"/>
                    </a:lnTo>
                    <a:lnTo>
                      <a:pt x="691" y="1126"/>
                    </a:lnTo>
                    <a:lnTo>
                      <a:pt x="691" y="1122"/>
                    </a:lnTo>
                    <a:lnTo>
                      <a:pt x="689" y="1119"/>
                    </a:lnTo>
                    <a:lnTo>
                      <a:pt x="691" y="1115"/>
                    </a:lnTo>
                    <a:lnTo>
                      <a:pt x="693" y="1111"/>
                    </a:lnTo>
                    <a:lnTo>
                      <a:pt x="693" y="1105"/>
                    </a:lnTo>
                    <a:lnTo>
                      <a:pt x="694" y="1105"/>
                    </a:lnTo>
                    <a:lnTo>
                      <a:pt x="696" y="1104"/>
                    </a:lnTo>
                    <a:lnTo>
                      <a:pt x="699" y="1105"/>
                    </a:lnTo>
                    <a:lnTo>
                      <a:pt x="700" y="1105"/>
                    </a:lnTo>
                    <a:lnTo>
                      <a:pt x="701" y="1100"/>
                    </a:lnTo>
                    <a:lnTo>
                      <a:pt x="703" y="1094"/>
                    </a:lnTo>
                    <a:lnTo>
                      <a:pt x="703" y="1089"/>
                    </a:lnTo>
                    <a:lnTo>
                      <a:pt x="703" y="1084"/>
                    </a:lnTo>
                    <a:lnTo>
                      <a:pt x="703" y="1079"/>
                    </a:lnTo>
                    <a:lnTo>
                      <a:pt x="704" y="1074"/>
                    </a:lnTo>
                    <a:lnTo>
                      <a:pt x="707" y="1068"/>
                    </a:lnTo>
                    <a:lnTo>
                      <a:pt x="710" y="1064"/>
                    </a:lnTo>
                    <a:lnTo>
                      <a:pt x="710" y="1060"/>
                    </a:lnTo>
                    <a:lnTo>
                      <a:pt x="712" y="1057"/>
                    </a:lnTo>
                    <a:lnTo>
                      <a:pt x="713" y="1054"/>
                    </a:lnTo>
                    <a:lnTo>
                      <a:pt x="716" y="1050"/>
                    </a:lnTo>
                    <a:lnTo>
                      <a:pt x="720" y="1048"/>
                    </a:lnTo>
                    <a:lnTo>
                      <a:pt x="723" y="1044"/>
                    </a:lnTo>
                    <a:lnTo>
                      <a:pt x="725" y="1040"/>
                    </a:lnTo>
                    <a:lnTo>
                      <a:pt x="727" y="1036"/>
                    </a:lnTo>
                    <a:lnTo>
                      <a:pt x="728" y="1031"/>
                    </a:lnTo>
                    <a:lnTo>
                      <a:pt x="729" y="1027"/>
                    </a:lnTo>
                    <a:lnTo>
                      <a:pt x="731" y="1021"/>
                    </a:lnTo>
                    <a:lnTo>
                      <a:pt x="734" y="1018"/>
                    </a:lnTo>
                    <a:lnTo>
                      <a:pt x="734" y="1013"/>
                    </a:lnTo>
                    <a:lnTo>
                      <a:pt x="735" y="1009"/>
                    </a:lnTo>
                    <a:lnTo>
                      <a:pt x="736" y="1005"/>
                    </a:lnTo>
                    <a:lnTo>
                      <a:pt x="738" y="1002"/>
                    </a:lnTo>
                    <a:lnTo>
                      <a:pt x="741" y="998"/>
                    </a:lnTo>
                    <a:lnTo>
                      <a:pt x="744" y="995"/>
                    </a:lnTo>
                    <a:lnTo>
                      <a:pt x="748" y="993"/>
                    </a:lnTo>
                    <a:lnTo>
                      <a:pt x="753" y="992"/>
                    </a:lnTo>
                    <a:lnTo>
                      <a:pt x="756" y="989"/>
                    </a:lnTo>
                    <a:lnTo>
                      <a:pt x="757" y="985"/>
                    </a:lnTo>
                    <a:lnTo>
                      <a:pt x="755" y="980"/>
                    </a:lnTo>
                    <a:lnTo>
                      <a:pt x="755" y="976"/>
                    </a:lnTo>
                    <a:lnTo>
                      <a:pt x="755" y="972"/>
                    </a:lnTo>
                    <a:lnTo>
                      <a:pt x="757" y="968"/>
                    </a:lnTo>
                    <a:lnTo>
                      <a:pt x="760" y="965"/>
                    </a:lnTo>
                    <a:lnTo>
                      <a:pt x="762" y="961"/>
                    </a:lnTo>
                    <a:lnTo>
                      <a:pt x="765" y="958"/>
                    </a:lnTo>
                    <a:lnTo>
                      <a:pt x="766" y="955"/>
                    </a:lnTo>
                    <a:lnTo>
                      <a:pt x="768" y="951"/>
                    </a:lnTo>
                    <a:lnTo>
                      <a:pt x="767" y="947"/>
                    </a:lnTo>
                    <a:lnTo>
                      <a:pt x="770" y="943"/>
                    </a:lnTo>
                    <a:lnTo>
                      <a:pt x="772" y="940"/>
                    </a:lnTo>
                    <a:lnTo>
                      <a:pt x="775" y="935"/>
                    </a:lnTo>
                    <a:lnTo>
                      <a:pt x="777" y="932"/>
                    </a:lnTo>
                    <a:lnTo>
                      <a:pt x="779" y="928"/>
                    </a:lnTo>
                    <a:lnTo>
                      <a:pt x="780" y="924"/>
                    </a:lnTo>
                    <a:lnTo>
                      <a:pt x="781" y="920"/>
                    </a:lnTo>
                    <a:lnTo>
                      <a:pt x="782" y="916"/>
                    </a:lnTo>
                    <a:lnTo>
                      <a:pt x="786" y="911"/>
                    </a:lnTo>
                    <a:lnTo>
                      <a:pt x="790" y="905"/>
                    </a:lnTo>
                    <a:lnTo>
                      <a:pt x="794" y="899"/>
                    </a:lnTo>
                    <a:lnTo>
                      <a:pt x="798" y="894"/>
                    </a:lnTo>
                    <a:lnTo>
                      <a:pt x="801" y="888"/>
                    </a:lnTo>
                    <a:lnTo>
                      <a:pt x="804" y="882"/>
                    </a:lnTo>
                    <a:lnTo>
                      <a:pt x="807" y="876"/>
                    </a:lnTo>
                    <a:lnTo>
                      <a:pt x="810" y="870"/>
                    </a:lnTo>
                    <a:lnTo>
                      <a:pt x="812" y="867"/>
                    </a:lnTo>
                    <a:lnTo>
                      <a:pt x="815" y="865"/>
                    </a:lnTo>
                    <a:lnTo>
                      <a:pt x="817" y="861"/>
                    </a:lnTo>
                    <a:lnTo>
                      <a:pt x="819" y="858"/>
                    </a:lnTo>
                    <a:lnTo>
                      <a:pt x="820" y="856"/>
                    </a:lnTo>
                    <a:lnTo>
                      <a:pt x="822" y="853"/>
                    </a:lnTo>
                    <a:lnTo>
                      <a:pt x="822" y="850"/>
                    </a:lnTo>
                    <a:lnTo>
                      <a:pt x="822" y="848"/>
                    </a:lnTo>
                    <a:lnTo>
                      <a:pt x="828" y="843"/>
                    </a:lnTo>
                    <a:lnTo>
                      <a:pt x="831" y="839"/>
                    </a:lnTo>
                    <a:lnTo>
                      <a:pt x="834" y="834"/>
                    </a:lnTo>
                    <a:lnTo>
                      <a:pt x="839" y="834"/>
                    </a:lnTo>
                    <a:lnTo>
                      <a:pt x="840" y="830"/>
                    </a:lnTo>
                    <a:lnTo>
                      <a:pt x="842" y="824"/>
                    </a:lnTo>
                    <a:lnTo>
                      <a:pt x="844" y="820"/>
                    </a:lnTo>
                    <a:lnTo>
                      <a:pt x="844" y="815"/>
                    </a:lnTo>
                    <a:lnTo>
                      <a:pt x="846" y="811"/>
                    </a:lnTo>
                    <a:lnTo>
                      <a:pt x="847" y="807"/>
                    </a:lnTo>
                    <a:lnTo>
                      <a:pt x="848" y="803"/>
                    </a:lnTo>
                    <a:lnTo>
                      <a:pt x="851" y="798"/>
                    </a:lnTo>
                    <a:lnTo>
                      <a:pt x="851" y="793"/>
                    </a:lnTo>
                    <a:lnTo>
                      <a:pt x="854" y="789"/>
                    </a:lnTo>
                    <a:lnTo>
                      <a:pt x="858" y="785"/>
                    </a:lnTo>
                    <a:lnTo>
                      <a:pt x="858" y="779"/>
                    </a:lnTo>
                    <a:lnTo>
                      <a:pt x="861" y="777"/>
                    </a:lnTo>
                    <a:lnTo>
                      <a:pt x="863" y="775"/>
                    </a:lnTo>
                    <a:lnTo>
                      <a:pt x="865" y="770"/>
                    </a:lnTo>
                    <a:lnTo>
                      <a:pt x="867" y="767"/>
                    </a:lnTo>
                    <a:lnTo>
                      <a:pt x="868" y="764"/>
                    </a:lnTo>
                    <a:lnTo>
                      <a:pt x="871" y="760"/>
                    </a:lnTo>
                    <a:lnTo>
                      <a:pt x="873" y="758"/>
                    </a:lnTo>
                    <a:lnTo>
                      <a:pt x="876" y="755"/>
                    </a:lnTo>
                    <a:lnTo>
                      <a:pt x="880" y="751"/>
                    </a:lnTo>
                    <a:lnTo>
                      <a:pt x="882" y="747"/>
                    </a:lnTo>
                    <a:lnTo>
                      <a:pt x="884" y="741"/>
                    </a:lnTo>
                    <a:lnTo>
                      <a:pt x="888" y="736"/>
                    </a:lnTo>
                    <a:lnTo>
                      <a:pt x="891" y="732"/>
                    </a:lnTo>
                    <a:lnTo>
                      <a:pt x="894" y="730"/>
                    </a:lnTo>
                    <a:lnTo>
                      <a:pt x="899" y="728"/>
                    </a:lnTo>
                    <a:lnTo>
                      <a:pt x="904" y="729"/>
                    </a:lnTo>
                    <a:lnTo>
                      <a:pt x="906" y="730"/>
                    </a:lnTo>
                    <a:lnTo>
                      <a:pt x="907" y="732"/>
                    </a:lnTo>
                    <a:lnTo>
                      <a:pt x="908" y="732"/>
                    </a:lnTo>
                    <a:lnTo>
                      <a:pt x="910" y="732"/>
                    </a:lnTo>
                    <a:lnTo>
                      <a:pt x="910" y="729"/>
                    </a:lnTo>
                    <a:lnTo>
                      <a:pt x="909" y="725"/>
                    </a:lnTo>
                    <a:lnTo>
                      <a:pt x="909" y="722"/>
                    </a:lnTo>
                    <a:lnTo>
                      <a:pt x="909" y="718"/>
                    </a:lnTo>
                    <a:lnTo>
                      <a:pt x="909" y="715"/>
                    </a:lnTo>
                    <a:lnTo>
                      <a:pt x="910" y="711"/>
                    </a:lnTo>
                    <a:lnTo>
                      <a:pt x="912" y="708"/>
                    </a:lnTo>
                    <a:lnTo>
                      <a:pt x="915" y="705"/>
                    </a:lnTo>
                    <a:lnTo>
                      <a:pt x="917" y="706"/>
                    </a:lnTo>
                    <a:lnTo>
                      <a:pt x="919" y="706"/>
                    </a:lnTo>
                    <a:lnTo>
                      <a:pt x="920" y="708"/>
                    </a:lnTo>
                    <a:lnTo>
                      <a:pt x="921" y="709"/>
                    </a:lnTo>
                    <a:lnTo>
                      <a:pt x="926" y="706"/>
                    </a:lnTo>
                    <a:lnTo>
                      <a:pt x="932" y="707"/>
                    </a:lnTo>
                    <a:lnTo>
                      <a:pt x="938" y="708"/>
                    </a:lnTo>
                    <a:lnTo>
                      <a:pt x="943" y="703"/>
                    </a:lnTo>
                    <a:lnTo>
                      <a:pt x="942" y="695"/>
                    </a:lnTo>
                    <a:lnTo>
                      <a:pt x="945" y="691"/>
                    </a:lnTo>
                    <a:lnTo>
                      <a:pt x="949" y="688"/>
                    </a:lnTo>
                    <a:lnTo>
                      <a:pt x="947" y="682"/>
                    </a:lnTo>
                    <a:lnTo>
                      <a:pt x="948" y="680"/>
                    </a:lnTo>
                    <a:lnTo>
                      <a:pt x="948" y="679"/>
                    </a:lnTo>
                    <a:lnTo>
                      <a:pt x="948" y="678"/>
                    </a:lnTo>
                    <a:lnTo>
                      <a:pt x="947" y="677"/>
                    </a:lnTo>
                    <a:lnTo>
                      <a:pt x="945" y="678"/>
                    </a:lnTo>
                    <a:lnTo>
                      <a:pt x="943" y="679"/>
                    </a:lnTo>
                    <a:lnTo>
                      <a:pt x="942" y="678"/>
                    </a:lnTo>
                    <a:lnTo>
                      <a:pt x="940" y="674"/>
                    </a:lnTo>
                    <a:lnTo>
                      <a:pt x="941" y="668"/>
                    </a:lnTo>
                    <a:lnTo>
                      <a:pt x="943" y="663"/>
                    </a:lnTo>
                    <a:lnTo>
                      <a:pt x="945" y="658"/>
                    </a:lnTo>
                    <a:lnTo>
                      <a:pt x="949" y="655"/>
                    </a:lnTo>
                    <a:lnTo>
                      <a:pt x="953" y="652"/>
                    </a:lnTo>
                    <a:lnTo>
                      <a:pt x="957" y="650"/>
                    </a:lnTo>
                    <a:lnTo>
                      <a:pt x="961" y="653"/>
                    </a:lnTo>
                    <a:lnTo>
                      <a:pt x="965" y="649"/>
                    </a:lnTo>
                    <a:lnTo>
                      <a:pt x="971" y="647"/>
                    </a:lnTo>
                    <a:lnTo>
                      <a:pt x="975" y="643"/>
                    </a:lnTo>
                    <a:lnTo>
                      <a:pt x="976" y="635"/>
                    </a:lnTo>
                    <a:lnTo>
                      <a:pt x="973" y="635"/>
                    </a:lnTo>
                    <a:lnTo>
                      <a:pt x="971" y="633"/>
                    </a:lnTo>
                    <a:lnTo>
                      <a:pt x="970" y="631"/>
                    </a:lnTo>
                    <a:lnTo>
                      <a:pt x="970" y="627"/>
                    </a:lnTo>
                    <a:lnTo>
                      <a:pt x="975" y="624"/>
                    </a:lnTo>
                    <a:lnTo>
                      <a:pt x="975" y="618"/>
                    </a:lnTo>
                    <a:lnTo>
                      <a:pt x="976" y="612"/>
                    </a:lnTo>
                    <a:lnTo>
                      <a:pt x="981" y="608"/>
                    </a:lnTo>
                    <a:lnTo>
                      <a:pt x="987" y="603"/>
                    </a:lnTo>
                    <a:lnTo>
                      <a:pt x="990" y="597"/>
                    </a:lnTo>
                    <a:lnTo>
                      <a:pt x="994" y="592"/>
                    </a:lnTo>
                    <a:lnTo>
                      <a:pt x="1001" y="591"/>
                    </a:lnTo>
                    <a:lnTo>
                      <a:pt x="1006" y="588"/>
                    </a:lnTo>
                    <a:lnTo>
                      <a:pt x="1012" y="586"/>
                    </a:lnTo>
                    <a:lnTo>
                      <a:pt x="1017" y="584"/>
                    </a:lnTo>
                    <a:lnTo>
                      <a:pt x="1020" y="580"/>
                    </a:lnTo>
                    <a:lnTo>
                      <a:pt x="1019" y="576"/>
                    </a:lnTo>
                    <a:lnTo>
                      <a:pt x="1018" y="572"/>
                    </a:lnTo>
                    <a:lnTo>
                      <a:pt x="1018" y="569"/>
                    </a:lnTo>
                    <a:lnTo>
                      <a:pt x="1018" y="565"/>
                    </a:lnTo>
                    <a:lnTo>
                      <a:pt x="1023" y="564"/>
                    </a:lnTo>
                    <a:lnTo>
                      <a:pt x="1027" y="563"/>
                    </a:lnTo>
                    <a:lnTo>
                      <a:pt x="1032" y="563"/>
                    </a:lnTo>
                    <a:lnTo>
                      <a:pt x="1035" y="560"/>
                    </a:lnTo>
                    <a:lnTo>
                      <a:pt x="1033" y="559"/>
                    </a:lnTo>
                    <a:lnTo>
                      <a:pt x="1029" y="558"/>
                    </a:lnTo>
                    <a:lnTo>
                      <a:pt x="1028" y="555"/>
                    </a:lnTo>
                    <a:lnTo>
                      <a:pt x="1029" y="552"/>
                    </a:lnTo>
                    <a:lnTo>
                      <a:pt x="1032" y="552"/>
                    </a:lnTo>
                    <a:lnTo>
                      <a:pt x="1035" y="552"/>
                    </a:lnTo>
                    <a:lnTo>
                      <a:pt x="1039" y="550"/>
                    </a:lnTo>
                    <a:lnTo>
                      <a:pt x="1042" y="548"/>
                    </a:lnTo>
                    <a:lnTo>
                      <a:pt x="1042" y="545"/>
                    </a:lnTo>
                    <a:lnTo>
                      <a:pt x="1043" y="543"/>
                    </a:lnTo>
                    <a:lnTo>
                      <a:pt x="1045" y="541"/>
                    </a:lnTo>
                    <a:lnTo>
                      <a:pt x="1047" y="540"/>
                    </a:lnTo>
                    <a:lnTo>
                      <a:pt x="1053" y="539"/>
                    </a:lnTo>
                    <a:lnTo>
                      <a:pt x="1056" y="535"/>
                    </a:lnTo>
                    <a:lnTo>
                      <a:pt x="1060" y="532"/>
                    </a:lnTo>
                    <a:lnTo>
                      <a:pt x="1063" y="526"/>
                    </a:lnTo>
                    <a:lnTo>
                      <a:pt x="1067" y="522"/>
                    </a:lnTo>
                    <a:lnTo>
                      <a:pt x="1071" y="518"/>
                    </a:lnTo>
                    <a:lnTo>
                      <a:pt x="1075" y="515"/>
                    </a:lnTo>
                    <a:lnTo>
                      <a:pt x="1081" y="513"/>
                    </a:lnTo>
                    <a:lnTo>
                      <a:pt x="1083" y="511"/>
                    </a:lnTo>
                    <a:lnTo>
                      <a:pt x="1082" y="509"/>
                    </a:lnTo>
                    <a:lnTo>
                      <a:pt x="1081" y="507"/>
                    </a:lnTo>
                    <a:lnTo>
                      <a:pt x="1081" y="505"/>
                    </a:lnTo>
                    <a:lnTo>
                      <a:pt x="1088" y="505"/>
                    </a:lnTo>
                    <a:lnTo>
                      <a:pt x="1092" y="500"/>
                    </a:lnTo>
                    <a:lnTo>
                      <a:pt x="1094" y="494"/>
                    </a:lnTo>
                    <a:lnTo>
                      <a:pt x="1098" y="489"/>
                    </a:lnTo>
                    <a:lnTo>
                      <a:pt x="1102" y="490"/>
                    </a:lnTo>
                    <a:lnTo>
                      <a:pt x="1106" y="490"/>
                    </a:lnTo>
                    <a:lnTo>
                      <a:pt x="1110" y="490"/>
                    </a:lnTo>
                    <a:lnTo>
                      <a:pt x="1115" y="490"/>
                    </a:lnTo>
                    <a:lnTo>
                      <a:pt x="1117" y="490"/>
                    </a:lnTo>
                    <a:lnTo>
                      <a:pt x="1121" y="490"/>
                    </a:lnTo>
                    <a:lnTo>
                      <a:pt x="1123" y="494"/>
                    </a:lnTo>
                    <a:lnTo>
                      <a:pt x="1124" y="497"/>
                    </a:lnTo>
                    <a:lnTo>
                      <a:pt x="1126" y="498"/>
                    </a:lnTo>
                    <a:lnTo>
                      <a:pt x="1127" y="500"/>
                    </a:lnTo>
                    <a:lnTo>
                      <a:pt x="1128" y="500"/>
                    </a:lnTo>
                    <a:lnTo>
                      <a:pt x="1130" y="501"/>
                    </a:lnTo>
                    <a:lnTo>
                      <a:pt x="1130" y="498"/>
                    </a:lnTo>
                    <a:lnTo>
                      <a:pt x="1132" y="494"/>
                    </a:lnTo>
                    <a:lnTo>
                      <a:pt x="1134" y="490"/>
                    </a:lnTo>
                    <a:lnTo>
                      <a:pt x="1136" y="489"/>
                    </a:lnTo>
                    <a:lnTo>
                      <a:pt x="1137" y="492"/>
                    </a:lnTo>
                    <a:lnTo>
                      <a:pt x="1139" y="495"/>
                    </a:lnTo>
                    <a:lnTo>
                      <a:pt x="1143" y="496"/>
                    </a:lnTo>
                    <a:lnTo>
                      <a:pt x="1147" y="496"/>
                    </a:lnTo>
                    <a:lnTo>
                      <a:pt x="1151" y="496"/>
                    </a:lnTo>
                    <a:lnTo>
                      <a:pt x="1154" y="496"/>
                    </a:lnTo>
                    <a:lnTo>
                      <a:pt x="1157" y="498"/>
                    </a:lnTo>
                    <a:lnTo>
                      <a:pt x="1160" y="501"/>
                    </a:lnTo>
                    <a:lnTo>
                      <a:pt x="1161" y="503"/>
                    </a:lnTo>
                    <a:lnTo>
                      <a:pt x="1162" y="503"/>
                    </a:lnTo>
                    <a:lnTo>
                      <a:pt x="1165" y="503"/>
                    </a:lnTo>
                    <a:lnTo>
                      <a:pt x="1166" y="503"/>
                    </a:lnTo>
                    <a:lnTo>
                      <a:pt x="1165" y="506"/>
                    </a:lnTo>
                    <a:lnTo>
                      <a:pt x="1166" y="509"/>
                    </a:lnTo>
                    <a:lnTo>
                      <a:pt x="1166" y="513"/>
                    </a:lnTo>
                    <a:lnTo>
                      <a:pt x="1163" y="515"/>
                    </a:lnTo>
                    <a:lnTo>
                      <a:pt x="1166" y="518"/>
                    </a:lnTo>
                    <a:lnTo>
                      <a:pt x="1169" y="523"/>
                    </a:lnTo>
                    <a:lnTo>
                      <a:pt x="1169" y="528"/>
                    </a:lnTo>
                    <a:lnTo>
                      <a:pt x="1169" y="533"/>
                    </a:lnTo>
                    <a:lnTo>
                      <a:pt x="1167" y="536"/>
                    </a:lnTo>
                    <a:lnTo>
                      <a:pt x="1168" y="541"/>
                    </a:lnTo>
                    <a:lnTo>
                      <a:pt x="1168" y="544"/>
                    </a:lnTo>
                    <a:lnTo>
                      <a:pt x="1165" y="548"/>
                    </a:lnTo>
                    <a:lnTo>
                      <a:pt x="1168" y="552"/>
                    </a:lnTo>
                    <a:lnTo>
                      <a:pt x="1168" y="556"/>
                    </a:lnTo>
                    <a:lnTo>
                      <a:pt x="1166" y="559"/>
                    </a:lnTo>
                    <a:lnTo>
                      <a:pt x="1163" y="563"/>
                    </a:lnTo>
                    <a:lnTo>
                      <a:pt x="1161" y="566"/>
                    </a:lnTo>
                    <a:lnTo>
                      <a:pt x="1159" y="569"/>
                    </a:lnTo>
                    <a:lnTo>
                      <a:pt x="1158" y="573"/>
                    </a:lnTo>
                    <a:lnTo>
                      <a:pt x="1160" y="577"/>
                    </a:lnTo>
                    <a:lnTo>
                      <a:pt x="1160" y="580"/>
                    </a:lnTo>
                    <a:lnTo>
                      <a:pt x="1159" y="583"/>
                    </a:lnTo>
                    <a:lnTo>
                      <a:pt x="1158" y="586"/>
                    </a:lnTo>
                    <a:lnTo>
                      <a:pt x="1156" y="587"/>
                    </a:lnTo>
                    <a:lnTo>
                      <a:pt x="1153" y="585"/>
                    </a:lnTo>
                    <a:lnTo>
                      <a:pt x="1151" y="582"/>
                    </a:lnTo>
                    <a:lnTo>
                      <a:pt x="1148" y="579"/>
                    </a:lnTo>
                    <a:lnTo>
                      <a:pt x="1145" y="576"/>
                    </a:lnTo>
                    <a:lnTo>
                      <a:pt x="1143" y="580"/>
                    </a:lnTo>
                    <a:lnTo>
                      <a:pt x="1139" y="582"/>
                    </a:lnTo>
                    <a:lnTo>
                      <a:pt x="1139" y="586"/>
                    </a:lnTo>
                    <a:lnTo>
                      <a:pt x="1143" y="590"/>
                    </a:lnTo>
                    <a:lnTo>
                      <a:pt x="1143" y="594"/>
                    </a:lnTo>
                    <a:lnTo>
                      <a:pt x="1142" y="598"/>
                    </a:lnTo>
                    <a:lnTo>
                      <a:pt x="1141" y="603"/>
                    </a:lnTo>
                    <a:lnTo>
                      <a:pt x="1139" y="607"/>
                    </a:lnTo>
                    <a:lnTo>
                      <a:pt x="1139" y="611"/>
                    </a:lnTo>
                    <a:lnTo>
                      <a:pt x="1139" y="615"/>
                    </a:lnTo>
                    <a:lnTo>
                      <a:pt x="1141" y="618"/>
                    </a:lnTo>
                    <a:lnTo>
                      <a:pt x="1143" y="622"/>
                    </a:lnTo>
                    <a:lnTo>
                      <a:pt x="1143" y="625"/>
                    </a:lnTo>
                    <a:lnTo>
                      <a:pt x="1143" y="627"/>
                    </a:lnTo>
                    <a:lnTo>
                      <a:pt x="1143" y="629"/>
                    </a:lnTo>
                    <a:lnTo>
                      <a:pt x="1145" y="631"/>
                    </a:lnTo>
                    <a:lnTo>
                      <a:pt x="1145" y="627"/>
                    </a:lnTo>
                    <a:lnTo>
                      <a:pt x="1146" y="623"/>
                    </a:lnTo>
                    <a:lnTo>
                      <a:pt x="1147" y="620"/>
                    </a:lnTo>
                    <a:lnTo>
                      <a:pt x="1152" y="618"/>
                    </a:lnTo>
                    <a:lnTo>
                      <a:pt x="1153" y="619"/>
                    </a:lnTo>
                    <a:lnTo>
                      <a:pt x="1156" y="619"/>
                    </a:lnTo>
                    <a:lnTo>
                      <a:pt x="1158" y="620"/>
                    </a:lnTo>
                    <a:lnTo>
                      <a:pt x="1160" y="622"/>
                    </a:lnTo>
                    <a:lnTo>
                      <a:pt x="1157" y="626"/>
                    </a:lnTo>
                    <a:lnTo>
                      <a:pt x="1154" y="631"/>
                    </a:lnTo>
                    <a:lnTo>
                      <a:pt x="1153" y="634"/>
                    </a:lnTo>
                    <a:lnTo>
                      <a:pt x="1154" y="640"/>
                    </a:lnTo>
                    <a:lnTo>
                      <a:pt x="1156" y="640"/>
                    </a:lnTo>
                    <a:lnTo>
                      <a:pt x="1158" y="638"/>
                    </a:lnTo>
                    <a:lnTo>
                      <a:pt x="1159" y="635"/>
                    </a:lnTo>
                    <a:lnTo>
                      <a:pt x="1161" y="636"/>
                    </a:lnTo>
                    <a:lnTo>
                      <a:pt x="1157" y="643"/>
                    </a:lnTo>
                    <a:lnTo>
                      <a:pt x="1154" y="649"/>
                    </a:lnTo>
                    <a:lnTo>
                      <a:pt x="1150" y="654"/>
                    </a:lnTo>
                    <a:lnTo>
                      <a:pt x="1143" y="655"/>
                    </a:lnTo>
                    <a:lnTo>
                      <a:pt x="1141" y="653"/>
                    </a:lnTo>
                    <a:lnTo>
                      <a:pt x="1137" y="654"/>
                    </a:lnTo>
                    <a:lnTo>
                      <a:pt x="1132" y="655"/>
                    </a:lnTo>
                    <a:lnTo>
                      <a:pt x="1128" y="655"/>
                    </a:lnTo>
                    <a:lnTo>
                      <a:pt x="1126" y="659"/>
                    </a:lnTo>
                    <a:lnTo>
                      <a:pt x="1124" y="663"/>
                    </a:lnTo>
                    <a:lnTo>
                      <a:pt x="1124" y="668"/>
                    </a:lnTo>
                    <a:lnTo>
                      <a:pt x="1124" y="672"/>
                    </a:lnTo>
                    <a:lnTo>
                      <a:pt x="1124" y="677"/>
                    </a:lnTo>
                    <a:lnTo>
                      <a:pt x="1124" y="681"/>
                    </a:lnTo>
                    <a:lnTo>
                      <a:pt x="1124" y="686"/>
                    </a:lnTo>
                    <a:lnTo>
                      <a:pt x="1124" y="690"/>
                    </a:lnTo>
                    <a:lnTo>
                      <a:pt x="1127" y="694"/>
                    </a:lnTo>
                    <a:lnTo>
                      <a:pt x="1130" y="695"/>
                    </a:lnTo>
                    <a:lnTo>
                      <a:pt x="1134" y="696"/>
                    </a:lnTo>
                    <a:lnTo>
                      <a:pt x="1133" y="700"/>
                    </a:lnTo>
                    <a:lnTo>
                      <a:pt x="1130" y="702"/>
                    </a:lnTo>
                    <a:lnTo>
                      <a:pt x="1128" y="702"/>
                    </a:lnTo>
                    <a:lnTo>
                      <a:pt x="1124" y="702"/>
                    </a:lnTo>
                    <a:lnTo>
                      <a:pt x="1121" y="700"/>
                    </a:lnTo>
                    <a:lnTo>
                      <a:pt x="1121" y="696"/>
                    </a:lnTo>
                    <a:lnTo>
                      <a:pt x="1120" y="693"/>
                    </a:lnTo>
                    <a:lnTo>
                      <a:pt x="1119" y="690"/>
                    </a:lnTo>
                    <a:lnTo>
                      <a:pt x="1116" y="689"/>
                    </a:lnTo>
                    <a:lnTo>
                      <a:pt x="1115" y="687"/>
                    </a:lnTo>
                    <a:lnTo>
                      <a:pt x="1113" y="687"/>
                    </a:lnTo>
                    <a:lnTo>
                      <a:pt x="1111" y="687"/>
                    </a:lnTo>
                    <a:lnTo>
                      <a:pt x="1109" y="687"/>
                    </a:lnTo>
                    <a:lnTo>
                      <a:pt x="1107" y="691"/>
                    </a:lnTo>
                    <a:lnTo>
                      <a:pt x="1107" y="695"/>
                    </a:lnTo>
                    <a:lnTo>
                      <a:pt x="1109" y="698"/>
                    </a:lnTo>
                    <a:lnTo>
                      <a:pt x="1111" y="700"/>
                    </a:lnTo>
                    <a:lnTo>
                      <a:pt x="1115" y="703"/>
                    </a:lnTo>
                    <a:lnTo>
                      <a:pt x="1117" y="706"/>
                    </a:lnTo>
                    <a:lnTo>
                      <a:pt x="1117" y="709"/>
                    </a:lnTo>
                    <a:lnTo>
                      <a:pt x="1117" y="714"/>
                    </a:lnTo>
                    <a:lnTo>
                      <a:pt x="1120" y="718"/>
                    </a:lnTo>
                    <a:lnTo>
                      <a:pt x="1120" y="723"/>
                    </a:lnTo>
                    <a:lnTo>
                      <a:pt x="1119" y="728"/>
                    </a:lnTo>
                    <a:lnTo>
                      <a:pt x="1119" y="732"/>
                    </a:lnTo>
                    <a:lnTo>
                      <a:pt x="1116" y="735"/>
                    </a:lnTo>
                    <a:lnTo>
                      <a:pt x="1115" y="740"/>
                    </a:lnTo>
                    <a:lnTo>
                      <a:pt x="1113" y="743"/>
                    </a:lnTo>
                    <a:lnTo>
                      <a:pt x="1111" y="748"/>
                    </a:lnTo>
                    <a:lnTo>
                      <a:pt x="1117" y="748"/>
                    </a:lnTo>
                    <a:lnTo>
                      <a:pt x="1118" y="751"/>
                    </a:lnTo>
                    <a:lnTo>
                      <a:pt x="1118" y="756"/>
                    </a:lnTo>
                    <a:lnTo>
                      <a:pt x="1116" y="760"/>
                    </a:lnTo>
                    <a:lnTo>
                      <a:pt x="1114" y="761"/>
                    </a:lnTo>
                    <a:lnTo>
                      <a:pt x="1111" y="761"/>
                    </a:lnTo>
                    <a:lnTo>
                      <a:pt x="1107" y="761"/>
                    </a:lnTo>
                    <a:lnTo>
                      <a:pt x="1104" y="761"/>
                    </a:lnTo>
                    <a:lnTo>
                      <a:pt x="1102" y="766"/>
                    </a:lnTo>
                    <a:lnTo>
                      <a:pt x="1100" y="771"/>
                    </a:lnTo>
                    <a:lnTo>
                      <a:pt x="1098" y="777"/>
                    </a:lnTo>
                    <a:lnTo>
                      <a:pt x="1098" y="783"/>
                    </a:lnTo>
                    <a:lnTo>
                      <a:pt x="1096" y="786"/>
                    </a:lnTo>
                    <a:lnTo>
                      <a:pt x="1098" y="791"/>
                    </a:lnTo>
                    <a:lnTo>
                      <a:pt x="1100" y="796"/>
                    </a:lnTo>
                    <a:lnTo>
                      <a:pt x="1094" y="800"/>
                    </a:lnTo>
                    <a:lnTo>
                      <a:pt x="1092" y="803"/>
                    </a:lnTo>
                    <a:lnTo>
                      <a:pt x="1091" y="806"/>
                    </a:lnTo>
                    <a:lnTo>
                      <a:pt x="1089" y="809"/>
                    </a:lnTo>
                    <a:lnTo>
                      <a:pt x="1085" y="810"/>
                    </a:lnTo>
                    <a:lnTo>
                      <a:pt x="1085" y="807"/>
                    </a:lnTo>
                    <a:lnTo>
                      <a:pt x="1083" y="806"/>
                    </a:lnTo>
                    <a:lnTo>
                      <a:pt x="1081" y="805"/>
                    </a:lnTo>
                    <a:lnTo>
                      <a:pt x="1079" y="805"/>
                    </a:lnTo>
                    <a:lnTo>
                      <a:pt x="1078" y="805"/>
                    </a:lnTo>
                    <a:lnTo>
                      <a:pt x="1078" y="807"/>
                    </a:lnTo>
                    <a:lnTo>
                      <a:pt x="1078" y="809"/>
                    </a:lnTo>
                    <a:lnTo>
                      <a:pt x="1078" y="811"/>
                    </a:lnTo>
                    <a:lnTo>
                      <a:pt x="1081" y="812"/>
                    </a:lnTo>
                    <a:lnTo>
                      <a:pt x="1085" y="812"/>
                    </a:lnTo>
                    <a:lnTo>
                      <a:pt x="1090" y="811"/>
                    </a:lnTo>
                    <a:lnTo>
                      <a:pt x="1096" y="811"/>
                    </a:lnTo>
                    <a:lnTo>
                      <a:pt x="1098" y="808"/>
                    </a:lnTo>
                    <a:lnTo>
                      <a:pt x="1100" y="805"/>
                    </a:lnTo>
                    <a:lnTo>
                      <a:pt x="1102" y="805"/>
                    </a:lnTo>
                    <a:lnTo>
                      <a:pt x="1106" y="805"/>
                    </a:lnTo>
                    <a:lnTo>
                      <a:pt x="1108" y="807"/>
                    </a:lnTo>
                    <a:lnTo>
                      <a:pt x="1109" y="809"/>
                    </a:lnTo>
                    <a:lnTo>
                      <a:pt x="1110" y="811"/>
                    </a:lnTo>
                    <a:lnTo>
                      <a:pt x="1111" y="813"/>
                    </a:lnTo>
                    <a:lnTo>
                      <a:pt x="1112" y="811"/>
                    </a:lnTo>
                    <a:lnTo>
                      <a:pt x="1113" y="809"/>
                    </a:lnTo>
                    <a:lnTo>
                      <a:pt x="1113" y="807"/>
                    </a:lnTo>
                    <a:lnTo>
                      <a:pt x="1113" y="805"/>
                    </a:lnTo>
                    <a:lnTo>
                      <a:pt x="1109" y="801"/>
                    </a:lnTo>
                    <a:lnTo>
                      <a:pt x="1105" y="798"/>
                    </a:lnTo>
                    <a:lnTo>
                      <a:pt x="1101" y="796"/>
                    </a:lnTo>
                    <a:lnTo>
                      <a:pt x="1103" y="791"/>
                    </a:lnTo>
                    <a:lnTo>
                      <a:pt x="1106" y="789"/>
                    </a:lnTo>
                    <a:lnTo>
                      <a:pt x="1109" y="786"/>
                    </a:lnTo>
                    <a:lnTo>
                      <a:pt x="1110" y="783"/>
                    </a:lnTo>
                    <a:lnTo>
                      <a:pt x="1111" y="779"/>
                    </a:lnTo>
                    <a:lnTo>
                      <a:pt x="1112" y="775"/>
                    </a:lnTo>
                    <a:lnTo>
                      <a:pt x="1113" y="771"/>
                    </a:lnTo>
                    <a:lnTo>
                      <a:pt x="1115" y="768"/>
                    </a:lnTo>
                    <a:lnTo>
                      <a:pt x="1116" y="764"/>
                    </a:lnTo>
                    <a:lnTo>
                      <a:pt x="1119" y="765"/>
                    </a:lnTo>
                    <a:lnTo>
                      <a:pt x="1120" y="768"/>
                    </a:lnTo>
                    <a:lnTo>
                      <a:pt x="1121" y="772"/>
                    </a:lnTo>
                    <a:lnTo>
                      <a:pt x="1123" y="775"/>
                    </a:lnTo>
                    <a:lnTo>
                      <a:pt x="1123" y="779"/>
                    </a:lnTo>
                    <a:lnTo>
                      <a:pt x="1124" y="783"/>
                    </a:lnTo>
                    <a:lnTo>
                      <a:pt x="1125" y="787"/>
                    </a:lnTo>
                    <a:lnTo>
                      <a:pt x="1126" y="790"/>
                    </a:lnTo>
                    <a:lnTo>
                      <a:pt x="1127" y="795"/>
                    </a:lnTo>
                    <a:lnTo>
                      <a:pt x="1127" y="798"/>
                    </a:lnTo>
                    <a:lnTo>
                      <a:pt x="1126" y="802"/>
                    </a:lnTo>
                    <a:lnTo>
                      <a:pt x="1124" y="805"/>
                    </a:lnTo>
                    <a:lnTo>
                      <a:pt x="1124" y="810"/>
                    </a:lnTo>
                    <a:lnTo>
                      <a:pt x="1124" y="814"/>
                    </a:lnTo>
                    <a:lnTo>
                      <a:pt x="1124" y="819"/>
                    </a:lnTo>
                    <a:lnTo>
                      <a:pt x="1124" y="822"/>
                    </a:lnTo>
                    <a:lnTo>
                      <a:pt x="1124" y="826"/>
                    </a:lnTo>
                    <a:lnTo>
                      <a:pt x="1124" y="830"/>
                    </a:lnTo>
                    <a:lnTo>
                      <a:pt x="1125" y="834"/>
                    </a:lnTo>
                    <a:lnTo>
                      <a:pt x="1126" y="838"/>
                    </a:lnTo>
                    <a:lnTo>
                      <a:pt x="1129" y="841"/>
                    </a:lnTo>
                    <a:lnTo>
                      <a:pt x="1132" y="839"/>
                    </a:lnTo>
                    <a:lnTo>
                      <a:pt x="1133" y="837"/>
                    </a:lnTo>
                    <a:lnTo>
                      <a:pt x="1135" y="834"/>
                    </a:lnTo>
                    <a:lnTo>
                      <a:pt x="1137" y="833"/>
                    </a:lnTo>
                    <a:lnTo>
                      <a:pt x="1138" y="833"/>
                    </a:lnTo>
                    <a:lnTo>
                      <a:pt x="1139" y="833"/>
                    </a:lnTo>
                    <a:lnTo>
                      <a:pt x="1141" y="834"/>
                    </a:lnTo>
                    <a:lnTo>
                      <a:pt x="1141" y="835"/>
                    </a:lnTo>
                    <a:lnTo>
                      <a:pt x="1142" y="835"/>
                    </a:lnTo>
                    <a:lnTo>
                      <a:pt x="1143" y="835"/>
                    </a:lnTo>
                    <a:lnTo>
                      <a:pt x="1143" y="834"/>
                    </a:lnTo>
                    <a:lnTo>
                      <a:pt x="1145" y="831"/>
                    </a:lnTo>
                    <a:lnTo>
                      <a:pt x="1147" y="828"/>
                    </a:lnTo>
                    <a:lnTo>
                      <a:pt x="1147" y="824"/>
                    </a:lnTo>
                    <a:lnTo>
                      <a:pt x="1147" y="821"/>
                    </a:lnTo>
                    <a:lnTo>
                      <a:pt x="1148" y="818"/>
                    </a:lnTo>
                    <a:lnTo>
                      <a:pt x="1149" y="815"/>
                    </a:lnTo>
                    <a:lnTo>
                      <a:pt x="1151" y="812"/>
                    </a:lnTo>
                    <a:lnTo>
                      <a:pt x="1153" y="810"/>
                    </a:lnTo>
                    <a:lnTo>
                      <a:pt x="1154" y="812"/>
                    </a:lnTo>
                    <a:lnTo>
                      <a:pt x="1154" y="814"/>
                    </a:lnTo>
                    <a:lnTo>
                      <a:pt x="1154" y="817"/>
                    </a:lnTo>
                    <a:lnTo>
                      <a:pt x="1158" y="818"/>
                    </a:lnTo>
                    <a:lnTo>
                      <a:pt x="1160" y="818"/>
                    </a:lnTo>
                    <a:lnTo>
                      <a:pt x="1160" y="817"/>
                    </a:lnTo>
                    <a:lnTo>
                      <a:pt x="1162" y="815"/>
                    </a:lnTo>
                    <a:lnTo>
                      <a:pt x="1163" y="810"/>
                    </a:lnTo>
                    <a:lnTo>
                      <a:pt x="1162" y="805"/>
                    </a:lnTo>
                    <a:lnTo>
                      <a:pt x="1160" y="802"/>
                    </a:lnTo>
                    <a:lnTo>
                      <a:pt x="1158" y="797"/>
                    </a:lnTo>
                    <a:lnTo>
                      <a:pt x="1156" y="794"/>
                    </a:lnTo>
                    <a:lnTo>
                      <a:pt x="1156" y="790"/>
                    </a:lnTo>
                    <a:lnTo>
                      <a:pt x="1158" y="786"/>
                    </a:lnTo>
                    <a:lnTo>
                      <a:pt x="1163" y="783"/>
                    </a:lnTo>
                    <a:lnTo>
                      <a:pt x="1165" y="777"/>
                    </a:lnTo>
                    <a:lnTo>
                      <a:pt x="1169" y="773"/>
                    </a:lnTo>
                    <a:lnTo>
                      <a:pt x="1173" y="769"/>
                    </a:lnTo>
                    <a:lnTo>
                      <a:pt x="1174" y="763"/>
                    </a:lnTo>
                    <a:lnTo>
                      <a:pt x="1178" y="761"/>
                    </a:lnTo>
                    <a:lnTo>
                      <a:pt x="1182" y="761"/>
                    </a:lnTo>
                    <a:lnTo>
                      <a:pt x="1184" y="760"/>
                    </a:lnTo>
                    <a:lnTo>
                      <a:pt x="1182" y="758"/>
                    </a:lnTo>
                    <a:lnTo>
                      <a:pt x="1181" y="753"/>
                    </a:lnTo>
                    <a:lnTo>
                      <a:pt x="1182" y="751"/>
                    </a:lnTo>
                    <a:lnTo>
                      <a:pt x="1182" y="748"/>
                    </a:lnTo>
                    <a:lnTo>
                      <a:pt x="1184" y="745"/>
                    </a:lnTo>
                    <a:lnTo>
                      <a:pt x="1185" y="742"/>
                    </a:lnTo>
                    <a:lnTo>
                      <a:pt x="1187" y="739"/>
                    </a:lnTo>
                    <a:lnTo>
                      <a:pt x="1188" y="736"/>
                    </a:lnTo>
                    <a:lnTo>
                      <a:pt x="1188" y="732"/>
                    </a:lnTo>
                    <a:lnTo>
                      <a:pt x="1191" y="732"/>
                    </a:lnTo>
                    <a:lnTo>
                      <a:pt x="1193" y="731"/>
                    </a:lnTo>
                    <a:lnTo>
                      <a:pt x="1196" y="730"/>
                    </a:lnTo>
                    <a:lnTo>
                      <a:pt x="1197" y="728"/>
                    </a:lnTo>
                    <a:lnTo>
                      <a:pt x="1196" y="725"/>
                    </a:lnTo>
                    <a:lnTo>
                      <a:pt x="1196" y="722"/>
                    </a:lnTo>
                    <a:lnTo>
                      <a:pt x="1197" y="719"/>
                    </a:lnTo>
                    <a:lnTo>
                      <a:pt x="1197" y="717"/>
                    </a:lnTo>
                    <a:lnTo>
                      <a:pt x="1199" y="715"/>
                    </a:lnTo>
                    <a:lnTo>
                      <a:pt x="1199" y="712"/>
                    </a:lnTo>
                    <a:lnTo>
                      <a:pt x="1200" y="708"/>
                    </a:lnTo>
                    <a:lnTo>
                      <a:pt x="1200" y="706"/>
                    </a:lnTo>
                    <a:lnTo>
                      <a:pt x="1203" y="704"/>
                    </a:lnTo>
                    <a:lnTo>
                      <a:pt x="1206" y="700"/>
                    </a:lnTo>
                    <a:lnTo>
                      <a:pt x="1208" y="698"/>
                    </a:lnTo>
                    <a:lnTo>
                      <a:pt x="1209" y="695"/>
                    </a:lnTo>
                    <a:lnTo>
                      <a:pt x="1210" y="691"/>
                    </a:lnTo>
                    <a:lnTo>
                      <a:pt x="1210" y="688"/>
                    </a:lnTo>
                    <a:lnTo>
                      <a:pt x="1211" y="685"/>
                    </a:lnTo>
                    <a:lnTo>
                      <a:pt x="1211" y="680"/>
                    </a:lnTo>
                    <a:lnTo>
                      <a:pt x="1214" y="677"/>
                    </a:lnTo>
                    <a:lnTo>
                      <a:pt x="1215" y="673"/>
                    </a:lnTo>
                    <a:lnTo>
                      <a:pt x="1217" y="670"/>
                    </a:lnTo>
                    <a:lnTo>
                      <a:pt x="1219" y="665"/>
                    </a:lnTo>
                    <a:lnTo>
                      <a:pt x="1221" y="661"/>
                    </a:lnTo>
                    <a:lnTo>
                      <a:pt x="1223" y="658"/>
                    </a:lnTo>
                    <a:lnTo>
                      <a:pt x="1224" y="654"/>
                    </a:lnTo>
                    <a:lnTo>
                      <a:pt x="1225" y="650"/>
                    </a:lnTo>
                    <a:lnTo>
                      <a:pt x="1232" y="648"/>
                    </a:lnTo>
                    <a:lnTo>
                      <a:pt x="1236" y="644"/>
                    </a:lnTo>
                    <a:lnTo>
                      <a:pt x="1239" y="640"/>
                    </a:lnTo>
                    <a:lnTo>
                      <a:pt x="1241" y="634"/>
                    </a:lnTo>
                    <a:lnTo>
                      <a:pt x="1242" y="628"/>
                    </a:lnTo>
                    <a:lnTo>
                      <a:pt x="1244" y="623"/>
                    </a:lnTo>
                    <a:lnTo>
                      <a:pt x="1246" y="618"/>
                    </a:lnTo>
                    <a:lnTo>
                      <a:pt x="1251" y="615"/>
                    </a:lnTo>
                    <a:lnTo>
                      <a:pt x="1253" y="609"/>
                    </a:lnTo>
                    <a:lnTo>
                      <a:pt x="1255" y="604"/>
                    </a:lnTo>
                    <a:lnTo>
                      <a:pt x="1257" y="599"/>
                    </a:lnTo>
                    <a:lnTo>
                      <a:pt x="1261" y="595"/>
                    </a:lnTo>
                    <a:lnTo>
                      <a:pt x="1264" y="591"/>
                    </a:lnTo>
                    <a:lnTo>
                      <a:pt x="1266" y="586"/>
                    </a:lnTo>
                    <a:lnTo>
                      <a:pt x="1266" y="580"/>
                    </a:lnTo>
                    <a:lnTo>
                      <a:pt x="1266" y="573"/>
                    </a:lnTo>
                    <a:lnTo>
                      <a:pt x="1271" y="572"/>
                    </a:lnTo>
                    <a:lnTo>
                      <a:pt x="1272" y="568"/>
                    </a:lnTo>
                    <a:lnTo>
                      <a:pt x="1272" y="563"/>
                    </a:lnTo>
                    <a:lnTo>
                      <a:pt x="1275" y="560"/>
                    </a:lnTo>
                    <a:lnTo>
                      <a:pt x="1279" y="558"/>
                    </a:lnTo>
                    <a:lnTo>
                      <a:pt x="1278" y="555"/>
                    </a:lnTo>
                    <a:lnTo>
                      <a:pt x="1277" y="552"/>
                    </a:lnTo>
                    <a:lnTo>
                      <a:pt x="1278" y="550"/>
                    </a:lnTo>
                    <a:lnTo>
                      <a:pt x="1281" y="546"/>
                    </a:lnTo>
                    <a:lnTo>
                      <a:pt x="1283" y="543"/>
                    </a:lnTo>
                    <a:lnTo>
                      <a:pt x="1284" y="540"/>
                    </a:lnTo>
                    <a:lnTo>
                      <a:pt x="1285" y="536"/>
                    </a:lnTo>
                    <a:lnTo>
                      <a:pt x="1287" y="533"/>
                    </a:lnTo>
                    <a:lnTo>
                      <a:pt x="1288" y="528"/>
                    </a:lnTo>
                    <a:lnTo>
                      <a:pt x="1290" y="526"/>
                    </a:lnTo>
                    <a:lnTo>
                      <a:pt x="1294" y="524"/>
                    </a:lnTo>
                    <a:lnTo>
                      <a:pt x="1296" y="518"/>
                    </a:lnTo>
                    <a:lnTo>
                      <a:pt x="1297" y="514"/>
                    </a:lnTo>
                    <a:lnTo>
                      <a:pt x="1298" y="509"/>
                    </a:lnTo>
                    <a:lnTo>
                      <a:pt x="1300" y="505"/>
                    </a:lnTo>
                    <a:lnTo>
                      <a:pt x="1302" y="500"/>
                    </a:lnTo>
                    <a:lnTo>
                      <a:pt x="1305" y="496"/>
                    </a:lnTo>
                    <a:lnTo>
                      <a:pt x="1308" y="492"/>
                    </a:lnTo>
                    <a:lnTo>
                      <a:pt x="1311" y="489"/>
                    </a:lnTo>
                    <a:lnTo>
                      <a:pt x="1314" y="485"/>
                    </a:lnTo>
                    <a:lnTo>
                      <a:pt x="1315" y="479"/>
                    </a:lnTo>
                    <a:lnTo>
                      <a:pt x="1317" y="473"/>
                    </a:lnTo>
                    <a:lnTo>
                      <a:pt x="1320" y="469"/>
                    </a:lnTo>
                    <a:lnTo>
                      <a:pt x="1320" y="464"/>
                    </a:lnTo>
                    <a:lnTo>
                      <a:pt x="1324" y="460"/>
                    </a:lnTo>
                    <a:lnTo>
                      <a:pt x="1326" y="456"/>
                    </a:lnTo>
                    <a:lnTo>
                      <a:pt x="1330" y="453"/>
                    </a:lnTo>
                    <a:lnTo>
                      <a:pt x="1333" y="450"/>
                    </a:lnTo>
                    <a:lnTo>
                      <a:pt x="1335" y="446"/>
                    </a:lnTo>
                    <a:lnTo>
                      <a:pt x="1337" y="442"/>
                    </a:lnTo>
                    <a:lnTo>
                      <a:pt x="1336" y="436"/>
                    </a:lnTo>
                    <a:lnTo>
                      <a:pt x="1337" y="430"/>
                    </a:lnTo>
                    <a:lnTo>
                      <a:pt x="1341" y="425"/>
                    </a:lnTo>
                    <a:lnTo>
                      <a:pt x="1344" y="420"/>
                    </a:lnTo>
                    <a:lnTo>
                      <a:pt x="1349" y="417"/>
                    </a:lnTo>
                    <a:lnTo>
                      <a:pt x="1354" y="413"/>
                    </a:lnTo>
                    <a:lnTo>
                      <a:pt x="1359" y="410"/>
                    </a:lnTo>
                    <a:lnTo>
                      <a:pt x="1365" y="407"/>
                    </a:lnTo>
                    <a:lnTo>
                      <a:pt x="1370" y="405"/>
                    </a:lnTo>
                    <a:lnTo>
                      <a:pt x="1371" y="402"/>
                    </a:lnTo>
                    <a:lnTo>
                      <a:pt x="1372" y="400"/>
                    </a:lnTo>
                    <a:lnTo>
                      <a:pt x="1372" y="398"/>
                    </a:lnTo>
                    <a:lnTo>
                      <a:pt x="1372" y="395"/>
                    </a:lnTo>
                    <a:lnTo>
                      <a:pt x="1369" y="394"/>
                    </a:lnTo>
                    <a:lnTo>
                      <a:pt x="1368" y="391"/>
                    </a:lnTo>
                    <a:lnTo>
                      <a:pt x="1368" y="387"/>
                    </a:lnTo>
                    <a:lnTo>
                      <a:pt x="1369" y="384"/>
                    </a:lnTo>
                    <a:lnTo>
                      <a:pt x="1371" y="383"/>
                    </a:lnTo>
                    <a:lnTo>
                      <a:pt x="1374" y="382"/>
                    </a:lnTo>
                    <a:lnTo>
                      <a:pt x="1377" y="380"/>
                    </a:lnTo>
                    <a:lnTo>
                      <a:pt x="1378" y="378"/>
                    </a:lnTo>
                    <a:lnTo>
                      <a:pt x="1377" y="376"/>
                    </a:lnTo>
                    <a:lnTo>
                      <a:pt x="1375" y="374"/>
                    </a:lnTo>
                    <a:lnTo>
                      <a:pt x="1374" y="371"/>
                    </a:lnTo>
                    <a:lnTo>
                      <a:pt x="1375" y="368"/>
                    </a:lnTo>
                    <a:lnTo>
                      <a:pt x="1379" y="368"/>
                    </a:lnTo>
                    <a:lnTo>
                      <a:pt x="1381" y="370"/>
                    </a:lnTo>
                    <a:lnTo>
                      <a:pt x="1383" y="372"/>
                    </a:lnTo>
                    <a:lnTo>
                      <a:pt x="1387" y="370"/>
                    </a:lnTo>
                    <a:lnTo>
                      <a:pt x="1385" y="363"/>
                    </a:lnTo>
                    <a:lnTo>
                      <a:pt x="1386" y="356"/>
                    </a:lnTo>
                    <a:lnTo>
                      <a:pt x="1387" y="350"/>
                    </a:lnTo>
                    <a:lnTo>
                      <a:pt x="1390" y="344"/>
                    </a:lnTo>
                    <a:lnTo>
                      <a:pt x="1393" y="337"/>
                    </a:lnTo>
                    <a:lnTo>
                      <a:pt x="1397" y="331"/>
                    </a:lnTo>
                    <a:lnTo>
                      <a:pt x="1399" y="325"/>
                    </a:lnTo>
                    <a:lnTo>
                      <a:pt x="1401" y="318"/>
                    </a:lnTo>
                    <a:lnTo>
                      <a:pt x="1406" y="315"/>
                    </a:lnTo>
                    <a:lnTo>
                      <a:pt x="1408" y="311"/>
                    </a:lnTo>
                    <a:lnTo>
                      <a:pt x="1410" y="306"/>
                    </a:lnTo>
                    <a:lnTo>
                      <a:pt x="1411" y="301"/>
                    </a:lnTo>
                    <a:lnTo>
                      <a:pt x="1413" y="297"/>
                    </a:lnTo>
                    <a:lnTo>
                      <a:pt x="1415" y="295"/>
                    </a:lnTo>
                    <a:lnTo>
                      <a:pt x="1419" y="293"/>
                    </a:lnTo>
                    <a:lnTo>
                      <a:pt x="1425" y="297"/>
                    </a:lnTo>
                    <a:lnTo>
                      <a:pt x="1426" y="295"/>
                    </a:lnTo>
                    <a:lnTo>
                      <a:pt x="1426" y="293"/>
                    </a:lnTo>
                    <a:lnTo>
                      <a:pt x="1426" y="290"/>
                    </a:lnTo>
                    <a:lnTo>
                      <a:pt x="1427" y="288"/>
                    </a:lnTo>
                    <a:lnTo>
                      <a:pt x="1434" y="288"/>
                    </a:lnTo>
                    <a:lnTo>
                      <a:pt x="1436" y="286"/>
                    </a:lnTo>
                    <a:lnTo>
                      <a:pt x="1436" y="284"/>
                    </a:lnTo>
                    <a:lnTo>
                      <a:pt x="1436" y="280"/>
                    </a:lnTo>
                    <a:lnTo>
                      <a:pt x="1434" y="278"/>
                    </a:lnTo>
                    <a:lnTo>
                      <a:pt x="1434" y="273"/>
                    </a:lnTo>
                    <a:lnTo>
                      <a:pt x="1434" y="271"/>
                    </a:lnTo>
                    <a:lnTo>
                      <a:pt x="1438" y="269"/>
                    </a:lnTo>
                    <a:lnTo>
                      <a:pt x="1440" y="263"/>
                    </a:lnTo>
                    <a:lnTo>
                      <a:pt x="1445" y="259"/>
                    </a:lnTo>
                    <a:lnTo>
                      <a:pt x="1450" y="255"/>
                    </a:lnTo>
                    <a:lnTo>
                      <a:pt x="1449" y="248"/>
                    </a:lnTo>
                    <a:lnTo>
                      <a:pt x="1451" y="247"/>
                    </a:lnTo>
                    <a:lnTo>
                      <a:pt x="1453" y="244"/>
                    </a:lnTo>
                    <a:lnTo>
                      <a:pt x="1453" y="241"/>
                    </a:lnTo>
                    <a:lnTo>
                      <a:pt x="1454" y="239"/>
                    </a:lnTo>
                    <a:lnTo>
                      <a:pt x="1458" y="237"/>
                    </a:lnTo>
                    <a:lnTo>
                      <a:pt x="1460" y="234"/>
                    </a:lnTo>
                    <a:lnTo>
                      <a:pt x="1462" y="230"/>
                    </a:lnTo>
                    <a:lnTo>
                      <a:pt x="1462" y="226"/>
                    </a:lnTo>
                    <a:lnTo>
                      <a:pt x="1464" y="223"/>
                    </a:lnTo>
                    <a:lnTo>
                      <a:pt x="1466" y="220"/>
                    </a:lnTo>
                    <a:lnTo>
                      <a:pt x="1470" y="219"/>
                    </a:lnTo>
                    <a:lnTo>
                      <a:pt x="1475" y="220"/>
                    </a:lnTo>
                    <a:lnTo>
                      <a:pt x="1479" y="218"/>
                    </a:lnTo>
                    <a:lnTo>
                      <a:pt x="1482" y="215"/>
                    </a:lnTo>
                    <a:lnTo>
                      <a:pt x="1486" y="210"/>
                    </a:lnTo>
                    <a:lnTo>
                      <a:pt x="1488" y="206"/>
                    </a:lnTo>
                    <a:lnTo>
                      <a:pt x="1491" y="203"/>
                    </a:lnTo>
                    <a:lnTo>
                      <a:pt x="1494" y="202"/>
                    </a:lnTo>
                    <a:lnTo>
                      <a:pt x="1498" y="203"/>
                    </a:lnTo>
                    <a:lnTo>
                      <a:pt x="1501" y="209"/>
                    </a:lnTo>
                    <a:lnTo>
                      <a:pt x="1504" y="209"/>
                    </a:lnTo>
                    <a:lnTo>
                      <a:pt x="1505" y="207"/>
                    </a:lnTo>
                    <a:lnTo>
                      <a:pt x="1507" y="205"/>
                    </a:lnTo>
                    <a:lnTo>
                      <a:pt x="1509" y="203"/>
                    </a:lnTo>
                    <a:lnTo>
                      <a:pt x="1510" y="198"/>
                    </a:lnTo>
                    <a:lnTo>
                      <a:pt x="1514" y="193"/>
                    </a:lnTo>
                    <a:lnTo>
                      <a:pt x="1516" y="189"/>
                    </a:lnTo>
                    <a:lnTo>
                      <a:pt x="1515" y="183"/>
                    </a:lnTo>
                    <a:lnTo>
                      <a:pt x="1514" y="179"/>
                    </a:lnTo>
                    <a:lnTo>
                      <a:pt x="1512" y="178"/>
                    </a:lnTo>
                    <a:lnTo>
                      <a:pt x="1509" y="177"/>
                    </a:lnTo>
                    <a:lnTo>
                      <a:pt x="1507" y="175"/>
                    </a:lnTo>
                    <a:lnTo>
                      <a:pt x="1509" y="172"/>
                    </a:lnTo>
                    <a:lnTo>
                      <a:pt x="1514" y="170"/>
                    </a:lnTo>
                    <a:lnTo>
                      <a:pt x="1516" y="166"/>
                    </a:lnTo>
                    <a:lnTo>
                      <a:pt x="1516" y="161"/>
                    </a:lnTo>
                    <a:lnTo>
                      <a:pt x="1519" y="156"/>
                    </a:lnTo>
                    <a:lnTo>
                      <a:pt x="1523" y="152"/>
                    </a:lnTo>
                    <a:lnTo>
                      <a:pt x="1526" y="147"/>
                    </a:lnTo>
                    <a:lnTo>
                      <a:pt x="1529" y="142"/>
                    </a:lnTo>
                    <a:lnTo>
                      <a:pt x="1532" y="136"/>
                    </a:lnTo>
                    <a:lnTo>
                      <a:pt x="1534" y="131"/>
                    </a:lnTo>
                    <a:lnTo>
                      <a:pt x="1537" y="127"/>
                    </a:lnTo>
                    <a:lnTo>
                      <a:pt x="1542" y="122"/>
                    </a:lnTo>
                    <a:lnTo>
                      <a:pt x="1544" y="119"/>
                    </a:lnTo>
                    <a:lnTo>
                      <a:pt x="1546" y="117"/>
                    </a:lnTo>
                    <a:lnTo>
                      <a:pt x="1547" y="115"/>
                    </a:lnTo>
                    <a:lnTo>
                      <a:pt x="1550" y="112"/>
                    </a:lnTo>
                    <a:lnTo>
                      <a:pt x="1554" y="116"/>
                    </a:lnTo>
                    <a:lnTo>
                      <a:pt x="1558" y="115"/>
                    </a:lnTo>
                    <a:lnTo>
                      <a:pt x="1561" y="112"/>
                    </a:lnTo>
                    <a:lnTo>
                      <a:pt x="1563" y="108"/>
                    </a:lnTo>
                    <a:lnTo>
                      <a:pt x="1567" y="105"/>
                    </a:lnTo>
                    <a:lnTo>
                      <a:pt x="1570" y="102"/>
                    </a:lnTo>
                    <a:lnTo>
                      <a:pt x="1573" y="103"/>
                    </a:lnTo>
                    <a:lnTo>
                      <a:pt x="1578" y="109"/>
                    </a:lnTo>
                    <a:close/>
                    <a:moveTo>
                      <a:pt x="1603" y="113"/>
                    </a:moveTo>
                    <a:lnTo>
                      <a:pt x="1606" y="112"/>
                    </a:lnTo>
                    <a:lnTo>
                      <a:pt x="1605" y="114"/>
                    </a:lnTo>
                    <a:lnTo>
                      <a:pt x="1603" y="115"/>
                    </a:lnTo>
                    <a:lnTo>
                      <a:pt x="1603" y="113"/>
                    </a:lnTo>
                    <a:close/>
                    <a:moveTo>
                      <a:pt x="1565" y="143"/>
                    </a:moveTo>
                    <a:lnTo>
                      <a:pt x="1561" y="143"/>
                    </a:lnTo>
                    <a:lnTo>
                      <a:pt x="1558" y="143"/>
                    </a:lnTo>
                    <a:lnTo>
                      <a:pt x="1558" y="142"/>
                    </a:lnTo>
                    <a:lnTo>
                      <a:pt x="1561" y="138"/>
                    </a:lnTo>
                    <a:lnTo>
                      <a:pt x="1563" y="138"/>
                    </a:lnTo>
                    <a:lnTo>
                      <a:pt x="1563" y="140"/>
                    </a:lnTo>
                    <a:lnTo>
                      <a:pt x="1563" y="142"/>
                    </a:lnTo>
                    <a:lnTo>
                      <a:pt x="1565" y="143"/>
                    </a:lnTo>
                    <a:close/>
                    <a:moveTo>
                      <a:pt x="1505" y="183"/>
                    </a:moveTo>
                    <a:lnTo>
                      <a:pt x="1505" y="185"/>
                    </a:lnTo>
                    <a:lnTo>
                      <a:pt x="1504" y="186"/>
                    </a:lnTo>
                    <a:lnTo>
                      <a:pt x="1503" y="188"/>
                    </a:lnTo>
                    <a:lnTo>
                      <a:pt x="1502" y="188"/>
                    </a:lnTo>
                    <a:lnTo>
                      <a:pt x="1501" y="186"/>
                    </a:lnTo>
                    <a:lnTo>
                      <a:pt x="1501" y="183"/>
                    </a:lnTo>
                    <a:lnTo>
                      <a:pt x="1502" y="181"/>
                    </a:lnTo>
                    <a:lnTo>
                      <a:pt x="1505" y="183"/>
                    </a:lnTo>
                    <a:close/>
                    <a:moveTo>
                      <a:pt x="1482" y="228"/>
                    </a:moveTo>
                    <a:lnTo>
                      <a:pt x="1480" y="226"/>
                    </a:lnTo>
                    <a:lnTo>
                      <a:pt x="1482" y="224"/>
                    </a:lnTo>
                    <a:lnTo>
                      <a:pt x="1483" y="224"/>
                    </a:lnTo>
                    <a:lnTo>
                      <a:pt x="1482" y="228"/>
                    </a:lnTo>
                    <a:close/>
                    <a:moveTo>
                      <a:pt x="1526" y="229"/>
                    </a:moveTo>
                    <a:lnTo>
                      <a:pt x="1526" y="233"/>
                    </a:lnTo>
                    <a:lnTo>
                      <a:pt x="1526" y="235"/>
                    </a:lnTo>
                    <a:lnTo>
                      <a:pt x="1525" y="237"/>
                    </a:lnTo>
                    <a:lnTo>
                      <a:pt x="1524" y="239"/>
                    </a:lnTo>
                    <a:lnTo>
                      <a:pt x="1519" y="241"/>
                    </a:lnTo>
                    <a:lnTo>
                      <a:pt x="1517" y="238"/>
                    </a:lnTo>
                    <a:lnTo>
                      <a:pt x="1515" y="235"/>
                    </a:lnTo>
                    <a:lnTo>
                      <a:pt x="1513" y="230"/>
                    </a:lnTo>
                    <a:lnTo>
                      <a:pt x="1516" y="228"/>
                    </a:lnTo>
                    <a:lnTo>
                      <a:pt x="1521" y="225"/>
                    </a:lnTo>
                    <a:lnTo>
                      <a:pt x="1525" y="225"/>
                    </a:lnTo>
                    <a:lnTo>
                      <a:pt x="1526" y="229"/>
                    </a:lnTo>
                    <a:close/>
                    <a:moveTo>
                      <a:pt x="1535" y="242"/>
                    </a:moveTo>
                    <a:lnTo>
                      <a:pt x="1533" y="242"/>
                    </a:lnTo>
                    <a:lnTo>
                      <a:pt x="1532" y="242"/>
                    </a:lnTo>
                    <a:lnTo>
                      <a:pt x="1531" y="241"/>
                    </a:lnTo>
                    <a:lnTo>
                      <a:pt x="1531" y="239"/>
                    </a:lnTo>
                    <a:lnTo>
                      <a:pt x="1533" y="239"/>
                    </a:lnTo>
                    <a:lnTo>
                      <a:pt x="1535" y="239"/>
                    </a:lnTo>
                    <a:lnTo>
                      <a:pt x="1536" y="241"/>
                    </a:lnTo>
                    <a:lnTo>
                      <a:pt x="1535" y="242"/>
                    </a:lnTo>
                    <a:close/>
                    <a:moveTo>
                      <a:pt x="1517" y="244"/>
                    </a:moveTo>
                    <a:lnTo>
                      <a:pt x="1516" y="245"/>
                    </a:lnTo>
                    <a:lnTo>
                      <a:pt x="1515" y="245"/>
                    </a:lnTo>
                    <a:lnTo>
                      <a:pt x="1514" y="245"/>
                    </a:lnTo>
                    <a:lnTo>
                      <a:pt x="1514" y="244"/>
                    </a:lnTo>
                    <a:lnTo>
                      <a:pt x="1515" y="243"/>
                    </a:lnTo>
                    <a:lnTo>
                      <a:pt x="1516" y="243"/>
                    </a:lnTo>
                    <a:lnTo>
                      <a:pt x="1517" y="244"/>
                    </a:lnTo>
                    <a:close/>
                    <a:moveTo>
                      <a:pt x="1499" y="257"/>
                    </a:moveTo>
                    <a:lnTo>
                      <a:pt x="1498" y="256"/>
                    </a:lnTo>
                    <a:lnTo>
                      <a:pt x="1497" y="253"/>
                    </a:lnTo>
                    <a:lnTo>
                      <a:pt x="1498" y="250"/>
                    </a:lnTo>
                    <a:lnTo>
                      <a:pt x="1499" y="248"/>
                    </a:lnTo>
                    <a:lnTo>
                      <a:pt x="1500" y="250"/>
                    </a:lnTo>
                    <a:lnTo>
                      <a:pt x="1501" y="252"/>
                    </a:lnTo>
                    <a:lnTo>
                      <a:pt x="1500" y="255"/>
                    </a:lnTo>
                    <a:lnTo>
                      <a:pt x="1499" y="257"/>
                    </a:lnTo>
                    <a:close/>
                    <a:moveTo>
                      <a:pt x="1497" y="265"/>
                    </a:moveTo>
                    <a:lnTo>
                      <a:pt x="1499" y="266"/>
                    </a:lnTo>
                    <a:lnTo>
                      <a:pt x="1499" y="267"/>
                    </a:lnTo>
                    <a:lnTo>
                      <a:pt x="1498" y="266"/>
                    </a:lnTo>
                    <a:lnTo>
                      <a:pt x="1497" y="265"/>
                    </a:lnTo>
                    <a:close/>
                    <a:moveTo>
                      <a:pt x="1519" y="305"/>
                    </a:moveTo>
                    <a:lnTo>
                      <a:pt x="1518" y="306"/>
                    </a:lnTo>
                    <a:lnTo>
                      <a:pt x="1517" y="305"/>
                    </a:lnTo>
                    <a:lnTo>
                      <a:pt x="1516" y="305"/>
                    </a:lnTo>
                    <a:lnTo>
                      <a:pt x="1518" y="303"/>
                    </a:lnTo>
                    <a:lnTo>
                      <a:pt x="1518" y="304"/>
                    </a:lnTo>
                    <a:lnTo>
                      <a:pt x="1519" y="305"/>
                    </a:lnTo>
                    <a:close/>
                    <a:moveTo>
                      <a:pt x="1465" y="327"/>
                    </a:moveTo>
                    <a:lnTo>
                      <a:pt x="1464" y="329"/>
                    </a:lnTo>
                    <a:lnTo>
                      <a:pt x="1464" y="333"/>
                    </a:lnTo>
                    <a:lnTo>
                      <a:pt x="1463" y="335"/>
                    </a:lnTo>
                    <a:lnTo>
                      <a:pt x="1463" y="338"/>
                    </a:lnTo>
                    <a:lnTo>
                      <a:pt x="1462" y="342"/>
                    </a:lnTo>
                    <a:lnTo>
                      <a:pt x="1462" y="344"/>
                    </a:lnTo>
                    <a:lnTo>
                      <a:pt x="1460" y="347"/>
                    </a:lnTo>
                    <a:lnTo>
                      <a:pt x="1459" y="350"/>
                    </a:lnTo>
                    <a:lnTo>
                      <a:pt x="1459" y="354"/>
                    </a:lnTo>
                    <a:lnTo>
                      <a:pt x="1459" y="359"/>
                    </a:lnTo>
                    <a:lnTo>
                      <a:pt x="1458" y="362"/>
                    </a:lnTo>
                    <a:lnTo>
                      <a:pt x="1452" y="362"/>
                    </a:lnTo>
                    <a:lnTo>
                      <a:pt x="1449" y="360"/>
                    </a:lnTo>
                    <a:lnTo>
                      <a:pt x="1447" y="357"/>
                    </a:lnTo>
                    <a:lnTo>
                      <a:pt x="1445" y="353"/>
                    </a:lnTo>
                    <a:lnTo>
                      <a:pt x="1447" y="350"/>
                    </a:lnTo>
                    <a:lnTo>
                      <a:pt x="1450" y="347"/>
                    </a:lnTo>
                    <a:lnTo>
                      <a:pt x="1451" y="344"/>
                    </a:lnTo>
                    <a:lnTo>
                      <a:pt x="1452" y="341"/>
                    </a:lnTo>
                    <a:lnTo>
                      <a:pt x="1451" y="337"/>
                    </a:lnTo>
                    <a:lnTo>
                      <a:pt x="1452" y="333"/>
                    </a:lnTo>
                    <a:lnTo>
                      <a:pt x="1453" y="327"/>
                    </a:lnTo>
                    <a:lnTo>
                      <a:pt x="1455" y="324"/>
                    </a:lnTo>
                    <a:lnTo>
                      <a:pt x="1460" y="323"/>
                    </a:lnTo>
                    <a:lnTo>
                      <a:pt x="1460" y="325"/>
                    </a:lnTo>
                    <a:lnTo>
                      <a:pt x="1462" y="326"/>
                    </a:lnTo>
                    <a:lnTo>
                      <a:pt x="1463" y="327"/>
                    </a:lnTo>
                    <a:lnTo>
                      <a:pt x="1465" y="327"/>
                    </a:lnTo>
                    <a:close/>
                    <a:moveTo>
                      <a:pt x="1433" y="363"/>
                    </a:moveTo>
                    <a:lnTo>
                      <a:pt x="1433" y="365"/>
                    </a:lnTo>
                    <a:lnTo>
                      <a:pt x="1432" y="368"/>
                    </a:lnTo>
                    <a:lnTo>
                      <a:pt x="1430" y="368"/>
                    </a:lnTo>
                    <a:lnTo>
                      <a:pt x="1427" y="368"/>
                    </a:lnTo>
                    <a:lnTo>
                      <a:pt x="1425" y="368"/>
                    </a:lnTo>
                    <a:lnTo>
                      <a:pt x="1423" y="368"/>
                    </a:lnTo>
                    <a:lnTo>
                      <a:pt x="1421" y="368"/>
                    </a:lnTo>
                    <a:lnTo>
                      <a:pt x="1422" y="365"/>
                    </a:lnTo>
                    <a:lnTo>
                      <a:pt x="1425" y="364"/>
                    </a:lnTo>
                    <a:lnTo>
                      <a:pt x="1427" y="362"/>
                    </a:lnTo>
                    <a:lnTo>
                      <a:pt x="1431" y="361"/>
                    </a:lnTo>
                    <a:lnTo>
                      <a:pt x="1433" y="363"/>
                    </a:lnTo>
                    <a:close/>
                    <a:moveTo>
                      <a:pt x="1438" y="382"/>
                    </a:moveTo>
                    <a:lnTo>
                      <a:pt x="1437" y="383"/>
                    </a:lnTo>
                    <a:lnTo>
                      <a:pt x="1437" y="386"/>
                    </a:lnTo>
                    <a:lnTo>
                      <a:pt x="1438" y="387"/>
                    </a:lnTo>
                    <a:lnTo>
                      <a:pt x="1438" y="389"/>
                    </a:lnTo>
                    <a:lnTo>
                      <a:pt x="1435" y="390"/>
                    </a:lnTo>
                    <a:lnTo>
                      <a:pt x="1432" y="391"/>
                    </a:lnTo>
                    <a:lnTo>
                      <a:pt x="1428" y="391"/>
                    </a:lnTo>
                    <a:lnTo>
                      <a:pt x="1425" y="391"/>
                    </a:lnTo>
                    <a:lnTo>
                      <a:pt x="1424" y="389"/>
                    </a:lnTo>
                    <a:lnTo>
                      <a:pt x="1423" y="387"/>
                    </a:lnTo>
                    <a:lnTo>
                      <a:pt x="1423" y="385"/>
                    </a:lnTo>
                    <a:lnTo>
                      <a:pt x="1423" y="382"/>
                    </a:lnTo>
                    <a:lnTo>
                      <a:pt x="1426" y="380"/>
                    </a:lnTo>
                    <a:lnTo>
                      <a:pt x="1428" y="377"/>
                    </a:lnTo>
                    <a:lnTo>
                      <a:pt x="1431" y="374"/>
                    </a:lnTo>
                    <a:lnTo>
                      <a:pt x="1436" y="374"/>
                    </a:lnTo>
                    <a:lnTo>
                      <a:pt x="1438" y="371"/>
                    </a:lnTo>
                    <a:lnTo>
                      <a:pt x="1440" y="373"/>
                    </a:lnTo>
                    <a:lnTo>
                      <a:pt x="1440" y="378"/>
                    </a:lnTo>
                    <a:lnTo>
                      <a:pt x="1438" y="382"/>
                    </a:lnTo>
                    <a:close/>
                    <a:moveTo>
                      <a:pt x="492" y="387"/>
                    </a:moveTo>
                    <a:lnTo>
                      <a:pt x="490" y="387"/>
                    </a:lnTo>
                    <a:lnTo>
                      <a:pt x="490" y="386"/>
                    </a:lnTo>
                    <a:lnTo>
                      <a:pt x="490" y="385"/>
                    </a:lnTo>
                    <a:lnTo>
                      <a:pt x="490" y="384"/>
                    </a:lnTo>
                    <a:lnTo>
                      <a:pt x="491" y="384"/>
                    </a:lnTo>
                    <a:lnTo>
                      <a:pt x="492" y="384"/>
                    </a:lnTo>
                    <a:lnTo>
                      <a:pt x="492" y="385"/>
                    </a:lnTo>
                    <a:lnTo>
                      <a:pt x="492" y="387"/>
                    </a:lnTo>
                    <a:close/>
                    <a:moveTo>
                      <a:pt x="1363" y="397"/>
                    </a:moveTo>
                    <a:lnTo>
                      <a:pt x="1363" y="398"/>
                    </a:lnTo>
                    <a:lnTo>
                      <a:pt x="1363" y="400"/>
                    </a:lnTo>
                    <a:lnTo>
                      <a:pt x="1363" y="402"/>
                    </a:lnTo>
                    <a:lnTo>
                      <a:pt x="1364" y="404"/>
                    </a:lnTo>
                    <a:lnTo>
                      <a:pt x="1363" y="405"/>
                    </a:lnTo>
                    <a:lnTo>
                      <a:pt x="1361" y="406"/>
                    </a:lnTo>
                    <a:lnTo>
                      <a:pt x="1359" y="406"/>
                    </a:lnTo>
                    <a:lnTo>
                      <a:pt x="1359" y="405"/>
                    </a:lnTo>
                    <a:lnTo>
                      <a:pt x="1359" y="402"/>
                    </a:lnTo>
                    <a:lnTo>
                      <a:pt x="1359" y="400"/>
                    </a:lnTo>
                    <a:lnTo>
                      <a:pt x="1359" y="397"/>
                    </a:lnTo>
                    <a:lnTo>
                      <a:pt x="1360" y="395"/>
                    </a:lnTo>
                    <a:lnTo>
                      <a:pt x="1360" y="397"/>
                    </a:lnTo>
                    <a:lnTo>
                      <a:pt x="1361" y="397"/>
                    </a:lnTo>
                    <a:lnTo>
                      <a:pt x="1362" y="397"/>
                    </a:lnTo>
                    <a:lnTo>
                      <a:pt x="1363" y="397"/>
                    </a:lnTo>
                    <a:close/>
                    <a:moveTo>
                      <a:pt x="772" y="421"/>
                    </a:moveTo>
                    <a:lnTo>
                      <a:pt x="770" y="421"/>
                    </a:lnTo>
                    <a:lnTo>
                      <a:pt x="770" y="420"/>
                    </a:lnTo>
                    <a:lnTo>
                      <a:pt x="772" y="419"/>
                    </a:lnTo>
                    <a:lnTo>
                      <a:pt x="773" y="417"/>
                    </a:lnTo>
                    <a:lnTo>
                      <a:pt x="774" y="417"/>
                    </a:lnTo>
                    <a:lnTo>
                      <a:pt x="773" y="418"/>
                    </a:lnTo>
                    <a:lnTo>
                      <a:pt x="772" y="420"/>
                    </a:lnTo>
                    <a:lnTo>
                      <a:pt x="772" y="421"/>
                    </a:lnTo>
                    <a:close/>
                    <a:moveTo>
                      <a:pt x="1449" y="442"/>
                    </a:moveTo>
                    <a:lnTo>
                      <a:pt x="1449" y="443"/>
                    </a:lnTo>
                    <a:lnTo>
                      <a:pt x="1447" y="443"/>
                    </a:lnTo>
                    <a:lnTo>
                      <a:pt x="1447" y="442"/>
                    </a:lnTo>
                    <a:lnTo>
                      <a:pt x="1449" y="442"/>
                    </a:lnTo>
                    <a:close/>
                    <a:moveTo>
                      <a:pt x="824" y="455"/>
                    </a:moveTo>
                    <a:lnTo>
                      <a:pt x="824" y="456"/>
                    </a:lnTo>
                    <a:lnTo>
                      <a:pt x="824" y="458"/>
                    </a:lnTo>
                    <a:lnTo>
                      <a:pt x="823" y="458"/>
                    </a:lnTo>
                    <a:lnTo>
                      <a:pt x="822" y="458"/>
                    </a:lnTo>
                    <a:lnTo>
                      <a:pt x="821" y="458"/>
                    </a:lnTo>
                    <a:lnTo>
                      <a:pt x="820" y="456"/>
                    </a:lnTo>
                    <a:lnTo>
                      <a:pt x="822" y="455"/>
                    </a:lnTo>
                    <a:lnTo>
                      <a:pt x="823" y="455"/>
                    </a:lnTo>
                    <a:lnTo>
                      <a:pt x="824" y="455"/>
                    </a:lnTo>
                    <a:close/>
                    <a:moveTo>
                      <a:pt x="734" y="479"/>
                    </a:moveTo>
                    <a:lnTo>
                      <a:pt x="731" y="480"/>
                    </a:lnTo>
                    <a:lnTo>
                      <a:pt x="731" y="479"/>
                    </a:lnTo>
                    <a:lnTo>
                      <a:pt x="732" y="478"/>
                    </a:lnTo>
                    <a:lnTo>
                      <a:pt x="734" y="479"/>
                    </a:lnTo>
                    <a:close/>
                    <a:moveTo>
                      <a:pt x="1364" y="485"/>
                    </a:moveTo>
                    <a:lnTo>
                      <a:pt x="1364" y="487"/>
                    </a:lnTo>
                    <a:lnTo>
                      <a:pt x="1363" y="488"/>
                    </a:lnTo>
                    <a:lnTo>
                      <a:pt x="1361" y="488"/>
                    </a:lnTo>
                    <a:lnTo>
                      <a:pt x="1359" y="488"/>
                    </a:lnTo>
                    <a:lnTo>
                      <a:pt x="1357" y="482"/>
                    </a:lnTo>
                    <a:lnTo>
                      <a:pt x="1361" y="479"/>
                    </a:lnTo>
                    <a:lnTo>
                      <a:pt x="1363" y="479"/>
                    </a:lnTo>
                    <a:lnTo>
                      <a:pt x="1364" y="485"/>
                    </a:lnTo>
                    <a:close/>
                    <a:moveTo>
                      <a:pt x="1160" y="492"/>
                    </a:moveTo>
                    <a:lnTo>
                      <a:pt x="1156" y="492"/>
                    </a:lnTo>
                    <a:lnTo>
                      <a:pt x="1156" y="490"/>
                    </a:lnTo>
                    <a:lnTo>
                      <a:pt x="1158" y="489"/>
                    </a:lnTo>
                    <a:lnTo>
                      <a:pt x="1160" y="489"/>
                    </a:lnTo>
                    <a:lnTo>
                      <a:pt x="1160" y="490"/>
                    </a:lnTo>
                    <a:lnTo>
                      <a:pt x="1160" y="492"/>
                    </a:lnTo>
                    <a:close/>
                    <a:moveTo>
                      <a:pt x="458" y="495"/>
                    </a:moveTo>
                    <a:lnTo>
                      <a:pt x="456" y="495"/>
                    </a:lnTo>
                    <a:lnTo>
                      <a:pt x="454" y="495"/>
                    </a:lnTo>
                    <a:lnTo>
                      <a:pt x="454" y="494"/>
                    </a:lnTo>
                    <a:lnTo>
                      <a:pt x="455" y="492"/>
                    </a:lnTo>
                    <a:lnTo>
                      <a:pt x="456" y="492"/>
                    </a:lnTo>
                    <a:lnTo>
                      <a:pt x="457" y="492"/>
                    </a:lnTo>
                    <a:lnTo>
                      <a:pt x="458" y="494"/>
                    </a:lnTo>
                    <a:lnTo>
                      <a:pt x="458" y="495"/>
                    </a:lnTo>
                    <a:close/>
                    <a:moveTo>
                      <a:pt x="1395" y="526"/>
                    </a:moveTo>
                    <a:lnTo>
                      <a:pt x="1395" y="526"/>
                    </a:lnTo>
                    <a:lnTo>
                      <a:pt x="1393" y="527"/>
                    </a:lnTo>
                    <a:lnTo>
                      <a:pt x="1392" y="528"/>
                    </a:lnTo>
                    <a:lnTo>
                      <a:pt x="1391" y="528"/>
                    </a:lnTo>
                    <a:lnTo>
                      <a:pt x="1389" y="523"/>
                    </a:lnTo>
                    <a:lnTo>
                      <a:pt x="1393" y="520"/>
                    </a:lnTo>
                    <a:lnTo>
                      <a:pt x="1396" y="521"/>
                    </a:lnTo>
                    <a:lnTo>
                      <a:pt x="1395" y="526"/>
                    </a:lnTo>
                    <a:close/>
                    <a:moveTo>
                      <a:pt x="1080" y="528"/>
                    </a:moveTo>
                    <a:lnTo>
                      <a:pt x="1081" y="531"/>
                    </a:lnTo>
                    <a:lnTo>
                      <a:pt x="1079" y="530"/>
                    </a:lnTo>
                    <a:lnTo>
                      <a:pt x="1078" y="530"/>
                    </a:lnTo>
                    <a:lnTo>
                      <a:pt x="1080" y="528"/>
                    </a:lnTo>
                    <a:close/>
                    <a:moveTo>
                      <a:pt x="1164" y="595"/>
                    </a:moveTo>
                    <a:lnTo>
                      <a:pt x="1165" y="598"/>
                    </a:lnTo>
                    <a:lnTo>
                      <a:pt x="1163" y="599"/>
                    </a:lnTo>
                    <a:lnTo>
                      <a:pt x="1161" y="600"/>
                    </a:lnTo>
                    <a:lnTo>
                      <a:pt x="1160" y="602"/>
                    </a:lnTo>
                    <a:lnTo>
                      <a:pt x="1160" y="605"/>
                    </a:lnTo>
                    <a:lnTo>
                      <a:pt x="1161" y="610"/>
                    </a:lnTo>
                    <a:lnTo>
                      <a:pt x="1160" y="614"/>
                    </a:lnTo>
                    <a:lnTo>
                      <a:pt x="1156" y="615"/>
                    </a:lnTo>
                    <a:lnTo>
                      <a:pt x="1155" y="610"/>
                    </a:lnTo>
                    <a:lnTo>
                      <a:pt x="1158" y="605"/>
                    </a:lnTo>
                    <a:lnTo>
                      <a:pt x="1160" y="599"/>
                    </a:lnTo>
                    <a:lnTo>
                      <a:pt x="1160" y="595"/>
                    </a:lnTo>
                    <a:lnTo>
                      <a:pt x="1161" y="595"/>
                    </a:lnTo>
                    <a:lnTo>
                      <a:pt x="1162" y="595"/>
                    </a:lnTo>
                    <a:lnTo>
                      <a:pt x="1163" y="595"/>
                    </a:lnTo>
                    <a:lnTo>
                      <a:pt x="1164" y="595"/>
                    </a:lnTo>
                    <a:close/>
                    <a:moveTo>
                      <a:pt x="1298" y="607"/>
                    </a:moveTo>
                    <a:lnTo>
                      <a:pt x="1298" y="608"/>
                    </a:lnTo>
                    <a:lnTo>
                      <a:pt x="1298" y="609"/>
                    </a:lnTo>
                    <a:lnTo>
                      <a:pt x="1300" y="610"/>
                    </a:lnTo>
                    <a:lnTo>
                      <a:pt x="1300" y="611"/>
                    </a:lnTo>
                    <a:lnTo>
                      <a:pt x="1302" y="611"/>
                    </a:lnTo>
                    <a:lnTo>
                      <a:pt x="1304" y="612"/>
                    </a:lnTo>
                    <a:lnTo>
                      <a:pt x="1305" y="611"/>
                    </a:lnTo>
                    <a:lnTo>
                      <a:pt x="1306" y="610"/>
                    </a:lnTo>
                    <a:lnTo>
                      <a:pt x="1301" y="613"/>
                    </a:lnTo>
                    <a:lnTo>
                      <a:pt x="1297" y="617"/>
                    </a:lnTo>
                    <a:lnTo>
                      <a:pt x="1291" y="621"/>
                    </a:lnTo>
                    <a:lnTo>
                      <a:pt x="1286" y="623"/>
                    </a:lnTo>
                    <a:lnTo>
                      <a:pt x="1283" y="625"/>
                    </a:lnTo>
                    <a:lnTo>
                      <a:pt x="1279" y="626"/>
                    </a:lnTo>
                    <a:lnTo>
                      <a:pt x="1278" y="626"/>
                    </a:lnTo>
                    <a:lnTo>
                      <a:pt x="1279" y="622"/>
                    </a:lnTo>
                    <a:lnTo>
                      <a:pt x="1281" y="616"/>
                    </a:lnTo>
                    <a:lnTo>
                      <a:pt x="1282" y="611"/>
                    </a:lnTo>
                    <a:lnTo>
                      <a:pt x="1286" y="606"/>
                    </a:lnTo>
                    <a:lnTo>
                      <a:pt x="1291" y="605"/>
                    </a:lnTo>
                    <a:lnTo>
                      <a:pt x="1293" y="604"/>
                    </a:lnTo>
                    <a:lnTo>
                      <a:pt x="1296" y="603"/>
                    </a:lnTo>
                    <a:lnTo>
                      <a:pt x="1298" y="604"/>
                    </a:lnTo>
                    <a:lnTo>
                      <a:pt x="1298" y="607"/>
                    </a:lnTo>
                    <a:close/>
                    <a:moveTo>
                      <a:pt x="292" y="608"/>
                    </a:moveTo>
                    <a:lnTo>
                      <a:pt x="292" y="609"/>
                    </a:lnTo>
                    <a:lnTo>
                      <a:pt x="292" y="608"/>
                    </a:lnTo>
                    <a:close/>
                    <a:moveTo>
                      <a:pt x="1134" y="645"/>
                    </a:moveTo>
                    <a:lnTo>
                      <a:pt x="1129" y="645"/>
                    </a:lnTo>
                    <a:lnTo>
                      <a:pt x="1128" y="640"/>
                    </a:lnTo>
                    <a:lnTo>
                      <a:pt x="1128" y="634"/>
                    </a:lnTo>
                    <a:lnTo>
                      <a:pt x="1128" y="629"/>
                    </a:lnTo>
                    <a:lnTo>
                      <a:pt x="1130" y="633"/>
                    </a:lnTo>
                    <a:lnTo>
                      <a:pt x="1132" y="636"/>
                    </a:lnTo>
                    <a:lnTo>
                      <a:pt x="1134" y="641"/>
                    </a:lnTo>
                    <a:lnTo>
                      <a:pt x="1134" y="645"/>
                    </a:lnTo>
                    <a:close/>
                    <a:moveTo>
                      <a:pt x="1103" y="639"/>
                    </a:moveTo>
                    <a:lnTo>
                      <a:pt x="1101" y="642"/>
                    </a:lnTo>
                    <a:lnTo>
                      <a:pt x="1100" y="645"/>
                    </a:lnTo>
                    <a:lnTo>
                      <a:pt x="1101" y="649"/>
                    </a:lnTo>
                    <a:lnTo>
                      <a:pt x="1102" y="653"/>
                    </a:lnTo>
                    <a:lnTo>
                      <a:pt x="1103" y="657"/>
                    </a:lnTo>
                    <a:lnTo>
                      <a:pt x="1104" y="661"/>
                    </a:lnTo>
                    <a:lnTo>
                      <a:pt x="1103" y="663"/>
                    </a:lnTo>
                    <a:lnTo>
                      <a:pt x="1101" y="668"/>
                    </a:lnTo>
                    <a:lnTo>
                      <a:pt x="1100" y="663"/>
                    </a:lnTo>
                    <a:lnTo>
                      <a:pt x="1100" y="658"/>
                    </a:lnTo>
                    <a:lnTo>
                      <a:pt x="1100" y="653"/>
                    </a:lnTo>
                    <a:lnTo>
                      <a:pt x="1100" y="648"/>
                    </a:lnTo>
                    <a:lnTo>
                      <a:pt x="1100" y="644"/>
                    </a:lnTo>
                    <a:lnTo>
                      <a:pt x="1100" y="640"/>
                    </a:lnTo>
                    <a:lnTo>
                      <a:pt x="1098" y="635"/>
                    </a:lnTo>
                    <a:lnTo>
                      <a:pt x="1096" y="631"/>
                    </a:lnTo>
                    <a:lnTo>
                      <a:pt x="1099" y="633"/>
                    </a:lnTo>
                    <a:lnTo>
                      <a:pt x="1101" y="635"/>
                    </a:lnTo>
                    <a:lnTo>
                      <a:pt x="1102" y="636"/>
                    </a:lnTo>
                    <a:lnTo>
                      <a:pt x="1103" y="639"/>
                    </a:lnTo>
                    <a:close/>
                    <a:moveTo>
                      <a:pt x="966" y="642"/>
                    </a:moveTo>
                    <a:lnTo>
                      <a:pt x="966" y="643"/>
                    </a:lnTo>
                    <a:lnTo>
                      <a:pt x="966" y="642"/>
                    </a:lnTo>
                    <a:lnTo>
                      <a:pt x="966" y="640"/>
                    </a:lnTo>
                    <a:lnTo>
                      <a:pt x="967" y="640"/>
                    </a:lnTo>
                    <a:lnTo>
                      <a:pt x="967" y="641"/>
                    </a:lnTo>
                    <a:lnTo>
                      <a:pt x="966" y="642"/>
                    </a:lnTo>
                    <a:close/>
                    <a:moveTo>
                      <a:pt x="689" y="653"/>
                    </a:moveTo>
                    <a:lnTo>
                      <a:pt x="686" y="655"/>
                    </a:lnTo>
                    <a:lnTo>
                      <a:pt x="685" y="658"/>
                    </a:lnTo>
                    <a:lnTo>
                      <a:pt x="683" y="659"/>
                    </a:lnTo>
                    <a:lnTo>
                      <a:pt x="681" y="658"/>
                    </a:lnTo>
                    <a:lnTo>
                      <a:pt x="681" y="655"/>
                    </a:lnTo>
                    <a:lnTo>
                      <a:pt x="681" y="654"/>
                    </a:lnTo>
                    <a:lnTo>
                      <a:pt x="681" y="653"/>
                    </a:lnTo>
                    <a:lnTo>
                      <a:pt x="683" y="652"/>
                    </a:lnTo>
                    <a:lnTo>
                      <a:pt x="685" y="652"/>
                    </a:lnTo>
                    <a:lnTo>
                      <a:pt x="687" y="651"/>
                    </a:lnTo>
                    <a:lnTo>
                      <a:pt x="689" y="652"/>
                    </a:lnTo>
                    <a:lnTo>
                      <a:pt x="689" y="653"/>
                    </a:lnTo>
                    <a:close/>
                    <a:moveTo>
                      <a:pt x="1148" y="662"/>
                    </a:moveTo>
                    <a:lnTo>
                      <a:pt x="1149" y="663"/>
                    </a:lnTo>
                    <a:lnTo>
                      <a:pt x="1148" y="663"/>
                    </a:lnTo>
                    <a:lnTo>
                      <a:pt x="1147" y="663"/>
                    </a:lnTo>
                    <a:lnTo>
                      <a:pt x="1148" y="662"/>
                    </a:lnTo>
                    <a:close/>
                    <a:moveTo>
                      <a:pt x="1141" y="676"/>
                    </a:moveTo>
                    <a:lnTo>
                      <a:pt x="1138" y="678"/>
                    </a:lnTo>
                    <a:lnTo>
                      <a:pt x="1136" y="680"/>
                    </a:lnTo>
                    <a:lnTo>
                      <a:pt x="1133" y="680"/>
                    </a:lnTo>
                    <a:lnTo>
                      <a:pt x="1130" y="679"/>
                    </a:lnTo>
                    <a:lnTo>
                      <a:pt x="1130" y="676"/>
                    </a:lnTo>
                    <a:lnTo>
                      <a:pt x="1134" y="672"/>
                    </a:lnTo>
                    <a:lnTo>
                      <a:pt x="1139" y="672"/>
                    </a:lnTo>
                    <a:lnTo>
                      <a:pt x="1141" y="676"/>
                    </a:lnTo>
                    <a:close/>
                    <a:moveTo>
                      <a:pt x="1135" y="690"/>
                    </a:moveTo>
                    <a:lnTo>
                      <a:pt x="1136" y="690"/>
                    </a:lnTo>
                    <a:lnTo>
                      <a:pt x="1135" y="691"/>
                    </a:lnTo>
                    <a:lnTo>
                      <a:pt x="1134" y="691"/>
                    </a:lnTo>
                    <a:lnTo>
                      <a:pt x="1134" y="689"/>
                    </a:lnTo>
                    <a:lnTo>
                      <a:pt x="1135" y="689"/>
                    </a:lnTo>
                    <a:lnTo>
                      <a:pt x="1135" y="690"/>
                    </a:lnTo>
                    <a:close/>
                    <a:moveTo>
                      <a:pt x="934" y="698"/>
                    </a:moveTo>
                    <a:lnTo>
                      <a:pt x="934" y="699"/>
                    </a:lnTo>
                    <a:lnTo>
                      <a:pt x="934" y="700"/>
                    </a:lnTo>
                    <a:lnTo>
                      <a:pt x="933" y="700"/>
                    </a:lnTo>
                    <a:lnTo>
                      <a:pt x="931" y="700"/>
                    </a:lnTo>
                    <a:lnTo>
                      <a:pt x="929" y="702"/>
                    </a:lnTo>
                    <a:lnTo>
                      <a:pt x="928" y="700"/>
                    </a:lnTo>
                    <a:lnTo>
                      <a:pt x="928" y="698"/>
                    </a:lnTo>
                    <a:lnTo>
                      <a:pt x="929" y="695"/>
                    </a:lnTo>
                    <a:lnTo>
                      <a:pt x="930" y="695"/>
                    </a:lnTo>
                    <a:lnTo>
                      <a:pt x="932" y="695"/>
                    </a:lnTo>
                    <a:lnTo>
                      <a:pt x="934" y="696"/>
                    </a:lnTo>
                    <a:lnTo>
                      <a:pt x="934" y="698"/>
                    </a:lnTo>
                    <a:close/>
                    <a:moveTo>
                      <a:pt x="700" y="709"/>
                    </a:moveTo>
                    <a:lnTo>
                      <a:pt x="700" y="710"/>
                    </a:lnTo>
                    <a:lnTo>
                      <a:pt x="701" y="712"/>
                    </a:lnTo>
                    <a:lnTo>
                      <a:pt x="700" y="713"/>
                    </a:lnTo>
                    <a:lnTo>
                      <a:pt x="699" y="714"/>
                    </a:lnTo>
                    <a:lnTo>
                      <a:pt x="694" y="713"/>
                    </a:lnTo>
                    <a:lnTo>
                      <a:pt x="691" y="708"/>
                    </a:lnTo>
                    <a:lnTo>
                      <a:pt x="690" y="702"/>
                    </a:lnTo>
                    <a:lnTo>
                      <a:pt x="688" y="695"/>
                    </a:lnTo>
                    <a:lnTo>
                      <a:pt x="693" y="697"/>
                    </a:lnTo>
                    <a:lnTo>
                      <a:pt x="693" y="702"/>
                    </a:lnTo>
                    <a:lnTo>
                      <a:pt x="694" y="708"/>
                    </a:lnTo>
                    <a:lnTo>
                      <a:pt x="700" y="709"/>
                    </a:lnTo>
                    <a:close/>
                    <a:moveTo>
                      <a:pt x="492" y="714"/>
                    </a:moveTo>
                    <a:lnTo>
                      <a:pt x="492" y="715"/>
                    </a:lnTo>
                    <a:lnTo>
                      <a:pt x="491" y="715"/>
                    </a:lnTo>
                    <a:lnTo>
                      <a:pt x="490" y="715"/>
                    </a:lnTo>
                    <a:lnTo>
                      <a:pt x="487" y="715"/>
                    </a:lnTo>
                    <a:lnTo>
                      <a:pt x="487" y="713"/>
                    </a:lnTo>
                    <a:lnTo>
                      <a:pt x="490" y="711"/>
                    </a:lnTo>
                    <a:lnTo>
                      <a:pt x="492" y="712"/>
                    </a:lnTo>
                    <a:lnTo>
                      <a:pt x="492" y="714"/>
                    </a:lnTo>
                    <a:close/>
                    <a:moveTo>
                      <a:pt x="1104" y="713"/>
                    </a:moveTo>
                    <a:lnTo>
                      <a:pt x="1106" y="715"/>
                    </a:lnTo>
                    <a:lnTo>
                      <a:pt x="1105" y="717"/>
                    </a:lnTo>
                    <a:lnTo>
                      <a:pt x="1103" y="717"/>
                    </a:lnTo>
                    <a:lnTo>
                      <a:pt x="1104" y="713"/>
                    </a:lnTo>
                    <a:close/>
                    <a:moveTo>
                      <a:pt x="423" y="738"/>
                    </a:moveTo>
                    <a:lnTo>
                      <a:pt x="423" y="741"/>
                    </a:lnTo>
                    <a:lnTo>
                      <a:pt x="422" y="744"/>
                    </a:lnTo>
                    <a:lnTo>
                      <a:pt x="422" y="747"/>
                    </a:lnTo>
                    <a:lnTo>
                      <a:pt x="426" y="747"/>
                    </a:lnTo>
                    <a:lnTo>
                      <a:pt x="423" y="751"/>
                    </a:lnTo>
                    <a:lnTo>
                      <a:pt x="423" y="755"/>
                    </a:lnTo>
                    <a:lnTo>
                      <a:pt x="423" y="758"/>
                    </a:lnTo>
                    <a:lnTo>
                      <a:pt x="420" y="761"/>
                    </a:lnTo>
                    <a:lnTo>
                      <a:pt x="417" y="762"/>
                    </a:lnTo>
                    <a:lnTo>
                      <a:pt x="414" y="761"/>
                    </a:lnTo>
                    <a:lnTo>
                      <a:pt x="412" y="762"/>
                    </a:lnTo>
                    <a:lnTo>
                      <a:pt x="410" y="763"/>
                    </a:lnTo>
                    <a:lnTo>
                      <a:pt x="410" y="765"/>
                    </a:lnTo>
                    <a:lnTo>
                      <a:pt x="410" y="762"/>
                    </a:lnTo>
                    <a:lnTo>
                      <a:pt x="409" y="760"/>
                    </a:lnTo>
                    <a:lnTo>
                      <a:pt x="408" y="756"/>
                    </a:lnTo>
                    <a:lnTo>
                      <a:pt x="409" y="754"/>
                    </a:lnTo>
                    <a:lnTo>
                      <a:pt x="410" y="751"/>
                    </a:lnTo>
                    <a:lnTo>
                      <a:pt x="410" y="749"/>
                    </a:lnTo>
                    <a:lnTo>
                      <a:pt x="413" y="745"/>
                    </a:lnTo>
                    <a:lnTo>
                      <a:pt x="408" y="743"/>
                    </a:lnTo>
                    <a:lnTo>
                      <a:pt x="408" y="740"/>
                    </a:lnTo>
                    <a:lnTo>
                      <a:pt x="410" y="736"/>
                    </a:lnTo>
                    <a:lnTo>
                      <a:pt x="413" y="732"/>
                    </a:lnTo>
                    <a:lnTo>
                      <a:pt x="417" y="732"/>
                    </a:lnTo>
                    <a:lnTo>
                      <a:pt x="419" y="734"/>
                    </a:lnTo>
                    <a:lnTo>
                      <a:pt x="420" y="736"/>
                    </a:lnTo>
                    <a:lnTo>
                      <a:pt x="423" y="738"/>
                    </a:lnTo>
                    <a:close/>
                    <a:moveTo>
                      <a:pt x="689" y="739"/>
                    </a:moveTo>
                    <a:lnTo>
                      <a:pt x="689" y="740"/>
                    </a:lnTo>
                    <a:lnTo>
                      <a:pt x="688" y="741"/>
                    </a:lnTo>
                    <a:lnTo>
                      <a:pt x="686" y="742"/>
                    </a:lnTo>
                    <a:lnTo>
                      <a:pt x="684" y="741"/>
                    </a:lnTo>
                    <a:lnTo>
                      <a:pt x="682" y="736"/>
                    </a:lnTo>
                    <a:lnTo>
                      <a:pt x="684" y="734"/>
                    </a:lnTo>
                    <a:lnTo>
                      <a:pt x="687" y="735"/>
                    </a:lnTo>
                    <a:lnTo>
                      <a:pt x="689" y="739"/>
                    </a:lnTo>
                    <a:close/>
                    <a:moveTo>
                      <a:pt x="982" y="755"/>
                    </a:moveTo>
                    <a:lnTo>
                      <a:pt x="981" y="757"/>
                    </a:lnTo>
                    <a:lnTo>
                      <a:pt x="979" y="758"/>
                    </a:lnTo>
                    <a:lnTo>
                      <a:pt x="977" y="758"/>
                    </a:lnTo>
                    <a:lnTo>
                      <a:pt x="975" y="758"/>
                    </a:lnTo>
                    <a:lnTo>
                      <a:pt x="974" y="753"/>
                    </a:lnTo>
                    <a:lnTo>
                      <a:pt x="976" y="750"/>
                    </a:lnTo>
                    <a:lnTo>
                      <a:pt x="979" y="750"/>
                    </a:lnTo>
                    <a:lnTo>
                      <a:pt x="984" y="753"/>
                    </a:lnTo>
                    <a:lnTo>
                      <a:pt x="984" y="754"/>
                    </a:lnTo>
                    <a:lnTo>
                      <a:pt x="983" y="755"/>
                    </a:lnTo>
                    <a:lnTo>
                      <a:pt x="982" y="755"/>
                    </a:lnTo>
                    <a:close/>
                    <a:moveTo>
                      <a:pt x="718" y="764"/>
                    </a:moveTo>
                    <a:lnTo>
                      <a:pt x="718" y="765"/>
                    </a:lnTo>
                    <a:lnTo>
                      <a:pt x="716" y="765"/>
                    </a:lnTo>
                    <a:lnTo>
                      <a:pt x="716" y="764"/>
                    </a:lnTo>
                    <a:lnTo>
                      <a:pt x="715" y="764"/>
                    </a:lnTo>
                    <a:lnTo>
                      <a:pt x="712" y="762"/>
                    </a:lnTo>
                    <a:lnTo>
                      <a:pt x="712" y="761"/>
                    </a:lnTo>
                    <a:lnTo>
                      <a:pt x="714" y="759"/>
                    </a:lnTo>
                    <a:lnTo>
                      <a:pt x="716" y="756"/>
                    </a:lnTo>
                    <a:lnTo>
                      <a:pt x="717" y="758"/>
                    </a:lnTo>
                    <a:lnTo>
                      <a:pt x="718" y="760"/>
                    </a:lnTo>
                    <a:lnTo>
                      <a:pt x="718" y="762"/>
                    </a:lnTo>
                    <a:lnTo>
                      <a:pt x="718" y="764"/>
                    </a:lnTo>
                    <a:close/>
                    <a:moveTo>
                      <a:pt x="928" y="784"/>
                    </a:moveTo>
                    <a:lnTo>
                      <a:pt x="930" y="783"/>
                    </a:lnTo>
                    <a:lnTo>
                      <a:pt x="930" y="786"/>
                    </a:lnTo>
                    <a:lnTo>
                      <a:pt x="930" y="791"/>
                    </a:lnTo>
                    <a:lnTo>
                      <a:pt x="930" y="795"/>
                    </a:lnTo>
                    <a:lnTo>
                      <a:pt x="925" y="795"/>
                    </a:lnTo>
                    <a:lnTo>
                      <a:pt x="922" y="793"/>
                    </a:lnTo>
                    <a:lnTo>
                      <a:pt x="919" y="790"/>
                    </a:lnTo>
                    <a:lnTo>
                      <a:pt x="915" y="790"/>
                    </a:lnTo>
                    <a:lnTo>
                      <a:pt x="915" y="786"/>
                    </a:lnTo>
                    <a:lnTo>
                      <a:pt x="912" y="783"/>
                    </a:lnTo>
                    <a:lnTo>
                      <a:pt x="912" y="780"/>
                    </a:lnTo>
                    <a:lnTo>
                      <a:pt x="917" y="779"/>
                    </a:lnTo>
                    <a:lnTo>
                      <a:pt x="919" y="781"/>
                    </a:lnTo>
                    <a:lnTo>
                      <a:pt x="921" y="783"/>
                    </a:lnTo>
                    <a:lnTo>
                      <a:pt x="925" y="784"/>
                    </a:lnTo>
                    <a:lnTo>
                      <a:pt x="928" y="784"/>
                    </a:lnTo>
                    <a:close/>
                    <a:moveTo>
                      <a:pt x="955" y="791"/>
                    </a:moveTo>
                    <a:lnTo>
                      <a:pt x="953" y="792"/>
                    </a:lnTo>
                    <a:lnTo>
                      <a:pt x="952" y="791"/>
                    </a:lnTo>
                    <a:lnTo>
                      <a:pt x="951" y="790"/>
                    </a:lnTo>
                    <a:lnTo>
                      <a:pt x="951" y="789"/>
                    </a:lnTo>
                    <a:lnTo>
                      <a:pt x="951" y="786"/>
                    </a:lnTo>
                    <a:lnTo>
                      <a:pt x="954" y="784"/>
                    </a:lnTo>
                    <a:lnTo>
                      <a:pt x="957" y="781"/>
                    </a:lnTo>
                    <a:lnTo>
                      <a:pt x="961" y="781"/>
                    </a:lnTo>
                    <a:lnTo>
                      <a:pt x="962" y="784"/>
                    </a:lnTo>
                    <a:lnTo>
                      <a:pt x="960" y="785"/>
                    </a:lnTo>
                    <a:lnTo>
                      <a:pt x="956" y="788"/>
                    </a:lnTo>
                    <a:lnTo>
                      <a:pt x="955" y="791"/>
                    </a:lnTo>
                    <a:close/>
                    <a:moveTo>
                      <a:pt x="413" y="795"/>
                    </a:moveTo>
                    <a:lnTo>
                      <a:pt x="415" y="796"/>
                    </a:lnTo>
                    <a:lnTo>
                      <a:pt x="414" y="797"/>
                    </a:lnTo>
                    <a:lnTo>
                      <a:pt x="413" y="797"/>
                    </a:lnTo>
                    <a:lnTo>
                      <a:pt x="413" y="795"/>
                    </a:lnTo>
                    <a:close/>
                    <a:moveTo>
                      <a:pt x="420" y="795"/>
                    </a:moveTo>
                    <a:lnTo>
                      <a:pt x="420" y="797"/>
                    </a:lnTo>
                    <a:lnTo>
                      <a:pt x="419" y="797"/>
                    </a:lnTo>
                    <a:lnTo>
                      <a:pt x="419" y="796"/>
                    </a:lnTo>
                    <a:lnTo>
                      <a:pt x="420" y="795"/>
                    </a:lnTo>
                    <a:close/>
                    <a:moveTo>
                      <a:pt x="423" y="805"/>
                    </a:moveTo>
                    <a:lnTo>
                      <a:pt x="423" y="806"/>
                    </a:lnTo>
                    <a:lnTo>
                      <a:pt x="423" y="807"/>
                    </a:lnTo>
                    <a:lnTo>
                      <a:pt x="422" y="807"/>
                    </a:lnTo>
                    <a:lnTo>
                      <a:pt x="423" y="805"/>
                    </a:lnTo>
                    <a:close/>
                    <a:moveTo>
                      <a:pt x="413" y="806"/>
                    </a:moveTo>
                    <a:lnTo>
                      <a:pt x="413" y="808"/>
                    </a:lnTo>
                    <a:lnTo>
                      <a:pt x="413" y="809"/>
                    </a:lnTo>
                    <a:lnTo>
                      <a:pt x="413" y="808"/>
                    </a:lnTo>
                    <a:lnTo>
                      <a:pt x="413" y="806"/>
                    </a:lnTo>
                    <a:close/>
                    <a:moveTo>
                      <a:pt x="730" y="811"/>
                    </a:moveTo>
                    <a:lnTo>
                      <a:pt x="729" y="811"/>
                    </a:lnTo>
                    <a:lnTo>
                      <a:pt x="728" y="810"/>
                    </a:lnTo>
                    <a:lnTo>
                      <a:pt x="727" y="808"/>
                    </a:lnTo>
                    <a:lnTo>
                      <a:pt x="728" y="807"/>
                    </a:lnTo>
                    <a:lnTo>
                      <a:pt x="729" y="807"/>
                    </a:lnTo>
                    <a:lnTo>
                      <a:pt x="730" y="807"/>
                    </a:lnTo>
                    <a:lnTo>
                      <a:pt x="729" y="810"/>
                    </a:lnTo>
                    <a:lnTo>
                      <a:pt x="730" y="811"/>
                    </a:lnTo>
                    <a:close/>
                    <a:moveTo>
                      <a:pt x="719" y="829"/>
                    </a:moveTo>
                    <a:lnTo>
                      <a:pt x="717" y="828"/>
                    </a:lnTo>
                    <a:lnTo>
                      <a:pt x="716" y="826"/>
                    </a:lnTo>
                    <a:lnTo>
                      <a:pt x="716" y="824"/>
                    </a:lnTo>
                    <a:lnTo>
                      <a:pt x="716" y="822"/>
                    </a:lnTo>
                    <a:lnTo>
                      <a:pt x="718" y="822"/>
                    </a:lnTo>
                    <a:lnTo>
                      <a:pt x="718" y="824"/>
                    </a:lnTo>
                    <a:lnTo>
                      <a:pt x="718" y="826"/>
                    </a:lnTo>
                    <a:lnTo>
                      <a:pt x="719" y="829"/>
                    </a:lnTo>
                    <a:close/>
                    <a:moveTo>
                      <a:pt x="923" y="829"/>
                    </a:moveTo>
                    <a:lnTo>
                      <a:pt x="925" y="832"/>
                    </a:lnTo>
                    <a:lnTo>
                      <a:pt x="925" y="833"/>
                    </a:lnTo>
                    <a:lnTo>
                      <a:pt x="923" y="829"/>
                    </a:lnTo>
                    <a:close/>
                    <a:moveTo>
                      <a:pt x="945" y="838"/>
                    </a:moveTo>
                    <a:lnTo>
                      <a:pt x="944" y="841"/>
                    </a:lnTo>
                    <a:lnTo>
                      <a:pt x="943" y="843"/>
                    </a:lnTo>
                    <a:lnTo>
                      <a:pt x="942" y="844"/>
                    </a:lnTo>
                    <a:lnTo>
                      <a:pt x="939" y="845"/>
                    </a:lnTo>
                    <a:lnTo>
                      <a:pt x="936" y="845"/>
                    </a:lnTo>
                    <a:lnTo>
                      <a:pt x="934" y="844"/>
                    </a:lnTo>
                    <a:lnTo>
                      <a:pt x="934" y="842"/>
                    </a:lnTo>
                    <a:lnTo>
                      <a:pt x="935" y="840"/>
                    </a:lnTo>
                    <a:lnTo>
                      <a:pt x="936" y="838"/>
                    </a:lnTo>
                    <a:lnTo>
                      <a:pt x="937" y="836"/>
                    </a:lnTo>
                    <a:lnTo>
                      <a:pt x="938" y="835"/>
                    </a:lnTo>
                    <a:lnTo>
                      <a:pt x="942" y="837"/>
                    </a:lnTo>
                    <a:lnTo>
                      <a:pt x="943" y="837"/>
                    </a:lnTo>
                    <a:lnTo>
                      <a:pt x="944" y="838"/>
                    </a:lnTo>
                    <a:lnTo>
                      <a:pt x="945" y="838"/>
                    </a:lnTo>
                    <a:close/>
                    <a:moveTo>
                      <a:pt x="697" y="856"/>
                    </a:moveTo>
                    <a:lnTo>
                      <a:pt x="698" y="859"/>
                    </a:lnTo>
                    <a:lnTo>
                      <a:pt x="698" y="863"/>
                    </a:lnTo>
                    <a:lnTo>
                      <a:pt x="699" y="868"/>
                    </a:lnTo>
                    <a:lnTo>
                      <a:pt x="701" y="870"/>
                    </a:lnTo>
                    <a:lnTo>
                      <a:pt x="698" y="871"/>
                    </a:lnTo>
                    <a:lnTo>
                      <a:pt x="693" y="871"/>
                    </a:lnTo>
                    <a:lnTo>
                      <a:pt x="689" y="870"/>
                    </a:lnTo>
                    <a:lnTo>
                      <a:pt x="686" y="867"/>
                    </a:lnTo>
                    <a:lnTo>
                      <a:pt x="687" y="860"/>
                    </a:lnTo>
                    <a:lnTo>
                      <a:pt x="686" y="854"/>
                    </a:lnTo>
                    <a:lnTo>
                      <a:pt x="686" y="850"/>
                    </a:lnTo>
                    <a:lnTo>
                      <a:pt x="693" y="850"/>
                    </a:lnTo>
                    <a:lnTo>
                      <a:pt x="693" y="851"/>
                    </a:lnTo>
                    <a:lnTo>
                      <a:pt x="695" y="853"/>
                    </a:lnTo>
                    <a:lnTo>
                      <a:pt x="695" y="855"/>
                    </a:lnTo>
                    <a:lnTo>
                      <a:pt x="697" y="856"/>
                    </a:lnTo>
                    <a:close/>
                    <a:moveTo>
                      <a:pt x="876" y="856"/>
                    </a:moveTo>
                    <a:lnTo>
                      <a:pt x="874" y="861"/>
                    </a:lnTo>
                    <a:lnTo>
                      <a:pt x="873" y="866"/>
                    </a:lnTo>
                    <a:lnTo>
                      <a:pt x="871" y="870"/>
                    </a:lnTo>
                    <a:lnTo>
                      <a:pt x="869" y="875"/>
                    </a:lnTo>
                    <a:lnTo>
                      <a:pt x="867" y="879"/>
                    </a:lnTo>
                    <a:lnTo>
                      <a:pt x="867" y="884"/>
                    </a:lnTo>
                    <a:lnTo>
                      <a:pt x="867" y="888"/>
                    </a:lnTo>
                    <a:lnTo>
                      <a:pt x="868" y="894"/>
                    </a:lnTo>
                    <a:lnTo>
                      <a:pt x="865" y="895"/>
                    </a:lnTo>
                    <a:lnTo>
                      <a:pt x="861" y="895"/>
                    </a:lnTo>
                    <a:lnTo>
                      <a:pt x="856" y="895"/>
                    </a:lnTo>
                    <a:lnTo>
                      <a:pt x="853" y="895"/>
                    </a:lnTo>
                    <a:lnTo>
                      <a:pt x="854" y="890"/>
                    </a:lnTo>
                    <a:lnTo>
                      <a:pt x="856" y="886"/>
                    </a:lnTo>
                    <a:lnTo>
                      <a:pt x="859" y="884"/>
                    </a:lnTo>
                    <a:lnTo>
                      <a:pt x="861" y="879"/>
                    </a:lnTo>
                    <a:lnTo>
                      <a:pt x="859" y="878"/>
                    </a:lnTo>
                    <a:lnTo>
                      <a:pt x="858" y="876"/>
                    </a:lnTo>
                    <a:lnTo>
                      <a:pt x="857" y="875"/>
                    </a:lnTo>
                    <a:lnTo>
                      <a:pt x="857" y="874"/>
                    </a:lnTo>
                    <a:lnTo>
                      <a:pt x="859" y="873"/>
                    </a:lnTo>
                    <a:lnTo>
                      <a:pt x="861" y="873"/>
                    </a:lnTo>
                    <a:lnTo>
                      <a:pt x="863" y="871"/>
                    </a:lnTo>
                    <a:lnTo>
                      <a:pt x="864" y="870"/>
                    </a:lnTo>
                    <a:lnTo>
                      <a:pt x="862" y="865"/>
                    </a:lnTo>
                    <a:lnTo>
                      <a:pt x="862" y="859"/>
                    </a:lnTo>
                    <a:lnTo>
                      <a:pt x="863" y="854"/>
                    </a:lnTo>
                    <a:lnTo>
                      <a:pt x="866" y="850"/>
                    </a:lnTo>
                    <a:lnTo>
                      <a:pt x="870" y="850"/>
                    </a:lnTo>
                    <a:lnTo>
                      <a:pt x="873" y="852"/>
                    </a:lnTo>
                    <a:lnTo>
                      <a:pt x="875" y="853"/>
                    </a:lnTo>
                    <a:lnTo>
                      <a:pt x="876" y="856"/>
                    </a:lnTo>
                    <a:close/>
                    <a:moveTo>
                      <a:pt x="931" y="866"/>
                    </a:moveTo>
                    <a:lnTo>
                      <a:pt x="930" y="868"/>
                    </a:lnTo>
                    <a:lnTo>
                      <a:pt x="930" y="869"/>
                    </a:lnTo>
                    <a:lnTo>
                      <a:pt x="928" y="869"/>
                    </a:lnTo>
                    <a:lnTo>
                      <a:pt x="926" y="869"/>
                    </a:lnTo>
                    <a:lnTo>
                      <a:pt x="924" y="867"/>
                    </a:lnTo>
                    <a:lnTo>
                      <a:pt x="924" y="863"/>
                    </a:lnTo>
                    <a:lnTo>
                      <a:pt x="925" y="860"/>
                    </a:lnTo>
                    <a:lnTo>
                      <a:pt x="926" y="858"/>
                    </a:lnTo>
                    <a:lnTo>
                      <a:pt x="929" y="858"/>
                    </a:lnTo>
                    <a:lnTo>
                      <a:pt x="930" y="860"/>
                    </a:lnTo>
                    <a:lnTo>
                      <a:pt x="930" y="863"/>
                    </a:lnTo>
                    <a:lnTo>
                      <a:pt x="931" y="866"/>
                    </a:lnTo>
                    <a:close/>
                    <a:moveTo>
                      <a:pt x="1145" y="895"/>
                    </a:moveTo>
                    <a:lnTo>
                      <a:pt x="1145" y="895"/>
                    </a:lnTo>
                    <a:lnTo>
                      <a:pt x="1144" y="895"/>
                    </a:lnTo>
                    <a:lnTo>
                      <a:pt x="1143" y="894"/>
                    </a:lnTo>
                    <a:lnTo>
                      <a:pt x="1142" y="890"/>
                    </a:lnTo>
                    <a:lnTo>
                      <a:pt x="1144" y="889"/>
                    </a:lnTo>
                    <a:lnTo>
                      <a:pt x="1147" y="892"/>
                    </a:lnTo>
                    <a:lnTo>
                      <a:pt x="1145" y="895"/>
                    </a:lnTo>
                    <a:close/>
                    <a:moveTo>
                      <a:pt x="450" y="905"/>
                    </a:moveTo>
                    <a:lnTo>
                      <a:pt x="448" y="908"/>
                    </a:lnTo>
                    <a:lnTo>
                      <a:pt x="447" y="906"/>
                    </a:lnTo>
                    <a:lnTo>
                      <a:pt x="447" y="903"/>
                    </a:lnTo>
                    <a:lnTo>
                      <a:pt x="447" y="902"/>
                    </a:lnTo>
                    <a:lnTo>
                      <a:pt x="449" y="902"/>
                    </a:lnTo>
                    <a:lnTo>
                      <a:pt x="450" y="903"/>
                    </a:lnTo>
                    <a:lnTo>
                      <a:pt x="451" y="904"/>
                    </a:lnTo>
                    <a:lnTo>
                      <a:pt x="450" y="905"/>
                    </a:lnTo>
                    <a:close/>
                    <a:moveTo>
                      <a:pt x="681" y="913"/>
                    </a:moveTo>
                    <a:lnTo>
                      <a:pt x="683" y="913"/>
                    </a:lnTo>
                    <a:lnTo>
                      <a:pt x="683" y="914"/>
                    </a:lnTo>
                    <a:lnTo>
                      <a:pt x="682" y="914"/>
                    </a:lnTo>
                    <a:lnTo>
                      <a:pt x="681" y="913"/>
                    </a:lnTo>
                    <a:close/>
                    <a:moveTo>
                      <a:pt x="589" y="929"/>
                    </a:moveTo>
                    <a:lnTo>
                      <a:pt x="590" y="930"/>
                    </a:lnTo>
                    <a:lnTo>
                      <a:pt x="589" y="931"/>
                    </a:lnTo>
                    <a:lnTo>
                      <a:pt x="589" y="929"/>
                    </a:lnTo>
                    <a:close/>
                    <a:moveTo>
                      <a:pt x="610" y="937"/>
                    </a:moveTo>
                    <a:lnTo>
                      <a:pt x="613" y="939"/>
                    </a:lnTo>
                    <a:lnTo>
                      <a:pt x="612" y="943"/>
                    </a:lnTo>
                    <a:lnTo>
                      <a:pt x="612" y="947"/>
                    </a:lnTo>
                    <a:lnTo>
                      <a:pt x="617" y="950"/>
                    </a:lnTo>
                    <a:lnTo>
                      <a:pt x="612" y="950"/>
                    </a:lnTo>
                    <a:lnTo>
                      <a:pt x="611" y="948"/>
                    </a:lnTo>
                    <a:lnTo>
                      <a:pt x="609" y="944"/>
                    </a:lnTo>
                    <a:lnTo>
                      <a:pt x="607" y="942"/>
                    </a:lnTo>
                    <a:lnTo>
                      <a:pt x="602" y="944"/>
                    </a:lnTo>
                    <a:lnTo>
                      <a:pt x="600" y="943"/>
                    </a:lnTo>
                    <a:lnTo>
                      <a:pt x="596" y="941"/>
                    </a:lnTo>
                    <a:lnTo>
                      <a:pt x="593" y="940"/>
                    </a:lnTo>
                    <a:lnTo>
                      <a:pt x="592" y="938"/>
                    </a:lnTo>
                    <a:lnTo>
                      <a:pt x="594" y="935"/>
                    </a:lnTo>
                    <a:lnTo>
                      <a:pt x="596" y="935"/>
                    </a:lnTo>
                    <a:lnTo>
                      <a:pt x="598" y="938"/>
                    </a:lnTo>
                    <a:lnTo>
                      <a:pt x="601" y="940"/>
                    </a:lnTo>
                    <a:lnTo>
                      <a:pt x="604" y="940"/>
                    </a:lnTo>
                    <a:lnTo>
                      <a:pt x="608" y="940"/>
                    </a:lnTo>
                    <a:lnTo>
                      <a:pt x="610" y="937"/>
                    </a:lnTo>
                    <a:close/>
                    <a:moveTo>
                      <a:pt x="684" y="950"/>
                    </a:moveTo>
                    <a:lnTo>
                      <a:pt x="684" y="952"/>
                    </a:lnTo>
                    <a:lnTo>
                      <a:pt x="684" y="955"/>
                    </a:lnTo>
                    <a:lnTo>
                      <a:pt x="683" y="957"/>
                    </a:lnTo>
                    <a:lnTo>
                      <a:pt x="682" y="958"/>
                    </a:lnTo>
                    <a:lnTo>
                      <a:pt x="681" y="955"/>
                    </a:lnTo>
                    <a:lnTo>
                      <a:pt x="681" y="950"/>
                    </a:lnTo>
                    <a:lnTo>
                      <a:pt x="682" y="948"/>
                    </a:lnTo>
                    <a:lnTo>
                      <a:pt x="684" y="950"/>
                    </a:lnTo>
                    <a:close/>
                    <a:moveTo>
                      <a:pt x="681" y="1016"/>
                    </a:moveTo>
                    <a:lnTo>
                      <a:pt x="682" y="1019"/>
                    </a:lnTo>
                    <a:lnTo>
                      <a:pt x="682" y="1022"/>
                    </a:lnTo>
                    <a:lnTo>
                      <a:pt x="682" y="1024"/>
                    </a:lnTo>
                    <a:lnTo>
                      <a:pt x="682" y="1028"/>
                    </a:lnTo>
                    <a:lnTo>
                      <a:pt x="682" y="1024"/>
                    </a:lnTo>
                    <a:lnTo>
                      <a:pt x="682" y="1022"/>
                    </a:lnTo>
                    <a:lnTo>
                      <a:pt x="682" y="1019"/>
                    </a:lnTo>
                    <a:lnTo>
                      <a:pt x="681" y="1016"/>
                    </a:lnTo>
                    <a:close/>
                    <a:moveTo>
                      <a:pt x="573" y="1042"/>
                    </a:moveTo>
                    <a:lnTo>
                      <a:pt x="570" y="1043"/>
                    </a:lnTo>
                    <a:lnTo>
                      <a:pt x="568" y="1041"/>
                    </a:lnTo>
                    <a:lnTo>
                      <a:pt x="566" y="1039"/>
                    </a:lnTo>
                    <a:lnTo>
                      <a:pt x="563" y="1038"/>
                    </a:lnTo>
                    <a:lnTo>
                      <a:pt x="563" y="1034"/>
                    </a:lnTo>
                    <a:lnTo>
                      <a:pt x="565" y="1033"/>
                    </a:lnTo>
                    <a:lnTo>
                      <a:pt x="567" y="1032"/>
                    </a:lnTo>
                    <a:lnTo>
                      <a:pt x="569" y="1031"/>
                    </a:lnTo>
                    <a:lnTo>
                      <a:pt x="574" y="1031"/>
                    </a:lnTo>
                    <a:lnTo>
                      <a:pt x="575" y="1034"/>
                    </a:lnTo>
                    <a:lnTo>
                      <a:pt x="574" y="1038"/>
                    </a:lnTo>
                    <a:lnTo>
                      <a:pt x="573" y="1042"/>
                    </a:lnTo>
                    <a:close/>
                    <a:moveTo>
                      <a:pt x="667" y="1069"/>
                    </a:moveTo>
                    <a:lnTo>
                      <a:pt x="666" y="1068"/>
                    </a:lnTo>
                    <a:lnTo>
                      <a:pt x="666" y="1066"/>
                    </a:lnTo>
                    <a:lnTo>
                      <a:pt x="667" y="1065"/>
                    </a:lnTo>
                    <a:lnTo>
                      <a:pt x="668" y="1064"/>
                    </a:lnTo>
                    <a:lnTo>
                      <a:pt x="669" y="1065"/>
                    </a:lnTo>
                    <a:lnTo>
                      <a:pt x="669" y="1066"/>
                    </a:lnTo>
                    <a:lnTo>
                      <a:pt x="668" y="1068"/>
                    </a:lnTo>
                    <a:lnTo>
                      <a:pt x="667" y="1069"/>
                    </a:lnTo>
                    <a:close/>
                    <a:moveTo>
                      <a:pt x="678" y="1095"/>
                    </a:moveTo>
                    <a:lnTo>
                      <a:pt x="676" y="1096"/>
                    </a:lnTo>
                    <a:lnTo>
                      <a:pt x="675" y="1095"/>
                    </a:lnTo>
                    <a:lnTo>
                      <a:pt x="674" y="1094"/>
                    </a:lnTo>
                    <a:lnTo>
                      <a:pt x="673" y="1092"/>
                    </a:lnTo>
                    <a:lnTo>
                      <a:pt x="675" y="1092"/>
                    </a:lnTo>
                    <a:lnTo>
                      <a:pt x="677" y="1092"/>
                    </a:lnTo>
                    <a:lnTo>
                      <a:pt x="678" y="1094"/>
                    </a:lnTo>
                    <a:lnTo>
                      <a:pt x="678" y="1095"/>
                    </a:lnTo>
                    <a:close/>
                    <a:moveTo>
                      <a:pt x="723" y="1118"/>
                    </a:moveTo>
                    <a:lnTo>
                      <a:pt x="721" y="1119"/>
                    </a:lnTo>
                    <a:lnTo>
                      <a:pt x="720" y="1118"/>
                    </a:lnTo>
                    <a:lnTo>
                      <a:pt x="720" y="1116"/>
                    </a:lnTo>
                    <a:lnTo>
                      <a:pt x="720" y="1113"/>
                    </a:lnTo>
                    <a:lnTo>
                      <a:pt x="721" y="1113"/>
                    </a:lnTo>
                    <a:lnTo>
                      <a:pt x="723" y="1115"/>
                    </a:lnTo>
                    <a:lnTo>
                      <a:pt x="723" y="1118"/>
                    </a:lnTo>
                    <a:close/>
                    <a:moveTo>
                      <a:pt x="515" y="1134"/>
                    </a:moveTo>
                    <a:lnTo>
                      <a:pt x="514" y="1135"/>
                    </a:lnTo>
                    <a:lnTo>
                      <a:pt x="513" y="1135"/>
                    </a:lnTo>
                    <a:lnTo>
                      <a:pt x="512" y="1135"/>
                    </a:lnTo>
                    <a:lnTo>
                      <a:pt x="511" y="1135"/>
                    </a:lnTo>
                    <a:lnTo>
                      <a:pt x="510" y="1137"/>
                    </a:lnTo>
                    <a:lnTo>
                      <a:pt x="509" y="1139"/>
                    </a:lnTo>
                    <a:lnTo>
                      <a:pt x="508" y="1141"/>
                    </a:lnTo>
                    <a:lnTo>
                      <a:pt x="509" y="1143"/>
                    </a:lnTo>
                    <a:lnTo>
                      <a:pt x="508" y="1139"/>
                    </a:lnTo>
                    <a:lnTo>
                      <a:pt x="510" y="1135"/>
                    </a:lnTo>
                    <a:lnTo>
                      <a:pt x="512" y="1130"/>
                    </a:lnTo>
                    <a:lnTo>
                      <a:pt x="514" y="1127"/>
                    </a:lnTo>
                    <a:lnTo>
                      <a:pt x="515" y="1128"/>
                    </a:lnTo>
                    <a:lnTo>
                      <a:pt x="516" y="1130"/>
                    </a:lnTo>
                    <a:lnTo>
                      <a:pt x="515" y="1133"/>
                    </a:lnTo>
                    <a:lnTo>
                      <a:pt x="515" y="1134"/>
                    </a:lnTo>
                    <a:close/>
                    <a:moveTo>
                      <a:pt x="404" y="1138"/>
                    </a:moveTo>
                    <a:lnTo>
                      <a:pt x="402" y="1139"/>
                    </a:lnTo>
                    <a:lnTo>
                      <a:pt x="402" y="1136"/>
                    </a:lnTo>
                    <a:lnTo>
                      <a:pt x="404" y="1134"/>
                    </a:lnTo>
                    <a:lnTo>
                      <a:pt x="404" y="1138"/>
                    </a:lnTo>
                    <a:close/>
                    <a:moveTo>
                      <a:pt x="531" y="1140"/>
                    </a:moveTo>
                    <a:lnTo>
                      <a:pt x="529" y="1142"/>
                    </a:lnTo>
                    <a:lnTo>
                      <a:pt x="528" y="1145"/>
                    </a:lnTo>
                    <a:lnTo>
                      <a:pt x="527" y="1148"/>
                    </a:lnTo>
                    <a:lnTo>
                      <a:pt x="527" y="1151"/>
                    </a:lnTo>
                    <a:lnTo>
                      <a:pt x="525" y="1147"/>
                    </a:lnTo>
                    <a:lnTo>
                      <a:pt x="522" y="1144"/>
                    </a:lnTo>
                    <a:lnTo>
                      <a:pt x="519" y="1140"/>
                    </a:lnTo>
                    <a:lnTo>
                      <a:pt x="518" y="1137"/>
                    </a:lnTo>
                    <a:lnTo>
                      <a:pt x="521" y="1136"/>
                    </a:lnTo>
                    <a:lnTo>
                      <a:pt x="524" y="1137"/>
                    </a:lnTo>
                    <a:lnTo>
                      <a:pt x="527" y="1138"/>
                    </a:lnTo>
                    <a:lnTo>
                      <a:pt x="531" y="1140"/>
                    </a:lnTo>
                    <a:close/>
                    <a:moveTo>
                      <a:pt x="492" y="1143"/>
                    </a:moveTo>
                    <a:lnTo>
                      <a:pt x="491" y="1145"/>
                    </a:lnTo>
                    <a:lnTo>
                      <a:pt x="490" y="1145"/>
                    </a:lnTo>
                    <a:lnTo>
                      <a:pt x="487" y="1145"/>
                    </a:lnTo>
                    <a:lnTo>
                      <a:pt x="486" y="1145"/>
                    </a:lnTo>
                    <a:lnTo>
                      <a:pt x="486" y="1141"/>
                    </a:lnTo>
                    <a:lnTo>
                      <a:pt x="488" y="1140"/>
                    </a:lnTo>
                    <a:lnTo>
                      <a:pt x="490" y="1140"/>
                    </a:lnTo>
                    <a:lnTo>
                      <a:pt x="492" y="1143"/>
                    </a:lnTo>
                    <a:close/>
                    <a:moveTo>
                      <a:pt x="645" y="1166"/>
                    </a:moveTo>
                    <a:lnTo>
                      <a:pt x="643" y="1169"/>
                    </a:lnTo>
                    <a:lnTo>
                      <a:pt x="640" y="1172"/>
                    </a:lnTo>
                    <a:lnTo>
                      <a:pt x="637" y="1175"/>
                    </a:lnTo>
                    <a:lnTo>
                      <a:pt x="635" y="1176"/>
                    </a:lnTo>
                    <a:lnTo>
                      <a:pt x="635" y="1171"/>
                    </a:lnTo>
                    <a:lnTo>
                      <a:pt x="636" y="1166"/>
                    </a:lnTo>
                    <a:lnTo>
                      <a:pt x="637" y="1161"/>
                    </a:lnTo>
                    <a:lnTo>
                      <a:pt x="641" y="1158"/>
                    </a:lnTo>
                    <a:lnTo>
                      <a:pt x="643" y="1158"/>
                    </a:lnTo>
                    <a:lnTo>
                      <a:pt x="645" y="1160"/>
                    </a:lnTo>
                    <a:lnTo>
                      <a:pt x="645" y="1163"/>
                    </a:lnTo>
                    <a:lnTo>
                      <a:pt x="645" y="1166"/>
                    </a:lnTo>
                    <a:close/>
                    <a:moveTo>
                      <a:pt x="563" y="1161"/>
                    </a:moveTo>
                    <a:lnTo>
                      <a:pt x="564" y="1164"/>
                    </a:lnTo>
                    <a:lnTo>
                      <a:pt x="563" y="1165"/>
                    </a:lnTo>
                    <a:lnTo>
                      <a:pt x="562" y="1164"/>
                    </a:lnTo>
                    <a:lnTo>
                      <a:pt x="563" y="1161"/>
                    </a:lnTo>
                    <a:close/>
                    <a:moveTo>
                      <a:pt x="598" y="1193"/>
                    </a:moveTo>
                    <a:lnTo>
                      <a:pt x="596" y="1195"/>
                    </a:lnTo>
                    <a:lnTo>
                      <a:pt x="596" y="1196"/>
                    </a:lnTo>
                    <a:lnTo>
                      <a:pt x="594" y="1197"/>
                    </a:lnTo>
                    <a:lnTo>
                      <a:pt x="592" y="1197"/>
                    </a:lnTo>
                    <a:lnTo>
                      <a:pt x="592" y="1195"/>
                    </a:lnTo>
                    <a:lnTo>
                      <a:pt x="592" y="1191"/>
                    </a:lnTo>
                    <a:lnTo>
                      <a:pt x="593" y="1188"/>
                    </a:lnTo>
                    <a:lnTo>
                      <a:pt x="594" y="1185"/>
                    </a:lnTo>
                    <a:lnTo>
                      <a:pt x="596" y="1186"/>
                    </a:lnTo>
                    <a:lnTo>
                      <a:pt x="598" y="1188"/>
                    </a:lnTo>
                    <a:lnTo>
                      <a:pt x="598" y="1191"/>
                    </a:lnTo>
                    <a:lnTo>
                      <a:pt x="598" y="1193"/>
                    </a:lnTo>
                    <a:close/>
                    <a:moveTo>
                      <a:pt x="386" y="1190"/>
                    </a:moveTo>
                    <a:lnTo>
                      <a:pt x="387" y="1193"/>
                    </a:lnTo>
                    <a:lnTo>
                      <a:pt x="386" y="1194"/>
                    </a:lnTo>
                    <a:lnTo>
                      <a:pt x="385" y="1193"/>
                    </a:lnTo>
                    <a:lnTo>
                      <a:pt x="386" y="1190"/>
                    </a:lnTo>
                    <a:close/>
                    <a:moveTo>
                      <a:pt x="494" y="1200"/>
                    </a:moveTo>
                    <a:lnTo>
                      <a:pt x="493" y="1202"/>
                    </a:lnTo>
                    <a:lnTo>
                      <a:pt x="492" y="1204"/>
                    </a:lnTo>
                    <a:lnTo>
                      <a:pt x="491" y="1205"/>
                    </a:lnTo>
                    <a:lnTo>
                      <a:pt x="489" y="1206"/>
                    </a:lnTo>
                    <a:lnTo>
                      <a:pt x="486" y="1203"/>
                    </a:lnTo>
                    <a:lnTo>
                      <a:pt x="487" y="1200"/>
                    </a:lnTo>
                    <a:lnTo>
                      <a:pt x="490" y="1196"/>
                    </a:lnTo>
                    <a:lnTo>
                      <a:pt x="491" y="1193"/>
                    </a:lnTo>
                    <a:lnTo>
                      <a:pt x="492" y="1193"/>
                    </a:lnTo>
                    <a:lnTo>
                      <a:pt x="494" y="1195"/>
                    </a:lnTo>
                    <a:lnTo>
                      <a:pt x="494" y="1197"/>
                    </a:lnTo>
                    <a:lnTo>
                      <a:pt x="494" y="1200"/>
                    </a:lnTo>
                    <a:close/>
                    <a:moveTo>
                      <a:pt x="641" y="1195"/>
                    </a:moveTo>
                    <a:lnTo>
                      <a:pt x="640" y="1196"/>
                    </a:lnTo>
                    <a:lnTo>
                      <a:pt x="639" y="1196"/>
                    </a:lnTo>
                    <a:lnTo>
                      <a:pt x="638" y="1196"/>
                    </a:lnTo>
                    <a:lnTo>
                      <a:pt x="637" y="1197"/>
                    </a:lnTo>
                    <a:lnTo>
                      <a:pt x="637" y="1195"/>
                    </a:lnTo>
                    <a:lnTo>
                      <a:pt x="638" y="1195"/>
                    </a:lnTo>
                    <a:lnTo>
                      <a:pt x="639" y="1195"/>
                    </a:lnTo>
                    <a:lnTo>
                      <a:pt x="641" y="1195"/>
                    </a:lnTo>
                    <a:close/>
                    <a:moveTo>
                      <a:pt x="542" y="1293"/>
                    </a:moveTo>
                    <a:lnTo>
                      <a:pt x="544" y="1293"/>
                    </a:lnTo>
                    <a:lnTo>
                      <a:pt x="544" y="1295"/>
                    </a:lnTo>
                    <a:lnTo>
                      <a:pt x="542" y="1296"/>
                    </a:lnTo>
                    <a:lnTo>
                      <a:pt x="540" y="1296"/>
                    </a:lnTo>
                    <a:lnTo>
                      <a:pt x="538" y="1295"/>
                    </a:lnTo>
                    <a:lnTo>
                      <a:pt x="536" y="1295"/>
                    </a:lnTo>
                    <a:lnTo>
                      <a:pt x="535" y="1294"/>
                    </a:lnTo>
                    <a:lnTo>
                      <a:pt x="535" y="1293"/>
                    </a:lnTo>
                    <a:lnTo>
                      <a:pt x="538" y="1291"/>
                    </a:lnTo>
                    <a:lnTo>
                      <a:pt x="540" y="1291"/>
                    </a:lnTo>
                    <a:lnTo>
                      <a:pt x="542" y="1293"/>
                    </a:lnTo>
                    <a:close/>
                    <a:moveTo>
                      <a:pt x="484" y="1304"/>
                    </a:moveTo>
                    <a:lnTo>
                      <a:pt x="485" y="1304"/>
                    </a:lnTo>
                    <a:lnTo>
                      <a:pt x="484" y="1304"/>
                    </a:lnTo>
                    <a:close/>
                    <a:moveTo>
                      <a:pt x="568" y="1307"/>
                    </a:moveTo>
                    <a:lnTo>
                      <a:pt x="567" y="1309"/>
                    </a:lnTo>
                    <a:lnTo>
                      <a:pt x="567" y="1311"/>
                    </a:lnTo>
                    <a:lnTo>
                      <a:pt x="567" y="1314"/>
                    </a:lnTo>
                    <a:lnTo>
                      <a:pt x="566" y="1316"/>
                    </a:lnTo>
                    <a:lnTo>
                      <a:pt x="563" y="1314"/>
                    </a:lnTo>
                    <a:lnTo>
                      <a:pt x="562" y="1311"/>
                    </a:lnTo>
                    <a:lnTo>
                      <a:pt x="561" y="1308"/>
                    </a:lnTo>
                    <a:lnTo>
                      <a:pt x="561" y="1304"/>
                    </a:lnTo>
                    <a:lnTo>
                      <a:pt x="563" y="1304"/>
                    </a:lnTo>
                    <a:lnTo>
                      <a:pt x="566" y="1304"/>
                    </a:lnTo>
                    <a:lnTo>
                      <a:pt x="567" y="1305"/>
                    </a:lnTo>
                    <a:lnTo>
                      <a:pt x="568" y="1307"/>
                    </a:lnTo>
                    <a:close/>
                    <a:moveTo>
                      <a:pt x="333" y="1338"/>
                    </a:moveTo>
                    <a:lnTo>
                      <a:pt x="333" y="1339"/>
                    </a:lnTo>
                    <a:lnTo>
                      <a:pt x="333" y="1340"/>
                    </a:lnTo>
                    <a:lnTo>
                      <a:pt x="333" y="1341"/>
                    </a:lnTo>
                    <a:lnTo>
                      <a:pt x="332" y="1340"/>
                    </a:lnTo>
                    <a:lnTo>
                      <a:pt x="332" y="1338"/>
                    </a:lnTo>
                    <a:lnTo>
                      <a:pt x="333" y="1338"/>
                    </a:lnTo>
                    <a:close/>
                    <a:moveTo>
                      <a:pt x="576" y="1353"/>
                    </a:moveTo>
                    <a:lnTo>
                      <a:pt x="573" y="1356"/>
                    </a:lnTo>
                    <a:lnTo>
                      <a:pt x="572" y="1353"/>
                    </a:lnTo>
                    <a:lnTo>
                      <a:pt x="570" y="1350"/>
                    </a:lnTo>
                    <a:lnTo>
                      <a:pt x="566" y="1349"/>
                    </a:lnTo>
                    <a:lnTo>
                      <a:pt x="570" y="1347"/>
                    </a:lnTo>
                    <a:lnTo>
                      <a:pt x="573" y="1347"/>
                    </a:lnTo>
                    <a:lnTo>
                      <a:pt x="575" y="1350"/>
                    </a:lnTo>
                    <a:lnTo>
                      <a:pt x="576" y="1353"/>
                    </a:lnTo>
                    <a:close/>
                    <a:moveTo>
                      <a:pt x="568" y="1363"/>
                    </a:moveTo>
                    <a:lnTo>
                      <a:pt x="567" y="1361"/>
                    </a:lnTo>
                    <a:lnTo>
                      <a:pt x="568" y="1360"/>
                    </a:lnTo>
                    <a:lnTo>
                      <a:pt x="569" y="1358"/>
                    </a:lnTo>
                    <a:lnTo>
                      <a:pt x="571" y="1358"/>
                    </a:lnTo>
                    <a:lnTo>
                      <a:pt x="571" y="1361"/>
                    </a:lnTo>
                    <a:lnTo>
                      <a:pt x="572" y="1362"/>
                    </a:lnTo>
                    <a:lnTo>
                      <a:pt x="571" y="1364"/>
                    </a:lnTo>
                    <a:lnTo>
                      <a:pt x="568" y="1363"/>
                    </a:lnTo>
                    <a:close/>
                    <a:moveTo>
                      <a:pt x="339" y="1371"/>
                    </a:moveTo>
                    <a:lnTo>
                      <a:pt x="340" y="1377"/>
                    </a:lnTo>
                    <a:lnTo>
                      <a:pt x="338" y="1377"/>
                    </a:lnTo>
                    <a:lnTo>
                      <a:pt x="333" y="1373"/>
                    </a:lnTo>
                    <a:lnTo>
                      <a:pt x="331" y="1370"/>
                    </a:lnTo>
                    <a:lnTo>
                      <a:pt x="332" y="1368"/>
                    </a:lnTo>
                    <a:lnTo>
                      <a:pt x="335" y="1367"/>
                    </a:lnTo>
                    <a:lnTo>
                      <a:pt x="338" y="1368"/>
                    </a:lnTo>
                    <a:lnTo>
                      <a:pt x="339" y="1371"/>
                    </a:lnTo>
                    <a:close/>
                    <a:moveTo>
                      <a:pt x="70" y="1386"/>
                    </a:moveTo>
                    <a:lnTo>
                      <a:pt x="69" y="1393"/>
                    </a:lnTo>
                    <a:lnTo>
                      <a:pt x="68" y="1401"/>
                    </a:lnTo>
                    <a:lnTo>
                      <a:pt x="67" y="1408"/>
                    </a:lnTo>
                    <a:lnTo>
                      <a:pt x="66" y="1415"/>
                    </a:lnTo>
                    <a:lnTo>
                      <a:pt x="64" y="1422"/>
                    </a:lnTo>
                    <a:lnTo>
                      <a:pt x="61" y="1428"/>
                    </a:lnTo>
                    <a:lnTo>
                      <a:pt x="59" y="1435"/>
                    </a:lnTo>
                    <a:lnTo>
                      <a:pt x="57" y="1441"/>
                    </a:lnTo>
                    <a:lnTo>
                      <a:pt x="56" y="1446"/>
                    </a:lnTo>
                    <a:lnTo>
                      <a:pt x="55" y="1451"/>
                    </a:lnTo>
                    <a:lnTo>
                      <a:pt x="55" y="1456"/>
                    </a:lnTo>
                    <a:lnTo>
                      <a:pt x="55" y="1461"/>
                    </a:lnTo>
                    <a:lnTo>
                      <a:pt x="53" y="1465"/>
                    </a:lnTo>
                    <a:lnTo>
                      <a:pt x="53" y="1471"/>
                    </a:lnTo>
                    <a:lnTo>
                      <a:pt x="51" y="1474"/>
                    </a:lnTo>
                    <a:lnTo>
                      <a:pt x="48" y="1479"/>
                    </a:lnTo>
                    <a:lnTo>
                      <a:pt x="46" y="1482"/>
                    </a:lnTo>
                    <a:lnTo>
                      <a:pt x="46" y="1486"/>
                    </a:lnTo>
                    <a:lnTo>
                      <a:pt x="46" y="1490"/>
                    </a:lnTo>
                    <a:lnTo>
                      <a:pt x="47" y="1493"/>
                    </a:lnTo>
                    <a:lnTo>
                      <a:pt x="47" y="1497"/>
                    </a:lnTo>
                    <a:lnTo>
                      <a:pt x="47" y="1500"/>
                    </a:lnTo>
                    <a:lnTo>
                      <a:pt x="46" y="1503"/>
                    </a:lnTo>
                    <a:lnTo>
                      <a:pt x="44" y="1508"/>
                    </a:lnTo>
                    <a:lnTo>
                      <a:pt x="43" y="1512"/>
                    </a:lnTo>
                    <a:lnTo>
                      <a:pt x="42" y="1518"/>
                    </a:lnTo>
                    <a:lnTo>
                      <a:pt x="40" y="1524"/>
                    </a:lnTo>
                    <a:lnTo>
                      <a:pt x="36" y="1528"/>
                    </a:lnTo>
                    <a:lnTo>
                      <a:pt x="36" y="1533"/>
                    </a:lnTo>
                    <a:lnTo>
                      <a:pt x="36" y="1537"/>
                    </a:lnTo>
                    <a:lnTo>
                      <a:pt x="37" y="1542"/>
                    </a:lnTo>
                    <a:lnTo>
                      <a:pt x="37" y="1546"/>
                    </a:lnTo>
                    <a:lnTo>
                      <a:pt x="37" y="1551"/>
                    </a:lnTo>
                    <a:lnTo>
                      <a:pt x="36" y="1555"/>
                    </a:lnTo>
                    <a:lnTo>
                      <a:pt x="33" y="1559"/>
                    </a:lnTo>
                    <a:lnTo>
                      <a:pt x="31" y="1562"/>
                    </a:lnTo>
                    <a:lnTo>
                      <a:pt x="30" y="1566"/>
                    </a:lnTo>
                    <a:lnTo>
                      <a:pt x="30" y="1570"/>
                    </a:lnTo>
                    <a:lnTo>
                      <a:pt x="29" y="1574"/>
                    </a:lnTo>
                    <a:lnTo>
                      <a:pt x="29" y="1578"/>
                    </a:lnTo>
                    <a:lnTo>
                      <a:pt x="27" y="1582"/>
                    </a:lnTo>
                    <a:lnTo>
                      <a:pt x="25" y="1585"/>
                    </a:lnTo>
                    <a:lnTo>
                      <a:pt x="23" y="1589"/>
                    </a:lnTo>
                    <a:lnTo>
                      <a:pt x="20" y="1591"/>
                    </a:lnTo>
                    <a:lnTo>
                      <a:pt x="16" y="1592"/>
                    </a:lnTo>
                    <a:lnTo>
                      <a:pt x="11" y="1591"/>
                    </a:lnTo>
                    <a:lnTo>
                      <a:pt x="6" y="1590"/>
                    </a:lnTo>
                    <a:lnTo>
                      <a:pt x="1" y="1591"/>
                    </a:lnTo>
                    <a:lnTo>
                      <a:pt x="0" y="1587"/>
                    </a:lnTo>
                    <a:lnTo>
                      <a:pt x="0" y="1582"/>
                    </a:lnTo>
                    <a:lnTo>
                      <a:pt x="1" y="1576"/>
                    </a:lnTo>
                    <a:lnTo>
                      <a:pt x="3" y="1572"/>
                    </a:lnTo>
                    <a:lnTo>
                      <a:pt x="5" y="1568"/>
                    </a:lnTo>
                    <a:lnTo>
                      <a:pt x="6" y="1563"/>
                    </a:lnTo>
                    <a:lnTo>
                      <a:pt x="7" y="1557"/>
                    </a:lnTo>
                    <a:lnTo>
                      <a:pt x="6" y="1553"/>
                    </a:lnTo>
                    <a:lnTo>
                      <a:pt x="7" y="1546"/>
                    </a:lnTo>
                    <a:lnTo>
                      <a:pt x="8" y="1539"/>
                    </a:lnTo>
                    <a:lnTo>
                      <a:pt x="8" y="1533"/>
                    </a:lnTo>
                    <a:lnTo>
                      <a:pt x="8" y="1526"/>
                    </a:lnTo>
                    <a:lnTo>
                      <a:pt x="8" y="1518"/>
                    </a:lnTo>
                    <a:lnTo>
                      <a:pt x="10" y="1512"/>
                    </a:lnTo>
                    <a:lnTo>
                      <a:pt x="12" y="1506"/>
                    </a:lnTo>
                    <a:lnTo>
                      <a:pt x="14" y="1499"/>
                    </a:lnTo>
                    <a:lnTo>
                      <a:pt x="16" y="1493"/>
                    </a:lnTo>
                    <a:lnTo>
                      <a:pt x="18" y="1488"/>
                    </a:lnTo>
                    <a:lnTo>
                      <a:pt x="18" y="1480"/>
                    </a:lnTo>
                    <a:lnTo>
                      <a:pt x="19" y="1473"/>
                    </a:lnTo>
                    <a:lnTo>
                      <a:pt x="20" y="1467"/>
                    </a:lnTo>
                    <a:lnTo>
                      <a:pt x="21" y="1461"/>
                    </a:lnTo>
                    <a:lnTo>
                      <a:pt x="25" y="1456"/>
                    </a:lnTo>
                    <a:lnTo>
                      <a:pt x="30" y="1452"/>
                    </a:lnTo>
                    <a:lnTo>
                      <a:pt x="31" y="1446"/>
                    </a:lnTo>
                    <a:lnTo>
                      <a:pt x="28" y="1440"/>
                    </a:lnTo>
                    <a:lnTo>
                      <a:pt x="26" y="1436"/>
                    </a:lnTo>
                    <a:lnTo>
                      <a:pt x="32" y="1433"/>
                    </a:lnTo>
                    <a:lnTo>
                      <a:pt x="31" y="1429"/>
                    </a:lnTo>
                    <a:lnTo>
                      <a:pt x="30" y="1426"/>
                    </a:lnTo>
                    <a:lnTo>
                      <a:pt x="31" y="1424"/>
                    </a:lnTo>
                    <a:lnTo>
                      <a:pt x="32" y="1420"/>
                    </a:lnTo>
                    <a:lnTo>
                      <a:pt x="33" y="1418"/>
                    </a:lnTo>
                    <a:lnTo>
                      <a:pt x="35" y="1415"/>
                    </a:lnTo>
                    <a:lnTo>
                      <a:pt x="36" y="1411"/>
                    </a:lnTo>
                    <a:lnTo>
                      <a:pt x="35" y="1407"/>
                    </a:lnTo>
                    <a:lnTo>
                      <a:pt x="38" y="1406"/>
                    </a:lnTo>
                    <a:lnTo>
                      <a:pt x="39" y="1404"/>
                    </a:lnTo>
                    <a:lnTo>
                      <a:pt x="41" y="1403"/>
                    </a:lnTo>
                    <a:lnTo>
                      <a:pt x="42" y="1400"/>
                    </a:lnTo>
                    <a:lnTo>
                      <a:pt x="41" y="1394"/>
                    </a:lnTo>
                    <a:lnTo>
                      <a:pt x="42" y="1389"/>
                    </a:lnTo>
                    <a:lnTo>
                      <a:pt x="44" y="1383"/>
                    </a:lnTo>
                    <a:lnTo>
                      <a:pt x="42" y="1379"/>
                    </a:lnTo>
                    <a:lnTo>
                      <a:pt x="46" y="1377"/>
                    </a:lnTo>
                    <a:lnTo>
                      <a:pt x="50" y="1376"/>
                    </a:lnTo>
                    <a:lnTo>
                      <a:pt x="55" y="1375"/>
                    </a:lnTo>
                    <a:lnTo>
                      <a:pt x="60" y="1375"/>
                    </a:lnTo>
                    <a:lnTo>
                      <a:pt x="66" y="1375"/>
                    </a:lnTo>
                    <a:lnTo>
                      <a:pt x="69" y="1377"/>
                    </a:lnTo>
                    <a:lnTo>
                      <a:pt x="70" y="1381"/>
                    </a:lnTo>
                    <a:lnTo>
                      <a:pt x="70" y="1386"/>
                    </a:lnTo>
                    <a:close/>
                    <a:moveTo>
                      <a:pt x="347" y="1388"/>
                    </a:moveTo>
                    <a:lnTo>
                      <a:pt x="346" y="1389"/>
                    </a:lnTo>
                    <a:lnTo>
                      <a:pt x="346" y="1388"/>
                    </a:lnTo>
                    <a:lnTo>
                      <a:pt x="345" y="1386"/>
                    </a:lnTo>
                    <a:lnTo>
                      <a:pt x="346" y="1386"/>
                    </a:lnTo>
                    <a:lnTo>
                      <a:pt x="347" y="1386"/>
                    </a:lnTo>
                    <a:lnTo>
                      <a:pt x="347" y="1388"/>
                    </a:lnTo>
                    <a:close/>
                    <a:moveTo>
                      <a:pt x="346" y="1399"/>
                    </a:moveTo>
                    <a:lnTo>
                      <a:pt x="348" y="1399"/>
                    </a:lnTo>
                    <a:lnTo>
                      <a:pt x="346" y="1399"/>
                    </a:lnTo>
                    <a:close/>
                    <a:moveTo>
                      <a:pt x="75" y="1409"/>
                    </a:moveTo>
                    <a:lnTo>
                      <a:pt x="74" y="1409"/>
                    </a:lnTo>
                    <a:lnTo>
                      <a:pt x="73" y="1409"/>
                    </a:lnTo>
                    <a:lnTo>
                      <a:pt x="72" y="1409"/>
                    </a:lnTo>
                    <a:lnTo>
                      <a:pt x="72" y="1407"/>
                    </a:lnTo>
                    <a:lnTo>
                      <a:pt x="74" y="1407"/>
                    </a:lnTo>
                    <a:lnTo>
                      <a:pt x="75" y="1407"/>
                    </a:lnTo>
                    <a:lnTo>
                      <a:pt x="75" y="1408"/>
                    </a:lnTo>
                    <a:lnTo>
                      <a:pt x="75" y="1409"/>
                    </a:lnTo>
                    <a:close/>
                    <a:moveTo>
                      <a:pt x="463" y="1427"/>
                    </a:moveTo>
                    <a:lnTo>
                      <a:pt x="459" y="1428"/>
                    </a:lnTo>
                    <a:lnTo>
                      <a:pt x="458" y="1431"/>
                    </a:lnTo>
                    <a:lnTo>
                      <a:pt x="458" y="1434"/>
                    </a:lnTo>
                    <a:lnTo>
                      <a:pt x="458" y="1437"/>
                    </a:lnTo>
                    <a:lnTo>
                      <a:pt x="458" y="1440"/>
                    </a:lnTo>
                    <a:lnTo>
                      <a:pt x="457" y="1443"/>
                    </a:lnTo>
                    <a:lnTo>
                      <a:pt x="454" y="1443"/>
                    </a:lnTo>
                    <a:lnTo>
                      <a:pt x="449" y="1441"/>
                    </a:lnTo>
                    <a:lnTo>
                      <a:pt x="449" y="1439"/>
                    </a:lnTo>
                    <a:lnTo>
                      <a:pt x="447" y="1438"/>
                    </a:lnTo>
                    <a:lnTo>
                      <a:pt x="446" y="1437"/>
                    </a:lnTo>
                    <a:lnTo>
                      <a:pt x="447" y="1436"/>
                    </a:lnTo>
                    <a:lnTo>
                      <a:pt x="449" y="1436"/>
                    </a:lnTo>
                    <a:lnTo>
                      <a:pt x="453" y="1437"/>
                    </a:lnTo>
                    <a:lnTo>
                      <a:pt x="456" y="1437"/>
                    </a:lnTo>
                    <a:lnTo>
                      <a:pt x="458" y="1434"/>
                    </a:lnTo>
                    <a:lnTo>
                      <a:pt x="457" y="1431"/>
                    </a:lnTo>
                    <a:lnTo>
                      <a:pt x="456" y="1429"/>
                    </a:lnTo>
                    <a:lnTo>
                      <a:pt x="456" y="1427"/>
                    </a:lnTo>
                    <a:lnTo>
                      <a:pt x="457" y="1426"/>
                    </a:lnTo>
                    <a:lnTo>
                      <a:pt x="458" y="1426"/>
                    </a:lnTo>
                    <a:lnTo>
                      <a:pt x="460" y="1426"/>
                    </a:lnTo>
                    <a:lnTo>
                      <a:pt x="462" y="1427"/>
                    </a:lnTo>
                    <a:lnTo>
                      <a:pt x="463" y="1427"/>
                    </a:lnTo>
                    <a:close/>
                    <a:moveTo>
                      <a:pt x="423" y="1434"/>
                    </a:moveTo>
                    <a:lnTo>
                      <a:pt x="423" y="1437"/>
                    </a:lnTo>
                    <a:lnTo>
                      <a:pt x="422" y="1438"/>
                    </a:lnTo>
                    <a:lnTo>
                      <a:pt x="421" y="1437"/>
                    </a:lnTo>
                    <a:lnTo>
                      <a:pt x="423" y="1434"/>
                    </a:lnTo>
                    <a:close/>
                    <a:moveTo>
                      <a:pt x="292" y="1446"/>
                    </a:moveTo>
                    <a:lnTo>
                      <a:pt x="292" y="1447"/>
                    </a:lnTo>
                    <a:lnTo>
                      <a:pt x="290" y="1448"/>
                    </a:lnTo>
                    <a:lnTo>
                      <a:pt x="288" y="1447"/>
                    </a:lnTo>
                    <a:lnTo>
                      <a:pt x="287" y="1447"/>
                    </a:lnTo>
                    <a:lnTo>
                      <a:pt x="286" y="1446"/>
                    </a:lnTo>
                    <a:lnTo>
                      <a:pt x="287" y="1446"/>
                    </a:lnTo>
                    <a:lnTo>
                      <a:pt x="287" y="1444"/>
                    </a:lnTo>
                    <a:lnTo>
                      <a:pt x="288" y="1444"/>
                    </a:lnTo>
                    <a:lnTo>
                      <a:pt x="290" y="1445"/>
                    </a:lnTo>
                    <a:lnTo>
                      <a:pt x="291" y="1445"/>
                    </a:lnTo>
                    <a:lnTo>
                      <a:pt x="292" y="1446"/>
                    </a:lnTo>
                    <a:close/>
                    <a:moveTo>
                      <a:pt x="400" y="1463"/>
                    </a:moveTo>
                    <a:lnTo>
                      <a:pt x="402" y="1465"/>
                    </a:lnTo>
                    <a:lnTo>
                      <a:pt x="401" y="1465"/>
                    </a:lnTo>
                    <a:lnTo>
                      <a:pt x="400" y="1465"/>
                    </a:lnTo>
                    <a:lnTo>
                      <a:pt x="399" y="1465"/>
                    </a:lnTo>
                    <a:lnTo>
                      <a:pt x="396" y="1463"/>
                    </a:lnTo>
                    <a:lnTo>
                      <a:pt x="397" y="1462"/>
                    </a:lnTo>
                    <a:lnTo>
                      <a:pt x="399" y="1462"/>
                    </a:lnTo>
                    <a:lnTo>
                      <a:pt x="400" y="1463"/>
                    </a:lnTo>
                    <a:close/>
                    <a:moveTo>
                      <a:pt x="431" y="1542"/>
                    </a:moveTo>
                    <a:lnTo>
                      <a:pt x="430" y="1542"/>
                    </a:lnTo>
                    <a:lnTo>
                      <a:pt x="428" y="1542"/>
                    </a:lnTo>
                    <a:lnTo>
                      <a:pt x="428" y="1540"/>
                    </a:lnTo>
                    <a:lnTo>
                      <a:pt x="429" y="1540"/>
                    </a:lnTo>
                    <a:lnTo>
                      <a:pt x="430" y="1540"/>
                    </a:lnTo>
                    <a:lnTo>
                      <a:pt x="431" y="1540"/>
                    </a:lnTo>
                    <a:lnTo>
                      <a:pt x="431" y="1542"/>
                    </a:lnTo>
                    <a:close/>
                    <a:moveTo>
                      <a:pt x="314" y="1563"/>
                    </a:moveTo>
                    <a:lnTo>
                      <a:pt x="316" y="1564"/>
                    </a:lnTo>
                    <a:lnTo>
                      <a:pt x="316" y="1565"/>
                    </a:lnTo>
                    <a:lnTo>
                      <a:pt x="315" y="1565"/>
                    </a:lnTo>
                    <a:lnTo>
                      <a:pt x="314" y="1563"/>
                    </a:lnTo>
                    <a:close/>
                    <a:moveTo>
                      <a:pt x="257" y="1605"/>
                    </a:moveTo>
                    <a:lnTo>
                      <a:pt x="260" y="1606"/>
                    </a:lnTo>
                    <a:lnTo>
                      <a:pt x="264" y="1608"/>
                    </a:lnTo>
                    <a:lnTo>
                      <a:pt x="266" y="1609"/>
                    </a:lnTo>
                    <a:lnTo>
                      <a:pt x="266" y="1613"/>
                    </a:lnTo>
                    <a:lnTo>
                      <a:pt x="264" y="1615"/>
                    </a:lnTo>
                    <a:lnTo>
                      <a:pt x="261" y="1617"/>
                    </a:lnTo>
                    <a:lnTo>
                      <a:pt x="258" y="1619"/>
                    </a:lnTo>
                    <a:lnTo>
                      <a:pt x="255" y="1618"/>
                    </a:lnTo>
                    <a:lnTo>
                      <a:pt x="255" y="1617"/>
                    </a:lnTo>
                    <a:lnTo>
                      <a:pt x="255" y="1615"/>
                    </a:lnTo>
                    <a:lnTo>
                      <a:pt x="255" y="1613"/>
                    </a:lnTo>
                    <a:lnTo>
                      <a:pt x="255" y="1611"/>
                    </a:lnTo>
                    <a:lnTo>
                      <a:pt x="258" y="1608"/>
                    </a:lnTo>
                    <a:lnTo>
                      <a:pt x="257" y="1605"/>
                    </a:lnTo>
                    <a:lnTo>
                      <a:pt x="255" y="1603"/>
                    </a:lnTo>
                    <a:lnTo>
                      <a:pt x="257" y="1605"/>
                    </a:lnTo>
                    <a:close/>
                    <a:moveTo>
                      <a:pt x="263" y="1634"/>
                    </a:moveTo>
                    <a:lnTo>
                      <a:pt x="260" y="1636"/>
                    </a:lnTo>
                    <a:lnTo>
                      <a:pt x="257" y="1636"/>
                    </a:lnTo>
                    <a:lnTo>
                      <a:pt x="255" y="1636"/>
                    </a:lnTo>
                    <a:lnTo>
                      <a:pt x="251" y="1636"/>
                    </a:lnTo>
                    <a:lnTo>
                      <a:pt x="250" y="1633"/>
                    </a:lnTo>
                    <a:lnTo>
                      <a:pt x="251" y="1629"/>
                    </a:lnTo>
                    <a:lnTo>
                      <a:pt x="254" y="1626"/>
                    </a:lnTo>
                    <a:lnTo>
                      <a:pt x="255" y="1623"/>
                    </a:lnTo>
                    <a:lnTo>
                      <a:pt x="260" y="1621"/>
                    </a:lnTo>
                    <a:lnTo>
                      <a:pt x="263" y="1625"/>
                    </a:lnTo>
                    <a:lnTo>
                      <a:pt x="264" y="1630"/>
                    </a:lnTo>
                    <a:lnTo>
                      <a:pt x="263" y="1634"/>
                    </a:lnTo>
                    <a:close/>
                    <a:moveTo>
                      <a:pt x="339" y="1636"/>
                    </a:moveTo>
                    <a:lnTo>
                      <a:pt x="339" y="1636"/>
                    </a:lnTo>
                    <a:lnTo>
                      <a:pt x="339" y="1635"/>
                    </a:lnTo>
                    <a:lnTo>
                      <a:pt x="339" y="1633"/>
                    </a:lnTo>
                    <a:lnTo>
                      <a:pt x="339" y="1632"/>
                    </a:lnTo>
                    <a:lnTo>
                      <a:pt x="340" y="1632"/>
                    </a:lnTo>
                    <a:lnTo>
                      <a:pt x="340" y="1634"/>
                    </a:lnTo>
                    <a:lnTo>
                      <a:pt x="339" y="1634"/>
                    </a:lnTo>
                    <a:lnTo>
                      <a:pt x="339" y="1636"/>
                    </a:lnTo>
                    <a:close/>
                    <a:moveTo>
                      <a:pt x="337" y="1644"/>
                    </a:moveTo>
                    <a:lnTo>
                      <a:pt x="333" y="1644"/>
                    </a:lnTo>
                    <a:lnTo>
                      <a:pt x="334" y="1641"/>
                    </a:lnTo>
                    <a:lnTo>
                      <a:pt x="337" y="1638"/>
                    </a:lnTo>
                    <a:lnTo>
                      <a:pt x="337" y="1644"/>
                    </a:lnTo>
                    <a:close/>
                    <a:moveTo>
                      <a:pt x="329" y="1692"/>
                    </a:moveTo>
                    <a:lnTo>
                      <a:pt x="327" y="1692"/>
                    </a:lnTo>
                    <a:lnTo>
                      <a:pt x="326" y="1692"/>
                    </a:lnTo>
                    <a:lnTo>
                      <a:pt x="326" y="1690"/>
                    </a:lnTo>
                    <a:lnTo>
                      <a:pt x="328" y="1689"/>
                    </a:lnTo>
                    <a:lnTo>
                      <a:pt x="329" y="1689"/>
                    </a:lnTo>
                    <a:lnTo>
                      <a:pt x="329" y="1690"/>
                    </a:lnTo>
                    <a:lnTo>
                      <a:pt x="329" y="1692"/>
                    </a:lnTo>
                    <a:close/>
                    <a:moveTo>
                      <a:pt x="275" y="1854"/>
                    </a:moveTo>
                    <a:lnTo>
                      <a:pt x="273" y="1857"/>
                    </a:lnTo>
                    <a:lnTo>
                      <a:pt x="270" y="1861"/>
                    </a:lnTo>
                    <a:lnTo>
                      <a:pt x="272" y="1865"/>
                    </a:lnTo>
                    <a:lnTo>
                      <a:pt x="272" y="1869"/>
                    </a:lnTo>
                    <a:lnTo>
                      <a:pt x="273" y="1873"/>
                    </a:lnTo>
                    <a:lnTo>
                      <a:pt x="272" y="1877"/>
                    </a:lnTo>
                    <a:lnTo>
                      <a:pt x="269" y="1880"/>
                    </a:lnTo>
                    <a:lnTo>
                      <a:pt x="265" y="1881"/>
                    </a:lnTo>
                    <a:lnTo>
                      <a:pt x="265" y="1887"/>
                    </a:lnTo>
                    <a:lnTo>
                      <a:pt x="265" y="1893"/>
                    </a:lnTo>
                    <a:lnTo>
                      <a:pt x="265" y="1899"/>
                    </a:lnTo>
                    <a:lnTo>
                      <a:pt x="265" y="1905"/>
                    </a:lnTo>
                    <a:lnTo>
                      <a:pt x="264" y="1911"/>
                    </a:lnTo>
                    <a:lnTo>
                      <a:pt x="263" y="1916"/>
                    </a:lnTo>
                    <a:lnTo>
                      <a:pt x="260" y="1921"/>
                    </a:lnTo>
                    <a:lnTo>
                      <a:pt x="257" y="1924"/>
                    </a:lnTo>
                    <a:lnTo>
                      <a:pt x="255" y="1923"/>
                    </a:lnTo>
                    <a:lnTo>
                      <a:pt x="255" y="1921"/>
                    </a:lnTo>
                    <a:lnTo>
                      <a:pt x="255" y="1918"/>
                    </a:lnTo>
                    <a:lnTo>
                      <a:pt x="255" y="1915"/>
                    </a:lnTo>
                    <a:lnTo>
                      <a:pt x="257" y="1913"/>
                    </a:lnTo>
                    <a:lnTo>
                      <a:pt x="258" y="1910"/>
                    </a:lnTo>
                    <a:lnTo>
                      <a:pt x="258" y="1907"/>
                    </a:lnTo>
                    <a:lnTo>
                      <a:pt x="257" y="1904"/>
                    </a:lnTo>
                    <a:lnTo>
                      <a:pt x="257" y="1901"/>
                    </a:lnTo>
                    <a:lnTo>
                      <a:pt x="256" y="1898"/>
                    </a:lnTo>
                    <a:lnTo>
                      <a:pt x="256" y="1895"/>
                    </a:lnTo>
                    <a:lnTo>
                      <a:pt x="257" y="1891"/>
                    </a:lnTo>
                    <a:lnTo>
                      <a:pt x="260" y="1889"/>
                    </a:lnTo>
                    <a:lnTo>
                      <a:pt x="263" y="1885"/>
                    </a:lnTo>
                    <a:lnTo>
                      <a:pt x="264" y="1881"/>
                    </a:lnTo>
                    <a:lnTo>
                      <a:pt x="265" y="1877"/>
                    </a:lnTo>
                    <a:lnTo>
                      <a:pt x="265" y="1872"/>
                    </a:lnTo>
                    <a:lnTo>
                      <a:pt x="265" y="1868"/>
                    </a:lnTo>
                    <a:lnTo>
                      <a:pt x="265" y="1863"/>
                    </a:lnTo>
                    <a:lnTo>
                      <a:pt x="265" y="1860"/>
                    </a:lnTo>
                    <a:lnTo>
                      <a:pt x="268" y="1858"/>
                    </a:lnTo>
                    <a:lnTo>
                      <a:pt x="269" y="1855"/>
                    </a:lnTo>
                    <a:lnTo>
                      <a:pt x="270" y="1852"/>
                    </a:lnTo>
                    <a:lnTo>
                      <a:pt x="272" y="1848"/>
                    </a:lnTo>
                    <a:lnTo>
                      <a:pt x="273" y="1845"/>
                    </a:lnTo>
                    <a:lnTo>
                      <a:pt x="273" y="1842"/>
                    </a:lnTo>
                    <a:lnTo>
                      <a:pt x="273" y="1838"/>
                    </a:lnTo>
                    <a:lnTo>
                      <a:pt x="273" y="1836"/>
                    </a:lnTo>
                    <a:lnTo>
                      <a:pt x="275" y="1838"/>
                    </a:lnTo>
                    <a:lnTo>
                      <a:pt x="275" y="1844"/>
                    </a:lnTo>
                    <a:lnTo>
                      <a:pt x="275" y="1849"/>
                    </a:lnTo>
                    <a:lnTo>
                      <a:pt x="275" y="1854"/>
                    </a:lnTo>
                    <a:close/>
                    <a:moveTo>
                      <a:pt x="287" y="1842"/>
                    </a:moveTo>
                    <a:lnTo>
                      <a:pt x="286" y="1841"/>
                    </a:lnTo>
                    <a:lnTo>
                      <a:pt x="285" y="1840"/>
                    </a:lnTo>
                    <a:lnTo>
                      <a:pt x="285" y="1838"/>
                    </a:lnTo>
                    <a:lnTo>
                      <a:pt x="286" y="1837"/>
                    </a:lnTo>
                    <a:lnTo>
                      <a:pt x="288" y="1837"/>
                    </a:lnTo>
                    <a:lnTo>
                      <a:pt x="290" y="1838"/>
                    </a:lnTo>
                    <a:lnTo>
                      <a:pt x="288" y="1840"/>
                    </a:lnTo>
                    <a:lnTo>
                      <a:pt x="287" y="1842"/>
                    </a:lnTo>
                    <a:close/>
                    <a:moveTo>
                      <a:pt x="250" y="1864"/>
                    </a:moveTo>
                    <a:lnTo>
                      <a:pt x="251" y="1865"/>
                    </a:lnTo>
                    <a:lnTo>
                      <a:pt x="250" y="1865"/>
                    </a:lnTo>
                    <a:lnTo>
                      <a:pt x="249" y="1865"/>
                    </a:lnTo>
                    <a:lnTo>
                      <a:pt x="248" y="1863"/>
                    </a:lnTo>
                    <a:lnTo>
                      <a:pt x="249" y="1861"/>
                    </a:lnTo>
                    <a:lnTo>
                      <a:pt x="250" y="1862"/>
                    </a:lnTo>
                    <a:lnTo>
                      <a:pt x="250" y="1864"/>
                    </a:lnTo>
                    <a:close/>
                    <a:moveTo>
                      <a:pt x="283" y="1864"/>
                    </a:moveTo>
                    <a:lnTo>
                      <a:pt x="281" y="1865"/>
                    </a:lnTo>
                    <a:lnTo>
                      <a:pt x="281" y="1864"/>
                    </a:lnTo>
                    <a:lnTo>
                      <a:pt x="281" y="1863"/>
                    </a:lnTo>
                    <a:lnTo>
                      <a:pt x="282" y="1863"/>
                    </a:lnTo>
                    <a:lnTo>
                      <a:pt x="283" y="1863"/>
                    </a:lnTo>
                    <a:lnTo>
                      <a:pt x="283" y="1864"/>
                    </a:lnTo>
                    <a:close/>
                    <a:moveTo>
                      <a:pt x="279" y="1907"/>
                    </a:moveTo>
                    <a:lnTo>
                      <a:pt x="279" y="1908"/>
                    </a:lnTo>
                    <a:lnTo>
                      <a:pt x="279" y="1910"/>
                    </a:lnTo>
                    <a:lnTo>
                      <a:pt x="277" y="1912"/>
                    </a:lnTo>
                    <a:lnTo>
                      <a:pt x="276" y="1913"/>
                    </a:lnTo>
                    <a:lnTo>
                      <a:pt x="275" y="1912"/>
                    </a:lnTo>
                    <a:lnTo>
                      <a:pt x="274" y="1910"/>
                    </a:lnTo>
                    <a:lnTo>
                      <a:pt x="274" y="1908"/>
                    </a:lnTo>
                    <a:lnTo>
                      <a:pt x="273" y="1906"/>
                    </a:lnTo>
                    <a:lnTo>
                      <a:pt x="274" y="1901"/>
                    </a:lnTo>
                    <a:lnTo>
                      <a:pt x="277" y="1900"/>
                    </a:lnTo>
                    <a:lnTo>
                      <a:pt x="279" y="1903"/>
                    </a:lnTo>
                    <a:lnTo>
                      <a:pt x="279" y="1907"/>
                    </a:lnTo>
                    <a:close/>
                    <a:moveTo>
                      <a:pt x="214" y="1945"/>
                    </a:moveTo>
                    <a:lnTo>
                      <a:pt x="212" y="1941"/>
                    </a:lnTo>
                    <a:lnTo>
                      <a:pt x="212" y="1935"/>
                    </a:lnTo>
                    <a:lnTo>
                      <a:pt x="212" y="1931"/>
                    </a:lnTo>
                    <a:lnTo>
                      <a:pt x="214" y="1926"/>
                    </a:lnTo>
                    <a:lnTo>
                      <a:pt x="215" y="1932"/>
                    </a:lnTo>
                    <a:lnTo>
                      <a:pt x="215" y="1936"/>
                    </a:lnTo>
                    <a:lnTo>
                      <a:pt x="215" y="1941"/>
                    </a:lnTo>
                    <a:lnTo>
                      <a:pt x="214" y="1945"/>
                    </a:lnTo>
                    <a:close/>
                    <a:moveTo>
                      <a:pt x="257" y="1939"/>
                    </a:moveTo>
                    <a:lnTo>
                      <a:pt x="256" y="1941"/>
                    </a:lnTo>
                    <a:lnTo>
                      <a:pt x="255" y="1941"/>
                    </a:lnTo>
                    <a:lnTo>
                      <a:pt x="255" y="1940"/>
                    </a:lnTo>
                    <a:lnTo>
                      <a:pt x="255" y="1938"/>
                    </a:lnTo>
                    <a:lnTo>
                      <a:pt x="255" y="1936"/>
                    </a:lnTo>
                    <a:lnTo>
                      <a:pt x="256" y="1935"/>
                    </a:lnTo>
                    <a:lnTo>
                      <a:pt x="257" y="1936"/>
                    </a:lnTo>
                    <a:lnTo>
                      <a:pt x="257" y="1939"/>
                    </a:lnTo>
                    <a:close/>
                    <a:moveTo>
                      <a:pt x="212" y="1954"/>
                    </a:moveTo>
                    <a:lnTo>
                      <a:pt x="212" y="1957"/>
                    </a:lnTo>
                    <a:lnTo>
                      <a:pt x="211" y="1956"/>
                    </a:lnTo>
                    <a:lnTo>
                      <a:pt x="212" y="1954"/>
                    </a:lnTo>
                    <a:close/>
                    <a:moveTo>
                      <a:pt x="254" y="1976"/>
                    </a:moveTo>
                    <a:lnTo>
                      <a:pt x="250" y="1974"/>
                    </a:lnTo>
                    <a:lnTo>
                      <a:pt x="247" y="1973"/>
                    </a:lnTo>
                    <a:lnTo>
                      <a:pt x="247" y="1970"/>
                    </a:lnTo>
                    <a:lnTo>
                      <a:pt x="247" y="1966"/>
                    </a:lnTo>
                    <a:lnTo>
                      <a:pt x="249" y="1968"/>
                    </a:lnTo>
                    <a:lnTo>
                      <a:pt x="252" y="1971"/>
                    </a:lnTo>
                    <a:lnTo>
                      <a:pt x="255" y="1973"/>
                    </a:lnTo>
                    <a:lnTo>
                      <a:pt x="257" y="1975"/>
                    </a:lnTo>
                    <a:lnTo>
                      <a:pt x="257" y="1976"/>
                    </a:lnTo>
                    <a:lnTo>
                      <a:pt x="255" y="1976"/>
                    </a:lnTo>
                    <a:lnTo>
                      <a:pt x="254" y="1976"/>
                    </a:lnTo>
                    <a:close/>
                    <a:moveTo>
                      <a:pt x="239" y="1977"/>
                    </a:moveTo>
                    <a:lnTo>
                      <a:pt x="239" y="1979"/>
                    </a:lnTo>
                    <a:lnTo>
                      <a:pt x="240" y="1981"/>
                    </a:lnTo>
                    <a:lnTo>
                      <a:pt x="241" y="1984"/>
                    </a:lnTo>
                    <a:lnTo>
                      <a:pt x="243" y="1985"/>
                    </a:lnTo>
                    <a:lnTo>
                      <a:pt x="247" y="1986"/>
                    </a:lnTo>
                    <a:lnTo>
                      <a:pt x="249" y="1986"/>
                    </a:lnTo>
                    <a:lnTo>
                      <a:pt x="251" y="1986"/>
                    </a:lnTo>
                    <a:lnTo>
                      <a:pt x="252" y="1988"/>
                    </a:lnTo>
                    <a:lnTo>
                      <a:pt x="249" y="1988"/>
                    </a:lnTo>
                    <a:lnTo>
                      <a:pt x="245" y="1988"/>
                    </a:lnTo>
                    <a:lnTo>
                      <a:pt x="241" y="1990"/>
                    </a:lnTo>
                    <a:lnTo>
                      <a:pt x="239" y="1994"/>
                    </a:lnTo>
                    <a:lnTo>
                      <a:pt x="237" y="1999"/>
                    </a:lnTo>
                    <a:lnTo>
                      <a:pt x="238" y="2005"/>
                    </a:lnTo>
                    <a:lnTo>
                      <a:pt x="239" y="2009"/>
                    </a:lnTo>
                    <a:lnTo>
                      <a:pt x="240" y="2014"/>
                    </a:lnTo>
                    <a:lnTo>
                      <a:pt x="242" y="2018"/>
                    </a:lnTo>
                    <a:lnTo>
                      <a:pt x="241" y="2022"/>
                    </a:lnTo>
                    <a:lnTo>
                      <a:pt x="238" y="2024"/>
                    </a:lnTo>
                    <a:lnTo>
                      <a:pt x="230" y="2026"/>
                    </a:lnTo>
                    <a:lnTo>
                      <a:pt x="231" y="2022"/>
                    </a:lnTo>
                    <a:lnTo>
                      <a:pt x="229" y="2018"/>
                    </a:lnTo>
                    <a:lnTo>
                      <a:pt x="229" y="2015"/>
                    </a:lnTo>
                    <a:lnTo>
                      <a:pt x="234" y="2015"/>
                    </a:lnTo>
                    <a:lnTo>
                      <a:pt x="236" y="2013"/>
                    </a:lnTo>
                    <a:lnTo>
                      <a:pt x="236" y="2011"/>
                    </a:lnTo>
                    <a:lnTo>
                      <a:pt x="234" y="2009"/>
                    </a:lnTo>
                    <a:lnTo>
                      <a:pt x="233" y="2007"/>
                    </a:lnTo>
                    <a:lnTo>
                      <a:pt x="232" y="2007"/>
                    </a:lnTo>
                    <a:lnTo>
                      <a:pt x="230" y="2006"/>
                    </a:lnTo>
                    <a:lnTo>
                      <a:pt x="229" y="2005"/>
                    </a:lnTo>
                    <a:lnTo>
                      <a:pt x="227" y="2005"/>
                    </a:lnTo>
                    <a:lnTo>
                      <a:pt x="225" y="2007"/>
                    </a:lnTo>
                    <a:lnTo>
                      <a:pt x="225" y="2009"/>
                    </a:lnTo>
                    <a:lnTo>
                      <a:pt x="224" y="2009"/>
                    </a:lnTo>
                    <a:lnTo>
                      <a:pt x="222" y="2008"/>
                    </a:lnTo>
                    <a:lnTo>
                      <a:pt x="219" y="2004"/>
                    </a:lnTo>
                    <a:lnTo>
                      <a:pt x="220" y="2000"/>
                    </a:lnTo>
                    <a:lnTo>
                      <a:pt x="221" y="1996"/>
                    </a:lnTo>
                    <a:lnTo>
                      <a:pt x="221" y="1989"/>
                    </a:lnTo>
                    <a:lnTo>
                      <a:pt x="222" y="1990"/>
                    </a:lnTo>
                    <a:lnTo>
                      <a:pt x="224" y="1990"/>
                    </a:lnTo>
                    <a:lnTo>
                      <a:pt x="225" y="1990"/>
                    </a:lnTo>
                    <a:lnTo>
                      <a:pt x="227" y="1989"/>
                    </a:lnTo>
                    <a:lnTo>
                      <a:pt x="229" y="1986"/>
                    </a:lnTo>
                    <a:lnTo>
                      <a:pt x="232" y="1981"/>
                    </a:lnTo>
                    <a:lnTo>
                      <a:pt x="232" y="1977"/>
                    </a:lnTo>
                    <a:lnTo>
                      <a:pt x="231" y="1971"/>
                    </a:lnTo>
                    <a:lnTo>
                      <a:pt x="233" y="1973"/>
                    </a:lnTo>
                    <a:lnTo>
                      <a:pt x="236" y="1973"/>
                    </a:lnTo>
                    <a:lnTo>
                      <a:pt x="238" y="1974"/>
                    </a:lnTo>
                    <a:lnTo>
                      <a:pt x="239" y="1977"/>
                    </a:lnTo>
                    <a:close/>
                    <a:moveTo>
                      <a:pt x="212" y="2094"/>
                    </a:moveTo>
                    <a:lnTo>
                      <a:pt x="209" y="2094"/>
                    </a:lnTo>
                    <a:lnTo>
                      <a:pt x="206" y="2095"/>
                    </a:lnTo>
                    <a:lnTo>
                      <a:pt x="204" y="2096"/>
                    </a:lnTo>
                    <a:lnTo>
                      <a:pt x="201" y="2095"/>
                    </a:lnTo>
                    <a:lnTo>
                      <a:pt x="199" y="2091"/>
                    </a:lnTo>
                    <a:lnTo>
                      <a:pt x="201" y="2088"/>
                    </a:lnTo>
                    <a:lnTo>
                      <a:pt x="206" y="2088"/>
                    </a:lnTo>
                    <a:lnTo>
                      <a:pt x="210" y="2090"/>
                    </a:lnTo>
                    <a:lnTo>
                      <a:pt x="210" y="2091"/>
                    </a:lnTo>
                    <a:lnTo>
                      <a:pt x="211" y="2091"/>
                    </a:lnTo>
                    <a:lnTo>
                      <a:pt x="212" y="2093"/>
                    </a:lnTo>
                    <a:lnTo>
                      <a:pt x="212" y="2094"/>
                    </a:lnTo>
                    <a:close/>
                    <a:moveTo>
                      <a:pt x="222" y="2118"/>
                    </a:moveTo>
                    <a:lnTo>
                      <a:pt x="220" y="2121"/>
                    </a:lnTo>
                    <a:lnTo>
                      <a:pt x="216" y="2121"/>
                    </a:lnTo>
                    <a:lnTo>
                      <a:pt x="213" y="2118"/>
                    </a:lnTo>
                    <a:lnTo>
                      <a:pt x="212" y="2116"/>
                    </a:lnTo>
                    <a:lnTo>
                      <a:pt x="214" y="2116"/>
                    </a:lnTo>
                    <a:lnTo>
                      <a:pt x="219" y="2116"/>
                    </a:lnTo>
                    <a:lnTo>
                      <a:pt x="221" y="2116"/>
                    </a:lnTo>
                    <a:lnTo>
                      <a:pt x="222" y="2118"/>
                    </a:lnTo>
                    <a:close/>
                    <a:moveTo>
                      <a:pt x="245" y="2127"/>
                    </a:moveTo>
                    <a:lnTo>
                      <a:pt x="243" y="2127"/>
                    </a:lnTo>
                    <a:lnTo>
                      <a:pt x="242" y="2127"/>
                    </a:lnTo>
                    <a:lnTo>
                      <a:pt x="240" y="2127"/>
                    </a:lnTo>
                    <a:lnTo>
                      <a:pt x="238" y="2127"/>
                    </a:lnTo>
                    <a:lnTo>
                      <a:pt x="237" y="2125"/>
                    </a:lnTo>
                    <a:lnTo>
                      <a:pt x="238" y="2122"/>
                    </a:lnTo>
                    <a:lnTo>
                      <a:pt x="238" y="2118"/>
                    </a:lnTo>
                    <a:lnTo>
                      <a:pt x="238" y="2116"/>
                    </a:lnTo>
                    <a:lnTo>
                      <a:pt x="241" y="2118"/>
                    </a:lnTo>
                    <a:lnTo>
                      <a:pt x="242" y="2121"/>
                    </a:lnTo>
                    <a:lnTo>
                      <a:pt x="243" y="2124"/>
                    </a:lnTo>
                    <a:lnTo>
                      <a:pt x="245" y="2127"/>
                    </a:lnTo>
                    <a:close/>
                    <a:moveTo>
                      <a:pt x="154" y="2148"/>
                    </a:moveTo>
                    <a:lnTo>
                      <a:pt x="154" y="2149"/>
                    </a:lnTo>
                    <a:lnTo>
                      <a:pt x="154" y="2151"/>
                    </a:lnTo>
                    <a:lnTo>
                      <a:pt x="153" y="2151"/>
                    </a:lnTo>
                    <a:lnTo>
                      <a:pt x="152" y="2152"/>
                    </a:lnTo>
                    <a:lnTo>
                      <a:pt x="150" y="2152"/>
                    </a:lnTo>
                    <a:lnTo>
                      <a:pt x="149" y="2151"/>
                    </a:lnTo>
                    <a:lnTo>
                      <a:pt x="148" y="2149"/>
                    </a:lnTo>
                    <a:lnTo>
                      <a:pt x="146" y="2148"/>
                    </a:lnTo>
                    <a:lnTo>
                      <a:pt x="147" y="2144"/>
                    </a:lnTo>
                    <a:lnTo>
                      <a:pt x="150" y="2143"/>
                    </a:lnTo>
                    <a:lnTo>
                      <a:pt x="154" y="2144"/>
                    </a:lnTo>
                    <a:lnTo>
                      <a:pt x="154" y="2148"/>
                    </a:lnTo>
                    <a:close/>
                    <a:moveTo>
                      <a:pt x="180" y="2276"/>
                    </a:moveTo>
                    <a:lnTo>
                      <a:pt x="178" y="2279"/>
                    </a:lnTo>
                    <a:lnTo>
                      <a:pt x="178" y="2281"/>
                    </a:lnTo>
                    <a:lnTo>
                      <a:pt x="176" y="2283"/>
                    </a:lnTo>
                    <a:lnTo>
                      <a:pt x="173" y="2281"/>
                    </a:lnTo>
                    <a:lnTo>
                      <a:pt x="170" y="2283"/>
                    </a:lnTo>
                    <a:lnTo>
                      <a:pt x="169" y="2286"/>
                    </a:lnTo>
                    <a:lnTo>
                      <a:pt x="169" y="2288"/>
                    </a:lnTo>
                    <a:lnTo>
                      <a:pt x="167" y="2289"/>
                    </a:lnTo>
                    <a:lnTo>
                      <a:pt x="163" y="2286"/>
                    </a:lnTo>
                    <a:lnTo>
                      <a:pt x="163" y="2280"/>
                    </a:lnTo>
                    <a:lnTo>
                      <a:pt x="163" y="2275"/>
                    </a:lnTo>
                    <a:lnTo>
                      <a:pt x="161" y="2270"/>
                    </a:lnTo>
                    <a:lnTo>
                      <a:pt x="165" y="2266"/>
                    </a:lnTo>
                    <a:lnTo>
                      <a:pt x="168" y="2262"/>
                    </a:lnTo>
                    <a:lnTo>
                      <a:pt x="172" y="2260"/>
                    </a:lnTo>
                    <a:lnTo>
                      <a:pt x="177" y="2260"/>
                    </a:lnTo>
                    <a:lnTo>
                      <a:pt x="177" y="2264"/>
                    </a:lnTo>
                    <a:lnTo>
                      <a:pt x="177" y="2268"/>
                    </a:lnTo>
                    <a:lnTo>
                      <a:pt x="178" y="2272"/>
                    </a:lnTo>
                    <a:lnTo>
                      <a:pt x="180" y="2276"/>
                    </a:lnTo>
                    <a:close/>
                    <a:moveTo>
                      <a:pt x="165" y="2301"/>
                    </a:moveTo>
                    <a:lnTo>
                      <a:pt x="165" y="2301"/>
                    </a:lnTo>
                    <a:lnTo>
                      <a:pt x="165" y="2302"/>
                    </a:lnTo>
                    <a:lnTo>
                      <a:pt x="165" y="2301"/>
                    </a:lnTo>
                    <a:close/>
                    <a:moveTo>
                      <a:pt x="173" y="2329"/>
                    </a:moveTo>
                    <a:lnTo>
                      <a:pt x="169" y="2325"/>
                    </a:lnTo>
                    <a:lnTo>
                      <a:pt x="165" y="2322"/>
                    </a:lnTo>
                    <a:lnTo>
                      <a:pt x="162" y="2317"/>
                    </a:lnTo>
                    <a:lnTo>
                      <a:pt x="165" y="2311"/>
                    </a:lnTo>
                    <a:lnTo>
                      <a:pt x="167" y="2311"/>
                    </a:lnTo>
                    <a:lnTo>
                      <a:pt x="169" y="2311"/>
                    </a:lnTo>
                    <a:lnTo>
                      <a:pt x="171" y="2313"/>
                    </a:lnTo>
                    <a:lnTo>
                      <a:pt x="173" y="2316"/>
                    </a:lnTo>
                    <a:lnTo>
                      <a:pt x="173" y="2319"/>
                    </a:lnTo>
                    <a:lnTo>
                      <a:pt x="173" y="2322"/>
                    </a:lnTo>
                    <a:lnTo>
                      <a:pt x="173" y="2326"/>
                    </a:lnTo>
                    <a:lnTo>
                      <a:pt x="173" y="2329"/>
                    </a:lnTo>
                    <a:close/>
                    <a:moveTo>
                      <a:pt x="138" y="2455"/>
                    </a:moveTo>
                    <a:lnTo>
                      <a:pt x="137" y="2459"/>
                    </a:lnTo>
                    <a:lnTo>
                      <a:pt x="136" y="2461"/>
                    </a:lnTo>
                    <a:lnTo>
                      <a:pt x="133" y="2465"/>
                    </a:lnTo>
                    <a:lnTo>
                      <a:pt x="132" y="2468"/>
                    </a:lnTo>
                    <a:lnTo>
                      <a:pt x="130" y="2468"/>
                    </a:lnTo>
                    <a:lnTo>
                      <a:pt x="128" y="2468"/>
                    </a:lnTo>
                    <a:lnTo>
                      <a:pt x="124" y="2467"/>
                    </a:lnTo>
                    <a:lnTo>
                      <a:pt x="123" y="2464"/>
                    </a:lnTo>
                    <a:lnTo>
                      <a:pt x="124" y="2459"/>
                    </a:lnTo>
                    <a:lnTo>
                      <a:pt x="128" y="2455"/>
                    </a:lnTo>
                    <a:lnTo>
                      <a:pt x="133" y="2453"/>
                    </a:lnTo>
                    <a:lnTo>
                      <a:pt x="138" y="2455"/>
                    </a:lnTo>
                    <a:close/>
                    <a:moveTo>
                      <a:pt x="143" y="2494"/>
                    </a:moveTo>
                    <a:lnTo>
                      <a:pt x="143" y="2494"/>
                    </a:lnTo>
                    <a:lnTo>
                      <a:pt x="141" y="2494"/>
                    </a:lnTo>
                    <a:lnTo>
                      <a:pt x="141" y="2493"/>
                    </a:lnTo>
                    <a:lnTo>
                      <a:pt x="142" y="2493"/>
                    </a:lnTo>
                    <a:lnTo>
                      <a:pt x="143" y="2493"/>
                    </a:lnTo>
                    <a:lnTo>
                      <a:pt x="143" y="2494"/>
                    </a:lnTo>
                    <a:close/>
                    <a:moveTo>
                      <a:pt x="173" y="2496"/>
                    </a:moveTo>
                    <a:lnTo>
                      <a:pt x="170" y="2496"/>
                    </a:lnTo>
                    <a:lnTo>
                      <a:pt x="169" y="2496"/>
                    </a:lnTo>
                    <a:lnTo>
                      <a:pt x="173" y="2495"/>
                    </a:lnTo>
                    <a:lnTo>
                      <a:pt x="173" y="2496"/>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grpSp>
        <p:grpSp>
          <p:nvGrpSpPr>
            <p:cNvPr id="7176" name="Group 29"/>
            <p:cNvGrpSpPr>
              <a:grpSpLocks/>
            </p:cNvGrpSpPr>
            <p:nvPr/>
          </p:nvGrpSpPr>
          <p:grpSpPr bwMode="auto">
            <a:xfrm>
              <a:off x="748" y="255"/>
              <a:ext cx="970" cy="140"/>
              <a:chOff x="821" y="1941"/>
              <a:chExt cx="5339" cy="772"/>
            </a:xfrm>
          </p:grpSpPr>
          <p:sp>
            <p:nvSpPr>
              <p:cNvPr id="7177" name="Freeform 30"/>
              <p:cNvSpPr>
                <a:spLocks noEditPoints="1"/>
              </p:cNvSpPr>
              <p:nvPr/>
            </p:nvSpPr>
            <p:spPr bwMode="auto">
              <a:xfrm>
                <a:off x="821" y="1941"/>
                <a:ext cx="4789" cy="347"/>
              </a:xfrm>
              <a:custGeom>
                <a:avLst/>
                <a:gdLst>
                  <a:gd name="T0" fmla="*/ 484 w 4786"/>
                  <a:gd name="T1" fmla="*/ 136 h 345"/>
                  <a:gd name="T2" fmla="*/ 704 w 4786"/>
                  <a:gd name="T3" fmla="*/ 6 h 345"/>
                  <a:gd name="T4" fmla="*/ 756 w 4786"/>
                  <a:gd name="T5" fmla="*/ 24 h 345"/>
                  <a:gd name="T6" fmla="*/ 815 w 4786"/>
                  <a:gd name="T7" fmla="*/ 157 h 345"/>
                  <a:gd name="T8" fmla="*/ 756 w 4786"/>
                  <a:gd name="T9" fmla="*/ 212 h 345"/>
                  <a:gd name="T10" fmla="*/ 698 w 4786"/>
                  <a:gd name="T11" fmla="*/ 356 h 345"/>
                  <a:gd name="T12" fmla="*/ 523 w 4786"/>
                  <a:gd name="T13" fmla="*/ 356 h 345"/>
                  <a:gd name="T14" fmla="*/ 687 w 4786"/>
                  <a:gd name="T15" fmla="*/ 150 h 345"/>
                  <a:gd name="T16" fmla="*/ 688 w 4786"/>
                  <a:gd name="T17" fmla="*/ 119 h 345"/>
                  <a:gd name="T18" fmla="*/ 643 w 4786"/>
                  <a:gd name="T19" fmla="*/ 104 h 345"/>
                  <a:gd name="T20" fmla="*/ 1078 w 4786"/>
                  <a:gd name="T21" fmla="*/ 184 h 345"/>
                  <a:gd name="T22" fmla="*/ 1307 w 4786"/>
                  <a:gd name="T23" fmla="*/ 356 h 345"/>
                  <a:gd name="T24" fmla="*/ 1169 w 4786"/>
                  <a:gd name="T25" fmla="*/ 170 h 345"/>
                  <a:gd name="T26" fmla="*/ 995 w 4786"/>
                  <a:gd name="T27" fmla="*/ 190 h 345"/>
                  <a:gd name="T28" fmla="*/ 986 w 4786"/>
                  <a:gd name="T29" fmla="*/ 184 h 345"/>
                  <a:gd name="T30" fmla="*/ 1614 w 4786"/>
                  <a:gd name="T31" fmla="*/ 28 h 345"/>
                  <a:gd name="T32" fmla="*/ 1691 w 4786"/>
                  <a:gd name="T33" fmla="*/ 195 h 345"/>
                  <a:gd name="T34" fmla="*/ 1629 w 4786"/>
                  <a:gd name="T35" fmla="*/ 321 h 345"/>
                  <a:gd name="T36" fmla="*/ 1502 w 4786"/>
                  <a:gd name="T37" fmla="*/ 361 h 345"/>
                  <a:gd name="T38" fmla="*/ 1337 w 4786"/>
                  <a:gd name="T39" fmla="*/ 259 h 345"/>
                  <a:gd name="T40" fmla="*/ 1335 w 4786"/>
                  <a:gd name="T41" fmla="*/ 107 h 345"/>
                  <a:gd name="T42" fmla="*/ 1506 w 4786"/>
                  <a:gd name="T43" fmla="*/ 115 h 345"/>
                  <a:gd name="T44" fmla="*/ 1449 w 4786"/>
                  <a:gd name="T45" fmla="*/ 152 h 345"/>
                  <a:gd name="T46" fmla="*/ 1457 w 4786"/>
                  <a:gd name="T47" fmla="*/ 221 h 345"/>
                  <a:gd name="T48" fmla="*/ 1520 w 4786"/>
                  <a:gd name="T49" fmla="*/ 244 h 345"/>
                  <a:gd name="T50" fmla="*/ 1566 w 4786"/>
                  <a:gd name="T51" fmla="*/ 197 h 345"/>
                  <a:gd name="T52" fmla="*/ 1548 w 4786"/>
                  <a:gd name="T53" fmla="*/ 131 h 345"/>
                  <a:gd name="T54" fmla="*/ 1945 w 4786"/>
                  <a:gd name="T55" fmla="*/ 104 h 345"/>
                  <a:gd name="T56" fmla="*/ 1974 w 4786"/>
                  <a:gd name="T57" fmla="*/ 356 h 345"/>
                  <a:gd name="T58" fmla="*/ 2478 w 4786"/>
                  <a:gd name="T59" fmla="*/ 4 h 345"/>
                  <a:gd name="T60" fmla="*/ 2596 w 4786"/>
                  <a:gd name="T61" fmla="*/ 154 h 345"/>
                  <a:gd name="T62" fmla="*/ 2610 w 4786"/>
                  <a:gd name="T63" fmla="*/ 125 h 345"/>
                  <a:gd name="T64" fmla="*/ 2626 w 4786"/>
                  <a:gd name="T65" fmla="*/ 97 h 345"/>
                  <a:gd name="T66" fmla="*/ 2604 w 4786"/>
                  <a:gd name="T67" fmla="*/ 226 h 345"/>
                  <a:gd name="T68" fmla="*/ 2594 w 4786"/>
                  <a:gd name="T69" fmla="*/ 216 h 345"/>
                  <a:gd name="T70" fmla="*/ 3062 w 4786"/>
                  <a:gd name="T71" fmla="*/ 4 h 345"/>
                  <a:gd name="T72" fmla="*/ 3261 w 4786"/>
                  <a:gd name="T73" fmla="*/ 8 h 345"/>
                  <a:gd name="T74" fmla="*/ 3322 w 4786"/>
                  <a:gd name="T75" fmla="*/ 36 h 345"/>
                  <a:gd name="T76" fmla="*/ 3353 w 4786"/>
                  <a:gd name="T77" fmla="*/ 167 h 345"/>
                  <a:gd name="T78" fmla="*/ 3295 w 4786"/>
                  <a:gd name="T79" fmla="*/ 216 h 345"/>
                  <a:gd name="T80" fmla="*/ 3198 w 4786"/>
                  <a:gd name="T81" fmla="*/ 248 h 345"/>
                  <a:gd name="T82" fmla="*/ 3209 w 4786"/>
                  <a:gd name="T83" fmla="*/ 161 h 345"/>
                  <a:gd name="T84" fmla="*/ 3237 w 4786"/>
                  <a:gd name="T85" fmla="*/ 146 h 345"/>
                  <a:gd name="T86" fmla="*/ 3235 w 4786"/>
                  <a:gd name="T87" fmla="*/ 116 h 345"/>
                  <a:gd name="T88" fmla="*/ 3192 w 4786"/>
                  <a:gd name="T89" fmla="*/ 161 h 345"/>
                  <a:gd name="T90" fmla="*/ 3563 w 4786"/>
                  <a:gd name="T91" fmla="*/ 148 h 345"/>
                  <a:gd name="T92" fmla="*/ 3552 w 4786"/>
                  <a:gd name="T93" fmla="*/ 152 h 345"/>
                  <a:gd name="T94" fmla="*/ 3935 w 4786"/>
                  <a:gd name="T95" fmla="*/ 7 h 345"/>
                  <a:gd name="T96" fmla="*/ 3995 w 4786"/>
                  <a:gd name="T97" fmla="*/ 30 h 345"/>
                  <a:gd name="T98" fmla="*/ 4042 w 4786"/>
                  <a:gd name="T99" fmla="*/ 162 h 345"/>
                  <a:gd name="T100" fmla="*/ 3978 w 4786"/>
                  <a:gd name="T101" fmla="*/ 214 h 345"/>
                  <a:gd name="T102" fmla="*/ 3877 w 4786"/>
                  <a:gd name="T103" fmla="*/ 250 h 345"/>
                  <a:gd name="T104" fmla="*/ 3871 w 4786"/>
                  <a:gd name="T105" fmla="*/ 161 h 345"/>
                  <a:gd name="T106" fmla="*/ 3915 w 4786"/>
                  <a:gd name="T107" fmla="*/ 148 h 345"/>
                  <a:gd name="T108" fmla="*/ 3915 w 4786"/>
                  <a:gd name="T109" fmla="*/ 117 h 345"/>
                  <a:gd name="T110" fmla="*/ 3871 w 4786"/>
                  <a:gd name="T111" fmla="*/ 161 h 345"/>
                  <a:gd name="T112" fmla="*/ 4319 w 4786"/>
                  <a:gd name="T113" fmla="*/ 199 h 345"/>
                  <a:gd name="T114" fmla="*/ 4314 w 4786"/>
                  <a:gd name="T115" fmla="*/ 150 h 345"/>
                  <a:gd name="T116" fmla="*/ 4220 w 4786"/>
                  <a:gd name="T117" fmla="*/ 202 h 345"/>
                  <a:gd name="T118" fmla="*/ 4207 w 4786"/>
                  <a:gd name="T119" fmla="*/ 216 h 345"/>
                  <a:gd name="T120" fmla="*/ 4576 w 4786"/>
                  <a:gd name="T121" fmla="*/ 314 h 345"/>
                  <a:gd name="T122" fmla="*/ 4621 w 4786"/>
                  <a:gd name="T123" fmla="*/ 130 h 34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4786"/>
                  <a:gd name="T187" fmla="*/ 0 h 345"/>
                  <a:gd name="T188" fmla="*/ 4786 w 4786"/>
                  <a:gd name="T189" fmla="*/ 345 h 34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4786" h="345">
                    <a:moveTo>
                      <a:pt x="69" y="340"/>
                    </a:moveTo>
                    <a:lnTo>
                      <a:pt x="69" y="111"/>
                    </a:lnTo>
                    <a:lnTo>
                      <a:pt x="0" y="114"/>
                    </a:lnTo>
                    <a:lnTo>
                      <a:pt x="0" y="4"/>
                    </a:lnTo>
                    <a:lnTo>
                      <a:pt x="256" y="4"/>
                    </a:lnTo>
                    <a:lnTo>
                      <a:pt x="256" y="114"/>
                    </a:lnTo>
                    <a:lnTo>
                      <a:pt x="189" y="111"/>
                    </a:lnTo>
                    <a:lnTo>
                      <a:pt x="189" y="340"/>
                    </a:lnTo>
                    <a:lnTo>
                      <a:pt x="69" y="340"/>
                    </a:lnTo>
                    <a:close/>
                    <a:moveTo>
                      <a:pt x="267" y="340"/>
                    </a:moveTo>
                    <a:lnTo>
                      <a:pt x="267" y="4"/>
                    </a:lnTo>
                    <a:lnTo>
                      <a:pt x="494" y="4"/>
                    </a:lnTo>
                    <a:lnTo>
                      <a:pt x="494" y="96"/>
                    </a:lnTo>
                    <a:lnTo>
                      <a:pt x="389" y="96"/>
                    </a:lnTo>
                    <a:lnTo>
                      <a:pt x="389" y="128"/>
                    </a:lnTo>
                    <a:lnTo>
                      <a:pt x="484" y="128"/>
                    </a:lnTo>
                    <a:lnTo>
                      <a:pt x="484" y="216"/>
                    </a:lnTo>
                    <a:lnTo>
                      <a:pt x="389" y="216"/>
                    </a:lnTo>
                    <a:lnTo>
                      <a:pt x="389" y="248"/>
                    </a:lnTo>
                    <a:lnTo>
                      <a:pt x="497" y="248"/>
                    </a:lnTo>
                    <a:lnTo>
                      <a:pt x="497" y="340"/>
                    </a:lnTo>
                    <a:lnTo>
                      <a:pt x="267" y="340"/>
                    </a:lnTo>
                    <a:close/>
                    <a:moveTo>
                      <a:pt x="523" y="340"/>
                    </a:moveTo>
                    <a:lnTo>
                      <a:pt x="523" y="4"/>
                    </a:lnTo>
                    <a:lnTo>
                      <a:pt x="675" y="4"/>
                    </a:lnTo>
                    <a:lnTo>
                      <a:pt x="680" y="5"/>
                    </a:lnTo>
                    <a:lnTo>
                      <a:pt x="685" y="5"/>
                    </a:lnTo>
                    <a:lnTo>
                      <a:pt x="689" y="5"/>
                    </a:lnTo>
                    <a:lnTo>
                      <a:pt x="693" y="5"/>
                    </a:lnTo>
                    <a:lnTo>
                      <a:pt x="697" y="6"/>
                    </a:lnTo>
                    <a:lnTo>
                      <a:pt x="700" y="6"/>
                    </a:lnTo>
                    <a:lnTo>
                      <a:pt x="704" y="6"/>
                    </a:lnTo>
                    <a:lnTo>
                      <a:pt x="708" y="7"/>
                    </a:lnTo>
                    <a:lnTo>
                      <a:pt x="711" y="8"/>
                    </a:lnTo>
                    <a:lnTo>
                      <a:pt x="715" y="9"/>
                    </a:lnTo>
                    <a:lnTo>
                      <a:pt x="718" y="9"/>
                    </a:lnTo>
                    <a:lnTo>
                      <a:pt x="721" y="9"/>
                    </a:lnTo>
                    <a:lnTo>
                      <a:pt x="724" y="10"/>
                    </a:lnTo>
                    <a:lnTo>
                      <a:pt x="727" y="11"/>
                    </a:lnTo>
                    <a:lnTo>
                      <a:pt x="730" y="12"/>
                    </a:lnTo>
                    <a:lnTo>
                      <a:pt x="733" y="13"/>
                    </a:lnTo>
                    <a:lnTo>
                      <a:pt x="737" y="14"/>
                    </a:lnTo>
                    <a:lnTo>
                      <a:pt x="739" y="15"/>
                    </a:lnTo>
                    <a:lnTo>
                      <a:pt x="742" y="16"/>
                    </a:lnTo>
                    <a:lnTo>
                      <a:pt x="745" y="17"/>
                    </a:lnTo>
                    <a:lnTo>
                      <a:pt x="748" y="19"/>
                    </a:lnTo>
                    <a:lnTo>
                      <a:pt x="751" y="21"/>
                    </a:lnTo>
                    <a:lnTo>
                      <a:pt x="754" y="22"/>
                    </a:lnTo>
                    <a:lnTo>
                      <a:pt x="756" y="24"/>
                    </a:lnTo>
                    <a:lnTo>
                      <a:pt x="765" y="30"/>
                    </a:lnTo>
                    <a:lnTo>
                      <a:pt x="773" y="36"/>
                    </a:lnTo>
                    <a:lnTo>
                      <a:pt x="780" y="43"/>
                    </a:lnTo>
                    <a:lnTo>
                      <a:pt x="786" y="49"/>
                    </a:lnTo>
                    <a:lnTo>
                      <a:pt x="792" y="57"/>
                    </a:lnTo>
                    <a:lnTo>
                      <a:pt x="797" y="65"/>
                    </a:lnTo>
                    <a:lnTo>
                      <a:pt x="801" y="73"/>
                    </a:lnTo>
                    <a:lnTo>
                      <a:pt x="805" y="82"/>
                    </a:lnTo>
                    <a:lnTo>
                      <a:pt x="807" y="91"/>
                    </a:lnTo>
                    <a:lnTo>
                      <a:pt x="809" y="101"/>
                    </a:lnTo>
                    <a:lnTo>
                      <a:pt x="810" y="111"/>
                    </a:lnTo>
                    <a:lnTo>
                      <a:pt x="810" y="121"/>
                    </a:lnTo>
                    <a:lnTo>
                      <a:pt x="810" y="127"/>
                    </a:lnTo>
                    <a:lnTo>
                      <a:pt x="810" y="133"/>
                    </a:lnTo>
                    <a:lnTo>
                      <a:pt x="810" y="138"/>
                    </a:lnTo>
                    <a:lnTo>
                      <a:pt x="808" y="144"/>
                    </a:lnTo>
                    <a:lnTo>
                      <a:pt x="807" y="149"/>
                    </a:lnTo>
                    <a:lnTo>
                      <a:pt x="806" y="154"/>
                    </a:lnTo>
                    <a:lnTo>
                      <a:pt x="803" y="159"/>
                    </a:lnTo>
                    <a:lnTo>
                      <a:pt x="801" y="164"/>
                    </a:lnTo>
                    <a:lnTo>
                      <a:pt x="799" y="169"/>
                    </a:lnTo>
                    <a:lnTo>
                      <a:pt x="797" y="173"/>
                    </a:lnTo>
                    <a:lnTo>
                      <a:pt x="794" y="178"/>
                    </a:lnTo>
                    <a:lnTo>
                      <a:pt x="790" y="182"/>
                    </a:lnTo>
                    <a:lnTo>
                      <a:pt x="789" y="184"/>
                    </a:lnTo>
                    <a:lnTo>
                      <a:pt x="786" y="187"/>
                    </a:lnTo>
                    <a:lnTo>
                      <a:pt x="784" y="189"/>
                    </a:lnTo>
                    <a:lnTo>
                      <a:pt x="781" y="191"/>
                    </a:lnTo>
                    <a:lnTo>
                      <a:pt x="778" y="194"/>
                    </a:lnTo>
                    <a:lnTo>
                      <a:pt x="773" y="196"/>
                    </a:lnTo>
                    <a:lnTo>
                      <a:pt x="769" y="198"/>
                    </a:lnTo>
                    <a:lnTo>
                      <a:pt x="765" y="201"/>
                    </a:lnTo>
                    <a:lnTo>
                      <a:pt x="760" y="202"/>
                    </a:lnTo>
                    <a:lnTo>
                      <a:pt x="756" y="204"/>
                    </a:lnTo>
                    <a:lnTo>
                      <a:pt x="751" y="206"/>
                    </a:lnTo>
                    <a:lnTo>
                      <a:pt x="745" y="208"/>
                    </a:lnTo>
                    <a:lnTo>
                      <a:pt x="745" y="211"/>
                    </a:lnTo>
                    <a:lnTo>
                      <a:pt x="747" y="212"/>
                    </a:lnTo>
                    <a:lnTo>
                      <a:pt x="750" y="213"/>
                    </a:lnTo>
                    <a:lnTo>
                      <a:pt x="751" y="214"/>
                    </a:lnTo>
                    <a:lnTo>
                      <a:pt x="753" y="216"/>
                    </a:lnTo>
                    <a:lnTo>
                      <a:pt x="754" y="217"/>
                    </a:lnTo>
                    <a:lnTo>
                      <a:pt x="756" y="219"/>
                    </a:lnTo>
                    <a:lnTo>
                      <a:pt x="758" y="220"/>
                    </a:lnTo>
                    <a:lnTo>
                      <a:pt x="758" y="221"/>
                    </a:lnTo>
                    <a:lnTo>
                      <a:pt x="760" y="223"/>
                    </a:lnTo>
                    <a:lnTo>
                      <a:pt x="761" y="224"/>
                    </a:lnTo>
                    <a:lnTo>
                      <a:pt x="762" y="225"/>
                    </a:lnTo>
                    <a:lnTo>
                      <a:pt x="762" y="227"/>
                    </a:lnTo>
                    <a:lnTo>
                      <a:pt x="839" y="340"/>
                    </a:lnTo>
                    <a:lnTo>
                      <a:pt x="698" y="340"/>
                    </a:lnTo>
                    <a:lnTo>
                      <a:pt x="648" y="242"/>
                    </a:lnTo>
                    <a:lnTo>
                      <a:pt x="648" y="240"/>
                    </a:lnTo>
                    <a:lnTo>
                      <a:pt x="648" y="238"/>
                    </a:lnTo>
                    <a:lnTo>
                      <a:pt x="647" y="238"/>
                    </a:lnTo>
                    <a:lnTo>
                      <a:pt x="647" y="237"/>
                    </a:lnTo>
                    <a:lnTo>
                      <a:pt x="646" y="236"/>
                    </a:lnTo>
                    <a:lnTo>
                      <a:pt x="646" y="235"/>
                    </a:lnTo>
                    <a:lnTo>
                      <a:pt x="646" y="234"/>
                    </a:lnTo>
                    <a:lnTo>
                      <a:pt x="645" y="233"/>
                    </a:lnTo>
                    <a:lnTo>
                      <a:pt x="645" y="232"/>
                    </a:lnTo>
                    <a:lnTo>
                      <a:pt x="644" y="232"/>
                    </a:lnTo>
                    <a:lnTo>
                      <a:pt x="643" y="232"/>
                    </a:lnTo>
                    <a:lnTo>
                      <a:pt x="643" y="340"/>
                    </a:lnTo>
                    <a:lnTo>
                      <a:pt x="523" y="340"/>
                    </a:lnTo>
                    <a:close/>
                    <a:moveTo>
                      <a:pt x="643" y="153"/>
                    </a:moveTo>
                    <a:lnTo>
                      <a:pt x="659" y="153"/>
                    </a:lnTo>
                    <a:lnTo>
                      <a:pt x="662" y="152"/>
                    </a:lnTo>
                    <a:lnTo>
                      <a:pt x="664" y="152"/>
                    </a:lnTo>
                    <a:lnTo>
                      <a:pt x="666" y="152"/>
                    </a:lnTo>
                    <a:lnTo>
                      <a:pt x="669" y="152"/>
                    </a:lnTo>
                    <a:lnTo>
                      <a:pt x="671" y="152"/>
                    </a:lnTo>
                    <a:lnTo>
                      <a:pt x="672" y="151"/>
                    </a:lnTo>
                    <a:lnTo>
                      <a:pt x="674" y="150"/>
                    </a:lnTo>
                    <a:lnTo>
                      <a:pt x="676" y="150"/>
                    </a:lnTo>
                    <a:lnTo>
                      <a:pt x="678" y="149"/>
                    </a:lnTo>
                    <a:lnTo>
                      <a:pt x="680" y="148"/>
                    </a:lnTo>
                    <a:lnTo>
                      <a:pt x="681" y="147"/>
                    </a:lnTo>
                    <a:lnTo>
                      <a:pt x="683" y="146"/>
                    </a:lnTo>
                    <a:lnTo>
                      <a:pt x="684" y="144"/>
                    </a:lnTo>
                    <a:lnTo>
                      <a:pt x="685" y="143"/>
                    </a:lnTo>
                    <a:lnTo>
                      <a:pt x="687" y="142"/>
                    </a:lnTo>
                    <a:lnTo>
                      <a:pt x="687" y="140"/>
                    </a:lnTo>
                    <a:lnTo>
                      <a:pt x="689" y="138"/>
                    </a:lnTo>
                    <a:lnTo>
                      <a:pt x="689" y="137"/>
                    </a:lnTo>
                    <a:lnTo>
                      <a:pt x="690" y="135"/>
                    </a:lnTo>
                    <a:lnTo>
                      <a:pt x="691" y="134"/>
                    </a:lnTo>
                    <a:lnTo>
                      <a:pt x="691" y="132"/>
                    </a:lnTo>
                    <a:lnTo>
                      <a:pt x="691" y="130"/>
                    </a:lnTo>
                    <a:lnTo>
                      <a:pt x="691" y="128"/>
                    </a:lnTo>
                    <a:lnTo>
                      <a:pt x="691" y="126"/>
                    </a:lnTo>
                    <a:lnTo>
                      <a:pt x="691" y="124"/>
                    </a:lnTo>
                    <a:lnTo>
                      <a:pt x="691" y="122"/>
                    </a:lnTo>
                    <a:lnTo>
                      <a:pt x="691" y="120"/>
                    </a:lnTo>
                    <a:lnTo>
                      <a:pt x="691" y="118"/>
                    </a:lnTo>
                    <a:lnTo>
                      <a:pt x="690" y="116"/>
                    </a:lnTo>
                    <a:lnTo>
                      <a:pt x="689" y="115"/>
                    </a:lnTo>
                    <a:lnTo>
                      <a:pt x="689" y="113"/>
                    </a:lnTo>
                    <a:lnTo>
                      <a:pt x="688" y="111"/>
                    </a:lnTo>
                    <a:lnTo>
                      <a:pt x="687" y="109"/>
                    </a:lnTo>
                    <a:lnTo>
                      <a:pt x="686" y="108"/>
                    </a:lnTo>
                    <a:lnTo>
                      <a:pt x="685" y="107"/>
                    </a:lnTo>
                    <a:lnTo>
                      <a:pt x="683" y="105"/>
                    </a:lnTo>
                    <a:lnTo>
                      <a:pt x="682" y="104"/>
                    </a:lnTo>
                    <a:lnTo>
                      <a:pt x="681" y="103"/>
                    </a:lnTo>
                    <a:lnTo>
                      <a:pt x="679" y="101"/>
                    </a:lnTo>
                    <a:lnTo>
                      <a:pt x="678" y="101"/>
                    </a:lnTo>
                    <a:lnTo>
                      <a:pt x="676" y="100"/>
                    </a:lnTo>
                    <a:lnTo>
                      <a:pt x="674" y="99"/>
                    </a:lnTo>
                    <a:lnTo>
                      <a:pt x="673" y="99"/>
                    </a:lnTo>
                    <a:lnTo>
                      <a:pt x="672" y="98"/>
                    </a:lnTo>
                    <a:lnTo>
                      <a:pt x="670" y="97"/>
                    </a:lnTo>
                    <a:lnTo>
                      <a:pt x="668" y="97"/>
                    </a:lnTo>
                    <a:lnTo>
                      <a:pt x="665" y="97"/>
                    </a:lnTo>
                    <a:lnTo>
                      <a:pt x="663" y="96"/>
                    </a:lnTo>
                    <a:lnTo>
                      <a:pt x="643" y="96"/>
                    </a:lnTo>
                    <a:lnTo>
                      <a:pt x="643" y="153"/>
                    </a:lnTo>
                    <a:close/>
                    <a:moveTo>
                      <a:pt x="842" y="340"/>
                    </a:moveTo>
                    <a:lnTo>
                      <a:pt x="898" y="4"/>
                    </a:lnTo>
                    <a:lnTo>
                      <a:pt x="1023" y="4"/>
                    </a:lnTo>
                    <a:lnTo>
                      <a:pt x="1062" y="142"/>
                    </a:lnTo>
                    <a:lnTo>
                      <a:pt x="1063" y="144"/>
                    </a:lnTo>
                    <a:lnTo>
                      <a:pt x="1064" y="146"/>
                    </a:lnTo>
                    <a:lnTo>
                      <a:pt x="1064" y="148"/>
                    </a:lnTo>
                    <a:lnTo>
                      <a:pt x="1065" y="152"/>
                    </a:lnTo>
                    <a:lnTo>
                      <a:pt x="1066" y="154"/>
                    </a:lnTo>
                    <a:lnTo>
                      <a:pt x="1066" y="158"/>
                    </a:lnTo>
                    <a:lnTo>
                      <a:pt x="1067" y="161"/>
                    </a:lnTo>
                    <a:lnTo>
                      <a:pt x="1068" y="165"/>
                    </a:lnTo>
                    <a:lnTo>
                      <a:pt x="1068" y="168"/>
                    </a:lnTo>
                    <a:lnTo>
                      <a:pt x="1069" y="172"/>
                    </a:lnTo>
                    <a:lnTo>
                      <a:pt x="1070" y="176"/>
                    </a:lnTo>
                    <a:lnTo>
                      <a:pt x="1070" y="181"/>
                    </a:lnTo>
                    <a:lnTo>
                      <a:pt x="1073" y="181"/>
                    </a:lnTo>
                    <a:lnTo>
                      <a:pt x="1073" y="177"/>
                    </a:lnTo>
                    <a:lnTo>
                      <a:pt x="1074" y="173"/>
                    </a:lnTo>
                    <a:lnTo>
                      <a:pt x="1074" y="169"/>
                    </a:lnTo>
                    <a:lnTo>
                      <a:pt x="1075" y="166"/>
                    </a:lnTo>
                    <a:lnTo>
                      <a:pt x="1075" y="163"/>
                    </a:lnTo>
                    <a:lnTo>
                      <a:pt x="1075" y="159"/>
                    </a:lnTo>
                    <a:lnTo>
                      <a:pt x="1076" y="156"/>
                    </a:lnTo>
                    <a:lnTo>
                      <a:pt x="1077" y="153"/>
                    </a:lnTo>
                    <a:lnTo>
                      <a:pt x="1077" y="150"/>
                    </a:lnTo>
                    <a:lnTo>
                      <a:pt x="1078" y="147"/>
                    </a:lnTo>
                    <a:lnTo>
                      <a:pt x="1079" y="144"/>
                    </a:lnTo>
                    <a:lnTo>
                      <a:pt x="1079" y="142"/>
                    </a:lnTo>
                    <a:lnTo>
                      <a:pt x="1119" y="4"/>
                    </a:lnTo>
                    <a:lnTo>
                      <a:pt x="1243" y="4"/>
                    </a:lnTo>
                    <a:lnTo>
                      <a:pt x="1299" y="340"/>
                    </a:lnTo>
                    <a:lnTo>
                      <a:pt x="1181" y="340"/>
                    </a:lnTo>
                    <a:lnTo>
                      <a:pt x="1165" y="189"/>
                    </a:lnTo>
                    <a:lnTo>
                      <a:pt x="1165" y="187"/>
                    </a:lnTo>
                    <a:lnTo>
                      <a:pt x="1165" y="184"/>
                    </a:lnTo>
                    <a:lnTo>
                      <a:pt x="1165" y="181"/>
                    </a:lnTo>
                    <a:lnTo>
                      <a:pt x="1165" y="179"/>
                    </a:lnTo>
                    <a:lnTo>
                      <a:pt x="1165" y="176"/>
                    </a:lnTo>
                    <a:lnTo>
                      <a:pt x="1165" y="174"/>
                    </a:lnTo>
                    <a:lnTo>
                      <a:pt x="1165" y="170"/>
                    </a:lnTo>
                    <a:lnTo>
                      <a:pt x="1164" y="167"/>
                    </a:lnTo>
                    <a:lnTo>
                      <a:pt x="1164" y="165"/>
                    </a:lnTo>
                    <a:lnTo>
                      <a:pt x="1164" y="161"/>
                    </a:lnTo>
                    <a:lnTo>
                      <a:pt x="1164" y="159"/>
                    </a:lnTo>
                    <a:lnTo>
                      <a:pt x="1163" y="156"/>
                    </a:lnTo>
                    <a:lnTo>
                      <a:pt x="1161" y="156"/>
                    </a:lnTo>
                    <a:lnTo>
                      <a:pt x="1161" y="159"/>
                    </a:lnTo>
                    <a:lnTo>
                      <a:pt x="1161" y="162"/>
                    </a:lnTo>
                    <a:lnTo>
                      <a:pt x="1160" y="165"/>
                    </a:lnTo>
                    <a:lnTo>
                      <a:pt x="1159" y="168"/>
                    </a:lnTo>
                    <a:lnTo>
                      <a:pt x="1159" y="171"/>
                    </a:lnTo>
                    <a:lnTo>
                      <a:pt x="1158" y="174"/>
                    </a:lnTo>
                    <a:lnTo>
                      <a:pt x="1158" y="176"/>
                    </a:lnTo>
                    <a:lnTo>
                      <a:pt x="1157" y="178"/>
                    </a:lnTo>
                    <a:lnTo>
                      <a:pt x="1157" y="180"/>
                    </a:lnTo>
                    <a:lnTo>
                      <a:pt x="1157" y="182"/>
                    </a:lnTo>
                    <a:lnTo>
                      <a:pt x="1157" y="183"/>
                    </a:lnTo>
                    <a:lnTo>
                      <a:pt x="1156" y="184"/>
                    </a:lnTo>
                    <a:lnTo>
                      <a:pt x="1105" y="340"/>
                    </a:lnTo>
                    <a:lnTo>
                      <a:pt x="1034" y="340"/>
                    </a:lnTo>
                    <a:lnTo>
                      <a:pt x="988" y="193"/>
                    </a:lnTo>
                    <a:lnTo>
                      <a:pt x="988" y="190"/>
                    </a:lnTo>
                    <a:lnTo>
                      <a:pt x="987" y="188"/>
                    </a:lnTo>
                    <a:lnTo>
                      <a:pt x="987" y="185"/>
                    </a:lnTo>
                    <a:lnTo>
                      <a:pt x="987" y="182"/>
                    </a:lnTo>
                    <a:lnTo>
                      <a:pt x="986" y="180"/>
                    </a:lnTo>
                    <a:lnTo>
                      <a:pt x="985" y="177"/>
                    </a:lnTo>
                    <a:lnTo>
                      <a:pt x="984" y="174"/>
                    </a:lnTo>
                    <a:lnTo>
                      <a:pt x="984" y="170"/>
                    </a:lnTo>
                    <a:lnTo>
                      <a:pt x="984" y="167"/>
                    </a:lnTo>
                    <a:lnTo>
                      <a:pt x="984" y="163"/>
                    </a:lnTo>
                    <a:lnTo>
                      <a:pt x="983" y="159"/>
                    </a:lnTo>
                    <a:lnTo>
                      <a:pt x="982" y="156"/>
                    </a:lnTo>
                    <a:lnTo>
                      <a:pt x="978" y="156"/>
                    </a:lnTo>
                    <a:lnTo>
                      <a:pt x="978" y="159"/>
                    </a:lnTo>
                    <a:lnTo>
                      <a:pt x="978" y="162"/>
                    </a:lnTo>
                    <a:lnTo>
                      <a:pt x="978" y="165"/>
                    </a:lnTo>
                    <a:lnTo>
                      <a:pt x="978" y="167"/>
                    </a:lnTo>
                    <a:lnTo>
                      <a:pt x="978" y="169"/>
                    </a:lnTo>
                    <a:lnTo>
                      <a:pt x="978" y="172"/>
                    </a:lnTo>
                    <a:lnTo>
                      <a:pt x="978" y="174"/>
                    </a:lnTo>
                    <a:lnTo>
                      <a:pt x="978" y="176"/>
                    </a:lnTo>
                    <a:lnTo>
                      <a:pt x="978" y="178"/>
                    </a:lnTo>
                    <a:lnTo>
                      <a:pt x="978" y="180"/>
                    </a:lnTo>
                    <a:lnTo>
                      <a:pt x="978" y="181"/>
                    </a:lnTo>
                    <a:lnTo>
                      <a:pt x="978" y="182"/>
                    </a:lnTo>
                    <a:lnTo>
                      <a:pt x="961" y="340"/>
                    </a:lnTo>
                    <a:lnTo>
                      <a:pt x="842" y="340"/>
                    </a:lnTo>
                    <a:close/>
                    <a:moveTo>
                      <a:pt x="1499" y="0"/>
                    </a:moveTo>
                    <a:lnTo>
                      <a:pt x="1513" y="0"/>
                    </a:lnTo>
                    <a:lnTo>
                      <a:pt x="1526" y="1"/>
                    </a:lnTo>
                    <a:lnTo>
                      <a:pt x="1539" y="3"/>
                    </a:lnTo>
                    <a:lnTo>
                      <a:pt x="1551" y="6"/>
                    </a:lnTo>
                    <a:lnTo>
                      <a:pt x="1563" y="9"/>
                    </a:lnTo>
                    <a:lnTo>
                      <a:pt x="1575" y="12"/>
                    </a:lnTo>
                    <a:lnTo>
                      <a:pt x="1586" y="17"/>
                    </a:lnTo>
                    <a:lnTo>
                      <a:pt x="1596" y="22"/>
                    </a:lnTo>
                    <a:lnTo>
                      <a:pt x="1606" y="28"/>
                    </a:lnTo>
                    <a:lnTo>
                      <a:pt x="1616" y="34"/>
                    </a:lnTo>
                    <a:lnTo>
                      <a:pt x="1625" y="41"/>
                    </a:lnTo>
                    <a:lnTo>
                      <a:pt x="1633" y="49"/>
                    </a:lnTo>
                    <a:lnTo>
                      <a:pt x="1642" y="58"/>
                    </a:lnTo>
                    <a:lnTo>
                      <a:pt x="1649" y="66"/>
                    </a:lnTo>
                    <a:lnTo>
                      <a:pt x="1656" y="75"/>
                    </a:lnTo>
                    <a:lnTo>
                      <a:pt x="1661" y="85"/>
                    </a:lnTo>
                    <a:lnTo>
                      <a:pt x="1667" y="94"/>
                    </a:lnTo>
                    <a:lnTo>
                      <a:pt x="1671" y="105"/>
                    </a:lnTo>
                    <a:lnTo>
                      <a:pt x="1675" y="116"/>
                    </a:lnTo>
                    <a:lnTo>
                      <a:pt x="1678" y="126"/>
                    </a:lnTo>
                    <a:lnTo>
                      <a:pt x="1680" y="137"/>
                    </a:lnTo>
                    <a:lnTo>
                      <a:pt x="1682" y="148"/>
                    </a:lnTo>
                    <a:lnTo>
                      <a:pt x="1683" y="160"/>
                    </a:lnTo>
                    <a:lnTo>
                      <a:pt x="1683" y="172"/>
                    </a:lnTo>
                    <a:lnTo>
                      <a:pt x="1683" y="180"/>
                    </a:lnTo>
                    <a:lnTo>
                      <a:pt x="1683" y="187"/>
                    </a:lnTo>
                    <a:lnTo>
                      <a:pt x="1683" y="195"/>
                    </a:lnTo>
                    <a:lnTo>
                      <a:pt x="1681" y="202"/>
                    </a:lnTo>
                    <a:lnTo>
                      <a:pt x="1680" y="209"/>
                    </a:lnTo>
                    <a:lnTo>
                      <a:pt x="1678" y="216"/>
                    </a:lnTo>
                    <a:lnTo>
                      <a:pt x="1676" y="223"/>
                    </a:lnTo>
                    <a:lnTo>
                      <a:pt x="1674" y="229"/>
                    </a:lnTo>
                    <a:lnTo>
                      <a:pt x="1672" y="236"/>
                    </a:lnTo>
                    <a:lnTo>
                      <a:pt x="1670" y="243"/>
                    </a:lnTo>
                    <a:lnTo>
                      <a:pt x="1666" y="249"/>
                    </a:lnTo>
                    <a:lnTo>
                      <a:pt x="1663" y="256"/>
                    </a:lnTo>
                    <a:lnTo>
                      <a:pt x="1658" y="264"/>
                    </a:lnTo>
                    <a:lnTo>
                      <a:pt x="1652" y="272"/>
                    </a:lnTo>
                    <a:lnTo>
                      <a:pt x="1647" y="279"/>
                    </a:lnTo>
                    <a:lnTo>
                      <a:pt x="1641" y="287"/>
                    </a:lnTo>
                    <a:lnTo>
                      <a:pt x="1635" y="293"/>
                    </a:lnTo>
                    <a:lnTo>
                      <a:pt x="1628" y="300"/>
                    </a:lnTo>
                    <a:lnTo>
                      <a:pt x="1621" y="305"/>
                    </a:lnTo>
                    <a:lnTo>
                      <a:pt x="1614" y="311"/>
                    </a:lnTo>
                    <a:lnTo>
                      <a:pt x="1606" y="316"/>
                    </a:lnTo>
                    <a:lnTo>
                      <a:pt x="1598" y="320"/>
                    </a:lnTo>
                    <a:lnTo>
                      <a:pt x="1589" y="325"/>
                    </a:lnTo>
                    <a:lnTo>
                      <a:pt x="1580" y="329"/>
                    </a:lnTo>
                    <a:lnTo>
                      <a:pt x="1574" y="331"/>
                    </a:lnTo>
                    <a:lnTo>
                      <a:pt x="1567" y="334"/>
                    </a:lnTo>
                    <a:lnTo>
                      <a:pt x="1560" y="336"/>
                    </a:lnTo>
                    <a:lnTo>
                      <a:pt x="1553" y="338"/>
                    </a:lnTo>
                    <a:lnTo>
                      <a:pt x="1546" y="339"/>
                    </a:lnTo>
                    <a:lnTo>
                      <a:pt x="1539" y="341"/>
                    </a:lnTo>
                    <a:lnTo>
                      <a:pt x="1532" y="342"/>
                    </a:lnTo>
                    <a:lnTo>
                      <a:pt x="1524" y="343"/>
                    </a:lnTo>
                    <a:lnTo>
                      <a:pt x="1517" y="343"/>
                    </a:lnTo>
                    <a:lnTo>
                      <a:pt x="1510" y="344"/>
                    </a:lnTo>
                    <a:lnTo>
                      <a:pt x="1502" y="344"/>
                    </a:lnTo>
                    <a:lnTo>
                      <a:pt x="1494" y="345"/>
                    </a:lnTo>
                    <a:lnTo>
                      <a:pt x="1481" y="344"/>
                    </a:lnTo>
                    <a:lnTo>
                      <a:pt x="1469" y="343"/>
                    </a:lnTo>
                    <a:lnTo>
                      <a:pt x="1456" y="341"/>
                    </a:lnTo>
                    <a:lnTo>
                      <a:pt x="1444" y="339"/>
                    </a:lnTo>
                    <a:lnTo>
                      <a:pt x="1433" y="337"/>
                    </a:lnTo>
                    <a:lnTo>
                      <a:pt x="1422" y="332"/>
                    </a:lnTo>
                    <a:lnTo>
                      <a:pt x="1411" y="328"/>
                    </a:lnTo>
                    <a:lnTo>
                      <a:pt x="1400" y="324"/>
                    </a:lnTo>
                    <a:lnTo>
                      <a:pt x="1391" y="318"/>
                    </a:lnTo>
                    <a:lnTo>
                      <a:pt x="1381" y="312"/>
                    </a:lnTo>
                    <a:lnTo>
                      <a:pt x="1372" y="305"/>
                    </a:lnTo>
                    <a:lnTo>
                      <a:pt x="1364" y="298"/>
                    </a:lnTo>
                    <a:lnTo>
                      <a:pt x="1355" y="289"/>
                    </a:lnTo>
                    <a:lnTo>
                      <a:pt x="1348" y="280"/>
                    </a:lnTo>
                    <a:lnTo>
                      <a:pt x="1341" y="270"/>
                    </a:lnTo>
                    <a:lnTo>
                      <a:pt x="1335" y="261"/>
                    </a:lnTo>
                    <a:lnTo>
                      <a:pt x="1329" y="251"/>
                    </a:lnTo>
                    <a:lnTo>
                      <a:pt x="1325" y="240"/>
                    </a:lnTo>
                    <a:lnTo>
                      <a:pt x="1321" y="229"/>
                    </a:lnTo>
                    <a:lnTo>
                      <a:pt x="1317" y="218"/>
                    </a:lnTo>
                    <a:lnTo>
                      <a:pt x="1314" y="206"/>
                    </a:lnTo>
                    <a:lnTo>
                      <a:pt x="1313" y="194"/>
                    </a:lnTo>
                    <a:lnTo>
                      <a:pt x="1312" y="182"/>
                    </a:lnTo>
                    <a:lnTo>
                      <a:pt x="1311" y="169"/>
                    </a:lnTo>
                    <a:lnTo>
                      <a:pt x="1312" y="162"/>
                    </a:lnTo>
                    <a:lnTo>
                      <a:pt x="1312" y="154"/>
                    </a:lnTo>
                    <a:lnTo>
                      <a:pt x="1313" y="147"/>
                    </a:lnTo>
                    <a:lnTo>
                      <a:pt x="1314" y="139"/>
                    </a:lnTo>
                    <a:lnTo>
                      <a:pt x="1316" y="133"/>
                    </a:lnTo>
                    <a:lnTo>
                      <a:pt x="1317" y="126"/>
                    </a:lnTo>
                    <a:lnTo>
                      <a:pt x="1319" y="120"/>
                    </a:lnTo>
                    <a:lnTo>
                      <a:pt x="1322" y="112"/>
                    </a:lnTo>
                    <a:lnTo>
                      <a:pt x="1325" y="106"/>
                    </a:lnTo>
                    <a:lnTo>
                      <a:pt x="1327" y="99"/>
                    </a:lnTo>
                    <a:lnTo>
                      <a:pt x="1331" y="92"/>
                    </a:lnTo>
                    <a:lnTo>
                      <a:pt x="1334" y="86"/>
                    </a:lnTo>
                    <a:lnTo>
                      <a:pt x="1343" y="73"/>
                    </a:lnTo>
                    <a:lnTo>
                      <a:pt x="1353" y="60"/>
                    </a:lnTo>
                    <a:lnTo>
                      <a:pt x="1364" y="49"/>
                    </a:lnTo>
                    <a:lnTo>
                      <a:pt x="1374" y="39"/>
                    </a:lnTo>
                    <a:lnTo>
                      <a:pt x="1387" y="30"/>
                    </a:lnTo>
                    <a:lnTo>
                      <a:pt x="1400" y="22"/>
                    </a:lnTo>
                    <a:lnTo>
                      <a:pt x="1414" y="15"/>
                    </a:lnTo>
                    <a:lnTo>
                      <a:pt x="1429" y="10"/>
                    </a:lnTo>
                    <a:lnTo>
                      <a:pt x="1445" y="6"/>
                    </a:lnTo>
                    <a:lnTo>
                      <a:pt x="1463" y="2"/>
                    </a:lnTo>
                    <a:lnTo>
                      <a:pt x="1480" y="1"/>
                    </a:lnTo>
                    <a:lnTo>
                      <a:pt x="1499" y="0"/>
                    </a:lnTo>
                    <a:close/>
                    <a:moveTo>
                      <a:pt x="1498" y="107"/>
                    </a:moveTo>
                    <a:lnTo>
                      <a:pt x="1493" y="108"/>
                    </a:lnTo>
                    <a:lnTo>
                      <a:pt x="1489" y="108"/>
                    </a:lnTo>
                    <a:lnTo>
                      <a:pt x="1484" y="109"/>
                    </a:lnTo>
                    <a:lnTo>
                      <a:pt x="1480" y="110"/>
                    </a:lnTo>
                    <a:lnTo>
                      <a:pt x="1476" y="111"/>
                    </a:lnTo>
                    <a:lnTo>
                      <a:pt x="1471" y="113"/>
                    </a:lnTo>
                    <a:lnTo>
                      <a:pt x="1467" y="115"/>
                    </a:lnTo>
                    <a:lnTo>
                      <a:pt x="1464" y="118"/>
                    </a:lnTo>
                    <a:lnTo>
                      <a:pt x="1461" y="120"/>
                    </a:lnTo>
                    <a:lnTo>
                      <a:pt x="1457" y="122"/>
                    </a:lnTo>
                    <a:lnTo>
                      <a:pt x="1454" y="126"/>
                    </a:lnTo>
                    <a:lnTo>
                      <a:pt x="1450" y="129"/>
                    </a:lnTo>
                    <a:lnTo>
                      <a:pt x="1448" y="132"/>
                    </a:lnTo>
                    <a:lnTo>
                      <a:pt x="1446" y="134"/>
                    </a:lnTo>
                    <a:lnTo>
                      <a:pt x="1444" y="137"/>
                    </a:lnTo>
                    <a:lnTo>
                      <a:pt x="1443" y="141"/>
                    </a:lnTo>
                    <a:lnTo>
                      <a:pt x="1441" y="144"/>
                    </a:lnTo>
                    <a:lnTo>
                      <a:pt x="1439" y="148"/>
                    </a:lnTo>
                    <a:lnTo>
                      <a:pt x="1439" y="151"/>
                    </a:lnTo>
                    <a:lnTo>
                      <a:pt x="1437" y="155"/>
                    </a:lnTo>
                    <a:lnTo>
                      <a:pt x="1437" y="159"/>
                    </a:lnTo>
                    <a:lnTo>
                      <a:pt x="1436" y="163"/>
                    </a:lnTo>
                    <a:lnTo>
                      <a:pt x="1436" y="167"/>
                    </a:lnTo>
                    <a:lnTo>
                      <a:pt x="1435" y="171"/>
                    </a:lnTo>
                    <a:lnTo>
                      <a:pt x="1436" y="176"/>
                    </a:lnTo>
                    <a:lnTo>
                      <a:pt x="1436" y="180"/>
                    </a:lnTo>
                    <a:lnTo>
                      <a:pt x="1437" y="185"/>
                    </a:lnTo>
                    <a:lnTo>
                      <a:pt x="1438" y="190"/>
                    </a:lnTo>
                    <a:lnTo>
                      <a:pt x="1439" y="194"/>
                    </a:lnTo>
                    <a:lnTo>
                      <a:pt x="1440" y="198"/>
                    </a:lnTo>
                    <a:lnTo>
                      <a:pt x="1442" y="202"/>
                    </a:lnTo>
                    <a:lnTo>
                      <a:pt x="1444" y="206"/>
                    </a:lnTo>
                    <a:lnTo>
                      <a:pt x="1446" y="210"/>
                    </a:lnTo>
                    <a:lnTo>
                      <a:pt x="1449" y="213"/>
                    </a:lnTo>
                    <a:lnTo>
                      <a:pt x="1452" y="217"/>
                    </a:lnTo>
                    <a:lnTo>
                      <a:pt x="1454" y="220"/>
                    </a:lnTo>
                    <a:lnTo>
                      <a:pt x="1458" y="223"/>
                    </a:lnTo>
                    <a:lnTo>
                      <a:pt x="1461" y="225"/>
                    </a:lnTo>
                    <a:lnTo>
                      <a:pt x="1464" y="227"/>
                    </a:lnTo>
                    <a:lnTo>
                      <a:pt x="1467" y="229"/>
                    </a:lnTo>
                    <a:lnTo>
                      <a:pt x="1471" y="231"/>
                    </a:lnTo>
                    <a:lnTo>
                      <a:pt x="1474" y="232"/>
                    </a:lnTo>
                    <a:lnTo>
                      <a:pt x="1478" y="234"/>
                    </a:lnTo>
                    <a:lnTo>
                      <a:pt x="1482" y="235"/>
                    </a:lnTo>
                    <a:lnTo>
                      <a:pt x="1486" y="236"/>
                    </a:lnTo>
                    <a:lnTo>
                      <a:pt x="1490" y="236"/>
                    </a:lnTo>
                    <a:lnTo>
                      <a:pt x="1494" y="236"/>
                    </a:lnTo>
                    <a:lnTo>
                      <a:pt x="1498" y="237"/>
                    </a:lnTo>
                    <a:lnTo>
                      <a:pt x="1504" y="236"/>
                    </a:lnTo>
                    <a:lnTo>
                      <a:pt x="1508" y="236"/>
                    </a:lnTo>
                    <a:lnTo>
                      <a:pt x="1512" y="236"/>
                    </a:lnTo>
                    <a:lnTo>
                      <a:pt x="1517" y="234"/>
                    </a:lnTo>
                    <a:lnTo>
                      <a:pt x="1521" y="233"/>
                    </a:lnTo>
                    <a:lnTo>
                      <a:pt x="1525" y="232"/>
                    </a:lnTo>
                    <a:lnTo>
                      <a:pt x="1529" y="229"/>
                    </a:lnTo>
                    <a:lnTo>
                      <a:pt x="1532" y="227"/>
                    </a:lnTo>
                    <a:lnTo>
                      <a:pt x="1536" y="225"/>
                    </a:lnTo>
                    <a:lnTo>
                      <a:pt x="1539" y="223"/>
                    </a:lnTo>
                    <a:lnTo>
                      <a:pt x="1542" y="219"/>
                    </a:lnTo>
                    <a:lnTo>
                      <a:pt x="1545" y="217"/>
                    </a:lnTo>
                    <a:lnTo>
                      <a:pt x="1547" y="213"/>
                    </a:lnTo>
                    <a:lnTo>
                      <a:pt x="1549" y="210"/>
                    </a:lnTo>
                    <a:lnTo>
                      <a:pt x="1551" y="207"/>
                    </a:lnTo>
                    <a:lnTo>
                      <a:pt x="1553" y="204"/>
                    </a:lnTo>
                    <a:lnTo>
                      <a:pt x="1555" y="201"/>
                    </a:lnTo>
                    <a:lnTo>
                      <a:pt x="1556" y="197"/>
                    </a:lnTo>
                    <a:lnTo>
                      <a:pt x="1558" y="193"/>
                    </a:lnTo>
                    <a:lnTo>
                      <a:pt x="1558" y="189"/>
                    </a:lnTo>
                    <a:lnTo>
                      <a:pt x="1559" y="186"/>
                    </a:lnTo>
                    <a:lnTo>
                      <a:pt x="1560" y="182"/>
                    </a:lnTo>
                    <a:lnTo>
                      <a:pt x="1560" y="178"/>
                    </a:lnTo>
                    <a:lnTo>
                      <a:pt x="1560" y="174"/>
                    </a:lnTo>
                    <a:lnTo>
                      <a:pt x="1560" y="168"/>
                    </a:lnTo>
                    <a:lnTo>
                      <a:pt x="1560" y="163"/>
                    </a:lnTo>
                    <a:lnTo>
                      <a:pt x="1559" y="159"/>
                    </a:lnTo>
                    <a:lnTo>
                      <a:pt x="1558" y="154"/>
                    </a:lnTo>
                    <a:lnTo>
                      <a:pt x="1557" y="150"/>
                    </a:lnTo>
                    <a:lnTo>
                      <a:pt x="1555" y="146"/>
                    </a:lnTo>
                    <a:lnTo>
                      <a:pt x="1554" y="143"/>
                    </a:lnTo>
                    <a:lnTo>
                      <a:pt x="1553" y="139"/>
                    </a:lnTo>
                    <a:lnTo>
                      <a:pt x="1551" y="135"/>
                    </a:lnTo>
                    <a:lnTo>
                      <a:pt x="1548" y="133"/>
                    </a:lnTo>
                    <a:lnTo>
                      <a:pt x="1546" y="129"/>
                    </a:lnTo>
                    <a:lnTo>
                      <a:pt x="1542" y="126"/>
                    </a:lnTo>
                    <a:lnTo>
                      <a:pt x="1540" y="123"/>
                    </a:lnTo>
                    <a:lnTo>
                      <a:pt x="1537" y="121"/>
                    </a:lnTo>
                    <a:lnTo>
                      <a:pt x="1534" y="118"/>
                    </a:lnTo>
                    <a:lnTo>
                      <a:pt x="1530" y="116"/>
                    </a:lnTo>
                    <a:lnTo>
                      <a:pt x="1527" y="114"/>
                    </a:lnTo>
                    <a:lnTo>
                      <a:pt x="1523" y="113"/>
                    </a:lnTo>
                    <a:lnTo>
                      <a:pt x="1519" y="111"/>
                    </a:lnTo>
                    <a:lnTo>
                      <a:pt x="1515" y="110"/>
                    </a:lnTo>
                    <a:lnTo>
                      <a:pt x="1511" y="109"/>
                    </a:lnTo>
                    <a:lnTo>
                      <a:pt x="1507" y="109"/>
                    </a:lnTo>
                    <a:lnTo>
                      <a:pt x="1503" y="108"/>
                    </a:lnTo>
                    <a:lnTo>
                      <a:pt x="1498" y="107"/>
                    </a:lnTo>
                    <a:close/>
                    <a:moveTo>
                      <a:pt x="1709" y="340"/>
                    </a:moveTo>
                    <a:lnTo>
                      <a:pt x="1709" y="4"/>
                    </a:lnTo>
                    <a:lnTo>
                      <a:pt x="1937" y="4"/>
                    </a:lnTo>
                    <a:lnTo>
                      <a:pt x="1937" y="96"/>
                    </a:lnTo>
                    <a:lnTo>
                      <a:pt x="1832" y="96"/>
                    </a:lnTo>
                    <a:lnTo>
                      <a:pt x="1832" y="128"/>
                    </a:lnTo>
                    <a:lnTo>
                      <a:pt x="1927" y="128"/>
                    </a:lnTo>
                    <a:lnTo>
                      <a:pt x="1927" y="216"/>
                    </a:lnTo>
                    <a:lnTo>
                      <a:pt x="1832" y="216"/>
                    </a:lnTo>
                    <a:lnTo>
                      <a:pt x="1832" y="248"/>
                    </a:lnTo>
                    <a:lnTo>
                      <a:pt x="1940" y="248"/>
                    </a:lnTo>
                    <a:lnTo>
                      <a:pt x="1940" y="340"/>
                    </a:lnTo>
                    <a:lnTo>
                      <a:pt x="1709" y="340"/>
                    </a:lnTo>
                    <a:close/>
                    <a:moveTo>
                      <a:pt x="1966" y="340"/>
                    </a:moveTo>
                    <a:lnTo>
                      <a:pt x="1966" y="4"/>
                    </a:lnTo>
                    <a:lnTo>
                      <a:pt x="2089" y="4"/>
                    </a:lnTo>
                    <a:lnTo>
                      <a:pt x="2089" y="232"/>
                    </a:lnTo>
                    <a:lnTo>
                      <a:pt x="2191" y="232"/>
                    </a:lnTo>
                    <a:lnTo>
                      <a:pt x="2191" y="340"/>
                    </a:lnTo>
                    <a:lnTo>
                      <a:pt x="1966" y="340"/>
                    </a:lnTo>
                    <a:close/>
                    <a:moveTo>
                      <a:pt x="2206" y="340"/>
                    </a:moveTo>
                    <a:lnTo>
                      <a:pt x="2206" y="4"/>
                    </a:lnTo>
                    <a:lnTo>
                      <a:pt x="2432" y="4"/>
                    </a:lnTo>
                    <a:lnTo>
                      <a:pt x="2432" y="96"/>
                    </a:lnTo>
                    <a:lnTo>
                      <a:pt x="2327" y="96"/>
                    </a:lnTo>
                    <a:lnTo>
                      <a:pt x="2327" y="128"/>
                    </a:lnTo>
                    <a:lnTo>
                      <a:pt x="2423" y="128"/>
                    </a:lnTo>
                    <a:lnTo>
                      <a:pt x="2423" y="216"/>
                    </a:lnTo>
                    <a:lnTo>
                      <a:pt x="2327" y="216"/>
                    </a:lnTo>
                    <a:lnTo>
                      <a:pt x="2327" y="248"/>
                    </a:lnTo>
                    <a:lnTo>
                      <a:pt x="2436" y="248"/>
                    </a:lnTo>
                    <a:lnTo>
                      <a:pt x="2436" y="340"/>
                    </a:lnTo>
                    <a:lnTo>
                      <a:pt x="2206" y="340"/>
                    </a:lnTo>
                    <a:close/>
                    <a:moveTo>
                      <a:pt x="2462" y="340"/>
                    </a:moveTo>
                    <a:lnTo>
                      <a:pt x="2462" y="4"/>
                    </a:lnTo>
                    <a:lnTo>
                      <a:pt x="2579" y="4"/>
                    </a:lnTo>
                    <a:lnTo>
                      <a:pt x="2579" y="96"/>
                    </a:lnTo>
                    <a:lnTo>
                      <a:pt x="2579" y="102"/>
                    </a:lnTo>
                    <a:lnTo>
                      <a:pt x="2579" y="107"/>
                    </a:lnTo>
                    <a:lnTo>
                      <a:pt x="2579" y="111"/>
                    </a:lnTo>
                    <a:lnTo>
                      <a:pt x="2579" y="116"/>
                    </a:lnTo>
                    <a:lnTo>
                      <a:pt x="2579" y="121"/>
                    </a:lnTo>
                    <a:lnTo>
                      <a:pt x="2579" y="125"/>
                    </a:lnTo>
                    <a:lnTo>
                      <a:pt x="2578" y="130"/>
                    </a:lnTo>
                    <a:lnTo>
                      <a:pt x="2578" y="134"/>
                    </a:lnTo>
                    <a:lnTo>
                      <a:pt x="2578" y="137"/>
                    </a:lnTo>
                    <a:lnTo>
                      <a:pt x="2577" y="142"/>
                    </a:lnTo>
                    <a:lnTo>
                      <a:pt x="2577" y="146"/>
                    </a:lnTo>
                    <a:lnTo>
                      <a:pt x="2577" y="150"/>
                    </a:lnTo>
                    <a:lnTo>
                      <a:pt x="2579" y="150"/>
                    </a:lnTo>
                    <a:lnTo>
                      <a:pt x="2579" y="148"/>
                    </a:lnTo>
                    <a:lnTo>
                      <a:pt x="2580" y="146"/>
                    </a:lnTo>
                    <a:lnTo>
                      <a:pt x="2580" y="144"/>
                    </a:lnTo>
                    <a:lnTo>
                      <a:pt x="2581" y="142"/>
                    </a:lnTo>
                    <a:lnTo>
                      <a:pt x="2581" y="141"/>
                    </a:lnTo>
                    <a:lnTo>
                      <a:pt x="2582" y="139"/>
                    </a:lnTo>
                    <a:lnTo>
                      <a:pt x="2583" y="137"/>
                    </a:lnTo>
                    <a:lnTo>
                      <a:pt x="2583" y="135"/>
                    </a:lnTo>
                    <a:lnTo>
                      <a:pt x="2584" y="134"/>
                    </a:lnTo>
                    <a:lnTo>
                      <a:pt x="2585" y="132"/>
                    </a:lnTo>
                    <a:lnTo>
                      <a:pt x="2586" y="130"/>
                    </a:lnTo>
                    <a:lnTo>
                      <a:pt x="2587" y="128"/>
                    </a:lnTo>
                    <a:lnTo>
                      <a:pt x="2588" y="127"/>
                    </a:lnTo>
                    <a:lnTo>
                      <a:pt x="2589" y="126"/>
                    </a:lnTo>
                    <a:lnTo>
                      <a:pt x="2590" y="124"/>
                    </a:lnTo>
                    <a:lnTo>
                      <a:pt x="2590" y="122"/>
                    </a:lnTo>
                    <a:lnTo>
                      <a:pt x="2592" y="121"/>
                    </a:lnTo>
                    <a:lnTo>
                      <a:pt x="2593" y="119"/>
                    </a:lnTo>
                    <a:lnTo>
                      <a:pt x="2594" y="117"/>
                    </a:lnTo>
                    <a:lnTo>
                      <a:pt x="2595" y="115"/>
                    </a:lnTo>
                    <a:lnTo>
                      <a:pt x="2596" y="113"/>
                    </a:lnTo>
                    <a:lnTo>
                      <a:pt x="2598" y="111"/>
                    </a:lnTo>
                    <a:lnTo>
                      <a:pt x="2599" y="109"/>
                    </a:lnTo>
                    <a:lnTo>
                      <a:pt x="2601" y="106"/>
                    </a:lnTo>
                    <a:lnTo>
                      <a:pt x="2602" y="105"/>
                    </a:lnTo>
                    <a:lnTo>
                      <a:pt x="2603" y="103"/>
                    </a:lnTo>
                    <a:lnTo>
                      <a:pt x="2603" y="102"/>
                    </a:lnTo>
                    <a:lnTo>
                      <a:pt x="2604" y="101"/>
                    </a:lnTo>
                    <a:lnTo>
                      <a:pt x="2605" y="99"/>
                    </a:lnTo>
                    <a:lnTo>
                      <a:pt x="2605" y="98"/>
                    </a:lnTo>
                    <a:lnTo>
                      <a:pt x="2606" y="96"/>
                    </a:lnTo>
                    <a:lnTo>
                      <a:pt x="2607" y="95"/>
                    </a:lnTo>
                    <a:lnTo>
                      <a:pt x="2607" y="94"/>
                    </a:lnTo>
                    <a:lnTo>
                      <a:pt x="2608" y="92"/>
                    </a:lnTo>
                    <a:lnTo>
                      <a:pt x="2609" y="91"/>
                    </a:lnTo>
                    <a:lnTo>
                      <a:pt x="2610" y="89"/>
                    </a:lnTo>
                    <a:lnTo>
                      <a:pt x="2656" y="4"/>
                    </a:lnTo>
                    <a:lnTo>
                      <a:pt x="2789" y="4"/>
                    </a:lnTo>
                    <a:lnTo>
                      <a:pt x="2684" y="167"/>
                    </a:lnTo>
                    <a:lnTo>
                      <a:pt x="2801" y="340"/>
                    </a:lnTo>
                    <a:lnTo>
                      <a:pt x="2659" y="340"/>
                    </a:lnTo>
                    <a:lnTo>
                      <a:pt x="2603" y="244"/>
                    </a:lnTo>
                    <a:lnTo>
                      <a:pt x="2602" y="241"/>
                    </a:lnTo>
                    <a:lnTo>
                      <a:pt x="2600" y="239"/>
                    </a:lnTo>
                    <a:lnTo>
                      <a:pt x="2599" y="237"/>
                    </a:lnTo>
                    <a:lnTo>
                      <a:pt x="2598" y="235"/>
                    </a:lnTo>
                    <a:lnTo>
                      <a:pt x="2596" y="233"/>
                    </a:lnTo>
                    <a:lnTo>
                      <a:pt x="2595" y="230"/>
                    </a:lnTo>
                    <a:lnTo>
                      <a:pt x="2594" y="228"/>
                    </a:lnTo>
                    <a:lnTo>
                      <a:pt x="2592" y="225"/>
                    </a:lnTo>
                    <a:lnTo>
                      <a:pt x="2591" y="223"/>
                    </a:lnTo>
                    <a:lnTo>
                      <a:pt x="2590" y="221"/>
                    </a:lnTo>
                    <a:lnTo>
                      <a:pt x="2588" y="218"/>
                    </a:lnTo>
                    <a:lnTo>
                      <a:pt x="2587" y="216"/>
                    </a:lnTo>
                    <a:lnTo>
                      <a:pt x="2586" y="214"/>
                    </a:lnTo>
                    <a:lnTo>
                      <a:pt x="2585" y="212"/>
                    </a:lnTo>
                    <a:lnTo>
                      <a:pt x="2584" y="211"/>
                    </a:lnTo>
                    <a:lnTo>
                      <a:pt x="2583" y="209"/>
                    </a:lnTo>
                    <a:lnTo>
                      <a:pt x="2583" y="208"/>
                    </a:lnTo>
                    <a:lnTo>
                      <a:pt x="2582" y="206"/>
                    </a:lnTo>
                    <a:lnTo>
                      <a:pt x="2581" y="205"/>
                    </a:lnTo>
                    <a:lnTo>
                      <a:pt x="2581" y="204"/>
                    </a:lnTo>
                    <a:lnTo>
                      <a:pt x="2580" y="203"/>
                    </a:lnTo>
                    <a:lnTo>
                      <a:pt x="2580" y="202"/>
                    </a:lnTo>
                    <a:lnTo>
                      <a:pt x="2579" y="200"/>
                    </a:lnTo>
                    <a:lnTo>
                      <a:pt x="2579" y="199"/>
                    </a:lnTo>
                    <a:lnTo>
                      <a:pt x="2577" y="199"/>
                    </a:lnTo>
                    <a:lnTo>
                      <a:pt x="2577" y="202"/>
                    </a:lnTo>
                    <a:lnTo>
                      <a:pt x="2577" y="204"/>
                    </a:lnTo>
                    <a:lnTo>
                      <a:pt x="2578" y="208"/>
                    </a:lnTo>
                    <a:lnTo>
                      <a:pt x="2578" y="211"/>
                    </a:lnTo>
                    <a:lnTo>
                      <a:pt x="2578" y="214"/>
                    </a:lnTo>
                    <a:lnTo>
                      <a:pt x="2579" y="219"/>
                    </a:lnTo>
                    <a:lnTo>
                      <a:pt x="2579" y="223"/>
                    </a:lnTo>
                    <a:lnTo>
                      <a:pt x="2579" y="227"/>
                    </a:lnTo>
                    <a:lnTo>
                      <a:pt x="2579" y="232"/>
                    </a:lnTo>
                    <a:lnTo>
                      <a:pt x="2579" y="237"/>
                    </a:lnTo>
                    <a:lnTo>
                      <a:pt x="2579" y="242"/>
                    </a:lnTo>
                    <a:lnTo>
                      <a:pt x="2579" y="247"/>
                    </a:lnTo>
                    <a:lnTo>
                      <a:pt x="2579" y="340"/>
                    </a:lnTo>
                    <a:lnTo>
                      <a:pt x="2462" y="340"/>
                    </a:lnTo>
                    <a:close/>
                    <a:moveTo>
                      <a:pt x="2859" y="340"/>
                    </a:moveTo>
                    <a:lnTo>
                      <a:pt x="2859" y="111"/>
                    </a:lnTo>
                    <a:lnTo>
                      <a:pt x="2789" y="114"/>
                    </a:lnTo>
                    <a:lnTo>
                      <a:pt x="2789" y="4"/>
                    </a:lnTo>
                    <a:lnTo>
                      <a:pt x="3046" y="4"/>
                    </a:lnTo>
                    <a:lnTo>
                      <a:pt x="3046" y="114"/>
                    </a:lnTo>
                    <a:lnTo>
                      <a:pt x="2978" y="111"/>
                    </a:lnTo>
                    <a:lnTo>
                      <a:pt x="2978" y="340"/>
                    </a:lnTo>
                    <a:lnTo>
                      <a:pt x="2859" y="340"/>
                    </a:lnTo>
                    <a:close/>
                    <a:moveTo>
                      <a:pt x="3057" y="340"/>
                    </a:moveTo>
                    <a:lnTo>
                      <a:pt x="3057" y="4"/>
                    </a:lnTo>
                    <a:lnTo>
                      <a:pt x="3208" y="4"/>
                    </a:lnTo>
                    <a:lnTo>
                      <a:pt x="3212" y="5"/>
                    </a:lnTo>
                    <a:lnTo>
                      <a:pt x="3217" y="5"/>
                    </a:lnTo>
                    <a:lnTo>
                      <a:pt x="3221" y="5"/>
                    </a:lnTo>
                    <a:lnTo>
                      <a:pt x="3226" y="5"/>
                    </a:lnTo>
                    <a:lnTo>
                      <a:pt x="3230" y="6"/>
                    </a:lnTo>
                    <a:lnTo>
                      <a:pt x="3234" y="6"/>
                    </a:lnTo>
                    <a:lnTo>
                      <a:pt x="3238" y="6"/>
                    </a:lnTo>
                    <a:lnTo>
                      <a:pt x="3241" y="7"/>
                    </a:lnTo>
                    <a:lnTo>
                      <a:pt x="3245" y="8"/>
                    </a:lnTo>
                    <a:lnTo>
                      <a:pt x="3248" y="9"/>
                    </a:lnTo>
                    <a:lnTo>
                      <a:pt x="3251" y="9"/>
                    </a:lnTo>
                    <a:lnTo>
                      <a:pt x="3255" y="9"/>
                    </a:lnTo>
                    <a:lnTo>
                      <a:pt x="3258" y="10"/>
                    </a:lnTo>
                    <a:lnTo>
                      <a:pt x="3260" y="11"/>
                    </a:lnTo>
                    <a:lnTo>
                      <a:pt x="3263" y="12"/>
                    </a:lnTo>
                    <a:lnTo>
                      <a:pt x="3266" y="13"/>
                    </a:lnTo>
                    <a:lnTo>
                      <a:pt x="3269" y="14"/>
                    </a:lnTo>
                    <a:lnTo>
                      <a:pt x="3273" y="15"/>
                    </a:lnTo>
                    <a:lnTo>
                      <a:pt x="3275" y="16"/>
                    </a:lnTo>
                    <a:lnTo>
                      <a:pt x="3278" y="17"/>
                    </a:lnTo>
                    <a:lnTo>
                      <a:pt x="3281" y="19"/>
                    </a:lnTo>
                    <a:lnTo>
                      <a:pt x="3284" y="21"/>
                    </a:lnTo>
                    <a:lnTo>
                      <a:pt x="3287" y="22"/>
                    </a:lnTo>
                    <a:lnTo>
                      <a:pt x="3290" y="24"/>
                    </a:lnTo>
                    <a:lnTo>
                      <a:pt x="3299" y="30"/>
                    </a:lnTo>
                    <a:lnTo>
                      <a:pt x="3306" y="36"/>
                    </a:lnTo>
                    <a:lnTo>
                      <a:pt x="3314" y="43"/>
                    </a:lnTo>
                    <a:lnTo>
                      <a:pt x="3320" y="49"/>
                    </a:lnTo>
                    <a:lnTo>
                      <a:pt x="3325" y="57"/>
                    </a:lnTo>
                    <a:lnTo>
                      <a:pt x="3331" y="65"/>
                    </a:lnTo>
                    <a:lnTo>
                      <a:pt x="3335" y="73"/>
                    </a:lnTo>
                    <a:lnTo>
                      <a:pt x="3338" y="82"/>
                    </a:lnTo>
                    <a:lnTo>
                      <a:pt x="3340" y="91"/>
                    </a:lnTo>
                    <a:lnTo>
                      <a:pt x="3342" y="101"/>
                    </a:lnTo>
                    <a:lnTo>
                      <a:pt x="3344" y="111"/>
                    </a:lnTo>
                    <a:lnTo>
                      <a:pt x="3344" y="121"/>
                    </a:lnTo>
                    <a:lnTo>
                      <a:pt x="3344" y="127"/>
                    </a:lnTo>
                    <a:lnTo>
                      <a:pt x="3344" y="133"/>
                    </a:lnTo>
                    <a:lnTo>
                      <a:pt x="3343" y="138"/>
                    </a:lnTo>
                    <a:lnTo>
                      <a:pt x="3342" y="144"/>
                    </a:lnTo>
                    <a:lnTo>
                      <a:pt x="3340" y="149"/>
                    </a:lnTo>
                    <a:lnTo>
                      <a:pt x="3339" y="154"/>
                    </a:lnTo>
                    <a:lnTo>
                      <a:pt x="3337" y="159"/>
                    </a:lnTo>
                    <a:lnTo>
                      <a:pt x="3335" y="164"/>
                    </a:lnTo>
                    <a:lnTo>
                      <a:pt x="3333" y="169"/>
                    </a:lnTo>
                    <a:lnTo>
                      <a:pt x="3330" y="173"/>
                    </a:lnTo>
                    <a:lnTo>
                      <a:pt x="3327" y="178"/>
                    </a:lnTo>
                    <a:lnTo>
                      <a:pt x="3324" y="182"/>
                    </a:lnTo>
                    <a:lnTo>
                      <a:pt x="3322" y="184"/>
                    </a:lnTo>
                    <a:lnTo>
                      <a:pt x="3320" y="187"/>
                    </a:lnTo>
                    <a:lnTo>
                      <a:pt x="3316" y="189"/>
                    </a:lnTo>
                    <a:lnTo>
                      <a:pt x="3314" y="191"/>
                    </a:lnTo>
                    <a:lnTo>
                      <a:pt x="3310" y="194"/>
                    </a:lnTo>
                    <a:lnTo>
                      <a:pt x="3307" y="196"/>
                    </a:lnTo>
                    <a:lnTo>
                      <a:pt x="3303" y="198"/>
                    </a:lnTo>
                    <a:lnTo>
                      <a:pt x="3298" y="201"/>
                    </a:lnTo>
                    <a:lnTo>
                      <a:pt x="3294" y="202"/>
                    </a:lnTo>
                    <a:lnTo>
                      <a:pt x="3289" y="204"/>
                    </a:lnTo>
                    <a:lnTo>
                      <a:pt x="3283" y="206"/>
                    </a:lnTo>
                    <a:lnTo>
                      <a:pt x="3279" y="208"/>
                    </a:lnTo>
                    <a:lnTo>
                      <a:pt x="3279" y="211"/>
                    </a:lnTo>
                    <a:lnTo>
                      <a:pt x="3280" y="212"/>
                    </a:lnTo>
                    <a:lnTo>
                      <a:pt x="3282" y="213"/>
                    </a:lnTo>
                    <a:lnTo>
                      <a:pt x="3284" y="214"/>
                    </a:lnTo>
                    <a:lnTo>
                      <a:pt x="3286" y="216"/>
                    </a:lnTo>
                    <a:lnTo>
                      <a:pt x="3287" y="217"/>
                    </a:lnTo>
                    <a:lnTo>
                      <a:pt x="3289" y="219"/>
                    </a:lnTo>
                    <a:lnTo>
                      <a:pt x="3290" y="220"/>
                    </a:lnTo>
                    <a:lnTo>
                      <a:pt x="3291" y="221"/>
                    </a:lnTo>
                    <a:lnTo>
                      <a:pt x="3292" y="223"/>
                    </a:lnTo>
                    <a:lnTo>
                      <a:pt x="3294" y="224"/>
                    </a:lnTo>
                    <a:lnTo>
                      <a:pt x="3294" y="225"/>
                    </a:lnTo>
                    <a:lnTo>
                      <a:pt x="3296" y="227"/>
                    </a:lnTo>
                    <a:lnTo>
                      <a:pt x="3372" y="340"/>
                    </a:lnTo>
                    <a:lnTo>
                      <a:pt x="3232" y="340"/>
                    </a:lnTo>
                    <a:lnTo>
                      <a:pt x="3182" y="242"/>
                    </a:lnTo>
                    <a:lnTo>
                      <a:pt x="3182" y="240"/>
                    </a:lnTo>
                    <a:lnTo>
                      <a:pt x="3181" y="240"/>
                    </a:lnTo>
                    <a:lnTo>
                      <a:pt x="3180" y="238"/>
                    </a:lnTo>
                    <a:lnTo>
                      <a:pt x="3180" y="237"/>
                    </a:lnTo>
                    <a:lnTo>
                      <a:pt x="3180" y="236"/>
                    </a:lnTo>
                    <a:lnTo>
                      <a:pt x="3179" y="235"/>
                    </a:lnTo>
                    <a:lnTo>
                      <a:pt x="3179" y="234"/>
                    </a:lnTo>
                    <a:lnTo>
                      <a:pt x="3178" y="234"/>
                    </a:lnTo>
                    <a:lnTo>
                      <a:pt x="3178" y="233"/>
                    </a:lnTo>
                    <a:lnTo>
                      <a:pt x="3178" y="232"/>
                    </a:lnTo>
                    <a:lnTo>
                      <a:pt x="3176" y="232"/>
                    </a:lnTo>
                    <a:lnTo>
                      <a:pt x="3176" y="340"/>
                    </a:lnTo>
                    <a:lnTo>
                      <a:pt x="3057" y="340"/>
                    </a:lnTo>
                    <a:close/>
                    <a:moveTo>
                      <a:pt x="3176" y="153"/>
                    </a:moveTo>
                    <a:lnTo>
                      <a:pt x="3193" y="153"/>
                    </a:lnTo>
                    <a:lnTo>
                      <a:pt x="3195" y="152"/>
                    </a:lnTo>
                    <a:lnTo>
                      <a:pt x="3197" y="152"/>
                    </a:lnTo>
                    <a:lnTo>
                      <a:pt x="3199" y="152"/>
                    </a:lnTo>
                    <a:lnTo>
                      <a:pt x="3202" y="152"/>
                    </a:lnTo>
                    <a:lnTo>
                      <a:pt x="3204" y="152"/>
                    </a:lnTo>
                    <a:lnTo>
                      <a:pt x="3206" y="151"/>
                    </a:lnTo>
                    <a:lnTo>
                      <a:pt x="3208" y="150"/>
                    </a:lnTo>
                    <a:lnTo>
                      <a:pt x="3209" y="150"/>
                    </a:lnTo>
                    <a:lnTo>
                      <a:pt x="3211" y="149"/>
                    </a:lnTo>
                    <a:lnTo>
                      <a:pt x="3212" y="148"/>
                    </a:lnTo>
                    <a:lnTo>
                      <a:pt x="3214" y="147"/>
                    </a:lnTo>
                    <a:lnTo>
                      <a:pt x="3216" y="146"/>
                    </a:lnTo>
                    <a:lnTo>
                      <a:pt x="3217" y="144"/>
                    </a:lnTo>
                    <a:lnTo>
                      <a:pt x="3219" y="143"/>
                    </a:lnTo>
                    <a:lnTo>
                      <a:pt x="3219" y="142"/>
                    </a:lnTo>
                    <a:lnTo>
                      <a:pt x="3221" y="140"/>
                    </a:lnTo>
                    <a:lnTo>
                      <a:pt x="3221" y="138"/>
                    </a:lnTo>
                    <a:lnTo>
                      <a:pt x="3222" y="137"/>
                    </a:lnTo>
                    <a:lnTo>
                      <a:pt x="3223" y="135"/>
                    </a:lnTo>
                    <a:lnTo>
                      <a:pt x="3223" y="134"/>
                    </a:lnTo>
                    <a:lnTo>
                      <a:pt x="3224" y="132"/>
                    </a:lnTo>
                    <a:lnTo>
                      <a:pt x="3224" y="130"/>
                    </a:lnTo>
                    <a:lnTo>
                      <a:pt x="3224" y="128"/>
                    </a:lnTo>
                    <a:lnTo>
                      <a:pt x="3225" y="126"/>
                    </a:lnTo>
                    <a:lnTo>
                      <a:pt x="3224" y="124"/>
                    </a:lnTo>
                    <a:lnTo>
                      <a:pt x="3224" y="122"/>
                    </a:lnTo>
                    <a:lnTo>
                      <a:pt x="3224" y="120"/>
                    </a:lnTo>
                    <a:lnTo>
                      <a:pt x="3223" y="118"/>
                    </a:lnTo>
                    <a:lnTo>
                      <a:pt x="3223" y="116"/>
                    </a:lnTo>
                    <a:lnTo>
                      <a:pt x="3223" y="115"/>
                    </a:lnTo>
                    <a:lnTo>
                      <a:pt x="3222" y="113"/>
                    </a:lnTo>
                    <a:lnTo>
                      <a:pt x="3221" y="111"/>
                    </a:lnTo>
                    <a:lnTo>
                      <a:pt x="3220" y="109"/>
                    </a:lnTo>
                    <a:lnTo>
                      <a:pt x="3219" y="108"/>
                    </a:lnTo>
                    <a:lnTo>
                      <a:pt x="3218" y="107"/>
                    </a:lnTo>
                    <a:lnTo>
                      <a:pt x="3217" y="105"/>
                    </a:lnTo>
                    <a:lnTo>
                      <a:pt x="3215" y="104"/>
                    </a:lnTo>
                    <a:lnTo>
                      <a:pt x="3214" y="103"/>
                    </a:lnTo>
                    <a:lnTo>
                      <a:pt x="3212" y="101"/>
                    </a:lnTo>
                    <a:lnTo>
                      <a:pt x="3211" y="101"/>
                    </a:lnTo>
                    <a:lnTo>
                      <a:pt x="3210" y="100"/>
                    </a:lnTo>
                    <a:lnTo>
                      <a:pt x="3208" y="99"/>
                    </a:lnTo>
                    <a:lnTo>
                      <a:pt x="3206" y="99"/>
                    </a:lnTo>
                    <a:lnTo>
                      <a:pt x="3204" y="98"/>
                    </a:lnTo>
                    <a:lnTo>
                      <a:pt x="3203" y="97"/>
                    </a:lnTo>
                    <a:lnTo>
                      <a:pt x="3201" y="97"/>
                    </a:lnTo>
                    <a:lnTo>
                      <a:pt x="3199" y="97"/>
                    </a:lnTo>
                    <a:lnTo>
                      <a:pt x="3197" y="96"/>
                    </a:lnTo>
                    <a:lnTo>
                      <a:pt x="3176" y="96"/>
                    </a:lnTo>
                    <a:lnTo>
                      <a:pt x="3176" y="153"/>
                    </a:lnTo>
                    <a:close/>
                    <a:moveTo>
                      <a:pt x="3494" y="298"/>
                    </a:moveTo>
                    <a:lnTo>
                      <a:pt x="3486" y="340"/>
                    </a:lnTo>
                    <a:lnTo>
                      <a:pt x="3356" y="340"/>
                    </a:lnTo>
                    <a:lnTo>
                      <a:pt x="3473" y="4"/>
                    </a:lnTo>
                    <a:lnTo>
                      <a:pt x="3608" y="4"/>
                    </a:lnTo>
                    <a:lnTo>
                      <a:pt x="3728" y="340"/>
                    </a:lnTo>
                    <a:lnTo>
                      <a:pt x="3598" y="340"/>
                    </a:lnTo>
                    <a:lnTo>
                      <a:pt x="3587" y="298"/>
                    </a:lnTo>
                    <a:lnTo>
                      <a:pt x="3494" y="298"/>
                    </a:lnTo>
                    <a:close/>
                    <a:moveTo>
                      <a:pt x="3517" y="218"/>
                    </a:moveTo>
                    <a:lnTo>
                      <a:pt x="3566" y="218"/>
                    </a:lnTo>
                    <a:lnTo>
                      <a:pt x="3551" y="153"/>
                    </a:lnTo>
                    <a:lnTo>
                      <a:pt x="3549" y="150"/>
                    </a:lnTo>
                    <a:lnTo>
                      <a:pt x="3549" y="146"/>
                    </a:lnTo>
                    <a:lnTo>
                      <a:pt x="3548" y="143"/>
                    </a:lnTo>
                    <a:lnTo>
                      <a:pt x="3547" y="140"/>
                    </a:lnTo>
                    <a:lnTo>
                      <a:pt x="3546" y="137"/>
                    </a:lnTo>
                    <a:lnTo>
                      <a:pt x="3546" y="134"/>
                    </a:lnTo>
                    <a:lnTo>
                      <a:pt x="3546" y="131"/>
                    </a:lnTo>
                    <a:lnTo>
                      <a:pt x="3545" y="129"/>
                    </a:lnTo>
                    <a:lnTo>
                      <a:pt x="3544" y="126"/>
                    </a:lnTo>
                    <a:lnTo>
                      <a:pt x="3544" y="123"/>
                    </a:lnTo>
                    <a:lnTo>
                      <a:pt x="3544" y="120"/>
                    </a:lnTo>
                    <a:lnTo>
                      <a:pt x="3544" y="117"/>
                    </a:lnTo>
                    <a:lnTo>
                      <a:pt x="3540" y="117"/>
                    </a:lnTo>
                    <a:lnTo>
                      <a:pt x="3539" y="122"/>
                    </a:lnTo>
                    <a:lnTo>
                      <a:pt x="3538" y="125"/>
                    </a:lnTo>
                    <a:lnTo>
                      <a:pt x="3538" y="129"/>
                    </a:lnTo>
                    <a:lnTo>
                      <a:pt x="3537" y="133"/>
                    </a:lnTo>
                    <a:lnTo>
                      <a:pt x="3537" y="135"/>
                    </a:lnTo>
                    <a:lnTo>
                      <a:pt x="3536" y="139"/>
                    </a:lnTo>
                    <a:lnTo>
                      <a:pt x="3536" y="142"/>
                    </a:lnTo>
                    <a:lnTo>
                      <a:pt x="3536" y="144"/>
                    </a:lnTo>
                    <a:lnTo>
                      <a:pt x="3535" y="147"/>
                    </a:lnTo>
                    <a:lnTo>
                      <a:pt x="3534" y="149"/>
                    </a:lnTo>
                    <a:lnTo>
                      <a:pt x="3533" y="151"/>
                    </a:lnTo>
                    <a:lnTo>
                      <a:pt x="3533" y="153"/>
                    </a:lnTo>
                    <a:lnTo>
                      <a:pt x="3517" y="218"/>
                    </a:lnTo>
                    <a:close/>
                    <a:moveTo>
                      <a:pt x="3736" y="340"/>
                    </a:moveTo>
                    <a:lnTo>
                      <a:pt x="3736" y="4"/>
                    </a:lnTo>
                    <a:lnTo>
                      <a:pt x="3888" y="4"/>
                    </a:lnTo>
                    <a:lnTo>
                      <a:pt x="3892" y="5"/>
                    </a:lnTo>
                    <a:lnTo>
                      <a:pt x="3896" y="5"/>
                    </a:lnTo>
                    <a:lnTo>
                      <a:pt x="3900" y="5"/>
                    </a:lnTo>
                    <a:lnTo>
                      <a:pt x="3904" y="5"/>
                    </a:lnTo>
                    <a:lnTo>
                      <a:pt x="3908" y="6"/>
                    </a:lnTo>
                    <a:lnTo>
                      <a:pt x="3913" y="6"/>
                    </a:lnTo>
                    <a:lnTo>
                      <a:pt x="3916" y="6"/>
                    </a:lnTo>
                    <a:lnTo>
                      <a:pt x="3919" y="7"/>
                    </a:lnTo>
                    <a:lnTo>
                      <a:pt x="3923" y="8"/>
                    </a:lnTo>
                    <a:lnTo>
                      <a:pt x="3926" y="9"/>
                    </a:lnTo>
                    <a:lnTo>
                      <a:pt x="3930" y="9"/>
                    </a:lnTo>
                    <a:lnTo>
                      <a:pt x="3933" y="9"/>
                    </a:lnTo>
                    <a:lnTo>
                      <a:pt x="3936" y="10"/>
                    </a:lnTo>
                    <a:lnTo>
                      <a:pt x="3939" y="11"/>
                    </a:lnTo>
                    <a:lnTo>
                      <a:pt x="3942" y="12"/>
                    </a:lnTo>
                    <a:lnTo>
                      <a:pt x="3945" y="13"/>
                    </a:lnTo>
                    <a:lnTo>
                      <a:pt x="3948" y="14"/>
                    </a:lnTo>
                    <a:lnTo>
                      <a:pt x="3951" y="15"/>
                    </a:lnTo>
                    <a:lnTo>
                      <a:pt x="3954" y="16"/>
                    </a:lnTo>
                    <a:lnTo>
                      <a:pt x="3957" y="17"/>
                    </a:lnTo>
                    <a:lnTo>
                      <a:pt x="3960" y="19"/>
                    </a:lnTo>
                    <a:lnTo>
                      <a:pt x="3962" y="21"/>
                    </a:lnTo>
                    <a:lnTo>
                      <a:pt x="3965" y="22"/>
                    </a:lnTo>
                    <a:lnTo>
                      <a:pt x="3969" y="24"/>
                    </a:lnTo>
                    <a:lnTo>
                      <a:pt x="3977" y="30"/>
                    </a:lnTo>
                    <a:lnTo>
                      <a:pt x="3984" y="36"/>
                    </a:lnTo>
                    <a:lnTo>
                      <a:pt x="3992" y="43"/>
                    </a:lnTo>
                    <a:lnTo>
                      <a:pt x="3998" y="49"/>
                    </a:lnTo>
                    <a:lnTo>
                      <a:pt x="4003" y="57"/>
                    </a:lnTo>
                    <a:lnTo>
                      <a:pt x="4009" y="65"/>
                    </a:lnTo>
                    <a:lnTo>
                      <a:pt x="4013" y="73"/>
                    </a:lnTo>
                    <a:lnTo>
                      <a:pt x="4016" y="82"/>
                    </a:lnTo>
                    <a:lnTo>
                      <a:pt x="4018" y="91"/>
                    </a:lnTo>
                    <a:lnTo>
                      <a:pt x="4020" y="101"/>
                    </a:lnTo>
                    <a:lnTo>
                      <a:pt x="4022" y="111"/>
                    </a:lnTo>
                    <a:lnTo>
                      <a:pt x="4023" y="121"/>
                    </a:lnTo>
                    <a:lnTo>
                      <a:pt x="4022" y="127"/>
                    </a:lnTo>
                    <a:lnTo>
                      <a:pt x="4022" y="133"/>
                    </a:lnTo>
                    <a:lnTo>
                      <a:pt x="4021" y="138"/>
                    </a:lnTo>
                    <a:lnTo>
                      <a:pt x="4020" y="144"/>
                    </a:lnTo>
                    <a:lnTo>
                      <a:pt x="4019" y="149"/>
                    </a:lnTo>
                    <a:lnTo>
                      <a:pt x="4018" y="154"/>
                    </a:lnTo>
                    <a:lnTo>
                      <a:pt x="4016" y="159"/>
                    </a:lnTo>
                    <a:lnTo>
                      <a:pt x="4014" y="164"/>
                    </a:lnTo>
                    <a:lnTo>
                      <a:pt x="4011" y="169"/>
                    </a:lnTo>
                    <a:lnTo>
                      <a:pt x="4009" y="173"/>
                    </a:lnTo>
                    <a:lnTo>
                      <a:pt x="4005" y="178"/>
                    </a:lnTo>
                    <a:lnTo>
                      <a:pt x="4003" y="182"/>
                    </a:lnTo>
                    <a:lnTo>
                      <a:pt x="4001" y="184"/>
                    </a:lnTo>
                    <a:lnTo>
                      <a:pt x="3998" y="187"/>
                    </a:lnTo>
                    <a:lnTo>
                      <a:pt x="3995" y="189"/>
                    </a:lnTo>
                    <a:lnTo>
                      <a:pt x="3992" y="191"/>
                    </a:lnTo>
                    <a:lnTo>
                      <a:pt x="3989" y="194"/>
                    </a:lnTo>
                    <a:lnTo>
                      <a:pt x="3985" y="196"/>
                    </a:lnTo>
                    <a:lnTo>
                      <a:pt x="3981" y="198"/>
                    </a:lnTo>
                    <a:lnTo>
                      <a:pt x="3977" y="201"/>
                    </a:lnTo>
                    <a:lnTo>
                      <a:pt x="3972" y="202"/>
                    </a:lnTo>
                    <a:lnTo>
                      <a:pt x="3967" y="204"/>
                    </a:lnTo>
                    <a:lnTo>
                      <a:pt x="3962" y="206"/>
                    </a:lnTo>
                    <a:lnTo>
                      <a:pt x="3957" y="208"/>
                    </a:lnTo>
                    <a:lnTo>
                      <a:pt x="3957" y="211"/>
                    </a:lnTo>
                    <a:lnTo>
                      <a:pt x="3959" y="212"/>
                    </a:lnTo>
                    <a:lnTo>
                      <a:pt x="3961" y="213"/>
                    </a:lnTo>
                    <a:lnTo>
                      <a:pt x="3962" y="214"/>
                    </a:lnTo>
                    <a:lnTo>
                      <a:pt x="3964" y="216"/>
                    </a:lnTo>
                    <a:lnTo>
                      <a:pt x="3967" y="217"/>
                    </a:lnTo>
                    <a:lnTo>
                      <a:pt x="3968" y="219"/>
                    </a:lnTo>
                    <a:lnTo>
                      <a:pt x="3969" y="220"/>
                    </a:lnTo>
                    <a:lnTo>
                      <a:pt x="3971" y="221"/>
                    </a:lnTo>
                    <a:lnTo>
                      <a:pt x="3972" y="223"/>
                    </a:lnTo>
                    <a:lnTo>
                      <a:pt x="3973" y="224"/>
                    </a:lnTo>
                    <a:lnTo>
                      <a:pt x="3973" y="225"/>
                    </a:lnTo>
                    <a:lnTo>
                      <a:pt x="3975" y="227"/>
                    </a:lnTo>
                    <a:lnTo>
                      <a:pt x="4051" y="340"/>
                    </a:lnTo>
                    <a:lnTo>
                      <a:pt x="3910" y="340"/>
                    </a:lnTo>
                    <a:lnTo>
                      <a:pt x="3861" y="242"/>
                    </a:lnTo>
                    <a:lnTo>
                      <a:pt x="3861" y="240"/>
                    </a:lnTo>
                    <a:lnTo>
                      <a:pt x="3860" y="240"/>
                    </a:lnTo>
                    <a:lnTo>
                      <a:pt x="3859" y="238"/>
                    </a:lnTo>
                    <a:lnTo>
                      <a:pt x="3859" y="237"/>
                    </a:lnTo>
                    <a:lnTo>
                      <a:pt x="3859" y="236"/>
                    </a:lnTo>
                    <a:lnTo>
                      <a:pt x="3858" y="235"/>
                    </a:lnTo>
                    <a:lnTo>
                      <a:pt x="3858" y="234"/>
                    </a:lnTo>
                    <a:lnTo>
                      <a:pt x="3857" y="234"/>
                    </a:lnTo>
                    <a:lnTo>
                      <a:pt x="3857" y="233"/>
                    </a:lnTo>
                    <a:lnTo>
                      <a:pt x="3857" y="232"/>
                    </a:lnTo>
                    <a:lnTo>
                      <a:pt x="3855" y="232"/>
                    </a:lnTo>
                    <a:lnTo>
                      <a:pt x="3855" y="340"/>
                    </a:lnTo>
                    <a:lnTo>
                      <a:pt x="3736" y="340"/>
                    </a:lnTo>
                    <a:close/>
                    <a:moveTo>
                      <a:pt x="3855" y="153"/>
                    </a:moveTo>
                    <a:lnTo>
                      <a:pt x="3872" y="153"/>
                    </a:lnTo>
                    <a:lnTo>
                      <a:pt x="3874" y="152"/>
                    </a:lnTo>
                    <a:lnTo>
                      <a:pt x="3876" y="152"/>
                    </a:lnTo>
                    <a:lnTo>
                      <a:pt x="3878" y="152"/>
                    </a:lnTo>
                    <a:lnTo>
                      <a:pt x="3880" y="152"/>
                    </a:lnTo>
                    <a:lnTo>
                      <a:pt x="3882" y="152"/>
                    </a:lnTo>
                    <a:lnTo>
                      <a:pt x="3884" y="151"/>
                    </a:lnTo>
                    <a:lnTo>
                      <a:pt x="3886" y="150"/>
                    </a:lnTo>
                    <a:lnTo>
                      <a:pt x="3888" y="150"/>
                    </a:lnTo>
                    <a:lnTo>
                      <a:pt x="3889" y="149"/>
                    </a:lnTo>
                    <a:lnTo>
                      <a:pt x="3891" y="148"/>
                    </a:lnTo>
                    <a:lnTo>
                      <a:pt x="3893" y="147"/>
                    </a:lnTo>
                    <a:lnTo>
                      <a:pt x="3895" y="146"/>
                    </a:lnTo>
                    <a:lnTo>
                      <a:pt x="3895" y="144"/>
                    </a:lnTo>
                    <a:lnTo>
                      <a:pt x="3897" y="143"/>
                    </a:lnTo>
                    <a:lnTo>
                      <a:pt x="3898" y="142"/>
                    </a:lnTo>
                    <a:lnTo>
                      <a:pt x="3899" y="140"/>
                    </a:lnTo>
                    <a:lnTo>
                      <a:pt x="3900" y="138"/>
                    </a:lnTo>
                    <a:lnTo>
                      <a:pt x="3901" y="137"/>
                    </a:lnTo>
                    <a:lnTo>
                      <a:pt x="3902" y="135"/>
                    </a:lnTo>
                    <a:lnTo>
                      <a:pt x="3902" y="134"/>
                    </a:lnTo>
                    <a:lnTo>
                      <a:pt x="3903" y="132"/>
                    </a:lnTo>
                    <a:lnTo>
                      <a:pt x="3903" y="130"/>
                    </a:lnTo>
                    <a:lnTo>
                      <a:pt x="3903" y="128"/>
                    </a:lnTo>
                    <a:lnTo>
                      <a:pt x="3904" y="126"/>
                    </a:lnTo>
                    <a:lnTo>
                      <a:pt x="3903" y="124"/>
                    </a:lnTo>
                    <a:lnTo>
                      <a:pt x="3903" y="122"/>
                    </a:lnTo>
                    <a:lnTo>
                      <a:pt x="3903" y="120"/>
                    </a:lnTo>
                    <a:lnTo>
                      <a:pt x="3902" y="118"/>
                    </a:lnTo>
                    <a:lnTo>
                      <a:pt x="3902" y="116"/>
                    </a:lnTo>
                    <a:lnTo>
                      <a:pt x="3902" y="115"/>
                    </a:lnTo>
                    <a:lnTo>
                      <a:pt x="3900" y="113"/>
                    </a:lnTo>
                    <a:lnTo>
                      <a:pt x="3900" y="111"/>
                    </a:lnTo>
                    <a:lnTo>
                      <a:pt x="3899" y="109"/>
                    </a:lnTo>
                    <a:lnTo>
                      <a:pt x="3898" y="108"/>
                    </a:lnTo>
                    <a:lnTo>
                      <a:pt x="3896" y="107"/>
                    </a:lnTo>
                    <a:lnTo>
                      <a:pt x="3895" y="105"/>
                    </a:lnTo>
                    <a:lnTo>
                      <a:pt x="3893" y="104"/>
                    </a:lnTo>
                    <a:lnTo>
                      <a:pt x="3892" y="103"/>
                    </a:lnTo>
                    <a:lnTo>
                      <a:pt x="3891" y="101"/>
                    </a:lnTo>
                    <a:lnTo>
                      <a:pt x="3889" y="101"/>
                    </a:lnTo>
                    <a:lnTo>
                      <a:pt x="3888" y="100"/>
                    </a:lnTo>
                    <a:lnTo>
                      <a:pt x="3887" y="99"/>
                    </a:lnTo>
                    <a:lnTo>
                      <a:pt x="3885" y="99"/>
                    </a:lnTo>
                    <a:lnTo>
                      <a:pt x="3883" y="98"/>
                    </a:lnTo>
                    <a:lnTo>
                      <a:pt x="3881" y="97"/>
                    </a:lnTo>
                    <a:lnTo>
                      <a:pt x="3879" y="97"/>
                    </a:lnTo>
                    <a:lnTo>
                      <a:pt x="3877" y="97"/>
                    </a:lnTo>
                    <a:lnTo>
                      <a:pt x="3876" y="96"/>
                    </a:lnTo>
                    <a:lnTo>
                      <a:pt x="3855" y="96"/>
                    </a:lnTo>
                    <a:lnTo>
                      <a:pt x="3855" y="153"/>
                    </a:lnTo>
                    <a:close/>
                    <a:moveTo>
                      <a:pt x="4068" y="340"/>
                    </a:moveTo>
                    <a:lnTo>
                      <a:pt x="4068" y="4"/>
                    </a:lnTo>
                    <a:lnTo>
                      <a:pt x="4185" y="4"/>
                    </a:lnTo>
                    <a:lnTo>
                      <a:pt x="4264" y="131"/>
                    </a:lnTo>
                    <a:lnTo>
                      <a:pt x="4266" y="136"/>
                    </a:lnTo>
                    <a:lnTo>
                      <a:pt x="4269" y="141"/>
                    </a:lnTo>
                    <a:lnTo>
                      <a:pt x="4272" y="146"/>
                    </a:lnTo>
                    <a:lnTo>
                      <a:pt x="4275" y="151"/>
                    </a:lnTo>
                    <a:lnTo>
                      <a:pt x="4278" y="156"/>
                    </a:lnTo>
                    <a:lnTo>
                      <a:pt x="4280" y="161"/>
                    </a:lnTo>
                    <a:lnTo>
                      <a:pt x="4283" y="165"/>
                    </a:lnTo>
                    <a:lnTo>
                      <a:pt x="4285" y="171"/>
                    </a:lnTo>
                    <a:lnTo>
                      <a:pt x="4288" y="176"/>
                    </a:lnTo>
                    <a:lnTo>
                      <a:pt x="4290" y="180"/>
                    </a:lnTo>
                    <a:lnTo>
                      <a:pt x="4292" y="185"/>
                    </a:lnTo>
                    <a:lnTo>
                      <a:pt x="4295" y="191"/>
                    </a:lnTo>
                    <a:lnTo>
                      <a:pt x="4299" y="191"/>
                    </a:lnTo>
                    <a:lnTo>
                      <a:pt x="4298" y="186"/>
                    </a:lnTo>
                    <a:lnTo>
                      <a:pt x="4297" y="182"/>
                    </a:lnTo>
                    <a:lnTo>
                      <a:pt x="4296" y="178"/>
                    </a:lnTo>
                    <a:lnTo>
                      <a:pt x="4295" y="175"/>
                    </a:lnTo>
                    <a:lnTo>
                      <a:pt x="4294" y="171"/>
                    </a:lnTo>
                    <a:lnTo>
                      <a:pt x="4294" y="168"/>
                    </a:lnTo>
                    <a:lnTo>
                      <a:pt x="4294" y="165"/>
                    </a:lnTo>
                    <a:lnTo>
                      <a:pt x="4293" y="162"/>
                    </a:lnTo>
                    <a:lnTo>
                      <a:pt x="4292" y="159"/>
                    </a:lnTo>
                    <a:lnTo>
                      <a:pt x="4292" y="157"/>
                    </a:lnTo>
                    <a:lnTo>
                      <a:pt x="4292" y="154"/>
                    </a:lnTo>
                    <a:lnTo>
                      <a:pt x="4292" y="152"/>
                    </a:lnTo>
                    <a:lnTo>
                      <a:pt x="4291" y="150"/>
                    </a:lnTo>
                    <a:lnTo>
                      <a:pt x="4291" y="148"/>
                    </a:lnTo>
                    <a:lnTo>
                      <a:pt x="4291" y="145"/>
                    </a:lnTo>
                    <a:lnTo>
                      <a:pt x="4290" y="142"/>
                    </a:lnTo>
                    <a:lnTo>
                      <a:pt x="4290" y="139"/>
                    </a:lnTo>
                    <a:lnTo>
                      <a:pt x="4290" y="136"/>
                    </a:lnTo>
                    <a:lnTo>
                      <a:pt x="4290" y="133"/>
                    </a:lnTo>
                    <a:lnTo>
                      <a:pt x="4290" y="129"/>
                    </a:lnTo>
                    <a:lnTo>
                      <a:pt x="4290" y="125"/>
                    </a:lnTo>
                    <a:lnTo>
                      <a:pt x="4290" y="120"/>
                    </a:lnTo>
                    <a:lnTo>
                      <a:pt x="4290" y="116"/>
                    </a:lnTo>
                    <a:lnTo>
                      <a:pt x="4290" y="111"/>
                    </a:lnTo>
                    <a:lnTo>
                      <a:pt x="4288" y="4"/>
                    </a:lnTo>
                    <a:lnTo>
                      <a:pt x="4406" y="4"/>
                    </a:lnTo>
                    <a:lnTo>
                      <a:pt x="4406" y="340"/>
                    </a:lnTo>
                    <a:lnTo>
                      <a:pt x="4288" y="340"/>
                    </a:lnTo>
                    <a:lnTo>
                      <a:pt x="4204" y="208"/>
                    </a:lnTo>
                    <a:lnTo>
                      <a:pt x="4202" y="204"/>
                    </a:lnTo>
                    <a:lnTo>
                      <a:pt x="4200" y="201"/>
                    </a:lnTo>
                    <a:lnTo>
                      <a:pt x="4198" y="197"/>
                    </a:lnTo>
                    <a:lnTo>
                      <a:pt x="4196" y="194"/>
                    </a:lnTo>
                    <a:lnTo>
                      <a:pt x="4194" y="191"/>
                    </a:lnTo>
                    <a:lnTo>
                      <a:pt x="4193" y="187"/>
                    </a:lnTo>
                    <a:lnTo>
                      <a:pt x="4191" y="183"/>
                    </a:lnTo>
                    <a:lnTo>
                      <a:pt x="4188" y="179"/>
                    </a:lnTo>
                    <a:lnTo>
                      <a:pt x="4186" y="176"/>
                    </a:lnTo>
                    <a:lnTo>
                      <a:pt x="4184" y="172"/>
                    </a:lnTo>
                    <a:lnTo>
                      <a:pt x="4182" y="167"/>
                    </a:lnTo>
                    <a:lnTo>
                      <a:pt x="4181" y="163"/>
                    </a:lnTo>
                    <a:lnTo>
                      <a:pt x="4178" y="163"/>
                    </a:lnTo>
                    <a:lnTo>
                      <a:pt x="4178" y="169"/>
                    </a:lnTo>
                    <a:lnTo>
                      <a:pt x="4179" y="176"/>
                    </a:lnTo>
                    <a:lnTo>
                      <a:pt x="4180" y="182"/>
                    </a:lnTo>
                    <a:lnTo>
                      <a:pt x="4180" y="188"/>
                    </a:lnTo>
                    <a:lnTo>
                      <a:pt x="4181" y="193"/>
                    </a:lnTo>
                    <a:lnTo>
                      <a:pt x="4182" y="198"/>
                    </a:lnTo>
                    <a:lnTo>
                      <a:pt x="4182" y="204"/>
                    </a:lnTo>
                    <a:lnTo>
                      <a:pt x="4183" y="208"/>
                    </a:lnTo>
                    <a:lnTo>
                      <a:pt x="4183" y="212"/>
                    </a:lnTo>
                    <a:lnTo>
                      <a:pt x="4183" y="217"/>
                    </a:lnTo>
                    <a:lnTo>
                      <a:pt x="4183" y="221"/>
                    </a:lnTo>
                    <a:lnTo>
                      <a:pt x="4184" y="225"/>
                    </a:lnTo>
                    <a:lnTo>
                      <a:pt x="4185" y="340"/>
                    </a:lnTo>
                    <a:lnTo>
                      <a:pt x="4068" y="340"/>
                    </a:lnTo>
                    <a:close/>
                    <a:moveTo>
                      <a:pt x="4552" y="298"/>
                    </a:moveTo>
                    <a:lnTo>
                      <a:pt x="4542" y="340"/>
                    </a:lnTo>
                    <a:lnTo>
                      <a:pt x="4413" y="340"/>
                    </a:lnTo>
                    <a:lnTo>
                      <a:pt x="4530" y="4"/>
                    </a:lnTo>
                    <a:lnTo>
                      <a:pt x="4665" y="4"/>
                    </a:lnTo>
                    <a:lnTo>
                      <a:pt x="4786" y="340"/>
                    </a:lnTo>
                    <a:lnTo>
                      <a:pt x="4656" y="340"/>
                    </a:lnTo>
                    <a:lnTo>
                      <a:pt x="4645" y="298"/>
                    </a:lnTo>
                    <a:lnTo>
                      <a:pt x="4552" y="298"/>
                    </a:lnTo>
                    <a:close/>
                    <a:moveTo>
                      <a:pt x="4574" y="218"/>
                    </a:moveTo>
                    <a:lnTo>
                      <a:pt x="4624" y="218"/>
                    </a:lnTo>
                    <a:lnTo>
                      <a:pt x="4608" y="153"/>
                    </a:lnTo>
                    <a:lnTo>
                      <a:pt x="4606" y="150"/>
                    </a:lnTo>
                    <a:lnTo>
                      <a:pt x="4606" y="146"/>
                    </a:lnTo>
                    <a:lnTo>
                      <a:pt x="4605" y="143"/>
                    </a:lnTo>
                    <a:lnTo>
                      <a:pt x="4604" y="140"/>
                    </a:lnTo>
                    <a:lnTo>
                      <a:pt x="4604" y="137"/>
                    </a:lnTo>
                    <a:lnTo>
                      <a:pt x="4603" y="134"/>
                    </a:lnTo>
                    <a:lnTo>
                      <a:pt x="4603" y="131"/>
                    </a:lnTo>
                    <a:lnTo>
                      <a:pt x="4602" y="129"/>
                    </a:lnTo>
                    <a:lnTo>
                      <a:pt x="4602" y="126"/>
                    </a:lnTo>
                    <a:lnTo>
                      <a:pt x="4602" y="123"/>
                    </a:lnTo>
                    <a:lnTo>
                      <a:pt x="4601" y="120"/>
                    </a:lnTo>
                    <a:lnTo>
                      <a:pt x="4601" y="117"/>
                    </a:lnTo>
                    <a:lnTo>
                      <a:pt x="4598" y="117"/>
                    </a:lnTo>
                    <a:lnTo>
                      <a:pt x="4597" y="122"/>
                    </a:lnTo>
                    <a:lnTo>
                      <a:pt x="4596" y="125"/>
                    </a:lnTo>
                    <a:lnTo>
                      <a:pt x="4596" y="129"/>
                    </a:lnTo>
                    <a:lnTo>
                      <a:pt x="4595" y="133"/>
                    </a:lnTo>
                    <a:lnTo>
                      <a:pt x="4594" y="135"/>
                    </a:lnTo>
                    <a:lnTo>
                      <a:pt x="4594" y="139"/>
                    </a:lnTo>
                    <a:lnTo>
                      <a:pt x="4594" y="142"/>
                    </a:lnTo>
                    <a:lnTo>
                      <a:pt x="4593" y="144"/>
                    </a:lnTo>
                    <a:lnTo>
                      <a:pt x="4592" y="147"/>
                    </a:lnTo>
                    <a:lnTo>
                      <a:pt x="4592" y="149"/>
                    </a:lnTo>
                    <a:lnTo>
                      <a:pt x="4591" y="151"/>
                    </a:lnTo>
                    <a:lnTo>
                      <a:pt x="4591" y="153"/>
                    </a:lnTo>
                    <a:lnTo>
                      <a:pt x="4574" y="21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7178" name="Freeform 31"/>
              <p:cNvSpPr>
                <a:spLocks noEditPoints="1"/>
              </p:cNvSpPr>
              <p:nvPr/>
            </p:nvSpPr>
            <p:spPr bwMode="auto">
              <a:xfrm>
                <a:off x="849" y="2366"/>
                <a:ext cx="4783" cy="347"/>
              </a:xfrm>
              <a:custGeom>
                <a:avLst/>
                <a:gdLst>
                  <a:gd name="T0" fmla="*/ 259 w 4781"/>
                  <a:gd name="T1" fmla="*/ 47 h 345"/>
                  <a:gd name="T2" fmla="*/ 269 w 4781"/>
                  <a:gd name="T3" fmla="*/ 131 h 345"/>
                  <a:gd name="T4" fmla="*/ 236 w 4781"/>
                  <a:gd name="T5" fmla="*/ 170 h 345"/>
                  <a:gd name="T6" fmla="*/ 276 w 4781"/>
                  <a:gd name="T7" fmla="*/ 209 h 345"/>
                  <a:gd name="T8" fmla="*/ 285 w 4781"/>
                  <a:gd name="T9" fmla="*/ 290 h 345"/>
                  <a:gd name="T10" fmla="*/ 233 w 4781"/>
                  <a:gd name="T11" fmla="*/ 345 h 345"/>
                  <a:gd name="T12" fmla="*/ 0 w 4781"/>
                  <a:gd name="T13" fmla="*/ 357 h 345"/>
                  <a:gd name="T14" fmla="*/ 154 w 4781"/>
                  <a:gd name="T15" fmla="*/ 134 h 345"/>
                  <a:gd name="T16" fmla="*/ 159 w 4781"/>
                  <a:gd name="T17" fmla="*/ 103 h 345"/>
                  <a:gd name="T18" fmla="*/ 147 w 4781"/>
                  <a:gd name="T19" fmla="*/ 275 h 345"/>
                  <a:gd name="T20" fmla="*/ 174 w 4781"/>
                  <a:gd name="T21" fmla="*/ 248 h 345"/>
                  <a:gd name="T22" fmla="*/ 168 w 4781"/>
                  <a:gd name="T23" fmla="*/ 220 h 345"/>
                  <a:gd name="T24" fmla="*/ 112 w 4781"/>
                  <a:gd name="T25" fmla="*/ 275 h 345"/>
                  <a:gd name="T26" fmla="*/ 723 w 4781"/>
                  <a:gd name="T27" fmla="*/ 9 h 345"/>
                  <a:gd name="T28" fmla="*/ 791 w 4781"/>
                  <a:gd name="T29" fmla="*/ 56 h 345"/>
                  <a:gd name="T30" fmla="*/ 798 w 4781"/>
                  <a:gd name="T31" fmla="*/ 177 h 345"/>
                  <a:gd name="T32" fmla="*/ 743 w 4781"/>
                  <a:gd name="T33" fmla="*/ 220 h 345"/>
                  <a:gd name="T34" fmla="*/ 647 w 4781"/>
                  <a:gd name="T35" fmla="*/ 249 h 345"/>
                  <a:gd name="T36" fmla="*/ 640 w 4781"/>
                  <a:gd name="T37" fmla="*/ 162 h 345"/>
                  <a:gd name="T38" fmla="*/ 685 w 4781"/>
                  <a:gd name="T39" fmla="*/ 150 h 345"/>
                  <a:gd name="T40" fmla="*/ 687 w 4781"/>
                  <a:gd name="T41" fmla="*/ 120 h 345"/>
                  <a:gd name="T42" fmla="*/ 664 w 4781"/>
                  <a:gd name="T43" fmla="*/ 104 h 345"/>
                  <a:gd name="T44" fmla="*/ 1300 w 4781"/>
                  <a:gd name="T45" fmla="*/ 357 h 345"/>
                  <a:gd name="T46" fmla="*/ 1599 w 4781"/>
                  <a:gd name="T47" fmla="*/ 255 h 345"/>
                  <a:gd name="T48" fmla="*/ 1645 w 4781"/>
                  <a:gd name="T49" fmla="*/ 267 h 345"/>
                  <a:gd name="T50" fmla="*/ 1667 w 4781"/>
                  <a:gd name="T51" fmla="*/ 250 h 345"/>
                  <a:gd name="T52" fmla="*/ 1650 w 4781"/>
                  <a:gd name="T53" fmla="*/ 226 h 345"/>
                  <a:gd name="T54" fmla="*/ 1544 w 4781"/>
                  <a:gd name="T55" fmla="*/ 179 h 345"/>
                  <a:gd name="T56" fmla="*/ 1536 w 4781"/>
                  <a:gd name="T57" fmla="*/ 81 h 345"/>
                  <a:gd name="T58" fmla="*/ 1652 w 4781"/>
                  <a:gd name="T59" fmla="*/ 1 h 345"/>
                  <a:gd name="T60" fmla="*/ 1738 w 4781"/>
                  <a:gd name="T61" fmla="*/ 8 h 345"/>
                  <a:gd name="T62" fmla="*/ 1717 w 4781"/>
                  <a:gd name="T63" fmla="*/ 105 h 345"/>
                  <a:gd name="T64" fmla="*/ 1662 w 4781"/>
                  <a:gd name="T65" fmla="*/ 99 h 345"/>
                  <a:gd name="T66" fmla="*/ 1651 w 4781"/>
                  <a:gd name="T67" fmla="*/ 116 h 345"/>
                  <a:gd name="T68" fmla="*/ 1734 w 4781"/>
                  <a:gd name="T69" fmla="*/ 145 h 345"/>
                  <a:gd name="T70" fmla="*/ 1790 w 4781"/>
                  <a:gd name="T71" fmla="*/ 209 h 345"/>
                  <a:gd name="T72" fmla="*/ 1740 w 4781"/>
                  <a:gd name="T73" fmla="*/ 336 h 345"/>
                  <a:gd name="T74" fmla="*/ 1604 w 4781"/>
                  <a:gd name="T75" fmla="*/ 358 h 345"/>
                  <a:gd name="T76" fmla="*/ 2252 w 4781"/>
                  <a:gd name="T77" fmla="*/ 122 h 345"/>
                  <a:gd name="T78" fmla="*/ 2634 w 4781"/>
                  <a:gd name="T79" fmla="*/ 226 h 345"/>
                  <a:gd name="T80" fmla="*/ 2606 w 4781"/>
                  <a:gd name="T81" fmla="*/ 132 h 345"/>
                  <a:gd name="T82" fmla="*/ 3205 w 4781"/>
                  <a:gd name="T83" fmla="*/ 139 h 345"/>
                  <a:gd name="T84" fmla="*/ 3238 w 4781"/>
                  <a:gd name="T85" fmla="*/ 187 h 345"/>
                  <a:gd name="T86" fmla="*/ 3232 w 4781"/>
                  <a:gd name="T87" fmla="*/ 140 h 345"/>
                  <a:gd name="T88" fmla="*/ 3134 w 4781"/>
                  <a:gd name="T89" fmla="*/ 195 h 345"/>
                  <a:gd name="T90" fmla="*/ 3125 w 4781"/>
                  <a:gd name="T91" fmla="*/ 221 h 345"/>
                  <a:gd name="T92" fmla="*/ 4209 w 4781"/>
                  <a:gd name="T93" fmla="*/ 351 h 345"/>
                  <a:gd name="T94" fmla="*/ 4149 w 4781"/>
                  <a:gd name="T95" fmla="*/ 361 h 345"/>
                  <a:gd name="T96" fmla="*/ 4047 w 4781"/>
                  <a:gd name="T97" fmla="*/ 340 h 345"/>
                  <a:gd name="T98" fmla="*/ 3965 w 4781"/>
                  <a:gd name="T99" fmla="*/ 236 h 345"/>
                  <a:gd name="T100" fmla="*/ 3968 w 4781"/>
                  <a:gd name="T101" fmla="*/ 123 h 345"/>
                  <a:gd name="T102" fmla="*/ 4049 w 4781"/>
                  <a:gd name="T103" fmla="*/ 19 h 345"/>
                  <a:gd name="T104" fmla="*/ 4155 w 4781"/>
                  <a:gd name="T105" fmla="*/ 1 h 345"/>
                  <a:gd name="T106" fmla="*/ 4202 w 4781"/>
                  <a:gd name="T107" fmla="*/ 134 h 345"/>
                  <a:gd name="T108" fmla="*/ 4155 w 4781"/>
                  <a:gd name="T109" fmla="*/ 115 h 345"/>
                  <a:gd name="T110" fmla="*/ 4094 w 4781"/>
                  <a:gd name="T111" fmla="*/ 142 h 345"/>
                  <a:gd name="T112" fmla="*/ 4087 w 4781"/>
                  <a:gd name="T113" fmla="*/ 206 h 345"/>
                  <a:gd name="T114" fmla="*/ 4142 w 4781"/>
                  <a:gd name="T115" fmla="*/ 245 h 345"/>
                  <a:gd name="T116" fmla="*/ 4190 w 4781"/>
                  <a:gd name="T117" fmla="*/ 237 h 345"/>
                  <a:gd name="T118" fmla="*/ 4541 w 4781"/>
                  <a:gd name="T119" fmla="*/ 4 h 345"/>
                  <a:gd name="T120" fmla="*/ 4614 w 4781"/>
                  <a:gd name="T121" fmla="*/ 139 h 345"/>
                  <a:gd name="T122" fmla="*/ 4603 w 4781"/>
                  <a:gd name="T123" fmla="*/ 157 h 34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4781"/>
                  <a:gd name="T187" fmla="*/ 0 h 345"/>
                  <a:gd name="T188" fmla="*/ 4781 w 4781"/>
                  <a:gd name="T189" fmla="*/ 345 h 34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4781" h="345">
                    <a:moveTo>
                      <a:pt x="0" y="4"/>
                    </a:moveTo>
                    <a:lnTo>
                      <a:pt x="146" y="4"/>
                    </a:lnTo>
                    <a:lnTo>
                      <a:pt x="159" y="4"/>
                    </a:lnTo>
                    <a:lnTo>
                      <a:pt x="171" y="5"/>
                    </a:lnTo>
                    <a:lnTo>
                      <a:pt x="183" y="6"/>
                    </a:lnTo>
                    <a:lnTo>
                      <a:pt x="193" y="8"/>
                    </a:lnTo>
                    <a:lnTo>
                      <a:pt x="203" y="10"/>
                    </a:lnTo>
                    <a:lnTo>
                      <a:pt x="212" y="12"/>
                    </a:lnTo>
                    <a:lnTo>
                      <a:pt x="221" y="16"/>
                    </a:lnTo>
                    <a:lnTo>
                      <a:pt x="228" y="19"/>
                    </a:lnTo>
                    <a:lnTo>
                      <a:pt x="236" y="23"/>
                    </a:lnTo>
                    <a:lnTo>
                      <a:pt x="242" y="27"/>
                    </a:lnTo>
                    <a:lnTo>
                      <a:pt x="248" y="33"/>
                    </a:lnTo>
                    <a:lnTo>
                      <a:pt x="252" y="38"/>
                    </a:lnTo>
                    <a:lnTo>
                      <a:pt x="256" y="42"/>
                    </a:lnTo>
                    <a:lnTo>
                      <a:pt x="259" y="47"/>
                    </a:lnTo>
                    <a:lnTo>
                      <a:pt x="262" y="51"/>
                    </a:lnTo>
                    <a:lnTo>
                      <a:pt x="265" y="56"/>
                    </a:lnTo>
                    <a:lnTo>
                      <a:pt x="267" y="60"/>
                    </a:lnTo>
                    <a:lnTo>
                      <a:pt x="268" y="65"/>
                    </a:lnTo>
                    <a:lnTo>
                      <a:pt x="270" y="70"/>
                    </a:lnTo>
                    <a:lnTo>
                      <a:pt x="271" y="75"/>
                    </a:lnTo>
                    <a:lnTo>
                      <a:pt x="272" y="80"/>
                    </a:lnTo>
                    <a:lnTo>
                      <a:pt x="273" y="85"/>
                    </a:lnTo>
                    <a:lnTo>
                      <a:pt x="273" y="91"/>
                    </a:lnTo>
                    <a:lnTo>
                      <a:pt x="273" y="96"/>
                    </a:lnTo>
                    <a:lnTo>
                      <a:pt x="273" y="101"/>
                    </a:lnTo>
                    <a:lnTo>
                      <a:pt x="273" y="106"/>
                    </a:lnTo>
                    <a:lnTo>
                      <a:pt x="272" y="110"/>
                    </a:lnTo>
                    <a:lnTo>
                      <a:pt x="271" y="115"/>
                    </a:lnTo>
                    <a:lnTo>
                      <a:pt x="271" y="119"/>
                    </a:lnTo>
                    <a:lnTo>
                      <a:pt x="269" y="123"/>
                    </a:lnTo>
                    <a:lnTo>
                      <a:pt x="268" y="127"/>
                    </a:lnTo>
                    <a:lnTo>
                      <a:pt x="267" y="131"/>
                    </a:lnTo>
                    <a:lnTo>
                      <a:pt x="265" y="135"/>
                    </a:lnTo>
                    <a:lnTo>
                      <a:pt x="263" y="139"/>
                    </a:lnTo>
                    <a:lnTo>
                      <a:pt x="260" y="142"/>
                    </a:lnTo>
                    <a:lnTo>
                      <a:pt x="257" y="146"/>
                    </a:lnTo>
                    <a:lnTo>
                      <a:pt x="256" y="147"/>
                    </a:lnTo>
                    <a:lnTo>
                      <a:pt x="254" y="149"/>
                    </a:lnTo>
                    <a:lnTo>
                      <a:pt x="252" y="151"/>
                    </a:lnTo>
                    <a:lnTo>
                      <a:pt x="251" y="152"/>
                    </a:lnTo>
                    <a:lnTo>
                      <a:pt x="248" y="154"/>
                    </a:lnTo>
                    <a:lnTo>
                      <a:pt x="246" y="156"/>
                    </a:lnTo>
                    <a:lnTo>
                      <a:pt x="244" y="158"/>
                    </a:lnTo>
                    <a:lnTo>
                      <a:pt x="241" y="159"/>
                    </a:lnTo>
                    <a:lnTo>
                      <a:pt x="239" y="161"/>
                    </a:lnTo>
                    <a:lnTo>
                      <a:pt x="236" y="162"/>
                    </a:lnTo>
                    <a:lnTo>
                      <a:pt x="233" y="164"/>
                    </a:lnTo>
                    <a:lnTo>
                      <a:pt x="229" y="166"/>
                    </a:lnTo>
                    <a:lnTo>
                      <a:pt x="229" y="169"/>
                    </a:lnTo>
                    <a:lnTo>
                      <a:pt x="235" y="171"/>
                    </a:lnTo>
                    <a:lnTo>
                      <a:pt x="239" y="173"/>
                    </a:lnTo>
                    <a:lnTo>
                      <a:pt x="243" y="175"/>
                    </a:lnTo>
                    <a:lnTo>
                      <a:pt x="248" y="177"/>
                    </a:lnTo>
                    <a:lnTo>
                      <a:pt x="252" y="180"/>
                    </a:lnTo>
                    <a:lnTo>
                      <a:pt x="256" y="182"/>
                    </a:lnTo>
                    <a:lnTo>
                      <a:pt x="259" y="184"/>
                    </a:lnTo>
                    <a:lnTo>
                      <a:pt x="263" y="186"/>
                    </a:lnTo>
                    <a:lnTo>
                      <a:pt x="265" y="189"/>
                    </a:lnTo>
                    <a:lnTo>
                      <a:pt x="268" y="192"/>
                    </a:lnTo>
                    <a:lnTo>
                      <a:pt x="271" y="195"/>
                    </a:lnTo>
                    <a:lnTo>
                      <a:pt x="272" y="197"/>
                    </a:lnTo>
                    <a:lnTo>
                      <a:pt x="276" y="201"/>
                    </a:lnTo>
                    <a:lnTo>
                      <a:pt x="278" y="204"/>
                    </a:lnTo>
                    <a:lnTo>
                      <a:pt x="280" y="208"/>
                    </a:lnTo>
                    <a:lnTo>
                      <a:pt x="282" y="212"/>
                    </a:lnTo>
                    <a:lnTo>
                      <a:pt x="284" y="216"/>
                    </a:lnTo>
                    <a:lnTo>
                      <a:pt x="285" y="220"/>
                    </a:lnTo>
                    <a:lnTo>
                      <a:pt x="286" y="225"/>
                    </a:lnTo>
                    <a:lnTo>
                      <a:pt x="288" y="229"/>
                    </a:lnTo>
                    <a:lnTo>
                      <a:pt x="289" y="233"/>
                    </a:lnTo>
                    <a:lnTo>
                      <a:pt x="289" y="237"/>
                    </a:lnTo>
                    <a:lnTo>
                      <a:pt x="289" y="242"/>
                    </a:lnTo>
                    <a:lnTo>
                      <a:pt x="289" y="247"/>
                    </a:lnTo>
                    <a:lnTo>
                      <a:pt x="289" y="252"/>
                    </a:lnTo>
                    <a:lnTo>
                      <a:pt x="289" y="258"/>
                    </a:lnTo>
                    <a:lnTo>
                      <a:pt x="288" y="263"/>
                    </a:lnTo>
                    <a:lnTo>
                      <a:pt x="287" y="268"/>
                    </a:lnTo>
                    <a:lnTo>
                      <a:pt x="285" y="274"/>
                    </a:lnTo>
                    <a:lnTo>
                      <a:pt x="284" y="278"/>
                    </a:lnTo>
                    <a:lnTo>
                      <a:pt x="282" y="284"/>
                    </a:lnTo>
                    <a:lnTo>
                      <a:pt x="279" y="289"/>
                    </a:lnTo>
                    <a:lnTo>
                      <a:pt x="276" y="293"/>
                    </a:lnTo>
                    <a:lnTo>
                      <a:pt x="273" y="298"/>
                    </a:lnTo>
                    <a:lnTo>
                      <a:pt x="270" y="303"/>
                    </a:lnTo>
                    <a:lnTo>
                      <a:pt x="266" y="308"/>
                    </a:lnTo>
                    <a:lnTo>
                      <a:pt x="263" y="310"/>
                    </a:lnTo>
                    <a:lnTo>
                      <a:pt x="261" y="313"/>
                    </a:lnTo>
                    <a:lnTo>
                      <a:pt x="257" y="316"/>
                    </a:lnTo>
                    <a:lnTo>
                      <a:pt x="254" y="318"/>
                    </a:lnTo>
                    <a:lnTo>
                      <a:pt x="250" y="321"/>
                    </a:lnTo>
                    <a:lnTo>
                      <a:pt x="246" y="323"/>
                    </a:lnTo>
                    <a:lnTo>
                      <a:pt x="242" y="325"/>
                    </a:lnTo>
                    <a:lnTo>
                      <a:pt x="238" y="327"/>
                    </a:lnTo>
                    <a:lnTo>
                      <a:pt x="233" y="329"/>
                    </a:lnTo>
                    <a:lnTo>
                      <a:pt x="228" y="331"/>
                    </a:lnTo>
                    <a:lnTo>
                      <a:pt x="224" y="332"/>
                    </a:lnTo>
                    <a:lnTo>
                      <a:pt x="218" y="334"/>
                    </a:lnTo>
                    <a:lnTo>
                      <a:pt x="215" y="335"/>
                    </a:lnTo>
                    <a:lnTo>
                      <a:pt x="211" y="336"/>
                    </a:lnTo>
                    <a:lnTo>
                      <a:pt x="207" y="337"/>
                    </a:lnTo>
                    <a:lnTo>
                      <a:pt x="204" y="338"/>
                    </a:lnTo>
                    <a:lnTo>
                      <a:pt x="200" y="338"/>
                    </a:lnTo>
                    <a:lnTo>
                      <a:pt x="196" y="339"/>
                    </a:lnTo>
                    <a:lnTo>
                      <a:pt x="192" y="340"/>
                    </a:lnTo>
                    <a:lnTo>
                      <a:pt x="187" y="340"/>
                    </a:lnTo>
                    <a:lnTo>
                      <a:pt x="183" y="340"/>
                    </a:lnTo>
                    <a:lnTo>
                      <a:pt x="179" y="340"/>
                    </a:lnTo>
                    <a:lnTo>
                      <a:pt x="175" y="340"/>
                    </a:lnTo>
                    <a:lnTo>
                      <a:pt x="171" y="341"/>
                    </a:lnTo>
                    <a:lnTo>
                      <a:pt x="0" y="341"/>
                    </a:lnTo>
                    <a:lnTo>
                      <a:pt x="0" y="4"/>
                    </a:lnTo>
                    <a:close/>
                    <a:moveTo>
                      <a:pt x="112" y="133"/>
                    </a:moveTo>
                    <a:lnTo>
                      <a:pt x="131" y="133"/>
                    </a:lnTo>
                    <a:lnTo>
                      <a:pt x="134" y="132"/>
                    </a:lnTo>
                    <a:lnTo>
                      <a:pt x="136" y="132"/>
                    </a:lnTo>
                    <a:lnTo>
                      <a:pt x="138" y="132"/>
                    </a:lnTo>
                    <a:lnTo>
                      <a:pt x="141" y="132"/>
                    </a:lnTo>
                    <a:lnTo>
                      <a:pt x="142" y="132"/>
                    </a:lnTo>
                    <a:lnTo>
                      <a:pt x="144" y="131"/>
                    </a:lnTo>
                    <a:lnTo>
                      <a:pt x="146" y="130"/>
                    </a:lnTo>
                    <a:lnTo>
                      <a:pt x="148" y="130"/>
                    </a:lnTo>
                    <a:lnTo>
                      <a:pt x="150" y="129"/>
                    </a:lnTo>
                    <a:lnTo>
                      <a:pt x="151" y="128"/>
                    </a:lnTo>
                    <a:lnTo>
                      <a:pt x="153" y="127"/>
                    </a:lnTo>
                    <a:lnTo>
                      <a:pt x="154" y="126"/>
                    </a:lnTo>
                    <a:lnTo>
                      <a:pt x="155" y="125"/>
                    </a:lnTo>
                    <a:lnTo>
                      <a:pt x="157" y="124"/>
                    </a:lnTo>
                    <a:lnTo>
                      <a:pt x="157" y="122"/>
                    </a:lnTo>
                    <a:lnTo>
                      <a:pt x="158" y="121"/>
                    </a:lnTo>
                    <a:lnTo>
                      <a:pt x="159" y="120"/>
                    </a:lnTo>
                    <a:lnTo>
                      <a:pt x="160" y="118"/>
                    </a:lnTo>
                    <a:lnTo>
                      <a:pt x="160" y="117"/>
                    </a:lnTo>
                    <a:lnTo>
                      <a:pt x="161" y="115"/>
                    </a:lnTo>
                    <a:lnTo>
                      <a:pt x="161" y="113"/>
                    </a:lnTo>
                    <a:lnTo>
                      <a:pt x="161" y="112"/>
                    </a:lnTo>
                    <a:lnTo>
                      <a:pt x="161" y="110"/>
                    </a:lnTo>
                    <a:lnTo>
                      <a:pt x="161" y="109"/>
                    </a:lnTo>
                    <a:lnTo>
                      <a:pt x="161" y="105"/>
                    </a:lnTo>
                    <a:lnTo>
                      <a:pt x="161" y="101"/>
                    </a:lnTo>
                    <a:lnTo>
                      <a:pt x="160" y="98"/>
                    </a:lnTo>
                    <a:lnTo>
                      <a:pt x="159" y="95"/>
                    </a:lnTo>
                    <a:lnTo>
                      <a:pt x="157" y="93"/>
                    </a:lnTo>
                    <a:lnTo>
                      <a:pt x="155" y="91"/>
                    </a:lnTo>
                    <a:lnTo>
                      <a:pt x="152" y="89"/>
                    </a:lnTo>
                    <a:lnTo>
                      <a:pt x="148" y="87"/>
                    </a:lnTo>
                    <a:lnTo>
                      <a:pt x="145" y="86"/>
                    </a:lnTo>
                    <a:lnTo>
                      <a:pt x="141" y="85"/>
                    </a:lnTo>
                    <a:lnTo>
                      <a:pt x="137" y="85"/>
                    </a:lnTo>
                    <a:lnTo>
                      <a:pt x="131" y="85"/>
                    </a:lnTo>
                    <a:lnTo>
                      <a:pt x="112" y="85"/>
                    </a:lnTo>
                    <a:lnTo>
                      <a:pt x="112" y="133"/>
                    </a:lnTo>
                    <a:close/>
                    <a:moveTo>
                      <a:pt x="112" y="259"/>
                    </a:moveTo>
                    <a:lnTo>
                      <a:pt x="138" y="259"/>
                    </a:lnTo>
                    <a:lnTo>
                      <a:pt x="141" y="259"/>
                    </a:lnTo>
                    <a:lnTo>
                      <a:pt x="144" y="259"/>
                    </a:lnTo>
                    <a:lnTo>
                      <a:pt x="147" y="259"/>
                    </a:lnTo>
                    <a:lnTo>
                      <a:pt x="151" y="258"/>
                    </a:lnTo>
                    <a:lnTo>
                      <a:pt x="153" y="258"/>
                    </a:lnTo>
                    <a:lnTo>
                      <a:pt x="155" y="257"/>
                    </a:lnTo>
                    <a:lnTo>
                      <a:pt x="157" y="257"/>
                    </a:lnTo>
                    <a:lnTo>
                      <a:pt x="159" y="256"/>
                    </a:lnTo>
                    <a:lnTo>
                      <a:pt x="161" y="255"/>
                    </a:lnTo>
                    <a:lnTo>
                      <a:pt x="164" y="254"/>
                    </a:lnTo>
                    <a:lnTo>
                      <a:pt x="165" y="252"/>
                    </a:lnTo>
                    <a:lnTo>
                      <a:pt x="166" y="251"/>
                    </a:lnTo>
                    <a:lnTo>
                      <a:pt x="168" y="249"/>
                    </a:lnTo>
                    <a:lnTo>
                      <a:pt x="170" y="248"/>
                    </a:lnTo>
                    <a:lnTo>
                      <a:pt x="170" y="246"/>
                    </a:lnTo>
                    <a:lnTo>
                      <a:pt x="172" y="245"/>
                    </a:lnTo>
                    <a:lnTo>
                      <a:pt x="172" y="244"/>
                    </a:lnTo>
                    <a:lnTo>
                      <a:pt x="173" y="242"/>
                    </a:lnTo>
                    <a:lnTo>
                      <a:pt x="174" y="240"/>
                    </a:lnTo>
                    <a:lnTo>
                      <a:pt x="174" y="238"/>
                    </a:lnTo>
                    <a:lnTo>
                      <a:pt x="175" y="237"/>
                    </a:lnTo>
                    <a:lnTo>
                      <a:pt x="175" y="235"/>
                    </a:lnTo>
                    <a:lnTo>
                      <a:pt x="175" y="233"/>
                    </a:lnTo>
                    <a:lnTo>
                      <a:pt x="175" y="231"/>
                    </a:lnTo>
                    <a:lnTo>
                      <a:pt x="175" y="229"/>
                    </a:lnTo>
                    <a:lnTo>
                      <a:pt x="175" y="227"/>
                    </a:lnTo>
                    <a:lnTo>
                      <a:pt x="175" y="225"/>
                    </a:lnTo>
                    <a:lnTo>
                      <a:pt x="174" y="223"/>
                    </a:lnTo>
                    <a:lnTo>
                      <a:pt x="174" y="222"/>
                    </a:lnTo>
                    <a:lnTo>
                      <a:pt x="173" y="220"/>
                    </a:lnTo>
                    <a:lnTo>
                      <a:pt x="172" y="218"/>
                    </a:lnTo>
                    <a:lnTo>
                      <a:pt x="171" y="216"/>
                    </a:lnTo>
                    <a:lnTo>
                      <a:pt x="170" y="215"/>
                    </a:lnTo>
                    <a:lnTo>
                      <a:pt x="169" y="214"/>
                    </a:lnTo>
                    <a:lnTo>
                      <a:pt x="168" y="212"/>
                    </a:lnTo>
                    <a:lnTo>
                      <a:pt x="166" y="212"/>
                    </a:lnTo>
                    <a:lnTo>
                      <a:pt x="164" y="210"/>
                    </a:lnTo>
                    <a:lnTo>
                      <a:pt x="162" y="209"/>
                    </a:lnTo>
                    <a:lnTo>
                      <a:pt x="161" y="207"/>
                    </a:lnTo>
                    <a:lnTo>
                      <a:pt x="159" y="207"/>
                    </a:lnTo>
                    <a:lnTo>
                      <a:pt x="157" y="206"/>
                    </a:lnTo>
                    <a:lnTo>
                      <a:pt x="155" y="205"/>
                    </a:lnTo>
                    <a:lnTo>
                      <a:pt x="152" y="205"/>
                    </a:lnTo>
                    <a:lnTo>
                      <a:pt x="150" y="205"/>
                    </a:lnTo>
                    <a:lnTo>
                      <a:pt x="147" y="204"/>
                    </a:lnTo>
                    <a:lnTo>
                      <a:pt x="145" y="204"/>
                    </a:lnTo>
                    <a:lnTo>
                      <a:pt x="142" y="204"/>
                    </a:lnTo>
                    <a:lnTo>
                      <a:pt x="139" y="204"/>
                    </a:lnTo>
                    <a:lnTo>
                      <a:pt x="112" y="204"/>
                    </a:lnTo>
                    <a:lnTo>
                      <a:pt x="112" y="259"/>
                    </a:lnTo>
                    <a:close/>
                    <a:moveTo>
                      <a:pt x="522" y="341"/>
                    </a:moveTo>
                    <a:lnTo>
                      <a:pt x="522" y="4"/>
                    </a:lnTo>
                    <a:lnTo>
                      <a:pt x="673" y="4"/>
                    </a:lnTo>
                    <a:lnTo>
                      <a:pt x="678" y="4"/>
                    </a:lnTo>
                    <a:lnTo>
                      <a:pt x="683" y="4"/>
                    </a:lnTo>
                    <a:lnTo>
                      <a:pt x="687" y="4"/>
                    </a:lnTo>
                    <a:lnTo>
                      <a:pt x="691" y="4"/>
                    </a:lnTo>
                    <a:lnTo>
                      <a:pt x="696" y="5"/>
                    </a:lnTo>
                    <a:lnTo>
                      <a:pt x="699" y="5"/>
                    </a:lnTo>
                    <a:lnTo>
                      <a:pt x="703" y="6"/>
                    </a:lnTo>
                    <a:lnTo>
                      <a:pt x="707" y="6"/>
                    </a:lnTo>
                    <a:lnTo>
                      <a:pt x="710" y="6"/>
                    </a:lnTo>
                    <a:lnTo>
                      <a:pt x="713" y="7"/>
                    </a:lnTo>
                    <a:lnTo>
                      <a:pt x="717" y="8"/>
                    </a:lnTo>
                    <a:lnTo>
                      <a:pt x="720" y="8"/>
                    </a:lnTo>
                    <a:lnTo>
                      <a:pt x="723" y="9"/>
                    </a:lnTo>
                    <a:lnTo>
                      <a:pt x="726" y="10"/>
                    </a:lnTo>
                    <a:lnTo>
                      <a:pt x="728" y="10"/>
                    </a:lnTo>
                    <a:lnTo>
                      <a:pt x="732" y="12"/>
                    </a:lnTo>
                    <a:lnTo>
                      <a:pt x="735" y="12"/>
                    </a:lnTo>
                    <a:lnTo>
                      <a:pt x="737" y="14"/>
                    </a:lnTo>
                    <a:lnTo>
                      <a:pt x="741" y="15"/>
                    </a:lnTo>
                    <a:lnTo>
                      <a:pt x="743" y="17"/>
                    </a:lnTo>
                    <a:lnTo>
                      <a:pt x="746" y="18"/>
                    </a:lnTo>
                    <a:lnTo>
                      <a:pt x="749" y="20"/>
                    </a:lnTo>
                    <a:lnTo>
                      <a:pt x="752" y="21"/>
                    </a:lnTo>
                    <a:lnTo>
                      <a:pt x="754" y="23"/>
                    </a:lnTo>
                    <a:lnTo>
                      <a:pt x="763" y="29"/>
                    </a:lnTo>
                    <a:lnTo>
                      <a:pt x="771" y="35"/>
                    </a:lnTo>
                    <a:lnTo>
                      <a:pt x="778" y="42"/>
                    </a:lnTo>
                    <a:lnTo>
                      <a:pt x="785" y="49"/>
                    </a:lnTo>
                    <a:lnTo>
                      <a:pt x="791" y="56"/>
                    </a:lnTo>
                    <a:lnTo>
                      <a:pt x="795" y="64"/>
                    </a:lnTo>
                    <a:lnTo>
                      <a:pt x="800" y="72"/>
                    </a:lnTo>
                    <a:lnTo>
                      <a:pt x="804" y="81"/>
                    </a:lnTo>
                    <a:lnTo>
                      <a:pt x="806" y="90"/>
                    </a:lnTo>
                    <a:lnTo>
                      <a:pt x="808" y="100"/>
                    </a:lnTo>
                    <a:lnTo>
                      <a:pt x="809" y="109"/>
                    </a:lnTo>
                    <a:lnTo>
                      <a:pt x="809" y="120"/>
                    </a:lnTo>
                    <a:lnTo>
                      <a:pt x="809" y="126"/>
                    </a:lnTo>
                    <a:lnTo>
                      <a:pt x="809" y="132"/>
                    </a:lnTo>
                    <a:lnTo>
                      <a:pt x="808" y="139"/>
                    </a:lnTo>
                    <a:lnTo>
                      <a:pt x="807" y="144"/>
                    </a:lnTo>
                    <a:lnTo>
                      <a:pt x="806" y="150"/>
                    </a:lnTo>
                    <a:lnTo>
                      <a:pt x="804" y="155"/>
                    </a:lnTo>
                    <a:lnTo>
                      <a:pt x="802" y="160"/>
                    </a:lnTo>
                    <a:lnTo>
                      <a:pt x="800" y="165"/>
                    </a:lnTo>
                    <a:lnTo>
                      <a:pt x="798" y="169"/>
                    </a:lnTo>
                    <a:lnTo>
                      <a:pt x="795" y="173"/>
                    </a:lnTo>
                    <a:lnTo>
                      <a:pt x="793" y="178"/>
                    </a:lnTo>
                    <a:lnTo>
                      <a:pt x="789" y="182"/>
                    </a:lnTo>
                    <a:lnTo>
                      <a:pt x="788" y="184"/>
                    </a:lnTo>
                    <a:lnTo>
                      <a:pt x="785" y="187"/>
                    </a:lnTo>
                    <a:lnTo>
                      <a:pt x="782" y="190"/>
                    </a:lnTo>
                    <a:lnTo>
                      <a:pt x="780" y="192"/>
                    </a:lnTo>
                    <a:lnTo>
                      <a:pt x="776" y="195"/>
                    </a:lnTo>
                    <a:lnTo>
                      <a:pt x="772" y="197"/>
                    </a:lnTo>
                    <a:lnTo>
                      <a:pt x="768" y="199"/>
                    </a:lnTo>
                    <a:lnTo>
                      <a:pt x="764" y="201"/>
                    </a:lnTo>
                    <a:lnTo>
                      <a:pt x="759" y="203"/>
                    </a:lnTo>
                    <a:lnTo>
                      <a:pt x="754" y="205"/>
                    </a:lnTo>
                    <a:lnTo>
                      <a:pt x="750" y="206"/>
                    </a:lnTo>
                    <a:lnTo>
                      <a:pt x="743" y="208"/>
                    </a:lnTo>
                    <a:lnTo>
                      <a:pt x="743" y="212"/>
                    </a:lnTo>
                    <a:lnTo>
                      <a:pt x="745" y="212"/>
                    </a:lnTo>
                    <a:lnTo>
                      <a:pt x="748" y="214"/>
                    </a:lnTo>
                    <a:lnTo>
                      <a:pt x="750" y="215"/>
                    </a:lnTo>
                    <a:lnTo>
                      <a:pt x="751" y="216"/>
                    </a:lnTo>
                    <a:lnTo>
                      <a:pt x="752" y="218"/>
                    </a:lnTo>
                    <a:lnTo>
                      <a:pt x="754" y="219"/>
                    </a:lnTo>
                    <a:lnTo>
                      <a:pt x="756" y="220"/>
                    </a:lnTo>
                    <a:lnTo>
                      <a:pt x="756" y="222"/>
                    </a:lnTo>
                    <a:lnTo>
                      <a:pt x="758" y="223"/>
                    </a:lnTo>
                    <a:lnTo>
                      <a:pt x="759" y="225"/>
                    </a:lnTo>
                    <a:lnTo>
                      <a:pt x="760" y="226"/>
                    </a:lnTo>
                    <a:lnTo>
                      <a:pt x="760" y="227"/>
                    </a:lnTo>
                    <a:lnTo>
                      <a:pt x="837" y="341"/>
                    </a:lnTo>
                    <a:lnTo>
                      <a:pt x="696" y="341"/>
                    </a:lnTo>
                    <a:lnTo>
                      <a:pt x="647" y="242"/>
                    </a:lnTo>
                    <a:lnTo>
                      <a:pt x="647" y="241"/>
                    </a:lnTo>
                    <a:lnTo>
                      <a:pt x="646" y="240"/>
                    </a:lnTo>
                    <a:lnTo>
                      <a:pt x="646" y="239"/>
                    </a:lnTo>
                    <a:lnTo>
                      <a:pt x="646" y="238"/>
                    </a:lnTo>
                    <a:lnTo>
                      <a:pt x="646" y="237"/>
                    </a:lnTo>
                    <a:lnTo>
                      <a:pt x="645" y="236"/>
                    </a:lnTo>
                    <a:lnTo>
                      <a:pt x="644" y="235"/>
                    </a:lnTo>
                    <a:lnTo>
                      <a:pt x="644" y="233"/>
                    </a:lnTo>
                    <a:lnTo>
                      <a:pt x="643" y="232"/>
                    </a:lnTo>
                    <a:lnTo>
                      <a:pt x="642" y="231"/>
                    </a:lnTo>
                    <a:lnTo>
                      <a:pt x="640" y="232"/>
                    </a:lnTo>
                    <a:lnTo>
                      <a:pt x="640" y="341"/>
                    </a:lnTo>
                    <a:lnTo>
                      <a:pt x="522" y="341"/>
                    </a:lnTo>
                    <a:close/>
                    <a:moveTo>
                      <a:pt x="640" y="154"/>
                    </a:moveTo>
                    <a:lnTo>
                      <a:pt x="657" y="154"/>
                    </a:lnTo>
                    <a:lnTo>
                      <a:pt x="660" y="153"/>
                    </a:lnTo>
                    <a:lnTo>
                      <a:pt x="663" y="153"/>
                    </a:lnTo>
                    <a:lnTo>
                      <a:pt x="665" y="153"/>
                    </a:lnTo>
                    <a:lnTo>
                      <a:pt x="667" y="152"/>
                    </a:lnTo>
                    <a:lnTo>
                      <a:pt x="669" y="152"/>
                    </a:lnTo>
                    <a:lnTo>
                      <a:pt x="671" y="152"/>
                    </a:lnTo>
                    <a:lnTo>
                      <a:pt x="673" y="151"/>
                    </a:lnTo>
                    <a:lnTo>
                      <a:pt x="674" y="150"/>
                    </a:lnTo>
                    <a:lnTo>
                      <a:pt x="676" y="149"/>
                    </a:lnTo>
                    <a:lnTo>
                      <a:pt x="678" y="148"/>
                    </a:lnTo>
                    <a:lnTo>
                      <a:pt x="679" y="147"/>
                    </a:lnTo>
                    <a:lnTo>
                      <a:pt x="681" y="146"/>
                    </a:lnTo>
                    <a:lnTo>
                      <a:pt x="683" y="145"/>
                    </a:lnTo>
                    <a:lnTo>
                      <a:pt x="684" y="143"/>
                    </a:lnTo>
                    <a:lnTo>
                      <a:pt x="685" y="142"/>
                    </a:lnTo>
                    <a:lnTo>
                      <a:pt x="686" y="140"/>
                    </a:lnTo>
                    <a:lnTo>
                      <a:pt x="687" y="139"/>
                    </a:lnTo>
                    <a:lnTo>
                      <a:pt x="687" y="137"/>
                    </a:lnTo>
                    <a:lnTo>
                      <a:pt x="688" y="135"/>
                    </a:lnTo>
                    <a:lnTo>
                      <a:pt x="689" y="134"/>
                    </a:lnTo>
                    <a:lnTo>
                      <a:pt x="689" y="132"/>
                    </a:lnTo>
                    <a:lnTo>
                      <a:pt x="689" y="130"/>
                    </a:lnTo>
                    <a:lnTo>
                      <a:pt x="689" y="128"/>
                    </a:lnTo>
                    <a:lnTo>
                      <a:pt x="689" y="126"/>
                    </a:lnTo>
                    <a:lnTo>
                      <a:pt x="689" y="124"/>
                    </a:lnTo>
                    <a:lnTo>
                      <a:pt x="689" y="122"/>
                    </a:lnTo>
                    <a:lnTo>
                      <a:pt x="689" y="120"/>
                    </a:lnTo>
                    <a:lnTo>
                      <a:pt x="689" y="117"/>
                    </a:lnTo>
                    <a:lnTo>
                      <a:pt x="689" y="115"/>
                    </a:lnTo>
                    <a:lnTo>
                      <a:pt x="688" y="114"/>
                    </a:lnTo>
                    <a:lnTo>
                      <a:pt x="687" y="112"/>
                    </a:lnTo>
                    <a:lnTo>
                      <a:pt x="687" y="111"/>
                    </a:lnTo>
                    <a:lnTo>
                      <a:pt x="686" y="109"/>
                    </a:lnTo>
                    <a:lnTo>
                      <a:pt x="685" y="107"/>
                    </a:lnTo>
                    <a:lnTo>
                      <a:pt x="683" y="106"/>
                    </a:lnTo>
                    <a:lnTo>
                      <a:pt x="682" y="105"/>
                    </a:lnTo>
                    <a:lnTo>
                      <a:pt x="681" y="103"/>
                    </a:lnTo>
                    <a:lnTo>
                      <a:pt x="679" y="102"/>
                    </a:lnTo>
                    <a:lnTo>
                      <a:pt x="678" y="100"/>
                    </a:lnTo>
                    <a:lnTo>
                      <a:pt x="676" y="100"/>
                    </a:lnTo>
                    <a:lnTo>
                      <a:pt x="675" y="99"/>
                    </a:lnTo>
                    <a:lnTo>
                      <a:pt x="673" y="98"/>
                    </a:lnTo>
                    <a:lnTo>
                      <a:pt x="672" y="98"/>
                    </a:lnTo>
                    <a:lnTo>
                      <a:pt x="670" y="97"/>
                    </a:lnTo>
                    <a:lnTo>
                      <a:pt x="668" y="96"/>
                    </a:lnTo>
                    <a:lnTo>
                      <a:pt x="666" y="96"/>
                    </a:lnTo>
                    <a:lnTo>
                      <a:pt x="664" y="96"/>
                    </a:lnTo>
                    <a:lnTo>
                      <a:pt x="662" y="96"/>
                    </a:lnTo>
                    <a:lnTo>
                      <a:pt x="640" y="96"/>
                    </a:lnTo>
                    <a:lnTo>
                      <a:pt x="640" y="154"/>
                    </a:lnTo>
                    <a:close/>
                    <a:moveTo>
                      <a:pt x="1061" y="341"/>
                    </a:moveTo>
                    <a:lnTo>
                      <a:pt x="1061" y="4"/>
                    </a:lnTo>
                    <a:lnTo>
                      <a:pt x="1289" y="4"/>
                    </a:lnTo>
                    <a:lnTo>
                      <a:pt x="1289" y="96"/>
                    </a:lnTo>
                    <a:lnTo>
                      <a:pt x="1183" y="96"/>
                    </a:lnTo>
                    <a:lnTo>
                      <a:pt x="1183" y="128"/>
                    </a:lnTo>
                    <a:lnTo>
                      <a:pt x="1279" y="128"/>
                    </a:lnTo>
                    <a:lnTo>
                      <a:pt x="1279" y="216"/>
                    </a:lnTo>
                    <a:lnTo>
                      <a:pt x="1183" y="216"/>
                    </a:lnTo>
                    <a:lnTo>
                      <a:pt x="1183" y="248"/>
                    </a:lnTo>
                    <a:lnTo>
                      <a:pt x="1292" y="248"/>
                    </a:lnTo>
                    <a:lnTo>
                      <a:pt x="1292" y="341"/>
                    </a:lnTo>
                    <a:lnTo>
                      <a:pt x="1061" y="341"/>
                    </a:lnTo>
                    <a:close/>
                    <a:moveTo>
                      <a:pt x="1509" y="315"/>
                    </a:moveTo>
                    <a:lnTo>
                      <a:pt x="1547" y="220"/>
                    </a:lnTo>
                    <a:lnTo>
                      <a:pt x="1560" y="230"/>
                    </a:lnTo>
                    <a:lnTo>
                      <a:pt x="1562" y="231"/>
                    </a:lnTo>
                    <a:lnTo>
                      <a:pt x="1565" y="233"/>
                    </a:lnTo>
                    <a:lnTo>
                      <a:pt x="1568" y="235"/>
                    </a:lnTo>
                    <a:lnTo>
                      <a:pt x="1571" y="237"/>
                    </a:lnTo>
                    <a:lnTo>
                      <a:pt x="1573" y="238"/>
                    </a:lnTo>
                    <a:lnTo>
                      <a:pt x="1576" y="240"/>
                    </a:lnTo>
                    <a:lnTo>
                      <a:pt x="1579" y="242"/>
                    </a:lnTo>
                    <a:lnTo>
                      <a:pt x="1581" y="243"/>
                    </a:lnTo>
                    <a:lnTo>
                      <a:pt x="1585" y="244"/>
                    </a:lnTo>
                    <a:lnTo>
                      <a:pt x="1588" y="246"/>
                    </a:lnTo>
                    <a:lnTo>
                      <a:pt x="1591" y="247"/>
                    </a:lnTo>
                    <a:lnTo>
                      <a:pt x="1594" y="248"/>
                    </a:lnTo>
                    <a:lnTo>
                      <a:pt x="1597" y="249"/>
                    </a:lnTo>
                    <a:lnTo>
                      <a:pt x="1601" y="250"/>
                    </a:lnTo>
                    <a:lnTo>
                      <a:pt x="1604" y="251"/>
                    </a:lnTo>
                    <a:lnTo>
                      <a:pt x="1607" y="252"/>
                    </a:lnTo>
                    <a:lnTo>
                      <a:pt x="1610" y="252"/>
                    </a:lnTo>
                    <a:lnTo>
                      <a:pt x="1613" y="253"/>
                    </a:lnTo>
                    <a:lnTo>
                      <a:pt x="1616" y="254"/>
                    </a:lnTo>
                    <a:lnTo>
                      <a:pt x="1619" y="254"/>
                    </a:lnTo>
                    <a:lnTo>
                      <a:pt x="1622" y="255"/>
                    </a:lnTo>
                    <a:lnTo>
                      <a:pt x="1625" y="255"/>
                    </a:lnTo>
                    <a:lnTo>
                      <a:pt x="1628" y="255"/>
                    </a:lnTo>
                    <a:lnTo>
                      <a:pt x="1631" y="255"/>
                    </a:lnTo>
                    <a:lnTo>
                      <a:pt x="1633" y="255"/>
                    </a:lnTo>
                    <a:lnTo>
                      <a:pt x="1635" y="255"/>
                    </a:lnTo>
                    <a:lnTo>
                      <a:pt x="1637" y="255"/>
                    </a:lnTo>
                    <a:lnTo>
                      <a:pt x="1639" y="254"/>
                    </a:lnTo>
                    <a:lnTo>
                      <a:pt x="1641" y="254"/>
                    </a:lnTo>
                    <a:lnTo>
                      <a:pt x="1643" y="253"/>
                    </a:lnTo>
                    <a:lnTo>
                      <a:pt x="1644" y="252"/>
                    </a:lnTo>
                    <a:lnTo>
                      <a:pt x="1646" y="252"/>
                    </a:lnTo>
                    <a:lnTo>
                      <a:pt x="1648" y="251"/>
                    </a:lnTo>
                    <a:lnTo>
                      <a:pt x="1650" y="250"/>
                    </a:lnTo>
                    <a:lnTo>
                      <a:pt x="1651" y="250"/>
                    </a:lnTo>
                    <a:lnTo>
                      <a:pt x="1653" y="249"/>
                    </a:lnTo>
                    <a:lnTo>
                      <a:pt x="1654" y="248"/>
                    </a:lnTo>
                    <a:lnTo>
                      <a:pt x="1655" y="247"/>
                    </a:lnTo>
                    <a:lnTo>
                      <a:pt x="1657" y="246"/>
                    </a:lnTo>
                    <a:lnTo>
                      <a:pt x="1657" y="245"/>
                    </a:lnTo>
                    <a:lnTo>
                      <a:pt x="1658" y="244"/>
                    </a:lnTo>
                    <a:lnTo>
                      <a:pt x="1659" y="243"/>
                    </a:lnTo>
                    <a:lnTo>
                      <a:pt x="1659" y="242"/>
                    </a:lnTo>
                    <a:lnTo>
                      <a:pt x="1660" y="240"/>
                    </a:lnTo>
                    <a:lnTo>
                      <a:pt x="1661" y="239"/>
                    </a:lnTo>
                    <a:lnTo>
                      <a:pt x="1661" y="237"/>
                    </a:lnTo>
                    <a:lnTo>
                      <a:pt x="1661" y="236"/>
                    </a:lnTo>
                    <a:lnTo>
                      <a:pt x="1661" y="235"/>
                    </a:lnTo>
                    <a:lnTo>
                      <a:pt x="1661" y="232"/>
                    </a:lnTo>
                    <a:lnTo>
                      <a:pt x="1661" y="230"/>
                    </a:lnTo>
                    <a:lnTo>
                      <a:pt x="1659" y="229"/>
                    </a:lnTo>
                    <a:lnTo>
                      <a:pt x="1659" y="227"/>
                    </a:lnTo>
                    <a:lnTo>
                      <a:pt x="1657" y="225"/>
                    </a:lnTo>
                    <a:lnTo>
                      <a:pt x="1655" y="223"/>
                    </a:lnTo>
                    <a:lnTo>
                      <a:pt x="1653" y="222"/>
                    </a:lnTo>
                    <a:lnTo>
                      <a:pt x="1651" y="220"/>
                    </a:lnTo>
                    <a:lnTo>
                      <a:pt x="1648" y="220"/>
                    </a:lnTo>
                    <a:lnTo>
                      <a:pt x="1646" y="218"/>
                    </a:lnTo>
                    <a:lnTo>
                      <a:pt x="1642" y="218"/>
                    </a:lnTo>
                    <a:lnTo>
                      <a:pt x="1638" y="218"/>
                    </a:lnTo>
                    <a:lnTo>
                      <a:pt x="1603" y="211"/>
                    </a:lnTo>
                    <a:lnTo>
                      <a:pt x="1597" y="210"/>
                    </a:lnTo>
                    <a:lnTo>
                      <a:pt x="1591" y="207"/>
                    </a:lnTo>
                    <a:lnTo>
                      <a:pt x="1585" y="206"/>
                    </a:lnTo>
                    <a:lnTo>
                      <a:pt x="1579" y="204"/>
                    </a:lnTo>
                    <a:lnTo>
                      <a:pt x="1573" y="202"/>
                    </a:lnTo>
                    <a:lnTo>
                      <a:pt x="1568" y="199"/>
                    </a:lnTo>
                    <a:lnTo>
                      <a:pt x="1563" y="197"/>
                    </a:lnTo>
                    <a:lnTo>
                      <a:pt x="1558" y="194"/>
                    </a:lnTo>
                    <a:lnTo>
                      <a:pt x="1554" y="190"/>
                    </a:lnTo>
                    <a:lnTo>
                      <a:pt x="1550" y="187"/>
                    </a:lnTo>
                    <a:lnTo>
                      <a:pt x="1546" y="183"/>
                    </a:lnTo>
                    <a:lnTo>
                      <a:pt x="1542" y="180"/>
                    </a:lnTo>
                    <a:lnTo>
                      <a:pt x="1538" y="175"/>
                    </a:lnTo>
                    <a:lnTo>
                      <a:pt x="1536" y="171"/>
                    </a:lnTo>
                    <a:lnTo>
                      <a:pt x="1533" y="167"/>
                    </a:lnTo>
                    <a:lnTo>
                      <a:pt x="1530" y="162"/>
                    </a:lnTo>
                    <a:lnTo>
                      <a:pt x="1528" y="158"/>
                    </a:lnTo>
                    <a:lnTo>
                      <a:pt x="1526" y="153"/>
                    </a:lnTo>
                    <a:lnTo>
                      <a:pt x="1525" y="148"/>
                    </a:lnTo>
                    <a:lnTo>
                      <a:pt x="1523" y="143"/>
                    </a:lnTo>
                    <a:lnTo>
                      <a:pt x="1522" y="138"/>
                    </a:lnTo>
                    <a:lnTo>
                      <a:pt x="1521" y="132"/>
                    </a:lnTo>
                    <a:lnTo>
                      <a:pt x="1521" y="127"/>
                    </a:lnTo>
                    <a:lnTo>
                      <a:pt x="1521" y="122"/>
                    </a:lnTo>
                    <a:lnTo>
                      <a:pt x="1521" y="114"/>
                    </a:lnTo>
                    <a:lnTo>
                      <a:pt x="1522" y="107"/>
                    </a:lnTo>
                    <a:lnTo>
                      <a:pt x="1523" y="100"/>
                    </a:lnTo>
                    <a:lnTo>
                      <a:pt x="1524" y="94"/>
                    </a:lnTo>
                    <a:lnTo>
                      <a:pt x="1525" y="87"/>
                    </a:lnTo>
                    <a:lnTo>
                      <a:pt x="1528" y="81"/>
                    </a:lnTo>
                    <a:lnTo>
                      <a:pt x="1530" y="75"/>
                    </a:lnTo>
                    <a:lnTo>
                      <a:pt x="1534" y="69"/>
                    </a:lnTo>
                    <a:lnTo>
                      <a:pt x="1537" y="63"/>
                    </a:lnTo>
                    <a:lnTo>
                      <a:pt x="1540" y="57"/>
                    </a:lnTo>
                    <a:lnTo>
                      <a:pt x="1545" y="52"/>
                    </a:lnTo>
                    <a:lnTo>
                      <a:pt x="1549" y="47"/>
                    </a:lnTo>
                    <a:lnTo>
                      <a:pt x="1557" y="39"/>
                    </a:lnTo>
                    <a:lnTo>
                      <a:pt x="1565" y="32"/>
                    </a:lnTo>
                    <a:lnTo>
                      <a:pt x="1573" y="26"/>
                    </a:lnTo>
                    <a:lnTo>
                      <a:pt x="1582" y="21"/>
                    </a:lnTo>
                    <a:lnTo>
                      <a:pt x="1591" y="16"/>
                    </a:lnTo>
                    <a:lnTo>
                      <a:pt x="1601" y="11"/>
                    </a:lnTo>
                    <a:lnTo>
                      <a:pt x="1611" y="8"/>
                    </a:lnTo>
                    <a:lnTo>
                      <a:pt x="1621" y="5"/>
                    </a:lnTo>
                    <a:lnTo>
                      <a:pt x="1632" y="3"/>
                    </a:lnTo>
                    <a:lnTo>
                      <a:pt x="1644" y="1"/>
                    </a:lnTo>
                    <a:lnTo>
                      <a:pt x="1655" y="0"/>
                    </a:lnTo>
                    <a:lnTo>
                      <a:pt x="1668" y="0"/>
                    </a:lnTo>
                    <a:lnTo>
                      <a:pt x="1673" y="0"/>
                    </a:lnTo>
                    <a:lnTo>
                      <a:pt x="1678" y="0"/>
                    </a:lnTo>
                    <a:lnTo>
                      <a:pt x="1683" y="0"/>
                    </a:lnTo>
                    <a:lnTo>
                      <a:pt x="1687" y="0"/>
                    </a:lnTo>
                    <a:lnTo>
                      <a:pt x="1691" y="1"/>
                    </a:lnTo>
                    <a:lnTo>
                      <a:pt x="1696" y="2"/>
                    </a:lnTo>
                    <a:lnTo>
                      <a:pt x="1700" y="2"/>
                    </a:lnTo>
                    <a:lnTo>
                      <a:pt x="1705" y="2"/>
                    </a:lnTo>
                    <a:lnTo>
                      <a:pt x="1709" y="3"/>
                    </a:lnTo>
                    <a:lnTo>
                      <a:pt x="1713" y="4"/>
                    </a:lnTo>
                    <a:lnTo>
                      <a:pt x="1717" y="4"/>
                    </a:lnTo>
                    <a:lnTo>
                      <a:pt x="1721" y="6"/>
                    </a:lnTo>
                    <a:lnTo>
                      <a:pt x="1726" y="6"/>
                    </a:lnTo>
                    <a:lnTo>
                      <a:pt x="1730" y="8"/>
                    </a:lnTo>
                    <a:lnTo>
                      <a:pt x="1734" y="10"/>
                    </a:lnTo>
                    <a:lnTo>
                      <a:pt x="1739" y="11"/>
                    </a:lnTo>
                    <a:lnTo>
                      <a:pt x="1743" y="12"/>
                    </a:lnTo>
                    <a:lnTo>
                      <a:pt x="1747" y="15"/>
                    </a:lnTo>
                    <a:lnTo>
                      <a:pt x="1752" y="17"/>
                    </a:lnTo>
                    <a:lnTo>
                      <a:pt x="1756" y="19"/>
                    </a:lnTo>
                    <a:lnTo>
                      <a:pt x="1760" y="21"/>
                    </a:lnTo>
                    <a:lnTo>
                      <a:pt x="1765" y="23"/>
                    </a:lnTo>
                    <a:lnTo>
                      <a:pt x="1769" y="25"/>
                    </a:lnTo>
                    <a:lnTo>
                      <a:pt x="1773" y="28"/>
                    </a:lnTo>
                    <a:lnTo>
                      <a:pt x="1740" y="115"/>
                    </a:lnTo>
                    <a:lnTo>
                      <a:pt x="1734" y="110"/>
                    </a:lnTo>
                    <a:lnTo>
                      <a:pt x="1728" y="107"/>
                    </a:lnTo>
                    <a:lnTo>
                      <a:pt x="1721" y="103"/>
                    </a:lnTo>
                    <a:lnTo>
                      <a:pt x="1715" y="100"/>
                    </a:lnTo>
                    <a:lnTo>
                      <a:pt x="1709" y="97"/>
                    </a:lnTo>
                    <a:lnTo>
                      <a:pt x="1704" y="95"/>
                    </a:lnTo>
                    <a:lnTo>
                      <a:pt x="1698" y="93"/>
                    </a:lnTo>
                    <a:lnTo>
                      <a:pt x="1691" y="92"/>
                    </a:lnTo>
                    <a:lnTo>
                      <a:pt x="1686" y="90"/>
                    </a:lnTo>
                    <a:lnTo>
                      <a:pt x="1681" y="90"/>
                    </a:lnTo>
                    <a:lnTo>
                      <a:pt x="1675" y="89"/>
                    </a:lnTo>
                    <a:lnTo>
                      <a:pt x="1669" y="89"/>
                    </a:lnTo>
                    <a:lnTo>
                      <a:pt x="1668" y="89"/>
                    </a:lnTo>
                    <a:lnTo>
                      <a:pt x="1665" y="89"/>
                    </a:lnTo>
                    <a:lnTo>
                      <a:pt x="1663" y="89"/>
                    </a:lnTo>
                    <a:lnTo>
                      <a:pt x="1662" y="89"/>
                    </a:lnTo>
                    <a:lnTo>
                      <a:pt x="1660" y="90"/>
                    </a:lnTo>
                    <a:lnTo>
                      <a:pt x="1659" y="90"/>
                    </a:lnTo>
                    <a:lnTo>
                      <a:pt x="1657" y="90"/>
                    </a:lnTo>
                    <a:lnTo>
                      <a:pt x="1655" y="90"/>
                    </a:lnTo>
                    <a:lnTo>
                      <a:pt x="1654" y="91"/>
                    </a:lnTo>
                    <a:lnTo>
                      <a:pt x="1653" y="92"/>
                    </a:lnTo>
                    <a:lnTo>
                      <a:pt x="1651" y="92"/>
                    </a:lnTo>
                    <a:lnTo>
                      <a:pt x="1650" y="94"/>
                    </a:lnTo>
                    <a:lnTo>
                      <a:pt x="1649" y="94"/>
                    </a:lnTo>
                    <a:lnTo>
                      <a:pt x="1648" y="95"/>
                    </a:lnTo>
                    <a:lnTo>
                      <a:pt x="1647" y="96"/>
                    </a:lnTo>
                    <a:lnTo>
                      <a:pt x="1646" y="97"/>
                    </a:lnTo>
                    <a:lnTo>
                      <a:pt x="1645" y="98"/>
                    </a:lnTo>
                    <a:lnTo>
                      <a:pt x="1644" y="99"/>
                    </a:lnTo>
                    <a:lnTo>
                      <a:pt x="1644" y="100"/>
                    </a:lnTo>
                    <a:lnTo>
                      <a:pt x="1644" y="101"/>
                    </a:lnTo>
                    <a:lnTo>
                      <a:pt x="1643" y="102"/>
                    </a:lnTo>
                    <a:lnTo>
                      <a:pt x="1643" y="104"/>
                    </a:lnTo>
                    <a:lnTo>
                      <a:pt x="1643" y="105"/>
                    </a:lnTo>
                    <a:lnTo>
                      <a:pt x="1642" y="107"/>
                    </a:lnTo>
                    <a:lnTo>
                      <a:pt x="1643" y="108"/>
                    </a:lnTo>
                    <a:lnTo>
                      <a:pt x="1643" y="110"/>
                    </a:lnTo>
                    <a:lnTo>
                      <a:pt x="1644" y="111"/>
                    </a:lnTo>
                    <a:lnTo>
                      <a:pt x="1645" y="113"/>
                    </a:lnTo>
                    <a:lnTo>
                      <a:pt x="1646" y="114"/>
                    </a:lnTo>
                    <a:lnTo>
                      <a:pt x="1648" y="115"/>
                    </a:lnTo>
                    <a:lnTo>
                      <a:pt x="1650" y="117"/>
                    </a:lnTo>
                    <a:lnTo>
                      <a:pt x="1652" y="117"/>
                    </a:lnTo>
                    <a:lnTo>
                      <a:pt x="1654" y="119"/>
                    </a:lnTo>
                    <a:lnTo>
                      <a:pt x="1657" y="120"/>
                    </a:lnTo>
                    <a:lnTo>
                      <a:pt x="1659" y="120"/>
                    </a:lnTo>
                    <a:lnTo>
                      <a:pt x="1662" y="122"/>
                    </a:lnTo>
                    <a:lnTo>
                      <a:pt x="1701" y="130"/>
                    </a:lnTo>
                    <a:lnTo>
                      <a:pt x="1708" y="132"/>
                    </a:lnTo>
                    <a:lnTo>
                      <a:pt x="1714" y="133"/>
                    </a:lnTo>
                    <a:lnTo>
                      <a:pt x="1719" y="135"/>
                    </a:lnTo>
                    <a:lnTo>
                      <a:pt x="1726" y="137"/>
                    </a:lnTo>
                    <a:lnTo>
                      <a:pt x="1731" y="140"/>
                    </a:lnTo>
                    <a:lnTo>
                      <a:pt x="1736" y="142"/>
                    </a:lnTo>
                    <a:lnTo>
                      <a:pt x="1741" y="145"/>
                    </a:lnTo>
                    <a:lnTo>
                      <a:pt x="1745" y="147"/>
                    </a:lnTo>
                    <a:lnTo>
                      <a:pt x="1750" y="150"/>
                    </a:lnTo>
                    <a:lnTo>
                      <a:pt x="1754" y="154"/>
                    </a:lnTo>
                    <a:lnTo>
                      <a:pt x="1758" y="157"/>
                    </a:lnTo>
                    <a:lnTo>
                      <a:pt x="1761" y="161"/>
                    </a:lnTo>
                    <a:lnTo>
                      <a:pt x="1765" y="165"/>
                    </a:lnTo>
                    <a:lnTo>
                      <a:pt x="1769" y="170"/>
                    </a:lnTo>
                    <a:lnTo>
                      <a:pt x="1772" y="175"/>
                    </a:lnTo>
                    <a:lnTo>
                      <a:pt x="1775" y="180"/>
                    </a:lnTo>
                    <a:lnTo>
                      <a:pt x="1777" y="184"/>
                    </a:lnTo>
                    <a:lnTo>
                      <a:pt x="1779" y="190"/>
                    </a:lnTo>
                    <a:lnTo>
                      <a:pt x="1781" y="195"/>
                    </a:lnTo>
                    <a:lnTo>
                      <a:pt x="1782" y="201"/>
                    </a:lnTo>
                    <a:lnTo>
                      <a:pt x="1783" y="207"/>
                    </a:lnTo>
                    <a:lnTo>
                      <a:pt x="1784" y="213"/>
                    </a:lnTo>
                    <a:lnTo>
                      <a:pt x="1784" y="219"/>
                    </a:lnTo>
                    <a:lnTo>
                      <a:pt x="1784" y="226"/>
                    </a:lnTo>
                    <a:lnTo>
                      <a:pt x="1784" y="235"/>
                    </a:lnTo>
                    <a:lnTo>
                      <a:pt x="1783" y="245"/>
                    </a:lnTo>
                    <a:lnTo>
                      <a:pt x="1782" y="254"/>
                    </a:lnTo>
                    <a:lnTo>
                      <a:pt x="1779" y="263"/>
                    </a:lnTo>
                    <a:lnTo>
                      <a:pt x="1775" y="271"/>
                    </a:lnTo>
                    <a:lnTo>
                      <a:pt x="1771" y="279"/>
                    </a:lnTo>
                    <a:lnTo>
                      <a:pt x="1767" y="287"/>
                    </a:lnTo>
                    <a:lnTo>
                      <a:pt x="1762" y="294"/>
                    </a:lnTo>
                    <a:lnTo>
                      <a:pt x="1755" y="301"/>
                    </a:lnTo>
                    <a:lnTo>
                      <a:pt x="1748" y="308"/>
                    </a:lnTo>
                    <a:lnTo>
                      <a:pt x="1741" y="314"/>
                    </a:lnTo>
                    <a:lnTo>
                      <a:pt x="1732" y="320"/>
                    </a:lnTo>
                    <a:lnTo>
                      <a:pt x="1726" y="323"/>
                    </a:lnTo>
                    <a:lnTo>
                      <a:pt x="1718" y="327"/>
                    </a:lnTo>
                    <a:lnTo>
                      <a:pt x="1711" y="331"/>
                    </a:lnTo>
                    <a:lnTo>
                      <a:pt x="1704" y="334"/>
                    </a:lnTo>
                    <a:lnTo>
                      <a:pt x="1697" y="336"/>
                    </a:lnTo>
                    <a:lnTo>
                      <a:pt x="1689" y="338"/>
                    </a:lnTo>
                    <a:lnTo>
                      <a:pt x="1681" y="340"/>
                    </a:lnTo>
                    <a:lnTo>
                      <a:pt x="1673" y="342"/>
                    </a:lnTo>
                    <a:lnTo>
                      <a:pt x="1665" y="343"/>
                    </a:lnTo>
                    <a:lnTo>
                      <a:pt x="1657" y="344"/>
                    </a:lnTo>
                    <a:lnTo>
                      <a:pt x="1648" y="345"/>
                    </a:lnTo>
                    <a:lnTo>
                      <a:pt x="1639" y="345"/>
                    </a:lnTo>
                    <a:lnTo>
                      <a:pt x="1629" y="345"/>
                    </a:lnTo>
                    <a:lnTo>
                      <a:pt x="1618" y="344"/>
                    </a:lnTo>
                    <a:lnTo>
                      <a:pt x="1607" y="343"/>
                    </a:lnTo>
                    <a:lnTo>
                      <a:pt x="1596" y="342"/>
                    </a:lnTo>
                    <a:lnTo>
                      <a:pt x="1585" y="340"/>
                    </a:lnTo>
                    <a:lnTo>
                      <a:pt x="1574" y="337"/>
                    </a:lnTo>
                    <a:lnTo>
                      <a:pt x="1563" y="334"/>
                    </a:lnTo>
                    <a:lnTo>
                      <a:pt x="1552" y="332"/>
                    </a:lnTo>
                    <a:lnTo>
                      <a:pt x="1541" y="328"/>
                    </a:lnTo>
                    <a:lnTo>
                      <a:pt x="1531" y="324"/>
                    </a:lnTo>
                    <a:lnTo>
                      <a:pt x="1520" y="319"/>
                    </a:lnTo>
                    <a:lnTo>
                      <a:pt x="1509" y="315"/>
                    </a:lnTo>
                    <a:close/>
                    <a:moveTo>
                      <a:pt x="2057" y="341"/>
                    </a:moveTo>
                    <a:lnTo>
                      <a:pt x="2057" y="111"/>
                    </a:lnTo>
                    <a:lnTo>
                      <a:pt x="1987" y="114"/>
                    </a:lnTo>
                    <a:lnTo>
                      <a:pt x="1987" y="4"/>
                    </a:lnTo>
                    <a:lnTo>
                      <a:pt x="2244" y="4"/>
                    </a:lnTo>
                    <a:lnTo>
                      <a:pt x="2244" y="114"/>
                    </a:lnTo>
                    <a:lnTo>
                      <a:pt x="2176" y="111"/>
                    </a:lnTo>
                    <a:lnTo>
                      <a:pt x="2176" y="341"/>
                    </a:lnTo>
                    <a:lnTo>
                      <a:pt x="2057" y="341"/>
                    </a:lnTo>
                    <a:close/>
                    <a:moveTo>
                      <a:pt x="2553" y="298"/>
                    </a:moveTo>
                    <a:lnTo>
                      <a:pt x="2545" y="341"/>
                    </a:lnTo>
                    <a:lnTo>
                      <a:pt x="2415" y="341"/>
                    </a:lnTo>
                    <a:lnTo>
                      <a:pt x="2532" y="4"/>
                    </a:lnTo>
                    <a:lnTo>
                      <a:pt x="2667" y="4"/>
                    </a:lnTo>
                    <a:lnTo>
                      <a:pt x="2788" y="341"/>
                    </a:lnTo>
                    <a:lnTo>
                      <a:pt x="2658" y="341"/>
                    </a:lnTo>
                    <a:lnTo>
                      <a:pt x="2647" y="298"/>
                    </a:lnTo>
                    <a:lnTo>
                      <a:pt x="2553" y="298"/>
                    </a:lnTo>
                    <a:close/>
                    <a:moveTo>
                      <a:pt x="2576" y="218"/>
                    </a:moveTo>
                    <a:lnTo>
                      <a:pt x="2626" y="218"/>
                    </a:lnTo>
                    <a:lnTo>
                      <a:pt x="2610" y="154"/>
                    </a:lnTo>
                    <a:lnTo>
                      <a:pt x="2609" y="150"/>
                    </a:lnTo>
                    <a:lnTo>
                      <a:pt x="2608" y="147"/>
                    </a:lnTo>
                    <a:lnTo>
                      <a:pt x="2607" y="143"/>
                    </a:lnTo>
                    <a:lnTo>
                      <a:pt x="2607" y="141"/>
                    </a:lnTo>
                    <a:lnTo>
                      <a:pt x="2606" y="137"/>
                    </a:lnTo>
                    <a:lnTo>
                      <a:pt x="2605" y="134"/>
                    </a:lnTo>
                    <a:lnTo>
                      <a:pt x="2605" y="131"/>
                    </a:lnTo>
                    <a:lnTo>
                      <a:pt x="2604" y="128"/>
                    </a:lnTo>
                    <a:lnTo>
                      <a:pt x="2604" y="125"/>
                    </a:lnTo>
                    <a:lnTo>
                      <a:pt x="2603" y="122"/>
                    </a:lnTo>
                    <a:lnTo>
                      <a:pt x="2603" y="120"/>
                    </a:lnTo>
                    <a:lnTo>
                      <a:pt x="2603" y="117"/>
                    </a:lnTo>
                    <a:lnTo>
                      <a:pt x="2599" y="117"/>
                    </a:lnTo>
                    <a:lnTo>
                      <a:pt x="2598" y="121"/>
                    </a:lnTo>
                    <a:lnTo>
                      <a:pt x="2598" y="124"/>
                    </a:lnTo>
                    <a:lnTo>
                      <a:pt x="2597" y="128"/>
                    </a:lnTo>
                    <a:lnTo>
                      <a:pt x="2596" y="132"/>
                    </a:lnTo>
                    <a:lnTo>
                      <a:pt x="2596" y="135"/>
                    </a:lnTo>
                    <a:lnTo>
                      <a:pt x="2596" y="139"/>
                    </a:lnTo>
                    <a:lnTo>
                      <a:pt x="2595" y="141"/>
                    </a:lnTo>
                    <a:lnTo>
                      <a:pt x="2595" y="144"/>
                    </a:lnTo>
                    <a:lnTo>
                      <a:pt x="2594" y="147"/>
                    </a:lnTo>
                    <a:lnTo>
                      <a:pt x="2594" y="149"/>
                    </a:lnTo>
                    <a:lnTo>
                      <a:pt x="2593" y="152"/>
                    </a:lnTo>
                    <a:lnTo>
                      <a:pt x="2593" y="154"/>
                    </a:lnTo>
                    <a:lnTo>
                      <a:pt x="2576" y="218"/>
                    </a:lnTo>
                    <a:close/>
                    <a:moveTo>
                      <a:pt x="3002" y="341"/>
                    </a:moveTo>
                    <a:lnTo>
                      <a:pt x="3002" y="4"/>
                    </a:lnTo>
                    <a:lnTo>
                      <a:pt x="3119" y="4"/>
                    </a:lnTo>
                    <a:lnTo>
                      <a:pt x="3197" y="131"/>
                    </a:lnTo>
                    <a:lnTo>
                      <a:pt x="3200" y="136"/>
                    </a:lnTo>
                    <a:lnTo>
                      <a:pt x="3203" y="141"/>
                    </a:lnTo>
                    <a:lnTo>
                      <a:pt x="3206" y="145"/>
                    </a:lnTo>
                    <a:lnTo>
                      <a:pt x="3208" y="151"/>
                    </a:lnTo>
                    <a:lnTo>
                      <a:pt x="3211" y="156"/>
                    </a:lnTo>
                    <a:lnTo>
                      <a:pt x="3214" y="161"/>
                    </a:lnTo>
                    <a:lnTo>
                      <a:pt x="3217" y="166"/>
                    </a:lnTo>
                    <a:lnTo>
                      <a:pt x="3219" y="171"/>
                    </a:lnTo>
                    <a:lnTo>
                      <a:pt x="3221" y="176"/>
                    </a:lnTo>
                    <a:lnTo>
                      <a:pt x="3224" y="181"/>
                    </a:lnTo>
                    <a:lnTo>
                      <a:pt x="3226" y="186"/>
                    </a:lnTo>
                    <a:lnTo>
                      <a:pt x="3229" y="191"/>
                    </a:lnTo>
                    <a:lnTo>
                      <a:pt x="3232" y="191"/>
                    </a:lnTo>
                    <a:lnTo>
                      <a:pt x="3231" y="186"/>
                    </a:lnTo>
                    <a:lnTo>
                      <a:pt x="3230" y="183"/>
                    </a:lnTo>
                    <a:lnTo>
                      <a:pt x="3230" y="179"/>
                    </a:lnTo>
                    <a:lnTo>
                      <a:pt x="3229" y="175"/>
                    </a:lnTo>
                    <a:lnTo>
                      <a:pt x="3228" y="171"/>
                    </a:lnTo>
                    <a:lnTo>
                      <a:pt x="3228" y="169"/>
                    </a:lnTo>
                    <a:lnTo>
                      <a:pt x="3228" y="165"/>
                    </a:lnTo>
                    <a:lnTo>
                      <a:pt x="3227" y="162"/>
                    </a:lnTo>
                    <a:lnTo>
                      <a:pt x="3226" y="160"/>
                    </a:lnTo>
                    <a:lnTo>
                      <a:pt x="3226" y="157"/>
                    </a:lnTo>
                    <a:lnTo>
                      <a:pt x="3225" y="155"/>
                    </a:lnTo>
                    <a:lnTo>
                      <a:pt x="3225" y="153"/>
                    </a:lnTo>
                    <a:lnTo>
                      <a:pt x="3225" y="151"/>
                    </a:lnTo>
                    <a:lnTo>
                      <a:pt x="3225" y="148"/>
                    </a:lnTo>
                    <a:lnTo>
                      <a:pt x="3225" y="145"/>
                    </a:lnTo>
                    <a:lnTo>
                      <a:pt x="3225" y="143"/>
                    </a:lnTo>
                    <a:lnTo>
                      <a:pt x="3224" y="139"/>
                    </a:lnTo>
                    <a:lnTo>
                      <a:pt x="3224" y="136"/>
                    </a:lnTo>
                    <a:lnTo>
                      <a:pt x="3224" y="132"/>
                    </a:lnTo>
                    <a:lnTo>
                      <a:pt x="3224" y="128"/>
                    </a:lnTo>
                    <a:lnTo>
                      <a:pt x="3224" y="124"/>
                    </a:lnTo>
                    <a:lnTo>
                      <a:pt x="3224" y="120"/>
                    </a:lnTo>
                    <a:lnTo>
                      <a:pt x="3224" y="115"/>
                    </a:lnTo>
                    <a:lnTo>
                      <a:pt x="3224" y="111"/>
                    </a:lnTo>
                    <a:lnTo>
                      <a:pt x="3222" y="4"/>
                    </a:lnTo>
                    <a:lnTo>
                      <a:pt x="3340" y="4"/>
                    </a:lnTo>
                    <a:lnTo>
                      <a:pt x="3340" y="341"/>
                    </a:lnTo>
                    <a:lnTo>
                      <a:pt x="3222" y="341"/>
                    </a:lnTo>
                    <a:lnTo>
                      <a:pt x="3138" y="207"/>
                    </a:lnTo>
                    <a:lnTo>
                      <a:pt x="3136" y="204"/>
                    </a:lnTo>
                    <a:lnTo>
                      <a:pt x="3134" y="201"/>
                    </a:lnTo>
                    <a:lnTo>
                      <a:pt x="3132" y="197"/>
                    </a:lnTo>
                    <a:lnTo>
                      <a:pt x="3130" y="194"/>
                    </a:lnTo>
                    <a:lnTo>
                      <a:pt x="3128" y="190"/>
                    </a:lnTo>
                    <a:lnTo>
                      <a:pt x="3126" y="187"/>
                    </a:lnTo>
                    <a:lnTo>
                      <a:pt x="3124" y="183"/>
                    </a:lnTo>
                    <a:lnTo>
                      <a:pt x="3122" y="180"/>
                    </a:lnTo>
                    <a:lnTo>
                      <a:pt x="3120" y="175"/>
                    </a:lnTo>
                    <a:lnTo>
                      <a:pt x="3118" y="171"/>
                    </a:lnTo>
                    <a:lnTo>
                      <a:pt x="3116" y="167"/>
                    </a:lnTo>
                    <a:lnTo>
                      <a:pt x="3115" y="164"/>
                    </a:lnTo>
                    <a:lnTo>
                      <a:pt x="3111" y="164"/>
                    </a:lnTo>
                    <a:lnTo>
                      <a:pt x="3112" y="170"/>
                    </a:lnTo>
                    <a:lnTo>
                      <a:pt x="3113" y="176"/>
                    </a:lnTo>
                    <a:lnTo>
                      <a:pt x="3113" y="182"/>
                    </a:lnTo>
                    <a:lnTo>
                      <a:pt x="3114" y="188"/>
                    </a:lnTo>
                    <a:lnTo>
                      <a:pt x="3115" y="194"/>
                    </a:lnTo>
                    <a:lnTo>
                      <a:pt x="3116" y="199"/>
                    </a:lnTo>
                    <a:lnTo>
                      <a:pt x="3116" y="204"/>
                    </a:lnTo>
                    <a:lnTo>
                      <a:pt x="3116" y="209"/>
                    </a:lnTo>
                    <a:lnTo>
                      <a:pt x="3117" y="213"/>
                    </a:lnTo>
                    <a:lnTo>
                      <a:pt x="3117" y="218"/>
                    </a:lnTo>
                    <a:lnTo>
                      <a:pt x="3117" y="222"/>
                    </a:lnTo>
                    <a:lnTo>
                      <a:pt x="3118" y="226"/>
                    </a:lnTo>
                    <a:lnTo>
                      <a:pt x="3119" y="341"/>
                    </a:lnTo>
                    <a:lnTo>
                      <a:pt x="3002" y="341"/>
                    </a:lnTo>
                    <a:close/>
                    <a:moveTo>
                      <a:pt x="3587" y="341"/>
                    </a:moveTo>
                    <a:lnTo>
                      <a:pt x="3587" y="4"/>
                    </a:lnTo>
                    <a:lnTo>
                      <a:pt x="3710" y="4"/>
                    </a:lnTo>
                    <a:lnTo>
                      <a:pt x="3710" y="341"/>
                    </a:lnTo>
                    <a:lnTo>
                      <a:pt x="3587" y="341"/>
                    </a:lnTo>
                    <a:close/>
                    <a:moveTo>
                      <a:pt x="4200" y="332"/>
                    </a:moveTo>
                    <a:lnTo>
                      <a:pt x="4197" y="333"/>
                    </a:lnTo>
                    <a:lnTo>
                      <a:pt x="4195" y="334"/>
                    </a:lnTo>
                    <a:lnTo>
                      <a:pt x="4193" y="335"/>
                    </a:lnTo>
                    <a:lnTo>
                      <a:pt x="4189" y="336"/>
                    </a:lnTo>
                    <a:lnTo>
                      <a:pt x="4186" y="336"/>
                    </a:lnTo>
                    <a:lnTo>
                      <a:pt x="4183" y="338"/>
                    </a:lnTo>
                    <a:lnTo>
                      <a:pt x="4180" y="338"/>
                    </a:lnTo>
                    <a:lnTo>
                      <a:pt x="4176" y="339"/>
                    </a:lnTo>
                    <a:lnTo>
                      <a:pt x="4173" y="340"/>
                    </a:lnTo>
                    <a:lnTo>
                      <a:pt x="4169" y="340"/>
                    </a:lnTo>
                    <a:lnTo>
                      <a:pt x="4165" y="341"/>
                    </a:lnTo>
                    <a:lnTo>
                      <a:pt x="4162" y="342"/>
                    </a:lnTo>
                    <a:lnTo>
                      <a:pt x="4157" y="342"/>
                    </a:lnTo>
                    <a:lnTo>
                      <a:pt x="4153" y="343"/>
                    </a:lnTo>
                    <a:lnTo>
                      <a:pt x="4149" y="343"/>
                    </a:lnTo>
                    <a:lnTo>
                      <a:pt x="4145" y="344"/>
                    </a:lnTo>
                    <a:lnTo>
                      <a:pt x="4141" y="344"/>
                    </a:lnTo>
                    <a:lnTo>
                      <a:pt x="4137" y="345"/>
                    </a:lnTo>
                    <a:lnTo>
                      <a:pt x="4133" y="345"/>
                    </a:lnTo>
                    <a:lnTo>
                      <a:pt x="4128" y="345"/>
                    </a:lnTo>
                    <a:lnTo>
                      <a:pt x="4124" y="345"/>
                    </a:lnTo>
                    <a:lnTo>
                      <a:pt x="4120" y="345"/>
                    </a:lnTo>
                    <a:lnTo>
                      <a:pt x="4116" y="345"/>
                    </a:lnTo>
                    <a:lnTo>
                      <a:pt x="4113" y="345"/>
                    </a:lnTo>
                    <a:lnTo>
                      <a:pt x="4105" y="345"/>
                    </a:lnTo>
                    <a:lnTo>
                      <a:pt x="4097" y="345"/>
                    </a:lnTo>
                    <a:lnTo>
                      <a:pt x="4089" y="343"/>
                    </a:lnTo>
                    <a:lnTo>
                      <a:pt x="4081" y="342"/>
                    </a:lnTo>
                    <a:lnTo>
                      <a:pt x="4074" y="341"/>
                    </a:lnTo>
                    <a:lnTo>
                      <a:pt x="4066" y="339"/>
                    </a:lnTo>
                    <a:lnTo>
                      <a:pt x="4059" y="337"/>
                    </a:lnTo>
                    <a:lnTo>
                      <a:pt x="4052" y="334"/>
                    </a:lnTo>
                    <a:lnTo>
                      <a:pt x="4044" y="332"/>
                    </a:lnTo>
                    <a:lnTo>
                      <a:pt x="4038" y="328"/>
                    </a:lnTo>
                    <a:lnTo>
                      <a:pt x="4031" y="324"/>
                    </a:lnTo>
                    <a:lnTo>
                      <a:pt x="4024" y="321"/>
                    </a:lnTo>
                    <a:lnTo>
                      <a:pt x="4016" y="316"/>
                    </a:lnTo>
                    <a:lnTo>
                      <a:pt x="4009" y="311"/>
                    </a:lnTo>
                    <a:lnTo>
                      <a:pt x="4002" y="306"/>
                    </a:lnTo>
                    <a:lnTo>
                      <a:pt x="3995" y="300"/>
                    </a:lnTo>
                    <a:lnTo>
                      <a:pt x="3989" y="294"/>
                    </a:lnTo>
                    <a:lnTo>
                      <a:pt x="3984" y="288"/>
                    </a:lnTo>
                    <a:lnTo>
                      <a:pt x="3978" y="282"/>
                    </a:lnTo>
                    <a:lnTo>
                      <a:pt x="3973" y="275"/>
                    </a:lnTo>
                    <a:lnTo>
                      <a:pt x="3969" y="267"/>
                    </a:lnTo>
                    <a:lnTo>
                      <a:pt x="3964" y="261"/>
                    </a:lnTo>
                    <a:lnTo>
                      <a:pt x="3960" y="252"/>
                    </a:lnTo>
                    <a:lnTo>
                      <a:pt x="3956" y="245"/>
                    </a:lnTo>
                    <a:lnTo>
                      <a:pt x="3954" y="239"/>
                    </a:lnTo>
                    <a:lnTo>
                      <a:pt x="3952" y="233"/>
                    </a:lnTo>
                    <a:lnTo>
                      <a:pt x="3949" y="228"/>
                    </a:lnTo>
                    <a:lnTo>
                      <a:pt x="3948" y="222"/>
                    </a:lnTo>
                    <a:lnTo>
                      <a:pt x="3946" y="216"/>
                    </a:lnTo>
                    <a:lnTo>
                      <a:pt x="3945" y="211"/>
                    </a:lnTo>
                    <a:lnTo>
                      <a:pt x="3944" y="205"/>
                    </a:lnTo>
                    <a:lnTo>
                      <a:pt x="3943" y="199"/>
                    </a:lnTo>
                    <a:lnTo>
                      <a:pt x="3942" y="193"/>
                    </a:lnTo>
                    <a:lnTo>
                      <a:pt x="3941" y="187"/>
                    </a:lnTo>
                    <a:lnTo>
                      <a:pt x="3941" y="181"/>
                    </a:lnTo>
                    <a:lnTo>
                      <a:pt x="3941" y="175"/>
                    </a:lnTo>
                    <a:lnTo>
                      <a:pt x="3941" y="166"/>
                    </a:lnTo>
                    <a:lnTo>
                      <a:pt x="3942" y="157"/>
                    </a:lnTo>
                    <a:lnTo>
                      <a:pt x="3943" y="149"/>
                    </a:lnTo>
                    <a:lnTo>
                      <a:pt x="3944" y="140"/>
                    </a:lnTo>
                    <a:lnTo>
                      <a:pt x="3946" y="132"/>
                    </a:lnTo>
                    <a:lnTo>
                      <a:pt x="3949" y="124"/>
                    </a:lnTo>
                    <a:lnTo>
                      <a:pt x="3952" y="115"/>
                    </a:lnTo>
                    <a:lnTo>
                      <a:pt x="3954" y="107"/>
                    </a:lnTo>
                    <a:lnTo>
                      <a:pt x="3958" y="99"/>
                    </a:lnTo>
                    <a:lnTo>
                      <a:pt x="3962" y="92"/>
                    </a:lnTo>
                    <a:lnTo>
                      <a:pt x="3967" y="84"/>
                    </a:lnTo>
                    <a:lnTo>
                      <a:pt x="3971" y="77"/>
                    </a:lnTo>
                    <a:lnTo>
                      <a:pt x="3975" y="70"/>
                    </a:lnTo>
                    <a:lnTo>
                      <a:pt x="3981" y="63"/>
                    </a:lnTo>
                    <a:lnTo>
                      <a:pt x="3986" y="57"/>
                    </a:lnTo>
                    <a:lnTo>
                      <a:pt x="3991" y="51"/>
                    </a:lnTo>
                    <a:lnTo>
                      <a:pt x="3997" y="46"/>
                    </a:lnTo>
                    <a:lnTo>
                      <a:pt x="4002" y="41"/>
                    </a:lnTo>
                    <a:lnTo>
                      <a:pt x="4008" y="36"/>
                    </a:lnTo>
                    <a:lnTo>
                      <a:pt x="4014" y="32"/>
                    </a:lnTo>
                    <a:lnTo>
                      <a:pt x="4021" y="27"/>
                    </a:lnTo>
                    <a:lnTo>
                      <a:pt x="4027" y="23"/>
                    </a:lnTo>
                    <a:lnTo>
                      <a:pt x="4033" y="19"/>
                    </a:lnTo>
                    <a:lnTo>
                      <a:pt x="4041" y="16"/>
                    </a:lnTo>
                    <a:lnTo>
                      <a:pt x="4046" y="12"/>
                    </a:lnTo>
                    <a:lnTo>
                      <a:pt x="4052" y="10"/>
                    </a:lnTo>
                    <a:lnTo>
                      <a:pt x="4058" y="8"/>
                    </a:lnTo>
                    <a:lnTo>
                      <a:pt x="4064" y="6"/>
                    </a:lnTo>
                    <a:lnTo>
                      <a:pt x="4070" y="5"/>
                    </a:lnTo>
                    <a:lnTo>
                      <a:pt x="4077" y="4"/>
                    </a:lnTo>
                    <a:lnTo>
                      <a:pt x="4083" y="2"/>
                    </a:lnTo>
                    <a:lnTo>
                      <a:pt x="4090" y="2"/>
                    </a:lnTo>
                    <a:lnTo>
                      <a:pt x="4096" y="1"/>
                    </a:lnTo>
                    <a:lnTo>
                      <a:pt x="4102" y="0"/>
                    </a:lnTo>
                    <a:lnTo>
                      <a:pt x="4109" y="0"/>
                    </a:lnTo>
                    <a:lnTo>
                      <a:pt x="4116" y="0"/>
                    </a:lnTo>
                    <a:lnTo>
                      <a:pt x="4124" y="0"/>
                    </a:lnTo>
                    <a:lnTo>
                      <a:pt x="4131" y="0"/>
                    </a:lnTo>
                    <a:lnTo>
                      <a:pt x="4139" y="1"/>
                    </a:lnTo>
                    <a:lnTo>
                      <a:pt x="4146" y="1"/>
                    </a:lnTo>
                    <a:lnTo>
                      <a:pt x="4153" y="2"/>
                    </a:lnTo>
                    <a:lnTo>
                      <a:pt x="4160" y="3"/>
                    </a:lnTo>
                    <a:lnTo>
                      <a:pt x="4167" y="4"/>
                    </a:lnTo>
                    <a:lnTo>
                      <a:pt x="4174" y="6"/>
                    </a:lnTo>
                    <a:lnTo>
                      <a:pt x="4180" y="7"/>
                    </a:lnTo>
                    <a:lnTo>
                      <a:pt x="4187" y="8"/>
                    </a:lnTo>
                    <a:lnTo>
                      <a:pt x="4193" y="10"/>
                    </a:lnTo>
                    <a:lnTo>
                      <a:pt x="4200" y="12"/>
                    </a:lnTo>
                    <a:lnTo>
                      <a:pt x="4204" y="141"/>
                    </a:lnTo>
                    <a:lnTo>
                      <a:pt x="4200" y="138"/>
                    </a:lnTo>
                    <a:lnTo>
                      <a:pt x="4197" y="135"/>
                    </a:lnTo>
                    <a:lnTo>
                      <a:pt x="4195" y="132"/>
                    </a:lnTo>
                    <a:lnTo>
                      <a:pt x="4191" y="130"/>
                    </a:lnTo>
                    <a:lnTo>
                      <a:pt x="4189" y="128"/>
                    </a:lnTo>
                    <a:lnTo>
                      <a:pt x="4186" y="126"/>
                    </a:lnTo>
                    <a:lnTo>
                      <a:pt x="4184" y="124"/>
                    </a:lnTo>
                    <a:lnTo>
                      <a:pt x="4182" y="123"/>
                    </a:lnTo>
                    <a:lnTo>
                      <a:pt x="4179" y="122"/>
                    </a:lnTo>
                    <a:lnTo>
                      <a:pt x="4177" y="120"/>
                    </a:lnTo>
                    <a:lnTo>
                      <a:pt x="4175" y="118"/>
                    </a:lnTo>
                    <a:lnTo>
                      <a:pt x="4173" y="117"/>
                    </a:lnTo>
                    <a:lnTo>
                      <a:pt x="4169" y="115"/>
                    </a:lnTo>
                    <a:lnTo>
                      <a:pt x="4165" y="114"/>
                    </a:lnTo>
                    <a:lnTo>
                      <a:pt x="4162" y="113"/>
                    </a:lnTo>
                    <a:lnTo>
                      <a:pt x="4158" y="111"/>
                    </a:lnTo>
                    <a:lnTo>
                      <a:pt x="4155" y="110"/>
                    </a:lnTo>
                    <a:lnTo>
                      <a:pt x="4152" y="109"/>
                    </a:lnTo>
                    <a:lnTo>
                      <a:pt x="4148" y="108"/>
                    </a:lnTo>
                    <a:lnTo>
                      <a:pt x="4145" y="107"/>
                    </a:lnTo>
                    <a:lnTo>
                      <a:pt x="4141" y="107"/>
                    </a:lnTo>
                    <a:lnTo>
                      <a:pt x="4139" y="107"/>
                    </a:lnTo>
                    <a:lnTo>
                      <a:pt x="4135" y="107"/>
                    </a:lnTo>
                    <a:lnTo>
                      <a:pt x="4133" y="107"/>
                    </a:lnTo>
                    <a:lnTo>
                      <a:pt x="4127" y="107"/>
                    </a:lnTo>
                    <a:lnTo>
                      <a:pt x="4122" y="107"/>
                    </a:lnTo>
                    <a:lnTo>
                      <a:pt x="4118" y="108"/>
                    </a:lnTo>
                    <a:lnTo>
                      <a:pt x="4113" y="109"/>
                    </a:lnTo>
                    <a:lnTo>
                      <a:pt x="4109" y="110"/>
                    </a:lnTo>
                    <a:lnTo>
                      <a:pt x="4105" y="112"/>
                    </a:lnTo>
                    <a:lnTo>
                      <a:pt x="4101" y="113"/>
                    </a:lnTo>
                    <a:lnTo>
                      <a:pt x="4097" y="116"/>
                    </a:lnTo>
                    <a:lnTo>
                      <a:pt x="4094" y="118"/>
                    </a:lnTo>
                    <a:lnTo>
                      <a:pt x="4090" y="121"/>
                    </a:lnTo>
                    <a:lnTo>
                      <a:pt x="4086" y="124"/>
                    </a:lnTo>
                    <a:lnTo>
                      <a:pt x="4083" y="128"/>
                    </a:lnTo>
                    <a:lnTo>
                      <a:pt x="4080" y="130"/>
                    </a:lnTo>
                    <a:lnTo>
                      <a:pt x="4078" y="134"/>
                    </a:lnTo>
                    <a:lnTo>
                      <a:pt x="4075" y="137"/>
                    </a:lnTo>
                    <a:lnTo>
                      <a:pt x="4073" y="141"/>
                    </a:lnTo>
                    <a:lnTo>
                      <a:pt x="4071" y="144"/>
                    </a:lnTo>
                    <a:lnTo>
                      <a:pt x="4070" y="147"/>
                    </a:lnTo>
                    <a:lnTo>
                      <a:pt x="4068" y="151"/>
                    </a:lnTo>
                    <a:lnTo>
                      <a:pt x="4067" y="155"/>
                    </a:lnTo>
                    <a:lnTo>
                      <a:pt x="4066" y="158"/>
                    </a:lnTo>
                    <a:lnTo>
                      <a:pt x="4066" y="162"/>
                    </a:lnTo>
                    <a:lnTo>
                      <a:pt x="4066" y="167"/>
                    </a:lnTo>
                    <a:lnTo>
                      <a:pt x="4066" y="171"/>
                    </a:lnTo>
                    <a:lnTo>
                      <a:pt x="4066" y="176"/>
                    </a:lnTo>
                    <a:lnTo>
                      <a:pt x="4066" y="181"/>
                    </a:lnTo>
                    <a:lnTo>
                      <a:pt x="4067" y="185"/>
                    </a:lnTo>
                    <a:lnTo>
                      <a:pt x="4068" y="190"/>
                    </a:lnTo>
                    <a:lnTo>
                      <a:pt x="4069" y="194"/>
                    </a:lnTo>
                    <a:lnTo>
                      <a:pt x="4071" y="198"/>
                    </a:lnTo>
                    <a:lnTo>
                      <a:pt x="4073" y="202"/>
                    </a:lnTo>
                    <a:lnTo>
                      <a:pt x="4075" y="205"/>
                    </a:lnTo>
                    <a:lnTo>
                      <a:pt x="4078" y="210"/>
                    </a:lnTo>
                    <a:lnTo>
                      <a:pt x="4081" y="213"/>
                    </a:lnTo>
                    <a:lnTo>
                      <a:pt x="4083" y="216"/>
                    </a:lnTo>
                    <a:lnTo>
                      <a:pt x="4087" y="220"/>
                    </a:lnTo>
                    <a:lnTo>
                      <a:pt x="4090" y="223"/>
                    </a:lnTo>
                    <a:lnTo>
                      <a:pt x="4094" y="225"/>
                    </a:lnTo>
                    <a:lnTo>
                      <a:pt x="4098" y="228"/>
                    </a:lnTo>
                    <a:lnTo>
                      <a:pt x="4101" y="230"/>
                    </a:lnTo>
                    <a:lnTo>
                      <a:pt x="4105" y="232"/>
                    </a:lnTo>
                    <a:lnTo>
                      <a:pt x="4109" y="233"/>
                    </a:lnTo>
                    <a:lnTo>
                      <a:pt x="4113" y="235"/>
                    </a:lnTo>
                    <a:lnTo>
                      <a:pt x="4117" y="236"/>
                    </a:lnTo>
                    <a:lnTo>
                      <a:pt x="4121" y="237"/>
                    </a:lnTo>
                    <a:lnTo>
                      <a:pt x="4126" y="237"/>
                    </a:lnTo>
                    <a:lnTo>
                      <a:pt x="4130" y="237"/>
                    </a:lnTo>
                    <a:lnTo>
                      <a:pt x="4135" y="238"/>
                    </a:lnTo>
                    <a:lnTo>
                      <a:pt x="4138" y="237"/>
                    </a:lnTo>
                    <a:lnTo>
                      <a:pt x="4141" y="237"/>
                    </a:lnTo>
                    <a:lnTo>
                      <a:pt x="4143" y="237"/>
                    </a:lnTo>
                    <a:lnTo>
                      <a:pt x="4147" y="237"/>
                    </a:lnTo>
                    <a:lnTo>
                      <a:pt x="4150" y="237"/>
                    </a:lnTo>
                    <a:lnTo>
                      <a:pt x="4152" y="236"/>
                    </a:lnTo>
                    <a:lnTo>
                      <a:pt x="4155" y="235"/>
                    </a:lnTo>
                    <a:lnTo>
                      <a:pt x="4158" y="235"/>
                    </a:lnTo>
                    <a:lnTo>
                      <a:pt x="4161" y="234"/>
                    </a:lnTo>
                    <a:lnTo>
                      <a:pt x="4163" y="233"/>
                    </a:lnTo>
                    <a:lnTo>
                      <a:pt x="4166" y="232"/>
                    </a:lnTo>
                    <a:lnTo>
                      <a:pt x="4169" y="231"/>
                    </a:lnTo>
                    <a:lnTo>
                      <a:pt x="4171" y="230"/>
                    </a:lnTo>
                    <a:lnTo>
                      <a:pt x="4174" y="229"/>
                    </a:lnTo>
                    <a:lnTo>
                      <a:pt x="4177" y="227"/>
                    </a:lnTo>
                    <a:lnTo>
                      <a:pt x="4180" y="225"/>
                    </a:lnTo>
                    <a:lnTo>
                      <a:pt x="4182" y="223"/>
                    </a:lnTo>
                    <a:lnTo>
                      <a:pt x="4185" y="221"/>
                    </a:lnTo>
                    <a:lnTo>
                      <a:pt x="4189" y="219"/>
                    </a:lnTo>
                    <a:lnTo>
                      <a:pt x="4191" y="216"/>
                    </a:lnTo>
                    <a:lnTo>
                      <a:pt x="4194" y="214"/>
                    </a:lnTo>
                    <a:lnTo>
                      <a:pt x="4197" y="212"/>
                    </a:lnTo>
                    <a:lnTo>
                      <a:pt x="4200" y="209"/>
                    </a:lnTo>
                    <a:lnTo>
                      <a:pt x="4204" y="206"/>
                    </a:lnTo>
                    <a:lnTo>
                      <a:pt x="4200" y="332"/>
                    </a:lnTo>
                    <a:close/>
                    <a:moveTo>
                      <a:pt x="4546" y="298"/>
                    </a:moveTo>
                    <a:lnTo>
                      <a:pt x="4538" y="341"/>
                    </a:lnTo>
                    <a:lnTo>
                      <a:pt x="4408" y="341"/>
                    </a:lnTo>
                    <a:lnTo>
                      <a:pt x="4525" y="4"/>
                    </a:lnTo>
                    <a:lnTo>
                      <a:pt x="4660" y="4"/>
                    </a:lnTo>
                    <a:lnTo>
                      <a:pt x="4781" y="341"/>
                    </a:lnTo>
                    <a:lnTo>
                      <a:pt x="4651" y="341"/>
                    </a:lnTo>
                    <a:lnTo>
                      <a:pt x="4639" y="298"/>
                    </a:lnTo>
                    <a:lnTo>
                      <a:pt x="4546" y="298"/>
                    </a:lnTo>
                    <a:close/>
                    <a:moveTo>
                      <a:pt x="4569" y="218"/>
                    </a:moveTo>
                    <a:lnTo>
                      <a:pt x="4618" y="218"/>
                    </a:lnTo>
                    <a:lnTo>
                      <a:pt x="4602" y="154"/>
                    </a:lnTo>
                    <a:lnTo>
                      <a:pt x="4601" y="150"/>
                    </a:lnTo>
                    <a:lnTo>
                      <a:pt x="4600" y="147"/>
                    </a:lnTo>
                    <a:lnTo>
                      <a:pt x="4600" y="143"/>
                    </a:lnTo>
                    <a:lnTo>
                      <a:pt x="4599" y="141"/>
                    </a:lnTo>
                    <a:lnTo>
                      <a:pt x="4598" y="137"/>
                    </a:lnTo>
                    <a:lnTo>
                      <a:pt x="4598" y="134"/>
                    </a:lnTo>
                    <a:lnTo>
                      <a:pt x="4598" y="131"/>
                    </a:lnTo>
                    <a:lnTo>
                      <a:pt x="4597" y="128"/>
                    </a:lnTo>
                    <a:lnTo>
                      <a:pt x="4596" y="125"/>
                    </a:lnTo>
                    <a:lnTo>
                      <a:pt x="4596" y="122"/>
                    </a:lnTo>
                    <a:lnTo>
                      <a:pt x="4596" y="120"/>
                    </a:lnTo>
                    <a:lnTo>
                      <a:pt x="4596" y="117"/>
                    </a:lnTo>
                    <a:lnTo>
                      <a:pt x="4592" y="117"/>
                    </a:lnTo>
                    <a:lnTo>
                      <a:pt x="4592" y="121"/>
                    </a:lnTo>
                    <a:lnTo>
                      <a:pt x="4591" y="124"/>
                    </a:lnTo>
                    <a:lnTo>
                      <a:pt x="4590" y="128"/>
                    </a:lnTo>
                    <a:lnTo>
                      <a:pt x="4589" y="132"/>
                    </a:lnTo>
                    <a:lnTo>
                      <a:pt x="4589" y="135"/>
                    </a:lnTo>
                    <a:lnTo>
                      <a:pt x="4588" y="139"/>
                    </a:lnTo>
                    <a:lnTo>
                      <a:pt x="4588" y="141"/>
                    </a:lnTo>
                    <a:lnTo>
                      <a:pt x="4587" y="144"/>
                    </a:lnTo>
                    <a:lnTo>
                      <a:pt x="4587" y="147"/>
                    </a:lnTo>
                    <a:lnTo>
                      <a:pt x="4587" y="149"/>
                    </a:lnTo>
                    <a:lnTo>
                      <a:pt x="4586" y="152"/>
                    </a:lnTo>
                    <a:lnTo>
                      <a:pt x="4586" y="154"/>
                    </a:lnTo>
                    <a:lnTo>
                      <a:pt x="4569" y="21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sp>
            <p:nvSpPr>
              <p:cNvPr id="7179" name="Freeform 32"/>
              <p:cNvSpPr>
                <a:spLocks noEditPoints="1"/>
              </p:cNvSpPr>
              <p:nvPr/>
            </p:nvSpPr>
            <p:spPr bwMode="auto">
              <a:xfrm>
                <a:off x="5747" y="2503"/>
                <a:ext cx="413" cy="204"/>
              </a:xfrm>
              <a:custGeom>
                <a:avLst/>
                <a:gdLst>
                  <a:gd name="T0" fmla="*/ 38 w 413"/>
                  <a:gd name="T1" fmla="*/ 217 h 202"/>
                  <a:gd name="T2" fmla="*/ 12 w 413"/>
                  <a:gd name="T3" fmla="*/ 212 h 202"/>
                  <a:gd name="T4" fmla="*/ 1 w 413"/>
                  <a:gd name="T5" fmla="*/ 174 h 202"/>
                  <a:gd name="T6" fmla="*/ 3 w 413"/>
                  <a:gd name="T7" fmla="*/ 109 h 202"/>
                  <a:gd name="T8" fmla="*/ 12 w 413"/>
                  <a:gd name="T9" fmla="*/ 89 h 202"/>
                  <a:gd name="T10" fmla="*/ 26 w 413"/>
                  <a:gd name="T11" fmla="*/ 82 h 202"/>
                  <a:gd name="T12" fmla="*/ 39 w 413"/>
                  <a:gd name="T13" fmla="*/ 83 h 202"/>
                  <a:gd name="T14" fmla="*/ 48 w 413"/>
                  <a:gd name="T15" fmla="*/ 88 h 202"/>
                  <a:gd name="T16" fmla="*/ 29 w 413"/>
                  <a:gd name="T17" fmla="*/ 96 h 202"/>
                  <a:gd name="T18" fmla="*/ 19 w 413"/>
                  <a:gd name="T19" fmla="*/ 115 h 202"/>
                  <a:gd name="T20" fmla="*/ 17 w 413"/>
                  <a:gd name="T21" fmla="*/ 169 h 202"/>
                  <a:gd name="T22" fmla="*/ 23 w 413"/>
                  <a:gd name="T23" fmla="*/ 200 h 202"/>
                  <a:gd name="T24" fmla="*/ 40 w 413"/>
                  <a:gd name="T25" fmla="*/ 205 h 202"/>
                  <a:gd name="T26" fmla="*/ 51 w 413"/>
                  <a:gd name="T27" fmla="*/ 184 h 202"/>
                  <a:gd name="T28" fmla="*/ 52 w 413"/>
                  <a:gd name="T29" fmla="*/ 127 h 202"/>
                  <a:gd name="T30" fmla="*/ 45 w 413"/>
                  <a:gd name="T31" fmla="*/ 99 h 202"/>
                  <a:gd name="T32" fmla="*/ 109 w 413"/>
                  <a:gd name="T33" fmla="*/ 194 h 202"/>
                  <a:gd name="T34" fmla="*/ 117 w 413"/>
                  <a:gd name="T35" fmla="*/ 198 h 202"/>
                  <a:gd name="T36" fmla="*/ 120 w 413"/>
                  <a:gd name="T37" fmla="*/ 208 h 202"/>
                  <a:gd name="T38" fmla="*/ 116 w 413"/>
                  <a:gd name="T39" fmla="*/ 216 h 202"/>
                  <a:gd name="T40" fmla="*/ 107 w 413"/>
                  <a:gd name="T41" fmla="*/ 218 h 202"/>
                  <a:gd name="T42" fmla="*/ 99 w 413"/>
                  <a:gd name="T43" fmla="*/ 214 h 202"/>
                  <a:gd name="T44" fmla="*/ 96 w 413"/>
                  <a:gd name="T45" fmla="*/ 205 h 202"/>
                  <a:gd name="T46" fmla="*/ 100 w 413"/>
                  <a:gd name="T47" fmla="*/ 197 h 202"/>
                  <a:gd name="T48" fmla="*/ 108 w 413"/>
                  <a:gd name="T49" fmla="*/ 194 h 202"/>
                  <a:gd name="T50" fmla="*/ 206 w 413"/>
                  <a:gd name="T51" fmla="*/ 95 h 202"/>
                  <a:gd name="T52" fmla="*/ 215 w 413"/>
                  <a:gd name="T53" fmla="*/ 116 h 202"/>
                  <a:gd name="T54" fmla="*/ 217 w 413"/>
                  <a:gd name="T55" fmla="*/ 145 h 202"/>
                  <a:gd name="T56" fmla="*/ 187 w 413"/>
                  <a:gd name="T57" fmla="*/ 218 h 202"/>
                  <a:gd name="T58" fmla="*/ 145 w 413"/>
                  <a:gd name="T59" fmla="*/ 162 h 202"/>
                  <a:gd name="T60" fmla="*/ 176 w 413"/>
                  <a:gd name="T61" fmla="*/ 82 h 202"/>
                  <a:gd name="T62" fmla="*/ 163 w 413"/>
                  <a:gd name="T63" fmla="*/ 125 h 202"/>
                  <a:gd name="T64" fmla="*/ 173 w 413"/>
                  <a:gd name="T65" fmla="*/ 201 h 202"/>
                  <a:gd name="T66" fmla="*/ 199 w 413"/>
                  <a:gd name="T67" fmla="*/ 176 h 202"/>
                  <a:gd name="T68" fmla="*/ 189 w 413"/>
                  <a:gd name="T69" fmla="*/ 100 h 202"/>
                  <a:gd name="T70" fmla="*/ 258 w 413"/>
                  <a:gd name="T71" fmla="*/ 195 h 202"/>
                  <a:gd name="T72" fmla="*/ 265 w 413"/>
                  <a:gd name="T73" fmla="*/ 201 h 202"/>
                  <a:gd name="T74" fmla="*/ 265 w 413"/>
                  <a:gd name="T75" fmla="*/ 211 h 202"/>
                  <a:gd name="T76" fmla="*/ 258 w 413"/>
                  <a:gd name="T77" fmla="*/ 218 h 202"/>
                  <a:gd name="T78" fmla="*/ 249 w 413"/>
                  <a:gd name="T79" fmla="*/ 218 h 202"/>
                  <a:gd name="T80" fmla="*/ 243 w 413"/>
                  <a:gd name="T81" fmla="*/ 211 h 202"/>
                  <a:gd name="T82" fmla="*/ 243 w 413"/>
                  <a:gd name="T83" fmla="*/ 201 h 202"/>
                  <a:gd name="T84" fmla="*/ 249 w 413"/>
                  <a:gd name="T85" fmla="*/ 195 h 202"/>
                  <a:gd name="T86" fmla="*/ 338 w 413"/>
                  <a:gd name="T87" fmla="*/ 83 h 202"/>
                  <a:gd name="T88" fmla="*/ 357 w 413"/>
                  <a:gd name="T89" fmla="*/ 103 h 202"/>
                  <a:gd name="T90" fmla="*/ 361 w 413"/>
                  <a:gd name="T91" fmla="*/ 126 h 202"/>
                  <a:gd name="T92" fmla="*/ 359 w 413"/>
                  <a:gd name="T93" fmla="*/ 190 h 202"/>
                  <a:gd name="T94" fmla="*/ 307 w 413"/>
                  <a:gd name="T95" fmla="*/ 211 h 202"/>
                  <a:gd name="T96" fmla="*/ 295 w 413"/>
                  <a:gd name="T97" fmla="*/ 110 h 202"/>
                  <a:gd name="T98" fmla="*/ 321 w 413"/>
                  <a:gd name="T99" fmla="*/ 99 h 202"/>
                  <a:gd name="T100" fmla="*/ 308 w 413"/>
                  <a:gd name="T101" fmla="*/ 170 h 202"/>
                  <a:gd name="T102" fmla="*/ 333 w 413"/>
                  <a:gd name="T103" fmla="*/ 203 h 202"/>
                  <a:gd name="T104" fmla="*/ 346 w 413"/>
                  <a:gd name="T105" fmla="*/ 131 h 202"/>
                  <a:gd name="T106" fmla="*/ 327 w 413"/>
                  <a:gd name="T107" fmla="*/ 97 h 202"/>
                  <a:gd name="T108" fmla="*/ 408 w 413"/>
                  <a:gd name="T109" fmla="*/ 197 h 202"/>
                  <a:gd name="T110" fmla="*/ 412 w 413"/>
                  <a:gd name="T111" fmla="*/ 205 h 202"/>
                  <a:gd name="T112" fmla="*/ 409 w 413"/>
                  <a:gd name="T113" fmla="*/ 214 h 202"/>
                  <a:gd name="T114" fmla="*/ 400 w 413"/>
                  <a:gd name="T115" fmla="*/ 218 h 202"/>
                  <a:gd name="T116" fmla="*/ 392 w 413"/>
                  <a:gd name="T117" fmla="*/ 216 h 202"/>
                  <a:gd name="T118" fmla="*/ 388 w 413"/>
                  <a:gd name="T119" fmla="*/ 207 h 202"/>
                  <a:gd name="T120" fmla="*/ 390 w 413"/>
                  <a:gd name="T121" fmla="*/ 198 h 202"/>
                  <a:gd name="T122" fmla="*/ 398 w 413"/>
                  <a:gd name="T123" fmla="*/ 194 h 20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413"/>
                  <a:gd name="T187" fmla="*/ 0 h 202"/>
                  <a:gd name="T188" fmla="*/ 413 w 413"/>
                  <a:gd name="T189" fmla="*/ 202 h 202"/>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413" h="202">
                    <a:moveTo>
                      <a:pt x="67" y="0"/>
                    </a:moveTo>
                    <a:lnTo>
                      <a:pt x="67" y="201"/>
                    </a:lnTo>
                    <a:lnTo>
                      <a:pt x="51" y="201"/>
                    </a:lnTo>
                    <a:lnTo>
                      <a:pt x="51" y="192"/>
                    </a:lnTo>
                    <a:lnTo>
                      <a:pt x="49" y="193"/>
                    </a:lnTo>
                    <a:lnTo>
                      <a:pt x="48" y="195"/>
                    </a:lnTo>
                    <a:lnTo>
                      <a:pt x="47" y="196"/>
                    </a:lnTo>
                    <a:lnTo>
                      <a:pt x="45" y="198"/>
                    </a:lnTo>
                    <a:lnTo>
                      <a:pt x="43" y="198"/>
                    </a:lnTo>
                    <a:lnTo>
                      <a:pt x="42" y="200"/>
                    </a:lnTo>
                    <a:lnTo>
                      <a:pt x="40" y="200"/>
                    </a:lnTo>
                    <a:lnTo>
                      <a:pt x="38" y="201"/>
                    </a:lnTo>
                    <a:lnTo>
                      <a:pt x="36" y="202"/>
                    </a:lnTo>
                    <a:lnTo>
                      <a:pt x="34" y="202"/>
                    </a:lnTo>
                    <a:lnTo>
                      <a:pt x="32" y="202"/>
                    </a:lnTo>
                    <a:lnTo>
                      <a:pt x="30" y="202"/>
                    </a:lnTo>
                    <a:lnTo>
                      <a:pt x="27" y="202"/>
                    </a:lnTo>
                    <a:lnTo>
                      <a:pt x="25" y="202"/>
                    </a:lnTo>
                    <a:lnTo>
                      <a:pt x="23" y="201"/>
                    </a:lnTo>
                    <a:lnTo>
                      <a:pt x="21" y="200"/>
                    </a:lnTo>
                    <a:lnTo>
                      <a:pt x="18" y="200"/>
                    </a:lnTo>
                    <a:lnTo>
                      <a:pt x="17" y="199"/>
                    </a:lnTo>
                    <a:lnTo>
                      <a:pt x="14" y="198"/>
                    </a:lnTo>
                    <a:lnTo>
                      <a:pt x="12" y="196"/>
                    </a:lnTo>
                    <a:lnTo>
                      <a:pt x="11" y="194"/>
                    </a:lnTo>
                    <a:lnTo>
                      <a:pt x="9" y="192"/>
                    </a:lnTo>
                    <a:lnTo>
                      <a:pt x="8" y="189"/>
                    </a:lnTo>
                    <a:lnTo>
                      <a:pt x="7" y="187"/>
                    </a:lnTo>
                    <a:lnTo>
                      <a:pt x="6" y="185"/>
                    </a:lnTo>
                    <a:lnTo>
                      <a:pt x="5" y="181"/>
                    </a:lnTo>
                    <a:lnTo>
                      <a:pt x="4" y="179"/>
                    </a:lnTo>
                    <a:lnTo>
                      <a:pt x="3" y="174"/>
                    </a:lnTo>
                    <a:lnTo>
                      <a:pt x="2" y="171"/>
                    </a:lnTo>
                    <a:lnTo>
                      <a:pt x="2" y="167"/>
                    </a:lnTo>
                    <a:lnTo>
                      <a:pt x="1" y="163"/>
                    </a:lnTo>
                    <a:lnTo>
                      <a:pt x="1" y="158"/>
                    </a:lnTo>
                    <a:lnTo>
                      <a:pt x="0" y="153"/>
                    </a:lnTo>
                    <a:lnTo>
                      <a:pt x="0" y="149"/>
                    </a:lnTo>
                    <a:lnTo>
                      <a:pt x="0" y="143"/>
                    </a:lnTo>
                    <a:lnTo>
                      <a:pt x="0" y="138"/>
                    </a:lnTo>
                    <a:lnTo>
                      <a:pt x="0" y="132"/>
                    </a:lnTo>
                    <a:lnTo>
                      <a:pt x="0" y="127"/>
                    </a:lnTo>
                    <a:lnTo>
                      <a:pt x="0" y="121"/>
                    </a:lnTo>
                    <a:lnTo>
                      <a:pt x="1" y="117"/>
                    </a:lnTo>
                    <a:lnTo>
                      <a:pt x="1" y="112"/>
                    </a:lnTo>
                    <a:lnTo>
                      <a:pt x="2" y="108"/>
                    </a:lnTo>
                    <a:lnTo>
                      <a:pt x="2" y="104"/>
                    </a:lnTo>
                    <a:lnTo>
                      <a:pt x="3" y="101"/>
                    </a:lnTo>
                    <a:lnTo>
                      <a:pt x="4" y="97"/>
                    </a:lnTo>
                    <a:lnTo>
                      <a:pt x="5" y="94"/>
                    </a:lnTo>
                    <a:lnTo>
                      <a:pt x="6" y="91"/>
                    </a:lnTo>
                    <a:lnTo>
                      <a:pt x="7" y="89"/>
                    </a:lnTo>
                    <a:lnTo>
                      <a:pt x="8" y="88"/>
                    </a:lnTo>
                    <a:lnTo>
                      <a:pt x="8" y="87"/>
                    </a:lnTo>
                    <a:lnTo>
                      <a:pt x="9" y="86"/>
                    </a:lnTo>
                    <a:lnTo>
                      <a:pt x="10" y="84"/>
                    </a:lnTo>
                    <a:lnTo>
                      <a:pt x="11" y="82"/>
                    </a:lnTo>
                    <a:lnTo>
                      <a:pt x="12" y="82"/>
                    </a:lnTo>
                    <a:lnTo>
                      <a:pt x="12" y="81"/>
                    </a:lnTo>
                    <a:lnTo>
                      <a:pt x="14" y="80"/>
                    </a:lnTo>
                    <a:lnTo>
                      <a:pt x="16" y="79"/>
                    </a:lnTo>
                    <a:lnTo>
                      <a:pt x="17" y="78"/>
                    </a:lnTo>
                    <a:lnTo>
                      <a:pt x="18" y="77"/>
                    </a:lnTo>
                    <a:lnTo>
                      <a:pt x="19" y="76"/>
                    </a:lnTo>
                    <a:lnTo>
                      <a:pt x="20" y="76"/>
                    </a:lnTo>
                    <a:lnTo>
                      <a:pt x="21" y="75"/>
                    </a:lnTo>
                    <a:lnTo>
                      <a:pt x="23" y="75"/>
                    </a:lnTo>
                    <a:lnTo>
                      <a:pt x="23" y="74"/>
                    </a:lnTo>
                    <a:lnTo>
                      <a:pt x="25" y="74"/>
                    </a:lnTo>
                    <a:lnTo>
                      <a:pt x="26" y="74"/>
                    </a:lnTo>
                    <a:lnTo>
                      <a:pt x="27" y="74"/>
                    </a:lnTo>
                    <a:lnTo>
                      <a:pt x="29" y="74"/>
                    </a:lnTo>
                    <a:lnTo>
                      <a:pt x="30" y="74"/>
                    </a:lnTo>
                    <a:lnTo>
                      <a:pt x="32" y="74"/>
                    </a:lnTo>
                    <a:lnTo>
                      <a:pt x="33" y="74"/>
                    </a:lnTo>
                    <a:lnTo>
                      <a:pt x="34" y="74"/>
                    </a:lnTo>
                    <a:lnTo>
                      <a:pt x="35" y="74"/>
                    </a:lnTo>
                    <a:lnTo>
                      <a:pt x="36" y="74"/>
                    </a:lnTo>
                    <a:lnTo>
                      <a:pt x="37" y="74"/>
                    </a:lnTo>
                    <a:lnTo>
                      <a:pt x="38" y="74"/>
                    </a:lnTo>
                    <a:lnTo>
                      <a:pt x="39" y="75"/>
                    </a:lnTo>
                    <a:lnTo>
                      <a:pt x="40" y="75"/>
                    </a:lnTo>
                    <a:lnTo>
                      <a:pt x="40" y="76"/>
                    </a:lnTo>
                    <a:lnTo>
                      <a:pt x="41" y="76"/>
                    </a:lnTo>
                    <a:lnTo>
                      <a:pt x="42" y="76"/>
                    </a:lnTo>
                    <a:lnTo>
                      <a:pt x="43" y="76"/>
                    </a:lnTo>
                    <a:lnTo>
                      <a:pt x="44" y="77"/>
                    </a:lnTo>
                    <a:lnTo>
                      <a:pt x="45" y="77"/>
                    </a:lnTo>
                    <a:lnTo>
                      <a:pt x="45" y="78"/>
                    </a:lnTo>
                    <a:lnTo>
                      <a:pt x="46" y="78"/>
                    </a:lnTo>
                    <a:lnTo>
                      <a:pt x="47" y="79"/>
                    </a:lnTo>
                    <a:lnTo>
                      <a:pt x="47" y="80"/>
                    </a:lnTo>
                    <a:lnTo>
                      <a:pt x="48" y="80"/>
                    </a:lnTo>
                    <a:lnTo>
                      <a:pt x="49" y="81"/>
                    </a:lnTo>
                    <a:lnTo>
                      <a:pt x="49" y="82"/>
                    </a:lnTo>
                    <a:lnTo>
                      <a:pt x="50" y="83"/>
                    </a:lnTo>
                    <a:lnTo>
                      <a:pt x="51" y="84"/>
                    </a:lnTo>
                    <a:lnTo>
                      <a:pt x="51" y="0"/>
                    </a:lnTo>
                    <a:lnTo>
                      <a:pt x="67" y="0"/>
                    </a:lnTo>
                    <a:close/>
                    <a:moveTo>
                      <a:pt x="35" y="87"/>
                    </a:moveTo>
                    <a:lnTo>
                      <a:pt x="33" y="87"/>
                    </a:lnTo>
                    <a:lnTo>
                      <a:pt x="32" y="87"/>
                    </a:lnTo>
                    <a:lnTo>
                      <a:pt x="30" y="87"/>
                    </a:lnTo>
                    <a:lnTo>
                      <a:pt x="29" y="88"/>
                    </a:lnTo>
                    <a:lnTo>
                      <a:pt x="27" y="89"/>
                    </a:lnTo>
                    <a:lnTo>
                      <a:pt x="25" y="91"/>
                    </a:lnTo>
                    <a:lnTo>
                      <a:pt x="24" y="91"/>
                    </a:lnTo>
                    <a:lnTo>
                      <a:pt x="23" y="93"/>
                    </a:lnTo>
                    <a:lnTo>
                      <a:pt x="22" y="94"/>
                    </a:lnTo>
                    <a:lnTo>
                      <a:pt x="21" y="96"/>
                    </a:lnTo>
                    <a:lnTo>
                      <a:pt x="21" y="98"/>
                    </a:lnTo>
                    <a:lnTo>
                      <a:pt x="20" y="99"/>
                    </a:lnTo>
                    <a:lnTo>
                      <a:pt x="19" y="102"/>
                    </a:lnTo>
                    <a:lnTo>
                      <a:pt x="19" y="104"/>
                    </a:lnTo>
                    <a:lnTo>
                      <a:pt x="19" y="107"/>
                    </a:lnTo>
                    <a:lnTo>
                      <a:pt x="18" y="110"/>
                    </a:lnTo>
                    <a:lnTo>
                      <a:pt x="18" y="112"/>
                    </a:lnTo>
                    <a:lnTo>
                      <a:pt x="17" y="116"/>
                    </a:lnTo>
                    <a:lnTo>
                      <a:pt x="17" y="119"/>
                    </a:lnTo>
                    <a:lnTo>
                      <a:pt x="17" y="123"/>
                    </a:lnTo>
                    <a:lnTo>
                      <a:pt x="17" y="127"/>
                    </a:lnTo>
                    <a:lnTo>
                      <a:pt x="17" y="131"/>
                    </a:lnTo>
                    <a:lnTo>
                      <a:pt x="17" y="136"/>
                    </a:lnTo>
                    <a:lnTo>
                      <a:pt x="17" y="140"/>
                    </a:lnTo>
                    <a:lnTo>
                      <a:pt x="17" y="145"/>
                    </a:lnTo>
                    <a:lnTo>
                      <a:pt x="17" y="149"/>
                    </a:lnTo>
                    <a:lnTo>
                      <a:pt x="17" y="153"/>
                    </a:lnTo>
                    <a:lnTo>
                      <a:pt x="17" y="157"/>
                    </a:lnTo>
                    <a:lnTo>
                      <a:pt x="18" y="162"/>
                    </a:lnTo>
                    <a:lnTo>
                      <a:pt x="18" y="165"/>
                    </a:lnTo>
                    <a:lnTo>
                      <a:pt x="19" y="168"/>
                    </a:lnTo>
                    <a:lnTo>
                      <a:pt x="19" y="170"/>
                    </a:lnTo>
                    <a:lnTo>
                      <a:pt x="19" y="173"/>
                    </a:lnTo>
                    <a:lnTo>
                      <a:pt x="20" y="176"/>
                    </a:lnTo>
                    <a:lnTo>
                      <a:pt x="21" y="178"/>
                    </a:lnTo>
                    <a:lnTo>
                      <a:pt x="21" y="179"/>
                    </a:lnTo>
                    <a:lnTo>
                      <a:pt x="22" y="181"/>
                    </a:lnTo>
                    <a:lnTo>
                      <a:pt x="23" y="183"/>
                    </a:lnTo>
                    <a:lnTo>
                      <a:pt x="23" y="184"/>
                    </a:lnTo>
                    <a:lnTo>
                      <a:pt x="25" y="185"/>
                    </a:lnTo>
                    <a:lnTo>
                      <a:pt x="26" y="187"/>
                    </a:lnTo>
                    <a:lnTo>
                      <a:pt x="27" y="187"/>
                    </a:lnTo>
                    <a:lnTo>
                      <a:pt x="29" y="189"/>
                    </a:lnTo>
                    <a:lnTo>
                      <a:pt x="30" y="189"/>
                    </a:lnTo>
                    <a:lnTo>
                      <a:pt x="32" y="189"/>
                    </a:lnTo>
                    <a:lnTo>
                      <a:pt x="33" y="189"/>
                    </a:lnTo>
                    <a:lnTo>
                      <a:pt x="35" y="190"/>
                    </a:lnTo>
                    <a:lnTo>
                      <a:pt x="36" y="189"/>
                    </a:lnTo>
                    <a:lnTo>
                      <a:pt x="38" y="189"/>
                    </a:lnTo>
                    <a:lnTo>
                      <a:pt x="39" y="189"/>
                    </a:lnTo>
                    <a:lnTo>
                      <a:pt x="40" y="189"/>
                    </a:lnTo>
                    <a:lnTo>
                      <a:pt x="42" y="187"/>
                    </a:lnTo>
                    <a:lnTo>
                      <a:pt x="43" y="187"/>
                    </a:lnTo>
                    <a:lnTo>
                      <a:pt x="45" y="186"/>
                    </a:lnTo>
                    <a:lnTo>
                      <a:pt x="45" y="185"/>
                    </a:lnTo>
                    <a:lnTo>
                      <a:pt x="47" y="183"/>
                    </a:lnTo>
                    <a:lnTo>
                      <a:pt x="47" y="182"/>
                    </a:lnTo>
                    <a:lnTo>
                      <a:pt x="48" y="180"/>
                    </a:lnTo>
                    <a:lnTo>
                      <a:pt x="49" y="179"/>
                    </a:lnTo>
                    <a:lnTo>
                      <a:pt x="49" y="177"/>
                    </a:lnTo>
                    <a:lnTo>
                      <a:pt x="49" y="174"/>
                    </a:lnTo>
                    <a:lnTo>
                      <a:pt x="50" y="171"/>
                    </a:lnTo>
                    <a:lnTo>
                      <a:pt x="51" y="168"/>
                    </a:lnTo>
                    <a:lnTo>
                      <a:pt x="51" y="166"/>
                    </a:lnTo>
                    <a:lnTo>
                      <a:pt x="51" y="162"/>
                    </a:lnTo>
                    <a:lnTo>
                      <a:pt x="51" y="158"/>
                    </a:lnTo>
                    <a:lnTo>
                      <a:pt x="52" y="154"/>
                    </a:lnTo>
                    <a:lnTo>
                      <a:pt x="52" y="150"/>
                    </a:lnTo>
                    <a:lnTo>
                      <a:pt x="52" y="146"/>
                    </a:lnTo>
                    <a:lnTo>
                      <a:pt x="52" y="141"/>
                    </a:lnTo>
                    <a:lnTo>
                      <a:pt x="53" y="136"/>
                    </a:lnTo>
                    <a:lnTo>
                      <a:pt x="52" y="132"/>
                    </a:lnTo>
                    <a:lnTo>
                      <a:pt x="52" y="127"/>
                    </a:lnTo>
                    <a:lnTo>
                      <a:pt x="52" y="123"/>
                    </a:lnTo>
                    <a:lnTo>
                      <a:pt x="52" y="119"/>
                    </a:lnTo>
                    <a:lnTo>
                      <a:pt x="51" y="116"/>
                    </a:lnTo>
                    <a:lnTo>
                      <a:pt x="51" y="113"/>
                    </a:lnTo>
                    <a:lnTo>
                      <a:pt x="51" y="110"/>
                    </a:lnTo>
                    <a:lnTo>
                      <a:pt x="51" y="107"/>
                    </a:lnTo>
                    <a:lnTo>
                      <a:pt x="50" y="104"/>
                    </a:lnTo>
                    <a:lnTo>
                      <a:pt x="49" y="102"/>
                    </a:lnTo>
                    <a:lnTo>
                      <a:pt x="49" y="99"/>
                    </a:lnTo>
                    <a:lnTo>
                      <a:pt x="49" y="98"/>
                    </a:lnTo>
                    <a:lnTo>
                      <a:pt x="48" y="96"/>
                    </a:lnTo>
                    <a:lnTo>
                      <a:pt x="47" y="94"/>
                    </a:lnTo>
                    <a:lnTo>
                      <a:pt x="47" y="93"/>
                    </a:lnTo>
                    <a:lnTo>
                      <a:pt x="45" y="91"/>
                    </a:lnTo>
                    <a:lnTo>
                      <a:pt x="43" y="89"/>
                    </a:lnTo>
                    <a:lnTo>
                      <a:pt x="42" y="89"/>
                    </a:lnTo>
                    <a:lnTo>
                      <a:pt x="40" y="88"/>
                    </a:lnTo>
                    <a:lnTo>
                      <a:pt x="39" y="87"/>
                    </a:lnTo>
                    <a:lnTo>
                      <a:pt x="38" y="87"/>
                    </a:lnTo>
                    <a:lnTo>
                      <a:pt x="36" y="87"/>
                    </a:lnTo>
                    <a:lnTo>
                      <a:pt x="35" y="87"/>
                    </a:lnTo>
                    <a:close/>
                    <a:moveTo>
                      <a:pt x="108" y="178"/>
                    </a:moveTo>
                    <a:lnTo>
                      <a:pt x="109" y="178"/>
                    </a:lnTo>
                    <a:lnTo>
                      <a:pt x="110" y="178"/>
                    </a:lnTo>
                    <a:lnTo>
                      <a:pt x="111" y="178"/>
                    </a:lnTo>
                    <a:lnTo>
                      <a:pt x="112" y="179"/>
                    </a:lnTo>
                    <a:lnTo>
                      <a:pt x="113" y="179"/>
                    </a:lnTo>
                    <a:lnTo>
                      <a:pt x="114" y="179"/>
                    </a:lnTo>
                    <a:lnTo>
                      <a:pt x="115" y="180"/>
                    </a:lnTo>
                    <a:lnTo>
                      <a:pt x="116" y="181"/>
                    </a:lnTo>
                    <a:lnTo>
                      <a:pt x="117" y="181"/>
                    </a:lnTo>
                    <a:lnTo>
                      <a:pt x="117" y="182"/>
                    </a:lnTo>
                    <a:lnTo>
                      <a:pt x="118" y="183"/>
                    </a:lnTo>
                    <a:lnTo>
                      <a:pt x="119" y="184"/>
                    </a:lnTo>
                    <a:lnTo>
                      <a:pt x="119" y="185"/>
                    </a:lnTo>
                    <a:lnTo>
                      <a:pt x="120" y="185"/>
                    </a:lnTo>
                    <a:lnTo>
                      <a:pt x="120" y="186"/>
                    </a:lnTo>
                    <a:lnTo>
                      <a:pt x="120" y="187"/>
                    </a:lnTo>
                    <a:lnTo>
                      <a:pt x="120" y="188"/>
                    </a:lnTo>
                    <a:lnTo>
                      <a:pt x="120" y="189"/>
                    </a:lnTo>
                    <a:lnTo>
                      <a:pt x="120" y="191"/>
                    </a:lnTo>
                    <a:lnTo>
                      <a:pt x="120" y="192"/>
                    </a:lnTo>
                    <a:lnTo>
                      <a:pt x="120" y="193"/>
                    </a:lnTo>
                    <a:lnTo>
                      <a:pt x="120" y="194"/>
                    </a:lnTo>
                    <a:lnTo>
                      <a:pt x="120" y="195"/>
                    </a:lnTo>
                    <a:lnTo>
                      <a:pt x="119" y="196"/>
                    </a:lnTo>
                    <a:lnTo>
                      <a:pt x="118" y="197"/>
                    </a:lnTo>
                    <a:lnTo>
                      <a:pt x="118" y="198"/>
                    </a:lnTo>
                    <a:lnTo>
                      <a:pt x="117" y="198"/>
                    </a:lnTo>
                    <a:lnTo>
                      <a:pt x="117" y="200"/>
                    </a:lnTo>
                    <a:lnTo>
                      <a:pt x="116" y="200"/>
                    </a:lnTo>
                    <a:lnTo>
                      <a:pt x="115" y="200"/>
                    </a:lnTo>
                    <a:lnTo>
                      <a:pt x="114" y="200"/>
                    </a:lnTo>
                    <a:lnTo>
                      <a:pt x="114" y="201"/>
                    </a:lnTo>
                    <a:lnTo>
                      <a:pt x="113" y="201"/>
                    </a:lnTo>
                    <a:lnTo>
                      <a:pt x="112" y="202"/>
                    </a:lnTo>
                    <a:lnTo>
                      <a:pt x="111" y="202"/>
                    </a:lnTo>
                    <a:lnTo>
                      <a:pt x="110" y="202"/>
                    </a:lnTo>
                    <a:lnTo>
                      <a:pt x="109" y="202"/>
                    </a:lnTo>
                    <a:lnTo>
                      <a:pt x="108" y="202"/>
                    </a:lnTo>
                    <a:lnTo>
                      <a:pt x="107" y="202"/>
                    </a:lnTo>
                    <a:lnTo>
                      <a:pt x="106" y="202"/>
                    </a:lnTo>
                    <a:lnTo>
                      <a:pt x="105" y="202"/>
                    </a:lnTo>
                    <a:lnTo>
                      <a:pt x="104" y="202"/>
                    </a:lnTo>
                    <a:lnTo>
                      <a:pt x="103" y="202"/>
                    </a:lnTo>
                    <a:lnTo>
                      <a:pt x="103" y="201"/>
                    </a:lnTo>
                    <a:lnTo>
                      <a:pt x="102" y="201"/>
                    </a:lnTo>
                    <a:lnTo>
                      <a:pt x="101" y="200"/>
                    </a:lnTo>
                    <a:lnTo>
                      <a:pt x="100" y="200"/>
                    </a:lnTo>
                    <a:lnTo>
                      <a:pt x="99" y="198"/>
                    </a:lnTo>
                    <a:lnTo>
                      <a:pt x="98" y="198"/>
                    </a:lnTo>
                    <a:lnTo>
                      <a:pt x="98" y="197"/>
                    </a:lnTo>
                    <a:lnTo>
                      <a:pt x="97" y="196"/>
                    </a:lnTo>
                    <a:lnTo>
                      <a:pt x="96" y="195"/>
                    </a:lnTo>
                    <a:lnTo>
                      <a:pt x="96" y="194"/>
                    </a:lnTo>
                    <a:lnTo>
                      <a:pt x="96" y="193"/>
                    </a:lnTo>
                    <a:lnTo>
                      <a:pt x="96" y="192"/>
                    </a:lnTo>
                    <a:lnTo>
                      <a:pt x="96" y="191"/>
                    </a:lnTo>
                    <a:lnTo>
                      <a:pt x="96" y="190"/>
                    </a:lnTo>
                    <a:lnTo>
                      <a:pt x="96" y="189"/>
                    </a:lnTo>
                    <a:lnTo>
                      <a:pt x="96" y="188"/>
                    </a:lnTo>
                    <a:lnTo>
                      <a:pt x="96" y="187"/>
                    </a:lnTo>
                    <a:lnTo>
                      <a:pt x="96" y="186"/>
                    </a:lnTo>
                    <a:lnTo>
                      <a:pt x="96" y="185"/>
                    </a:lnTo>
                    <a:lnTo>
                      <a:pt x="97" y="184"/>
                    </a:lnTo>
                    <a:lnTo>
                      <a:pt x="97" y="183"/>
                    </a:lnTo>
                    <a:lnTo>
                      <a:pt x="98" y="183"/>
                    </a:lnTo>
                    <a:lnTo>
                      <a:pt x="98" y="182"/>
                    </a:lnTo>
                    <a:lnTo>
                      <a:pt x="99" y="181"/>
                    </a:lnTo>
                    <a:lnTo>
                      <a:pt x="100" y="181"/>
                    </a:lnTo>
                    <a:lnTo>
                      <a:pt x="101" y="180"/>
                    </a:lnTo>
                    <a:lnTo>
                      <a:pt x="101" y="179"/>
                    </a:lnTo>
                    <a:lnTo>
                      <a:pt x="102" y="179"/>
                    </a:lnTo>
                    <a:lnTo>
                      <a:pt x="103" y="179"/>
                    </a:lnTo>
                    <a:lnTo>
                      <a:pt x="104" y="178"/>
                    </a:lnTo>
                    <a:lnTo>
                      <a:pt x="105" y="178"/>
                    </a:lnTo>
                    <a:lnTo>
                      <a:pt x="106" y="178"/>
                    </a:lnTo>
                    <a:lnTo>
                      <a:pt x="107" y="178"/>
                    </a:lnTo>
                    <a:lnTo>
                      <a:pt x="108" y="178"/>
                    </a:lnTo>
                    <a:close/>
                    <a:moveTo>
                      <a:pt x="182" y="74"/>
                    </a:moveTo>
                    <a:lnTo>
                      <a:pt x="184" y="74"/>
                    </a:lnTo>
                    <a:lnTo>
                      <a:pt x="187" y="74"/>
                    </a:lnTo>
                    <a:lnTo>
                      <a:pt x="189" y="74"/>
                    </a:lnTo>
                    <a:lnTo>
                      <a:pt x="191" y="75"/>
                    </a:lnTo>
                    <a:lnTo>
                      <a:pt x="194" y="76"/>
                    </a:lnTo>
                    <a:lnTo>
                      <a:pt x="196" y="77"/>
                    </a:lnTo>
                    <a:lnTo>
                      <a:pt x="198" y="78"/>
                    </a:lnTo>
                    <a:lnTo>
                      <a:pt x="200" y="80"/>
                    </a:lnTo>
                    <a:lnTo>
                      <a:pt x="202" y="82"/>
                    </a:lnTo>
                    <a:lnTo>
                      <a:pt x="204" y="84"/>
                    </a:lnTo>
                    <a:lnTo>
                      <a:pt x="206" y="87"/>
                    </a:lnTo>
                    <a:lnTo>
                      <a:pt x="208" y="89"/>
                    </a:lnTo>
                    <a:lnTo>
                      <a:pt x="208" y="91"/>
                    </a:lnTo>
                    <a:lnTo>
                      <a:pt x="209" y="92"/>
                    </a:lnTo>
                    <a:lnTo>
                      <a:pt x="210" y="93"/>
                    </a:lnTo>
                    <a:lnTo>
                      <a:pt x="211" y="95"/>
                    </a:lnTo>
                    <a:lnTo>
                      <a:pt x="211" y="97"/>
                    </a:lnTo>
                    <a:lnTo>
                      <a:pt x="212" y="98"/>
                    </a:lnTo>
                    <a:lnTo>
                      <a:pt x="213" y="100"/>
                    </a:lnTo>
                    <a:lnTo>
                      <a:pt x="213" y="102"/>
                    </a:lnTo>
                    <a:lnTo>
                      <a:pt x="214" y="104"/>
                    </a:lnTo>
                    <a:lnTo>
                      <a:pt x="214" y="106"/>
                    </a:lnTo>
                    <a:lnTo>
                      <a:pt x="215" y="108"/>
                    </a:lnTo>
                    <a:lnTo>
                      <a:pt x="215" y="110"/>
                    </a:lnTo>
                    <a:lnTo>
                      <a:pt x="215" y="111"/>
                    </a:lnTo>
                    <a:lnTo>
                      <a:pt x="215" y="113"/>
                    </a:lnTo>
                    <a:lnTo>
                      <a:pt x="216" y="116"/>
                    </a:lnTo>
                    <a:lnTo>
                      <a:pt x="216" y="118"/>
                    </a:lnTo>
                    <a:lnTo>
                      <a:pt x="216" y="120"/>
                    </a:lnTo>
                    <a:lnTo>
                      <a:pt x="217" y="123"/>
                    </a:lnTo>
                    <a:lnTo>
                      <a:pt x="217" y="125"/>
                    </a:lnTo>
                    <a:lnTo>
                      <a:pt x="217" y="128"/>
                    </a:lnTo>
                    <a:lnTo>
                      <a:pt x="217" y="131"/>
                    </a:lnTo>
                    <a:lnTo>
                      <a:pt x="217" y="134"/>
                    </a:lnTo>
                    <a:lnTo>
                      <a:pt x="217" y="137"/>
                    </a:lnTo>
                    <a:lnTo>
                      <a:pt x="217" y="140"/>
                    </a:lnTo>
                    <a:lnTo>
                      <a:pt x="217" y="150"/>
                    </a:lnTo>
                    <a:lnTo>
                      <a:pt x="216" y="159"/>
                    </a:lnTo>
                    <a:lnTo>
                      <a:pt x="215" y="167"/>
                    </a:lnTo>
                    <a:lnTo>
                      <a:pt x="213" y="174"/>
                    </a:lnTo>
                    <a:lnTo>
                      <a:pt x="211" y="181"/>
                    </a:lnTo>
                    <a:lnTo>
                      <a:pt x="208" y="187"/>
                    </a:lnTo>
                    <a:lnTo>
                      <a:pt x="205" y="192"/>
                    </a:lnTo>
                    <a:lnTo>
                      <a:pt x="201" y="195"/>
                    </a:lnTo>
                    <a:lnTo>
                      <a:pt x="197" y="198"/>
                    </a:lnTo>
                    <a:lnTo>
                      <a:pt x="192" y="200"/>
                    </a:lnTo>
                    <a:lnTo>
                      <a:pt x="187" y="202"/>
                    </a:lnTo>
                    <a:lnTo>
                      <a:pt x="182" y="202"/>
                    </a:lnTo>
                    <a:lnTo>
                      <a:pt x="176" y="202"/>
                    </a:lnTo>
                    <a:lnTo>
                      <a:pt x="170" y="200"/>
                    </a:lnTo>
                    <a:lnTo>
                      <a:pt x="165" y="198"/>
                    </a:lnTo>
                    <a:lnTo>
                      <a:pt x="161" y="195"/>
                    </a:lnTo>
                    <a:lnTo>
                      <a:pt x="157" y="191"/>
                    </a:lnTo>
                    <a:lnTo>
                      <a:pt x="154" y="186"/>
                    </a:lnTo>
                    <a:lnTo>
                      <a:pt x="151" y="181"/>
                    </a:lnTo>
                    <a:lnTo>
                      <a:pt x="149" y="174"/>
                    </a:lnTo>
                    <a:lnTo>
                      <a:pt x="147" y="166"/>
                    </a:lnTo>
                    <a:lnTo>
                      <a:pt x="146" y="157"/>
                    </a:lnTo>
                    <a:lnTo>
                      <a:pt x="145" y="149"/>
                    </a:lnTo>
                    <a:lnTo>
                      <a:pt x="145" y="138"/>
                    </a:lnTo>
                    <a:lnTo>
                      <a:pt x="145" y="127"/>
                    </a:lnTo>
                    <a:lnTo>
                      <a:pt x="146" y="119"/>
                    </a:lnTo>
                    <a:lnTo>
                      <a:pt x="147" y="110"/>
                    </a:lnTo>
                    <a:lnTo>
                      <a:pt x="148" y="102"/>
                    </a:lnTo>
                    <a:lnTo>
                      <a:pt x="151" y="95"/>
                    </a:lnTo>
                    <a:lnTo>
                      <a:pt x="154" y="90"/>
                    </a:lnTo>
                    <a:lnTo>
                      <a:pt x="157" y="85"/>
                    </a:lnTo>
                    <a:lnTo>
                      <a:pt x="161" y="81"/>
                    </a:lnTo>
                    <a:lnTo>
                      <a:pt x="165" y="78"/>
                    </a:lnTo>
                    <a:lnTo>
                      <a:pt x="170" y="76"/>
                    </a:lnTo>
                    <a:lnTo>
                      <a:pt x="176" y="74"/>
                    </a:lnTo>
                    <a:lnTo>
                      <a:pt x="182" y="74"/>
                    </a:lnTo>
                    <a:close/>
                    <a:moveTo>
                      <a:pt x="182" y="89"/>
                    </a:moveTo>
                    <a:lnTo>
                      <a:pt x="178" y="89"/>
                    </a:lnTo>
                    <a:lnTo>
                      <a:pt x="175" y="91"/>
                    </a:lnTo>
                    <a:lnTo>
                      <a:pt x="173" y="92"/>
                    </a:lnTo>
                    <a:lnTo>
                      <a:pt x="170" y="95"/>
                    </a:lnTo>
                    <a:lnTo>
                      <a:pt x="168" y="97"/>
                    </a:lnTo>
                    <a:lnTo>
                      <a:pt x="167" y="102"/>
                    </a:lnTo>
                    <a:lnTo>
                      <a:pt x="165" y="106"/>
                    </a:lnTo>
                    <a:lnTo>
                      <a:pt x="164" y="111"/>
                    </a:lnTo>
                    <a:lnTo>
                      <a:pt x="163" y="117"/>
                    </a:lnTo>
                    <a:lnTo>
                      <a:pt x="162" y="124"/>
                    </a:lnTo>
                    <a:lnTo>
                      <a:pt x="162" y="132"/>
                    </a:lnTo>
                    <a:lnTo>
                      <a:pt x="162" y="140"/>
                    </a:lnTo>
                    <a:lnTo>
                      <a:pt x="162" y="147"/>
                    </a:lnTo>
                    <a:lnTo>
                      <a:pt x="162" y="154"/>
                    </a:lnTo>
                    <a:lnTo>
                      <a:pt x="163" y="161"/>
                    </a:lnTo>
                    <a:lnTo>
                      <a:pt x="164" y="166"/>
                    </a:lnTo>
                    <a:lnTo>
                      <a:pt x="165" y="172"/>
                    </a:lnTo>
                    <a:lnTo>
                      <a:pt x="167" y="176"/>
                    </a:lnTo>
                    <a:lnTo>
                      <a:pt x="168" y="179"/>
                    </a:lnTo>
                    <a:lnTo>
                      <a:pt x="170" y="183"/>
                    </a:lnTo>
                    <a:lnTo>
                      <a:pt x="173" y="185"/>
                    </a:lnTo>
                    <a:lnTo>
                      <a:pt x="175" y="187"/>
                    </a:lnTo>
                    <a:lnTo>
                      <a:pt x="178" y="187"/>
                    </a:lnTo>
                    <a:lnTo>
                      <a:pt x="182" y="188"/>
                    </a:lnTo>
                    <a:lnTo>
                      <a:pt x="185" y="187"/>
                    </a:lnTo>
                    <a:lnTo>
                      <a:pt x="187" y="187"/>
                    </a:lnTo>
                    <a:lnTo>
                      <a:pt x="189" y="185"/>
                    </a:lnTo>
                    <a:lnTo>
                      <a:pt x="191" y="182"/>
                    </a:lnTo>
                    <a:lnTo>
                      <a:pt x="193" y="179"/>
                    </a:lnTo>
                    <a:lnTo>
                      <a:pt x="195" y="176"/>
                    </a:lnTo>
                    <a:lnTo>
                      <a:pt x="197" y="171"/>
                    </a:lnTo>
                    <a:lnTo>
                      <a:pt x="198" y="166"/>
                    </a:lnTo>
                    <a:lnTo>
                      <a:pt x="199" y="160"/>
                    </a:lnTo>
                    <a:lnTo>
                      <a:pt x="200" y="153"/>
                    </a:lnTo>
                    <a:lnTo>
                      <a:pt x="200" y="147"/>
                    </a:lnTo>
                    <a:lnTo>
                      <a:pt x="200" y="139"/>
                    </a:lnTo>
                    <a:lnTo>
                      <a:pt x="200" y="131"/>
                    </a:lnTo>
                    <a:lnTo>
                      <a:pt x="200" y="123"/>
                    </a:lnTo>
                    <a:lnTo>
                      <a:pt x="199" y="117"/>
                    </a:lnTo>
                    <a:lnTo>
                      <a:pt x="198" y="111"/>
                    </a:lnTo>
                    <a:lnTo>
                      <a:pt x="197" y="106"/>
                    </a:lnTo>
                    <a:lnTo>
                      <a:pt x="195" y="102"/>
                    </a:lnTo>
                    <a:lnTo>
                      <a:pt x="193" y="97"/>
                    </a:lnTo>
                    <a:lnTo>
                      <a:pt x="192" y="95"/>
                    </a:lnTo>
                    <a:lnTo>
                      <a:pt x="189" y="92"/>
                    </a:lnTo>
                    <a:lnTo>
                      <a:pt x="187" y="91"/>
                    </a:lnTo>
                    <a:lnTo>
                      <a:pt x="185" y="89"/>
                    </a:lnTo>
                    <a:lnTo>
                      <a:pt x="182" y="89"/>
                    </a:lnTo>
                    <a:close/>
                    <a:moveTo>
                      <a:pt x="254" y="178"/>
                    </a:moveTo>
                    <a:lnTo>
                      <a:pt x="254" y="178"/>
                    </a:lnTo>
                    <a:lnTo>
                      <a:pt x="255" y="178"/>
                    </a:lnTo>
                    <a:lnTo>
                      <a:pt x="256" y="178"/>
                    </a:lnTo>
                    <a:lnTo>
                      <a:pt x="257" y="178"/>
                    </a:lnTo>
                    <a:lnTo>
                      <a:pt x="258" y="178"/>
                    </a:lnTo>
                    <a:lnTo>
                      <a:pt x="258" y="179"/>
                    </a:lnTo>
                    <a:lnTo>
                      <a:pt x="259" y="179"/>
                    </a:lnTo>
                    <a:lnTo>
                      <a:pt x="260" y="179"/>
                    </a:lnTo>
                    <a:lnTo>
                      <a:pt x="261" y="180"/>
                    </a:lnTo>
                    <a:lnTo>
                      <a:pt x="262" y="181"/>
                    </a:lnTo>
                    <a:lnTo>
                      <a:pt x="263" y="181"/>
                    </a:lnTo>
                    <a:lnTo>
                      <a:pt x="263" y="182"/>
                    </a:lnTo>
                    <a:lnTo>
                      <a:pt x="264" y="183"/>
                    </a:lnTo>
                    <a:lnTo>
                      <a:pt x="264" y="184"/>
                    </a:lnTo>
                    <a:lnTo>
                      <a:pt x="265" y="185"/>
                    </a:lnTo>
                    <a:lnTo>
                      <a:pt x="266" y="186"/>
                    </a:lnTo>
                    <a:lnTo>
                      <a:pt x="266" y="187"/>
                    </a:lnTo>
                    <a:lnTo>
                      <a:pt x="266" y="188"/>
                    </a:lnTo>
                    <a:lnTo>
                      <a:pt x="266" y="189"/>
                    </a:lnTo>
                    <a:lnTo>
                      <a:pt x="267" y="191"/>
                    </a:lnTo>
                    <a:lnTo>
                      <a:pt x="266" y="192"/>
                    </a:lnTo>
                    <a:lnTo>
                      <a:pt x="266" y="193"/>
                    </a:lnTo>
                    <a:lnTo>
                      <a:pt x="266" y="194"/>
                    </a:lnTo>
                    <a:lnTo>
                      <a:pt x="265" y="195"/>
                    </a:lnTo>
                    <a:lnTo>
                      <a:pt x="265" y="196"/>
                    </a:lnTo>
                    <a:lnTo>
                      <a:pt x="264" y="196"/>
                    </a:lnTo>
                    <a:lnTo>
                      <a:pt x="264" y="197"/>
                    </a:lnTo>
                    <a:lnTo>
                      <a:pt x="264" y="198"/>
                    </a:lnTo>
                    <a:lnTo>
                      <a:pt x="263" y="198"/>
                    </a:lnTo>
                    <a:lnTo>
                      <a:pt x="263" y="200"/>
                    </a:lnTo>
                    <a:lnTo>
                      <a:pt x="262" y="200"/>
                    </a:lnTo>
                    <a:lnTo>
                      <a:pt x="261" y="200"/>
                    </a:lnTo>
                    <a:lnTo>
                      <a:pt x="260" y="200"/>
                    </a:lnTo>
                    <a:lnTo>
                      <a:pt x="260" y="201"/>
                    </a:lnTo>
                    <a:lnTo>
                      <a:pt x="259" y="201"/>
                    </a:lnTo>
                    <a:lnTo>
                      <a:pt x="258" y="202"/>
                    </a:lnTo>
                    <a:lnTo>
                      <a:pt x="257" y="202"/>
                    </a:lnTo>
                    <a:lnTo>
                      <a:pt x="256" y="202"/>
                    </a:lnTo>
                    <a:lnTo>
                      <a:pt x="255" y="202"/>
                    </a:lnTo>
                    <a:lnTo>
                      <a:pt x="254" y="202"/>
                    </a:lnTo>
                    <a:lnTo>
                      <a:pt x="252" y="202"/>
                    </a:lnTo>
                    <a:lnTo>
                      <a:pt x="251" y="202"/>
                    </a:lnTo>
                    <a:lnTo>
                      <a:pt x="250" y="202"/>
                    </a:lnTo>
                    <a:lnTo>
                      <a:pt x="249" y="202"/>
                    </a:lnTo>
                    <a:lnTo>
                      <a:pt x="248" y="201"/>
                    </a:lnTo>
                    <a:lnTo>
                      <a:pt x="247" y="201"/>
                    </a:lnTo>
                    <a:lnTo>
                      <a:pt x="247" y="200"/>
                    </a:lnTo>
                    <a:lnTo>
                      <a:pt x="246" y="200"/>
                    </a:lnTo>
                    <a:lnTo>
                      <a:pt x="245" y="200"/>
                    </a:lnTo>
                    <a:lnTo>
                      <a:pt x="245" y="198"/>
                    </a:lnTo>
                    <a:lnTo>
                      <a:pt x="244" y="198"/>
                    </a:lnTo>
                    <a:lnTo>
                      <a:pt x="243" y="197"/>
                    </a:lnTo>
                    <a:lnTo>
                      <a:pt x="243" y="196"/>
                    </a:lnTo>
                    <a:lnTo>
                      <a:pt x="243" y="195"/>
                    </a:lnTo>
                    <a:lnTo>
                      <a:pt x="242" y="194"/>
                    </a:lnTo>
                    <a:lnTo>
                      <a:pt x="242" y="193"/>
                    </a:lnTo>
                    <a:lnTo>
                      <a:pt x="242" y="192"/>
                    </a:lnTo>
                    <a:lnTo>
                      <a:pt x="242" y="191"/>
                    </a:lnTo>
                    <a:lnTo>
                      <a:pt x="242" y="190"/>
                    </a:lnTo>
                    <a:lnTo>
                      <a:pt x="242" y="189"/>
                    </a:lnTo>
                    <a:lnTo>
                      <a:pt x="242" y="188"/>
                    </a:lnTo>
                    <a:lnTo>
                      <a:pt x="242" y="187"/>
                    </a:lnTo>
                    <a:lnTo>
                      <a:pt x="242" y="186"/>
                    </a:lnTo>
                    <a:lnTo>
                      <a:pt x="243" y="185"/>
                    </a:lnTo>
                    <a:lnTo>
                      <a:pt x="243" y="184"/>
                    </a:lnTo>
                    <a:lnTo>
                      <a:pt x="243" y="183"/>
                    </a:lnTo>
                    <a:lnTo>
                      <a:pt x="244" y="183"/>
                    </a:lnTo>
                    <a:lnTo>
                      <a:pt x="245" y="182"/>
                    </a:lnTo>
                    <a:lnTo>
                      <a:pt x="245" y="181"/>
                    </a:lnTo>
                    <a:lnTo>
                      <a:pt x="246" y="180"/>
                    </a:lnTo>
                    <a:lnTo>
                      <a:pt x="247" y="179"/>
                    </a:lnTo>
                    <a:lnTo>
                      <a:pt x="248" y="179"/>
                    </a:lnTo>
                    <a:lnTo>
                      <a:pt x="249" y="179"/>
                    </a:lnTo>
                    <a:lnTo>
                      <a:pt x="249" y="178"/>
                    </a:lnTo>
                    <a:lnTo>
                      <a:pt x="250" y="178"/>
                    </a:lnTo>
                    <a:lnTo>
                      <a:pt x="251" y="178"/>
                    </a:lnTo>
                    <a:lnTo>
                      <a:pt x="252" y="178"/>
                    </a:lnTo>
                    <a:lnTo>
                      <a:pt x="254" y="178"/>
                    </a:lnTo>
                    <a:close/>
                    <a:moveTo>
                      <a:pt x="328" y="74"/>
                    </a:moveTo>
                    <a:lnTo>
                      <a:pt x="330" y="74"/>
                    </a:lnTo>
                    <a:lnTo>
                      <a:pt x="333" y="74"/>
                    </a:lnTo>
                    <a:lnTo>
                      <a:pt x="336" y="74"/>
                    </a:lnTo>
                    <a:lnTo>
                      <a:pt x="338" y="75"/>
                    </a:lnTo>
                    <a:lnTo>
                      <a:pt x="340" y="76"/>
                    </a:lnTo>
                    <a:lnTo>
                      <a:pt x="342" y="77"/>
                    </a:lnTo>
                    <a:lnTo>
                      <a:pt x="344" y="78"/>
                    </a:lnTo>
                    <a:lnTo>
                      <a:pt x="346" y="80"/>
                    </a:lnTo>
                    <a:lnTo>
                      <a:pt x="348" y="82"/>
                    </a:lnTo>
                    <a:lnTo>
                      <a:pt x="351" y="84"/>
                    </a:lnTo>
                    <a:lnTo>
                      <a:pt x="352" y="87"/>
                    </a:lnTo>
                    <a:lnTo>
                      <a:pt x="354" y="89"/>
                    </a:lnTo>
                    <a:lnTo>
                      <a:pt x="355" y="91"/>
                    </a:lnTo>
                    <a:lnTo>
                      <a:pt x="355" y="92"/>
                    </a:lnTo>
                    <a:lnTo>
                      <a:pt x="356" y="93"/>
                    </a:lnTo>
                    <a:lnTo>
                      <a:pt x="357" y="95"/>
                    </a:lnTo>
                    <a:lnTo>
                      <a:pt x="357" y="97"/>
                    </a:lnTo>
                    <a:lnTo>
                      <a:pt x="358" y="98"/>
                    </a:lnTo>
                    <a:lnTo>
                      <a:pt x="358" y="100"/>
                    </a:lnTo>
                    <a:lnTo>
                      <a:pt x="359" y="102"/>
                    </a:lnTo>
                    <a:lnTo>
                      <a:pt x="359" y="104"/>
                    </a:lnTo>
                    <a:lnTo>
                      <a:pt x="359" y="106"/>
                    </a:lnTo>
                    <a:lnTo>
                      <a:pt x="360" y="108"/>
                    </a:lnTo>
                    <a:lnTo>
                      <a:pt x="361" y="110"/>
                    </a:lnTo>
                    <a:lnTo>
                      <a:pt x="361" y="111"/>
                    </a:lnTo>
                    <a:lnTo>
                      <a:pt x="361" y="113"/>
                    </a:lnTo>
                    <a:lnTo>
                      <a:pt x="361" y="116"/>
                    </a:lnTo>
                    <a:lnTo>
                      <a:pt x="361" y="118"/>
                    </a:lnTo>
                    <a:lnTo>
                      <a:pt x="361" y="120"/>
                    </a:lnTo>
                    <a:lnTo>
                      <a:pt x="362" y="123"/>
                    </a:lnTo>
                    <a:lnTo>
                      <a:pt x="362" y="125"/>
                    </a:lnTo>
                    <a:lnTo>
                      <a:pt x="362" y="128"/>
                    </a:lnTo>
                    <a:lnTo>
                      <a:pt x="362" y="131"/>
                    </a:lnTo>
                    <a:lnTo>
                      <a:pt x="362" y="134"/>
                    </a:lnTo>
                    <a:lnTo>
                      <a:pt x="362" y="137"/>
                    </a:lnTo>
                    <a:lnTo>
                      <a:pt x="363" y="140"/>
                    </a:lnTo>
                    <a:lnTo>
                      <a:pt x="362" y="150"/>
                    </a:lnTo>
                    <a:lnTo>
                      <a:pt x="361" y="159"/>
                    </a:lnTo>
                    <a:lnTo>
                      <a:pt x="360" y="167"/>
                    </a:lnTo>
                    <a:lnTo>
                      <a:pt x="359" y="174"/>
                    </a:lnTo>
                    <a:lnTo>
                      <a:pt x="357" y="181"/>
                    </a:lnTo>
                    <a:lnTo>
                      <a:pt x="354" y="187"/>
                    </a:lnTo>
                    <a:lnTo>
                      <a:pt x="351" y="192"/>
                    </a:lnTo>
                    <a:lnTo>
                      <a:pt x="347" y="195"/>
                    </a:lnTo>
                    <a:lnTo>
                      <a:pt x="343" y="198"/>
                    </a:lnTo>
                    <a:lnTo>
                      <a:pt x="338" y="200"/>
                    </a:lnTo>
                    <a:lnTo>
                      <a:pt x="333" y="202"/>
                    </a:lnTo>
                    <a:lnTo>
                      <a:pt x="328" y="202"/>
                    </a:lnTo>
                    <a:lnTo>
                      <a:pt x="322" y="202"/>
                    </a:lnTo>
                    <a:lnTo>
                      <a:pt x="316" y="200"/>
                    </a:lnTo>
                    <a:lnTo>
                      <a:pt x="312" y="198"/>
                    </a:lnTo>
                    <a:lnTo>
                      <a:pt x="307" y="195"/>
                    </a:lnTo>
                    <a:lnTo>
                      <a:pt x="303" y="191"/>
                    </a:lnTo>
                    <a:lnTo>
                      <a:pt x="300" y="186"/>
                    </a:lnTo>
                    <a:lnTo>
                      <a:pt x="297" y="181"/>
                    </a:lnTo>
                    <a:lnTo>
                      <a:pt x="295" y="174"/>
                    </a:lnTo>
                    <a:lnTo>
                      <a:pt x="293" y="166"/>
                    </a:lnTo>
                    <a:lnTo>
                      <a:pt x="292" y="157"/>
                    </a:lnTo>
                    <a:lnTo>
                      <a:pt x="291" y="149"/>
                    </a:lnTo>
                    <a:lnTo>
                      <a:pt x="291" y="138"/>
                    </a:lnTo>
                    <a:lnTo>
                      <a:pt x="291" y="127"/>
                    </a:lnTo>
                    <a:lnTo>
                      <a:pt x="292" y="119"/>
                    </a:lnTo>
                    <a:lnTo>
                      <a:pt x="293" y="110"/>
                    </a:lnTo>
                    <a:lnTo>
                      <a:pt x="295" y="102"/>
                    </a:lnTo>
                    <a:lnTo>
                      <a:pt x="297" y="95"/>
                    </a:lnTo>
                    <a:lnTo>
                      <a:pt x="300" y="90"/>
                    </a:lnTo>
                    <a:lnTo>
                      <a:pt x="303" y="85"/>
                    </a:lnTo>
                    <a:lnTo>
                      <a:pt x="308" y="81"/>
                    </a:lnTo>
                    <a:lnTo>
                      <a:pt x="312" y="78"/>
                    </a:lnTo>
                    <a:lnTo>
                      <a:pt x="316" y="76"/>
                    </a:lnTo>
                    <a:lnTo>
                      <a:pt x="322" y="74"/>
                    </a:lnTo>
                    <a:lnTo>
                      <a:pt x="328" y="74"/>
                    </a:lnTo>
                    <a:close/>
                    <a:moveTo>
                      <a:pt x="327" y="89"/>
                    </a:moveTo>
                    <a:lnTo>
                      <a:pt x="324" y="89"/>
                    </a:lnTo>
                    <a:lnTo>
                      <a:pt x="321" y="91"/>
                    </a:lnTo>
                    <a:lnTo>
                      <a:pt x="318" y="92"/>
                    </a:lnTo>
                    <a:lnTo>
                      <a:pt x="316" y="95"/>
                    </a:lnTo>
                    <a:lnTo>
                      <a:pt x="314" y="97"/>
                    </a:lnTo>
                    <a:lnTo>
                      <a:pt x="312" y="102"/>
                    </a:lnTo>
                    <a:lnTo>
                      <a:pt x="311" y="106"/>
                    </a:lnTo>
                    <a:lnTo>
                      <a:pt x="310" y="111"/>
                    </a:lnTo>
                    <a:lnTo>
                      <a:pt x="308" y="117"/>
                    </a:lnTo>
                    <a:lnTo>
                      <a:pt x="308" y="124"/>
                    </a:lnTo>
                    <a:lnTo>
                      <a:pt x="308" y="132"/>
                    </a:lnTo>
                    <a:lnTo>
                      <a:pt x="308" y="140"/>
                    </a:lnTo>
                    <a:lnTo>
                      <a:pt x="308" y="147"/>
                    </a:lnTo>
                    <a:lnTo>
                      <a:pt x="308" y="154"/>
                    </a:lnTo>
                    <a:lnTo>
                      <a:pt x="308" y="161"/>
                    </a:lnTo>
                    <a:lnTo>
                      <a:pt x="310" y="166"/>
                    </a:lnTo>
                    <a:lnTo>
                      <a:pt x="311" y="172"/>
                    </a:lnTo>
                    <a:lnTo>
                      <a:pt x="312" y="176"/>
                    </a:lnTo>
                    <a:lnTo>
                      <a:pt x="314" y="179"/>
                    </a:lnTo>
                    <a:lnTo>
                      <a:pt x="316" y="183"/>
                    </a:lnTo>
                    <a:lnTo>
                      <a:pt x="318" y="185"/>
                    </a:lnTo>
                    <a:lnTo>
                      <a:pt x="321" y="187"/>
                    </a:lnTo>
                    <a:lnTo>
                      <a:pt x="324" y="187"/>
                    </a:lnTo>
                    <a:lnTo>
                      <a:pt x="327" y="188"/>
                    </a:lnTo>
                    <a:lnTo>
                      <a:pt x="330" y="187"/>
                    </a:lnTo>
                    <a:lnTo>
                      <a:pt x="333" y="187"/>
                    </a:lnTo>
                    <a:lnTo>
                      <a:pt x="335" y="185"/>
                    </a:lnTo>
                    <a:lnTo>
                      <a:pt x="338" y="182"/>
                    </a:lnTo>
                    <a:lnTo>
                      <a:pt x="340" y="179"/>
                    </a:lnTo>
                    <a:lnTo>
                      <a:pt x="341" y="176"/>
                    </a:lnTo>
                    <a:lnTo>
                      <a:pt x="342" y="171"/>
                    </a:lnTo>
                    <a:lnTo>
                      <a:pt x="344" y="166"/>
                    </a:lnTo>
                    <a:lnTo>
                      <a:pt x="345" y="160"/>
                    </a:lnTo>
                    <a:lnTo>
                      <a:pt x="346" y="153"/>
                    </a:lnTo>
                    <a:lnTo>
                      <a:pt x="346" y="147"/>
                    </a:lnTo>
                    <a:lnTo>
                      <a:pt x="346" y="139"/>
                    </a:lnTo>
                    <a:lnTo>
                      <a:pt x="346" y="131"/>
                    </a:lnTo>
                    <a:lnTo>
                      <a:pt x="346" y="123"/>
                    </a:lnTo>
                    <a:lnTo>
                      <a:pt x="345" y="117"/>
                    </a:lnTo>
                    <a:lnTo>
                      <a:pt x="344" y="111"/>
                    </a:lnTo>
                    <a:lnTo>
                      <a:pt x="342" y="106"/>
                    </a:lnTo>
                    <a:lnTo>
                      <a:pt x="341" y="102"/>
                    </a:lnTo>
                    <a:lnTo>
                      <a:pt x="340" y="97"/>
                    </a:lnTo>
                    <a:lnTo>
                      <a:pt x="338" y="95"/>
                    </a:lnTo>
                    <a:lnTo>
                      <a:pt x="335" y="92"/>
                    </a:lnTo>
                    <a:lnTo>
                      <a:pt x="333" y="91"/>
                    </a:lnTo>
                    <a:lnTo>
                      <a:pt x="330" y="89"/>
                    </a:lnTo>
                    <a:lnTo>
                      <a:pt x="327" y="89"/>
                    </a:lnTo>
                    <a:close/>
                    <a:moveTo>
                      <a:pt x="400" y="178"/>
                    </a:moveTo>
                    <a:lnTo>
                      <a:pt x="400" y="178"/>
                    </a:lnTo>
                    <a:lnTo>
                      <a:pt x="401" y="178"/>
                    </a:lnTo>
                    <a:lnTo>
                      <a:pt x="402" y="178"/>
                    </a:lnTo>
                    <a:lnTo>
                      <a:pt x="404" y="178"/>
                    </a:lnTo>
                    <a:lnTo>
                      <a:pt x="404" y="179"/>
                    </a:lnTo>
                    <a:lnTo>
                      <a:pt x="405" y="179"/>
                    </a:lnTo>
                    <a:lnTo>
                      <a:pt x="406" y="179"/>
                    </a:lnTo>
                    <a:lnTo>
                      <a:pt x="407" y="179"/>
                    </a:lnTo>
                    <a:lnTo>
                      <a:pt x="407" y="180"/>
                    </a:lnTo>
                    <a:lnTo>
                      <a:pt x="408" y="181"/>
                    </a:lnTo>
                    <a:lnTo>
                      <a:pt x="409" y="181"/>
                    </a:lnTo>
                    <a:lnTo>
                      <a:pt x="409" y="182"/>
                    </a:lnTo>
                    <a:lnTo>
                      <a:pt x="409" y="183"/>
                    </a:lnTo>
                    <a:lnTo>
                      <a:pt x="410" y="183"/>
                    </a:lnTo>
                    <a:lnTo>
                      <a:pt x="411" y="184"/>
                    </a:lnTo>
                    <a:lnTo>
                      <a:pt x="411" y="185"/>
                    </a:lnTo>
                    <a:lnTo>
                      <a:pt x="411" y="186"/>
                    </a:lnTo>
                    <a:lnTo>
                      <a:pt x="412" y="187"/>
                    </a:lnTo>
                    <a:lnTo>
                      <a:pt x="412" y="188"/>
                    </a:lnTo>
                    <a:lnTo>
                      <a:pt x="412" y="189"/>
                    </a:lnTo>
                    <a:lnTo>
                      <a:pt x="413" y="191"/>
                    </a:lnTo>
                    <a:lnTo>
                      <a:pt x="412" y="192"/>
                    </a:lnTo>
                    <a:lnTo>
                      <a:pt x="412" y="193"/>
                    </a:lnTo>
                    <a:lnTo>
                      <a:pt x="412" y="194"/>
                    </a:lnTo>
                    <a:lnTo>
                      <a:pt x="411" y="194"/>
                    </a:lnTo>
                    <a:lnTo>
                      <a:pt x="411" y="195"/>
                    </a:lnTo>
                    <a:lnTo>
                      <a:pt x="411" y="196"/>
                    </a:lnTo>
                    <a:lnTo>
                      <a:pt x="410" y="197"/>
                    </a:lnTo>
                    <a:lnTo>
                      <a:pt x="409" y="198"/>
                    </a:lnTo>
                    <a:lnTo>
                      <a:pt x="409" y="200"/>
                    </a:lnTo>
                    <a:lnTo>
                      <a:pt x="408" y="200"/>
                    </a:lnTo>
                    <a:lnTo>
                      <a:pt x="407" y="200"/>
                    </a:lnTo>
                    <a:lnTo>
                      <a:pt x="406" y="201"/>
                    </a:lnTo>
                    <a:lnTo>
                      <a:pt x="405" y="201"/>
                    </a:lnTo>
                    <a:lnTo>
                      <a:pt x="404" y="202"/>
                    </a:lnTo>
                    <a:lnTo>
                      <a:pt x="402" y="202"/>
                    </a:lnTo>
                    <a:lnTo>
                      <a:pt x="401" y="202"/>
                    </a:lnTo>
                    <a:lnTo>
                      <a:pt x="400" y="202"/>
                    </a:lnTo>
                    <a:lnTo>
                      <a:pt x="398" y="202"/>
                    </a:lnTo>
                    <a:lnTo>
                      <a:pt x="397" y="202"/>
                    </a:lnTo>
                    <a:lnTo>
                      <a:pt x="396" y="202"/>
                    </a:lnTo>
                    <a:lnTo>
                      <a:pt x="395" y="202"/>
                    </a:lnTo>
                    <a:lnTo>
                      <a:pt x="394" y="201"/>
                    </a:lnTo>
                    <a:lnTo>
                      <a:pt x="393" y="200"/>
                    </a:lnTo>
                    <a:lnTo>
                      <a:pt x="392" y="200"/>
                    </a:lnTo>
                    <a:lnTo>
                      <a:pt x="391" y="200"/>
                    </a:lnTo>
                    <a:lnTo>
                      <a:pt x="390" y="198"/>
                    </a:lnTo>
                    <a:lnTo>
                      <a:pt x="389" y="198"/>
                    </a:lnTo>
                    <a:lnTo>
                      <a:pt x="389" y="197"/>
                    </a:lnTo>
                    <a:lnTo>
                      <a:pt x="389" y="196"/>
                    </a:lnTo>
                    <a:lnTo>
                      <a:pt x="388" y="195"/>
                    </a:lnTo>
                    <a:lnTo>
                      <a:pt x="388" y="194"/>
                    </a:lnTo>
                    <a:lnTo>
                      <a:pt x="388" y="193"/>
                    </a:lnTo>
                    <a:lnTo>
                      <a:pt x="388" y="192"/>
                    </a:lnTo>
                    <a:lnTo>
                      <a:pt x="388" y="191"/>
                    </a:lnTo>
                    <a:lnTo>
                      <a:pt x="388" y="190"/>
                    </a:lnTo>
                    <a:lnTo>
                      <a:pt x="388" y="189"/>
                    </a:lnTo>
                    <a:lnTo>
                      <a:pt x="388" y="188"/>
                    </a:lnTo>
                    <a:lnTo>
                      <a:pt x="388" y="187"/>
                    </a:lnTo>
                    <a:lnTo>
                      <a:pt x="388" y="186"/>
                    </a:lnTo>
                    <a:lnTo>
                      <a:pt x="388" y="185"/>
                    </a:lnTo>
                    <a:lnTo>
                      <a:pt x="389" y="185"/>
                    </a:lnTo>
                    <a:lnTo>
                      <a:pt x="389" y="184"/>
                    </a:lnTo>
                    <a:lnTo>
                      <a:pt x="389" y="183"/>
                    </a:lnTo>
                    <a:lnTo>
                      <a:pt x="390" y="182"/>
                    </a:lnTo>
                    <a:lnTo>
                      <a:pt x="391" y="181"/>
                    </a:lnTo>
                    <a:lnTo>
                      <a:pt x="392" y="181"/>
                    </a:lnTo>
                    <a:lnTo>
                      <a:pt x="392" y="180"/>
                    </a:lnTo>
                    <a:lnTo>
                      <a:pt x="393" y="179"/>
                    </a:lnTo>
                    <a:lnTo>
                      <a:pt x="394" y="179"/>
                    </a:lnTo>
                    <a:lnTo>
                      <a:pt x="395" y="179"/>
                    </a:lnTo>
                    <a:lnTo>
                      <a:pt x="396" y="178"/>
                    </a:lnTo>
                    <a:lnTo>
                      <a:pt x="397" y="178"/>
                    </a:lnTo>
                    <a:lnTo>
                      <a:pt x="398" y="178"/>
                    </a:lnTo>
                    <a:lnTo>
                      <a:pt x="400" y="17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sl-SI"/>
              </a:p>
            </p:txBody>
          </p:sp>
        </p:grpSp>
      </p:grpSp>
      <p:sp>
        <p:nvSpPr>
          <p:cNvPr id="122913" name="Rectangle 33"/>
          <p:cNvSpPr>
            <a:spLocks noChangeArrowheads="1"/>
          </p:cNvSpPr>
          <p:nvPr/>
        </p:nvSpPr>
        <p:spPr bwMode="auto">
          <a:xfrm>
            <a:off x="0" y="476250"/>
            <a:ext cx="9144000" cy="1008063"/>
          </a:xfrm>
          <a:prstGeom prst="rect">
            <a:avLst/>
          </a:prstGeom>
          <a:noFill/>
          <a:ln w="9525">
            <a:noFill/>
            <a:miter lim="800000"/>
            <a:headEnd/>
            <a:tailEnd/>
          </a:ln>
          <a:effectLst/>
        </p:spPr>
        <p:txBody>
          <a:bodyPr anchor="ctr" anchorCtr="1"/>
          <a:lstStyle/>
          <a:p>
            <a:pPr algn="ctr">
              <a:defRPr/>
            </a:pPr>
            <a:r>
              <a:rPr lang="sl-SI" sz="2400" b="1" i="1" dirty="0" smtClean="0">
                <a:solidFill>
                  <a:srgbClr val="99CC00"/>
                </a:solidFill>
                <a:latin typeface="Times New Roman" pitchFamily="18" charset="0"/>
                <a:cs typeface="+mn-cs"/>
              </a:rPr>
              <a:t>Rešitev rezervnih in vršnih zmogljivosti na osnovi plinskih turbin</a:t>
            </a:r>
            <a:endParaRPr lang="sl-SI" sz="2400" b="1" i="1" dirty="0">
              <a:solidFill>
                <a:srgbClr val="99CC00"/>
              </a:solidFill>
              <a:latin typeface="Times New Roman" pitchFamily="18" charset="0"/>
              <a:cs typeface="+mn-cs"/>
            </a:endParaRPr>
          </a:p>
        </p:txBody>
      </p:sp>
      <p:sp>
        <p:nvSpPr>
          <p:cNvPr id="7174" name="Rectangle 34"/>
          <p:cNvSpPr>
            <a:spLocks noChangeArrowheads="1"/>
          </p:cNvSpPr>
          <p:nvPr/>
        </p:nvSpPr>
        <p:spPr bwMode="auto">
          <a:xfrm>
            <a:off x="179388" y="1125538"/>
            <a:ext cx="8964612" cy="508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spcBef>
                <a:spcPct val="20000"/>
              </a:spcBef>
              <a:tabLst>
                <a:tab pos="85725" algn="l"/>
              </a:tabLst>
              <a:defRPr/>
            </a:pPr>
            <a:endParaRPr lang="sk-SK" b="1" dirty="0">
              <a:solidFill>
                <a:schemeClr val="bg1"/>
              </a:solidFill>
              <a:latin typeface="Times New Roman" pitchFamily="18" charset="0"/>
            </a:endParaRPr>
          </a:p>
          <a:p>
            <a:r>
              <a:rPr lang="sl-SI" sz="2000" dirty="0">
                <a:solidFill>
                  <a:schemeClr val="bg1"/>
                </a:solidFill>
                <a:latin typeface="Times New Roman" pitchFamily="18" charset="0"/>
                <a:cs typeface="+mn-cs"/>
              </a:rPr>
              <a:t>V zadnjih nekaj letih je na področju novih naprav pri proizvodnji električne energije prevladovalo izkoriščanje obnovljivih virov, kot so vetrne elektrarne. Glavno vodilo ekonomske privlačnosti za izgradnjo tovrstnih zmogljivosti so bile uspešno definirane odkupne tarife v posameznih državah.</a:t>
            </a:r>
            <a:endParaRPr lang="hr-HR" sz="2000" dirty="0">
              <a:solidFill>
                <a:schemeClr val="bg1"/>
              </a:solidFill>
              <a:latin typeface="Times New Roman" pitchFamily="18" charset="0"/>
              <a:cs typeface="+mn-cs"/>
            </a:endParaRPr>
          </a:p>
          <a:p>
            <a:pPr>
              <a:lnSpc>
                <a:spcPct val="80000"/>
              </a:lnSpc>
              <a:spcBef>
                <a:spcPct val="20000"/>
              </a:spcBef>
              <a:tabLst>
                <a:tab pos="85725" algn="l"/>
              </a:tabLst>
              <a:defRPr/>
            </a:pPr>
            <a:endParaRPr lang="sk-SK" sz="2000" i="1" dirty="0">
              <a:solidFill>
                <a:schemeClr val="bg1"/>
              </a:solidFill>
              <a:latin typeface="Times New Roman" pitchFamily="18" charset="0"/>
            </a:endParaRPr>
          </a:p>
          <a:p>
            <a:pPr>
              <a:tabLst>
                <a:tab pos="85725" algn="l"/>
              </a:tabLst>
              <a:defRPr/>
            </a:pPr>
            <a:r>
              <a:rPr lang="sl-SI" sz="2000" dirty="0">
                <a:solidFill>
                  <a:schemeClr val="bg1"/>
                </a:solidFill>
                <a:latin typeface="Times New Roman" pitchFamily="18" charset="0"/>
                <a:cs typeface="+mn-cs"/>
              </a:rPr>
              <a:t>Na področju vršnih in rezervnih zmogljivosti konkurenco plinskim turbinam v odprtem procesu predstavljajo črpalne elektrarne. Alternativo temu predstavljajo obstoječe akumulacijske elektrarne, ki omogočajo </a:t>
            </a:r>
            <a:r>
              <a:rPr lang="sl-SI" sz="2000" dirty="0" err="1">
                <a:solidFill>
                  <a:schemeClr val="bg1"/>
                </a:solidFill>
                <a:latin typeface="Times New Roman" pitchFamily="18" charset="0"/>
                <a:cs typeface="+mn-cs"/>
              </a:rPr>
              <a:t>dogradnjo</a:t>
            </a:r>
            <a:r>
              <a:rPr lang="sl-SI" sz="2000" dirty="0">
                <a:solidFill>
                  <a:schemeClr val="bg1"/>
                </a:solidFill>
                <a:latin typeface="Times New Roman" pitchFamily="18" charset="0"/>
                <a:cs typeface="+mn-cs"/>
              </a:rPr>
              <a:t> črpalnih agregatov in tako uspešno nadgradijo obstoječe zmogljivosti. </a:t>
            </a:r>
            <a:endParaRPr lang="sl-SI" sz="2000" dirty="0" smtClean="0">
              <a:solidFill>
                <a:schemeClr val="bg1"/>
              </a:solidFill>
              <a:latin typeface="Times New Roman" pitchFamily="18" charset="0"/>
              <a:cs typeface="+mn-cs"/>
            </a:endParaRPr>
          </a:p>
          <a:p>
            <a:pPr>
              <a:tabLst>
                <a:tab pos="85725" algn="l"/>
              </a:tabLst>
              <a:defRPr/>
            </a:pPr>
            <a:endParaRPr lang="sl-SI" sz="2000" dirty="0">
              <a:solidFill>
                <a:schemeClr val="bg1"/>
              </a:solidFill>
              <a:latin typeface="Times New Roman" pitchFamily="18" charset="0"/>
              <a:cs typeface="+mn-cs"/>
            </a:endParaRPr>
          </a:p>
          <a:p>
            <a:pPr>
              <a:tabLst>
                <a:tab pos="85725" algn="l"/>
              </a:tabLst>
              <a:defRPr/>
            </a:pPr>
            <a:r>
              <a:rPr lang="sl-SI" sz="2000" dirty="0">
                <a:solidFill>
                  <a:schemeClr val="bg1"/>
                </a:solidFill>
                <a:latin typeface="Times New Roman" pitchFamily="18" charset="0"/>
                <a:cs typeface="+mn-cs"/>
              </a:rPr>
              <a:t>Rezerva celotne moči za terciarno regulacijo mora biti v polnem obsegu aktivirana v 15 minutah po podani zahtevi. Rezervne in vršne naloge lahko znotraj sistema nudijo le tehnološko usposobljene naprave.</a:t>
            </a:r>
            <a:endParaRPr lang="sk-SK" sz="2000" dirty="0">
              <a:solidFill>
                <a:schemeClr val="bg1"/>
              </a:solidFill>
              <a:latin typeface="Times New Roman" pitchFamily="18" charset="0"/>
              <a:cs typeface="+mn-cs"/>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Privzeti načrt">
  <a:themeElements>
    <a:clrScheme name="Privzeti načr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rivzeti načrt">
      <a:majorFont>
        <a:latin typeface="Arial"/>
        <a:ea typeface=""/>
        <a:cs typeface=""/>
      </a:majorFont>
      <a:minorFont>
        <a:latin typeface="Arial"/>
        <a:ea typeface=""/>
        <a:cs typeface=""/>
      </a:minorFont>
    </a:fontScheme>
    <a:fmtScheme name="Pisarn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rivzeti načr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rivzeti načr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rivzeti načr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rivzeti načr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rivzeti načr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rivzeti načr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rivzeti načr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rivzeti načr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rivzeti načr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rivzeti načr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rivzeti načr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rivzeti načr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ova t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isarn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isarn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ova t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isarn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isarn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9031</TotalTime>
  <Words>794</Words>
  <Application>Microsoft Office PowerPoint</Application>
  <PresentationFormat>Diaprojekcija na zaslonu (4:3)</PresentationFormat>
  <Paragraphs>119</Paragraphs>
  <Slides>12</Slides>
  <Notes>12</Notes>
  <HiddenSlides>0</HiddenSlides>
  <MMClips>0</MMClips>
  <ScaleCrop>false</ScaleCrop>
  <HeadingPairs>
    <vt:vector size="4" baseType="variant">
      <vt:variant>
        <vt:lpstr>Tema</vt:lpstr>
      </vt:variant>
      <vt:variant>
        <vt:i4>1</vt:i4>
      </vt:variant>
      <vt:variant>
        <vt:lpstr>Naslovi diapozitivov</vt:lpstr>
      </vt:variant>
      <vt:variant>
        <vt:i4>12</vt:i4>
      </vt:variant>
    </vt:vector>
  </HeadingPairs>
  <TitlesOfParts>
    <vt:vector size="13" baseType="lpstr">
      <vt:lpstr>Privzeti načrt</vt:lpstr>
      <vt:lpstr>PowerPointova predstavitev</vt:lpstr>
      <vt:lpstr>PowerPointova predstavitev</vt:lpstr>
      <vt:lpstr>PowerPointova predstavitev</vt:lpstr>
      <vt:lpstr>PowerPointova predstavitev</vt:lpstr>
      <vt:lpstr>PowerPointova predstavitev</vt:lpstr>
      <vt:lpstr>PowerPointova predstavitev</vt:lpstr>
      <vt:lpstr>PowerPointova predstavitev</vt:lpstr>
      <vt:lpstr>PowerPointova predstavitev</vt:lpstr>
      <vt:lpstr>PowerPointova predstavitev</vt:lpstr>
      <vt:lpstr>PowerPointova predstavitev</vt:lpstr>
      <vt:lpstr>PowerPointova predstavitev</vt:lpstr>
      <vt:lpstr>PowerPointova predstavitev</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Diapozitiv 1</dc:title>
  <dc:creator>astricelj</dc:creator>
  <cp:lastModifiedBy>Aleš Štricelj</cp:lastModifiedBy>
  <cp:revision>250</cp:revision>
  <cp:lastPrinted>2012-01-13T06:54:08Z</cp:lastPrinted>
  <dcterms:created xsi:type="dcterms:W3CDTF">2007-06-18T11:51:00Z</dcterms:created>
  <dcterms:modified xsi:type="dcterms:W3CDTF">2012-05-16T07:09:46Z</dcterms:modified>
</cp:coreProperties>
</file>